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2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3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oitaly.com\Gruppi\MECS\_A_Associazioni\Federmacchine\2026\commercio%20Federmacchine%20per%20Barald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\\moitaly.com\Gruppi\MECS\_A_Associazioni\Federmacchine\2026\Presemtazioneaprile2026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\\moitaly.com\Gruppi\MECS\_A_Associazioni\Federmacchine\2026\Presemtazioneaprile202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97132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ECF-4CF3-863A-47FA10BF7BA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23.722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ECF-4CF3-863A-47FA10BF7BA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8.696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ECF-4CF3-863A-47FA10BF7B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tot!$C$9:$D$9</c:f>
              <c:strCache>
                <c:ptCount val="2"/>
                <c:pt idx="0">
                  <c:v>Export 2025</c:v>
                </c:pt>
                <c:pt idx="1">
                  <c:v>Import 2025</c:v>
                </c:pt>
              </c:strCache>
            </c:strRef>
          </c:cat>
          <c:val>
            <c:numRef>
              <c:f>tot!$C$10:$D$10</c:f>
              <c:numCache>
                <c:formatCode>_(* #,##0.00_);_(* \(#,##0.00\);_(* "-"??_);_(@_)</c:formatCode>
                <c:ptCount val="2"/>
                <c:pt idx="0">
                  <c:v>23722.441070000001</c:v>
                </c:pt>
                <c:pt idx="1">
                  <c:v>8036.5251850000031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CF-4CF3-863A-47FA10BF7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74059344"/>
        <c:axId val="1874062704"/>
      </c:barChart>
      <c:catAx>
        <c:axId val="1874059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74062704"/>
        <c:crosses val="autoZero"/>
        <c:auto val="1"/>
        <c:lblAlgn val="ctr"/>
        <c:lblOffset val="100"/>
        <c:noMultiLvlLbl val="0"/>
      </c:catAx>
      <c:valAx>
        <c:axId val="187406270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7405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aree!$R$24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1560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aree!$S$23:$V$23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aree!$S$24:$V$24</c:f>
              <c:numCache>
                <c:formatCode>0.0%</c:formatCode>
                <c:ptCount val="4"/>
                <c:pt idx="0">
                  <c:v>-5.3999999999999999E-2</c:v>
                </c:pt>
                <c:pt idx="1">
                  <c:v>-5.7000000000000002E-2</c:v>
                </c:pt>
                <c:pt idx="2">
                  <c:v>-4.4999999999999998E-2</c:v>
                </c:pt>
                <c:pt idx="3">
                  <c:v>-4.2000000000000003E-2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2F-4077-B766-311EA972A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1701183"/>
        <c:axId val="1211686303"/>
      </c:barChart>
      <c:catAx>
        <c:axId val="1211701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317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11686303"/>
        <c:crosses val="autoZero"/>
        <c:auto val="1"/>
        <c:lblAlgn val="ctr"/>
        <c:lblOffset val="100"/>
        <c:noMultiLvlLbl val="0"/>
      </c:catAx>
      <c:valAx>
        <c:axId val="1211686303"/>
        <c:scaling>
          <c:orientation val="minMax"/>
          <c:max val="0.15000000000000002"/>
          <c:min val="-0.15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11701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aree!$R$25</c:f>
              <c:strCache>
                <c:ptCount val="1"/>
                <c:pt idx="0">
                  <c:v>Import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aree!$S$23:$V$23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aree!$S$25:$V$25</c:f>
              <c:numCache>
                <c:formatCode>0.0%</c:formatCode>
                <c:ptCount val="4"/>
                <c:pt idx="0">
                  <c:v>8.3000000000000004E-2</c:v>
                </c:pt>
                <c:pt idx="1">
                  <c:v>0.05</c:v>
                </c:pt>
                <c:pt idx="2">
                  <c:v>7.5999999999999998E-2</c:v>
                </c:pt>
                <c:pt idx="3">
                  <c:v>0.13200000000000001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FC-4279-BE29-2DCF0D803F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1701183"/>
        <c:axId val="1211686303"/>
      </c:barChart>
      <c:catAx>
        <c:axId val="1211701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317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11686303"/>
        <c:crosses val="autoZero"/>
        <c:auto val="1"/>
        <c:lblAlgn val="ctr"/>
        <c:lblOffset val="100"/>
        <c:noMultiLvlLbl val="0"/>
      </c:catAx>
      <c:valAx>
        <c:axId val="1211686303"/>
        <c:scaling>
          <c:orientation val="minMax"/>
          <c:min val="-0.15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11701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Export1!$P$8:$P$27</cx:f>
        <cx:nf>Export1!$P$7</cx:nf>
        <cx:lvl ptCount="20" name="Nazione">
          <cx:pt idx="0">Stati Uniti</cx:pt>
          <cx:pt idx="1">Germania</cx:pt>
          <cx:pt idx="2">Francia</cx:pt>
          <cx:pt idx="3">Spagna</cx:pt>
          <cx:pt idx="4">Polonia</cx:pt>
          <cx:pt idx="5">Cina</cx:pt>
          <cx:pt idx="6">Messico</cx:pt>
          <cx:pt idx="7">India</cx:pt>
          <cx:pt idx="8">Turchia</cx:pt>
          <cx:pt idx="9">Regno Unito</cx:pt>
          <cx:pt idx="10">Brasile</cx:pt>
          <cx:pt idx="11">Belgio</cx:pt>
          <cx:pt idx="12">Svezia</cx:pt>
          <cx:pt idx="13">Romania</cx:pt>
          <cx:pt idx="14">Paesi Bassi</cx:pt>
          <cx:pt idx="15">Svizzera</cx:pt>
          <cx:pt idx="16">Austria</cx:pt>
          <cx:pt idx="17">Rep. Ceca</cx:pt>
          <cx:pt idx="18">Canada</cx:pt>
          <cx:pt idx="19">Emirati Arabi</cx:pt>
        </cx:lvl>
      </cx:strDim>
      <cx:numDim type="colorVal">
        <cx:f>Export1!$Q$8:$Q$27</cx:f>
        <cx:nf>Export1!$Q$7</cx:nf>
        <cx:lvl ptCount="20" formatCode="_-* #.##0,0_-;\-* #.##0,0_-;_-* &quot;-&quot;??_-;_-@_-" name="Valore">
          <cx:pt idx="0">4876.6000000000004</cx:pt>
          <cx:pt idx="1">3387.8000000000002</cx:pt>
          <cx:pt idx="2">2375.5999999999999</cx:pt>
          <cx:pt idx="3">1641</cx:pt>
          <cx:pt idx="4">1474.2</cx:pt>
          <cx:pt idx="5">1260.5</cx:pt>
          <cx:pt idx="6">1236.8</cx:pt>
          <cx:pt idx="7">1207.0999999999999</cx:pt>
          <cx:pt idx="8">1201.7</cx:pt>
          <cx:pt idx="9">1136.7</cx:pt>
          <cx:pt idx="10">865.70000000000005</cx:pt>
          <cx:pt idx="11">685.29999999999995</cx:pt>
          <cx:pt idx="12">659.29999999999995</cx:pt>
          <cx:pt idx="13">600</cx:pt>
          <cx:pt idx="14">564.79999999999995</cx:pt>
          <cx:pt idx="15">560.79999999999995</cx:pt>
          <cx:pt idx="16">509.60000000000002</cx:pt>
          <cx:pt idx="17">467.80000000000001</cx:pt>
          <cx:pt idx="18">463.5</cx:pt>
          <cx:pt idx="19">389.10000000000002</cx:pt>
        </cx:lvl>
      </cx:numDim>
    </cx:data>
  </cx:chartData>
  <cx:chart>
    <cx:plotArea>
      <cx:plotAreaRegion>
        <cx:series layoutId="regionMap" uniqueId="{FC796A5B-528E-46CB-9F6D-AE766340D540}">
          <cx:dataId val="0"/>
          <cx:layoutPr>
            <cx:geography cultureLanguage="it-IT" cultureRegion="IT" attribution="Con tecnologia Bing">
              <cx:geoCache provider="{E9337A44-BEBE-4D9F-B70C-5C5E7DAFC167}">
                <cx:binary>7HtZk5240u1fcfjlvlyqQQNIJ06fiCNgTzVPLtsvipoMAiRAiPHX36y2XXbtr7rbJ45vdD98OzxE
iS1IMqXMtVaq/nk//eO+ery1byZdme4f99Ovb3Pnmn/88kt3nz/q2+5Aq3tbd/Und3Bf61/qT5/U
/eMvD/Z2VCb7BfkB+eU+v7XucXr7r3/C3bLH+qi+v3WqNuf9o50vHru+ct0fXHv10pv7ujfuaXoG
d/r17WVzm5nbt28ejVNuvpqbx1/fvvjK2ze/7N/ofzz0TQV2uf4B5hL/AHM/8MOAf/6wt2+q2mRf
Lnv4gFKCwzAI/M+f4OuzT241zP9ze36z5vbhwT523Zsv/3+b98L2b8Oqq+PPLx7XT2aml7+91y8v
Hfuvf+4NwJvujXzn+323/Nmlfdf/u++cVT/T99EBZZEf+SR64fSAHATE54xh+qrPf8CQ153+PHHP
68/j+27/99Vf7/ZLB4v1zbVRTn1dev/9ssf8gPqYRgRHn12MX0TA4/zADxgOMSeftwX5+uwvy/6b
UW8e/s+/9aNV93+4Ml4PyHfv9v1t9sLzO9/aD9b132CPHMMmV/f1V2f994FC+IBjTDmO6MsIBT6C
EHLYPJR/fdzn2PyADa9H43ninv+fx/c9fvz+r98e60erb83PTEs0OPB5wFkU+p/X/l52gorBfOZH
jL2anX7EoNf9/23mXgC+XdiPQJL+9RFY2Vtz/zMDQMKDEBHmc/TS8+iAUIajkEVfavXewv8BQ153
/PPEPb8/j++7fXXx17s9vjW3D3+Yc/8zJBRCPokwZ6H/peqilwmHQ1R8FviMos/rHq5/RmGf086f
2/O687/O2/P91+F918f//utdf1YDRPyZK56iAxRAkifRq74P+EGACUEIf/a8H7x0/Q/Y87rvnyfu
Of95fN/7Z0d/vfdj9TMJAA4B4UN5Db4iHUgq3xGAwMcHEcWYcEBIL5b7n1jxusM/277n7c+D+66O
T/56V2/Nw89c5ggdYIoYJuG3BP6dryN+AIiTEP6l7nJI/9+7/E+ted3nX6btOf3L6L7Xt38Dr1/1
9j7/mX4HtO/TAFhu8CWBvEztmADG9DHk/r288gOGvO7y54l7Tn8e33f71d+goILEYOrfiNZPxO8U
8DvBDCP8Zcnv6QtQdKlPQ/K16Pp7VfUHjXo9DC8m74XixbX9cKzFX597hL3tVPX4NQX891TKCwC5
//Z5cvJ3eceDIH3GNAD5f/vsBeEHTHk9AM8T95z/PL7veHHxN3D8YwVa28/zO/UPYH1z+ozbX6J6
cgDqGmL0K53y9wqt+FNzfsf3X+btu/7L8P/w/N+ASV0Oj8vPzPuUH4QR4RGi6HP2eZl8QGcDLA+e
j+iX5PQ16F9Enj8153XPf32NPc9/Hd73/OXfwPOpVvZJZvu3vb376WIbIgeQVRCJ+Dc/f5d+nkoE
54QF30nQ38Oe/9C212Py6k32AvTqd/aj9e+/QbQu6p8s+RB6wIHXBkCxPu+ElykKAhgyyhF67hK8
3Cg/YM/rUXmeuBeJ5/F971+c/vX14ez2sVNvxC0onV/d8N8X5ycGTAAHReTVVEVBEQqBoUX8CwPe
KxI/aNPrUXgxeS8SL67tR+Pkb8CGLwe1LI/2JwpBIL8xPwDACoThtw/4+rt0xQ5AhuAhCb8msz2W
9iMGvR6HbzP3gvDtwn4E4s1fvx8uHpuDN/HjH/c/nrS4/3+tuReZ++dtyv8tXHvt69/W7eud7Vcv
7bdQf6eT9bna//dJ9H+7er8Xm9/fes+HA5Jbd5v+dqrgu8b4H1/9GvO9qV9Eq1fj+TnU24df3wZP
Xe/nswpPt3ghdh31Xfeo73qbPVOx51mPt5379S0Il4gRYKyIRizCFNO3b8bHpyv0IMKE/ta5RdDg
BUX/7RtTW5fDJf8gYIQDFg0jYAXoSWPr6v7pEuEHBLJ6xKDKEo4Cxp5PcoAePGe1efbGl5/fmF6f
1cq47te3mIZv3zSfv/dkaAQnQsAGCooegiY/NA58uH5/ewHHReDrwf+dG5pnuM+IQJ1zAvfTnDqd
GcHryt63TcPjqRn1Ji90cD5z2cS09XBa+IVO8kAX8VAuOu2kVUJZhtaAzdg7jqo72i1uvQTjmOAm
w4Jn7lbp8LaJ5Lvakg/LpOO8xdGKUfUJo/DKn80owrwyIsgbJ5DFTezMkcsp30VzdhF57IEQ1YuO
NO12WtpINHkeJSGbwhihyjs0fLaizeVdO/HxgwvsHE9Lri6nUc1xkxW9WDI/OnaBxCIMZ5OYzNdi
0KiHBVeX8J5dI2bTLSuWBX6S15qc+tLnGxmO0xG3YxdneVcknTPrCM/XzMiPmR7crkTleS5xlQkf
rIw5Hdp1Qedy13s8E6WKwlj3wceIo3OUF9N6MO19lE/VjruqELqr0ymQhyyfrJAZZitT6zuqRrxW
jnexsVm7KhCXYuzCZeUv2MUQnFa0zdDFS531ca2pD6/EbkcXIjGMyiVFmLvdNOnssHPsY9PZLJ4i
i+5qv5h0Im1ENwRpe5gXSycqv0YiG6Nr41eDMJ6ej6vZeXGD/CIuMCrjwLNWzNWy1cw7GlUXrKrW
tidjPQeJY0UWq3keE47MRU4mKrqFd0ljQi2QQscV7Qow1AbCqjwU7dTpmDb2HZ5RJGQ7M/jH9ULx
9hoXcyVINs+x39N3YV9f+YNkMaPTklT58K5pnFuVwXxMxy6Ix2bqT5BUrbBuZjF4uhFVPgdCefNG
ySwTROpM5MFw48aaJQS1l13QSjF3w7EjvRO1MXXqWw2rt5lXjcEr+mRBwapb2UjhZHBEW0dEEWgV
t21+sgyySjqJ7vw5C9O+LcB7Tb1qiP+hD/EiSuSJQOc6gUxwWLlyEVk2O2F4cGcHlYnKLKdeZq4X
Fq7KOswFmjwnOnpTtZ5cORlOq5myNnUD6uK6mWxskUGpxr29Ght/w3AeCSvJQzbSKq7NeBN2hMRF
7XvbvJsmUbGiS7ntP1icXTX5JC+p1w4blRU4xXm+ZpiHyUzQDnVsE2BmhCebcFu3EZrAchWsVO1M
yitiRddM3dY3ARdM2Q9dVBExMhaI2UZyU/RzFls37PyhnzaDw1u/YGzDZ7xuqCnWA6yvG9/ZOxf6
ZRKYuk/qpyBkOR5XodfOKzWwj36f3bOhvR6wRmIKszlhlW/iDmwSmi98HfR1GOcR2FkN1UnDpzxe
CDi67qLDsg/4dkDNcjTlWbPrDFoSw0OeFLTmAk/5IOpAfYSckMc5g7jmE/KTICxvLLPVSpEySKJu
vMS0+KDUmLqlWRKGBrz2sK0SmTelGIK52kJuRGvS1VFcU7bEXLf5kIRByFbMcyfULunMEIndwjLB
TIM3VPVq1TaVFlnkY/BaSS7mqKNXkTEsKbOxSvqlCgaxQPZPgmA+1NhtuwJZ2GqhSosqXwQqO5P2
gzr3ET5EZoSs4qkgNrdkXKaLNqu2Ejco9qrIJlIvmeCLH4kRuROezXdWjuXac0vIYirlQ54pDCkD
/qromvOij7N2hOWXSSdUv1z3JrobpD6qhhK2aJ2Foi5avJKyvalGXiZmzDem5FmqW/9uySDKVRS2
cVcVciUL2J3WTaL2+vmwiDyajOPAYfuAPYGbso1U0WNpe1/4VdkKhofjCU0P9exNolCVwGNXb3Gm
ojSSI3she78oevd1M1uV5V9OMD7/+K+rWsOf37D9t8GnA5Dffjr+enLyD7+1fqyfZLdu/0tP0OX5
Xt8O+D0BhmdKsQdAPp+1/B108ocXfxC6PNX634cux7cVnAr9SkN+Qy1PEz6jFgxSS8BoGAHSIE+H
/4BdfkYtGIFaiUAlphi6VREAkWfU4j11BhkoA4SRJzHze9jiBdFBgEBaYyFMotDJDf4T3IKCENDR
d8CFhiElQUR8TDDxQR59suN74KJlURQLWibBJxYVseR1uxx10EFYyVLW73Ljj6OAdxjTnBG7mipG
t7nR3ZnifZgYhvRhh2x1FTrFVlPp2V0b+JA/siY46njQChpmY5wt3dQJMrRul01VvYUCNCchL2LY
joc2HA9pqNEj4vMHPdi4XeSFW0wKxjVxXQ8sCUdUCX9q3hHnz2DJ1ArUkl0FT2/6IHbjeIrtRJO5
Me3W46YSWQW10Csbvhrn4dC3pRZh4H3yEL/p63KVLX3aeXmwnYOuEtPYib4hXjp5YbNrxrEXeaHq
dOE2E0PHkrm08qptb+cZi3JSdNOjYlplJITnt8FlpssVx/WJIx5ZLb6+msJqnTUmyadl08h24wqX
cDtvasiace+XPB3GrgOYlZ8ab4RK1C1JDqmvV+Ex8cpr6aVdpwXRFT8NKnWT+2Xc4ikeK5XWJUmy
sPkoQ6iI2kHxA2zx6Hdd/sHPQpP4js6bmQZeoptgifu2wluVRUxMElAoZ2k0Znoz6xILZfLywtj8
kNSwrX2sD0vOvNTruzw2LWkE5Jp77EieOPqQN+Eu973zRl/RIk+oXg1lf8xdnehqHG8tHfs1xSS7
YIE9actu17gbU+7kDGmv6MoshjOahUBjvR1d8B5WlIlnNhwi7i4MMkfNKGeBB4TWVR+eLWZ+tBEv
EtyZLR+mYUPr6S4b503pyjaJZLkb+3yJ7aIflOrvM0JPlxDWkmWl0H6r4kJ5Mtbz+InC2ooLYraa
yhXW4yw6QH+rmvTFZqqqxItokdpimkU5AP8QjbHFaeEDeO+zodpV3XKETETWZhzVasTywobVqjOB
qArcCilVufGb7qQbAVWTqr2XfXBvapL087zFZb8rotAIySslbBAANnWNfsLRZ31ZgvZIzwO7fEKj
7EWUuSmFSvtILF5xwBH+MnOAeHwWplPXjLjrsuhOssa/JB58QzMtIgfQEaG2StiEIe3n23ppd3lo
7rpeLWm0ZOHtQOwdGYb3A8cl4PMiOLWjggpvr3iNE8yUCLyKAmFAcSHdQ+ZcjCIPNn14qexkztpM
FQJjUxfC74NNkaH7Msdol3uWJWbihWjqJkwKr9q1Jb1FI06tXmDtBGKZt3xpxaDOluyQZiqOui4x
iok52MiSC8uDh3CmOySzddPv+mG1BJMYJpolvYcYbP5KhMqKUOutsWscebFebFJbuZon+zHAsGZG
FrQQaCfGakgm7B+Z6gZ3l/UUJVYHoiBP8Blshy0fl+3tSNZdVcVRczOw8CGvKkAn9RD58KVQLE0b
kwygBu/rqPk4ujHgsD1N7QWilAtqRFjaImtFVdM+L8WM8/mC+bM37wa7VA24aVb0nhYD4WpFIOsU
JTABxciWy8nPP/qFCUcdszkqzbkPoNOcRkGj2w91o3SwyRWRasdtG+hadJFuoo2cEeD43mFZHi7V
DLCiG1GGEt8HHA4pNc/BKJfhO9todurzXNkk8Lzh3OU98WJESbOditoAklv0QGNXAMoTzBUsX+ct
wTdVWU1IjLPf2HXX4vA+8zNfxdYUC067YhggOxdL64DuAYfisWcLEqaVqdouDjNcDEk3zJ5OXe9V
xWqBekOTDvWTaNomk1wYh30rCK7qswXYfSo7y9Z5RbIPulNCzhVseEZjP8iBaYRkMMfSdlsAOAmd
Xfm+Wmh12y3BiSmqU8IK77juDL6qJc7ippYFEiScL3HQEEFJ5D7UlplkkvId5sCr1dg/cEKajWsm
fRq4AbaOK4WlTcz4tDHI7jyd8127rGZgpm4qDx0dj4kaBFdZrMMmDntIokO3GYoizcoBHF+fjbgT
A+frEkPcvSD2GqmBxlTzJlt2wWhcLLOViTx9PPCpSMrGXSmlSiUG+aHDKgUFIDoaBxjou8eFVJuI
aV+MYb7RKtqMthctoiyZCuVsHJWrvlCixaSOK2906dj0cuflAK3tuMb9QD9GDMQBNGElJhq61QK7
aBtm/bswr2M7DEtM1K5bmmQsgbZNA2xJ1OYXoZLHrMlWy1BdSji0IZqI4atszvXRNE84Rr4nwmw6
r2pPb0lVHWpbAswlk4xDKgegyHIN0Vz3dd+IZu4eZVV9YmURCGwDtcmHuUkCXlYbnM1V3EVRais6
iamZ02aCvbeMVcpkrs9GPa+CQX+yvXdEMreWYZeU1j9h+QdM5m6V1epQd82ZMzTGOI9L3ItZFes+
OzVVOKQD4+9ybzpqmuUirGopAF8MibUaik44xK4p11WzbCLffvJndxZhXZ0aeHAykWXdBZalweQd
DbQ/iawrYlvymYo+rNUVJ9OtHE9lWeaCFh5fjzpY5UrHfDmyoU56MyQDwCUopWx4qKl7R4pCxU0E
yd9NQZ56GrlVPuFVlBuTNnN77aJpt+TDciI9vQl9mx2FeF5Rhc4czXLguHoQ3qTPNC1LoH/F1ZLf
msGBLN6vhmXcArYPktnvhWyanZyKD3rx4xmz2KsNlJe259vAFYesJnMagQeaSF101EA+XocR5OXJ
15uO1SA2NCE/9Mr8U4SXtCLeXWXrDathITVBOk5V0tRz7HirY9vCAujnvlyXan7XoHY111mS+cEm
i/SHTNrjps43rYQNAlRl9sxjMWTxqHVaDYDFCDxV1eUNpm4TUtiL0pyWVQfb0M+A+9HJbDGd1rit
N3M3rcac37kySog66+RRrmBtta3w5hJSPSRjftVNzdEy+YBvrgciU+mHazfetLjb+HNYvesbH6rg
KdA4vtau3rbS2yAQFCaPx1h3MY3CG7+9HbR3z8scSv9RLQf/Uen6EJUoJp0UdHJJJfm6V961DrRM
syJCa1My/a4Z+U0w+tUl7EkGvBSqXJ0NxzX111kVfgpBIPAdQJqWj5B9VS6gVE6xye2Fyrt2Tjqa
14I2N17LLFDKIGXzaNa0JhIwtEkyC6mQzQIQnxSdd6ILDK/8McxSVB526lwrmhYDzUSnljyu1ZKd
jU19Q5k66QtQCKgja1hqkchy5MdK9oeDg5Lh17cTaQ4bx054GXjbVjVWTIXdlBELlzjzKc3FDBks
rWy30kW3vB/VYKDSfmwqXidZG2QpH4e0j9ZZB4V88E+I80wcIcw2ErXyuhjlhqtNY6b3iw7Pq6Cb
Eq8mH3h7N1Rt0qN8M9SzS2cZnUeNGhMf+5AZukH4RObClX23KkIZJfk4xorOMSlg/cxIhHV4wgOy
zvjSJYr6LWAiba9BdKoi4YdkuW9YzQ1kr3k4wtNQJH07gfzo0JgEyCuPOwNCQduQK2uhxAQNPav1
PH1YULd8Ugru2Y8CjhPmx0DVu9T2Z9yN18vcArIG1XRptxWVrXhSFWxQxnOrkmLOjnAVrYYmXFkz
JqBupZRULvZ05J0vc+gE1yC0gf5wpREgLG8+bN3YpUZaEBrzKpYquPFkePikAWE9bK2zScW8SuiI
H7EpPyoUFzkvTjzDbno93TddcZKbc97TO6nUU3F5305BkmuWyr5PCwblaZQ2vKKB8TZLSBVovNXW
y+wmdPVhUCzHqMgCyP4jvIdEsepNOlD/MgjRqR7b1SRNshAfeAIQV4H81m4aFgAMAX4XZ0UtRhqd
Ncxb54QkfHb3g67DDbCHPO5cE7dhtulAoWxIPcZDA87raFiLbCjnTcCma+z3QOY0I8J35RWHIpvr
cm2R3OKxvwYguOtrXa9kRwrRtvNOjRVggpuW9Tz2c4pOTUfuqfJ2I+QvafQdN1Ge9pVcL7NKHT2H
snJFYZIl/ZiWGDlhLSHCo4MYB9nvQOW8KbEXh6o/WZqgiKkNPo1WPWaTv+qz4l3P+6M+940wgXpP
uumYzKB8ZXwzQ1hCuXEVCOD1RxmtlAVOQADe1kUI9dVPXYWCuAByl1aVuWnrnr8r5t4dYcI2REdT
3Fb9igT+6aKgIquonUVTACfMMCiPDf5oKgIaGlcnlfNu20Wl1ujrvJ3muNA8DlTw0DseV7iNdt1w
2qI5lpHdgHbsx77XJmNDzliU28uWmFVhqxEEMUCnTdScVy1bjUvUCqzGT9li4RUlqiFFLKVwCPKq
zyFj8X5I2wnd+rLshZ7xg8xDK2qa09hOeuOVk1lZWiZYulVo6kFgBuQDR4M+DKYOUCK5JZGBPMIZ
MHw6X7IF32W2vgJ6HxDtxdEwgbawcn2/0lVbJl0ZrUidXYx9s6ISXYxFlg4oSulYpHWPH0xnN2yc
LkPZvG8AuFdBBVAJOJKp4pYdgq66sq66lvWR6fQ5HEZqLySNEjUMG0vcE8SBvsYdiINrNd70vYyO
bdtSATpe8bEsmU1JIKdaeHl7kYVDD0zhrI94fp/lyh8gbVf5I/RzluOCFBIaErUJtrCivDp1RQ8B
BkAi8nrE23yQPJ0VQ1ddgJozP1j8o7KEtdfKlsSVr/obbao+pvArQFuQ+ubEzkCe5bIctxogLmmg
rdHRul4Bns+BUcMCVigLkjAau/Wy9B3UCn81cv9OknzOhe9nwbbUAY9b2k6bNlLV2g7yo4dycw39
BQ8IXYbuqqlqb7ooiNa51cOKZ5FaG9kwQQjrtqTs6zOgsMG5xN64kTKkG9kOOfheg1qZ5wxf49zQ
MfZyvy2Fl83ogi6yoPD8GmiOB0LTlYRStmtMxMXiGVJCcwpBmq8GCai+pDMUjbCsj6C0lO06KpYq
GZ9kjq50/XHe5MGpCeW404YpvfLHcn6AMzFRbOd22kIGqrdZl8/boc683eIMcA9H4hoaMCAYKLSa
fd6nfh5NNyVf9JaWaHrfNdGUiWWooQCAmRfhNI2fJOCpRHEarQ0e5MZX43Q6ST0/lJQD6fX1nM61
qZq4MxnjcVQAC6rhzeqjssjyNKibZe3ybIojm7G1B+vhNuu7cM2hM3UHiXw3lFWetssATQWfuSmB
SjU9wu92Ne/dMFAeozLEV2PooI3WG3KE8eQ3opZEbgZWq43fEpRooOpdYTWkzAGX8WIa4L+tvmJQ
D7XIFYjDPTj/WJvOxH7mNXEf9D6ISNFAkXjSFxtIJSG+BBFGlnG50JMQuehuQrq48nUJ/oLOZbHm
fuOtoB0lr4Yxrw/rosFHWg1logP/sPQUiMpL6JsUewRuM/q1O49I43/MaN5/yCPkQ051bjmPVAuE
hI26usuUAbAxdbWXIEC3m6h1YSmKGW9aMgGJ1VTRh6eG2CxUi8c8ltKV25Yqe2jLrtxRry6OCoBH
7105ztuix/TQUyqzIpI89OIaIbnD8FSxMNeSVVVbCnC9bvEN8KdaNB4UGRDIt0qZ1MllS3l4HlBY
A8byi6mvb5G069bK3VjabJ0HaBAhCyIHgKNjeuukcxo6WT0oAHVUMxZXms6HjSohjcgBqr+YMLT3
4tzwNVPjkACRH65Cb0SJZdhXIgJeb5LQRRS4h5Er7jw/JkCn19AwjjD0ECN5UY8mX/vglZnOQ9LA
HliX0mXQvyh7IDvZ6EnoluTFyrImSHSXV51g0XjLXH0zDDw48/yJAA4whxUejxsvMtDXqFxSQg/i
PFiW6Ngj0UVN9Eozcz5P3bB2eHH9pm7bIVvbsY+Op8i1OrFV119mpvlYmuBpp46522pVdCTGaG4i
4TVWHbbQh69SV0JKrdhi181E7qh08wgqEZuOM2r4BI1MHR4BQg5SM3ugtmqMTCnU4Npd0NSt6Gsn
16HlUxnjxjQPFVpA81yiMIOITv4U98aejz5AbYSASwEY6YcPeaNnI5a+WiD7yZ4JD02tTFTgk3hp
jb32uraZRQT33cnMFqnyoupoiciwKVC2dTyKRJv5/fGIGpbiYEBXmCxP0GNhw3YkQQWaYiTnnQOh
Aspr2XTHkyTdqg8IPUKNRBZSSMBXeASGCHtrCUBUcW4LokyqNNBA0/vpkPX+2kZDfxe0vUq6Edhw
EYaNcG2d8nBYeTle9+14VPdovEBOA7vvsT/dR1XtC1oBDgHCXNIF+DXL4wKK+BboVftIVZevFtYV
FViR2bhSND+edD4dLiGcURQI5UMbN32d7cK5PqOMNgB+dGbPK47Rxww4GBdt3xpoSE4EdluRHeIA
MnZR2v/H3pc0y6lrXf4iXiAQQkxqAGTm6fvWE8I+PgeQaARCCPTra6V963vnZlzbdXNWETW7jU0j
tLf2XmvtlfN1EJdP1AyPstcAFqfylsxkyjovYPng+izs0dAD7qBYXmFB+kGOEIf3IO0caLDXpPD6
iyYE0tbEzVmAXIvWpv4SEq86sc34ylpxQ5bpYS7IB9JIZrGUKEvRh3tX8whSuV1BkFNq88HXL4DA
8EfW4gXscLNhDbdZIAT2EshNH2SlRzu0YeY5akqHXQpObYhfg57eA0kiu2IcaJo04Y1d4jX1bb9r
ozjTsvdOahs96aGp8tLR6RY4003dLdsa2KrwH0JH4os+kt8W5D/SjMB7vYgOF6bzhlvPA5iuI6/e
uBUfMp1QnMyIJO6BjY6B11Wr3VZBEXwp1r5KcRiwzLo5fqxHtuHay6TxH1bg8+nC+fWiUTlESfvW
0ODKp73KUGGb3PA+o6DHtyry+7cIe0UhK+ehaa59OetNNRQb3oa5je19wyjUH36n7mbj801Al4tB
Bs+dC9/0xL5O4lEXceYX/aZ2oFub+LlvwECYpQDmNLVNVkq15iT66hKGRQRlaf3kcl1am3oAAMZ1
zoAiunTwCcAUkPBqsnkPbCwq+5sZKN+s1cmi1Aavuo2QEQqwL+3kb9E3Py1rjHO9pXNWDOIssV2b
1lBFAHCld/HQFYBNQbYbc10kpkrRQF9YBzGGj36hbgJ/U6/Ne6XnEVhkfDf7gziRqNMugDec9Lys
LyVBkQffjG3odcVNSNAXkGR8DxkKUtf33Q0A4rsFVX/KZvTKhY3uWRSdrQrgNtjZZDP5BF2yPQGn
Q19MP6MrUE8Nq7boiwboLdp3Wwu7ayCUyXEyCf+6Fp33CIlPd2qTgrW7kHmvQA7ODSjblHD7xAOT
uXhZTvxZ3w5r/10ZU2eusCjR+vZDlwLwlv+xdOSZD0bkfaihnqBiTusyqncjr+QWiMqjrYGa++Vw
W/pKngF+dpdeXQzb1pZ6S5tWZTGLTT7o8KJfly+saU6TkmDlgIaltu0fgMZ7qW79s4LV025cIF7Q
qwZ5BDLjNFrbrKca2p6giPrLHpKKPJEsd5rv/LDwc58MWLki6+egSrHOEbCc5WWNZJl3c3IhjQsu
Pe2LVHrc3i6GeNnko4utknW7up5u0Bms6WImiTd0HGeuu1BDc1uomm+WMniIg4GnRIjgi4kqe+Jb
n12FXVnWaZKs4poJT6RzyPyUg1nLluk7H3V06jyp71c3y1cc5Mt531ffnFfUr9SV/KrQxUlnsF1K
j6E9Gfb0CBQzpRrO0BUVgyw2dcHrjBgoiEIZIia4Xi9YIr1tGAY5bfqLwnQ749SG8OTrMgCwA+zh
AZICMZaE6+UUkdQu9j1AXh4a+VKBh+lBD2XzIk8cUBxktCJrgt7fVJWJLgOGOFUL2Wgqvwei2nYQ
4RCUeWlsi20TysdhnNhpQ1RGCYBqIsON9Tx8pAA1Nfq4InysPZD3BlQ88OjpQ+jhxcmkukhika9l
TNJ2xKGCCiMNSyd2QU3SiYqzbvBPNYmAaiNFV+hwa+LmL9CUjZu50DYtOv7obPg2x/W5J8QZEfGJ
aOQukairpAakok8q26aRLIaL2iuhQfJJkUGYADInQKpO/MLloDTWtOrKPvPrBElN4CWBXfXqYjAO
ag7eoGo10QlJLjoatSdUNfJMFp5XpopGGVPyYS3aZy9cPsBi4XXdNQu6Hql9XyFULwkAJmOaJQ/b
EaW+9e9rUT8uoxdmqqtO6eBO16U4LzpyGY1sJ0BipWD9zmtqz3AwamDARPh7XnM7RaHKBUUrEoPd
EBLSltpPzhsSlGngomfI6LBzLFQRfInIGeiQBy9ps9konQ3e8FqA3c7nuKCXEm+y7ZmCbqtlIuUR
6rbwqRev2n4MGmSHh61fESdQpdTR+1SyL3vNxhjTk74NCQisDoAvDZPHPgrbs0ghYIPyKpzdQ1/X
X3t/fPUX0AptoTZGr5ktr4a5wWcd2Jq6pqJbUXKeJ+gwE+KlQWi8tEB5hrKhJJset400uZ0H0aYt
1kHUdluUJgVElQ2+fz6VtD1RE7KD44AaZA9xXuXRlHb+JiJbuxebCHeStFJAmNT7WeUXU462/6pd
WpI3EQHTVS9nC8bEd1VL+WMsgS9bR6rck7G+pix8M2A7Zu3t9hTn7FUyY0FR5UNFulwr9yUS/a0Q
F1Yum1YoP3cNRQPT9A8DVuHCSYIETtgDkXi+FTqryvljLskEOu2px76LZv+D+W9iHu23CfzhNool
bn7jMy9OdV8kV3HMb8eozGQcXgsFHMiq9kkGkCTSxKHinu891Bonzu+RcMzXEftLpE1in0IAsmLg
AKknBkFQeeKmOMUf2wFTBalRUTDkONoX5HGf3PmsziDQkKkbxePgyj6FnvAD8sFO441TOvRQ9FTl
SzCKrW04mMWgvHUtyMZlIWdD6e4KlCDUr8A7gyIp24+SNRkQ7TplvrO7yKBsxVFzPSDJx6rbhTzK
BxOkfbKUWSeK89K25+HQov10zOSxbE9EF54mCme19HXzhgOlzOaEqm3n6V1fA13XfT9CQzgAnwGN
5xdtd43Qkrnp3R16oYwxkHJF72g+jbTP+wZixSC2D0CAAXcZdVJUIIPJdxT+J23lXXYKvb2Im++l
tpesGZ9pUiD0wiSbqxswQtmMnSwJEnKvw7xch4sORWELvZM5JQWIFDjMoH839VNLmm3o1jKvoR69
41K92bC50xZR5jP/lLIJ4GN9nigIBkj5ImMw+Iqoj7aHHGH1yt2EIyQjfr2nylaA/lG5psFcX7YV
+WYk6y8DMxYp0fTcL43JmxBahrnaJJ1dvzC/HZ9rN8076wH8iwEK5agZT6bVe12o3HTVAIgusjl0
IDYbhQP/Ks9o+x3SrKupm7NkrXA6Lg8VLXPu2/ue9JsxmD6AdYLP9AsEVrE+Wi7qL2bublY0q3YE
QK3mjZw9tEN8OOfTdB4oc9O519J3meIttAMkJU18C9huF1Z0Z4p6s1fGBNiLRTjuFgLwro9XZGfN
t2FjT5sJOSlcdd7O9dU087SdZ/wLn660wtHc9ynkCtegB06VINulD9+8AXm/HKfLbvYvRuT4ZPAA
p91CHYk6E5KOrjTXYTfkc/jUmjItQfwl9L6L+7Np9c+qal8KUFtkOLPRAfo573Aicu/FG1rwymQ+
17GF+mfdkXBBpaQvRF9sccrmfDb6lASQ180nPm9RRGLv1Xw3rdXbqtd06hXQtR5ky4BS1E+bMn7Q
wPJlXzQ7Q6MtVTjSE3kX6OG5WodskuWmEjydo2rIcUBWH2GJLFuGfbYweYoePx1btnEOkqZyKk9H
tl5qUiOyApsOsnz2vflMEkAr7S3KTbsVYIkX0XhpK75GY5eW1HuYWr3x53KjClC7Dn1DiN5iJKAN
gnMz0lPF3JQ7LwSK20J2isdsg7HNe+1XWTTXJ52DEmChKdduRwp91gooqxxLi6b9GjX0eY7Xa2Bu
Tb4A22fd+TwOJ12CwysaqltPd4UH/mddNrG/AqcXan0PCrROxUo/lqrLGoeFitSdn8h7F50l3ZSv
TXBfd/OVBWmCxD6io1J6syT1tBFSQhbR70A1VujOPfTRHDt7xfm46QZ5FTaDe9QoT5EgKwCugFNo
Sc+itdtw06APJe5No3CqR3mfNO6ea3tSGw6evE0uhePDxeAbcQVJkrvu5+V8CRxKneL7J1XdX+rD
zxJ7slfQ/1dh/0OoFpBwj5OGSeDz5ECoppLZFbLD1ij6OLpeZcGGHe2M/N7FY/M8LBZAat2t8cUy
qxkVYLVOwcY2oHp/Dnn+dBv8pyeBUcTfniTeK+8SDgzP33tn7QcOPkvm6hqFdjuRLoV8T39NmgJf
mgATbNKm7eTd0Hred8D2/KExvb7nE4S6IC71lHuOyfcfy/LXCMdfT/NzFOGzLvKzTPJ//d9JLq/V
e3c/je/v0+VX9f+C7pLAnObXuktgvRgigR3f3I/136dG9n/xp/7Sg4sWZJSw0GJ7P5A4CfG/fgow
PQ6HJ0L35ixwnINXCIdq86+5EXgnxNSHxhHNbxxQWKP9d24E2sz9mAn+Kr48i8N/NTcC3ebf91LM
gijCYAv8CeEZgNl1CEQ/7yXRhEvRDND3tEU5PSxFmUx1ZlzPzIOeYh+K+lUxD9gKhEM4VwBABXe6
NME6nqJ9JO2UW8yECP59GTxZFNtKqaj/btswMQa4Fu9eXAHBUpZUg/IuAISAI5qAxZx0RdLdzMHM
v4GBbb75ALueeRUXTTaDIkhOTW2h9I6EBctcNCMOWogJl49k4vvqoRmqDnmPxCqnki/1haStXSDa
JuZhNk4MaTsQE+XOtgiOxPby1g+r8VSVPHzH/MgMEedIaJhjUYi8BlgqIOkhHpEvAVAnc1X2CTmJ
I9p+iap2YJghmJJ2zKrJrh9VR4LbsHGmR41rqi90AP2QUr+cL7hnC8ihkgnPC81GYDE4UrFoBvQg
ogGadS79fIHqzt2uLaqldNIlKP944oY8Baau1UWtQtFD3KeCcA//xy3fMihrTEabElRSLag8X2VF
FWj+kD41Q8yavCelDLNR9Q6yhzJS9tS10lankAV702XIvWH61hIt4pcwrAlwlqECiA8VdsXyqEf7
lw5sXhNIVOlqNtDaRW7LSgDkGVGhXDE4EZVttrY+tE1zSIbvRVxCGm/CRl1A1miBQWhSXiVMA3wK
m7CBTIuE0wNQ6rbNQigjZaYmv3dXHhXrQwwJD8ZXlsWnbxhYKIH9VnPPAaiRsjyvkmpkWdQGDkXj
KDAXgna+0jthNPBdRzsB/HUyAmseEVzYh9LsGh/dttCm+i0KlcVZzBD5ZmrSjnaEbQQx3evImwCC
Aac4S2MNeBayBJk8dV0xQYJIiuLUguL30ODHGKQy1nC0NJA083RsJip3AcGmyKJKo79k+0Emi4oe
oxpJM8ZI/ZUBuUZNjHOsmor4nFLZlVsau+SmKK37qqDy1dnqFwm6/L7SGFupa4bqX9HlCwfMfEdG
P/6KaQ2MknBW1lBroaUot9b4kM+sYSiBBJRz8VWQxEGTaKrkqYYubsh4sECZREtcYz9O9CK8trud
4wZqg6TX8l0MARCnvrX1t3Kp6f2K88CClR6XkwZ9FE1HnaDj4HDn3ek6Lt0JVkd9WDF2eDMcRo8e
Jsee8CfBwPv1WG0APU/3sqrB3yQCI18C8oUAAGoH6hHgZ9tlgIRKkyuRzK8iZOhZHRkVoAbboBOx
lQo+yBD0d12I4M5GTVEe+dINLF2lnZ7LlYHziPQUiW1DJEZWzDo0V94yorw0YtJv0sX+daNLFuco
dTHcNDeOXdlFlHY7DtIHQNHqDpJmb4QaDjKHr61bhAe5jRnXdKCQKAWkBfHmAShtMAxT230n5idF
FpRiPWNxt776ODa/hUsM5Dskhl4B0QUC1HE3jJkvq8imc+e3j44IyP8gcmr4aYk690J6nv+tSbo5
BEoVx8NetNfe4qZUZM3YeXsUg8TXgb/Uz0HBI2w6Mg3nYBDZt34d0GSbAX8PHFG1PmmTVFd6KNT9
ANwTxfgad4/l7E93wAvC86UfGqDIgSTbPobVchq3lXmpW8td2pVrN4AjrQeIarSOXhsxxeK0wJTS
kpVegRpUtt6CNwY2noYDhzxPDf5wiZFG1efgzbwrjPdJcKlJa+7bsF5sHvT1eG86NXJAPxP09xHO
tbz2KseBm9RJA8EQ8UTGxTC2l1HcylcDUeQTRFwjyVqNbjBPLPMtaIxmsIAFRH2hJmSsjEnkoqxk
fYhpEkAHOvXDoPzmhU1XpVRXcQzptTe+ybEV60VsYojXk1E076AooOxjriiuoL5GLnU1wOXaGHsT
lopB59jjqdOA9Wislqqq3oJ4ASxq5QxgplJrZyC0HIjCdKFhQR4kCnLBsCv4LsBYJKABK4DIt2Mg
PwLFzGsovLJJC8xHyqws/WTIehaFDxS2gywFYWv2TNYcXOo2HOas4T2ERAKlwOMki/AOOwXcl19U
4fek6O24CfyueinLJnxoF99Cq0B7/dTUKzqKWEObHcgFVJ+AfPIbtDLQAQc6bF9tE63xjtAe6IKJ
FLbVUjPzNOIzgQ8C09Wm0xqjkSs9yd8mXXW7KmRaYKBO8DgvpVTLtvVoBE0I0W25Afuc0P0/RzyF
lY0qAdaM0DJA5GDPMOeTVPvhpQC8D6uHvIAMHJ9liIrrLoR8LdMYKPDyEe/cArr17cnUyTDJkxAp
PTWtXwL3DztloCnAabhEI6StE7KozjCQttZ5wUN7riAXAijvAJThvg7Po9sOc1TT0kDcp6ee2RyK
UfYS63E8a0wRfRA2AlfpSFOIEwUxl0tDWvTDhpMJwqLWt+2cSza5Zce7ZiK7icdUX5qeVgX0jip8
JGLw3nXnBJjyEKpYB2oHkrBgz1QgNRGEPy06m5Ep7MJzgi4R1XeSBNWu67T30GJqBNDB2gK4hSqs
AXuiqhXJzvP3yogWnG8XBtHXQjp0ZqjdmzLvVxl8K9UYg3eC1giCuogHtwUdyEcXC3FHJgxbjVCz
TXmrC/kBuQeaaNHHACFVA3haETN+xCo0b9x3mDqwiombecGwMU4n4orUOTE6LPuE7rzSGCModSDf
OHUeIJtQRxtiAsRcIdoxgULDriYLGRFXE0aYLVaTY/tgbLN5o7EX2o0J2GQ3wQKRc8ox3QvPErtU
uQ2n5M1GRl5MmPSA4gwJ5hz7v7DAm9x0iZG+Se2gV0/a88Rwanaj7JZbyxP3PSGjfphV0tZ5DSHt
dRgoVEyQkUJmUI56AEwSafqukpGydAyr5ZpQBVlfhOzHsbVViaka0bUQOZLVrpDMCv9+gpq7PzMV
Ucmu9wB41NCsRBBzN+N1M46rSmvsoRC5piRXokOMqtphRMK0sUbdyAjaR8w0QvCzVnYYsspB1Q3S
jZ+PvZgfaxVbaF1jzEZ2rbMm67BjUIzOsboZJQqIHGmvYxn+3Z5rE5hXMNp8QNYs7TkIUAp+mGH4
IWU2ARVHahyau5IlwTNGQxAaUIF5F2IJPIim17X/OiZ4qbOxI5DRSz/8Gk/jeFd2SxHk80Qxi6p9
ze+HaAW5UfWBhmyKehVDXI0rxlYXBRgIo3zROb61fSQjTT6StQPQkNRwEtuEyyrNjlIDwWxXxADx
hVFouifwQakqpuAsBvH0ilne0UNJpbqHAdnmPoIMowYMQ3kGDA3T5o1V4qTx/E3sdTHU0cxjp/4U
NO+YGxcPBqi8fyLDyXteoiB8LoYgOWd6VmM2NcQDPTxpI8FIMeunU+PsWWko1MS9KfcKLxGjniy5
9y4UQ4UAqqdLcqiooiKNq6aqMAlVj7uKydXLlk5X5TaxJJI4ZGNz15ZVvB+CYO6C27FccjTyGoPh
Ygawmhjnz2nDiqLd6nYYt2EFAck20r2KIJEL5M0YGGD40NTPcRoFNYr+ZKiXCcM6JeQh7cBxcvz/
nnpaf4wmEvSXv+6p/7IJff9hDPE/f/5nK53E/6GEwHkhgqMpQ/nxP5004/8hSQRDAj9KfB74IfCS
vxppzD9GPkmYj04N7vrR/n/9ZcDA/hMzH/+Rx0FMCdrw4N8MMsKh/xMk48HMKgazGR7aLuhiKXpZ
J+ykInkSXev57NP7/wPW88/XxSzm39vyJKhnppslhq4U+xuZfF2fq4AtPw1Vfwkl/eryB1gWRnvl
apcuRhM8IJtY5vzyoVxc//H7xweE8Q/L8mOA9DOqkLROcoQ82yRAqNytIm3iQ6whwG8CZMWIOA2H
qdj+/ma/epn9Q3yyvtDMh1ik7Nhm0fAGBZQfQrzVr4x/+f31Ydbxjy9zALfFCbKeSFbYBBBFLwmx
tL23vvDZxcqnbtl5oEZGaEsG9dNv8l9/nf2LfnohxQHZx/sbzk2CWY2+MgW6f22q+g9I4n4X/RfS
/D+7Nti7LX++Aa+d9ScI3TZWAjeHkCeEHFtJHVQXkaxEcEmgCsPApx6AZ2LWm5Jhi/p0Hk9+v6IH
mOp/HwAWoJ8fQMWtlpFeo40pS8iJeMBhxUE+lAwHKyGfsnOLfi/2LnpbEonKo+/3Dgclpn1/uoT9
6zXeY6yf1rgp13ZuIosl4AFmesb+I45s/Yf3+9WOPDBj6RGplq9TtFlXHb/4PVqrYjbip93cv310
fpAb4AxRMx2OETTmdf3u42eELjDhJ/86hf715Q9yQ+/ZCOhQFG2aKZ6fiIXOaSlcfFzm4fsg+7Tu
kIYLhfmdaAOG2LmNv3jzmKPVhCfD7/fWL9Z+j6p+vgHAJAKLCIFs0GPANlsZAwAIDWKT5Mfd4CAd
BALjRb1W3q5DH85uNARz01M7Td7Hcdc/iH7NfYMGMOI715N2s5bUw6BMLfX4hwXaP+c/BD8/CP4E
8rAG+G2B2pi7FhQhAUHY2JXsVUsVTY68zUGIY1aw4BY60d00mWA66VgPAYBDi7ZsVD3Z5bhQ25tq
f/7cQz9DxLK0fKcC6R7kuGKgPWbJw++/xa/W6iCQISDgGLWKkl3gLfWm0WMcXpR07YdnGXG5/GGp
frFl44OArnipJHptvhsbup56GKe7hthqbH4aaPzbgD50WOiLevWxOGxn4iGArEAs9JW5Xv3hMPnV
0x9EtJnjPgZ9znZzgy8wNWW7ocaDhOf3n+BXlz+IZ1OH3dqsgu+oxrgq5rH4AuGZv9buyBscxLNM
vGhIFqx+QtqhO1Uk6ixAwtjZm+PeYP9mn1JeHKyhJt4Cyb6u6qeYa32z1CUmcH5/+f1C/EM8xwfx
3CazRctWxru2AUZ4F7ftYJ7CwSX+2eRVSXwLs7GQnf7+Zr/6GsHBu6wjnCx9DDOokE71yeT2dHsl
W+sfF8/xQTwv9TqwKRjjndSlooBwwRClwtDxT2fz/hj7p+U6COm1FKXfWuynoVjVmIsyjOOb1nMz
OyunopV7+eDavTQtD7+YrrTdH1buVzXPvn/5vA2apSzi3kHg3De8UTAvgHQWlT3EdvWGT1ZA7t9N
wgG0rJhqt+AwStiiURv294B6mTlugdl+XT7txrWAholLqP0xKGhyDGXFOx434R82I2xg/nF52UE2
iOZpqYdgSHah70YYmJACk8MRxo2aE4UfBlmvS932H8qjMKOjjnfRFYReQXcZ4BegxAuXoCv/8Ci/
2KrsIHHwTkSqtzXdwatOA+1xybvCQM5wXNL+4WvzaR2bEVDZCmBiN3rK7sqJUHi+YPTp+1GBxg6S
hiEjw0BliaFTtfDXCEfplfZhcnDc1Q9yxhCWnfC8ONlFDToZDPNwTEibelz1H3bZL6KMHeQJXQ9r
FCzwWcDIRhGcwrln9L8tiiDiqqCCKq6rjYIvhmOqfFOt08GRn+Ugf2BoosEmgliT8aI1QIoC2Nis
MKI48rhgB/nDUScHw8YYbgsR2bB1LnPHMHx01IfZ/9rc5+iEMs7vBIaHd9rAhsABCMbgmRJ/yEG/
CInoIPahUYBJAY6GnQjgIBBMROQYJAiO21TRQeij6+k5qXsHwmToUr8iz11J/1S1/urRD6KZMNXR
BZMYuzJep0uzdj5qAQg+xXH7JjqoAiphJhUCMN2BE0tOAwiu8yKEoPK4z3oQzaGaIzVJXH0qYLJk
w1hDO0/qI5/9IJo5/PL4HOOzelPww5sCE2Yypsfl0egglDEaNPr7wcndQGr4DiUdyIOIuu3vV2a/
vv9wHEcH8doVUQWzEM9CFBm9o+2U85ZOEkrUCXqqI9/gIGRDTCl2QhZ7qxI23sEwSmxAmcnj2nF6
ELITfAJh5Mfsrofl+ilPIoPp/O7IdEMPQpZgiKbgThiYHjT0vG7a+FItzZGPfhCxOKihUYFMYzf0
AkrDMYJZJRxNZXVcNqMHQRsVpZaeA8wDVng5k1M5Yfgbusrfb51fpAR6ELLAR72ZQAqwHU1p9X1o
fd5cRyPHDNVxNziIWknqeSjnYEFJCJ5Squh1BXPyh43/q6c/CFp4uUjKeYGx96aCXw2IonSAVPzI
Rz8I2lAJGoDinbHy3usYoL7DwGRx5Gc9iFmp3Oh5GrY3Px6dBgNGgGd27KMfRmvEMXUJr1e4fQA0
DvZX10cvzF6P9/mAlf6sikbj6otIqsxw2A0wFojjlh3ivL9dvYJks4euD1enwftQ02Zb1uWRyFZ4
EK0SPybOa0jXNokzLWbtQCFWki3H1QbhQawuE4ZS4e41b6IJzO1CZmhoQf8dd0Tt3bM/L3sLuU/X
w4Fj082ug/qnfjfCkSNX/SBOtRsn2P9Ys8F0LIWDV/TqwRLpyIsfxKlfRGO4Vt60iQcf0yVL/VUb
p4+8ePD3ZRk0zLlQCcM9hUEgwfYeqmaEm/JR+WtPfn1e9HgvUam9BI+eGHIJA8zwBrK95jiKKjyI
08XQoKO4MtzB8VP2qes4i3Jv8rg+bs8EB6EawP8bQyvlvFtpCyrYC1W0U7DFfTtqdYKDWCU1Jq37
pcXJWmh4eAtNYA0h1s1xVz8IVoyBKJiORWY3JeEXzN7dahreHnfpw0jVq2hXDLzv6sq7Qnp8hf/2
kVhhcBCnSV23MeniaSdsxXNTRQ89XFiP/KAHcdpJ7Y0JN2bn4efXswYDudB1+sdt9uAgTkELWyhD
YB7aNcv3eiXPQdSeH7fgB1EK04XSw3m97nBZqDZh2wT781WH5XGpNziI07ncWznScdpBK+6/0Al5
YO+uRY6rNIKDQIWnVuA3RW92bT+6HLaU3zAAVhy37Hvp++ccg4HXIZ5rWLtFK4z62xaTZVr+iXn9
RY1EDkI06RitlddOO/zcQnLJdUkuG9icPx/1WclBiAZTMMH0qsZ2hLF4CmPWl5jXx31SchCjjvaJ
KCoIa8YIElDYT73CB+nmuOc+iFFqKX4KIcS1PaEfqIGJPrRsx136IEJhv4ApgLCcNj6GaDNPFBe1
84/EB/ZSkM9bhRClYucF3gbzDtftGr/yEa6Mxz34QYh6Fer0sceaNFV325ew8Wqr4zL5D6TzE9BH
lV3DBQD+pnfwdrLBOY2OO0F/IMWfrqzWaGK9Qm/H2vKC98uuG4vjaNb9AMnnta6baakMxuY3CuLk
2WQifjpqof2DkGwSMSqHX0fY0Ep+G5fkljt2XJ7yD+LRDLNcVhgV7VYtyAMcMAIo/kOdH/fgBxEJ
Je/SwdJu2mkPUgIYxZwkRfJy3LUPIlI2tY5i4nubqEZ16/nsK37h+siDzT+ISWzsYYDwddpVNVsw
e029PEni+bjA2RvEf94oHLLFiUaztxnY/djnHCj2cWtyEJFVCW/fATNwO8Mh5oBfrUrJwB6Ou/jB
iWnBd61rV+gNZKiwfgG3P4Rwszvu4gfn5Wjgj+41uDhvopvQqLearuNRq4LfoPz7ckOitvoDT2Dy
2IY3Ea697B0ljnlu6OH+fm1i6xjmXgSwcQATasNLcQYLLHbUqpD9Txl93iiVpnODehYbJcIgqfPF
I5xMjiqwoNf7+7WXxFArE0T+AnMfgTncgvV5gAqoPiq1QC349xso21IY1SKGSqq+enZ+BvnweNyq
H4TnHMJcmsEjYWP+N2fn1iQpqr39T2QEgoLeamZaWceururjjdHdM+MB8ASi+OnfJ/d7s8f/zO4I
b3tiTAtZsFg86/nNEBmPM8TjaPUVh/KIcK/UmmpYQuh0xYuv64e5J/erG49FaAgB5N++aKsFiUTN
TJFI9qQgODwnQtCDI76L0LmaoLmcnS3IoF6jQOXtVB9KUtAF+ff3nuKg8xXTpqCgV+TwQwZsJWr/
OvQ59+IqjxsFuLJZAzUD/1aZ9b4R8duxR+/ic51sKRMaTIUPYZCpejFeOthTHEpTwr2wqgfOIHXQ
ChW4QgL+YuufBUN/+7FX3wXoPFAj63CBMyG0Nioz8xQ8BI74j8cevwvPBY3ssCGc8UWd/wNNKq+r
SX4ee/QuPC02HnAjelNIXn2Ek9SVaH1sHu6FVOiMkLwFX6nY3Fif3QJP/EB1v4699y44my2Csfkq
TZHWQy4j/6yT36Wdt1H9v1cu4V4ytQSoB7tBQC+v4XgH4xjePo0crXlLS2d/KK8Ik12Qxmjx6GQf
T4Vq2HeYynwJYMZzaGj2cqkVikcFS8MJ8X9zxYcvQhaiZ7g49vRdlFa0hjUko3jxKPyiXYA+n2D4
fOzZ+z10HQc5EXSyoo8gWs4bm32EZkJVy2ObtNjFaQSCQTInClNyDV4bTd+b8dhZHI6ef191YXc0
4sCMR4On8mpJ81IyfugaKhS7GFUJTJpG54HXKDUtgoTa17BamkNKX3QQ/P3FqXAElhiYiSVwJmjz
HAu06B1Tp4ViF6Z6LQO7mnoqOjeAiuXEZYSDWnZsuuz2ULjjzHOE5mJ4rZAH5+kD4AUHY2gXnulS
qbkdq6kQJTgzYvMP6a2D7tB775VOwCFOZKVyKsLefUCz+ONE7LH33quXpga3E3wJxsLw5EsTwnVS
jocOceFeuQQTDS2roZ1gQAn7gBQi9Gz0Ojm2Hu7VSJahwbDt0xH3NvUIGKB8BVXy07Hx3oUmIThn
dTEZi6phMF9ZUKg4zyTgBwdmF55tm0KV1nrETQpfv2Tm/KNqyHbwi+7C07UxLIYTNhZgXdEc1knP
2EmP3Z7DSP7vsT/Du76P0R9dmD6NCJrAYPdn6ixJnTxUwwn5LkahBSZptXYY+6peRN6heFaUaOI8
do8Q7uVG6M2bkwlWbfAANXLMHXzG/ppTAXuDQ3NnLzgKNSXRkgZDMdU3Q6cKjnMYofhy7Om7zVTA
qTIhDk7Es+IUKBSI2BlOvwfffbedWgUFnkE7cWEiUdkMfZvyh/RrVx18/m43XeGqOi0rxqavYTvY
WP1pVeGxPW+vN4KH46IDMWPcu2QAdYQYGLiBYXJs3Hch65hjfkBHZtGW8faF9GV1F4kEoKljj9/F
LMM6GVN4phRpV8JYQMwJA/yo7Pl48Afo3+MWl3Gy7waHkWdmuYKpBhaBOlabD/eSI3jYUWiMp6EQ
kX1rKvO6SPt2bGB222pVejTDqgq2tF36veuXMAOr4nfa2tvH+4e8fS80GlEyT4JZDwWb2uQ7unLX
O5g3uGNTZi80siRY/cbivkCkwgcG0hcwQwJxPjQw0S5UJw8TjkHh6bHz6P4Ph3vZ/U7FJG6j+08D
s4tTdONCXpcAKuHQ0g1XRN21WGxEA9/vSqeVvNODX95mbdSVGRbAt6+ux/gdLW5i/BClsZneUqH5
HQzobX/Xyg7N5kI1KMZXMGklCyxn0NL9CbYLwZwTP3byRw+fgxF+ja4B9jVGrf0shnmF41+IKlkO
WqRdr/MYJHBMFWsdXcu+XfzNOVDEXwMoe4GbYq0RcAJf8UxQFe12Adusht8FXMrBqKAUqGTjNOu+
ryKKyg824kH7E56r41gkG00dTHfx957gmwEgD3FxkneCAg/DPax57qoQ4JBHnnToCyPjRt9oApCc
oxweSI2ZtoL0aeIvcNB38B2doio+O7GAQBmDzwy/CDXAO58AMebzZGqYyOBWNIUP8CRv06tioY0K
mImBrBkz6a7bFujnCeZ+0SkiwH1lbTmV25sKYVdwLAvZq71g4zTDHORmIwd+Eao+cCatWHpsvYl2
6yW8HTwSSTWghVz/WUbyrRTNwfferZUONzGronjveC4Lk6r7Mg6PFQej3SoZOyhTwG4fCvQPr1kZ
pGhnVwDmHAvZXWYDNBbjEpd2RQVb9GyVI9BS07GkL9qtky3aW10n4HoKptfwjG6w5q5nVh9byvYa
r5o3ZO4oNwUMrKLHCPkrlP+z/XZoXPYaLzDdnIPDX1/IpILVSjJuKOZ3iT027HuV19g1Fm0iaV+k
KCrDcKB9rDfQP469+26lhHNTCIPDoS98D2DgqSdLW6wjaQ6ecvYyr7CDDXTAMCN5peP1TE03bxnM
JwCaOfYH7ALV6nEpg9r2BS6q/loGuEQCx3BwcHaROszL5EYvenipptCRWSNWlbO0pX8de/dduLp4
3JibKbxQxnRLMgGECO7YE/BFDk6dXcQuQ6dCslZIEOAemM0CKCNAHw8mCHu9F1xPwAevsIXjjmbK
oSjj+RAs5FjZbS/2WghapeOm69FVq9Q9Zy62GR8nfkzfH+7VXqbtKgiZeizD3Szu646R7zjT+mOl
YLpLb8Sqxw2+Vjil+XK9gq0zF4JYcWzS013UUqbmtLntTm0DnKJZxiqbQfQ4Nmv2kq9wgmH8inNy
EfiO/VlDbf7npmEadCyq6C5iYfbStTUoJwWcFl1wlWkXwhN6WeLf3B3+S19duBd+obcV+CiVdMWm
Qja9D7JxPehkHQVtFFSgdzScPQdBCuwKsjiZAhGGw+ilhiNOf/Dr7wIbTcEcBrTIPxcg+2ANpNsK
fhB1N6jLoZVjLxDjBORcOt5WphLG1Q+6Acyi8KO35OBH2u3HG5kntNdS+H+zsJHAkbdLBLOxyB1M
sPYyMW42PXUUP+BnQFnqbf4C9f6vQ6OzV4kpC/YybHy6Ypg6k68V+2uzcHk+9vBdZFfjFhqw4nSB
3PaiqLyn1BwrAew1YnDphR8aHEQKGzmTyxtvBo0kH4+9964maGu4KoaL64oS1nvnuYaFEUhYB7fK
cBfUi2gAv8QXhSfzGvzULUgPU4Dt5ti77zZiwPyAL+9CXSDXehZue1Bj9Rsvl9sL/sNRMdyFKkiL
Y8SnvivMSut78HdAUG365dgmtpeKLZI3iZMM3BYJvi3YQwlQ6GLu6mNhuheMRSm81Dn8JgsRd20+
psmdjEJ/bKbvJWNwmqtAy266Io3q5dFMOoItbete//c3vc27fxj4vW4sBV/PLSH2d7VFI1J+Yqr0
rEjY92eOU113LMfaa8gSz8uEs6ovyMzscLOnbG+hRUCQ/d9/x79MILLbi3XQmNGlDeZmTN9mSz5W
YXls2u9tveFkYRPQmHu0/MbxqYHDJTBkcPk+9uK7kO0wGQMJVeA5FFP5EcD04a2r42PdTOFeRqYa
GC8TatRtDU5eB83iwjYAiB97913UDqgu3DASCpfhqEr0Y/IaRHC7O/bwXdY8e9v52YNiKTksnODv
P4zfNiCH3cHn7/ZWGNKU5WABV9gm8RO1oyct6i9HXp3s1WSRI7itRocgmlYBos9GM7s/FzYeu9wk
e0FZg+NbV5e3YR+SEgVHk1w1j+dD053sBWU9bed1m/DyZVWj7BTC0xSWKsd2KLKXlAE3JnxsUH8L
Fxv6Uwfn8S5vu651h4ovZC8pS8CeH5DZqiKsAVVNKkI+AN5Yfjz2ZXfR6nmDCtcyBqcqrNb+viUh
eaZ0iOffvP1/TuT/dz0me2EZjwAF53zG1OFzrF/GMOzmu0Y6OCDiIDbTS5xG4EKOsVr7x8DjVPA4
iHbU38BIAOCN0+0qosDHWQpIItwVfCDli+7ilcIScfTwA6/qcvvZlx7U+G7AnpvPcbv+YjqKHtzQ
WvAfandh5QwD3w0eGCDL6iba3usQ/S2v8uZT8d41yWBOOLBFG/7rtIAVBOXnczvUwQZmaWSaJwYw
hTuUSJK9IA66xpHeGpLPVQkXVJfK9JGChXtsgwW5AVvjf8m9+0DGPaqj8BFfyZ+cjq9pWH04Nl12
awzOml4HfJEF26CzVTS60t78zkjjtrX9w1TZS+LmOdDVZlZZjAO8Oq6T2dQC/jZUD6cFJ4TqylOu
6kPVNZIkfx+kcASmIHKxLAKAVc8RcMSXbVDVp0PjtBfJ1b6ccUZksnCw/j0F5fbFtvR34/TPKc5/
eA7//X1DUjWznGZZcDU3b1BVRy8JwL0/1jYMflPZ/LefuP37f00hWMeLig6jPJuVgadXWxC44RI/
odh+bRZ0tP3mUP1vn3y3/ECeUM2Oq+pcNVbKyxyvsKxvAwUA6ZbQHIruY1UlshfRwZp11eUEMhzv
KPiVEf+ChejgBpbs8oYAhiMoBHSyCHEdd8OgWBb+ZoH+ty+xC2bBoOXc0IN7ktUoAGdVJr70SYp7
f145RQ6pC8j/UdHh2bxpRACbDhgJote9+pqO4lhrK9kL6YyHkW3jp7YQIrYXaK6TrKzDY4cVsrcd
cw1KkWwO66KJkugyOK9PSdocOscRsTuWEz6EChDY8hS65p7csGs9Pzbmew2dZ0SZ3uLR2xadyxT2
4Q09dD6EKe3fw9fDda0xqSxPsqEPIg4eRjhsH1rZ9ho6yAoxSLwpAVxYxvvWGFsEMXs79vDdgRxg
+9p5FmCyh5U5D8MUZT4FHPXY03dRCojUVMYkaArRmOEBqtcvY+WPmcOSvZ8Y6BBV4ABWKZSn6jKn
tgPxXB2TopL/3Ej/13oc+BX3KXpqiqZtx9NQJ4+BmMz50LjsZXRrS8bZsD49WR0164XS5dMwSXms
qEj2Urq6T+HXHsFHu3Pjs1QgEE79sU18L6Xz9bpWGsx2WIjODXjVHck3Ff9m5b3tQf+QjuyVdA7q
/A0dfggi4wDgSad84HAUPjbmuwjdYNJjnB0adC1pn3fVDSNeTl16TJBG9rZeqfbouZAxuHRRD5v5
RJXTQ7/K5lgfJOG7SAXLrezECOSCXoC5kK9QAfxmZP5T2/uncd+FacQ3tGJ0VV2EPmDugTQ6RoMR
qAHhO5yS+qIBhJdlYnQ6PnNU15Z8BL/dwY5z4P4yzikZz9sQVvSHFjF1BVgPjThUgSd7Fd4ajCF8
N+ztuDSBudeAtjWfayNNd6gCARjk31furmksB/NAnFYQk7BA+Xbu8jrmITt29tjr8CYL5jE4lvN5
7uvhrBNAyoc0OlRpJnvfL6RsoNOCAHoOb75fSwzel47EIX01vB//PjSDcJEpLR7uZng3KxONWa/o
MY0fiXf1tqgG0qGZu/lMW1CMmQxbsIXVz0PRvhfh9TIBYY+V9gwMtc5AWUcD1xqRY/tavEuiK2hN
CQAp9gy8NmD2IEM+K8Hs52Pvvov0aBkGFvLRnoMUtx6R3CoAzeODA7OL9WZawh4XsfYMj0r6odOr
/AlerDiWBu0FeBuI3KOdgZrvOtBo4VwNR5ioPOZ6QuJdqKrUsg0YW3NuxDpd4tLCXxxouuzQsO9F
eGyhbFPSmjNbNKCwwr6jvXo9+PDd4XdeQNKBv505e/BbwNcFmlzIg7nKXoIXy5kHQBGZM/jAQEJb
/xd4nMd6Ccne6SvYBj2Wis1nYDwB/11Aisd6fOzynuy1XxvaIMrGIbESA/0JuNCbrumx9mqyl37V
GiXlfojmc0MmoLwHWp7LEjK6/z1d/uWYGO2iFOSykcqeAeFXqth9qGfd6IvnVE2XaBqwC/7vn/mX
nGivBCsdKwF4xx8B1mNwchRk6m4FqeTY03dn3aEuhbUcT6+qDswXyMDytPd/HHv4Llxli+UAesbp
PKyDzxs9tiejy2Mb314Jlg4RsTqOAaWXs7voOqGgCKXbsZ1vrwTzmnG+TYB32XpTl9DIGwcuPvZJ
9zqwDejzrUet5zyAiplrtQIc10zHZP9k7/bVCS+sSMDNDnQw5e02dBkb/DHnJrKXgZVRpKaw5cO5
sWOdb7FWeQKb/GO5GNvtq3PoUXKequTStt32vpFh/dyS7ne+9f8SSmwXsSVbFnC17HCOpxD9KLeE
Y6Dh72qE//b03cYKwg3K1T5NL1GA0rkLfvWqez8USHu3LxnSsAQ/Q1zg8wWeoQPH7rOtV/P12ON3
cRqqnvUbASgsHnQHAW678vqRh6pLjsXqXgE2mAT4vX4AicyEIOXRe0UOZmJ78ReMuEbrKR6tI2x/
Nz0EUOOHhmWv/AIMoilrMaaX7WZ9JJcwyqM6WY6tvHvlV0tAU9t8H53gwnXXTcMHEIF/szP9y0zc
y76QNyFN0jo6ccgf2i54jLrm9diY3H7yv6oiMWyE6ol10YnyWYdFNCj0XdeLnj8de/4uRLshHFug
rcUl6sMVFuqRie5vrXq/8xO8nVz+4aRLd0HaBHKIkqXkFz0E5s6WzulnI0hVndGnKsorsHZL/WS3
8veH6/9PjPqnH91tssLTsnPtqHBsXZduzUPVKDqcpUTUqUtdrlJlIwiu2MI6NmJvX1sPOuu1VwOv
9QUH61bqTG3S+Wtd+qD8wdgC2V1HIGmVGWv9tiwZkpxhfJQ8TIYnZ8ol5NcVUNdRZtOmqgBISpY2
DAh7KwYkQj3Hp8vidOyrH8NU6znMIikafWWbhN3zyeNALyrwV90y5dKzdn2DhdzimiyWQPzA5ts3
q+myEEw7Dg6zhzW8vAsHyWF9r1GztBoQ3EkB/caM6LtPA9U4yLSiTf7Sg8Y/T/MYuROH3JdlM0YI
mFe30KbY/LyCugQgnul+9Cjagjm3ToBwL+BW8qr+1jWRTH/pagboB42cWz+BhTk1rf96E+ndDZsG
n7GDaRTYk0tjQnkSaJwszxuubOg5oOVq8jLBTEtzxxcf6xN1W0wewsTx9NLE86bRFwYW3h0oAaAK
88Hxp5bMTXIiDVtYXgs+IgtLdHJKNAxws3Ws+NhBv9n2dXWyKc77IkeFZK16vNnYTSJLKBfoG3FN
UUYCaSPWEq7ne3ytvm6yKUFmlwGtqvRp1h39PlrNT4vfVvFrbjbPLsPUx/J5m2jCP9cjFeKZ2ZKx
x62sk7k6AVkN20aw8eYQjggbF7N6QodGgu81AD2Nl6vIllbzhcDVGNmYBrBZ3nnO1uXnmOimr/Le
oRh8FehASt/DVazG5wqIZXGukuBmA6lm1S0Bulg2iLbgoCNmN589vmXfX2mMQhq9ctkldSa5TC9c
1h24qetyQ2vHPjDullk680BmI8/LhDXqmffV3L6vK606gJjnns6XlsVmzfuqjihcYmuvTjjX1Mk3
oO67/iFdNxz86pjM6wQopkUxP0uTWFBkUNYyxvI0Zqx9DQEQ5BcYrMj1oaMLyIgZsfBW23DNbF2F
3i3iDbdQcnKYrBE1/6QqQM/M5EQ0vIlYh8mpLk3c/sTZJwHAE5Kp3p1MG/fmWc5gGb5DnjXqS+sF
2oTSnvTx/RYD1PsY1ovc/gDysp/RMTMFffQ8ImjrcwdsKL0OGjzSL3WgE0KxvMmKx5nQUTo8E2tl
+DNqyzIBYBxM3qpYFufiezI1Uf+1XbiPwaw2BN3o1cLCFNbOMVe/SrtUEizyUSY/Y8bH4Qu6y0FW
x+0S9i70efT+Cao+k+B/7oPoV3+jvl41Hbx/lxsJw3wA3lr/aiNM8zsgy7dnm5LqQuiYtC/JNAt+
Jkkz1B9HWa/bhwUNHjTATTR8A5LTzYmYX81iu+4viZub+qHlI/NF37eqLICCDKeHeUwFzVvwc+m3
hNMo/SNcZPmMFvLgHtdI2y+0tuisXeLqVMEgKDitzZYs92BIuO0O5kHsq0qbKD0NCp2Or8LXqnsO
q7IJr0vfzP4cjHW73qV+IrwQHCTNL4SXsvxYj2l1I6HbAJ6ILUkNmmg0yJT3bjPx9GTIZsmVDXxQ
nwDuKPuXOU5FfSG17MXJAiGMtXOJk6m+QD8dTk9j6vgvBU+ALi9RMlxe6pVMWErqfl3OPO7tVJ0I
bqvcg2xhcHwpq3lAe00gXPVeJyaNrnoYBiCEgTnmP+s6bYe86oy07Y1uXxKAjiK2Xo3Sxp7sQklw
sqajYdaBmjl8A4wVb3CKSRXCznDFWzRBZcCNXQPTnbubJU8GQ7tNPo+At0bneJiW75T4hQOvVgHM
mAMFwZ+QLlV/lghhkbeqpjrneon7L34EnxEGR1rD8ixjoNk218WiS/bdg083lRngmWLFer8NCzjd
rcU2vWSoeDvza5kdiz8DwQG4KxKlLk0/Kjzl9iEHO0/nOOW46Tx3IMaDvOmGLi5UGqby7FzFlL8B
spPtYVlNharFCoxVekdKjxwRnWx1fTWgrAXZNjVN8MZjOdFTHfE5OBniwvQkPGC4nyeysfbO2W1J
i1n3QXkaF1r6RwZYzgcSmrZ5Q+WIepk1Stn0Atf4yt6nEieYZ4+SWHKJJOjoJ1uW8Qidd1Svj7oi
rcz7bQptHoHmC3Y7n0zZgGaOGRR+tERqNGN0kbUfmpUIetfjyrh97uF0B7K98xEAOvAVz8YF1Oxr
yFJjX2IzBt0P2qyJeuSKGcyxrtaq/oOpZMNM0LBsM+e+Shp3wV+2tudYy8h84tLV5b2pmpZd0UTL
1dM8UQC+zliOFD+By8TKPzdYJcPT3NRtfGf6pqqgbUYHFuZIAh+l+7oFV/duaDXA2xmFhpiczQDq
Yeas7+gbfjP57MLart8VTOPRkw4Kch/lI+wXqxy4XVnmazmsby1wwewuSQf0usRdB7HqDZIc5GDc
WiDlph6U6yFwIsxxoZDUH/C6cfyyLuDY3gUdjXBz1JQymAFX3vruHtLdekNW1G3rL+wappPwSCUk
fL3d1DCSg9sqtqeNpBGg4ZPefHlNWnx6GM1y0M0eFyzI4wvoF2YCl7ZO7d1qeRrfdu61hidAhWE0
JrMpopzAr67a5iofm8X7V5auKs1ATUv4RUQa61sm2dJOL8SGyfhjm8wQtZmybo2vPmJkfY4w++uv
rVmBoMEfyfryRaIctnxMJAbxfqPttJ46Nsf2Dvt/MFQYXKrdedmEAAA5lrbf8DGnyl3cIgP9SYTe
6g8OY+buxxay0JfWNXWTR23dm6/rIGj8TVPhE53BIYx0A0aKqeqPDp6p5ANc66P0Rx/xVH4f1Sj/
QyLvSpbrlrbiTgtrPPK3GpqWPhuD2WMrVCu2D2R7sIzlQezEycCkoffQ6IngJ1zlfZQTbOrtdZtH
+S5mzO+zJIviebNuqLlq0UVfYgpdRM58UrY5zqKRABERSN6CKhFzl7GV6PF5qMcaLcch7DsvQ9qq
/onpYQlUxtGB9aPtR7te4rCJ3EvYEZDYN9yzpu9R0i31xSmQcj6MtGZfEwPKy8kA052i2hBY/uy7
oRQXMrULfcH9E+s+KsDUt4ew7cYeC2aE2IAsHkK1pJAwUZ2eSq3SYc2TKKo+eChfQBPmjXYfzbaM
aIhG3ysFA3zExpGLNGyGF2lQY8pqDY79mXn01aoLWtTCc1KyrjtNpKT4Ek2twqdoHm4kV25uyU8C
aWVd5WniYnrS80jCOZPb6r+0iYJrUrZpdC2+D2huY58rw/vHqZuRceV11QZ52MIVzudY3V0mFs7s
FzrD9uAO7GQQr0exEqTpDA28A6j1LArstcErkNe576zIaczHk/T13BVyRah/i8m0uAsVUoUgk0yw
PAujhiUnpiAPzgwLt0uKzWixGXDLrXmeIZ1Ku1xzLdSjNKV/SfwNgLpNG3swSSLJOQHBZsU2ipTj
NG0Rlv1FuaC6St7F9n1WZeg+dtMc5rgjGel3r8rF5eVSR3dI10DNlOii6VFpz6a1re9qO8BYI0Jf
NTZblm+bTYesBwyJn+xE6F2FfODLogV7qGClBCB42o4mr0PKK3i2DjTr+6jl98lS+T8idP+0TxSh
o4utBVz+aQzo9IEssHjFEYjZx4onFNhsHOSnDy4YINu1q8g52sifcJ+DZm3ASxncyNGG/OSnhH7q
l6A6S9pymWm92gcnVfpSLXDQP0lM4zxeZxDe67K5i6IofZx55e+rcFXffeXat5SpKW8If1XxpD/F
bdqlWUUGA9nJrKQcs5U06WKyCtmuv3ig6vwdd7T6zMN1uLetT9ITpjPP9TZv66Wb2vjeQ74YfVqC
RLxVamGwZae2E8FdqYVbVFZi5iZok/c1+aOxpbef4phzn7lGrwmknKFb/Km5+QFclV832KYkU+gH
kHXH0VCcYxrWt6eKuzC4d2GEbmy0lS5AlNdhmT6bYDX24tDnTz5vXFGepz5y9mGOhrj6jsxVj+fY
0oDeDc3QRCCdOwXYa9U5lS0hSOmf2awG8jKymQ1n2DT4DpYEhtfXPnCp+hbUYAm3eeybuDkR09Y2
m+MGqWhqZ9Hkk0KOsmQlCxgDwD32c/NrTWI2Prq1d9tPQKkWpEO1TWLMboXYigEfR8NQe4aLTkmL
KVFN+7qGOPuf+y5i+mIF1p0TTjSVuI43+d15FJqyFzTVtPED9LMsPIXpGqfXEG1T618NxNj6ZTY2
GUju08rV92Y0jPAMhiIJrke3lir/iqOxoDgFQ7K5PRijDNaFuhNL+DRohOSbxGF1+SZjmV6jHldk
zOhFfAsNk8F3jQtWHJPXPgZxEUXoOsfsQLKUlbPD6m6mGZRzXU3JF46efvs5WbC2fzVmTGl7isUY
YL8quzhwb3zZ2rXKAkoFy6wtJ52nJVP02WzJ6v+K0O6v/pgadLOdkxbYwo9e1WsKw4G4nz6A8RzL
9dw5uLsWaRPQ/gNHlGFFJGwaEyxP9SpQLKw7tDXftYzUyx2TtST6FG0TUgCA1zmvYAPf4/yBjK8d
c++GWy4CjItdXls7TdVSpLKS02dlgt5d+jaw6dWYdI7xxbZ0mU4jVav7LtMYvUi8lqn5bhc5ustQ
ER3kqZzDh2asSp6PuAi3j75towqfRDRoBjSosufT4EYkpSOHnczneYvSBA3SY/nYV3QslnJNPo6M
eovsIN624cUrpbIJbNAMTWHVzMAXS9r+4pck9nkFnOp83ZjBAa1OZ5EZu/QA3NvZLuZVhIuo/3JA
myTnTRJSn/hy21ezyoAxcbdxHf/0AOU1bcb6IC3vgWOOeJQbtbUB8lFPgmLdMIML7PihuLdY7Nsf
6dbUJ+zxUfnSUzOdm2DcZtypBmVwRX7LbE5QRzRZkNixzGGvxD4xZ6E/c0tdDde0vu0YGC0bwt21
75scO9KgP8co4ZNLW9edPQ1B3Cxnt6KRAYe+AP11m6jD5jlpF4IDc+PlM3Tg81WVDe8QkeV83xMU
Op5SWll6nUurvidIVpbnTi7m3o6iU/Up8X7N4xgLB0oxVfkdthdtc6o01s6mneSTtQQJ3AYfkuWq
RFLnw+bBJUH3B7lrxMTU02iZUU9TOZuHeRj69ged1kSe+0RO7zh0srMOGHpG8D48ufpNAEim1mj5
HMOM5M+JcgIuOew3Gkxi5BmZWoS+MFCn53xEet/nCS42HdB4yYrqLtZNk4/jtOZqxokRic2Qrjk6
XnyVhTUm7+glVfkAoQwkuvAXoU992lmUV2ywpfpeLC6uv66LG7fHLVp9+wk2Hz191LyZG5Nb5obm
oU8go4GF2rqeADbvZ6CjoxcKhOHJ9WJt0TdeAtXbYZ8Xr2HNcHgtDY5GGQf67n5ry2CFvHBU20ni
yjGustKiiehX2QHNcaUSqXNWojc/+bO3KEJgz0LODzTfSnDjvFksb09Bkvb2DZcTdHpc0PatXqYF
yMjnaIYbT54k07C8aNwd/Yy2LoDNTRXb+kvdV+gtknYYFGRTOnrXNLVNBlprnS0SSAmcmIHOw9rn
hi91gzMiKnLmIs3swwxrxFo22YbKXXySgte1evCLwDEzQztO+B0JdsfyHgdR9+KHalteyTD+P87O
rDluJNnSf6WtXuYJfYEIRAAYu9VmA2Qmd0ri1pJeYKTEwr7v+PXzgVTfFlNd0kxVdxWNZDITCMTi
fvyc44bzcQqbcng3jImXnLuxFxXJvhjCLDkbo3i2YvZbof7IJqLJz9kSTQTYq1djKpxVzXoPzlrA
FRpJyIvZnznL29M57SZWtmgehIzlAUjcukCLzkHiKhyh/XLSg3PPepjyvRf3MUYprlXOl5M7lNmn
qSCB9dsWjO3KMoQun+kb72W7rApbcWeItRivF5Os5DqsaIj1wQWAEi9p93Bdd1KWf6iy85zT2Ypy
M7BtfIUvOcgiDutoVmLahdqZ3TqgpRAsyWC14ArcjpjAmOcaQxvzgonlZOeDlnZNhzNzLq+8GjjK
17WcsIWu4/bZVDKJr8UaltAvQjMrT/HnNsR75GGOrgKa3awTMHe51Afa1E3tAUJPXQSAx2p4Kqei
M+gDt/bumZGTNX4086IhdNfEdzur9eoUzR1xZnE9AJNkATTyvht8LCcscWFqoYihVW+Upwnl5PFp
EovXcVc67E+mKHGnXavqOtvnUrrNTtB4o6cbfFss8YGgN/cuQhuXKThm+dYFiaZQ1S6NE28+D3v4
xwF0+MhTOwTnZod9dFhQtqPiU0Xnepzlytbc1/Yp+2RFUbLhCPOBm6zMRxe3prumKIf8YM+D1Tw7
icpygxDJsntJW0+8GmhOX+TIVjIKAX0XjAXHoR0YeeudaFGLZT7LLFe6D1jjFv3lNufmmhtP7NQO
UmuW1TvlJPn8T4O78Qw/tnpZDYfNtJe4e3TX0b4etkThIjSqbOaMgRaIj84SRtG7pbA6YrJ2kNoc
yclIzZ0ASFkRlJtd4ZVfkoUtGwrT4hTmc9uPRnMY8PAkLmSZA5vTlKNqzzuvGtx3Kk7HiBPRTdev
WQzo+jlNpyo72JFdGhOjW8uSlrO6TT7YRDUcDcJzbHWo2dqb57i21eT6veVhSjs59uDeWcAQCV0u
gDn7Jw/XyuyhNobKeF9F4Nofxi0eR5i9uLkInLHBvhV1UN3mZ3EBvM8ksWt5aB3iO72nXdzQXCB0
itQUrEDlFQF90jqJs4Mc1rsXUw1gfkkQ4erLbLDt7rbM06w9dyI5VWfGQP/pz1RdQjPQ5azRLlSF
Mfi5IybjsjIx4flgDN2QfDRW2q8FHgFAuV+Gwm2vk66Hz18o0xnv1hzmVuCaHVh2IvMSJ402Mvov
ru7q8E5OXRyIEhv3dFzPjZUuxS35UhXnZ1MdycUnzEgBK5y5H06XqvTkaQuYOJ3kmV7NB8ATpc6T
jIJHUJsFdc49skmzdbczfCWF34AD49C0QgyB1EVq+Ky5K113i01JReECcDAtGKTNITEsYG1dgmQv
fk4nKddfmrlWuzZ2lH3az4O3ntb2bJglzlViGjygi4iWUNXgWemlstque1Ad5tHPTmQPxaUJBOgc
chUP3u00gUDv8shNI0RY8G7eJ2WZ64swysvsdnIZmItFuFl3bg50DrkauVZB4+ZlVe/TwSmi8zlt
veyeeDYJx8Ac9JI0u7RyC9A5GyuqxAwGFnNtBFgc6KXeUe5wXO+QwXranFqdTxi1mZ0VeB4+f8W+
APHuhjOnmFoGtnfSun0/twwapSFmAr2bheMtt5JhR0PiqThb7wGJw/kwspIP3ro6l+QK2rgQRuhR
2dImJl1iq1a44sRMta5PstRp1OWaVwhMLbFU/acpGTy0+dmAQ8Khpx/vEvvWpJVDKUfALTGbzh0D
Tf7WfS5G2xXvK9TlnThsjpYWqdus6GHttqs3poFXTFO2W4p2a5zVd/pataFdntkIFqfTpqwHuYvG
pS4vRYcdB0iQSVmpWlpnOCRglZZvdJZlHCjF9MkudyOP6LpuutrxtSwS+Tg7NMu+CNconW9Qnts9
EGMctutXWSoZPdVZZeZnpkTRdWYCbjVXiKPb/i7HeTe+r0plz5eWbXTLH0uj0vpyWSKjA8eYhRsQ
wQCOA6MNQMhJ18Fpanr7ajCLbgr6hf6IZy2XkO6GVYgsgAKsKQ3a9sYiHN2DB4HzOh9pgHpvTlnU
XbX9apXnDt29iAu4wxBKt9cvNMDuHDt9As0w5C5VrlF3eFISiAVdyWwv9mDvGeAAG+mWzUxbPOIZ
7SiDxTCslsXiNi2s8FptI+jVZOWRb7bKe9c5Y26gqk6c5OuwnY9fnQGVOJJZFZ01lUcoYrLf5bey
bUXP2otU0fR+7XaIR8mk6YfjxGZi7qRQBiwCGTXhtYidfjqwjWL5NuZlMj736VzPl9XqFOqfBAPa
nv20SYfzZXHW+Z+uU9TjO07tSJ52hCt+gadH49PzJNowwXoeOXOp07wnOPac8y6GUH0NHlyg68Xl
fSWDbzKSc0V/Plv1j+jzGtdHPyGm/azrDHCibeIbqsFWtBtHes/epBC4OBdpJYBFnTe6offg1AgU
66A0ge3HkzJsm6r3E2RNtl+5lEtlQImvHZ7JlyMwKvJSs38kKVsTw9c9BePUV+yyPVBJXkFq9/Hi
rqfoMKOCowdKOds6/oSQdBlaf5jo1dGcFKQcSRpMDTbJ0zn58KysXStjKtZ/kYxxxFHRi10WVdnl
e9P7mNp3evxrTN5j9xKVyxFsmPeVyY1L6pOov8jXP/YuqbCG88LEcQ4cViYZqzeaVx175q/6cP+J
O4553OSKvFv00F8Ivw1WQRNXSX9RTEaF4VrX1mS3YkzxIHe8RryfO3CigN6hhhlUxkzq8XO+xsbV
/g/UhmOjkwg8eE6M1jlUtE7Md/S3n69gKjUBURO1DoB/9xey5j9hblhH8o226ZbOllIfUB83zm2/
VOGwqyOiTaSqJGSBidY8Jzacl/IXksw/4dEcW6GkkFHY04U6aJcGAD0eF/sGYOsXN/Rn735Edalp
H9Y5sacoUxdPWWs9TG4d/jUG0LEXCsFyU9RRqA4LPQb8uF3OkiGXf/HNj+gsvWX1ZTVodQDw2lO1
SfzQAub4+YT6s1E5WufhPCa98hJ9iEyj42QdQ9JvzuC/9O7HRigiqyVUBMaFhA0j0N6jpd1a3f78
zf9khh77oOjWKqZ6TpkuseOJr12ZFFNg6kXQxMQVRe3XA9TPUxQVqv5LvcDQAb6lY8VuNDkYRKgD
vRfVP+2m7a5TC5Dm5zf0srb+w+o+dkRx0kXqcYnsQ+F6MXCXVy4TSC7/e16sXj/YxL/8pLStUp8k
dXqXrsmdxUxTp2GXDDEZQxTvaQX3dR4lfWL93iEwer26//oy/+/ouXr/eh3dP/6b779U9dImUdwf
ffuPu6rg//+9/c3/vObtX/zj5Lm6fiyeu+MXvfkb3vfb5+4e+8c33+yJjvvlw/DcLjfP3ZD3L+/P
FW6v/H/95d+eX97lbqmff//tC9Buv70bNkTlb99+dfb199/ExlT/r+/f/9svtxv4/bfb/rFP/naP
W2Tyt6//6/8Uz23y5fGHv39+7PrffzO0/rtHbyhCVldqD2SAnXt63n5lOeLvyhKe6XpU9m296fFL
ui3Gv//mWH+XysbbTArX2uiDXTVsP7fcv3vEP/S2soRDnygokf+6yjfP6d/P7W/lULyvkrLvfv/t
hW/772m1faIlsO+wSGm1R+ekI00EFrJtCRNEPbsWSJa3F7Vd007IrMdkfVC00Moe6XqjukPZLORH
u17MKp4DowrNp6hsSWmDSsyZc+7FFAOIMI2yOZ28Iu+ucgXIv6DMoUz7RM0VPH3HWOWpDCLHsa1n
Z66W4QbA28kfXVfVIfYVstHXkU5IkoHOoC/kAYWNtngXW2Y/lbuIOk5GoDapori0nIW64z4qCmu5
EHj5pn9Acar4m+8e7bdB+36Q3m4mlG3xqsCnWJMl8PjEcYs4xypYRzp2n8OpKtPmFMFobp/m2Iq1
zunakSqQSyd1nvyRm2EifqWtfTkpvn9GnuNIR8I7cSVP6gfjjDWVbqdNnXxNrUxmSdBXUsnY9zxh
NOmhnaeo7clI+8iOfcNGLFK+n2zKpfCr7VVP8rzXVPQzCnWNbK1rT7kUmn4xRm+DD9sxpZS2yxTS
lk0lxBFvd8E5pjwBK9X4qkkVTLGLVieiA1PugvCYftlSRvmcKSLaX5zcR89m+1zbsx0hlCk8Vx5/
bj1Q8K4M6X6NFuacpmRQ593H2A4FPvUT2rbkXRnGfd/7cVwJoX+xLXtvYq7tth0b2oYraC3nUsTZ
huU7Lm6kxsQw51h+NZwcYWigJlOrRxYSZeGKRCi/BkKorCuZNctwm3WmucZ+Fyc5g/LzSfrjlbiO
q22tXNODRXrs+Rs7cZhTv2i/2hq0aT4sForS7AAsMnT2noqkrT9v9D5BLqTRsn+uzGVsvf2YVGY9
/eKpvNXjMCxKaJsSH4Cy5tHIo9nQYxGcLlkZfgm9taQ3TNXURQhJLCw6bzlZ3HZmivz8/l/6m363
SvhMz7RZJSxUmhzIYzOHyFtT5dW9Qfvd1ikM+CfxtiCKuYo73HGm1F5tBDAdTHX4TUIyEIAV8XBb
1DpFjExuW9566JXaEl+eqhU3xZiU3dPPL3PbT7+/SsuSiKBMm+oRe7g8VigD5LgthuHzE/3KWiaB
OWQmz8eEDqIMf27laNzWImu2RUNla/uS1NHwi+fzw2BZNGCxNUmg50L5Y2t7O29dOIw97Mvqqczp
92YEKbvXCgdpMftFXchQse930dBmj0WqSnbUti4wNz51jdQYAY1jdttt519i/qpM1ny8sOesropf
bCsvud/b8WKQHHi5ruAJ62MZ/SynsvbKVT51odBGsU/7rs6H983aJ3VJsrs0XJzh0Emq2FdLU1SY
RWVUtG4RcIZnndfmaUTxfjWXiyJuyp5KmAczsccuyTTyG42B/VoEAg4SW6Iw0gXMBJJuzrtmSTg1
v2q5YG2R+fc3JCB/e1j2mJZUWjFZ3448M7NsRtoZfXZUpVIFQgklDhV8OHho7a3VMdjaQ0zmt90z
pwt84w8v2wlmKy6/mqcegulhgFLxyzX0oiN8e3GSYER5Fj6v29o9mhYZHdEKqJT1Z9joSQvnhmbT
9pWgDrZcSGpJDIcXjvn6AEsLuMUf4nZCgsSGP+kbzDxD4xSWbro+tKDA+tolM2SazPYI8eckG9T2
eKpO0h/GX0ZHjTd1m2brw5rrDHGzmefboZUw+jygqvSooPmSaHR9cIt55tlJlS586VaKBO6uVp0E
JnOG7dllc5QQYFBW5OM9NzIIimn6m/IWFcEDV54Y5RYb9DVkvse502VTH7yxtcZbG+1Nf9m2Wdj6
eQ58WgRGBJpzGsFXjj6VbhnaDyNMRyaZ40bEGWNTVoQoP98bjndNoaWDjQh1DNvRCnnx26khw6WM
LK/OP69W0UGdmoXpAM5NVVrRWmFoJjaKn3/i8W4k6G1gCotz2yLM+eETu9bs4qmQ0ye5Yh+mgmnA
bqPcic7JmH56bJT+HKZyZRJOglpTdOWwsTBPf34ZL2qY7+eddLQWcNLoKGkKmyj57Z1vxt2N4eni
oQBioiTUV4MynqsmbtiNYnwGrH0bOlXyfuxc6pN+HasK9yS3F3hU0FaT+pjfi6i5yPGnvJ1lS9Mz
v0N+Md70rmEmAV1V5+qCSWTGsJCRu1I8CjWubOdmTP+ym2qMiS7OwjTrt5U/2kq+E5z39QINt5Xz
r5Skx/uaS4nNJNzgrrlbSU7w9o4zHcbl1HTO/Yh9B0GsAhIliB3Xbd7aBFn2KR0hZ6btnHmAOX7U
v0S2hsaBhlUxwLoLb8NZb1NaNAkGwKdJLeS2RTZrZ1qHhi6EHUoOtWSsunAC4NyKSPCPH1rHalhG
v3iIRzubSwTkcmyyq/EELes4924oIaxVWop7t49xSTz0dbRdQG/IYVu6L+tYmObCtYXxvC1x9spt
SwEo46AxYosw3prV9qOqybrskXbYjn2aTPk2Ds0yVfo6bGZeldBXlbdZIqjkhwxTGLQZ4BTUzxfO
C273F7d2FGVyax6+ewKNn2sqm3jv7dPq58xy4Fov9zIat52KuhtTa83XpPrSm24mSn/pqXo/OKLc
zsfCqCweyKyLPFpQhGurh0EljWG6J0qlU6k/Oalk9slxZTcpE8NjitlTXm+728C2eZqIemJb64lI
+ECIZCbfkWNZDEURwXC/7nsHUkugaDXHkojhHvHd6/hsW2FGvvo/Ce5/yIKOdieXcIHoCt6LS9pp
/hDqWtNq60U3xt1YOFtz1dfwVsTwJLOAzDJGpvPzT3zR3323LWwfCXvRFBit8C9R09thh+BC1FrP
zl0HDTV77Je+Z0Jx9jM+dlrbldqHgK1wC2FxU/Q5pf5B9xg8ELf9fmrnvH/v6A567CHsbZfNgAU5
3rR5xavmAt7tTT+XHFTfHlvUTCVDOWN3zlphFW2PI8rm7UEYaWLxxVtSb7wxK0T+yYnKMs6mTPdb
nvrze6djOTf39ua3Q4BNwrLQrf6QUREOdkZkzstdHC86D/1+yCRklMkM02v8Ie12gaDV6tr1PSG8
NIYZ0STNuZkPcobhT7RjXMC9MGxot7Ejg2aq5uiLmeTm6RQOtoYJggfFVzvN1/amqHTRPk4rrXPf
2aNl0h3HTUtP1UFD/NhRSUeEMV5T+QjnyteFWViX0myh/pclvPogpSaIPqGa6deRwrOj5c0cRHM2
shhGRNwLmgJDpXZ68IQ12Lc67xc7CszZGqbhpEZlhM9vRTW+P+tjh8gscLBBXFfSWqZifTbjWDn4
FOJSJEW49MmdKox5vZt0JZKHwc6jcCftXlgBlUg0Tr6GReDtPKo2dClSeXTqCNnvmsqc1ovQK03z
BAgtFgfqb25MgTirCvt+UWOUGfdIieb5bu5n2V9RdyqNG04MZ/iqWq3b+xUpSVn5dVVZcfcBNRTu
emECunFYK9uFDOVllRRx4LRr17hPdJBxy6+xqKsR5pDul+bZg6s2mUGWT52VIoAsG0Q85AEq1ydh
YWT62rMcDD9PRk1n4Dx+jt1S9ozybEm3ta9WWY1M6ZXqch1/gLTQaxOzD7uuUbdR74jzS5xCMwRi
MBH6abyc8L1IkkNoF9OgbsJSyOZMp7QzdQ/MFS0zBCFQ++FudZBCYMgatm561Fftmi5ndNw04uRk
gr8KhSXzJpsNFirVoD5WBhh0d8bkmAyYb3SNBl8YAGB5k36R7qzf5cjk+NK//tBIkpzfYZhq83Fr
hZ3NEwx3T4znqW7rSJxas2E4TrCkOGo4J3OZWnREVva4nYumMlA/XkYSkgu12HDRphekCgAfEsdU
w6Z6D0ErxdTSyaQh6rNsWCCBv9Mo2hLPbzxvi6qdtqd0/eBgHGysF4jpO0bKWOCsF1fs2k0M61SG
LfRrK2kSK38PfyN1wz2a7AlaaJVYkmtny9ouaRmN3BR7Ch9b8d2ssxSeQUm7L1V+FJHALepQpLnn
3Q8R/N6gJfVmZIU7JJwggaXj7U24fkIWv2m8Laa3YyxaSQxiq6TUksKfY8Rk3md8qbq4N27Lwtm2
fHi/kesE3tRXTICVBgD03vLagtfVr7cKE2Jl+JrU4R/OEujktMaOLZLMErYdz4UiZyzUP60cSm4O
iuylYEnGYLQ8CqPM3Nh+bhoSmuaA9IdIK5hciChNkLixGgyeoD00COHTckhKxsuIV9oowPG05is3
dbZLRjXW1uutZmbxCZJfNU+w6LYJpltje/KUA/hZ7hXb0IyjxUs5Yl1avYrTsez42ODb/bStlM0T
gFvMz9RcV/oWZUHoyYAuiwBAfg1rkrH4NnvCtfN4Syc1tpsL++VlMAZmTRt8i3E9tartO9mp7ErS
wce4/TbUxuvL/zXIr68DKRDZlSPqgguwSiMen7JE10l7kpR0i5qvGrHOfFYkZJSYtyTgUeX56vVB
0TiUqtCezBt/hbPS8paQKnOG+Z9+5xVDxSiNotiEnYjpLa4KmCOkR0RmLlvQS88fwQ9zJzKbJ+91
BKuaFcS+9npPsUCK1wR1VerJOoU2u2Xn5uujfZ0eSCtyxkfbCX+xV06+3fysFzT2B8y9to+JYYnw
Qxi6phPfr0ZiD/05dyq34X2dSCt1Z66Sm9zexUpaBBzkZo5kdnV9vF3664Aa67Q5yFW5rBCnGKYq
MxQtQjkzfa82EMncQ/+oWNNeGm3IRwdZ4CkZHdE8WToqmT6dImLl5qlCMV07sOztDQUq4Tawx8jl
S16a23IoVrVdf4kEIJ7uYSrlUXIoI/h3t3EjLfgAcGccq7+Qr3MlSTuvd06+DbmXji2XMyfI7rCT
MueKD0/rJOOcH61m1eY9kVvqjju4kX2ZBFjsh3y4gnVLytTnNdhmDmAAZMNjiuHRwNlkOQ+cr/ws
W7Dacg8ZweK8nCNDw/n5tLcrGqYHuWfnyKjDDg7UmeVZA6+HbQep3SdoVPl10Qz8d4Ghrj8rc7KA
iiBbu/n1mCFAhgLapny6FUfV+IBH3UwWEC7rNvcnfKYBiWfZCHYYdJTIrPZ5wRFb7GejDL3uDMFl
u86fIAyk7DfwDaosO/0GJyMxjNv0MCD3rOovqBAp/yJeixmOE/myZprKRRnpI3bPwvVBxm419fdo
BOJJn/avtz5DA2OI4F7AyeZ4jKYODztkr+xy6GS34UNtsc0a8Kptir/ip26XTYyANYjtfvskgRWC
QnlpeH2TgD7CHctXcGXPFhm6DiCLRRdXsrZaXqEXa8thRzV0zKtXkGW1VN6GB+wp2lCcRWGDXNhf
X6G3kLQc1LBR6NqXE5R3pL5FQe5UBj2EdPLQItPbeurtKQGEjzK3Z6uUOlw48yiMewwzud42eEMi
N6hADG4GFp/mZcSfU4LjLj9NhGehcT7Rf75Nrj2ZbiBlNXDcXTlZKHX/wQbGWsL9HKYGzEx4OirH
pbsyLCT+DiCQ/mxHKKVoIMlZzcNfDdj+IRSHYjs2ChVu023TJTL5Xkcy7SuQaJmgnB/PJ+SWofMh
W4fJuG0JpkEV1rrx9Gf2W+aXMdUrI5Da5nYPuLAbbP6klxtKRWPiDUCmvlNN9WftLXGDXHpGAnit
UT1jK2qLquuNP6bESudwz4kmc+V3Ofi3Ebg5zRHAZmw6gt4hF0yjKAjVIuP5ZnKIbZqv3khjTPGp
C12giZMWV6HCC2D2dtnDag8Ceh59sUg44Eciqc59nHUhFA3M8gJLk2Dkh4azybaoTM27b3fy+iyb
OgUghg0vl+22XrabPB+3/c9bom03IfrfFm/SFdsryhf0PkzF9jNlmQavWKJle2GIspBXkLlvtY0k
R45ZnUZEi+H12i/IQVMW6rYqvWL7zbcpS0zJTuQpij2UAF4g+G07NaKghR1NC0hLtKb7foidaKr8
yaRN5mcbLx5PnE0NakI0lJAqGf2OOhFfbMKy/qxZTea3bVJ/uAa33K48S6g0fv72Qar1ONIapopx
+5qxlUm6OpmfQoazP2SvG1b2CjQ2rrWB0UbebCBkR39e26ZpcdFUm/QYue/tkKiae4agnTKVEhFt
YVxsz3wG5K/tsoaXBQfJlnPED9WwLfJabGXGXYlqiznphHQSxsIi7sqi2Mdpzmo8vA4IOPC26UE+
3UIsu7OM9CKmQZfj/gL4OkrowXLYH5jBgs1NWz/AynFPDQG8WtzGVaW5aieKZlbDVLHNIt/ZVlA+
ArzEyLaa7dp/kd29ze22j9dbrYa+Boqm1sc4K/qhypg6B6jqdWtMwYC5CvIAVtLPP+qoLsRqwjcX
xzgFZMV/9ZbWf1ehmtyscbGdLv81R8xsrqqgqWF0vnM8albsyDreHuqQpDzhym5tHtm3zfHn1/IW
QoCwxvxxLcXNUw5nnh+VhfBRQ+bD0ruF8Mw2ligo9s2h61xH7teK0PlX4/zjB9KbE+BAu54AXDxu
U5HFrWnlNDe5aeaSgyJCT9qfOQsaCGDNl5X98xs84oFtdwh2i0mnJVxhUY46AjLnHO1TSefsm287
xhSvG2i/aLkodZhtqKyHtA7X9sMwySVFnFpu+7ls2RqMbrU5j35xRW9nOldEKuV6HF6Op2wguiOg
cfFMY3IW2dzkr4tqIq5jjc9DFrKv01Ap4RHE9rCwMj3J4UBoYcTbhaS1bIY1GBsy+4MqZKUw8GNr
oQFvUze8nPURWtfJIskng+m1nlW/brM/v4njx8iDs02JdgLHV8tCKfF2DnPuNr2YjfEaz9ltZ1pf
AqG6o9ngB8Ttg/0Lx7n/9HkKp2Bz+weJ3NGY0VYdQYVrDtffjr0ZulvqmxU7a+W3XRL9f0FrMN4t
18ILlYUBdd7+YTuQUwgSPSbp9euxRJC8PQ0kw6yLEiUdt/zzAd2As39jS+CzHuUnmxUIH8UG0TzC
MzdPm6RdVXbqlEabqcAp0Pd+1i0L5ldL8MeP4tG5VPBcm0zfOd7qilAUyxDp6PQ1FBkV6AjzSDQF
X35+V9+oGN/dGFghH+VBkHkpzLvH5ULTpC7jJHF30q7CjLu9UPPGRhhMWwzVH91aUkMPqi4CW/X8
IlzJFv1eRb1VXHBaQ8HBgierQX4uhQ32YL4vQhVF1elCbKCq63BOMmteglBQcvrUNU1BGtSmwi6b
fZFDzEYKWJm6w4u/VUBtl3K26CmGQ8BLPS/TJCPyXVgWVgNHM4pHD8oMrSAStKXw4yd5SqKBAdQO
HjWahd23AMUx+DM8fV7DCiJ0l8NCv2xjr6lGNpls3VNcIJkNSA23MGDCIYaAthIueUIp4DHfEmIh
sLpG0rcFc8brDlhTHGW1m7VrrYjwur5AqlbCksWMUtdOng54SL1CHg3HJo1kXgOZlwiKytrE+K4b
Jzw8OM0IskRukWmBsWLFRxao4IkUTKoVSYQ2sOjIp8Dz8zS/l4S9nrzW9Be067NUm8YGBnRjC866
vOZh3oRmtNnF2VAAu4LAOFQZfFTJbhUGiGCiCVlOI2EPifc4syCn20eNtlVzpxZvXKs76g1bRYsY
0BT6uuo7igh3SQ3aHO0gIUEnOMRtY1lpgN9Q1/6xkHp27rnCNEl8pvX40rvXwGZh/QFHlTQT+7Ts
DJNMmI1j7gOoXNTS92W18Gx30yzWdoEsDjIxBoRmFm3DF3sJp0tks323+pSjp4Rs2nNb6qLYBnQn
tpn305M2C1wDdvQ2rcvSx92haD+WIC+Ia9zXktu3vQgRgxfpS+yiHBKOMqaf/EAU/RJnAXxvceJS
9tuh8zo1cAgiGiwdtDFE1B6MmJqOJqYuLHayqHK4DGSLAhUh+u87NvHKva1Lz8BpIVGR8uMomm43
OXi6W5IppN3EKE8TU2JfRIf0U5CM6sZptQhmBCHXSJTQ1uEp1t7hDeSd0vgc1ypWX/yUtnX+MTKT
ajd7Fg6Kbi77E5JdICVRqgvU3J+rjOVYTrW+1FNS7xw7xm+gMY32kDqzvU9xGnq3pnlv7jm7+727
mIjQs04XX+J6uBWWXV+0thFdFGPX71UHBA33JTodUePsYm9yPziYYVDXr5Ov9JkLd3mMNQis9nKn
6ERxjk8q7rEhbH2/rJXNW7tLiQcI6sqJtzxzyceeWojbJ/Aewq+Nl9HVbLbylXYNUE7j1Kxuaxts
3s+BaNADyyq6n+bVfcyNEmcxORR3GMwle1P05rlNG+TErwxDXtrAdIcWn6HnLnXCD4CHCXylXmLS
RKmHfMaqrZtRIMY7oNc39lZX9DfdaAM4sBXsumUezmXXYqyjcLCjO6uHIdnHZBTecgYDYfjSCTu1
ECXRKC2IUJvjRiCV++z2yino02O054UHHWFnW336AZ5oRp5UVBeq660Gm7a4ejTTrr6cHdu86LS1
zdBQbTXUaJzOZ8LZKxMTojPQbwPhlYzFzmX3+2pNk0SJumLtTtpcG5+mupmeG8OYA0Er68euSysB
o6CGPriuHTM3zuvchzHVwitfp2w+10NEP17TqpPrxXLYiEmpgnGSuTy3XTOvz9uZnlqiHsSFyhGa
gvQ+qGn5Yg5heG1bLJ+xG/od0KKZIBUqcFpRSyX3ttOXWKPY7adlk4SkJuXtqPOHDA4E7iNJhG+B
MUj7kcp05UuRlyc4TElfmEWPfUGZfehiLEyCrO+je6wNmo/tXNMnoaHbbxBaLaZTKddHxdUFc2Ph
zdjr2LM7vfdEFyPiXcf0MS3qFYGqWTyUFWZFdT1aHzyKCGe1aN1gwN/k3E5K+7Fz9XyZgvePlB3s
gQ8Ne7wIDOT80RBdahfBgY8ZsvfYGgQ1O5f4DAFJ2jUYBiDSY6PXGEUkq3PaW1X8Hp4O3I4pbu9F
VdYn4zBbJ2k96sdWhvcTefL92tCJiI5U9oK2poieFwbkJO6dYdgTBi63feup0G/thootJk6+GY/j
Gf439UlDHGr5SGi9e7TZ3pOca3mXtmH1NK7j+jwwwXejU4krvA/kiclJsWvmpr8lvqQf+1SOl0bb
ZZ9Xky6iMrdCmFnAydcxIhjOspkd6f8ydyZLciNpkn4ilGA34IrF3WPfGAvjAmEESeybATAsTz8f
yOxpBqs6OXkYkb6VSBbp7iBgMPtV9VO9yD3mQU7pngTCTNgNTXEsnUk+4u2y+P7KPDf0xjoUrjV8
Zi7X3/pNJk/GWvkPdS23i3Qo+ngRLLkcg+v8uoFjfC4ne75thkR+kp5nv1ulYnEw+1Vd2wREY7yT
841hjdPFIonL5zOZU+Y2FCMnLphPjsc4LBl7+GebJpPLBEbn3WZ62aPH6ORzv3njJ1746YmHTVxt
hjbiYXLzQ+UnziUKt2GFY+1XkbftqSodLxohC629LRnB39JR1wGC6ir9IOei/wzQyyZ5Di3hUvr2
dIFRqWQ6ULefUlhbNWt2vcSWKL2TgeYXqm6jKwvMF5N5qX3VEhMP2uXq2BuIhrVe2OtGYmKk7V2W
jqXEGOutLKsxgNaTXM7wk26ZslTXmr02T9Uov/BnUga9ufFEOnaKCCMW18sOxAoc8t/nftuZr5NG
91xYZbN+hdVnesxNpfpjZlaWHfqZIS7spJXE1vS68c9BR3cROi5FdAq9myajrRY7N8RXQW0lzXWr
ofdfrBpoEJCq+jzKSzhsCD0GVMr5rLH7+sZabO1ONH7ehS49Em2c+Z28L9Jc1TGS75rR7Fy2eaTJ
xsGECIZcOwo1DNv96oHLyY771kOP/H5pqxYQZgenoDwvOZPLirApO5fQIVCmrpiWUHsKNS/9NIut
XUNCf+4ldr3EiGaDLeLFyEF8fHJyTn+SdUSC3XHZOKUNtiIAaa44d8xFb4pPmwUURQXr0pOMOzdZ
7PQzz0YROPbV2sgoU4S8HnwtJRA2m2nlkz7TCIiWoUZd7UNu4ZoJzMyu7trV0LbjzEGzCHXRm/rl
7Bfk6kzJHP9KVCynEQa5LWqZbJ0XJig61yDOPtKyMxQ31aq5PmQEVTf6UkfMaepyd2l1JvWF42gX
3hitbgFxhgH70PI8eMib4WSsZh3b5A0yQsOos0HdMOYNiST1MFXqFeFHTEV5ghfqtHGKUHhV5oxJ
I2gny8lKbSiPrqdnJBsAnxtnZSo75MjJEcR8Z9RvdzTHa4AYC5TuIrGHQNhk8EKSk+6T0Wnyq/LZ
mliAbEyAh4lhxRBhzMkM2cJlWhuizWNFI3eduferZreCjdnkUUgaspKO/B9AHeVL/s4i1HtunEHT
DZy0N6CwlLUwRBZ3QCQcB+SAcqdHxNw6ORW9Z39JlXrd4Jk+pln3mvqdUxAOnmtyvaKIEy+RR52X
h84i4UrkL0HRMiVJ19KislFl0g+7vtu6QGDT7GAbOfWDJP4bSUnWeCLZzvqqxvp9TJPtIFqYKH26
JFcojJ4eGssw99HGy8a+9YfMgpcppYxywods/EjA4x5L8/krxOfyDvLo4MWDEOnlQO/Ew9QPYxpP
S6qSM6bGqQi0evHP6paSJbPpq0PZJ85DU+pG7I9Ze1EmjnZllot9YXaIlm06IF77HIsi00zUFwok
CdsuplkFuuAlHOk+vJe4M9z2Gv/gPJ51ck4Cf5j1JezLtAipvlQdpNU6wUOKIXI6G1x+XAxi0HjY
Epl/TdC9+2OBvhZJHso52NZSXvOW5+WfuyUpt4L9BV8hueetkx8m4bvhBN7zqchT45XJ23LAtOMf
W92vD6ITxa1W6BKugJu96E39WBU4wVIObgdhJsVncFgjGBOrbT9beiLPJ9NKFqqJlsILc4aj50ln
8qNTnQl3vqiQw651U3AsOVezkUPMs8RrmQCFLA1rvlQot5HT9e2Zxcj4ieG7We5rGsgCq9D7Kzeh
Uq1E2Z/3m9B+35EDOtt26PyBQ7b5rVWelscV+FDeUDVHlrPGafI2HGS+gKWsNnqTejEXRmhVrCOB
q+WFc1V1gwnSMoPqYFZ8h6CoBKivkr83ZPzFPZGtpIhrdzJha2YYOQFt8fo+r7t2fO44tWVh2VmW
/sqLd5aBr3mzOmkjVYgjqcVT3jvm4+4bOBgbxP8gp+X4xnGW4m1SXsfrgZPnoZ0S3FBt4liXSHfy
olsxlQQyZUtzuQxT9wapb8nDgTGjCnJVLe/juPKs8FByTps6pphfFaqVClDkVEyjrHXOkDrFMgX5
js08ttFvNhbS5EDT73gBZ0tylmU7MkZV0mtOrPU1nl99U87TOFTVZwHSICwHa4gqXev162kWxgPq
Gkl4JGEuljvOFM3ObKrOWf0acr59ltH3u/hsPXFxaO21lc2GFk7J7sRba93pYtkpEgY4UriJ4AjX
gIRKdUiVi5RSl2FRskmT8X6Mhb229jmRbcdqku2lGYCZ3JitMQ8Rp4qkZEnzXUhqoTSmtFqPmm4W
jX0D+CrxgOL0xM4rbKNaEyrNW4rkgGBWLvpVmbVu64ecthe7C/Zc2zCFgheus0YZ+pVXBRNubpt6
XrUmdXkBJ9AE5ThMHMC620oxHbICgJ+TPx3k1PX5S5qWdptGM48KMgppHKuRgVr61h0JA8KXO5uy
Sau/A9xalBMTFM/rJqbwyCgfEt1Eezl2GKVG2HyrrekFnIKu5N/B1rBLTQVOZjQAhc2dn/+t1nyh
cx2Holkjv8sW58VBZcoefg5rtW4XHMYKUs6DBnx/6S5gkuzSPX6BXQfhOdzE19RO9MU94qveeN56
Y/Dzz1M3Z1oWNB6DLo2TbVLMLq8IluPxacoYKHiXIxvK5VovfB3S4pQOUBaPG+oW/1q88oq2eLOA
zqg6cihZW5sLa+LnbQEpMtMcoBEMVp08WKPT5W7sYlTNLSgNU08iNrLykT0OZ4e0P3SdV7Aea2Mb
lbiQrkzMXGzdux1PsO7Jx9Gzj/ko6hUiTGYrJql5iKVqqmY7Tol551XczThuqEiTTetdbmz9vDjR
KjdBBVNgFqbAsHvfjmGwWvYR3a9+6rypetRw14yB2RI+C6B9LluM26T+qjcluyzc75mE4+QOfhYp
iU9lCTazR3zcXGi+BS77cz9P1a2DO/bEHDiH7gHRsjTd6aow1rWOO6vGrKV8hOBOqx4Kf5kBuLGF
E4HVdCsM0mYum6McdVyMi9fNDeEcVX7tNj0pWVrtOglc3qNTRKPQej/k2rywQaAFlR0oJ8Sk6Bzn
KF17rKOk9pY3bUuWtQuMdO6Ne6/MSyeaIWa8S8qvJQF/xdGg2TQIvDApjSxmOyGH05Q5pfqaass+
cWFHbTYhcPX0QE5LJRoYQMPDnGP2MBcTwMFtbK/6cDKGVnyuVGUbQygSMwVitpm5wwmV/qDr2oNs
EZm6M40vWB+wTQSyw2UX4ukAZ9VM4Hhsm+HWdcrJuw5smheWqwXBbYGGUIpYlG51Dji4xco+OYQr
8NZ1NdYNc52GyGscH0lKG7MjuQX+YcSSaoGFt+7Ud1VfhBMDszdQT5J7I/HvJk1v+Z1bd3CNbrmF
ybdEtp94cOTwVnzTMC8xPCy69FJjGR5eOVzO2Z0oapDoAz6m/MQOxj2XtnDyN5ZI0NGWsov7draS
K2yS6dd0JxQG3rwt2NWSickIaOIFqrk+P3qLM93Ossr4CcTYUIdF3bKaipqwQun49wbjQxH5RTuf
GQwt8gj6a/48W+B9Q6cc7FNjFwX2ROk89EnaHkaz0V9cORiBL/AhZrLacOgP2wrvx1mvyVSaeWRO
FAlyQmkwyPu58tVZupdgYxWHMxukybzwdX2IoLPkNAzNhwaAAwoROqtuESwEA2Ipll6NvAP8sE5g
L7TSoWdT0KzDlTV102VqGgrcvJN24oARovs0L2LEdTzSEBDgBhCvtiT+G8D2sG96bd/xDh7g1IA9
9ZoHbpn42FHKHnocL/QC5xXjktutZgIQbG7XuXGpMNhFFtXc8dYv/JnUwU6HbaTuImV13wHhNDFw
siWcR2f9LFgt1MUyUlURVb3y7qHejBMf5+y8ZDw951ZtwnetaCr2Mmis2ISStQ4k5MgLTcvMt7XK
y/MF5MctXr0CdqpnfiEVM8GuHmC7hLkzUD8kZjtfo2leC4jz0huTeMpyr2L9hQl3URjm6hxGd3ae
tCTrlmsmVyUwUbutgeQAV/+c+zgeghojxnWLw0SPxeysHAr8HQjbJ7oDawbi1KfSARdJuRrvZ8X+
PMossIb7dXNvZmtmDG2ZbXLtVbX10uOyAOM7VZ8BNbYvcoR/neUNs0cclRilUsUtX8nPqTbrgNiH
RQs1dh5XciLeMzB3AaQ2aWey4KGOZF6Km3Ea2/PR6cl6SFFeMhcQJy3RvScmxrngNkjdt87crHix
9eFeScDx5dCOQNSVN++7Nb3GOtMw4hHD4J0GK2vcaPM1Nk410KxjQwtjdU9aNgfSukF54VaH42w5
U8z2xbho1jbDGzgbL6Dplxc/GYEEDpNOdNIpqSisku/YivWIouvx0WO7fzTsxHhrcaC/6PwRJ9AW
LhyW/xcyN97Vgsh/7NTIU+dNXzAoj7fdpK9J4I2tbvAcbLd+qkGpl4ZdH3kfSECCHtw7T2BO4U9f
zr0pnwuGHZG3cFDpyRTTcpkZ7ZPmVfZDkVl2HQLL1M66rjGQwnBalpb1vk5M/2VcUlzbyzdeUGWt
IjRwUkwvnGjburuXcMJs52Yssp5VHozt7k2SPflnTAKQ+uoerQHBsb2xV6w0K+AMshpmZLX6MmZn
+pTVxXaGkRucapIvs/PuwBkrTzvtaLTDxJY69ZSecuxZsniVuFnQtPBHFNBYXT3CeGdsbBs9fQVi
Wrogd86mlW5s6G3m4hxsu5m9V7dpRhaVviurBVyqcDLdidjn4VOItNWloaTvbTxW2JHZxuOqWslC
89BgY7cdrKBZ137Te20VQ4SgiVEvBtoCbhfFMgexCeYxTXYTOfdgjwySFummA/CyvJEjTG4trpRP
LUAlVUQIsR7nPiJD+VJcFwVsjzYaZtdzjVjvrGno36ZyU8Ya8Ld0+RrOrc2WbKc3szKcEmKSVGsw
sd5/ie2mul8dqd5Qon+etHSj6CJPvJL/hhdeuMuFNg4cmC+KdUhgTC+674k/4V1+i74h/hGg9snK
InJi08P48FHGbeCCJ8XS+e96QYrkL9XbdEsH+UnCTMLtOXuqqUO9hh0tAiErgkiUrui8hemeWMRj
8UPo+nvZ8KPay9cS6PTEVamlQDxEK/r4tXJnJZqU5uJr2XZ7tqn+afyoS7/iRtRa5LI/CJUfNfn9
E11D52rs2WEk399L8RgaeqNOXuJb/fMT1U9XjeU0EmkeIok9YYJT+qIR+cgLxMrDj5/8j3gNV/m7
bIf2+/g7jeEDwOH/gerwP/5F/wuxDuhJv9wcOzbiA9aBGAxoSNT7n4yIHQTx40/8BDmY9r8Mm+Im
dncsTGyMuFP+4jjwX0zyKfgsXEHCey8i/Ivj4Nj/wo7lGXuyz7VcsSfB0JF3lIPt/0vX9xuO5wEa
Hv+nf4Jy+M17IoAPObvrhECvp1s4XvZAyS9OH10gEOip0kMIANsWW1uhjwewVw2Z1xRPParigAe0
K13/duszN7bK0lqOzMqwrP9y1f6YFfrxVbBr6AAsMBfsto2PX0XZyOUYueDPVcRU0kqwg5CSOWv6
pybp3x7e/Ud/+KT9UfvlR0Of1LomZTbT+MZwhH1FzwKHrPuCA+wfIjkfnVQ/fxSsDou8P4uF6e5f
5ZePqigJIB5r6GHKMnfcFFi2BcmRkAm40iZTU7SgNUVYEtlseX7y+Z9f018//rdrutnTgETOxxP1
z2/wwQNTTCd1LyzAun//Uftf9d8uir9+6W4WMyycKUTWP/5SBvFUxrfcSb5WepetsFojdL1SA1TG
I6Cx4cmk9nNJ+kCQ+Z8hGz8/U1hQEyGSeNg4fvt5jraVNqRifZ+cSDgWvTbHJnvWcGgH7VpDvg/Y
qW+nv/+lv+Uwf34sxASEIhPOhyH2f/Rf/lHXtF+bcsqNsCZK+uwZE9t+8gtFPKjZZdSCWRdWm6AB
JmKa5e/nqko/k+Bs1eu66bV7clLC/nGtu7Jntt5sduC0JIaZ7WSZfrVXyucBwnGrbkVRgdr/+x/w
n+7/nQSD78zbY2Isb79+/6psOFoQxwwZi5s7bCUpT57hc/yxrOlPhfPej8vx251h2waXilucRet3
f9sKvHtp2L2FrbZtYE+hP+CjEXl+13pN5pFLzTr0PXvPz+924kvh9OgbZK4R0/INwi46VZvMYUdB
SglWauwuDdJGIpoF2DvmEiSdTopzJB5vOdoZ5Znj8okZn4FfwVPto6IVq37ccjvPwItS+EoAaKS6
Cr6mYt+TdP13s2tc/KWG19xS61IukYO7qnEiQT1ZRCoJXLjowHmcNJXIlqBbr7qIarEmv5WtsOdT
13NADht8IbAFmnJ7BaDcYYgobNO5kt4kSXeNKX5RR9lvU+1k3YFCis2JhhKIa2j18xzpSQdl3N80
791IdRRzhgDAEwev9+6NxVNHmJNOj5F5yLD0YnCbKALJRpq4QamWEZzc8mXUe/92YtI0BnBfu0cH
RoK4mpVq75yyd2ow6vT0BXW1iUefuC3naVrtboQc+s9cJujU3mxOXz3DEusByZDu4HpLyBIOInW+
zXbm76UAiroNVVXDu2uv4jmvJ/eFpPhiBC16znnnjBv+gYLjd4WX6cUpm+1aFnP6DelnvlOtFJRo
9Un5WlJT70WyQe8PhnQd78YSSGXEHsd5Yk8PWVi17vqAy7Ol5mFr9YdNoxSJMo9WPeCU9+6J1nGh
KmWSI2HyTo/NYFYAVh1qPBlp1xPUdd3bfHjRDM6gygjoyEwRaXjjooh3KH9JcdxKLf8+FjYY78LW
yks76WuQmlVJcdO2gp+9cRjL0POSz+guLIz3vClFFbtmblJz1wrf3p6WJNXV0dUW2z3Pmta2z7FK
chLfvYeqOLqWVzxiFAEU7KXkI4OGVLaCsCNQoXExcygsMTXRSQE45gzyq9sehKJmgRlGJpkAMq+H
bN8wOfRJpNtDbl7P5KfTgIkTs25bEsuLZd0vd6muNyZszoyGlI6FzAoNYgJLBNikegfvmC/xJhlY
kn/Q8Wr5qxpfO1I1/UHTtE1nHymc9bQOm8OjYouCVMsoxkeLF9ga+hYTatQ6hfqx5RujKTY4w5eK
QYxx2XP0DOauBADLnGKuQgVx6Dqts8Q5mRzkmkC6tKJclVsn3agxO3M+2mrvyaCRb3Sj3kq4FUZs
Opw/C1/4zYUzO07x2PZsohhbKOrZGnfr/eMK7n+9SsQ6ozRhmF+f6crwGf93vcMUtRmX5VtCpdJy
lpIsyZDzqGaZQnbuS/Vm8pAhKs/VcN3CD5ieBtL16sYczTK70eXsLAE7svbCTtdsiHIqwXQ0Mc16
dvSREfvmrq1k6p5ihaoZKGZhy81KXK6QBRxiJs7jNbeA/6x3a+ee2cDraILQQFeEjKX97WzImKWG
oIDz+81NlgoUaGYTsGMsFJhzbmWh1vn6lTIJ9AbUMzAnGvN1KEi5+9p0coFarTGhW1YQFs3WMZ4d
7H63okvnN4MmRPWS0H4qxgCiTtK/tqRQN/gY81Q2+hXQdmAugWlIp75IrKQXp9bNXSVChdC8B1Vl
b3YGo1FD2Dc1jU+rE/n6QDwqlmlumcZZotU6jQBwHD9VkzOhvCwbEuYArhbBKnPN+YoKnLo+zjZN
DsFEDqeldC6dvBC5e/zUgxnLTjUY7i6odE8BV+EvswJbLOXz6ugb/MAVOyD1VZNLftea0mNL42Z9
ZQ9daZ4Guh9QJZ2V8GxTNO5TObnqk6sa/xIoDx0Hwt2onywNSuw3x04vsActhwy5KnJTvEoLUawg
21T3OLRW8sBcESpE2ivmw5vhQqde6uZLklXJYWF0HIAIYNycdcNjBj3qUvkrSUQOnk+Jtk48zkSJ
E/r2pImJbNaWqyrrF07gFQ1Pya7CJq6kRq3bomGUW4DElMdD5iuiLzNKagKmkoym2CNrdfVpyJUi
PzIZ+sWaDjHg2ZLzOyUlc/E5LSD42nSO4b3PRufU1lN+0KTvv5QQXxj7pncowE4O2MG5rH0/uco3
QjW51RwclYG3WnT3QpNMIBeihQcWoPLcnZI03JDdGb4wSBbUbDb5OmdBp7txgTIVW7Ziwj4cod/m
jKYVbh3dSxkS4DU45GWVHUa9OyWif+63jOCH3S3el6EevF2Erk+EXqazUibVZ38xlxNjB3WsRxau
ZXG8o59WrCrC2NYYLPZ747fPJUUJJ9lmMSZ0XgFmh2nKS1R3ECiHV1gUuh2MO1yUAyGEqDCSV3u2
jSMJI5KTkyeSN7YzZ42lJaeyMd898lC4H2rjtS83LRxXbGhiKMrjROEpSSomBEGXtM/JMrvPybB1
nyxWvZD9pXfHRNCKa4Uj0RLT94Khd6z52cUw9O+LSGSkenwUjXPmp21x1MziGf3/drdRHCvi9AFK
lhGUVNfFyGSYXuU6+YgGUgYQONUZjh+d5tLsfMiNTz98Lk0LA9jHxnmYi0GcCjuhPaiklabJYYXl
mkpp5kGNxiBp6y9Jbo0ySmS6Hg0i2tdYDQg8AQsuImnO6K1SIbGrsn/Fbpw9NKaiw83Txx4cOSUq
ZixSVD0YDYexR9lnF/uJTKZxPedMiXEyNTcMj85l7p/qjt4sb2jfstm8LqhBMSU62VgYeBypRjtv
U3FD3+Uc+tNwSXSdmJbwqVpq9mWFThOCC2x9L5mMZd/ZKXpvYtu0qPa3JCQ7uiBJ2ttFsbkDprPJ
XEOd6TergUhDcEB1sBIRDHjgzMtshS26VnYSM0k/6/Jte3Bm6waT2Ded0pdgbFbzxEg6VK3+fW7c
A5u08abT9DFUjXdELhvCTqvfE6+QdN54sEQs+yabU/WyOIN2RgcnQbeenSaAaNxcZq5Feqe1d5tO
05IhF3KCdIpZg5CHuhHR5EEiF0MfT9CT0XG2cGc/QA4aY3aDyRmVAGZEg52K82a9IyqTHjJRv6aD
8h6sxjgvkblCTZ+OEBcouky8q8SpIG52X2xfcYDRhgdNFWcjk3Z6Fl9GK/m0ghUhY4FQ3jLv7LIU
4hbvN6YQRkCdzHVdabGb04pEECC76HBSagm7nmk03oeeLThYBy8UvaEfs5LtMt3kgJGKFh9TbtPO
M6BsBQqRlGljYe3XPndf2lWMkb6u33WqWaIM+XWY6o2eqbeutpzARMGPBjcP2w43Zi7WVxtOWpy5
U7xp/nhp7YUs2dpe2WyIZ3JDqceQLt2loBw5dFw1eWwgme0NK/PMZJKoO9sVqTFwBo7PLtUfyy0C
aCNfUqLv/GV2tr6ZU48dZhlXlr2eTtOQkpn8VE/adpe7SfpA13HzTKzUTAKEqp6rRjTND6gS8YBM
zKb+TZA9ptTBJVwfIt3QGFPlrobYuNVjE/Aq5dI31ezsjcFo2fAbTMoTNWebXnzqDfOjnju9f9Zt
Yrwu0Mztg5HYePB01L2wJ2Z+qgEmnZu8ge2Aw0xFabA0lzOdTrKTtoisDLeNKCf2+aYUge1n1ltq
uFUVOno15HFhWfI7l7ESvCIovcJC6n+Vq2eogIode6ZAVsDF31Kb7r0BCe3Vx+BD4VSzOgpTqE/Q
lAkPl1HTk0+FXitKhzNh3u9+pja0NKOgwnYdykgKy/tizI3Bi4AJlMlN7Qz0GRpUAgf8yiKhE8Hs
qaHz9XGONg++RWA6W7sFiW0aQ6T8Tn/i2PvQATGmyIHRDe3Vc1/hLWlouMDM1vG/la18ZAulZd+7
xDDh12O4XqJu0LrxmBI1IqcwafmZYan2NbWsNYZFYT6NPh1lB+Jmw/OMeCsjgNFcJWFKhlWzX4ot
7Dxc7nASRz3aTAVbZM4aTLGCV5fgbDfVT65Y86ccBFAeGgjY9GQsvMaYpXt5ABsfnWdLEvk6YDDg
Wq016n2iUYjRraK5xbGLZp5OtMuHTsogPBSCDiWBswuIZGN0J4MWselsNO3+W2KK/LXGm3rn4z18
9Vq7P9sriizu7aa3YlH5zvMoEzx1VdNvx3Iw2pHNNsJt2OHHIBFe+O4Y5ttkvCkqVZ5hFrAeVQ6F
g3TwMJCPrFW6j0OnuWzkuTFVQMHkfG+Lvv1aqrpmWYKGX4XT0q+X5B6YrZH6VRxXJtvpyXxatAzq
BFMJKHmr/aojbXyiMAJ5tIV1S4mcArCKo93HWi0mDZY80kXV8Sw281d3avDUbc2QUcLlKuPersR4
B7y6zs8HPuW+mtkdBOQgNDBFzljyvpxdWGrZMNF6bnnbG61HLWGslB4BcP/VU9Ka/buq9O2mtGwD
b5XmdIgt6EGfqMWkNwEoqTNH/UisInK0uYIZOg3AYxYKqxn3bxuQF8yxNqpM4q38cDN/xwUqXF65
SW3jHXKGjpnQmMNPWqy7yaKfKrBH1LiIPcL24uGSgp7miYYD9qgouhtMaoaXITEI2zZ181WbJrtg
JZb9PUYkDqj6RsydIuCdCFKBFfjaJ5294d/RZ+oozNS14RW07RZDv2NLum0zNVUQttZLktXaDJFu
0bANeNKgo1ejnFRWSYKn1VuGEj8a0Hd048rjItNTyqAokVoZ732xjPsrzzpw9OV9kc1FKkI85869
VW+FF2hs8R+rFWZuYAzexFFthA4S+DoWjFPm6qSPNFN2Z2qCFI0+nVInW4yucVY7a2ocKDmj43Nz
x2I8lnso4ApmFDqh75rFk9bC3QgErq477FQaDRjOLNvYoQWti7BESvh5Vo3VySdVz0lGlts3zxqw
y/ptglWZqYt2D0KHujZ9EAjuJugUuKOdnB9hwUKMIY0gNXbYTX9HwigFZoUmNpw8Zhn1Uad8+E6O
i2+HCPd6EpNBUyBuM5PBMXQD2njFPLCe4xnpOa8poug+nmZCIt5zQh5PhXDhGG+kiN7TYTCSf8a9
+jEh5JDOTokTty0ggX2csCHz0gtWM2Fed2uLx5IC64ssjdY08x/G5v9h7uroUFrIOsJhpDP940cp
FxjitH8UrSvbgYRcGVkFlSVwvvf2kiqN//HwcP9Rpg54ULiu+G2iLaahwsrGnNcUktUdKtsFtwAP
JQmN4z/8KHQu5kwWQTGThJ7+20dZ1iwkvWN8VEoCT+i84HC5LKG1Gc7F33/Uj/H0hyGlz2f5zBMc
Rsn7sP7jZXRp4u0Sq86iitaH+83pijO4kpvPuSixj+DoIFeOfE/2lx65loiJR3vdLVp6MNxO+2QO
ZX81pGQD/zDi/rd/Xr6X78HD9ZnTOkQvP36v3HeGsiQEEJnW+pm458SJiuAGocM8Zget3/79dfgP
H2c7JiN80wRZZ/wgyv8y2qYGW7oTBbuRD/AyoqjQiBTjopPrWd+p2bD+8C+8X9XfrjqSAelc37QF
/vA9CPrLx9kAl81cpzV03LJk+AIzgLLRGlRWTIxLW1/FjNf0S09PaLw5o/tTHfn/oGjedN8a8inf
vo1XX7rftc//lZIl8sv/BfX9B8kSr0v6paraj6olf+i/8PP/otoAPdDlCScTBejzv2RLzTL+ZQqS
wLv2zb/a3l3wl2xpm7vWybrgcPvoTBURFv6SLS39XyxQgFh20qPJ8c77J7LlftP/923DJxDoNnWe
ClK7O938t6w1G6hqs/VC0BVaiuuM9oI7TLH9gbxKjh03b1EsiTUGfVPmV/rkZg+/XK3bn5/0q+5k
7h/w4QsQMUCBxZCgC77G72LXTH9JkzHwDvmm2iO8N3ZkoEb41IbGIUawZK5Wdug27MFrqHOCMwpD
mnjzFBtN8nvbBQy17qle3c9wRdmT9FCLP5kp5WVHGo4ddZCNiGlLG/7wxP2m+O5LN8sbEh3XDeEM
pvPHR65ncIkmzPmRfuGlPq16briHIe84SayMRl9of6Zzz180NLsR6kZ+hp5lYATGY/6nmpMfVTcf
ryMUdGgDYPJNx+R9+duXwbdD17eFpR1g4hb7CnNRYK9w7Q6URRZvzPOdg6AO04uSElLooRmUSk7S
r0f9uHR1np23vM7XA/WnyRpW2IeruJpTpsN2PuTDhanPZB7+/l//46LFFXQp3mUe7/0ggfAO/Pil
tRIOU4/VKFwwodSYvibDPblt5XpQtPBCM3JNaYAzUlqiIxrc2dL9/Rf4UWDz4bLhI8AUo+8Wof17
8Nz+umwyWC9dUpczu+YsIboFEBRg9eIvNMntrd4BxVlFdq4nIPBua3sFFRWoiVgXxcytm9zTiDoP
8YjihqBvVByFtaLPx6d//jW53VwQqLxUwfX+trp71MHkerJR8aP75cIB15sedEmtIR4zHbc93mEj
lITszVOxUQVw3W1LVhyXFAw3oUncjfGwScOKwC57VGEN1mz+4b1v/duT7IIZYJ8G8sRDpvjdyMNt
bq6yNdvQb51U3lS91cmQrPg+R1xndyOSsbaHWvk279u19npE7Yq5rQZ7/NRMHaepFNLf+Uat0Rtg
5P7A7LOcL3qneqNhTAN8uZTyvnXG3gtdy1EaPbGaZkdSmxOgc9JPbSZHRa1uEB0SzMvs9ZLHZRrm
R8EgCH/ytJ9OXPoQ0z/cyIbJffLhPmIWyY4HTijHefHvJRVbZTbrJBBp0qIjYuOZ6RTUdIiRStTr
FLEh6SmIxEtexPNq6s80+liX5L0Zd6PLNQw4/g9357UcN7K12SfCBGwCuC0A5ehFUWrpBiFDwXuP
p58F9pn5WWBNVehcTkQHpQ51K5F+596fUWN4IZfXDRX81XeZnKxQRlg8hgF4Yh2MVXY7kFWDmqzX
RWoelGKoDkM7jbFrkxjKf8ZqxuPe9KO8u0lBlOfowcVeDPSYMNuCuYmlxkbpx+Fglik40V7aAlGt
v3RyN3yeNPsfG+e9xRd5oOQLmjuER1maXlPX463d5rxOc6DACLw+RAoQig2GXfmxBjW4Q7809ihZ
yp+LPv+d5z7mXGb6kgazuJ8Q5yJRMk0xpgXFkr8ZMrR1B4/6oVMoevtcmtqwrdPpT18JaiJl/n2U
YWC7KvXOmwEOq+9lpS7vVSTXXOLr7KbG9mCDGrWMl0o7Jw7LJfyd1BTSN/ClsNSLQ3SOGuwkyPHB
tbmzp7TZTvMUEJ93+NuN4ydUOo1dAKRsP5dj+YxG3jMp7oVvq8r7dIznO9S44KhY6OBus6Aqd+Uo
rB9ShQtqHGghWrCR4qq1j0CUbB8brdZd2Cc2NppysDdyNT/C9mjIGJogRcdWMRWHLAU8iDRQja+V
oMacmNLzHJNWbOI2P6TKFOyUVs7QCzAxC59SSCjom34qC/XF9iuoLiWFfUQCqbxIZO3qjGIbYpFY
H5ogV0fpe93rAUYNckxhTI7bWT4aA+jioy2S7nXsqup31mbIPTYeD89kh3Je+ojX9uihbJQ9l2H7
PVLtcSt3+auGsEjjQeEMLHeE8wMqUxbzE2Wk+KdcKyUJXYqdKFINfvwHRQbzN/q2xqOtd+JrPfrW
a1nPOSIeYuihBYXSvR4LULXNHXEHSP7uIMw53yMaNWwMOb+RjYZ0IdknXqHMg6dDCyM1bmo2/EY4
jZkIoqehbYdDgETbQSuyBRofF/V93/OuV0xRk0i0KTT3uKtqjSXAmZb5DnnD8AvU0F2A9cFNDJwd
P95BPwZJKFkbdDT1XdeHOfSLIN3PUwlTEzHj4qWs+l89FMqOScvrH2gx1T/VQVNZoIM+b61IzZ+N
loRLS3JBUNtFtwINzyL8sSC2d93CmsHyKN5YTdl+BTMGjVLKIvJXssK9Y6kwDRyeqcOjZXck4YEO
WZuqA/QNahvCAzspyVHkHoVZH3CAjnZdrGMfmkEtkgzt2SJJ5kn9VP3kYE32AzSe7+FQpI9VT6LY
gnlHpTDuXQa9ioBRCyfhgP2MUpy6GSdTkCyBHevKsxpDXVMT9cWI+mET1gFnuUBPA3VBxT8gl5jc
Tkk130FcCBeyS+KoYYQjEXoAdqjb+9wQ8g1U59yJRlnfVUP3s5Tn7kVRWbG4xavjcYhEve0tig8Z
fj/H1B8eKf1/azu9346yVR/IiYZI5xAle7OqDN+KOYme4KX5lKIT5ckCX/GJygC24D3ORZMgAVVn
pr1vIN5/HklmwP8yE31PVPXIv0VfYhjB+8TsDSgkvWQeqKEGn1PTHH/2pAX/aSdSHE7eZDGIm7K4
n3pl3itJy48RkgQp5KmG8IlgJemcOP/WJlO/nyRqRgzStIfMSC6nTX1y19C60pdkHp+0NM4eRklM
P+05aJ1qan9muvFqVxWM8lKTwhtoU+kzqrjJfafG/Z8xgqnszVpc3GITb+8QKQz3jTWLPVB5pk9L
BnymKb5Bp+Gee8ma+TfKsd0/OhyoTxn2bBs91awjhoWjE87LIOBcHP4CCD/jPAuHJgErabtmriBQ
Cdwb9WYfZj10wWkXoHCJ8zZ5eEWFtLuZ+2iovKZq8y9qYmkPiRHOG8PMxlutaMRewcn0qPrlD6X1
+ycwBDHqMuW4o+iMI6QhJff1iORnOdSkF4HefvFz+O7pUKuHyYonMCB9+1ilTfIA1x3mDv914PUa
Ijlgu6jGjZNnUhHeBQ04ISKw4WuU5O19Ume9sUP4tTa2Pp5E83bCMf7BAq+xieqhhR+AptCrHJUt
eg6QUvESje5Fw0NiEK3twVHa86u9RVr6FRxif5dZee5Fmagfu7jPnBDElwNdOqbIPX0BHIF+SYFS
Ob644h+4BfaW9DIZO2i8KFr4uFY5jRxrEhqkhsLDqn8KalRsqSGHn5RBrQ/orCfFBo1csnUUqqID
2CH5Cyb3+q1fSOKWPL7phD7ysqQysfJNAQl5tRGZi76A9Auo5WtkF+oB8yvrSOw8jRvR88P0OdFw
JhxqFzWhmEI/EXVdlYWHzFC9HWtL/VyO8NYptem/JYxBbq0w6wDJtF3/EHXqdqnuxlLZvTRZruwM
bLM/l4WBTzBkqsOcFOp3E34vAnKknUMMb1+NElYdXJ/80deDGlpyOH4bu3K+pzzR3aNoA4wpiJqD
KKngb0D6gxxNy/FGi+bpoa2nag9VYEGlKEjiAOy/iSiyADorv/azbR8lDbwpzABwAyjoyd1mYdls
0Cu+iVJeXbjSjDvAUflRz7V+n6H4mDh+WtSEHeprKfSB+h+qBfpytlh9FjtWNVqfDUUTyED26H8j
IaRg9acXz+zs9GYGBNc4OJMEDmYqEaYV2oQ+26zDlTakL5CC5PuoSMxvo5aZeyoESuRpvo+sgz+S
LcasYPYqSmGfZdQWvlSBrP0DzY5T3tTi4RWVCfNR5DOVVqxyA08fSTU47OYfaq8/Z1ZEdZVLCNaT
/ewnY/2969PguSff9GdAr+8V0nv4FEV+shWtJPYW3AELFduw3oDm6rEfgyR2EKKlwl+Gv1sxh4ck
wdJZ8+V4E0U2mg91mNy1y5ypOpYtVF64qxaBnn0sQCwnMVtEm+TquYiKhpeFTnQxYj+xi8cZ8nM/
KiBU+ih4UtW6aNlYSfRbIXdxo6oNaX/ES41fpRxRBdP6VveQaJi+DH0pPQH/QGdCAs1F+cqejH8A
ZCCeOmXJM9I4YB+KCIZNk1m/kceWLRf8JScA0twAUXJ5ejRQXuapnZXacQLB8SCBnADrlIfkptlY
qWvb7Ppth5v1LYSC4lMHhFUBeDP97gq43Jsxm2p1Sx3T/KYGA4QjGZ4cfDwS6S86SBeERTU79l0W
K8w0o47brQ1NfzxSHYitL2BM862SdghCkBswFrMzstg2hzZkoGHLw9YmZw64Fb7PCM7oqY/KacLU
oBVluK8CIJobH2CQ2FPGnB5ZHUlwa0dTMGzjSgjbHbAHw6MTJFHmBKoFwbBp7Rcl7LLfqtaWe0ij
3Z+gEgSr3ZC1d2M3B48ZlmMbq4cIu6lBDHacO3YHKMAUlGa6PL8LzQ5BXRSif8MGsXrkenpCHlQg
v3HzhrclicW9HMV2gKMASlM7hNv8yZWblnuDMhb6+FKEPkSrleEt1B5EZeu40xHEIb5xuXmKbyiy
maOnmLn/ImoL5wIAg3CrczUtBrefFZO1j6Ityv92n/5uB816gYwj3Y/DIjzRLbVq/s5C+oEMASIR
hJgFHHzLDD5Ds/Z/yLMFVXbCZ2UHBmYsnBRA5wuKwEO+I51ufssTiF7OKGntom412YgyEJYjbRyF
5g87BuEBKoiIUHwXAEAAIJpQQVCNa5J7qQuphU9Ix1NBBjppIf5bF59Ggm1iEkQzAIpIoZy7Q0Xx
BPalGt6mRS/d94WBpNByXacYoETDcEz83HpRKm00gEMiyHNDqQsf+KRL7Ph7Dkr3lq2cS0dZlrp2
R3jQzbt4MgrVI2WSddRf6jq9Qb2yXZiZgxWiRuTLX5BkBpZAKY6KchpIrFcVRT2sGmXU8RxFNqR6
o+clMEc0W83oBmaj+QUMShu70siMelbZGcPWrCyC43zIQsR0i9YmKoct9aQjHnM/DaDpxcIWRf0O
fjZ8BWPaoFeX30ndaH0L61EaXb+zkEYUufhUzOMxEKF4rGRfPZaYoPxQQyWjxKbPDFicxo20VIsk
bKCGcIfBw/hM3Y2rAVeWAAyIbn8tl5q9VYgKDzG0eG+6LsBegMP7vkjL/g8WAoHONpIKYI96y5EX
wmdDmCHjzdmBzcHWXkAndHBDo547W0Dstnw6atqj3mNThpNHLoHtMLLmSgVnScOePPuhP5g8KhA6
RuKOTO6qplBRLWt6SGUbsyqB6MxoHsLbBu+TxHa5QxaZulwKagOsaReLH308owCAfC8ydYJSYOuY
aRu0D4WPirSnWEaQbTSF/Dx1ehUYyhy13TdUN+CEScmQ3aBED4S9DfuBujLLX98ICZyl08tVehzS
VJd2HC32xEsNAXZkoWYbPl0LkGWJF1CajPC/ia/QFT7k0Exobyb4IcG6M4QqViB4XLjNQuYNvcF/
KPilI/mBVoLfFK/TAIaOT8EDGFnwJ5D9BPxc6MkmEbPSOohIKXdApuIHJY3QK9Yifbyiv/shScvH
WTYsCp3EmW3o64+TwZK3ZUXU1yDv8QIBkIdfjVQzQOWsyjDnCKx4l+qjHHktCtXFzoTA10DnrXib
Xc7GnFaElvQi1UXTwi+TzyFtvMo1Qv5WgW70GY+sieJuX98g3wTpXmjtdk5i48riXGp671NSS3Po
LJM1pJ6paPJqWvTcboYoQqDRn/QfUPrLL61oZqdohf3jcsfOtoTfqSwU22IhLMmxd7WnLCikuMAB
lLyJHToRorfHCh0pB/0o/fDW1F8Vmv4/I8VR9Hg33B8qTM/963zKiXv7H/6HEycWS0PMLE3VQAzr
/xSXFPl/Ueyk3mtYyAKq5Lf/b3FJQHyDBQVVTlfQwBTv7I0N439pCw2T6jcAbwsu298Ul07T+7BU
+AC4lgKdTaz1ZGVVCe5SSNk2YjIAsHmstWVnPhGvN64ezuoeQ0v/jxoXgpwbgKgrh9Lpkvy3aVhi
FLfg5ZAvXy1+leSb3SQlCYKaKzNT9fIu6pvItUpsv95Nx+O/O+p9Cet8U7C1oE6Rt1gXeinFhoqK
z6pDyqFyIbwA5avKykU1drjSqyXN/z9b+t9evRV5KBtSGNRW142C8litNfRKiUL9iJvQ5OqVPl05
M89Nm42xL2cmMsuokJ9u5y4LgtjnnQdLhNRkSyJsizNpeUQ+pjr4KjQgZGtqAoAuHpUrPTzNV/+n
h3ijLrWOJV23jMC7o6SrVByq48pwKijRIO30Oj9kclps+0xDrYpIHQ8uq7tyMp+bQi4JA7wC7RKQ
nbZqpwNZCEGr6KdOToDqByplUb6HPtb8e4D9P4l2yxStplBFalrAYFXYnm9VlHcdtFolmpRMIEWA
iinaEJ2mbYUIzSfkn9ENUaPeDREf8JCoHe/8stG8y6v1zBJi4SzngUp3DfzLTwY4j8JYsVImtx/r
+AZ9mlaga6W1126f08vubSJpx3i785bqw6qdXkbmCMyrAcQknQ/lYtUgWaK5LdGCdMGjW/vL/Toz
hTx8BaUnhRK7ZawK2ZY0Jj7AZR4jaG9D6iCDPJH0e4E/dS3gOdsUlXydGpeAarS6x1MQPVppZQbo
5OpXWpfmLrDS9gmlm2v02nOLhWqCDppGVg0m7HSyUCKwGwI3BnGySo+kgYJsYBYodyiMN5+zkdeq
MxjIrsmJD2GolzP38qie2Y4qhXfNVKjPE9qtZhHVKyWmnGg4YalKn22/iwBqhtOharPxpesbXua+
nV6ZyjPnDytUEdTTFjdWe3UG8AYox0BlfFGuEcjuFaGTWZqxDcZBOial1O069E8pfUb1n8vdPTez
kBs5AhTiNEVdna84To8dSEDdUfNFRljpeL+lCB1ZMIWujOzZTgIRRDML6ii89tOpReGIMxR8s0M4
Vrg4HMWHUYzKz7LpxV3WTZitphIJBeAEZLb+upucPjjTGaZGsfbtVfPuDIoiPQ7k0tAdoMTpvlGj
2G0UO/Ei1GmvzOVKdeLtHICrj5ciaRAZj4NVP0kqmgkvU90JaitE3TPtNlI+d1uu0pkKX3pL7VDd
DU0lnrWswM4qNn9LclhcOXZX74D/fAfjTLWf04Fa+ul4g1jr+znkO0Je5Us29YXyg+1FYRCg2lFB
feF9SPo1/h4PGeS9Tn69POhnDkRCND4EjXwC5TcT3neDjsjPHMghGjRN3lYudozJjZZ0OAyhdL9F
UzP8+ztt4XODbVgCRMA9px0ucwpbujGwwIqx2pLu1hYtpcgLZOma3sCZY0pXBPsVuMsS8C3b6l3X
5l6qZQNQsJP6KQr+Zk9+Qlem4VkMXX0Amiz2ldmXr2Y5pA91nxl/v555T4G/RTJPt/FzOG1/6lW5
wSWdNWZ0mdPpJEMnTimoIFO1uzyLZ7pqoT+sAfrhUUUYfdpUSdEgJwukOyZX0MOkaxGGOuSR4iFs
tmmg42JuyIGX6BBkyySsvMvNn7m93ze/tsagPCoFmCxpXNnLkkUUcFs1U3HlbDpdqm+RumAmiYXI
bMj4vp92Uha4OYaTVnp5qkQbTc3EV9hDmouYne/5iUiuQEfOtkfyhBsG/IQir9or07wFKWWXnqAM
5Np1M7h1mTOdQ/TDRuLrSvdO5/Cte8BhsZrAMFEB/LO61GQ1IAFudugsl42MXkUSbOdZ/ZGUOkZI
vazc6HZZABPpAjckzr5yIp5eqf9pndsNGj+AGZ4op4MrwUVsqFa0nm+QAgk1ssLI+jXHTiY1jz0n
XtvIGz5eXjfnGl0eiaxcFSOQN/TYux2KsqU0LS5Q3qDE2SHNSfLJDVAUW56TP6YVJ08mhmRXpvX0
invrKUhjmTtOITUAiPu0pz7JPytBlgpJUGOmrFAYUCkn4cjVbCL6Zhbjxg5AjQdzqV0Z5DMrymZ3
UhYncALeuHzau/52OMKiko1CX9YGQFIgut9S5kCtszcVT8Ua4nB5fM91FaWOJR6kw9YanwV0P45V
dag9Re5KnCUC82gaA2SXUQiSxItqYKtJ9acyIVt3uemzXQX4w3uNeBQFnNOupqGUmX7I1E4o0t7A
tsA0om3HL/DCTC+exmtDu4I6/TutGCJzwNlgUE17dQTKvYpQV6Cjflhq9jbPKMCTcp5BwRhz+VKY
AnhWiVQCTCooWK9hbtn4wnKja1TPPKUfzGsB4yrI+PeTyIqQZViQhOQ8TscAZkcKebGpPTMbXthf
CJsH5BmC2CDJaKvJBslTcQsCR/MsGRhQPAzaFihDd+VkWdr5n8fdv9+xAPpB5YLaIXo9/Q4YvdB7
U73xRlTYaHmajwkJRhct5ujK5jq9Cf5tCsgsmR20zAgqVtMugcwKkUJoPQSk7Tt9UItd75ftP3+/
uAzFhDhAmmh5hpx2SOGmw/66aD27VjJXjex0m8qT8gISGL0dABN/F5r+p1sk04FlIidJFuC0wdYP
KzOSq9Yb6zTfdrM8HpGyGw6DFoe7v++bIDjCfg7gMYv5tKlKC/KJ6lUD1aiqvFI28z3gI2QuUeR1
EdCotpfbO7c4QFgrqOuQJrLX+MimxkAUNyJY6HU/bDvTaPelsPEUV1EAudzUueOIqE/ovIhZH+rq
5CWbTfYEJWoPa2IMSow5/1w0VvKQ6iB5EuJ1J1ZSQF/tCD7xctNvSb31HhBER+S6+cdaU03mEgOx
SUSgxTJhHRqbYvkYYZIzmX0LuFjqPiO+4P+aorDZh+lsy/s2iJIt+BRqgyHyKA8tvjxgcAPTukHw
HlUCXQr9A+Yo2D6n5mRd2UlnwgEeYQYuZ6wGdtSy097dFWidU4mFau0NOeUI2xpvR5LpQB/z8GEM
xu5BjrC7jpop3yKCZ++vjNeyok/Ha5HyERQFDI34db0sUiOeSGQiVg1/VcIduvOF11exEbiRVAgF
lA7MN1jHjf2jrCUBV7hrm40FkHtnp3n9Ehuz9uXyN30cES5P3t1LRE+48HbcvhsRnMyrvjWTcpHR
b7dm2FmbMDbb4wz/+nslT9oLsGfrKaub6WlCgvnb5eY/rt7l7obEa5K7JXhYPRl7vcQiuGhIeBhY
XRtVgpKirWo7temkY1UU1n5OkZxQJlw6Lre8eiUux49NizgeAKInwboGpM/kUUy9k2ga1QuUb5p5
x4Ula7uqDMo/pjQLtPKH4GbENSf0qJ6rD0okDy+XP+PjSWErrEWc2wSGqKRgT1dkaPrKXCBQ6mlS
abp6qsJFH5X4AdzLdPhvmuIIhW3IGK5XH7u4ALtEU8mstz9rqTY8rHHxAmI3iisb7dy8osBH2E1B
ALj0aqMNgE80EAelBwsPM67YH/LU0Vphbibfmn/NGQS/qhrBD8CaByx3uafnFjXXJSewTRWOmPB0
UMc4a6bEDpGOT0L1xhdI80dyIGMnS7kyUX1pzytW2icWqDs9V654Gi7X8WqXk1wmBmZSl8t0FRnE
vlGZoD4xp0V+8j4oe2rXM9ouN2Dwir2SJn8fFi71OIo5jDTNrR+qPTpEmqVjRBeLOsA7QOqdtBkN
xWlRdb7BpQEy7OUB/vjGoEXkzFHYE6QKrdX0+hr2b5Fv48xLcsntuLDvUJY1ydM1/k1ckgDu7ST5
L3asylIixUy7vOmWvfTurOpRybJUED6e2bY+lkUYOY9aE2xHrIWfJKMzjzjVpDjDBH3jxkWb3AMs
Hn5f7vqZDctNB+mRVC1lhHVup7FUiq1BW3i13is/oStlOw3W6lY16vrK2XBmIXE/Q5yhtkbq8K0Y
/66/iLEuy7SuYOd2wWuj2vkx91X05lq5dtHqmKsr03ruTFxiTN41S47nA2+ySVVquxYkZ3LAiPpI
VetjsOgnn/El8bHbS/X+e8VZWnoROaAdQrZ4QWiBj6bXX4+ytmSZ4DiSuITGeTrV/EkvpUC2PM5u
uKu48VADA2fnaj6IFvdyY2dWM101WFVvrD1zOczej7Ol9VXR9XD7p9a467JMe5zFYOxBdj1x+INE
lSL5Siyw7JDVIQGchKLJonJpgrA7bRMOlDJEEx0Mkkp5HHrDX3Scs1+Xe3bmGCatQxvLs5wc96pn
MZAlRHfx0AC9pjlTqyVHPwFrOJuEY4428GebeARVvputMP4vli/hLycE1aeFKnPaxVwTdWiMJvG2
5je36Gr1Th/2/ujkOi5oIixmcWX9nplIooilkkmunRW87m6L3RnGaqVnmVm3KdscvfLQHL7hTPZb
bgAvboJeUv9+qbI1bWq/5JsNWV9dNmkvz3KGPbtXmmAw0TK27tthzj+VwFT+uTydZw4EAiX0byH3
UEpYJ+u0ssGHKTGJH7U8ccoqUTa5n0k3iMvDqBNFfiViOHOP6iYEakPBwJtU+moXMldmjKcp5q4o
OKGywcbgMTqZDkprONWIYritlRrJUs5jtPGmybySyzr/ARavGlKGrKNlQN7tTAOtei4yPqCb/fw7
MMDuVkUAEd2IDlEk2GUbY0SUq8vN4p+4Vr/+/XBbQBlgaFPeJJ44bT3usC4auqbxiDCQH/MtPAsa
5OGcvoe1wIGf7S43+DHfstQ1F0ECEjz8xlrG411/zYwMm2GkNuZ0ibmPEuhlwTgqLj6nn9Fr0w59
iOnhhJojzNgs/jKh+AJ+E3hvJVn9w+Wv+XBE8THUdE2ytGiYI8V8+jFyMlSdrbe2G1VDe4dBk+Hi
a6Nv/74VnokcgxrKzbyZT1vx7SSfEtTWkfJLZ8wfYrDifX2tNmXwt5wct7CeuUff3JgpxK/vk4I+
qnOgqu6ITing4zo7IOM3gFTUgv3lDn1sCk0EMigyEhbLyK2OvTIwOdoEClOwzvJveB2NL9bUoOZV
QbL566aI9tDTXSJtGZjI6djZY9aScpvwdfQDVENLKepafK/wRXcADMKou9zch+OHhD1ln6VmKlDn
MFcLwqgtC8irrrn1JH5i59F7xoCZTt2bFECyQboykB82Py1RPVte66RQOIFOe6ckU6Ch64M9tx+G
bpSLCm1ARMnkwejvgPE2R4A/aE8Ag58BSdeSfm07Li2crhr6uiiRwNo3iHKXHfJ+O5YIqkZ6p7o9
B2zjBIqPJbsJ3v8rxJAOupJea191sPJUwrKqTwADYerggZXHkUVLoAFdueCWC+zDB/GkQtMeCBjp
x9MPGspqThRMOlyrkfTvFhjcTd0G1SN+hVjuNYDvy6Z9DUfFuLLSzkw9oSiizZD3+WWNRsoaSDNt
RR0qBa0P/BRbwUoO2ptYaNI2nhtx5ez5mOblyLfZP9RRwZZRUjjtqd3NWjd2MIlJo5EwqRXQMk42
1+zeNO0AtjbIqZTe6A9q707UeBooCFCzHTn26z84kZPdu7z6z+xrvggkiEblCj3W1b6elE5FuC6T
XRWu6gFhVbxu5Mn22OXtlaY+xuELnIZrnmkm/c79d9p7Vc2VOpAtDGuoznmxFfbeUCT9zdRjo5fB
Zt30Up97iyoSToQgx/0Jz8zL/T0z5USnNi+dBZ31YQZ6Sc4RCdZwpzGV6oDfI+RaHz53WfGwHsAc
Xzldzmx3MomU7DWUyZdY/LTPUZPCAkoM2cWuqEV3LqwwgqykY2Pl0qvSaFrl6ZJdPQEUGQeolL2k
Xxn2Mz0GtLCEO2SkSc9pp18Q+2CS4c/LLjkx6GxyCxUSXcsXGALzKxqZRXRliM9s50UohBwF+RhF
rHfVkKnJZOOO6iYSMj3HBNowvkIS4G1JGBXuQMSBFdLFGcLmne4jAHZ5is8MOU8PbhCZGIcuL9/3
7nwLYwOUAIpSrmTN8VZO5xaD7RpuVCk6JMR8w6yf01L1d5Xaz046Yap7+QPO7CkCDJ0Bt1DO+TAA
ehrXIBPr2R2GTt3EKHFvCiUYwbRDGbrc1JnYSpdJ+S6YMc6WD04JeHCiS11aOoLfeR24SYlC6cDa
hwgHLT6IoXY1aLO5FsTfPTKDKb5qkmJAUIdsPRhteHf5gz5OPlcaihigEA2ihXXqcyLNp/SU8Fx0
dsu7IBLjnoi23nT9nB7zvCmdLqz7Hbnpa0PxMbAjM7XIFwBK5HBZ5xwTjZga2QvDxQY42pvophwl
tuQVrOzH3UQItMCOl9VlyMbqDIPU1WglXrQu20p9toJK3cVVqLuxBusvSRbSwuUB/biYaG5RRFpw
N4a6LsxKIeREVQsE3KMkc3MfHz5Ng6LLTJfb/6Ipcnu4kECFINI73ThD2lkYNeFCxWWsOFZnsW8a
9A2tESeiy02dHUaiDw4kRK2IK0+bmoM6khR0wN0i0W7HLsZPD0t2D/tZ/BPxZr3S3LlVSWwHFJhi
2ZI1OG1OVqVhFgqvO3Wqys8AgtMtW7d0WrWJP5UzfMZM0fwdMhbxlcPwbEdNcl1sTfQ11/jDmWoq
TE7sI5VIwT62XOSmh1C+y9F93lMvuVaNOdse9Rj0YBbvjXUxXbEKfwrIg0GYjYe9KYbssx0YvOtS
Pz+gA1v/vjyRHw9bEmvLZgfVo1IGWh22cRZEGMfT3iAYQDWA3RxORn07zJkORS4RG6krhYP1RXJo
FePaO+tcdyl8kubivCdHstqO0HgRuUsZXrWcbNwbDG0HpCkgKW/rx3kMrtXHly1wGqrqlNgEeljo
JYG+Wa3bchoSPehRq8cTtL5LqWE/S43QiB1bjDub1twGIrgWH59tlKccPAeFkvw634UlO1lh6GVv
DudHO9AKJ4wJnkpr8iHoY4s+lMih/v3EIu21gDJ4+anW+p0yxpqNRD+eFDAYa6dDgGPbgEnRN0rY
iz+JHGS9IytRAjgmymUI9mb4+fInnJtcAICkSrlFuctX0TIWq8OMkKOBF0ZrHItR671ZkXy3lObW
7br22svoXHvkoXiVcY2QDF+dEvZopWlGatGVVG36JSNIvwXtWXxTQNZrmyYpkp+XO3jmbCftBU5g
yRFgiLJ80LtIJUnlEs12TXOHRtG4GKdoaxDyeoHZ/brc0pmukSpAjJd9gjLhurQRt0mG+8ZsutDY
b+Mm/1Fg5+BFUZw50HWvVe/PtAbmGsQ1UQmgrbUmVZGk0ogZrunKHYTUTiMlYXaa4lZwwN0G9t+V
oONje5xAUGRws1vyBmteGmrPYYaFdYCsqpJuTS5oZ4glCcN3dLFQYeivBAFveNDTYwBjGopgFNxJ
IZryKqYukWiFB8ljoUZg/Bcuu9Yv7OyzJwQ+5HsZH93vGcTPR1ygg0NULt7ACKCHWzmLhltKETKF
hryB+utbXwlgee9enu3lFFp/Hq8bRN9VAnFm4nRd2Rr+xkoe+q5QU7FnZ5aOOqXD4XIr50Z98aDj
7OciJ94/baUpegRT4snHS30odmVToPuQmZ+RKGkOrdReWcEfD0FKclwwNpghBczQ8jXv9opG7Y/I
sfHdZGx6RwVa7uCyoaEjnePlgGiHB1frGo704wYlJUTcwCxzwbF7ThvVtbiJQzGjbCAjParMyIvE
SaBvCTP+ulxDaEfUTIgCEm5JtJ02VfT2rFiICnhxGo7HNjDR/xYVWpcptPJkkKubuYCsf3kKz/TP
4G3I8QM5YgEEnzaKxtBI1U2gLD4ZYFtkmNvBYHbPWdu2V+rH55qitmiqb4w9LKVOm6qQLAsTXw1J
qCsaYt8CsSYBV4CtoI/J7nK/zm1QgxsaMAovQX6z2gG8/MQwDDk6bflYvJairx+GYe5QN6NGtZMz
reSixvrdGS21/oXyU4FdSVBAjUercdO2XDXoJXUv6BmEdxX4Gu/yB65UI8FpEEGQDAFEyy6VSXWe
DkeRppofIKThjf2UImqiaNExUkvpIY4MGU3pIUX0Atngx3lQy3u/HqK7Rs+jXVU16l2lFdODjcoB
+AowqaNcI9QS4/r9oEph/g1/FQ1PJcTUdg22wlfWzNvpvTpdluIXZAhS6RTAVjuxxIxdYCkVep2c
PxelnB4UaOQLTQrPKxMIEEbyCEV3JQooZtLuJC5VyAmddZ/mauCBGSmvjOaHk4izDi4htUAq6fxc
BaELRixHa0B34sEMD0GeND1yFmQQkWfUPhnIfW8vT9+5BtkuXAAUrpbEzuns+W1eICYg6Q4peASY
wkY7lrDcXTPNi0OJSu6V9fxh88B1oxnwuSTPBOftaXtmNaPSjlq1oyPOsK2gqwBPAI8wD9boXu7a
h6fSUvBbWoGOoIGAW40lQa+EEzrY9X6oDEjnZIn+KArMQhKjHTX7RN7bGRrPGBo1V5o+00uo5bwi
ePCCB13HXxKPsSYrKx31i87yoGnhhETd2tH1rvt0uZcfni20wP5bVJ6X+vi6iqvhzUQqCsKFiFC4
wRHDJEPhYzyQmfMGHZDGTbOp+BSqUu9aQXYNWP4xEUz7KBuyhWAMUCdaLaCQFsENxbQPpcdtfBkr
Frvp431pihhpDurnGGtkjY+ljjIon2HCT3eJWVb7IMH97vJgLI2dbOjlYwD1QKkksUFZ+3R1laAg
FDOA/RKoNur7JW7rGFBck5o4s2cIFlhWlrYw1NacLbkKe9U3C90By99vOxvfHgnQ4sYqe9tNCu3a
0/Bsr3irqQtbdHkPn/ZqgiBijsCYHY2KwmHIg/y2q/r0yth9CEuWsePRsIDcOBHXoacyZMBEhkZH
507zf2sFQZcWifwnil0xeimtqj9OII6uEJzPjeVC4lHILMBRX6t2oIlHhWcy8QBC2v2fRs2zcWOI
Ut7OuATGXqvV13JD51tks5DbI5m9htnh9dEjIgxvp+rnYZPhne3JQZVuMg0rsTb22yvj+nH2sHcl
Y7LIgUP7WJc2M9VMZjWnPbVTpZ2B+O+BcqOxvbzyP84erVBjBKmCfLS5JtJgxhmEpKchQ80BQpO1
FXtabU/3Q9mlADcnyUb3VG6uKcx/HEyCLo3XETuBA2iNpeMVxJ7u2Ao6dMJ959fxXpcHy4ssX74x
rHS80s2PZzrtYYxK9IUet2Gsrg+q7pldNjag6VbPPd0c80OHzL5nK0jqUPkjDWcgtlwg3XctWFji
mNOzhaYhlaDtbOEZs84PTYEuDeCoNcdQE8SoWnwwxtZQvboxM3cCk7wJlB7zpG4cXCNTx60kJO2T
bIDdvTzVHy8XTWZTEOpC/CDKXh0HbQ/mCWldpByUPvH8qkI0SWnNozCma1H1uellXZGWJ7pDwGHV
VBMFg6T6qEYEXYtraKmNTq1M0l41zH6jNO1wJTo4257B2C6M4+VhenrSNammDGBGWU4sLC+QMgaw
Eyk2L4YFQ7aZrjx/zw0lwBF2pgEmiRDotL1ODILnAiIOifW/STuvXreRZQv/IgLM4VWipB2cw7HH
L4TtmSGbOTXTr79fG7j3WBQhYvsCM0+GXWp2d3WFVWvBYGfAsx3OsAGfpGHuNee33ICa26b0zSQo
WIdrU6LTMtcqMdV6sTwFBHahVcIJeP9sbH1AsAsUEAlpqQ6v7kc8znESNa1ST2whoEtyF0WpOTq2
UfrDG6CwvW9uy+sAQAJfRYOIj6h+zm+pLHyKmQlTGYOtXYe0zJQaF3R4NaY92+6pY7L72Bmlu3NI
biMeynisjVugBCRc69qoUc80f73ePqLMCTpaSwP5bpon+aB7IwkICrXtO19riv/YmVY/TZk+fb2/
6i0nxOAwIQbvJdPb6qv8tmrYXOYgAwN2nMWMtIYuGYqXjbgYWhB8It+tSWbKINRgVnx/3/LW9lKr
JcDhufRY/rVla+rKyh353n5eN+fORjxIiEogNthDgt5ZQ3jf3q8p+7XTo+ULjYOBMgAglmuDZQ5h
rKvHXMguGFG0iUuXaclY+n+PPokvHM+QbUMQErlF6Fox+k4zwqFvdHQnvxpRmU4Hu6hraFan0oih
FKs9kirRd6jaympAXzPJFd0tyLwvnXCNf3OKzv2xbMyiQ+1ugT8OjdCaKonrpv9YXj99z9ypbA/0
AIBwOOkiy0O9DPUOvGHjiKnZIDBt+AXCrtW57quE/vXCgHgzMR+EvqZ7sALUDkWcMCfawJ01B25z
hKivOOR9uYcbus2pCYgozyMYr4iB6Etcf/bA6oLaiXwL2hdd/DVbUK3BoNzqP8ccUdyjTFv5sTcA
pR5sVIihURWW+akxZhfir17YXyvfjmmTJ23jXLJeRu8cVHBhn6e8PSE6JAm8QXNBnxvTemH2KCnG
vYBkw7XSGgbz9IvcgNTgegnpvKAG3RLYeZo9hfD/5R9HhGUOJOTz6f4p3TLl0DEGlUDPD9zNtSkL
AbLa4EJyboBdsnW0aoxu4dXI+5367IbDU7NB/2dq9SCWtvJ2glU5jjSeB1S0vi4qNTqQBSboG5bN
9DA51XK+v8JNs47HABm5M9zxq49p2zF0KoIV+g1isAfb7uDgTEeJZo5ey/prEAjtFNmtv2N348vS
PaXQRfWJaGPdiU78rpwSfs9Rb63iIasERKK937yKTP3n/RVuWoI0i1QG742vud7DvKi6fpozMubE
KwEET945sJvWhBXSbb7dt7XxFPMy/tfWKsqYEIovY0msnKD69HGAC+dbrfrS961srkiJgPhUQ5mf
XJ1KW698pNxqmD2MuAHF3QQf0IQonwRiYX+wTQabZJKQqumL1akUFfzwEYjCo1XbDGi1jDsA1cke
TFkkO6XyjZNIXEEjhBYeaeIadDoU3jSaSUQ2M7eAnuCyOGs+DNlZPcSXLG2MD+ivOH/d/5RbGwa2
TR0MmlrkwNeHQ/gy8KqBDcvngrMoBsZ4TVDz961sbRjpNQEFBU02bbVhlE+lOzcsrWtb86+4Lf+p
S9P74DbZH5x1lkKQAvkUFa7VdlneAEB1mKxjlQzideU0vCJmHNfhskTazn5tLYpwmlE6fDH5y8pW
rRgj8mC0jok59qGjA7vr4a+9VPO8N8S7tUsE00rbgrlv+jXXu5TMxug0I77R6FJE9qo4uXh99GKk
I7U8NbPLpDVfiUN/baUuHX90YcQ4en37g6ivORWZuZzR/kEG1UVG5/6h2FyUqo0St6u0c7UoVwtm
u/Yl9QlKpa9KifQsNNZepIf37WzdK0VL+b921D7+FlOqF8e0NOxYI3NaSJjVB/Q2JeifYIESI4B2
n7u9UztUYcwqulMiNqBXgA3D0LAyylRL7OboKhytjkHTQxR14ssg5v7cJJ73Ou99JCDvL3Prc5Kf
UO1xAocQXv2i35aZGlmXSp2j3zo1og1L/b2MdXMnq9s2wiFR0y0M/69eyxk68dF0Oyo8xdA/BU0K
VN/MpuP9pWztmBow0ymbUbe6aXMZaVmI3rSOAJnEK5hnYL7PRRuWcyKYEfafxyD6977J24VRaTEp
7oB/dKETUmHr1dfrzdoYOfs5+QFidrX7wRgs/9N9K7fpjarnwFLKcKYqsaz8YFcMZpIwaMsUiZej
0dEtz2Yq/DclEqBHiH6bQwXvxLGsUnm6b/n2k2IZkkwKyjgrJseu1wdbRD0CK2fj/LJ4Z2mW+AKo
WT5XfdM+WnZUnhzUnnZGYW8vAYUkVXlUGFoGsdRH/+2jUt3s8oTLx/gVUg2N5iDfmXtaaDv915JX
9Hx/jdvmgHMyIfSrbnZtzhCxC2uPMle57dEKBMLpPKDhlPY/Zy3aw4ttmcNbIgGJswRepP78t9X1
TkpXdOGKZwOCvwqWF7oJysfoeGWfM1loO/XcrSOqvImaiyQQWSOjheExkwNDNwVBiPzpaI4POkol
Oy3YrYMCHoPC1K/CzboEliKgTbwwgDQJkKIj8R0vGmTwR30Z0RYWqDkzOleG93duY2l0kSAUUQOP
ICVWpxMYZdAzkM3OafH4nJt5grQbXua+ldsHG+wXqScoZwcb60DYbjy36HOsyGIGaOuV6NDYbvcW
wq/sxckMcY4qofB3qaaue3EwQsvBLbjoZqpHoWZNqN0k/hIGC+Juhl0iMODEe6PJGwfSpU2vulUc
kZsGIKLQwq5LHrrEln8ZWew/0dQqv2jaqKHVVGQ78Y/alOsnTs3LgrRQ6ls0p1eho4dMYV4sM1xg
/jy+s9NxOjF07B1hhomPeaNE6guteJripEC719wjbbzdTYYjeNN1ejSMsDqraCVP0H0OZg9ofhEj
l+1GehOWDMedlmqO5c7jumlMFS3YUHjA1+OAxbhMulxKJoKbrL00YrZftcvsXshSjcv9U3o7AQED
DeoSaoSe8ik0Ddd+pdQ8ZATkXITJmA8M/wzTSedKnIJUzs9xP2WvnAkOpClxGAzWplc2UtDv7v+G
2/uIXbpV6pWCO2YNPABFo7mI5hYhXLwozwujPsViSc5/YEW9tQSchH+2+ui/OVCycc5o7hfhaMr+
QRDlgqyg9nffyu2tUIEKozSquMeqzGsrVg+nflZSRLM6yt1IsAyPJpJWT8Id4fJGQ31PMXPr4+HD
LDr/DrOTa/R3bHcQJQMnCJfGaj/0Rua+Hmq/24met5blgQkBv2IqfsvVxytSD37bJSnByyHvlExQ
AORLNcF1NhWH3oj37N2+C3zB3+yp3/PbZs0VPWUmU8rQmzU0rpzgC8Ss8wPi2Ckjm/63PkiCnUt3
s0RGiul9KQAd5bqbEQk9Qi6xiGF7nUwUzIZUBsfR9toHWyHPDVHtwfZvLjn2GAmgCoXMhUr5r5fo
JeXS9WgfhWhciHPS1jR+LOAN/Mp+58H71d65cp7KFqrJvw4Js9OrSHDCPVYQ+RZh1w5zcLTHKf7K
WZreeoscoK4TRUnTbUZqo5DBqakD6zuSJSZUypmevkL92Py8mBa8onMKJW6WF9SRpoG+sl0W32H9
4PcjA/eFpL57MNx2fk8Fe4CyzWqmg1a1O4He5pfDZ9GA4YWlW3r95coamueJ6xSKYnJfjbonT85A
suN3nbZzKG7OofpwmAGQoVhG1zgEOXnWNJJ6hygqfHNGv/w+RsV8KdM+ATXfdOlwtHOxx3y3ZVUh
xBiF5P+bIcAySIgprakIK82YT8Ey1cw/OBrqNnV8LnpNB6ZvGqf7nmvrq1IsYQAZ9kbAfivPhViC
jBpXy0Nk9GTYpuYcIuvGtF9f7gG5N03R8AFrBpcg+d31Bo5LN3sxCAF0tVHxcBKnOWZijMKEyvdL
/TEbCKMeBO9gBFTh6doURJejPfp2HvZj4V88umrh4PTDScuS5GwFRfSf+1/x9j1VBoEtIn2rmD7X
6AttotRmAl0JjSlG0c+wq+AM0Dl/kq1WoYyxdM/oxnRw8mbV3yJozZOnp9XOi7pxgLAC9IO5NRoP
awKXoAA9WJV+FsLF4IWtsKpwmez64ECF8SaIgubgFna5Y3RjV3GdxISU1Xn41uiWrugZVvTtLITD
UJwiqIg+oU3U0XoBKXH/K2+aoj4F6TDzHcRl17valCSX84ipuNXjS9flMbKGpnzTOUj8/IEpgpJf
kA8iJPX+/vYSwT442FapYWpAHxRRGf+sQah0rMp2r9xxE+IS/SguO2C9kDuTwl2biotUwZSiDCKY
Igj1OHMuNVzliG8FwU/XQW94MKBObRViAVKpvbRo66MCzFZUXaQSFCauzTdERK4exXnYJoYSZNZg
bq11JM/qSO4UdjbeWmCmAB9UhwAnsPLgi5cmTeHIPFysQWeCrK0/5hFMVVXUlg9GYeWX+5u4dR8o
nBL9uUBbKL1cL82SFEncbMrDLDbrp8JzmlNVm6iNae1yzIwCUaUkbXZcj1rE6tGFEPy/RlePrpiL
ZWhh0QwnlNqgUC7yGc03wviqzLzHzLKSc5B5BsIPtpn9dX/Bm7YpZ4G9AEcNbPJ6wb4xzf1gLqQr
U289LyiTHYgMQUx2VnJsS/k9C0rjSU7uHnBv6xBROVZ0uDC2gje5NhzMZelrqIyFer/EDzO57+dU
p4CAu9qDhW6aIlr79Uwq2qZrU1S28rLWy5yRAuP9Uujex2rwGFiWerRTpdiyZAV0cslNFG3/alF8
tMlmWi8LwdaJ49It2mmcyvyUTl57fvnGkYsx9k6wByJxdTNK6oKpq+NuoAgtH+cibZtDkBcfmqbV
LhbCYXStDY0mQDt9vm956+WiFkm/BfMek3PKPf3m6YCdQlA4Oni6RUNQOUitc9Pq3aM/u0orDdm/
gyf8L0OTIP5oqlb6QI1tJ1TduqlK/4seqeL6WQ+WzZHIVN0kC3s7DR6lmcDVZ5fJscnL74YPXzat
nD1at5sUCr+rkCZ0i4j7Wfn1whGdQz+rRui6F4x/TnYn38P74+8U1LauJEMpUBepOgYzn9dW+iKe
p6QLMtyrnN6WNvuJqmh05rX8hpQ6Os5N79VvZhc6i52PuvWwKNkH5uYAS3prFPNYDtAYtUUe2oPZ
1ke7F+Np6jLUsZ2s/ZL2tf/dD+IJAVi/mI/d4ut7ygxbDl9N4IPDgN6DqGS1eJk1yEh6WejyyB1J
n8GGJDJFkpHqTVraewP/WzdWvaBE7wCqqexf2xM5Qni9hj0ndfKjPwdLaDRuek6CNt+5sVtLY/yH
pJ/qENd2ZSptJ68TlUXYEwjzEFS+yyh/1D3kbjmfxm6xd87R7dLwr4rEk64Z1cV1K9+1W2OJ4jgL
EZD/ELedfOp1Ak1EkJsXB3RAMCjJKF9Eb2Qdj+SK5Cuwuyws0lpeRp3LDlR+OBftYO+c0FvSAAX3
4D+60erFXPu9oCttisEFESsqyH+ZXTY0B1sKiKdgrl8+zjT1/h6nfDp2gRQ0xR35fqhK92DC1nEu
xrHa8Ya3fogfo3hScYlMX64BhbmueTaK9vhhTeSfqtIZMwTIO/vBHSlXHaKi7j7Hsi7jnaBh0y4V
FpiGfbAG6zavNOOi7Yc0C+FB/TlpmjgBPfBeSYdSONn2HBbSsT7e9/xbJ4ppDkQJFAngDdg+oPdl
F02VhfZo5MwKjtnZS0f99Wyhp/EHpnjV4MrDC5AnXd/LZUSG0snY5hZ049nxxcKNaVyETNo9/anb
e2mC1eAA82IrcP/K5XRd0jvSxtRomxWywcy698S4YRPHOrK70nx8+dLUqwXCBlgo0M3rpbXClWaZ
N9yW0nmb+G115C0vz36fLDuWtlZGosDpUGDNm/dqLoXlayMry12huIkYW1iaIj5MQnQf+3wsd0B0
t++jgogQNTOQQVa53jTbnGPNq7w0dI2mOQ+e1r1t/NbcgURunUJgL4ruX82yrxv0hllR4y/qNITa
dDhQ+XBPTkarS+JzTve3amtBv5tSP+W3SKcUNqrGPab8KjPeZn2UXiDwHv7gKpNH0YgEz8/E+ioG
n3gKjRjxG0jDsuk5KHv/ddRCLeoMU/TDoyN5rPvdvvzG2VAyI4p9Bb/Fdb5eWtyVhc5zL0K6aH9H
EaWbYrE8NDCYP5uZ6Xn5l/zFsQ2klKQfeplrcxGsVH4FuQk8AA3i0Yk7vWNG6mW6Z0wmAib7VQgj
2qdZsT6AbWAWdtJgRRb10AIUjqpj09bptynRpjfAS/c6EhtnkbkE6gpEoty0dS0MBj4fi5Y6ixNi
9h26WahCw6mc7tKObJniwaOwQD2T12/lpqTU64n2hwh1C2H4OEKZZYiNHl9M4ej+sd96ZFUdk4kq
YhWi3VXGZCUZ09443TAfI/2AdInx04g0uzxEQrGr5Oih+YgThMkU6JcY1qQjDCj5pUTm+jgWrvx+
//dsLV3BEnSOKanVuvVkM2s+Iq8sIGXXxFtjyaPXOD04ivR4D/+48awiJ0zoyyAzJEDrqZoO8Su3
WGoRopWSHyyvac9ZLcFaJ6IdoCgyolOVBcvDSxfI6wM4ALgRzAMwml3fjsSkjefrGUNXrQhO5iRR
kZ9wCE4q0p0U9fbeW4wWAw9j9p1O8FrjAUi/V+uZEGExjflBdM1wArCGVkvFVH9gwK17f2m3LhT0
nqqsUuxjkes8jUlhUGI9hPoLVHFfqPUWJ+YGtct9K7cnBOokj1yJy0GLeQ3pkNnk5sy1J+HUj1aI
2HADV1aHxA7iL4f7prYWxCwriRmcVbek7WMJ2VxpaHFIxK4BemNSeaTMH963om7zdU0IC1SF0f/g
FHKar08EnKO0BYdkCksoqd7rbZCeXQfeqZbc8KJUzQ9erJXvu2b2X35AeMSpLhINqZbTKk1h8tyb
ApRjQ15gpFz6QJ47q5v/KZcUtYgym3fO/saBJBpS0w2qg8LQwfVKEV2KOqfHXtQWMxCqKj8Wuowf
A7OZL27OTO/OBt5ecZIHIj36r4ZiiVnV+PK6h1+oIELu0ia61AztQnK6mMdItM4TzSr7yRIy3Qla
towyo4oPI7OHZEwd4N8iiSGziMynCfX2eCpPZia9k9ehcWW4UnvlmnH1XqBtthNYbNwKwMH/Nao+
/W9GdbMFIwEAgk6oGx2rZvGfaUKNx7bP4w/3z+vm+gjTIfnnZtwMJfdZ3o5DzXlFHHf+YRgjshm+
0MqzMGct7AqOUll5L54eIw9kEJErTy0aitfVVtrIOFZTkk9h5jClQtdtDic4yZ+IQQPqe47/cjeD
PUI0xARUIr/axVouAaJZ5RSm3twcCXX6kw0D5XH0Um/nDd5wAKR2v4gA6XvxFl3vXRRp3VDJego7
ejfPC3wLpzayGDJK09QwHuDC0S6RoZevK2uMdmxvuDjae6obRhmGosjq3GTmlMomWEbeu/Fjh5LS
26mx00/3T8zG4URHmclj+JmINdblEKImo0TDdQxlYil6RSkuPO91mIm52clLNg4nw370LJVjg4Zg
Fc4EIsvmKsB7+iXd+TYbFiqSevlUOPT78jrt/qMVQ75jdGN9kB5QwlN+1ODBvd7AWdcWSjNiDN1g
Cg5JmeshXOvdQ+qN3eH+p1T7cf1YMMnNmDgD6pRfYFq4NuU6XWQEI+P+nEjxTQMId7QZkfpAFa8I
Uwr/O5WlTXugNkHiAD6i+nFtbwZxUY8t8ZA9O/5TkU/idZLHNfPGU1z8aAJZ7Bi8PZAskN6s4mkj
aV53nDo/acbJWIbQaNFIiZuhfxbd1O+8RBtWYJ5TACNFCQRFxvWykmTJLLPRZMiBZbQZGMQT+kTl
jlPe+HgUbRhlBIrDqVwXjJbB6qTBqxoOiTVaRNTjcInGOPuitVI8L0Yb7VQBNpalxqQUUwT1Kd7Z
62VVzlgJmroyDCpbv9TeoJ2S/SH72ztG2EojAlpyZWeNVF58M2sCd5Fh73TiXdz20ZPWzgLPPBqU
k6X3DmqTdmfHtr4lDBSEKZA5qdTyemlCaJJ4xZFgmgr/B7y/+TFOp+khmaHdTodpj/rm9k6TgVF3
VCSdjAesoZpd0DDzVRcDOlAFQjmJaJ5amwND9XYPxruxa/RXQDZRb2MUc436mWUaLF1fcuTLoXlq
Usu4ZAkpyX3PsbEgbjFwMMXtzJpWR35xUq31DRY0RXn+zkzb/pTaFeqCyR656q0l8CLgrRmoByZj
r30GzarE69OKWMTX27d2pzufgqJYTIYTmyDZWdavsfFrj4i1X7sEUTIuePV6Qrc1CETzplCKpBrg
Ai8VRH8RvneA14L0aqHL8iDjYh4uDjEN7D+zcGCQKlOdFLbWnfwQoUz8s180pztmQV99Hsd5/qn5
nfg0J/bwk7g1AKjXwIT2MFNitg75aFpLeH+Dbq8VM4AUGKDKUJwZa5TIwGBDZsWiD0VMveaQTEX1
OaNtFDMm51sHSNYZwgrGnXt1y/FCSE51iKECCFo58qvHK8DjdkVS9+HAgNeXKVo0WI8HZzFOtZRz
fxFydM+20tg9tyPD5+4cWf9qXlu7hyVL7GDHhd3ec2i3yR0VhAOO9bVe95TEeTfSYYB7vBPPHZny
aY5z9KuGrH/OhBfvvDdb9uhJgxqhNc6ZVZfzt8DZRuo9M9Ke4KtwzGMBN+4paJi9TcBOHiT6WTtv
wu1lp8yNHjlZCQ7m5kHtBtoqeUVcKTzRgHVouYFlthctb1lRrpKOLT13XPX1qhAABaYNGDMcyjS4
VEjgnmlJtTsn9vaiK1oiRWrIg008sgoOhqU1qhh52TA2fXGi7ta+t6MmO+jcwRejQ5QpYlSGwWkE
rzEE6QyYPQ8awn/kxQ7OUozfCg8xVkLy6cGNqvg/9y/j1tKgqYB+Cb5LxYx+/QFruNeYZCIuru3J
P7aQkqcHs6zgL7Pc/OfLbalAhONH8Z6SzbWtTqslBwayqrmzk2dev+hE8Sl7PWhzuacyteFkOBDE
qkq7iUBhta52mko8QUzypkv9QZsC7wDbXXWoASE9NrMzHU3S9NP9BaoFXLtoyEyIjaGj5l0AWH69
wMhopqDXlYueGglYUSQfi2yUSkzA/zjDGPZYR4N37ubB+HrfsvqX15ZhbgZXBNCPpu/qhE5BHCxL
zjbKhqIqbGtQj+D/R//HfTtbx4XoGK4uNZIGWd71Cv3c8yQUXaQdCxXigj7iIa/9Gr3Yetr5mFsO
C6Ih7PC2kpuuTNFAmEdtjqA24/IdUljlznUKfUHqt89uNg5/3V/Zxt4RSsITo6I9C/zg9cqWKRNo
xarktHQMdEJBaEoR1M1hWBbjYe7RI04SGRwGa9kjWts4qyrwIu3g2rPiVcgHOsMwizYjjoiXjDlJ
K0eaQIAVsMxe+0qLsDxMXj1d7i94YyuvrK6+r5XH87KMFBosyH+QKcznZyOOp2MdyD1Cl+0FqvKz
ogzl2Fx/WxatNfqMU5v0WJwn252BslTUNCRvMJrp47OfGXv6FuofXV0J1VSArFgRbztrnKQXVRNE
HAYsgJkOQXTcxm+icXk5HpsnlU6kiqjIENaUpPk06hDICp65IP7a56n3IV+86Nxa0twbO/01Obhe
EfU9it0EUAgiqs/82xMOcUG09BUIGbfzi7dOksvHIY5soMOiemNMk/Z3P7d9aHZe9wQfdPXBGrN+
OeIcsg+L4+DZ+9x1ENhw/44TOzoSaXT/0mul+po7M9JwsdzrNm7dKibpSNFofCPytaqERvG4VHnN
y2kmiyKYgho8bwFXVoCMQnicq1Msy+VEX1/beUhvzxwlZlyijjum87E+c6PbO33medBY6bWYD42f
1e/1Um/GAwV78c5YZt94lIz7xDuGb+8V5Rid7I2SKEoQaxTDMFhARmaKv/3suuelb4Jnsvv8sAxR
9GIXiSk1xwepM12kNWG12+uRO034rHTWSmZ4vaEOtXZ03zpa1XSHrLP2aIs2F6fyRMAhgGPWNOS6
1rRQtkie1d4ZQyEC91wgo3EQZms83PdPt0eHxdFXhbkHSDmHZ3XaI2mmNjxIYdF79rk3l+yfTCv9
twj2dqd6YNjP6RkE1fVsD6J/+/JgGU9Fc47iCbWTa8tWbDWNG3Cn53qZjkE2Ra+qgpcuiUZIDsqs
bj/eX+qmQcSWaF1T8QKyem2Q0LWZA6FiZd9rnj1G+A55lVbHop3McyIAB9+3p96ya0fiwyVKB4sm
hcpgV582tg2EXmr8cYEM+pNorfEpMGDgmVF+CuFnyj9WgDku1VAvB3tpv7/Yuu2perrFD6BDskpk
YzNvJD1B8j/Xpq8cC4q2B6vw8WFB2x8z5jvOjJiVr1Mh+5NhNnuotY1DfPUD1u/t2GhGMXp92Dc0
8WiPgCHpi+FV50x7g063jxBBBa0rfi+AVrrP1zs7GZkXFEEpQ/SuuxA6SPuo+xC33v+iWwvC23Eh
qSTCFbs+sOPouPXQyLBxadlHM45mjiRK8GnwYgENihBU0WlNEK4osvXrBQn+sDZsKUM9QzI1Muzs
UI7wFNZzoR8TbZdFamtpjBISOLAyYr5VWDaU7VQ7tS5DJ4vLB1/DkSZ9tbyuQWoe739FY+Maqpob
3Bz0ARGlWp8LS3VBW1OC+WNkmeiLHvYhmzXvBy2tYDmgBeycUV2ey8tsMuZ/SuDeeevLxCnotEkY
hkBLGPJEhbn6mM2R+8qrRJpAQeDMe7TPm99FKThCwmdRI1d//lssQN+NalDey9AUffsgB+ippjb5
JOI82HFOG4UT4kSkwiAYABNIqfra1DT4cdAYfBa9qrtz21WI1GmUdOs2rU9Nm3xMmZe6IJszcXd1
/+gHS//EyFa7sz8b28PvIIig3kZCsH57mpkxXAlRXVjJPEBlVSzOAeI290hqazGvGHsvTnZ451w+
MNkAoeu6q5qgBlcXaTyGUyLko+cP1CuHgaKbE2k7a9vwyAwOgD/HXZA3rtsdelEBypvHISxdCyUC
ZsQel7RIQ6RG+pDRQiAyvT48NEuyhFYh9pCXG6eJOjfVOGyrrG518qXLKK2ofLotItaf/Nz6USC+
85+h3b1kGw6RdA4QJLeMSvAajt1A0VLqIoLGuaytk+yz+tMSNWKHFGBzPQDNKTKjn0RH+PrIOk1u
J+SmQwiL1PKULuN4SnJhUDTV6p2d2whTqNVAhcG8CyDvdQzWeEFZ0IEZQsdNis9y6cqnPAqsD4aZ
mYehRpqqFMZ0KHr75VUpQN6UUqhLGUDtgpUL8DROFIjzISzyxggZuSHWbar0NCe9tRMwbPoAxeZH
Lw44D57/+oNCbgzfkkPnr+2D5qwbRXwpyrQ6TVnysa+c7N3gmP0rfFERDu6SHWTgVxdJbrTztbd8
AGE1A+bMKoOVXPkiQ/p+41f5GFYz7HiHfOnoN+lGPn1JShvAdDJDlX7/WdhIJEBDMz/MFCW9XWt1
N+zZdPMlpakbNL2g4z9YCFO53rM/I7MzoUB21CL4ou4b3bomamNphEO3SuJ8/b1nRgml6Ui+N/nT
IXcn7YM1V+m7+1a2rgmRtTpAhGJMkl9b8VJLOHaLCp7Vx84piobqsMxZ82Yyq70J882vyLnhGaFw
BLDh2lQQz6lE2WsIUTiGQNGIGLEVcqhOcEH+00/F8DnX7b0SwNb6eK9AUnBifN6ua6N2YTjSraox
hJhj4lDKrgp16ZpvZO7sPchbC6TQrXM6VZdh3bfL2yUyx2TG5RhD4j+6Ti/EhwYGaeezNalXKq5g
y3XMMd/rDG3dCdCnlAVwabweqxhzXGbb7iFaCGsdfvqYID6sh06epTDGE5jCPYaOPXur+D0yosmq
U+yJuk9DvRmSU9601VmfA/8cD9Yeq9jWLjooy6tOOcjeNXmF4hMa5FwNoQaG7QuSeyhky8iWJ1TB
xU6XZM/W6phaE+P/mQkMAAiKeRpnJ3gqZ+ph1ZzsYfQ3TVEsprUMSRUtxOvDGfdWA0MkAACrLpzP
vezFMRkK/QQi9uUzfHR4QWzQdlM59bokkQ2BNlYmZ7PS2uACu51/MVtQAAHX43zfpWw5LvhwEEhU
2DcaC9er4gHyS8cchpBBKts4lXzPQU0h7HnlrUNINsBph54J8PXKdSWZoNRu+wSltive21ru0lVw
0qfas+MOFuFl735vbZcSbmUWktyVgafrhfmIxENYEwOYJUI76660z02JHls0SXOn8rFpSuEbEGzd
GBShsxuX5hIR6OpzecoQDf3EwZDUBJx0x9TWdoHOpUVCkZTMcfUZ28g30QAWQxhEQ/dYktt91LRd
tYLNBYEld3lG6fquwUowdC1+Ao1QWDFFcUndAgEsd5DVQVR1tvOmbflhUGb/Z2u1T71VWX7qAWCA
bSC/MMrkP3va5H/vcwY7NT3xwpTRsj849fTrYFkAXk69UwWJv2VjeVr3jUxxUZQ2qn8Ko2WCK+79
aCcq2PyOv8Zw1WAzcJtrM06ep7IcOfRMOKfpo5HH9lMSd1170TMwpvdv8qYx5rAUVkNhkFfPSgvE
q4rnmpxg6OzoYNVO8jT3rUaqZ+DlD39gDUAA/JRwFCHJfb00AwIrfcjSXzCU6o0bjaiDTNZTnO9y
d22ti2+HrA6YJzUScG0pMlLP0JixAzuUx6G+RO0jkiCfk6HSdmDHW6kBuQcpJFk6Ij6r8MNdmtYt
BV+wRurqizbBLOBVZqaYr8Vp6Hv9UE5aflym/Mv9j7lVyUCmERZq+FuU8ujqEsRuoGXFSJYFj/by
7I6IfFfOXF1SOcDwLjXnkhf29K6pB/EV/qTouYUccTnC1p2dqqTqLm4aW9/0SBbuq9xNyn+kNcz/
3v+Rm/ugegP4cKhC1ocZ/vE6NQLev0AfnY9pMoKuzbX472BI99RLth4LejSgLABMql7E9ZY7JYOp
jcejVEYBBLX4h7PbzTD8m2AfUPXaG6reWpqCthDpgkwAcnptry8NwVMy8bRnM2xipZt+sRUHetX7
f5IEMlFIC03lnlBeXpvi6ia0Klma26RIMiAD1X6BUntwj6JGTuQPfIJ6KnzogBjvWqdflRIYZAqD
0M9IowdICPqH0hTWEWHD5HT/eGztGSg4lXeBWgFver2wYfCS2B6pEg+qgR+baFhPpU0drYgzhLWD
If923+DWplHZpGoAXIuEYeXvBrvpfUukEvYyW3uMcxNC6HJIFi5pH+08UlvPLtRzsBxQOFCpyfXi
SOa9araxVQ328CHL3F4LSQcHb2e/NuyojiujY4ww0pNavUue2c1lAVlt6IxW8ugUc3PKo6b46/6X
27QCJgAYDnnWTaeViZ5iQHiYWmTRddV5qBLzMRbmGFz+f3ZWZ50KDshEnsAQaNZ0mP2pBrqViJ3+
3a1cBAgAaNB+nXEauut8w7EDMRgIwYa1aSXzk5tXk3Go6hy3NDR59lXvRfV9nKtWPlhVbpCMyIRp
extUyXd0rUzrpM9O92josZaEBT1neShF7uHeTK//1paGoR10KxEfe1HmZhjVJcWF1oDQ9M3QZqVy
g7M1HIaotJajZI42o8yQ2o9+Rypxaqts+dTOebtHEr1x4dS4HywxJCRUzVYlntEdgY7ZSPnGvg9t
QCHmj5ZbDQ92lZbQ9M97801bp4ZwkHPzC06+7iRkUWkHNXwQIeS4aXEYR709eH1d76XHGwEhpTkm
awmlKYitKw9m1xTpUOt0e9qWQTQT1D/Rmh5WdWFclraEw4+0aOeobjgTNVVBA5oCJPnd6gVY6Cwu
Vs/H1OH0eBjTKfvQYe/AfID98hCecnigGj8wIhCFXvsSmVNVQQW757hmDgWwIvti0RfeiWW2dku1
ABQvp5rmU6fntwi31szB1OKSpl2ja19Blo7pYaQ6Ht6/4luFRhW20LpXfN48otd2nKDP7M70exio
hdRD15/id0OOqvmxLIX7s+lGZmGatovH12Nb9h8Rb59/pK6rGSfbyNA5uf97tvaR8I2yDmpHzCGs
LgWIxToFNorLsahdLbFhPoCI/bc0+j1w9JYl+OAAb6nZCmbkrhfejPqkRwsK6T4Vsb8Gg24XFLPZ
dIgQGt0JtreuhNpLcghKY0wXX9vKpjjLO0vrQqPTPOO1GXseYMYh1aqjDbVt9iFINT8/QP43/bj/
PbecDCVUvAwdFR6LVWA6d3nbGajchomjIzUy9zmSO+jzvDWC2D0ymT7/wQbSEGXI1qM5yrj89VIT
R/NtTRsII3IzO2ie5kGtDLN/7Zr1ztndXNv/cHZePW4jadv+RQSYwylJSZ2D3W63fUJ41uNiZrGY
+evfiz74PksttOABdgcLeNalYqUn3IEAcyPwU407FV0o8by2i8np46a3+2tsnNwocdLxMLpyuHY2
DeSPv+XZHQOQFyU4kAO0Oo6npqgKE9lyx9jdmNymjWZhoRMYN1ZqXGpynJsaDebNHJ0iEnCa46FG
tIr6EeUAKMSdcxjGJY9S6WV7r0v6V43xL8Qtv8/VCUIBRi+1gq1kQES5/aA/rhuivwmVU1gQFU2e
qBoHPwj7eb6Vc72KcKq6+Uu92sv/LK3lYaVxm35yraK+dFDOfeI/f8bJoaQ+19mCOnw88llQxoe4
iV6wgxpKKv7Di8F1B9Llt2zCKQYkTa0RWxw4NAi2DVFm1wYozrzbt2q2dx9vnHN3OVLA2/nbjL9O
X3pDn3I00siA00UrosI0pztKr/rbx6P8vrFO1xATYKoiFFQ2RNTJGvq26mZtHmDBNp67yydj2VuZ
38ag/qEau/5051h5c5fW4POaaravrUL0B4imqgopf839XhWDB6eBossB7HfzUieOc92TP1+Ix3+j
39/9VmeTl0f9k41+8l6bqCjWyI0NUMtU/28hvPHQrbWh0+/pbQi1HZ7JVeF148E0C/UCPj94S22r
2OPNm//IpGVU+FP6nYyVnOoL63VuF9LEJJ00WC6SyuMPWUt0gwxq4EBTlZdF7ZT4V2A2ne8ddNsL
l8qZmgUDAEKio4D8w6mcekNNsxPJwsHzLBLkuRK7Aq+SaM2A5iCY9LOHn30l5+zS7XlmktCdgBUj
UAAx7t2JV826EsBR0B2VaHZ9O3PQnZygLjas2S8u3DBn5olyNHRvbhjatqdcVBu912n04SLliW+H
7oC4em1PXji1sr4H9mvus0L/Zs5TdyG9ODvPTeKNOjyv/SlWx+sa+KMl9CTKlBNIE6fatUhbHvTR
vyTBcO4WpQq/YahJzhA4337LH7doDXNpsYyWg15b2VW7DGZYe3IIgxyrY633vchIuulZaFwx2pRh
PWAtf23rxMi0MGH9Iv5GAnF6kycgoNKe1hdmdPJ29fv2zqRzHdbDxXbf+fmSsoHY2GwpTn14PT9v
QeVThh1XQ3t0auF8ggPm3wQT7il6qopwXRcvrpCSDz1r8XZ+nlx6Ms7EVkRV/+83nCJefQgcpCPI
yUuzU2+zTlPaxXPkM3oH9c00Z8Fzl1fF3+cAxKY0pzk35Dmnp7ZLglSrKuAjYzdOIYob5m1C2Hph
lDNRwEZtoGVFMWHzcDneTgKRVgDEjGLg6vAi0rzJo9buvYd1WvRdklKpuXAbnXmp4P5ubVVqW1u/
/3hEXc+6Iel0PqadLmtYBUpvQjMN7H8/fqvOHco/xzmJb6AMphgqU4ukAyL301wlu1aCvJmqqb2g
AnZ2SiYoH8xMSA5PA9LSEKvQnYHzgCpinGOhEMG5vlSBPLcL0V9FXYatiMnISYHJtVCvlDlLNdiE
+cJMttjXnnfDoto45a69qhb3Ehnr7FdEyWfTOOOfp20e321Q6xx+V3Sb+kZfELTuHazIMFFIL1zf
Z7fiVjgA94x45Wl+bazAJvqevpXboIVe46ZshKvP/QbhroxF3XWf/8MO2SSKLPgoAP5PduLkoyMt
ZmImq7UqlGVHO8qruf9kYZ95/V+GIj4jYQGCfErJMpbV15atJ2d02N+ly9LErZ/7O6+xLhG3z60Y
BlYorfNfStXbK/nHA2ErlOQNbbus2qZ9HdpVfMfSw7mbaiN5+XhW5/b9FslvHHEESk4fXPL43hum
rZ2k5/4LFOryVUO74MK+ODshymBktYjDkbcfT6jXNagmPS8eVTxtj7tHG06FkldTrScX7qZzWxB2
CShmtB7QbzzZEQKXktnwechlOYg9WuvaVany4mW1BrVHpiu5cHGcO9LABJjUpmHDZzyemoKKLnAr
IEGw5zaWgx48pmKeQ5+qxy5LrRSv3jX55+NVO/c9WS+qoaCQiFhO4mI316Sc8UiJRVX4L9D8JwzC
B3mbTCiqfzzUuYjsj6FOsxJy56ItJKUW3U+reZ+lmfZQNp4mQ3dKg8jrnep+9mrgkVx3Qfzx4OcW
k3cTKVNiB0rmJ/tmlXlmSw2c9uYddE+2+Vg6So91c1nvMzO95MN+7jAA6oJlsFV6wLcfr6WJWyKq
sBOwcFuHLGQ7817r9L+XdcJkjfRu45ZxU56Gf30yErpPWh8PIjWuDV9ialNclHU6ty/Zj5s0HWUI
oGTHc0kTNJzw/mJfrsMCRmdZdnlJybhXjrm3CgtXjxRp6o/X6+wHBLhGpwTYE6DZ40ELszJz0VEm
BLpXHGSPDQWUkEvNtXOjcAWz7SlJgvo42RUJAiCWm5U0NuZKAiPAX2bpk2r38VzOnTHCVTRLQJ+T
Km97849LeF7h4DojGz9Ho/NrltdzCKlnEaFXuP8loNpoajBFeVmMd8BYxPfLwaWg4Unf2edOU8Gs
8S+xvs6dJmJRbkYLGjMByPGMNlf3PB10CEJa36O0bm+BgFMdZFVU157XiAun91zVmCgAxMwGVmDM
k3eMdp4O8AIGJbbJYDSzNTiUWube2dqa7qYEGL+1SmffrrkW9oVb41ZnJ4fVXC55yZ+bOZ3mzd4D
iThaSMcz76dxMktvmmLaSsNPyy7zqALqgvsZNhSGyO1vf7930DPbnERwOIYPcDze7GGxMfSMV5t9
c+XZabNzbam+jtYyXcBUnzsMdEY36AQKCu9d1LNk8YMJXls6q2Avgq74MmGievj7CSFCRZSFcCCB
5MmEjLJMLWOGCiUTUwtrIxfxovlEr1rwH7hsUHPgsrFzNvGTkzukUVMK8g59r9ztkzB3kiZsjWR8
KZdpudA9OXNH0kKgbw5sBxnP04J7V3SUx4JNSix13L2Vd3W4lHLao5KmoDN4fkRb9pJM4ZkHdbP2
JH1CtX+zJTjeG2MyZKVv9BPiC1r+3cx966pR4xBZnSp+LZZaYYpmz0EyWBd2ypkLjbYeSEO626T+
p510CfyBbh78wFHLzD2d+5/dqJwrPRcXopN3W5Ji0UZ+3Ng69kbVO56hO2KanmUpRbe07KKlAyjQ
0HT99PGWfHemt1F43Vg4oEk0g45HSYu2pnpfMso4TDcuyJqHGquQPcHhp3TU/lrjfBsOQQY46OwX
0rfj4URpTWqU1Nea1PcPmj6oWBvtHHNWw/rbw0bjkNAAESouEN6E0zBkoYOZNL2M22AebuygWuNu
yatb1LYuBebbX3VUYGUoYn8alQjzgnk4GUrvReVVQrbAHKbNS0I6oafcYr/UWnCVgPANUW9pryXF
73AK5r/W8tuGJydEBBUyGQXG449aIe/VZB3gnwrBox2VsvaTrDZuKaFYrOqWxpdaLgUp787BNijN
0g2/z1NwOmepK2zFKtHGm99R1MFI3zca3p5Wloj9x3v07FDk3ADaKISzfY7n5648uZ1jydhbvfXQ
5SZ3i0uwLpW3XHhs391lzIrgAa1JSuWbKc/xUJt/lQu4Q8Z6ILaWvZV038y0HuZQSFt7bqzeeYaW
kX75eIZnzjqgow0vsGWRIGOPh235KWoShoxno0GuYBmJLkTT/4fvuE2LZIfnG7j08SgT1rykvuyT
euzrg+VoZuxnvhH2kwh2/2FCG0aAK4wS6amprVg8LbATJmTqnvxkVRxSqmkuckMfj3Nua1BvAsPJ
Y4du+umUekrdaWlLBL6yaue3+a95CACmjMGlvtK5kTZyHqJ9TIha/vHHQ2c40CiTNLFrrP6VD2gl
bPNAvxtzR/7tE8MmpH/FGoF72ECjx0MJNok2eVRGHJlNWDlP+sFfZ97Szi6vP/5+Z65/GiIQ3tkU
cGROmZZsgWxExLyOReMObdgtpZ7fm8R41wUtzCySni+//f2QNAdAfG0SwO/68xjEWRkTxAO1m7Id
9FE7zLt5DQ2jNw+1719qkp870n+OdxIpzGXCYo7YgzqDYUeN7LUon83l2h8SC72GND3ItrikdLQt
0emLQCmDzW/w4r2zKal5rp1Ob+vY1Op6R01cj0oqKreqXBVCp6a8EyhSRNbsmhdO3vvpwiPd7ENI
H2HBeyfT9TJHuVJxg9VIjV2XYrXiqYfzMYqy/6wXU3vtmRyVj9f0/eHYyKuUGEiR4dGdit8FJsCV
dkSggX9a9CFq7WYmjwhNFCL++hJjt/IfyhmILDHc8eEYGiIz9jKN1nJ2XrtxXsLZSarPlfLkhcPx
W+T+eBURAoVbQt8OkAVU5OOxcscttZWZgchc+wyric7Pw1prim/lXDcwAjEKjtquEn00zEZ3D9yc
x7aAembyVonsm5sUiCr4NtDYCxff+xeDpJqwkIsC6ot/enDbsWmrwnb5DJqVf84pzkU6VitfPl7X
99cDnSawEQhbUyJAU+r4A+AX2ZepT2CT6yZs8UxzQrrHwctQyDdz6v0L7cNzk2JA8nQqBcCmt232
R7FgXVxlt1Q4Y9/t7b2CAt4+4k3uXtI2PDetjUAL1xMRk3fVTerb9crGaSEftwiP9WlZhOBMRVgH
nXjoBu1SRf+9viEsHpJ4NLrBBrF1T3Ytsk46JTd2rZ+n4noWc/NgN0tz5bK9dovtaEVozqZ2D3vE
fvGWBBYhYlrdfTIEw7fCDbo4KYLma1777m3XC/+273L3l101zhfZpjZuurn4VEojo33VXgTjvL/N
+PUY6G7FWWQeThkgXkLKbNmZgofb116oBYX+3K5meWNhvvkQeL1+VzuL9bYYWnAhuTy3VAAXNnQa
wR8yr8dbYkF/a/ZHi9C6t38NswgegrWtd5lvvyrwv5eqiueGA3IE/ZaO4wZgPh7OqrMg0VXWxQtO
RT9rzZmvBlww0IKw/HCo7EvFnTMX529RM49bkyDmtKSf1a5d96OmEOowx4e0V0ZI9dS+lv50SXT4
zMPAUFuWRwZA7nVyuHQ77fUCs5y4c9S47v12kLtaJ0e4EYDDb0qr8+NOZNmFyv6ZvQO8hiomtyg1
zdMujDFRcaBb28V5KZIvnQ1T7wBRr5tvHWvxJfXTrviWqbw/GBKE4P7jC2xbr5MbnAiTGvHWAOJd
OCly1l1S+l1jqlifhuEtH2zE1P1qvlPGlKK4NlivaBLUeESYU/ZpqYtL45+bPbwFoHmUWemtbfvt
jxst6NYE4nXXxUosxZvEbyP00iy9bj1NRH6Wry+LHKYr2XiXOg5ndtbmuk46yqfnZT5JKSAQOkY/
D10sfc2LW3cST6Yu0lsgC+Xzxx/57FBUY2hibxXKUwhPDzOavkmDBEyNg3G1CjscgO9FVQbG++Oh
zpxPaj2b3oy/lURPW6PNYMDRR30jHnTsaA6rpqaeF9kB4mn0S7XrzPRSovvxkACojpfQzy3cmJD4
xDnZozvq+klGNui4WpSt2nI3ds78tzxdlPL+/yRBIxyP2HrukmtaogCrr2ssXEVXqF/WO6ewLl0K
Zye3nU26vr+Vr46HmrTOyBK7QKi1GK2vWTCUd+soNayplwyEVBm4Tx8v4LkDgbEIxWySUG6ik7nJ
1JX6miFimppDFiZN3VwHY/ZvZmbqCQr0cuN1TvCACsIlds+Z2IJSBUjSzZ+D7tRJXIzGQddZmVJx
MhQulMJKRYhr/X2WCCuNCsyGBtpa6SeX7NJWg+WSZsdClz+aulzvLcNIoGsu/e7jD3nm0OHeR6uU
ChfyHKcF0K6TzSpG0ig3wWESbb42nia8IpC9vYT6OXOJEv0wLXp5UJJPe/b2YpgdqMoqVpY1dNFs
5O2tGqD/IQykdTc+Slqv6TjVN7VdF3f5AMDu47m+xz5tLSrGp8BFRszhP96mq++NXr1hE/jLZyx9
p5/jSBWv1Rr7oCwKNUbq+jtB/BPWvRsciNYvGRmeOSnQKUlZCUL4De9kxXJ9mfsM63a7msq9m9vT
49QGwJPnXVYF5dXHMz6zW39XLSGbc1TARh5PGDn0bk4KJox4RXpbNm76ZRy67MIoZw4jo/wuOukO
ifbJG1EORuoRcjAnLIS/jXrhhoFVtfeBJ+VtgfHBJ2IWSdS3Xrp3zm0pQjr45lwGSF+dhnWzv6ST
0ikCCMO5SpX04zqnlSSyfLrqsk6jp2aY8bxazd7z5/L14897bjGhGtPM2vppFDCPP6+ZF2UibWoC
uWGtXDneW0tYsUfJ9peupeaFXO3cUaXdw30HWJEw9mQxQfLYaZ1xKaxsmzlsurq7Mesie1ip+l84
Ku+XlK47o9BxMYm7TsmxjR+ofGyRYwumZHlOXSeJKqw0QlB7zgHpdhmLLIEBlfBDPv6mxvtpbhkV
ab2NWBC405M1bRPRDamQXew5AqO/InWynTloiosWH/Ay1BfTvvLWydl52ui3O91bikM31kmxL5rU
DvW+VXmouZWFQqAG52e0p/7HhR+5fevjgBDcLwUKjNCpGBIeHa+874q8ySaERNUslltz3V6ioWjC
oZ9rBLD8/m51P9HSjwNhT2moz65zlVnqryFsJBjgeJA42jjotEKOfwbSEq4UYkD+qrHc614bv4kO
K69ltMu9gQzqLk/WS7XS95seqvbGFtn0qSDibH/+RywqVrPJRNLBcsKRJt9p6zwaYYmOpn4AvY4i
ZNCrJT98/MHfbwpiX5s2HbAeuman+RugMs8qB1LtAQeSiOajiObRTR67vHQuVA9+IxaO19YjObW5
LnmA6YScrO2wcCSCCimqROttnIzapFrDLrECMzRkOt30GarkB/wh2ya0JrAw0Vi78z+r0kZrF1g5
4i766vj3/qBUFWneMH6bTIUzheYv/itquHLZYz4s+rCr9e6xGUs8/T7+XO/XiLVx+GAISWydzZMo
BWRvk5Q5m3LISz2yJ9eLQEVpv0STltAlx+rl4/HOLA/ZCSEERS7qLqfZGc7J/PVeoWIvt4WLHqYM
nlckD1+UM/HZLgz2/nICtEYuSA+Hi5f/cbwDZZHnzqI8XM5LvWnvC9NKnG9TMeFfj4RG5T+AenGm
UMOPt4+1UsN50qmGPNl79M3zfTltQtWLKuVXk/5hFzaNa6ahrzfpvagyKuTDmCaUS7T1wRqqEfuF
QAZfWgmLO6SOhglDMvneU77W6cs6rNIMdQ8B+n2SO+mjl/jD3eRruoibhngobMuUNnJRWsglgiDs
mh0oIwf34gRsXzRpg+PgXo7t39UI82uJZjkt2X5N6xy7Rwi04qYqysEKiwbx8igoZx1OGHpwwS3+
LiLHLDvLx32vtf5wOxLhpW8KvCfOBWYvTLQHA7RvLaEnT9ZcGPIKlTI8MWqjVB5FMdf/vkpEkP46
vwIEQakFtDXVKvoPxysEwNRMTZe6tfCyIBT4skfOKCrkk4NgVy6pt7uwJfj7jo8sDCSUhH8DIjbK
wvF4GKa4Rge8G8Bwmb51dit3PcJLT/WEsvzHQ70/WuSm5KjoKJEAkBEfD4UPgGghebaxObXVIfGN
9NZb8OMkd1xuoZ1cSsB/97iO50Yjj13Fxbe9NKe1HatfLLBPIHiXxMHNdDHV+tXMh2w4FPwf7mrL
Sv7pUOIVMRFsIp7KpbGrqKEws0aemwTJl8afpy881VkTFnR/k1tbKeNnI1vVhjwu7deht/OnbG6o
o6SZWP0HJJ9J9NtRTNeVliMfR7ZlzpEq3FYPezMLUlTtAufV6yzx5uCz/dIaqk5Cx60cuatEOYtw
HXLnVaXV0ESAYuT/amuqPut5rX3rRxByaEpM/mtK/bEKVSa6azq35Rpn9aCeRa7p/4I1R8ZbBkm+
ht5SE7Bvq/HVHOzhFeE396bsCvPfZcSyJHbtNfuH+E7JnTHj8RLKEuvexzX1K7ojees9p2PZvWJR
tFJH15KuimQHtfy2Kgz/ywrBTjzUXao7YcU+lZ/XIZ3SJy+x7B6Bgy5fy9gUeu08JRU64lFA2MXB
Qy/gpvSD+dXqU6ePNKsd3zRVZR3MLJUt+4YjgAYn8kHoMmBVWcQDYLKKqkZSPJfFZjttG8nwMKHT
pIdDjXpdaIzUSPcNtYmXQctJX2t8Q/rITewlDwdoP7frEDTT0zCv2k4IumAX9vfpVb4JpxPJ0iXn
7ELSONnfE8cMNDCgr9lV8sbog/IOZkjuRWrhDy4Mtt0Df+7tbTCPp5bgBeoL0Mjjw9T38CWWwTEw
QNXLaC4Hb+8nwyWQzzvo29bZ2Hz7eJm2Ap5jHQ9D+91uYfPpkZHXqbarfTHfUmlKdo7g3g2VGcyf
E+EMt+7Ydojnlr49haWva3lk1EZ7CdmKt+s24vHECdtwSuFrbhrhp9hMFATNbF48/CdqwroXbyi1
EbyYEyh0yt3M+ToJPG7tzt6ogEaLjIKYnHq9QkklR+K0buceKIGp4fcueyVfZ6zfLfBSUwqIQtRT
GpuBKrywk4PKrxJsG6hsyV43IwAlffIsnbywdk1nVmmYzFli7IrKxXWjg3CxM9JkeFJjJ/i3y3S7
coKyC/3Jb8QeoOI6RthJLnU4OKP3a9Kztj4E1piVu1wLjGduCq/elf0cPCqzm79XibDXsM0SJzu0
jejfnEzKJ39ogx+jrXHE06Tjo0/C7eYodRv7RytHQJ1Z2w0PSQmjPhSdZQwvaizWl8SU2reiEe6D
h6iYDitNiSkyHIFoaVvJ4k4LAmToirLGH9xuzeY2T9N5vLP1wX9rVGsvONKo6rpL105ExZq2+l5X
/vyNxl9/vag5BxBSJMbLYPu9E2pDg9RjIZpHmkhNHs9ixR6u9f0iCYfBb6xImF5+DxWc3UUzbXmB
DO/dYB1AeIe+ND2UqkkGP8Q0CUeHHkLLcCC1QoGzKJf1VpRVDWQcQ5TIQ3PnO+eBX2gCBrgZ9MER
8GkrbIdkqTXTvhX2AjHNn/PPLvwYIx4LpyUnS7FtDJWnChknY5U+iZqo5dPgt+p7muuoQQscCb/Q
4av9cE7M6VuN1KQGHHKuf+p6t7pXDdLFa1Rolf82Z0JpRDydKCLgD84bxdrl81j2/kPq4wMbLVof
/G/lx3+elcTAAQ0O91vfGHkV6ZodfNHnNUl3nZsmMl7q1fCADSUmMr2ZJfEzmETSR4uXiMfBqFMz
mntYRCHOxSIHk2PNWVi5S9C9NpXf/Ry1Ul92IOLlA/gymg5WZjh31dqaRRwMbWWFqoX8CzBR07U4
6Jp8ryoNvSiFFoS1p7fo/az7cvmXJN7jr27NweqvS9+BnL2WxvCLpKJWu9Sf1y8OrJXli2cJLEwx
Y9e6KKvVpN1Ni3LayEv9PI/HzHOf0W/JPg+wIZ1bp+DrheTPG21OdRkypLWbVQfOkfikrNHHT6xW
a5/zJvbjHdrMVXDjCLuZojGb3Xm3ce3ScOrzst7VrcsvT+tltK7rbq7fsMPt5rD1PO2Q5j0OAujU
pP9kc508NJPfllgfSf3NAdbqhZVliedhwm0ZsoNpxxwI0kJtcronW3NKM3LTxfp3VKXXh/YAUyec
UWt5MFNfsUWLsfwsoCKbB4SmyttiTHznzjMSgJFisaV+jVOG7UR5XmROHoraq83IwWL2zgpazJe0
2eS8zkX+qU628tpcrPNLgoNaAqhXuDKskmIao2AGdzVbpmyJQwwbg5wGTtmDS0IkrpIxk4+w8t0f
sp48FfYrdi7R5lal9mjZDGNoKTbVjZ1bxZPQbEFYbg3S+9oVwjxUU0YS5YjKitLMFcPjkJhl9mxi
8NtGXa6aEmlaWrghqZHhx1o/zp88y1R+jAKN3yPpKufPHo2HOuqtNAGUI/yyCV1MzcfQmPOs3Guq
TiE0+Um63nb2pMqbarXz/2kJaet1mYtm2WH4k+r71ke/NALI7AVxwidbQ3+eBW5RizZ9wv90Y+7a
WfGANjlIEhNNm/YGyqkrs0OeyCYNG7EG1f0oXPGLToXn7QDyL9ZesweEBbxy0X/ME13dEEWTyYmV
UVg/ybiJhZoltw7rQNkx2oQMn1AkqZKolUkPJsebPCDeZl5SabSdXr/RtCYQHMXVmqJ8haZzb7Lt
JH/qB59kanqPo2fY30UWTNnVKuXkPkEHHsp92wRpta/LVn9eCmddNu3K+tGbUtYEd6AUm5SsXNnW
Zimvc9OpfuibvEyEQ+nwbI+Vnx5ws63nm2Wc6yHUmsp4XSvVczWbc3ozIvHp0K8wmzdqdvaIuFQ9
vRYL4ubhtHp9jwkcRtGTsjguDRyUdl/Zhf88KgP7ltnoPScGSLz6u3IAmBOWmTMzeFf7v9Q8OArs
QVu/ciz1McT3RSuvJzPR/5fbaytv1qEynnHVsIZd3jXuTYHCnjzIsux8PlKjPiWuS/SoK9NdnyeV
i1uNEJXIImFZRIeW9rUnZPmiZZre8SB21Y9sHhszlK3U/4Ffm5lhkiz9vUrY5vE0o+91g6hV14D8
t51s76RBcOXO4wphCbdaFXaljllOOvVjEEmAP/FQwx+JwcUp+zZIVY+kfC7nFoRXW2zlsWD53o4b
Hjww+v4r+ID+sUyNhbdSKfQdiyHR5U1jSF5MnMayb0SZNsbzRtA0kTcCVr6ZsjHNIhs/cEl0YGg3
hKkONCp2/VoesOBrCgi72WCjD7g0KMw7ubSxgO6tV6Va7sJsHbKf4HaFGWqtXYrrdsgWM2yssayf
kraDD9iso9ne5z7yJl9WQu/srqGjkoZ0V9YA48s638AvqfFYrEYVhK5VJcNu4ViPkRiN0iIz6H14
vOW6qNAdF5o/w2Q2O6Boa0e1o+uWq8TOlzQuvaZ61cs8T8KibeRjpxXej8Gu+NdyVzjoAc1qeZQ5
7IhICG6qvcyCPAjBEeRfMy2Xz3SU7X43FoY379FTnUwsa4o+j3icEkTvPQlZpHEnM49IxdW+lGKh
CCHMVA9Hf2Z3qM6Z7qXRriMontmY7gxjJlPc6Cd25Mg2+YRpN2VzQ8jkk6YZQx0JEDU/ZpEHVjy2
eoIOvNRZpkVX6sFoG907TJnK1I10IE98zbKMSM7LB+drl+taH+Ft6b35K9WP2HRKtKM8c0jQactK
cY/We+KHFJGH6d5J7cELV/5WIIIN9YugN7UynBvTovAhMs1e4qHxJ54Vqeck77h38o4qZh6Jypwf
vWHJsf1KdPeJxMq/7sxh0qKa0X7iXiqQPRYodHRWaZV7Ozc5iW2GBfShEIOZ7XUq50GYSJX8DwgB
ZF9COD397BWys3bSteTX3PDKKszt0bgL3HFlWSrDek0pMCBvphXaFZJEmh8P5mhbB+7y9s7bRBLC
djH0fykYOPhTzgOhwOQncTuXhE26laTJ1exPmR7lrZOqSDqTk8doVxg/YSho22oIg61rWEVcJJY/
7NF0qT9ZjSPwEF3MRYZWkLVraMJY/w4jlnej6GzQ0UaJ+wGvRN2kUSNyf7q1uKDyW3/M54az3IE1
QULPu1krkNjhMrUq2XMkVRtVbr/e23VnJrE/iHIJM0ByvKuerShsADCbonIcZHoYoCkP8DBaeuV5
5+AjLAZ/vMpMzfD2RlObX52aMvABwR8OQTvr+jPpUVbsPKP2g7u0wJMx1JNyui8tpyiuS4PHKpRW
hvpsQtfks94po9+lw6r/wHNN6ftEmEod8nJqv3r6TCuJHEI8OROJVNSmCMGFTjBJjFW7hZZBr2O0
JNzavyGytiCjUyqtDhSuNDdu6ZjqiLVbnN065b3Z06/R0tDdxNow+MEzm2SucfFWbM0utMk5qFbh
h6AI8iChRFhrdC9J4PB9OiSG3jqBwg+bM138SB9Sn4Cydr4Xndm3UYlLEJcR25qnnPLJnZpbtNM6
vQOkZdKs0qhSeO0SFmbf3ddzWYxhW3krGD23K2XkK/Zt5K6lY+1tQQUhTJwAxDhrD3GLkcUYykkO
/3R55tZcPVXwmruDbxBBKjvJQnxz3PyQuBOAPzo70icMw48zLIA1fyFwtgnUbHf0w3YS1v9kjX5Y
aOIf1e19rZX5i1/PAR0NFNG80HHGeYTBJyntV4FX7gbPKrpdA7bQCQGiSxlV0Hi4zoIA+xG1alV3
KLPMvlmtOWca6E0Zh8opKjuymhzbotWqizWCmTgbkVUP45OzphMqc+At/m2FcEsygsy7U02Lc4pZ
+7XHE4gk1VPCNf5tcHpekJx9uYbF6q533AyE1VajCE1w+DX/rYs0eVZV3b51a6VVd1YxLhrqcs68
m1IL6ZqNsZJEeeAVX/RxWdpoTCbTpavkB7e5WJxnVsSwIkUasIdzYXq7rB7nV5Ev4FwKEGtGZI+J
lUezI7xbE8EVl8Oly3tnWnjcVebXGVw2OqNxMrl2SbAltThX2rBEQafcX66zOsGtI/v0NcV4hNUf
xvltGOhOxUWvqZ+NHVDWMkbbuzYaezQjv7Osp9kylpqKX1vezYXeAeYsUvliN4IwcxQ5yzz1mCdF
bosHfagss+qjepbJrdkiRBdNEEytOJvTqoxG0aafR3SEW/CuCshLFmRDeivTYUrwrXGnJqSu2X9W
zeysu7H7P87OazluJE3btzLR55iFNxs7cwAUqopWNGJL1AlChoQ3CSRM4ur/B5r5d5slBrnaPlOT
VUkk0nzmNZndnqMt7zxlXm6Xu1x2pOOuMafeUUEEa3dD7so57MtAe1gbs28jh4JhezDrbty75lj7
odO40Gj5DapitU4mMEx1O4arNy0F2y7o8h3L0/7G1Zd8zbQC8ah+6UbswznPa8zeE/nDEXI0r7x6
rYbYCqT7tNAlwTl07SoyaQLTcCiLvNjNQUHFrcQZqOParvmV1cKW7Iehreb3UaQsY70oNmECOAAD
HZJcPakkz87TQrod8iTIwEQTNbFPvWYDr8QNvmaj6Y3GwTiM9gMikf6zZygHXwtD+tmumJbBu5xr
W942o5s9ItbmVrt80ocypHA7rOcrXntPeAHIM5+IK8B5VK++G3qpz9y/OTWFsffHe7Ob8/Qodch2
Rz+xZjagvjTP9WzORVwSmJUUQhvr89JU09fRK1otwuJE7yjC1AFFmGrul+PGdetCp1ttETqTPYlo
9EfvVusduiQoRtsAYRPE7Li5k/ayIq7icGl78wCLBTfWRqSWF6JBlD9XWApkISwBdLkb0Oc/JMZG
38ZiyErSqLKpdoCmxpJ0puAuYvnjP7fMW8aTLdkkdkRlVUFdcRTXs5fYvA2M8KgJeZNJO4Epn/e6
mJzPejfRJHCDYpKhlbdeGxacM03cL7rzLFyXfGLKt5Ynmgvk3UUOrJn1xd9dN8P8J8STNI9SAqh7
bek0SWCwaEdBg8YP4bz1XM7TSHe2RLQitJIZT9uBEP9PUQsL6/ZlGn9oTSquK5Gn3+uyTT4tKs+/
jETL1KpRgX4QBnLNUdKk64PCw5znszWYrJXtq9BCNySNzApsoEdulodGnppXvSLHgWwKbTNWi5Ee
JjyX73rVyjvl55Rbhm4oSpJpwbXYU4Aed1rGDRGh7N199D0sVkM7bZdbzmtqCMWizV87zW6fRTe3
HXSl3OujabXLJlyR7rtF0Mu6T8akPCMbGJ+dVVp3GTvoaelagHsVpZOWlF+ndBtklgs9SOjuHCZo
6PqhTg6Kr72t/AdBZjiFGeWGr4YxtNkOVItXxKJzCb/ROx7orDhrf0MdR1XE1rKYIpoyTX/rkILm
51awwg0ozNp67DO3uRlNc/oalF05XQpV+TOtydlzQl24aXeZ95nfxKTf6GEvwdzu8kEE7VlJ6+BH
Tqn/IsALsjlHVNK7RatsE5ij7dhFSH/5Q0z8Ul+vSzfdJuVUfINlPl+gfZdkkS0z6yGXZaDCpmko
II+0cq+8YW1T3JtcpIMBcJVDOIyN86mulzHhBHU5cmblTh9UUFH9N2yt6Y8cxd1e2nWmha6ZcJgv
3Ge0yPRW06OaM/t2Nbi2YTZLapMg4xw0nXSjpVBapM2d4fajOqe6Yd+vRMt0/SYS53gxcFYKU0rw
KxXHajmbamqmUZXrA8un1yjj1zUWeGHRq8aIMl8LqlhJa6mjfqzQPTMB2X2oegvFrzQISv/apoX4
XOGI+9AKEl724hZJZ6r0z9KkngtCNl3Mt+wGikPY5YzXQ1o0PVrU7lxHVYBOblSWvfXg2C3dC4lX
xNZ/0RrjUmSWPM8oZCTh3EPXPag+XUWc5I1XkVIbC03Pee2+z2rJHwDltmKHHl9a7JLMwUlg6Eeb
wIA++nMyz8ulEtP6oyo5U6/01pjZoXC/5YFQeDp31tYcjkpU2tFVejrSGHLHZF/PQdAcBuKXr8Gy
kMta3Wruu8QS9a62RXGLj6z2wfY6+36gl5qHo3C9WxjL9aPIZy2Pm9JzunDQTL5yUfiSR64zNaSG
s51QClgUV0dP3uhEFgd5uctksmGNB7m5SjZKfiGoLT5lo8/F6CVal7L/ffpYQH/HI7WRdYTjarFB
yrIg2/KU3iHDqDcIZJSCQCFw8u+JNTlDKCcAWuiKLWlFR8Yc6hDOeruEQOnNB8IT986uFm+Ixspf
ztO2M4Kw8xztrJqUtC9mV8xn01iP+bFSZvZQrxSSLjN0HsU+RaI3J9afSFFsq3MeVxKXLHYodHM9
FBSsjtLzkyBStP4fkANyij3ss9bZjZUS2Z4mbnoLYqrCV8WgONW1RnAAOz8+OmLxrvpFK2mylaZ+
Bri/aOkw9WyEsg7KS4N+lgzNqcxvNNPgbu/HaSjiRjbJ1xT8XxeKqedgxMkZTphfrXYd6oRT94ma
DMLIqill7E7J8GmtGjCwfcepESK52D9AXNS+FyyA7xJkQxbRs0g+26VZfBgkEUS0zsKiP46oy2Fc
e2p8Wd41Yzy56YDr4VRX51Uzaune0Aft3Ofgc2MUUuxmN0xe0hzLoVrryMU8oQ673OXiGQbHuLRt
OXox6gTEXmTBUJhNL8/2QW+mbZT1wjhbKdTTX2jFeCjojDnhmC2Erm49zT5FdiEb6meuzUXNaUu0
kYLuCzh+FM3ioLjy+jYgPHJW80cNJuNbayP8GpVGZRATSBQtgjTn0B5Rjo9ovw1eGLRJ/2Gu19zY
sTNqDxUPhdWfHYzKPrhGpackEdn6SVrOrEelcltrJzVqPkQTxlhEXrvYn9oKTPdFhv2SGfYATa6U
pgIjEkFtfJjWLc3k8HGyC7Cm7ccEa5ANVGIadw6B9BDSUqOtW1fl+bQFPRGiY9q9JxASQSirMD9U
ZDvNbWLW648a0IN/1trN+ODneXrjCn+fp50+HBfNyHqq7b1JXcBWpQ3cIAiuZKDmz7Qs/O4IR6q+
ICESP7Qq5WToF5NPlLVm3qzzOgTElpMEK0o68KHjKsKpyl+p3SYEERR1PLsi5SytLN4S7mmXdqW/
42BNA4o38yiOLWAvqkddhfiFwhO+uuwrK+OwtOfiWtnJ8ii4tu8sXk4Olkuaz62fEfVuanmX0gra
5cAzth/sougIY4sloVJu8TM9xzwrRIoY+NdaBRXpqMcyD7G6sOHF1hOYQF7srTUn1PYp7Ttf3MUj
gjD7JP8ONgK5J4nyZxF6SHQEVzR4Kfr5jU2BCn8bR98pVqjD8V1pEJrAmfQfsiat9bB10QzD+d2V
adw2Qn60AzzDLkYaG0OsKuhzpMMu7NzOXTscQ3DG/gqapOz2SiPHjvW54LIx+yxdDwFF9wfo0dZW
NnbIXNREy+moqFqNoRxKuGRZb6RgjFKvtsOy8H1qQBp3B9eDmzaxvTaIChL0GdU+X0ugkLHuj4Eu
QkvMytlPlqy165raM8a2XVnJ7qnL+j67XlJ/xrtgyEsCHnwsLcUpmpulGVfVogFAmVIgnf31mNOe
VpE7WGJ8EKMQ64EApku1sEgssE3BAngTYToz0+5Nudg+avRmCUQqTGuXczD2hNEUd1bqiikJdeRF
KyRElbA+2pjvNtei0RadQgyXjn0cdBdaFbaaJlF2o2vaJz2r5/qsWGbhbZ+r8/YiQ69ivHeNaSXU
0vzVb58wGDUJbWj7MYbsApgM4dhqzkyav866cXSW0pyvhE0RnY5BNzXPCFlPaxvRTiYR2/edmybP
SbB6+EfbxVBdDA32uJ9KnFfkD9/g7rzW/TZxowXh+eVP2i29/rGeXGKhKAnc2nhstc7R3X1V0SM8
JsY00VQerNVff2hLuwF6COeyrw3Q2fLAMD3dxHSz41ZciZgTfLZsTWdzG15qUi8rkRRGIN/v7QGp
pxaAAhUYOiqoPJTMDuSJYfSc4+Sso3ZfO2ZLpDHOnUOzJJl6BcRZ6oIt5YC78L+5wnK9b6Prl548
5PRJ0yy0F7foBipQuV1/7nxumR8BqWsSL/5i5RdLnlfyg6ME4tgRvDckvzNvSbyLpYeyccitaaov
dTJ0++DjsDHHFaXz9dbt+PvbUPdpFSDhj4PfjzRPl+qjm+na8iVRC9cGvRIVHHvWN4/mGmVwoCw+
TmeGnLgyM92klUJ5be7PlTYi6uwOXjkdh3rGS0Q2VT5zVY5DcQ0gKhP7dvbG9rxf9bWIJ6e2yi8o
eySCPHfw+5iqp60fe6Ama1g0ajV2lqZqj14GxZZIOXbjfy7ZMXdoAhbL5aAcsplV536N5SKRRUDv
WT2O6ZI99ctq9Gcuh0C5W+wyedTSvtXDVJvmB1Q2U3O/6EF5l7e1NYaw5ytMlrj+7BgVs7L9kg5l
4pFrWcFyTDt+KeLeUMlZynb5MTqicHY6WGd1AJhpPEBAosbkULMPwjGgDhdCqtFu6KSm1a70i/WL
El57Bx/a+Kj8VPdImIY8HkSWNzQRiBHDTEC3DWmhZFcNufeNj3oHQGZ7qJ0wcZPsixzSwYgmp5dT
WHed+lybq5oJZCdd3xmjKb4rRMk/z2O5nGsE+xWwmNY9GwcE70nS3Fiz2BeYXJZnVlEIMANyvaQN
NFVxm072RcvumcPVHGnfdCrBoNfO5/Ky8jDJnEkbSCOtrqvDKTM7PAJojNOZpwj0rV6N5WPXdh7l
U6+amp2ogLfv1ozO713BifhR1/qBmjQapphDOF6m6GtYgBAqwwX0kTG7H3PhAJou26n/DO7Iv0vK
2ij3aZN43l2L8/cngaElgB17cX4E7VQqijHOoHaJcuomcualjPs0WDZth9JDqRnRsCqaF1xwLwdp
zMh1VKI+m/Q5O86AmdsrBypTTkrtcH0HfUMtAzk5+jWITVL7mU09u4S07lRRNyZFSu15wL+Xi7+h
8SkSzw6F4/VfRMrdFC+qBs9RkLpzG5cBzrfjmqgjZa3U3g3+UGcXoKm0GmfDvK7iPFnHhxWYwBCT
RqpvtWtk3xGy9/1wzpzlokb4adorIfIvvZyBK/tZVtzIzs5pXZp+C25RrZIuizT7C/Il0ldk+IOr
jd6QRkbtZjIC6UMfhuYq3V45NTgfdDW+qyGGowOX1VTZWiiSVd5nGZlxiBcX4vkekU6/sxe13MjC
mjqmZHH0MOMEWsO09ypOPCMAcJVOA8d5ECCtfjAoaX6isQ/yYSoRpY5YlhSuizXvLtKFECueoO5M
HG6bKaGz5uKxFJb9UQ+WpAo59lk35qCkeal1fZ+HOp2gz2k6uBU53gCkux36wt9zGPnZHjPVbD/q
nTZGHs0rY18ZwXDrDOm6Yf8c86pNe/cGaR1kXuuWQzzU1tJXcZYrdZMDzb23ciHqiz5w2yxO7KlI
IwHoQMaJk6Q+vR6CjL3f0xXfSgiU9SdnTDtqmYYj9oZZF/V+7OyA+g8JIEVYuUzRqIzxS8Pda0eV
gQ7OJygWzboTOtg36m6Zl8Z6FuSopHvWcEEnRbWfjWL183i1Nf+r1w6+FQnRLFPM5kY9oaibGn/3
ZQjsM6G38mpacLmKUEKiyu7XdXNuthol7Mwgk9sTIJh/CmfqnzhDaW6Vub4Vi6hs66Sfi+FHfYEZ
9ENR9OuxAEpRUYPVaM0CDyof+qx3PhoLwsQXBvfd7VobLvHA2yDNX3BloMWRVfJRPdKJ6U5Fj5pK
qpGgijpsV/T7esmcs6l4d5RTKiwiv8gdoQCOMl2A5tEJEp4kRbj12vhR11GD9irevtMaYJ9KMB2L
stIoR438nUf7BZ+3DfoTDgojk4ri9vO/wO/H1OAmSpCltnEZvkAnub1vsRg41LTwf38oXJMB66Ie
xa1ySthCgceoVNl5UWeAK7D8XB5StxwPmSGad7RKTlG1m17y5tL+0xQCJboThF42dw3bbvKjpOia
sExwSyi9Oj+oonDDblzfIzG8skA2wDCe1MibgQw8eXWl6tYECEkAfkCZZ9U6LWc+B+k7E/jaU4Fo
htNqIn/6ywKBzF575VIEERA+DGdnEOBWYpS7anJo+xa98w6c8pW1YeDjbhLIw5agU/9ybZggxIcB
hn8UuOJbbuvlLp3BmOdj+548yGvzhzQialUc7KzGE5QoFDnRCS0PIiog/T2AAO+qIux9Z/5+Iext
yyKAp8eKcNFXOOXpdk7vkB3ymjRJEb8tO/MK1Iax633N+jAJf4qKKkvuhLsYf9JZHGMTjMz9b58l
cHzAfNvcmTBqtqn4y4YjtfOgaTCpQw90PsoDoCqgtCzrd71KDMhd25L0qdzh/mydDGQWGUxuDE9h
6XqTHWIxAJ5s1jvz0zp378l2/rpULEQg6WkBveWcDE42nJYZA60TUngtK5dv9E9obio0ET5DtMvf
85g+JWxsT7ZxdV1rk53nCV9OYVEMRkKbg4KXZ/hXndd8FXSp90Q136l+1RH8CntXptP8DpXn1wOa
cTeFDvbfBmk+Gddd/F4joGc/OJOz77DrisRoe/s66Lqdlroq0o3a2L+9Xl59WByLWTOAjSHgvHxY
wCSLLUr6SpJiBlx2oO5g/NR+wXAwlHYpYtMQIEkR9//t7c/jbkYiG7/WgwH0cuTGFhgE1UsQJdZa
/1lpdXOnrIpS6rzM9Ye3n/LXAwAKL4rH2/3HfXQqHJNbQ9FNImCsJvUP+qzEwVjpI7w9ymur1CGj
hVrE/jdO1QdIyxPKqB4H6OL0MIZb+lZjU18o8PHv3ECvrRXHhPkFmdTbekEvJ28tg0F4KDBFAWit
60Wq5NoG+/NooMegx2tjJ3NIEFA48duP+NpEon+HCxqOitBotyn4y/GiFTr1z5HMdp3N+ktlpk69
qwJpzbu3xzmlym57EGKlB6HTQXvMOrkbBs3A+0C5AVQCqIJIwLLjCmns6EhAnwTAgPnM6PzoAUFe
z5b/u1aV2/Ac445H5xJd1FPr93Eyac/SXI4SRLIjG7H2sDA9DOfmAm1DXb6nwPfaykGzcdNitajb
n+prZohwFAoaa+SP+rTHA+Y2wTRohz+a/84l9d5IJxOLguiaK8HEpm7rxFVtYPhQlMmuFp199vY7
fHWozaPVRLYCubGTDU45K0n7xA4iW8vtbwhV4IRu5d2fXZ6951H+a+iyWWv/z1AnlxEBhjvSaAqi
KQsQqzbxE02pn8V4fDsAMvGWfPvRTk9N0yFw2RQd9J8Kz87JeCQ3iLmN5RjP2mwcYB8tQLNUsC83
7wDLWqa9l1LCsVQ1vHOSnU7qz5ERBoJTuN26p9zFwhzhNJrmGPtD6T/XbRuclXR/EcY32nf24GtD
oZioczajNujYJ2eMi/B+paQ+Qpqd/Gcg9XYELeKjnHrtvTTh9P1tTwVdbNMH3twYTvdbVY29maeg
WDVruaLjYvzZ13Mf0pxw7yq/eo8Vd3p6MtxGzkUpBswigpcnT2bIEeMTP5jiRcvBSLr+wflJmoBD
QdO0bfk76N698+ZOj7RtUI4T4jJ7S/SCkyA0dyYhvRZkpk+Tc3PMKY8TUiQPPVzhPRGHE1Pkac+z
UfhfM7XM97+9ZAlpeIukRxbPfLLxp5QmWq9qGdeqlwdZ7tv2zqrT8abOfCem1doCGWnfe+hX1hDM
/ABpswDdQ1hTL++LaSSYZxAZl31Bn8Y1tTUiQnWf0z4HS/D2I772Wjc2vu1vArgsppeDiRFgCLGZ
hChl5VFQu/N122fDTWKobC8FYDOta/V3XqvxytqFMoVMK/KDmHucKpVXuZfqadlJkOi9eW1StqXr
4rvyWyXb4Cimef7oZWt5XsjBvCXDqz5RFLZiAWNX4H9DqywJ6pzKFHSNOGkTKzQwF38vgn71rwSh
tgkIgjE9XfILSTqu0gWgZB2CnpD+GrJKnGNfacOxd53q+9vv4rXV7kF1gZAOdkE/je4geza15c5j
bIGK1sAgalUSWyCaAMsszQVeqvkO9lJyUebVcEzQvJj2b/8FP1Uf/spa2zYcsZGL0z2iyEAoXi6H
niKnuTkYxWXn1heU3eq9h//50UvzctcNao3aQTpXg752sVO1wLh5w7EYx5JWCgCnt/+c1xYnVjM+
cTZiEfapFA8A/jRpTVrM65zVF7WS6nbSIVdomfOt7FKPHtMi3lmbr42J5AOxLyKx3FYn19Rc6fqq
zamMYQYVka3MaWtFSe+2UP5UhjTvqCbUie29c3O8Oi5mAZtSJbCEU0c0gy74mlFmw7zccukfyGYT
jh3xIaWbkkGb1fRsX5TCfueVvzou4obbKQeR+/SNtzJb8tFpZKyblXX0itJ1gRXL4iKB9b2bWmXQ
FIFM9s65s03j6UJja3GFIYiNgOO2F/4SFM/Ae0fTgumBYOb0kOfLsDNH13l4ewG9sqMw9oE2zgZG
L/JURwAsaeXIYB1it2+LOEB16AxaACCKIX2GtjxFg7mYEaGBhZ7/aJ29PforUwtbU8fA0zZA7Z3G
HcQJqi+NjKVUFe5F4YKa9/FkOhChDrFsTPQDxPCeYM4rhxaDUk0hKthY7Cfrl5sMpdmAO2sc6SGj
nMLtrCiql16SR54zT7+/R5E6MrdLGtdl/fSO9IdNcNn1ZWxXSrsY3KG/zUD2tnsdbmQe6ZVM9yrw
1M3vzy2ZPyEdE2tixfxy/UgYEw5oehlr4yoPqjXqo3Q6PYZl69+Y4NUhCPbq9v8wqE15w0QaZYud
Xw7a1UOuVw43s1tm7cViU/fufUf7nnbdctAb8xpjXVW+s1NeCQcIA1jCJvNoosD/clCVFJ5b2YmM
26QeKHJb473EY7PifuihoL79hK8E6RhbwKZm1TLYadI/SRCE4zQTcCm4xRb0sXNnXq17jT5mKGFv
RxYa3XtZrv3nt0f+xXyUq4dGKA6ym3DWZnn78jn1ZuWKVwF4IioF9CeUuBY0IZ8hYKh91lnYo1pd
73z3u6SDuw5GGTCHZurnFcbfD3RjACSac5PtQDXBF3j7r3ttV3Evs7EoUpJEnLwEZ5p1jZObe9EH
rObjlQ55KHWv6IzrYZJOv6vs93MyqF1TgSUmwyvj5WSozDc8IUhZspGatSNRLzApTh5yU5q/fwFs
+sDgRp1NvfjUDIdekTVk8MHiBIz5gZD3z4ZdfuCAIXcJeudDYNZl/PvTiSEuundI6OO/c7KRoLS1
LiDuMXbqllqB0Ywf5rxRcZAALLHxert7e7zXTmI09vzAIpjzcYF6OZ1+o+O7qZopnuxEPy7ZaMCh
H+QD7EcD7ek6uXbbtnyvbvDaokHIFB8XJC831cSXo055FswpnIK4GR0rcgMBsqzKtR3AQG2TJLDe
eZOvnBQWCGHb4n1iBnI6XudzAtN2nmNHpeVV5+T9p9601YF6Wvn49oS+8mhUypGC4/ko+brbz/9y
fTsrtc51LWbakMAvPV940IhdCIjaCPgbqfj1nbDslQFtWNZc4vT6Nm2/lwM2rQ0DBbJEXIo02Tfu
/FTbuXnEKq1D/ajt3lmgr0wlcpro+tLhRVPiNC2ikT7S99XneODQikH2lQdwDTbocvc98fCfqm4n
odAWB+GAhswX1eSTg8/NgI65+bLEssjU0bFQLRC5Nt4WY2Hs3FkOpJ96c5OPg34+dPBrnCFYP+jz
mH7JUcL+BqvbRuHA6o/TZsjiWU5ynyb9eO2T9J2zHopjA4nlmKalfE+e7LWEAZ4CSSpFR+dXk6vV
sLDQBP8WO/3QAhFKIGI55uJcYFHXfGpBchDFqiX9HHAfn7UiR3cEqJD2JK02hxSCIMCwe3ttvnKH
0Q2gTWYQ63g0sF4uFV1rEUbtWSqGKzXARrW/qS9NqLKA6OoMuzyuWjBArmytdxK410amNk8hm14E
SkWnx4wz4gefpUtc6N4PDCdsAvZVXsMod2JDmtUnd5jycB6C8Z1I85XlSguEvhIpG8vVNF8+cgr7
q5GdscSIomfAy9wyxCPQih0xvWfD/cpRisr2Ng61cPRNTp7RklVqcR0uaDYkGzjfnusDSJ2FHu4C
uFGt/dET5vTOA76y/beTBgsKAgPdPK2hK8MZ+7KF2N4pFE50ELFgtZHrOK7z0nACIO3RRW8vo1/m
lNVMgOlsvQnKeacZCq3/1lj8UbH78uF6MLLmYLb2fABK+bt9QZOhWLAoVBDF+L/40XVFNbmFhw7G
Bro8h3uXh+XkgzOiov1OIPPaU6E0ZfEGfURrTm/7xuhU4buaiqECU6Gve3uMHEArGTCluYrfnsLt
Gn9xsiEiSGESlXQKrABvT3aiD00GJCyyCTlw6WsQ2LT617VFgOXtcV55KM4eEh6T+eO/4OXyN1JE
D1Jhqbia0EGw4XzBf8HnNw1a8fXtoX5Z/psuoktozIlN6vFT2/IvF59bBkgQbAVzaKviKMehiwfY
lTs5ampP6Vt90o1q3r896GvPR3nO2uRkyQROzbAyNPIgqxqAjoCvoZth5neNombnScCx/5ehLCwI
tocjVno5lS68NwPU4oZvkrjUOgOoJfTngMQH3r/6cf/xffnP9Km9+ddCGP75X/z7e9spJL4yefLP
f17l3/t2aJ/lf20f++9fe/mhf37onpp72T89yauv3elvvvgg3//v8Xdf5dcX/4ACAS/odnzq1d3T
AHPn5yD8pdtv/m9/+Lenn9+C2PrTP/743o6N3L4tzdvmj3//6OzHP/4gX/vLrG/f/+8fXn+t+dx9
9zVtWHf/+q7//sDT10H+4w/771sblASIQICYnEPhj7/NT9tPkC35O/XgTfBxIwdSleTsbdpeZnzK
+jtqXjaaH/Q5DCr1/Ghox+1Hpvd3jhfOFY82ub6VBP74/0/+4h39zzv7G+pBN23eyOEffxh88MWu
dkiBkBqmdMvVSiqkn96vnMCgxqvpeXQMf7rNPBvhjyGYpb5bZDDMIZxRg3KuUmtsaNZ6meTOevBn
035KArNKH5MGs72D2wOTRcQOoaxPyHUAzB3Mps52pVpL6rqWNX4dqR+NIQwQt4x6IG4uQgpev0QU
dUZ3b+Sr2d93WhKgHVBZ7Y3moYJ0WOrcneJxsZ3hsE5JlYTLKqAKm65AgKxZa7dGYlHznLiAQLLL
69UXUW50AjpNFvhRhuQWAgKi6GHm6QUqXGuRoIOBe732kLlKINxQ50l/kL4DjBxNOWiNrlmIa6DU
4tGHdG5cyEUFhwRK4BC5cxOgzSCrFiow2KcMVSnEM+J88Mxq10FtM2O+5DKBGgz4vpnVHYiQGuIA
7qePmtkiM7kMEzDvVaRtuS8c8uNzeh0zxx0M3I85gMwYKjewaAgKygpbv2cee60kFx7kIpYvfFqD
qNUt0/wxC1pXuw0EfN99nzg6JZqs1e+KWhjOFcTPmmNMDrjTocSAMBdKHuIRyKU5RhoQzWRDB/c/
OM4T7z5rGgtykQP79bg1YWnogUN4dJCgqPaZr4COdkgJrDejZYhy7wutnENHGCDDodYE6I9II6O+
MMkRbTzPu051FJruvFVMObo66F3sZGF2j+0oMlp2c2LezuDYWmQXMnneyXVNY3uCg0WBSfX4hpGH
i2voiB2iJjNiDYhGB6KOiVd0cVa5XEXQMWp0nE0UKsJar/zP4wDCYzeRF1Y7i/jtU9bgYhLiFFba
sQN9dTijAA/tbiqaWjzOeV08t11WpWHb2Ckai06/3HgyW4tonFoNMoXZ2F8N+qruOeWVOdknKK75
kfRVruJhGAvYtOypLNaRmsgeOqecv5ltMUKQM2EjQSsGyb7Ly6STkZMko/lh7cEmnqeIiiR7FB4H
ZYQwFdMhJkvoa2QieDBmd1rd5KJdBFwsYc++sW+CYLlpAkCjO+HNk3Zf2fQjz3zNYLNJw4c8h1Yh
XwratMp2Rr8sN4upl8qmLLptRYkdVJ5BAZ74ig7FieXLglyTfcw0tRZF2MKha+EvWm1W/7BLxB3n
UAbjQqtTK/O2BSG8ad38uWRk+/YudwGr79Zg6R5pxEo4TGU9Jft/LVdUnBLn82iMjFtrJUfDvxYd
9qR1sPe7SZ925gDlA3GL2WJ3uFUpo2IA7IpuA3JAuSZY9FPqfEbzCZR6A8PIDFMFowMpvOGWObHy
MM+U/ajJpLx00Mn6AK2ehlJVZPY3OL82DhFJ+wPNb/1oElJcZKRR8TSYDph3BBfcppMVXgvmdEzr
5jkl4AX9Y9JJdrW6vPYqhOIiu9RhrxXIuiqE06SFVKTuzHFTJPondJTH0Kkg2RRroR4XaBfXrac3
D9iOlX0Ih6D9QgMiuKigRMMP0DaCHi1zMxqbBFX9tq3+1JMuOBPODN58pOYVYidZ3FizhNJKZGcd
062iBDbVyx7wvbr3QSsZvCmIYZFNe0He+uYM/zngG9ywT73CZH4GTzHEphLrOhoT3VYBiPcEoZ2o
hB1nhsoRuK0bnror215De1BNzo1r1O0lUre8A0sbP45IHERDMjjnylsKpDV8GKmdnFF6cnpMUzpw
aMyhrz6szSgu07ktY1o/iuNYPsBMgRBmqme9mPtPMG5AWqxOQguG9lCjQdrdmOJlcQ/zMD2TYuwv
eXrEGPxxfITOXFF0yJOzMoCAjBU9WkslS3eSHemlh5v0OextG72lDOkEbfEN/N2CzorAxrJzC2MS
c7yWGeJKTpU9j8jr3nNibzKjsHuaEKaMOOD0WPI/vDr7MAciKOMZZbq9kw6IF1W2u0Iz404wQTXU
xeUa2GmGWPEwfkexmFbO6uXwuwJYUF/bNbCORt2YX8a6Rw3M1jzAnLnm6nGS6OpezALjiTwVGrpL
ZgAbTknpRwHiOhArXPd6raryTB9qYFmmNV7Wc4n682Cn58DixbFqvPUL1S4Jkgo5iL3IOhc6ll60
37gaCwgFcJKPRVvIY90CO0zpNgLghvtmnuPQ7HjHqoY7EE4o0aDH8P+YO7PmtpF02/4i9MWcwCsJ
kqImS7Is23pBuGwZ84wEEvj1Z0FV97QI64pRb7ejo7uiKspJTDl8395r99nwS8PQ+OLGw+9Qn9sb
xKBR0LMV+TLhffvu6Zl41rCRJ4Qc1H/15QhUKp2ScNvqoVcsQWBGkPBeMBRIiiusfKl/pedD82Db
Eygcw1NJ0IKXeZn0vvvtpV1zxwzfNBuPb++WhMD+p2H04rOMBxm0owG+qApncS1LONRBm5s5qlvT
u6/NScCzmZr7VHOTByZMgl7A3X7NjNG54tBoMNvU4Y2XZ/NPepjGVzlH2d7EfHyP6xj61tT7dPtI
VCzcOhq+9xivmT+E33a3hRnPj3OxCMFxOTIx9F1bDxcZ8kT/e8WODFNfrqXxLs2MEu5C0nqEvqfD
dBNjHPueZTMfuzkPPoAMwuJ3GqXKdutHMv/t9fiENulYd09eC4Bhw3Tg5dskmQHVmCFuDHbj5r6M
C4KLzd5mMU5HXqJN6ZaW2I9JqtSe1SD7mrn94C7l+eHKdspBBLXu5wfsu1hIGzE45bZqqh6qW+V1
F31fOC8FSJFLWNRwCDk2KhfDgZvPKMCFEW/JBicCEDmIxLegeAbel8E3psWeJQsQI4C3mOYimBXf
zIYfvYUhgY+pcBQuzNC08Spp3RB3OzZBWQBgcFlnjLL2gyostRcTua2+hzGUkHyST/6wdTSzCYCl
9PtRhdGMsXsAL91OoIs2hkY840aXJiZMvDPyunYqmUBvajsZdI3pag+jSAwiagYfg4THugmmBruu
8Vxh1HiWlsCGIn2cd8Vk2/XBSdgKsQbog74px6GJd+081PLOZaeUXBtw0TK+/8nsLyNH+oon0VvZ
NeCw7lsCM/GeFdkbLvE0VcMmZNcB9SJPWLmmtq5/yal38oNe0Uc6ZMqWxFMoiico/wzrwkrHIjpA
4NA3dkyIBs4Qz4Z9NzqutuksnV2rHaaucZ83NuyQxB9A94yiAKsYG/VBWpl/Be7F93YmG7wOYNyo
X0w61XYmk8S9mkLMiFu8nemFFUbpgykV66pd285vNke3bpEaDffQbMSlYREgshHujA0JCDqEViZ8
rdhroUqvxqyyrorOq+2DLsnD2ea42DB2FYr3X9OXhrivjVhsYvYZ30UN6gQ0/NjcZqyhznZQ1b0d
xtjFdKn7MSgBnU2HGiADgd5nK0Yikz1ZWw9DKMsw5x4omh2bdRh98Y+2jPrP0CFYlmcsfTetId2X
yBAdRloMXwsrO9mp1NVus7yon30j8kFI0ZDhaTTSNTYY7IEdcY6F/ZFNpYRBwTkVOt+cuBPYDfoh
F2VZwX8ch4TYNqcYy2xf6HPTHMzFh7mRs6NdY1r1mmCWjmZccvDp3W1tyeTJHyBzbSMfA+FYtFGQ
ODb+qDFOvKfGwrfKj2bu2fauDyJxiK1Ls8ZxjcQG8+KWTBx+ZmxV5pNXp+W1DwFx2ExW72TY7lNx
7Q6QgneRLu0vVp9V3+28Hg4ZdvZnOwHptzHySv0ye6O595oqm7jiOLSPUnMhi5pWNx71XAfl6kip
P4ddhPZ7fD0E4ORU5vWUZU9pZHnhrkURPu9xyVbeBbQ9TNa2ZscaR5UQo/1ohL/xuCdXeqKrI+u/
d4Sz2l/7XYkdqtFIHg+KGGFKIH2QPcvur9vGs2nNX2OjnZ+kMUmbOqycP4sBatQu9gvrKney5BdI
f8AdjVLe3ejxhm3K3Da2+jJZAATFLEXjBJUN0fCf2X4PG43PH0MpoMo6XA6EMey1DTc+u6ERUkH7
1dpdLUR8jOv4F61h2Htzoo58dCMVZw+OF5izhY3Ua+5FnJAlooEUu7fBnb60lIx+y8HRHgo/aZ99
FfufoynEvMz6GphCK7QtbGbqZXpbijuXz/clHBVQs5ojyzekcdQgq3iOLeSnY94cmnYS3422sobA
7XQsvsv5yxsN2Ctu5TXTJ2oqMawqkpvx5JY2faEK6Z4aNHQ0pTVcYHArLydihA4sluNm4kyJBE70
CL/hIG9cXd3p7DzgIbRfEyGiL4ZmuldmSzsrQRBxMRfqgt3b9MnWGvObU4/AwIpmjK+MqpvJsLCj
9uBOZnlnalbbbnjbs+igbCWPkGa6fTwZwxeVG+IgQJ48NTrAcrjpn7relOCkO8u/nnPxq4IcCRos
jHU+UVwTV9C40ot+mPlGINZBUPcT07tMKmUeWX1eYpjXv5BwDRdTbFg7bLcECvuV5l7rqWitAE0c
VsDeSeEkQD+KH5gl85vCk8VuBDjEFAGiArZZ6JcRUizf349Y5b9VCZRTCWOFBrHB1la3vG3BwQ+V
7tDewSgpd7E1DjfjnL8gB/H38D20Y+ta+ZWdaiZtExcSMKGNu4a44RcP1MAuEV3zyc87d2aHV7XO
Pm2LgUyQrOwJ5Oy6+zIMs4OoQWe2WhTlNIqQj2tSxGLDKQTOfNs3sEtyf7b2CPXZXyN0j+EGVuml
3ofDvdmVP9DTq0u2Fz3IAre9pr+ugzfz7E9m0eVPkJ6HZofFIWFtZqH/OqZqOsROCOjKMPuehEIf
qpOVJ7xLvJ9HKIuJdQFL1f/LLpPqoex0YNy1RchOjYOxvyJkMdTAvzW6v+vNdPidtw0HF4NdDfOk
n8Wbtk6yw6i5019itPNPXV3X8tKB4HLXCY2PKDZnpnttTttfuopbNsxZP7OZ7a2vbc+Z0G6BPiM2
EeqvMCvJDE/ZdfD1ThEt80LjgMJrPLMnb+1I34xojz4Tr6Qd2Yx3Kd5vYoisOlroyRybdrUFkXcH
BWzYN6EJ6asxrkpyebZFafR7pxlTd6807VlXujiYRH/Bf0/VVUws6lFx/tiAeKt37FFYW0mOhM2Z
GeERzCxnA6MvpwuEpMYX1S/eZuYFJ9u5Pb9ZuQadIq+EYw0qSVGO8iESq6p5dqJyYY1lXfU4qfAR
WBLoVeWKFlitxocjMlumj20J33YjfKmT9+umIz7RQQs/TQ72t6EdfDrsebtD6jEeJnzF815Fo+1y
WtGnoKGX88B+cN4bo2U2G2E47V+ZU7Y/ZBa1VMya4acae5JYpDXvCN/LD5BX7AM7T83beP5oX6qB
dIyuGLRbFsDmL2lo2V3sRM22DYeKIxg+hBuTo3910BasyZjn47HikHRfDIiwBYSPQERT/tec9PWE
KSrzjwb6u8wCn2G0YXxh2AUTBXq1C1FRQxnZrMtt6UrvpR31qdtSQfecoBeTZA/gamhnlQ5MdyGD
fYOYNF1U0uz6O9RRRCjE/TPLcfE5BYW487Iivyum+IiiMAKDKfnQPRyJL/bojs7lnPazfhkJrxt3
TaG05xly9zev6G9rKFi7iuLnVlki+UaIlv7QthDLnTkDBdLpyXc/6+oLLZLUC4X2uVqCrVJKZdMF
e2Z/ooyhsdvmnFzhcXWL60HO2ZHjZHmw2tB91gpoMFlkxTcEvAU9Vp806N1wUJt4dsojtZ4+GDvi
wiW4socuZSViz+PwKVgPhpDykqJftI1Zpvatptk3od1P11UitHhnzj3sM7+zCKecPWNiC+DI5FZv
feN7KNnZjV3VhjuZadUVTnVFba4un6G+sIfLp99GoSDHA8N+QsEn2ViFSUD2ZUqydtzeZNHs3poC
BK/G7r8cyl+i8vRHp+v4gohbLT/l/gj3V3VPZCFhbiezpn/qSBq+bEqv/452AsylA8HAvEvZR6jn
0lmgoFha9DzoQ5nKgPOQS7kLnJ4x4wq3uUZKfWVzRxgHxVSRs/JA6mq6R1G47AAthM0zZjQqQWSW
6A1Il4HCZQN8MAYuWunaJgG78mVqbBk0Qww+PooBCmgQr6gQ44W4m+yxeGTFbYe9W2JPBi9VQZqp
8ojywMBhpAiMum3qq76vwjioYjZV2M4zvNCOMlR9zc7EB2PQt0wzyhYcunim0AWLGFb6mf7UexXz
1wwMhAv0BtxVU6WpsBbhgXqhuzNdeoXUnYtptmNI+6QlbO1KhlVghu10KzKt/vamtfBPAf9twX7p
ff23B7dU6xcdOS5if0mJQvt32tDx3KFrjGr+4ZEmd5P4ljxEYCSDmaJrANpPXlSY1R+0MCNSJpWa
fqZ1ZfwxPoYkhFMcPVAb0Lxa9QBHSFJR3ABYcvKhWGpc8MsuhEaa7lYCEDhwAKdi6Y+TAWlh0JQM
FCwtSakAYsSulyEEhFQV/B0TNGuLzJAjwk4WCXCPxKH7sK2YxOoAXnJRB35BXNfDx3fwz0vAr2lx
E1HVsPZi4Tq9hbFwYk25FMNn3YjjXaGXghqonyTTz5Be4/BY00uDgKX7vEXAc/S/gJ/b3b4VFGh3
YyspMXFswRIIxFJlx5BeYX6FwCQEAxmbhRYQrNqouwpEO4RoEO/aGZHmSlzHW8DWCT8KXaUlBx7o
6uklaDFpR5NhgyYyQlJN4zamlI9hwyTTYqDAuIOhauTs9oD3cpjzuLlRDiUJR78an+wuK4oD8WcA
WOCE8xS0RnPzM5LO934kPlXCW3y60wa/8/RHWhbrhQhJPXBrAjQOoaW51VUBUOkg2Hvck4+QvPhZ
T7sJWQU3+fWtoDHJe2I2sM/AlyJT3yjRxhMVUGf2z3zHr7nybz8maJPcO4fPyUSfD2fn9BfWqQNr
Km7IYLdz3gErm3LvOY+IM9lpE1/4j6LhrgWjBsPqJjJNENPMm3F6iziqiq8cYUXORZ7XIQ0tMyZy
gF5YFwVkOMAucVqYGGSL0BaiJBBj6uwn88lxQkwffpu7wDOgWNr7hg20CmA2ANoWWKQPmlcVFX9g
of3m6JQ+YDGg6Jo0NE+2ava0H2TaeeP92MXuow9ZFulo39fnxPpLj/NkpiE6GmcXoW3cJQyq3krU
R+MirsMmg8crc394+HtS7UygXQcgS7WL27J1ur2b0I8JRNVO7jFS3Zzf+mWsFKTEaUEedURLdEHe
lHxLnbL4jMJGGdNVkTTWGG36sXe9M8bQVxbA6WO1BR8ACnjh81fO6gOf6a2AQKOAN/BL4lst8Tid
yT6Zwy3woqralU5lWzegQzgTtkliTlez70bZpYPod7qyOXd+ooHRJQe/pEW7Bfxo1xesA1l6pbsT
QNcCWQE4J96pLmgySfeJ3Cr+VVN5VcImr9R9mGKtTL0fGC+y+UjhKP1Gj0KfHj+ezU7nY9ASaBeY
RlAJYh5jWlo9pXgkWgB4EdIPbyyXQwAZOYnKj4Ve1JduArEA3ia+6d7uzd2k+cBsPv4Br3b6/95t
fgE3GQk1zh8UoES9L6vlGwnFHCtnKlOYynOcdNXehYPPPnj2KIv83ZXiNgv76Id2/C3Rql5tyNdb
ZlYjMn86sVOX2xxxox3A4ApDYLCUW/eFNUJMSVnHOUCH4REoU9jsENjaB0dmeR00nNfhjDtAs6Ed
mSEyOpta6+HMxa1vLx12bLCeYaB7AQexNuE6Mbk9odv/4nBFbmEOrmprSvwiG4oc/g0HYUliClba
y1Bk8Q+wlVREBcE+4Q53FhkAIzQVY1Pprv9porgbDPAxPpsKtzJtMcP5DIIwvXJlyWejh05JyE1p
lqTW66NxkyigIVS1qfx7kwXbqC5LWVOOdJAQ+nX7YIOnPCeTetXOvn2cXDFSBRdjNSgH5w9pNLlF
Ineq/FcPApgpkcYNx6CqW8p/qBLKrUf1bNjzjlU3wPFUciAhTU85VnAy6xsrVmdERyt9Aj8CF8uC
c8CAie0DRezp+1UAJGIfNC1zBcv5sZK19hkCdYldSMI2CpTlTl+GZjBoRvd5mOxGZ/LCawh0SULB
rO8kISRkGsCKdvzfJezAHn6OTh6VlVnGXtZZ8btNHLqtTt0UN3Iom/yzDmOdI+LSo2Wiqb+bdec8
OrCFYAPoOgXI17+rDU5Nv0EfNLGdoiGBmEiMR77vQo1XpOqbaKMPHSdQp6sydN91wX53Koyu3o50
4qNtiAcsORSV6nijh5KCY865IuaPRLOzLZhF+m9+WfGH5a9NVLOwreiiFKAYUdUaew/lAmdhB3jx
rvI4lNOpDSvEfGneVEEpCvhAJbxb1AKamV1PqI6+dP5EUdupOL5BIITZtBkK/ybXa5dwM9PI/R2Q
QXbgTp67NPy4u9oGfhEds9dv61/phR6rgv+uJUAn0qH/p6To/0Oh0KKb/j//V43zh05o91P++FW1
b4VCy7/wt04Ihcp/APb46D5hieDLXVgw/wiFfPM/Op5VUAO4FbCrLP/oH6GQ8R8EhmywsCRh2UDb
+L86Ic35j/66grMKLWKhf6USWp14DLb6HDaWjSZKOf6w1VYO5KGMM5MAwzmr9uTGPlpQRNvid8kU
QRLqsSoPMv9Rlk+5uCaznRIxeVCqOjaaPKjGPMQmWlI1Hd/cvnfOQsuX/9+pCjnSIqJjfmZvgvcU
j/3pzEDJPPQaX/N3UqcSz0EajnrX+zs0PAhyXFT5H4/3mkp6MqCno+KCD8SdcBdjzemAIYjyQcfz
skvg9oBHc0unuO1dlBpA7zKKbpFFUudmLDUwxK4ukWFGWal97oB5geADklRuVNTkt3KeEkiuUUhh
UZcOi+eI5fveaOL+a5Mt3RhoCAQCwadfCMDKNr/VaoYyFw1waskWc56pTaroEPrTVNM198b0c4mO
3ACdC9d1Q1GtCYlr8Bx31+WyM+Aa2k58cEedIl/tk7RwaTXL08zTkgMywNb+IezoEnL+yud9rQzK
owk88gPFQ3qAuSZze5+b0DXjItLdTcXMcNlUKJwOoPkaZ6NkmX6NIDZabKdj8hhKIoFA+A2jhAq7
nLdoBMegp9MBtY1h5l2AvNoFXJ6Rl8JSviQ7un5IIdSPogYSvQGjeZsOVdnv7Zg9yNYOp/mnxwYy
3vhh1/iXWVQ79TYpwJEsgMgqC8ponD51BMDUO9ecuL22tYi0yNVBHzF4AiddRG86JMsEWu+WJoqz
5MHlzhc5U+YHCOq5T0prQLWN+Wj0F5Fep7eU44f5zNt0urXg7cXrthjRF88MMte1006TZJSpYrJ2
dIC6o6vn/q1LQle9qTT46dswVzUB4SlqM9gAJtFPA3rIM7/hj++anY1nYFdYZgiEJKsDUGdGuEyg
kOzIAGkmIOo9eD5QB2Z6OYsS2GGtjQteUumN4iDm+d3+40/qFQjz5pNyBGY/zE+YT0C1IFFd/YK5
mzQO1Jm+G5PRepRZ092lcTcGE1qKaznI8ujnUbkPDdBVc5h41wDr0CSGMB3nPI6CeOjFGaX4qczZ
4aCKHHLBAVEiMLDpLdPOmw2t0Ah2m8g5CmIjzG+g5spP8BraLx9f+bujoLf3ddzh+DpXG/dIRWaa
ItEJTAsz+JSU+S5nO3Bm97QCci0XY6Hv5yFzyEUlvna+NCnNiSrkYmoMUXcIk5wH2fb2i2FHMCg9
+9af/G9MzXZQ21G37ZssPjNLr96xP37B6kLR/oByJck6GJXxW9gltZ2uhwMGq7JyG7ElX3LapM1U
nrEYrb6vP8ZdrVnhlFY2IVuEbhLNcjnXrnaZNvZzEzeSvWTd1PsaY+uvifxHeNxwH87UP1ar0+v4
Jh85aj48kHzop6+RVgIjiqAAB7zU0T60OcrEsSPvhOrySzFZ7l8fv1Crnfvfjxrzlo9BFywZq+Pp
gEnFptOcXT0wSZLdaV4sgg4Y2Zc4d3Ug7Co9olXz74daG25nw1Evk1uIz04Og/PMtPLnu235pg4L
zmFTwuWvvqBKZ3KegI+g+pwI40F4/GA3U3b/8QUv13MydVBZwoZHBYzbSxl2eQHefKek2xpWBbgc
Bq6ePkJBn49lpsSjE1MpwkJMMEEU5+GZ6sKf12azoTKFCfSNysuacCc1f+L8yetMCNGiT5DZbmbn
f2YOWl7O02vDu8kdWmTh/O8ahFZR/J54nHpgg5neq0I1h4p66zWwovz7x7fxz/eUcxvu52UhWsrZ
q03NDNnfolyqw+MdxpuSKJEnbUl5zIhM2VV1lJ4pXr53aVQNbExVrIAYj04fm6aUU5aDpwdVUjUH
h6godpWkbCyaljNDvVbD39xGpmUmPdNHL/+6sV7ze2LhtrWeRS4n026Yd5FBV4tjmFP9ZU1hM4Cr
NhFqGpxoh2BM7fHC1LuqDCZKgNM1mHW93/URpVwAEoQZZuQx2zcqEYhOolFjTf74SazuDL+WnTU1
BkgCAkDJutggo94m3ABVYJKHKrB6dGuEFqq9btE2+3goc1lXT+8MYy0GpYVnsNjDT58CfJVZltlk
7qSLpGScVVpvYOt3X9pS+u22m0oPHj8SSuuAlxEyahZ59qUh0nHaAkgg3a3rs0wFLuGPP4qUxWVP
GcrrAb+B7iUfeknwIK7aDgiKCssNAJrcOH58Ee/cL7ZNNn0QZJPLWeD0GgApA90tE2tnTJZ3TbfM
u8RDMF0JSuAPHw+1mmuWR8Nsxt4eEw1xdvpqbi2buMtal+UZzrVxmA17vnfmsGNjmbbdDi5u+Ajy
W56Z4V6NfqunhL8T6QNQXOYCd/VtVtLTeRULa1eQj/mQNk1IbGHbanv6ttW861tjINdD2OrYkwoz
bvsCVOE2DWOqbBmOTfeiRza3BDfN7mXikod6wK5AzaYtCtIxOj8pLw1SX50rQlVEeaAYTFvDI2kl
J1809c4x7VaT5+ttdA3YgFjOSatfDrJvp2wakGM3UtLaEdfY3/gS5aBQcxx8/LCWGWR91xbaAYgh
fDW4bk5HCWtCBmpEwbulXof0Srq/KpcMhl2CZvTSCotmn4FBuAbo6D9KFqYzS8Q74y/AXwxsOHtw
5S7v7ZuFqWDRJdjaYfaMyuu2ta5q076MBQAEN3kpFu1l6Ykn26p/fnzdq5l8ubu4OG0+aui/tIZW
3wPZC2aCchDVXW0NO5gO3VGv83HrDk2y6zVxjnHz53VCJcQtbvtMIZDrV28n8UEuabygajOFftun
8/iZtKfymHGMLjZ2QnqLr5nawfbJ2ST9jiyOjy94veXhijn6821AJWKrJdbepRCyeGKKhiuOx/Cz
EIXXbqdx6kEQ+/2UcMwUA1UIF6HMpsoQem31KkEx4JLw9KVJXGc8M4X/+YJTuxG8clQBuDnWcsve
PPo2ZheutZa94586W6/BUjQj/f34sl8v678vOFBWgwEw8/n8PzxYZ/WghaP1HapbfadnKRmxZuQ6
P+suNhQsApqZ+4LJ/S6hbcHZsReeGaDy9MzDqJfxb5cY8e+woyto7lKRK6AVjs9xXhfdVezPSbe3
0qQ0KeEAYdna8Zx/7RA7FxcRMQUEb1XEvRJxamja/uOrWvULX6/KpVQFKRFX29+et7f3zgcOVZcJ
rqkhL/ZdZLKRBbKzwUPi/pzVrHSywHPtOZnoCG60gfigvkqJHzUQBu66uTa3dlI697anZV8+/mmn
Cw2/DPe37VNsWX4chvDVhOIDyQeg0orAEwl65t6zUA9Twrn3IsN5+pdj2Ya3wDgEdTaM+Osak5RU
hgVOvUCwMgetFxWB7DEjKKGfQzj+cVnLYcEFaLFMxnw9q9nYj9GszJP0AupJ1nWmRrGjcjPAi8rF
mcPQ6pzPLVzGooLp8mihMi+Fz7cPN7ciD8gYY+llfUu3TWdCkpDxC0P89C0KXp5FDQkKhdzr0jcv
Y5ciu99kJKDLtN43WWSfOR/+efVs31nUWVmXU9Nrse/Np2r2bWkZneDqES3vkc+QDuSO7tFrp3OC
kXNDrWYFYWMRK3OGSuKq3REKVG5FlzNR9nN0Zm443ags95kCJXw1naM+HdDFbvr2PpteWvhkQbk4
mfThjly/6akSkfYwq4nA9S5C9JSX1pkF789PdxmVFZc3VzewNS834M29xL82xQioBTvnUXzO9FTb
+MpOj7C6zIsoDyHu00PaWPFU7dwEeyRzenUX05/8NRit6WwG3xke5rwx//1D5lgDyWopE9MeXS1R
qODTjIQ0cts95e/rpp8D1cpx3yahvvu3H65FKZ4bjy0cZcz6vI9eCZxA4YqgmCv9wiKf4sb0zeyW
1m/+5eOhTleZ14fMUEu9f1ln/oCCzdhbCf5ahupcsXVyZmQ9It3z41FOCzf/jELxaNnwLtj45Ve8
eaiu5rQ1cb8ClpogitRMDec7NJPyShUIJzZonuUntypnorLD7sxrvFrZ/x6c1h8304YFAG7tdPBF
RmnHkRTB7Frykkq63EdZY3/CTlMHeRH7h8hznCfKGvmeZn9+ZOef/IgEJq4zt+F0l/PPLwFWgVpI
UE1b9z70MgprhM2COvWU3xACl/3s3EbdFgrPjYW7iPaoWX8Roy4fa1Ixrz5+Cu980B44tuWkLF6X
/NMbkSWznpLG4WLx00h+IVXqCftJuE9l/8jOX+6dTMbfPh7z3UuGceQCL8SWvrjPT558Sc/PU4UI
VEUgT0ZU9YLy7481aZp/sbyil7CN4mnsJgTthasePx7+nekSfeWiOeG4tbx+p8PLzMhSX8EgCj2j
wXlsyTtVZOFNb5ry18dDrYA3/zzdN2Otpma9JpeKVEURAC1tNxzBncsq7ZZgetlcTW7cXggkn1Tj
5wFP2Rje6iC1vpdW5d7IbDoH3X7/ypdvm94AuOjVRmOyp0gmI++aPjVj0DfMowAyf7MZOtdWPzfS
6hHPWlSWmcZIZY5YFie/vSsNCD75oDfBmXu8/Fkn21WUdlR7/veqVvuMXDdgoOSdQMLpjp9mt4iW
QCTzU2wnm9pt0p1HpOM2b0SYb7vEGm7acSR5zT13Lnz3mpcTA7XJBb+3/PM3E5qkUGmzHIgAeSpW
Xyect+bYW3tlJN6Za35vKAjDTM5gR6mErl4rgkMxYXdMXwgi7EPe9s7ebJQVEDtkXnx8e09PfX+/
wbwvYHMJtgH4uRrKz4nHcxWb0xE1MP4zt3z29VZe2b5d7OdE9GcyGux3niZrDxMimiPIlKs3J5ok
BwRZ8TQbQ+CST/ptZZrqzALw3hQExY5JgNodoL7VKMQjFiZCV+b/2egum3HWbq2YWh053mSkllm0
9fvEukEPUd5a43hO1fTerPt2+NUrq6wOFc+wTPoOdfu8i719niEvgkVIfhL75S2FovTw8ZN8985C
7KPPv/Cp1wVtB59JpfEZ8CTtNMjtMj9O7F7OjPLuq+mACFx4myYV39OvQEtw19mCS0tz3Tug0ncO
S1ywEKFzZuV8d3Llm6JAQLWc4uZqqKxlf5JxzgkyP+cNwbtko0nr1UWeyaAMISgoc6j2s33RZ7LG
SyDmHzTTISfV1HPPvFHvfie4fpeL5qrXX39tt6JvO+5uOnDG1Me2ubELy78BWdYEcuzPQbzefZpv
xludeHQSDUhGZLyMtJRt00f2hmTvcxrW90ahNOhSNHbZ84vln7+Z00JsIRXBnbR6cCU9IBeNAm2M
9eO/fzPfjrKaOfGAF/BZar55d44PMqrEvqvnZPfxKO9982zUUbhTPeMYvLqWTlG9LNGfBUneEBYJ
pFrD3J6O34eJ9tmmIpmN6h1n5o1oG8M45OYgz/yEdz4Omi02vCSeHFP3auuR+ynuqqL0AjVG8krG
ckavirIf65P99PHVvjPFIGtDz2PDaqZbt1rrXT1sdUWmX6DMqPw+5C1J1tSMSI+vn1uWsH1ehefk
+++8LYzpwJxyOKZx5j99Wzo1aQQaMGaUkG8Vk0B+SSjBuebVu6OYvI50yBzguqsVSSzpnFObe4Ek
BDDwzOo3HJj8zOTy7u1DMsB/FqrSehnKO0tOrsGTSqxCIH7XvWwH8lV8nwWQFerL2f2YGucCwt69
NEpvSCQp73HQO72B7MSJzRsYlQzI7IZ6q32VxWc7ucvqstow+cQ8cZhml8LJejV1dOacSOShTB2j
yg6ZFO3XXiXV3ouL+brW+v4xna350JR6u9X0EUd6jVOpM/MMvn/TnCtJvXurkfaiPtOXOWY1jQ8k
ZFcwxDlu4guf8BuWam+NZnPIASwwdRfjzWQDtj/zhN+ZDrgL/x12uUtvpjZMfQJ8gBKBM43dzqyH
8GXWarHDNt0ERdQs8dBW6yPFddA3Ky85M/47NSuL1WLRgCwNUr7U0x+QdCqCGhJ5QQtw84kFjuQr
o3V6a5N7nfjhDc74a8ZSCjIBus0jaHv7h4Zsftj0xVxUu5pYcJ0Sl6Ab8/HcsfKwvG76/IW2S4nH
YIu0Xsx6FyySMqgAsH9FOCJdHRMD2da3nJa9W9xWxjcl7UPa9fk2BTmxaxzIDq10p8cZOMVL14bf
sQaGWy1NiJD0o3SvJ176KXETUpZjLxzOlIje+3Bo0dGXYOpaJAqn95K4Ms3DXOMFqF2A50b46VB7
u2fW+PfeVB+5MD1fupvo4k9HaeISr76e8sTywSKVftTUxhfhuDesSKHmn8xoi3N1/nc5fsvjgGaL
ahoJFYVEdsan45ZllKbC5xThGTWuQMQ9u1bE+T7t6yj4+NEvK9Dp3MBQFo0lhEmcMNZPfkyJNgU6
wBFxLIu7bpRQLdJxUAq5kmcVu8zS02sJzqV4JmZZnVOMWcvHvh4fMRFvOxeKzmQ1uY+1nIrCi8Ig
gyBhYzZospdMk+yhUBvat2lu+tEmkbp77aSlmnHgjp81vaBVCpi6TjaYEmd35+uy8AK7hTkM9buA
N9q5MAehQPRpdNCbwf6RzKoeMLyEYb9nhTRv0TdnKd72pB13kdDbB7bm5v1SmPzRRQOpKsacV9W+
KLvW3lRFoz6VfdpVZ3YIf77ImP4oBiHc4nWlUH36qImm90xiz5mbHWKyO3wdDy1Vzn9dt1ww+Ew7
SzrP0sw7HaWWTuJEfkbtrZV0dcrZ3zvz8JKZhTqjkXjvfcJCwvxG95AXeNkRvZllPWSGficZCc1q
fRSpZX7RJSZ3q26dGbaSbH6bU78bNcc61xN491YSyuEs6FLELquvxuwxKRYOVWMOdUaFe7wGguY3
ycHSJ/EtHKPmIFzgb5EHJGTAando6VVfMakZKPgRjSF2v3fqcLz/+BN759yyHG85JSzKLf5idff7
DkZGSYwd4dGdY9F26szPLnLQR/pA9q1y6ggcSGbkP6eI4HnQADAgtrPHRwjIXsOZXbhy+td1QH4T
ngyOwhRT6C2fPqckdGPf9ScR8FZWt3nah5AHh/mXYVdVoJp5xnFVROcUNH/uh3kJEafS1KQBxsbn
dFRcbXyEtsOWfC7GbQSWYM856pehCA0+c9OXCziZWBy2FqDHwauz1sKXXQ0VGp3vU+kMGt3LLz30
ypvaUtED0428TkjalBstHs3nvO+IWE4deahKIk3yogGIA8jpp9fY8a8a5N2dq6mm2uSdnZyZfP/Y
kiy/kRcDORTfirGuz4VRpIEwAvzVODnsIafVfoZtGP7oMnfuN12ZxPqhdmP1W/LTvk3m3B0+vkt/
fDKrH7DairVj6cX/w9x5LNetbNn2V+oHUAFvugC2pbci1UHQSPBAwify62ts3RevjkiVGDeqU42j
zpEIAkikWWvOMQm51+JpqpCbZ8GDmvGw/v0in6aE00U4gLGxBq+PXuP3N1GMnlOMrDNx4WvntPKO
ZWU1EfTf896Zz0bbuXWGr9Ic//j2UcFy5qKuRJf192sunS0yVzvR9F12meGS1inTnttzmu12OTbj
p7/f4wdhLEv26SaJBGKXzSnM/hQBoaFgJN8jiT1QSHE6pU5cDAG+xbWw+5/wxbvXpg2g1s0YzNYO
HaELGO7vv8Snr+v0O5zQsOg1CJL9eIaRjLMsdVotzlHJhuBUOjqgunM5iUnc/f1Sfxw4/7jUh/0X
Pc4UwQwDp2mkfQRncEuOd7X/+0X+9BJ9erz890vg9+EiK+xYmWqFFpsmKb+bRgkFw6Lz9R1ZJ/AS
Ubr//PsVaR3/YdpAR+/wHBH7fRLNLUa9ImKfU5gwo38GgAUYICZPkKyFJ3Sd8xHrQ+sJ56pIDTmE
7N8lYnq4PrBZoIwVLC9aD0XPIR1th8EOM2cBsusb82H2jRbVNXlkcGsF5XF7kw2koYdZaTVNFCRt
R+Ot1dZ8k+St/ZRNU5DtpNUCfghIx77u9MSygWIZyw2+cv1qsnr8tIVeA/4oOeC1UCK0qoy7wSdq
lsYCitKptpBtCB2NCTjv2XpHjy5/NuiTzwNVDsGm9PrimxxBiIRQPQMqkVLZd5ZY28cekQD3I9bu
0Sk9/SKZPdkAlQiaABqDw59Noij3r41XAc9FEvymRmlmoQNan0T4Qrg5VoDWlkdPn+cxHKEYZJHR
LkJSLszHfVBXnRN5yq85JbhiSs81x4QJkeh994o3NE1jt1P6gWb+9E0iIy02I7A3K3aF32Y32mIO
Ue0XpX9fntKU5g1wxL6JOG37M7g4X9vrXRrQpW6m3iCBW9W9Zz4YVNPZOnrcX93FPg3VbomcWiQP
JCZSBM59vb03shQj526CzVvTOln6NmysrMtwjdSg0I2MuPBIx6fpxo47gSdI8aFanJd172WUWfm9
n2kPRIUedPAHK1sqbAbgaSFtlcsYAsHjZKQMYDG4/3P5Y3YsHUSh78FBAncZ6i4E2qiCHjTEPhpv
9ThgCl7gWXRJuR9cuwOEpnRIVlJSOo9hDbl51E8+C1u3DvOdMTQcdg2oQT3ZbA77erPsPDOsrH5U
Gw8Xjzqyu/BHarV2BazKX00zDjIQUhtQHeglRiW1n2vHGJDObHAAhQt1zVkUF/BAYBTQMCZXbVtU
ychQt2b30neUsqNq0nsTBBdW8h6/8q6tXAKJBFzYdwqmHqADy0tvO4sNfWiACr6eEXwNEDZk07FH
slCmaE5dPoGxZQKde7O6YgH2b8a1E3e0bUUbqq4VFITMxrheBTTmcDBlv5xGJRFWXdIO7nbxNIOf
T7t1Dge9hYrEm3OzTeBI/dnkY3vgLDwTh2Jy5o1U6vaHvNf1OSywc/cxK4h8pSU3v1jBwA+iX4IL
C5KrgqEsZnXnJKl+R2vI/O5QOQGEO5ftGq6T6u+banAkYESfGO/SSlw3NqdcT2Esr4pPvPDzH/hh
1yMuYBiaA4Sm68Q25Xi0jLo+QvkYmh38Od8PWwdCa6xn2oKyaukKGokpMtmOPkp6TrqWvNV6zfuu
5tK5htM6Znu3yLB4VUkJaDGBNx1m7OMuiDJWOKXBKL8tU5CCN+ZB6QdNc00Vop4q6tiHsAgZi46P
onKY2W046RbsxLWx7B8d0MjqetasNI/SrNCWvauvhg+Vj9NN6JmyzQ9ZXzbPnSmaZyNJrccBDB+G
1a4HA+gNTvDdL4C6hquZCA53Iq1kdOILU93IwWZF1GLSBZMrJKKwt7LdUljLvStLcz8A2MDoFljw
D9QRu3b+KlfkNqFRVsVTBqQaXJ+A3xbSwu9fQUKI+xQxMZQw3x2fjLFyjT22/hX7M04uNyqnMnsg
CNV9MIupHLa2XxAwBzyuls/UFSwZz9KG9rTmmXkj82SWOz4KvMFBbunTW953lQkkEs1pWBeQus9y
EvDGQ2ITX7Wtes7uoQE2UUXBkIxtaK6Jp0UCULS7WdOqzLdYSOB966PUj6Ro6CAtKDBqVOZK/bsg
ymbar3ZbG+FcaWNOEYB9YFi4M2QhD251FctJtEbo5iY680Z3Sjf0xeh9n+WQPtoAyaAKDxnmdzFP
mHBWqWsDYc9upR/azE7hbpuITvZl7S07v3ALP0IwX057o3KtR1Obp2QnWgjsh8GbJ0h5CEKCEGkF
LHUdRpu3nfSkzs9MV2q7LBv0n2Z/slzZUi+n8wpOYh9CScNbPg32kjxA2Rqaa8ukUrwbKwVny0Ni
yP/FhQcEeqa1EVewd54mz/EbYMJ5GUSG1Q3GvhEYiB4sbIL1+1gWyxILaLAN3M5BnBlTsOxSYn8e
9C5QT7ZM0W4zgwLLyK0k/+ZaPZ7HYkE8flmOmDs2pd00xStu6qoLwavWP+nZBrSO9KmimmUZqx6W
CnBmBClQe5m1IQAtp3F4i2Gp9zJWUDm+o4iSl6oulvKWob20cZYKY18YufbW2/Y0HSyAPS861eQy
woup4B66ScrcEZA1aB3zCT88eHANIz+7ucWGcKqVzgaZGv1W1NhjSUKTu37L69F41KwkIfM8L5kn
NPYhLz40u3M7L3szbMqapV23R/s+dRPtqRvsmUONJdkxwVW15mikjgQGuy+zb1bjAVxvy6F5qBFa
mHHXzsZPWCHjj8VS6zOO0oUPr7OLMy/pPbYMzerB/FS2x9el6eJM9dTatiCw13RXgUQ7OM4AKFM2
jX3NUbP6bnqZedk7jSljMrra8QGQU34xNsrqwfip7nLgb4GID4RwyZPMytfMgpgTwV+unWhdZ4Vh
0y/mH6axsFifSAnnhdDF9wlcNlE9ulGOG+B8WDT9lgyhsQmG8QAGtxt3ANk1PzKqxqQTP6HojOw5
Y/4MlHL6LdYE+8bOGnmXAJjud57IfXE5K3vxY3ehUMQ2bgogAIyMazgcaQsNbUL4Gzq6Ayd/xVST
RK42ry/l2MAvtopaG4jG1vQLzWsRjXotrlrMuBWpkV0hj4nZL9Fi1T8sAPR5JDpbu6isDOoCUonQ
WYAYhTlDiNWGU/a8y8a2PKt80flbXPrFc8v3OEaQ+as8bnoxqagabe3JHww+QmfMhpd+XSUQBc44
zsbVhH8kGRRkZq8BGGcP13gvjYQAbVUjLl9+37CuTXMHeVwfXmtJwu4mrysTyr5PXOkO4evJs0eV
zolqWAJgWpSnjqAsWz0uiDw967Upu0Rd05Qxeaf2bQVLh0KMaoGC29x1XRZsj+3OZClZTFHhmQIn
9wvF3I6oBLUFDKkUTbex2lSewX3Qk11BvoGx8ZYU8jkzP+wyGBIe8La2GyM3y7t3u5bTT1/v2BE1
qVtfBJgRnDAlihwvMHhHHeOIr9URIODeinr4g6BAJBbVMEkoZYRG56RThJmtFBE7X6azgPYmDmDi
dIfNWvBo4JKu5ld1vc9nMXywwGI4SCDX4Ij/+wHUAzrez7IKYtusxmjRi+mWj4J9Y7N2h78fWj6f
r3+/1IcSqqaNHVlHXRAPjZbts9IY7jTwTFvSLPpdtaJ5VqK7t9nHffv7hT8fArmwjy3C8S3IOB8D
eN3a7hdaWAEb4J5wirLsNhqu+S/KB398kigTaWoi+SE9/fcnqQDV+hWEjhizR/2thqsCYBozyo4D
9JeC+z9fjHMfh3kPG/OHqlHA0mP3ec9rK2QLUp9+B1uk2+DEH/v7w/t80OThBf99pQ9VkbbuM4Sk
vDVq2/IUjdbu/VUqdEQeIrxUgPbPyuz+7xf9fKI+JbTTCMQOdgKyfDhRO9OSgMubgpggLiNeTa+M
c/0yg3eXJF+5KT4Xt7gWbgIqsoBWuNPf3xt85nYcQIbESUe4yxJQBY0tZ7TvWkkYTDXnzX3WWNWT
OSljJ1vHfPz7vf7hAeNBB2XBb2HDNju96n9UorVhXXFU8YAB/gxnBvGHF97gVTcV+wROXlNR8YU4
dfy/u+qHAVQmYzpXKwNoDoJ262AW+gl9LN12QwDWynXEubYOyRel7z98iIgcSAYC9gE986PTryuV
cmVmJoza3Duz9cY9N4y0+vfnGY4cJ74ZYBCE7h9ubaFU6CtzTk6Q8jUMMqbcKLNRX+eLck+TKNDy
ujylTrQc7r+oBX3unjpUw30XG/0p+IiF6PfXWWqcFqvWSeI1MIvL4dQyjeZm7O5dazg3uxraTNWJ
wzpk3p3XlcEL7VZ966LLP5KHax3szv8qwOwPEy8dFYRPyBnRgvsfJl6Rk6HZ9F0SFz2sdaNpy70E
uPiY9MaYRLbZOhcdWZR13Jhsbf4+zn415n6vb2NFY2Xhz1MZ/6M+vO7RU1drpsW4wjJMelydXJu+
FWcrddwwcVfraBEpRK/SKq98b1yuHcKMYlnlyV3uttpBGzy1D6bUu61V4NAaypOzpp+d0Jlna9eS
kbUDVGhGS6PnHFKJBenV4odFORA5ILqHv9/QHyqoOLzBCuBw08HDfARYdArMeDLqSXxyzuyggtsH
myyaSAjbuXCDqSB7ICkuKeBkdiQxT14Ok5v9u2pEOhMm/k8aBsYpS/TDYrO4CYdKk7qxZS7eY1dh
a/SsfP5XO+7fYhX9jyCi33BFV/OPfpz6H/9BtNnwH2xU319G4sQ+Io7+D8KLTqm9/zO8aPejr1+a
/OWf9KLTv/gXvcgANmR59CrBmdCX9k/dqX/Bi5z/ZLfBagK4VOfLA7P4/9lFDv/IpZEFRPRX/Nkp
vPD/hZzZ3n/yUlnRMb/+YiH9W/ii3xcWKis08nz4SBhoOZDSavx9JlLQQoQ1qjxKgMB7Ka3m5oQe
JDu4iHNbOj2j1ZFv7MGHf2sG/nVlngq2GJZVqtP2h+XbW4ay0NIsR9VVA/HyMmCinQsPb5NSsIVt
vrjBeJj8sfwx1FPdfjHnfPhET9e3Tvoy5n/aC6ct2e93PtqDGIRbtFHgeS3+uaKyiWdwh3bXDjJ4
GBEp/7DNtTFjreTLBRBtcOQfdHv3j7Fy/a9Z7p/U2tNK899z36/fA1YuLisoPTZwuQ/PQSxiUZzO
C6reiT3f+8nqxw7UQu1itEyew9w68osl9veN4a9Lsl8i9Zw2PXPURyPUrLdV160EDhWFcs50q8ye
bAsQyJSdwIF/v73PAwwhBo4FlhX9pKr9MMAINJDjBBUuGlVFkVgM0ikPFRjqmlqZJne9zHVxCSdd
f/37hf90kyc/IjZQl73pL8DpP7ZMGLxhEQjqFlqT9O6lK4ukOFpSg/RK9eqr6Po/3CbfMd8PzWAu
53xY0cU0ggwvrToqpeuczUBdNulssDVMi/eaVLNDeXrUf7/D06P7MHIwQhBhj40an+9HlaRU+uRW
FvB/QYDnq2O0vLwCnOsXl/l9Z3AaLahq0NTQITvtED6NFnJxJln2VVRWmOHhaL8X9jROW0X/xJoN
0iXYgIdFtTTNF1PE51eIgZm581cMKXr6Dx1dcpXx1QlZRYvD9AC/LxvCpJnUuyIf6KszzAdlw+k+
eXHM0OhrT0KCjxMCFfay6UyzjebCLh69uXbTqDb0aWcY+TRspHDtMh6rjOpVMVkaYr9xJKtq9aS2
6drGoSeVNdSd/v6SPz8DkjeYJfEaUdDFdPT7NIVfnKNHsracoIh9PaNYuUYN+QXLRU7o+hdz0Z8u
hqyD9i4rAuq+DxdTq25np7pPFIhTilSng0OAA48+yV7E899v7PPoPS1uJ0ckMwNiWFa4fx5pMKvZ
7MimNlpwne8ozjB6ayHSr8ghn4evZzDLg5PCccJq8+GexsSgns/5LUIgMF8UKykCagEaXKmO0DZg
4umbrsn6vk60ufhCuPF5bmdbyyVhADDRUob5/R7HhtAE0ifbKGPX+9qRhrlijnbJyiFG0ywvJkHo
5RcD5g/P9QQOQ312KnB9+mg6w0/dJiH6k/wKea0RoPbIzPuViefTfEfQKoI+Vi3mBiQCp///j9l1
8oj1U9xx2PSGdu3bRXKRdFBQynxKImn7gpad6X+h/PpwbuITZQKimAG4hg+Vq344tbW9RteGBlvk
w6YOzkiI8UlwkyIsh0z5ewSm1HNnSiykELYTA2qt3PQ9b+pmP+ikfB5IKy+tfUncvPriVX/w+fK7
nRzcVMlO4md22x/3M1ZbglWYNcROjmh3cFLgehcuwZdU52cf7rFXEJba0B2r04AAQ9UcBnB/fMaq
/JF7xOVFjnS6Frf3lH/1XX/6CDz8+WgjUbLx6LCd/P66ZgmusLBqBXa48IkvmevvCouhu3HXKr9R
RUPxF2UsA5N9IttAQ/USJrIyPRrpwvqGva/Zm5OH7itIZ/OII2ZZNnY/eYQnIs9faUcLpuQSRIzc
9MU0dyEdDVoivEaXGrpoSvifDCYylstZbVcJ72SLTBNSEDAlNoC2WIcBS5/ULxZX+j/m2mjkfkjc
otiSR0LSNO0Q/p65ArzZEN5ZHdM1mPJtevq2er0AYysyyS8RTOMtUZA5lfyk2Zo1DQd6PbJ684xq
jfRlqasIC2dGTCTPBEixNkOkL5U2hZm0/DMztbsmnMXM7mtUtV8+01eSl7lOmNfm75Pgx/fCrM4+
PkBsAwvthD38/b3IqpQk3bVNpF1WM/JMmusbO27dr7LQT6sFP+ofuwUc0fx8ExUZ8BMKzx+hegVt
6THoMx8CZe5mL8BHAvBOciXt09TzmTZ0jxB1RsqxwVYrRsgH1nWS92mY6MlMoNjYW+euTJ1Lt0lF
E6dukF2rQWH+ys4taWohOBS3DBdgURFrWnKrylp1scWHl21Q59MWbepqZy41JpUkUf12GfPvFGE0
4nIUnaFhyV2oWggScin0Fzo7e0Jeiye9Jw4m9JNyuSNd5pSH5K9oZ3iaJHAJk474aqgCcUV3c5oS
821H4sk+STxx3SnTn8/znHwmRBZuvys4lMsQ1g1zfzol1pH5ACVpY2MxSTyvoTeRlwvplIvv3Szo
PCFbEzlEVri7nWiR9HESaJ3YUYInWyBb5ZYqFnIKYzLUNxrKB2ELS73w0o3IHmCDx10mq2GnIYy2
w4GVh8CQqp7vT8ZI4tkIERtE6YXTuBY3xiysLBz5LdaN0bmkdwUw7Y/k+LZx4VTDDfYvcdvZXnln
mln9wx6moaZ41Q00aStnQN0jQNAnU3o1BaKzdhhNenqewxD87AUhXXxqmvOUzI1co9aAYEpzUXrk
wQwW6dOenK71POluDGeuDtiq8nP0Gc5RwwfqUhXa0jSzznj4+iWZ7H0kaMTvcn8arAhe90iOQtPZ
4143nB9Zsn4npoee+TgtwVPPiLoFKgrAc5rIFGgJEgxBiFrkLXfGfiGalFC05JGwSPO6140hnJX5
bhRpsylyAK6hrxAKgV+d1y35ADREUupIF2vtFmfIZJ1bERg0aomdcUfiiy2EAlSUfhIN2/pRq7Ep
3s0+avDLKhFvXube5cXgh1NvLutuJluBKDhVoRJF1f0oyMEBHpuaJhBEod+YBbC8QndkrKUnjG2u
3vplZj/mwJMfZlCNggzfW68SI22DoIM7W6sy5izV7uyWfrTLQBypT1M0plvPEyxQKmwGWh1H8L1j
vWmSkv52nvfevZEW99Q+x/TIoaU6oAOwyGkBcLUzA7J9N2pcYc7IUfEkSwd7P0G6LCOaXUUUFKfr
Wmn6rpILZEU4XBfp5Mojx2yXjzt/ni3Ug23R3yWnRtpYITGZrG2mq8e+cB4LTqkhT5U4L605EPkk
NwvrOMF4gRGa2SLiU/Tvtuom46T8CxzA7yTqRXU7kgMxWI28Eu0wJ7DuUzqppYW4ApIUwDbZoQiW
xAvbqX0zE6SGBSm7bisioBMztaLZyR4amFEHL0jv4FB0N9Pa5e/Z7NaHpq3Oi3G4D9B8x25tMkyd
F3i/L0i9qgJZaTl/Z7fzjqFXIcOcX3vZ2U/Fqsgm48x0kMosyf2ob2WQXmlr25zptC+/gQa6cqS3
gG7Lnw313jf5Awna72QGSNTK63HV0wsmqRQQ0LzxxmHXKQPNhNs1GznYz2lKgieJtVeGNuTEuIlt
0agHyxvRgejyLHXlBWyEitW0fUg1stqdtfw5rQ4tf/M5cMSrnuUPdHyckERrN6qnzo+GVL7Q65gK
8ILrG/u7W2mpeyJn9a02UP8wCbcC0EcmQEs+N8Tg9FwwxlATIisybrskJdKdhfe8rbEBG2IMzZmQ
U6h5oGBd46qyV96QIruc8JBztp9VmOC5jnPhmvHSrtplPdoLIjuAUAa9K66gO0fpZsCG/AWVTd3a
BKZohI9b7WVjgCT2OpLgRkt4nIWsvYZrHl1ZcZ8u7o6tjmKD4JDqxncy5UgKK5HemRbfkN+0VyXZ
pMG41OyE8x9+ltkHdm94YHoaLEMIT+O9ZONBum6tyfexcsYnZzQasgQqcW63SkQ2UQgo3/jVpRbs
NTFflYNBmqNmyjviN8aI2OEHfZ3PlNf3mz44HTLSnFBZpwulUAd2ExdqOMV6dpTr4IbE1RLYm8qs
z2ZjeGrK5Dj0VQLir2lCzZ42o02x6MTAjhwHu3ra59lGzP5wWQExwZDZgoQydF5M7d2jOUdOOkwP
xWhsNSe9qU6RilQp0C05yw0A67fUXeeIORaZYOeMG6FlbzCH83jG201WJ0oFr0/rqNEGJ4aVkl4U
QryZWX9EZuUfA6LIQ1k1P31a2SHXzn9yPETQVwFv8dc2ex8T1Zz1KFi28JugjxEA8KCSjpdiUlJH
qK02uqD9P04GQVNkAyN72bFr3onFXEPGxA+zDgBoGZz8p2HNL3K8n4derLeZYe+NZb4jluV8nMQt
gbrFk5TdTZ7mTqRlJGybwn+DaphuWiiJB4XsjeLSWgC4ScgH6PoNCGfSd8b8UjE73/bdfKs75EMH
i9y5RHLYrbywOiSkjrAfWvgWiY91xu/S66LMjp3mnCs535hZx0Q3zZemXV6WnrhP1MyOk3rJvlzm
n61CsEQM6nl2asn3BKrP5kTSZ5q1RH/qP90hEPR+QJWd5VbTslVdzkrUdhhkTJOwjQVRWrqjf9+E
7DK8QzLIG6th9G8NHmRIaHZk1+Ozl86E/IEy0JhwOqKGMsA26VKHoK1DM2jIPB/rN042xF/3w4Jv
12xpP1CFYywqeyI1er3shvU4klC6sabgmQnciUSuvidzng/I/ljELRczSKal50Zu6he2rEQImzBq
fTXdLDWDktJFHcJfReGSJ+g7Z9RovRq1OGvXJGponsxBvun0cpeRkGzZK39nzG9LiLiRcBY96kX9
smiBF5WqeddzRK9UAwikn8bQx5kUoqZDmjhbV6hvKMksyT3yzXO3KijKmMQhkLvxki7G2ZwG8qpM
0GA5qQ2B1hq6WFu1bzMK2ouqRrk2ieSyJblhY1BgqGoCvqv7xEv3ybLG6yw2NtmHuZ5deFmx0f2e
1Zh0j2hJNNKQS8IbRtJD5qp7J+P8zfXyQ3p6tkj97h1CS0PyxrzD4vRlNNTo6LqaWhWyS+hOmfDD
Trk7keU7bYHb4/TmtW8wyvS7zrGTreyGHZC6x4RT21JMkWHa1+w0kLGoObRLEVPReDer+Tjk7ZnS
tR3wqowozDIIB0eDwrNuZ8+/pqr8oNfJe9HYW2ck29G1N/aEfLj17hanvlIDalJVl89er+LOWh5a
P2fqZoUdWmNjz7a9Hc2+3Fp+dU39tNrKaW43OOSXCLOwSw0sBx088TpwNMctCTOXRbGwYXcH2O3M
71ay7APJKMgbixTNGRfm0t913bAhkE9sfeppNMZOGx6tfdRRFoae1M/Jobs1U+/Srik3oYcjQXUs
NhWxl0cacBVDiuBmYufONGByu9ZRPKBRa+pQc4PvOdWeTVIiP2IpcGIkONcr+S3Kb85LV86Xc9O+
eaujRd5SFOetz46c3fQ3v+6uPeJ5riblZnvHzPlqfJbuWoW9qeV7WLTaQ86p5D71g1cXHd6SewdA
LLe+q907iRaNAwVC6do/c8+fOYZaHN0877seIKTNXVGHC3lHIQmSFznutMhkEWCLPT9T636ZRt+j
z+gBxG/8e3cxzDAzzG3bEAsOVa84+rV1D931jjBDj7JGd0P2xI2Hdu1SN50+Uq36bi/koo4Q9jJ3
yuLK8m4l4S+oRJOEiGdxrZUkbg4J6qHC9Q5s0nZkBgzbQCKW9zKnQkfgXaHL9KKhdbst7Zabtite
y35yQ9Kfr1pRsd8aZSUJxep+2kZ1Uw/I4yV1JITV4nHQTfJfV/HeWsuNIYg1Qf1sPWjGWIfmAo6j
SlIyWVFxHudFXeFgGWPNTGeEGUVdoq+uSRvOupcCL5FZiYucBezYKS2JLU49MetVrofUAssLxp06
kzlh8U3lRk29Ms+xHSGe3TzH4tkmcW24zT7J2jcN6OpxHIMx8rL8qhuTq2bIj8s84RaoiwBN5siq
s3oa4fBLGRm9gGboZ2Qhw1YNdVP1m8JyT93oknTron7s1LD3fMl0xsyCEtfbrLXWoNAkR4G6B0K5
5qGttR/K6fxrPR2yCx3n2bH1OnOLCN4LZWtom8pd0gtr7rZ6mRxwTO1oDGnPZGGZkVtpO8yjfEH+
kuyaSrsmpnPrD+tjOo+PbZAP0bKmB9gnZIlq6MYCGsnSOkcYckPIJ3lzoju3VIImex0jQrjpPQs2
OWWd3aLHu4fHaBPReXI+OKjBg6tgsvZEyxsHsm3HSPN9GVfTsinS4cFW2oNBdO1Z57c3hMbfgnu5
rSeonaXKn/W522GywGfn2OczUR8RMOFj7wRHpeTG78SF1HuOJZxgWKq3AG+Zo8BS2FO/W6TcUMc4
IF01WFiGBpl7axqR6zfrudk7uA7m4JDXyY1hN2mESaKkYpIQWltvrXp5rCu8qQiyNtLgUCtLn5Oy
8XMU8vTtCiPMdM9Fj++JICRT2WvDPjF1zqztbPmcUc2yjaFWLO6WLPWT08NZAqTrzngX6ElWRZ2u
lXWsSUGouFYUCXGYYOXUpVOxgb6FiccyvY5BNeydcs4uukErbyQKx58DKaVDqPUDW8YOU8WlWfUt
1awcpeExkdR8MDc75juVHOdRm8mM1vRsuRwtNx13hvTkI+Eb4gotpZ5EOvrXaps7k3mdCC1hsTYI
Tj4Aca02o2OWfswnhfxAx2K8ERP2dkTQxvnkjN69K8bs2qSqHE/pSlRach/46w1eMv1VouWLO/+F
+Y5cv/XV6tXV4uGzyBEaHl1yaFnrAU9UW2RP47PkATHCBotADwI6UvCTN45ZTyTv8j4HDgtFdkH8
7720jRCkIXVXWd1iFQwrEKdmGtxQCG7IxFomMqKdKwnwXQJ/Ly5MiTs0SpMheXWQcV5lBcnBhVdG
RauTu4RHnDjS165HvUh82HKoaBIzt7eLzT/CIK5rjN3I6Vll+iU9KqtIN40r26u26c/maf5WknYW
Dp0+3aNweG588eh55BDrVUMpXGQegYaOxpkjAaqVFuosD7B+YLz6lmE1ovrY6/O+Zi7Bp+g8Vqtf
3dUifTJrPljGRuuEJfdkQ3chcBXkALu+ToUJYSg+hQODg2faZVaczf0CDKHZe8N80KzuNp+sq1G1
OdQ+k0gry3lty6LdpWBT7zJBWtr5RFLLC+ey9LVrev8amH23lblf3aZQJCJgqlFOoLZDL2G5pUAJ
09E/ZourruU8tJHWpytaEyLbjcLgJFVkxTmMPOeOD/xl6CXcWW24aoK+aIkvbssNMiDtgYMwFdeE
xs4dTgB1YFlEw8vCei9qzniVUsW1503r0VPBNxSE2pHQkOvUKr7ZvIez1m7aTeYF6lFzkdkrNm3D
Zhh8/aFqOdGfhHebJRvrh0BRQHDz2rkz0pRbcA1CGGn3HeSIsEw67nItVJC9nUCvbw5R1o+ou+E5
jPZjZ+j+WYbGFqMYkl/fkcVFBQiBrQRddMS/SPrJtw/Rnp75/TxFUjgOKfDDRs8MmviDfCu84YLX
Qgdt6V9oM1dx74ibpWsXMhupPvHFbGsZdNTa7OyM9kiz6cF7H5BFTQe/rep9Pidi3wpnfrDkmhRR
H7hPpkF0X8cmOmIrZWztoDaQEpjw6IO63ICE3uSUhkISFkx4hC6Z1HJ1QavSY9dXdefO6Itb0yqP
Sh/mLR9gGeZOgKjfOemo/eFpWZefhdVsV99KNhV7RQxBJhT6zDoBy9ah2K1z57Z3aa8Tblqbbn8x
4uxbQsua9QfbSVgXTJFj1A6KZ4okKwUVV5cRYgDjzMylvoPZQP1MW6coG6drsi+ojDludZjLpIlH
kFiYl3s5b2ddDPtV4DeW9YKCU5iVdmhXFxVR7YpjntoaYjUootvWhUm/4je78/TSuWiK6VyrzTqG
LVw9V2OePTdD4WAnGpAx18LTX9Cv91tI1tYP3L1YTQxLzgD/8v4lCIrMPi/+i7oz280bSdP0rQz6
PBLcggswPQf/vmiXbNk+ISxL5r4Fl2Dw6uehq6Y604Ou6j6bAQpGZWXZln4Fg9/3rn3s7eHRcVaR
6W7/aFekmX2JQPQmHhlUeHYShEz0f3IgDQLGjWEWZFycTYuPpF3GCQAJ4RbRyv3sieCxsbIa093o
cSBPRimQCgFqzfOt5bhNhjz6vlgTVfHbdiE/9dKHSRtf7DRTzXmKh7QGpQbbvdgD3sOPYdATTy/q
o3jjV0utvuX8mfqLS5uTe4fW3k3eIqfO5htrGfzsrKuxT/YWtMLnvhp+sRKIEvdjz+O1yZ2wxRw5
Mb1tKZAESLFHyz6SMO/KM+8Kv2EF8pPs2ao8/w03rv/QsfAnJxICoBPome/zM+Op8Rgo6v40Wlkb
PiISjaeLF02Be4iHvtCnZqiG18YvOVR14fM/zNPs5sPGzOgLAEICkV9SZyb6ITWj66ZbfGHYD7Uy
ZXXndt78UJoxVwcXb9MpnSY/2iqJBQ0zCijfvKHw23qrusrCm2SFzcfgiN67N1j5qn0uSRyBKpNW
susobJgPiiKz7gQsX5EskfqW2ENeYuvlzSVAeqY2Ki5uFg8h5lFSkpRwdqzbR3sRjwa3DFbR7o3s
jSNis2Ok26dZ44JpcuDnyP4hdA5Q2N+roj1MqvfXlhmum8juThMQ8+MC3LoLiem+8tP+invyczqN
H+FgLXg69fIVW9kOe3S7MX3YMASB3bFxgTfsjWbzGWbt70wO4LIu8enBa9qAVfObSrVKtpYvoI2S
3j6wxcfVZnKXYpuo9ywKT5PQ3+xk8O8aLEmbIpoPyZR09/wW7xnIvHjB3yo/W3abn0Y5v4WDx6s7
XYJTx7S9Z4VKxw3RvMGl4WtFThiE/IiBKfe9cmvwumKKovLoWUPjP9I+HxKxFk3cBrPyzRGPS5hu
6tbMPCJ+V7k3Y2DVb4mH25kkvWzyLl2vKxesYaVbD7Z2cn3K+4yFHk+XCnd1OrAXNIHLesLeOI6g
O2V0bCg89G4yYoCafddS2bZNVZvVe1d3fnCtM4GFsaFNszpwYEJizadptq5B1Qt5H49T4J+cJhPB
3hNIDGKUxcWtTQKff9Wt5TZUxQNOnOzJcZZdPA983UHQIRtDrQILi5oDayemB4eYKZPMyctQmnIN
0ba4CvxJ8KvhFgo3ltVEw85te+yESx3fKI+Ks8OMFSY9YOVv6UGJwwTjoCoal36XxbjPhauVfY0G
2ZcnKysXfQorWbQddrr1mpiwjFbfJt/vsgevxypyi080qEmEGfs237ht0i+bCDuquI381slO/MmY
P6mKLK/2EErQTNXdJ94auoGi3Fyo8OSV6BX9PWd4GQ5qcgexdxEq6M8j5uG9q2b8t5FI+1MlWANp
JGvjh8Jq1QkdmV45n8/d0OMvjNs+2ikNe5kwd94tSZ2d4eJ+RsHyyiuVJYsB/Nop19xzeQ9XWgGu
tMGUJ6zMtId346r80GA5KM+PlUPJBa3wzbYXytvaXcRsVHv6nOJV3KiVfDczvNZW+qP7jpNWHODM
4y9x7fSUbrY0zlZ9lupDT3hHzZavVH4Cgma2nNRgbjDqpAx1GWdB9m53LQMXIIi+pIh0XzOfnCzs
WbqiXLKG1PE+bgqT7zjLTO5VX/cvK61yGIli/jKrIuKYu2H9oyMgdz8qeZPERfE2J7Z5FOSvkL5N
ttJRh4XaBmJJzotlPWOIRfMjreyAPANvTIdRC8yrj7emo2xNJKNzybgiOpy/Rhzpnv0ocdgTqBh3
z45y2GoA5Dy+E7No1j/1DaOmfk6hT74VlEHsqJXrd0PtUbIbyNJe7ep8piZrmWYN8NaiLO+09G52
qe14fgjYVB8Czt2WEvpXr14wHMHUOm8lKALEWTA4OxgO86mAaP2MD755LOzgi6sBdrRdhftqnuLH
OB7beV+E5qFSscXNgHkycOr2NlQqAKwfwvsiwtoAlMfPyTJY4NO6L6aziobyGJIZ+aZXNXM76ebG
1nV/R+wfEZUglGzf0tn46XrbdelnG4f9NWjHN1U45R5Z4TnI4vnGzJ2PT8Md7qKBcl7kRS0Mk2q/
B1mRxSSXOmZfqHrFSHOXBErYRHdfyi7OdhIjxtsoyJ7eiqju7D1l6ZywQvvme0cDtN7ksXBY+/Ps
IYK4+5J6Zviiy5DXBIZwwZ9069qLj9kfZogBo14uFswxFg4oszvNKHLoRT29e7LrH+sl7R9owLvk
Nq0OUCk6OAEogFpJ5QIU2dSIpNuiWdyvaUeYwmDC1Y9l6rveS6yTCtABbEKUjqQfjXlxrHKr3PsI
dTDyWkv6LY398CBSGrkwNc4Ymoe25V4NR4Rc7QxOnDoDmjPnupDKdFxzJoFJKgcrXCst0H2dYGpV
YUhLXRg8u1bNOoB68wghidWyTqm8T0uHnT0QpbVNdL2Q5ml1t4mY1FtgcvcuL6aP0aqjjl1pObPT
JNugiXHJumRZn2u6b+nnYBCVRSSvdgaWFS+WPHqdJv1xWGLvcXYC/bXtWwdnytQZUtUt+UTPI5OH
aimPWurwDgAnpJs9Pk1yObG/ZYfeGgtiFOYnNCHihfLl4VHBijG+EqTH+UceEVn5oSsz97W35bq5
xdI9J5KTiCGtCZ7iDAVAiDXiHKkpOrX5GJ9GYr7e/CwiGsVqLjyy54I8q6+o6UC1E7BHK/fVo6CZ
eZcy9rPR0vH+PLra/qKlk9zJIpt4NzspOI5PTOEcfS78FV/FR54fR2lnO6tBW4AcL91GDPjsdkTo
kwLuHuO0GB9wu5aMGWXM+U+jD1fH/XtV1B/UeNLI2o3j9yl3gruu8bp+05IUBkg38vfA6UF2z/Sf
oAoKtZMy2OQlIZv9ISztaQO5ffA6cZrjejpLPyH8YJYXx9Hd1g2ydhs15mtPY+EeIcmnqip+yAGZ
CZVzG9u03kbW1k0jo85jXEAvGDuCmajzyeuynWo4iGqdb8ie3NWGnntwlfmmYBvH9zyndMPZhMpb
5dPE5DwRLeHvmp51QozQkS6y20szWxxWaViZk0qY9NqrLjtE05Rc0XkM/CC4EyMd8QKuwLBK3P6L
hdO34BLdTxzibal7pFRWtE9G74WUjLcKvdiBDLlkByFIR2pmfxrs4gTUnl+qyHxre7vfh3w2H6Lh
fZS5OvO2vms+LWGr7Q3ZckgGq34x1Yai7vQilip6javVj2oFJuN32Dl35VT1FCrFLAaj5k226WQt
rkS1AmlPWrxQ/DxcHJyr12RtclbUyZ0i0DRA+Lm/77sQQCko1RaaOL2GRVBvU4SadyFFznsP2Nng
zTiCKbKEsHYRU+qi/IsmalO7qn3JLIFciUt1X5eVPDS8BQ/e4uQUwRPu3oK93CZYwQ4N+WybOrNJ
tuiDCJ+u4i0oE/lEXIa5oSKk+yRjltgKpPKL8MXZGHFpzGg5uylvmhtQbMzx6ls2yuphHGV09fMq
u6zVdqdOif5THHr2VXVWeNMkXfcOeGxdM9ElV9uup03sZtigk9y6R+El4j33GawDNBmkT1JviYSr
TsSbWJsoXGfGZsl4QF3s/mUdHRxHyAHeQg4PI/k2d2EGbZGw+L+0mGwfYhSn+9IGC3MSSmS2kymb
J8tpv6+OxJu+5HV46DG+ngIc9PvMMzlRkmZ4iwZY/hJR9Ybljuu5cq7+zOp1ixlsfkp0CjO8EEJp
byeg3ouYgBrXkREGqJn2cWcXZKIE8xHMxL4EuhSbNOY7qHHl4nAH2TwUZd9f/HmO2g3W4PDSFEO2
ktzNN8NNM594qqNn1RRlss3bini/oO8NTKZoTma2uQOyctgb5GqnKiCgDW0CT1smlXqNFSMm2EcY
qd1kTUW/AbmzrrMS3iUBU3G27tgFn7zEsX6mpEicBsVMNpnUsz610u8fteeJT3U2OreqDtRlGZbX
vAur25kV69HNpbpUsd88icpUxJAklXv2g25UwOjOUm015NjOJYx8N1Asegu0X+4li6G1mYDxm3Pp
19zy/pTY4NcYg72dGBK19f3BGreNbOsfxq3TcR85S/wpJcjip1vEWPy14F0QhjANw2BxbDDo5Rz5
rLGiTdtk+YvTGomnWwFE7ugWlMzAdn8d+r44cqExs5VyQQPG3qiR/Ab2occzDZ6wIOT0QZgLMzYP
ImVbeKk0t59vUMZtY+GG9x2AXo6Axlb2Zw9NBcMThWKXsK7jLRu5756cGqDBaqts2MxrksrOmydy
A9Kptc3W9sbkwxpyGtedAJlWmxYXx63tN7fX3YWYAe4H6c6wGC4BrxEcYFJO9W2jRfzqLMtbOtch
jDzcdyG5x3SW3RRFMN+5JDgcAkp6W6jBdUv2mncv1OfBauNNF+W3TTB+zTjkoIlz5mCrJpy0yWS4
x/1esNi0bVVRINLX9xLFVLJHhMatx7R9smPRbTInA1ki8L0j+y1ujnZSddnGN1XD9+SLAAlS6G0m
P/gBjJcdVLfGoEi9T8e6vy3zSW1VWVjQV1gUkGTTtGyjbsmVjA6pIa/CYWnYunP4IwoSRA6IKY9V
Zw+vubCTc9TEROmUQ6dOwFEdDxBCCJZd6ui7OXng80ZHhB7vWsz5jPZUN9NhwYhzKFIDeLzwQxLp
0O4WWAxxjaylepkads+dX2nK4WpR31JjsTyEUUueTGcSsVy4V+FoA9hjJihAL/hRDzJoU3H4wv2c
DfmZBhRmdP6dte+5pCGQq84CMUOiwkKSnCbfJT9BWnraJwhLDsB/YtzW2nsicqqgm2uGHwo8RFiz
/DYRoCx4+a+nDwfniQ1r+LLUmT7ZblsyOIS13tS9aL+4o4RQbRsv+KKkQCsYKFPdDrHMr9qa+ToY
+mI4L/blZLSmnZj6x9QF0uwxHTKH1s1yzgBg/4US+1dc/F8ll6h0fPzygbtWVoS/yb+bZhy8STV/
l9MvoTLzlhoccrUA5hH1eIwI3Fnr1jkE8dnocPgOWR9ABA89vd9DxBZ80nFM0kQ3E6S63obzQwQj
yTSWz3WxWQZ3dHZtOaTioxoM5EwxNpX+m374v+Xxe2kq/vO7We8vBr//mg3w+NHcfa8++t//qP8H
fX/o7/6k5919H77/jw9EEYNZv4F//zcIA67Q+uPPxr9fv+Vvzj9MfGvRInmBEYJ1rA74V/7u/JN/
OHhdfUQfYB4eOYH/cP4Jx/ojxDWA2Ru1NvBugLT+79Y/4dh/cJJ8icyAJHZ08O6//a//yY8g+WjQ
y5mkqfvf/vnPzrNfrvX/OJ/4LrCFUthrR3RkUHPm/GaNcEKwUKBdtauhlMRdAGLXoIzmmSI0CNvy
wTVcNhuSSHMWoyki9Sx2DPkZtvIQRc61v7BxxVG+HAX5GFh2F7AbIFJH6O3UDQzRgS1gdluZWh7y
HW2DlERhSSQ/4piWRS51HmoViBq9ZFSXG882eHzsKlDviZcTSlYhUXwiLadVJOK2Eiadpd3fZcA5
Jy/RLk2dbvsF82zzIxFZ8ObVqnn/9TP9bx3++/ajfh7Ux8eAd/X/g4Mb8qP8zw2rB/W9/vFXv+r6
G/52aqM/2BoiqqnJGeDyItjr/5xaIf+wSaRAXo+NBhcGZut/HFtp/2FhMJDsl0yuGFedf5xaj0NL
0AleaB9v0a/D/tsh/WeH9q+WGjIBOPlISXxMDBb/9Hv6b9FJUkVbkCE/7WY86na+fGbCjS61qnre
/CNg/p8+m78/Nn9+TP6vv1F6pBEQFYBP1OKj+c3qAq/TDj3KVhLHiONzUwmrvWhtW9sGirY9QHwv
j//8r/zNTLImHxBVa2MYopNjreXgg/6zvYYBDTUFCVQbvOE4GvLJQCwQw5VDdjoLUpSEsHfitmL0
OVmZfAHxJxPWJN7P2VXlmwYNaraJ686vCAVZ5v75l7d+x/9xb6xfHWYqrq61w5zQj/A3X54LxYlE
2WV/asyCVrsmO4mduffv/2ZC/OU3qiVb0O6f/8W/GYD4m1nEOUNUb3HSMNtwav/8uWSjH+SpEogA
JimabUOUwDEpXfyHbZOO1pmBd4SP9B11PyYtQHGHuazbll4v7K1K2LoZkBCjPhEhOIh/8b631/f5
Xz4XzJXrPY/A0Il4OngG/vzVeTNBZ9onqKeNm9khvcr2H5TXA9Ar0HyIoSpjjFEirNeUGeMfnSBt
fjYsgKtMRPTfUBBkjxUJT+I27bNE7Iwv2IH+xYfIc/yXLxQ/DLEaloMUI7AZfazfg7qrMPMjCF+M
jDKW54z9es93k1+LorROgaXeGwiHPZkv6nMKmAQZnjNVeWUw3KuQ3mCTJ/IrOfuUVLGk9o9ipgcs
B6t0NmOoOv/cTYn84rLGprs2S22z6ydpfx9VhDQm1xMQamGK9EieZZnu5lAMy4M2UTk/elFmvy3o
HbxT68Qj9Gk7Umn0sOQOxg9Bka77mCOwd8DdB3dNT2vC3Nk4tEcCo7ErwZSWNnYQGhR1Nh+TgJS0
TZwUHlAvl1tCn+LgB8NzAP0MVBHP4VsgRgs6OutEfx5JqTtMRlb1cZhabMvxIAK2JTsgxEbmnDmB
qlSd1dgSbG6mOjbnxccOBXpMNNymVHDjWz+YhNoD1s/U7qU+Sh3KIcadjxwnuzGZBI+Gg4KghmZr
tgsyIWwL1uTxBm0r51H1JmG4L2S1BQfKbr0l8NQtLgC2ZMea+VXMJXH9ooBpQddSFMXGUuRe7oYG
Zeqxi+YhYXdzGrWppgxLiBG46xNfkoXF6sj/MZGkQZRli8QEtUN3aeMEqdCAsbZ8mfqhv4a9dsVG
F2lu7kGLJWjVypbagdeHeMCi8L1EZK9XLDbFJjuS741cOHizjIJcCto8LJGskATtewP39BJb8goS
MLNpihSTgRX2XGltE1o/QtKDikMeRfEtbI938E2LcaRKJrqChaRQpG+iZbvQQzRRjpaMZ4/cMc6g
M1pbverMN3E+po9L6IbvWaNR2JrMR/uKBXzTV7b9SJEeySlxvmaVghpH88voTU1CSl6DwLVKQ4wz
4NkPhHaRHNs5Q/0quFmmU+ym/nOLn28+SwH6hrY70Y9h4ZHSSJwv0jRb4UzYkzRClTLafHxBg31x
y/B7VYlq3viiKb4vaJCcH60fK5DXIn9H/4cGXfgFVxVkz2zv5UiUGPrq8WqWlWQbyC4neHTTjTgP
XKIRfyDSym8tlVsvwYAfaIuHt+ZrWGZKRrRy71h2qnPij/2rVKO7cwesC+B21a6ZAcnZnMjvGSa+
fzMjZIGITPZo5LpqUwhWw6hIq3xTS4+z67VI1udqIEOpJ9gMnBvCf0lChWwyi51XG2RbEldZa3fb
TLk6KSnZ2mLeEwfbCj58gvpeRO5FPzuE7bSP8PsjQh5K1gvYQxv3VpBdbDWLrSngQ73abfdy6dvn
3BMGscNQ569FY5HmpNbsYg27yjXDj9vZtKYg681KIgm8SH8W72GzXAIzymdvyeVbNpv6Xs30aWEG
izF41cG5y4bmpml8XwB5y+baSodbpel8MgUbJsvh4Oc1uXrl6LUH09niowEcuu0oX9+PdtvO27qJ
04v2TIpzoRmLn01PXsYSu0hYTSqmCDWSKB5mhUL1OAeN3PWZWp6sos3QAYW04AB0b+ccXu4W8dAY
XcHw2PmnFVseB4QPvWOpfauzPtpSW8PjZi2QQCLgrYaw4UvrBhzW2Ic9cUgEOvQjOvgQo94xLwrK
TQRygv0kB+exSJZhxyfjnoI+9La4q+XnLgIAQraUoVdM6ffAQOVMNvCF0xzGLg9PeZog/Rq1l11A
M83R6nBbAEaW3nmt8DzmKR2eJDVPuO3KenzmzV++hT4Nc7mtMC1Wcxw/Dvai0x1d0WpCYu10T5WF
9uIklnF8RNOSWsRKx/5VTlFYXKehTgk/nJcHUc8I9i2Niyq0qGNP0r7bcoqXb5TEIo2vG88/LCAg
vH3okA0f1+1WPCK5GNtzpqMlOvFCFvF54lEgq6+f00PHieXZLry7PsD8Q44IRL1joY+GGkNelI8k
Ssr+MpfyYQIQQgL1As/s3BSTMQcthqNTOMcusH9U5fLUWtFHb7dPdhPt/cJ5M0lyT3QQWHH2gEbe
O0vVd/eeq5CRl304btyRxjiZ2s9l698OKNwPPSCJnEsNFN/x39aUiC6o8ZwhndzbPM2fYo3woHOk
f6C6PD9Nprd3qy7ozJuOCogkyz/i1k7h45PuyBmk6MfXw9vkdTNmFahH3j5AtCrkc/Roi/4Mjhdb
YIzilJpl7g+WCn14M3eoM4SiBiYZF117xQeNAUZZZQvzCIEKVjx+R0t3IO/Fym79qhj1zhapdQgy
rZAn8oHGyXchwWm2YRyK5zYjD4z7OU3OWe67jFpuVUrMl4kV3sLnAqdFMu1fGotL1ckB/A66IIgU
Njt+opFmgTJFrb7hEJI8HhG2e0Ey4zDrDvIGachyCIZs7o+MGnobqVliXcj0fEfIK9x6CFOqblwD
o5pNFqYgn4aXaYeXeqWbbG862aGSd53fMb4b12uDLb4DPyVGNjDWxhqW5SmP+cy5BqWLYzOt5Ndu
DNJo71SkeS6dtdhEWyTOdCDEx//EM9vd5MYyGmNOSDULRYj+LjdV+4BMTx7g00y9p0u6fA8h+dfP
CKHyL9SVUBsQ2G4FYyH5wGUxP/Xe1riQXcdwBXADATVS5lHxs7UT8akjbx0hW5lhFE+TJNkvHvR4
Eazpq0nhfJp9F4bV8arx0jUROux8yLzmPJAXy5tjMvqYInA6eSvaPK+4c5116r6pqjo98TYp70MR
zV9Hp2qfvBW3NiuCPfGvbzGvviKk6DHHes4tstfks2MwtIwwovY3yRp4pVc6gkws7Z957wafkhFs
VKEF+8EnK78OdoycZMg4MXx7AAwVNMiwzUqpXv2uIb7bnxcXqmUsiWRWb7PTzPtlRe6xUran3imU
wQUHss+zzxRQesLVpxHd8bd2pQJCFAUXu2uCdhNOfJ3F31gDD4ACqQiK9CZF6erO88Wv+uk4drrY
6V/kw0pD5AGT39L6Ic7alaUIWvS/mzFyzcETErpltgt9A1ZJFnI+gefDdMSLzy+WDt6MRXpXuDIi
lPycY7SvRy9cjNxzd+m7xnaveuVR0E7qZWsSdzqjuU723cq4aDnYL0Uq6yt5uN2dCVpcEm3lDZtl
5WuAX+p9DN6OinM+CzMV31hN0X1F8D3RyvyEv0ggGkCX+9Stcei0kO6ddNmI2Bm799rxYoQyE4zS
yi25K8uUG6+DthvSW4cibuTnxTXJ+/tgiesbgpYgqlgALkkgznT3FF/8lc2S8dh8Ghl2jnTNPlpF
dmSIA8NPm/6IdarbhMFU3qhR9oTPQJClK1VGcvt4u6z0mVyJNIzcyIBWcq1cabb8F+G2Um+uZkdv
VjqObvR266wUHRZt+6hNe4O/z95HyTDeUfFTb/VK7jkrzTf8IvxW6s8tEO9r3BbctbCDZuUJkUOI
F0YuG1kpLOL0i1CMVm5Rt53KcWGnNLDTHfjZJB06CrddrgTWaML05RuS5Io5ZOz2OqqmfQURfSxi
96PzKN89jMVS7bPYi6+dIPqOkGi6AlLj3MPxrNH6fX1b1ZY/84bKgv2cukzThnKthWz8Qxikw9W0
gY851ZhTEQg8oGI018pDI5Muxc9Ih9DUOip2yTRHsCIOiqcgc/QmQwZybJO8PJbWIBj3qZjb+XVz
U6XVu4mbGEN2Wl89nwi7wBnIuHc791tBGDs+cEQsTOL9HVS1wLSzxmhbZOqnLrYYv2byiBfyMSY/
50ecFUjRiuWRsC3nJfDS/DR3U30odYfFiJTb6HbMkU3RO7Bs+7zjHLiKUjTu3R8Rk+EHVlxQ9Mnm
PRPHzrnqY3ELelkcTe+FnyIvZnca8BtfRdmO+3QqP4dLwp0riXyOyzrbTpGjXnEbwXYR0jQ0UTht
tOuzWiE7UwjsLKjjSGOVVET6MRUT+NvNy03c+vZBDwminmjepGuZQky/MLIj/TmMJeJ3M5fn2VgP
PWzG3hW8pO2mNoeyCo6pWRVx2VDRQNpyRCa/MTtyeLheKjMdap1xHZElsrF5t7xkWebiMiUaHtqB
D7Ou3R+lb1WQFvrJHVpJ6PYUpa8Y5x5KTOIH6IYPn+yUCz9tex/yajlHWXaM2tGgbB7uDC4/ChIl
q5sW1TPz2nIqPDJaU8fhXTpnN84ojSF/g1RjWqgDWL+uxK8uUAJYEa/3hMf7BPQVHxiOvxKAnh6p
QXJfK4QYt51ZrZBN6qM/WPAM6JF7BPFQH4XPztQSRRjnaGtbGxOXXTaES5qT4AHawMa4Nxg78ve6
LPWrriD6CYOe53Oo1cY1S/1Q5iXUmA6K4Dk2LYrOIahGdLcWQw0C1BPFCV8ymS6HnlgxljE5YkBL
kgpvCdqShQI1JN2zT8h0NY54NIth4kfYIWbDgM7W5HWsCJswYfjAMvBG7vxrOc/he2eG/MpvrO4R
bqT+Oe5GeeslbV5vUqW8L8nYUKI7NdOdwC/yvRC2etB2CwGEs7A7WVJ+R1Tok8YcqvYWkaD3vfSs
Fr+elV8QwHi3yqndB6+vPPQbrBfg1dYjC6W8xGFRH1sqUKg18KBoKTuyz7Uqx4vAL3Q7ZGp+xOuq
7ros4h8r8g3GUbjPQzULoA1Pf1PeZL9Veqh2loAsP5J1QO5D0RcGVUNduJsexAt5SdDzC5sAojtN
rlTjf2qDxXqPBTKaaAzNu8sJP2oZItkNGuQWfWqX1yqu+60UY3vEKMYIEsUYJaHSPHvYgeSjvxPz
nBGK3lfup8BBlIZiTzJ0wgC+NkuJaSKoLPkxiZ6s7jHuuse+LfPP7sLftMsJ338k+N9cZkWQOunI
6kfczdGpsG33S9Po5pLU8h1Vf33xTES1hO8GL4ztz+Uks5uOOJFl47sLXibXesWMTiBIO48ny7LS
t8ILi4+2JdI6dXzGLDVQsmH1l4kkzxuqEZiRhqJ9CacufLQCRSQEh+YU5Za1I+kfGqLNp209Ds6R
NHfx5Oj6EdV5ShnY+DjibfpRkp66datG3xaT/mqjqHd5YVmDtWlm0b6ReTZZR24khfmsSQYMs0Ii
ecrm+FSN0Is49TrMKoXA158XdFmldrsZCQiokITs8I3VsMF57l/QGeCTn6sKIIcp1jvEIV0yePcQ
dsHBhKfBKBM/taUpitPkRoM4LGqej3hL/I8AG8m+s3V+2ybNc+XGc/MD65Y3oftxZG0/JlWAkbMB
1rifilLGey0hVLazsuyLPSo0TcG4OOFecbF4+8QmWuZzB/qEsc5vrTc7an1ziEs9fosYvAp02B3i
XkQTnMJgQcMBIP04FQp4KTQV2JlB6hA5m6QlwgdDo8mL7OSqIIG3nYhB21akK4VX2U2x3mJXNeEp
qmMyG9ELR85N6yRAaY2IJwfHN43guKhserOGkC3L1mWCSjxEHdfoCOlWXdfF927QGFv7ws+wAHJo
5RedsgrdpcVU+j9B4IoWbtdMZDPygQ9cnhtRemOMM42Re1P4KLbvPR+lABfL1Od0TM7F+2S71YvD
QkAcbzk+Rbyq42vg6fLzUKnyM9tTRxICWv5viyr8kUYtml/urKlxsmMmUcHC2nt3I08Z63nuyHTX
zXhhUJ5nJGw0Zu7PFViiAbmI+wflxHF9wYIydKvEOtsJr65u6rIlMC7CZsm42ZRzfaSsbFX2TMlj
Kgk1QLwCRszRIvpmSyp/+ZOQ2ETtbJvAuk92RHPPsckUdzoGVWxoidOCHFJeOHT7XmPG3gzCI5bB
tmZoNMIxMIcSpBwUJ7fzYRCQw/L/rxcsTMe+iuBPlr6bH6Zl4vH2E9+bntLMGZz7ucc1TXmsk9bb
AijvBR2Eww9swi+zaXWv1b7AO0iYT5J605Z+BWA8nFYME7URy2YStm8dmmRFR3JHzLcwjMGyTexg
fIXw0KepSEv55DcCh2AsBRo6GftoHKmPsp8lKuFbpvIUrxAEBGIccpp2Da48a4v8SlrbjOkz2OZJ
gWs0GD3cn3ZYpIRL0GhMuBSGCxJIbGpHduU8IM5Dm5vS2JDp4HFxM8rdCRLK/LM7ZTgF69bVD4lM
BJ9M3dGA4i9FvfUJCULnyNAG4oRF6wULTMCUTN5ZgjbH8AKZvGz2z0tNyO8uRsWHo6xp31Nk49V2
ZOH+qlWcPvSuW78PtBN99h1NpP3U9vdeb+HQc5qgzDZymeMNhRGzPo5uDNUv/zd5Z7IcN7Jm6Vdp
q3WjDLMDZXY3MXCUAEoipZQ2MIkpYZ5nPH19oaq+RfpVMKx821tlmgcI+O/jOd8B2dvfIrJevNu6
6zinTTq7nnfT7PTv+haNcsKy6gHy8Orsx6kqPuP9ML+s5rIFfi18UJBt41tMqLXz5OgroUudvwjm
5jER37d29q80TsqZpRHNnIJWoBx+SYcKmoFX9iL9xR0vR/ZGItDa9bPNkp/zZ2wCHMP0/ruY+fba
59K22aUoXRcMW7P1fYIFQ0CWFnn0eAJPjiMWGXzcuTnfdcuW/mVudffoxSiODUhOJ6E2XUY/page
kPfE8c0wOFt+v625DuOnicmKra24LADQlpRytpWWeV0S/PJQaJphPjitKK17FG6gPAfXMYtbwqYB
BGhTK5i4o3ghuY7T+HWfGKV/z302R/XeqjGwDTny7YLYjbsxHazyTndZJR7Zq9G554z1/sF1Rv1b
6pyWnalezp9srEYW+U8jVaGzcafmxhKVXz8x1M8Ix7/ba8SrrKEx0lsGEFZ94vYsV6OlK2+w0+RB
7w2+GSI40U0OJAyWVs3qAiEDGMGf0FGV096Fggax5Xd/1704+YlkzXSPNtu8wOSPtA7NxC0noRnY
Wpexq7/BoLf6XTu7WBUiwow/cZ7rfU8RhX1b0X8v1xnanc8mi86GYs2tz1gDkYaNFU6DMhZYv5th
mUKP8jsJUsTyxUBzPh964JLZLSlwFRtrMtgYDUozd48JRkVnl8UR+Ru46PXA7irnRzRx8FwOLQU6
xgOfLjEWPbkWs4N3FweLcdLX+HjjLDuqOOlereYq9wjiiLNWK99xh7k2Bx+dfmD7LX/aWOj69TwQ
BHUkB4ZsFWHF1iFt4aPQ441ouNVNs5+vK6O2lmvd2dDG9B0GqcMEn6A4IuRcyVGbmrkGx8TQiIZ+
K7B2lWYbVr7PmMckPB4451iiKzY4ZfVuzOb5XW+DaCGMahDbXzik6ucVYUcPxAUI8L3D/mj50CdV
zPIUG2q7X5G3zofOI3prHhBI7uGEcM8BVdebPv6+xVpLhMu3+pbaFgLSxPhR97MfTBkyoKt+MUkH
0pkjubXFlvApz3DT4EY6IfkoNkGe54j+2V5Fyn7UGz76Kecmtx4Qy/pIbM7P3sd+QPoIa7o6tf1b
/FLYUBAYD58dkoCWQzd2hEzV5Opwzt0y1e2gc83vCDDwmytCufxrR/M45B845a9uph4z4nXiFjFc
NEgpkWFW0X3u+aX79yj6ZH3I/KGNg84dKF6nXLbhnb5MLRXIQYl5T4Zatt3UE6l4p/2zRaKOP0Tb
AYkrBlHETN2vrtZifO6bln9urFZf72cCsaKv8DC3FpvZEhW3Vm90w3c91fPtsxmdVgeeMQvviNkb
14zHGUX7yY4yJGyJkR8bY/DHvVt7iU0avEW4jNtz7jNFLXMGlyhpcgsMMWV7OTdjPuxLwUzxw96S
dNt2y9yV4wOn8ln/AeGe+bSNWy2OfetbyxUJazhkPYL6nHBEms1qDjKPhzI3rwzzI8aF/KrjaPCL
KPLtOU716D3hMQbbX8e579J4+2I7NcmHdd9/FPFWI9FF5OXELrc5gwudhuVS2JppdzAbQ29IddjE
OxZz/JLZ6OOBW1nxybbc4TkvRUz38VNxrSdJ+8A9dvHTaLrpV7/FS0pVrdFhKybMzVmT+fcz2dH3
btOe0kHzeU73Gong+zmO1i9CX9KbHqv3YPp4DHJcbN8WHFdfe134TxpL34MY6ApogdoDaG7nZ5mW
SBjJMDDfT2s23Iqp0sPEBlhxk6BdMO/mCEo2IBzUOWmdDTcMBs4N2yp4NRyV1D+apHEZwMeTv3DV
IXO4Y5t8tzY7g9W5cALgzeihLXu5c1Bv7F1D8+8wEHFzuOQiIFzJPCI0RTSPmSjKkY06tsZFSGRc
l0WyfUpSDaUhEAPERXHHAZe32ctNwQnhd3PoSQ4Sfh5SQcS1kjjOolIk/fg8W37BuSFXUVx6T9m7
AZ2kuc85Rmm5lk4xpcbsdKHltH5+rEWZhBvnraDymp6rVSdeK2RKDYgPs43KT5tTJL+4y2awMyZ2
bElJyPqeI+WGBJ8SrkQyJcO8w0dqY77OqruZ0Mf+0Oa4KtpirPmsCEAzNMC3qw95K/O88au7gVQb
27F7h8I1vjXqgssxI/oCwb1i7gF7ku2FUdeAQbK5+7KCYPBSOwuacXoSDqJa5FhowDnResf96RrC
U8iXvUYazMd6gH0rOg/+IaeeuKij3rkbTsZrwDfjY4Jq/vtanLxFSCweOEyl429zW13pTqfjEm/p
G36cmiewQ4qzpi5AHfi1Gd0WQoegHuGovBJu49YHv9Tb5Edp9SAMHYRlU9d0ey1Lu+tkm3u8Nfzg
AUlu5u5mdsegs51P+uKV71CS1DturD0BASWzb6CYNNxWs9F/sMdTJge8ovo9yEj/lg1yAZSC6JMh
H00O2aqEe/rIS629Pfv+fVaN9TdUqsxi85rUT3PjiSDdsvUrgETzSCw7mlsO6L9UhjZzogsKEZpW
x4GFlRM+dTXCwOMuuSzuHeh3ATh4N76KdZK5Zq35pQlzunGqZigOJ4nQ/v/Cj1v51BECeM3nXHS0
8afz2kFika/Bmi2O6rss5VAKw0i8LyDfXCCKvtbmIO0AP4ui75TUZMIcPqUNvNSgdIyXetUgouux
OUQQDS3nfsPT+YzHhvs2vRRhNhNBe0GZ81ok9ftnHfQkSL90wPLCkX62GtPF2daBC+1KE96uLFab
bBXOvBlSS4/NgcDJeOE3jVNAwgvBDb/qe7qL1Vxwr6MLGPPSH9sTEVAS5sEkZJ9OM+FXcA+lM3gB
I3WG7ipZ5vFxicDyVQZrasQQXnbDpT87vumUS31MVlf/ge8fz/+gpTqbV9EvzRdyNB3t1tU4Mcew
7me184PrZtbQjWNnv0ooWxmX3x4qFUevWB+smTE8C7/mCmiEEmwwM/tVeeMUdfUh41gDaF5ByMdk
NOOTxy533pfo560PNWYMZED62Aw3yVhO43HI5hUD3hyJ9mAMDtdzGRsjAmRX+6Qg0ZqcUZSi46gM
q/6jn47coLbZoN3q0Qp/b5jnttkLMtluHYgHH3GUF5QWe4Uf8zIz1yWLxxksS6srS2NxCc3PtuwD
XIeNZaFWYoZFhQX3p0vgstx6qT6RGddX6y2Ri+zZFkCNjJ6wGe6M3G25N2F//QXRbFsdGvKaf0KJ
S1lrLAtecG6s0q8uQXbOdZpN3nC0I2N9Log9xF/fLWOLP3rp9WOG8d3YtfjsDkPDSTQbzXphCOB0
DPdMZo3tbVEOTc5uJufg2Bddd0/iL9OMt80ZGZJeh+AlFvWaH5rG79iPaSCqYgxGBJwio8Xw7g4j
+v45AfuVGTk0ORPZjLNbi7G7A6qk+1ftsoIF9Fd9uf6tuPpfKUj/f5RP2wjkzqtQ92n1/aVy+vR/
/3dkimX/u3AxVJrsiLjf+x8JqrD+3SFGggtI+3dmhouyDeTWkPzj3xz+00l9p+u+Ayb/N+C4R2HP
fyKCxUaX7Z3is9gvmLb5v5FNvx500GCjQRXc9p7Ufy+Q58M2lR6+ofhBr+b5yqpycVPPw3pBnXeu
9dO/v2gdi2vULdzyPEQ+9LWZu6SrLuuKC8rNc61LetJ8cpYymgy8xaSbcm6CKWSM7Obmxff7g1L2
XOvSMByjCiAMzLfDJjK419bS9yxdxAUZ7rnGJbFpAqkDX/DihE7vPyE0fmK9KBRfuoTf9jKOyVrb
tEMu+0/h5PdzbhxU3gmL7Nffc+usOXcyyw5Zx8CpY0WQlwTzvt24BPX+f33RPNkUXvaWuXb9DI0h
NI+mzqEm+eNdh8Lim68v4oqrVedY1LUFHhiDbNpizBe1m71/+8f//EFQg7/+bY5wXM5zhR12OFH3
UebcbJP5rNa2tIwoI7/BQ8gHcZY5jH0kHrUuLoX5nXtwqYD1XNMal0OTEIsc6rItDquC2VTtyU8/
+qJ+hWau3gLgLCTv9rlptyeiWX6qNS0V72B0AoFpZYZbzJfcnPl9M8N2U2tcqt16pNE0SsxwyBr7
CkaefmN6WaJUvIiiX78V3R2L2B4yM/Rnjr5mDrs7T/GFS7WL6bUrqsYrH1Badocliu0rcwHyq/Ra
5Dg8B8ymPlha8bDOBQQm06n7h3HlWFDt6WUbg2O10yQmMNjZOsCXT1exs/rm6e2Hl+Ty/xwePKlE
tTGqHC7lMQI6WD9xemOYKcH91Jm57gwIC8jceuMnQXScLWeALOGQk+edlcungdDigwPIxFH8S6WS
Fsj5i0Ub2jAysusu4RYM2kV5+/ZfeqakZYfdOK16uomkDYci+hRNNtzSLVKbNMnaft15Y1zRHGo0
Xui0EOedtvmxAChSe3CppquhG9q68ZowNQWcsByF5pJHF77/ubci1fS4pQa71aUJq9TN0529RUAZ
XIuTDbWHl6oaYi2elbJsQpGPKf5vpAXulFiPaq1Lhe23UFtH4LWc1poWsix7fu8s1vrX262fBvv/
8Wr8szSENC9b8zJtnt+LcOaImLxJK93NY+WcDqAu7YnPvH453dOK2on8g8UL3dk5RjbqJt9S/LQn
c+DLacaak6hrWhuEiusn15afE5thwmR/++Wce3KpVuvVMlsL+17YcuTnRsW7Ns6/qTV9+h4v5kfS
2DAe6FkdmlkLzAed3foFI1erNl7LMXMebK22aw0RWkZ06wGPGMTx7Qc/12GkSo1gHbd6scLotRMb
Cqbvfja5/t6z8zae3v4J8/R+/9QppYJ1Na+JrK73Qo6oiQL3jf6ujYdPzSCGvQW1wT0sWlx9xtyw
n7b215bF1nXLgcvTaqGV1dfGuB5ivPEYxSr3Dj5Kz4SIuD9JlvxD3Pc/dEdH8dUgSzwJmNLF3xuN
PdziSDL9O9zvn9/+Q871H2lg0AXXZq0WVeFgbisp6uZwqHTAXmqtSwPDXKcTZ3abGaZj9jxxZZNP
5gelpk/bype9k7u8Iom11g+FNn+x3AU1b/W3WtPSUr0A1FutW+0j6wfQbupNGAlfbddoutJwUK4V
ar2FxmNH3OMcMcoL89Pp6f7QI08G5ZcvJBo90xtoNBSi0APu8vpjrHOXx/c1j8Nct9+9pOGKRDPs
CyFfZ+rMPf37iwHC4i6njPNGoKU31ndtVOR3/ga9Oh4W56D2KU7d9sVP4LObHJLj/bCm4+8av3gv
pkJtV+RKw4RR9Q6XAJ0fcjibPS512/41Rtgj1J5cGiCg8LKItpi1vLy9a836W2MmF770ufcu1awF
a8Iu4tILO6NIA6TE5GMmmnkfeeN0YVqRDJL/nHRlvyHg/dGr0P2dhEvia746OO9cE+4L8QaPA07R
DwLjyE1ZjpF3RF21XYMi047IoY2bDdPAQ7kO7aGsYUuj9qqelV6qnECIy14D8alDRrYQkNh2TlBz
80Wtbanq89R1O8fKWAP4+Y0HBHjfcPGhtv5ypKqvkJJZkcBuO+adCewSVlcy+RcWSGfGcPkkH94p
0T2DboCm5pjLyQr3iguR7Kj2XqQq3wwUXbM+GWw3+2zXdLqP0yCO1IZxRypw0kgbzQSFEo4cvhzz
NQbeVcPlVHt2qcRJVjAFCgQ3jPNiuC2T7qnw21FtcnOkCs9gb+UdUozQiqaPbmly39g5ip1RKnF8
9BlpF5xNLM1yn/ncN2ftzdvvRHKs/7O0HWlSnib864Cr3DBDUXffeaCzbQw0n9yIhLAMJpyF/NAf
PhJMAzi6TsWnehPPflyVj1Vqk9KD1ulL0q6tq/aVbGkq94jYWqzSKUIc0A0wS8v0PqBDcdW+ky0V
th6vvl/iaghbx71mSv+xuaOh+OhSXRtt7hnERBchGJ3sakbWsrN1+K5vf6ozhS1nQEZ+lGh4looQ
sqv73vO6XR3bvdr0dzrLfzm1wjsH6stOPwQI+Qnj/nUSlwe155aKWnNhXkcDTbMQfod2zjWcO7WW
pYLO7Rb2lWsUoa8XPzY0+7CYFLuJVM7lVpb9INYt1DT9R9WZxJkMmLrVnluq59zDB9ytZhEumGfR
rZnowb3WVuwnUkX3hZcXluVFYbQ0UJOyGlPfioVf6dktqTzF6BqrQeZpaDTCvyEAE+lG5l26iThV
yh+WrXJWtQ63GlWG7oWRrf8kbnI4zlzBfkQXWN9gFrL2PdqfW7W/RKrWuTEmcGcCzu5Yxfe1ib9h
sYpesXVpAe57tUbcdpmHlcluAYvvo571FwbtU+X86S1JxTrG4F0I7fLCMWvELRm/6BwWMakNBZZU
rwjR8nybozzUIoIvS6yTemzoF17LuQ8slezWz4abNWMUCscB1pdyffveGefC3iFs0cncIsHjtIxL
MrVqkJkeCAxntLkrf43LlnM3kjhwSNbGHPZqvUiqZX9to8a2zSxEiJ8eGru9wsRgqK22LKmUNaTR
uHlGRFAxhGxnSNb9NDjLhW507hbKlGpZT2zu12uNQxcwK8dU4OTa0F5fl70egVXohzvCZFYW9Ci/
6s63fw61wapP6cWZ0kTc4TTLI9vIwvJkCEWvjN88UGtaquy8bfVWX4Y8jD1kWIn9c4n6L2pNS2Vd
agm0faPfQhs7526EOziOpeLIbUp1nWzaYhtoHkLPcBFpVgBCZ/NC4Z0ZM/6FFcanM2crigKy4//W
CvaGGE4VNzSmVNUI0aaGuWwJxTxB65vjwF1KT63CTGkqZsBH8VxnGXffycnaAN7o67A6s2LzUgF7
sdk3K/fIrHyS6wZB6ibqa7XOIpVvsxV5CxAlDXXc6uautCyd1XSqqTVvSOUrtqko1jLmPI1MHaTD
/qdxATSh9OyGVJ5GR1BjvOlL2OTO58Et8pMCS/HYy5AKtEm0jfOBeCFJz+uPeNNx5CJnUFuiGFKN
Jhj1580wjLAQmf33InKYMMXkfVZ7MVKR+pqDH7uH8FEk3U8DUbq/Xhq3Tk38YV7/vUd7cb5l2vh6
9WYaQlxT6UPUzYStOWnx1Im5f1R7eqlS/cIdPVu0QygAWH8AU+zuE/xuaqOjIZUqESRmuTqiDxN2
ijdd2Xjv2VV6F4aw0/f70+uRKjWJp14Teov1nVyE7y4y4EM2Z831GkfjdTvGeXuh75+64Z9+SKpb
wFNONHR1R+4dEaCY1sR3UdbN58Vb44+D3TbAmUY7vjANnxmZdamM4Ug2cUsuSmC2zlXqa3stVdxo
6FIRW5nrbom+kIdyyp6ziKjbtw5+PqW+pEtVDI7Jy+LS8IK8JrTY+GS0mdrGTpcqGAcFWoPW9oIN
r+i+nxeUiLOi0kPWgWEP9Em0B6yfWzY5S7kAabVG3bXaSzl95Rc1bBOy5DSWpQV4UPf4Bwh7VpQk
6VLtVpa/aLNuakEm6htzw5esb2qToC4Vbjpiuqo5Tw1c/DG1Ae87zhRfiFS1GvLfGfAATY/VJ71G
gTGVo9r6WJcKlUCCKakTXQuIi8fklQj0s2V9aRj4c2EasgSsMK3U7XJHC9KarIEMOzpIh0XpgOE3
dfZlP3FGAJ644LXAaE6oiJrceTtzlT4navLXnRBHX4qx1daCWpufNJ1AvTy+cN1w7qVIpWnGWQRN
nc9JtOVRt53brKy+qpSO4UszK9go0kc9nppU+Ctj+Nxjf1RrWSrKyRh9Z8JBGOh6+W7aOvxTaqI0
ULzSq/Yc4mkiKscccF937ikkTW0NRo7O67YNYj7Gqeexl7h9v4zLESTVL7U3IlVlbFrDSniTxtWg
F+9LZ/zqAPNXa1uqSscnkpbYP3ofkNTdNi8Ptjk+KbUt67pgI2jEXdD9kNR9HPH77uJJDEoTmiGL
ulyiZXLC/eiArdiNjn6TrpZaD5QVXTCUutwEkRgs02ru1pW9BgzD7UrtrUhFmZdkrY/pTEeplxuX
aE7OtBUfXCrKPu/AgNp6FAyCREeUKqh6lLbphqzPYgYze8fnqZOpArz0iWjQCyvFM4OUJxXlnM8A
rXAyBSvOj91pFob4miv2EqkqQRUwbGNmD+x2fYKkDbJtI9da7UtKdYmZY/brMmvDzRyB54/Wk6G5
l4RNp2/2r+taw5MK0x/iKomNrQvzrf6cZk5xtYrtI6p77aj09LI4q++G3m+Wkh9o0gVEIZjMxGV9
pda6tJqF0cDKxHbR3CVJjO/ewKUCNUmtcWnKdNLZ2KZUNGHmkY1bxV2BtWRWmzSFXJ+kw1mrtfHk
zlgcE7/zbgm3uXTBcmrlD59VSCVa6OBgthIRpZEt4zcgGaRwb814g0HGwdwpsHa//Y7O9B9ZpNXU
YuGss0U3aOUTKyJOco+DZvmPrutSY2o/ItVuNBUbWUhrE5KBmz+AzhX3Xpr9ILrcubAiPfWXP70v
uYCbXOPayEHIY9v9bjUt1zts4OqDrNmMj21XaIeWBE+CDDF/K3Yvqa5Tb50E5OjTnGg9cpWXwh/s
nt9+Y2dGOyGVdSqydvaitgrhSpg3I5DsqyG3LbXZXJZWiczRrG2L2HXEi39vE3BMLKXaNZvhSiXd
cLjEVhskZwWQ5n1jR/rHDSK80k2GIaursHpGWuRvE4cd2aMNO2geQTIrvXRZYBWjLQdrAYevFPlD
m8UPk9uoSeMNWUo1V0OmV2XXh47egjAhc1XPtm9qzy0thYfOnO02K/tQj8fnSDcfjKJQbFqq3HHk
HGMyiz7sxzp+Z5tYjdGXjTdvP/iZwceVqhaAPyBSzZvCyiPNBzA0+w/MjUQEThCV1crUlcq0bowC
yCAH2Y2nNUA17HujHz++/QecKVNZRAU8CT7P2q6hbog7LRJfR3f8W6lpWQlFymvnQCbzgqXXYGaT
Ze/2ln5Qa1yqURzjAL8I2uaWfSUnqso/YvFR6zKyEmpAvjpNczSjPhkf8i36RgjnJV7+mfctC6EW
OLBk7Gh+AK3P3xlm/8EBuqz4UqQ5d0i3MR2b0g9gGJBqTKzcIT1xydRe+elPenGIxGIh6yGnDeHm
eu90b30H6+9RrWmpSKt4MpcK3mgoasYWe7V2FiedaoOiLIKCJKYB7va7MHH8r/iS433NOZ7aJseR
atMCPkX26FahsGofUs5Ks+RSaZ5ZQckiqJqvmRsZM6g+uz+bygBjE7lfgbe7N7VQPC8lfeH1V4Vb
Dx9q1fgVwc1HNgDLG+1ZbZqWdU2VAVC6g74ZutUEXQ8e4AQi58KK6Uwp2dLiGAd6j26q4QoOJ/91
qgFDKRNHTc7ACv71eyl7K8nmKclCMxG4H7nrht6o6NQCUSa1TpZ2UtVDygW9/6jF5JF6upqEBE/z
67YbhxAYz9TTEEzW9eZEz5vWzmpjgC0VKvacotsmLw3NKvmQOtkvZ63VLppJY3n93Ca5xjkgyDTs
o1G89yGIfQVUpV2Yqc/1FqlQfbAzmm7zVtxM+wiD6++hmibFtyKtdaGZ5ZqV1mlYQ5RipiN4g3xT
W62fy+Km3mpwEVl6EhaeTqS3/Xks+lptbJSlTaM7ELHkt3GYr4jX5zi9sdsoVmxcKlC9x/Q+QRQK
qxOD3FviBMiE/1lpypCRJGj3TBIWeHKQmmBgnHLaZYubKz66VJ/FNiT95E1R4I9TCiDC84+gqhXP
U2Qxkyi1mkDYnnO3zP8G+u2uNcoHtdciFahGEn1RZzXnQKl73VrdoyCLVa2by6qlaXJXYIOpF2iZ
A16DOJhD3VWZ4iuXCtS20zI31lpwPOZ/4QwONJ37pPZSpPpsRiB2kRmLID8hdIt41XZprvjGZb0S
mgHfBvkaBXWl9Te+b1wTOKJ2DUuO6usxsbErxFuwSwNbLN63JVvdXwvBQELti5pShdaNbjRzktnB
2rTeVTfaxnHM/V9Kb/23L+3FejFK+kybh+WUSD4/ibW535pJbYUua5LgV3HLNrtmEHckWYEszcj9
U3tqafYce0A/iMBmaM82oQsGcTtjUl6pNS5V57blkV578RzYs3ev2aeJyFI7zZMFSWTPVjYJv3NA
aLdPmIilt1dFPAg11Z/xO5b0xddcAeXXSOMGOFd5zt0MtKFi6NUGc1MqUDxaerG1sDwtra92lrX9
BJij1g1lQVKbRwPaY3MItNoEpB/rO5ETuqT0QWVBUptN1gTzbQjmcrjZRu0j8Q0f1ZqWahOIbdws
nCUHjWcBmN/Ix0Wi9KjWuPt6XEksz146vxgCsIxXbun/5Sea4uXjb7/Wi56S9gRy4UbsAzezy73p
FlfYuBWXWrIaiYC8cctj0QeDZT/lY/4AbFZtUPnNPXjx3PncdU1ZR33gkDMVQwAejVugro7aAlSW
IWXEDKIY9E7NJ3+XOoet7uwrTp6GNHluqD/nKXX6oLWSZe8Qhrpvt/6TWmeRqtPwpjzjQLEOFtM3
996YOJC5Y8USkpVGttNv1H9WBxG4tJXsFsPW1VbOstIo85Khc4y0RitBnPEIv9FVG8hlldHol6Uz
DLTcu0t8VcZLc4iFpdi4VJyQqGxibpcqWPyofFfms5ntx7xIyqPS95S1RqM/JuO0mScE8BpBXjTt
fr3G7r2pCXf+i7D3opI2r9dXUkOqAF7m/TT2QeXpFwy9Z7ZxstyI6wpCH12nCgorg4dsoNAUO8AU
tVpflzVH5kIOmea0ZTA13EfurW6pfhngv9QGdV2qU2MbI0wwcx04xVR/1hogz5NWmmprAFl5ZJVt
7ydExgdQIh9zkntGu/2i0md0WXa0tQWxQk02Bu36rer1Z9sWSsMu8MXXU9HWAx4tyE8LBnIHCPmA
+K4rzc5Eu75umquy0e7mdAwmvWt3la2DeO/U1s66L1Vp5op4Bmc8BNHoVM+ciWxPbASU5mfgc6+f
nJiv2DF1unnq4e+PrfWTuzlKOgTdl1a47uABQ4/sKmjW1j+WfbHccC5/yUvz5wIl6fn1k7dFPMHY
34ag2oo7ZyM2MvFntZFRl7VHKyEnc2EaTaBvkbPfsvyDFvt/v93DT6/2Xy9gSYV7/eDaDLGVYzPa
dizvDmar9XzaftU7a67VFtG6L82kjbV5eWrPHcx6F7B2NM31FqZ171wC0Zx5+7ISKSpxpvbd1gVe
rDnNrqEPEYhmWxfe0bnmpVpdgTT3czw3webGYTE1ZMCVmZoeDg7v6w9Qj8nqwfvugyxt35uLFqZR
pqRrJAXgddNeSTAtxH/WXlP26E/k5Did0piry7AoYKwbt4s5c1ymCYIg58fS1X683SXPve7Tv7+Y
R5NsmFrSPtoAEC3aks26XfpW7ToHwu/rxrcx3hLNitsgb63lgxeZBMtlTXxh6XX6aH+oJs983bpw
tgHWh9YEQ6X7UJvh2n4jzWBJduUgxr3TjcU+K91Cbcmhy+nhW7+0UdqWbUDOnr2PCi6rjh7C2O7w
9qc4Q9MhVeH1H9RBmtXtqO+CJhcjsRdGq0/vvSGq/uLu2hufSredPMKdMsKhr+HfgZOBa6I3n2dd
mMBgRU1CZ2pofXPHKTfhUhzOAYSGP5sxwhjWth/8DGujl0/aY9TmcRGMnf649J0/34JEF+U9yaDW
eD0RE7eL05gs8FYjxFVtrpRVUqMJ57ZZzCZIRHONpvuvbrm0uz9j6dNldhV5lZOVaE0bVO24uXcE
0uneV0dL2f549dCdOGJr/1QD2p1vG1KLiysA4lDk5rq3Lqx5z4zuMuIqI18t6rytDUTajf5x8MaF
KNMtzVo2BpqnpqiBXf26lxCYajR9brUB0PiDb1TiAM7Yv9AHzwwHsqSq1cxy9HKTiEe9GT8ahWiP
yRj3F97QudZP//5isDFdA65fPrTBmCXtY1WW1lVKotOXt+vnXOvSaOOKeSsAi/WBRcbgTuepXUzg
e7XGpcFm9rCzDSPZly3XmTsr8u4KoaktT4W0LNgmbd3MYeWlFxFGFZ/kLPzYajRAXVZJ6QTDJG21
tJyVOAT4xM6t0OoLr/xMl5c1UmDnyykityKItsLZ6xzw3IpUwHcjW/nw9ov/fc71h2FelkoRGmXr
ENgYdku//J5X/a+J0LgbBkvss2RJfAVeGt1rWlQflkVfieEqx5vR13tyPUlXLy044EPRcIe4EEp/
m0Smd5fgTe92Bv/pwos40/dkxZUrhjLXLZEHk5WS10QWkUOoj9q4KUuuSuFr2SwoG7EUP5N4vW1a
NWgOfeF1RZIjUW7JSvyf7fjH0c3voQ78/faHO/dKTv/+otgJDI0ip6/bwKy99h19w78ZexKn1FqX
i30zag7SGGz7bH6viwcSuZS2/7qst8oXt47q0W8DvzUeBXGNoSay9ZPaY0uljrNxQbQac1xkLSzO
V6/ag5J4VGtcWj9EI7nJZN3VgV/V+d5LyL8kd/GS1/nMckvWWiXOQrhRHHeBPnJqqRHP855A6equ
d5ziriTD7TPLiFFJIq870i6gIoXE6BvmoTjJf3UFSQBptPw33v55+Y/4Z/3wX2PH/6nG8qFOq6H/
x7+d6Zmy+KqP88XqMVAFedRdcbv4A96D2lAua6/iOvGmHsx0sOX9wfPrKyOZLxzunhlrHalU4xjO
Uu10bIwKLdqT65UTMkI87opUWG2SkzFUrfAM0S1NExBNf8em/brrNrXtkSPVq5WURMsQwxykYnI+
5xzIfFjcZrhW6vmy/orQoiQhcJwDXiPT9nXKyfdUq51l6rL+qujydJk1BrJ00mrChUEei9j7ofbk
Us1yTGqnSVQSgNiJv+14znZLU6ZHpcZl4RWp2dGq5+y/3E5bDsBAUvLVHcX9kKy8wtWjtWY+1oGu
pfcbznZsn2zX1R79NAq9mD02nXiUuedCoN6SvxpqtC8mtQFell1FrOT8fJmKwG214a6vfUKK7U6t
n8uqq7iJCCvRizrwCCcB8/0lJ+xQ7ZWchrOXrySpuTXyaNpFLnZIi/i53sjHVWtcqs92HtpozBvG
RB346eLG3/rNVNxVyLIrCxa+NqcMXfXQ5zemrT14hLVfqT25NKX23Rz5paVXwTSK+riivzqkqaf4
OaXyjDOjaZz8dEiqDT9EEt9Xrbgwnp+ZhWTNVelkE+HQaxP4SWJdz2Ns7UyCLe+U3oqsukq1GXjd
wgWMkTNHpLF2W7WN2uRsSbW5toTWZfFcBVpzKGzbwWBvRWr9UNZc2bXn9Z7LPKFP1XOR9LfpCiZH
7Z1IM2hPJqmR+RwtZhah51G072LFJbost0rSaXM1h2F87MVnx9xtffSX2kNLhZmjgJyMaqKbuKa/
a/fCdn3F92G+HlBIt4+rJk2LwPNosxmigvyWCwuhM6sVS6pKbzBzM65c+kjss1IR2bj86sas3c3D
Nj+qvRqpOAmIhQfWiQIh2lAcNS8LF2du/5OzK1mS21aCP/QYAYJYr2T3LNKwNdZm2ReGZFvcQHBf
v/7l+GRB0+oIXHRSYNAgCrVlZfr5ThdzhTq6hg4bMxeLilnAssc5W3/32reLuBqKw+6UwLdB1/FN
tENuW/Z//3rpK8fuoq2gJoVhR0hMXDrkyI8Ts31SoRj1yOThuXmn/ASlsnnr1wwByzrSc8gVS6uu
86NpIS7qqt0H0qBO3F4g9HfHmqEAcsSUfi+uSwUV7kGI8DzvLjbn97U42cJv7hZzhz9a0jwEdR5A
GfECGBAkne34YapLv9fWRV3NVvAFEzPdJej3OVa9fDeGgZ97cxFX5bRAnnHAi4jK0xcQE6XlMPhF
Ky7eaqyhfsd3010UZKTnXb3nQ/nt15f8iud04VbRoqKpHdqXFtG0xFp3qHTzGyei8MVeqTa5aKuo
gz530zXdpYe+KaQli+i9DEl1r8SkT5AcXkFQT6CKl/e32hj/viiv/UnHnfLlaMpRqvZi+mn/so8r
ZnuLJqvOs5bl26aE/IhawiHugukwkHTU9Xt9EISvrex+rwa1vRd2mhMUWOZ3dZg197Wp9o/QhZ9O
eSnfR1DjStq6O5JR6/ppwjx7XNfdfBrGTt2X3QB1k3VVd9We/dmOTXBP9o3kfi7GpaRSfM5ZAF3H
S0SmJsag0AyhxcHTobswMN2V+VAKXIRpRMZHDnnE1eBHaENcGNgCUUSoMtbdRUDpezOQjNp5XZ/8
rrDzYJjK5jSTtb3se3iWO63iTEs/UDxxYWBtu0CzAlqdl7ABnWTA1bOOyn/8Nu74dVmFK4YceXPJ
w/6L4Pphp50fAzL5t7fznwRngQpxuE97c+FC/Ga0/ivMQq+JWEjt/fhAqx5y5krBaGSV/5UHzTe6
Kr9AwUWA7Zj31NmM065CPt3V8ryh9OCX27gYsFJOYbaMMgfTFG0fKWnNU7jo8YZxXnnrfmKbksEC
+ZG2uVQ0NPf7upuHA2CBDsJESS1ZcAqY5fG6cD/iPuKiwoLW1sWCLs1lWOhSnOcZg3K8gbaon1WR
F4fxnws0F7LpSGctXht6H0nMyARd6wcLJS4sbN+lmLIGqeBSlp8CtkILuTj8ZLuIiwnbs85SMCNX
F0aGCNJWpIhL7jfdQ1xE2HGgQUJoUV96VOHjrKYG9NzyN68HwQWECRYNk2lQlWiD/ku5MRrryXpV
JYR2IWEgPQ4i4KnbS1EtGdL6p4N1243L8uJef3K7WPvFKv5zWUaANSgtcgvkYLazExnnMsE0QZ/0
g6CPDPKNb9vceoVD+GuOky+hOLUzzMkAll9+KJpHJohPQI6VnYC8Rrsb8M2pueyrrWNI564Q1mne
//rrvizy2iG95Bn/OSTIEti9kRRwv13fFVqfeKXuiTZ/hMctVMC/3vq1v+FYrS15GU0Hww+YFNnO
qyj/ttyWz4HB4GWwFOHHY83F2zxUE4PuLqmfIrA8zHEzR/0zyyR20oVruSdhVmx/LWNobuGGr27N
cdOgTghnAgjepQyPsY+XDo7a5Fn3VFpwjiRN1LTkbmC0fOiQp9wXcoieGCQVv9i9jN7Ivt4fgtUU
aQsl6BNQcX3y68/ycjSvHRn98bNompfN0gfN5ZA7PxkCEfd69Cq94kI5Ln4ih2AVg4ufI63vOES3
k10DqOq3dSdpB8unCKZ2bMGjthSYY1rtKQNtm9/qLjitH6iIZtuh7BBiyns68jneRq+8Q0CX98dT
h9xvNAFZj9SXrDIWEI8Av2p04zm68kldaJrNinkXkjSX6FiT1pDvGQ28BECwceeJCHWFokCDqoAZ
Ja6KZVUM1rYbGdOrJQcs7jwRZOmGQLQWvZcc8ptHQaFZvkfq7WYar64a/oTzQhgL6j3WivrSTEqd
hql5s+zlrStzbf+OjYOLC2KD29Jgck+tjwrMoUndhxGMuZc+0Sf275hrWUaI7tuqufSCj5/MWj5H
wWQ/exmUC0urQdnUEBAVX9CgDQF905/zCfgXv8Uda10BDtisXbHzl8kJ2T4ZFTx7Le2iwYqNLYPK
miBFFVzEFamyWKrx268Xv+LcXTiYaVB9sAM+KhTMzpkZ3qrRPrSROpeY0qKi8Al+hHYhX3s3aE4y
nH2dZ190rp+0nbywqljbMVpICtMV0lMvay//MFI85Jp//PXpXPHqLsprWdAs5cDAoaTUo6hcRJ19
JIDM3Nt61r/nTNUffv2HXtKrV/yUdAzXgrUYEtjaXHTOodtiBDQ5oBNu76eDrI927zdA5rd2iFVG
avT4x8ULBo3Tc62a4EKtAqdnQ/qlNPWfdefFDIilHWve7Ax6xBqVYSabu7rB+KYd2NdfH9gVL+BC
wfRO+7Y9sPYR7L9V0RTF3dp6KQ9g444x9+GxlVAuqy9olL3Ncl6dVCmmO6+du1AwVCnbBa0aRA1z
Q5J6nr6i4+dVGRDaxYApEKMNzaCqS1lQQPsE2I+isrvhwK6cuYvdmsOqqNs8r9Hj2/9aw2FKjrX2
3bljxQDs0iCc8BBVE71bpuDbVC5ehM44Fcfz8qLoV7Hhe2qiGEib2i9jzn2qzljbsdxladfO9Ht9
yTcS3WWZ4AkIPMt7v8viWqemYSQrVB72cQg+gKT+TRsux41H59r3dOyz28J9b9haX9h+FA+tVuYR
Vd1bDcornsVlyqKHXekY2vpips2yJO9qcifCqPrc9qCfmqXYn7Y5MudfH9SV4MTlzjK6LXrEmNWl
IKw8cwEKX9Cm5ee9br3qnEK7uK5IyvxY5Fxfoh4kipt5jwEGv9fMRXF13M6j2pYSxfTu4zbU3/a5
ffj1wVz5yC6Gy1TNSvt1qC/jJovzMrZzgjGR/MaxX1vdsdrVli1kc3A/120Wccn0G0MAtvfbumO2
kD7VkK9AfkVZ+xavdAHL4l4MN/iajt0SlAtpB0GhCy/RhtakiskMF++3c8dsoSHXLv2GTB1dbv6k
qNExaYNbOKsrUYkL4urDukfIzWtQBYdxsPDfp2w8kaH5VOlq9fwFTm67F8ygYM3qy4HRq6EEJ3td
/uF3OI53xcQGnfpOw44q+wnEuDZZDLk1G3LlQrpILs4BEdf5hAyor7oYWOAtzrLJq24qtIvkyppR
FnSh9SXb5ybpyfBxNNIvzHcptPa2qFQFVorLvBdtgsKNTiY+eWa2LpYLIGAr9gpvfcNI9GHV6IhB
7ueWNu6/HZNX4lcXzaW5tQWqFQ1AAN2SbutO3suJgX9xye3dNAVzDECvTkpbgsae50FCbVV+FFaW
T80ReCGc8Hkcmw4NC7ZxBri8CdkJ6qyfdsr8Lq1LtrWwltJR4fzEsXwZ+7tmlX5vv4v5WkMUnBsQ
EV6qrX80a/WxNuutodsraQVzrHjY1DgtdKjAPd8Mzdu+k/JTHtni1FoLYlJSFeCCEtHIY2kL+m2b
58wvk2eOkaso2OhYbQ2Y0hnQ1SOInqGj+d3rBXERYT2LQEumI7wggsp71DvY/dQus9/T5yLCml4b
aNRs9SUI6MMyZDZetG+Y60LCxARMCJsJYuh6iT7WtGUnOi7LjXDxShTkgsJEPnDORYFUuN/0gyj2
/FkDgP59NPAZid/hO15ZsXEjc7vgFwxmjO1sUOGzm+fZOxYMjW02sAHJUceLf5pMXVYQL3pu3HHK
y4oeeDmMNVrJaG9u3X1VCy9ycKF/ouNq1SGGcm4uQx50ZyroXSiZZ5DlQsTW5eho2SCEG9SLdjfN
n3t7+IWHroCgnBezrjlMaeUDWG3AFFF97WdAHbwuiwsOa9leDqxCAYViUjMZxazbuKIy97wvLkKM
iz0cG9Y1l1KwD6RcDUon2ovBWWgXIyYRBJV9iQwm78I6YTSwMc/7W03lK7bqUnJVRs39/BKYU8zO
PxbHdDwEdUMTXtPgzu/0HVONJsqr3UzmQljRxxOkhkh4Swrj2vYdS80pQL7oBNao8Q/GxiOvh3Nf
b/a3suiWG9jcKymkixYrSGYAwx9Q6idHd1ZHvSazDWfE0rhAq5Rf5rz30iTBx6Y/9iz4vkLLOgLY
XedEvtsL1Tyqknnmji5+bAArrTEN6jKL6e7b6qsYtrPfN3Yc7XLUQSFWXoGEic/nhYX8PuizT16L
/wQgG1YONRVk1dkk20TQXJ22cPOZ1hfaRZBhlGDtmw1vQ0ZpkxA52VMQzV/8dv5ypf7Tj7XNbrTK
juqyMfFX0+0rWLu0l64Zdu5kvaSfproRE6psGCR/MCyb3jBj/apsLlZrADyaWci5X7oxW+Nl0t+K
aPT8no7RAkOlVipJdZnVpB83aBycdlJsfs+NS9pVmUHKgQNmTPn2vqdrdYZylWc71MVqyYEcgyLI
GkG+lL8pxNA8j4UePbfuBMo7FKu6kaBxto7t34pub1t1Sx7h5VK8khq5YK15bQWpogrXvKfHhFar
Rif8CKHMBmnp8cG2obgRc/9bLnrlT7ngrfLYDhIIIKx2Y0wsyjyLa0nUwzJO8yMfQHI+5ds/UafH
JmEmYHFD5Bhjxnx8aCAP9DRIKu4gJUXvs6FSSchJ8RyJmZ32mcy/aTBIgZYiCx9A4y/u2olUd9mM
vCjhI6jIT3Q/1nOeZdHdqjtztnrJSFz2E3uQ84qh7Qks2md27J+KwDZ3Q7W17C7c2m5L0D7P+nje
VrAC5qajH+uSQh12m4JmOQHhGaQ0O8DpB0GFMyEvs1MlyP7um6nqgJMvDqliVXDzWIoutNBO6kX2
hc1h8wG6O2gzhSiGf1Z03J8xIEwfpUKgQ4jsnkH5am+4qhcLeu3onZZ3cYh2b2q4WpA3XCg9Tnaw
N0K0K57Wxbat4HkRQTigCbWU453A0B6k5ow882DJH71eSxfgRqNx2OoSd5SqAxMfPfm97aZb+KFr
R/Pyu/7zFAeSVRJfCnG3lDo5tqg912vT+QypCe1C2ZoehBY9Us1LAzbc+BNh1GtUBSu7+YI6wJmy
o9471nv00LQ7pMRwO/2yERfIBoVx1UIDFQW2ZbSJAgHkeVVje/b7oM57lg9L1UVdB5gcbW0Szfzd
iKF7vyTNRbLxQMoKNXCEfkH+ILQtEtRb/CJ65SLZQmpQOm1aEATs411ULU8A8HiBrMGl7RgpWYBZ
58AmX/Z8h7BnQPJPesnZx1+f+b9+7uc3QLnQNQC3ORrEqA6WLJdvI8TF/6CMF502YPHiY8/I57oZ
92TqSHsf4TG8syuJiqQPd/FY2XUr8T/xv25csNf9jnLhbiLMooVhwPfSBAF0wqnaKehL0SE89dNL
j5n20CjzuhHqJ4q0qFkFMoDqoorsqeXFs9pI6Lm2E7PoyKz0RbfgsuZHjXioQQbZWu5lKMqlSLMo
xRDkSBVGXcYtxkwdA+xn8+oNKpcirei2medSluDaiQgY3XM4p4Z5hSzKRZ+VxbpORuIBaXUbJpmV
cHTbeisdunqZnbxCQtJJm6FHk4Ht44ey2vj9DrTPGWDhUcUD6m1PO+ST0mZroBLQGPNs1TDGGBfO
hqTjZn63DWt0wz+97gKVi1ZbWaPyY35Jn7T6cyzAIJp3NkAVcxtvuJEr1uJC1ha0yQJd8BI0Gc2e
EIzJAu2RW0zNKL7USdF2fvg15eLX8i3MtoNr1GTF8bTgp8WliW78itddLaYRf3C1v37Grq3huGvZ
tWKA+iRsWayoNq0Vgqt69qoHgQvohw3+j89o6usZ8G1o+oiz7vl+lnXw6dc7f53bSiiXRq06xLoB
NVldwjFcE4SIYPcolgX8RpCyAajbjA+D7k0VH5LtMaQUhzSoQTD46z9/7eCcCgKFOkEzdyWeEk6/
Vnl9j4frRmR/bWnHndtoV5MQyMMNm3+TO/QHoa/npWKMU3Ms3fQ9wske38SOG/jPpunT1t6sd/9b
KnjFKf6EXluXfc8CRCLtTgx0E/tMfBg3DGzFlTrsEa+Wt38ZWY9Zkq2o+J7KqMq6pD7I9BB2B7vn
UxZ8zpcadjKY7ESziL7ZgfcCNH9SMbTs+m9DRolXUUK5eLiVdnQI5r26iGX+qCoL2tnNsBsu+cpn
dFFwTR7xAtEM2vxlUm6YVOOc3ionXlv7R9P/n9w1WytkRJd5pft5o3QBsV9+w7KuLe68CSocurpn
mNTkTfP3jj5OhqkjP//uQt8QpmyzAgHdhQVdGAuVv5sI+c3LJF1w27wyILlaxEB71TxmeNVQfM6f
/dZ2zJ1TPRzVZspLJrs80VOYyH5dPW+KY/ASVPZbPuvysuTj15FWSxzl0XL227lj8NwEFRGqKTEY
2VZPLKPfxqFebrjqK1fFhbeBFWaVIK0pL2B8vFNTa8AB43nkLrpNHhDH6vYjB3lYJGPNdhUHh1fB
ULngtgjAraOIRIF3ak7M3n5ic+C5tGOaHQDekynD4gLus+M0TX31hKqqFz2GUC64TY1rH0iDGkmh
bfQ8bXz6ZmpZ+zlsF94GEBcfYfoAH3PxIVegkNL9e69rKKIfY4G6ttQKtmFpY7tER606jZHyPHPH
OhVm+VGuFkGqq6ZLtua+28bJzzhdZFvUcVqBMTRIF0yaJ2GQlTHrut3vPXSRbIUk9YYADDs3U/jE
8eJ+rOZl8oskXBAbuF6jjC9bgUJnfS66kx69OJSEcjFs9RHBFRdDcWGqv+/b9WFn6zevm+Ji2FjT
R/lC1wI81rs8MTHtmDBXm1/Q7FKRtU1/NCTExusDCQwLkUgNJfOiCsOxOK6THQMKmgafcy5W8rSy
iiSKiswv5nRRbNWA6ftqqYJ0aMrsHkKw+2kG9sbv2B0DzaWSE1RrsrTOu+fAzm+XXnjechfDVhyY
VgSfD2yotoiDDKZUgm7wvOSO99zmgwoMFxeXQNAHHrb5Q7fp4sHvVBzvqbocUWHZlRe5H+ZckVIl
3O63WDyvuE8Xv6ajBqpyK1Yf13e7/jpl37127SLXoLJbFkOI0DPKtwch5rQvb837Xku7XORat8gm
FGEA11mP7DcOluy4pjo/9W2t3q6L+J7X1qZ9ViyXYJ6XZF56v76qcmFtE6KiAiiX4rK14gBN5LGc
881WJ79Dc2x3Fzbc9lHkF45DG4u9jus593t1XKxaEOIr90yBCYWUXRIFx5stIrnnxh3LFTY3ax6w
/KKG8tSxOWF+OuVCuXA1Pa8SVaYQS2eiiit7/BEVvVfrU7lwNdKDTjSosXY9iCdd9t9bCzYJv2/p
mO28iqIGN3h+oX1expZs1cOKCN4vTHIRadXaBFvNBqw+rUscanG22bz7bd0FpNW1MDmdbX5pqpHE
RRWIZJ4gU+p1MC4iDaLT0LTccDDH0HyGqNgnPRVezIdCuXi0vNUN4H8GIR7GFh5YZj8VTBq/hzhy
rFOFdlgbsuC20AgtxuDNCtyY35m8vM7/aVm1CJBoRxTc6obmQ0YOGq9q9mv9qMixTp7bXkBUJL/I
YOdJt0YIIouB37D9l5//SsHFhaJBrqQGf4cO0ioIsxgtwyHuldlOB+iLPE/e8a8gMdBrHdIgnSDT
BWR4Do741bMe4CLSVNBqMRmTX9qF2+SIyg9j2PsFki4cjc4h+teG6rRAILNXy4MKtZ+Ruki0Osq7
qkX7PZWg/MMwnZ4fJrkyv7KUC0VrSrWsdbHrNNg6kzRDKE99tn/yuu0uEk1OJevR6ESXXY3nrNze
DtLeOJWXFPeVy+jSlDW0BlFZtwYpUAX2jo3t+lhl0fS4iIl/QRZf3fn9BMdg93KV6kAmlkL+a35T
QTnuAeOAZ7/FHXtVuVZN0CEOzvaGnKcePHeLDaIbR/TvDXntjOiPj818yLw0M6wJBd7qRAhp39R7
JZK1Xr5u64AXgtAtBb1mGa/Z/CzZ8M5Ykp12/SKfrvP3xSrE/bY3S4LOKSAX7fGhjbhJ+p6T+9kU
v5vZ5B942T+E0/BurMD0QjiAmFwuxVMYNhXAV+qz31k5T8O67Tn6KEeWFvhBdOuhviz6j35rOy5c
UEqVCgOV7iXtT0VWPAPrcou1++WmvPIVXKjbURlbbvOOZIc1T2oDQ5Zd/CSMBSS/f/zEre0hKEIi
nWadfJqYegHw+hlv6ADdJhsUQSMqnZohWsfYbCToko6Njd8UlnLBblqv1VDQUKdgYZ2SddZ/oiPv
9x67WLconIdwlotKWU5ycZqWci2T0AbyRpB9xRe61GThwNAsXPFs1nU+JBn4Ux5WPlfncMoPv8fB
Bb3RYqPlMAmdDoKkpreAwqrGM453QW87L499MRjKAKeLaGLMCIFBZdNdzvzqB65WZaU7UFJkm06P
SfSgnTP2zgZW+dWCXeibpNlsGOj20nze3g8B+bIz7rdxF+q2HgveyKODRdH91Ngz6Qo/V+LSlEEJ
pcnyZdDgoslPwbbvIPbynBNQLpbrOEDZGXUtrJWxO45GNwYdwlvd32s9exfGBaSErZeqwnVZ5uq0
lbO6G+kxJk22dW9oW9Qn/DDzFWV0QmMziOxxlV1w7qU295XBj1ygJXzDLl6XIxHK5TDLRChn0UVZ
KjsyvulUbd/oFcW2uDxIfm6UYT1ymXz4PKxD1iSAkUdLzFegoU40FOUbNAPLUx3Jfo4xeb6/afJj
unvp75YxKcr6PqzBAe/lWFwM2QYCpSiflU4JC97qcb4PuXnvt7QTOyB0AP5N4jb1B/1khwmyK8vg
N9eufsKQNTi0w4w6jWb2vu7Wxwbf1W/fjh9fREQH1k4w3Uw9Zw39umjq9yq48DFR0TEaQyw90v1N
lanvQSW9lpYueGybCg7KoUilEbd1wuUEYjswKPkciXTRY0XZj+1ilEq1WOtTNgNSu/X1DXN5PfyQ
LnaMRVmztai4ppsCSojUzYGJeXnjEr7uBqULBUMRKJyLoVepnSJ7zugUPR12Ex8hBCa9YjPpIsAa
BlUJ8XLyZc7+ymn3te+Fl4SNkK5IZlY1YHEdGsR9RcsS0g48XjbhlctKFwA2bgfAOGOt0rylnzhm
wpOZdH/43Rj6Y9gHyrAJ1LFKpkBGiXNhjnuMt40nv8UdC9XQfowIUKRpeGTzfQZyO4y8sg+/Xvz1
vE264phsodsGuIJCvimW+7WpSMxkdpzMeuALVKG+kde+RKk/R93SBXaBhRJjtWxWSBVmlBJWSO0V
YMkPu5MQpH4gegF6tYDyxK9/1hUrc1FeW6D7Y687mfYd+VPb6p0IQ68KIFojP35rBRYlWgSDTC0a
jjEX87uD189+2375Sv8pR4EoC9hSSM6kA98+dGP+FZrCXnGUdEnJhCwmkVcUdju22R+zKMpPUAH2
0rUU0oV7Ccr0sdXYuNqz5QTSud97Lv2AoUDt/3gqR7XQLsuweN0fKn7SDEi1X5/3S1r22q107HaN
WEELiAqnfRWxt1HFqjdlVS33ESQ/YxP15V0dzsGdJXl3w96uXUzHmE2pFXLPWaZ7V/NLF4xhYgLp
h0yTLsIremGXLsQi00NKwJH7F3LTLfDzuS7A66j7GbCtSqDwZcwpn814HpdbtJpXzsWFY1VtMQxC
diIFFubJbPW9HbK/f/2Rry3tGCwvi6UGD65II1Xq01Hp5/ZF8dpvccdi63nsDzYLjmoCHlFkhcUH
QKjyG32SKx038MP/ePU5qEroVLe4LpqRNrYFH38vNI8uehv/aMN+P7f1MZ1xh+e435bpLQJbP7o1
6eK1ZkXGDXxrPMUEUX6abFTfMWrYjTjoikNwEVt1NhWbWnuZlpajoN+Xcdnk3+UWpRItzBM1y0e/
L+TY+Ly0NN8PydNwzyJEcoS9O0gb3UoprjhQl5/M0GKARK0UqR4KMMDsojqBoxoZSzaQ7bcDrSK/
JEC6ZGUYkj0oR/qVipCN77kYt2TjprvhoK9YiQvnKvOQNFXFRMoLrc4DeBM34pdpy5/gXFMe7ssx
8XSxw5u8i/7O51uzGNe27Ri3ISUmgzH+nJJxn8+c7tHjyNfu5HV3XJ3JGrY1Y2rg5ci3OWlZw04c
ysB+izu2vQSR6OuG4VTWtY5RNgweo0Yenqu/HNh/Qol8sN2whLgtMmwh7Vtv4T2q23/5bd3xyOVS
Yki+0nj1AugmtzRF189vdke6apOzPkxeF3hRR1GTuDvmu6EpPJ9rF9E19BOG1tuDp/kYkFNmMgwY
QEHa87o4dWveb+1eig1nvpbf5SLWpMsxhuN15i6gq80wv2JEg7tobDUmZAKiWGSM+432SBfWZVD5
xeNocO7L/p6gOBhPjHnGhy6wa7fL0Ia15WlJguxxGrq/D/Ae33AlL1f6lSjOxXXlB0fnCVj8VE/7
+Jgtqr0D/cetqcxrqztmKmldThST6yiQhH8SFj5t/XgjbXxZ4rWNv/zJ/9hoNU6YY1UHTVld09/s
RuxjN2TDQ77Vld+z7qpMIhZZewLVJvTlugCEcDKG/LxI/K6k41oZRqpC3gQsjULQ/uS8veNVdItq
/Nq5O5FyNByqIWuPxct1isED+kbYwy/P4o6hBhTFtIAXL3edQLVgRTEfiqp+dS/pQruAv8pCsGLz
tFAgLWpMAkSq38ZddNfMOa6MaHkKyZ1/hqr6o6bcLzNxwV1ZkYfRYLDrqFbvjq26X8JbWvRXPuVP
4K0jK2xXlDSNTMtP29p3cd8GfjgC6VKSmaxYZcU6mkKv7Y+wDE4jYd+9LriL3aKb5bwvobkya6hz
QMPAxm3OjpPf6o4XXRZ6AAHcsnQK7e+aG9xygNz8EhMXvtXNGIBdkN6maAdscV3leVwCVudn+S6A
i6upA2PIwlIwYHcx5He/HVvzxe9YHOM8epkPo15Z2jbyOx3Id9XzT15Lu+itoWyVLhcRpt0ARdIY
FKLms2Vq8Sscu/itgSoxIHah8HLkJGxNElMUfrg26cK32mktSZbbKOWZ+ZuhLWKM3y3/CbwFrtCQ
QV46JQd7BtvvWx1qz2jOxW7RZa2yvF/DdGIgjZCLQUE9V5lfTdcVmbS9LvXOhjCtjUnYDmLMyo9u
QLrYrRaIgzoKeyzN+D86L943YLHwu4WO27QUzTgA6GkqQNoP0orgn272rE66FGJqGJYyWneahtVE
zk2r7hZd+C7uWGbQ6Lzq6zxKC2s/RUcDstBq+t3rUFzEVheBD2eZMEjZjpuJt0E8dygV+z1XLmZr
bzfwLihDU9kK+y2qSfEhD4t//HbupKBHb+RetTNNh2DfHqK1/q2dNs92kQvZyjLCSL6EYbr3wX4X
jX1wUqvfjIh0QVss2qO+AuF9OnX24yJ7SPFMXpJrQrrSkjsZ2iUnWHvMWx6zlryt9eQXqvxEF9aV
DWosU5gueT0kOZQm4yME7sPvezrmmR9ZU00dklpTt9+3fIV1tn5kxNKlBwPJUyOOipK0rBp+L4Nm
SiKFaUi/nTv2mY95mRdhR9LmsKfJ0KeAVd+8lnZRUwW4aTpqDcFLe6QFV5+XZvUa4pAuZmodaN9v
PDvSeoMmboIpQvZpmrfs4693fiXJcnFTzcSgb74Sks7rVDQnWQ0taqVZFPyZF729UW25wosrXfAU
gLKLsUdO0qgpeZawqDPvDWkgLHm0JlFgP443ZsFOhsQ7pFB3gBblFuCJPoJ8/4t3RXH2+7kvx/Cf
nBJSCUU062xPu6rf+mQcQJMbhzZUYBnOlPWjAJMu4KrbIiFHoo/U7nYDYcQqksY7MnaxVrbLpm4c
cSWaff0OWrYyYXVxw9FcKdi6UCu7aL3LLTxSqYG0ZxU1fxRzTs87afibeWgr7meNLuSK4DzyksoD
hSy+/yFLPiQhaP5vtQZe8uBXigcu5qo7lr5UVXmkOtLLGTMm1T9lr8RfAVB8j0KuBT476Ydzuxzh
SXCwTDMZBpDsOqrIL5BxsVk5HYoRPIckPdjfEq9lPJDSM/130Vl5uE0tGikkBXMYTxpItUdlPdzY
+L+au68cngvPWoNQdpi9PtJ9JDn4xkCAsYEf/mkq9vaUVaq85x1m99atsUnGjjA2urJJHbbQ0Sp1
HYsxa9GFp2MRqyGIzmCaRbuzWCCVxIp9v686EjWnzA6NX67oIr6A/dT1uMMighCKtVn10OIfv4vq
Arj0fkxFqdsjXdj+Z29KA2Qj9ytYuIgry4Ra89AeKSSYvi7PR1399et37kpNwSXtmjCZMKhjxBNh
mx68/gK1y3iGOKLngdMf31FDDoPx3+JIGRjq3qr/c3YuzXKbXBf+Q5+qhARITNXd52JJ9nFsx3Em
KseOJSR0Rej267/V78iHuN1VTDJwqjg0AjZsnr3WOgwnOpl7Fse3em8lt0yxdMNQDEfO6RwksDnr
LnvQ33vWvtW6dQ5o5jHoxxGtw068SHg1+snCGqdwDbTl9cD4bTOIkbZHHsPN+jH2+JfRxPd0rX/d
c/AOrxtfl7YPtGq2fAu1uWgBwuLwd7fLKPx+Xrc+yIFftTPQeldWCRiR5SGi8eo0Y+AQ87p135va
wt/UdoX0UFm8q6SKS7eDI2wsXjeuAtD2+ojXfG3wGNspyJzC58ax59ev8dOZwUORwV4pvufjXLKP
tSb7C9fac9peoJn9uvWexbQNvHjPu6pXF7WjHlXQ2a1mDnq+r1v3akX7joxLPlHyT0Cm+txL4qZF
CgHY142XTQ02ctxQlNEu9UmvqngE11XeiUK/pk8gPGi1To8w6Kp5ywlvooetUKE6C+lHmWpY/ZVF
wfRmi0ogC2KeHX+RzWEVcbgOUIsz+VYhfowTar393SkbA4Gh178HiRI5Ul2aHFCEeS5CQh4YCoXv
HGxvbA02dxXSVfECKqN5MBHYTMooeiR4o3Zs3Vq860B2cCJc501Hn9T8Aey9E3gFYYDXo6JDEcxH
T3Wum+K7L39I2Iq4rSybuqLtFi0FbmZ5x44HONhNybz6P1ziK0o6X3fbWw6UsgSzBiqdRs02JICv
5J1+X/fb/56+uO3+uHdTzVCip3MxTNMDG/b5ArIkfAph7v2mW4rga1Qu96rWb80baw2rheBSXOGH
hEdMEtaK5f2mdf232zBZa1iJediOOZxQ8GOOZ/DtSwJvMzcqCkTs64+w875EkVc75XAJ/3ct/Jyh
Xtqp4zZwFXYN0X1ExxylOH8yb/tbCs/t/MFt+au5WcRCOkz5Tus+rwM+nK/bjttStW0ge+aFhect
Uy56FMIx30/EJt3kKrgNXHV1ZaYNVVU59rI6jQ6gJMobnEzNObeRqlA33lbOK9To6qOGIrdBIcQ2
v3f7otaKBZXXHwK+6fnQzA+e36oE5j9unhrI572eiRHyCFwvfMy3OvKedC3ax11pxzVqQ1ShR8qC
B3LMuy74AEj71G7b19+Pyo3MDAyDX/d8Qw0VPuU45mGg+VOxRU/juiB09Kci7F88wi6TiL7wcq3e
qLmsU9oBftq39t4bxY0ob4NVe7Uh5bNuYx4TtQ8oaVH0UY9x8K2rqi2Dd15JklWF61c5VrXbVLCB
K5hTw+kvFkPeEa2zvp+GS9fR6ePvh/TGjmoraBmMWxPj9pL7oLjPizd/HpTbtY7bxJW/mppoNQ+5
7v7ckD1Jet2td8LOrX5bkTjqWTCKjvY5LFjPE5lR7nIvqXSr6eu//3SC3rdth55FgyFZ4w8PBP9x
G2prTU9DFO+1WtEuCiLgMN8k1KNulbDcJq2GUHuC8W3Isc2NDxGkUC8hocXJretW3G1YX/zvcJ6b
qCDJULbJhAJWx8atRd1Aj88oj/T5emo6P0r03jkGL5uzAqsw43wS9vlU+V3Gx2nJgt6tiJfbkFUb
jLqKJWtzLcnzscyf2s1Nj4/biBXktNu6iI4ur3n8N8p0ymRc5R9O39ImrBreFqBB9j6ncfBx8bas
ZjiDu7VtrcoeVKsv8eaXe5TXKmmHuswgJCDdtkJbOEtshvoq4CqPNzOepKr30+bvjmHRxququN+L
LhBdTkXx1ZPFkZhZu619WzkrqINKVnGoMFc0uRyhp88NkS9uo26tzr6YKYrCrqM++U+4ovw5VeHj
75u+frhfnO5tuEqGVNaE7SoH4M3/6mOPndmBRwgNz9w75d43tlubsIK+zx4WRY+dnHofYWYBNVvh
ud3XbMTKi8Kg3vihcrot8dmLphKIaOcmKchtyspvuSElKbs87pb9FLXjmwPWuXeW0o2RtzkrNld8
67x+yKETod/PNFjPURGPqSpQHuD0cW3Y6upciUJR2efBgeV06Lk+8bGvLnLzDydkkdvQ1VAuxxrP
NdYU73M4aD+Zg9/JuNyaN1Y4rXr/wA25afMtaGUO79biUm/hdmdsbrUevD4E1M28DcWmh7yF0nEz
FCLx2Pqn27hb6zWWITSEvL7NK789nsuVxdkwbMUZJuD3Xlxu3MptJ8cVCiP+woo2J97gf/DWVckk
bFadyjoGb+zV/LJXAb+zS9wYLBvF8qcyAOYV97mOtLrMU3aMgZvyOrc5LE/BThhZe4Twvo+Stl7e
EFI43lVsDmuW/jKKNWzzua+g1OAtTVKOntut3EaxYpj4kA6SLTkjP/YY4N4iuWMe1kaxmmkZdLDK
IW/2ApkiETTP2izsTs+vibJf7Po2ijUHUailN6p8BqkSv6EBq+oTAMQVVggRK/9VbHDTsuA2mjWB
J1v2oVPQk/Ufo3n5MCxuPmiofX+9hFcdB03Yr13etM1XJKb+GjxI9TgtYRvN6lewxkOPeF6JSo0n
xev9Y6NLVBrWEJh0OxjbolqtUU1BCI47m16XU6wO2MUV9xSMbqxZm9FCUEdFyR6onIRUnAg37WWI
J35nfG7sPzakRaXHRDtrhEYxjum6Fh3canvYQ+HVvF5OJIiGx71V5A6ycSNY2kpbTPf+eoxLh5dJ
0sOcYA1As6HwkCj57+8/+K3hui6Vny6FtGREocoN0cZrkjiAx0TASjfdBm6zW70uNEx80fjaU5q1
xDyOvL6n53JrbK6/6Keed6sW2+wPWAZQXbmIavze0lm+aYJA3fnYt8bGisStiGAlo0mbq2A96QIu
AXRrP7qNu7WIZ7Hu0mu1yhde/lt5wyftjW5nE5vf0vWgpxEyqPne7e+4/EcfbkUD/H+kwk9DDqEi
Xpbb0ObTwf4UXv8+bO6ZqtxYWDa7ZeD/c5T72uYjW+c/OBDOzyPKSsukadiU9HLs4Bsau3HK3Ma5
lnYpJjxXYu4wSR75NsqzKGjltr/ZNNcSdwdHwh37W63/lYF+IlCJdju/2QzXwrd6OPZBIWNddeet
Ct/xZu4uTpOSXJfaT9936xSq5uAbl6soiM+CD9GlgRrFneh7YznZOJaRcDsJhFE52+q3Ie4siZjm
r249t5aqqSipQMiovN/4c695lZSidLwP2TSW7A4/6ouhyVcap5u/vmln43bzt/krs5sa5ylS591Y
QS9t7LeE6NntJmHTV14gqGmitc7hF9SegBJ5p5IcbldQm6tCOm6bzUFkPnXFnw3uiYea7zR9Yy+w
sSpvLuSgUZ6Yw6DcRzZaDsUzHab5zer35KX0PAI3btV8cZo6NmYloFDTFbuReR8b8QTfyPKEfGZx
Z73eiFI2E1XpUnHWHDI3c9H/ve7z9FAGZH8zw3fSbb+30ShW1Hspt1nmnSxQnqPr46RGQt2CoA1H
zYWKoWxbonW2Py/9Vl22kWu3C5YNSO163Qbd8hL1Isu7gZmnQh9uTkLc1qMifJsLqsIyr4FTnlTJ
w8SDh7LbHu9bd90GlbPdEu1lvgrzV1PBQjSqPrhNSCtvHBllogBYIdhu9qnQ09s27P5yaZrZXFRB
y2GOpULTa/xkVP85UN43t6YtsAKm0sWiy7HMpdHQ56EH7p3cDYpi/4Giwm0cit7zskjp89rq54UM
n936bR2AA2/1kUND0wUJPgUHH5Lag9+aW+NWQB0RqxdeyzL3kLK7bKCdIbkg3bAiZktR4X3Z9DIQ
Xsb87kXSLS9M7HQSYDYPVXaoiCi3wMtiOUTv5r2P3pWmcAp6zMahArOW7TxUZW76cHkXV3S9jCKm
TnlXZvNQuxetZO9ZCR6KXKvPJURofXLnnPHr0MRsHKqSWD9tiK5LI70qER4d3zHoOHeQ+w/mR4MX
7TMR3r3r+K/fZZlNQoGmXWJiVi9rRk+y0+b18tyXfP4Rq5k/INnWPezD6J0OyiqnLRmqj6/PgMSD
J56MpJfth+l/eLE3n3ELKpyqD5kNSJFtIeWmDX4QGb7qqnyJoFzntNYsu8H/q4qetdAlRizhPyCv
359lwII7QfDWd7DWMQ01jiKdV+YdvJrylg/Dw0Hm5o1SeA1SoTBJi7L+N3irdUswAz98/Rl4YUQ3
z9rLug2zOK7hB9oMbkW9zOamKioWzF4kBMk2XCDR+TJM5Z2z268P+czGpgoxhzU4RJGZZf/UrvXb
o96dzjkoQXk9JNWySq9DPUROiz1KhnX/PBfMcfJYMddfd0jLdYi51N/fhBH/0YrJDWdkNiAVBJuW
HDJXmen0s9qLNgkI8d0ijI1IGQqhZVauRdY07bPS9MuO2linBWUTUrqKwnkpQy8DM/mdDOvwGJDZ
TSmE2YAUrAfbcTo2kc1++6MiQMAnJAGdDmfMBqSowtwOigkhYIAsQ6yWvyPfuL0Fs//wUWIY5bR2
Itvr/QuMZt4vw/qX24iHr2c4nWdZbD4rMnlA+/UIl6/7xMo7W+//3mT/m/0Gmvu6dTUyyksEkgxi
O12+k2h+WObYvC1r45s3EpeIxxEl8wnce4vHqGTeC7a47nmH7yV88yaz/kXEXL4EBCZGCQSN6Gne
ZhEnw9LM3ylqbD5Gfdh8q/lByySoGv7e1F1UJl3LkccpRWh+SPCBf4U+BdvkjY0C6bgGF1XG6jTH
vvlaxcPxgFcRFByvbfuuqohnkq2eV7i+4iCcDJ6YTVJhyuQ9pwdMs4PgxMu4g56S8teEVhUe59cp
SgFe1F+22KuguRov7CFYjyYrW089ehAbfebrOqBLq3CD5iAb+HpsB1rBFyIM4TfdaJkctcZTvpvr
HbPhsJ1plF5MosgYTFz6lfeJCbCJ/H7K/fpJhNnk1xB1VWOuHR9QT/9jwmXvGZ6n/8qoLd+WQT8/
/f7P3AgLNuylt2FiI+VFRkb/sYjVhxVH+js/4Vbb17PaT1kryRXkb5Ypzgofj1Ge2i+Mjm6mMcxm
vVQb8wPIRJFxE2ayYJ8ghOh2ULW9EosF+RkldJwpEhdJ6H3wCLlX1/frtAOznRLjPup9LB6RFQ3K
6+dwLx9bbcip04ebezKzHRN5u2jTjrBYn7nuEk73vIa5ruM3tfaq9QCc23g8zpCUeSZHTU79Qmq3
8GALbAULOOioOeJsZst+vlpfncamH92uTrZlYtnL2asgBp+Nuvgue/INLph//H4V3bh92NgXO2YI
VPlzkVULbc+yDJZLFMK8u45h3SM673g+oMx/54/dWFY2BqaQltmgll5k21AHSMJ1L6yNnFLBzObA
UFxOp0pi19lnoU+j2C7lGrkhg8wGwRZGddwxjY4XvnoY/OFtqQs3tT1mOyiiNCWAyzO+7tLFFDIH
cX1hvI3Pv//At8b8+u8/bWWs3ThUA3Aq0poXJ4+MdSKOYHBbVDYIpocIto8RExkd8FYJg5ElOWj9
ya3r1ootayKv3toi452Bx4v/XdLCbaNkVnA11TY1e4tRgZrxUzw+9dHodluxMbChhHucdxCRwegp
R/0uxELY9N5pQGz+K/KmztD12muO6m2/aE5R7LmVADAbAIsbcnRjfYish6lNNXhbQuFp4DZPbP4L
064Mi46KbOvF264107nya+k2xW3+S+6hhqZAGWWb7B67OlxOdVw5Ln2b/NJxXalGljyTm0zDtniO
N8djv018bZXkPWcVz8K1nJKOrI/BJP52myrWuX8gFYHye82zRv850+5d0y9um7itsNVCR9uPaskz
JbHaRcCffdo54ZnM1tdqsTOReB9gjjh7mbf8HTbHB7fxsG7jW0HazifXsfa4nxGv9p62Cek2p9Zt
qku18C6b9pZnyOUxqA6s26mJyZ2D7v8erH9xy7K5LtOqDf4dQN+giozlvnfGP201L5/hEYPjOxPf
hRdVyR5vLPVZy79iLbdPu8beUxVjKJOy8dcLD2eGZ0YPxQUlAtq7bQgqgjdqVZz2eiRuG6uNiRWB
xmUpCCPM6SZF3WKYBFHk5hrPbExsHTrBKrLzDKmDb9xvvxjMbLcvaKXjOth+cxIIlu2dv56lP60P
ITvuJftuBGGbEmuqutekLFk2LvQDa4Y6AfXjllOxsbBNEBjfAJTJZCtOOKt9E5ubZzyzsTDPwI6a
eZRlAhdRSLosyHw0sWPAscEwIUqccjTUJyBN9+8SQ3uNhm6+uczmwQ7VQCR8AeUn6eBBfGbsUfd+
l5i4UVzFbCJMBeHUqwWz5UohJcvV1CHisABKCGLFqSvj8KUsgumjX8B89FTMYpIJDKjEY7fP64nM
4+42bW14LIRrAF+FYtlGkmsM0U7v/MymxHhpelYrtOtzvkI2qPeTrr6TNbqxGP6j7aXHxfdEEVxd
6N56x5ChsspJpIHZdJiUSC9Mu6GZrsKsHfqMFKVj09Y5Opa74d0Qh5m/ANDzYPgczvU9BvDWkFjR
GoMsfdOFQTZIcw65eiTH4nYzDaxD9DywQYPoDDI8pF4kq9JqY3eavpER+A8VRiUeFARGmvdDB5vU
/Ueo2Xg+mkC5XXxtOmwMZKdm6gUZDtLPB9FvnHcImw7r67X2IZIVZHOLMeH++0EJt6lio2AEBwGx
LTvJwrgwSeTJlBylWz7XBsF8JodhIGTHljzWZ1GZKIFuSOf2UmejYF44BChHqvxs2ILv+zTiXUTe
6fiNyWKDYIGJ6B6Z48hkJfZ0aK+TfF7qZBHU8RRm02BMbUdlhuDIej62iSiKL0Mt7t2jb2Q1bW2u
aZo6WcbjgdezYfnY0bJ+r9ax+sI2WT7RsZ4cbwU2GnYg+UgF2zc8BogPqK8E4Dq77bw2GlYELXjI
la1ZvKj9ySv7/hSZyK0OBEZkrzMNvsAjBunRugij8xzr8UFJn7rNTJsNm6P9aMpFY1RMuybeLN6N
SOfdOb7fmJs2HXYo00wHLpGZxGZzakmnnrSMy8elaoI7e+WNHd5GwlC7b0TcofK57MGyQDXsNPXB
vdv1rf5bwInneyoYdn/Noj2C6zYZ2gyqKvLdUtDB7UBgE2FF1Yww4dBrFlbj+KQ9yFjXyGSfnU7f
NhEGcZkeEtkYnRA4QqKC4EsYGbfzsQ2EjaqvYfWlNlTa1BA1EFEywbbpzsy59Vmt6FoHZpzgD7Rl
PuuXhxBWO49+i7plt2GxslStL0g8NPGS8bg7T3J6t3b6znZ8q+PWYl3GUBRDa5as8/aXWFXxKSiN
dprs1GbCkK7TMx38KVOzdzbdN/jCOD2qU1soK6CML+rYdEYFgdtn11/WpXF7QKY2EraMdN6C3Zsy
6vXliZbxe6+u3Hx0qS2TNUa0jWu/11klPjV+a3BVa1zH+7ov/JTj9cTio+oCbRvaf5Gl/gPVrU4r
k9pAmGqGZlRVrcF1eDKBnOcYzspp8VCbCKvaEOkvVmrcikFHVIF/8vgYOwUMahNh+9a15bRcO14t
x2noizd8DoOLy8LEXHs94FvTQxcErj4Z3Mzyxo++7qL+4Na0tTCPEXKpG2oEswLyLkkdzi9SuMV/
arNfZjQIo3E7Zab1/y0W/tFXqxPyTG3GC5njqVlnNF1o9bbYH/1ZO11xqc13GVZUg4AHdVYRU57V
IMkJng33Hqt/vQ9SG/FScGweB/jjZhqvYHnYEf5wTeG7bYS2CBaSdL1ipTdku9g+Bh3Jq6H56DRP
bJqL+vBxVn05ZHznx4Nq/e/eEbkVs1Cb5jqOYWxqlC5mc7n9EwBMMfPdw9atEbdCZlQI0R277LMt
WnM+Dad93ZyS3tTGuWpWNdD037rMwOIwFVwszz5p3TQ9qe0yOID3MBTMUoajrTyhZPJMNzgCOn1O
m+gKlZQkQKI+66CMfBloby5RPJIXt9bj1/tVsSqokm/BmO27eGYsCxd+54jy6/djahNd3UKDGm8Y
XSaKxpsv49KD7NG+6b9FcCt+T5YqfopWdQxuK8qGvKJGwNKTzBgnyv1LERlxavT01W2YrDgasBYi
wTxSWTR538YuapN4LFq3mGFDXgWKXcnhiTYrp/4Tgeu0FMTpMEdtU0Fe+sco577NvMiET0azsyoO
4XTypzbjxXYpgmKe20wzMMmzh8rm2EeW023IrUiK/TEeelO3GWv94dwvE0pGIf3v2LoVTJdtqFoI
dnfZUUZf237PCgO1wN/3/H+y+/99lqE25wT+KBaonO0yjI554sVQdcnYTfvZ0LZ9C2Uv+cBGcrxM
a2Tyudb7pSU9eWadV2Pvi2b4gUnVnq+boUhWqgp9ghTjmBa1WciFTaC+grHdMdqQuj4piuNAX5dL
DsdZN9wfosSv9wXfwLBplFi94R59Xyh5HM3ulGugtlpWFUT1TuDelumxSPoBLp7MULenA2ojVC09
tpHUyCOpoIAD1/iuaBxN56nNUMkwXkLsZXu69O2Tgg/uj2rtq++/nzQ3gp8NUYmjWRdD6iP15PK9
1eK8BsKNxaA2PWVoMSJL3Rxp5YeQnSIamlaoTnKznKS2bJbfb4Ck9/ZIoVA/njZURj7qiLpJt1Eb
oOJr4cWimPc0MluQFrStE6huGCcoA5HBmuftHMdDy1i6me54JmEtT0oeu1vsthmqWhR4WC6bKPXY
8jFC4iWpROG5bWE2MxXBnGioWMkhRxKyZMVpL6lL5qYNB9fE1wMzt3jpHLnZUzDf48Oqq+ZhLdy8
VXE1f934xCCEpiMSpiuLvpSdfKB6cCtapjY0VfsG2y1rwrSHlOouPnVF7xbvbOUspOpjzrs4SEOB
9RlVU3hC6tftMmPzUkuocQiAqV/q1SYtDOx//cgR3Ke2clbd8aLDlTpIUd26n7WI6LkO3dJo1Cam
4jgSfTXqID1GMp22HlmAAsK1d4LpjX3RpqbiDrXWZCm2tKeV+qsN4lU/VYdf+W7ZAJuc2pYAngbw
nkobUsoE+o1vVHwPobzRdxucKleYZxzKw67VyyFZB/00+ssnp3hhc1Ni2WkIkeIgHcOKPnQeiPRF
4Abs1rq1QOM1bCDkNm9pPe/BqQnm58LTbkgstcGpTh78MGUUpPyk9nBIeDm54dnUBqdaE0bsKESQ
lht9gngTvBvbe28Bt75m+HrTEvsYxc3IeaqM+LjOxQPqy+6piN1q27r6Lu0QNWW3RimpwheUt35g
e+QW4Wxyagg7NdWd2NLJK1V5murgqjfPdkjyu80VK4RyshMyRRQrCBqReFX+XBv12alpm57qtybe
YlnwFHjjW1RorEnd13+6tW2dcD0Ua0K1R4VpVKHwNJZJ6zeO09Bmnaqo93BRP7Df8mFKyAqZ0qvK
rVvHrbUJd0bF927YUn9dtqSvdHSecHp0+5q2KJavupLLAkEO6RhYQsw9h5sll25XXRt3ghInkDW4
z6UswCWoxLPRi9w28+Q2MtYKrYcgDLsep8Tem3QSDfEDxJn/cGvbWqGlglq6p02Qmm1Jybw+7cfh
+EGtm+54ML6LfQlSCIpuDx41eMKMV98xkWkTT2LeAMESjPmwA/Doi7D+GEeh5zbmNvA0HgIi3rzb
UjVH4UOM4/SlaTfltnnZFBPRsoUm0rinc0Vognf2Nel81HI5fVObZYKkYg0zWLmlLV9roB7B9NTh
ccAtZ2TTTDONZrVWfZj6fvXWrMubfYlce27lo8Tk98HOvTVliy/eiGpfnjjZqFvKPrhGqZ9ejdoF
vjDwm1vT+oAF2NxU6lNEJ3Z2G3VrlRJBBzyC1SFidHzmhX+B5ZhTqQe1kSa9RpJK3e5pPfAx8ZDX
OcFyxs1WndpUE25EfNQ7Oi6mMXgW8d5eCihFOC4kK4yGIxN1STHoPmvkM5FmSov2uKejeJ0Yv0hJ
2VBTtKxVqHA7xCZQzg/Ej8LvSvD2Q7ib6c4PuMafX/2J+PWs8edJeZAUJ+kUdfG7MpbTWfGJX7Y2
9hBDQjcgl9qgkxhhVj6uEUmjvvpCo/GlKEK3Q7VNOSlv8fTYUQIUrvHfhXHYJeXMuVviywadloDi
yiivra/Re194bWIm/x+nRWUTTpNkAwSu1i2FI2rzqVXV+m6NQuiM/7756zf81be11my0Gz8Cv72m
rTfsHwYCU5sEZqbDRTWBdz7CdnqRU4n6h7aqWrcDmo077XPY781Escex5Q9g+V8jId3Cio07jbxa
2dBh4+/W+GR6/U85HI5bsw071TDqHmFktCBLoKrTMixI58duVh/Uhp1YpHwo649LGjTcPMMDa7ng
hDm6nf1s2olQOhjIuizpPEEH4vo2BOM7x7Vlc06hipAVAAKTKtaHSUzwn3Jzmyq28BULimHzRoKO
k9U7b1e4ZIpaN/klahNOtR8B0PJLk7YlpGlWb0mMv27vf7+ybtz8bMBp2uCEoeCWnOIaXz/JyCsS
s4/xnUe4G3uyjThtWqHuZFBrukDm7OMcQAAuUTWeVslcQV5urh3Vh6itgOXN3l6gOHFN5RF8mdmc
FAtSzW5jZB2QNQC2puv4ki5SswRCJQ3Q1vEvt8atuDv0TAHEXRfsymUHT1qRb2ZzSuqFNu60YC21
zTqaVESbusBwpEdGMvru0vHQJp5a0+NtfzFrOpVUP+phiyFrAfcWt9aj19EcHgErj8JxTcey5Cf/
WNrEj9nk2Pp1vv50wuwL+KTjbWxJDzmapNGQY29Ff0/V/NeHndD2BjTaiF5BtD5FvpY++NiRs5L2
8dPOi8YpgoQ2/QRcuVqXstTp6oVvwef/WAl3szYMbfqpI2XNxwbTPRjq+cKMvycoPHZ7+YSTweuh
n1sxF3NRzKlH9/5tMHTLUzOz6M4h8NfbWWjzT0JUPoLUsab7NPTJFogPtWQffj8lr1Pvv4eQ8D96
WBvurlDyNGmvCHvcPeTJpec9+KDeP4/VtL/MZMTT6O//2I0fYhNR19MBL+Z6SVfqP9ft30vpVpkT
2kBUTJuAMz9Y037d+9M+H0FyhKZ37Le1biFaGbZkxQcIfbVc/H2WZ4p6OadURWhDUaRZAm8U2OX9
YK/TzlQQw4dxkGPfr+v5p11hNSGJ9NKgdUimP8hDT6cx1k7X8dDGokQjms3z5ZKOMfkEkcm30eG7
TXobisJ6Ml1TY8z7oO0udVe8dL63P7hNRGu90k5C2coP51SiiP5U+lN3Grs7bd/YKG0sqmWmAbUh
TAprw+3UDpN63GbdnOVau+XkQpuNYpRWspzlnNb4fw8aie5HqZjjKrXhqK7s/G084jmNwbVknnd8
JkvX30GKb4yOLXd1LCGutJG/pciINs0TZP7U+8Yf62ddBvzeH7mxz9iYVGT6Dia8ZE6Den7qCP28
R5XT0RJCYq+Xk9lbqq4GH2lPpjCZJ29KGn+/0/ivb4R4VnnduIR4sw87aOyPkqG+flrEZd0MXFtB
M38gc9CdgqH0T2OB+kOnhWBjUqjICqBGvSzpNEzByXBfXfzycJMKCG1SKljZTiAVMqW11NnG4pew
7u6k027NI2sFS6qGwJ+RNuZdQJ+9dQT6boLhPEJI6M5x5NafsE7IfoyKNRXhTSCugu3f3hf1ZTVY
dcnUiXtnthvh15aGiiGH1QczLs1irM03U1f+xeiwP9dyJ88l1+ET233ldCoPbYRK+JBJjadhSdsw
/lwOq0ymEqWyTjPJhpsqgKaevzGNt1P2L8rR36Cu54db01b47WuKTNt8jTJAbvok7Bb1z6gH4ma2
Etp8U8NlRQYRrWmgAvWuLCoYcy69U0FMaANOXT1IZgqt03hL1qOT3ydV+N/cBua6//0U2yN4fCyt
ERMySP3nNpDvpz4+HL+nlZ0KoeYPMGDvUyN3neiSPY9NcCdpd2Ofs+Gmar7Wg46sT8uCzKewSgO/
k8kyNCRp2PpORsXxwJTbO3Bow05Fx5H9hb5bCpBNnkJSsYTHSrqdU2zYSfiihczzblITlv3fSJD4
TwuBaLXTF7Zhp3AXS086fAUNo+53xd4Uj2TZqvPvW78GrV8c/m3aafOpWTxBTDrTPeyTfo3DUwRn
mhLPqwg2bRR4brPJJp8o0zEEAX2dLlctwB7mT0lQ7N2dHNuNndpGnzhvvaXpjyn1+V58kB1U/tXQ
kYc5hkrHnb8hboyVFZu93uvMEZf/z9l1LMeNs9snYhUJkAC4JTupW9FykjcojQMIgABzfPp7NKt/
eEejql5aVlNsxC+cMF3SuYzyhYOztBAf3E1kMDubFupQoTiciSkiUGBEFnvlyG32OLzZw96yLjon
s6z3K2yt98F8HWqEbgFS7TiSZl7H6ByogmZyTQA5vpLsQbcAqamM0f1L8PCyKH0GBb4qEdfdCFt4
FGspq2mER6cMWgmi9y7rge76713xTvS4RUf5ZR3HipPxkq4TbnsKLeVLY/n8QT/tncW6BUctWjPF
YyCPy7EYZNZ0VXGrPKcXNwv6QSD5zlfYgqRsQOpwdqiXz0z/QTsn1z1EM/57eP4u6P/LqbFFSRWu
he226toLsCNFioEH0Hh56yUUMATdg8hXn6Sy7c20GJf3qnaHcHRyTyvnfv/3K7z39TZBOLelGybM
0iVxEDIV4pXJ5vW6R2+2uSXz3PulGy9BNMMj6pPh1wkr0y2MyjQrfA3jHlGMs4/Q4qDjdWBBGm+u
6ikBYtKnaGAkSfCEWuhrrK4zuaP/T37KFxK0pxZ7IdR/GAdduBP2r+uGehNf+1HCdnlZmzcD9Ndu
fiJBf+UW3roMluXkh14U0dmlDgHdvKcu/SCBfWftbeFTMqJz6ReFo8cBecDrKY8n/+2qEdlKT9m0
W4tY4tlq0EAhdR4cBXYd7INu8VPBgAyvXJW9LGv1y5vG7FmIns51b77ZkSB8GBpV2l4G71+oSy6a
htdhBOkWPUWHMKglT8NzMSzPaRx84YP9IBB9JwDaQqd0xSbv+yA8K9oMp2BFWBLXtbh3Q5jsoMK0
fr5ueDY7FD06X61chmeoZmbSynuoW3+57tHknzlAhzq/ga9XdJap/206vRtgLfvBUf/eWt/sUBPM
S8ImEZ7Bgfkdcv59aeVHKgrvPXvTIgpkzZRXGBLl6/vGkWQHT1y2v2pQtgAq7H2sQ4IXb1z9qEUD
78+0u04+iG7xUy08gU0jk/CcTu2DosNpWK5ToaZb8BTk4VInLB4tZp0LmrwqFn7EoHpnwLfQqaqN
xzruYrw2RR86rX4GyMGuWyhbJShLa6G0oOGZCfvZl/VXUfkPwqX3Xvvt5/+T4+qJQAGqxWvTNboZ
dXpsu+S65Opvqtn/PLqFnxbXzduIFK9Vu5yFZx+Ujt576c2mDJ0nYxlhPEhl96LPZ6cP163szZak
0gQNwuq3k8R+De2aLfV1HDK6lX8iCxRDW43haI168KXNNC2vS5K3SCm1DEUCAzB36cKxzoSb191a
dB+ZrLwz2lsFqDXmbBqsIbCOVJ+LYIHm27pcmblukVFFQSYatpqc00G+mDF9EXa+7rrfIqMG0Uwz
Hd92TSPv/aRz5sPrlvYWFuWqIu3GCctEDkgWe6WhGCb57qo1uMVFlamyiwLp+NLqWp+g3k93g6Ef
JdrvzebmrizBMggDF2HDp8PLWLb7uR6uE02iW/iTEKs2lV0t0IZUZNTFf9XTfF1guMU/GU2YDJSL
AEkNsn4cjuvkrnz05q70ZpZajIG5EPghxSabu5erZnILfeKkcqmc8WDwaHDAVrkbxHVxyRb3lEAb
E67ww3oek5FmhrUzmJJQH7nuxTcl4TkgViZRai7jYO4iU/5sWHMdYotugU99vFqupfEXbCCgtUJA
aWkGebD+utncQp/gczFONuzKy2iL9cQUdTs2Xlsv2mKfZmW7NOlsdTGm/tHS+mfLp+tE/ekW+VQG
0pVu9usZViQsW8gYZkTH18VsW7DT2lQjMdytZ0frXezkF0qLj2oW75wpW7O/RriwBbTbXwJqX+QK
2nvnkitz5HCzO8NOiKqqBnIe+nku86Q1HHL7ZrzOEJtsAU9y1Disora8yCD5EUBvw4TmugifbPFO
cxmEbaS4RydZQvOx7uYD1elHVN3kX2umZCvxNHVhByGztLosdV29TjYOP7XVoJ/VmNLjNQcB2Qo9
CWiExmKl/rJOy4/SuDuiw6uAZlAj/mfk2ZImlBEozJe0cvournl4Y5Nm+GC5/42f//9lNFiF/PPx
vE/MPE+lv0DZ2+347JoDreLloMolykkSj7lqqlBmke77LysT63HCGn6dgqn/jp6D+k5wv8sdzNjl
0Y4Fe51b1E9Y1Bb+CI3KPoeDTiT3JEzandIdO6xd4q+KAMgWTUWLAZqAGPczOls7GPbZrJ0tuSqZ
IFsw1UL1ksQTtFPFsGbG1Ufbf0TB/FtL+d8GfRM+mzWGYUVUVRcd4AjONcBPOygzDvxkAJOp8x7u
MEkemgbqb3D9OgFfG9R5EMg5H1MV7zsbo+SY9CbYkVJEJgOlo/tMyyi8SDXqY6HGcGcha3LkYKl/
HxrB70GAB0ldp2m7k9GCiYneohpP4+jrNMjiAGHd9q4laC873c03UCusLrJpPmqO/PvZR7YILw4n
k8HXXYXgIQ6fmrGfM9Kn/Kr2JtlCumSnrWk6TBZzv9opvYTDdfY0ZAvp0v049qnCk2Eec8+m7/ZK
1DTZalyl8C1BfgB2kmRqB77piwiS65DqZAvmqizMJGUS2Eszt89pIeGrJT84Md6ZyK28leUBKUEi
LC61mWzWi9Yc4d5zHRGfbKFcjszc12VdXtagoXczr2YIqFzpukK2aC7AlJJUFqm+MMPvWRgCalJe
FcOS/2dYGM7UlRDjugCE+ZcM2i9rFF+5uDenRT3C/jXQWl8w9I88QEWTu/k6S1wUo/55/jujqxg+
RvqikJNki0PvrVbmqgIE2WK4AHuPeOCm4Byb4IftUfEBT+bKA3qL4VK9Cxa19sGZLvobUdUlLq9D
tsGs4J+DossitqpCKt+3nbmbvb5pHGWPV8UKW+xWFywlK8RYAF/c3YfejZnp6uv6tGSL3RrknMQ8
rtXFk2LeDbWHhrtar0p3yBamRb2KFfzL0EqNtNyDA7nkzvmragVki9LyFI50AaqxF1cG874iUmRg
gz1fN+abStja12KdsYvOqFr1N4lY151ryXX9a7J17VsqMZVDEYlzv8bNnUPX5xS69Dr4GtmCs1yx
QGkaNmPnNp7HvDIJzYZiDK6q5JEtGstXbWQnCESeuyi1eRetu7kprsP1kS0aa1G8izhbxDmoKpGZ
mP9I6r7Pr5rTrdhU10IrCC7A4qwDWtzLgP4IWN9ctxq3YCzRR2UjQig1sMI8y4pO+zJZP6J6vZOQ
bMFYoihbSE9LdgapMj7wmBZnwLOaXVXT8cpp3YT1TR0Fdi5Cdu7nIdpFDVk+p3Obfv3vof+bLvwv
AexWdoqua0PDouTnlneE/wCTkz9PZRpmxaqjcw/rk5xRiMaNjbSPsW9hz9RFy/NSxONTD6PZXz0M
IcpDnEDdU5YlPSSmmz5xIsOHGMHqAaZf4ZfIpfY4sjXNByhE34B/AHvsFd60//0l3glktvAvCGgD
OCNZco4n+b0JqucI0el1j97c2FGAOX0LNs5BGS3nVTRzrlj6USj93vLZXNlepFCSa+bkDMUSB15m
w9acsDb6FOnRX3dzbxFfPUlgfTUPCaoJankRg1j2vCw+qpu93aP/sny2iK8qhPmgh/HTWaMj/sk2
ar4xON1U3gxpR/OwbqE0xGJynYAk2eK+kmKM4rGxyTmhrr6HLh296yoGYZD/nm72ztd5+/n/dHDQ
/BzGam2S85SKdAcKy3IsaGB3UJHRB48w5ed//52/gQP/Nm5vK+J//lAYrbY3E/pDpByi8bmKhWnz
uvXRTpStyyuokGcLTapn5ZIw3sExkoBPF1UDFkjXwq0gfeu8kzaJb5g18TedzOqztUv6BFxZV2Vx
M1LsRxcCFrJOaP/Bgf4tqH0SYVk8mD5QR6h7TZ9LaNjcDL4tuixUnl1QNviymljtq6KyRwdCTVtm
go7RMV38cmxo4L+UtApuq5L1U5ZwarKq1N03RWDJ+cHgvDMJmxPPw2O41I1cz37wUFKM/Lznmn5Q
LH1vhuk/B562Y4vahWVng0PjCCECc0hcXO2dbetPnV7MBx2qv50l/m2GN4FKsXSm8WmNqwH6xOFN
7aYGhh8AY2QTbJP2AFD5b5AqaH6CHJHsLSl+R8TGWeSWMtNohBy7YhEfwBLeOSD/H7ytUw3kb3l0
xnzyPzUX8tBCMfmv/56vf0ffki2+bRgWqHINUXxOyjT9ysN+PlPD3G1seLXvlKoOUy2WM4/FdF2R
bgt5a8NxYaNt4rNBCfAcY7h28PWT14X1W7BbVDRLsfYuPjdp3J6191HW6ih9/u/Remcutmi3pWI0
XBJKz36dvc/aCreimgT58t+Pp+K9QuDWUBFF17rUKFueq5AVKs4LA43SNq9CGsQkSyG2EX5ap5F1
vzRqqanPzGpmUOuJmQII2mhBEtlmq8WZVGewhPOGPSo0uMYyb7toGAt4czOB1tFadUtk84DTMv7a
V5CXjLN+RivvjxqaVM0ZStnDem+YTdRPsPctyiOzgnlBlNWrM/6e6Knct0tKjgpK3sG+CyscWPM4
6JMDs1XsC5AXv/eyaY9oJd8SuxjY4XmYCo+1T8I8dkWygzwh9OCiAndM2oOGdWoCkdyW0M57inQo
41246mLKBmmLA0R7/ygdrL/km8xLOfQma8K0/yb5LO8rVbIXl87DQ1P48FBwKHNPq3Tmz9ItbZWV
MyvlQwsJh+9OiDA4FqAllw986LA8sg7XksMi1ybILI2ah1Tbdte50GRQCMEcL3YUu3ZIHPIt2tzq
SBdwA27qzLLyubZrfJviO0C0uOjnvOwiuWOBNbk1g3vi7QyLQNI2/FBjOh9DyJyM92kp5yqXiU8e
oFMuHwLJ9akcXBRkA/Soc7tClfa02pnUz8Abwye8cOn3wEDJTXDFyI468iVWOvwpY/KHLbY610a3
X5NUqCoDJSbUOTBMdgeIcrJzddft2rgfDkaoDjAEHUgUNDl0s9qxq7/WXUngQ1EWcNpsi5QMp6lY
SfiQBjNQ5sU4NdPJtHKmX5qqbvg+qDw+PyzJ/FYLjb3NR87cqdEsusEEVHhLb4Aev6knBXGSekIF
os80LO3MV6nEBPWrzqZLsY9kU5k+D3wp/G0k8NGM6mrM11aFj9qpMM5LsHoOUlUOfq7DFA/Bru+m
St30ttTFg5+H9qCx3m/LBc6BA607WMPxmu98p2mWIDD2O1+6tn7iVpThIekaHh58Sig7mGROW7mr
3Yq8NEMht6ofPA8GcZc0sim++qZh4UMlorVnmURwFOa+8LaxeJOmDI4oYJHV59qjnXFmsR/KA1m6
qT2AxKno69iPen0MpIc3iQYuvf5OxsVOcKeqKJmajKBqPma2Hkd/S0hY0tsZzRH9U68q0reR7vCr
DmOSPMFJJQyyBZORHAqdeHagXZuK0+RlK3IfSoCcsjqEk0s+dksq7qTnqXrhAH+2B0C5oQ0jKnxg
t7oqAAt/muNePsGHAJJSQDOz6VA0dax/Q2iqQz8JCcKoHmqKhXgUwziyc1XVBk5jtdPIeWs1oNPa
w+R0fLRiUHvTBhKNxUY1I8+6dJrYt5JSWr80CywXn0TsEtyaocD2jIeopqfVx3z+Y0gRjGD8TbqB
qPgcqBvqoD2wiwpjipueFXX/m6atoXciNLZ/sW06ixNAgTr4olxcI4ipOj4LoAIMjXPBp1p+xaf8
8Fg3yRrybKKB8Peah91whNIiG/ax60L/ueTxPNzxCOsasrcu4PuGsKX+Bo2nIUG2UxZYx7BqSI+1
HdLmbqWqL06pMa75Hq6CuLslrjsV5WPbhIPKYBRF2Q0H597/aqV5I0xUoE0cTQQxjlM5u0VdasD+
ohMrUkSPACrP5Xozp26cVG6TpNK7Ppzjt9N1iILxm19Z1R/qoanpLcFptCT7SlfSnK0GZ+jbGDMG
FRrmU0Yy7ycZqwyATkBHSpwV7mbGdzJPLcg11V6msktuQJpNyhcvl46fC9gzHnRbJOWxnPD7EMJe
K7mH6J1oniSBTVKZmciS6sSjcZncLvFjWJ5AetOzP6ypgKz3UmJi7gMWoyMFl9PBsSMuIgDjo1Tr
/maqhsn/5nDHZCdSgZ6XaSg1qKxrWdvu6s6W0a+1HYPh6CIIqJmsbfm4ZKxIgp3qIh24PHRVM7xW
hM/hoy+99bDPBllXQesoChuFUglDKaMrUxOu2RpVuKDSxGn5F9ikU/CJN1E0nD2kaOZj7EoubiMb
jeKnqUgUfekhq+MPhtFefqdRO5E7x+Om/xQbLNI/IwlGflOghdiEWR2QKP4Lghx9e6JrHISXzo+z
zxJA2pvffBzHpcjoCGPKb5zoLjpU0D2c72wfsvl2aigC9KwclbCvQz/I9F5EZVe8zNgIY5HFfOrk
F7FoGRyMnAg7EL7M6lYDIR/kDV2ipNg5ElPIvwVTcLTt0CSXCZ1U/Yr6BSkb0HPGyHQ7qUmKXD/E
ZRL+hBtbqHf4Q87a3dvm6JZcQll2mTLiSRvyPWFRYm81gfW0zldIUIy/Vtd09tX4xPSv/aoDjhRh
McsXUQlbfKYVkAq/h1LTpdq1ImBDcmCaoqax7/s6ErdQMXPtEzFB2BUnB002MeXgM/bNaSiamapT
nUq9/HbAY+N60AmN5R7w49TpTJSsTuaMrU4nDMK/YL4iGiF1MN4S0WiZ+VTGHLetlB30Hlnbt0m0
R2+aiW5XUJ9U8ZEPYz+8dBrKMclxgio/VDiXGGitH2ZImn7J2TCiYesWCaZTJhavRpYxHwViBM9F
z0dZiqqzRwlOoIp2mqUi8GeUiAf6REYI2E05nVPWvBrnh7rOqI0Kfa6KNxWlPNZR6dasFBO3IOeM
9cp2Yuw9L/IUHbfwaHwAPx8oplGT3EDocLEnHvho/JOENePHieigPhbIicUuWVk75R13BgHTrLsi
0Yeo4lKVaAyMzO+ZGdflWLLJkpdAFr7bz4OI/5iV++g3dyO1p3qGaUhPYpKXvfaPJJiTMGM2MvER
1qJKXFJFwhlmYomYl1OyRvQsoOq84L6enD3INhjDL55ate5ZGsjEHBWZbXC7dMEY/RSOhKc4jmJz
FPB3NXsoTHfJmKcjnOLudBFG5K6aF4jj5KgUESBamkk+Kqc8mMtuHBsg/OlyEwyt36tpgEptPUBl
bwSP/ZgijGp/oEkJ8BS+Mu3ETWvTqUmzws8p3wsqgL7JVkjz+5sJkSVODW30kKVQYXwSwAH5JkNU
NcX+uNiekE/RymYVHCgPm/nsWKXNUxB1kFGDjDNBuIatG0EnglOfFn+pgDbtSWh+jkRc3RQEiko4
YdPqZapTCGI03Wr1zvCFiJsk6lqB/+t80GUBCk36L7tIEAzWsQiKMyJrRr/3LW6uBwDNHPkk6zW0
N2MvsAAZeuQorvcm6d0RftgN3kTYeB1OmL/ZPq0sgedm5/QvND5wGRq5nhQs/v5w3hVDl02jH+tH
Ct3p4ZbXxWIeKHg3ycMyo8D4vFBAQU/AyjldZGNZJFBhLemyHGAL0FW/0ygKkkOp+lC8xAMfpudk
ANj4WSrXyp8G74p4x3K+Fj9kz2HbDdDqWrCH1aWmAjewLPsQ3yxkPivCUgPg38UL9m/bjXOUo2qo
l6wKY65uBGqsBzNXQN1AsKjWR2JH3uGsmK15kGxQASLKMoTTIlrrOnWALexHIWDgm7AQPoN5qF0b
PA9Vo+tpj+K4TOpTWZrymHKBq7rnUqRF3qY+oAjO1oT/ktAco03OxnoK79k4JfqGzGtSZQRyrsfV
xeaZG6dgTmw58rhDZapYi2wKh9DdxaL1dZFZI1xzT6QtqygbGAxocT8HLekwcYEy6x1UM4uhyk29
LBl+HgDgUybF8NThgsDxBzCnbOdMddrv6NLO9a9ELsETW2Nk7w5SbxePML1fcaKRdkXNKA7UZ6xa
aHBySCtON51AEJ2BK7WE91HfCDQEZZqk6pbBkC5GyDBWYtjjweXJgkw/fy54nU7zXZNGdfM4VXLh
u3Ioy/AJgYIOwRW0S68OgQsZ/zSkiFYOvmWDeGrTupiO3cDlbSx68GLTRB0RcikL+kNoU3cEDJhG
DyvCQLevCdZVtW9Bou2amzGpkrpBRP1WYyqiMbjTg2nGP91kev7XBLr/14kR8RvJKQ6zQ7o4iN2O
RM7Drobc5a8FNkG5Rjvr0HfQO5F5K6SKfY7Dh47L3kwgkTTHeEA1s7lRMBVu9kjwUyt28UDd9Lmo
CzX1O3QF+0btgngVFEr3Q0uGxyTtJvIIQ9XgRTeTAGRDITMQOV28tuIrMmNoWgy2ho8dXJDgj8pz
E7QsgEwSyntxsiti30Otqk/7u2Km4WtHWVPUMH8PDJE7MtZBxDNngEb/3kRxMO0COvvBwqp7kuNd
M08GpiG9RCQ7oOUSlmTfzUrWP4SuxbS32BHJJ4EvMZzThk9JmaPt0O9MUy9DFneiKjMXsDf7NA9l
VoJ0ty7H14omUXRcxJsrTM7noA2+4pB1rEXuGthlvxaw5piytCVznGRNDS2fI7NFUtwtc0vpaYIT
5gDDb8h6FFmvHEr+3Yrie/IMhxnb3jpIM5IUsncDblIZ0oy3tsL1iBrBmZVvzpkxxID2YhqSnaeK
kl1rw/lFTyI4ckLiBz8sQbALZvwb5WX6uwFtuD70pjF3WCvsEgubohHSL0HejzW9cXQZP5uZVc8D
T+ycQcArRbqGYlqfRehYLFkIyZoq/czieEal3de/qenohPIuYA9NO6/ZrFL2JEakWAhJoLsWIS08
apy0gEOtMThqk33saIsTfpYrPevKtRfsri7KK9i5oNiarjcW8g4569ce0fc0npKwR4AytzCbXoTL
geRtj6Ye1S5K1u7U0UQeuZLT2WgcUCIaq7x2VXIXRSjYREVtELABnCVi2UL0fg33vGujDCJ0NheE
Tjl896rjOMb1Szd2OLQgpbUzkkd76CExhAieZ1RM39o+tUjLYgROPVLutezCfWFwZgyEr7nt4Q4u
KthpLhQFDxhif6XF2GPJAXyNg0LuA9RPCMYgkIfehi0ypqq/WYL5JwwiGaJGhYTNcbyPruycR3Mn
Mf6KRF3ubN9c4ApPkAXEw5+mYdGXusTxEetgfCmrbsqbuGWPsBAzXww18gaGf/JsRONxnjRdRoOG
5c5Ear9oCgWRiDm1B3IZYVORNsEJVNphtzQGIR0MH/ofw2JEVktAeA2wCp/BXEJDhVF1EDDOPdka
QSDAX/Ma50ngJFTqkDYvwL8cgWBiFyAeqjpLcDQcVTUyeLxS2hf7WcbCQUIpmf+KmxYBMJLb+LGx
lUb6z+f6NwB84amLg+VTDGbjsVJ8tIDdrxg0pZOdMk24L2lT//TjJC4DY92zmmuClU80CvpsSrIC
i+HQJAraz6aOT4lRbg/BZiz01vlTqdtlzZe0nw4uaGyRhY0sfqvS6QeTUvW9mizLyBg4t6dFVH0t
vZyXg3WmY2cdVvagXc+GXRSX/jlRqn6q4zJ5lVGt/8BTLIC9EUNglgrxZa2CgN7Br6B4GFsvbyZS
pEE2Q1phB+Y1YoDFDtVRoxHx2uMcbE5sRZlrZwoljyaRcN2L6zIs8lXL5STTSBX7KgyCKeOhNdGu
rqoExa1uXFqUjszgdxbX116ucoleOjfjXs50uYSXKOZr/5UkPZT202QM9L5EHtPtka3HcdataXFP
V67uaMTsAANRXqKI5JafYbi4F4ae9x0LoG6GuUOKiLRyRD0B92Sw77lon6HkBVHLdoCVxx+pja3z
EDHUvTJkZoA19rCz5nbtHlWEELNfzXBeBgLXKR+JRt2jI1Pb+xXhr9rbPlYPMUl9ulsVfGTx9ogv
coGr/pWxmd8Aa1YdCAvaP7IP2xU1z0megS8teOYRqyY5VodReRnCQSsnAD4/UD5hG03jm5kWjxKw
3Ms2mJIDmRPeZi1PUyihdrx24BIa2tyUHLff3jnavAlj1xoRpEueCtJ07C5oe/Er5NoXOYO9EnI8
GOm+hHXMsYrRAQj3AGUgTOGY1WpfiqX/gRiv+wbrMfm7alrY1UQiUCRnU4zQuBj8CETyjCwzX8Z0
HLBZuvC7rqbhHodC9No2xfS7RWvocRIgsGVhaLEmg2nt76YpZeepUMVPVvbJXwjZ+DcfOo6cTPkx
uCxQ4P5TSMRvGanjxewU4qT7ce2KNY9nml4i1REc5n1HPtke0VsWYv0X2TqW6kIQgRR5YzzpDnLu
Vn9QXTxWNyyq3LmJ3kogHH8szfAI3yPudChqlE1R5hRofP4NTtFxuVPJALArAdA9yYcJPnj3fRJa
iGPyGqSox27mONlEjPPvcV0HGXyfEdWdk3bu9xYCa2y3hjMqrtDfsekeIIP+GbqAUHIP41kksFqR
Kn1a0e87oeKB3AyHYihRGBJlddv0Ydjk3C8B0KENzouiahj5Vqg6fVjJXH2uIihb7VbeyzaP4WjT
7vpGduuA62DumueSxevPvocY2ByKLt4Hi/OfKKywfwSV48eqFb2+DA1F+Jc0se1Oy6T1V7ZqOu5C
5LNPE9Qjf5vVlvYEmNc65O2M0t6BOVAHAcov3UsJSO4DCED+vuZgjuxlUhXtHjULNuYeOYg6K1Tl
hxM+kZ4JYC7+SHnEzC5mbYV5CnWj8lmEbb1nDDjXvAh5gZwDuIN+17cxfUqnBROKZxdNxgu/PoQO
+NmswmUBDw8648qqoA7pL5My06tOuq7NmqVEP4M1sTiGcdujgLIsCMLjbgISdtR24ijOqmJXwBV4
3Ws6q+qs1xI71aKHTG4wbortE9qbG50CIjb5PgpvCIbuNRgmlN5LBCZ3KQU6/iDDultuuLVVfOPT
mH9vh2q0j5xp2IAPdvXYELjZWHOD4kFh9y1Hgey0BvPI8nhw4iKLeQG7AfYkKGuzcYweEHstPbKE
sS9yMc6hRgpnxmknG/p2/xJZpelJ9cp+i3VY1E9pHxX/x9F5LUeqa2H4iagiiXBL6GC7nbcn3FCe
hIhCZPH05/O521WzJ7gbpLX+aL2ExnFNyoCu9rM1DeSENyZ0npe1rz+b+WCRFpUBziSzpIFbcXzn
dytDJhAvElOZO/OAENgeR2+5+bYvZnba1d6zSlfh01Bb669xXipSohoV52x4ACvYS4aWoiPZfoq1
9rLwWGqXR92sMusDJoORxUydoniT5xHLX5g0lbB+H2sY3kAkouBsPG2uX+WJ9W9vGO3XdSw7dqGx
6B4Ge+n0cyg9+woE+SzbzXtyKES8I52MT1YZhb9vdIsQsLHvpHfupx3ZZF8t5Y8hbk2d2I63Xrtg
rv3UrfbyfLikqH+fCcXPbT2NDPhqexj82mdL3/ZeZ2IXpX22Qmf4pofJjTOm3lGhn1bLcNZmbbiS
FxazZGjcKFcAlXHSKYeSitWXw811onpOJibLLvG9bn6VPYkGnC5bd1ZOe/yR3hIfaStJNH0c3HWc
8zjGcnonNEc/KG/EdCGqfvoKxbEY1mxXk6iRzKLyZbYHh1pzGs7j+tIEdhSkoKNedyJvqNuy3g6q
ON1KzOTBtAVwHiYwKgkqEJvEsTdOVM/v40cRWXtq+VH1e/eaZmXHqOz1VNujCmkm3Jl5bFOeAreP
68SK6eNgcyAILiml6ubr0Q9GZ70yMkralh69rNPIqIgRH5pruHjBE7i1yOrWKx+jwuc5cavwI5hd
8KqINTch26HoPkprJgi42eOWUa+O/1875ddNJqAbv34UhAjJFi+lTjbHm89e3x920k1em+9CdD+K
Rc4nd1tY+uXUwbOs8fi6jMr8FPYicHd3EAjpNjJy50tVcRK4ER33z5KE8/f2OBpCpoqhebUaWpge
dUSlCcv6RpKFgpowuSisHXQUmexwVlT9eikvXtgn00BgaQKVZl5Vqc2SgelzD7gL+F8yD/YwX+2y
DT/LWDb9v8MbtjphvQQtsAfFh9TT1XpfjF7tpn3v92hCC2kdzzooi+Y8KmvVTMhz/IBefH4uFtLB
8qCvoiirEE7N2R7GzZGOhS5fd9wFa2rw+b/DrI1/Byc0FHfUTn0RrVOfuee5mUrd3XXgYhht2Bq/
mIVVPlUbzxRpbKYV91JvcrozVRgMEGrgDJeljLs9b2vTfmrA7rxURfV984P1B7Gk5o9hsbkDgOep
88z+TjwRfrUWw0h0agrtPy2sNlderWrLjOfrNu1HTDNsN23okc3jWdO7o/w5OAedaofrl0zbpJAD
22Pvowu4h8Dq459mPxzYuJHpmwNj7P4Ow2h+j4d0y9Nmr857XcKOlZV2rigXgvtlcwpKLgcxnfej
qJjQIWP+zsHIU1BGu4OEwxtCiOFAs/cWtIWKAOBvxVHwHm3bk1sIP+uE36wXBgSV1K6RzBR6/hOr
fVpvNH72bt4H5XHfUJ94jbQ3PsxbJ87SjijABZaTAsyXEqWMWtn9qviiAUjJcr124cQFxzRXTUm3
+yOwA3ApJYWI9c9IvN0/UkOqJKsFOTNX9fpvxYNScdSvTaLKqvgwrd5DHq8pVFlpjSsHz6bnm7D2
6l/nxwzBgohzQZ6/D8sSltV2G+Zeq4uao+ZttyQkJ8al/3auNi7j6agAMHcfIlhH/V3Rxc6rsTxy
OqRl5+vgqtyx4cpqzhgOOo/J0ItkmGPiLu+OYelPm8df79izPE2VAvOLGy6ZDpIn6cNInoCFhzLZ
wrXS2QKy9to0MZsYUY9Q76Nd3IZKMfKuzT5/rnWjs2IUglvFartkiNzjVFRE2MFZlUWq1ti9bGG/
foT7srTpTDt7gushvG1dOFw8U/Q+3E4VPLGBwXdDmqV9K0ZAgKL0fkxttZ7mrixfUA5E2RyEW7YP
Yvu2WJPJXCjnVx1a7VNHZUcKzKkuMiysD952JIs2ofEJaJhzXorRzrcJAIG7sDy33tLwBlUFa0lE
D1radRXvZXf0jHAGz0GwyU/H0VgARaRY3arlcewQokUFc2/qQG1d3AkMwB7L6rZ4vZsAie6snDNp
gPvojwktS+T+xr6XmU6/rqhCMtfDziP2UFw6VewX34GM7XtjHlg2zGnnjXhehVVd6qAV17ZV0Wm2
uuNM8kX7MLcizmly/91jp0r5rRiDhrGokkU1lHIZVZlMxXv83NTC/tgq5WYQk/YToG77OFSd85uH
3csOX6rU89aiyHZlw3KUbpkoT9pJ0R9FXjRr/emVYIZeZ5eXqXJkFpbHxCluWZ9IngoAzerTMUF3
phY0Oq3R3n09F/6fEPvbIvODLPAyqylqfpFhNZ9ApKFFi33PvDFczuFsQiupivUXWXJAM/VyXLXy
/zBw/9XlFrxiFaWkF2v7417DWW3g9O92aYdnaF83q6w9vkbxaD1Om/4MBjXkjZawK2UR02AJtccK
UnNb1qH/DrIwnQGtmjubnvoTwjfNRW7qv64/qws4ZPDSjvP7FLbVR2sHtLEtzAC4ZKaC/LGmuSe9
M3p12irMjhE84mQFcZc0cozdRCnTJWYO7azond+4piY+z1VkRzx26FekCcK8xzk6pihZ+iTexLql
EvWE5LJHPp/pBlmT3ufyebeqH25NTNan3HpvJwoztPvAz0sqzNJFHrLzztu8cBE2gQUf86xNbZcP
3TK5nnUyAfYeUKl5Lg/BC9CJ9dt6xHt/YWwz+xtQaq0gq8zox//JafV/i8Yo+WTLPdS5ciIz/quM
d8xNsm+NGDI5Se3ejphI38+o0ra64+PGMi1clATQ3OMgn1yy0b2HY+yazC/Xzv1mPOfQd27jdNCN
3rxJ/Rpjaxq59laHW9JutbP9Fy+j1H8jawu0SfqhckYUq/wC0waJjltCAvIi08WvSzBd48Q/l7ll
hvbDqHyE/mycfFz74v+OuDp3w3l+l9tSdck2RaOVF6uuTQqoGzJa+jPyZW5ESlTRMQ7KlZ9GNz6c
V2H5QftYlYX+YKEcmJFajpsurdrDfNjkU48vcRVt8kRyk2OncauHG6CKi5yhKZrh32oVc/8+1ML0
rw4J92MaV1z8O3UX21gnFS9r/aCmQXdp7BAhyd4JjeUnXMt9/9TP88EnXR6gtUljAKzTdnNGqAbP
RzJzF8eebx7wHBbl99lSJnpi2rKrD7OJY0iOhY77j6rXPEyuC/Xk5J7Z3B8Qr5Hz3ACylP8k+Xb/
lhCxMRlqKGirbBV2xDarQBiualwcLwVpOqxnRp+5zKdIWu/xxlNCwKvfSG0jTKjCpqC6WQgKnK2l
6mkVmytw41mspAunkYyW/W2WkDNZNaF6spJQITZFz6nmvYP2tQt7+edsAwq+HD5P+eJhbyWVNVNQ
IH3g3p/HnG5ea/neCKvf/sZASpFLMty40xbtLoSV7qnmWgdT5nqqIP+mfSi/ebUFI05GhRdZ126Q
U9Rl9YDc7K51kRw1kPGk699iIzrngt5nNNdptKZOZeHURe3jtI97fA5lHQ36SoVRyVhEqezx01+X
rkw328OxWfYLTFPWdcS8/ieBtryXnQ6AQWf7FC5BQWADFeAEgzqHeKS5Il4grV0UGrbPJ7QmokAw
MCSWVe4Pk0PScXfPTsq2m/QuaWB/hBFCTCdvDaoD+Y9UQBb3mEtLNZ72agUDW+wyaG8aPqz9DYHV
H98mDizxr3ZmG2IyqNqtsi82VkS/Y1YI0crBbTX87NnsdlXk5IcT9D27k5ytmYjOw7FAG84dX2bZ
XjlPWOCoWlPu8d0u13DIvGmOquYVssBs6jGy3bCzMxIw9PErcMpg/2zDRTYw3CZof+0gAos+VZ5X
ytMQVbse0skVh76VBwQ2mccBztYdeKA7H1/+7dfhoO8OAn6ddQofWrIZkZdoY0yskeAnRAO6/8D7
mzDn7WujNYtmM95QRrf9zRGsZurEXRpGNNsugv3EeJwTfNJdO/ziZa79mz27lU705m3+yalnydvf
0Myars4UkYExx/9KaVefK/PPPsNzSRFNKYWZcVeeB7882tcimLiuD5sqJQ6ToL5CbnXirYmqpXja
7Hadb9aAOvWOsAQavIpp7DJ00yKn7Vwwm6w6+iPjuomT3as1r2jJWMHIqGfro+PMVjk/f7vkVdc7
LR7uyMudwD6Wx8IH0PkU5REMP1F8uX+0tx8R0AIEKrD2FvkPApKanQNqwzsXwYjgylFx+xoNVUyL
1R7YQZCtre2OWNr99rtEZLM8xawXJoUYDfVNKho2T8bj/c2HGBI48Zb9GNxUUwcvPjY1b14eO/Y+
JewPx5NRajtUsuJhONK6Bn99tlC9iBMUM00ktWeEYSDZ9b129bKnRdEW8kJumYSVlIaCGF4eHIXK
3V91aW3+N3sL7P3Tpr7ZyczCQg44upqP3XXWkeGYXMIfqxOr87yhWPPKILzG3gzsJ9CWpm7T0mgT
uTavEkBGzYtehSDYMU0Oacw9dmRKoQJIxCFDYtx5ANz3ohGgRENrtaSg1+3z5Ec6eJqYdhla5Lzs
sIV1d9c0VXhcA3zW10kdwW8R77bMEWzY390gXN9Kvlmy9TZtCCXtAtSgoT2+jmgEwj8B2PyvouBt
uexNv/UZXnyQwdBmFLyGsO/+HaKE9cWvfAPI3/UR7ULCXh+3xqqb+7qRimnD65ZPf4i9/dHe4+En
XN7+pyvCrknjoZB+ohbfh9Ur8SpYqFfTLS7WKK3XWnZcHFSHADPynwuTMFQTX1aZVIfV3oY2CvK+
7NaziMK9Ju98A4awv15k5cawIWYYf8ptPvD9QKdzV6xDGQKFus2HO63qbwtR+IeIX3W8Hb7QP42F
9P2lpvunuB/HxiJE11hrfCpgyMcc4eQxZHE/dQwmmyf7R2GI5Er7ChDlhO+otl4D9B0Yjo5m/AUl
96Uz/oLrp2Tf1QKiv8sByq4p7bGAiSlrL92qBQWcMF6s6KyKvIYLVdjFEwAufqMEvWsz/aNMqXRy
iZSFYcuOl7jJemE652wNo+V+t1Wh9AdvVbh9afABuDZNieVTDIw9JnxxXfh3iofmV+Uo7fAMHYs8
ETQ5BPdoyLiqqwlDShA3OkwPy3EvCJTqCX8fwMI8qeFlDVwNuDkiVaieS1f55StAVfAKBNuUf4KJ
ncJe6vW7Ij/wBZvj3qdOwPmAK2iZOPutpbVeS86uF7/YyzANw1VEebDLBtlpqC2/ut/awWu/Nf7Q
c1yW0hKXjQUsvMQRkNEpDIBHTii8qiUr7Q2JSmci/COi1Gh8wra2zZvmV/cxofPE51wK/T4yU04C
PpEPXllq973bAXf3c+t2h5c1mMeey5kk+9xHlcRzdXRbl0qKUoFnNzdGuJKQfB6qJ2kaWfxsRVuL
BwChtYjSYCgiPwFEOnTu6SAUt6hkNH6ijGm8dqryfEjoUXMuLXU83c2R2d6H6dAU3gp3kkmsO1gH
BcV57sxSXsOOk/6ymmXaKAREwAfBwTl0P5iJkl/ko3bzpriVELX3vuHHKweAyu/iWJSfb/Hg889Y
t3XMtqPipwgqIj6Dpejf4n0L3+04iL+5mic5pb/Mtv6ZfZD8t+iLv+7sjT8jew3VaYfBWhNZDHuZ
twfQcWoxlgW/Xc4+SyZLTNLFa7QF4sjXTk76w8ddbp1a8jWKPz1jRvjtGMT6MpZue28x6rxOQ6TR
oDQj31dbCAPHsCxhYlt+PQEch2biqV/aXstnX/et/bQ66FAf2mK2HoYORQs3Z28eB7qUXdTZddM8
6lnCqaD8xPTTybbNRWhJvOjtfAjYcqf03nt0c1flzEH53HejTDe2hGRgmV6TTQTxZezRd669pb9T
YTPFSVu68mlwiH95FpyKMjvqWf1gMykRAGifqUsB4vS3pmtHSrZo1WnRLTW1TO3I3znEejcmmsTb
Xc6oSB4/AuOoFNnytHzJ5d3ndprs8qVb61G9RZRK1tdRtvpr9udVSQ7jAS+Z1ROvezBXaK9dBH5n
yfTfzUlYmAPtC1jlGxtJrHI9uuuj7/biVg6FvsbMCwgtYsv1XlG07H7GsjVNH0frIq8Mt6Br36uh
sPu8KncUOw4cDIjgVkzlo00F0lPj2L2AYWim5lRuRRdd+mEV1QMivhqAeNVz8Q9KoZ5/6Lgd1HtB
T7FIGKRmvoGjm24FgKx/QgM/R0CP68IvTrPS5xGhvOQigmO6xGpet2uLsve1XtzGPQ3uULQZ1LAp
n52jgOqWFmLMxw4yjJCTzmE3Tzzl2tvrYS089kNTzjMuCW4+cYPg5ofoKxehYs1bhVtbTEHSF8es
bx6Z8N3Fbw55QLDMaDnByI/zpKzu1KLxueqNoyKp8VusKYPq/DjRu3w3RsTC9EqVL3E4qbt5dWl4
ja0ANZBlUE+NcC0iFzRs3kr4r1QtFtWReiw87zsThQnS0PKVd/UPcfyrB96i9+1oq1u7u/rnhOWk
pFucSq+UdX0zt3mOA/QVXB1zChGL8m8wtlPfL7BDW95pa7puJO3xz9QqfBbFVxyrtXjLo2mH6tcY
B8M53Gcbf9Ls7fYFCb8YT/F2hCTcHQzJaf+F8tyBZRbgOIU8zj6lmuvfKBYiTP11c/p0qeb+igxh
fNXK8iXzpvFNnAnF1ZUiA9vk87ocqBB4E2dWtdD+h3SiS7tZuU3OX6596AYdePeetob4OnV6bLOm
6Sh0Kxp28N881cvP8jBzjs4LO4IfFGrMB6djt/fbzl1PbjkNDITW/iT0Gp3qsm5Mui4LsVSzw2GV
KW3PZ31M6g8TVpOvotkehO90J1x7S7Yz3j0sJbimwnPwc4tVzQM5NITxHIPK/Gnunp26GLpzW5nm
CWqku0hn7560VXk5Z5kL57ib9TQyCyV1fMQXMdTmmU95XnJGwnZATRLYc8qGi7rUG8rTUsIXvAxc
NiNfIHXDb/ZOT40fD0uGpIJA0b1cEKv6Y4yiWzXhCCx4bNwX0+TDiajx5ouj/CEGf3f/q0dndvzz
hovI/T6OdUWqfr21D+5kizdXBtG3AuVbmeIxKtYksiCJQwyUUzJ2tft3Rx11JHa8bjcp1HZpvQYR
THdA0PbjF2xAPPg9CeFRyWc/er891QTqBLmKdwB6u+3StSd7/Voe6Cc6xy2Hi12I2GMkcElNskv/
gW+MMWAfC4RVjaPJ1rX9x4L2XV6vwbfmk8Cd87RLM9/4Q74j2yJcAzP88Ra0yFnSJhobJy3kYl8O
gdooL9vGUumIXu4gGYi7Ijqm8lpu1p4MrF8X5OPTm2pGrwBTClbzGkY9QMNBOpxKmjG0zCOCWXTh
DH3Wf8HqQYdv4/p11x/q7Lgims8QXWbPe65E+69tL181BCidmhRgAo3h5nntkc3sueYJXBixGgeL
FkNuHU63kXjscFccGHvUebd738o07Kh8hVyiu2exYhaLBHJPM1jWdmzFd0UtixGxT8t2FKM4Evfh
vMCQGi7oC8cgwqy5HwoWzE2tz+zz/mc8TAGWI3+VO+XFfvkRIG67s0NLPwsSpfzcP0blPDJuLkXm
KCTy3+yqsYAFbSvKw21nWuahjS6aZ4K5jQFbpoL1EVrMobMqw9S1mKQLAzU+H/0mC8C83dEg31NZ
oOhAW/vGpLIu/N6qxJLRqv6dqMzQutsGNr58ih39n++rPeNAKd8pSGC0JdytYvyujjigJgxKSibo
tDkIgBM5xW1IgEcS2hi6YOXXnO/Y+bRZTHK5+EKcuCrRKpTIhuC8GibpZNwalCebQWF7WxlYg5Tb
dJ8eSFvX9clBBGKenUVPDqQJ/S6nr3OYYhdoSTtKRIuKIcVL4si8POogeN52/MnJEAx78BR3Ijye
EPLJ7You4iua3+atutW8qt3dGorJv5hyqNj97H3zz7EqHPnXxXJAZp1VAXVICNctsZsi+hGryA+e
qZWdfF5qS7o4jVRbZoG0qU1b9qIJ0plDoU/HYcZmkmi0b/rFzNy9HP1liwgrJTHQ7tOJCwQyYilm
1Jyp8RDbPsSLHgUiWsBs6z/+39W/7j7D+mJ70UM3KlXcnNFri3zr9/LDW3r5iT0MuNuXYguzcTQC
+Db2/Wj5gI31+/tuCyF9gCmRbSJn1eiyPT2dBpsNOlmxTLngqmgAsgZ1PGDRNP3nYtoZTt0UVva5
j8L1bymH+CSDYxous8e+kNAEak4hqs8SdmZZHrWal+50rCYaX/tjaSxEL1VJE0Ihh1Hma9w3vy1I
/Omxl2U05b4fm3MQWptJNtVKK6m/XAbMy115MkVVYR6xrT4N9iD6g87Mf9XFUD1IFcKARtJls422
CrHJcczmNDJK7CkuGXt4h7flo7fK0AaFJ3K4Tsp29YrLooauePSsw/5ye869h6DcRi128wnJ63+o
baqe+r4PDa24gXgXA32b7Oh2VD+4AtfkbZsgJ/6WTYjP6+hl+DZ+ybgg6OCQ73wQ7e7k1uKAjrL2
48aD5DBJN9txmSZRPLcH0sq3joX92efSRUOAry4rxLQfD25dNeEpgub+ybBFrpvbc4pWCTrn45s9
i3jECziivI6MtwL1L5WfNO4heHCU/jHFus9GmJ+/QWkbRhUy1S7Wuslvcpv6d95miEtRuJcFlve3
rsTxtu8ieHD76fhlqro9kctTP4R2GFAZgaYB9gGBYTXWv8lyGPq0dYXBdC32Bwth3pQuo95h/crx
e4ehgdV0WMLHDmcoNwR3p2P1Hc7EBog8dOfhR1wFFnRae3wgYtyfDtjHK/3teAe7Iq7ymjj1e2tX
1aPTrmzGR2GBfoWaeBZWMTdEYV4uJ+246xnpyPwTXZn1tMkKhh0l5j3GUh3nGNr6P0ij7BTHDGj9
tFnvkdzGV2WG/ZNk6P3BwazyvIf7XcODdGZW0m/2qrm77HBczojPy7toHcerslzU1VbDjEkElZ07
Yv0NLoEbZ5L1A6owXGDu7tBOEosfCIcHkmT2+Oti7BDlUHeqrkcp7Iu79eYWcgojOOnUN1UiqrX4
Rn7LtVL/+jbAzLLP1vuOaugVT/320Kz7cvURgTx4Xj3+aYxnXQH7tit/FJsNY7W8RUETP5Trl6Jv
KpwWJaGDzXNkLm7XYcw4ySKAR6cvIcNsk8OZwkIiyBbAYzuam7iGm8RFjwumXILhlVygfUUCFlk6
YfXsXlwXgaPYrD5352r73q0dkCvglowzs47yMsl9Zi0mNz0da5a+1fOrbAg7lyvVRnRKE+tE7ooA
4U7LlmJyIK9xQQMY6vI2WRopwlioNrUb53NqQutKSUJxV0R7+GO3fA9QLhI3OJD5l6mtBdGGXX9s
TgjrsmzuAwTLdrXWY7nHCNNnRTxGeUlI4N2wWFVm1fR8Q4sSBhrZezIz+X65D52zx/JKHuZ+wiD1
GaKvvcxHvF5YZr3PSA/z/XQI9QJoCPrqTczapKel1hCuLXSL7XPkVdYZbWyDNcGOTzsmTEIli+P3
4eA0qzGDfwvmfvxV4qB5gRrH8LxBVA5Wu55pIZu5IXmMUB+PSwaA5U6p6cPjg+cX0YpW0X8F/FaT
uatd/jNNb+UQAeyscNaPDu8c5O1S2DNTqd3fJtMIJxWe77yVltA71Lzd3ZmyGVik6929sYXZdwOE
J5cNkcCImGFtCP6naB2cXXxIM85po5eySujQwiIdbUwQ7jFljbsgAgJVMW+ztQzRyW9M+y0KfFBY
ILicfQitXLhO9TOaMFAdgALraoa4uygPDpAeOoxDnNF9wuTfZHjult9BH1Tf8WdMkB7hRtiV39yG
Unav8WQC9dL5uAikHLrvU09XahIbEkMSOfsRCw6+aBx1LYoid24eh8ZDwoWw7NyKur5bugLYm6r3
HQ5wN3fV4Nv3OLTHswX30uXMvs37zlCI/g+XG2YMq4VhpGlLuIP3rVPNzz4KNL7jeeEiXIKaZHqC
OiAmA89NnQ1x9aU2IyJdubgw0Li2M6aKNQvAFJAPLd3Zr434dBHlPU54STI36rlp+VoDbpGNFUjC
TaRMxU3KU7Z/2IjMlgRqDP9dQO3NVdg7YnI9saFLq69OG2oIfO3wDeEdfkjvRW3B+FIeh7lop2tW
2GW5oGrSzj9qYLs7LOo2ev7OQncY+yxgiLJ0/FeDrJaJ+bL+pY5HJarrL82NFJY5vIfcrQXWfFbD
CxJ1g7oJbVGdMOz0RbJhSrswCkY3LcciBwxGTjIOXtoRVP8LXxtEMkqwObcnPf9X4MF0vhFlEL/s
jkGoUepqaesk8DY8gJhRllPYzc61G5HqYPlcTmYt8XxJ3RVLutpzeKfbkmQ4Fat+v3PIJmA0m53+
PE+7Q0KrPRzPImBob+JhXbMwaI9vRSCLtJNkg54bImF+liqY/jJUiIthpTodorVz7DPq3T0i5/3w
VufvoHCviCUquJcOKL/Na8ufclxdibzH9R9k1885iaTIjMFzRJN4OPcA4DYiSePKcu5QXGzgkLP1
c44x4wEwh81/euv8azdX1icQg99fDA7oe8xlBJU2XXXdbD3eRGn1iDxjpR8aa+XZoCTnURp+tlgw
2/JGAUmRlCrxME1bnIB+7f/8oJpyHAeCf5Mt3jfS36sEyhteDvXuGzlUxc1GvPJYekN/Bm4b8CNp
c5qBD/zEKtdB5kTAqbdVaZa1ugWKkbWnHk3Vq199ZfXPVhxYFxHq412j/sL/CRh1pHO8DDVelxqk
Mgjik7s07ctxbN6JomcB+KDivwH+JAIMDvtLjE1Z7UySDvWcc/zsjVH10BRm+/iSxDy6MPv/haG/
fm8l0wd+quPP6EyIxeeV3SFhgW3vgNBM6o3LdGeh/3/5Mhlie7F4KFId2+ttnzrMNLN7/Ja2572G
SK2vhRd1z7V7LL+80ds8zBtBozjtoRpQ+oKyEvXVQAKw1E1YIBwOQj9cipO/F+sjSj6C9oj26uvU
n2rAbMQRAcqoMlL/RSue2ZybxjyV81L3+URh3ltgc000+Ft/7YuPtGiPIaIfbbxY9WdVOPBMjkEl
HoOd/LNRGub+uLTH34q0rdM0+0v0FK0OuqLZapeHscR3cUd7j/0xTcBUuRS2RgI4D2F9lSUaEwUo
XM5NVkw1GpyqJp7tjPM66t6IWomdfDJS3VAKW/+5AyD0Ke59LU8qhMFOG/SO5QkzkfgzyCJQZ6Nx
yiQy4v4mkMft7I/GCQLnPFI+5qam5UsgUGNdjzFA9dfjyt4Xq7ibzLrHOh24BshOM8IpTMrCt+kH
VHaGPrx4xE4FnFSvAs+PXAw7KCbpk79YXg0egMxmP43zLK5WaLT7s/sfZ2e2IzeWZdlfKcQ7s3hJ
XvKyUZEPRhtp5vOg4YVwSS7O88yv72XK7C7JKiPVbUAgAIe7zOkk73TO3mvTkPe6LBDDI4ug0z2P
owqjw1Iao/UAPWyZVmmtMXI5zJlHZ/4hL2+D+Q7pl8pOeaBlAMvYSCftrWzrZCJwFjHGFlIHkvCp
iS211qp60MqtKe16jQjdIMilcfSq4kfDcu719Rw5+vgJcf65XchJV8NyVJUKrAmQmFMGA858Legn
uc/0ZtOSmTFL5w9VRAU2vqns1kTTUNSj2Og5OLt51y4z513asqm8gZZijB7VnRptpIsof3icupRj
UGojfskD3aomL5FW29zQRlMKt0kumxAdmYP6biXDolmOVe+axePSoLy7020d8beH3XBp7k3FuR2V
s5Tus17oTbeaBqufTlTb5jdZuohBVvhk+m0Z0ed0V02AnI0NtSPtgWglzCtAC7pmjZiifAgQ4GAb
Igzvsz0p/BkUCCfTo38WP+bsUT7SJ6x9HmH75Mo0oIygWZg1HGl9qel3fw4xrfh9baHSFyMIh7LI
qSq5dMy+MFwojDeQajhtNneR6GKPNOt0JVWDBGXsbNwUGPg+FWZXcE50s5s5qtQzq4K7s6qOhSlO
WXsN1e4WdKucEaiBrzkxW5/sTDcrfA0gvlYoGYSXNGdVDGXH3MsUB611TM2E/ICy2NoZUva2TTJJ
3TTIrDUKJOM+zUJ57Jqh9FG2lY9I6b8QcRtj20vaT2wbk21r2MlmDhkarpWLJ11V3b2bptnz1A/B
Qws4QHqoiPUbu3Hw3+ttOwRP6bl87tnaEA7retFYaehbllvRzwAPljpMP1puUI+vYxA71c4lzniC
VMJsDxasCVn2LGENqDQt6A9qRN+8ZtUYCLQopyLaRZKZmB153FRbO5lYWIcAvSIEA0WZ/UdlNB+N
UezpwqsHnkeSbZZJCfe2TJQJmKND1r9OMxWV3yJgH8E2htxi36IZymePhJgmv3GKKU62RrTU9U7S
uGZmmBztJsO9gjYL6+pnu1/w+tZl/NYayOA2SC/Mez2oJ/aXdslzorFnup/ALNGVNhDYVNs67RnK
kwul52AHztId6N1Rdxibon0bEdrHB6xVmYbBbSIQSOCndcHdJGgVHSR1mV/Y1fhWj86A3AKphEU9
olb6ymx0XG/Yjpt0P+QF0wISi9a4X8ii6e9tFSbdrpHG7Dw7qN1ORjdX8WaeAYHsKR4NNO/bPu08
pC1dvgllaCybbDbi/NGgqsChG4ETBgpEHeXHNCcG/FQXWM3XQ5T07KNlKcQqRwTIIYe9QHUiI5Yt
k6PTFNukVBG8acyn4b7QHa4yTSqtWFdBucht5cihQkaTtssKA5nB4Sbp7e9mlrOksMQ4r71Rtftu
itPPimqNPJfpBmZt2z3orC0yWKH7tXsMqKkMbpwBa8WnWndx7+gTjYvHVupGcmoIVNRXc49HyEMM
MbT3c0SHP85j8dRaGNjWuJjnXYeFqkGgWqhz6CyaFopb+M425aTljmdMYWEgIabisaVIoymiGxws
HkOo0wpGPTYld7hQqs82idPxdqisnq0QnL1pNQJ4oHMWNsw07UCIApuBYXkuliT8nKTtyPToFNQZ
UQDZUHBEXOE8x9kznaIkcz7OY2RJLyVXID70YNQ3iTEV2smq0rTddWcCyQ6FZVatgAmG005Q+tTe
gXMPidfGYXPW57hJ+DVjsI3kwgzGjPpcAAd906RboV0Fx1Okj7Mb5AylvkvBDfSBFVnfhjip8+9d
7tDhp7CfZocZcAFblGACjhM1WTSsXaMpEN8p1eDoWKIsDo9z1J4jjgF4OawOTiGrR7fQIyvyLI5P
g59Z4+jscPL2LQamspU7Mx6dZg9uoHikk+I+NoR2P3djNRmbhoeSr1mPp/xG6/J+PFIzSR4KQtU+
LIM9Zx4hzWO8Ne18DLYZoJp9WVnVMS5S6q8c+2m4gKAQ/sR750VprV7jrsFxYrFh/RqTLhz4Zsnu
4lMCEMjGGQFZE53ePL/N1G1rcjrG9g2xNwi1oWeLeZSNGzg7Cs4y2NRIVW/CVMRvE2akJ1ObrQ8d
ex8a5MhdmJRkFFt+D1RhXjVVr4NAYqernugejPVTEpQeYhDKTTnraKXcYwBbYKOSHnebwpYxbWCs
oeZHXtI9lpRvt0a36LczUIIbGokSJYgWdjAFIRrBPaPU8oKAIUGgmobB9iyqQv+VIN3hfCZjL+9l
f0gCIfvVOBrIjPSs+Bxm5+LlMqjxjTJ08hT1U/Y+TfQ8PUYYirmOTdCaCSzfU7oJtiRbpgX+6qB6
7cGR7QYnso95AEDCcg3t1g1ZdvqK2vMuFOOItFajE5fzybdupxxjly1de9vCpcKi2QbOabJRzSSu
0SabKGB36aV6mj67vSY+Fm5uQpo1enHgJJtwWA+TaTMSoK2vqdNL+k9I+lkiFi1BtUOBbWcFply7
StBPrwhfBsGBCWW1VLnADJV3WkB7tokp45Esvkpb4ARN7eh0zZb5IDEeAsGprWUXcPRYwb4d3mqn
GrHap507Hnp3drYN28+tbJLiDj0UIB5kLplfJuSt0OEbb7M8Pe8Ugui2KJMAQU1nvji5JlI/yXK8
3T09ilvV1e7OTFxt3Uj3YdYt4VsweGjPBanrcxauvnV0TPZOMrX2fVEHbntDs/Il5PiySRyjXNfz
BFvK1SJmJhpmDOt6eeAq5A1p08OBwn0L2HTsQIUhXADFkvv4Vi32p4U8tBz0ursMyAymNVC4IWgC
hQ44iKP8XYMYfCynOvUxnI3eYhMnbadt+BXpaPdRxUWD7g+TPjiBFqSIrbi9EiDfSgwUpWk1NHha
yeRJT7zv3S6D5rHJsr7lvIBf9HwyODdwxr7B7mmjcl4Hlim5Ah0FIN6ND1AqpGeb1bfcqMRtVwDW
Y4bBaBwN+a5wF/ncx3r7lRTkho5G5x6aODWfSrQtIHw5VIYMBYHGRjnIOJSodqZGUYzCDH15kjNq
thq4He0VVIP5aLbTyJ6DnduKMSYsyoWW1SGoLJqAomBOcakqU4qv9hLdoCVVfj7UE1+DSFw8vJzF
61SLahPAbzlFlaXeqnRsv5Rgik6zfWbS2DMqKBrJe+x8AsEX7RG/tUGDOIYV3lpjZj+ysg7rXFBZ
BYUhnzilaCc7G/tTLaKsW1s8/cJHACh82yIFjsEPUqTEnnqWAfTua4G+XngTa3J8srKsequbRuyr
SHFbJZqCTWh1yT4HUnpMg348W7m7cT8Q9nagH9yvg7AzvrA9mJ/1wKDVraa6bChVhfUG26u9HccZ
P2aSuHuDSCH8UEHGlguE9KdW1mj2a+xDK4mSeEfVlOEY6E41bywOq+FelWn9rBoxvpKIECJZKzQI
eBVqgcngxUSmwANEKlOthnZg+9NiFl7YCj5CSpQnJX7oJEajZs+lManSrjWqVd7pxS1buQ7dmaQQ
ECwoybOoqfdz1hY3MnKDTWcF3XFKaKyj7g18q9b0F/KPIafMuoZ1oTyz4FZtrX+rao53Y4YXRNgi
emRRT+9sO6rXoWFXr3raZ3skCvYNjdR2OxsTc0BFnXeX1J27ppaW+kxstGvsKCbTFqnNsOnyxYZa
ya4jQF13bgcxVmk/f9LFLD+Mba9ttclKbjg1YZYWfbZxTOSXYakGYG1Qkr6lWL6/LOf5dnaM9I6z
mpjXKs6nG9GXeDH7pUs2gCIE3peScxokLZidI7z/GGKqdcgMEFTz1gXTnwBZiOFzf0mS0qhOCYta
hBtplHVLXgoS+2wFNIwd86rRHBnc6hGbNqrnhL/0j4gsYythU1zl1D0TSDhQGM3IVTlaT2hhaJ9Q
BOX3Nud0CccliDom1tyulvaWsjfnC44uXZ7esQ7jbl6VdobG8ob2OgmV2wXESPg+50CPt2pB7fao
ITEr3/89M/WvkKwXMOYuHBHhOETespu7dZFU1vjZr/voC5YxhhKRhnEkfGSj31rROKsAae/mug+/
YBlr9Q/kamP4Vm9/5lWlMvkbovpfUJKtC3ixqYUpFiM80TQSJ3Re4GN1HVaFs1jKa3T8rdf9BRd4
dWQudgy+0/A1LTU9fBO7whHDb2Def/VYL+jqMDRyZ5wrw+fF/FS3k180+m8o0n/x0Zeh3XFrCSfL
CuFjT8WOt2uz7spUnsvMbk2gDEo5wvhTN3NsXuxVq4/VdW/MZWZ3qAXUnZrU8MO2v+Oo+YFtx2+A
1391Sy7Q6XPAAoIkkkc5ahjlwyctRWx/1Wtymdhtjzo6HQOLSpkHX6xu/uwwzVz52RcjlA4PGiPT
6X0IQhnrpDjE2pXZE+bFADVNLLEGHQc/ws+wNmPDBP+jmisf5sUgxbqgEqmDoWA7j8Es3SI8uy40
wLwYl3ldAcWIZeVDZF6VH81k/s3dPk+p/4KKbl6MyYbNS8R5uPJtdC+al6FBRLqEACoG3ntlzspl
WrflSEwvZcMvEel3s8rv8GGvr3oTL7O6Jwoz7K+Kys9c9TltynuqSN+v++iLqKKwNrs0d1Jio4FH
69YGf/F1aT+XSd1T3Tc08+LZ1wHRq+lezul1YHnj/Jh/ijEA+BfjUg9nPyTTcG2Jc7oKB7vrXvAf
mSU/fbpTCb02Wm1i2CvzDqVKfUDt2l/5KC8GZ9Si625VP/r2OBxbEe70Mnm47lFejEye5FKzSg5+
YXQb4ps+tU535R2/GJnKBL7YiXbwA6IwN4ic5MapZ+PKO34xPGGRQRpAOOWLOQlum4nyApEB8XWr
5mVqdwo4o5YmOuH27NGvevs9COR1V36Z2Z24aEjGBlqvjFBduFrJQS230t9MW3+xuImLsdloeRXk
xtJB9HQ6xPDU84JIXPdIL2O7ldtGKcTYnHgZB6NEeGqs8u2qF/EytlsLW5UOYVP7SFiwN2RY2msB
TO26Tz/frZ/GpxVOEvw31HgmcAAdWviSTMl43RL0I1fjpw8nSXMxZNpXfiDE2QrocJBIwVhdd+kX
I1QJZDyLU5Z+WCwKSMlwS0OkvG5Xe5ncXcCfSkTMpWPESVdQWbYCg/GVH34xRPusjfN+YHGL9ewZ
sg59sKL/XXyv/LEQ/4sFWnd/fabY53RzTiQ3Bn/ys6Elu9LqX+ngQquryFmECVSexeLOoXIWfyob
b26L5SSVmy9bWB7hK2bS9JBI8mycoHU5Zzaldz5k0iJvv8kJdRHyuf5M+288ZAYPQUOlAT4GSh4N
X28zowftUXjK2ZB+PYPWH4evzgSWFufoikKMuh8LN73LdJSjqAanW5wwse8A8lpFkXbIeuspbty7
hISqfhw+THM0baYlpUDJEXsp+LWVU2jjsyqKdNvZerhB0uRu08Y9d7SrhxRrzyYLe4EWOxoOAnGm
RB4Ct34+TpMTbpdS9u0L4Qt7M2vGcoWlTvsGftmhaiMH1CeQkAeANAiozF2FvuGEC7ikAJgA8Y3i
O7cOgjtYpBs9bIdPyWzgLu3s9Uw47AYvxVGo5uNCq/xg9dmdVgw0fqJae3aacnqbXHYGtn7MixSK
T1A5e6EBQ8LPChBCxWfKMicooBrTgPhVa6eVMAvEP/ikC8xR1oryzikOe8Sy5VFU2YGCQfE0qSDY
SQ3wuI2F4BZsHLbCGXnlAI3RMu4Had4PSo5bDuA5hl1nwkmHGd8rAq3bmMnYe3biZh+SGElb3Gk7
gTznPgUuBv/ulkZhsc7L5GXJcuWxOyvm7VJpe1gxz5U2j5SksK+y31y7dCPnNWzrewsHlIcgF9BU
M817mA3ECKSROkHEHFF4zCcNnyu+Q+mJMAg8xdOvNVM6cBPsaRdAdd3bpsDgUThbtG/tKxVepCAD
3XzyFqgUO7ntQgrKUJB6BuAzD6iMvrVHzbA9XM34AG2jOSqTdABIQlYN3ZqeaWe28lDVc3cK3O62
5GU8g4E3ygWRuFMNuywYRqP08mHe9519GsPiZezmnUhVX2zKAWOZ5drZY4tK4jRL/SaBArppITV7
keNiFxNgSwcYv0ecZZ3X1fqLQI2z1SGQ86Ilbu5Jlae+s9AId/A02AqXtRXuCCug79uee+qKG1r1
391UzevcwQvvUPg79NjR1rWFOTW0VU6ayAKTudffF2t56Dpip+7d0GlByLcNXCcxnaAOzrC0C4aw
fasMFEw0vaabmaw1ODRzveBNpVeHVbMbTD8kI+Sj1fc4UBulP4EEsU9yLDFxwA3OP4yQdrgJ1ugR
eOXOT4CDbiQ1JeMlKHtCJspDatr6KQan+7GtW33bG+59rSXVfhnpzDnRGoTUwTbRVLjTsG3PfX6s
hWJTy2bVW9SOFfq3nYpD2ESwImBV8E57Z1sV/qPpIYXCtM3H2O9S8whD7osTDupWJAbkrK5hZM9L
tXxc4iwDSRHHckfsguGVI/XqoY78XDfpN+btDN4DvDAJHy7ifVs68bKth9g8ScNJwrXRT/oWVvaN
jF1DreG+IwqEhLZB0RJo62Kuzjurz1FEoAiEGcLdE7t8F0Gh0bRI69c4Rm4g2qLZRHhtT8MSvGax
ffbmLUN+Z1F22xp56aN/YGwAPnb7c/2wtFBsYlhYwSximgmsPQ6PN8yp4tXVOMRhFyARls51vdao
LqO/RLrM14N+J4GMbKZx1tBAVGdhmdNo2kbhRHqJcKptVNs4a5U2cIqcsOFZRBgb51gvTu2c3SFq
Cm6IzLjTmMKrguqraWoI49EvkeMygndjOhDg2z8Ju9oXabPnBdPuQuxS28CJAE7T3FETGrmyyVFm
yBqCGSZLhnNQL9+qAlFa2prpE+I5AyXnGH4Umjs+Jbplf2yKXrvRS1Sn3th3rvsZYUL/VQN83EA0
KurnoOnfEQ1qR7iD6FRnHiXq4t4PNXCAM090XXfO8simYtl2eVQta+TXyC/oUH4drIbz9GCTx6Zh
/tFz3FezlX2mKTETaTqkGBcrY+MuTb2O3KaAlt/cdyMmyLQjyc+0uhCNTzPxZKzSdsGyu58p54Z7
vavjD8gxutIfNGuYvQ714ykZB9fxTLf71LRocE0g7v6Qj0gZ01bNNNHs7q1He+IVbrcgibHks2ue
hTwd5s+Aps0atAxuPvjQOG/A/wiwLV4LUmvvDpXaLWkZnmhagdsWjY8HO8LXXlv3yFvytUmr96C5
Ou0eo9qYEpC3N+fhPTVfwqEWqx9HMEpmRDt7+k7r3HaOGsT2+rNDa81LpybcycoBpeY2z0OUiQ86
jxRNZY7TDRRIaVWyeoGbtfRrVTeluVaJ4XzMBpcuZ63r6rbOlz0s7HlvSXRXE9EbuzpZMBhrVvoW
ppGdr2liFIj9zO8gTdRj2dCt7rL4m6nTJkXRKMqP/Vzox4pQ9Y/DWZ1Q461eZ0zIMD7KyElW7Gky
L4r7DstNDHMkycRwp/V42fsghwzmdMo8ANR/xh0nDiFKTSy+TvTi1NV8pyW5tTu3mFBjW5PYuAYG
QOB/dPgALd4l3bDcW/rCwcOUPhNaCK4yg/6/rdrMSUgQQVDjOfTQay/Xs4YlqzTRwbuChlNeFe0R
JSeoMEKx+ocRw+lzmQztSTlD8YJRrd900gxfkQRXbBDwInRbEpnmPcqLqfRTQQITFMRIkvTV0iLt
o4I5KMnK1VhxeNYWC/OMFWlrTAObOKjJMbBncz2W1s0IpHiFXZ1ZbcxerDYYiYkIHmr08wLjWJPt
DFZS9nVwgsye35D+8PXE9UvARsxDx1fcz2HCk8sd7brITf0cM/fTxr8rkROCabP8rrTq1EuMWuIq
aFEw/eao+BfFbf3iMIfNtwPwMJvwYlBdrwBUcOcNUESA3A3g2fM4Xney0y9qokkEWyBil+OzwrCL
7Fvss5RfgYtcdYrR5a+3CvThkCcVlrfWNJb5PrCnDCFUF0y5e11VV7844mVl6vYNnna/iIlGOTYu
A8OvktB4ve4vuCjCpLCMTCSXpu/Is1i6do9ZRdDHb16l8334V4eZi1Oey37DTMJh8cMeC9LB1BAw
R4ELztCojHi47hisX5RkUIz3pZQh75Oyyle7KaYP6Gybu+vu0MV5zxENr6utz34/tcgQSZMcjxjg
8Phd8/nCvTjwVUkEzwiRp582GpkgPeeriAZflV71Bgn3YjjT4zXNATsr1Q0kThEUQ9xwGTuKq8aA
cC9GMxi/MbRG+g40gh1kWyboe20u0V1dd38uxnAEeAE0qZp8fQHDVo9xd3KH0P3NXHQeR//zDRXu
xQhGMNaghKQ/aOaw7r28dqA7xxwJr7z6i/FL7nUA2KKZ/A5hbQwbOSzXceTM5ZWffzF+Q0frFoRK
ui8gznNSwPeY8pDz3+UL/9X9uRjBFtk9Abrgxc90NP25apEUkc45XlWoFe7F0G1BZOoiL0cfpaq4
N8a0DNZIMh115eC6HLwZvq/egAcls6B/KwBZEMco9cerXk11MXTV2FZm30ajjxkWmV0Zc91K5d11
3VmhLoauYZiNm4/cHSIr3BJAktAfwX5O79dd/sXIzWrTarAXTX6Wj9kaWQ/nnJ7f2V33bqqLkTtI
u6us1hz9YFHhUzKY/bxJ01Tm/5j3//Pr9L/C9/L+H8O0/ft/8fXXspobvLfdxZd/fy5z/vuv87/5
vz/z67/4++69vH3L39vLH/rl3/C5//y967fu7ZcvNgUywvmhf2/mx/e2z7ofn88Vnn/y//Wb//H+
41Oe5+r9zz++ln3RnT8tjMvij39+6/Dtzz+Ezb36z58//5/fPP8Bf/5x89628dfyf/yL97e2+/MP
xI9/cwxhkiJEFAlCx3Odf3z/8S2OHX9Dam8p3ZZCSWnxzAkh6qI//zCNv0GAsXTHcSBNKfe8WWrL
/vwtYf1NmqZluxQfhWkZjvPH/7m2X57Ofz+t/yj6/L6Mi67984/zW/vfU61kvTFMSgngzoRFIqa6
mBLJsRUwoCK4QqMLuLMujVncpWw1ja9aE7ABRI7tWMfOMaS2DTJ4/a8/3ax/XtDPF/Cj/vvLFfB3
m5bj2BZlUdM2L17MeIyzCJPsAASyrg28i+iUn4jZFP0BB3pU+dNsGvI+aJqpxd1Nto3FGOHImHsh
sveFylR7dvD9ZpxcRFVzZ5TJH6V0ibr7X1yXoZsStlEmTsbYZe1alXYceg0mx4EU2jTEyp9gdgGQ
aFotESOTCz7CzHFbZ0iykvt6TlNCQDhpOL5EKf47mcuPbsXP982Fq0KeGgQvaQuDl+XX7S4eRgv7
oaxOMVRE7KAlpeqjWWkKT6WeV9+ntFqonqYcYbcDrJRxNVlOob7AnurZ3buyeXRhug/HEKXRss3k
4MbUkodY3v/mCZ/n9Z+uVOiGq3TFS4tg1+b/F09YlDNStckQR2IhsukwFF0VHOpM4dUJQboalHfy
4r0so/4BrQclz2SsW7mvrYmshn9/Ledf9culnEkRUilFRwOTy+UkTvBbMGW2GI9A9AcOvyJvMxI5
FqyiSwoV6FMM4CcKf7OfOS89F7/V4c+2dUfHZEjX4NdHVSBftItk7o6ljn133VMnwYlhp3QQWJ9k
/QxqB9Wbhpx92pWYq3SP6Dk1/GZlPG+ffr0MV1qu4hEwzKgeXLwxZFFRPS/G+ojq3tB8tO42PvGc
lNFVXRGG+v/VYJcCtwqjR/B2uobFVvdiQSYwL4uiugJx3qDhwSJScYSFOOkWBIj++8d6Xhx//stw
KZ/HgKKMyHzK1PjrDa4Dirgge/DkJxqQ+uoft1BEgISgkWs5GsbcWg4z4m/rNzv5//GrydlxlGFx
Pw0uw7rcs8JBNiG8oV7WyJTBREkygZFWhn1Xxgt/qJbMgFxq2Hu/U7pcPk40tbbDCmAbLsPfsC/e
Kk2fw5bdOLKUsIa8W3c5I/0f01Fkj7xJ//4eC2mc968/32bWMCHYF8ILQ4cqLhu/LRaLoNSq4Yy+
IrQuBCn+vTOxtuzN0GVHyrguC1TpOWxwN7GpKg0WJC2HvnZAl+DOdLD8D6nl4vWeIXpSf1/lcUke
SBMbm9EoML51k72qmu7sd8jND7Vrj/ta1+xHVNCxB+tWbMy+u6XXGj0NAfnEQJAwRbnalqZuTJ1E
15ap096HLGu9tqkp/JMU86Xq22EbaiI7RGhNb3kdvuR9pe3A4HU3YqqUV0kdNLERiD2EjVxSeDXU
Ec5Qt1Pk8z5DNFF3MVlqXh7STZ+qkkYKbvMTsoB6HWuUu1ZJkaXcFHoELKovpi2axwgZ6momqBdr
ikzQ+ZThrgjyl5GI84dhNLAqLKiGB9EHOzqCNjT+Mnqr+u6709GRWI1WCoZhTJdVMGrLmmSPdOe6
k+VR6B/cHbfBXBWRVd12ijshtATIWVUJQAOYFkeiUF8DMeYbw55ShZWiaN6atDd2wQzos8CG+xzW
rdoQ7VasWZ7FFzUiJsfw3cybuQxnsFLnrDfbeQCBhOHc7sQD1vT0cSj14fuQyAlUgHThMDtAaclU
HosH0xRkLnIlYMXDWW89wrXPglelzM+AfsPSs3W3PhnljKqvYnsuI5SOEt33DpDEE2GwJiGw9rRh
tiAuC+exF0X8WIE3uN7YJHRoRxhfy4ns6P45oA32KQE5BdJIuQkF59l+Eiow77QwGl5zC3ZPGQ3u
pu5T7VjbeMunWM1AclxLYKjOFV6Muo42sPg7mGwpxfS1O8zJV1Igj4ZoM+KMlKOHibvFFYjZ8gk6
Ky/XLdVs2fvkQn6VZ+39ZAMUIkWiPWgF6WWgnpyPw6jFnPLhau0jjeoqSCNcbaXevBqhnn2j1INF
Q7XjLjGhmESYDW+B89OXG5Ot7gDo7/X6pp/xHPJQZfEyw8cGmc4TGqzF2WZGjGtOVuk26TloGhBI
vWaclxsrQH/EnDxshGEEZAzI6MlpxCkBQOPh7/hm11BUxyo8iGrOn3Dsf0AG3VLsT8iHwgu9msWk
fxKx2lFIB0kS9vjTwl73CL+izzGMO4Osv7OEItlP4QQpy0hTT2gB2JjRUuN2EBqNiCFZbsfOcXeG
QevKIG/yvjDn9slegvz2HCxwHwfhfEpCs97AgumPkN4xH7cOHVZvGZueIBgQu7SojWEIATPmQbNy
IKkNCE6i6d2sYkN6HFHxJIspuxERrvsjvJYMom8aZERVDjN8+Q7mp4Sf5jpJdFO5UGq+iSAR34EO
VMbrUpighuaCoGSwCV13S0Xetj+4DnkHrw35DHiY4oVIXH+wdSP9rsoBxJVGLr39BKhT/9YocprZ
DvbNcj9YCjeZEatWBxLaimz7j41ZoUGWyVb4PgY4TJHFVbVzYtJt0lM99jRoUbGn2qGBOawNYN2h
QbKra3t8RVsXCXp0GFsC+jxA+nzCYGpwg7U5Tm8iQhIdb5iqXsGS0SHutATcEpo8cwvAgpCM2Zwm
kVnDrcNMjNsWUEjGthnmdrq8wradzgQdw9FXhd4jZj4bCeEqMY9CPXHKkW50lcn05gwfOBf2zzEw
BlFmwTvFDrZPOdTyN6Nh4+hX0EVfCvw+JQEgomF7TPQzq5JD5LT8iOeDe0MUpw4+V8s6n/S5ykQK
Gtg6M24FYqEtgYHMS7YEW1N0zvCY5/hefcCxABy6YlL2c26T5QnQwAUj7vF2AkMgjxR6Dg8WQzRD
2lqK92LJIrzGhiXLo9ESzX5AgYYRyss1FY/2dtF5QtHGKWK3abbEwRQ3Nh0rc1u0tflochhK4hOt
09myPS2r6yS/Ifw7S8Oj7HOT9lQ9ToSJSmZ5nfQnE9z1iidcF1vLIEh5R9rggNwgGpSJF13pybQe
6jQ9e8YiWoDFWqS68w2EhoJDXIqZfilWbGI8N06C23EHhzYDXRVBtVlbg5XiEgGGgVHXjFSJPAAh
ve9OjmW9upMam/e8GHksZCZXQ4upI0pYLUf+N+04fpIjSawNlTRYTUXaf+7GERH7qi51FAYsT9CI
361c7ypzZS6B7EyUJEx539l9oADBSqsvByZJq30MwXkKQjjYtu/xgoTxS9Xh8rgdMPZwpyIBVeUT
KaMFU1bQE6fzWBuCtvPqLHIjhGfkUGXRNpqjOvkO1V4HXh9lxVBrHn082F9rLEIGu8S5mPrkWavd
6IMTJmKjxUTOZcqth92E1u8QNtmZIFUH1m1nyumzLEh9F/NAPb6IbCDIolqrTNivbMs/1G0YH/jz
CHIpOANhKhltWlLp0baCMduC+wJFQeJod+/20xsRmOTLN1a8C1SizvbJwButmfcMW+3BngLtCT5y
QZekYm1BMI2IwSn5lZP+UDGvrN3Wde5iB7uRG7v2mpgP0m9r0GuNo2zy73CIbCD90c3FKejP5B1s
KjdcTCBlTCyqBMS3wDTJHiUuE1quSw/+kKPotK7dJCNBXWX4c8gJv0HykKUHd7EwGi9DsI/zVOxN
vMkbKOhng/b4iq0SKY7thi1YWQCkOqbC4zA1s28lsj4a+Yhlr7Oy41DwVsuOew083iaGu6jkF/CN
GZa7AODI1GM3zvvi0BWqfiiXc4edpPZDswAZKdrk3VpyuJ8hGAVqz/26XOigi6mMHsuEj0NT6rxI
5A7Ko0lYnRq9KEyql5Vzl4yNyy4BPxsLHn58t+kEIFWtH15ASjf5Ju7KiTVvMIkuMZ140DdNN4rv
LoSvUzJb5itAYRRGpE1ltHm1Wl+Bzo63fdx2UBdl0wALjAIJssKYJbDLMCelm+5NcjuMM1xqxeTL
qVO2yLTQH5LkJhURNQjWMN5jsG5gRbI9IDIVHs5TzGJNqlBsfMFSGRxTczSweQNq8Oi3DjCi8Mz/
b+rOpElSZFmzv4grxgxbwOfwmMfcIJmRGcyjgTH8+j5UvX5yM590XWmR3vSmalFS4RHuOJiqfnoO
u4PGciyGZGFZsQGWBdypJ1WfDNNbM5CUHtgah1/Tut7j0CGQADDoFs91lQNHXBJlvBGP914yVhnP
aS+bx4EI4CndCvsIMbhkkRv5JB4gme2gIsIMJqVh7YXTts5uUdMQ4wUp4p8wI/1XW886CNNjO4hg
1NACwgmmCmOuMXfspLLQjw05H4784C03pERWRhtvJJxnd9D3Yz8m58o3fYIEJs8tlS+AIY2MKR7I
/ZbgTtb33yC8Fk96Occx2JFxfQM9BD9XtGW+dxu4ZmxvapBMdVFB+i97qKo2iSjtjCRNvgwU/FgP
N8qXLsr8rp/j8jiMUxvNsyiXPdveU7bDEIorARZWGVoLW5B7vyKBk5hOIo+5n04T7+8C3d+fcWQE
8ZKXF2NJNIb76/y9QuCwg++hP6mRIJ4y122v2U72sp/tQw/nZy+B1j0XdfmdGbLFPLm3VdhQYr3x
1nYoFDZrDdYK3Y0EsMq9htvxkDCKv3TUTQcT9zomUtfsgnnb8b71OR/ed5mYXlDSkVaY8nh6mXEa
nb28K26KsUBFUbOfTX7qE79VfHXKzruDsjzsBTC7I3Irh4wfS96HJYMq53s5PaYCPrkPbeFmFYya
C2lAF+duoR1bp+rv7GbV8NCgNgphsqDChMJQRcJ06g94te1326qnAyiZn0bNAZM/Z/Sg0q6mNXJc
gUhiIn88WhnlWLWx3NiBS351Xu6wyML3glVA/ZDLcj0sCoWdhMBwNQbgRkQ6f7ADP3n72YObp9kK
3A1VcLRh347U5O0O8cMvGxx/pMvqkgA/3DPa9B9YnhTPAzXAmVAXa7m9P90i4LBIQzZGEDuQbTKV
u++2jOWtlivuOtqQksMsDJDsrQv6SrWHypJAjqpMkHJg+1yzuhvdQ0HaFLILcYfLEMIw/2vBHn4z
xXxHulr/sKZc7HFZiFNZWyIccNaGypPHOHZMTmMKwwAUGE5UK7/Qnj3CGNtF8dmbbhrmpeazSqhV
HHSG5Vg7G33aGSlHtSLZVfCXu8PMCsAnMvSXlgAN4RUnOds5ZDROWY9Oabpf1FjAlagjbxmEC7lb
HKhtO+Tf02NscUCOPDm2d2wE1u4VOn85B5qReJeUvfoMIn3vsZOu2eQhAtw3zn1W29ozXgLfO3jA
PfJjXru5ClpviL9x9iG+MwD6DbBRPQpTGO9L38lDk7UOpoikoCjT9eIV9qkZDXBQo6KO7UdRwCtd
C788ZY3xQYS0hdQ/c47qYuAUjKfPy+on3LNd/RI7y4A40JJPsfAg2TZVHWUzeYrZNr23zum9UJql
dpflxms+oAVw0oUmIO5DJ6pBuIyCe5jXAxfrUswiCM2rT25lrHim2vzWjC06aWtyS6SM3K+XgVPQ
RqXWEPaq+Xbu3eWG7zZ7S8ryb3AfO+c8Ln5QGucPBWUIvInOeKgtliZMnlDHuTacfSISDmVcJ6Cu
8DTB2p8htzAefMpBhd1aHP/h6Av2kYXnVt/YiG3f267rbi0AQzjFqg4rdad9p3HKTXwt6z1XtFuw
/Kqte1rW6xImZqx/9RMb0qvrlrvWssDh08faSR+PW6AXvRlwy8Hw2rbcGXdWA+xtYKs8lEXzlg59
cY/Oo390HLMIU5P0WaotWLIAZFz9jLOZqCd5bFv1M7MKmHyqkySHZM0Wb8tu2DcQ3qyw2+Acgprn
NtffPHZ475LvNj8WNNSS6UEu9HtdkgGPt2fttmpyIZXoXWdlWLe0Fc0HqYycBBQC+qNKYzK3idWh
fC9dUpdDaiIn0wGdZto075A9DU84g+q70YTy4KN54w9axVdKQ4OTfUy5OqEnimjUxU+WGMRtQ+7K
CGfOhDe1ZQz7PmvVFrCunTOweXcHI3U6JJZ2UqIltAlbf58g3qwCFkBWK6BEH37BibG3alJFAE+a
Q9lYK4mt3PkmC2F8X+nFwPEauY9x3ucN86S77zmy7ngDfpWW/9YmG2cJw+AjIoJ2p09uFixxVR71
qWM5HnHGYer6/JRYfRcmyQxCtpdb+Ja9YZ1ztG2/CaMbHmblKloits2vAChPG+0XrV/gh0pZk35X
lbWbzX6linLbjyqZlnuvW2wFH6my58CX62pHtBtHEHZF+a1cy0l+LORCSE/qvtrrNYm4oO4b69NH
dfmLh6UKMz7YG6m0PELRI2ATTov1NKJLVYHrieYGUiq7yq4xKuC9XjJFGcre7ELLKE5uYgeknSzo
HP0QU0KM2uRmN5Izc+w3w+YJVhYmwXSd4sXXMMDmujN0BN/NeBzeZkdXU+cEmaUMsyPZrntDW5nR
nMH4BJkNLOC66Kn+liuIUji333qetFfRF2ATsDzQ3ABTZN0Xg97NjJwNtt+bFpgBv9tZ/VXD9GSH
IA0VHbVkqobSOtCBGaDNEQzn0eByTEKrk/FfjbZt62tHbLEjagsWd7/IlEQp50Z0S3zDhNurMugb
4d+uI4HVCDuYpZ4Tf7Cu5aDVzrWd0Ah9G4EFF9eVLX40f07puZGbiaE+1KWn8Q1cO4//a+lKmohp
1gFT9Ts+8MfFAP4JK58dTT4TfjFqhKw1U+vQ/lU+c+OO508t9YthAPJqd/FLXzgSMB6DALnHTeJV
vzJfDusjaLySpl7LWoCA/sUs9rCO6CdYEYRMfUksorT3pjYYfViZaUaHvVmMlH9ZerdQQonE67gZ
zpUAnATte8yPLoOR29I2qePX3I6zb2tT4but4pXicVxId6dBY0jXOw85/qs7g3x3cSUXaRqXrtVn
mA4mjOUK8Rgr3DTau8Sg/PVjs7qfEAqIfeNaki5IwVn61I3lwkKjltD6Fv7kWmzbZ/wtFJzJ/GYn
ee1Zoa5qiYMCprJ18PAcg+b3ee68JwXglhMKawoGpkKDT2oPQ81Z0F4YI8v1wX9Crm7yLw2iFUWQ
4oR+avW60/frKBwyxPSYh+VrZYEAMRNaRs/5cm0y03k4j5LrSdfTbWSGrwy3mNbzz9hXjnq0RQme
h27nymQPLIDMbsoUuN6l0k1eu3Y52r5zM86Ne85CpHfHXifbT8YRWofJzkBQUa311PBmP2PJoDTm
m9MyIYm3s4xwll2X4UiisdvbI5ZipBBfndR09TwVvslHVypP8C/XdraLBYkCuxqDrTccnhDFU420
MdRUwluz/SzxftIenhcATKSc8zM6GNfa96w2d6HeD6v5QAKzafaAr416zzF5yXd4AmoS9Imz1vd5
nvN3prIpaCyuRp7ihssS/T2G1LSQ9od5kHKOY0oWOlwaRx6Bk3+zctTVdqbHbPdarxJXJA/+1XhI
LYnaBcrYJn7BqkKby2OdpEA9su9If/M7La5/0ftxxk5eqq1zRoi8uDqeode7eOBEgCjNmSqGYzkM
nUnq5IsnkBsssRXW3J1rZfF/Wa5yPc58zNzOcsLHe4ZVX6cnTjxgCHd/T0Wtvz7W3px7/cko2dAM
O+U63QkBK5r5BZTmeqNJnABBU7WD2kP38rYgs5rq24nkfRnlcAwvXFyafzuyinZaecX+kQ2Jov3u
S13T2FRxigON7Lw9U2oaC94Gb8Sj1XtOfSyNsRKPsCGWOuJGaK+RrwmV33arYyOvtoi3X2cs1ZEt
2arbrxz2OcPWvuPfUBh1GFRFMUOGpH+cn20ozjR3Lb9/U34FZRXUNlctbZrBJ3q8NvITp7RVRrql
uh/LaKv7pOIjOi6G3sufmyyx4FDa8HGP2IWWyISa/+aWFd83nNcUU8aatD9NPurv9IgK88hWC75b
B/haExlZE2Nn5cYQ77ZvGLdoj6L+WNbbpTHk5fLj7y/n0Otcowju/Y6EN4azAmm5BGBes1G5RKlj
0BisxmaVZyOv2KMpOSg6+6Gnk8hQiOg8XmeZX3SVABvJTBB/USoS0LxgYfrkzhTgyi+5ht8n4Cg6
DvRS02YzyA2Z7ik9qqeV/qPTuFDBuXDdvTv4xRgmjZZf1AIV8+QKvf1yYQmkX2aDK47OsxE7OW+c
RWenw33jnhmKVNU7DE6+85nRMcUrMHjSOE2aktFcuJr8cfeGofgIWtcqi4Ox4sabjN5IIon9DqlA
BSa/PIDLJVJIxc54ODC44+ZfOb2d4sxjwCmutvLyZolswWW6Z/xLZ12zW6cGmOIvrx3KvBtjKRiK
M4jouX/6ps7dCwsX5+68n5AtoxtmY9Jec9HtBysjtBsMSDzj1wxif3dg78EjwtyMnLS5T1fxdFcS
fmP3as5SZPW5zxVhoKw0DzOKc0L8Nu5hCdy3QDpbtVAqyURnTVmekUJqbjRBsz+u6LHs4wbbyU+U
G/4LZgcrDfgGt0uUeGLg+5o3fRpVCHF/CJVRdg8y0+29Tkvsve8Is0XsqrBZ8vcz4u9R6YyEKd81
Wa4/2ZnTJFfeJKDajYX5OOgZpg6vLbJq5/bvO6bboVF9wcrR5PtZF5kdwv01zDUAAq7SAzw7Pjjf
9Rj8AmfTtzuwqNOjsc5rfjL4KE9sQcFqwbA3yJ9EM+MhUjzxuPs4Ze8cFs5hL4XVe1Yk6lJ+tLor
sFAsHmtTQGTaCatJOo8OJ2U+ZBTBCwsd2rFmv07u8TZzJtaAz7T3k8X4gs7nMGsHVnJm/06j8wkC
t0lGDxmYZ5dX5E/OJ22GbrmRGDs29VLMMYMTka0eE06+631sKFM9u8kIQ4ijhjqh93PUTVknYn3s
TY//6BAtGmmDcCVlp1jrU+szr50FDhpbktVwMcFAd794npQA9njLqgyWjShXLMHM89vDlJdCHG1U
NzSENehtth9RQsdwrVKVdM5nXEGfBdIFovvG6+2K3Di3KZ2VEeE1axo1swFbI9Lh10GeA0W9tKiA
PGhTdOfNSu0cxZP+W18pe4riCcs44ZSOPOj7nPnkUIBicZJX9EvTWj3JHiT9A8XEkh2Yx9rejVuO
k4Vk0aiqI6vI+UfRLzr8NngE/dbDnplyHOuq8/Rb+k+w4aj0BpayGJrSbO9zxh7/dUZiA8bk1LUk
joW9GWJ6GpDKcAe+xVW13iaiUD/1DOhjpEE50jCDcKhsv/W2MVj0AiZVXsG/tvOT17ZZErFKyHVW
ezUfmsh9uznRumjbo4baFFeHDTHhaRWcaY6ipOo5qtXVXhk0yeM04UsNIU5hUIiVrf7icqllJrqj
Jb/gRg7dd2pWrX5PXEP8cDWotJ8C6S914DSnjjsEU5fOnAGYWaYC11FlJHC25ZS+Tz6h/u/2EnNt
xLQ3/S8GLDPYpyGN1alfQB2Zq1as9LBTRhEXuIZmcWUnT/fA1jtSPC30s/CZb2/s0ZSZNtzUFR0U
RJyO3+7XajCKN5s5Pzf6olS4rfQ0dWS5Nz3LsDb5bA4zNM0c5QWYBT3Yggu0tpsyl1RUEDgT3tfq
3uyIPDGfBKl/WPiVJ1jpJnjyhzZmLH1pssGRP6p67FmStJJpW9ZgCkUOvzXa5tiTsdO3IUu23qz9
YBi3sLy8OtDcUgEOw5RlQ75coegv741ddnjD69qegJEOtfWodB6OR6zS3Js7KvTimvuTw96RKkGC
71oBhW8OtWKR2SmTrHrd57FrubfeOsQGoxZOLA5NkVbfvvUDRMMLNcM47oROT+SNLc/M39EGrka5
K/NGSAM0l93TKyyTKsYaj5qq6OmcNk5S7ioyFVp7Z2pq0P2rhpQ4xZRcctAddysvm9X/Iez2Rwpw
K99tWMGuZVuGg9Llj2SQzZm6d1Q/H6BOO+bTADtFvtU5sMzvc2oztMM2zLF+LfmE3v3S5/HzV7jk
/3Vq9Jp99o1svoY/Y6O/JU3/P8qWGhu95/+cLX0e+880A2/wd1B1S6P+9X/8nS21rH+xmu/YXGck
y0w8VP87WmrY/3Jc06XRR3TRs1yHHNx/JUst41+6IKbEE4/0oEUz8L+TpabNz7NdymVbtxzL4zL4
v0iW/h61cw2LK56oGa9OfpKX/COe5PqjdFrLtGCw5h+s67Fx519g6QTVPPEX//ebcv93AunfM6Qk
6X5LJv39Yh4/DMIxIHbyhvz3f1uTKkbkYnVHv35Ayrc+sQekk4uqdXQG49Aw5TCgouoYzfz8q1/7
2jtUqTmRj5CjdxSyYmqQVo5NH4kkTvuged1on4okyeU9G1defYSBN6R7e+URceokpOELJ8KhOzru
5F7NrOyaO8juxg3uxCFBTZTToJz8Ht0vCpOk268WhHGqKC9ZImik211CQ5wM+r5HVN+xhA34nA59
NCGFYTUhts3igMV+uOeu5+roUQpyMSPtxiJEb8mDz5qsuNySEaAAaAsEw1zDrnXaClNO4THpa4rV
1MJOErMKepXyVuSjNO9pQHs5aE6qusDpV78NOn5ACI9TJZDvVsFNVOSCRWBPpNp1YgKDTIZt0oih
25RV4SoIJR1q4KjVzSYCqa2oHInTBjnUy+Fk+HWOV4HqwydiksE28CSbfYd05QYe6BPMX3xVfIic
GXKYfGxYJq8Mr9cairuy3nKNbqWlEu1Hklc7CAsPLeH1yDb4TYGqz2FqKG03AcwPDLlyA2WvnyHJ
9pPIO+BK2WgKnnvIppEQQ62HpS4HWlkzuM/BvvVb9zFx0jbS44GFYEgOC6bpiCcGVh3jPR3dZ2fJ
H7V6KHaocGEamgY4S4IF5Vo/jAAPVMysoBKcZrn0Tx3a2JNf8WjJEkIMtCk5jvM7BDjMzhmUZX8h
36Fmg4chj2VKtUNTIbvXIMvmrnanZqCSaqUfN1lHOIy03YvpwTDTS2akWZTC+/OGctrifVMEn92L
Oj5sJus/42kImGJWNEm784QaOphjeazWyriyrP5ogQpmeJl8T6VxXtzk2nplGzGE2ODicXXQa7ln
rHXvqb+K3DbKde2WINqe1aTHRU9ui7VnqCSHs9KhU3rEl4QrR1DU/VXj5D4b9lVqAB/mejm403Jc
l/qO9eYjMR/nhnbuvW2kv8iGhgmG0Od+VCxNip2NfhUechpUY/xiDuoirPiIvnXdsfo78f7Fp5l8
ULRoYFNxpwaGS+aJ+gfu6br9boDghykLwXEHrLLXp8SlkVAPK3uknuaAtq42YVrVUUWnb4ATtEDz
xzvlcaJyB41nrBCRn6Z0z/2f7E9jr/fnWzfrcgjp8pecjTJIlhGhepzvTMOIEE7t423a3Rby2urV
M4yXlOVs/zIZ6029ZveNkSwBE4VQQRmeY/ZLK5JwvFABarzO6zBum3kfm2Rb6HG8Gq1fRpk30Old
5cErR6LAwzu/6I3h8af4g/j0tWLXibS5X7P0qy/lI7ELeAOci/rOudTl+O6YMyE/mHKgQdOAzueP
tGcFfozNcU/X1wqXhhX7pTevmm/gQeCPNsoKi1onf5gabT6cEafcwj44YB1kcpXfm+RzD37b3vtV
PNz22LJZ9l+PSKO9wEzdXyw57GG5NhcwyY+tDu86nZ1pZ9gwv4luAB7oGfA08E9I79OTJCLGBnzx
lWTFEEjlv670JmnW1xd3bD9otdFYxSfVl+2vJvPp6dMOh81r721rBHSaa4ECqBX0nh+VWZphETfu
FPIl9ryzC2fc9pBpzt6sspQzo0dkY/TvLHCv6WKeUClcBFFCfC9QzTfkfkH7aO22YKdbPeQ0x4I+
syfo7SUSI9N+TTydCJ2rWN0nf8Ux1cBo3TnfaNdfQO9497FruCRcaU7kjfs8d/jWaTkcO7s4ScJA
nHK7Y572O28CzLXyambvLHjYyXVpKDUfCx7TASbp6wyZ+EDYPCQWDbBkzk9O5f6cevCihHgOqFHN
QLlJscPyaIYmqAbmqdnnWkLzZZobWP7chsR4hl3SGXv8d/ONgOjKroHKT7XSzrO38JuytiPDpCvE
a1phmh/dcR8n7Y4lsiy08vihdJNbp+o/QWWgI6cnTtrI3vlEhSoJy9v1YgEwInuuhB/RvSFDMgF6
6u1ect/FU9R5wPB7d+dUG1GGJcxbrvVmp4up169zufqhPkntTsCJiPwxhWJbkkk14caS5Chgjssz
Qvp519MFx0ilLk1XnrsWgEHvu1/mVHA30IuC5yL2580TMHhUXN3Jq4mu56y3E0lFOoVN+Tgysjoa
dfaQlP2HZZjXptKfB5M2ddW4h94UDkTm1X2r/c78hQ1Fu8Vi5VM9lFe3bK51OrZBQy6YCm3ZezQr
/DZ9NlgJB7JaCkYx3Z3rjMtD0S3lYTazPQ+/HwCTPmiyIOmouuWUa+IYG0R07Lg9piPpkbxuvR1A
nFPtaBBt3fjHMifHqbOhBqRmaKjWO+ZW2t6ztTyhTWebvWDZg0dkXT0nwJcPI/GucCyxAro4b/a1
mF+Y52JwJN/jy4k8lNM+4tQzIysDz9OUX6hH5d4fW6j2i3mL3NMNmIwTk8tqhuLUaQEjYh6z/Xg3
+jIxuNP1dZRU9VvNWS1sW+nxxS84L/jja+wTH3QKFzhGSp6ihlZ+dvv2gre2PzG9gYpTZZecayOg
+UArzs0/6qEeT62w3z1sXjvRrN+StnrQuD3Flm4GBH36q1HZBvjHwroRZrGiCMDho2gqR5VFUykt
zl6TPdg4bT23frI9rLo69fn27AM6nRrWIwlYmuagA8KNWv2Ew+ODfhUzCWUdUMJR4psiOzJ2IL6g
qvGhk21+sQzt2srWjzxHfFBzcdPUxXjj+Dldb9txdz5Y8p8InT7HeW5u9Tl7tLON7u1y5PFpn72y
qLWvJzs7ID/QGHw6H2tdtXtWMd39gA8l0LFEgt1ZzDvW9pC6gKSo12LaKRGfisHcwZk5gWW/Y+34
O5KOK1e4deOoChFYDM2eSpBhPm1mSuvAXDwo9wMPByJdHJldNxiKJGLow0oP2R1GxD+J7+3oBV5g
BcEO94vvTmHerRvsacieW2XR2ymvfQoCnhTXJ/P9QMM5RfvSERHD2OPKqo9jmA/DWh0Ww3qf15I/
l9MFBzkEVl7nwf8W3wfiJAHx9Vf+2gaqyvyD4PoLTZIefdN0oWZ+Rh79WBmiP1sjYjfMAlo09vQX
q6riUvT7LUfTfbQ5Qt5xBSvMIn03n3KkJUx1GNOMwILApT5kXl7xWKHFOIfKmepfYOLd4sQaiTJC
HHLVY0ICd75WPHj0EJdARSZlte0LMCLh0Ghj0hc0uem6R3YnRP296NfibcIMoIgUOiZPSCvxzavE
v8SREDsXDVTJD7HcupZ3AkOw/x9K660I+7elia00cX3hk7LkQoDK+if2dNtlGF3CQYzlGrLdRqtZ
WYD9vGuxzXgFHbaOXHKYL2y40LSueP9Z1GGsVlCERyY58Cf2TtRB60rzvdgeS0wNahG41ZBEazF4
RAQXrREczFb7kmItDSoUBgSlFkaYYFdsQZnZJG3IlHW+/+fK6/ftl+2Po8JkEsuiD24aQm2/110Y
TVLaK+4YDlVfvkrbL1+VKI9MCHkaaovmvjvMYsXun1/1j53B7WWJmzm249sG3BDvz51ButKogcWE
LCdXZRZZdWu+mJ1OF7ufZ7qsvUGCP2hs1CJBVc2c9hmPafb2PS9plrMu8h8+5f/5PviWMATXlOsj
ovkTzonkhC8JQ8KwqVwqGybdDS66fLmpiUok4YIUoMfaFMv/wEH4vXHz1xthQVdxqX58y2G97vf3
n9V7W2lGD7qKq5ldp9q74KDQrjkF6L3WttoV2XuMOnBiHvrPH8L/qO//ajrQSdBNetP0DX5/abqh
HpapFqe3OyU/VOIRwZ7rtU9C08i52np3dbzon1/zz+8SG3uowkkcOGw/Cp/V19/KfPZlejLsVhLh
RTtX7rGOx93YvP+HF/nzwyRJ7bJIhriemaPJ4uLvr2JP5iorlxUK/cnfl9F6uquc6CCDH99gmO6b
dxZtHnho6F0kjDD0jtz09//8K/Bqf3Y0sDEJ9q0YCrvcg+0/f4kip8RzyZeGQ9pd/KJ5ZkuGs2lB
ZWK6Tfw0p1MflRo7NID32woM28Ctt/IyCc6f0AHHvO25nBLwHLjNNS4+Owg+X6RRTjE2+YLVw5wD
FMLNB6S1WywP4SJayDcMcjT3O6s9WA5LWmQ9oZftJU0De2memtKGLujct/kUseEUOVpzO/QG+r4W
TY6G9xbsVtDmBMHoEQeD8nhem2aGQ1TUN2hnjR1FPBPiarofzfi9F/HOZ6uGtt/nahIXUF4aUbzc
ls701tszsADeZfQAb0gYPgw5f5D3AylinHOzvmh876IcqL/LsmEw691JVRhoZ81/TiYjqhI+o1js
i8whMTifBDBhX1nuBfPOJzuQ+3Xoy3BK6EqtEo04oKAnPa1uW8vZL4CXtiQEA9TImam9ffFtirsn
Rk/fsy6+mYrkuEzmI1nLcFTE6W1HflRIjFgneeNdeW7UOAasXO9tn9Dkkp0rzX7nhEbVnNymTF+R
Re1rTDQsZo1vGI64g+vEDtpunyBKsFPts+D5auiA9qxW/Wqs5pnng49ndD1MGZv8voD3h7lFa+KX
2kvMAM3Ybk1liHjtMTWNd3ubnI/V6+o3aE6Rk+KCE0E7MzP2ujAl+EZA7tT05DRb/6PG2k0M/VLl
3a2x5G/wkLaz8bFQ0z6L1fdq8hUd+ebRzKanEk0Lw5ydkPo3zXGPnvQ5v/LBqhJDuiyfUxQCldWV
xPgkQng18VjyiCEka00tk9cfDn7oMMnHlusIEqAr0icOlC/TILuIjlwXloKryLGF/jBqdBSm4W4w
6+dkXKZ91yF+yOK+/KwbkxSX0G/ivCGSX1+catw1YkIda4LzijXsHqt7npnpYxvgM/YA9hO/lxw1
vQOxrI0FNxzacgVAmJkh86AHbTSH23oG3lYPOfJ5eaEQvtM6ySW/VN5eS61z7rQXStOzv/I9G9nf
2BPwwX7KSOcAJMjcaYmRHdOqWO5IM92ovDjEMYC6wMrVEIgpP5aKCnOUHPpo95+sXnux6I6drG7U
HmjOfLE9uYaoQt+GcvjWWAMOPw19iqjIuYx823ZZk30M/vDsVHEVzoszR5L3Al/YgfvBEC4L5sGU
m0ZdNTcEm8IhLu54X9G+NpJtM90PyU+pwFgaxS4I2z5Zz7lPGIugJdjvYJ5fXRkfy2Y1XhfGpfzE
8RkSZs5/jqMK4OCb1/IQ7miz3fS46ja1Iw/ZdiijEj8uqUYoSXLuvvCCnesx2bw5TboDugtAr7eu
fuo/TnJ80+REqBTPs0xXOKkmdDCTFlnLt51C3GIGL7qz1qXHFX0hvQg7NCr/2ubLTje9ZyHMHQE8
Alpkn8OY395R9p1w1K09Jx+SnPCod4femI96ZR/amJO0tNsgpte4IkbORv0u9kEJcqX0eOmadjiX
vbZjLSNS9Ce0bt4T6WdkVdyRX2IAxYZEI45Zad3PQCN7bwWnl9iBXrLs5TcHxo4f4/p9S7yNa5uf
/Xyw+oNVlVr6JnuhDsNE1NPdiHUTjj4JuW/XTH3b8gcn/HJZtxvZmdMr55dD0qak4CdYVRKbCVhK
Wk+wS025I86vfXfrTRzTJ1PooFZ6Kt3MfhynvKclzJvuc29MjJaMH+DSbsjaW8E+4mHxV6Qesni1
qA25+JeCESSmxVbOIExZ1XvW/aK7p4n8E47iaVVaTBtFj5B5f2njtsBC2taOiEgP0wkLbryb+uHe
RYAZ6rMpvuaVJsk5HUYanHFJ/232xLUpqBTg/tFl2Pw64CYDO0UFiF38xTaU/ihELmP6mu7LmLEQ
k0uL/EE5Gfc17EmfXHiCw6xvOEazRfwjYYPhnOftQisSPitTtCIOa3cxCB4Md9NSEuIoWdbxs0ut
hBVqQzwEjbeu4brtKC6Tc82U6rDbajfe5G2wQiuMKY9QA9OBSGOe78kIqy5hmZWzgE73gyM1/KPX
QZrv3YzNiFwuPkqXUV7vdNrZ9DpgENPDooYbCyzoGLgYOT+NZfgJG2866LGDRLHTaAKTnaa7pWfx
8OEjeg1nty61H2VqeTjIBnqeEB7XYGm6DzG17VllxFFxr1KeP1YAq2l1VGV2R6/K+kU2athLXbLB
mndsfLJoVRMK58YPkXRhnmxGRJDHJmL9tnw1sviup1jRTtxacRaZra9XZFXIHuA1iecsTGJr/paR
GBgTYSN2didsUn41kutP68jVqpg1ahoWUa5kKgkUzJK9UZzhV/on0EL4Z7Bm5sNCinLfxDF1Vz+1
jdzxXc4gvq70TkvPaO6WVY7vLLl1JIFg1kadp8koNzxBr7zxfsixcneFKtvHmWjgKWF3jZVvqIdi
vvVSlZEDtk3CZJz3/UfF+eJ5YMR+7o1yHUMQn9VDMS5cyITeZ/pWkdfGxQ0X4xC0/by3ZHq/qNk9
eFrzqmhoz56pIURDIW6QzdjlrF+EamkPXqohdCPT/JbCy9DBBIcp+bkgU5Pz0HUV+0bK9d/ZSIBt
agIb/aphtzyzCWWxQW2uIS7Ou8qIQz93d1bbsbmUO/xEfHpdQ45Z43IESFu3YdfP+RG+rKvR32zK
p41ZGOBV9k4pu6uPxL3SF7GMy/IM4RT6CM6jE0t683XKOuutHlPihJaIIaKSLvfpdB1qDJiRTW43
9Ix4/l/sncmS3Ma2ZX+lfgDXHJ0DmAKBaLOJbJnkBJaZJNF3jh5f/xaoqvckluzKbo1rIpNkTEYG
Gvfj5+y99jXTJ/uQo6I+Wh65leg7FvPA8YHQYLYkFnQd24dv8j4fR69pUeLRI53j8Qbc1/TGXEzu
5nV46uphvageOHUtIgb+RK+5z6z798qZoALbokFCSoEXqLydrD0ldnZA0LsvTHHJ7eadS/OVEOG7
bDCQyK3Yx5pDthLAGHfgZxyczzi1Y9I5iQc6pkw3f4wEit+gcdxnTgVJUwBTPqlBRYeY53LbPQEE
701jLC4z6t8AVTzxfUzELsyIWj/pCJ5Ns5G4ymlcT65rP0QIbrnyhQyQ7DbX2oGUG6XdQ2WrEHWU
fnTwi9dp0ZwYiWwe/KK+DNN6yxuyBJ4+qFBrJ1raKn9n9yfgT0whhkZ3n9b5ex9zc3qvsDGfTldE
fbsElRwTAcePp+FHLO1HaWgdRxd1NhB7TMY0BXS8r7nrfbaZh4gGt9hCb2Y32rgomcIsjJb0Y9Zm
O4SMzSZC4HAfT7eiUoWfTd4ZBUrM9Kq/xYh03TTs6drlR2skeXke58NspWM4x4z0mGWwG6bqGFdp
g7RnXV9cPXqxYomnqOJzVTU9F1EFHd+u2XcrUn0YO1BD6HQ4CMIdjG8TRRj6ZypKc8rWI4IFBoRZ
qk9hgwCUa+3Z6ZWEZ5SfK6htu5kKP7fdK4ZN8xYFi3Ugv1y80a7siW3AylWVjt8YXhH2LfWrz3yS
o3tbIP2jPdwGzqps58RVwLdptXBcK+c4ze4KOnkVn0olaJJw1PTfU8S4B402yX1fmQ8FaNK7vHLN
JzFpOVxL9wp+FHh5aVXf5NTdEo1JeLGXHCZTWx/aiko1tvMXLJavvQ24mohoXN6rde9EONArHRhB
bpLtAdV6H0/qmyv7LsQ060FXdp3uvh6W8ScS9WbHyvI1y0bnjGaJBVmMb1UecVhY8/SmjHmPItEu
R5s+xB7QQhNE2CpD8LbprjNS7L4oZIjexm5ZjvF1ibBk0xC7q0VdfO+acn4wjNzZ6YS1m7+6HBGi
VER+OWseVTZjaJS2Vabha3ce6pHM77HZx3ilZbzo9H874i8nvXlMO5gKfRF2Yu5LpOhJf5i1wf3o
wWPRxYw8qrmtKIkXeUqKEZGQza6XBoUkOh6KYfGELHl6leQCN4eYPvxwHWUNfbXpK203E1UWYtN5
mYaFXqG02MxRhAEn93HLnI0putOnLBxGEh3dDq61mT4wvvSTuruXa3s/qyzMteZxQJrX0E4ij4TJ
lnIYqajO+6lyt4FHUfVfrEkbg2l2Atp44oJxUNsvZMFiPmqIHF7iYt+hIg5wmuM0Xo2wiafyEPda
epQE1bO0vI96R6ilMG5rw7og1TvT0fpklEHeYpoi33as0JXs1xPNSV86DT6NqV1RnqorcK0LjqPU
r8fsCfvpjcmkEwXx6nv1hBjKrgKjYY4GLfquRah/nS3vgt4rf7Qwk4P+p3aI8DON7XQtsDH629Gr
ZRTR+kM+D+iJxJd06VklY3C8ozCQV1b6ThnGe1sYL7a2GbQcHBS21U9fHR1SIqmz8K+rHGnoVH4h
p8P2p6X/SoCi6zOgsE5puj5ri1c/eHFCoU+HL5zQ5vn9UkV7Xp+TveHtUpy/ezOjJSAjsu2FnMWO
/qZ+57C4B1mSvImactEjDQ2ZenZj4pMJB5saexpu2fgMfLctAoMqkhdDjubeYBbue6nxEHfeIxnZ
72Pr/FSI1QIn8x6cWcZh2pILMMMLDmB7Xzq7uvMq4gBw9OVhIaYAU9E1Wb0LXOTylFLb+InHgSgz
Y4iITbog9o0RSW+58hLDwA8z1a4llfiABTiw9erd7OSlLTN1zWt6A6Pz2rMFc6QwT4op9KkgqkCv
GC/pZuzy8iq0t+Qm9sxuHi03u+bMmW5HzMOb+qwOzGm4GfH2HOJcKX+ifYuoy1sxr02KfjfkskWy
QVpLQ7x8uWw4mqo4xgPG4GiMn5huaL5FMO2RImQfNcS7w7XXHrCdngZtLN8Qw8WYbfEVL5rJ90UL
rxImmQ26uF6MT32r0FbE3R1eGJLP7YyheL7GO3QZadgUAk/XhPEBO97r3A3zEaenBO2YcKbqyPvF
3QojuYqOWFo/QCbM30E9QEmu8KTP+fohlOGevXoJioTAuNaiDbS5lUx1XUVThX0sSTaDVRjmU9KR
e9k8o7r5EaU5JgLW2LAqzXcbSWWA/ZCcTUbjwBmJ9iTzdTfjylyblCSw1vDJiL4WaZWBBec29Zq2
l5a8c5YZ0BqdB8Man9wZ7Egj090oyyMm+SNcDMNPbHkxMeEGdtSS/8ByTMP7PgNnQIXdePc0iL+J
ZVV4wNyXZdB/Mm/EL1nXJ2FY10QfMfnm6VtBH/DA+VcL0wGAeYxpIZhtQx7I4d14zkxdQAIdvTJh
n0oZhJqi/Wg6uvV9n2uQCtDNWtaVDnkbVE1+32Fm8TNQmr6t2R+2k/ERjpWcVokqvW2ax3w03QDJ
EDr9QVyqcjzkRYIZnArwnEx69Z0wPePQ8yOjzN4G1L+UDs5Nzat6W6A1zRN6/K3LqR0by50xYwju
13TeASx/aVvxAucE3f8M6KY2+UWMeRfZmgpMy3gmz/h+aHihYZY/MPb+ZqOp9D07uzTmvAST2WJp
G7CFzf1s+hJ7IC+MkQT2rN/bTf49tnhzUlvbJbnZ8PRQIpatQHyEzyzQRm/2ERJyzHFtLVim0aI+
j8JlZUdZlEcoK/+PwGXUzUvzQsrJE9bEKkAv/dyNxRfU40euoo1XkX9ZiuvcVG8UvycU+8Q2aFs7
UQFHWJBx8Ix48BDMoQxoozFb6bXQbpuncVIvaKxTX+vahywtKFMbdcna+NYU03HAhX+MEGD6iRiu
UaRfIIrdkjn0WGVEgavOfrW6sg+UhvkyE+WXSth0Wov7bIV9DsSOB2DcW1AP8Ny9W+78kmXiID1E
WalZvklVZK/CktKfRrFPuDA3TCk6WnplTX5GTgnYZzfzUC2+TpuRO25lJzyvn+3cZAHwmj1Wh2s6
OHzu+GZToHZZzhGjBA4X5wTHtLIGPGPRQ6OjhG2dsfm9jNE/ICsdPJJiKXreR1UfYchQeWRNvZ8K
b+Q/ac7WjXgam+S1TdYfvNzWxaqLbMd8ogjjqA3zDiYQOpMHFLxPDk+upzNrnhx93Ltjf9SH7B4f
CGNkW0U+Rm7OgcwUqL+Y53Ow3ycqvXIwTDkRgbJw4RAuVtnSYirqPRPTsOxl/uZlxuS3ZlHvJpYg
a2HEiH1AhqZEpb1ohBUgIngv4u4G8d544Ji7bwyBhaCaoDLM47WV7Rbtad/RQnicXPutxexcFmRb
8Xbteow0qyz3xUx/r075wQxCN/fYpHSW3hHmB8WjpdQ3e1afReLZB05YK6virAXWGtOSKUxyT3dJ
ZffniaV4Z5jgcWjbXF2O3r4Z2RzaCKxZ7OJmEeMNo7bbuKU9ZSoSc30xu4+OvbxM86TAIw1fSxKa
mc+ZByGjM5o+Es5XNsJap6CPBgcch5vcJSua92yQ7+6g4+Lr+NgyaqLQHaYH3bYNv8cu76NZ7gP0
Cufcm15FHT/XHYdWry1vpDAJmhH5s7VYEQ8EtqNSqt0AtyNg+kpbdLqNRXvXTO5dE5kXUWvmjtD5
AlHe+AlQm7prKJ6SShygrrFeji4FUzueJpIXcL1SQyXMgMeow95ed9VurcVrb7GrJ65BxW6kxIAt
La1yo9hBaoA57ebaLm44USAzNDkFQ7ehQyO87jhraE1QgTwYaz2HBROkW2FWT0s72WyWsXuMcVhx
lq5WLpUBOc6deaeKAPXyu+vY/ZtoaZxZmCxNy7zGHvHchC6JRyxotLNyI9XOyxx9H4nl9Y12LT/m
Utdunb4hVF14mHqjC0o8kwZotTzq0Uob2xsutfIkcid8p3MnPPDBhXmoGq0JJpXed5mgPRYhTueb
auHiDM8dUT+k3g8aOsJG32sKgI2jN/fQDBLfSiUBRmCsKDldFH0d9tVXlLLds4zq7roUIrpOml6H
DbEdM+5bJBTovwcMvnLACtE7eXKJMT27rJyHnoYo5/Jxn3opaw9lXN1+2KAGApN5342ZENekahOL
t7LXcueMSt0sKnmER7OSQ2G9F5m7YDVwoyMlH8d88VbN0Wen1fLU2vbL2iI4RY3V+rpbfM/LOA0S
RcMpl9NX+MwkSyfyihtz2enG8Iqs4QtUm9HPKCD8P14ZvA8hI7PvZdzooT60942kGBFWZhwZyMcH
XZudXd/NtAIX41sR68Q+r3x92fdHYAKPSkvNE7xOI5Sm8cPL9SwYDZ0TdlJccOixfoNjCQVKEd/R
2y9tQhACQzASo9wLcNj13JC2ZnGG3yM5DNt8rUImhagjN1MIQazZof0lcaEv1kUIkCPH5BSh4Vss
CHGSG09kRBtTkKlD8skr03MWRzNLw4GODio96jklhbsbBP6myrE/hiS6s6wpDmjIOjs0U/Zdr/fN
rSDPmwuzKL+zE66Zfm7cNrnTaIOB11B0uM0F8zCQh9wIHFuxNyDGg6cUd6g1mva+naoXWdsTC29R
4OXmdyvyvcK5TL81bmHnyZT5jo7FqTzYY1pWoerQKfu62gZJkmN5Sbljy3NnOzqA3BbV19bBTvSO
E2veHFujuauI1uB8K+uQZEbEewVzj16aVzyWg8+CA6KVtO6EAtwco3XvAfzxfPhe5d5sqIFgHPmj
ztHW4UC4gygTQhE6M378Mmryo2wIYOPutEFTey8Gnmvd9Z40uudF/EL/4d4byuIO0kWG4xiHIGt8
jkTTOs6VLtBkaZSxiVVvXyaHcQbXKGAuFtF80kD8rO2p9xq6GeVXO/IOtMJpN+GcqmzoUkXqkMqs
9adyRaXmRTOC7+mgau8ZTibUm9X4qk3jqzdVtyMkxVByTKJhsQwRuW220yOHir9EyQi4b+UY98s8
7Yq9vnovjtk9TTy3TjOQ3d5s3VsPWxFvZ0I5GXffygRcAeEiVhhN5Bn1RENnlrvACScFAbBKP1Yn
YiRvh1F8zqbxqGb9pjEjgxZDF+28pY/Jfx3vKvRFnrPuJssMh0bVvl3nj0XZYT7sUVfyG/9ELHsn
sqQ7FNH4kE+TAQMjF7u1nAs+sghbzzxidgaqiTjNzqjO8nx8N8uV1QhzpIlmNmpNBm74uexmvJrJ
t9Jsk4DezBlzf+hqxY7f7AvzZuxCP6aFAy9nJmzfgaU+46xn1/KMJdDS5Ijd+23aEE9Oy9AtNnds
z5eY5mlndGcOlMdhVt/0dQ3rbg2blej4rmfo6j4ObZb4Tt/f5lAusZ3fb+AgnpoTR5aD3aTfnLXD
y4SG5VTMzhGzGirN+ZTo1ql0kuTgJc7TOqN76oz60kdLtW+RX3F6hJBopdmPIop/Nnb5U8PqDvSO
/DvxJU8LQt7irY1tvsaiQFfqRMROxfhc7lcNsYyT6xNBMxLxrk2xZxnTS1YuD9RfvW8k+p7DxsUr
i53V0uUUJCYS9DiRH8ZQYjM6iPXegJB4CxCG9lo5jl9bQ3IgGIb20Y4bSBcuLyPpMoSsLZZ+zhvF
ZL5HXp0SzLvDyUebf3bVrtIc0u0LrZc/u8KIX7xYxft8bWnQYdMMqkGU0ykiFnC1azM0lurFSNcV
vayOTI5xr8J5NEzCaXYmHIJdBZEKKG1SHUbZiN12ek/dJAqiyPmM4ql9qisapP6QyCgwCxs3L76T
IRyJcsM3wNfNCKWSyXrq1Yjg27adtApQ5cyBE9OQKaYG7JUlvtEoVbyNyRHn83K/Oht7ohH6gZru
k+gf7941m7fVYpojovSu31KM2EY7pGkuwMt+COPEEo9pbNg7c5E3KzIDVBCQSNEXWQ4a60aB32ox
WsVJyZtnTaRgIn82G+270aTuDgoPg/oOmdpMxuRd0ugk2LjeAWn0QczrGDoGsUQUcZ+Kw9LdGFvP
TpQ8gCO5jdX6SRMTilDdauFqJWBNEkx71Xb8MZ34+4CMfad1sBSWBFtAFr86i3XCC/XUNfZ5agbi
gOptmRTle0Xq6pp3FwN61aFgffLR0oOHsYB+YJ/6pDbBAAKWEHWt+x2YSfSRrazlHqlh+6Y1ofK1
rZYipZNl5y9AfnHadw9WsfArxH11mfLkWAgt3zGousH80JJB1xw0TNBM9GV+TDb3ac1hMBgy9w37
4csqm3sCMIgXNJjylcPM8FHagV3POhfLCUnBUgwCPBAZE+k/tsEJY/UeqBJ2TFawYSfmU1l4KKbn
cRdr1Ze46j7bvKRcqxkNOjflavlRbGeBnvPOWv11qAcjdApH23fFEBYruzqN98GPM6ngozHqpA69
ZA0uDzNeQD+5JVu6pQhQncJkhZRCdk/YQwWGgeGt+66FCO+aZch9P2cQLk6qpkGeRdqdGrMzft8v
MGnkriO9a5928XU1h/FWW7KvKu1f6slZTj0BGvQjsjhIBnvxG7t/dPJqD3esxuyczMFQ5bwpAnxC
kzuhTbeEmZ/FlhqhNxhG0Nn68LZmK48afw1pY3y9nasTYjVZJUwWmAmXrNf2zVAB9lniCBatM2w+
mzfENENAzX0la2s/5TJC1WPN38WgfVm6gd942HyTjFlAzpgOZ8M0OXA1VOa7bvZGNMePRJn9kzVW
GBmqjkU5N1ZG8qhDMEveNRXXV0DbtjOkzWapgbjN1ysESfPRwAPQ+3lns9swvg4Umv1gVqnn93Hz
ivL8xl63KqSj7q7d165UA2Myjqu5lzNFb9kZWzoYzJwwwtLuPBV1YiD22qDXqwTSQaUyDPmzMxkP
eUlAWeoVxmHo8aYSf0qjBG3RpneHgMrhHh6LovHbYLGGmW0ZB9SYBrQIvlN84d6v3j5tHBTNrq46
595McHjTw4xjkLWtviyX0XJiuqsu9IJLkWzdLjHkMJ1QvC+wQkpl3BuFAFyyyJqPqtYZ14wWW2PQ
gHpMn2eDBmU457hPzkz7PSfU7aoPMIbD+0K+xIw8xw6V7CiHlnfHICAm7Gs896EuOTWFNmBbnoZF
4sZ04zq/H3Ot/DEO1DZa27B8tz1/6U1qO0sXOjbFHUYbiCj7DlC4zTEqy35A5syq12rmLSeEFG3R
rickd/hRFh2bPgZ2+wg1f1VfgPQFBQPBV5qjXP146Ld/xj2CT1i6+UL/GRS7D/ZEM49EXWl1QO/v
uzWYBlOcjMqc8IF6F+HsLG/mxB3VmcEQNwY4s/c1VhW/1yxHYC4xWvePVu+z5XMyxtH9hEeqvSZT
JNLQ4k3g17KEPK4xRerjOIGR2AE8yG/hTTpLoBOxdpixWiy3UGQLa+dSrlcHOcXAfVEEmwhycMYv
oct5CVawKnLxZOtjT6iaM6j9OCQwBdg9Z647zuqICFq5OFfPtTzvkq/CHb5S9aV10KErrYOoYOn0
J8i+2huJt43wsQ1xdiVLQgqaDQlNOK1ba5PqmZnwLkVhH1roxnIUG01EdabM9RAvBZL+qJv0Z8uJ
vDTE4KGvB0y/GrjHsRvS20Y6WnLyhqlDO4QNsPxOTyaZDwm9GVRGmRwocZNpaIBzuXk1RmdG6zmM
mQJW1L2Nb6p86jQoZShYymJ+qEsm0+fOQnW/K1r80efYilLjdnLwydEbYeARNRmNEbBgmgggfc12
OOvT+EkXq5ooudxG3CajQ1UvRJ7Rtxa5IR4xGttvfaymJTTbAcWC2TEAfjCUVlSI6bJp78ZSMRBN
Oh05Rasbu2HTjp4FqTkKPUyxRBzxoPQPWPtHw8HnwVnDuNdRtI/w6laJRz5OuTOMixHZDo1bO3jx
YzQiqIDxty+FwdF/bpYRu7xWu8y4igzcW0XtfpMbjuTvAtJGDEK1Gidbg9Bxt8qCTYRlHdmsp4OW
PuZrh3xUjMAnGGqiBgCRELF8ICNMnqx8pQ0jwCG9VCpObEZmxVrftqJxLxn6nu/a0gzsm3ZcHxks
TDco9m8zgwEkdC0N1cmIqfoBpEWXBPVcNcwT7aV/wRZuUS7kCNpo9WkI+vE7Y8Wgd30em3LEGBfF
2b7swD9hnWJs6c4pm2JB59mfk57ZLPqIioIIrFE68izq5QeKEf2DcNGOCoV0PeSY1FbazjJ723pt
7FGoPSc1r7k18iydMduMhUKqz9W5lixlWxuy+WlW3Qp1KkVfHkxiRqqWIeg1T24njS+ajZMBOLWD
xyOZZoQ6cecO2QlVKQd4+AgFyr6sH+1j46Y4GwapzY+2TJ7zdEacOxvThgoxsNc350qW08+Yz83v
yABFE18lBecWmDdjxLGYcRXuTGvDDTXAz7rc7kOjWbQVc0QKwI42ZvLpzK0L9TNjZxkq3X0v86K5
zqPXXW1Lo6uTwAHXth4WPSZYnS9wu3iVvS7vjfs549cJGHQVJzubXLkDS9R/1oaB1l3NQ2Hcjkj9
jlZRYtRZJfGbnArK/kzZkDOR6QSLp5h/waIVySuAOBFwUTwDIkefz/zVSg2uLwISlk4dXRU+h19q
e5ki015KHZ1CV0XMPtQmpl+iedjRlGrv8DazRDJaeen7DteLaXQy7Oo2b4/ponNbvGbebq7bA1/E
NEQOt2maR5hYyQ1gBOdaCyxQFscEJ9ARIYBocUr92Vi8YYRsLVJsKlpxIm5yeRoAMFxpadAwb1q6
lYEi3A6QcQqrvdZNXs2RLqBFp4o22wHgNCtbW8Zbdqes3xDbsoTQWepyuhZWtxxNcgn6HfhK1kfO
UVETlOVi/sB9YiY7U+ET7NNcH3cZceMeLQrk3EPKOI++T6X2jZD1jUpXt/c9b6lPpS7HNyAOyOd1
W2cfUjPN5bqu2XBrl/s013L6pmSdbcHOJcwgokHtiaA1vbtNFik+0DlR/TdaTQ/DSuJ79DX8mMUq
gdtlFjViTOpjYiijUfyEG0Oeb4q1PIgmHaeum6Wu5ccrPc2Q5QVaTlphH/MXbJXZ5v8bZdhUVCNn
4ZYaEhLeBj9POu29WLPxa5fNSHndab5idXbdHZV+8crIsFjCSQdI7gsNuShz3ti6ywfJGq6L2SJy
vavdn6Jr+rvRwzJGAUzegtexcZr60sPfyOAJj/XckOMih9vUwbusWh6EAGcEz1JpwCFDwwEvvqsk
gk8EgNj4rMV9j9bUekNhx5+tDCqIq8t5K9kJFnYmL5GWPHqqqREjdE7xHCXdjUUWUR9yFqda7/r5
ueqX5M3rWrpdwiktlCZ5UlTvnTCqh1kT4sMuUB0U41B+pFJvadvZ2La1XOc41a8N3Z9iKB+ZnqC2
E1pj7lA2idrPG2s8dYOSP9OmoZBaBFUJDmRjTxeueEWamuBDsgF3RLCW1n0pRhKEJ322nwbixbWj
xajlji7MGBpT0/KNzGR65Lz73Be2wWJlTQiZe3vJnhcVVT+GsXgfHLq9kk7cGq7jI2V/fDXYjR5c
5ob5JXMU4nD4MNi4Ew8jrpIqaJmMojDZnLpOm1zbpB5u4Ll5u5ygWQchldbfkWI9IDdP9OQzjb0I
3YjV1S+gXjlgrmh7AkZ9OQbgEYet0Ff1gEzC/c7Xjh8s+IbcrbjWQOB34kUNDklgKE40bHWD5+6h
/TMjAakADQZ/73BKXdrmVANauk+AV83ICQWPdlZYbGmGuXlyCwV/FRXLqu4yjhUqXNFBzwcIiyw4
f5gmVncYhwNRoB4tzJIoPknaIpawnOden5dKIhAts8AkdwCaa+fFxlnrK/snA3rtXo+LjKa+GGl/
//q5MSWOnTRc1hnUFCvRFI33bUh7/VOsWNJ2tOeaxyQZPIVB3lQ0UdAcnXJNsGakc8kKU1QmjzHc
8uRgApGJadgg6O+yls2HcI0ZzZHNHxPb+1SQG4seE9D2yRBM96dupHmI3hHdFexMP45ANoZJR5oE
+zr6Cz+vdRspSpblHyDT+p2tZ/ZFENVBbpVVeAuAeBPjRasBc+lRbH3Oywi0px/sAnQhnoEfHC+i
2xrnMYzGedmL2Ml3MO+HgLKBUSBAGW7jLHIXN5A2bwdxamb4kFaVHUrPGDu/w5xLIH1iFh9Txemd
fKwEP9MSgQglv0rrQ4+m90+EygZ51jFc+YkXmaVML9rpUOmO1QQcFJL5qTMcgxGeWSn0pC0eEW8S
o/G9/3Wx+h76/yvdlOKVF9hGjMhRJPadop9pvkaYwapVH9g7qZ+h5VaYFAuuSK/T3OJf3egWrbi2
E5ObEn7tzVcl0iXLfHTRuBD43cAM5GWN46jM4sp7kW4cH3CZW0/GRpWfh9l+TaRJcVlSdQmfjKnl
zdLnCmMjUHZs4H3ykHQzsR2zazxMq4zVDurlpljHPZo+SHSyESBG0Vqhp8WUSGpJkgdn8HTzbG45
YkOrmreCmdFr4jnYClL1ompUyspt8+/6CqzMw1X8QYdX3jIDoGJPBZpV3GrK4KclVt0WPz1R0jAV
6JUJssBhRxe8P2vE2c6vayaCfr3Ww6NeLurcQOq/Y8r5qUP+GAIRE0UVxiPUjdfayBcZYtrghhZl
zj6SAwayjsJLQFL+sftP6YDWGksmr9Yv0FMDBv26QokljD1SPOEjfZbxYsU8paDFbU6Uzi+/HTki
KTOEToPeWfKkKAD0CW3mX38BnXDeiBp3LpKDrO7mq2xjSi7T205ucrDZpCaj5v9Y88yLn+cez+UW
eyeIkqkTUFPossRHvj0rqOyxONpCLPterplxK3/hL/vFnUEG6gD97aH3JFaZkQuUR+QqBNg+2aAm
CI750VSAe0IIIjayjHXgZGz005gfm2Tmz/+xCjCUieTZhSRAyp2bt3OAhjXH7/lrAcNm4Cw2nagx
dYOoJ4voYUisiBZJkRp8GBJZBDG/SJpEomyQPGdlhEOaQTXUljii4URPj15B6xGhTXTW8vNq55wl
RuR1AiekLBc425zePK77r4KwY/ERLwSk5c2FFgGIUfRpXkZGPIrEAH+ske9j27G8o5fIXh10uekh
Se7wDmtUsXgtK+8FSucif9XKtO0Cer+SYS7qHp5qdJo/PMV+6s9oOSCEjL10gqGnkCIAKVpFQNAR
3+0PkOQCyb66AZGoZ8eh2NDkSsurZKdptfrCMyRpbNazHYck3A10piKFCsWUtJICw/Lip75TEcVM
38fnJt3IzDpcLXzWaY6bozWMpWBkhC7aX1cg3odET/Gi+wgDjf7F5gTihpRFmBeHVqKUcrStfM+c
sXj94x6qjbu6L7o4H45jlQsyUfjTdcB51ftkSjmaBzpBzISF2YG0SQliYFVxezcQiRCIWIYZY1BB
SIK7z0zP3k0C//oD54XIOcg5FZgTprL8NCVNTtb8ZSkDQrZpudpTL57jSlnt04w6Jzpzsufxs9TM
HAZRVP7amR6PfErnpSJYPo9QDWWTcY/OAmS6BgIctRkLb8eEMMfHTwRH5R27WTe/UeW7b3kbhRkh
GCjIsNdsal4tjh+1hmdviqtXchhmtpCCKAcLo4fJsYdWhO8tZfwYZ0yxcZr1qJX6n4byvmIfZEUE
BGbW+17MX37Z9v4/xer53yekWth+/5vXtCOA9S8BqU8q/V8371X+F4zV9iN/UKxc/V+u45g63EQA
SwZk0/9DsXK8f9n4L6XlWGCqTAc36P+GWHn/cjfTqQfoiZ/iaImFE+H5Fo9q/8vjpZK4JoVLxhYY
9f8EYvWb4dTC/MlvZbtSohGRkA7/agVtkC8a0TjMoa5G+8GT8Jx6yuia4qec/sH0+Zuh9o/Pclm6
hbBcw/49JjOdi7xKnWoOHfpLu9TUqtu1aUrEgk18zTND/4cY5r/7bo4k1Q2MhLSE9Vs+I5JLL6+c
ZuYs28U7Xp8Sr3TOGAoV/j981G825V9fzXFQQNrmtjUZ21f/E57LSh2tM6Qx0UeMvCvZYOpjiDCT
0TAGnN4WUXSrMpdzDoPGzgn/9LT9DR3s7z4cg7Kj89EG5uHf7iH1ntctLaQRzrTV0XQ6Cv1qFdU9
upWakb3eXYWRuaesiLLPf//RGzfvfwITnV/f27N0gTBWN/DV8ND/+XsbsW5qtkPKX6QRIGXIkr24
GdJ/cEXrWzD3bx+jG9DewMfy7GAI/+vHODTesOb2qGn0OT/XYz9gaqqzAxQk40ltj1ScVgzFZLHk
V0YwtPPLfgEBPg7jP7jC/+Yb64bL8+RZHow5/TfqW9Qjy2XbnsNWa8kBqaW2QSXr239/XX/9Nb9/
Y5PABcGCbsBt+O1jYsrZlE1hDg13Wjl+6rl+s7Zgq9E7ass3ywOpg5agq5I9OYoKUjzM+2f0Lb3+
Dxf/N7P4dothzgk4VsJlOfqdPGfFzBYRBc3hxrs7umMZv6LFti7aMMef6TTSR3MM7/Hff/+/u8qA
7liUuOWOJ7dH/k/vk+u2k0bWxBKKKOPmevEPffHiw3/+IdxAE7oEbJX/60O8zQfuEgscQnHDAShR
3bAe/T88MAaxV6z+gvWVhf6vX0UNVsPxfntgTC+5oKGjwIO3f/6Pv4vBDmLCSeBNdN3tLv7pghmS
zJdRbwEV5TlJBy7FvcJD+g8r+N88CxDBWOSgnnsOvNq/forCOGCDGJ5C5oxQa/QY03M1pPUL6BEw
QnOvHaRj9f/wBG5/62/vgmn8YjaaLDPkVf/1U3Fs9djPO67gtJR7CxtC8F/snUmP3Ei2pf9K4+2Z
4EyzRffCnT5FeChGhYYNEZJCnEnjaCR/fX9UZuEpQoLiVfW2gUKhEqoU3elG47V7z/kOAVLTzixz
54193HJ+vRYrwbUEDx2/lb/uRD/dx6JR2HU6BumYNBHcSCrZJyFql/b30iKqI4qjqUCMEy1xIKip
KgAPzBkHdNVdJ1YG6RSHTDydRI1x8Y31+pv7gFKbeFpe/yyo1w/Fks0O0gGn33Gwti4wqzNBrgd5
oV2YKX9eTr/Zf/gh6QlgezLh/pivful+ZDxRT4xaOB5tDUeBDJ8eUmO8sMz47GkaTh6Gv1Ill7nB
KfbPV//l6fe5NLwPmx3WMZ3XIdbjEFm0qIxup5k2bDEtlrsaGPMby+qXcsS30FpTXAVoVzzhvnow
R5qsAZ5hgAIGhuxarcpwk0ljscQaz46x+/OXsn+wSl6sY4gXpuRu2r4P8MJ+VY9ogPCLYYIQs+fA
ASsyFUOzNakpUDIniCDhAiX2N3rHLYrPHCtSaGF4To+mCugr+dokg4aGr6j3tk828oVtrhguQG3D
uWC6pI6yH2v0LgkqmUEwON+js89oheQdjZcs6YnG7MkQmLfRNNINTtEQYN2pI5gOUZUEzcHN3ECT
jaQ4HTuQ9W8TUlwwq4vSfAwywcmIFk3ysRwKZt52yss4JE8gifc9lldr21kOMfCZJzr7fctcF851
4oksDOiYoZwiXie5qXLavZdLRWfgppn8yNnNcuYOaDdLvpLWiiZNkJBgcJ6a6yOcaYKqqkniy+Rk
ep+LaIppSk2Ei2gjkOU9TNC025Z8oFLRV3I9MsrEKiFAmEhIJ10NDsAogONqO3i6uBacSPvNUufq
pjIdtHiYRpqnImKytzXrtDK3KuBCddJEyTbC3PAU9bDuN22Uzs9dTH4duvmie44s0wbpyKZrQuJy
k+QUySY9ZxhkAEHwW3s7BFeAB5sRI9wmJ9aMCcCwNO47e1ji+rLxnI6gywDRGKBHEns5M8eN4RTv
6rhd6U0j+GSMlqM9EhWWqXJbEATghzg6LUBjPPn5Ced6Z55s3EaffadH/waKMM63xCDLL3ENd/pk
KQY0u3op0z3sJ7O/cIVlv0PzHXzoezWSsOcFdJfNnIVyN8oGnUnQ28atMHLfCmFZU0shqBPgIjuK
EGa21BxbKOW4vCfRDeO+bxsGhbWI5ZPy5VAc2qn38V4WotUbVIjIlce8IcG1IGcAaVdvRVfktM/R
5TxS8m2bpYB3x01W21pnbraXbh/Vl85omMQnse0MsI0i0nNioIsXBrRatUE/5D7MML7rC/ovPQPh
hcbXJT2C4Zr4x8Rl1k+wWzgFhvqQY3aGwF/gBtuRXGxfp0SHnSe6+F1oQLL7Tg0wf2CzQz6Wekn3
KZ4rSCK0KwPiee0BKiRBs018aMvVIOfQC/oKLDvDLlnN/ZNbKLR7y1pcbyIG9N8h3QcSz7kq7lN/
4u+YVJPZu4S8WwJqGKXuvY7u7/3kGIazxdGazcTU8dMyiuwDWnPTgr8IbV5tJWHvDO5eeoCOtiQk
dz0rwsSluiXd1fBCc3RL+hRNTZRS7xJ2eoI9rlnIbAqrEKpojHc9tJzhaxA3Sfm+mySjLekP6r3y
a3/6SA+/I82J2eumZxdkr0hgn2xI6iCg1kBbWfDwAVRfqROs/BxYyckZBm+B8wWv5+wSPv7B6Rz6
mxQ2hdhj0rD/RkD9W02H/xkX+1o9V/d9+/zcXz2p1wTt9Xpfa0KE0hidzP/58cfxc72e5l/8w67q
036+HZ7b+e65G4r+X4jo9f/5P/3Df/oDb7QVqKh/eof82ld4nr8mz0Xx3L3gY6//0t+dBc//i6JP
COoBG8sYQOt/dRZc/oTMIiGhZkthuzYHs39aC4bzV2CZPodwmxmmK+R6WP2nt2BYJv+eu1Z2sKZx
1zvWf95cYMfHDW9ZgnNpYLsm59OXxVQ1D6RNEDm/GWAY7+ca90scaSekZyvfKNxelgz/XIrDPidg
/kP98OpSjNtK1xbRRiAYRP8qFdFwRfBvFSbrVahHKH3pvFCQ/nL4a+pmHtOmMJgrOCUDjM7dIf8X
b9R5v36XwCNQ0wQB5tGRCV7VCYPJd4gKOGPcp+VYRg5vVnJF3irxXrYNfnwZuOlko3m0kTzLeVX/
uKaNEJaOPsaT+VsznJsKHEJFjxFbeGavY+jgQjF/q+fiTIoTb3pKfEjSNYJrkyHgUt/YCHXQVd7/
tMp/0894ecpYPxgtBYnWyuUk40MHe/lbIpv1SmHaGHxLK1q50Pd1zChJknsOF82dw6gD5PDna/5Y
IP9dnP19UVsGkhgEi0vSVXtR+I9JRRAjUXErJkCcptqoT71pd9t5CrqDJ8AcaL/RO0FMzWmUSOFb
i8C2xJ8OvkMoU+KjTI29WLxVNb4s+n98LgrUgFYgJSPP66tfqdXIKHqiDoGik2wLc2/eu61lG2EA
9NGnIYxOYhNTL98txXTPfIwOeyoBF2XGjEPFQe6dRTikgoTAahHEz0Yax0FYOPSVUTjV8Wfcw8Yl
ORbLHaUG3lXMHGqTGSlC/86wyy08ALt843b/usQp7QljY1twbUY+r76V9oNed5O5go0XSk348ocm
dnX45x/1ZYX/z70TNtWwaVFxW68epAWcgQ/yKtkanrnsCl544YL7NVQ1TlY0ScEbm9DvfisWJiYt
8aN5+2rhuiSaqmDyeKISQiN1Mxobs5xxSs1a/Qc3UHA28h22fTYL5+VybWl0maqxMDWQcLbBi4tX
NrOrt1bfeodePRV0p+k1033jp3rdQkUs1ycZ0gaMH7J6l6LPug5Ej1cDncqB/om5N63U2Q9DALWf
DMHrKLNsHEcaQcIV/GtUfPqk8vt+FeAlc1/eJCXJvSnFC0ad7LNwZBrWsTHsaSssNLtI5fSqySRD
BG09WTyIChidnUiWK97Y/37d/khGX19LDsf8tav48g6aY15PQPPhwBYIG1PEiQx88pUHSF7TQNc+
NNzhKs+hSf95Vf5m7fvgHX1qJceB9PnqrWhj1OzihoTdZHaYBjWaKKchq99Y+7/ZRHnterbnI7ED
yrr++U+NDIARRVvZnGFGEJC8r+bpsExOFFaj9LdCz8meXKLmjYv+7p6ClUS9w9NmmdariyI3N0de
j8m2TFxyFKYsPxtS5PfFaDdHoqnTD4PD5BsyQHr6t2/qj5YU39nicfDWT/bT1815RhY9pylO4Rmq
SYW5pQua4Y3n4TcPuOS1iJuElwRF1KsHXPTINZyAuIPCM4NtboNcCxp8gyoz4jeW56tuAbsWxRdL
RJIvyBrBk/PyG9lzQgHSK5cjl/VZYVJJUNv4WJIPurUBQNTdfRz03d4QKr2Bcv2QlAVTaV/Yq5iy
OOCyGE4cAcCciCr7N2/33x8uEK7nIHxgd3j54WTkNoKQNojzg5cgo1jKq6ibzTeelB9U2Z+3n9eX
efWr1oxH/aVnjFwBwtghyLMI6FIg65Z5+ZKbUXLqQM6ezXqcHxoOeCvFGXH+kAy36GS8sG+jrxx5
HFodLgwM0EZ7Yy4/cfPFLiCK9HaUHOPsYHVo6Dzdl1lJIscgn/+8OH+Mf15+D5c62F73ah59Zncv
bxcb81y0Df6RXoidkGnzbfIL+ciDS6B3Ggxf+qhKqXfsHGlaHWTeVncWnL+B7gFanqT4pPCoWLg4
pU+OgBXEO2wAKNxAqVhwWTooTnON5Ac+R+9O4DG1HhAgjswL4hGQX2i7wOe8IR4hNCyYtP/8BV+1
TdfFSrOOAdBarbFnr5PMnx+/NW8D5h8CimZA5lyntf7E1yp2xO/JC6oOhJIOgdnYANodpyJ9l0Lg
TyVCr6jEWNx57hs70fp0vLrjqOlMG2gwqxOm7ssP1NlNjPsEJlUk6umRRFiMcjh952aJkeAR0vjG
DXg5ofpxA5iGOXRL4czR3nv1tJZ97uLRlsFGk5QwjdY59yFiIzqA0QOq65BTUIJgRSKx6oR2NSHM
G0dObzyW9lo3vfzaPBJs+tSv7L7m6+dyhjCynijIs6AdttNmHj+g9+ihW1nDeUgQkE3W4l3ZRVdf
wpgGDSubdtuXtdgBTS0RZ2fWk0JWfWAwm1+kLVb0wnDlw5jj8EXW/ezY8vzne/d6U+UYyvAbHwB0
Zx741wMmC4efWqIeyzTCQby4xlcU92tzpc7f+JV+eyWPiRazGI9jz1rt/PSS6JtGtZCIUN0b1XfQ
7c1BeZXeysQ03rjS+kC/+B0sxlYcFW1eF0z3Xw8sZyRSlteSlEPct3f8fJqAfe9rImYJjQaB++cb
+Mtat4J1esXyWytpOswvv5a1JEMjMalu+26xD25CxAf+lEOtsKWgDvzzxX79ZoIzmcV0QPB74dN5
eTFJa1jg70QXS4gNQN6xRldWMwIwC6+9ZZ4Gv391h/z5qq/mETxf7DA0JjgPo6RYZwIvLzu5i9nD
5Mu3U9WFwhwexnK6Qq+PGV1eZrCCsbQfMkK4qOveeKh+WTU8TrbDS45vzNJ5PcArZg8bt15tlcno
7By4FdusEzmVN+6YP3/NX24ul/IpDD2ErIhHf8zBf1qgWaTQf9pUMYhMMTa0Mt8kE0KgSnVGmGdk
p6M17vd/vqhlc+9eLFY7QNAoucE2xQ2j45f3drRblIhDTxHMoexAqHVGVFIVXzRax4caI/9SSSBW
jrpWce+emzbqEeEOEmhX/v6Nz/LLPrp+FpQSNiGUVoCY4eVnESkgYkxW/M7EiIZ4dLAlSkxtKAo1
eQJRoADcjiYAhn1JMNDWrICBmcNb4/d1Fb+4JchvJNsRmR0By9x/9TFM7bomMD1YhFTXN2wl6son
g3Hlsy1IHONvOZCYQ9LqNLQz0EF+pDqwt9Yc0jlAwFs6hx835v83Qf+L5uRPa+SXJujdM3rq//W+
Svv6RRf0v/VV1l+BL9FKMRflkWH+zY+ln7v+f/+XIf5Cp0FZwgHWklQmkuX2TxvUN/9ihspk3nPI
WuCJ41n8pwvqor6CkG9ivPtHlvWvFvDN32uE7jHNZJrH//zzz9F9PLYv1pLHrJbWLO84/jY+Hhd8
uaRJsEjQPHNUp6c4r8i4ug3EHoQvFlcILNI4zDnJgfAtujrM28R6tMom3QtD4b42iWd5h71FfI+Q
kX+fuqq+MFIfj3YxB/upDNIHEWt4EV1dtPfLAmg0qBp1YxrCv/TX0JMKl96hlgqCkNerCIa1N5uf
06lPP/tWFhDtqQz/g9MT1RuKNZdjY09TQ4ZaQejspkkF0kpfG+69zhluXZPNUmchYeD4Qhb4GFEY
O6MaT5LGirUvc9zY9iCMKqx7e8QGWxAVRcZ8KZ9VHfn62NMkq3dRhJt5R3KcNR3a3KQTM3e8BGiq
dRoJ79isjPimnLyTEbgQ9m2Z4E6MmDhOJzcqgwAza0eBYgZGwe2DvB3q0pkOVamFfB+5XgpPpGji
Yy99Tr6tnMpPSb0U17oRHtNVLYyRGNsCcLstQMMqYdj4VDH2XZUewWhbTB+Ykwr8jMGhdFySvGxs
EVs8G8E5q5ug3vJyRK46kR9r773R7fL1pTt/g3dHVF6hMCse1FgHcCV0ZPWgMcyeNOgqwIVAfnVx
X2vpX9s21iowGzWK5dmIJpjRxQSGgQCPceODxPs0Ol6qLlqJQnqL3tfad93sfLH60he3uNXnlmge
0r62HuCJHW9JG+pssdLh+zxR1wEWgOEB4S6EgRI9d0NSdCm7U69684tpDfOBQxSSbnwqsbOt2gwe
f0uw+6fExWMA3ppRuLlA/z46vJTfL1abNrRl6/521MqBwFT76QPS6dbaBLZRfdXK09/GxG8+1rM2
r9ygSI8NTvjLgYRtY8P5IyBcW45woBPi7k6yUMZDLrvyTk5jMwDNAjeDr6y5dAfAdFgCAvteFWW7
jxp7XnY9p5xs0+k4f6yttrkBC1T4GDd0dxQZY6wNE22doX4byQMmXO0rrAN4oFJ0y2GoAfqC4GjJ
I8ooyKCQZ5hqts3aZRaAOJ7KJcuhZgLPaDgEeiHD7vq5jbyO5KgsAAmU1CWy6VYHTzgzMac7VlSv
PEN1aKnKm52VBMF1A+RgxsFpworFmmLBncCwEcMLLADqEAmRPZG2ZA8Hog+rfQtJ62pVKtzkuN30
HpzUhJnASqsr0a20nQLzPANrM1beCXJOcWVM+WziZ1DGF3+2YAHn5WipNwou98WmhWBSUJOTueLb
6EOZq7wq8xj1cuxGCbopWhr+5tFv4+NP2/hvNsbfXoHGBpW/R4dDrn/+U63TdXnTDgyZNw1JdUtw
NOPs//EKrzZeqQbtlIorQGlL+Q50S/6TK1A2cdKiNRm8ViZZS9yxXCCmDQERdu6xydo3rvDLiY5K
myOl9CwqkvVg96pTjq8xaZwsYh30NZFaJLmZ96CoxIeUDA3r0mwbVfHN4p6GtqiuKheeiM3o68ry
Yq8JBSZpf99MQ/mBAHKm8F0MMfJja41meWymqrUOkQfk/GyiTCEQpsiV/cZSen08oYvFEJJepFyj
jJCNvfyhmzpnGt0EFo5N62z234TML9za3NVEnP95Sa0/6M9V23olTlxIml1aU/yPl1cy3DUZvDDI
TZ3VQyTa7HIMltsqKZc3jne/vxAJTTRXUdy+bncwNfPLtAIR4QI7LlPQk7p+TKX++Ofv8+udo4ex
TuesgN/+l4eQHlEt5pV5a5JT44wmDI9KfJoq/2jo/I1rvT56MKR1UEpzsrII28O/+/LepUGOgCCt
nM0gplMFpBz4x6RIr+suk+CtE8fLkojBDCpA+qdr75B+LcOZlxfL/aqDLZm4GwpleMuPWCt5R0ha
JI14Csa7Nr4Q5dkBn/PnG4p67eW28+PSyC84xrkEgaP9erUatavaGH2Ms2lsD322NWbwSFrJvKaG
ZHBdkSXvbBl5Bt/swiguYNEsdwQpA8gg58MN3RZQ4JEXfXoNQBmqOEZ9RqhJHZG46nuD8REbSXEY
PWUizOCViGkftcUsbVaLh1vvIZpT61O0dPJzBHUZl6GA5bqxvSZC7wVCBXRpOcTVjsB1PYfYKiHv
Zcz5z5laevQdVHcb1B3jl0Lpyt8HMQwnXwkA0SAP/F3hdeLOG0rd3cV94FbbGGj5dFGSEuRcxkqb
X3podjdFHnXMHZwIE6EGcnKByKyjJQWC784Z4mfeDzF5u2Y1yE08SaKv4rlXC+GCtnWvOz+1Lweh
bHi7U9zcNwtBH6dJee1+Vkb3LZ3j/sarIIcBF6qOZUDmu9uXWBIT0giJBFEcOg/j4DtXjouBkncw
ESBbOt4YaWgpGG6IV4np0gSV5EuWGkVKp5msEaQDeTldqwVenIrsprwq23l8isSAoCpugD42jXkr
nU7cWO0aUYbz4iwWxiDGSDm1jcshy0LHM+trW9ZjuR9HTo/38YTQbpM1TWdvfDihExFGHXkcsd+N
Rry1oo7wmKzr8+HQ2ZB1kNQFwRw6Wa3vVRUAKO1SkX+SC6h69rsj0KEIdGTr3FIYyntdsYcTABDt
Cxi7W4g4YI85gTwavhWdjVbCvSyjIT4rcMIapB4ux64JpnASEQ76Op5L2Id/Zwlm1YPmqYHQn/vT
vsJm4Z4HKDb1xraTwDv3sS4Oi/CNRwVZjjiBAXQqmF1oivXst0D7ZkYXDd5WsfczX2Wgbev2aujH
ZdcxXcg3WGTTk62ipL5DWmWq/RTh5Cd7zfWvZSKakyaXqTxW1aznh5y14xw0f50fb0DVkNq6KRpP
yIfeTYvdYMdrmEJFtEKniFD2upq1vElx0+/juQYsToWo911vBmSjIibPDl4z6mLtIdOsuCaDqsu+
Yr32rV000SQ8zp4s9D2qzuypq0k3vnSmKDgV1VJh/5Q1SNm5lB4ZxlWbniH5dzVQ7rkkrYAEmc/N
0mcKTO/QySgceasfXM5k05aksMIpN1YbGKeqNX2cjdSXH4Alte4+tclFwhcMdd6d5T2jrXzvzS6u
Wt+0+yeY48neNQZ9hDXR3kx0ySmfXfXdtrR7BLJr79PMIAu1bYcn0ZCl4MVpx8M1FcjqLEZKbZim
DVzMdIjGY0eQ33tcYLa9qXRpBpssHpJv6HzFHWkjqUHUXbV8aB2H2AFCwZYnmeACAxFtVvtAj95F
Z6sFGim77n7sov6j7yTiaZ4b+o7BNDgHw+/7m3HI+BzE7i4bUCklQd6tRdxOlzjWoepSYzfEBuka
lRtBQFQQrA3a5maitwmbHDznpcCqvyCbq1TyVLZldbaqbPmapX4kDmhxJCpXIrjmrQu1XgPeR/u5
bVWUvp9TEBibsjPag1dGBo49NnEIR4VZftd9I0IcoZrIE87x/sGUqsArPVTI9pIg7aBvOoDQQ9ov
/XL23NRcA0ljJk+lB7v3aKTtQq8oqqZbTpi6uWrxyg2PJdJPotMbs3CbNET064akoLQJ7Ewy0qIs
IbI9hRv2wOeuQnRE+snMoCB8AmRB+Fm55k1XDLX9fT9ms3HpkNThHhODYmzTAqA7QCfScH40OUxB
kNXf/JoZwybIoM+UTWvo7QBIBFaYTEFbmJ1xlwAzAIeOvvw9sxPvPVZ6bzdjSbyQykpgnA/xKmTt
50ehHH85w1IzQX0t0/DQtOBwtmlaVTe9kSWHgeHvFz1YIt0M5Praez9fyNo160Q472HLr/rZWF0i
KCJwpIbbaJ2ayALfm9fzAhQ2XWal7zn7ZVDmzTSt90G/2O5N0IOK/thHjW72oEWG9JZBeonqfjAv
Bs6A1me4A1YVYqltXHCvZnZurGK85QS2uEer0TbodQ2QFbF+/M5yK/+uUgMxRIuvVkGmFQGK2mAt
4WXXzPDxn/yW3/UdIk4A9zQOJqyaw2LFx0nDqX/siRnjoOXr6TJox/hYE3YbX80jMPv1GN6eZtuo
70s1ov1CzAMLMfYGD+GqWcubItY2PEt7LqHWT2WBMjiQxIxYfQxhe4jaDshRZEiwruRBFHuiNpA5
YcFb8kvDWwri7ulfoJDlaTmOOXq8I++G9ujReCnftbLuDqkZex/K2IZ7ndF00PsI+NNx0Vb5IQb6
BVWtbQOS79Jq3xkCOii77XhqCh8ksut7QHRyEIyH2GyHG3DnI8Q5vK/r0G+OrX3eTbCN6lk6dy5K
X+7spA+q4+mL+7QFXjBH6b2TdyZHAkTVfmYTTzEIkOIzVcUBS+qcbqxsohxB8+tz5E88drAAizqQ
ZOjq6N4DZqTmaDG8kr7u4ZrWUXXn1i5JHPkwmvclMcnVoZMrb6IzSbF+5zkzVlUOKdVeq8V9vyTJ
Hdu0lYWJOQ7NsQEyk33M81jqd6VRICXvKgIglOGKM7wQkzZRW7TQiW1OUcjaia4m28HhUy9mO/My
NcHtlIzXEaBm08VoQguvF0orOEFF+dmYSNA62KPQKyNZ5wWA/FQVxGpP7gqJqvovBD5Yu1Ivpk+j
SplHF2dwfi4jnXnHVDgQBq2W5CAqz1gayJYlyXCg8z2IxVH0xEm+2RSWq7NHDb+M11hbSPHOt5as
JItDSDCRqJzIAI6q+JRFJn9FC1by4yJJwNsIMGYHFOJ2zl7b5tYxRsm1ZhAOeXXR5TmuEoJ2kh0R
4kTOo4Ah/JIOX95sBUrisDSqGPGvjwgwUPMD9J5uvDdB21lpml2IuAGkSW8mBEF2bGDKv0vchRQ+
LZN93BfNNrL8eB/z9JfMZZmiI5iejhOisB2BWJAaawz759wqzO57Y6w4jZFkQt2k3qErGJHxrs2z
fhNEXTnejqVmbhmNdi6PAyjZd4mszE8lYPecjWRQO2MZ58uyU5O7Eb0EO0KHFVYFGAm3+KjpnwC9
qUsbFEU9W2cbvzhVb+qOZ3Pua/uKaS3k9GmQxZeMlyuFgSHjU5VDqdmQreZfTqP2bzIU1jfTHNTi
SedjHD9Ks1Kh3S0y45XmB5+iOGr3CQNF5F5aU0wY5idjQkK1pTvc3QKmJdunLMnJsEtL0HQAcriT
azQ2lP5E2HsAphgx5mSZTooojGEPjmGqLtwFhGVpkzpilXZlfOIYNRB+lQKIug+qRAT0nFIg+Nz7
+akndHL+ZgdV1Hyx2hp7xRCUwJrMIm3L+zW67Dj2jaq3QysTai3auGGdC5LK6PXJHRiVGZDsiDZp
sjvnYZhLzglEpcwXM03Ck2EBadsINzLEmTfGSICFXI0cbtN8r1xs7oLO5gbxzWnO80vGz5tqrhyk
qtInyIK8COOUz02+D+okPmYyi67xvxcPCuQIpXxHZ4jR/MgDYE4QL64Xr6dTTSj3vGyoIxcGIEsc
cdzIl+BW21mDG2EhV10QWr/jlOG9G8yZM5RbDt9J7i7e88iJQ6BycdlJZSNY6YzvVsyTtWVrnk8a
eJW+IPysMS+XCRzEjv0//uq7agBevyjj/eDAjgEyIaAJ14ymrLVGXbHFpA6HMzSV8VEhKeUUJpGw
50TzYJEyCL3hmNWGbZ/nZyizJpqPQECH7NHLHyKCG5YTUNk5PqFYctOt1ZXmodRVQ9xOMersZCCl
t0/tSqU7i8Ina8Jj0X5MMZzCKSgmhQ9uGerqjK1DX0KMdOYT2yJOkGaICnibpLTvrEzPX3kbEAOR
LyVUmSkx7Yu4Wc9daVdy1apP9j4Z08cs7vW2NpXfHVUWgxMSkxvQHPPt7GbOiuZLE3TjlcOE4QDQ
VYZRDUpgYzd5VJ8HI9UfzbEf2w12WD3YYcXcn20z7qeA0K8ia841XfTgoge+Vz70laA92fN7BhgT
Vf7R4VCM/zEqx7tpLJxbg7Ciz9C2MC4mgAcvcU/0l6NXuE8T2deAvt3SxL+t0RjwGPdtcudHpk3e
qnIh6TtAsyGbx7PeNS6JdnnQV8fOHVu9nk3yCacLOYupGtuvQEaGa8Noqw78Vp5/cWMX0cEYoTao
pNovsxXlV0TtLJ+QnLVBaPftiotPoYksc5d9yHoLh4zDa7fYjvTocW6MYDYI5h34e6LOljAYWnJ8
a+RusdMF6uxkWvunTFLH951HzYBtJZyLnH+UEgx9Pvb7ecqKO2VN8c40m2CHIBDAo65McZBjEn/O
6K49qFmNPFwA/FEpF+lt3XbmY2txZMV+nV979KJ2xQQHY0PTIPpktyqgQWc1l8JOW0IRai47KUSO
OzfR4wfpq/R7URcIAu1JTgeoRvM7f5w5l/d+Ox3wYbczCOC0v55rsKI5+qHufe16MzkzSRouSJCW
PY8cprkCJ+q21P5Xv7ONK8QbMMvL2KxuKUnrT8NoESWQ8uU3MMgogABBgcCt5ljNm7H3SDNgKGSf
HAbVB3+cunOe5sWZFW2FAOCyPR+9uYXiZj0AmLqPKsoEj+7GJnNSLD2xW1hdOJnN8p2NxroAUyjd
feQn+jRTv0NEWqqKqFCCWg78bcDIEidXYdmCZOQk63wVhMLvNIgxaNmBpUmd6SDGZy1nkQgeyifR
lMYRHhk9KmPqBkbz3Ro6XzjRAl3ATZSisKu7kKwz8WgYhHfYnCQ/+ljg6pPdGQ1N88avLlJbCXjF
UQvWOPbzWyMV0yejjcs7v7HirWfE02XBsOasoZ2w6BAFvsNhUx7H2cnvmIMHO5OB0rYCRXKNRF8e
/Ry3NOHSAfpDznuYBHqIcThmyrAPbAzU2cTvFbIIvGGfJCbmLGUaZITxQiGBa+IDoBmpoveNP4nD
sgq9/TaymP7N1N9IZi8Tcs2OMUOCU4stDj6VdPqw0mN3AWBmepCMcm4T1GglyRQTpqI0LRWpI56x
hOANHfBl2j8sYzdVcHhGkOJNOufH2o7oWNRuA8996HyEdJbeW4Sq8yImrDoFWDeMeVgmMH7dFs4y
eRhknZC0lPF9K3z5t0RVg9yDgXV2Qc0QSMn4MErm9ABBBRC7NSsHWdL6L3WyLB+LGbkbHFozJyzG
K+K9g/kv1NwIgbTCJpbRkm1HPnDrPUNjhJxcqerz4HUQ/UR2F2E2HK8wz3nhWjy/F3Me3JdDXQL4
r4Mh/7pA/fowt4Y77o1FmMUNt4PHZ1IjqjBrIgijH0TBfy8lTDFILAz91t4gdQB5rgfsV8F8TLPe
BJ4IGumpTl2LzZi+aNg6HCz2aWrgcKN+JbkBNbYMpdUEpNy0Ub5vkpHXUd+MX8cIii4qtRuyGuJm
2ylOUhsLSv95GHl0AoPwb5jj7k1XeeLZn+lMzaWtySuwk+WjrCL3I8pKfUcTjLOkzLzqUvB0gVXH
fSfA4uYcoZPBZhi3MLDZ6XRJ74nUy/D7pcFOWhWpEYq5dLaZChbBrmWehG4nSBp0lKkVnL2RISq0
8za+RYFVuBvFdJzql5VH9tNmGu+jpd2oRxhxMUrJg2kp89TVDN73ec5BDf0l4WQ7WRrfQPdGy6bl
PP4cgdaxdkZUEixs6WQPVmq51G0A+LG3hJkcddV2T4Fbugc4824I0TWdj3NvcWndOaRWG+bY3tqG
sq4nkHKhzM1hl8tSh2aZ4nkooWe/c+sUNHjTuHCMTECiHnm73UOthqdAtOPVIuz5DtFkel5md2GX
haLYXniHhAygOTvOUV8AIXWpxw9B6wG+TqsguDD7El6dWzf1FT35mfKw5tA02TF2SsE5lvNT4z9y
NtQXWlR6Z+d6Gsk9K/pviqKy33hSlJDBWBpwOM0hFHSnwiWy3J72ST4+9tTBX7Aj8Du0PkdHog+c
BIGvqCXlNvnW1lUlaiBBwLHxViZqGkYgi1VzlWixOiSzyHW22QIWX5bEMIcpY5LrKRllvWkHh42j
cfsaVAR+zuCdQxrRmnAUdFsy6HMyqhnSfrEHnaaHoguGk50UnTxE1PpP+ZD5h0SN+ZPhrLy0lV9y
ES3ZRD7zMs36kDbymsfyNk/oHCSAFTZeCjLsJOEceHvZrYFUFXWy3AfUQ1cq720kqJGSYabi9iPp
Ui7JJB1D8EKW0YeWIw+QuQFmJbpX0T5io2mw3S9Z59w5NcPiaMzck1/y+femJp03bDOcqFtntLs5
TJNIkz4FjN04Otpvr6J4JtQ5rZ9ru7yNkjz1Nh2gN9KM0traL4ziyYIKouLe6d3hkLZ2+t0p/i9n
57HkOLJs2x+6MIMWU4A6mVpWTWBZClprfP1bqGv2ThLkJazOoLsnbRkEEMLDffva0QAcuHIJPE0B
WWZqZFSc7WGwkuMQorpiKfjeaBcY9lGn0LPh08vpiHa49vRvMMLSApVpFN5IStqSUqI5WtnLYy42
22YUJlZvV5XJWk30JrIbFaHVOvaSMtyEgj9E61JCiOjUotC6Lz1w7BrGnze2GwrMLlxMnARu6a01
wHoFeVRtozRWjkJQy4ptJd5g4cBOfv/Ol3RAgl6p9QUVhSH4KZEcx1gELtgxVNNCW7kqDPqdMgyh
AA5O1j+ROCCzzImc9JXlxc02BzAYPXpSYb7kOsBLp2FmHxsDkg2ZRk+M9lYXCYJTaiRZcHz1ccF5
oKdKMFbk7BtS/7wym0tq0X3C08W3o1CK4hNkRDD+qrloxQ8tce8+ZQ/sd1BDcBiqcll+lLxMh/Qf
pdKLMEW7O09VpGpnZYrr1HWarlVBSO7hi1XPDVBO8uaFKP3Ghdnf4KlCr7ilTYYEVQ97xhF1PzzG
vPdNr5SAJGVJ3BCbBLdqW7vjNsZF+bHy5GbXISXgGlVa430NAvyBsK67w3kc+aQh9TkJBdHg/9Lx
WqKTEYtUIdQATlCr9Sp8ZFHjbUUkneqNouEH6uuV+5ZivISzVVqaR2Qz4H7Mmiz8UyOzsJ2ASfyG
SQkhoweCmdBA8pK3shmiYR2huvOhggo0zjQe+VO7EbzwLcBaibsG2fwULyYX6y+1Onq0CtuDEQFp
AtZMBSjDEk3JIneN6Kd4FkahfEW6plFZ48T6rSZh+BAnIUR/9ooahww06LGOPYydQB5NbjLShc/1
MKqdE2eRIsN1b6w/gGQgoopuI40r360qkAgiPLSNZXgqvpRjbraYvVnxrk/BCzhZb/j7FAQh7s5p
m21pQy++Jdqg3bqNkO9Fq+6eRUUMOV1j7LHc3xYtzY8JoKRNaP0KDHuwtFJaUegkc9ATgMZYwWCf
QDlGEn9X4IwLp+1DE3siPAiUG0xg/ffQ9fMSU8OYq5lYMp+pKVuvZAXvWx+arKRF2UrRfcSpnVfl
fMUMBUndN1w08vAmoR9pV2W6gUylGpqbISURchRdaHYb1RoKyIt1V+f7JkxTSgZ86ju1LtJ2nTZt
CCnRjVogefIoeDciIiUM4NKxPqquS4KPLx6QP+NKEd+LKbqUPKUwtELT4rv8SB9DI5raTfZ2LGgB
PHTJUzEdul5tMvN0K8cp0mR1f6fQh+1Blcolrfogj9dBKeFmxYkiv2Cbl963Bs0dJaZWU+WK29um
JzcawdDGOGCVFibXM2zehvAgSa3xIUVycCN0STXclxmcQVvrlQJ/HV86eLRCBKukywrZjqhH/Iik
IoUaAF2+e6f33CMGtDo/2Ja5wmFbBvhTwR/oKNWRtXnMMZ++8a2wjx5TynM8mVl78YNUa+ZjEMh1
eojDIRMwujPw6qhy8R5AITawYkLaSIuKhOZ8cRS51KEOJdABRXab5KPxrohTKtzDKkZeK2msH5lL
7oY4StxgKtSkh76W1B9EnLwhGijzcket6xVPgJF6TqzUhl0llTFu5cQ061Xowcx7KQjFYMTDbIOz
j0CN8RpsCCgcYa9RiNAYIDIIbNex3gpvmdsXu9DgSLWTIB5+8OEkIMjg8b9HPLYtJ4EsPFMUxVJN
aCN/JHFnKM9dbQpT0tGtVhFYPzi8YdnhftxU7b5OLC/CaSDPy61XaeNLqAVtvIq7vn+twbys8sFT
jgPp6keq6OH3FC/UHb7FSQlcsM7xPylTVGA9jmJoB8lRJu5glGtMd8PnVBrgn3Z5lI0rEhPWcwLM
tL6Na6GLn+rMNYCnItPmbtyaEt2kjZ7Hm7iEsrvqUi8WiUYMSLCIXuJ93eUgB5KE/dFRrLja+w0x
xI+cIs7wKuip5D9VbhJ1TFm45ph1qKT0NcgPr20bJsHK7YP0tep6ixi5MsmiU10XBDsNSJtvMAUU
/MfarXNKX0FUfVM8L9nnEL13qp8pma2G8fgWVIqK7rGPnn0tJ6+kup0r8O30hmxbI4uFHRZBXzqk
Y3LxWHeeFNxh6uaLIH9pGLJD5pZxgzuRuQcNLgWHkCozd1Kftz+BtZtPFJz1nRThecw90tIfA5l9
mPZNuhVNz6ieFa79qq1jMx0c3FrPHz1P6huMzeV0E0eZ900nEKrstnfJNYYiHI8KINtngYUzvE2v
wubGKzlcHJlzu6fvwgum5hyvr1a0IAYPihcr4z6GBpu9F2PY3YFuFrmNe1GMTyYKBFuUqvql1vTy
ZdANeLqqngsk+wPwF2NR+qvRolHXtpQmAmE6codwkiICNk8gnBxJ6MWP/HZBWqmqVKs/I/ryb9pU
Kx8kncBEVovxDfqNf5tpMgBXSu4raYzbg07aRORzUjnQba0UBm9LPy2+54MC3AMP7Tg0+qcwrKl8
GmIpP4ZpI/9SxdzyV36gtJsI3175G7wVmdzngC4C/nJt7CrWy77UwuZIzc34LuWNiWOhqpFWL0V4
wmnhRtsO8i8WXjrdpbIaio9tJrdbPJYLEMfBoL5iUcAOi6lGsDXqovF32Bf1VC2TStrJ+K3gXZBa
dbFGO2utNYoTfziyJISreWliFxvGn1VTlrdIC/0H0MGoCplWKQg58n8Z/lQoIW08MvPmqZAL+aEK
mmATJG1/h5Be/pDKWjrqvaSti5w/BScai7U0oHEdk2dKiLHc5ZuhygZmCUApu+1EvV3DNAnNA6Wf
/p1MUbohchYxQR/y+qZUfO8WtIvxJjZ6SJlBbu7yrrF2gRdR7wRCW3FfkTwS+BTGUmJSCv+/WEvu
us0r6yEsGzJVscsP8nRlA/5EvFeCBgllHtfmKmE7eW9EgnuRqblG02iim3d9OfnjesR+x6BD63jw
6L/1V27MfrwjSEcB63ehuI87N3kOpar7rtCmBspY7yqies8qlQc/QPq+Q8eXYgui6rveIs7FyrPP
mNGikDwN6BsoZ4ZF+FuU3fGbXGlURkQqbeWOdOXwWoxijd8HFUDehQp6ZN8BPXHXgG6V3wrLcOti
Xl2ulDosazsVovjJ80yyDghZpKeOHCaRFFk3u4rkNt34AmVPK6np4vUCxXxNRhcWj942OLhVYYDI
rU2SZpWEyohPnOUJmK82Ri5siChyPD6oEe7S2BvjlyEYe+w0ku4oE9dZMJnY5TYZR9oNur9G2sZY
Wj1oJkHO4EqKSeZVmuDClegSt0wfbuNi1ZXek+c0ve/tWMgslBLs7ShSRYBR03q3Db3QKW5gad2+
0dPZbS1vqHrbLQSt3zfyqJJ1NkmkscQLLpHCKK0gvFKuqCodh2hKumNct2t9wKM+iqMHtzei4BB5
dfQE24ayPJ/iBkOz8ZVqO17agYi7IflDxdtR//Recly4tnLXhHeepE9exYbkoSghTg83GHhzheVS
z7rAUVGhsZboeYXZSYEPcu+XP8s26rBCyOr2uxZqbFoumJmHKqvxLo6ob9FgFqbZ2qQqkT4BdKJ4
OaTJjcs2dscVRr9v6r58hEsN+lYWUyoWbVJtLBe2jYsrOuSjJremmD5WN0CmVcDqspbsGpN9GG6F
KD5ROCPxW/C3MJHWMDmHLSK3h1rXm/uuaNE3xkWpeJsShgPIIjILgMZxEJNRXjTZgxKq8m1PJ4ly
g7Yu6/eKDk7fMUsxewA5H1HcaVkqVPoD7hr43XilqrE2unQbEt/cSK4/frr4cTyXNUJKG5hCdyyt
ZqzWsDNcywHuUMibHKSIaUt53O7JXMtvOpH3O5LzgQy9plB2UAvps8ncEUoy+cgMZ+g+WqtahKGL
1g/qoYuC0nqPexyXU23Esdfns2D9oyYFhIZayAvbaEKqXmIc4RDOC9oQJkgmuaUUk4mMrDt+CV3o
D88oCeLyg7CnrJCaFf5OK/3oTyWKpgAsXmn9B67yZrttiGdWShUD8xdb1cJtAG/WZD2Vcenz1M2e
LD0ynCe2gQjlkphxfgx5si3HWn41JJiyLomtNW9c/Ia0D7uiVuP8k1fcZAj4Obk7LrGjRjqCmmnM
tpy0oUt9qKKmC1HZXCsABXVS6wQAEYm+YxjI6pFugSJ0EoRxr0ruqW8qbXiryJD9X6bMT9mVap/j
OtpkZshtUSIzxS/u/ZvBrPp3a4wCfRNYeimu2XGBIeH4VXrvllliUzeMcrRPu4w0EurEMl0TwPeR
o+WZdDtYJaGNROf8R52q4Y+gT5VPSGMVVglRan73UTbVjlLkCS5zumf+wl0U31r6LHqDFGpnYCyN
ppqtSygpE/lhch/WA60QEroM7BiNIR93dE9Yj6QwkYHInhk8QzsX87vIFbuOZRhCvhrULm9hXPnj
wZfa/qfIufpbyQpM4tsIEBjpYHma56HZf8i5pGI7LEgxVfYgcHdTeAaHyye1tCGfrQ92J+OqdkSL
BkgOa2yJbmTZqj9KbpM3Ye9H5T6rWtdYNWzUgx22FJNptMB2gWJCS/YgqT2cvXK1gDoG6kCL1uPo
kvuOcKV5U5pe/eFj/z44CuRtDhOO1voQuDXGvNTO+0fs5Zts+z91P6ZNWrZs4UGkZCuhVds/ZlMp
te2TgX6KmtTcSnoTHofe6z7lsC7IwYrit+vq0HNVL0QShKkWDV80b6ozaWjWSW3lN4Niy9XTgGEV
cFmuu+NCO+EFoS21SNGkEAolRFVngm4xx89vqEOq8fguisJTgBuMld1Ry83Vh+sPdEHraqnwkNDY
a/RCm7MHQp+VxxXe4Rgcc2MT3Zcocx+vD3HhnVkQqsnyKDyPOG9u0nCm7JuIIZT8MTde0hGc34LY
+lwFDeAKogT6Mo2erHnHKb5saGH8QqUo3a0A5NlBtBWRyY7gEK8/jIns+FQ/boo0tnKaW7AVtKmR
7GtLQlqAmHCDDC1J7tohab0uoK/e3On9z8Q80K6+MN5ZVysMT6C6UHVpGpfpYpt9oCwHW4fOVrWr
eHRakoeidEjLbWDdhsGt561byr36gvj6/ItNsmc0bDIcC12ca9dlj6KmhTYOt6snOZto+vVGWQJl
nM88C3bqxCuS6R6h4/r0TeZm3ASlTggtWfd981abCz3jZ8ABiQ/EjKOzACWyzpI9HaAif2r0pa7b
KjC8Ah5/m72HGt31gw+aDjsYAQtjpf2Uq7eKizG5xX0QGgttomfzhS6DqWOXPlXdlOR5t72U4a3i
WyPJK0W7z/x81Yj10xDqmMIImNrgmUYp4e76HD3jgvDkfDyR9jJxooRNNPmvkxRuBNpLXyJJHlp3
ZfGed0QDldo94mR6HLARbzrAVJSIKFOU6BzV+qE3FadSoiO2Zxjcebe51z8t/KqpPeBk6fz9VTTN
0kEwdSrM2gfKCsMEmTYe261/ZLl6IxKDaaGKxWB2a0JC8Hr86dLm1ZLje0GbagTKD7pvF5oYLn4Q
Gpl1MNX8DnPae7/0FBky1TqvRzNbJEguNWFlgRPtCuDvprSLSMGg/vl5/cnPtvPpwb8MOf2kL0PK
5UABP2XI0t3kGhkPEfQRxbamxMlwCct7tqxmg82+PfYbKJw7BmtRx3BgU8g0uE5cf6KzDYJBWFmG
JkMUAJ41W7sIIoewSRXcawdtTdFgm0eIbIkFrw9ztq0boHImshkbBFjxOWnZM4Qa9yoFRz/NfBhS
8Q9gC3IjSfU6jkb2dn2w82eyAGKIJju7rkJ2nj1Tjv+3UEM6tYVA3EoES57SvjGLFw7c8/nHMBat
kBMvgK6d6Zm/TAbceuW2Hi3XNqS3GjdFauUpCgHUyc2HAbfm+kOdTz0CCYkmmqllh+6d2UN1QuvX
VuGRTmNUWw2afeu266hPHiNrXLfpuDDehS/G4QhLkq2H/85XVxCYpPokcI5q9qPVpbu4r58A29hq
6t1cf7KzkejTYU7wUBYv8YzMLkxVqjTU8VOsjEf+z2zntTi5FaFirvxaXJiJ06o52bs4gmXY6QQY
9ILTonb61cSyLxuUeCzhxsFJStL+dPSBpCLVPxDX7Ufaduvrz3c2HacRVYMpYk2sh/kSawp8KLyJ
FpOFqqMFtElrv90h+teFDF6PmIn5zlKmV232XKSZBhnEDkXm/q7Pv2mly5184Qi88KUYw+RbqUQx
ojrb9ylk5SatwgRlwtHkEo+7tRG/D83b9Rd2xqhAusSDUCFC3gMUUptFzW2tDLhQQ6VE6SMd6UWu
V4VR9Pu4V8KbodH+uEqH64NHrilv012EhbldUr1Zy6HbL8zOs3VnEkrr5EohnbEc9GmX/rLKu6qI
rR5ECv6jaodwgHq7majKi6K28X6sITB6apMuRDznLxqDeZgEfwmnJtSC00FVmFYplQ6K7jU06fKn
LI4bNzq6+sv1N33+cAq4MabMRG2F3zrbVLxBK8ayRsiX8bLbvKU9SLtJ0FvkgZNbf64PdumhmJu4
KgPJYdzZQyUK8ErJIhkw2ajSu7mn5RHdX3dsZWF3faizrZlLEDuJjN2JrtNMOz33l48WeUrYjl5q
TMZwcK3fqqJYcWd3UCSv0/onRcHr450vcdjyfC1d0ykjMV9Ox/OlSMmV0Meko1XLG9FN4hVVw+zQ
C0m7sJuc718MBSwW8g+nNcHI6VABcHNVqyI6hVoz2kvk/+wAA2Ow2fis2RQk9INnDO0NlfE3g8L4
wjYzTffT7VOBKPW3TRnM79mM6dshQqTQYK3eWlRJaFUrFswtzu9JND9/HWL2MnPJbAypRKGeQE/a
Za0wrLQBN8oS0ZcDkzdbK1L6KxLawunS+F5pxOJfz77pF1h0eXNf4/D7S3j7Mn0SHHx8teUXSKSJ
HRruj5mecboPH7GxRFG8sCpokNPgUpIj4FYxu9ugEh5I5RHlxTXmlcJBtG6ThFO2Wjj3lsaRT+dN
KbT0KUqMQ9Vr1Um3LlXtAFpCES8cEpdmiIWPgQLfjW1zAlh/XXuFG0deI1GJLTLpsci9n6GxBNy6
sNxotuOYg8o4ESBn21bnR+jcYm5FJWI0u1JaR5NBB/nakjfFzIuIwAS+29eRZnOxp63V9DPeWqPS
dRM8jEw8/3ctqKgYE0coyVM0n6DlC11YWGjShT2MoUEBA2OlaWRu9BQ29OAiq+G+Kb0E3j3lP5wH
i+qhk7cixTU1OGbtQey3wJHq8skvjxT7G2ujRbCaP69vb39zIbNVf/JbZq9BxXcUHAuvgd8yZFuv
vsvE7y6cAkU70oSoa9ugf47dGzdsKZKu9WgzDAtH4oVpRUSgy6jMdCbX/EiUWl3J9JLXkZcibvBN
zoGFhuL6g15YJNDEOTGABZFtmN/xG0Si9EOTw6X/5Y+caRv0u79pnFsXuv/vQ03IIYVtBpc4rpWz
ZeJ1hZpHim5TJHpvg+Exr7Qb9F4/3ShvFsY6Xy9EhrBASUBqpJ7muU6hk4sCrgezWBG2RWH+VCKZ
TmPr27++PYbhIjTxIQFp/Q3rvmybQ4tQaICVaht1e8SMkwo0iuRsWHP7XEiM/D3BT2fktLVAFMGN
jBb/OdDXUoWqyFufPEPYGeZjTtZ/j12O0L3HNQ4MGyWkhrImO26+q0rdhxT8Rk4rIYg6SNneEOxp
1NTfYhqzjVu3zLvf0Jes8UjrAXp4g+JcssoSjSC3BrUNP9er4j+DS2vTSh8D7U2mUfJBLGPrwJTp
a+LQrn3JAR832x6DBFJVeRpvVQX7ME4RbGNhiXkvVVCH3yhm1Psw7ZvfrhHWe3oW+nBhsz/fO/4m
NkG6ENpxSs/Wq5bHg1IEkzFu8SPAZDQ0fxUYp4zFXRjuDXlhxz+PIqebIt5AeAIzl/8e6F++O3l2
Bc1EzbcwR9BB7iO1O1tq2lv8KmxldP/5dFYn2iUJR9C8xOXTTvFlOBwOqcdXlsl9UbL9Zq0p3cYY
6dtPFwY633L469iDwuQwJneF2RKVtbKttBA/lzT7pqg3ob7wlS79fW69pNFYAERzs4A4t+g19DKa
mIYx+4HrFRZvxts/L0loLP8ZYvauhFBoaXBgCJEeG2qTNqvFMXBLRTl/faQLDzOx3RX+NV1Y5iw/
bL9J0laZyR5TUbeFkqIsDXG+O1MP+DLEbFbXY9t1tGyZdFoK8SqJMAcKM7HbjTTqY/so9i/XH+nC
sUc9kYkGw5epTT3idKZlKRLZxkwtG4GarSv5IY8im5wcfAm0IwB5ULC8gDN4UsMeDDxdIFl6k9EE
bdBfIMnh4/Xfc77OdEo7tGxj40AOSJuFihbuTDHek64tpeqTikVWWpV0fle7cPQ/zFFauNScf1Ge
m3YKygeGhuZhFmV5Ua4LcoOdbqEH7jGsjD/dWI8LG/n50TShYbh6kk2Y8tyzmxr1CDfzkIbZavsZ
ZCJSc2MjKNnClzx/c4yio8QnFWNyNM1WWpTTKQyd2HPySvpZ5+nWpcO2Fww6gcoupS1vydXj0mMB
kwSPDh99CidOZ87YpEMrgOtyjOwlzemfDQwYcksb1PmCwP0EEjHVJPZYgKmno9CCE3kl3u6OYLSh
EzRpgHl7DozBi54MrZMWQrDzq+c0nMlGBWb5/FYdu4JRm5NTlo/1iuJ+ILpcRxXrr+l3CtukrsWS
rfva6l+n/emws1WI7gq2BtILJ2z6A1K0DS16BxPcQ9/XGzaEhYTP+adjx1dkCUNOk+u8PBsOaEFK
k6IfOChdD1Uh0sA2dDe5LCykjy+Mw1FJ/DeZY0yg29OPp0KaK6SS4lVoAmuc8HriMYo/rr+76cee
hknTefyfQWZHGM1gwxATvDp90EWO5CFwrmIHCo8zEgrG7h+/L5+vD3nhzoSP8bRnMDNBqs4j9TbI
O0SHfcClLHj0O3mj0ijVl+JPLCQf+6hFFSy+I8YlgVesAjVaOLXP1rrFlV2EDMp6kCY++el7bWgq
j9upxbcTWyy9OuOnlRraJ4B8yZGoRq3iIh1erz/z2becxkREwDUNMxvDnO0vfUejR6hngVOGgAF1
DSoQ+3Kw9jqWxfWh5CnBc/JJGYuQjtFAM1O1mH7Ll/DHx5kP6YKE+YG3gZdh+yli6vHNjaHJRG9N
3CN7PtLldePH06vGLe8FKKaehJs8EvdCc1e6vw1jr3ULx8UZv1+afhj4U2ouMHLxsj39YWM5dFi/
6QEEYRK8JMBCIjIrrdD2ojZLbqMhC3QHnSly90DQm3qXZbL24MeysBaDsnF3SWB6/qFkExps4khl
hTRRfuzQQbarsh1yusCFHvsa0GWqI0WInHGR64jXi6RQPhojQLFHGTJsFnags33Wwp6BFw4hlhrW
WaUxdrHKEcQydHLSNUcuUOMq79zcEcdW3GE9p++uf+OL45FoZ+GS5aMscvomo3JspUpH+GT58UGu
v+HeA9lhI6oLgfuFaUtJncoEIS4LZn7dDWKaGqAT8VxDccfK/An/ZesJ5sLpe+lxpiQ6pyF2skhu
Th+H7z36nEahE4ffJe1X22505VfuL2x1l0fRJOYg12pzXvULAlHym0AOHU/c1+OvERKC1z8E7a/r
3+bSO8MO2qDyR8zC5n36MGFccwy6VuCEnBJbIdASoD8qFlVWEGYLwZE8fejZWv8bu3MScd05W+sh
+fnMCACsy34nvkGOsKAI+6H02A8iMs0BlSi8QEEWf1RpZ2xSZIKv2EaPxwQlr/FACzVOku1I5LOl
wod63hAr91cFDuFl9L34p2FU2g5MAkLWoTWNb2qYSZ///r4mS2u2ZFEiQz7LVxcN67ET3cBpJi8v
Hzm7le3wTf8vlujXYWZLBvObiJwuwyB4o51/59Wio0URjZhv15/n0jTT8S/QdKrtVGRnAaulFhC3
VKxEm8Sg+p/2qvoumVHxxEVX+TnqPhvg9REvHGiMQ8hFDoe5Lc721coKFT5kHzrcRuhHElvhlo/3
AzZ+Tb+DmK47ckkLod6Fp/zfSy+XH+4+f8/4L4eM4JpCwZUf6WUHi7DonIR7wGAmO7dLFuKgpaFm
IYo5kiMpIpIUUfaW0/KF2haN8Qe2ntdf44WFe/JIs9cIE7bWlJRxEK6uvKpaG3Wwa8Z/xpKS9YZ8
SlBuWTLxx2x+iIFYqiWqa96cuWqk8s6l+Rz82Ob606jnO4Nqce3UJy/jKUFxug0pbZmFYTP14oXv
nV4SQD5fH+DC65pqTHggTnk26jGnA+RuHvk6trMOIIc/QZ1sMkAcKHYXjqALk3sq9UJ2YnfjVjtb
tyIAS1/QEZQCVTiSWKMmAXAs/UWJizahYWEpncemyOGmsoGEc8bfyPj0qUrAedGQRsCu6RyDbwGo
fdT3YsomuTFkoHENEMVy7af/PvkYVyXhSQShgkM9HXcs/NQVclosaKp3lEhbZXg8eIa0vv7RLh0Y
iD8lcjDkLSRSF6fj6Hi+akmJc0YbE3XlPgnPR8t8VeG/AQOgNlAH68I9KN62zd4AAfTmcwmKs/3M
8xt1ku6v++aezO31n3VhspKsE1HiEB2jlZktPbrgCy2gR40lvqXjkj75auHDXppGzCI+KQ2DQCNm
m4g1Fn0RZ4xgcuwPtGtV9zUlbagg1ZII4tLCMDn8CXfJW0jaLJrxDF334BCAz/HyHU3GKy/ScIBf
ssO6PMyU8JmuFto8Nhs9tVJMNkbHy0ZHp46rRbptKv9rt/t/GhZcGoV9isMF5TD3ltnDYBlnIZxA
9t5VR21idI0RnIiFj3Ph81NVIW6WqGMB/55N/iIqclFJuX8aTbPT6Ajk+y1EzBeeg0fQubOTScIn
bDbD8NhulLjkOUa3fYO0sqmQLImx8a+5AYSuk1qC7z8Zu88zcEVfp02oGIjba2slNYexplZgDgvL
5cKJeDLKbDIPoLPHNmSUdoBBQoaggVk6CMj/xIXL5KXXBhgZfQslKIScs88PtlgaTOzmaL2L9gJt
PCooEbcOttfX/1kWYnptLHwWKJHTWQSjYAys1rUfO65a0i8JBIJK+GGwwA1rvMi8qFdN8+e/GROB
KkJrsjjzHbd2S3fwDMYECLsOWiLifS49lhmZq+QBbNr10S7sP8Dtp0wLtfypQHm675L51vRMgVeI
leQNbgD7pDVWesPBiSjWaBcO/0ufjXwfCQ6TFC1eKKejFa5JW4ZGJ5Q3mofJgUIytbVcLdw+Lk3D
KYEDXl2aElSzZ2o0+A+WAJFAzPTtlHsLk9zuYD0A3FyIAi4+0Jehpp/yJdwMVDppLZ2hlNJ6iek5
j+1cG4dVqQ/l9+tf6tJmRB2UvY5ggy82e6qgzXAzlRgKWuDeHIx7IFULk2FpiNnTDJrfernLEGXe
W0+jV4akED3v6fqDXP48/3mQaUp+eWf+gEp9tBjF7AR75E6gUgV7UoT/4mid7MbQaCJvojg+2yOg
+IhjSm8JpCr1eRLFtJa7G2UfjGt0qwh4Y11/rkubxZfxjNmFcTCh43huxsLNaY2sSj9zstYzbE8u
vrkuJOnA2/pZtPkvRp18g8htk+iZhyhd7GmVh9u3M2bxgdpiHv+Wpd6mSyfBkbsxF4Y7FzmxJVIW
+P/jTXPoy9eTu9SATMZ48HKdAXiWAJ5NUkWAtM+ddp+QYdeAEYXr6495Lq2cjTub/qoE2gWTiZhy
6bgFqaIWj4MC121b87RIO7JqcAAjbZpqD4X7+uAXN8kvzzxbF7o7se4TxqZqwsyBCSj2wsMQe9hX
dPQGJv8e3Jy849kKUXtIn342Pat89CSwqBXsRdqRrz/VxXX45amm+fzlS8Kp9xqMcuAhWDCHtfp7
VzW023ghIsolK4q/QsJZQkjHcdqgk4eIGo3o6WBxHXttpZLCrzXgs34DqqswfmI2Q/+y+xLussZW
QZhBx1DEvQj7Kvx0dd1pvY82W9h/pply9lMwb58EBmge5xfEVkbj1eS4SvZB9TsxQS009InHprdw
Nlx8v1/Gmc0aBbweOX0eWZDhEY6yI9QwTMbvMCEXdp6L+zY6dMo/BHdoJ05frleQ8oC+xfwUBstW
MmBjIMIXBrn02qZ0MpI/aqtn1RHSzH0CWh2mKCgj08uPWuwem9p8+/dZSeBjUfpBxIAb7emzGHkr
+EgwYicK9fRFF4d4X0J9PPqypbxpSfR+fbhLF2sd13pCfIJj5ubslPDbCTwYDIBQgSy39Z48bNZ+
0wn5hkMjgOk0buNuVbmb6+NOf3Y+CbmLTbEX34zGxNPHzDDFaBtP5HASgiP8JXUb4Uxsi5lWPZj1
wY/f+iaDkrqoiJv+8OnAiEMlkggyOU3ivtnAhTUOdaBgDuGBuQVhVhtHwe8/hEoB0kJJw04a8x3k
9/hed/mwqsNBdaooePIU5XsneW+KWUZ3gj6M26gFu+HRIbNwVzmfzfw+3gwSBo5TcX6BjAWxEqZe
JrtQXur8vUs/rr/683P69O/P9r00qfBG8CUu2dI2Et4MGaDZY5xsNXOVe80/r5rTwWbTSw1TFcYa
D+PGKxHr55gmfxV00PVHunA6MoHZzbgJ4TGoztUIclW3VBZJHCBjt1XjTYu+K8qrgO1koR0j+bXo
bqp2A6RNjpZq+dKF7zUVmZDnYWo41WNOp3JqtFlcKLVmy9I3KVrF7sS2hW/6x9AcVE5lBVZT69ZW
9+pG1ca1bheTAer5aprWEbqFqceDQv9sUgtQc82+ZVLTn74GDBMB0yqCQ60i6KEhQLhvQO22IctY
dzCYctJs08vrsQEHvurUBzl3Kn9XEPIOLnj7DqONbUubcP/cAfQQpwboyCk0f9OZqjO40EzDZ7Xc
DVjS9WZpp9UnzUWrSLit8++J+rsqny3zXrW24SBuPaQUVDji5LkxDmm6lO28EI+dPvpsNgeB4Y5p
zKPT3A7eDaI2uUhMcXyVltYVctPVED5pcF+uz7gLi+jkjc8+etj3ghB3DNsOm6ajSs57fOamzmTz
jlzEF2KVhQ+szGJrAM6RWXkMl8H6rGnyF+ND1AOHaR1ZwtJo+CXCgbz+iOcH3smbnescgrxuIdq1
GmgL3fFycMfoMANMS64PI8vnO/J0CHBDIf0zNX2crh93GAB9NIwzjL0Db5Iezec0/m1pB6l5NAzB
BqI9RrC23rsyAiKzkZVf5O/tTtOBenU2xtd2rtx2/bYCoyYI+UL0+/fInR0ZJz9w2gC+BIpuQuMG
bFFeBFSd2jyEgFZTNWE41jxkl+Z3PEj2RJg1vIcx+J7l6IETu8Y3Ie0tZwhAQ1mPyOvoubg3YTKW
xp1c6Z/X3+O56A2CABcNDbmwgj3v3OaObIU4DBXv0RvllWA4VvQa+HusE2U0RiHcMNV4MkmRU8qz
infy5U3/C1bIwtu6OGu+/IrZepTxkjAil18h0kmgur8KtJ4p7OqFh704ab4MM1t/ogmrKHY7ze5K
S3lKR0mc1D7aTa+NJR1QEFobjESdyJXJXoKdXDeN29jh5KdTKYG5cGG5EN7z7jGOtUyEzXRJzTbg
VrTGHMalZsfFI05CfrlX1BieeGIb1qqxPozsm8j352bMP59aDyfZ+taV6IZerr+Yv1v92WT98ktm
759+F0VRKn5J1Y4w13YNkt40mmDmBwswPxhiCQScIN+L1ZMobrzxrh9eVQGD2HDXkLUOw8GWm0NJ
uaMy14lWOyGotF6tacn6APTFXTPfXv/NF2LQ6e1NHb+6BjN0rj+HFdUZmKRqCIM/XBlvnm+C4ttl
pW579CJuOzo1OhJU8FK9sPlcnK18sgmOAUtifnACqNKzNhg1jGwwF2lqvH0Tof0FqTZemLHnt6H/
R9p57cqNJN36iQjQm1uyzPZGXvuGUMvQe8+nPx918I+qsjhFqGeAHnS30BVMFxkZsWKtZYx/LAnr
Etg+bMA1lkBA8E6hByU8tJBHmZ25MaYtS8LRUDMWzU+wFGjyzufmnnNyp+mL3m3E8L8RdZd77T9j
Em8lCGttawrxglG1qBJDCsnfpndlB7di9NpJ8V7FVQaKN0tPinxUtbsgutcdoqJPqfNFKz9Z9sw/
vA3TI+VwGnufcyfz4mpfoCNUfp6c142NtrrcSwaRRjhKsL+P8YknNzWkya3FbZuS/zSGkPjWFlS6
KAS3o3ZIVP0wyjOZHGsHteVb4n+v0Xv20MM6zk6PVvJWT+D6zj/5IMFvzKFejXSzGW5uzodiKj1F
hk3HeWhC1UPohozOfSO/DK3pWtHfX++UqJa+EuYDSnxhm2RqJg0R2s0uyhbkq6RHv0/3bVpuABLW
hogdizrFUka6gPBKTQJS2eJCGA0p9iQUM1zUBdERmOC2hXZTOvDf+kef3ksIGLlhs2QCLNPb6caA
1wL1hetkyb6Qf7fFPlZ0B6Y4zHAzMZzmY6DtCkf5pLXmTh0LzymM9+go30LF+uDAqgx506s5KM+R
rh+MPtlI0a/Pysm3CDFFlzjw7hnMfrckRYwjwliy+VhAzQEvrjZ4tZzdoRPYZRtHYOUEnM3B8ucn
J8Cv6CLMgSchKxHfptZwiOZ8X7R/Xzi2DVojGCAuj9KxsK9TIAhKtAwvie8gUPacdqMasD6BJxYE
f6r0iHvKOQPJnKfA+jxqt012kwyftfE1K+5ALerqw1BsbaElzhY83tm4hEMDVikI0UQlFLQ+KvNn
X/KPqXwn5S81miAtqDKwflvZrdUl0xYYlqlaS93ofMmMlke0OTFS3eRc+PpNBiN3kTsbb+hlwi6G
dmJGmNAaSZzJWswgROWVwzFERyqH3O1dQa8bxMsbrniJ6q+ZE2aSoF+FD49bKilelOwgxY8AxKPg
JypJJD5gaeZm9Ir8h6KjDD1sRBzXpxQCwvMpTeMsVdoUt6s1IQyW8jPM3I99av+bw/afKbVk5dwM
enSk3FLGWBrvmvY5Nr/M/rvr87j4if8+jXRXnZsoIjmUu5FVS2bJlQfot6UNC1tzJTzPkqKV4aTA
QheGR23krTsGd4scwvWBLLtYHAgYG3AgNAYuGPTzgQQVLfe2zJI0tQY7K6pQ9qNSteBg7iVzC6Ox
FiUTAyzlUXI2GqwVgjVUE4wmZmXQvemnX0ao3uTtTVWMnhnDm+48yzOEVSMxiZXS6HmUreZoj++d
DlW1H47+JGs/CuuHpKFC+eK0+a4pip0+3EvWN9usvaRVN2K6NXd39sFL0Hfitxc9rRQZUe6uRG2e
1XgiIVO03zWHnlP+IAGUn0WfoM3O78NpjjxpkJ/tsEs3vmNllc4+Q1glEl28MmFedMOKRIRqtjJv
jK6/TWD6gosFJdugjbc64BdXIGyNM6OCZwoy1UZ/EqPZvM9JZA355NZRvgcm6nVQ9MnaR9vaZH1b
DueFVULE3zk1Fe6e8xnXi1HLzZENaQy129zFKSydEsDunf2UWs/5VP/SzexdbUq31w/CWi4TN/8f
w7bgnIJeS1NmeXlLfuiGr4r66zd7o/2hqG/bGJjPDIfffYWoWGds3AG/of6XgyYsXHIx8kUOweoK
xUd/xXDbscz2oe1UOzRr5AfFh6Oih9jKTfNh8HQnfh+mGZyywxx66HeoRHIAuBRry7+teB8m488H
CWsfql1DYpPJMGnbz/qvAzinPt9wcSvoO/vMirjWpln1/oSVmLuuR78jmj7RPc61t9PsbzWcsGHu
kju1CqiNZW9OIPPOUTyc3pdxu4NBuGi/qA4Z1NSd5y8b+2F9Iy6V9aVt2hHzcE2el1k5sSZF93Gc
7lPtVksPPX1HIwpTE6Dw+0z3YM67bnYtLcec/DGrnu//ZKbRyEG52h0ckoyLfGTI4y7at+DA6mZn
w1pb+N/6GKKumt5KqkSWB6zdhX88ld5BnKxaHlxuMenJ1r5vtr5vWfiLnUqfFzGRvNwboicCzVWF
ErNi6sNuUU1N2h4Z7Rdkppvk6zRvbJFLVgd6o5a+sv+zJ2xEqQhSxCKYjjgab0imKNHghsqhLNEl
vIvKj7393jAeIVkPx46U5CPSH2hC/4zHXaS8muUmwcUy/dfGL2xZczYzpY+X5TG+5N18W6fzAY1U
t4s+qpKXdJ8mXSWr8aGa+KKNu3ot6X46GSLUA/IxY1RoJSbb2hLcPKR+eTD9R5+CWMZzqfzhhLCH
bKQb/otVRybJtmCnft+RJ3egxPVcW61muHP61Ull18i/QKbtWtVH076txsazrPeSLm0MVtxoNBRC
10PfAKGCSnAixD+9PNCyKNngWORbSPa9AUyC8aApn+r+XVFsOGAxd4OB38wh4LdVGZ4zIS7RaqS9
e3QHvb4DQtjB/as6neskxl5Lt3BI4l2+DGYxQxkWjO8FUZwBJ3hOXgBK4Fz2a6+YkgIifuSRGiIf
mIKOszVHt0Gdpxth8cogTdoLYbWg2QdyQWGQaLdWi45N4o1wBLgcuW5HsvYLMjTxHYLwinvdk62a
g1QKDg0AYvpv53+ybequQIgaMm6u7ze9AlmNdivkf8pW5vt39uj0SDKh9JZQtV0uTod04rnHDOCh
XaQNadesgQSZCDOhEpiH7kxFSIPx/kvgf2xyCMo/q9aRmsqkvkd60jaP18d7kecQv2OZkJMBt8no
yJ3Pd5ix79qqf0jR+cpe8JN6+Qi3hJ8/WJGXKXtkclw7enCkjezGxZERJkLwzc0MYn5S+QAdkXRv
sAMXrDQ6DUiO5nKyh3F9X6vGxjld2c5nsy84aB9VKSOGZZVUXriPy7saAo80PEj9jTR+vT7Dq6a4
Gykm09t1wfDT+E6nVg4nB8J0MlrHUt2ndbRT+53vbziEZc9c7CmasMC2AYU1xc1rJ4WlBzVFjNF5
nlvQqZ/nrVTKugngtjArAjwQX6mxrPd5teDHQ7R+f0v1/kqDL9dn7CKo/b0nQRL/nxEhmgjrEHlC
k1eL3NDKRmFIbvaSFnRfst5J96Yd6zdBMsvv8zGND2lZDg8tAKmergYpuk1QS93KP4gPZ/GDBLde
hWi/RbrMqNWdJXt1CETB3hn+vYWSYvjqRLcVvPCds0N5KjK8Wtn6ADEB8v8/wOKapFoHgF9IDqht
os9WxgdYMWKZipdJew0NPfkR7cwCjQJUmJya2jkF+++6sRHdXdylonVhPaRJnwxEX2lDko9h+zRD
uqpG/4CIH4bPsn1I60NTb4x4fZ/9GbAw46jSVX1eM2DNf0uTd1P5mOm/rm+z1YPp/DEhZFWLSp6R
lsIEVVi5/g62LbOf+xkwwxZufGswy5+f+Fg9Q/kgLZg/LZ6eiu5NcuSDutl9tOpIT8YjeHIn0bQE
wn2stLw8UUHVjwO6qzyFYMu2nA23vYSMl77mz+wJbrtw8sQwltkb5xekDHTnyTQfxvwYAShp7yjj
XF+stSmkFZd2J3j0Fkbe8yk0tSpFr9dJvLJ8jYZvQUwVYitvsmHj9zE4WSakEZVs6LGB/DYVaUSw
0Qok4319JGsRxslIxMBUpY43mBVWslT7oA7avmt3cj8krqJtnKG1DUFCEYSPjggvHVPncwYAQkeM
npoeGIOgPmTUJ6YvHeqjnXE/+Mfrw1qdvBNjwmlSUsMcewVjgz/szeA1phG47v+5bmR17k6MLB9x
skI+jojgDCMWt4/aP2bmAVVsJA23PN7qaCgug9w0lkY+YbvZbR6gRM5NWoIbKb6P/eBO6D0byr6u
1L0dvk8plyrosc6519W7SXsOx2/1FuHo6nD/fMVvkoiT4QKi6iOp5CvymM6Wb6Nxp6HMvcWzuGYF
pmTCeigXeMAI28RxuErNBCg+tD96snPsJ2nc2VtZ1LUZJcpdXt/U7Q1HmFETGrcGkcLUawIUmJyv
DXDRId6AVvxOxYpeCfYf2Ad4NCxqAucbZIJ/QHYWK4pM/bBLq0XGIi3smwQqN7Qv0aujHDKn9T5I
7O7RtudyL8fDVDyOptVAZ2WndvVzkOjWAwJXBI7qzXGI3G+Qqj/lJkVTDIAtcLjCyOXqAEV+gdK7
nbXtQ99ro3xMM2MkQKj1Ut/pWh5sEVuvTiMEiTQLLoBPsTG9ChGxnhrw2FLlPA2R6im0brdBsv/7
g0YC6T9mhPg4bRBSak3mcfK13tUGhBStwoV54znu0pv/zZawM/SElLvUY6vPv9rpfZ48puVTtwVk
XQ1iiJzghyI5pl2kaAMk5hqNJfRMI/7ZQYdRyZ2LpCYPZx3h2/oFWsZdAZNevQX6XDtgkKUtVOQW
u1/krEhzVZG6iDWrFHWX+/tMASIDhdrfkmcuYRpJJwZJ8yKPJOFKLksFSnyLEVZ10B3K2PqVloa+
8UBeC4VhBbdJqWAJEP35CfM7PZTAovNeLJr7CJBukIcb99bqfKH2sHCGwb4g5jDNPuyqeaZfEUnk
ZDeOb7VSu+ZIQ/9YbXVhrg0HoS5AHnT0ka8R5gwZpqKaJm6UBBExu3jt05fru3vVwMIWrUM3Ba+D
ELnbTm9IacpgjAX0293G7fd/Y4D6OSqF+G+xBdIJ4jFwdFog4RX8QaYLobNwSz/ioqK0bC1ECUj0
s/aQ2wurXtRqVtUx2m9j4x+VaO+oJAOyHWKomvEpiBcRn4dFExeKt38zuj+GhbCiLwPaY1NaLq0q
/0ZfmqcH6gboZG27nY5NuDOUJkX5O2RsgfoVnp6dNu4l2zhMxkaEtPgx8W4CbU4ZETpj3ujCTqBU
YtnxDHClthQf4azvY02+Y/hc9/GLMwYm1NPpgwxrwPUZXB0eACao8SCUcsRu5sx09NbvMTv1MIQp
lbZLYgupeu1TLv24bmp9m3C304lq0mEn1mWhRM9yc+nF6kvNM/0Hq3ieTGjxblXtZ1HdGMarpH6w
+o0LZDmjFxO7MEuQdoWMWsTl6ZDPEsgxQhPhTxV0Tv6jAt9rJ0d9OFwf4eppRkoMV0FyELTKufcr
9D60KhVTVcsrq1HqGz+It+qmW0aE5zacPjmXPEZgc/s0+PIHCybo6+NYnTL8HlSbS3wpyohJk+Ug
+YhXmqTuZxVEtyWEuWCjb+zhraq3OpnXHiJQJP7HmjAgTeatPRScMJTHCaTlbk/m00X2DVaQz37v
PCnG5+vjW01r0uQFUBwYDF0lywSchM5INEpZJGESDafXYc48VAM/ohL8KZeRyKO/xMhRjs1LJHe0
L5oz7dRO33V2ubeQSL/+Letz/edThFjK7+MpTStcmGMMXiURRT0hYtsZ7T4dN0ytTDTAEVr1FrAC
L2VhezZIl6Nby85Bm2lXNkiG70LjxrSyXWC/IYB8fWBb1oRljTq77ZFL5dzxXjbnj1XwZQxUChA8
mZw7M7+5bm7FkdERaTIwyIq4hIQ4sSlrY1YHGvfAgxxJv3XSD6N9h1ryhsNc8dOIctBcQPxLQ7zI
xKSPtRTV2dJUR7Gs/mAOsFnc5fqNkqK/pfJ6LjfStmvzqJCyVZdeJAhohYHZWQci3MdrpvPLWHlh
Pt6rezTq933bbLRZruxFiFFJRKMtBCGIyN4nS2YdyEs7Z4NA88gd5SL1xx7JAtdPrBfzr/FoBA4Y
XLSMNDAC8Cacn8M5KEY/Qf7Ti2G07yTbbaksDJyzv98bJ2ZEvYy6UUujXcz4hNhx81g2nl+q9C1t
+P+1Gw4ZGIdqGP3jwMmEE1Y5RteWM42dc1mDuoWiGLadXK3up1R/lcYmerWjSfvuV2Z7mHIa2MPY
7EJXDxGh3jh+a/uUmaUox1JyJoRPQYhZQYRU5ZoY3yL5DQrOdF5w0XcG/eVO40ZbObjVfXpiUDjv
c+NXUWFisICmpEsRNv+I/rCrFrE3ZG9KuHHe115sYI3/DFAIOqXQVrMWiSCe4A+l3YCtaWF+WeJc
eCMPkozDpmzjVN+u76WtYS7X88nVAQ4qG/uQYdK29VoVOJrQ/FSE9lFy5pcKHbgh34SKLkMRQpiz
oQoxqOGPvtbkWuqV6s+x3I/oN+u3gfNgObeW/uy0H7vsUBkpwu23g7/x3Fr1CTbULUBGFl1R4ars
hnYugoJpbuUAgoKb1tIOve3J9B4NW2wjF5ih3/6A9ynqQHS401x7PrlJMPq9FDG5mlnKpKijZj8M
E0CRTM9o2fC/60Fc0ls7qHcwDb6XEOHeDRbK0CSAHS7xMLu9vtpro6d6jkAStWWeaYKDcgZ0BIxc
Z+Z9GwkDCLLiY9wcbCk5Vtl8vG7sAiezDP/EmpjRK2ItaMvIID+VP3cKsutVXYHqfsV5eWGh74Ys
3uW1+liFh1LZqZ51a0YfyvgBJ43uOqIL8cu4k3ZKvPFhKyEn37WUoxcBCUgoz5dFQoKLlBqzMFKe
TKrymathY6LXrm+wmvTV8la1YRk5N+EkflhL7XKak8hKdlOfAAWarOEWjckqQlXZad9fn+1VB3Jq
cvmkk5Osd22iEnoSdy6EgNW3vvtozvtBobz+eUQMGNFA6et1m6sTyRlisthPukgcCoFikMQ1o0wH
BzXH5mHwt3B3qxOJ/ir5JF7jjghmUnwlmYFioMPePMjpvTW+k9SjM7xeH8jqueDNb1BGVpDsE5bL
LrS6MovlXAT5S6JJd1VYvZ9s2I677ilEMv66udV5Q+HDhB9I42UlmJPbYGgz8M+e1lXNfWMWzoM5
b9ElLD8iell24H+MCPuhjEkMhj1GDGPcOUmFrEiyq9SN+2N928EMSXWc085GON92KXFXHiewIvR6
9loPCv2U5W00hDcSbMJzot90pXM/GD8tZysk+C+mFyGDhQFRE9tjTZSMkDt2iJE7bddGXxUJdbla
PfSh741ddsyMt6EYj4GyVf5Z25QLMxa4N7iqDLFA3VcUie0cCN8c1fFzFzTkN+U5eax6BQHVoG02
XjprS0kSF/wTsCB6AQWHRc7WkEBakUyBYtHvbmduh/Dn9T25GuydGlk27an/GOdGHkKM9JLjuGMJ
wXkg7VODqY0XseXxOJMBy2PndbQchD2iH//jBwinoqC6J6UZHxBI2UHPj9b8NfCf9OnYNsG+q19V
+YOt/aKafN3u2mE8HbdwTpq61exMYzGNuECn4Wib4+66hbUYa6HywEUCyeTlcz6zdaAEWtNMHHd4
YDVlr/QfY+moSzcdNMgpPaTXza3tTpJDiNIuWEByN+fmjNmH5jbEZSrKg+IMXtzC0xG/FVK0v25o
beZODQkhclMaeQBmBfL9Mn/fzfkHLZ83xrK286lILhhk7uoLmr1I91PN7omgwvaLTT65esn/zcP+
1MQyypN9b8htWmW/XxbDR25Li5503pReF3ht9VJtcUevLs7JgIRN7iSOXEU+izMld0rdI3MBAZ0d
u+NWkLNlSNjWoxSrXZ8wc7F/p9gf+/Sxbt5Z4Uacs7Y+pImpgdCYckneNMazPZu+zZlN7cLtpa9l
Wd0MQb5xP6/tNBM4JmK6Kn+JD1E/lI1Zt3ANdhKjze0rHd0USvzx+n5ey6P9FqheuNYhEBULqnIb
W3mHACO6I9JbV2lHVdJos5G9CZrZYQzhYP1HgwO5muqD0wX7gCNll4GXdvbGvl/1xggPwJYPy7yB
HvP5rtRKc6C4l+Hy55Y29agf3WSkHqsXYOsL9Nkdr4gqWuYjl24dr5i3eqUXpySGD6cfIBwL06nS
zMqXfBdhQ94dEus+RwkPhECQyfuuKHgvedfnf23LnpoUzobhD3FQBtTmnXo8RO0/TXQsBm03t/9c
t7MGuWOd/0yucDaM3JkiayFMnIwxgu88d8sBbkurvgtaSM5ojdpZ7T/anByHId/HagQ5z1930Syv
o9OPEAInHaECe1gmuMl8N1VJ36ORaf+cje+V+c8UPqLV4iX6sen+RQIOmb7feqBLkVaYZVubwoRi
PS5ViW8CCyWown9Q4/etvYvNf+J+d32y10LrU3PCXFcFUZlEsccLwvlzPlX7Xjfpgye7uOThlL9V
5P09q4siIG4CTTXxbRe1UezYDdSOqFztpmpXlE+zDN3OFgXM6rB42GnUnheFFOF8htFcdHqEnSp7
vxyKvjqOSrCzq0d7K42wagpSuoVsGkyYeJ+XdRaadVzhCmQFnb8bTdplCAL436K/lX9fJm8pZ9HI
a5J9FuvD0WSPLeh6Iod23xoQyrz2ybNsDp6lPDTtxmlfuzpOjS1R08m9q0RJGYQWxvK+yY99rMiI
7enQrHVoY1/fg1umhAAsSeZKzxRMacOTNX1PpRei9Q0ba84L5jQiPBViaMAqwnAa6qpFzIYou8pN
usIDb+IiseQ6/2o0J5aEsIsuG2d2CiwFLU2gGr1l/lPff70+ZWvu/3Q4wv6Oq16Xixwjhh7Rdfyu
qSJXMY6K8iGbKrcZn6tqf93i6gQifojaDrnmC6YuLpsAiTGy9WP4pBeHUr6N0g9w7v1vVoRdNwGq
7sYKK2WOCJ4SSG9zOt9Fivqchv7WJb6shHCHLqT1vNgYDw5JcLUhGAkltsmfQxK6r2mLGyDWM6vU
7aBAS6VbHdFSrh/jLqBR1FcVz7DrjW9YeXvwCbBMwGdBGks80mMJ4KNcPgHWNdXa9/WuNG57+ANl
63u/ia5bcVVL+RHoP4k16I2Fg6Y2Y9HMy4sgM3rYnaQD8nUfdHO8oR3gPgvMrQaWJQgRJ5iJpVtm
qbiC/Dw/dLNSj52msZqA+vaDae/J0F/fLyuuY4HYLQLlUOPDontuIW+adKo16mOh9FYGT9k0unG6
kZPesiHsST2NZCursDEP0GfZb4klPSj2eLg+kpXzdTYSYW2GKDG0oGQn1HFBd7+XVreR9l6Bi+p/
sQN3/fmMzbD/KpC9w7Gt924hPwOI6OLS2wZJr00bOQGy6/zfwvR/bkilylhpNc/quQZY5Xb1VCaQ
2ynOzldQRgTbWYTFPusqZ++TE78Nh3G4HYExwLWj5Tc6LQwAoUxrSV+GyOrY1XCcwzA+YK37STuO
HLl1WOWwbjo+soB1TAIyGmeIm7MpAfjbcuqsm45KBjikotH2SVqqriHN42d/mOWvcdAED05UTm9j
kFr+a9Kp2le9g0OnCCXywYNsBUc7VcwffpTML1aq0hsq2X1+LMsyH0CBBUPszSM6Ysfab63+wakT
qTpoTaKERyUIws+10Q+fpbrSNJgLi/BrOdlK5EqBj0qa3ar9DYXB/DDEdexs3HdrjgVoFFA/Xubg
vYT7bi65BjOFlKmft7vWONaEr6V+M1YPpb7P7HfXN9XaWp9aU8/XOoi7aIpVrFnVQE2aVrU2dG2S
G9fNrJ2RUzPClmqSme0zYUaBSC97Tfx3ffe92iyALXMjui2ofUDIEaNCy7mM9iT0qX0jdDQYGb2m
+l5qOzU7avpzEiKjUt5L8REgkVO9mObGI3rtTUnD+B+zy+hPzA4t+li8B8jwaT96aIeK7F2KJo3Z
7w2jd2X9uZH2LQQJW8juC/494sqFuFfFfVJ6ArZ5btiu5lYCmJV56Nl914u3uR8PwKOC/mOXNHdm
MO1tHgSL6MhIw01ivHKV3s5hcTdp1vH6Cq/cUGefIsxBW9spdRk+RR8UE0JkYycZJeDlNvC6IrlV
iy2+n5VAioFzQy0QUtkSyRJ8088jPRsyLy3M90WKII1dJp6R+U+dVPyivnDTTM37Urd/XB/oGjr8
1LBIlmBkSjJISo9YWjHf+nJKsGNnltdKevsomz10JWWexPfx3FjFXRJK/r1spRH9tWUT/vInTZa8
NjEVkutZ/yKrU3wTZzYSlzqkdCr9/377NUyM8VMfUJd3Yz2s7sKhN+4mWU5f5JgLOQ+KDXzp2hYm
KqXgA5DLQAxT2ElxMDdt2I8gnKS+93xQ7bLdGHgF/SsqLcm+rpMPZGRejPQ4V4nmKuOWCMeKJwJL
AvpuwR6B8RBcBLjGWdIiOSMgyD5rWnh0GuuTqWxh1lY8ETKqS/KHbAMhseheh3g0jYrVm4bZNalp
0PvWhccMeMX1fXLRvr8cTooZigoeR15AZOeHs1EGKmL2lHmV+nXkganDq76rlV023/XyR6jxYIcM
wxutGt2UbgZZe06j2zC4kTVP5d9d/5rL2V0S1rzeoeLibjGFUEhO41li/yy49Qw020035V46/rWX
h5TYQOwI1Di7SaS46cLe0kYABmiNkOuNdqPxpqqfxq3u0cvg9NyM4GoIWrSqKTCTwXsw6E+Tk2zM
1qUzWywQbZtQ9UBwLASnRjpFSmZgodC6/SR/zOcduP5jOsNPdXt9YdYGoy3K4TqcEkiiC9Gjac4+
KwNbKbJ27UubRxR72yzbGNDKZqQiqoFIwwi4N1H0yAoMC70vzJjTRwNx1FDJPjlDTntK+t5pwN/T
qpNKPfLWNcwjixZm4LZG9L5V3+td/OgrH0ar9CRtsyv08spe2qNMyjiI/cA/Lzgeqn2aXstV5gW5
gzirBjddZM3PJG5dCGD25Qzdz/TP2GeHtAEQZby/Pv0rtc5z+8JmigPJ6M22zihKOIe+6t1qklCU
VcKn2f9VN9FhknQatAjvx62U2touo5zE7bVoQ3Juzh1EUQBLmfOGNeEFG/WParZbYhV/vJ+TrXrP
pdtjmH9siZCRaKAjOIywpc0tAFqIVMZ7Lbq3t9Bdq2Oi3Y3axUJMLqYJIeEj1WwSBtDM5CpyQW/M
oZue0vYtl44bS7e6dU5sLUfrJOwae73pEgtbvCUJkX/KCiHyjekXnm79M5NvjvRDAQpp/HDd8MoY
eRmBKMM/QDsiVjNUx44aSy9y8Gq/glxy1ZyLkv7B+M7aFGFZtcWrn+1BBpH/nY9RGuosj7sScWS1
oXx2VNWjXELy3nRu+/f1TXDOYDqxYoAiFaPJsp0qNZgqbDVHU3mc0aNuRsWdu435WykHnRsSzlyp
TbWZjhjqsvskfJzL46j9UO39SM7S6tw+v6cEIqufiuLWbvZd8np9/S4jR8zrlNa4nSE4FFM3ueGk
AbFh7vnGACCKVni0poelPGm9z5vSg+w72WrbWDl/ZzaF+1fDzauZjs1ZTw9OfFAy/8bS7ox2q8C1
NTjBqaCPZsTlSPeZhgYn1I4ManK75Lti+LtW771IPkT21+sTevlkPZtQXchMEHNMyIowuNwiBXbX
NrtZf5sbnTe3N8b17d9b4yJDP40whj7u5cicHPtplHuaXRTe4UW012jhTeoHicRbUo2HqhtAWHQb
t+faITy1KCyeYXQRkskof0pKeWzGb1JGg7JtHqIwc6XNKGrVmsqDkurHQskmHHlQb3GY1IyvHYvd
lFvQ1QD3n4qdGtBss/Vmvlg7aCA0w9ZAGBEMExyez6Y/qEPfdYpE9dNDD2xhHQtN1YvlRzt+5QF1
fe0uop3FGtJg4G0IQy+uhzAy8ib1sSY535qMxiX97bqBi+2PAUDMcIog70hYpZ4Ppy8aC30lGPxz
YKjkL/v2qSk+xROyamgXZM1NOWzxMmyZFGYwzQaeZyprFExvKZU/aKULmAlTsJffetvwnK2+8otY
XhijcO+p3dz2OblMdxyfbPWgqQXB9vH6PF74K8GGEJb5czBnVoiNEL/oBwdngGJs3FX6xmFe2xC8
xMhekPxjSwiHGZQrvNMRduryQ6plXl1ubIj1yfpjQDi7ZtJOc1YsBsb3vNIV5XWTm2xrDMsGOXFI
rTFpcdJiwg6DA7of7qxv7bENE2JnQqHEZDqWaWpC09WDT7KzsQ7r0wSaWl3eIDQXno/BH1WzRwWZ
McSNC0dzXb9TzXfX99QlPGDZVDZFPBDi9BGKi623sBiCR1q0rJJdUEFxU+9m577vvFi3XNN6DqXa
rTqI9ZqdXG3s6NUppIkL7BZkDPC5nY9QCRIzgXtdci3/scqe7Waj2LB6Yk5+X9hoQd/3MTrvuLaJ
Jkyt30+2K8+P6VYn5tY4hN1WmVpgTMvpL+rUzZQbX94qIF++iVinBRRpLf2XoIOFw09/6TgPI+s0
QvJqGvSAuUH8VGueNt2Wxi72n6q/Lm4sJinb6YCQcAaasP/MpmqrXmZUCX1tsjspH3SgQZVxc30L
rk3eqRlhE2QRxPuRihlZ/WrBlmL2P68bWNkF4KmpkCCzzgtB1FpXxzJEDoTOlqr5qJCTrHaTfjs6
n65bWTmtWGEXLyVBmDCEEEGLF5BzPUtuqu9zkoRhnVCmCb3rVlYmi9eACQs4eRCqrcJOg6HP0roc
6bnY+ehYr3K4Qf5zMQpSHrDigw03YLwlG3d+IsOFYhdQWOjp0lMy3CfmXvP/dr0xwfwsbD80tju/
VaxOXHMfgEqvhzz06H6Q03e6tvH7y345Kzgsv0/qAg0hw7QoZZ4PQerlIMqGIvRa7ZdSvx/auyE8
5MMujDYMXewrwZAwV4Hjs+cQaffUYqbz9C6y3vR0L9d/u+QIFcCPBPgGTAyhp3A+tCyXkYQf6PBW
f7XRruu3Cssr4zgzYJ9PWNbGijmBYvcM63n2DzTilACJtspNK8tCFpnlNsir0QYg7NzEzxTfaBcr
1WPqI0Ks3rR94aHvMG6545VNfGrKFN8+o1NoyogpGKz04tg1d729cbOsjYaoWePBurSSiu44LUJ9
6FqNRdG/66Vr5/d+Q9cBybpkY5ddnHiW/9TSsnonxyVXzZmyMJYKVMbinOLDFvHHynTx7GZRQExQ
uBJTxO0w9IneGKGX8dxIPurmPq43ahkrWwwTgJrhSVwogoQ9DNzZt1sfloJU+2nrblBCuR6/KxAc
ve4eV+3QALuU4Li1LOHs2/bgFFbphJ4k7WLNi4OdaT/PWy0KK0tC/hncDlKDqgbW/XxJukhTI3Pu
Ig9ZJEX6EGUfr49i6/eFJe/VLg8zhd8vk0OTvbTlr+u/fzlLi3I2Kc7f77ELDxyFg6M1dQCYIFbb
G8dvn2x9bm7bAnxENYZbVcFVc0vVHJgMbd7i4uOqx9mJoSSopr3ZFJDWHSJOfSBtOMrLM0k+nbYc
hsaBVMVQtklnxL06P6Ft9lkJGwrOh6F86dTmUA7frs/g4qzO7xhMIR1kUh0DFyCm7pPKoAaoYwoB
Muc1yeXxdUib+3lK6puibyJPnYZ/tGYa75No/H7d9uXuQNMd0hY65S2IwEWg1RBoo1TbTCf0M55v
5ftmC7e/OHxxdDp3F6EAYCpqFOf7O4grM83NhWLB6PaWZLiO1d4nZfS5tSavJ1ltIfn4LwbFW5P0
NA6CoZ2bjLUuCuleB41evcR26bZbtfC1FeP2XLTB6fGWRQO9pWbxbxi0USGhEqMgsBudF6rxcoyi
0+D6W5iRS69KDmcBAuCFaOXThXiwz+LasStAhX7+MlOrql67rRfo5eNtyebj62jv1eFGEN9PpVp0
pT0F8ABGny3fk2Er7W/GAA3XAOLQl57m0gqqehNVvOZ4fcEuD/W5aSFoKNtRQUAX06o13o4KvZcm
zc3v5r8GgJ4P0RKSR0raDmOrhHB52qlrJp/DvDy0W2WLy81xNhjx2qj9aIibgcHMChhF4BmwDrxr
nNFF9eRToCB6Vw9uMzgbDutyi2B2CYngXwLSJ94j5dAk8qwzNj+l2T4+1sUn/6+T3Mv8kT3gzoXa
5hKlWAW91C82KsfsbwbD+UmP6XMrTeUNccfh+qZYHdAfYyIhfO9oCbEKxkLtpyHvZ9xEoG9svMuX
8PmIxBq+FRo8kTWM6NKDr+968yGGITjPtEOt3jXKfi6/q9KX6wNb3e0nAxN2YRjPzqT42HQiNd/V
afxo9JPOw7iQ9vTybfURbM2j4IAz2c9Hq0DkQ9ZeQ/+l6sHrbHRGbJlYbpmTsDJ04nC2goilsv8h
IqPo6VrBRuj6/0i7sh25cSX7RQK0UKT0qlSuta92+UUod7cpUTu16+vn0IN7ncXSpNA1QD91wRki
GSSDEXHO+UyFrpZK0Umj00K1KKqPODMCHJNLBhfjcP0bA/p/9U1JgrYLRucQZUc3eWbQ1eNmADXo
2r0jGUAZgd2uPGk/99FoX6EW9+wr/MKpgEbHV4xQV3MCOx4DG7y56Xs83uXQcx2ikEL7rl87nhed
5mz0WtAbS8i7VA3sTuLJphDPOIBrOgTs/7JvLm4ImIFsO2r1AFBps9zMHXgOItgxCPJ0BOOwKOir
IlQnIrTwxqrdxbRCaJufQIZ42fjnmAvN+ejGQBeL5+Ea0l51gPe5k2XDdlp7J6DWwgypr2F0ftCS
HXm35lDq0vwYmZybI3q/7ci8upxsCP5kiO/YP9VohTwKSPNYAVYoCxnG5S4vhuMQh5fHubSWf8aJ
2f7oQzQxm8nmMFxA16h26JEncsds9EyCKPGyqcVbnUBkAq9LxJefbvWsa8auSGDLQzkm6J058LoZ
vPlZOEH6za3Grfr/snFuUys74FvRzrvCJrS4Z86/QbveUbNri2zANxhMRM9I0Q5XOS3wqJrLflOY
oLAYDD7vwUY1narElnf5KPct3l8rFH7/x2SgI/1/i1T649SCvhASI/gQk6INow377iDYX0a7S90d
h3g9AMwDJgnJtnHt+PocaMPZHGRcwa2n+nS0Na8dkYD5qMQRyadbx6jR8rymH77oVmgbd/GeJIqA
8aNb2ZPv5+CMxjQnP8Bqlzp/+wqG/oU4A4gIKHygKR4lTO06EcboGGUlVZzhnjpaHuIO8Izp54rf
Ls0XYBc4hBgK+J8UBFhWJZYnVEjY44gdI++1YNAKd1vwwURdZr9EIPcRbR6hl3H4OVbl96ZhDzWJ
QP+SOy9RS5yV02nxaAQNIrAgyJsh+6AdwX1m4GKSKA2nTb6NnOgRfUyHdq4hjAbBpih5IF2+dcd8
y7OViOF3Wk4/qvBIQ0JYidSgdU1b2hSM4w5IpDZpdS/puE8k+ZlNaZC3j7PVhhaP/4Gsg8rj9qjj
9dVbK3ALDdI+Nm6KQM0OqP92eYXUptU/CeviIa9L8Z/exj6xpq7bCQ6djJBY6R9yZ9qD8yCIovG2
BOA1StdoK5b8+9yiFjdVUHWYphkWKzHXEAcjYWNmbwnyJu5q1VxN6KXRaV5uGe082gNspYim/SEJ
WPVaDSs30NJ9dz4gtQfOYgnpGnFj+TAy4QgWog4SDvaoUxTj8bO9vFpLj5JzU5oDlVnbxeA4TDcN
+u+aYgtVMZb8iFIe2hCVmngXVN3Ksb9sEpzy6JLFaeRot7kYqiSFFDYO26iGJbGRqX2cfDPoqH8b
URB15XepMa9wey+dG0qpHkBMkDWAwu7jnBq5dKfYwiHoELTcMu824Wsx0tKyqfEAgqByUHpHRVmZ
CViNW1zflE3VfT71Axr7cGC4YZJVoI3gLbQ5G0gErVzmS04JgRhQsCODj5e6dgDJKsdNavbQBJju
UmfXQgdo+MolAnYvXCE+ISgNaatmtuNQJO4AFcTu3ZhvefyS+C/U2112x8WRgHfGRlXQw7Wo3YYz
G6cMNwl8w0ueuq5/FRKolGFe8frFCx+dKAz8L8hFf2rRBvwo4uY4IcTzb9x4S9OrodhNci+7e9Pd
ltbWwRuBXlv98xfGd2ZXO6ri0eriIZ7V8VHs/FQcnfqxzI2VWVw6gs9Hp/m64MnMcyVPFDNSbaTD
/lFGD35Cio1dFWyXVJ0V1kWx0nKxbBdNPijugVJC39nuUNROg1o/WHzyTZJ7Vz2j4TQbd5FRBIVl
7Cj9dXk+l3Y1NvN/LOoNaFGbJ70DYNnGKfnGE7d+t9YbuXi7n5vQXBKPG1JTDhOeFwGKjJ21jfk9
H75VdIPykg0Js6hd2dBLR+TvZnoL5WTA1LXNFrmV28zChZv0KCW7b6AM3IzpEDroakrkeGpJfm0O
0/HyZK5Y1ScTXRpjChQTRjrezRWo+u/t+FUa9w05yHpTr3VsLe31s0HquUvf8bsUfeXoqBOA8VzF
DhCH8Rd2wrkNbb9BxK+k3IYNkjZQSgxcEgc2MtpyCqcWAnQr5taGpG28KffSqTZhjsXvGXq7i3G7
qurx+xrRQhAKh1fVf9Wvo5cFnJS3dYM7dNOBGDjZWXbP3yD1R/9K0Li780ureBpLL71lYyvnzSS5
cYfqLspiQ8qH67jOsqvW9UDYfNl7FsauCG9tqPuB3RTZ4o8XrFcAl9ni9YoEzDHip4aNgdevAsBV
VVUfvHqd48GKm9zXW+ehPClLp0eObBhq99rwavue5+5VNg54skl/P/X2ECJ8uRnBmxzEopxXhrlw
4iiKCgDBADUHClY7DmiJpw8YkTFMB5gt0E/hsrg8kUsnDkxAwAwwcxfNcdp1zuc6al2OmKykV357
GJutV24y9kZiEyie/TjgMbxSaV5aPNQYwTuoaIQ/8edl1MlbUqqI07jO6N5A3AkQ6uVxLRwv9NwG
/egg0jLRsdQWOKvrENQUIw/n/CZKXkBLCdB+94VQAqTuKEECWqIiTW0Wm2bitHPwHk2sE4lP1fjD
S1ZiysVZQ1crnn7wfMDKPo4or0kSxzNMeBZc/q8hv5nalcclCJkWPF7FyYoEGXVgnQajFaOcUnCR
A6WT1C9KEPKna6b9K2RjKlABRvaPrCn8Y5QI45YVoj2J3Mq3AqCQQ1Sa8ZEL2b6RMTLfa1FGB9Pi
804YLsergpbOvux5tAPvdncy6dyTYGbF/JZOYDijfMySoB+JWYFo1JNhPonupk0yM5waWm2SprNv
mokZd7KOxhbqONO8r62av9vCym5o3lUPUdWM10Qk7X1myA6vzbgC012a+6Aj6hoectP+6c0pyKoL
0kQ2dOGq9rnrkmRL2j65dZl0mzBxExAyVaiQAswfM3ADzhCxeW0pyHwwccNjX838aLm1tfUjBDpB
13nkEFdjWSHlXMvrxHHUl0Xi2EPHI7TrroB2MIlBluqXw66mrtyZxeDn+47X3QFZxuFIozzhG3OO
nReezd5poM0IjoexcJJtRLKpCkhukmu7MqMDH3wwSVWN2TRBh0ncDRDnCl30aQH/R3Pj0HdZAqiu
2/s7Qftkn88+/Z63cX5C9tF4Fmne/5gjL7prqoFsDSt2OvTrEycLElRDSQhBVoK+QjO1vjmz7aOs
PdKrLO+s9y6T9j+kTMz7gWViW0orQcAMyEEWGkWZfctTOtTgcy6zv4vIHU8CxPavwur7Y1lY80YO
U36Df97dxJ6HxvOMOTeRMVkorDjx0RttcWMnbh3Kck6qoEa695tf2/RhKLgvIIEsnQoAHC8bdlHO
ebYHkNw+lnbTPqTCqXdApfntRjjOdELD1/CD9bGJWq9EstiDyvF+ADhOBgSMtvceoBm3WVSLCuzv
6gyHpsUTT/PisSxmWoaiiqtjV9b1Gyc09oPaksM76QUaRzNrmt2THWftd4H+yJ2Ys+oUdabzXHSV
Ex0h/5qAGdCeH6B2VOzydHI3RmSwB5fV0bG1Gtfc9yRy+Lbu6sgKaIG864aIdOr3WdOMD1nVT30w
Zn50PbhGDqSR0R2ipDKsgI11+RNAnfjZwbzEQQ2W2iduuU0RFqzPnktBxicb1Go//AossjzzzTYQ
lSieC6ev390MGQXgiCjgIHEa19/KIfMfIp83NCgqxwHnOcmvvGHk27kDxjsrm+HZridbBtyQ5a+x
H8athYLis00TAFoyD8WiILdLsEDniR8/OWkE8a/EjYeAIzh/tifb2JVR58SBWZoZev6jcXh1JB+O
UZZLPygGSq+Gyo5uudNiA5emO2IXoZkxzqv+ahhS821C51NgpzXBp7telIONt2S3ucQDG9Q57nis
o8TA0UFlOkHRb5YnIo30fhJzVwYQm6mPtUfTXeG2yJe5cyyRfXBHYDlE+jf6uoaXivndMfcyH4Vt
JAHvCrzRCiCU4rCSpXznXhTf4jTsQkPm00+W2/VuJmBxcvpijIOGVSDkmKeJXyV9gtDVn2i0r4nI
n0Yc1ztTNHYfwBA/ln5V79Dokd6QqhSPRjTFBxo7LrZDCk4Ej8btljtg1M+mud+BEy59y/3GCMgU
d1twVrADKCfAJEe524dSTgxJP8tGTwgIVPmOTAySkKQetokoyLbsU3fYV5RKf+PlxJ0DwIgbPxjA
O9eGdtxkMR5lEtVhtwJFa9CDVGwLgH/rbBhn6ZZaafbsQTYefW3NaEAynrhy2gBvM1cb32zSX6CJ
B5ZyLOv2tS79aDs5snpjJGoPfZylO/AwNG8ON9pDDa3kjTS6diuZrEJHTXpcGPM3YnXmr4GkXsBY
Wj6gMYBd89ZvriCTMR8tOCK4xI14TeRiqRQAjsA/t5wWPcaJMUHIKxJgUnick52JWoTF3mz/m4l6
8kw3RhWk046sSYssRnOqXVBRCSCZrJmV6IEqLVVLNpp9DTb4TK41Vi5GPWcW1Bec5fJ4V9kc1BQo
6nbTj8r6W5Hs+yYELxwkhJK//Cy7J+0a6HsxhCQmgNg+cuVoIFMv9TOrdcNENxoIGlLV+pgc3X7X
5UkAXaIkPozJt4j8LeqVt/hSoIKsHkOnInIqCLk+2kyaGNTFqnxdRrdJEgx011b7obmJ1h51S2HX
uSFtSqHoNPm9qiob8rmT3x1+7NbkBpf84tyE+oSz+RN1JONErdrMjmPugvHY+felcYoEF15y6PFS
tMcfLZRoZCO2qr/5w9Uw7Zm/9d2VmrQKqPW3EjjyASIF6QH91MZtNXljWr0q2c7e9eBlpzZJoTqZ
QEfWDi/H9ktLcmZK78mQjDVVnmE0kffkkXsoJlprrb2fkexgED23ob28HER5hR/DBhgJN2CgQ4gI
yszZDFkkwbJiXNvoLIx7CuUKQAMdUBHl4GAprCAV42GCOt+IF1tr/mBoErg8+pWJ1tuHPJbWUaM6
KSTf+s7r0CGzcOJrzVBLPgmJAcD10ApsfVICp33WgOgBL09b/krlcyxfvjAKlXkFSQAo6HUdLERB
TTQ1eM3k/raugxYoE9A9esVaB+Wir+CIQPe/B8CxLpAz2ALJixTPWyc62cY/dQ/GppUSw5oJ7YQw
ITcNeXaY6Lwnv08AkQjNNbnENRvq72dHRJnK3iMensxe+atOt2l5N1aPX1mRPzP16cUMEp9qwDAq
hGu1+80rf0T5ZpBr9YNFzzpbEe2pnFh2zKkLOwXUX5wX0a/khdemSruNjBoPpIhgqup8W0NqsHFf
rX9Nzq9Oh7MxaOepSG1wylUYQ9ucRPdN+k9p9HB5OVam6fele7biflSgG1zChE2+xxmEN+QX7gQl
+oDOVOTrEIJ9dKnJ7NLJzFGjyq1TAhlB3Njmv5ZrUfOEsA0wPPC5+nqZ3vQMu/Zb7PIpRzPLcO8Z
D517w9HATldOxaV44NyStglrxM1xAYDSZjL3JD5w6QWEPoACuPz3XbBqTBTafYrTFSmfj/NmW1VU
FwKWeiv0yO1Mdv3wlbUHJgp9+Mi9os/8owk5QrjIilBob6sb1y+DNv/KXv9jwNXGkBVtSb1Yne79
SzHsaHxVRnu6Blta3InooAJAGr3XmK6Pw2BmUtRNp3JwbD/wnVGngVi7qJduQzCOAoeBMhBYdrU4
sKxmwGEH1NZiQMpzvkvpFIClyxLby9txqYhHzw1pDgaJZknyVhlq2uoaSaX0VCCpsWVt09wD8Rlt
ZA/q2J7SH6NpNSGd3V1GE2cDnuG1iHvJ2XEv//ZDVI9tLTjJWmcuZxtbl6U70x4Bp3/k5lULSbHR
Wsk6Lh1D56a0mkZR2TXyKjClGnoT52GAOMflmV22APIqhQYDwk07h5wMROVCpU7bZl+Vt06/spkW
PQQZ/P/8vnYf+AVYuuSI36+Lv0UnQl4gW+KzrZOskUr/prfRY2A87QA6QuiInn/NGeGIqGmBw2zj
9RRCdS4eP8bO5WBWRM6qnRlavVhgc+jSpOU1GpZvJ+T+5qZDZqwPBKiAHfAQJYN/6KzbLvKR+FqZ
i6X34fkHak4MdFo3d2ouOuObR+9jesrjbVxCIfRUVwdnrflicerP5kM7AJBzdH3QAaGyiIJYk7QB
rSZACw8cCaLLTrR01JwPTAteCl8AOjJhYAINk85La9ya5soJsOininYdfQmoW+h+OhiFC0YINFwI
+zpOLYTfa9XfxW39x4IOv0+KzC/R04E+AWgWZM1zw3ZF9j1rro18rR17ZTC+tq0jn8qhtjGYOKkO
pUiuoad1+MqS/He+9Bd649jTKCKMxqfdvnQG5NWKIGPZyrKsTZrm0nWfSmJFWPkJEGKQYrAC5Fpp
SPqnQWTh/29Imj9PFXgUQeOFa7MlIS1fcgpst7cyb8t79M+8aedhZFoJ8xvMGxcHE02gsrmZhpua
IoCCfo+1953d5VEtX20+wOSgPwf7gt5tXYkpHQjpcJ0k10l+isa7DL3HtvUNcqIdiHxIQKwNKsEB
Xopf2beqMwu5dwfwPW1Gi3FOkZ+G6bg5FV28MZHoj9e0VNSPfDqWz4xoM9qTYjKo2rm+txdsL/MG
LfkrpbPFDXVmQ7tl6iKZ3dmFjRF8M4UiNehWnG/NghYU8qGqEsOABcxlEBnlpl9rql30PBT+AO9i
v+UXPsZrJRRiaJmj66rwxLPAkRrkOXTbwORKNwwUSGC6mR5ROXlH99fxCz6oVCWBpoV8O/C0H23X
6dAIrx1RQHX5Q+45APc8D02NXHZ13TdsU4zmgxx/zu0r+uK3xPjXhJ14qYBaF4GqQg2zT3kCAxpC
0sLYc2Gl4JBmk3kgveFCpb5Krz2vtF4uj3jJKTHVENEFwMFEP/bHAY/JYCkqVDhlHFgpeOWLu5lP
K9tr6XA8N6Jdi7A9JhWBkdj5K2Eo6Bwyt8JT8rnpXi8PR/2SvsfOLWl7bBzrifcdwuNqBPMfKB8B
MNrYKBI57dtlS2sTp+003CQ0QyEG8aL/zvmBpU+MbS+bWNoICgEPrkhwhOAF83FtbLuum2RAa1kR
vbME2jmoP1eoSJrB4L87xq7mPy8bXB7Tfw3qzVBe1qGbuIFBu3S2dES/AiR5cxRBL5tZXqQ/ZuyP
46pK15J2oRYp3dFiS0hYZE8O+cJBdTZ7+qPfhSA8WNthxZHfc7Hvq5VM89JBeP776u9nmREGoPoI
ESM8SUaIo0H4VazdSovrr25DcFMA8qo/j3vRZKCEs9CnzJ5kO23E+CpNgmIi6qDHZEKZaA0svLhR
0e8KSAMg+EDYfhwTb0uGnBUs+tZ1EgGPInYFH4KhsxA37y57weL8ndnSvMAGhbbrSsxfDAioQdEz
v3IWfGZeVIfpmQXtHVR4U0HkCAs1OjLFqZJPJX+UZFPU+w4FYsTO4mTxHfitgevaFMXKi3IxoGHu
b6p09LB8CmiiIadWF8EDjdgaRJCzfnohiYGCsxReCXB0VKD0N9aPGaP5HQUIqtyoHoQbC/g+MNMS
LlfmfHGDA64BpAKIbj4RXzObD3UTOfii/knY22Y4tf7KobVmQm3+s23h5P5UJxlBN7Ngt2kHPrVC
3BZyjeN3cW+cjUQ76HH69l4yw0zTZ+2Vy4YSwYh1EmNCw8YVJ8/PICEu+BWpy7VX3uIuObOtnctD
2yVuXynbTglupZ1Mn8p4D14cwF++sEf+WNKJbIVoeo9LWIpbN5DEDNo1dfaV5dJ3PHNKxmQJCxlB
OFrtbDT8kHylNLG41c+GoW11f7QqtK/A7XrrlXmw8XR5mhYXxHPA2gR8FLoH1SDPfK4QAvI3NWpR
CbJDpguq7FBkN0Z0jyLYZUu/i+N6gIHIFu8EHCyAHWhDSTNLZI4CcoAeIIicq77/lUWgQLw1IAzV
ltvBObD8bYpuKvceJbnL1pfGidgQyCcCWRzALT6OM6JGISCIi3kUzbuM0Vs+/kBz2d3oPjtps7KR
l3YY0KfANAGbQD4pvJUlnkmeavSziQm+n6tc/BwdL3DLTVxc9WnYtP9cHt2iQVC/ANABfk5XZ/4x
IARqV1GLNI1XXk3NWwO2Cm+8jb0BEvb8ec6nEELRK1O65P+4RD3IqisFar0kzfDsY4UFGElKwGAH
6Yb+alrlgVo0AuovtFughxm0wx/XzffGDqlFvKUlaXZNNB/r2Nw3nK6s2GJDCciTIYcEUB7ymNr1
LQdb0f6p10OS3UzybgZfbCybW7CqbdHruovr+B4ipo+TaDZ+9n55+ZY2OeDK4J8CGMhDUvjjIKk/
F7T2EeTXUEI0xuu+/PuygcVZBAMuihGoBCOP+tFAapN6NB1cpyya96pyVxnmjnNvxSPUBfVph5+Z
0S4w04EGKVNxCVR4g85Gl26+68QT+QLwWWmR/3c42ma2SgtctOgD3USI6RL04aT5e20Bv7dWk1rc
V2eGtJdK4kW0q0Cgsylt0Mv77wRtnNlTS+46FhZlcmi8L5T0PLRxURweKKvrVHrV0PmmrJGs5+lp
mr+b9GDJL1RXoUqMkj0CLNfWry3DAZOOMJCw8YXYsBEkFbgi1xKhSx59bkQ762k6g4uogJGcevcm
7R784vGyS69Z0A4GxynyEmJy2DOQzrHGOzdbWYrFGBS1O1ch2CBMr9fwUnNK+CCxKxvvm1kCK3Q1
2U9G9yLiB5AuxzfGDZJp81deeGdW9ZdLjNgzc9WDf0hntMe8tpIFlReusuIr19X36rkd7cDj0hxG
UESlG6umxT6xp4d+/CZn/57Of+XA8wUs/Xl5xZYOoXOLuk8UqVOmJTZT6gKYoCQGusf0X4sY4uFy
bkRzi9xubC4jDKv392CRDSDLCw5SZ42ScumkOzejvPMsbCpZMzgjg5kKL7BsnIKc/myHQ2WuAC0W
O/PODWknN5msjNkKmwex1g2f3ucIC3YTVY8Q3oNgE0joXRsB1RdKeoD5goAPSWUgxfUMgC+4aGx1
HWa9eWoLdtuvkvur5dYcECZ8RbgJKqpP2imRWw4j+u9hgtW3tXomV3OQxF2QCwdImRrJmhNzinBw
v4/8u12tMSksLCEqitSjQLAAoqqTONC+s/LExiVighFoKPcCXRrmD3eNIHvB6z+Y0e5EgH85SRnM
tC2awNvxriX1r7Yww8uba2E7fzCjXYltN9d9orCUWSNuoMQCWHaQPozMv5FlFKAXZeWqX7gZGd7B
qKIBefu5liYsw6xFg6te0PqV2OU27n7FEXDnwxNcCj3FP/1k2H9hjGc2tdvYIMbg1q2tjqxQzk8y
fQgCB/rbol0pmS+uGd4JiGspWAl1csCqkTlPlKFhAlOnF+/6OT/VM1/hEVkzo43HGSVngwkzY7uv
6b1odll8uDxlatk/bTLo2+HpA9FHREwfz6k2qqExhub5TT+gVz/Z+hJZHIB08qD9Qo0G8lXoEQEt
s2Ki1C4UH+TACMpgaoyHsKMHB/LZ2Vr+YHHK0CiCX4PQLyicPo6nyR3AJFwPWRhA6cDeMaFH0+Ur
N//SXrJMtNoiFMe06dBEzkfb4J0BFKiw9lGMVLggIK0jU+j3PkAvIxKJSbmyUksjswARBHkiQr9P
kDox0BiYGfBfxi0klnyZ1yHz+2GXOPPK8JYOvnNL2ok0z4wCmIDhxT4BQplcF71/5OAexE1zvOx+
S4OyUW9H4ybYRj49hEF1EmV+iqRoNUIe1gSbnKDbSfor+eQlL7cp3qFKtwqvOM3La9b5WZkgE+On
BRQw9tCPjL0ryoJJ7C4PaGnuzi1p9z4k52YgvDGgwtiB2SOg7Gfvb3vn6bKZheAWnKF/BqTm9Sy8
sAzb5PgrzLjzHRv8fVlWKwf48kgUWaeSNf/EsZ/lGeS/HCSW8uLXBIi4/41122FNtmvRAUAX9R8r
2hGXpJZTxypr2lX3ZXecQEkyrtwKSybAZIPEDtDNiub841wlee53gwK/t9Pt6L4aoKg1m5XJWrOh
HTtyHCTuOtjwyI7w74MFBrM1LbmlUwe1Ux+E+tDYAo7/4zjGzE5BJYbbAOjFn1UeX/cOVI8cscvA
QOrWXuCBPza47GdLt7jCE6i8GJrB9RjILaUYWo5xJX0FkO2twIFd52UAIt4NrbZAYEL/9rLJpb16
blJbrr6yM16Z2Kt1zm7R97Gxh/yvvrK2ue/tepavHKtrI9RWjkh0pkUUszqVVblpyfgeVUZzzPrm
e9mbb6bPy22U+Lc5+sFWJnd5Qf9Mrub7EOtLx6zC5M7MGqHGhcQVKFn6ENoP72MZvZmldQMRgJU2
hqV9jZwjaI2RB8RNqV3DkGOxp8pQZ+FwhWeDM6bBnGxk9OvyMi4lzNBHBQkdwFIABNf7PgiAjCPQ
7Tg/bHpjpnQzZTSEoua+NsRVnr61Xn50gUN0+XTgbvfXZfOLXqQSWciggtJAZwOmfd9LUCEjeC//
atMcjpPsbN7jSnvPDbGykItTemZMO/Qd10wisIIhKQNuvYq+pnN69BtIuBhfiarxc/8dlnYGuEDi
CSoxrCkGoNr0rljBEBdC43os70RrhjJuA29ebY1dG6H6+9l9U+CTQJMHu7GoDnYmN8LtAheoDnBl
3YzTtEG73D3vQQcjzEPUtU95Re9YMrSQgc72ddoF1ipT5eISUxPkQQrFDiqmj98ENG0mh05tH2Su
s3jngzedhKA6CNZI4hY36pklbfQDk2DBiDF6Mv4gTpBnhwzFEEuEES+g/LHiuot3yZk17UQqJzAQ
OGpcCRhMzOl7hDypBRHCyxtkzYp2+MRD6hpupjzJRT/qFsjPANHYipHFw/VsKOrvZ27jtG4XW5Na
oq797vjtddzRsI9egYbbEppsk/i9QK/u5ZEt1aaV2sh/HENXUhB9LOpKWR3dbOckyRGMlRurL7Y9
aw+InlFeESFIMR773tnFRrX1+Ltp8PssPl7+kpU51iWC29qgEdB+Kg1thyS2wY2Z7CtjTWZnKRiE
qgMeBiAMBGOydqKzrKlcP8WbhzMXSvL0AMD6/isj+WPC/riQ6HhOQH2PE67p+UmwGM2k8Ws0zytm
Fo+Zs5E4H82UTlt67YSRkIkfZVPdWP2jVXhoA6ErnrlUbEQPHOQ3CSAY6ALSJo34bWM4sY+oEJx0
UHSbXUitB67zysj3cd510Z07BAXpQf6wbdYQp6vWtfmMEao2RGKgNnJLJXmg8Sn2NkN1BY7frPsJ
RDb2I2jYexttVsP28mIuHmdnQ9dmuWFD3Un1Ri4TMJSJzUz3POlCnr8UPsTDN5etLWUoP8y0djty
HldxjlfeJp5v3X5boc3V7fdzIhFXPTrGY2aHo1ipii86kupwVBvC+YRtNPxsMP0SNqsoPhayBwl7
sy08Y99hiJfHt3gNKUIvAPwJspWaI/WTm0+RjdeyG0MUE3Gq0ZF9hhfGTL7j2lo5UpYGpvrTfcjr
gM9HL0NOJSeuQUoE/A5rAplmf7e1329sTpNgtt2Xy2NbKnGg5mkCWgEtdxuyCh83JC99rzFdmEOn
Gtk3aXXdNnUZui0fjyBEovuOOn+1Sd0Eo9eVoTOCw7+K5qecVmuc8EuHKQ51tAcQfM0nPlg7b50R
UVa2EZl/Il29ITW7yVZfWQvuisqXeo5CmkDpaWt3Vit4b3tOjyRi8ugV71X/UIKtd4JIDkV1ftsY
kORiKz70eVVhE6kxtMc6kGjRy6+GZ8dJGcGmyDdW85R4EhzBx3JYo7tas6P+fnYfM7sTUJVESn1i
m7Z7moodFLIl+XbZa9asqB1zZqUSA+j0PYzGzfog9gDasp6Iicr482U7nz1CzRrcE02ups9056yT
GEoHrRpN9jT0D4V5V6/x9n/e3B9NaGdX7Faz7ysTI/vJ2dGSIS/RzvBrXqsCfL7DgTkxbWi9/VYy
09tPWhCWGJPqFR6rBy79R9PrVnLWixagMEOQZ1P6KJpfO5aIoyRCQr6Tm1Z8I86/PnIVmyfkEMGP
p8RQtFXv4mpqxt/Jd/bSODsnKoM0uisACbq86kvedW5HC1ztsUAP3oDUF81DnmUBZyBUQjGIrIxn
ab5QekLxB4kjsKZp53rXInCrKDJT0r+zy3+ywV67GBecy8W5inCeIbPCdPlvCSREMRUIDzu3gkD2
swnFz5jlivwlkOWN7/8iVDy0TrdLxYPZNwcUOJ472wlNS4JNq8QZUa89Cxa/iYIo1cGZr0TCPu5d
2UHlDFB+hKw0u4rm7kom1t6p3d0E35/mterlkjloicD1kQOE26gtfnZUlCU4HgaGxZTNXL1NLAJR
TD5DXHRTZhnE2MVkEfCadNBvLCCWzANCehbMIxtOHCIhW7+bMy8AIrQsINHgKUYt0TcvEZJI927Z
kzWRtqXvRZ2EQmSWoDVC74aL5j5CHhnTM+E9EUSpGRrzePKS8no02r+LpFvzEQXT/VifcSA9BwVi
m8AVUXD9OEETpHNH7qlA0ZCQSWjMcHC6a2C7QjZPoax9pHFy4G6HPVoZ11ZH/fgn4/AFAs4PxVCo
GQdypzG6GaHN2PuhHMyDYfo7ZqKT1nV3Rue8zMmAkAfttPZzX/GVRNXCBlTq8RArU4qeaEv6OPQC
Z82cR4jhXP5ziL3ABofVvz5K0Mj1u/AAGgyARD9ayHo+1k4fIWsbbUl8rK2rEQRJxffLVhauqQ9W
tC01FrEF+kXMYs+OcgTEtr7zve1lGwsPCgdGFFUO9hHSXdpkNXJOZtmgOlS44y4F2CDg3Lc2rLWm
feunKZQYhjTMShBxj6Idb9FphuSNNbinJu8e+naeVr5oaafAdV3wAqqEtV4jc5JoIGgABDWq/QuV
hCD3biPTuO/8AbWKMVwZ/pKnwkXB44kXnQ2X+biSTt+grK2eNJUVQSwlb659EH1t47qs3/qEih0i
hbuWz+wWhNc3wjMYRCHSFYf9Pcn6fsECQObUwn5Fj9bHr4hcLx77CIQUY0WHFhDh3DE3nObk2fBB
kdOmnQTJ+5gW8RV6uOB0iUhRprQAMj8yJuTz6KQgqmoNRt69njsh+GznDldbnp7MeiribTrjl4Km
pc1z6SdWWEWVYjsr2mnLZ5q/2LR1FY+N9Wy2xPhVF02994Vhv7pRVB+ydspDEZP5Ok5IjkpIFMUB
By/afcfluNao9PmZibVHYIZwHXEN1WUM0hEPb7svso1nA+9ls/vC/atFGSG1JNg5nd241sS4kHKG
RRAEqMtE1eW1+Rc9JUPH8Frppq3vPTg8LLpvBXuO+3cI3iXIwdAbsirfuLS/cRmgMguKdtBlaltv
yP6Hs+vakVxHll8kQBJlqFdJ5dp7My/CuJY3lJe+/gbnYk9XcYgipoGDxQIDdBapZDKZGRlhLjZk
JIpgSkCuanBll/zWaS0FGECS9+DOgRwW6tk46CKadirAl5fOQEIXgwcqt0PafMvom+Nuzx8l2bkF
2AW61g6PKGLNaqpbMmC2pwgsOm3MuTg4Xh4mneUX5D2eLcX9Jt27I2vm6YlZR3PMshbW+hUE4qa5
Kdw7Nit2Tm4EtPgAI3M8ivCBzCSfY9eD9uBcTj+n2ZnvqDs+11lfK9rMcgeEdAbac+jOYrTodDkZ
IDztxF/ndTQBc/qjW4CsuVw9P57RGdyY7sWIydRGRRPNU3cx7lgewWGDlhEmOIXUnlq9GzkldtHp
n9fhcW4u4gzkA36uPevt3lC9VSRVAUwCAKbPpQ8wfCPOyQ8Q8CuBooOP9M+YW59JoOdhlG763Hez
N1IEMaw6N7TZnfdNWUZwbFdI/TMTlIITxTpp1+9Sd95Pi2ouTOb+/I2EzUTf6q9aattPvVmA6JSP
ZjfdgU37hZUcN1w7qyL7kLnlsSnB9/M6BuoNGXBAY6hPxc6e2oWvl8UXDvSxGeFqjLOFrW0CMxGG
ipv5bs7fvLIOouVXAvbM8x9IFvKBJYJoj4eYb4k4dV7t76qpx0nDqIb34GWe79n3bfQ4QGDaURX6
TZk/OAj2UDsioDET473BtJG1hCc9wHH2hu81j+aKL7fR2H0XvWAWXLOuh/j7Ugcl3ZP8o2tuErdB
52ZHx0vd+tVqzC+bx2LdV06YVioOHpkzHf8+wV8d1pHcjpEPgDI60/1x2bbuPel+9Kki8/iDyRYj
AG48sNfgtYpbSAg8pKWdkdjYidZMAOPaFQu6GZw81u/ze+YsYWIQP++rTVHj8i2+NQR0QEHBftrk
Ip9fKgrK0TnQnfs5VkR4aWZ6/NMENx/MhqDNi01g5SXYqLD5G5SG2iwk3lNWbp0sHPN9DQ22uAyr
fx/BIpi3hHngpcC1JL4hGEPRA5UoiAaD6xy1Uz+ygkklmScLv8dG+M199IjNu8arMGCIBMB473vf
7nduuSXJ02Tvy+jWVAEkZInAsTnudUfmGFvsOF1gzrGzgDq+RW5mDMt5qteRzHvx1NehDIDKLzq8
p3aGRbMdo0a0JfmIicNDuz4kIKazjO+FinVDEjdwXf7BEQPdhpreqSkMxmZlasFUmj06cYtxTvAR
17cxuBZJgIGw81FK8r1OrAnfa8rMuNBmWINeysrA+Yj5/DSxfMf0S+sbeHYBeVEERkmsPzEpfLMM
g8iVPcKk2ZKN3g/hVF/rKseQfLATI0K4Wacsi1qeTMVT6bPiAg1HbKsPpvWRKVIqU/rFcJ4wM4tS
H5osp1+srDKrsBa+h8VjOh+m9KavCIb0QjveWNVTmllBMv7qql+pcxWte5e04WQ5PtG3FFTk6aGP
t21UhMawwWRVMBcDmDa3yChyqOMlt5P375cguiWfP1fYGsTHoTJT/P0WGAUP4CWj3bnsx6TRjfvr
vHdJeEW50sKnLSEbaylmdFaepUTsR22Hnfaaohzq9X6eHPRl06bbhlx5xsas73qwMy1VwMwHz34r
ymTXqK4gWfg9+jUQkT79UFAuiyZdx6/xsM1orMYQgQ3sXPe78QBicj+a3oZ23tn2XVWG0/yFjgPM
Y2zOIXiZYe791DzIq0k389Q0Ynez92SugIjUF3OiuACl5+vTjDjMq62R5nUpzFTdW9pOYdzsK1Z9
5RAfGRECom1pyQxYE7ZS+9aBF3tIN46KKFgWmzgui89VuGCgEs6VMcxTkfO2dOL8KKLDWkAo8tC6
IJvNL+v6dX4576yyfcNcL+T+UDQClFn4PHqvA98bLzh3y0aje5s+rl+4gvno8P9MiJ+mMSfItTcw
0bLrIn5nzkarFKdbvgqolmO+FcUmsdYE+vi1J9qE62PdL9arnl21qmkyqQl0ThwdZUJMmgrfJRlN
o11drGKcH4GCXvIrdF3PfwtZ5xE8fJ82hCC12NC6gMwI/Kt9W79ZqLl3gWb/NtNvw3hf4Fq0h1Jh
U74svHMwE4UXpFg2ZE0/WDWAVIHdHuL4I0XxiHw/vyzZTYF2038mhNs2MnRaohQPltZoM2l7JOF2
mFU3q7cxO8X7W7Ua4SN5S1wk1gBTHmTXY2M/pd8Ajz6/HP43hEwbH+lzOcJHyodl6gwdNli6+Gnh
W+7LQkvfMy6JqkHEd+acKeFwGi5rI6OBqan+aWgXRffRzHgo7s4vSPaaR73MMDk+Gkmy+GhbswlK
KNB+ChZkd8BMQrLF8KNhvHSZE0Rmi5dcc+NSslvs6Dpx4/uEKSZOZUHv+BcILtIABQsyBvwCQg/j
8tsZn0yCFvUFSHhquk111Yp5oBY2FpNltglSMoxzg7309FIavTWZJ8NGnbCFjEriF+mzW2+K6GK2
Vn/2XglKyD3ejv9+f2D+AKh5zOBD4UccrM3bnkWgEf0TpigNy343zpvzH1Oykxis4TpSULTyQKJw
urKmdJuZpRAkc1ga9HTr6LuE+Oi++XYaItHKVCUviY8eG/wT044eI44JfYlmjvDprMwvsgZY4sM6
XGVE0YuSHO0TO8LdO+oYRrdKD8USiK9TFwXs2e++cMGfGBGeqm4z2FWFtDRIMAzlRQHxXicVJ7Mk
foA+AGVIDi+BJ/B/P9qw3NHWkuROEaAtetXVA9Srsst+Sjc1n98cM8W+SaLviTkhXIERB/ocOnyu
MH/lLPVT0/ALbQPdc4q9VE2FqqwJ7tfaAzKBCtZMJ2yz70Bi+la7n/PQNu/z4eO8r//tEhaadwg8
SC3xCHGEpel65FSDC00Kt2OoXkDEcPSrenveyN/+DSPog0OEGj1xcD+cfi57LdEBnWP0X9GNtoaQ
aSlepw+udjhv5++DCzsEMDI0e5Euie+pbI1rvUlhxzA+cjDXQsyMvZqQ/BvB3uROQWIrMua//fDU
oPCpCn2qDcgBY2HRpq32o3fR9e8Qs1LKtEnSmmNLYAo/3ULgRZqp6mFptRyCrDmK0q3bR/G1QbJs
m3qQw2jKtv5lJU78kBg02TmDlz+d31/pcqGjy6UrUNEQmzRR67Wk1FPAPdl1B8hxYd5T9322Q9Yq
Tpz0Sx5Z4h51dMBLO9PbyoWlfGpCDxkccyDzNQPluU+m19G6t3pF2iP10SOLQkihVoQpcAKLIOGu
p81qugC03kbNF7qs+JLor6G3idccLs7TpVlzUkFPF4Z0N0idwDY6fxzBzqb77fARWQ96+jR7N8DF
f+Xb/WfWEhwIyrpZ7FR8fQa4h8Dwpd053qbyNvqkKGtIQ8rnAkXAgxG3oB2oYUmzNnZxPa13xvJ2
fjHy43BkQ7hkDE1r3CFJAKXmvBT1pkRHqF87SM2lwMU+j5mvLYdRxROgWpmQ8uipq4+LgZWN5hpq
ABbO87doVXHcqazwgv2R70deVdoNd5CUXCbZ4wA981ylCyr1doRJkDRR1CUtwdubtqyj1YMNZvvV
mvkUkFOQAySodp3/UtKQcWRIuF9yr+ojgx/kGTV1S/sZs2uPbNbWZyrVKEnIcAxQrRDXNABsFUFX
WjQU3urGSAynjV3djmnYu49jfQPcQl6HbvnvXg71HkBobXQM0DAQdjBLSDzSPEWxJLtyjbvCfiv/
PctBO+bIhLB3KTg3s2lB0T+v7nrzrh2fWR2sy605/Ps1hr4PAhJuaLStxeFONqDv4Y6AmdDortAf
MxZQGli4ZrJlf94dZAf3xJSwbQCeUbdxsG20+Oi1Nwci2EHdLH43XBvsxciu42hQvBgkvn5iUtjG
QrMsEPVidahQT8bbqu9a76pStY/5Xzl9DvHe2eceCmF9XPJuXSgW5hm/lvE7dO8i74ElD0W6j0yF
70lXBOozXqrhbRkxDg1Tl0DzD61j1B5HYDHSDiKGV2RQfC1JJILQwKcdIRLl02iSvIedeL017TBq
nkYV5or/CXHbsGk4Q+iDAHwk+EPV06Q2IwDSIxNQTP2DqCpncgMgNgNvG+pz4mOOULyL3RXDvVAL
g6S8+bjatWLUX2oCBTPe7AakUYQX5olhT1g0P6e/6ubBwSzM+VMj+968Ivc/A8Jtl/SGOa9ViQJT
ea8jUpv5rVs8JCotYNnnPjYjuFWbsRH3NtaRdIe1enGZn0UKj5JcB1xh6r+VCB6VxF2czDlWQusX
LX33IKQOqc18yf1CxUUo/SqQ46aUcOkPUZGb5tZkdDpa9nZ6ZfVN0JVM8VlUFoTF5Ejd6poDVaBu
RFABaVRacdIPcrQE/u9HmUDbN2gLeAB/aclzaj2RBUS+k+KLSG0A08NHuNBHEAtXcbRWLJ8BvKrn
W00LaX1Fyo/z7iu7mdE6/s8Ed++jZRRt3OVWAxPNcgNJ1cELLcAmm2umQSqZQZJVNU0ki8UmBdYW
7VDUxcWCLDBt0Aoi6DEky5Y5XWhCc7hYQs25QnxmYLo9vz6pUx+ZE9bXQ7wDDDMwR9urydin7otL
wqXdNyossfxbfa5LCJbTSEE/tMLQMH9zsh1DZdZSPIOka0Gvnw9icfCJcI1R5pUYFUGPjzRPU/Oc
JgcrBuL1Mcu+kHOYn4ZEcUI2TENZMgR+fdmP5RNy+KIJRiAwHcUIgnTTjgwJxYfYpMDvAtoaOMmr
VtQ+pjChB6hwAWmE9lD+BwcLZk9Ej9MBlc/A7gAXJ76FrlZLQ33AhK4im5ZGnCMzgqcZfZYZSQwz
pn6vaW9MC897sjQ9A/AZn5iznyO1PT2qdeZkVcSxR2yFKpyWXNIsD0lq7o1kutSnm7mqAE8zK+ZX
XqdoCsj2kCAJ4Ayk/D/Bdg9mZrJWcL2Z3tZ54dvZftKAez2cX6PMHwB04ncQqoNUJBxM+pGsHYU/
1MbOjH6Py+3iqmqgEgwjyjCfRkR+QfDuD2DegJGhCYBRC016Hbnvlrvz7MAAYKJ6yLxdp1JYlLnH
sVXR1RcCVAS32lWXKXQ4m38fSsOyXLgFPB2EcmLtojXHtVkbuEc/a84QWG7W7QgGN1nA3NwBNeig
e6XCJ6Xf69OmWLgAQKLLKbfJ6u+lC5Hq92HYnncJudsf2RA2jk0jKLxW2DCcQ9IZ/tTaAFfdFf3d
ioplF4W1ttHNzXmrsmuR4PUN4j9MYQApfHrWZrIa6D/AaNRDecUHVDgbQc+nMejL9HRnT6YZNl2T
Xmt9hMLiUhq78z9AFuu5egOn9MFTQsSWF4VGyVDgB1hILAqyYTh0kVf4WvFiVoo0Q3q4eacIZWaU
mnX+lY9yAL0kw+h5A17nbRquWbWB4DXzIU6MrMlWTYJKXebImBAm17oqopmh56c3d4sV9tNzThUu
I907j+sOAjDM+cRO16PFiVtUxQSPYRWoOTTfpd/xzATIFRN7ia24XqSu8mlNVLxiDusBMsOCltR6
TOj72r7F3npfVvqlXlHcnBhNsVQoXmk0OTJqni6xiJlmxgaWWAIZylOo8Qs1SUzJYSgaoy3I1cRK
YVk20E1PsCwr+yCr5q+TT2zfq55t1RiF/HN9WhLWgvbNnHTcIwYdszqd73gBSe/HEf299y8cKgyw
o9Fh4xIV35uQcotJ78yoAwAe5PY3ULof6RMQ5GOkUoiVufkf/Dha6QZnZDv9QE5Ol5SU+EArGAHy
ZtqwAW9D8+X8gmQnF/Q/XH8YYxkor51aqXW7Ar3mgneU+z0jHzNwwCy67RzFI1r2hTCmhgEDDDqB
FFAIwUM3THGbYN9i7WqID7p5U0yXZn0/OIo+ufRuPrYk+IIOIMWQ9PwLGc1ubb3LrAeujFQExErN
EBojxjRqtjMxsjF33a/GfvvChmKFQNmgKvGXpPPQ0nXtPb6hYLX1NCuM2aZH5Ig/ztuRuseRHf5K
Ogq5VNMK9JN17Ci9zOxLK9tqneJulsUl69MEEZoK+exABDnFUubxdfFQ1J33GWh6Y/KxoD9lLje6
SitV6o2A2NjADzlo8wlu4tLFnIwIiyrR67KWwDE+EtDum6ki05a6Iwq7FMBMoBxswU65pIOZ2XCS
fN2jCdukT9q06ZpbW1U3lC6IP1KxHiRVYgwshrir48yENxbawWk/qDf+9Aqw67VMccJUlgS/b4so
XaIWlibzHixwVvlKuGBYnG/O+90fvJtY04Pm739LEhIbvISBeI0MLInR63WsfeK0wVhlz01nPbT5
cJXqDfhLn8zmpUqTO8y/+Vq6bib6buF9tjTtZnXSwGXZwRpVbEKqTeCX3tGhGAqbORbDbwO7bedt
GutaT8JWezi/BbICBMrBkOpDZoebQPCemHmTaYzAxtD5WzF8jGOwZgedXSxNMP06b0p2S4MgDjTw
SK1sKrY9rCUzJgoKvCCfb2vjFhQI/nkD0h07MiDsWE60ZskZDDCnCDNytfRhwch2/Er18Xghwm3m
mvVYOgPs2Om3tFx927g38h/n1yI91Udr4Ws9+voY/QdMk9tYhtLP8re5iYPcSDAb/0BVLWzpvmGY
0YKqBoUItnBvTvGIF+ACW20DGsu3ufN1yJSoWpJSTzuyIgR5iGdMKHojAic4Ok626SMfKKxBv6PR
1qJP57dPGu6PjPF/P9o+PS4mYnCQW6pfRwB9d8Cdbz3jKYmDrt2zVJFKKXZQfERXrgZQ9PLnonwb
6t3cAIb1FKs4vaXXJPI1Dtr7Q4tzuiijqSECVa94NGt0txqgIHb666h3D+f3TnpOj8wIIcFO0YeI
wCkWJFC/TiHCbb6eNyB9xIJG/r+FCPGdEVLmFqgcgtX8sAbdZ+1+8l4s68FkrwkQS1CforUq1ktP
1JFRIdbPyQhN+xxG7QaxHXUh5IdhniY+kuOQuL+gRLVNqofBQYbqvc9pEmjDa61XTyNGpVlWg/R5
ej6/EVK3OfpJQsDSBj22mxg/acwmPMsemwYzEQ+ttjtvRvZBMTEH/BlnPwCzxKnflE1fjnXvoBZi
himYjcp1VeQgsoUcWbCFD+rFudOWKYWF8XXWw9m9N9w3EKqdX4fKivAFowybRZiLmFj8nkEQEed+
P3/rvY/zZmTHDL0xmw91YLhXLCw7U91lM8NiStQ30Iqxre0KCYLzRviei5nHkRGxqEzNRk/MFkYY
RnbK+NFjoZfdgwiqyy67OgubUcVZLIu/xxaFY62bsYfZdVh0GDiLg8HECTD9pbqafuWVqqWl2ENX
cAjqDaO5TDCm1U/5EM7jM1GEXEPqDR6Hd6GhARyn4A19r1ntMqAmZLfdk4vhy/28mFuXrW9g78z9
fKLTbu7aJUzB8HVBneJtqhnKf9nGS3+CW+LKLqctmddeAQiTxRmuIQEtCa6V4Qr77JmDlegcAE9H
DbWOFIwQEQpV3zPH71WyprJtPrYlbHMLFKFWQrYvaNjko+cfrO1PS4WSkm30sRFho3Ftx3ThMPtq
ASwhNsK6GG9KDTzCX2qBoxptohGGxzXID04jFVITmnTxjIvBCG0wFSfV9/PHTvpxjgzwtR7nBRmN
PbeEgdjAICBg52RI/Wh8qa2NUamEFWVxFwQlLtQPwPFGRJq3gVqLns4Wb1h+a6afbNqeX4zs6x//
fWExLBksN44IXi9rEsSkCxP3qZ9VMyOyLTu2wv/9aMsqNGGiEuN/QZ0dRnsX6RgJHYOC4jX0+IX1
gM4DQwe4q1C2P7VUTGUNWWbcU4uVBazbkiHamq4ibkg/yqeRP7nJ8XLsaDQ7HUYiDIxRd5eMqrlM
2XlxgTklJlwZ+H9hGRWUlOo5wzVF2H6FOlzlV/ND9hW0yJEVKhQ0KtdGxdPEOsx4WxofM6hdzn8N
Ca8uHjlcgo7ifQhUubCOYbARXxZYcNBZqKwD3qHOcJvOO9Bg0ejQtK84oXm/a2Lo5eC84iV0/hfI
N/K/H/AXsa+mZS0g1Lz8lQQt9SPnue7e5vFw3oz0GH2uU6RAifUUAnId1mkYiU9xNxSPnip1kR4i
j9Owcy5PCLCcuna0kA7UJ3jMV+DmaR/t9KBXh7rbZCqUkuyWB/v6f4bEmGDWS5wlKJ2g4mRO19P0
vGh7q39ry72l6pRIj9KRLeFFN9VZVSwubGVoxawgmWhSxV2qWI34aWpztrqFYtvMMvG7HO2LKzpc
sT608m+Fo+jzy4xBdBFyK6h1oiok3HNr7FnFwCPDnNfb1DSDwbUPw9ruO8MDpcPs922jaCRLzxhX
WwUAhI9kiaOMpI/SNCqQJ9VpEBHdR3uEkBSUULcRO9jUT6PfSNz8jN3k5pWbh71KLUP6Fjv+Bfwj
H8VDjbajkY74BXF9Y87hGof2tG2K6yS+btkuzh4ivE3OHzi5TRQaePUcWgFiJQgolL5PodESlBhG
mCy0be7S5k5rLxOnAxMhptnr3MfUtsIs/4Bizv2HPRTgB04TIdxkBaVVWTkw61VE+9Xka4caMGQR
hlkrD1XHwaTA3+0YhqoCN8sIsmNzWj90uur4ZWh0jsP0FaAMGPdQDgMJDcZahCDLUKOovJVPcOm1
X/VvjH40SpZH2UE9MiLeeTPq3tbkYdCJdgOEU3V0sRR7K4tvvCECbn7MOXniE9POQbAT92mJp1ni
1/HPAUwruferau6UAxeycH1kSqy1GNZCpzSNy2COixDaKFfpnITmPClq0CozQho/ZGudtybMRO1D
R16LluAwqgh0ZDfc8VqE/N2s1qUvo6QMLG1DkwuH3iKpyibFx5F+/s+PI8JVimV1R03HUvAa8V1G
fFcFllStQwgikW6UemXAgp3fTyXqX7BheX7ylTasB8o/kFPziCmmJDnVa9a0YE3W4vYlc7271tAg
yTtfYqJ115n9/nzEkG7cpzkxAcnLNLPXCF492sNuNub7FTfCeRNSN+NMCVyNDSxKgps5RmSPcQkT
XfOTYAQ1TzZT/P7PNlwuawjdA+Am8R45DfGD08U205oSOkhLZPlLpOt3GLTI3NCqqiLdnLcmGTAG
tszmutoo8HFGz1NzUP2NyGiBRssqMz/TEEvtqwiN+cFF6zdo1tynQ7I3ijvS9luImChuF8k1fmJe
OFP6aGaQbm6xo9ZWQ2kZVGxj6AG0S/RbXVMkKLKr7MQav3OOrs8O80N5nsIaIQ89nmJrvwEvp+8m
LwPBPYPixFXUf+FAnxgVjpu9gGK3N7HDSXPbxBNyL1XqbfJdEu7KExPcb4/WFRNal1qBdWnafWRv
O7ohSRxa+rUdveXaJq00v/1FSm2bJZskfU2ygUMi8eINXODh0svJ+anH7wt7omOkcjD+tPnrtzk2
VGD+aIWK5AwYfSsZqBFLQNZeShAMjN/tdTs1dFe2T9YawvkADlZNw0kOKt4awBuCsR2FQbGsoy9W
xAyuUhvNfkZenPo667fnT47kEv0zlA8oMMofrjinXmg6mYkL0ofOJDt3/mkW2yXugrnazSpxRknA
PjEleBADnIk6NUwlRlhoQIDuvWq3qMglJfHzxIrgRJhN7z3WwQrNd7N524Eb/vyOST8KcvX/7Rhf
5pGXQuatNpsUBjITDNnP6bhNUgXMWAbCAIYQHW+ATc2/5z6SpAUV84hZAzfVNxiege7apsx/5FGY
GlcEM0H5tkghjKarSsSy2HJiWYjbGinApUb4lAO7h4JrXYZ69gOFBDBBp00IblnlU1hqErNpYHpE
NxiFGCFFNrwsKsiIomo/+AVIZzG1O4BYsvf7ZfCzcsCwIrKI8J+/IlDPn0bFdeo0W3KOm6zWu9q5
040PZ/553sSfOXshZhzbEOvt3djbk6HDBmmmJ3tgF1m0+BkA9h1GuvKehD35aIs3x3hEHs6cq3JO
NgZFe5f6eo6pQzs5pKOzXUpIAjjPZqRD5+xnitFb4Fb80a7u5sm+zTAtfv53S87pyc8W79J0TAy7
w88e8Qo06+1kvHhpqFWKkCq5M3FXA76oIwdBRV04qLGVRE23AI67OKv1knpe+S2Gd4CZzSLJJU4F
koe+ctoam5GAkfj8Iv8OE+DFB/0sEhQww/9FGjUVrMTAeApgQPFY65dVoVjd31Hi/3n3uQkbo2jC
6sqxSdsow9/v0GvxWBxker719Lfzq5CASWAGWCmUylBqh63TYMQ7mjYE8MC9kD60oPjMtzrZzVAp
i2MAc2/tNWSj73pXfcCebMvvgwBatc12VUUs2XKhUwvMODSxwDwh+EyfNEa2mFguq3/XuXPVL9pu
GUwFOO3P6N7piQI1MTSmwcQA9BFaMKfLXXV90Bod0WlynDXxNaBLPoykdC6X2hxzXy96QAp7tkIl
pyYdVFUKjACupdGS0EjT+s7As/oWjfouxVil1zkhmSJzM3XtOEM9fSgrX4M0ZO33LE+eInfonqa1
xg4SPad7M8pUlxX/PH+tByA38DGgFuOKoY8NZeFYWYuWlRXj+dJA/rTwCnCqa5T6zCyvlrZAPldg
0izTvoBdwW4iVwabKiCmwIyd7qZmzB4EInAC6+Ijdi6jdDdGr3a5O++jUtc4siK4BhQuxszmEya0
e8jz0GhBcmE8n7fxdxYDQBWm2CwHKqIcsn26kqED1L4hIwfjNnfmYF8nHtk50Yrro/apFikuD1nw
4OOlULSGMjMV24AdI1psDFhSC0yz15q+mXw/vyCpBZSqkAFwIYi/wkdUg2k04deT62w9KwKHhGLw
R7plRxaENGZh6JQ2OSzM9f0IAunpUc8uvbzzPZWQ8N+BHh/H48Qm4MU28D/Cx4lGqEmaAOJm6w0g
kDrbR8mmmnybQtJxc37fJFyEJ8b+woK3UdxWHJbdsrA0r6dlV7INzTdGvHes7UzCurst07CO9pSo
1HNlnn60UI+/b44yQ2iPACrAF6qzqxalcG8fq1TdZAHj2ITw9GsSL4qMFSaGIhzmA1gDEOKhA5B5
W40GnUoQXFIr5tuJmwWPeXw98V09V3luVQDnBHGz7fo7fX0zsz3tbpcEug+/KTkU1rdGm9DSh9Sb
/r2zFRUx2TlAdMIVCvgeskO+5UdbGjEnzgaC9ZagOcHsjj+aivAkteByeJMJUhyAWU8t6GvT5KbD
kUek843yWk9VnFyS4gRCBXYRhFycP108AC3TdAYdF9xaNvpJl+XyYHh7Lb+O+03thLGX+6wDQgL/
KUr9spN3ZFg8DLk7xv04wjBQ6Z62M8iPrL8xlueuuTD+HaB4skhRoy5bcPYbvsgmrrfd8r1ZzQst
ScPz51u1IvGIsapwFo7aTkCg5qy3RXWJ/Ddyfuj9HvgxhTXZgT7eP+G0DcB7dLnO14Smvfut6y+y
6f38gmRhGKNiOp/DdgGxE4Jj09ig0+0x+UMjC73ONv2djqbmTzXUUpI5Xjegi1Gxjsg2EXUyztgO
TB+lgsvPWkJSjyM4yvyx78FbHmj6c234i3cxqUiRJFtocJ72P6OfGDgW1geqRKPWHNjqPVTFTMt5
anpn3RYuqA3P76QkNBrgF0Bpm4sJYoT59CDHOmR5J/AZBCn0Lo0lvYnrOyCmbzSjuWjITaKTLbWR
Dp63KqHiReL0afav1sA8IEWwET/S2dtjtAriK24Ypy9kMfea5lx0zVMbJ5dj0oW4x0HkYHnBAq2L
bIWclPtsZcneGqzAMhSvTyL5yvhhcCvM+CODEJEgbZyNtVvBeWmNyQZtiPOLxK51Myi8NHvBa3J9
p17hHVIyTPvMWvKwHfpp8huzh8xrv0Y+W/PktWob/a6KzCwK9am3i33U5QMYlKe5v6hmMkNbdHFI
6JpJ82vIxngKTa2cfxVgb/6dRGAi7qx5mf0pdcwf7tjah2pa8sslpsMc4K5eHwavNeAUev4edSw9
YMyl2wKg1pVXWjV417k+1oqm698PXHwyDKUBJ4EnE4TRTj2lyHrDShr0+I3uAk8Fjfxa6usiUk1V
/dEGELJ7TIqjv8aHnTBILWS+ePiOPUss9P7GttKDJEnGa+zp9JEOWrfXrQFkFU7ezD9oZQ031Tyh
haGPebPJ57y7mNy5fSjyGpXdHoR+z21q5Xes0IYfjaetii2ROQt4gWwg5TknsOgs8aBbkA1BH9pd
tHSnOau5cZh3aJq2PRCCKtBCaeQvtTX++wUPcSzgUfn9CFle4Vvg8Ypq/p/+aHcPmkLfdTbnD6js
Yx8bEGJ4b8U91eDoAQhOUDaptcaPUj3I/r2ghMFfJOucdBH/RwzkGhvZkPJ2FHXYZhjym4oM/jC2
iitdkq6AoAFRDq9FTuAgvHSqcmTZlE+oQ9MpTDUc2jk4v2GSGwkPQlAEYqLNgtSUcDtMCeTwxhYL
MZegBYU4NK0HE0SYo98aRGFL8nHQhbYdQH24oo3YJRx1qynGCJ3opPbH6ls73/b1JlOJZkn2DFZQ
mcCmcYUewcdy20tNunAr1btDrzNV40L194WnVLKM61jw7jCdK1/XNvFcKfZJZUH46pmeOX1pYgWV
mR+cMdvXzf78V5d/ic894gHiKNFmTVKwdcEaWBVvPQJCmPnVQQn23we6IN5CUXbjYsac6+bUjj0a
TTKWsFMa96s9+zH93pMbL0sUOybJO07s8B09Wg8UpboFEK4SA5N3y3jdTa/a8H5+yyRV+tO1CCcl
dyKzm0fYWOOHLAIwvNxUbubH075fr832Pq0Ouvd9+UJEO1ma4G4OaES1lHJ3tiDr2QUD04OmviSq
T6XaQtHpknrpvQHLi+ij3dy28eyTPDy/hyobgtst9RqVZg8bbfyw0n09BUAyq1I06elBsRDTinjE
gmvn1BcGaqax1WHDmAcMuh16IB1bfF5Zc/XnBdwC6UtbPHYR1DaB0B2KJ0ydnl+mpMcBV+E5N1Tg
UdAROcnqjgEyXcPtB7Yl7v1YbgFd2M4siErP1wH90+er4t+JZW1IavLsGwcOpXYhI3adfF1aw0Vq
Wu4xyge+FdqF7bg5vzZJ6nBsRQQstF5JQcEFK3b7VjWhtV7TsfHzDhFkG5Vv543J/IUj7/nYGKew
FXxybYy8pjpQRUUbti2kh1zUSh++YAMkDAZuJou/2k/dZUKW4zEP7pJWH1V81YNoRXWLS5dBcOFB
uBLZuQjXrac2m9IZ7sDhCglH/6FcryL7l7m992lEROvONHGzdYWRvnmK0DtPv1Lwso8tiDuFFGXJ
SpxejTU+OpPOcBGp+J5l6QigBQA2g0Get2pOv0a5uDjTE+A3vXGlz+Ewvo/uluSHZXr5wme38AhH
KQiQsj9KYEc3BihtS3DS4rM7+n6Nwrg9RObzeROyG4NziQB1+UfzWzyRQ92Per8CeWMU7412gfdP
WI+bxXmI3C31drn54erb2lWUeiV3O6xCpQq7aEADXthCOxkiBy1dBHIISphQy06jPcNDrFYBU/j3
Fh48MISJcPCuobkmnhyjGIrOLHOACZxhUxPmRxTTbJiBmQH/MjaAZQBRqwE1NUFXe81/nN9dib+f
WBfSvDHPdY0CpwFc6+xX9MZgivVJ9xEDNpjlQNvEEZtchTt2ParmWB4Cdq59zPODllwnqstCEhxg
4NOMsI7+/0g7r16pmWfrfyJLzuHWk3aOsAk3FvCAc87+9O+vOe+BGY811ub8g7hAoqbb1dXVVavW
CrQmrBzMaP4dIotdcGV4+3/YqiMTsyxsUiW79OMUPCNUvX0NBtj/cNnC2iLExzo6TVIFz7Em9ooS
hJs7v4IO1bJipR+4VO1ncIcHF08uysTzZytMVbEEuRhYDHTXipCnXcDYgOZm2QMPbuzBvg3vcZF/
HNqP3hrqa6HidGJd+MvRGlHO7SJJxuHSLjrUjvUqd+WtoMvyNRNEFvPgQ4oj1ofLW7sQEU/Mzu7A
MIl8HlMsetJeau8uMe4H5YtWfdXWJizPvyHvQAsOFR1hcHprs/whrXvoAWUropkqB27clg+pKbmJ
HKzEp/N9FM0FKPUQK+ANePYmaNqyyUYzpntXu3p7XwyvfTlueu1aRr8CUd/342wF0gRbKAdzCuYF
+aFIzaQorHhDJ1lSPsbBi1R/ufyRlvbuyMS89G60ZuZ4OSYKYJyV/llrzW09bi8bOY94vxEzXFY2
1zCSH6cOOELz3fcDktSl1e/MqN72aznEecjDgs1IIW9n+pzzUlmqS2Ymh8iXW51bSNeGuus0aLi6
t8sLWTCD/LoomzAWIJz7dCF4Wdo5LfCBtP1oOLfagAT8h1ZZeRMuWQHzDrcdjSzqG+KbHZ1XQxpN
JfZ8rCQewyOl95LI7UM/SfW1InvS1eU1nR9TmxfHX2vi1xxZiy0jmiQNTfYsLGNXL74NWfJB9b/Y
k3o1Nr8uG1twN1hcIVLgHMG6rc0CehQVgVeWuLOT+9AofBuATpnF62UjC+5mi0/EkCmoXuiiTlcE
GLnJLcFSNoC7MFxSGeuZm9L+77KZhXDwm2fbFiLbwBJnYWcMnFQpBR7M8vbx9DmABygKGf3a5soe
8C+ForWhSZpw/PTTzMXGy6l4ASxRoSufZbLBJKVO4MMlqxV2Pbmy7o0MisjeE+BIvp4V8OR2A6b4
N5bdtVunD3q3VGyyat7IzB1IVGfqjd5LPXTTU91f972kv6VeTSoSyl1xFRVaPG07jWgqp2YTHNo+
QWugI7Le1VXf3lFBrh5KZfTb28IK9SdzMjlv0zjt1WYMbk01lb+qY27fDqFdX7e4V8jwWEpg1idd
oXkYxxIUQ75j/krlfNhPuj1+D6XReM5rL30N6GR9KmK7vdWdeNgb2HgubFAfRZapwTYdnO5GT0zz
c1cGsDvFY6C4Q9s341bxpewhDwE0T3JS+5uxkrtvgtGz3kOAll+35kTYrnorfeqzqplu6bL23pMD
svSRURe72/RQJTbukAX5tWUE41vRVsHeCjuYQHMFfgAKmuYhCDW0AjwbuvOt344MAE1qID0maiZ/
jsvJe86bOqR/YhnlddpJ0RbBN5RzOj2rN9Stguw2K+L8hs+o+TvNicefaqnmKaxpcfoBuqKCdzaE
4fusrsNfdVMm6l6yqow3sWW1Me9yv/2s6n3zJZ98NGW6wI6+I9ag7Sq/1ZHWyBLtTg9qym+N6Unu
ZZc/f0NTE5MFU54FTALAx+nJCrmoAqmEK1lNp40O94MqNYcpkg8h1Mxel/6MpLXG1dJhpiQhtK4d
CNnmRRHD8y09SzllWrw3AR+1w/shdizqyMIsqBdZYuWNYEv1kY6VktHts+vL27a2BrGtRyG2GZVW
H39HCvyrDh8G9fmygYUEE4oijdsCvStaFPNY1IBXzbNmpLiRq9JXq7OsL1ng99WmtDPKow4EmPvU
c3xOYWp2k9sEXqhum1hN/6t8LeL7hfVtEfZdub38y5aWDtko+Rn0dpTqZwE/8b2h93WAEX37UVI6
1wxWGg0LlyUr/2tA/ICjvbWrJs7V38RGvfoWq9A4gsAwxuImU1csrS1l5vxGaKeRJaQVK9oZoC+K
Vc2opdvR4k3KwxsKb7oAp2sJnZD4LLAJRKqtar05cBwGxsoXWTRCY5F8Elv0u0+N6FYSFj366hvJ
fu7qfdJuDW3FxNI3gYf1j4nZy9ABsmp6EV26evgaG+Y2aoFkZz0dzDV2y7XFzNxLztu86CUWU49X
SnVTk5GvoRAW8iObig4ZErgHED6z/Qq7Ue2IewKFkO1hHdynB/M1gFhZ995P5QodwpGp2b4NuZzG
o0SJ0ivCK8ROs8TfG822ke+D4P1Z34mp2cYNiuV3scdoaz5428YMtzCsJvmbLsPkLpmby0Fg6dqA
RRNSY4RqQLPPjJV+3rW1wxb2xSasQ7cI0Mi7QobKNdBLjtacYtH9jszNQkKtxPqYSZgbU88Nu+0o
//I6t0veLq9qyffIMymwqLp63kmF5aw1EgPISID4AYAEG9CGMq1xM61YmWvGjpkvm+FIMhvBNmUH
T6b+Yq4xJy9t2NFK5oN26VRNZfxb+rQwzEOvxRVlf+V+ghKPZpEXvV7euDVzMzcPR+TN64SN07Qf
ifWDObtNweRQEH26bGehmwFzHzkDPXv6w0D4T0NdxXGqvJYR+Y57NzU2jvHSqq/KSOUj3Ab5vhnX
G4dLvi4gG+DcUbCDCfXUphPAse7ngCm0PBMTfdpt3ravbV+kO6V66OjhSM4KKGIpQjmw8LNE2bFo
Up+aJH/sNauHa0Dq9XYnaU9G3HqwNWTydWGXn+HhWGtVLVr8zQUAL5gQtD61aLaNXpcxYTcfE4t2
m4LacNyHylc19qRgU+qllxzSoU1XCmkLVzCgKc20bIohcA7Pnlx84iw2e9oqWWBc5+295ZWHyz6z
cNz+h4TRBJlFR2q2MilBB11vqXzLcZzujAleSbOqB7AY1s9/sMQ7mFkER4yCztYyFY5JIZgoFeUU
RNTn1joUarm7bGRpw5g8F5wxzKScldSVyQ6quBLEbuboDoxhaWvKIwuu4BxbmDmfNSEFI2sjWRE9
+egpkveKdpWmd/n4D3m6QPbSHwUaAamV+HRHmV6cDdlojwJTqTBE2jqbIvhxebcWAhP9R1pRgNaB
F81RxHEfWYVWaBCEKDdqf5Ppu9H+lRtrz/iFgSvRXgV7A2u8xX9nn95I0nYMRUrRRGG+d1q/u8o6
p5pcKzNMf2s5gX0fymnw4DtBm2+rPC0f+j5JXsNJC2+SVE3zg8d4d+SWZavvVNNLXkWp/E6NBoh7
VZTZQZEbUHDWfV97bpQzfbUzw3BUKRyExmviQB+zoQliXkd1XVY8exQpW8kCxSpOaxWsDzw0HMkU
ve15L9kbY9+raBDwcjPk3dhn3kava+m6b4TBshl3qtrrB2Ns+0PVlfbm8sc8P8mYZ2YFZmOapGcy
oiiF9mFc0FaErqTcN1bsf7ZHACOZV71fdB1TAs0JeAcA+jwcDk6kRFlEfzFpu9G1lCy8DgrTdhnX
WeMHWVoVX06wfTmayov49BBQnpHyPmHUNhiL+ja3zeJZjRr7u11olHAu7+D5cRBTUgRVwwZ+C0H+
qS1yG8esOyZIi+Kx1GgloWvcjQe9kFY+1aIhCzQXen+mps6JPnzVLK0s7mgzA24cQ4X3aviAGs+u
1suXy2s6D4is6a+p+SyRV+i5PDWYGk04/urscWyLL5dNLH4iuFtoZNqacxbYSz3lzBWY6Dt/m3ra
U4wGXxCPKzfVwpufpQDJps8HbpZVnX6eNnSo4iUj/ZV+304vYXIrRW++em0w4h0inVneTmikRw9F
Ahzzw+U1Lm0jLAZCWZurhSLrqW1ZkqwujA0axEg1p222ScP9ZQtLu2gL4DcpFGDFs7pPa+SeSezd
hMUbWm+T+vwvZ0lEeRtiI0FGOO/njH6cV1PF+GYfX8kpwgXTVUgWdXkdCztFGkgDh6+kc6Vopztl
G3kZFrYC/ceobNp4x/zIioWF0wNGnmqBQBjI/O/UQloyNhh4QbbJsnsveAjLe8v51asrD8aFdYgJ
L0QCmABkhnMWDBDJzJo4i7NNj8Cj/tlcU71Z+N4ETgSmud1pesxjaFa3zcgMT7YpYNbt462aPWrt
iuLiwo1kAi7gU4hqFL57ulNq4ukmJa5sUyoHJf3Q24fc+qSb17Lx4hkopjDUe/njLy4KlIYQCADk
rorHwlHKosQg1f0eg110ZxhvgfUlZqDs/2Zjtqgxlv02t7ExZY9e+0jJOgpfL5tY/PZ/lzEXCKiG
qQbajQl9GveKklyNTAm83wQjEZwQ/s8s1yygWL2elbBIZBuJ4dXQtKjRx/+wimMTs3hZh1ZAeQcT
yVS5DuPO3crr5PzpR4pNKQAfc0jr5iHLNDqou8oq25h56OrZh+gzjVVKHFuTTs3w/fKGLfkyySok
YQIChprYqWvhck7SVk2GANbj2CGfzDS1TE/NhH/wMHrmQV6TLVtyZhaI1BAzAlDUzyJZGwW5U+Qd
ccYMWc9NGn1r14h4l2LZsQ3hiUcHptIqiVcZNqTMDX919SfZ30bBiiMsbJ1F9VPon1ONop9/aiTo
VW+opJ5Ly7iVzMhNg1eTOcjAcRXzFs2oclqJO8KzZpkwkE4yAbiZaFGrsyPa1yoCk+PIt3JeJ+lW
Rz/A3GgNoItxjWxs4SMxr8ET2dG5Ds7EeGy9y8jF5WxTtSMU4rwu9Q/lsNaUObMiSANMZmUFlyJX
5+woyTJTOeRoQA+bmBmmbaFkrhUeLnv4mpFZ8CwLxWm8ASOGB8AbfjEt+wexNcFLIBhocWjgI/Mc
V1b6wRwGiAkilVq7tu39YnN5GWcu/dsCNujZitHv2cXZtEXBqBwt76F0tlm5tZ0XJXE28ko8WNgt
EgxGvZHpFnV98fdHJ8fLq4I0uqASXjbIsDLJNH7y352UMYiPzC8VEr466d9sLVKdB0YlFKyyQHvW
2m5rZMjv+StxdGkpx1bU06WMSe+1kSesgJ80ZfmghO2jZq3hkxbNaOwXT36dV+LsVHYDb0ZzYhCv
S4y7ZtDuLcAjatq+341RRSZDE8ghMYE3W80kqWZliBYF9W4LoFmpuTSQLjvZ2dXDh4GXhpyGkpVC
/nRqRM3LjAenCSjUMPa9E+6Yyzz0PlieJHoZpH4bBGsUPGdRdGZyFgMiuyitoaFZkYY6M9W7sPjm
e802ZtJOT/Z6dYDp6vIixb94EkbJC3hfi9IfqA6YIE4XaU25WRgNjVrbrsnZLThqih28DQdzsl86
L726bO4cBSvsiT6CAlsxhaeZtwceJMutUObqKTO2ya4wadsf8miTWx/j+E1RnoPgs+PfXDa7tEpG
IXVUhEghQAyerpIcuQ/TiqK1Vt34Af0Z0TK+rQfHzbsV/qaF0ETxiUYjDQwmqZy512RxMpU5pkxV
vk41765NYmiMyl+t0zxfXtWSKdEkkUFncWXMH6t6lte90eEthtnJbq0U7b0djM1dUZeS2/jjP0Qq
hiYdak90nERl5nQXe9WuFU9QQFequaPfCp011bJ3g77xEHDSAhtPynr2gnSAb+A9lLhg1be2seVb
7pRkz6GSMHma5fsxyz5f3scl7wAjLdYmbvf5M6m0qi6phACD3Rk/k3E4qKgwT35Vu5Ed72tzjUVs
zd4sV6qHGixVgL0iDX/JQYMo6XAzUIGvpfLZrN6dvvze0L/Lmx3xMcutMonZUDuDaVf6gEzvPl9j
YVwI/BbAZZJ9uibkybNENstHBw481jDE6nWpPTedsQNx9/57/8TKbOf8tK3iSNT3h0Ddy5X3uW3K
e2364YfVSv9naT3UAgVckGSG0uCpr2vTGEVTNBKJu5ekdxglk9xgLfgu3DAU5yi78x8KuvOrX2fy
uvJgHYIgStkG8ic5/OTVkZt59XMZIum6Ei8WzVk4OVA3kPpzvcJxCEAXiNnneipurPgu0f6r+nJn
/izoi3dr1C/iW8xvFngNSAJIbNjFWcyFlb6V646MI3acH1ICoWMWroCHlwIg6ZnG44k0DR6s04/E
IUK7vSbWUiW6ltts2/bjV14iTFUZK/fkkj+QP1k80kRFev40DBXgeZlFoySyrsASgoS+qtVkpexw
TrnCUT22Mrs8TD1MM0dosDWJnv4nTYZ54w1a9QTD1fhRkSaLyXGzONBUSahNWvVtVFANcbMqch5V
p+9ezXSn9muE9ec939nPmh0GJxwNLzBZvAR/T9IfmPAwp41vBOhqbfNS2+jBoV67B5a8laYRVw1s
X7r6O5M4Sr4VKHetCTrCTVE116GpXU9he+clw9XIUfSq9ibWq/dnfKJP9cfkLEnucnP0Mh+T8HK4
jW66g/2j8bYArnZ0ErNw5TwunRCB2qVIr8MUMJ/NaZNiyhLBEaA43pMGI/lQfrx8sy0eEMae0ScV
b9c5SET1jcwZK2EBHHJ408mpEh0GTSkDNyoM71sTdMW/7CHlJmg/ePlRaT49k904drov0ENNFh5a
S/6cycVNXlBysNT7ZoRMMF1TpVlcpahzwscFc+Y80gTlNBgRUxEbi6aAPsmwJma3eu4wf2GsVB0W
81c+lghqGDzD3qlWFCOSyt3tNQkjsb2rc+dZ/j6KfwyWK2kPpfdqqXvdWgkNi/GHY8BB0AVmc7at
AX3tKdZFG7W2XKRjnsDo7T3EZC47zFJqQr3wf83MkTG1PfpqKw6dXPk7v3mTaBaU+T4YJzSOV0Lq
0mejfMv3omwEc8tsSb4hKah7ikRvAEpUe/Z/TtlbG6kZAuho4sPllS0GMQbhdB45tA14e5w6pu90
Nk0+vpbZag9h9ZLbFoLUeX9IDH+vTsmXYTKQrXiMzLUZl8WFHlmehRWvQdGmNvCZMEk/9/KnKdae
C4qzGxpa+8urXHITaok0PEicqY/N0jCr7DLPjzAVl0bsFob+y2nSGxpra4JbS7GLlikhxaIGr8zZ
C8NGQxlwYGKStvuXvHQCV1ul813cNwgieERx5fLtTr9Y1A5pnzXYyCwAxAii5xEIel2FrnHlfbjo
HLz1KfEQscQU6KkpaHLGqZ/oNptNYys3jaP5yT3JZjG4OlIGQNS7qLZds1fjB70xghc1UNtbGzD7
++s0VBqhyuNVzpDz/FAYYdHajsQPiavmI/k0Y21qtM1gkV2J04tLBk4lKmii6TjvDkSGEiR2SdQk
Db7R7Mh3Y+SWvTr46nX9f5OjvgWptlHz7EnhOXTZTc+/LI9WQjX7TaHojHLG0HqjL8h1NnTfdr0J
RXy+9eG4zLKXy4bO4xmGwKvR9RSvyXmGqHW90WoO/QmvvsvMr0Pqu0l2xYOczsjKms6P3qkpseaj
fAV6r0IbdEwpI6p6zs7JSRbXLvQ1I7NMrDOMulRESwclE7/+7kidG79bIgCUMb0PrhmqQszKzWII
0x6VPPiU8mPmbsyku0qtZK9Ja6WghaWANyJFYCaLgDVvHI4KSWWhUFXPausbXfmD5RGQ/cJfuWZW
7MyZmBHpzRFnnfC1dHSDQtrX0rDzjDWc8aIZ2J7E7UweMoeAS043SnVpsmuj121kO7ddx8zh+Wq9
9wcrhS4LU9aUkCARmL/j/LIiUiWQ/Ydm4ab2zrY2cXRv5+HWrr6aRbC3mQma3j2nIoISCAxqLwqo
N3vmemZYB5EXYtVOkg9wQ72pBWmPLKHQxgyQwbBb6ju7y8d3IU6IkTNTsFBCrzT3kU7zo6SdwpzR
H3nfad+TsT9MZOQjmkGXLZ1XXnHEv5bmXuKFuV8PA5Ya+yODLeQkO8kzdtPw1VDJ9XblWm9+zeAs
HUma3APKhcGgLl2rJ2N8iHpm3D6Flr2rpc/WGmB8cS/hPGM+T2BA5jdLa+mtMdRxvlGALY7B86CO
W9lzO2slRT5/t7GTf+zQSjiNg1VeyIVnsrBI0ahcf9KdaeNFG8n4nDqfbGlN0uY8EVFYEqRCOCXr
0mb7aE1BH/gVYaQ0b9WxcDXYry+7xsLJhkJKUNjSBRBp1emChjKh0MBM76awVdkd5T7axQ3ULeg2
rfGiLy2G2rEJ5Fics/mLkI5aIiWqRTvdL1zDeFpNqX4n8KdVGYT1xNwzEQQE4TzRaSswuJXHKR6M
OnMLz7i1UqPZS2P0GMjSY1rrxo2n9neKJN3YdnUtqfnHspzuC9X34YHnFNbBEz0knbS5u8mRwPEk
MjJf1rqVE3lOncp1Dehb9P/JU9iT033vqw4IUxzkzAaZ+0JJr+RAEMbL26JDH20AEh15G3n44U/G
NlJ8wbS3Um5c+PKQCzBhTa2Mgtm8bVAXHh3IURJ4gBu/s1y/eoHY6vBu98IIQ7NI5QCgmZ/LNEnL
tBh9AgF5mFfLBxPq/VXtvIV0j7YHj2OedhawmXky3UZlpmgxZvIh3mXtR2sU2NhmuJpKQafTbkeE
p5QC2UOjXss1F/eRZ6WwTk4xH3EkDSy10MC2HsGJNTSboVBuk2ANErBwegTC/I8ZEQGPM7CsgoWp
xUyY099JzIcmWBNeX4jaoiWog6gkd4Xv5NSEXSInlEoEN7N60b2HLvsMsU4zvNj1Z12/ar2V3GWh
3ICI0pE9EWyPltSMje2NYZRvpnKbVw/x6IYUv5VtP93o0ldHc5v+o9Rdvd8jKeJrPEOAWJHOnBpl
FjdPC4B89Cfkx1HLbwbfeAylz++3Qu+K4S8Z31fnVRsoJgFbJqg4Gsm4q5rxuqzqLTDfletoySk0
NEWBWoGxOytD95EdlORDOAUjKlr9k9z//evQCRCqCj6ITtwsXVYjBgI6s8a55Q+KcaOhKZCsrGHp
/ACxE6NeQIRwvtMP4jGRndM4xeuQA8kqU5CMuKt3w5Jv07MHKQj4lNtudpP6pp071EPYKfO2ZdQE
EhOlf46Dbeb9rPptmq/kscKNZlcR+BAxuwb7AzVzseoj3066qmIenSFnDU5Oqx1ctX9u8qfQDt0k
Ct1yTTtrYRcZOBRNWRnIGgn0qT1p7IySl02+iTMxrWv/6HwuF01dAw8ueJzoW4IaERc5tbpTO5mm
FF4QyiKVrKSbqVehWe6MNarOJSs0YalBsn9ckbPds+OS3UvGHJGR2wFB6bURzQVvYACYJwZ0ucDH
5+UytbVgWwv496VqV8iUUmO6oR+U+g7eftU/jGsotUV7oklJfgqTw7zhBj7F6BuZXbPy4aZ1hgOV
eNd0fmnWd3IW2PmsA33j944fE+FMhP1gYnNk7vfZJvZdVvYxKQ4XU3Nl+T0y42uMTr//jbmbsyxF
MEdRvJ0nEXqrBTlUt/nGp/gAMUQSXofyfUNGjDZm91EdXXt6QtjHD78l7aGbHoO1eL7kKse/QD11
yNgYuqHM9HyjepN0g+KX+qiXxo93h0FBqfxnmbMYVWmxwkayzCiWdxJ/IoF0bUE4dtnMwivmdwsO
cD6gFQawTtcyOvII2bY4XKQRTWFvlAFdkfCxzNcYFJfChWj2/X9LvxOqo/BkVFMYBqmSbxJtukp1
+EicaDf15sv7F8SsGm0nOibUOWf7lsRKGbXUvzY+tWfL8b8PVXgvk/HClrSWTSxsHo1SaFUE3zx+
P9s8sI1povnYUqPitm39p2k0D1aVIsdh7+O4uZK1JwV4bVKqUJk/qMqraVZ3fm24pfa9iuOVpS9l
N8e/Z77FTcmzu275PZPhfco7ZadXyo1RZDdRHDzVVDYScJAW+SrdpgASkRWXXbiA4BREugh+FRBe
85DTd+oY9w3gxKx23FS5HpQNsoKJGm5Siazuy+UPveBPNvFaAOAACDFCe+q5k+lXYwpPGapjSDsb
hzH5NnUr8WzNxuykG14eJ44XFJsqzNzJO2Sjvy1XhwYX3ehoJTOX9ctikJWalejxwW6+SMwVJdsg
2l3erzUrIqodnb+gcJiIbVmLiQScD1jhmmefan+4bGV5x0xBpIEoMgT8p1ZsZYos3LDYJIixKwzQ
JyHNp/1lI8tL+WNkrhMQQKYjT5X49NJ9pj+m1lU0boZ2BQ2x6M7UDRhcYjrvTIerzCwvGiw2TKo1
0o7mutDKuxaWbcb01U2veAe1Xyv2LG2fKLwwYkKuAxD7dPuSyIohgWUo27YjKp/OnZxmB6dRPl7e
wIUbDBYWKoCEfAzNUYNlXEbKWJT4gqneIy98yL3vly2Ih9vsloY4TwiLwUwtWKBOFxL0datWGsmh
ZYcpXGoQA8RBz3x5nX3tx6glLvrpSvw7twlBL3O+kOAjgqfNC+1TKhmNo5NiNeG2c77o2s5rb3r9
aytv3rs4DEENLWZ0CHjzuB96itbWOWlO0X4ezC9ede23b5V6M60NbZ5/pxND84Be51BTJT13plJ9
tmJC9pp8vDiOp58JyW+TdjFvORhh5wWyWu+mvGlMsozhdmqezOwgBZ8q/6rsbwv11q9XwJxLX+jY
nDjYRzEo97OorVrMJcW4GeVrOJUPXvhVGq6aaA38s2iLyT9QiECZ6FWd2uomNOQ5aVyG8ltjR1e6
MT3nWrWTqtals7SSC5wfXDHBLoB6sMbx58zfDamJ/FzcFH2fupa17+2PXrG77HbnYU/YgHgWNgPE
2ebMAnnU2WPeo8Hc5j+N8aWM7oIRGMjK43jJ50BoM+dKYkhTZLZvioKao2YJK8qz6YVURJ4vL+M8
riIATlDlefA7Msy2qpXLIivKqNjk2dYs0OL84euPWnSdos0ar4E1l7zg2Jj4MUcel5Z50LawCW3s
SXfD+Nqwng2jcC35ul57cS25AGhKMG3g80B4za4+6Gz7zAjYuBLtjaQ6CAE4I1hjGFi0IuQkuJME
f+Bs94IqNygbJwUiVM+jA7uZ8yJZa2ysS57GFf7HyGzX7LKXiLQYmTic+XUd/piUG1lZE3lb/Dj0
GMgXqcWgznv6cbKiqK04xIwdG7cpA7tXPE2hLfWHr1Zr3qu+l64coUWLiD/TJqWTAvb61GJgBJkh
e9yvXvqfuGJra1NK11JfbJv8cNnNF/fwjykgAaemINNr6ijPcYfxCqq7si9cxyCtWzGz6A9HZmbH
1fSMsm17zHjJzuy+tMFLEb5dXsnippnIl1BeRB11DkFDUEKvgNoUG1V97qJ9Y9zIjgd4ZGOuIfgW
F0PwkYE8Ex3mRZiA2fpeS1lMX4f7YtQ2EQifAVHyywta/DRHZsTfHwWFJO1tEzXLYhO3KbWxzRDu
RsV0m/wfQqmYdvnf5YiNPbLDiGiiQrLP8wH5Ya2137LJ/5fPf2RidlKpjfmI42Ci81+M8DF0Hqdh
pa64/Pn/rmJ2ZmrdaUtDODKkVfvAv23jQwllRaCjM7P6pBbuOk9IjrZsntpDxdHXpY6xNguYS+3F
zMB0kIyvZmtvGyvddZO+Lc02gpKmu4on5/+2n/OswbQY6oIL7Hd4bdUPnX7w6rWC5oqXzzV01ARa
ArvARlI5Wyt4lBvHtdbgMys+PoeqlmbeIyaHEcXfOs2us/eGemOtFXUWfYMBJHBPVEGQ3j31cE0e
g0AZsNIXP9D8KMddlzwnnr+x4rV8bnHXgBND8sGYGmndqalAt2qImwsCnfxBK3dJ+tNai6WLmcmR
CZEaHZ3XyE8azfZYjZm92dn3QfkWO5vOfrV71QVQczkILW/d3/XMgpDVSUne67zBKgnKo7DdBsPA
RKzbG99z4+2yrbWFzaJE7fudXObsXVAZV/RuuuGTAfRD0b6oxX2n/kMuzKDCny81Cxh0yuPK17Gm
Zvr3xBpDl47lHvmU68urWqh3kUn+NTSf+QeeXNB7Zwsbf1d5H4xsa9E+nKKrod3m5lUeEt2DK09e
Aw+LBZwFqSO7szt3Ugboixlk3XhV/NY50bUzfDA8YZPJNCfaKFSjy+pf0uYjo7NaVO5NdeDHGG37
ap+qz0XZo+R6UOsvPcLMaf/j8uauHLd5Gw50dBnL4rhlLfBhZkKrpnhJJGtlVWtbOTtycPMaU5di
Rs5/GNGmaG4seOFG5yroN6Pj1muZ7dqyxN8fHXE/KQJp0LDnjfdW85DnH9Ty9fLOLT2gjr1ydrC7
MilKR5iY+tdh/K6NK/fxAvTg1O1nQXewPd+MOgzYQ/M2jdKL4kRuoQTPMO0ggGLchtljkTAhkJpr
J04krZc8fxZIKlst5SjEtKnnb1ra3kWJf2tZ402ihzeVI2+mIoOI2twZg7wSL5djGPknmigMXP0O
BkdfLmPMtdUagnMk6ZtE/iFHwSFIp72CwExaRfdM3q5UKxZ9hasNvCvPuTOEu8aAwJBE4sQZSAKU
/S5TdGhf1sC7ixfBkZnZwUa6snKikT1twm6f2vam6sPHDurjVPsZOGsT5YvbyCwopVkQF7QiTw+A
WTVax4wkeUEjiDPjjdMeGvjb5MlV809x514+DMuL+2tudmvrEPfX0Llz3vI3CSyM/anOt1O919be
xWvrmgUSan+eP9QYauNXOWOQ6qYZbhv9UZJvdP3n/21RsyDCuJiUp6LTPrbfLP2QwV433CnhvRNt
LxtaW9QslAhcaqvnGGpg6bIfIu+j40GX9ZJnd4P6L2GF/o3AwJJIGbr4MUcHzJE9PY2Z0d8EoX2d
B59kzdhE6bgxrQCmIxosww/ZT149Z62lK1YxDyqiDs3IIfygcKecGjbM2minHsNhKF8PknNL+HyO
KvO+C4K1w7Z03xzbmi0SBsEslzOiyKDGh8Df9vlzO11Rsdk5kusHOnxr9j8cgWOT4icd7aue+kWZ
hCyvTn6l9q3U/hoadFI8OHnXSK2X/EU8nCGgBANEX+zUVNV2zZBA5rGZ4r3lMWD7VbXvvDHfq+rW
9tdYuhcvomNzs1iS5pZWtDXmSnJKS79OAtWFsdv2aZY5d3a+K9KfrWmuHIpFdzla5DykBEljFZr4
hNK9PRy6nLIhiAZzjU1sKfwfr24WUbSc2bSGGtUm77/G8kYOnuJxJVMW/8SZ51N7R0eRZhmsYqff
i9ZI65slN0xu5w9d4b2Qca1c2WsmZiEkQ6TXzpuKBKvw7jj9u7JeewQubpQYCEH0QQyszxycglEZ
Is0E8IgZKSX4UsuDG60xyC0e3D9GzmDQFLnQ6hgIhdY4fp2aD6ETXIcUc4fvtfQahcqzDe/b5ei7
uHWgxGhlCnbmObY3A0hgo6NNmWj8WjlP+tpo56IjH/37s08zyNnYSSLFDk3zynbCxyCmT+7n0s4b
/6WuAYOgTWceGJWmzb6RGXQh3MeshX5n4vqWlLph29yUwVpvbNkZ/hjSZ2XP1hoSNTYwJBc8yopP
/zO2sxJSl3fur5FZnJPJPK0wwYiRMOmYuDZD/u3HMFg5novh1KAOjhiQxZTqLL5lUt2MtoaZUeB4
/STYBCnCaMYQbiZncIs4uep58l32uoWMCfYi5oRgNAVgeQZgyYwoAM+eMxeygxhe76DqcKt8Kzlv
lw0tPZ8FsxiTY7BtMXo7iz4xzB9majqgtYx2p4/pQUqmvYd8ZlJNV43+k270g0F9KhrNu8hYa68v
rROcDkhFMbHKn6exz5zkPusjwCp6W7ZbDXGandLHjtvGeYOQjJpt5QCKqMtrXjjSANCBl9L6Zvpg
DlBTszYbPYXeU+K1CRSu3/uRUcvLNhZYB1Rgq6Lo+5trd17F7iajNtOWRpA56k9pBx4Ia82tjcbR
jTSiJiUN0hPFJutWIQXYqFP0jcFdkENmF7uhD5dz9H7CHvGTwLwytc6Y4LzPW4yqnA4a6+6MH0b5
GvvxFt5hdn10PdNZiZsLIeDE2CyutXRZ5cLE2OAPYGYkY9yo0Eu5UjB+v7zVC5cClmhU8jzjBTU/
K1lJxcWpSa2qsUOBLvA7NwlDaauM0nU5hsa+ShzFhSDmZzPkHy7bXohBJ7aFqx2ldajs/T/Srmw3
bh3IfpEAUtTGV0nd7fYWL7Gd5EXIdrXvu75+DjOYm26aaOJ6kOQlBlwqslgs1nLOCNwjFK+MzQkw
L+OaYTOwnaUjV1Cdk1MdpVO6ZsgP9g2qL/Ha37sIdtrqwJoO1CgAha2vLiulWlBwEGCWBSBqaKSQ
hCXD1pnFAqXGHhy6LTMBlEWc5RXEPTZSoNWvtABIcN1N2QvpxlLz4FYtKVrPPEBGYvAISITSki4A
cB0XA717W9P52dYND/bQt2Fqg5hq25ZRI0+1tBgLsgWcAxM4wefyMPk2xVYObVuMMk7jK++vx+iK
xnfpoDkSqlAZ8yL/ipLn4ba6tOzUgk+wFjvyqT0Fa518sQcnyM3oLR+7I3oUf66NeVzJB57GZ7Kl
27LqbaR/kfnCay57mEDLHdv0k1F3QT4VfrO5rj/ZxsNlQ1JtpUD+BIIERQZFfol4Wes1syhTj/jr
kMCIXmiah2us8QCKKxrtzX/lmOdbiOpnP2UMcrxoDu+qsK4wuNQ+GPneM3eXVVKKYkz0lQL6DK25
56JcY8xHZsPZ1EAwjNPyACStFsw3Hb2yrRtPN6SgFCegMbCGcHFyk1FkN6X9p7Qykji9ajeHAi4G
XTJrWa/3vOQ0LNLorinAkndZT3HKpEcJIKuQGQJqNvAk5A4D1pqYo1wR9TTlJwHNAyxdoqOwUCp3
IkP8/MR5ZnnFIjJDxpK5P4Ypv4nSNEC0/YzI6Ogmnc8MN7yslkqkCyhaQVwF/na5O2wq59bbRP/j
TD8bRsDjr+527OfPJYo72oe4yo+eCpMuh3o0IzCGo+3ERUdLMv2yMkC4oiOSsO+FkfjRfJPa/7lX
FaSVeIGhSo90GwYZzpe0SdKJZEKkQbf9QofrbUj34+zsLy+jYowQckwx70GwkMAMPZezje3at+J2
N2fwYrLnOEWJDIgmaLAOzfgnCjB49RteaJe6EQ3VogLNVTTc4TjYMl5eRjI0lzc46wSVMtBT78r0
hbivo3Mdu08VS9GS8IE7/g+UCgZCBAy7dEFg+C3OegNrShPzecTU4liauwSzJx3YKjXrqkit46jj
9fy/suTKt7ckaBnJsa5W/isBDm8ZRVWALqqXLk53aVUfzWFpfdLwTx6JXy8LV12EAvEQrWXA5XxX
W0WJZ+pHgtuJFxM86RPHvY8mI58bcVA1mq4InTDpbGwbhncyCmET+8njgzkUYZG9te1uAcv5Zb3E
r5Jd2aleUkDRbT2mc0Uv20RfzeI78Dg+8PtR6EQHJbLpmDY4PwsxGWKv4fj9PS+faTL9MEsj/IgI
jvYLcBkATVES0ZCO8RolJYCJhgWgEwmIyS5LUPl70QspWGtczDHLBzoapjlDoitwyRDYlb/2wADW
zcyovO+pEOmeBiIk8zqR42X8pXWPZRGam4dhMRaUy6fy52WNlNt+ohE73xbgH62tXUGYuRg+BW6I
RTUbr1wzF9PFgLZBj7Pcp40scuqaHVI3a4zGIQxOp0FcvNCs/5AczELiVAKYT94bsHTgtIj2Hs9L
5gNBHLzL0UsdUtrr8g7KHeKAroWnQ9QmB8MGyfKit+F/OOl2g3OdpaE9/Lab3CfVZxY9/fctEsAJ
6NNGP8C7KW2+Aey3cvGqada3ARkcQ5deUO3QXwGYbDq3gbXdvLLwIMCZv7tQonWvE53P1smQTk6C
ImhfZZCxOnuePTL7HpHu5XVSxdGnakjnpiEjQYodIubpNsmAVnZsxtDqNX5Sp4h0YGzgsZsjg5SO
9fuyzfdgYvbLodNYs8rzA4QBMTT6PfHMFJ9xEvW5hsmHWTgBQXbk+Ql/ydEVmTs/K/7P5WVTKnQi
SSzriaSMjytiW0hqgMvuAFO3dA5Fr4m4lImeU32EvidSWsw7rc2MZZvS7dH2DH9ucW8mNHSs/GWi
Q5jwARu3orDlhNY2TH5Vp/uiyO67dtF9jCp+OP0Y6aJYLbs31wwqLx5/nTH8lm71vgC0kVsn14tl
+XAhB0zPhkn5gb4pAa7xf/vqSWctwVNvtESvWZzeLcuPFhhY8w6AEit4runz/2tn5anqKom8AXPG
SP26ybGKAWFZoXVq1MGgaAzIk86dQ6t1q12sJgZZO7P0rTH2QVV8WReVyz1dNykSqiandVLR7Giv
D9QMzOlx6J/M/LZcr0rdjaWTJZ29YmrptvRij5b5thodv8tAsj71uylLHrKJg9hv0qinTHoIZCNA
ouENCy9/fj66dqjXVvTTYVYnOhYrK/dYxy9uGR8z0CH7YAexg9zOnmvOr0m7Nvv/vL547uG9h6AG
VW35CT15UcJq9C0FcZ3Anf2caw/HMbDngzVdZ7rbQKUuxFkOitjILiOtfq5u0c4Zd8AjHHiJcW9R
RPL2gFRSGgxgCskBArcmzm4lvU/W4uqypgpzPRMt+bvC6oa+K6BpSe+yZle0r1WkEaFw3hCB7kv2
h2tNzmpXThOli+jkyNrHbAwNa5fxfTTdDEzTiKDUBXRdmKJAEhCcr+fLOK05tVMXyzg5V+Z6ndSv
2fz58nIpdTkRIR28wnDiPEohokp32XjXApAPIGbbcsV1WL9i4aUXCEa4/ioj2cTWzXzJG2wM4EXL
9Hptvi0xmuh/XNZHEfAiv49ikWBwQQuFdNDcvOqSzYXFcRv0d6jgDDoKTdWm/JXwrvyamylf6AgJ
xHiYlluvP5ZR+N+VAG4JECVwiAQGw/m+AzvFnDZRbYtLsqB5DUimiH9LTaij2pATKXIi1m1GRpoZ
kftofRmsoDRvquxt2A6XdVF4W/Bz/quLnP60onI0khS6ZBwAiQDaX26KbG9kb5zdV9vjZWGqvRET
78gvC+BXeT7DGzFyDvgKNO6snYlsk9P789YkOxcjcJrVUxkafDkq/ZCERjwp4jVGPHXg1kVpZw77
bbhZia5SrVo6FHTwonaB/QebPjcD20um0gRQZ5AACBucy+DvrQ8mkklZzR+t5IfHyuPl9VN5A8CR
iRZ2jNwCPvNc4oDQdwY/GcoAC/AFp9Y3jSe7iH17NfzU1kwV64RJgUXL0MlQUBEDVzuwLgfrct1v
2X6lgMTWXH9ipWTfc6qX5EhF54eXi2GnabkngHIDxZMfZbuyDPtoQCv4g4Eg/PJSqkzxVKTkWLs5
n9ZpQESMNqvrvOJfBgwYMyvR1VhVRgIbQV4cSPjoBZWMZNrwOIkNnOIFXYxm/tq6rxy9me6RpldR
ogmt1ev4rzAZxLkeyrV2TQhr4uRqLiqMXY5X4H06plblG+7223SW0fcMohsUUfmqEy3lMe2EZLOT
iZbv2vb8sX1ZYtPf0jtAEmu2jWrW05SscowwfzsJFWez+Z5Qq/NJbwd1vt66zbIrCQszknxavK/E
icLaezFIc8h60x+c+ZPZfI4XC1UeMK6BbukDBiWgJAGehczEux4cZhSscXE2Fye+6ns47HT4p906
jb9WnkqkPv+A6AryqHMXQHu0xDIDLtQhn/voeWCfuuqw/YrXtw+oYwLUjgrIyHfDtTNvJ6Pd4D/z
zApWPAi5iyFEXVlcqQ2iANA2C2BCuRQA5voyaS1IIU7+iG8JcjAsRQB2KYv6eqC6S0HVSIIOtr/y
JOvZ6m2DK0M4hWet6Xfk15Z8qxfwk4/WHoWYu42unyPy4vZd4BQ65GzlITkRLnm5fDGmIo8nOFRS
3Hj2c0mi5zzZ9i5W9gObdyJJcm4NoxuIg7CsdX6Fdo01+zbqxiGUynAxZAlYBob59HM7bJZ5svoK
yqTJr46FXrVPe4zk61B/lG76rxg5PGnytLS7HGJIj3mZpg4WMUvykaN7IkSyCj7wyUw7EWTPz+18
VfRPWXz8wI6ciJD23qiLGDTC0IPaUABcRmaCdmWNc1QtFvCS8aaDLwZNuLQncZmPEashpG5vwbXQ
tbeJjnFB+XRE4QcOSED4AV/vfN/ThhS5uxAEPd7Pcf0cJ64PDgbMWN6P8BNL5pvZs1d+oDwCdPa/
UoUfOclf4eGycnC+4GIDacBAAgc90Jc3SGHPUAhPfzSBgo5R7idpUUjH2YRftRbzJWd4naQs/jEu
Nro7Bl3ORuH20NNlUWTlKWJvOY6bV2dzhh7n06C/MMkcOmt+NKo19OzeZ9nPy5oprOJMmGTd7hJT
M5khrCyux6VD7OHPs6ZSply9E4Uk8wafycbohCf3hp6YzXwxi6cc06iJ8euyLooA50wXybHNvUH6
Bn9BQ7+8YNh37w7IQPE27Dx+t47sBejlOyfTmZ9uCcXPT8zP2Uw+zaXYL5QbHbQ2lDXgMTUuQny7
FASf6SadLM8bY6CwQrcYQAalB97mQddGpNNDOkYjUnhLEUOPbGE36MDHDAGHIjqWbkWMdqaJ+PnJ
ciWgnqnBZghrcA/OcOsN+6UzxXny7aEMao1NqNcNkIXAr8SzSL6JhpKWNu/hvZu1Dll/06Y6QiJV
2ACF/hUh30J233mixxpZi8QfZ5/T28UOANjiAkh5yf2RBigPOjqxai/xV6p0cBM+GQOtIbVobb9n
j2X5tVlup2Tx40VzfjVr6Ernly1p3rcik+UAWH5eD56hu8jVJ/evMuILTmyiNqa66bmQgLedN/tL
vJuzQ5kL4H+AOB/m6uqyq9CtnnRmU5TSlq2EQADoYvBu2x7SOQ/GNJzZt8uS1Kfqr2rSwZ0rXnYl
gSRAOK8jMk7Ur6imwVt1756ZoHR0W6vqhzEVgdCKPs7QSd+66tuAMb+JfKuycDX9SQe5pDMK6Rhj
Dgr9yRb0YvR1jL5p02i6dZPCFdpOQClf8PsHnnw31vkKEGJvQ2PvL2+Pbunkos8AYoRpE8bdxBam
fvaAWOpjgDsC2zS5c6qwMq9tHR6W8kIEgioQbm20h77Pc+Lyj0y4QG+Ow7QkR4YUjWv8dNGaf1k9
5S79K+ldvrOjKSnHEZLWDqNFXe03/Ufs+0SC9OSsXXcciXDnHaBg3eknWJNiHSSR8so4kSH7Oq/t
s45hj+ziqwNe7/geZeqlGDAnj55TzZIpXYMAJHfRFw2keck1UGN2W0zJ4iyZj4wWPvXCpb8d00+N
cbi8OUoTP5EkuQbCs3HMLXFq+ydihzbZ8UbnGdQG8FcbyTOw2EzrbYY2s4GYYdoZbNhV5o42g9/S
oO5mMIUANxq9b695+bWegnnUnDDdF0iOAvh8CC8HaNnXvxz2E2XOy6uovDtOVlFyFFvBt6hchIbV
azw/cQqajIdo/LzYYdmDk6HRNUFrDIRLZWJ7qyKrAkNeEAONzSVBtAVzDPCvJJh05QqdKOlwOXNn
biMVtoiUmSH260u6fpnya1sHQ6qTJB0xhmmV2e2FpNlA1+pNaiQB7X1n+bl4mgOm9H5ABEbzKgAi
kfo8v+zbbQXCK8Y7A+K9GQNIIpwfg/3Q63pzlafrRIx8usy06GORo9rc75gNmeZbJ9JkVJWmfSJC
OlyDN9HRFY+n2XtOhn9W63jZtHUqSEfHzloHuLxYKbPKfJLHIRkPLPrn/ydEOj+r1XrzJNbJnBww
ipWY3z+w+Mv/S4h8y5Zdlw14KuNphnsoM3ebYftuqgNi06yX/HLuJpZZvUjgUfclsb6l8aH4AIoU
Nvxf4/WkWLj10InpibAHA96BPb2mUxt09W2e3lKM0l1eNKVnO5ElzO8kKjZSM8ndFrLi5nsEWp6t
LV5JxkBnS3YD52HblnvbKb9elqq8bE+kSudmGKhTbOLFFM/frObFAMz11Dn7glJUlRzPr/JcRy+p
8Qgy6mSdTNHsift9aIDvn/g82gFbyjd0nRw6+5DOk+tUHV2EauZ69JawnN+0uO46EdJpGrrNIrju
YB987y5PVfFD22KtESEn+dvKM9Yx/rNan4vxgfdPVqpxbGoRaBUXxUTEqbJjK9jcEnGQ1m30k+wq
j17QPHTZzpQ3DvsrQ9qM0TGjhXqQkRbrS1oOfrpY+3yJ/Kapv1aWrgFZadaoxwN1C4jBSAecH6a2
s9H/xHDBuZhfAKyYz8f91KVh21wn2ZHossZKk0Z12UJXKIY9LOk+7aIt56sLcSn5aq3XXntM6qD0
jpfXULlPJ1IkD2HnBRLw1YqDw27RL0OWt8TQiBAG+y7xhDkasLFCD3TUnq/b3BWmU8ZIrhaYKiNX
NN/1QBs0l7CPD5a7+Fv+9gGdTgRK/qcbTSNnBnQqvNW8dRCXBNFoo05BVh2qi3L5TkRJZr55TZ4t
24YmCp4/blUSpLF7Uyya8TylKZxIkQzdhE338QgpTnHwGJCcH0pyb+s60xWEEqJB7O9GyZ7HAcr7
wiFm3uIQg4YF6XwnuW+b3VK/TpjDTm8waJJGN1P/tGYAOdjzDz1oXDGVBAQUgbIp2YoFiM3ZEYl4
ZMjZcmuv3xyd21Da44kMaTUZKuWWjVyoeDQlLCzLH+7wfdh2NPrVWrtWN0mq3LwTcdKq9kY8kC6C
Spb1xV5/UvOzw2+0WQhlIOkCwRwQmEj9y/iD3lrYdSX2rl+XYGp/JJHGBpWWfiJAWrXZSqy0cSGg
Gw55eQ1IJoCbXD63KgeLNzrQE4VPR2H4fPMxNGokXgyPx9a6emqS4ZrbaAfZxsy+HjBYch8TEAOY
Vq9jDFVtEdrGPPQOoXf3HZmruVSLzasFDsN5ct1HdCct5k2ue8aqVpABZZxh8tzEfJFkCKDrMZo2
YeJ4mWEEhJ/Y3sB8xw6XV1FhCYLhD5gJmOP1UGo6X8UeGMNG6oEnnWAeFGAtEfGBw6aDKhIHUXLq
Z1Kke2PirbuMDqRgqP2haYCC2hZ7QNw/98hbO0hcX1ZKsXbguGFAnxAYMQCWPlcqGYrC8hbBxD4m
u7rrf7JhCRyDaPLUSjEMWUfwXIOMUw7/XcAlAx4ALNdT1nypJvSx0+6B69A0VO3yyG0KWHEYG2xO
fMZJWO6mTmlbCfinI6+yd16bZ0/ESb5seZztUjbellFzn2fOW40mQH/anLsoLplPhq31l6jlx7y3
dagyqv00QZwsGr9AISIDCEyTifnhFvTQonFy5vXmV4NDfRfxbgACpcTPHB0Am1KkwPvBiD3WW8ax
SxY3BnVgWQbLsufjdWR3+PdtBS1qo+vLV+VoQXf3V5YUTFmpM2WOBVkrIFnL5KqaMr9PA7LdD1vI
2OMKOIHO2F02WlPhV86kSlbrgDG97pcC8ARlLvBZFje7M2ndf4sib73zhpR9opFj/47mxWv28TCC
ObNwSHSMCZ0e57WoUFcwaYtC50KOnE7dFPRdj9pdw0YKMk+D059JHzu7OY3hWAb0XS9+YbLmKsrT
+CWprLUIW2NI9mk02Zq8rcJdYxYLJxKtghizlRtIGa1nwxAAyJsNUjX2PPIjAAkT6zC7d9Wk6RZU
ncxTYVLwPcewXGOEMEzEmqY/Gx35TTHI/DQaafH18r7pZEnbtqZGXrc5ZLH4abCODT1EefAREaJP
FZ3KlivbvtkwjEOMOG6F/c9SPYDyXUtopdQC4ZzgYccEtjy9PvI6S+cOTobY6yGfiY9SAnKZuq4j
1Rg0GqvA6Q02U7SnyfkMsxhzc/yzWmntr6v1I65+lmNxa2Iwb1yLXx11A2plgV3mVxs4Y+I8fbi8
mFRsiHwZMcFxipvBdmzZn+YFGWjHxIaBe2AH5pg3wo15b3PMOLRFBiZp23omnVf4hKQ3i50aX92s
eCrp6OyAkGJoNlfl2E4/R7iFE/de2g1NN+FLJ5b4M4gP8u3eHgKaX5f882XVVR4GelPMkeFyAhXB
uagKY+5Jn2dlgMEjDDyMcRREFd47dM0jvHp6Y9AVWpUSAVIENlS0CeI6PpdIvGrOmZCYsd8D3c2o
urfblaOroejESA47Aq3sTBuIyev7KAub6G7MYF46rAC19YLyDaVAB7cQF3t5slfjXORp3+ZlEOdu
tp+a2s94dput62c+viVVcdcVY9CS9G10jH1VbEfb/HJ5C5XWgs5dgabhima38y+Y4r6cLBtX02CB
ieEVtuwv9aFLf5W6Lhqlwz6RJMVsIKQEt5a4BLvBDnn+JUlGP1+In+DNk47zsYlmTRZIFYvCOsGn
A+h/3BCSbka8Th0TFyAC4sUv82UNu9HSNTKoPJ0lwha0iwH76J1JrqkFgscKK9iGWf6yYIqWbOHl
XVJGEJZFxOQPmEWJ3H+LXlXXag0EuiQG2tD1sr6O3r7bbj1g/IEBgrqhqxsNVjUjg97mr0zJkcRp
BI4TDpkmKI9q0BHCkzXfJ3bPon1rhpvzKWmDFY7O+NKaQQEYipqEQ3l06iOvdSG4guEbw6ooR2Eo
WsAwyUeFV714tONr5vom5r5t/Y6WxybzjcifzWcn8rd4R8Fk032y8xtWhxEGW9vrcdw189ci3dXZ
/vKWqIwLXb3/S5sCkj3pPUWj0ugY7ctgnJbJJyJAHZq61wxhqRyRhY5HUMHDtoCtdX48+VIjSC/G
MrDJ763/0jguQPA8DNJ/oLsSlzVAZ7mF3CKSfueCxrzvF9uaS3ReHzn2e0sfPN0QteqkwNmhLRCk
oYDukZx3n3r1iGGcMqhW+8q12zu3plcG7TXBmlh5+T4G6ipeSwBGERAs56rMeVHHBUcv1txXPPW3
mZJPEzDurjvSliHrBvI4jeZ4Xa4DcYK1TKq3y6ah1JOJ3UJ5kOHP+QeAtyndnBEfYLTHePpKokOp
2y6VM8Vk3r8ixM9PLo62YStedhDRlgmOwO3m7NItjCeC5jcPMIW7D2gEWBI867Gq+HMujrU5671O
iJvMwCr5XbLYuzXdni6LUWp1Ika6dscWjQtDC2sHFB/wqd2u8yvjzek/c+PYaJt9xW97Zycn0iQ7
MePU3KwZ0vCwH4ovG3CkkvIFd2/SvA3erq6J7/0m7RH4i/5lPf9Ev5dES3ch2fqoq1esZ5McTHI9
dbuE31VGULaHuAi9tjh05NppOr+3fkbeLrG+Jt0xGh9SHQ6/yr/g3S3Q3F0bs7nSxtotOlttD2tg
ZKJ7+6qpwzR+5ZvmsaY6EQjYABcJcnm8O6QTweeiXSl4IMD0TQ/dQvden+zWiGnMVHlNgv4NU8Ym
mKVQJTm309h2pn7uxCWxAkJnV86J/Y8xdWPur5GZRXuejtEOWLLDU4GQ1Q2mCrVSvAnKZNDc2CqN
wd4GjHwBsIDc3vmX0GwY3SifYMrznrNvVekTQ9dorToupzIkA87Rldcmm7gc4nBz/dy8MguAVtZ7
oA04H2jgxUA1sl/gVBObKC3tCIhQXIZQqNtwPYxm5mdj9gHHeSpDjjhKY0EwChmRh9EicD/So9kn
P9yy/0j251SSZJAoNbhGXOG6Kz739b0zfFq2O5J9Sp8vH3TlDp0smuSmS29u0dGNHYry57i3/AL8
0VYIgrXNOiDq1rgVpc3hRY8HGeL5d3yYnT04Q0HFwI9942WHwnx0dFAJKn8BNNX/E/HnAJ7cO+bK
unZuxbrNb9v8y+xD2gWlbgxMFVudSpG8kpmaORtnKDKAEdscex8IFpc3RrVU6PDEkDPYVwnABM+P
p503SDnaFKEIu7Uxblqi6VSXClfFIX8y4QTeFUkq6XjyBdNnPYqPKIogr3jYMI5Z4s1jNrG/NIeh
ysNs3l1WS+kAT2VKF4tT5dSBF4Q/jzffqm6HuMMo7Q0p9/Ma9PE9sDPQMndZqFgr6TLzBEkusRkB
nZ98hxhDnHXoisc7Ac3Pk4ArK39nKyqr3Q+mQz/4k1I4F2YDO1fk+1DNxZyg5IbsuBgrd8Is5mij
No0pSMeb/DXfTa4DRrxfHgD+ZvtLQ1efxwni5H2+ln7O/2HZdlciRTT2V9Zyy93ngRwd7ykeKzCR
FqELvB1d1+f7dRGfysGOjf23QYR+bmMk5WuzlfjUot+l8xMtv+LxNhG8UZbfl3fg3XkB8K5gJIVf
JoC9kJ+gPQf2bZ84BRhJwRffbtbg58Wm4z19d2aEFG6LlCs8zLt9xsB741QpyhOYc9+u+7p/WbgJ
UrjKefnv6oCK0gSSPUMFSc7pTWyIcr4hWiBJ/L1Eumwz4+CyiHeOGboIHC/k/VGlonKDSDUYrEDW
Awnd5uvKnocNUNeLT+PYr9JX29ldlqZaOWRU8YzDFIfpysgArGrWfLM7lKnS7tWm8a2XdK881iH6
KcwAAbqYziWYveJyFZaCWSwt4xrRD2Fv7to/9ohsL2uiEmHaFHN4wmm+eyaSZR4XjiMVJM3oBMAo
HeBpdDBY7w4OBvwsHG28RwGS/y493aUYNAZGQBnQAiH4/JlVQxDbT4bFgo1pCsvvLjTIsmEKwAax
BP2pdEjTqJz4WlhYMw9JhH8MGpbbw7i8Xl42lRQH6DcAz7CRuuTCQE6uzdWekfyqbZG+WR4z9gOT
SndN5YFBcdM44/fZaCgEZHHko8QRRXriXFRrxU5ZuRDVAbF5Ga8nhmrMFa+vDOuG2sGy7RwkS7L5
a+beoGnpv+uJhz1KeDaKMgCNORfOR+CUNlNZAYi7DhL34HpHvCd9lDQ0glR2CPYkGCA6pzG7LEUI
HgNdLV8hCA1eAXjM75fYerysi1oEwl3UI02gnEq6mDXpEgvwhSCOjY9NP2Nmcmp+XpahsgvRRYy3
F94JmKA9X684AZsGyFYrFLF+eEhnuV87kBaT/0wiB5vAlhBYHiwdjz1JzJjlM3c6rJZ1U7f8rrTc
ELP2mj1ReLkzKVKwi3LHzGgKKV2Dof20A1mB9ausSk29RblmeIcIXH/kQuXhkyG1M15PEBM7X1Kw
QxaR3/ahdnj//VicWLR/5eAyOl+0xhlqO5shp6j60GgP2/KN1ddbYvqJA0pUfl8jO9EGhQ6qSHE1
ncmVTNtseRFPkZBrDTuMqgXVxP2s8HbTYvkWeyLIE/xnKwSIMLXR4wBwH2TNzjWtligdlgG8LfBd
wCWr/XSY/Yi9RrpBPMXWnQkSR+7EDTpoyqdshaCeFeWzmzLziPJufbN2zbcccNMavRQryVGWQiuF
7WJwXO4qGA2MjFMGJ9E3+StwzcIhHkcfc1h+Rqo7hqRcZJkamSoVQYqE9zFiC+9dQiV3KRCRs7EK
2OIA5GzypyTkFegdWk1mWHHa4OH/YD+La0XOcqbT3LWeC9eBHP21V1aJ71DUApirw3hRaYTg1QXp
PdjqkLs93zS+kmaac2i04t2fgouXPzJQonRMs3JKhU7kSMaREMNypnSCL4zcQ0rjwHTLMO+3/WVj
V12Q/FQf6S5eogSZqhL6RFsV5vkGkMR97+6cNWica3CrL0D2bY2wx/DmuN2k7L82+Yi3EoYdYSEI
pG25blABRVhMk1cBxxgBNfKduVo7atZPl9VUxFCnYuSBhcgaaWEUEBMneAZF32bWPlukDgeTXtWN
zhiV0sRFLFKIKCJKxZB0aRdj9jYoBbMgTX1DrB9p+jue+jDB6+eyaoqLGSjPqAKhHmRblmyQ1OgJ
uoWgGkurB6Nkt277/bIEpSmeSJBMsSVrF5ccEtxsCqp48jc6PIGhQmOKSkVsGxgJYN9B4C6t2pBW
azmBfifovfiRuMszS3Xjc+Jwnj2X/7zMwdDk4AXKQRNwfnjrFP9d1jaMfYmeItFXVX92keywGt97
rqodsC5d6879TQDIX5XD4fI6qlwHGHgAKyxCHFPGqK+svo3sFSDqmfcpQy6qmn+m4y4im8Z1qBw9
E8xtUNMDLL50pDu7nKmZoiUpY+4duqLDpXb8aM19zovD5FE/LXVXGVXqhgQExwZyFzRD5ytbgCmx
mi2rAroke7Pi5eiARe6bW7CbZrDvqrF3gs1KPjud+5TOy+zbeUKPnTWT66hsj7bVsX0ztKUfU/Zy
edXfVxew6ehGQVgsKlCAKz//NNS/kHcERUbQtr1vJ8yfHct3JlRT5iU7mnW0t2dASxnt6NtZHlB0
zNjVXY6Jjwlt61M7+639j93qBtre5cPwWbjO8fy1cWhNOXUD+4/mLEFAXQ1uiFopVP8nb/pDTV+q
LTDqu6YML6+E6hy7Nvo2cflzcKNL1t+4xoDKeVEFtC2zq5YUVpCzZLmrWeF8RBQURPTEgZson2XL
S/uo4lCu7rY7vqIovZDPjjs/X9boffMmZLiQgk5eVDjeNRuh4OmURESlG6hA3Tx5mYb0rp9+r9Ev
Ns9HLxkS3x5JgFruM02XnQ149NAwCbhlRqoJ+FUbCoRyrCvq4LYtd0x3jU3ndI3w1Jypz/oAgIdx
uwftRISWvJV/HhONw1SdOSCwgxUVVyfA2OV3DHBqU6eLYUFm7EfjD9fdV80WpLr+OKViJ3Kkl4zX
uonh1QbS9tPLsDxM1ZHYGLdCeYzf0WbfzB+I5QDkCOQu4aZRXzk/sCm8pBHNCQ6sB2xxZNcNY/b7
jmrcpOo4nIoRy3sSflvDkPUUrKAAGHqY3dofMGjh6XrCVL4YrgfbJByjKRe/cQ7Kko8pztxyHyV3
ZQfEa/eKk/1Q7RIdB7dSoxNh0kYlpKv7sshwvVnEb9sbMz30gKy8fOZUwc2pRpKnz/u4RycbNFq7
veGOQYVBwqS+HdIXc/qIgf/VR2ZtnDB8NxcxRMX0a+NdLfljZ35udVykymN0IkW6Hxw+50tvQwr3
jrx5W5tP6DWfZs3lrzxESGnADvAGw+iVZG1xMWVpicdezOKQj7+JmSLb+ub2AHEw0j1lJPBWXSCq
MggBpcVBTINnkezx06w2y86FQSCK3/Gi9bMu3nk6eLg/I/JyWHUqRgoQBwq8HINDjIF0+cuY2xN6
nvt0yHaT7a7PFiYDoz3AqSvbR4vIWIYN5dN3XMlzuHIaY4jPmwojQEhA6yfPNIbXZaSpaGbquYuW
6Q6mtibodOJd7f4o140/TU5XNEg4UO85izL+uDhA5ZnKqP/a4regGovOjS9FCybeIanjfB8b1jSg
2AT8DD8ZUO967GYk1ELcTT1AXLMWINwmI/l+ThZW7eZ5tvq92xcOQGs3Fvad2zw0UbuBoDQrusIf
m8EN3MVu9i36Fsp4wJxrb9VV4S/J2HB/RV3wnncD3XzHWapfBqhBv6wkH1I/ddHC6AOfBK+qxdoQ
UvdtPAZW1pjOdT65LDTdmDzP7bRkd6O1Og80KfmyA+jCHO/cxSw+Afh4DNG3HDt+YmEOzSrQw4RZ
WxK9Jg1f3LukxHMxyGbmfqJd2R2TuHP3SzbBaa9Wk5GDVXGwvPE1c1/mrI0Hfxyn4kC7od6XltdU
+4wPPaqNqTXfoCty+R6RJBuDeTEaUA2ZTaEJGFSH8NSEJJ/fbfMG+j4cjxJVsz66H6MnF7klL/98
2Xu9LwkiYkARSoASI00Aaqrzc9hnxEqoyGOuy6eqvgJoXkb2a/sCUFq/yW6i/yHtPJbjRoJ1/USI
gDdbNNrRG5GitEFQogTvPZ7+ftA9Z6YbRDRidBbkNrsKVVlVmb8xjopwuBxzcReehJwdNL3ZVkYq
UHgpgSHncuFTBckfvXz8djnO4hzSd6QfDWyNPX8+NKsqxjaNiVP35aED+58V4Uuo6E950618ruVp
/DfWvPPdDynGvVPFedQPkvlDHB5rNdgM5ruab8dxW0VYpa95wSw8MiZYNX0jnXo6/JFZpgbh4ZUA
hKkFWrde8ZB1t2X/0/Pfh2wTaruBDRt8YZ/bsFrlvLYz2Qmitzr+cXmaP2fy818hn08zLCTTrX1+
RRuBdHSfyyFyUrHfuL7T5V/9YBNUK+/WzwuIiIo2oZInYeH5uFMNXmvg1ymuBNomL4SdGpjHzl0L
s1DjJQ4PErrJOl3NeWPO7Vo9j8eMk7DTn1ULj9/WLw+1b13pCs3iRI66ja/wyKuD8hhkmGOhyW3+
96U1/Qp9UlDmsQYF8Xx+XQmMshRxp0+K18D6FfmDrZTMqvBNSN7b4Q4a8TCutWoWp/gkqHoeVEzc
2CtVPmqvjYdQ0t9qv9llpbpyC1jYNwxu6jpQTodzNq9AiPQI3QwxVSTYURZM7krrS8LJn9yb+F6U
26S6Tdw1sPDnvDDFpHM4TSnn4Gzb4JzTWE3J8qmSX2UVIVl+57oDWMJflzfG4hyexJltDNeysiE2
GFtZXWXxjzrZSt3j5RDTZzi/aZwPZbY2Six0gKkwlLp8HMXM7hEQvxxhbbJmC8GUK0PzUwYRgaYm
ax+jwHw00PCFV7MSajGRnMzXNJ8nD5AkN0O6KgwmNe8F40OodHvsEQ9zbVe66STXrpDT+e+jY0dN
6HysQPBlOA9pKUXTdybVXrlWsdy5H4K7tA12ypquytJSOIkzp6N1fqUMok8cX0qvsa3Z1nrsjLG3
kivWwsxXdh+3aiMSpkFcxIJu5CelkydrsPPPxBQMRshEho5n7CS4O4sDxCsPRJMKaB50I32TzlV3
MhJ9g91HtZLcQrqifmUWwl0gBu1WKYf0u9kl7bVcTQ6QXQn+5/KHXBz5yS+Szz+koZQqF2l+kem2
z5krfVSG6hjZ8+UoSyv0dNyz7Sal1ZgPLvNrdF+tOse1DgJq8QjswBdHLmdv9M8vR1wcl8lLmZLY
dL2YRfTyIMp9mSJwEJjuLixE7SpT2ogmY7wmEL6US2BNTZgasJNcB8+nEH+32sumUE2j3JRu9hCk
+ubyaBbTPW2pafVg8orV+XkM343CehTpBBRo8XslZPqDLB7qdodum2Q9yLpv180Kz2cpgzF9gOGp
e3JJmsUUBAtbhZ7yr9Z7tiHVm3gcjomqbvW0Xvlan6sbCLBQyJ6gbkSbY7qMyCrKMZBTWnuJPQrO
2Hq2pH8r5du0u0rLl8uzuTiwk2iz8oaRdPWYJETzqXeZ+I2LNZWHys7W9HIW9zvnJHdNSrTs+lma
FMYyrtJpXIMmItRc7xQrcQKQl3UlbEJDcrrhKyjuzVD0t25s7NxwWFk5S2PlB1D/ApY1rZ7zhZMk
WY4lFseQzzvUTX42pu8koO9FK1j5hp/rOSRq6qe0MzHQ/YTLG83IyoOpwR5U1S0lcn/vJmbj1AOy
sNY40GTXfPnL5S+5tMsBAUqcQ0TkVns+ury1cisQgf96OoZbZRJXG6/o3G2TS78uR1rKYBM8D6WC
yRBzrk4npDgRWEKS0V9U2jdxGLsSn2PJwO6qUs33TB+qey3wOoBbtCd5DnIvXZngxWu1oTPBIkoq
k3f2+Wi1oNW9PjIohqeurSgd7dznwrL79Ls23AfRfa7e6/p+LOrd5bEvzrJO1QcjWOpHc4y6ZBqN
6nU6lyXhXVCxFOIVn3orb5OFErzETQLoMLVvA9LmLN3opZvIGljSjSH7djnss+yhDx/1hNrP3tcP
YnUjy7sxUDcd9wzpWyKu3AGWvrAJukBlPQGRm6c7uEVmCipyAibdt2a3mxC39YNm3ijhsesD2zDK
lbN3KevRXUMNSmXrMO7z72nyNaUqZsS9+T5KPEweEsDsFUJURu941Zro68IGJRHw7JsSEt3RWSqQ
iyyHm1VM0G+zuC4G1cQlrvSRVVbDYKtQZNrXtVm5K6NcQAZw9NO7AbmGqi14rPNhZqHcxElC3HTY
9ep9p9mt1cAvbnn44qlya2mbxvxt0kejQeFI2n8WYp/oVWBE4avCLGT7nsd3UWMRuhqpo0S+6oKf
avHoex+Xd8hSoj+JocxRTYOhuZpeEqOy1EdZbuwEZ4Ne/Blq0Q2IhAM99e+1N3yjvmnLjXTMozX5
0YXFdPYLZsmBMg5XY5NfkOEIbKGXVlV3qO1c63XvaKDshiBcy0fTjpw9omiW/TGPgBD4CeBUxErU
jJKabYTcG/W9oHXlWzN67mQB2NVPPuXbx0IUtGQna9i82q5meN6N5KnRwcizVtk1sSpehZbZrdGE
Fq5kqPQqNEU18Ns8j88/ud63WZ9NBQYt1PbCaO7yYA0FtRiCvQQBAbmMT9Y9rZ5EgzGQjNHVOhYy
VV9QGZdX1cLZLUG0ngwmpxfDpzd+MxTW2Gi8FpLkIBceLn43ZSDblu+ufMqlSFT6Jk06csMngKme
hXEke2T4IOyo9npOZl1p2aMn/00c7nhIVyjS1HI9/y5mbKoVZwDfJRGvJfGnWBSHqifThtqaTsvi
llTpidNwRE6QKsl5LFlQctU3okle787tXqjH2KJ/kOIIK5V7IXvRm+tGu0raF19fAT8vbcXTyLP7
ZZvKZeCX3ErE4dYobqX0KEvCRlPuDP9FGg+XF8nSrQCg/YQSMnjqfDJdClXfSwYxyza5pd6omfw0
tF+sNt96XrbLw9qule5WFKMbUzCvKsn9djn80lhB8WKhYEzl4j9f4aT2EDS11mAsN53a1uug+bac
KbhFmxiwiW8s1uvaW1OpWh4xNxF9qrvDNprtbqEfFN/1GHEfaV96iJ7CIDm9VEebSPdudKmDuYLj
aq5sNPcjUddoB0s3FWyneFbSKweBMz9QFNeXjLZmt2TVjZlzlz+aXUWTeQD/fTCtrWntLXcXo0IX
UgbcRWvic0uvQUnHiXVS6+DiO6cGlVbgVg126ZsuPEo0omqAAarw2yc36MIhHo6qe4vn0X//0gB3
kWP4A0yYQ/pBHnuFPx0wcNDDm6guE0x86vzWSpBeb4I7I3Tf28iqV5r4S6kJdgwaBVAXqNrPzzWl
TONArrONWij4FKe2oXPZBfkjQvi4PMKFCxJKELRW0fEFBz2nubq5WopGBjeu1X5iDrJH086peRda
dXk0EMm/HG3pK/KeANhCKEq4f7oUJ1uniV103i2eFFx9nv9YWMsYnYjRVjKLfVc9tJa4aRt359GG
vBx6YU7PIs9So5DhdtNNj5nKfejccFOnwJZib6cYa3qnS1mYUBxek9sly3V2xxWGEdpLQn6oR+VK
pRfLyX/jC56j5OU2SlQ7yf1dZj6Nun89dvq+Eteqo4uDNWTSE8VKNu0sW6RjUMh+ymBH4TsQskqo
7Lx+qugyX57UhUwINYReAyqACu3n2Ugbk6Yxe5JrrtRclWa7JVVv9EL6KaT1QUj6Y+yumW0sQNIm
KygOVHpZPJ7mbxY1Nwxkf4kZBUcNvRftSvL2ZXzg7ZmaB390EuOrJtyk1k4OXzCLsnHO1Yz75j+r
6HKv5kGBiAqnt4qz6flZ2yhW7wsDvyOkuhDtVeWLod2apUsr/tqK18w5Fr/ov9G0GYWg7YcioNHO
TGNMUItfqTU4fa/a+VrKW0oIFDOYXypuk4bk+bDcWB66phl59Iv1BnQFzZbmKZXya1+JnnqrfLy8
ghY3C8lHhgoGj45Gy3m8SuzFgLditpGsARhfji3HLmpEW81vEcJBydcNntz0NTARuQu+XA6+cJ+l
UvVvbPk8NgbekljSNAe36IEVD28kfw23Ou2A2XsB2CSYQWofqJnO6xdYfeW+6SIlGQvm1gQFoIkD
t8DgeHkkS+czaK8JyweVdcKsnA9FayC7qzXN3Kq0sn3g+ao9qon3mJie5bRaH+/9JrsNDZ3ggGiq
QQ1t3xu4GHraC/Lq9bHNkmHlMv/noJqPHtzoH3MXeH5zwEAycGkIGz5uSSW/jSW7w8m60D7gZV6r
4sRlJwGr71ag27lW7tWm3KCtfgiSh9LUD5FW2y6901APrl1T3/uyAKR+rcO3PHWaYqDfQYVKnXNW
2qoJvcFiFaQtZvLhVRO9ha4NlASt4pdQzY9q8CZVii3r3Rc5iXdhWNqluMb2WFooLA9UsnmOcLmd
pVI+iBREtOU2gQJRJ1Cl/gAYGWR6Va5c1Zcj8e4x/9AV/1w1T85g6ndF3ExP2FCVD6bkH6o23uqx
sb+8JJcyFp1aOu8alWBo6+crshcVIYSoirMPWJS8OgTRRwClWF2TKljMIBN4mucA2kmfypTpAI2r
DiFHZ4Xrylsfn5+dJpY1FwmhfWnNwfgqNZJ0SHwjv6mMSrox9VK6VtMcUT3J8tYy2pSK54vemsov
AFlhgs4LtJg0y4o2WVVUpd0GN2720Qi/5XprIJss74t0H6/ts6WpPo04u9sMfl5W1mSaGabfCnET
y9SFh/tOWWv0L50Np3Fmjzw3ccWsaogjyPFOKECdWf1G6KsjVts4pfgr6WPpdnEabraCOsUP+qBj
IuP6bSxRAcifu+BJFJzMzezM2l1er5I2pftPH46mAX3+SblqfrMYwyQ0UoUzlhII4Myk7PtyXxWV
WW3ZMvpVWcuFsvUAVe8G3KpfxbyUHwTNGpSr2khaepW51O/0SMHYo6FQ4u3UcRge5SETjY0yKkr8
QPYp9nmXqsYhcKP+PZLgF2y0wVO2/uiRBj3Ti66rwqo7R4Y0WqLP32b+tteE8ioWM2EbTMtWSWUX
iZ9GlD6sWqwOctVFgyMmlhA4rR+mxqbqXfNOE4oQ2KBk5g+Kp4pfClmK3zQxQY5LkMyRW34leuJG
DSQXKmJWh8cm6RTurYOFRhssOn6D2dy1hqtodiwK3rtUBrlD1bN8Vgqly52hKbptE9bid7gL7HVV
DHSYQYnn6zvNL+Qrr8M22K7zro43SdVp/r5KAAYAYpxUJaRYnXhZ4sEqZIQ967iRR9vKe/AdYZ8W
pCaU7q+6yLfQLvRC8yPDkWMzNIb1O/Jy6ZgoVrCnSjA4VgwZ6wpQPVpPNWJ9dpExybZXhUPo4NjX
bMAP4jzYiGryq8iH5lYfraxCyzJ0G0RlG+Q0cGbRfieWW79LQT2Ym8iryp9NJaXPGc5Rrq0Vg+nU
pmD9jjWm98nIDO8OGw0x3HhDnEGOUMcbFXHjbVtGGClIHPtpZ5n7NnXlHp57fUzqJrwauy49UuiS
j2JNGbzo8y6w5dTH7rasWGFCCYzyStMGuuOplplbWWgDz0HAMUWOrnVvRTkXysOQSobnRLIo3CYN
a9ceMjl7k8sBEIwLXlDdlMNYFE6H7Vr2mPehf62Xg6JuinwsoO/0RTHZlGWVtu0j39uFflfdCdoo
PatlH4yAoDFlt2Ulk6WHXGvTfNt0UuPdCnWp3PSdXG0VLsE/IL0XewQ2AKjmrIxk5YmxmN4npgd9
NjKqMmccl2XN6klwNA6RWHPlvV/cyt23KLhTIjsND0r2uxydQbnRzVUC/EJC4FVDjQfa56TjPsur
WVtbRRVxM4ApfANP7E7zPiLcP9B82cuEG7p2Rxf8ukgCu4pBwavZSlJaSIGoZoHlB1GGmve8j5AK
4pj4epMB0pBsebPXbppOZVeK6D+sWfEtZHeuwvQz+cdVfJ7+4rxSk8HgXpBFFYoMlKxd1CUiqI2W
HFOJNUoluoZdEOYreX4pMKwnWIwQ2LRPIh2SEGuVVAvUthoAv3d5otNPPQzuF1cJVlbT0nxSVUGd
UMa/gyx/finJh458XYCadiuVOlqhZleS2Dexjc4tIkqkr8YZPSlK7bHRuzV5m4WbF51MEyAMtR3U
2WfRa2WogrEjuooTdCU2HGTuMQ7WPDAXrgNIBcLSV3kSAGaYh6EUaeZ+znVAqreldsCKghP7i7H2
VFy63gOV4L7KTFIBmK/OQe9zJfcC+H7M1VtBn5Zi3ACdaFODSccgVff4FX4YDSC5O9XV7YFD7rvb
Nm1hx54X3aSeZFz7VWsdfE/3t66be9d+0AlbSY1bihaVHrlOVHf0RWMduXC5bP01is5SUYrZAuYv
T9Bf8L/ni8Jqg1QTGyytc51qgT/afpxu4/G7r6S25H+HRCPHTqJKK8t+aTWchp19pqhKE7kMCdto
3TZPvijDsI/XLAGn3z6706CvouoAryYozfwyWsdKNbQil+OWOrWn+PeR16yoKKyFmJbj6XsiK9nY
HiGSJOILu/6jXAf//c0y9ahpCqFfOlWgz2OUhWi0cYWXlCnmT2klvHtuvMNdYOXuPt0oP83WSZhZ
QaAJ4lKvTcJgn57H9xn0BD+4DS07trZK+zXR95fvnAuZj2ExJFitOnq/syWQFFQPE61C8H7wnSyr
78PR2Na9eiXXrmMkw8ppshgOoYuJ3Dp112bhwlEv9Ebi/u5SbZXGeKsVOlQIdL0U/zZfs0tayLUq
Peh/os3WBRSMXggHopXC/dhVtix/VNFtre18OjTpWjJa+nQQNaAQsoNRepqtEDVCgtPvJlsX/Zdq
bC1j33e/4/CL1blO0Xz06lqLfWkyEYMA4GSBhKNEdb4kVaWnbu5FBWg7uJGZm9tjrPZ2E4WbwTeG
TaM3Py6vloWEQXWAOyzk+Ok+NPt8id9nVjbpNGQZULFev/c8bS9zO7Yvx1kaGddDhXc7OsifJIbM
YTAC9hrY2mrbjtcIjNpQaPySy+Ea73M5FL00si+iEHNMreKibjDGAKiM8i0TReBoLwO4vtw9DGv1
2qUFokMi+59Qc1itHkTcoyRQ6tC45PKu0wtHHvWNwe6Lzfekcuo1+ZWlqysf7N+QsyUSNClKNj0h
DSz2ivzF4t4m9slWFaIHUKh2NlFs6XZNVhfiPrasTefKKxijhcvABJtCV9/i0kFL6XyZ0qpsy3Bk
hmPsUgPkqy2hvK0F8WgCmb68btZCTQnh5CCIhVZWhEkbqOiLg1lojsDFte4jaHsrR85SagGSD9kC
Jza+6GwnKP1gleYA/DRs062LT4EjC9mz0Hfb0Ei2Zixs+z5bOYKWjrnTmLN0Znih7rchMWOc7dNS
oUL4fHn+lva3geaASh0SdMV8M7jg+tRqALeYay6KizGa9gDuzBUB3cW5+zfKfB+kUNHasQOXPDYW
xQrhNYisuwm+KxgYH3nqvvXWzNCWtt7JwOY1/qzOJX2MAFzr/lc9fjDd33J/DKrtGD/4ybPe/ro8
j4vr8GSEs1M8rANZDKZwvntr9giWbcfydVWsf3E9nERRzld7oNFNVKZ5LA06F11IQT3ylZXdu5Qf
T2du+hEnWyqj7yN1FkFgXNtyf5Caj1J91IKfurb9i0mbtOsAy5nk/dlwmrCpDSlj0lqaAqFYO0pw
wDfJcl8vx1lcfidxZiMKK6uhGc2IlGm5NdFPMxc3nRTuotj6prnqVR5Ff5MtTkLOsoWRdlo4joRM
agqjruP7T9WAfiYtRO2n3641uReXH1RlqHYANehqnX+zwavMWDam5OQJdtze5SDR2uBRi9ZaBouL
AyjEROlDvGy+rUa3HWQxIVAVf9WSWyHewVfepNa2oJ70F1/tJNRsS6WU5IxeIdQg3IiRbMtJs43j
K4/aSBTdaGt95cW9dRJuthiVQPFFq5ymUCx2ke9ee92an/hnTwqUJig4/DN7s4WYBFYSqM00e8P3
VH8asBT3e9scrmrk/ccddD3EDeP8UIcHrOE2evDSWU96/TAg2VYJXy7P7+JV4fTXzNYoeFFE4lV+
Dc5YTXlNN882QIy2lWfn+rXFFUwWd0V17afbVS2MPx2f+bMHCAi+gehhwF+c3VMEHZMosxrQPjDl
bxEy5nLR3QkNdxMp2g9WZo9p6fTl99SKIV+7a66Fy/EpyqD7wT0FYPv5jmnpiXaBANOjkfSjorQ4
mMV22ryIemuriYLeJLTfxH1X9fJNFVeyw1L/D4wsFH/6+JNo3Wz0mdK0oEgZfdt97VLdceXSGcxJ
Cr14dS35SJl3m/cRS6Pfelr0RvV26+r1TZmsWpMspY7TnzLbZgBqMZmpmYjUguTub0XrFy8zsfAO
K8ttGtP8i58Gms14bSbiRMfiqmZw/Y1eFRPzgNyusi962+DluC+ovoS0Dfy1HtJStWUyO5kIqrAz
UKo8/9jACqK2sJhuT8lsJQcy8qGIj4m0DTGCiMJ7f7hL/gKDeRZzOpROjtFRZWc1BTELCvnFVg4G
JXb0MOkAjgT9NygV3dPlGV465k5HOV2JTiL6Y5AnrUREhCtD4TrKEWTIbL/fKOJtGK9Vqqfs8Plz
/u+cQpY4j+ZKxRDKOZ/TSLOrIKsOOZB2w/p1eUxL582/Y/qMZRhLwMvTmIa+2WRuwW0Eg7zgObEY
5rjW1FxMidiwQWSjgGVac4BNLEt61mCHtNF8DHjGjSg+amps58YXU/8BZjfOBjtQ3zL3vklX9sfy
Pvwn9BxtU/WCFpkDoeui33XyLmkaJ8EgLPgLSYXJVOoPlons86m7YZQ9hCmZSEn26ru7ctjI3q0s
drakXMWhY4ybcdUeeXHzn8Sc7QZjHONUyoipUzqIjF0sUh+m1h/uBO1aR57U3eqCE0jvl5fPEini
bKyzPRG0ptDEEnHTpN2U1rGs7zSd5I7d4w2ITlGoHap6frZrZNvV1/bI4jcFUA6maTJ9UmYnrEQn
EOQh+Pg4K1+aLnwMum7T+a+xsKYttbgbTyJNv+Rk79d9G6NuTaTMjZ3c9x0FmnAupNvL87k0IOrH
rB4F+CkqtudhMqntAe7AVYwF6A9GGELs88ijqap+j6Rm5fm7GA3kJl4Q/KnzNpxZlIkkiFCFBBmi
v6uAEPU3iVA8og+5uTywpfmDO/hPqNn6VHI5RuiHUL4AJTlSaprP0L2dXNf2lyP9KbDOE+dpqNkc
Glrqt21CqCy9ruTvsvWg53dNcePnPyP8VMfvovQquQe5/ZpFT8hQWWuGrks59eQH/PEqO1krNGH1
ipYyV5/sI0muRPNmspg05YckWOs+LR1Jp6Fm95y2cNXKAiG/qUbjd+S/RmlgZ3rr5AILB0Rqq8Yr
07v4ISlUAo8E+/VJfV0IdSGqWpcPmWpH0MUvTe47RfsXTA6Qtv+Gmd2aFNOnh6YShlvkdZ2pu5EQ
Qa8dwPatGIItzCG8arQQdYDQ8CJnc4hF6/98LsPqqm3sqpbTiQlOGJ7xEFJVc7Syh8rWVuXKfWLh
RYSYGzRBkw4tRcVpqk/XCRr5fpL42UbLAuFJaRJjk6D8tPLBpuU+2w40DenETr54iErNtsNYKG6W
KDyMkQ/RG0cMUAtBUei7SYUjxhBIKlf41vLSuFDmp3KPbSW2p7NxFVlLxbCYYG+wChQo0HHTIpaL
N12joUqgHfCF2AayakeacFTQHTQMb6vVwb4eQ7v0OipXnePq3XbUjS9iJtmmGVNJjdBgipw8tTaR
HDmXk8ZCJtQwTCMJToIyVEzOP8XQY0HV54Aa06rCz5PbSGjH4UdSP16Os7TWNKiv/MF1+WRTaLSp
QBWLfnxf7zVcJ13/6IFARDhHrQ8G+/j/Fm6WdTOpHEVjnMJ5L5nl25J1F7b3vvuSdq29Ku+/9AxA
2hpYIHa3YMfnBNskL4K+EnVozJ0T4zNn1XYYSU4lA/W1K+04ZrfZGi1z6ctN8t2AOkhJn7qIntxo
vR93kB1Kp1biTRr/SocvnbjGk1tI6n9kwv83ziwhIfhLd0FiG2nmoUUASLc1QbWlcRPnq+jH6aU2
37Jk1slEQ5F5AcxXo9eXpRoQy5AeevVB6JFia20E8pq6RVp+B+E+y3fILqFouzfXSq2Ln9EAtTYR
Xac25jQVJ3kp0Y1QT4b+zyKtxZ9R8d3QdnKLvCXWUegaNPu4X9kXSynjNORsofq126eVzlfUq3Iz
jtZzoggr2XbxA56MapYHfV0ZOq0lhFD4N4WGWCNqpG0Z3GpR/LVd1Z5cKoCwxf+ZxT8igSezKOtx
lZs1s2gU3Ufp3xu4lcS+d08N7CpXmmfBM3cWhcpafav+CuZ0Fn12qFmZVQ+5xWj96hgV2yLsQTI+
Cc2H672a/k2WP0vmtlS+5OrKnXLpRXAWebZRAkGW08EkMl4VjlCi4VP7N5oe3pd69lLl8W7oniC+
7QWvdaLweVBepXZNPW918me1kEjRh6zLmfyo+IjdRxCNTm1tkvC+/WPJkI68xb5Wa16/i7kIDWMs
TgDGS/Ojdhg8sU9VovqSk9bPRvXgdrswXVnIS2cIArf/G2WuAjqBGzNBI4qmcqY3nK67UTrI2ne5
ssvuy+UTZOH2QFFAhB4MJRMDnNmuCYwhhfRPKrJMiDfRXs9fB0t4LsXUhn6Fh4dsx5q/0iFZCTp/
qqswjv4/073NnKx90dzrkAelr1EvvTG8wNbTleN/SqizhDvB8aA1IPnBTXC2W1CYszwAeNyRpMcc
kSm5PA7tWgt+YXWcBZltDC3RE7dWCDL2DzWv9NhCooE7mLZy6K8NZrb2A8GUQBRMccwfftlRC3dt
87+bMAFgBOA3vVH/sCnPz4i0wEETNwsWYbxR41f6cea4HTSERvO1j7M4bxCXON4ppnwStLBkUNWZ
SKjcvR/bX0X3bHjPWv3fXwEM6N8o0wl1kq7HiI5SLBBFMCiUxnZhbnV3WzTfPKWghb+y4JbOWMSc
JWj9OmeEON9XdLq9Sp7CGcl96f3olAKf6lddezTGg9RtuwYZgpV1sXAAUqA1DMjx4GmomJyPENCx
qcbTZTDWamxcUbMxthlgZ/OmUIOV8S3tYIMsCMCWKxlQwvNY+LdmsmtOuFMMiLPoaEkvfvZm9r2t
1T9HZVuSgS8nqqVVwvJAtooLE/CdWaIaCj32wo6IGoBFoXY3gopGw+g6MhSl/1Oo+fuenkOkFdEU
Sug2UR8dBPmrAi1/zMy1PsbyqHhCWXjU0xOcXcUqT3bz3tOyzVCX8UcKW/yHmUvCG0jt/LkyZBef
5Sz2rgHhxzfxOBo3+iBj1CBJln+MGiPLbLPHgR6R8kRqMIH2i9YRlaRdub8tnEnAG2TJmqC+tJtm
s59rfV9BjwDTTDuW4qpePWhZa8dQw5TMR/Dt2+VPsLSWJ+8tmLDc+VVrlks9vcnbvCKeXxd2lKH6
8q3nOq6LD2bwF5QVEFPwR/C4QXV03twQ1DJrlGlsY1FKX3vZH7aykd+WCNY6gNPuMFQIDgx+BdOx
9Iw20M2YlDl4Kn7ar36sQA8NQRZrpe6+mqk4PAHlkJ7HoJeljdLG9bdOV6KDrCba70JrrHfYq+22
ahsltHt6Pkc1rbQ3drw32HqdmE9mGGnRXsjUrnP0ovX9bdnq0VfNF5Cv15XKQUdH+u2NCvUOSfKk
tYfNwsmE/wv1YvqR1CTmfmat52NXP2AljVrsXeZlN3GqAIYx/nuiQ20E8CV9PzSC5qB3SIsmOtNR
Ti3cjuF4iPIztW8r+qF0K8t+Ic2RTcnfxiRYIX+iGaapn6nBxIcrbAit+YA7W3VV9hRR+32S+Ue+
x+WFv3SzJSSUOOj28NjngCJTKMu8wMsR0ulvMdqTaW2pCew42bR9tIusb1n26imvYboiKrDE0T4N
PMcY9XkTibVCYBVtyQJIfSU4ofWgue9y3NpFB+Hmyir2yMUGFjbGD6XxFnjfxuyuWuMWLHV3z37K
7HTpa4xxGp2fIgjlRkNmq5PobyeOJr6HRrVRyoOc3HijA1HcQ7AEbGz6F3qTyGVjpgnkH1TXnFJt
KC7sKwWAtItQRqjd+75ui9lKllu6JXCKsmWgsU5Sm7O0Khu1nLj6hPSmSNbtYvndTfbmtJDLXThc
lfgP6caqrPTUWZzdhicJSLwooZGBS5228clVyM35KV00Iaazb7J6K1uxo+mPufwoy73j91eVugU4
cHldLxwgZzGng/Akpmogd66a4DYFODdjDON/eJ86BVocQyEDwg/o5nLExVV0OszZ2doPndcb6hSy
3IrZLlP3ybifkBKSccil2g7yo+XdUg2uC3xEHnPr9fIPWB7yJLLACuLJPPu4PDDyuI2hQoribZ45
Vf1k1nTPxy2IkZSUfTna0rucGf4n3PxRFQVFlLsSXzUU/Y0iHzLrbmiPTbEREpyBIfS5+msuHmg4
J/pHX6pr8ZdX1b/xZ5s2Q3cB4jrD9cYjtkJq8DWHYyduhuDFVw49rsxeuBJz6bw5HfLsltAFnA3y
NMOy/Oi3v8TxTm1+X57WpRPgNMTsUp23bTz2IrPqw87PQFGJ0k4DBGElB3y0yunLrpwAC1cfLIkh
R0MCQslxjhATOsnqRgVQ/GhdwV0UW9O2yh+BuzdWv9lSKGqrKBQBMlY+OZBZZaK6g9flm174nqWO
NoKlirYKbLl+XAO+Ldx0oa9PatbwdlDgmC0PtdZMtKZ7aBMJffn0hvf4Ngx/tsXh8gdbyqkojVM/
IbfxOJlfQqRW1F1kCzjHGg0D5NRQoYqpsYpafVVjgTZUIidKb4npjS6YcHaTsOlip/D6ZKVRsji9
J79kShAnOQ+9XVVsFRGjcr9/rMafWfBWgwwYInqj49qhuTi/Fgpi6LCpiNrP5tfUFK9EtgFk0IjF
imsIqoMO9VtmGW9CDGDo8iwvRONahPIHlDxkgebSVmKAkI2ZhQWSkMlXM6/bgxyYJXzoPHps3aE8
Xg63sNFBwhtQAEmm2ifnJ99rA7Ow4G2I4WjaTRGB5pJkzBprdU19cmlkNOvwmNeQQcA69PyjBbiv
WhgLFRtJyfd+mW7Ttj32gXGom2rlyjWVHGbnMJAGyAa82vHJm7dTmq6j6VgRygzrQ2L0e99Yk+Zb
mjgoITQ+2XjSJ6UW1xfEQlfwqQ1rnskYm3zgbYWVymj8uvyFlrYdihH4npJQoC7MrzIFRbc8L7sC
7AvIZ7G5BlCxtVr3mIvGXqzLu0gu8NfMd5JrfqzEntb2fCINpGa5+GNyTN3l/JvRtWlC3xiLjewO
29odt1kdIzjW7vSivO10n3O+shMBobNE26eDH65UQxY2+vQRKV4BB0XFb3bSl01aQ60Xi03e6fBC
+gHpgK69o83jb9VQSGzRaKTt5UEvfdmTmPPj/v+R9mVNcvJMs7+ICPblFuht9s0ztm8Ie2yzCwQC
CX79SfnE95rWEE3Yjy98MxFdlNZSVVYmaDKwKEeD4mKCvJL3VcdjiFQgir5sZm07SJZbU7J1oLtI
OcNqtPBpXmLKjqngoHPxTg3n6Mzd0bWM/WVTa08fKNXgMvJxfiGSUbdeF1T27CAd13AzIoBT2qMd
p0B3orU/LnVAWwca1+NriahiHNPDfzSvuOoLoMVSCvP9ILwdGKnR0JHzPW9tYEtybYpwmN+LVJtC
WqTfPae4Sfzu+8ZHrERR6Cu0ICsJdAQy88oxjmbGGTAFh0bo+XhwoUCN3IrYBwn9ZkzmVZFYhwHg
7SEL0hDHx0aQvjbZaCSQBCjA8KG79nwfEb+b/C7waIR30S3vxRP4Up+0VP9M5+DLZUfXlu/C1O/j
ZHE3TlPrA8viwxRr0VM9kfq+GN0scjt7Kxe7dsz6KHMCAIBxBffZuVfmxHwL+H5cHkiI4kn3hdvO
+2VvficC1BMoAB7CA2RVyvoq01aD2XCeSrOVmmrUjnV6PU8/hvJYVVZI+s8Zc6/d9NPUnhLxTI0f
RdBGtLrV2n09Hz1ysCeAMXdteoC+Frc2Ls+PswphbzzpkDLxwT6u0kD2wkntZkTHt4HuOehzDXUa
TeZ7ETxdHoRVO9CkhAq8JJ1UZVdEMFojaoLg9IEmu4OiRMFRvAKb3qbMwKoluIRest8KwMp5n2lt
l/AcSn/oW4eM4RNYeqbkXtTfLjv0ceGgVeh3hlsCD0AAdL5wAgEVTT9BnonxyoUoNATEkiTZamVf
cwY7Acn036S2arzaD5rTdxleGGMrqmuEpdpt05no8QXOMZ14v1EH+bjxZBYXJTY0icrsqrJSjQT8
JXOClEPnJYifhoMzeJHbbDFJrY0dWLQl76eFvlS1bRm8KVZZETy+hXeskx9m9fny3MjD+HzDwQ00
lsMXdOsguj2fG0ifjpNbo1G5dkDRGCY1iCCya9CahYV9soefl62te/PHmvz74rQyjCS3qhLWcu7s
Zh3krZUXXzYhz9YPDoHeIjBsB3UVdZfSwJrSucH7SB+sO63yd0bzJRBPnvlqzgPoSwY8AekWj9pl
ox8w6FblU9dheABy7dgP+8w5TKAZEvUhdwFGQdqx3eoSWll+UiIXdxsYo5Fvl1+0GElfZEUwCgu5
p55CbmGvzXpcbqpOrVgB2AvtIa4tuxYCZZEngjdTOiDsrZw6dhuBZl4NeYkiMqfibSrcl7F5dbQq
LpNHdLi8Q+P+Gs0iXWDFFDxclyfWMD/O7NnHyL8vXO45suKJjMGD4FGDVlzLwHmcxyWuwJD5b2Ro
rkdAOIJZ21X8Vohp4xhbGQw8CJFPxuWHTkG1U8cUoF4uGkFBG+i/4N2Wglh/7KOyr7YiuI9xsGmj
1okyLoizQc+tDHvTGnmOslwXNRPE8UaopobtrD9QL3133OG+pKW3gSRY2ZiAWII5ABBn1G/UUoDD
IKppdqzDAp5vgFy7ZoTuLs/fyvCBnwBgbfRZYV+qDxueO7lfmCZYDpuXdnqqyGH6e1yJpFvErgBl
EZhZ1b0/O35Jk9LpIpARxAIEJiDYBTVy+vf6srCDKrjEuIFzUh2tfKjGlFewQ8EmDjbzxDrS/ORr
+8sjtnKjyWegi+tFUgmqVZOO4EGKNscuSrUblzyZ9DhDKnGr32NtXrCzoYuoI+gCY+75tgrAoCeo
Z3fY2wMa/PzjwIJ9zu2/znRgzLCUJVgO7aGectGUqV2jIogxq2fIazx6CQ3Rx+sjR/YPg7awo1wx
Uw1e7iaDnaS29plUIfDcT6AII2EzbeQdVk79M5fkyC4OpLx0rMIfYGoCrYALqVruBHFDwZhtjK+d
+151ELneIjhayU+fD6RcNQurGiPWPHawOgP1A7a9wPw5GSAsw0HUhJ59AmMeHsmMmUDSn0BUdnl4
Vw4KAAcgAgeQpyyvKUdTF/QdKUjSoZ5SRMDpACH99xOIRkwP9UjcOcYHweMaeQ1XyIIVgTDKBFic
96WonvN5I05YcwQhD/phLB+PZZUbYjTLoW1I3kc5ZWgEijjCuMtDtbKxELj9saC8g6EPMYMMEBba
4OT0Vaj1ALv9ixc4UnEUSYVTXVkM1GotDqbUPqpGiA2jzGVsyWqu3EU4r/9YUI4HTQy6oC0s8OAh
r3YaASse0MpJSKyNQtOaJXS+IEEJ+ncg6OSMLRa2JQSWNUg2o6m+7hjyTwgifjR5zJLj5YnZMqRM
DBvqLO8aGAqwwrgBOU08Z1FXAkphq/y50mSDLmvTQwrClnefo9hCAR+kxJz20NvjEHL7TJs7VwNb
4bszxeB4Zvzdtt/n/g6vdcvpQkDAB39jHa6t9MUnuDJVshhXWneDPk34hBk489F9tJuN/PzKPQXO
BNT2XYQOEg19bkDTG1JCLLqPmGGGHGFLl4Sm0YXoxr88cSsH7tKQWlr3takfSh+e6BMg32Czv7bz
K/k6xsvYsfdWtpGO2LJnnjvWNJoxpi7sDcWRtHFnIwTb105kaGFb//K2FsvagbEYR/WK9B3gpRyG
cZwh8aCj6fx7yh4uj+CWCfn3xVromdXbkF3HVIGNW7zWxl21hbxYXw0S0I3sloE32LkJTosyJzm8
kFgDejOku8w6iC0xotVFbaMOhkYdQKlUMQVUoDxtHuCIKHQgp+sw2CrErlgAVxg4LBAVA7miotfK
sksqak40chGAhwDpxKAS7zeiIrn9ldcqSmtotgWfDy499U1he+XMisCmkLHrYs09dOVnlBVmqCK2
w322hRBdcwlZJTwqfFQXPuCKaGW7c5chg+dW+vzsMvppyoLu7xMjSMP8MaKceGi9IJCkQvKT510I
9YQr5tq4MNzj5ZW8MnIScmHIiowslSiHDi0SoyCQmY7Q6Jbt6egBbANFwpCQ5p52gf+U2JS+5BV1
NgyvHApIykH/Bo8zvNAcZQuxMUsGH5CLKNdPqb8bgofOPRjFLS2/9gyMII+X/Vy5rM7MKTe8ncJ9
z5ZtdpO7G/RdqbW7gnaI9mLohmwsx5UFAtUONKO5gL8isaD4ltpBO9TBiNiSnsa6jCqgSi67s3I6
nFlQ3PGqyoFKmYA7LQAkpIz64smub5texJcNrY3b0hX598VJl3EQoEL+HIGq/tjzJiQpBObptdGA
kRndfJeNbXmlrPnWhVBvo/MuGmaN3tdZKXaDRtPHdg4edcLMDd9WTnFsMFlFguCZPAHPfZsgNtdO
DsyNwSOpT13+Ixg3VsLa8EnCPRvlYpAQqGDOkZainsy5i3ro2zohH468BNboefz7Lg10aCwMKb4k
ZgJQZwlDfnGEPEyhP3hjbA/xlD1l40agsra8/9hCxHw+bv4wFgAiwhYTzzm/8v8hxYGCE2ikcOvJ
7j4lXpjSTAh3sHA0pB1qlW8FeuB1bSNVs1LeQ48JFHawRZGr+UCVxllGZ4Ts2EJpnIi46us4dcNe
fzXZZ1btfHEDFNYc/Lq8xNfW3MKqGnvV4DAze+mb3/xoK+fN7Myd35PP/82K8rzkTRW0NYdvCCMP
JVok6qq5svwtPsS1ywPtxLLQhDITqu3nCyEJCMiFbDjj6b+a6sjrp7kpw7ELZ46B/H7Zp9+xiHLJ
A/b6x5py5pmZDa2yHNZQHna/+oUoT24w2wZy7skMHL5lgYR87h6YkTqRQ/rmxgN08wQAQL/TtSqP
IFfen7KidmPeMX/HyvbH5U9cnVzAJn+nk6USzfl4WHllMx64+ML6gZd3FdqJ9ad/MAF6I+h7OEgy
qSZGv0r9ssYgODOEiccS/fd9G9ZJshF+/I7L1NGWNG4Q/0R8gOzcuS95Y5GpdifcYaW5G9nbgPfB
kJlxUQR7Tt9NLwjpOESiBTRFH2+ZNdkhp/O+H77M/kOVdSfNsK+QfLh39CRugy0V2LVDaPl91vn3
8cwzaVKg77Yp35h9W28Bt9bW9vL3pf3FxdfYhV3aNg45E4eQVZ9mNsZedlUUD8kIuN1GDmxt5Syt
KTsJggxaYQLHgBatr1MnkwOvzhYAdO12XdpQ9o87+DOnLUYMLG9F+WLhpVfG5rSxQFeQNyYKoYCn
S/pJFKCViUnBtC/qCq7M5itPPfRlnjrAWxvvBO4Nt7+ykROlWw+yNd+WRpXZ6gOL+omD1crHT1X5
4lR4Ld3+Q98eXEPIKnmkEfaroLbcG8YapP2w0pa7nNbocxtfZ/L3QpjnZpT7z6/9RC8pJgpSUnMT
BxNEYOYZPFtTCEXK0LY27vP1KVv4pUwZumZ7rv9eGRODOiSQLkCT4FVwU1tFzKX0SAXa7wZQ6YBu
8UWsrfzlmCozZ2ZAtls6xjTRH/PhSzkcOnF1+cxcC8KWJpTNpZleM+ulgXhCVE+jb4YT1Ot7r3vp
0C+BysBGAm7tZAL0WVb7QPDxAUdHZ83J+wTm3Er7ORX8O4FEyWWPVgfNwnsNBBvo/lWxDTxNRqis
4H7Pqf+Wg03PaNxbP3M2zKwlydG698eOshINNPHRroKdrM4/9fRTPgQnd6pAsTBF1vQmZu1gjsNz
n/NdyqVAYB75U/XpsrNrL8XlRyir0/ZqI+e6vPIm635IMihb9buism80N71CkWTnQM+igfnLZrfG
WFmYY2k6YPyG2bKzQmR8wtYADMs9Xbay5ZyyNq28YUB4wkpXRT7cEJ8s6LRbAJB8q8rrBGXgy/ZW
D8rFjCqXgN64Jc08ac/eZUkMiBMJ3tDq9Q9W0HKFpSmpZlQJZlJlOjTT8Wok1o0uDk4a8+HWMjai
3NUQHv2lwFmirIesqRJv5amHnkTpTN68drYZ5lfdL8+NPfMeRAdeFYvx27SlIrt6mCxsyrhhERek
rLe8qYVN6DSVxS/hDCGf3oLijm3yHK6FIFB7BsoYPYfAYijugdrbQzoYu8/xbztyO2S3nX3P2ldr
fgQS8e9nbGlLcWswtXkaGtiyqyzM3F2bxDYUuTS+sd63fJL7YTF8IFnKGxeiVFE2VLtG+BBZ+pG7
JmgLGPrsrQhRyu4/eaYiUyGWMtAulaPY3jfpT2/8lIP3J9A3BnBtXci6P3BgoNXHZXruGOR2da55
qCc6Hng+qzuXX81gYE3YtdkeLnu0djItTSlzJexKNIMLU1CISppvundy0p//zYQyTaQByhSvZ0Q6
Bthg8getfafi78G8EpTxvyFT38JBb5d1Ysg1lw/2rtDBEGv00AfIUbq8N4JEjy47tbr2ADRA5gzN
vMhgnE+Ry1ofSDb5PBPm64xe12h2Rdzx6VqvCBoxrDf0eG7YXDtvwc6BcBGlOJlhP7cZ2JmRdhyF
3roBD5080Rm0HeLKfr7s27odwPct1P6ARVN8S8G9ZKNBoosCwk8Qay+g4xloadROG4tP/pD6LgR4
ExEwGnUkOuzcISAair6fMYh0/Na3AAhaaLk+iHIHQiSL7Iwtsd7VfbWwp1xYdUtSbgrYM+djw0PL
jFP2xTNuSfvXaGNUJwwQPkjpWg96M+eOmbVmVCwv+qgxEBzuOLtNIApmnv52nmAFvAEmQkNkh1VM
Um2XjjnNFXTPCzSh3QCF24lY23rqfRw04J6Q0pfi9kjrqzIfph0U6L+3Uc/uYsgZQ/irbsGK+dBu
9VF+PIrODSmzw/00AyLGQv3IegdVeY03cv/98oitmQBM2kaGFvnND32Lhg+ovTb6PZb0TW/8csf3
Zou/Z8OE2l0rgqFk5gwT5nQqnJOlH6C0e9kLGS2ebxs5ERJFj2QKENlyxhb3XqvRSWeGj1RZDpkO
htJ82mykbNa8WJpQroXUKnQxAzEP8BnIs9r0CGqWHR3IX7+m4Iml60gMgQDD+AB1tSrGGoYTreHO
tzKrERyjWegWYKEnzpm/J465sQI+HjmwaFsAPaOQaKOV7nzs7Amc4mCeRMwAoEGV3s2BexhHdHed
sswKWRfWW9Wij6fpmUVLyXAnFHTiwyhvWHS3N3QnaP4VCow3sztuNXh9vJRgCiyAoNtA4hBJ+nPn
zMEv80ReSiBvuS5T9uTWSOpp1H0RPHka9DFu3OnT5cW40lx/blRZKr1OwcWq47bw0vlhbEHPUPvv
fjFHgfd18jzIVub7qfMrgL20R7fp7yCgctC9T3qVxIE9XhHH27dluvFqWF3Ai6FQ5pkCRpQkNb7K
YPM+Gbo7AShwk9EN71dHHGcjUskWbmW1pc7282HwBfZJLb66zA5tCDlAfxNkHrM49p4WXh7stbMY
jxSZHkeH+wfKa6aDFLHw4VVVf2EW2fsGfaznX2S0rtH5vhFurPq2MGaeryYauKmHIi6yKT1EbEh5
LPuTHkA05bpnJ8Pf4ipZnbGFOevcXJd2udN1GMo5SUI+QjvH0SORb9VqtrxSnuKD5uramGCPCBaE
mvUty2NN/2YUb6N/7Wk/Ls/X6t5f+CR9XpzUIwTqgxzZIfSNmKHIzZiyH6kgpwr5vv9mSbk8e410
uS5DKZf8akqUOs2w7F+I//eAGOx2nCwAp6ITBqpc5x6hOdL2CiNAyGbZIXK3d0xUYdaXx8vurF5x
CzPKLKGxE1FVi4uhZaUeJ01uHMF5YO0uW1lfC3+cUaaH5Lbe+wOccfsbNO7tLe/zyE8tO7haRP0v
l42trwUQ1gM0BMVmXYneHUHmINGwvsGvHGkDohu3Dy3qhRn5e1pgTBK4q3xZcJGx4fkkUVcYVuJi
9MwcrLTuk0XfPKGB5OmpJEZktBtrb+1UwnsfnY3ouQGsTh1Ga0ZVL0O0SzonLLu7DlIdTfs4jZ+7
LYrGtUEEItpCCx/aij6ouBN7mPyCIORtUjRrjl1q3ptmkR9I6zyARIu9XJ6ztWUoC5IgsQLvP/Dr
5wMpYTN2zVLJy1LsajO9m1Kxv2xiZfCAZ4IzgBBDakudq8ZJO38uAEkNtMd8vC0scHi0sYvshZ9v
LPeVHJfsMcejAb0jqFWr762uwU3WtJiorAD/6vwetFoM/cWwzad9jiyGZ4GxWOcTcmDzE3G2AGJ4
PGK8lMgVrZdoz0LXBpiE1aJH0fj15JQloJcmiv1OUWRfvHQqdwbj+gzVubJ8IYnGd7qVNictt+p3
1vhuNIIH+nls/ewlYQgi0glV2JJobO8XuYOnj6/dcKsb7wZmcLQYOA1WRGuV9B0t/P3nshJW5PRG
+xmYfj+LhNFq4L5pxHdd05ynnvreXVcFCRgp6+wIeKH4mQ9ubd2JxAbHsSfjtGrW3V+uYE0fW1Vm
ntpZaDueztVp1jOvBkNnCapHu8yKG6dFTipE3crRQ2dk5hRPYnI9oA5swsPSbQLzAF50G51dc21n
u8JoIeza614PmC3P+K6CzszOS5Lx1ziIoA8zr8jyKCiGwIoSiKScJsMS14Wh1Td9VfMXv5zb116j
n9C//QBT41E0xANQW5/nMWReAG7IzKyl1pRp7fORV18Hj/nRbLTV04Bk9zHtAwNtDCZ4I4lA+h+A
grxrd7Zb8hHQX9092E5l7dxCL05GRcxdZeBV60Jy8gqbRgOPQNeftG6kV844+qcJMIwReSuR7dio
Dey9TAYjvQKDXwWcZt36kK5382ZH7c6zrngmTHQgYMhD7ASQ3w1ER0NP1UGkBJXg9tnu8gLBa4mL
GqLqr3XbgVNHC4K9GBNABKjnDqFv9/pXMRVgFBogxOHGdpACGWgUSbFHDzg6N2k7ps/D3DP/uarE
MEUj2mveCGf1sbXBnx25c13uwcY0/dC9FMCaDk3/u1orx0+QHArM2CCJ2xxmasOm2TnZG2QTqX9l
pzR4QeRdHyfQKJhJWNPEup3BIhaEYBND8wYxBnYjzNYjVyjl2DbUfEx9R6ieNWEToNQYWgQa8WFD
Ag8trHnbYiPyZtwPhNiveZ2WCSS1CLnSal0/tknZHQVa1SO/m1sc71Vr49lUmh4JyzR5cUbLiEfw
utwOFhN7lLbNqz4j9JhoLLixeJWbsJ2WEPPQWXpkFS+eQMc8n4BaR9p7FrmxaxIwmttiTsOuDUYw
UTkOT+O28sYTpOShDiByYcR0toxfVj6C+6Yfc0RSoymS0E1FcmNpWvWsew3/GcxDvpuCuXyceMOO
QGMbP8HZ1vJQFP58XZIiievUsR5pb2hRXoNVIrTg896hYwkYqZZ2X0FgnZuhV7fpF7MokA9t89bn
Dwkh9RUQoRpypDqrHm3eB8/MpOlDDbzBFz71k7fXSys4zNxMyHH2tP4mMyoPd72Tp7uale7j2FYQ
vua+Vhk3TK/aJwfdHNem5ha/GgdxYsjnAKlk2+75zk/JEIRu6Y/8mXFSRUVB2ZU7e1Ps1HWxK9Ex
NG2d2Ss3HsSgwMAgCdMgmqwEXDzwasfva5wN2BexNoPaWtTR5AUxAB2QDio+OfSnDc3SMMPpOYTl
1fcpbWLS3Dq6+H75rlrp98MrffExSljW63rbp6W8fqsUFAYvNanjwvsqhBXPQ/qroe80dW6yBJEn
AwtVv/XAXb3Blh+ghBoVxNl9ImTKixdXBRnigZKY9CYgpzYkjYyjbbOdW2VxjZIA6HreNgZAXvjq
BQb/ka2QHMZgVDwPCDSNFkCr4AJzu+9lZsdZn+0t0n8dqrcGIithNzY75jZpXLVZGLRiIx5ZXQxI
WniIfvEEVHNxgJ5BkMsDxBpA4XsnGb5jq1yN5Iqg6rHhqUxLfPB0YUp+yuLp0mhQPWADMONaS+M8
2OkF3TVoyIFm7DS+uvlBZFeDuRH2rwTk6JyVD2kw8ED5QRneUq/sBClhRJK4B52Zv0Iw7zjPOnii
iBe1XfmkbbWQrsVfaG8BwQpauUGJp4R4WappczXAZN7nEYcsc2pmIOc7JVXEttRVVsJJA9pRyEAa
eMBYKjv9SLLebq0J8Zf1zlIeelu9R2vrY2lAju9i0nAMmrTxYWBgNEePol3fEZ58riB5j4dhRePL
i0TuNnWNWOi3A4Hk7yy3Ml1AduAKB3gsIuNzx1+z4i11NzKEq0P2x4TaKZNN2tRqHCaEJWJX9HHf
Hf6TE2qMT5LZ5q4JC0P33R+Pg/fpH+oc0JSQIh2oCaDUobK/WEBxTGVp4BmRZwD6QFKkoX2oGcZn
YrY3Y8Ye5wwq05RvVcXW9pMl2cegJYgOLrXBt7Qq9H/rZh+NvQEige96vUPMpmXzrq9ehL4Bg11b
feh3CyAbBoIyrPDz1QdJu6G35FVVGi+02VXzd827Flsn05oViN4YYOfCfkW64dzKkOGtqVuYr4Lc
92j0TERILVzpf49usAAb/mNH2UtOGzCelzq8AQ+03njHfq5uGgSOFdE3ykVrixxK8T6iH7mT1GKi
0DpIwmaYJlz/N5U/34Bv5fj3qxxMjbg35Esdb9nzUZtG3cbVjSqONngpWs6IF1ORJxExUTz6B1Ny
qSMVDbYd9RDnQVdWlRfIIKEPc3FFyE+IV122sTpiaFiXOnxoYXfk3xcH3WRUAw0KDe6Ih1J3wsTc
wLGtHW3uwoAyXmmW5iObkj5KUUlGT1VoUx5WWxIFK0Se2CxoFQXMGP+hfH3uh5vnNGtKV7az6fTY
kxJJG4dNU6xlhXbKGs5uipkiIdpaTm1EqW8XzzPV+08Nh5JKUhvi2FgzuW07sOZvhJ5rY7z8NmUD
sNnvwDCIJdOREchVcWo0vr88jStoQek/lJYkeREq+MoNQvUit7gP4ttytvFAtJ4N+oWb2bGEJF9L
UHqqf7at/jg62UYou+7c/wyrEieAQ/t9PmHgk8LYcy/bE2NLbkx+u3o7LnxTib7Z3GRG6zroHST6
K2vNY5r0h9nLotaz07CkKaiX3Ye+tb9cHtS1pbu0q7wYKquDspoO12rtgVbfqXbltZ8um1g7g4Fc
leq0kG2FOtf5soWEgvC9BNOGJigPj0zn3gVwRP982crqHC2sKAtwAOFG2UywwvMffnsatrAvq7+P
WxlHr8RX/n5sLA6R2SU4KRvs8dF81fhNqW+s7tWJcMEKiqo5WpvUXHkHCI8nTJSChw4qd5oIJ/o4
zvpG9nXdiueBhBbXLl4f53PBeYbzgcOLqX9q+I5OD125cbGvmkC6EFcHgj1wd5+bSA2fjYzjtKXT
7/DlDmB5UGD1/7KqFmaU+fbnGr/rwRNanBy7RCfC0XZf9Xqjtr26eBdmlAELKh3ZjDoFdmY61u1N
6Z0GDXI+0eXFKz/2w+7/Y8VWyr48yMlcpbBietFc3OjdV/AqBcbJFztjiyB51SPA+vAPijaA0pzP
DygpXWH1OYsK4yaf0bBSlKei+4G+xA048moCAEp8/2dJ9cpBosjHoQ2vpmho97577bRvxvSWkVNJ
GoRJJ1Y81lBuTrfKg6vjubAsU8uLzToi1ZAyUqKdMwNa4KlmN9bwKoa7urgR9O8BeLiWQL8laT8B
wFN3boUGT5cAMwlA630HuWT9oeOhBi3urTt2dWfJOFbyESCdIP++8ApBRVEXCWYuB1N5bxshD76P
2enyUlw95xZG5PJZGCndjg1BgUnTnCQ0xBNyRpcNyP2vrnVZbgKTjC7BcMobumzHGvzYmJsZb2c2
ZdGcVreNCKK07Q/E6zbehGvLfWlOWQopswC+a2FuKJKwstP90P3mG9xCHm+5pUyO7ncMypawE/jf
6uwKLVhThaTscSj2l8dvbRUsHVImKBi4wxmDIQcVYjChNdnB5FuM4iu8FxZIhWQjuMw7f0Q49/UA
Tmh5vJJdqkFdpbpOq7fOPoHTcCiu9exJs0OwtOX2TWG+lCRKso2gem1Al1+gHPB6gk4rzvAFrL6v
pmdkNkPk2JEMCoMi/4drEXUGbCy0ZCLnokRBnl7Wsy9w/ubTvan9oPXe2krnrE3b0oTcd4t9pXX9
aGrSxNQYj6SAQK+b7Bmo9C6vjtWk59KOsg5LCOC0A4EdFhyC6tug7dDomTa/LAetciTOpqgO7sWW
LvfKgYtlYpkQFwPJ5geZiBm6oggIYNXoaGgY38cBRMOgIjSeRYIK4bCxB1Y29Zk5ZVOPTV5VqGkh
R5J2D5SQ2GbFfgQQFBHUxoCunIdnppSlMSMk87krw5mx3nWsvEp7d3d5zra8UZZGN2qeNTGYGOv7
2XibjGd/fib/EJfBEfB5+5DxwFQp9z7lduA2M64pwZ9RHHDyE2Eb07L2QlvaUOFrBvSoCGtxQ01+
FQMFHAdpHYKh/gvzmtBM6Y6BBwq6PqBbmx4vD+La6/jMtnKvTBDtCBwO27r9uWh3vLyq2mOTv850
12efUufIrOeJnngb2/qj5W6cICun1Zl1ZUWWVmbbVGB069SOMv1HBxXaMkvDpNFfm3aLo2XLmroo
gyqrShnDgb3CsH7aI2S3yRjq9TUqzRvjKr9cua/x3EYQI9sqbUCHzw8uq2jN0U/gmTPRO4dqNzpS
XJylD7TIkO5KvjQEhXBmPPEyufftHNIJny9/wsrRefYFyk3Q1L4WGCW8LQQqJr7PDRTeOgMUQnSr
8Wx1YBfOKpsE7D71oBM4O+TOdaal+9Z2rqxgDEuzQi/aj39xDElx3LAgvlcjRz2ds4qA1Dty6AmM
h3ODYurhsol1h/6YUM6WKod0uiZgwkC9WnhhW85IMdyU46EoXy+bWr0DJFwDPduSkV1ZlDrK4Xnn
wNRUHSHHqFvXUKezzV1OnlqXbuy39e0O4jdAYaTMn0ptikVAualXOM4gUdwDAdi4sm4/h8U03lZO
HzpAj5puunPzNKoMM2wgpj047wDWbETMq0O8+BJl62eZIfp5lBEmYJ0cQjoEDXVoKupinm0csFum
lNnUTR4wN4PTmgdZQxfwLFbGXTeExfgTjClbY7xS1jMhJfC/MVZiibYAM7nTwtykvQnIkg7oqJY0
xil4gV4C9wFNC2G+RcKxehv6IG2CqjryLCruSJtNd2g6GE2GMpyQp/Dd9hEtBEazxfq7eq4sLMkv
WYRkjkPR42bDUor8V44+hVELdW/j/bFuBDwvkO72gWJSTpTc71np6DWLOEN44rf7ovf3mb4lcLE+
av8zo968ZS+0ufRgRqDHXotJ8gCCIR5s5Ha2rCh3rI/G1ExUBCNWHp3pFwseChKnwd9rXCKSlNw4
/3/MfiPDFhPjA/0yGWiKiXD1sJPe5+/aSOgbKYufxmhlu8vn1pZTyrlVV8wPygRDl5S/3GkX5C8g
C6jS/WUrcmt+uEYDFLxkCz8wAcpecrzeD7IJ7+oqzayd3bppbE/5P4WSCyvS18XI5SLIAFLBWZRD
MglPuIMJmasE2nCAK132Z/W0D2y84mUlHI0l55aaqs4tQ556rgeJIROlIjC2fmNYGsG9Bpz0f7Om
hACzPWTINGFFiI5dW8nYh7Ttwao8GsD1WTp0H7mbh3UQNBtn4OriWLipbN+htIHukNmKbnpua7QI
AtRD5kNlWtFlD+UPqesDjEbQZ8DNiX4MZTxtbxwYybG1iA9cFINkbZOHk6ntSmQA9bmPaz+IuFUd
L5tdm0aQ8KGbHyhLkCEri5/mdgqCAix+Ju6COsq659Q4pfX3rJ3CrthSrFx9ICzNKRdYAy6tUR9h
zstAhebceaQIG/2YWA8O/5Tn+3qISPkPa2dpU9l5Ywvey6qCzZRBhtg+ka4KhXOH0ED3Hv0thMDa
A9yUVPyeJB50cYidbwwh0JbuOw0SQfknNCVY7NBryHemYWHdSEJrEB0KP/bSrfL9b+3Zjyvoj2F1
73OauFoLw2NCZAq58L817SeKd6UGnUGfYn9Y2mliZTi4LVClXdw4w2GsrQNUjMMgGPZJW8Q6sfau
tsUeLZ2+9G3K6ma0T4mlYXXPyI2ayRNxPxdiYwetBUeATEBACvAJ1HkVG10H+dhugg0tQ2vWFBAt
7DM+on5dDTsA4u4gQMs36HOM1f2zMKocTGPtzbpIW4RIXvOpEPzgZUPcArub580eHYrRaAM9Tb+0
en5dOL+scr61jU+VroUWeNIIWGRta77pEnK4vK/Xl+Hiw5SDS3fTQYzgrossAVpa7c0cjuN4qKZ3
28lDAtqM9tYDHGw4Xba7OtHQ8ZL8oVBhUwEXpMAjGCBljIcgR8djR9NPUareqsatHySoJ+LMAuzi
Q8YOSNEayDts6rGbIujcReh53zF0kDno1AFr5YudNfHoAUk6ZxtDu3aTy1Lm/5lWzjCbI/8VyDNs
cMernNITpD82lvL6KP4xoZwhhEt26xKTFwCVC41KHCFl2CLj/y+T9ceMsmNaAlxZhYxNlJci7oNi
V7n9joO++bKZ1attMWDKHkGRbvB6ebX5+cmZ937zFODwL2+KAcKRx2Grh3Jr8NSVz8Bq0kyYn8qI
e37rujeu+HHZo40loALNiiLhQSsDVK15Edb9Zhi3+vughnTQQQ0wlspRCpJfhIuzdIHcs+6ZBsfL
3796akH7BixBaI8BEeH5HQXBmMareuxSppc3vHRDyyienfbFtf8fade13TaybL8IayGH10ZilEQF
StYL1igh54yvv7s594zJJg5xx1eWZXvsUXWorqqurtq7WFVqsu2GpWZq+h2vHMCZREYHylTlS0OE
RHVcq6B5R7UBt1LyL8BU3J7a7O6fCWJ2vzd4H3UAEBTo922tgP0SZUVLED2zs0FFLVqL6Fs962ri
fuIisCLDBPRwMGkyrPkRIFUB/8YDcLiZ+IX9motCBR01P6AjQ40A2zQlt7nn5WlFJ7Wq5VddsFQD
jwcLtntWKwBziOATLCmoyrvUCi73wIyiYul8NbGqpidRUsJ7ojPCX2VBRbh84Q4xu4y/BbJ1NUGT
F2HaQ2CZu7p4V1V2k3/z+rOwBHa0JIi5t/qcDlrTks6MA21FYwHYLI4/RME0poVXq7mTK2mAzgZ/
HwWPoH9/dgHz68QoNb1DqZCIBt/OFo2l9/s5CXi4R80zxZvG+b2UUABQ0jAy9KvgCcScCjQW/EHR
JEpQMH60OIENV2UCSbkWpEnwIMGIO9PvUdVmBYhkuX7B/cw6cZS1AHEeECH6VTtb1HSRV/YAcTCE
o5Ygcfytarsufo7FY6RYQbzpllJaVIUZM6QgWABuEy6tcOCMInhVnQZDCSL7QX3JAVSS3heyi0uW
rgfIbt3rS4Zixhrhqo/3U8CDg3qOzVKKIhDfVAFwz3yZdu5gALkYResd/FKy9C48oxeAKZCQ6sXN
A/XD9AycaV4SFmGHFlX0cRq8oxfjX5PMLyj37GzORDBGPAs7WD4FIoS6JOAQtpr+vlvCeZmxdTqQ
jMAgAmOHFmFmi9SyjaSwgJBJwt3QR3syphM7eGi47SjmtA+CcFMATjbyGKyT9YVUqtFwRqGGNgN4
MfBi08mu5BHgiWSovUn2RfB0W+bcHiHhCHVHWz6Knpm5ASmjiOKuBSqznjqZV6wTrVqwqXOBP6b1
W4Z4qQeTEqB4P4aMuADSALhnJXSUZ7Q9zqkaa0KD1mQFjRP4/z7RiYoiINgYqCqC/2DtkpEVoaH3
FfD57jzvOxye8iUS8lnVQGUZSq1xqK6SFfwAfswRz7xmUzyXhkB86VNLIpjZ4+1tmtNzcM/9I4cx
4kEWokWrgZy8MGMJZOp3QrMQ4c8VR6GEW1SRJ0A1L6qSL7eJ08JkAAchtC/ND1PkFSsPmB/VJIHY
gZf9FVjwJrfii2yXC8EalGy/jB4AiNnkp4+3Z3vKqDNGEUMBcCp6aPBww+aABDmTPCEeAEeeDH5C
akOrj30e+A9aMhSfo5yh5zLqCw0kDaoSW12d6XdBHKim1KKrEQxdUbbCN8/dLNbQ4F/COe0Gve41
MMmpfk7CaXrwKfVwyBWDC+DBclcEfvOiAMOyQp100fOE95XwIRtk5Qsww8ZrM4pI/IJA+BgavVBY
AZC6DqEXC1DgigzgcgNGqRjd5y29QXjFqIOrogudPB7znz7gRp+g0YG3fWBjPQhZiUCmFFpxIwKB
4w+KR7B8ACWjPJwGmHYudxIIQrnP69AWvL7vEqFyeS7beb7/B8YXT/eAbwJJJobN2Hdl8FO1iCYK
YKfdF4BnGfEKTBSwPd5Whzm7CF4oJK7wDqoD/oaZz1QKfael9JQZoCww2gRJolEtrVLryqfKr0cy
+bloionQExUQ4raIepPn24OYCdgMpMkpfza8J54TL9c08IYiAaoQ0CJzxNfSU1TEBPjPXf8y+OOC
xZyxKheyGIMpe0EnjyNkccbGqFwlaPZgtkw0biG8npWDlAhCHcTXV4yjUYczOPlY1zAQ9cMo4o1Q
4QAsZaiAQJhUJXu5vYYzzgYwaciHQdNxlFgyiGyIQ3QpY14GiG57CWWQ/dLNfsZQXoigUz6LOboG
YH0jYILNHqxpEZiwDWG0mm6JIH5eDJJKiKPgO9mQwA91IR+p6svVR5Wio9h7irjv26s1AzlLUeV+
C2HUIPUDpY6oGpTaKVGBHqEhfsv4tSC8SImrAB2l6PCKd9eisGpJN2auXhCOqBR4KahCYxsLp4BL
sviEXa3WIIFb9XUKCP27WN2ogVWj1f72ZGfCYAM47jw6IkEwjlW93Le0A4nvWFGVL/q1F8muMAzv
eAbY5n63k+XM5Cd5rUj98bbYE2QD42kglxbmIuRHHwcjt+caihMGfckAmqLnL3BGwOJMncmYVrUu
EGlEi38UfvjKD182T/ookkCMXmF6rVQBdAwqT7LqPQa7u1z3qwKAeYnYLaR055QNCXyEnhQwD62K
l2uToM6XLxWsjdiE2x6P6nk+bAbt9fZSzO3AuRTm5ISTnrXoucbhrIv+TgYwKdBP9ViqCa+G05rP
6vgx5g3X17zULIb+4bb4OdsAllAZfbMAKoGRv5xk4fkcGolwoqKhdhsxv5OUP7gsoK/rtwgmiEq6
KJVUemgVPjx0fPoYBb1J679uz2Ruu3BuaF8pYheFRcqRxzqetDbDnaQyUEEzOWIxrY10XBCjzZ1Q
SuKMexzaFiV2xUrN6ypRzkEREwhlThIDRwcgGUpv8WlcKU4XKKqjd+XwpLdFd1ckSWwlQI/DP+Iw
SBLyYTMSjQ9qkURDAygfwBTnFq9U3GhWQRQ/gIhX2gNCokYzJKBbi7r3AfvB88PO67RpI0deCuBr
MfJJaXjla+MZQNoKhLQhjdqEu76upoMh98VzHRnTpsNDudU1xaSTMFWB8JGDqconUlFEkYnQGuW0
gMDpPiUl8Ts7F/N8xWWCYflD4D3ovVjCw4ta74CKNQOCrdy5UjkYERFrvUI2KHioOgBG80LprbnM
W8c5J641TrGFYpKcrNBGZ+oLA2/cxngPpOHJlRVO3iklbiYkSNocnH1ZjEK8AbXzAESTpdU41dNx
rFQhJb0WFQ/ShOQ6ATBI45EROD42ejm75yEZBLct0/gX54cCgA5CFQ+WHKiFF2zkbBykg4dagMsB
3y17WRMNrs4SDZcolMZpO7BOF3ct+DvWMtI/R7yLe8DTyNrBKrhBvxP0NsoAUzH+e84bCU/Cv0fB
uKUE+ceiVzCK3ph2Q6wBlal1bx+hOVukqwAGRW8hKOtZjvIe4XQtdxWssi6Auy7AtbvwYY0Kh0vy
j5zP0femrwt1Kas5F+TpwGkF56+IymH2rcgwgBcp1UiOZMJODM2c81EjmiHruCr4pVzTXPB1LotJ
XaRtNKRah2UstBKwL22SOgB3e26SsnqsDe4PmA2wbWdzYzxdiHPOtTnkBVMykDBpUDM5cjs9DL/j
INmPWlBYQPDIbD4DWkqp9dXP7U2ds4v4BkCOQV2hgrTQpYXPR4DIJA0GIJQdLkOSkdve2H94XL1U
jDpnGYHnhawaksa0k/dSkjyUeYRAEK5M9l6zpOtMo0QBbiPhoVsBawSPkvBKAe7J7QnOac+5WGZH
o7zIPYmm1spKo5nWULPkGDFChgTOEmE09VVs3HIui9nNrKpqJeKwmMDnI0mGDS1Wt2czv13/LCLL
VoiWXK6OIMcM9TsVgO59v63ij9sy5s7A2SxYQC295Y3Ja7BifvYTVhzBPQTFF/59U3YLrV9Lkhij
BVQDgGrT9WrQ+5ePnSn3T5Juj/VCGLOgAyzDNqy+NA4pZqRXvq1NTm7E1jRZZf8EaKkFf7A0J6oj
Z3edDHVVXRNjh/g0JK0xkKAAsqZd1gv371k5AD5DtTV6TWX2KtD6RiOJ1CpKTWDlmVUp+0LWiSYs
aNy8HOTAkWLFNYDVhrIbAUhU0AQUEuFd+1MBqkpW7MH7+QOto4/l/yuH0YUqR0OKpGHdBDFxDLXc
8Yp3jBJ9A4e2BPmzNCcmrPXTcqwTDbljxfA+VCR/iI9SkLpKdNLn2uP/b2KMQoxooCrrHhPjoHWp
Tyo1tgvx2QuWfNecfwZf4D8ryJpycYyTVoageMiI1g42cFYJbxwnaTTrMH5IqwIg8uVCPndJKl3r
M33HNSRQ0BsO+xpt+oS3CnUHalgyCkBXSRFHOkGTOrdXdPY4n02U8SR80Gs8qNJwz+9EC7c7Egrt
U5yViJI5s8mXeu6XtIXxIGFbdWiAg7hEGYnkrdUOwGLgl1miSJyVA3h3cFKhAviKTqMf80wYR2Tk
VSPfBh5qVNBKxCGjpWZLBKCzK3gmiplSqsZGBxxB+kKDaO4vdVihtAO0A5lZqX9QjG4gE4lXTgC+
A66GcYqtqPdFmsFQKRI4r8f8Ly1INqUoAk8L7rGShwWDNfeycS6QrXFWNKD9dTy8Ci7Wa76QN2pY
b2ufX2ftG0gV71VFJUIANU15HJNkfVs5Zz00rsEC+H4FA08cl+ehHJIchMLYxYQrrKiUgMj44Sne
QlQzqytnUpgNzFMxb5sIUniKNdx2az6InDbGhVPJFw747AUH5R/As8KlFjknxq7oyDxUfgpZXGOL
XWLFYojg2xKB3lfJRPetwZeI/AddzAaS5bhCA7eSZrIv11Fs1TJNerwTlaPnDGpfEAFkXyrXLORx
Zu3Xbzks/coYcL2XcvQRJzZAI/aORHWftaTT3cjrTKX6VAzZvq0idHOuwsQzkUzWetDFTOEkiEyw
YUZgIfrtUrMu3yMhQ15nYf+WpDGOddILCnuLhZRpSeWTzz2qxj6QnwJ07MoLMAhLi8k41l7NVDnj
IUvtSnvirDFzmgmh/RFoLyXgHePFDuQliYx3jQuOVpRBojBGTqN0VmT4dj8Jlo+T7Q3pSxIO92q7
xKRJv+2tLWTOhIB2rE7PIdYHL1ZaJnh5UhYCybmaUQOxHUAB0f6O9xVmMcVMg3UJkQUNuV3QHavy
ram3km8J4irKkVMAj64zTQnxooPOB0QFsrmy1dq1VIAyNjRv6+ysWTsbDLPOVZjW3Zhgwp36mLaj
XcRb5KgXhMyu6pkQZlUTqY+UvsSM43gjVQNwR/4AzA6PlyL6hWRU619x32nYqqTpkG3ksIRC91XL
HuEzAtCchd2bXa8zQdSAn4VFsSyhSrqEINQtkRyNl750FNQF23UtRAZ6J48EtIhkOdhhLoVU6FcD
KBY1JHJvcl3o5q2My43wr7flUgxjQfAG7UuxhL3XRbGzM5337DFsEuu2hl27tEspjLpzKAACIgwm
o0+ilUbHKglJ6X30yvufyAH+Nq09xjsOI0cfCiVKVMQ+cgNCd11eVYZWEKlvXED2LfFrX5snTApY
H6gcAT4j+BUud0ikOMqDjPx9CzUIxicJHbiaFQAUAUjYuMnj1C4o3vUZupTIbFYaSGrsJzz8mTrd
4Y5DGsM/3F7BWbU7gfGpoL1RDEa3O23INTCh4xBJyUeW9fIr2l8814uNJcCb6zgV1FQy6hlp7Tae
gphgKim4aRBGGe8Pcb4BhFfXoMwCmfHyF952bk/q2k1CFEijdAXYU6ooMgZu4su6bQcF1lbYVNWr
oD4L0Ro8yaMEa7SwgDMh1aUwxtCFvOjn3ARhYmIJ8l5SAJ4REl53ugrdFU+VZ09L9FGzS3k2P2bT
xh6k6GGoIgxPOiK1IZmAto34o/NWi5Chc2spqehuMfAQoqosXxHKHLwu5zRsW04GTiKDgdR8VwLC
pbPaapu+3t66mYif1lH+lsfofBZqchFpkJfFL41MEv4uLd5xwzCNfM+NZBgcvTVrY8FgzZ1tZG9R
uIfoFC+VjHIOxcAFcQJwPUQYXgRoeQPkP7YQGCQuViL/osvr2/OcO3eALgNcMjBIUPdGB3TmU8D6
McVjCYENmrSrdy0/Dt7XbREzz9syfyaDTTCWiliITcXRN/Tqacomq23/Aov3u0wzF6PwIBTytlDA
d6/3boneqHh6RZ3hgsOZqXq6HAVjNqMkDDAMzLTvC7NQPkovO6RD7gheZobgxut9hMs7jgvdqmuB
L54sFNHMHZbzVWAUKs4FJUVjEI1jDbssCjLJr5OwU6IHbVjITc5p0bkoxh3lSBiWWo2p8shPV0VF
fM2S2i+pdhDQxfVK6/7E+JxLZCxdrkiRVk+QGI/PUekC+dvPU8KBIaLpXmrNtwPerPh/nxu/3FLG
5A0VnN5EpQ7aS46Mm7zk15cWkjFweioodU3pXepsCghgSUEO2pE6C3edlNuS5B0zVG9OmfJ4+8jM
Gbvz5WTMAFd7RYGSXpgBqSPK8CTHDdEaIEsH31G0Dv/9zZ+uI+7hmoBiYZQJXRqBqSmjGn1huHmk
P33T4cJPMsNKhZfbs5q3Nb/FMEqCF+lO0OgJaKZo5dXjXm5kmxfLhQh2Lug7nw2jFYCB8Plaghi+
fsx66pToq7CpRerq9nz+i0n5PSFGPaTSGyPgcqNUDAn5IWlsJXxVJ0vUXKlHV5hDr4mKOQUWHnkX
QotZ/wQscLRmoESN8sxc7pk+1EI+yT5AJxOl/05jeXDVeIrWeP/W8cqYet0jV8j169TJpdVVbb6R
8ZprV1HKObeXYdaw4dEZoF2AwAJz7+VIuKCIYz3GSDj+G5xRfeUU3DZHIoxfiqeWJDEKRAu0oiCF
JN3wzVyzs+I559/8MrDzIl7wF7NH/2xWjBb5SALIbREgl5k46INCj3kpjygeKkiqhGg5fxXC4+11
nI3gUHf4z0Iy6gTvzGmTCnVSNBeUjFxr8yALiFTTq6yuPRgj7ujtkh7R3bnMOuDsnwllTI1RemHb
aFhTqThoqAbklW1SvyaTYNeC72RVg+YEpF0OKHOtjE28VAG5tKXUEp7FH1KitqFWYZlT0DsH0TMF
icE1RpZtLVx4GTy1P9+aKhPreIPShXGNqWpVa4X9BJkQNkUvZayalfErlUCQUfTbRondUlR/aeBG
4AGs3Q39ju9+OBTOw3auE/7TEAITbzCuNHBuFHqPZRVtmzo3E2OJO/WUCb0eNMUrRHAG3h9GD0tp
BH5tA94lRdjB4Zk9WGTkYDVFdzjm4DbVUdzcDY+gLFb7597YqPyr1i5BEcz6I/D4/WcQjJII5dRV
2Cig23MqWGX6d1xOQ9DBjFbLl8BAra2hVbQF1Zx1F2dCme0KxTTOkwBC44pIJWaON8liiScOsOWz
B+CfubHX6RY093qnQIw/CCgyqgCF7HhxIIC6qxpewMIqPApBn/Wm1gfNpm7DoCZRGrbfshDJMom9
0fjgQT67BXa9seebVG+InxnyeJgGr/mVd3G5E7raQz+bptSPwBRqnREsZIEj9rFh5QYuTU04cC1p
isJoSQCcXJC+6Em58SOlWaF2RNrmWomkUskJhwEgqk951YbINYE6a+UFhf6a1r23iSsfted577XW
2BZI2En9dJdpRuJG3GC4dVaDyogD4V6vt9kujWrNQm6sskZ0972AjKjfeKoB2ilQMyABaOjZPkF1
0D0I0rW/APun79N2KlpSa7qIXv2801THU+RsIwVD7CiexlsZyj1BH4gW/r6opV9hE7cPeS2EqWWg
UR3PaFNmTU0aPHNRp5IkSPWHJulGjUhyBdQ+dZqEFQirlQwFkKP6yWMBt0Hp0/ZdreVRSWwUoF4u
jWBY6QZezVC2pgHvlLLbtIZRHfWpG59BM1A+6MMQ3Nfox9zoXSysSzTi2Enf8T9hKXaHPK/4X6C8
MtagusB39PQqdYpRK0dzGoVmXSGXvvFjgLUBCtKXLCTX9ReARzT7oBzVAtiXfPblgafHAdFT65k+
iitWgp4WKXxeUsmbNhoFlYhBY2ROrI9oBK08TwEenRe3A0E2WxyJHonC4zjU/kH2xIA2fCTeXQ3G
rQfcAcHxqpZ6+q5VvleTPPKLEAtfcTrwuDVjxcuZ/MB7cbMBFy23N9SGItbwemQDiGD8UWtVNvMJ
/PLubRc16xRB6CmrQIlGtwbj6scEeg3UDpAGN7lMmrHcq/Kk217b/5VG+mdctTstw6iVfFzfljwf
7xjIpJwq0gBjcekowlICsdKQovdQqB1PqmMz1w1w8ZayU0mdj8ZRDjYZ7+GET4A3wQm4pOd5tnCJ
oy74yhqfjYJ10U2V6zzy1iZyyndAN3Nlbj2lbhn11u35zlqlM0GMxe0A+MshOQ5M7rJtSdbGHSki
b6fw3K821Ek3LZEjzkYfKMuWaNGWriO1eLnAXBIbwFiKAHrabyXhhOJTaU8CjFPjI2y0umEfafa/
nyXlk6BEf/jJ9lrI6LVpkxEy+eqDUsH1yqsKbka9fVWWXsLn54csB7jidQAHsZccPwCPGMoxwEnE
P/sDsCm2SrKH2bV0lG5pshOCPkgQFiY458MAz4xaZNAmCFcU2J0R+kXXZOCYmDKiAL02aEK7wNXn
9jrOikHlLNAleAhii5H8dkzLzkNkk0+rKgb3F7cXm5/bMmhwzaq+ciaDCb5xr5AMSYQMXytKR6jQ
A16CyG1hweYO2LkUOtOzeNAbR6ktBUjp+gqIgSUYdmOzF61q8BcC/HmFkHDhxZMXUvdsG1yoZkXE
cRCl9JU99QrpYUT1cjLLOl8rZaOSDDmMoNItkCEtHbfTlvxeTry+6XgoAGIO0m5oqxd5CoB3NlFg
yOdgZU5T04me0n1B7szV9rC1fgxrtVTEczLLv2XpogDoLwhBxT2CUvBtM5HUoHF5X4ZwlYXVm7UN
JnFrsDjCEZS52LkZWGC4NlX8xE3RbOzB7C3B9EhEeFKYnNUTz9YsxWoXduCKZvM0LlHBEw86/oWr
lwwu8fme042elDYdV2d1Fkq/zRrjmsjvcWlmaCLCNEent/4eVWxlpm95pmbpZrFgea/AjHCf5tEr
hY5mwChd18wIPRwxMj8D0cd1mBDBtyqDwEapT7Uj3HkrLt2qpMUKvQTk6WtpUUT2BLDimRtRx0dd
DrKPgXABAWeQeNA1M1u/3+cm4koJYKskXHtOsfrszIRkBJozkh8AJphLDyWAhmOOPAC4aXG2iPAF
CVfcri91tEynupPKSCWWZW0ta29t9/idQz8dhzjrNSH4Ze84Dn5H1sRtyNp1yaOLL//5wIU5+yCP
xMVfr/HrI/4d/q1N/x5fTPpp4sOiX0yTWObhYK3wuV1BlkW/4KeJT/pP6D+lf7C+tsfDcfu1LawC
f9pu8fm1pf8Lxrld0IirKwIlvOV5FBtBGyRRMNgtUYKMH5JUJwrJyfvfyindN5ZGRjskods5qFm3
UvO7d0pTl2zvadokbr/tSUuOhcWTny/d9B3NGjfcwtiEK3XByaEUJ6D54wEIpzIGMxGHKs25JDC3
bymJiU+X+vPVtM3DQnHoFewpzihwEmSog4oub8i61IYAgA2ekuGGILqVhU133V1tJQT7cdvRnGD4
L8wVI4jxNL0kDvEYeoD4JenJZAHOFNqt2hL+JGGS9GeKH9u3N2tv2Pt7h6wHOnH34VMmO5mUlmIX
tmJ/kgeEqQTPN+TVtZ/M1eHra7tEwHXlSOi9HBDjEqqZQPmMJbpcmHZAQ7hYIwNVfEayiRY23M26
zfjWfwy/kgVPf7ULUD/oooEqDmw6NoLZb8DPCN3E5YH55nw46++HT/vuyV80zdeFIrSAByxfeIIC
F7N29dzGFVIbTGloHhWCvSZkh9Ulpr1a0KrTw+75ZtP5ID4C5xdolimE7+XiiZ6Y5CKuNybMy955
2//94cCq7GFc6OffhoIaC2oxXGo/1vjv9Ofpw7aJnZHdzoTZOKx+Ditre4Bx+DqubuvllWPAUEGH
rlLOItpIyzNuNC0bRfbyFvSLZm3C6IUni2WullokTw9izJoAWgw9oQBJQmKC9dd8n6dxOmLxqTWD
rcWkbbJwyuZ2GHh1ArJ/YBZCTMDcMCrJSNMyBP1iTLbb49bavzvuK47Pq72wxQK9OVxN50wSYz75
zBc8I4Ck7X6PbYNt+oONQbOxgMgeJMkgQr/UoTA38qgOJyrAst72zjdxoQ7masHWXqMVQAHO5TAT
Ebo0D+Iccvbv7x/Pz88+wpRnGB4arEz4Pf4E0fbONldPP4X59PPUE/rjZyQjCegvC+9up0JXdmlR
W4CCCR0GWWQRHyv0JoKsU4Cm0OOyvodLho+Eo1yt4ChvL/N1/vQ0/d/CqCs6C1l7DV5QKakwuH84
/kd4eUx1RR30bVFXLoAeNeB468B8Pzkb5jLKIy0yNgaYTmnUQaONNT329PzTEOAUDizJnF/LM5ni
5fR8Ix7aumwgEzXmBF+Ae4evR8w2RgT67b66D7uH3c5e2MTrFC8zWcaxtmUnBnwMwbCAOXGcZ/eX
ebdkVGbP+/mSMoZW8wWxqEI6PWuvEQPW88GFpr4sqcn1qxgzHcZDqWFSCeg4haA3y1m7uNksaMfV
feakHSpCdBRooIiH7d6Tojzj4vHvndpq5A0U5LblwPkX9ufJVJoregYWil7nj/+ZWOb4x5KXppMA
sVQ/YvLWmm9HgBbCHYxmY9H7CyJC55HAU9Koo0HUQdxXIL6e7lQJwYUSP7D+C47pBFZ2ZQXOBsY4
Jh0sxBMwHf4+LVAia3/6goNDDw/1qHCV9LDSL/iKjx1+PR2mU/CN1cIxXjjD9LzcGBVbBc2VXtny
F6OiI8OA/vbedBR0LPQSYJ886dIIJKrS7AgAMoASLEBeII5h1iXPjUSRK/R3UsGnewq9qtBbyCtm
f2duqJm0Ds5SUHPKW10IRk+pApwNA3db1FJKjKVsooyLAl2CQ8rJvU98kpqp2ZFv/G4iA776NJqy
MQaCobi7B/Nx/eiubRtD+vk5fCHiWjuwPbjkbHEXOhyP28OqJT8+7uJfi/HrVa5RRBwA+B2A0CK8
R/nRpeErOVWJWo6PwSJGpjfvpybSavpIPvx1vo4eC1K58fNo9R9LjBfXDgXdEgYIwlF2gD56JAAv
BXMJmuUHdKlS73UPf/r8TF0K1uBpJIiqVkv7ch1YIaZCqAlxACcBNAkj0AvkBh2jIkdUd/oMV8na
mVbfksttimNofoBqw1QJnjFMYFQtxe3UiF+oBA3n4KQRbQFIEUHK5Vx7NVA5tdMg+kV03zorPibr
vncFN15nbr0qF2zC1b1QZOQxKlhmSsuLBeR1jvAkvHVvovkYm15tiQ+7fifuNIt3tYUj/1+Eojge
bRY0g8IktSq55aLeh9AkMTXfeg8P065bfdYgMPnJtrCADt5ZXsqlAJO9A/89199imWgh9IwQNFAQ
a4jm+HhIf3gTiNNmyG/7X6+jla5fUM2yWEtPrcfVjmJTkbgCYAe6jy93tOVxZiY62ckg5Ub5FN3R
1fflT2M9P0QJGe8DrDGSRyR64beqfdu6Xl06T3M+k85EK6VRT6UM1G0yKmRCAcQRDgfwVJ7NueLr
Eu7wqcPoeq54HsBdV0Qem9HePA1RbQJcIhLtyp/yKMKcJVt1LbjDY/42bAClZZagHyRLJmJWMAJb
HBxcIJB9ZgTXsde1BQfBaWqjHsJGG03pZlvlMSH9bnR0xzj0q8GN7MXsF9VVdsrnkhmryGmeJ3oy
3V7MjYibwpEfGkL8Xe1bKtHJS73K3IO0Vh6W9vbUZ3shGjAfoNhWwOmIpBMAty41qwO5EHDRU+R0
BiQ4/ZVxLxH0DlmeA+xDJ9zGdrNND7LpI1ULXPPjQ+8CVB7WKyPpQ30PHdh6tnx3N7mZma9F4lsv
ycKdS6TTZ8d4OuW4p6Ls/aqMeqrrRMpb8Cha6nEgmg2GUlu6ey8QA6H6z2124aYz03VAojvlkDwa
69SCGXC559xW1guH4SrUAIMADDsqumn5PW6BlwtmoH+AzwsZj9eOJpKwJqLtWYVd++4oEg5rOH0t
SLwy54xERjt8A/VXCShJzIpzwiOH2kOzNLOtvytxHORP5f+Ql6bOiVnxi0ky0UwDehrUYkNku8m4
fZFC4LdhDib/FqZgyCJCaqE7yr090etbkQxiYDhnQ8LSKtjxy6WVOHXqskENzM4q73yiEX2j3aeP
wCEweyf6US2UHCAzHe+yux/J7sldYvJEv0vJXz3xP24P5joDwwyGcWp4pq+VJgc19Yh8oEL73OSR
AFlyB+Kzj8b2HOCglGaOlwGRqDnx/nUFESOf2XV0DIhlPWExRuQiU1LfVY5oJ89AkXlsVsJqcl+A
N+AkBCwrVnMHsK5Nu8pMY6HA8dooYhg6IIfwGo6cx1VfQeUj6AwbJKKaz1ohHWrE1+HWt/V18DHd
8feK65tpYNvGWlg6aHS3GR28kHylDaifKDtIrm0UiXRv8k/rTvc1QbmMsufey10d4pQvGcTruA3h
miAAigZJblDaskrIj50acWAsM6OdZEXr1O5tw8bWcwikJTf68Z+1faebADmyhs/WbBtyW/FmTsHl
ABjFCw01lTw0GdOrn8OtppAIO/2n2b196c64GSx/O2zlH9GWCWqvsm38LANqyeQ3dw2eEz0CtO6l
EV25JywJDWLRyYdzqfHMiJJkKuK2Q5wVSGZvoy2eS2CK+78molsN6CLJ6ETkGD8jEvHNLx6EqQsj
uAp/6AAoVi6A66CCp9vyWTZI1gcu1hQMoAtxBKkNkO/9h54sxh7Xdu9SEDPTUo6SRATrpqk8JTsN
dAukTEixDdep+Sp+io5uEG/Bu12nZJjJMQ4lTjOADauQiQeIZ37Dm/KvFuv5rd+HZoWMXvqRLYmc
W08A2aC1BVEODbIuDa3WlFzR8QiV1ffhHk0uJZ6V4O+7le9qBt4/J9vurRFalVpLyjRjVwVJwe0E
TVF0M1XGtehqNQih3iRmvIpaMjxljmGi4M6uAXVqcngWNr4n1Zz2vjNMpN4uvXnOLveZfPbewEdh
IckD5IPJ6aCt1QruVLcmM3d7ez3Ryj/BfLp9pGeM6MWc2dqTcOiiNpDp1SQnqKkn8UZ7A9vwR2yW
nwMmbwX2YHuvxX4psrzuh8GZBWIRghW0nykwZ5c73YQiek4mH+9FO+mrcqa3dCOvpX0Fl2ajDiUj
7er2XGfs54VEdn2jpsYhQjWcyY+m/J6vBiu6H/f+Y7dKSLofTFhvMzvwTvgCxidts0iZcpVhuJwx
u9ZZJHh8qEJ+sObujScfd9/yGFnxTn8efXtaaTHJzPJZvJu4BSt1fSVlRFPrcmamBiGIY0+iU3e7
HR+tcFczw+/RIC1a1+97a9iIW9wiLOn59pqfICEuXSVgbHEx1PB8DroL9jwnXqtyYlLFpuyGrzJ8
E+a4y/cSrkpbzgZzzNrYDZYMo43yD2si3vMbAI3XwyZ89t7KL3lBB2bOGMZDYYIp2TRidsakAQtn
UpQEdXPeQX4UnHzj252BqgrRQbzgxFbRE3PplnD9WimLiMrxKIp8GB4pTknps9WvgEwodEYWm9IT
QLNHV0Fph/wrd407oIFHx3oHmL6FIO060U1l/g9n39HjOs80+4sEKIetoiVne/JGmKhk5axff4sD
fDg2LYzu+2zO5gDTpthsNrurq3iQGKEgACjH7/G7shn7ocLVQ5kgmHQm+zhEeqeLALaoOhx8o+5Z
RFFm3djo0C852/2rAKbBZEekOYi8CZUf5lkigpAY3xi1FT1aBRb/6m9aW3MwSn/ClP3hbx+7w4qg
6w9FLzC3okuLXVX5W+cWxMtQ9QlDcmHEErt6adw99JVUQ3big2wqRohn8kvjybrmFD+ZURjaI6R8
gDCKlpBu9wUJ/BaM3aDuSQh/77jY6rgWai7+/S28gXlQKdCzFTDqUL7YRx9/L/y+x0AZo0JoXoHL
Pk9hLAQMfVV9pV5iKIb4yZqxNThLdMazLoWcG4knSh/oMFJnR2TLMvAZBBH+WCEDvbgfkRFsMZOV
4hnEH3y7dkElqe6C/dJwzX1WQL7qP8uUR2nVFAa+HCZGdbHB2f8TbNjP6il2lIU3xe9cPxWubgxR
XzTTksivQhgC6YR2zp/syUENDfm1qMtf6VY64W1hVDuQJMq76nFJ6nzmNsY6AQUj42eQ3qQZL2uF
qXixwIZu81OzVw9igYpHaQi+oRmBEb/lh3HduzLqeM8LrkS+4N3CryxTZ0jSwlwLiSs1L6qk75lJ
5xzZFBQ9/4Qyx2hXemTW6+gjdrrMWHxQkb/+l3USUa6CVcRAmi5Et8AonwB4DFZ7Dix/T71ZeIwT
2YuJ1lyAAp4A7wWkmCi8U+7UCRfwXDWIjfIxfcd7fjetGCD/Whtjja1RvC/xbM5eANcGKbdKLpIa
8CkM9gYH+crDtDp0a0xNHAQHRVl2sxiC799FWBeI20W8itB5YSmD8SWV5C7Ftesf4z1Q/whDnQeZ
Md4SvvzTgu+Qpwe9ezKoeQnqABIGdLwf5Vwc+BjxvjWgRhCmRrvLbNABWqUp71sXYrg/0UN7Vpeu
uPsnEY/r7Z9dapHdpIRMEcFuBvjZrjmgozF4sf7FbnjUgDjE+cUm0dwxuTJJj8n4vd8koYbvenGn
jbAWzNLQdppRWJFbf7KfvK5sxpWEU3uaFm65uczlerU0N0Rc92INuYbESJ60jXgcTM32kS/3r83a
ty9edxr1JZvkA95vLFQINAKo4umAz7VyNEiXNjGml35XGskmOUyeYERLwYdcHHd2SKIAHA5R9KLe
tl2sJFIYw06N6vZ0RinfjrziOSusACNp69Etz/Ej1I+Qsbl/+y4FQIa74gr9RXcpAkAWdxRcqa/x
U9YMyFWM3olOF1Oywaawkp9siBMZ3VZ+iewQTqXa9eZx1OuV8fcPmMvMb34AtfZBitRcDvADBnML
APJntK7c72Qju/FOQNFWznRviQBs0SYV/wQ+Ghq57BH/tmGno0Wl7WNbdqJj9ixtUVdkHIyRc1YE
rObCakk3iN5phfANQxSBCO1SR1aUA6lmyGpLhdQrLdlMN8y35PUP7XqxZDJ3q6AMjsALvnC866nW
VDLgiTmWE/IVr+oMsHKb/FelGh0y3qDRudis7IXlzUVCRYG+E7JRaHfRiX5fFdzIK0JinC6aLu1R
f3+t9SZbsWvhmJqVxZ9gfLV0TGfTBuDbAf0CHw4kqKivmolJOEU5uV6Omi06+WlaES5Rt7E2o6kg
K9Y34MnBaPJSujSzXkUANI90dGXkhFS1phi6NGFjKUGBqDUuX8UmOo3eA4Ou2LCS7ArVKcXD83bP
69kusJn1kbw6lnKXXyu3ToVSERrKEOdDzoSZNzjdVfYgg2CBHTqZVBLgxu4bjwK9WVr+W+2MFobR
9Kct7wm2ZCFeTvpzCjfovMBs0L5iYh3Eae++FRjhdnSWCC5nngOgfibeDq0zGVwmVFoFZREGjAIM
wstTwVvBo/DBvo4mL2/FAO/ABe+7D9cAqKtoVECQFaVIurmupMxY+blMynX1U/sOgvcPwQy/cswh
Ai1fARb9BRb652arrpc08WYaYZDUIsyhoBXEr5BJiL/aA5RAtRIjUomxxiagZod2gDN6lVujHq8Z
zGNkoC66Abf4jnmr9NwqnHiDGjkGKa1gIcjcDVRg7QAoglYRAxXQ0KORHFxNKi0+fouwf4sM4aW2
zihtOa318EmgHdHpM60tFO9JzRbkUaIZbQr94uXnwJ4swVIOmaNaC3tzf1KufxNQmrffhx25oO9J
7aeHoo7eW2DQsZqPC6sfRrMAUjvCl1gzq6WAy9/nSChnEs5TkC8BVkxLSg4lZtxyLboY1UvyLhpV
BjhW94QhUjvYCDu97A1RD9+9Ft+q9qD39vPDvi3WP0gYuD2g+BEK1ITgniCdpMPECAYqdWjji8FB
YQSD247qse8oXydPuXNZZ6ExecPPUNu8vvDV7xN9jGeS7jGCMmrZNCQ2zoRIURu0rvMdt04dqGiZ
LANImoSZdYzzTLE+LIxGzhQZb03SdyuntOARgUneydzo9JC5GE3nnslUUfGDvXbCHXfk3gRMFFUY
Pvr6e8Xz5jUy4UR40e70DqtMLcXL1KM/sGdDIzgRekh86J1mTbvIiNzgQXNAhtWbpLLr73L3P1TR
8QGufgEVjRWGTZkhhiD0YHO2dA4fQshgmKJXOsW6jIHSMBTPCF7Zl0rXlm/g+zsfjI541OGWFYA0
Usg5vIpDUQj6Qb7C+pmVv83fmVofTmJlQWTXlDAPraeLdez75BUWgaVioeQDR/ttml1ZTLlx6msO
G84e5SPnIqHij/V3CozCSj43isk8+sC7GSCTNRejytzBwtFC0kwEfQBdu11tmJIvIEoXJM7ZCxxu
H3Y2eEHMoDGx0SYbQzjCyD8WH9Cza9YgxINXJmGRoxIOsRiFKRTImtO1Yncv0HnTWahWxPp4yPT6
IDnyuTXfMd69lC7P7S8mI2Vyx2G9NJwyk6JAzUP0v6DNZA26EOg+6vWT09rJFyoTyeL2LhmkArcM
abmAzWAw3rQ/met73boJdEi6Tz8s1DL0pVIXP2dQwZQZiuZIXO9g/GKutZVW8uhjgn/LVs6aHkF9
RZdD/bDRn58nQwe03pL11fI05txlcW2a2tY47cHxOsC0sG9Tsz4xBrND38sJtuQtX7qFYemDFZx7
M3sUNwEQJX9Hr5lEFmnkv7XTst6ZCpLsieEuhvrGnYNd/sSZuKDj8zfzVh+4owe9cr3aLjXWZwqb
cGEidioAz0KaubfHKA96P8h8tI5RRy0xUvXD7CO0sgs7W/N47m4Uq4f1yZJ3obeI2iF/nL4cwcIM
nT3QheAJTH10rs9rtayD1MA0U6fpWPMm2UJAIXETM3baQP/7G8/dEMhFMW0kg6YcUmdUppbKl6pD
JRfyZsZko5JgBF7wXa3C5+BYfMC1hZNa6PwXj9iBuAXoVOYmz3//hplaBp4MIqYpMesEmU+aQUGI
JHCaqPgNo8d+i68lafBiWs1IHiSjXYOpwoIi5dJQ9Zx3ISlEeQESb2SWkXqthDHTZAwPyNBgjxb/
7r/x1oSMMM3t4DvbAZW511BrdePjUhC5rxqJGlpfuJUQpSEsQW1x5QeTUJLGLnoS7KhXii67wQaU
7erC5s4sUULvXJaRaKHjhKLNrSc3l4wrL02JhGfUpQc0+0z2KfX8jbIFJSYq9dv0KzPS9cVbTDTv
3RiWkXQQxB7e3HTFkfMhyCVWaCTHLv/mv2NIcQOc5FlDM88385cOB3fV90D+e+le3IXfi3Hz/iND
lBZFJPDDaygw3JXmmBQvMBE3f7mrjywGhx81AJR65+uylcwt5H9CU3GeuZUeuGA8xzBkgW5kZqho
8GO+fbFSeH81I+9UUORA6onEk2YQLiDKqok5rua4hQWEklW+AUdtsfZXAY9GFIqEmYMgt3S07lNe
ZPpoq2uky4m2GOUBUVoAKQO6G4M/tk9wbkuAhJ/JupOX25DyZB/q1cJhvk8GiLI2BC4BYAcIkoaT
d31fQnbLvxijg6b2ReeN/KSsL3v/AGjWTxboSaTzgI0w5hLkeeauJKYJVwcGG8AKRS1WFJLGTxIE
bu4snUVPtBgr/hCPH9KuQ8HbSFzMiberMdWR+QoGmMOcfime/gKcb+P37W+g8t2YjcCbpOE3SJ8C
MEA+rmvSaY14nQ2t9kNeqnrP+PnNmsklfpVvhtEl7OIQ90Xottsc0zSmv4G4G5IFL9O5I+OMzy3w
MU/CQ/O6sNP3+cHtUqkAykAf7yLyWGr1Aoo9N1LN7hljxuBgIhttNKfEXnKumWMEYDlLpDvQUkXv
/na1DcS0qzGCO1cga/Dd4mPCRFqpQ1BAD/aSUWzZ08BgQm1hpTOn6MYs2YSrjxwzQowZWBUwJAf5
7WqwA12v1oPRvpTncr3YdrzP+QAL+LdKOmxzTDlMJY8ks9YDBzg6rA9tmx3OTaynjo/7+AWaEGZ4
OgteZVxik9DFx0uXx5xnXf8K8iuvFp0PbdH4Ib71hLqJnmwhCWqEZ8365l2QDWEApij1dr0eltxq
/mMDQieTR5RGt+OgKaAmFcSUMXDSmdKq3aUG857ixebrpFy6mALNHlmi//t/Bqn7uMXAKF9zJEY6
3MX2neEhOALAPxkcBl/+C4wOuwuaE/JaYjEiQflwC1bYYPQRIFtj+Gywj6mu2HBinT9HwHUVx8FY
0rCa6Tje2qQcWM1A+S4HOKqDLf4k694CkMzJN5dd6QKKYEvu0oVHvhkdBq8XSX3Ti9RUstLBIOsE
p/Qx2iTuYBUGe/r7ZM766L9v+ZvdXvmoVESh3Fcw09mK3cZ6bUtYTrfgkktWqHslzsKRE0ry9T4n
Mzj6Gz7H9SW4f69l4ZP93m5Xa0FL2G8uPazEG98B0ctzbUJFz16KLjNF6Btf+O2BXdlpObEJ4gF2
xCOHYNasKwus4S9A/hz/XtCM1/0muABjowoPCCV1Qfic1hRhp6JhyOEVpRZG+qMBpFoLZCpHeWO2
8jkx89XfVmeyAFglhGhIA1QUBajdInXnMCp9NJWs7AGlZyO1YxTftM3FrWXg8rOVkD0pTmEce11D
dVrbLD7i7rcSM/dYsiZBbV7BOO5t6GRrXoOoTookQE9PyRPX6YEVcwYSAT3yIscHQ4gAAMe2swI7
PYNg8e9PMPOgurVPft/VFpcQrK01AUjd1ptszrzY4iu3G21evzyq2y/Fef9aMHgfs28M0uewZacK
XHcw6L9JnN6DUPupW3O6ZknbFoW/H/RVltZ4n2cS2XY8lVk0Ggg65naNMTsylTRgmyuTOceHcted
Y8WUN+DW6fTJ0d44IzFL3xCkxagzU0YHxwi2FwroKG2inn5ru0vLMgyaFmXFc4fEffOSG8oE0KgI
+oNdt45AiyShIFWa7SH9CC0VLojakLD0Ce67CPgZ5HkDzmNofapUdVPo/SFXGzwkNd+WWp3fjsZH
auA9yR+0zBSOpRttUFZ1l6LuTIUEFUZcX0jBNNAe0u2dTpOqsC9Q1G3RoVdW2vkbgzef+AQV0jGA
zxx21a+1VfHSa+bSzTLn3KDaAdMiyMIgCE7Hr7hMVY7R8PGjd+0BCgSyPm1kE0/NAJUZZEkdJm1U
ewlddz+XS2oyGApGrZG82WmzcjsE4JVEkVPtzNESt6HJu4KZrUf7YhJYtmqGAI7qeQYBRzNzzHfP
UK2FafsZTPrtj6Cy/UgppEpkR/K4wkMSJ+tDW/tmvY0wlaxtVb38Sr43vJ7sC1NduGp/F3h7pd/a
pr2trFTwvsI2HA7sgOLbG9qrr5+Sp+6RGuryEdNtb+kxf2h204ccgRne4Cz/fSHS3D86bn8FFVqh
uJJBVQS/ApCw1xKafYNefKSPm+6J+VFX4qlJ0LH72yY/E2owuot5eRw35Im/AIqrcCpEEdRTJxZl
FKiI7EsIeDsNqOKU/UOs6J+sHv7ID8+VzmhGZYH30kSDFSi5Fj4o79p1vATfnoElohIMzwdejQPy
UqHCu9xIShL6YopHfQ9CT33YqK6VOImDmSOwqmD8k4E/9PrU6o+MszgHcr8FMI8SKQ4ElJ0Qfm6j
nxh1o5xyMo68tE56Ewg2u9OHY7Sdjs1FLxn7nV8c3Z5B9ZLqN1obKIrOYCGnQsobqZTAGaDXeuuh
i9vEOpSL8NBtAcncgyUPAOpiJYCMrhrRZk4NoF8hqo58cHGO/D4hvP0x/O0XSCZIfF5q/BhEXSD4
4g6vhACRrjnENvaffVFOwMKCli8ydgtX7Ux6c2ubuvdaNYu4JIPt7iX5GT2TC6xSFw/t66f6NTkD
HmnNqt/Iih4fFScnj/HF5/D9K/z2J1BRqMX0UVGRvcgt7Sy8dJgeELaSg+FyY7CY7ZE/FktMAfcI
RtSwgJiAThvK1Kjs3X7xFgCiPqhylHYaZySjhvUWoXdf11ZyGJaMzawPMA0ov8DDcc/T17vvgz4o
yxVIBe5qJ3wWwfW44VudPR+Sl9AK4hVy53rpMp/xqRujVHjlmTDN1BRGQaTlBCtOVyESuqpfi2dl
y6/4vQQabjAwpGuOlGz/jnAz9wr6DYgnKpl34gHGuv28ijYNhZ+qKQYvfKfcxq7qBZAL/+APgTEc
s6fIlNzoNXmOzrGzVEea82gMeEFdDe1SDmB56kE8YGqzr4sSF6eRPYBbG5M4Eme2F5TO6hhDtGSG
NdkEjgoCu4uFMP+cOYu51H0Gi0sdLRdgGwEFxjzl7RfomuqSNQx+RGldQis+pI/qhnV56Ax5ZFKB
gzTNf0hhb23Sdxl6EzkjwWa1Uc6gECQTXtJJxCR9ClZPPP8Mda94mcH+70XDW8PUdoMhPNKGsEK5
+3g5dCbpsL1Kax4VWtVVLIw/2doT99RtfUMyFzxt5iArLGK4inoZQKT0IApGlQkFCQRw/UfWK84y
McfbpYoJoHHJq2dt4Z4CnS0aXEDS3+5plHYj6EVGlCKhOYeeNPOudSZAR6jzL65rJmagwP7PFuU/
zJTEICyHLaCP0126Vb9Cm2DIeZvfG+g2bNkPdkFgb+Z9TYr6/2xSB4fLy5HvOdjMrRDdnRw3Y2gS
Wi5hG+4a3VMXq9tLq6Q8lmE5MiGINqCCe/eTfUoCtJFGF0hYUwPDJ2dcvNZdaibNzAberJMWGs7T
TpKbAeuErlBtoWUGtQpDPGfr2DwoxxpUj3876f2YmgQGEzJ5gRF/xCT6fVNfxCnmtShHhi3ZzO5j
MNP3Wq/Q4S5r3Rk/q+cTOZvZepPsQfPxdGYeQq94A5ep8/cvud9i/BIASMFmB8QUaajcunDSFVpZ
VBegj1dM46hHFtTE/Gsj6bIpgsOlc5LPhQTjfowIJlE1weoJbyfwnLcmG61PBnWACP20DzeD3bkQ
mzC4t3wjfoL8eCkUkVTp5lVBWaPODQhmfXgwrDU2cuoVYMcOt67W0w7jzAOyu4XveefAxJwmk0wS
NGmABt0uTsEDqmXTMjcEDgQBDQiAJv0XAyZDNHfTeZPxjoflUsf3/sEMsyhH4XrDSx23C7WNvlTx
fjX0KD658V7dPshfvItxP49FAQwzeLVp4Ewx0YIf3yO7f80CkIRuHHkxi7erHbNACauig/fs0QHu
zIDwUqgPyGUSR9nmm+pJXpVrzV1iArmnBqAMUz4kFUyfFWkLX3XeBhie9tmmh/vawjnXk+9iUyJS
oSnXILGJ9fKZ8awWkOH3EYBgyV3M18l9RjsZ0Wb4v+9AOZkMvaCAlfFzmtqSVsoZWM+1DC4U/lzk
Zm0PFiYuV+Um2ifPBlTFFnxuxjpos9GARwse3LEilbHHoRLIKVTnDflRfVM2hCK5NvyDFum4IdBE
MieP53Rmq9oYJFuwPePvN7YpDyjjaizbErbBIP6TPlWby0FYA42mYtlaYUyGUOrFI/u8YJb8WeqD
g5tIBqYEjocaKHXMIH6F0m8Bs8xaBusNt1HW01qzmO/aHKEooLPrxb7z/UoB1SGIUhAyAXIgU1dT
yPXRoHR5Qbo4dutFu3yXP2JvVyhLIZVNMF7VrpSHhYWSt+7tQolV8ExzLI+aEJ1i+GFz4S4QLjQK
vLTQoHvN1ihtbzGnZkIJ6etva/cPfxSgrq1RYSRphhokSCX6KOMqtUDo9UT4jpRd51WrxNUeQfZl
dVaDMTnBqU6RWSxWlslJuVsvGWcgUvEY8aLe/nKc55GYNgUKvaBiJ/Ue2S231SoAztGFWS8edO41
dhe39/4Q4VmCKi82GN1fKHLjh13VYLoLmgwdgpkxHiVwwB/BaZJ7cgy8X+pmz2iTepkzmonrA7q9
FD/uQVIEO440EkOnKDcDK3RrPCvYlL0kKfTy9nmEuYLBTZzxUL6ItnyW9ffiB4UuK7eAbncwl7TU
GPrtCFIfHS1ILB4sFNABpjuiF/ZSZ6IA1249whQwHpGy64kIrSMgR1jXX41mZsWP6vP/jsDDwq8s
q1TomhJtCgJiWdqnu8u+sQE/tA6ZPTT6hLEKcqjqj25blbq09CKb2XA8SHmghzG2DhALteGXlOlq
HqrO0PKDgDha4Nm7YLUobi7Ws0gwoj4v0h0VgytA+4EJgPySK9dKIlm+5CFXGOJ29ILTuIuQ4jFu
4Kaw1i49Su5DI5Qd/lmjk1klh15TyLCFcdmEmHooNqEdbfHWtANnciSnWnxfzyR0sAjmYMw9oSWL
QfTb9anMpPRQmSRHZzLH3QXTyl+VNdr+c/jG2Ivk++TP0Z9TBZUCFgmxCGDPbs0FTXzh+0tbQC3H
4jD4iTd89MgeJJ883jfFEkfMfV1aAr4dyEFcrgCF8LQ9aFfXGSRr4KO2sALtrCUakJNaM49gfepf
Mddg8A8QS9sWjm8llZ58pD/Jog/N7Or1j7jDWVXykLYy4uIQoPYYWSxAZasME09g1BB5o9wzDwPo
RBpz4UaY8V2SV0Ark1VJgZq6aDGCU16SCXYVdNtWfYoxszf+gBzzwO1KM35mXcgRkKEWzCtiyi0r
9XK9iLVb+hFUthf6ecbFLXagsbkNB6E4IJV5q/9JDUhAyS5BGvjoMmdPrH0MPmrvaeEjkGuP8rjr
j/BLBXx1gEdBKaAYB/vxBmo/DneKMFIzHNREr9CvR2UyQxH0mbf9U/wsP7N6v+J3raGZj4KTmumi
L8wcAGR6KFMDbg9QPD1omMpZnQ7piHb3qX6qoUcC4ahNeWDQDD6Iu3rxUT5zJ9/Yo4I0bs1M7XPY
Y1bqcbTYbeQJuXl5LjBaxbmxE3vJQTKW8LPCTMKFXhiEL0CDB8YNGsY6jXEnCS2QZyD/EsHcwoHv
ComW9cmZqJrZ7TGwBE8BrQgKPKoee7GLTN9KV5DSdYf1aGUOJFmtM78pzxkmv/72iZmHM37Tv1+n
UAejSCdFTkv8OvlYhRa35gF56QzIsef2aGc732LNn79NzmUJNyZJjLhyQ1HK5aLuYVI5v0TW5ILP
9o03wv2GM8iIv6+noS5uIltA1/9v04urpU6gNGlVXfIw3f4oD9NLt/9AGuZAm8U7pM5gJEs8ZzMP
WnxeqJQRZi7M+N0N1XEEcygmWGtghg+AiMehfvkZrdLaY+7+uTeDM4c6jQs1QcjwLBTofyfAqQOP
8Um0/XGpof1OR1tF84OwklsU6K0LACQgE7J+cQ6bjgd0XLJfep2zlX2kaztGr522A9A4N15DSwBH
q6oPa84Cw/BONftcXzUvIzale5ocXz8Wpr8NrYUAdV9eB9ibqOSoHJnKRWnl1jOSOIgAucHvTZ5Q
RprM6gPzE3h8fbdOAi5ON9xIB8AErHYl7/73KiiMA+MOulgyDYr88da4kMRMlUrAuWMG6g2KmsPH
IJtSZePqz3Th8Lcn3hfzYQ3TvyD4JrQwaNHfWlNkOQvjoEMvqMJpVwg6U9G715fcIbwp8lfuKApm
0MCqxGwmw5O+xtXSFP9M5igrkJ4hmSOQdjQ1gtgNGR90kFuvXlKUO0K8ymLPP40YDrIWVku+HeWI
KtAAIB0EoRU4WqjUMbokQRtVPiYXDNHozr0ISl59hEDbU7RuXMFOUVDKThro7tEYPWiu5rQZ5txk
HWq+NQBAf/+cuTBw/XPogRk595OsYrTUyDaqI6ObEljJ1l+hthCuBS86LwJBZtKeG4NUahn0Y1nk
MdYfgf0XfHGYNTs2KwWmhicfrBiF87WwxLs+jYTc+d8Xl6m4PvWpL3QJLPZGA0VLHUwJXmwfMKmL
RgnvJObf9uaC+o096nIN275X0xL2GrPZCJupMzQ9Qc8924sG+56D/RXqjOYOWxyirANf+w+h/eYH
UAcqC6tcrvPfH1Bva96Gj8n2Z+A941L1FZ2FFjWYu/7XVSOZ1BCsSLjAs4im4IjiFlK2CTKq0eDM
6hmtk9MHTjKG9/EgChFNDx5mNg4txOaWepH3EYSIAOIsKZgJ0hCzqHjFaZha7ZWmghPzb4S5M7I+
X2PM50cWuPJs0CboGSLlYw/lseP/rggC66BUxegKyv74hyqxiCoTSnzfVkaN6wvkQzvQ88AsWo/B
tjOEJwFnGUO76cMqWRz2u3+pofeFOhKmoDCIRUZ2boNn0MsDI+R1ZfBbUJeBVVh1E+M5f8ndxF6K
XfPGCIoENHQYxaYBTYPgt2LU4DszqIdOK80gmULqThb6SavF0HT3RiBLu7JGuXF4UYJJ1rC00pK9
wGP0cH8xo0iX96/iOosXju09yJUyRzkRJl5KjkNTF2/eyiyAUIDChHLByA8qRsbfh+W+PUXZkm93
TeZiABVb2Oq91voY1omDuYAXgh1n7GG/WA26u3Moc5SHcmILDiuytOaltcZ3Zd2BzAmwMxHEHsG5
carH4+KZvOukUjap4iqqT2rP5bCpHtNVaJJe2GiEGwjmCCnoChpQdA4O8ivWzpyl5Oku4hPbIiiO
Sf8LYhxUBO4xSVaPFWxzn9pX8m77Wx5Nx9YeUL72cndxO+9ek5Q9ylOlqGWTgmynuGUALOqRqhAe
tBL87ah5EXrMxrhsVSNz/vaju7SFsku5bNOPWsqUsAvOMVuN9Y+T5LD/H/MH8+sjyTumpKDQQPnP
BZJHIad1iHAe77Tf6RasIECzpSA4qqzuPXLfQ69dY0rq7+XdJye/6/tnl/IhLROEWIwxqkK4J2Si
yuhvqo/K4gAayi7643FpLl2YjTnoBXAyKKvgPtROdhMwrFmEWE6yM21TW3vOHY396cWHagCZq1F2
vLuNHr9lfXwFA4Ie2E64jsC+qT08LtZSSRi4yRWxfkgtEzwRkEUSLUrJ5DGXJ5lYgYYcg67RakJe
KurSEaPceY8WYLlhQVQzHVp2KUDNnV5Mt2BODMwAKARSnhWKaAHVI1uhnd2pq+KArNCw5D2aFOxC
tjK7xitL5P+vnsARC02MdICl0uqgto63VqYtrOY+IyPfESkRgPWE8O0XKXhlI1FTsfYVGfHvc4AG
Jp4YjgJwh+yqGzB7Tmh/hPqu13MwPiguv5Biz1tHgiAhJmE6my7fQusqLdsBuzh6fGp2glHgAWdw
Djz41Dvg1ZD0kLFg3goJ27mG0WJzcTbrvhFEvgGg1wBg8hgUozmO2iwKuSTHEK+8rd/VU5AC+B6h
wjF+KjaGt9+FSRfeKit4YIFVKz4jW+sWtmHu1oMCJrTRiVMRnc/brS74AHXJNqqNFPV5u9hjsNeW
tuxXgw5UAfokXvsPd/qNRcq5FH5stTqDxd9XPyhG+4MGLGgDGrZqqftwPxRGFH6vlke97NJikEG8
EEKF3ZGPodlasclcQDZ+Hh3layEyzpxPsGVxwPKiko0vSt1wU1pf2ApqjbjhsB6Iq6Q6fHnAiJ28
nV4XjM0ERTxVAR+GKbTxaHjHEMllEYDzGI8lbc9aE+gCwVgIQZ73WI8dHN0FeySsU2Hvxh513SS+
mE0CnwKyA2D0UXQIs7iNGQWUp8xW0xtLOJKLp9DzTfQjPSxYJyH+L+vUpTMEfSlPGay3Rk4eELuP
zmbRfFdN9px/VUb4vWBw5hZHRRSMN+CbAuCAVmXgGb6cGD6HMvYWwO/ekx3J2h/26AcUK4icORfd
wyhwi1LEfxhkJDLEV7apAzJVlcI3Gmznx05HP8Dw94nTWT+toi+1ROd29doUtasQuecvfVjUYE7P
NuG+WTFb5rjU9J0Lc1gQhGVZVBgx8ktZaZSGB9i5JFYmMNk0oJVBLx9ML261eg3t/EXb8g/haVzH
SGaSj2RccN57HrPfL/rvB1BRoEqndtBY8gOAiR2PMrBJqjNA5In9AvhKr6zQBvQd+FTOAyWurUBb
KHSGvaY/gbDfWnAtslral1FgVtBSAIkAymy3ETeponKK2ArgFSQviLuoqLW7EIE3IFwG4ioyW5AJ
ss7SXs+9FEEj+M8wdYgyBuJX9QDDmH6ZXBaXOwvYFOGwwgGOiv+gbkE++z+DNANLF9QxBN9h8C3w
6lL/znQe+z4BRzmaLOodYG5a+LZzIfjaIokjV0mFNJRpK3GwGG9Yo/32Hy5r5g00OzthqV95D8qi
Fked0ouM+UupIV/TDl2gfr3MTB0NWCgsLsFoNaQ0VvyzePp7hb/P+XvvwcQU+PDQK6Vb+RL6hI2s
wJW1s+wpa+EZbBAYMD9gBhHflrUL4xmubFyQj7Mr1uRel9qEsxkDXBflDdRLgdKhrrlQGy5sq2Lh
soMigBF/hcBV76IDY14sTJ+6SzDO2Tv82iC1qW2sgvcenREyhomybK8/v/J6fR5XOcje/8vnvVoc
lQ7VJVLWyoet3GJ9S8ZcXKKzaESDdvOZ8DWR5s/BP3wWp8Bq8FJP0Jdm//dWIACryAoBuIKIBrCG
1Ekd/JCDBs6E7NTxnfRnspv1x4T8VLGAKz8Hh8IRA6QVf6/9fiIPViWJbCmYP4GgoMtWmTL5XCJU
QIzmoLSx0m3vDHBoSc8gwIbJfRY1b5zZJcKPe2AMMQxWFTSBwNd7h/kSymSouwxPAYU3hnXpcSfG
iCzZBYnndGzdzkshaDC8cl9LoldzhxgoUlUDrybLogVGsqyreDFUOaE/GUkCPtgxtOaC1QXHWGwM
fyWeAUnyQhHpVLv4iiZ+RB1jgKE18KsAUIrvTfmZiPdVNE4cXtGmAvpKc187kWLpvGAVW99SEZYJ
MfJiOjyTRwEJjYooaGxRm6QfXao8NKp/gVnhDPK+i628CJrpn2t7MkYXmZtdj+aCV81cd1BwAGsh
hEGJ5jsVJ/OJYxONQULKOvWJ8PJgohg3b6aLK3+DVq7JmuwaL7yFQDnrzchYgScDqxzgR1TUGCd0
9dNmIPWf6QU4d+EjRiVvF3nNs+w2x+IkBzr3vQibmUkcMd4EzKTCS2QShbrdocjbK2OhoIq41XY9
WPWfk1WxiraVd3nkjBqqXm5w8C3/W2tXycdicL4DLeAoXZunIodQhzWrEfOdne8wewNuxuwDlyCA
jPUqzJcSKxLrb91YgB4I0jq8oAn7GJVYjT03DWkn1HhGM8jLefxbI7kSdryn2cjzcqcWcCnFwAl7
iouSTG2gMLMUQH4br3c/AzAlDTBVFjVw6qPLHas2TII/zmJ6tTRQQ7AFp8NPAVfRqgUkKwSZe+Jk
CNgMVDQklwUXrLj9Dz4HnD1wsoSODL+FFu8Wx8nv2UGtjeCp+pQtDtMVe9lB2+VbsbJVDB5uzhsX
6Jpn7uNbo9SWR5IGSmxitPkcMSSo6NOq2kS4sWobrLy7cbVwoO9D1409mqyxLXgiFAh7T4WrQm49
PTI6hwLn5llDw7DZctvj3xbvj9StQSpIj2kOvdILDCpn4bnByASIjx+yZZmQ++Tx1g6V2Azs1MTt
CDuxWwEGvOkwL2GDdOEBXmTl7mijW6Va2e/rz4/spcrizCvl1j4VsQI58MWabGRv+ajKi7vGjl9T
CxFrPUDOiqQbCryYdSN39zMc+D0P4bTow/9/pF3HcuQ4lPwiRNCbK105lby/MGS6aUDvya/fpHZn
xIIYhVhN6NCK1iEJ4OEBeCYTS8yLua7Ex06/hTmfciGLZb/BtwSPrYvIMji40REF7TSQrsbv9XPx
SDbx5V147O14w+P+WLkQnKIzZ4apjqpK55UY95rrb4zEMlFpJKKbcm6LNz7oC7kxttzI1GxIjBtB
uyguA3j3IyBpMt6MpMNIpAZuRHvNnAY0G1fVk3hZuOku/yxxr+elZ386a7DZ4p4l4pxCkpK95o2m
VBI1NefL5vCsQ0cpdQ8NLtWKPYGmcqaf8D1wITzAnVpjblX7jBMGXZvoxRcgh3h6/zH7Uh7ohC8g
WxSZl+4xdZt3dDVsElCu5x/+fX3dP1Wv3EaalXMDuEhKy6hMRhCWcdiqrrRVRrDAyM2+QiMNWkOv
0NkMdncl+Fe3KbW5J+PPe8g82d+QjJuUg2nqqY+hCna3E7dB62jXXYNKe9EmLxooB+K9dEmuhS2X
z3e2VtasQGWDn7klFR26p5MsqcUYyo2P6MNmuJAeUEcYO2CP2eI42iC4DCKCu2rTHx7/314T4/1G
ZXbwZHTDGAekRldqFlrdIf6L/l80i1ji53mglbjCPLPfSMxuzTKtppGC8aUoy71snjPEsImbo+kO
IrHNhsszOvvBc/PJrGRl+IUudsCDvNyliudZ6T53UATY+XeC91ZvuUomKwfDyQAZv6BoQ9R1OgDl
DzAFpMdJsKXeap/r+2Diiuut5LzBe4jnF/oUcI38kdBH/SEy0SUWbkyc5rneSC+4PhyNKxVVVpyV
W7NMHT2SuKjOtQpsLgu6ZqU5pUED1sHgVr7rHBSVNxfxM9R2bxXFbaEe2LyBWol3heDhMhYTZZpM
Awpc8YO64WPmRNBclkDqraOkzZYulVcEXYXN3Cb/mxGjmh0MIDMrncm8cUNNao0x0XHG7osL8bOG
NCZckPCA8rLgzwU5Tm8JGKBlHtfH2iUNdY5YVnQPIs/CVtlmcdkLILmGCV0NXmiXKKe7FK4hpfRR
euau3XIlbFfytDAj1M+hQRv61iBvPfU6JFE7pS+hcdq+Ga1bdu6wB2+mvEn2ESjLkcsCAQ64teUX
zgyvufYlLrO2YlbFolbNuPt+o1+RWxxvx7y1m2PjNnbzwhMAXXnDY6AznwhKtVGXydZpy5XY60Ib
Nbb5MSqW+RTeibfpkc4SfYPdgy+UII0lHHJH0C3OWFeuwjMbP5oxwCmDblRmjoU4rPuqBHStg71H
2PsZytgmd7wGL9nWuEuOcmGlV9xnxtq9AaRkKEpHWB1tE4w/kvOspOqEKW5A1Yk4suXfBbuX8Gjy
RWhmX8r62gWUwlwQ4t4wA3/CCAtUqSDgd6m+0z/5cbwCV/roKZ56TT3hNXgJ+VVUq4b0Pcof6zr2
ct7Oo5zbpBDlhKiEfpltXx58Oz/w13LVJy3gmFeG2E1NAkVCTCq6o0RIudnRETJKtnw7q0zrF8kx
/QXl/qw/jyguUuBod0SU4nSTStWAmmIpbpDSB0U1hJG3qjU4w6EXQUyKV7z62kI/BATLN8M1x3bX
7kNLaOa1UQxmkkHUosGtRP2Q3CxHFIrO0uNX6M4zbyD1vglQRea7GdcZrhzg8L6zhAeCXwggMNtG
lMJeGkRAj3tcGfyj6NUgWsBJd430u7pXtslNvDk/3K+CZcaQgYnOKcjVom6DrckzxYGKXQTM5n5O
AufoWS5w8wsgcon7pzu3kAxu6iELstcu8YeL0OoP8jW/zWPenOc+hLGzkqIEq0/wIepVYj/SQxJa
qWZLjWNArwaVmts36NWWFrnPHuRdyGMeW/FYJ9PArHo+VNTs83kaPAjzgujguR7sbhs75q1427ih
pSPkbJ+f+5918wbKE1FcgGoHEKWDzvvUyiOjoJDQSmBq++ziiPO2u46vIaRxDxsH9ZcFNn6v/STO
TYzn3i+wRewxiBiBmN5QmeOo1zJBise0scsKUu50izaCvxGEIdOLapttM8O+lu6MOdoKFrzteHse
/Svlzy72nCX5usihz5bx1Kk+BsEYNnhfZVZoC3ttr2GrayMEdGdCabpTj713Ge9frqESBx7iOwiQ
O8lB3ZReBq5FMItzSYJWCnNRn/D9TaxLL4S+qmStRuLq6pm4wV4Gd2h+kzyhtQ58DfET2GvdGypY
6nV5CByU26Pj7fy0rN1NvvgWZ/k2NNKzm5FWRSanJrTLwAGl7GWQI4cz21qHOAuYgq5lS8Ld7zzm
WkTjBJPZd2Pid5VmAPM9ACXwxfAkXI/XwnPpvIAGBWWQ8LhOuFcOmPUtl0l05XA5AWd2QG/KsWlm
3RzQmPtcctcfbbohEGzqIasiWhE4fA1uRGl14828lv/MM7PbA7BY+AUFLNlO0E5TrXxPKTK+9cdF
ea9cQSnN0Y46IvASN9u86nCX2IyTb0bceEcZ8y1fid6ETDouvu+3Gio+NUfcC9fClWnLGwVMEfTp
DiKt1i/oOuB3lp/A7P0ua6pe8/EJ0lEWYWKNeztZg0fsr62XeelzsdH3Mmgjztva+rxDnArClxpk
utkX/9ApYx10mHfQt8G0avjV1uqeZXCj6IjrFIcYIgV4+YNQ1Ld/d8RAGAspCEDPFYOn/lbMkj6O
hOEruiI65XaE63vHrB8+ssfC+oMMxP1ogWjeTh4Nbu5y7XyDJhiaDiDYZKJA6RRc66qKlhPA5Zlb
yLSQtr1K36AXYKs3ON0r8Bp1dv5SQb17Fk3fcaZ+7YBbwjMm35dRlGrDPHZQkHwMz/QYo2u4sAOo
JEC4iL7NIvXp1ed52FWnqkMQYuYFmYsZmZiEHsk9CPyRCKnAsX7TIVKpX2WgFS12dNuD5kdGilyl
8HDookZTTeyCIyR8ULgkJT8dDZgNwCQL1QQZBJpsDretcwmVlUilSvBoz55wN0C4KofFaY5JUeLd
Pwd2+w4atPPj/zrITg+6U1zGu4p1RI1Rw+rq1r2xTy6m69qdrjrvBlxS+L8Wshgt/lsHCb51r7q4
czzVG4JSR9Wt3GYbP4o2Ku1xBuYXOfZp/8Ql3Zi/4NwXMnZp5HnVFvL8hVfhJrwHHx/k+gzwXeEL
DgVKAsGFsDcs6RZiJiGI6TreqfeVhWK/ACEdXPQhZDKT9J3uDIWObdFLKHzUr660FxTebyoHFBtW
hWoouzkUqoUU+y63P3AJtf5CR07wqEO8BP6JVz64Yq8KEnff38LYaxIEKIoU8S3IPyOsjxKOP68m
pAn8T7hJ+CbcfvGvZlUz8aa6I/wAxUpZ98knsO3eudaVcaLiE5AYTtEJJEGUXdu9V076rlry5whK
lOLJJ3PnEPLw4ENBWUv/It9+oA/by3eJ3TvU4TUcf22QM4tkMoasTNhYVMBXScfoFp3NryAno3vf
+cisaCNd5UhiPvXIV48enry8bbRySTmdE8ZI07DOzW5eFmPz3sIGt+EdcsjTDSqnXiZ0lsY3CNno
F/qVf6nPi8RjZf7pvFEZIINoD/l6HaENxkQn0aRt2YegCiMXSjM68kif0Q/0EJPkVfQx8QnaUxpu
OuBngBWweJnNlBqz62KuySpthbLQUDlbVFtftqi46SB5C1IvydYmFJzAm6Ly57zL+nlQAHNO0QtI
1sJVMikIpR1JJs2VwaZ8q0pOlY7w0pzTaBVjZs9AGBc/ArOcQ1pOZl5gXIkWHEppI3XFtij+nB/I
Sn0URrJAYY68uDGqpOmBEs3EqiP6EHJ6W/rDVa0YtuhXHQLzlaPM8pCVeo++PF7Rw89QwukHzNOw
qKLxC4SY8xRW29DxWUNDzzBFH0QutkJbWlWTc1Zu7YxbjpcxUjUVu77zMd4s3DTdYzQ8NdFjx40r
/gx9zaOapadM9C8iL8iMKg1TMW8p3kkt/ZwE4zOVRheUzZZcBxed8tHhRRm1qFFq5WivSCj2TkGa
npU19Ai0MAbv3WdhiMcI3XFKk3EUSTkfZzBxuUzXmijwMeX9ZJXRYTI2oEUzVeSuBShg84od1+0Y
1arwCDrEJxk7lsym9oN5KjJjtIoMvaQk3ylZxillWPU+uLX+A8MY8qCIPUqlABN3T01x1U64PCue
kRj2iFbGydbj2j2/d3gDYyx3bES/DDsgCulkNwZ0roxRtPNmKDk2ywNibDYItUIR63kG9QeqXqKg
3SpiXnnX6vwha4RnnThHExmLVXRaRGKNKnkfjNo1ferjy2CMndp/m6KNigx2rfFIpFf3Irp4DMgW
gNeKJSVKirbV/LlOPlI9ozQ2fQ2V+ePYit4vFspA2gZtYOA11pmFos0oTTkFjlqP9qTswkl0W0Ld
8yirjmyBwqxSaiiVHqOPA5ToxUVWj4kXNORFb1CPJ0ntTR7EvPgUD5E5hXLZl7qhyFBy0Ppe3r6U
KmrgBVx42mAvxXR3fnyrXmMxPubWh57pWGtLoHXljogPcbVX+/Bmqnonh8qrbESb83i80TEGmaVT
F0cV8JJ68FJdvi602lKMxI2a+HLIpYSzy9at8V8rYb2i0UiJrkewkk5EBedwX9V/S/1zILfnh7V+
4n7PI0tcghrKKC4y4DSm9FpTkKZUcUYOUAO/kNIUTRvDoLkZ2FdtoUhRUiF1f0lT8EgNeKOVTg+o
OoKvEufRVsSTDKdA9WybQEZA58UzVpcRzXLYd6gMBkfTKZApaalkjljGsDimpTfQG7FA3LZ6Cv3t
+ZldNdAFEnMC9EQ3s2kAkik9NgLm0csQRcgqq6WGBZqK39jL3FM6c5ygnZPxKgrpkybq5nUsgRSJ
Tgphw2aSjlrSczLPq4u1gGJcS1zRQihACmCjduHOkPqXWB3trNd2lWpyRrV61iygGJ9SxySDUBgm
UQmQxzE1NM2374rBVSP7mYbEBWmBw3iTWIG87lfzUAaKqMnJ8FKRwsLJYBtlct9ALqe5ngxbbZzz
RsKbSsarUD0c2rzCVJayYjWSmVtJBSpc6LX0mcpzKSt1xPMo0Xw8t1nPv54af5nmBYQ5gabGw58E
OSNBCq6MIdg1afTsZyl6yev2bwy9JGqih8qAjkhcO3HpOxDlfVIQijk/+hmPfaAuvoclh+mInhV9
i5atDCEkEXXVhgIqrlBz1dwjmpOYLtirfjHjIBxUQQeIMl9FZiyK5IkqD1kFTAE9zhDOdpV8dKYC
VNqSwgnUr9S/KMISjDGrpCM5apfQ4ZKWB7k7CJqtRBd96uT6A+hpEiT4I94tZiVge4rJLDLeaQ0k
7ucGMXGfRVdpg4ksnCa+o7KltY6SHwNhS2MXuSu/OY7GVuz3YXOrR26lHaKAFwdY28GLKWBTNISM
cign+JxaDV57Wn9qEt0Ug8/JBs7elDUlhIDA5wGNRjC0MO5PLIJcjnLAxHq7GbTsRTSmm/PWunZ0
LCEYt2cGMgLwqBe2lbi2auVQ4/CfyLVIH33h7b9BMUaqmY2hNyI2RlWLVpje1KT0Cv2gksyuc87M
rS/Q98wxNtrUoZ8mEPi24YhsARwEBBWaCuc5tA4yS/RAfBktBcyA6GAaUU2w62iNbsk4tNPAPxRy
xlmitTNXA0XQPzDMWKooyf1ymvOB2XGo7jVSP9fZZZ40ngbB5RDkPpzzafX6tERkdtskK5kQN0Bs
s8EO8635B4OTL8fC2kfEnka77TLvF8aBjgxUYP5vc/apF29wD23aufdRCFDghp5dovdu0lya4n0j
88jwV/fVAmz++yIeUiRBFiCwiUdRIbtDH8EaiQ3+f9svvC4QLbFzFfExN2/KCiGSxxYc9rz30voc
L76B2dtBNiWDWWHAmmaZ/uug3IYUB7KrEJxghev3lWUoV7X+cn6eubjMhi90PdT7GrjVRC0oCQrd
TQ4KOckroPJFktQqNCR6FUfEzeA89Op2WYyY2S5Z2pE4G4FctG4iQANAGzYd70WzvrSzbhIuTtAl
n+9Ei6Ul/STkJJhTipPg1A3UfOSmfT4/kJViQZxGkIv4B4S52Pdm1ejmgKoB0byCTHAjPZnmpiIX
qXLZRZC2eTKlTd1cGvlHw6PlWHUGC2jmqk9KqpAO4R5bRrlGqwrWFN2TEGVslWBrkAIkusrxBmv3
GYQOUAeO8kj9R4mEWmSxEExziURxP3bHxrT0yPMLFGTIECZutkbucqZ3Ldq8QGRP186QknrMgNjp
m0Zytfx6pJPld9D7CxtLxmujLiwh4dWBr9onGH5R3D637rKPDVk0kY9XAWsKj1lUuZGAypeg23JG
t2qhCxhmAw6NSXstR+7ZIB9Na5X6BVy4ZfilTcC/DX7vSr8D1Z0Qu1L4GpSDpeY653ScIX7cKxaf
wOzEQQ6TJA7n9HeZOkKoelS5HZXhumo5R9f6lJrQaFVA7P4j4BVXBiTUBuT0cnJRDzfUP2bB7vx8
rk/nvxAsLXXQZmXetoAoM+TM9cLpk9/EBqFm8s8o2Db5VPQhFzyPQkWHYkVzJxgPIZfRYtXqoXAA
lhmQoxsKs7OFQEwiYgAloeELft+IlbGt9MKN/emYqfKm124yiOjgLZFzDsRVp7KAZs5DiMqmU9Th
JZSIj8UQWmbSWX3U7lr/Re5f63Li7IFVl7LAm81m4aTLUFTjvpsn1Jw28jRspF5wi1yyUrO7Ckpt
M+clokR0zpsKb5jMzkuHbpCFGVYyySPx37ukDK1GHr1cfhW71O2lghNUWH2cQg4FtLTIMSGrzCxq
Gyqp2UyY2UiCLrA0PIhTcYzEYmMYKOUSHyJx3A4BPkMfQfDgQ1PZMskTGnIto4Y6tdZ756dgdbdA
YUFA9QEUctgOKmWIxjZWDbSQl8MmkdrbIeTl1Gbn8cO5/AsBhtrTxe0KvPGnEBCoL+nVS7wHY7ox
FE8efuPFFkDsUd+qemoOKML1Nd+OfKgYNaFV0Gmbhby486ofW0AxB75kJHkkzMvYNdtOuzH6p0bk
nbPr7+oFCGMrmdZMwthgPHoaIEAqWz0qjyjaAfzGjjO30V1pjijUvHQdF5jZ/pkPVv9QnHuSBWgA
+oE1octd2Xaof6oGa9S2cnlZ6r85GhajZXyA0eXUiAlAM8nRiWL5wUavO87dZXXdvuQeERRFmTwD
ImdJOhjzumXU2A4RaBlGzdVF2T6/q1ZNfgHDOJZS0kYj1gADaQirLd6rHLR7M0VD7Pn+wAFbPbwX
YMzhDbF3Pa9GgJVjZo3JZQEGuDF4q/OJ4y55QLM7XXhpLRArPDsBFGXXcb8Bq56lI9MXcTKlvDWa
D4sFjFrgAKAxDEFA108apHehMHppWd+dX6N1GFB2gh4cCVK2pBX8yWGKrmjQW8qQLZBHpAbuBkn8
lcF9ozCOIqNFFSAvAQrARt2KZng/ltEmzkxO5GH1JAO14T+DYVxFG+lJ0BomfCxCKVO4UfzMVaNt
gxd6GTgTLyDAmzvGQRiV3yttDrggvwwlUPF1kNzllbbwxsTsVcS/QlMbMHUpgr1OhdIPlOJN6VuU
GCAbFCjiU2Xay66cTO39edtYfxTjqEJXHwQJQSlyaoNKS8Km732wfTSuClW81m1C1Djll0W+NxsH
8tMtigmCgTfmeeJ+nJXfuF/lRgvbz4KpHDuKMU8iuplRquAPvBvI6rVyAcGckmNHmiQRAQFBY4dg
FIW+1eBopdimA7VHlPtCWj3gKVjxRsZsBD2DmFPSwWRUou+Gon2cqmRzftVWrXIxMmYTqFrU1kKN
RTPzY5VmqK6512Gd50FWr6oLEMb0QWdhkHHEOBDVtxSyq+EFK0m2aiyYNkAGfT+R7XlI3tQxGyHp
hTRrJUBmvo+gerKH7svreYhV174YFXNgabKPNKwBn1uizDerjpmfb1rtGEG34zdAMmjGJVmV0V15
urFiLex9RSYgedH7azGNA1vK0Nw4QCfCUJ7OY62ewuCR+QeLWaqqrJNGM2EPqXpA2GAQK0duHBlt
HeDTOQ+1bhXfUMwS1QnKYLICUKLcXsjBaMfK7ZCCgEFog/euSnboZnf7wpc407lu8t+4zLopAoUu
LMV0SvDxLQj6tOAhGHpOhmfVEy8mkrlhyOhA8uV5dIbiNMltoUSoWoOoo+oVlekGoXd+MteN8XtQ
8+csnODUdq0pphhUErgdMmRdsZHrV0XjlY7ycBgnLyZ9Z5QChiWh0maY335lhKwcvWvzmOd1Z6/6
07H/MyYwgJ6OKTNI6kcGsMzwIep3IOOUKTgLW3vqoZxH7ybz7yDc50rD8R0rhBEITf67dmi3PQUe
iJZoUwrgqAb3Zvy39s3AMwbBanAhKSnZpMVd142W2UGVBU/OovM9qYOiogxNhU6/HZTyekwFXsr7
vEmBTff0s7JGV+ouwRo38UPTHVTjpsnDfZw8atorrTTONlnfnuANEyE0B/VZxuvI4lhAzBdnXpUI
IE60uxzt63INhajdkL2NKL4yQ45HWDUuHR1suogIDp4apwMcqC9JUQWnjcilpYdu3bzU8p9S47x5
10PPC5z5OxabhbRjHNc+hqaXuyLbpREoqz6Sapt2N6O4ESWctZ9V+1AmN6PiO+c36uoiLrAZv6AY
pdRo85kul9tEQy06ZHaQ1G8Nrw0coe3/45QyfgEiT2IsNoAL0j9ldKkUdgktaJUzqNXTdjEoxivU
ZqwlhQyUjk47VW0/xVbi3NbP2wYyuadrlgixWWQRIKISLWzwawRBXnKdlN759Vk9HcBdAM5qAZoe
EmODhtlJTZwGyH0M+ZEo8lFLhUet0m/Pw6zflhc4jA02YUFbX4aPkfsnZAdF2Y2htiWCiDBwhcoh
kFfyrbAVOLt63fYXuIz9SSOp63YCboUqtaor9/4kW3g8On4GJUIKlljzrc7CjyIGFVOJtom2vtB1
1FufH//qci4+g7FL2Z8yuW9mX5a0+0IpDjXq5NIBjTxk4kCtXmkWUIxxpqZa9Hh9Qasg/VRhOFWM
x13h1f0T6Bq3/2lYLOM6ramfyfObMqi8IIxsYJmjLSicq+eqE4FGlgbJYrT/GcwiKsqgxXoPIy3H
jVL/QfFTkadOJDhq81AJNWd3r54ECzRmrcxWp40+YK2E/lWqHrTuIJmPvR+izPeQFd7YtJw9yANk
VozWPlHyfB5eFlsBtKHIUawkq8ovU9lVNVfmhYNW/df3CNkuHTUMUWwsoU0CKQVrRKRhipv785ax
Xn2zwGAuFX6NCqpswKCERLgxox5Ng0neWXkqgfohGS7LPr4SmvqjknsUgSvTQ+1POzKntKroKqrE
0K6qJHbzRPbtrEO2CyrdqRWbPuEcGese8F/jYpuDfDC2qmGJD42FaU+QxUgK5TIoIal0fkZ4OMwF
A6wucRHrMCvEFLeyn7ulXlsQhODArO8VfY6SIv0K+kTm4NCUHHVrGI6uPXTaZNWp0zbgvADV2nAj
aFwV89VbKxgAwPkAJgBwRp7iBb0++FSBLSXUTvTRytuLFEneIbwfQCSXbU0UIRO0i2S81rtVI14A
z39f3GqCyCRJPreajXq5IUO/6XktMKtOe4HAnI1JmKo42DGVA8jqsskrNN+h+jZXeJwzqy77q8kU
E2jg0Xs6FD2OzSHvYRpZeKuWboSKCgF3JMWNOt5BtGqFCyhm1vxB6oQsm6HKG7RmWFotWGkQczwa
D4WZuTQIwREwvzlJdGEi8x+hnDPjNXutuk1UL4OpFCzwPwp9wx7FYGjbQUWFiNB5dDHGdg7aZrm+
MhM3puBJlTnn0AotkQIqUvSzzRInYNtlNleRdDSlOiCbzKJH9Xa81u7rS+na90B4+wz2HFwxdsFf
XDHO+461Tb3AZc9ZqaJZLH6FRKadAcJoVMbG11JwaEVnjG/OY612Sy7BGM8NIi/a4Vo293CaFiTs
A8gBgb3Q0q7TfbopDuZkQag3eSi9wKHQL/ZBrHL+E9b2w/ILpNP9gJSmHGkKzGcavDY+jCNiJPdG
5Wji23mg1TTWEonZeSBqzKQ+AJIUH+CS27F1ZOGgqigdkbeV5pWgcSl5wYufCq04F5eozCY0jC6Q
OoIZrq38OOHSeSfE1hBYCMWHT82Df3to5o72yHnz3YCXa5V5xsRsTmmikdCB5QpqiaHn32vX8VPt
6G4EispxE2BBb2LHcBS72qm3pUNe0TK824AdFNZd2PUWhzgYw8GnupVfKk+4IYeId2tfc+06OjhB
7QN1dIWl3E20caJximZAfbj0o8EeucfWmoPSobI19z+oIpSXTi2sytImEUYcHplvqSOK2NKNz+1E
WH18LFGYda7QCY3eY6Cg0VUAybqeHKH1qoSfcovMfkI8U3RL4WESNr3pqaPgcqx73idsRGmJz6x0
4pNGSHXgJzJqQOtgI6AATE3yYivFAkqx6T7smo1SULvAK5PE/Q6VRr9Jby0/Yj5lF+e0gkwn6iPx
EWJ+0xMQOaNKMc14icfVB+YShn0jNCmRUwqrxpO8Mry6vpj6R41oaG9+ruMHId+q5a6cbs9P8doV
YYnKvBVIMaCsfO6SVUqyp5N+6JO/REye6pF8nkfiWSxz9FSdkGeZgfHp47UqPozdXeP//U8Q7LMg
bpM20wMMRqKTLUWS7cuTNyWZcx6Gt1QsX+NkmKHa9vOkKR7BixzXndbYVdJVp7q9+BmLh1x0BC3d
ncflzCB70Q/CoROFELCB+lwhb9aJN6r0dB5j3bf+61fY27BqxHWRFlilqEfNalci3EGeDaM/VKr0
Hht3tRFtzyOu+8pvRMbHjCatEsUHYlUefQEXbRCF8G5aqxgobgQfIyjQf1QkZbVRo4t3Now2vMzN
HuERU8nbj/MjWZ078UtNCHVeKjt3AiqA+mSm0pBKzRmJNQpHPxkdichOqV0FyNb9Nzxm5tJgGmk8
t9jT8rZSrnzq0fEiNl5S/2bQKs4NbtX4FoNjXLEuRDEVZjaEsZtQf7+raG2FlFOTt+qNFiCMq6VB
1yPlDRC/L110fdtCZOL9bVyh0INjdrzFYtytFmSxRAVA5ajyN1Gy4jbT+zjcydKBNJzc0urcSTPP
mw6KlR+heb2pxyLxcV2CoL069nsR7CElj598/dq7QGHMIVOkgqCMEjW2x/Cq2k5bZK926bEATUds
IXELjTJH3mU2OaaekFqQGXUlzvqtCAHhYrj4BsZKmlYhSkWxBbqPKxn37kfU9H0+30sqSG1Kp7PV
jQ5p+vEJcvS2vJ9UMP4pnG9YLT9cfgNjRIiNDmkdYB5a8Fk5aW+rt8Oh3oBP8L38CG9klxagvipF
9/xuXL8UL8bOWFSSSaNWl8AFZaZBIOM9HJqt9Ol/gjMFuSXBk6zyHVnSK5Cay7r7Cxbh07mfLX5x
T/EVhVIzAr56dzRTXMT9ix711DGQR8u4bQ/+rXTpT1bwfn7gq5t2MW7mYI+1ulC1WToxBl0aojSQ
NiFuzUsCcVC+HkKL0ekUbQ+o4cbBVL3H/kFNbBp31lRyXsjzx/64cX4P5uvoX8BIau2DFW+exCC1
k1D/I+MlY4qhJch/p1DA40pA3JZXMrvqjBao8z14gQoVwyrsRqC2xSfxFSehWx96o6NxryFuGNXe
+RVbJVpabJGve/8CLyhSk7Rz/HS0S1vX8TrWn/EP+mT1S7WGbuKL8N7Ywi25yDbNgxLbyQ25GDfn
v4LjFb/4GBcf0YAmDx4LdlOK2Cu96OWKDSmm35xbi6llPFIO4usunO2mrDLL10pbhVwH5V0JeQvI
+JykyuYyBaAI8UctunXrlOGHSt2RllbMFSBfC1kul4/xNCoZqlSfvSzpamvU0cx8LehO1LVOWzsh
Am9q4enNI1pAOT6Ot2SMi5HaUoA2BIbZtBsEHIbkD0qpOQvGm0rGnaA0PYcMLjBMyeqn5z7dpdPG
QK0fBCi9SeNEajj7nS1GU8cqart54VLDJa0bQfkpwxaMd5PU2aN5GAjH6nnH9NffF2ZfGLD5qMLi
JTuUb0t7SNwWF83BdBMrOtZebNWyfTt6D8mm2/eWCtnm89tu9S78vSG+fMMCH90HPnKZGDGhjRvo
OkKBHPcym99PH6pKJsj7QTzIEvN0LVFlRcLVysgf23Cnm4emfAwTV5c5Q+EBMTcedSBlns6cS8Xo
lSHokPZo3Ux6p/1VGQ0IGf4dEuNFtK5PwwHdwraQf6DZHDfTBLnWnNfBu742ho4MIXiJ0Xh2eg6M
sSyIiTZzDaHENTUoipF251d/fXd9IzA7eBRCaTI0WN8kxtYYlThdctvXlYsuJ1YSqE7d65wj9Sv6
/9MevjGZHW3M6bpyZq+LsvKJSjqeeEkGnU8zSbd6XSg4YINUUsG1SseXqFVS9BajzV5LdAKS8YjI
71I71R/tgIaqSjGGC6EfilelCZNbdFcqILMC/ZCFSoBom041KlcLtJKVbWP8RVmh/9iOwvgO7UrI
bZUDqF2pTEx7bFCPQLUg2AaN7ntpo8q4tRUmPepd0B31cQx26IUDKWbTHOsmUmexG2VwSlOOPjpj
hMoUNdXtpNfKn1AoY2hv0BSxIaK6sTzcCYWebmip3skDMbdKLoHPkUTXuRkRzoKuByNgMP9nMyy9
zOhPOkoDMLsgvCAo9h8mK41bHHPPJaQRycWUPyB3ZnY8Au31s+Abl4myZ2MoSigimyOQEzhRiOUn
mk1/d3x/ozA3I6InGSiWsCNK0Jypre13Xuj/Ob8n1qdQBnubALmEmUHndNsFpanQbARIG98F00bo
HyZ1Q3HpQ39GGnmkfq/mirbfHHQLVObOoMxKztUAVL9+i8rHSIxBh3cg3U6md1TlhUBWl2uBxriW
RI9UcF4DjZCXSP5Q0G016e5/nEjWuwx5HPgmQOLixm+vJPNyEHKrzfdj6NSIzGe53SPnUvBS4KsH
gWzOnIagAwHN2OkCFqGZJFMDiiy98jfTMNhpFF62fXBZ6eObXqe/OeAWcMzKgaJRr1oJXDaB+KKU
1kgiS5cthV4M3Bldq2RH+/G/I2OWTat60yAEIzNjaaeR2AqNbWG+ENzJRf1AQ/QEKy423vmFXLsV
IYA1C6CCLlr4EoVb3BFKEAiSbOa8G4fUqurEGzNq93kLXqBsEwbxdkxrNJoLT+dh15bRmDW5UVAI
Uie2hDGDnhGk7iAf79c4YPWbTo0pnHKNB595FJAkPQ+3tiWWcMz1wQ91lQgD4Khw0ye1WxsPccNz
k2sH7hKEMU29Mswp7wAS5H8gZxFRp0tAsQB2hfwg+RrnRiTO/pA9a9Hqg+SuJs7KAgxclEx9MZjg
G9FoaCX+W29YqF92ZB9URPctzrwa6mJoGjbHxvLF919MKMi1Z3TwBLAB0IQoRWzkaCbXpU/4WTua
nhreA/1/SLuy3bp1ZflFAiRKpKhXDWvw7NjxkBchdmLN86yvv6Xgnm0tmmcJOwd5i4FVItlsNpvd
VdL5XGEIi1ZlVK+ThTMjCQlaZfZDgFa6GFH7K+l+GVt0UlIT4aCXRE2DwVDieupYuJ4UAR2w03Md
SZwQFENvIy027iCyqA+J6f+AiCd4MoB+V1loBKuieQpzustRcf43K/MJIRzWrJyVvFMwjqaMvBDZ
qWpqHdb/Oo8i3b+WSjQoyoEUUTQ+S2+tKIqxNr321CYOYTFMAG+xIJE2+3TD1KWGsAITnDDyMjMp
EoBZ/YPP7jSOLnj6hqZVl5rHsP2Lhj14YQtV5pAMgUDOqSH4XV6avrYIB5ByH5i1HY/Uy5ONDbR8
s7h71yjL7l75XdCk0oI22ECFdeOjNIGZ+4TcxekGjMy9r2GEx+NuGOfJWNgtgjk/pK2xb3qUWep8
VybE7sDhnI+3qrbFkCbbS2tUYedaiR9YQ7egkler+yDtBbEezxvg1vyJ3g8qLw3RANG1I9JnFt55
Sk5exxwcT9q381jS4SzttQZf+AtU4WTOzTRrewN8EgMsQdX4xWDQ1xq8uudhpEPCU8cf9wOeQwGm
bIt40jrAUFzdUMhl3XWl8aEHxR7Vt/vzWJL9Cx5Tstg4YkHoRJ+aXx1HRoWSYvSv8cMtgeLS0N/o
0RZ53bLOgpGfoAgbN5+MAlwIDVpf6kM5t3a9dURIzBsAkD9TQRhOoLBzOoyJTdGU+ACgSeNm6GOc
NQM0po9zDV1GX3kPm8xuuL/xyCPxR+C4JRYKw0DopIrEWJYfMj2oW7SXmfDgqm+PzLg3y9CO86v2
qqRbZU4SwzjBW75n5SumAGUhqI9AiVq/A+tA3BSHNDvOTbIxrj952C/rtRqYcAbmIWNpEwJIQ/eF
caTEadk+abzEejKHHaly9PYcxnhP585uO46AdKsiXLLV1kMV6U4QpNGhJPiCabpOUUxF+CHJD+dt
X1ZJdQIiePhs6S2el/VLlMnzR5S5xJYdjc1VYyEhYcaorQrtUBseCoRfG5v8v4CjxxeUaoSi+P10
MVF4MU8D6dBdgMs0Rbulwndp9JwbD41S2L55hJaUDfnJ82OWbhQUbP4HVfAtSpmSQTV79NV0Oy1w
c+IgUN2p1T4o7DLDc/IWp758IT8BBZtFh12eKTOGWTfX6GuxRqcaN4Ip6VSi5grEmAy6tl9qrybD
9MugHGCuatTejFY4umo1Qdxe06GmZqGjFbz7HZqh8DJGjZmB96vY4kaQjVNbJOgpSDEZwqHT5cxY
OynJMKOtAKG2HxC0Lt6Exc/zqyfz1msQwWaUFOVhcz8tlbCBMyYvKdmrEOwynaHeOBdkDXbaGkow
lFYFaZufYjxs9FDfP5b3EX0Oy4ex3VvoDx9KL02uw/RNV/dzdxhSBwWkUeSSLSI3mc9bf4dgP23E
VQ49RPg8sIWU+lOuTi5yDqiqHze2hnQFoaqxaEGjXla8yiR4NkJRPcGIdQqi991EFKcsdudXUFaO
i6qUTxQhJAqtMkyNFCgxzVytccfpjasXvXoZVnufXvYmpJjIVZRca6Yzdq80+fDnt2arnHOZNdHB
r79CsNapVNWh7dAvrEeeiVrCoXC6itptaIJOGXnLdiO7IJ1b6PuCdQBqL2ivOd0djJt+qpjAm2er
dNOG4n3HJD9pS7eyh7os1oDWLF20ZheVWwEqjaswKUNMMIWQZOWNLrXxYuYkkIRObDzyQF18gJZ9
F9vpR32YdtFV/Pwb2uq35CZytT0Os+cUqvfqYYvcVT4H/3yYWBCNvE7VjQM+rOIPiR/a+nxM9I07
i8xBoBcUCsqqudzGhHWd9WFK01xHb3j9VKnwETHIMi7o7GlkqzdENs9rKMEXRROkLGcdw2kbT8W7
RQK2gPN7ZQtBcEFZ1aZDMgOhgCZKo1V2svWaJD051oMQvEs8jllk9ICI4iMIMULDG7KfoXqIITqt
XPjNlbbF5iSzAugT/BF9ZhxZm9OdALn5bIq1xQqMncq9Cs0GWxB/XjDF3U1ARLAIFCAkFhskfSPE
zSGGFUDI9aLZNXvLcpv3aP88ud0OSsCu7/ig4LAz00ZttLdVCi9z2Wt4wTKUIqPptAwxAtWoCj+N
yNg0LqJ549yX4iDWh+yDxnXY++lUcjagmCvCMKfxNmKuEb+x4paSh/NWKF2wFYrgsFWiDAuXKxw2
WPGYcmABKsq32ulkZdcIyUAdYUJ9iEI073QsA0k7sy+QM7R4dqOo+xp9lvzJD5662dZpcZlYdxnw
Db5Do4i1tdNk8ATSMhx5PFyhwEx7Cp9OLAi1YkId46LWM7ijeW+Gz3R8J/mjUtnh7KK6h2NT6Ldk
i5dLss2X9BFHVTty+RoVdkRj4v4JdU5Ug6rKL15WbtDQLYIsGcZCmg5lPNx1cWE7HV+X9E07WQz5
trIvbW2iOwjo3J83FMmZSsiS0UPogEyoJYxDHTSW1D2Em2nIQVfqzeCuqPlHF3kNRKojvjsPJ7H+
EzjBdbEQ9AXRohOtDKDfUvi1roxo5UFMT8fDeag/R5PgUCBgieCS6dBKRurjdPpCULvXvoVC/OGi
QAPG4ICwxaaQ/XK7i2Lfx+i0Kbw31PvZ9FvvgOUP8oKB+565yZXuqLaJpovzXySb69UHiWepYqXG
MBv4oLlD1ffvyQxduOwQLC99cF3W019ciDEBBsoB0F4KXTBhe/YBRQddDjxtkQCHaq/hYtTvzUt4
sBL7dcjswrSTyTk/yj8alV/n/RNW8D2k7pGeBN2L85R54LYIQES7h7yS7R+Nu+hqPli7/jK1R9vy
rB94uszsn9bxZ3MAtZ1uB7vm7QZkae1ucnzv/IfJoljMhwnqCVxddeiGnxpE0EYgzvbxYf53ZVde
BW77DipL7vpXgaeBe2npKnOy41+wLZ3AklNYP0gVbV4YgYMGQpZ6b/Pn8wOTVbOeIAgLrasD7SsT
CON77+oHtDPeFDfxS/M9cvwHihywHTwYLyXCSZQjuBehl9gf/+MnCIuelQkN0gBK0RBstcHQ9aZd
GW7x/S67fn8tr+l+ePYdrLTicpu60+UWfbWsWulkCoQY0iJBgHceTIFyuB5vsw/uoA+FHfjx/aXY
o+nLz23lh/HAH6y9eT/Zv84PX3bxPIFf/N4qyTXWqCMyIgyf3t5yh+37N80dUVob3ENwsYQys+6A
rXGLyEZyykPuC71VqArBaSR6OAuKVWU2J+Ca9r2m3FESITueOiNz8UijttdKcIGSCjV2OIokf0Sh
N249BEjPYN008I5GoDuBh9jTgU+lWTITQjDO3OJyrbd2oho2nDL6dPa6fiysW97YAUjas/xm5jfl
1v1XdqCgotbA+KmOVjZhTysjlK2MDvgDveSxG8TH3AqQD346v8BbMMIeHhiashsV6+uj0Xauiit0
hL8rdfhNa7d0JWRKp0TnBmdgyDFRhS8MKQSPtkYXWwJ/udO64d6/5156HB/5o7bXD/3l+E25zj8e
6C9EHTscJbsGOtCj0zxv7Sq5x1x9ijDsOm7ABqFgdhPoAbs97sC4msa7zKnQRumM6Oa0+726my/M
4/n5lt1xlphHQyEZSIKQvDi1q3FCB5FmxJiEFpJl5rhXiOW0EFQdxgx9HdF0iwTrT/SveqTZ4raR
xV1IjRuwK9zEvzxlgAlJr6oJ24oE6PT53fvfzg9Otm0ZxBHBPMVUXKbEmGuiFjg2MKsknKbRDsrC
DHajFqRQL8uCyjuPtvyaeByv0YSQKw6qZqpGoKVte8zRats2ujfx3kkicFKEr+fRpHOHoaEqUAWD
iPja1JiQ8eqGooXLiVDC1lyNarpxg5Il+qERDcpYVED9yaCe2kYQFxPUQsvWKYrJhgKVPUP21Kq5
l/jFZZ/nF/4AiQojOpi1Yc9N5xQa9G5r3SGUXpwfLpE5BtRAgnofLgiEg8LRS/os0PuubsElwr1y
bB3D8i+zKd2P/njQUrLL83RnDg9awZxM1fdpNx1BFG5XHKoANL6CZJ8TQg+yA0NT5/+I858JHrVo
V4IVN72eIj6A1CHFA6u5EaZJdxjYKxAf69TACSLssMQgoRKo+HKtejGHK82ySftaQgozvKOlPeaX
TN0U2F78hWiLa8xlNlfHJPNpraoNMIMmsSO8Tue64gSDl+nKTi1uR+taS1Pb6lBRs+v+In1I1uDC
tgtTn4zxBPBuUL63TXzB+GOjtV6MtsjRr2xjejtvHNKoYI0obr2c02Zsl+FC1YsjFxTmrwkSl8xw
WcDsoXJ1aJiA3lMHf1bT2qm6h4RLnv4epkvT+r3xNYspnpt84T6E95M0UEd8DZRAXWu8+lNZSl0y
erOfeKZ/V+UvqpKBrOm5Sn8r/GEDX1IiRkwk+RgcuoFHW2Gr0ESrq5B0mH/yWCMaMsIn3NIJOVIo
ZZs7K0F9zNYbruzKtcYUwlIj0rRyNPrWadKHsN/x6GJSIOmi76AbaRfBhmeSuFqLm7hK44FOw+ua
sKWoqYa5qaIcLWtSu1Wsh6rm0PaELmr0oy+3HjyX9RLW8wRN2Ey1r9UsiJaSuzyA0VxnIFv3Tbdg
35KhsZPm2tA3TmU5InLcEDJbqlCF8aFUy8iTBrGlGaVQ80JKzniO0XLfZfrD0H2gdRBEbVv1CzJ3
b+HKhms86lpQ5ifYTWzEfcsoaoIgS9nQGwLidUJy26g9dTiS1FPm1DEU1G3+pF0BCYhjpR/Om67k
UDv5AsGKwmnQlcDCTOtm8ZI3ZXm0WlJvHCVS41kNU5hcIxqUoFhKuKI+OAZB5DB6X7PIwUvSrjX+
oqgXQ8KzH9qMcXAZojOIWzMbZyylFameSWaHR89aFD22Bd9NMaxWKzeMZ/n+L+b6iUgFoj2EbVrc
d0v1GGoLS5Ie/CZwkk09EPlaoX4H/c24Gv3xyasjRmEGH4oYhYUKrmR2qcw/1C2tNIlTwdx9Qghu
3Sd6OZClDk6N8wMSo+Aa3i1lB3ngjuBmI8rLefOTWoZFoPBjgWYKrvP01NTHCAVki9Kcktu9ou8a
/7aO9jx19Hxyz0PJN9sKSzD1PrcgAjUAy5wL9W5qy2srYvfdbO3LHpWaOlEeiBGBTwsZZXts0ukO
Eum6V9Hwokuz+LblWfZ945uW8X2xnNU3CTvD6suhtyJ8k5/FT1AB/ZGp5U2aJu/+8JThATABFfOg
+HuaxPZsgNrND94Jgxz1+e+QhHoWX32G4G+LgnYxX0pWIfDWW/RCg7CcPz6ZW9rpchyK0hwo85hc
bEuam7zAOxVwosDh6t4MkmOBvqvN6nBZeIIBfQIJa23Qfoz0DvPa83c17PZsapES9c3vQZgf9PSV
WZBqBJuKPrVu1jw3pL/rqPUMzSlby5ObeEKLqbVFHiHdXKuPEha7wAP+qIb4KJXaxLwyECc2fJ+Z
6DtAp8o4bSyq1Cut4IRFVRSlU2qCye4m5L5bd+zdAvU0f2M5WM1FGwwSoELkOaiQ/xxjlPtVpQMV
pB04w22K4qtE2zhD5JP3CSR4piJmfj/F0M5L8l8Gne/M6B4EsDR3u+ld94cNjy431E804Qyph7CJ
UGqKDaHruLnaqtXsFa2+sdQNr7T80FcH8A+QeHQUGSj4aIYS2jB6bZA1T1U3azNwXj9XoWvy5BKk
dOdXTNacj6MR8SpH6AHBMWHJEh+Vi38KkedsPIwQ+tJQzpCDkzk1ipsERJEKK3ec/uq6D5r/Jmif
xU0Q4q6Wy7ps42NkNrr+FmFVZ0qqJM9w3jRDnNs16gfcodJD14jC5HB+3LIlXUMJS1rSIuWxAahk
CI5pr4HurTtC1B0EYVvk/RujEjtap64cyYjWIodqynVRIeOvkwMzN963pAfaakRiGyusJi1MHzC+
ku67yHhWClR809ZTAlB/tcRJNFSyDWy/iBVNfeyZEd4NDcOOhi0NO9nuhFeHVh8YNpAqFRJ7XB06
paIw4yYYnBTCjqw1ncaiV0P7FmnjwwDZyQ3Ps5ipuHNArIjKCo5M2hdhlQFRSh0uUqv6pH+3akgI
NEWcAjSv3EonkxsEW0Je8nX9hCSn0Ypf+uitWuR3TV6ZTqDM3KujAVqoPd164Fom7MvoNIb3LRMb
VRVPykwblMjUMaHghrqOgl8WOH+J2u1VaEzFyYdJY0SBkEQk3bFQ+w3vt5yOX8CR9mUMRc9L8vl0
nFyLdX2oAF5O8S6K6beknzcS/NKpXEEIG5/EY6wWMxxsx5IdyvoPapq6RbjVLS9LBYFP9HMowq7X
c6xSujjyOL3Sw+9DGKIo+L4hblJdsBCsCuqLgq64v3A1OnL2BBpsyzXkdP7yysqspsGhyDrcdTJ/
l8fd3oTOnMLDjQIjqVdbQQkm2VGGNlkDUCFn3ogYIp4GvDpbt5Dsvjs/Kukex5uMjnMeJepii2YC
3Vi8u2IqldRBtIqe9RzcB4ip6uyN8uCv5vATTYhe6iBpjHQJLHztmnE8YcZHK4zsZCvNKXUjq1EJ
tg5JRNVMJ4xqCrL9GII/pfyw1OZiDJ97SOKen0L5an0OSrD6Iiwqki7dWUoLhlbrOjHfWn+4bbbM
XhZVWKtBCVZP8qhNCGRqnH6KLLcK/ASP0e19aw4vARluummInAD9J5cpi42tlZOCo7YDT2eWsXSD
nlp/j1IkVcsATkHloJTuOL4rzdHKIrtoHtLyY5MpVjqrn4Ci8n0Z6Gi4qwBYaPuh+tm1rpU8Z+pW
r6KMjtqyVjjCtsYrbOWrDUjZWhdbIPCig+92KMW1DZvufyrXk9vczl7mBg/KFfPOW47UX66whX3e
W308mcWCDcV3msY7k1jHTN86VOXB4QpHuJDPFIKUeQec5KfhsQviGdyj30pv2uXfKlCL4rDbg9x0
IwqWvcadTK1wXwsGXOZ4ucA+FV4ausrB94zr4cn4ne3zw5RCL8qpPyDFRTecmnRe/yhlGigD/lJo
hWazqPB9AHNybWloyKzcyay3hreszpcDdYUirJ5C2kjXFsuJ6z1tbimUezIUic+NC92CMii8YNpX
uJvhQLL6x/OWI90dK2xhRfPM7KNSAXbQGpdTChC1ugIByr6O2OE8lNSXrqCEVQSlBPjJA0DlyrBX
wBlDphjiaShYYCkqDun383Bba7f8fZUPG0u/7NIccJr1Wmr3xVI3veXMtmZv+fsKg6ZIGiFJitmr
IxwN91l7CMwL/hftNShQw8OfqqOeC09epzBNq7chT1ScQvllqrh1+R5ukrJJHinQaELxHoaCRvwT
MKq2LzNOENXR9lnj3cUwlLU7zK+z0lyjEd3r5/Il1x6TvHg4v07SwGEFLJx6UZPjN5fAIUKCz6qc
YoYjaX17QF0UiyE0zOhfvFashyocQRnl0cT4EqqoaHwdibkDJ+Po9/datdSKqRt8d4tdf9nenwMU
D6AwV8OwX2KVuEWLQhf87Cc0Yp2fxC0M4fDJoWRggc4YhKdYNdwMfFud1K2UkdTaVwMR/NSUttTo
GoB0XQkyK5U6PuHebGoIv4qtYEhWYAODXLquUcWHYldh/1ZNpU1kwrRV8aGY91FxF/uvqPE2gsdW
RwJyeib02MV3ZXhsth7zZYQjJ+DCxh6GtsijpRXWSL2EXhrkOmDPFLQKo53iQa260qjN+43TRhoa
gY9aM4hKEFkKI56r0myKCKC5kj2PIbob4sgdCPFKathNwyCSGDtqpuzO2458sCtcYbBjE/KRLXHn
jBKfKcIzLQtsn0/eWDyBm8PRpqccImEFf6LJVoZrE1zwO12T6iY4gRC6JD1qF66L/Mak79CTciPz
ojP3le8G9cHfSo9IbXk1ZsHrKMEcWKCmhg8gXhPz+6pjNvWrnWY+nZ9d6TG0AhKcjUrVoW5DAIVm
eJxwmeRKvlvIXc7DbIznz013dRLFLY3Hki4wo+Xb1TA+h/psK3jd17pu456ytWZ//r4CCxMD7/oV
wGLyoZXeqDt+cPTxnF8txE3DTu12YwP24y3lEXkgiI5uir5hBqJWwc0VWQYyqACxfFsPdgDGpGQM
0Emg7Lme2XpdHEg64f/ro6HGnoGJVmbzIUUDXGo9TfrvMuuO56f9v0zF5xcJPrGs0S451ej+7st7
sE8M/W2fot8vvKCg2jf1vYK3EtZ6VrARTMmKvCHl8QksBG4NNGRozjEVc/VaB/q+ZcQeR3bLJgMd
OKZXKoGtxfdtNl30fMSLnXqkYXbU1Qc9DS8s6j9W7G3gr3lDHLUjMJPwojfxkDSQcN8W2u8mrb0g
SOyq0FS7b/D2sTCGDNWWcJc0LFwNRAgLCbMSOlEMJO3v+vYYxO8VyoQM1Q3GaWO15A72c84EB1v7
ZW/5y92zItDifGj8ca+W91p7a+BOoZh4dnk8bx7yzf8JKHjWoFZTZgywjtLwQT9kHRpVQ4vm6J2H
2bRC0Ynm6JDt+2VfZLdQ76g4yGwyO1BR/HVMEifrOhek0IO2+VqwWNlpbEOhT0xByoU2NuR2hRkt
LVTzERUBcBldNX60940LBovH9aWL3xKktcbY6fOrMXPrrrfxbLkx8K8TDHxtaVVEuaRqig9MCuv1
Bo/SCMAr0OY0yG/tEvXSiIjrV9zN6OSYxV2tQnIxd+bmGwXTdxreqtO/Z1Q8/Q7hOCFo8+/CCt8R
tnO5Q3JlAP8I2GiNvL71iziywUg17c4PXjp2iG0jV6dSBA2CBxhmkgQJ1RGOWTepcQiqx2SLsnr5
7C/LizJYTg3csFVRFq2fGzyDTmjE8VmJNwLIO1BImHADTTkhcS3/qkFfy8ZJJhsWyk/1RUUc6Xux
lkghJgzKwLDG6YaBEjabdsH4+/zUfQ2XcYKsMIR9OTIrQN28gQtV6HAFZrNZf7U1CmFHRlOV+uOy
OFno9MjRTzdV+nJ+EMtHiouzHoRgcx0yA5aiAMLMbxWzA5mUx4KrtvnXOeTTuRICmAHroS3bzBmr
a338VaChIbvn+saThnxFUGSALAuoAZiAkk1sCKYUK9KRwW6DXdJuLLl8tv4BECkq/Gjik5oAoJwe
6np5Vw/9B9L7G9b79YjBbEGuHQRpHOxeYs1WYEJWyFpmy+8DEFai3B2Ody59+ovFXf4cUCX5BbHE
9nH2Y4i5N2nib9wipAP90/2kqTq6roSZzGNjUAsDAyVBiDbxY6bajZnY2RZRqdTCKQAgjoWUgSnE
YqNZZVMDek000P3gPZp7fBD6sPvzNv41OMB0rkCE8IqFplK1C4iR7nl0Nw8Paf+EQ8fuumZj5aQW
uIIS3GkR+Fo6G4Di/hVD22beZc75wUhtY4WwfMEqbEYVLiuVHgiD8ZJFhxEqhNONVn5v2MGIX4ph
4xFN5rw1dBTDf2NHfWFIaMemhlCfhcCqeMx1MJag5bsOf4Xlu2H+iPLj+cFJp2+FJg4ODYcDwn+8
ak2HKn1Tyo2kjXTy0M23sKgCRsxPJXoSDEGvwNz65za40tWbpERobb2axksMlvTh/fx4pOa9yDQj
4wa6PPEynvfqlPE5aJ24NyCkqNlNGaNceytw2IIRTqLazKxsKAGT0qNhoRNQh1PYOlKJdHFWgxFO
ozlmhE/LYOpdcQPmimPwgwZ2Q9H056VP1MkddnM5/9IfTHd44WgHjJ36Coyx56dUUpKA3WwZfGEB
Rcgo9iHqlT6jei5Cr0DqkovRjX6wV7S4H3w7u0og4OhZj0q5ASof+iem4EG40hthZaHxFhEq6x/J
v6/mOB2T4DbqVom12Mfvh/pVXR6Y9d3aopOX28jnEIStlUXWoBgcEIzfKPQY8MTe5FGUnhoWx2HO
9CUHLJwaPY9miMcAI6sWUpyfyDgtvC3Nv++DpmiYg1sC/RdbzslTH6gm3YiDb+nc6xlc+pz0D6nP
Q/SA8I68jUlY/PuG9VNEwQDmSg+UIENDVT489+WFan0/b9WymVuPSDCAOdHKrCf4fa05lP3HoEPH
fdr32VaKV3YUElxzgAVeli/VkZOmxeiqggNUR1cbQpuSQ68e+dAg8DucH5LM4NZQgsEpYQ7Bpwru
otSRxpkTVw+fKx65/xvK8hWr41DpWRvELVDAqJNpvYNnWQYurb8BAbcKW0h8UC9zCjJ3xGKttQwF
Qi+Q0jBAjhZuNTpLTQCtev8BESLxOkAxThACJELH0qxHLkNDapJokBt/PD8cKZKJdiv0eakMfKen
wyElsnqxhu1jGosu5m08HnzV67eEqySFMQhdEb8uRL8QPv2TnF+tzZhMEYmQl3V603Aqaj7FkKQ1
9Lm20eFuQ7HNmTL0NvvBjjVbVd+LdYn3mjW2YH18avViwFO6Q/LZ6Wh9N1vaxm1DFkyA+YHjSEQu
0RQJjoJwDnPYy1LWEeC87fLeNRrw1MadhcqpAvykbe0nLuE1GN6GbuNBSLa9cATCYED6YsDhni5i
bxLfnCOESiYEcngAyu2SX/m8/YuLgI6b1NKfBw4EkRq3SxXLQMiJiMz3CLrLgr5wW7ByWdXuvFFK
x/MJJNLjVlMxhCUDkK42EPzVar99yLNyUHGZgwrmxo6W2+YKTjhCkIospqxAGM2i0YbSqJ3G6oGP
iHBTE2IuUe60Fqpjx9uunLcuCbKYGgkXtI8g4QLybWHp9FzztTHiuN4h32RY38oyBLdjdRUmxDW0
Xy1oes7Prczro/YAHUAqrnOq2DtmWt1otPni9elQ22obBhAXjPIDqUA72+OVqHr53wDF3cdZorc1
AK20QFL4I2CqHRcIEs3epsb4fB5NttfRgQklVuiugU5GCDtQnFcNeofLqjGCL5UzvBts6YdLZxA8
IKhJMxF7invdnNVYzxbr1Mjo5sybaGLXaMsHxX77cH40f6Ik0XWhBxhPd4jTwSsomKaKO0KaNi2C
waN1aF/ItQ72O3t8GW4SBxxi5J0fh918w+zv+TW7ne6m21fU3h6sgwkKELT1eue/Rza7688RQp9q
mNU5LPE5yyKOfoFH4afzCBL6CYry088RCxsiKjKdQE25dfQdvfGvQTlx17rmwbzJLrpXxe0vymtm
QykHo8yucq/dClVkB+IaXzDXljQVCsqAb4CTM02veHTjF4pb4Kni/EglxO3LSDk0X/AcvazvqdeO
U5RyNgM6KrFNXxScgMmUu2wEUxbz92mGO3zXQsYPXWVoIkVNiKsW3VbpqNT3mSjKB2sumPnw4HL6
EamvzZXR4AYVJ92FT6Njxrgd192uI2BCSAO7n+7iEFSF4a/zw5f5+DWwEOLgMb7CfQ7AY5DbXXTI
0cHajsfzILLFNOFcNYb0L54VhClWS6tOGEMorZj72Qd7yZ6zNzpveDhJZcFy5oNqAhk6SECL1B1J
NxhGB0YcRwvuGIRo0VXvREl66LXm2CftIaLTAytf0bbrzEGONnHtguThRseKdKwWolJUy4LDS0x4
KgohCoqPwd/Rpg6qc+MisLPag/Tg+TmVnVjmJ46Y9xxzteGosIHF5PE3PYq9Sit/zL7q9iSwy+rX
FG2V68mCK45NoBpoI0GBs+DTjTlD/8QIlgI/0qGYos/ZoS6QHIxH/07Xi+tx6EOHFIrvEI1sCTTJ
vD0K4hdRjCVxKB7QkMNo4noCDYNO3+Lhrs9+z4MzNrvx3/eRLq0FOiS0TFQB62KaFW0LSpAQOB7G
n8vmGMevTfSelK+d+r5FmyF53gOWAa4biuJgXFEEJxsPeTfh+MeMIqXc9bsJb1rDTgtvNbrj2o4T
KCeRZ7KVr5Tma9a4gnMdEygxqeBic1Rj92t07pVDU+/4j2/KE6+9qPHqpw0vI109Cn6Lpd8T/wT3
xuYUrzFLpzxP0ZhLrwzV1rWfavw93GJdlG0/vkIS/FlKh4JHCxLuPzaE7Er155A4xhbnuNTXrHGE
zRCMpj7yBSdvUSmrHXo7tfML/b5F+s2t7irfoY/nN/zGyP4cIaurmz/E/z+H0dKLj47Z4rlIIDSV
fTuPI+mihFUiFQE1H3DMETGbNzdmAWbmEUfvnjnaQXvcFQ6kwvit9iN4mJ14X92BzGOw59fzwLKj
aI0rRDXtIjpf8AFW2bwF/REUcoG1Ow9Blt8QA7k1hrDjejXVi0QBRr9LiU2eoCHujkd+bFz/oXjU
Bjd3dFDlUTf4mTqX6D9w/ibds/4CYe+lsanoSorZnQm5S2Z1B8Irh6GgY+Z3fVUfNwa8NanC0TtR
s53YiAGbD2xfeNq7ArlqyI4GN2irmAZXc1M32iPf1NnzZBsvwX6+QPPse/jEd1uJof8y+0vADopN
dOoLs99GZsDmEE5c3dNdsff3x8xhmm3utJvKaUDq5hluc6X/1o7odc738Z59Z39xRwcR1T+fIEz/
OPsQnqQ4Nrv4AtWvhB35Fmm3dKNCRwluXTUgwyg4u6wxtEotllGWv7r6wzJ6yOU8sP7j/NJKfeoK
RvB0yViVqOkGDIq7m/4N1BF+cV2QEernm+GpHAusoBb6t8EKJFhRMifjHPrACiA3kHZ46WQotPnZ
BtRhA4oG2OAgUYF7ZfK7ZZFrTv21RRt3ro1rJeY7Jb0bg2TDH0pjZljSPx+1rMPKIRpN5vu9WuFQ
gahzB10EJXOs6ThBbJu9zNWBqzf6Vp5uMY8v/gNUUDpqOTEZYvGqWltToROcnBlX75OMPWA//0Vg
hxbdfyCEYelhooxThaCA5LpXx86g7dUEHTXBcVIuwnzLH0kdxApOsNams1olXBiMdGRchh793CkS
gRBX+wtrXcEI1jqwUhs7HxPHEu0QNLsiVl1kRxxldMutRkbpkJDEgZdBpGn94fNcGUaAODTuSxiG
1oAKtWK20Xp/IxAHlQNk5kEKZhDExcLEsbxOW0SleHvTPkLdbZCJ041d5DsKeHOz2AkZWF0O52dR
Zn6WtjznoB9P+1Inac4jqzjFYpUZOBhr/SYd6g0HKfNeawjhFFYqkOtWEYalREiZhrdpbOegdtLL
7+eHInMpaxzhLIgq8HVBYQ4BFIoYeHObN9485nZYeO2WUucWlODzK1JoSWMAKiG5C1bgsiZo43Xq
9iqN3s+PSvoiux6W4CnrPGFgBMb1QTl0k90Sm1+3R8OzHHJbXkIe0U3txNG8eX/Bb8Nv32Pne+Bu
XdSWvSQ6qfU3CB4kq7uhU9vFMrvcy3JvmIvd0Fk21S6VAAWRv86PWbbd1nDCRqhAujEVHHBgW39U
FuYdMIeCGWLYclVS0wQxKPJCGjaBmCTRhmrWlQ4xt1HtZv2qNK558HPeshbp7K1QBE9lWVGakQ75
oCjbD7z/P9KubDluXMn+yo1+573cQBIT0/eBZO3aJUu2XhiyLJPgAhLcya+fA3Xf6SoWozjueeiO
cJRdWQkkEolcztkqCghyg0NfZavCuQsXMcflS+Fst47kTV4SXGA8IGihFbD/nJ82sgVfDV+9N17A
RBq2bhF6yvPgq1v9RqzrdXAdPv6N7UPay5ZtRcAYmlhsa4DVPBqgr4KqRQKYJmZ61hKd36zjOhIy
MclwsCLlc1GDnPmq/sKAU3xZjdk8HghuLBvTp7J1beJQxgT8JH0gX2TKrcjveIj2afSpvjPzR9ne
WkDHK65DZZOoT5cFz5r/kdyJdwl0bUwieeKrMQSVCAq4NiKipVfZrJUcSZnsklK2WTsiIesJfmPm
H+ZwpTeZCz6ksOCARktXufV6Wa/Z03YkcbJlfV4IygtpF9Wext9Yex1W38jSXT0jBaih6EtAqysQ
76d1kFYt1LHWIaUIFC+2jXXa5W7i3LYaW3gKzQy5QsSRqMlGhQlIl2yOp1AP9PBHrXXHLbseN8q1
eVeWbrYLveFAv2kL1boZdyIJVzDnh9q+xCY7jVKLSmmMsENSEshTDspIYMgem8g1NcnIuwJD7+Vd
m7HGE3ETJWujS+0ugbhCv8qUBy3easrDZRHakkoTW0S3W+cImWctyUOHSZvSz9rrJvWBVIrc4Epr
f9bmunQOqnNftgfC7yp2W4V+A8cWLazu3JMS+mKcDOVQDDdOU8tapRJl7FA4L/zwxrgFvdRj/mZ6
D+yqvaq30UOzzkCQvU2uOKoz++hLtcSsNRNcnPyAyTHhAci8SIIf0AfroF8XkR/Rby29KaKlSsWi
rpOLthQqSxmBKCP0MTwHPKnQNX9E64/k6j1exy+55rNdeAfq9qvGZU/F5m0pObqk7ORudJwc7aEU
O99kfmf6Zli5ZbZi4asRP182siVJk1sxtfOh5hZ0NQevDQ4i3Q/pQzU8Bmzp4pAnYnL/Hm/gdIwT
jQSGGZeQVOoguX+tk4WAei7Lq4HN2cRTgTiI3SeqVGahB6ZkSQBBCgluMc3Qp2thrEd+GHofyqHH
xBtNsnAhmjPHFBjqOBRA8tXQzjspWkZhVRUpqsxAnDb8Ev4N9NwovcQ1gHG7VeoEbpx4IbW2WXEI
22slOgAVaiAHy7jpyFeru2ecufoAhOpwkwR+nLcr1N079ZCM6y737REvH8MdzF3sBIcmAHKx069a
NB+iru1V/XMLXJe6ftMbWUXzbLAHFclhKG/tWl33EerQaF0Ak/CSB5yxHB3Y6RqQ7RAK6NMbBQmZ
PFdGgjgAHjAE+w4ANxKPonxHlib851b4WNTE2eYduFxTXYpiV6C+qSLP6GKXgRMg9K1iwbPPCsP0
qKVhhlTHiNjpRRKOHfAIDQhLW+oCfHKtAvi11r4q3VXe3MRFvb58AmduZinof+VNHFtTDZzhDYpX
k/Ks2kD21Z/CylqPzeqynCW9Jl4NXJpGUVlSL4J+UYACOvp7TjbGGG0K29k5ixBSMwINDWP3gFjC
s+UMfVLRIycAHHfjaQBcDYsdG18HUAtwccu01RIL+cwqojvNcVC0IkDqnF7/GbfFSEMKUHsSeEPx
ZQhGZAbWHV+wjpl7/0TOxBQLzYjMSrUbj9PbPrlOtSe2RBkw4yhPREwM0BgNygyBdasD09ONzrP+
xuiBgRgQ8FPInKJYPDEFfTSskEdYLDNqXmo++m0RPfB4IWaY1eNIirSPo/RQqzmKxVRISeDfjBqk
MUvjVbObcSRh4vFjJaJ6MUKCyD4KsTKAK6khTXr53CwImZLvmCQ3QhyQxuvR+FKTXeeY8LwL3fkL
azVlpHIy0dpmDk3UhtxGre6DA8C/rMdcvel41w39dD/KEiPHqOg1QMEYr5l1RYbE6wAoWQ+GXzB+
JVvNeNThMa66mBlBoZt7mKL3oxagk526CbrHOlmqE8gtmkQFJz9qErbzNuY1VbC6WfPFyR/FcBOG
h7Q6oCqlJau2ub+8CLNu4i+L+aRTPLLJOFBbHuvSJlm3aRnIjdgLaEWDZGHoa2k/J2e4aalTFVSe
4SS+a0pxyPjTZU2WJEyujVyE1OlVSMAwTMA3eq0t2P1c3v9kayZewmLpCK4yrFVK1CcnjmPXGTvH
behw17fKiibOume5W1cPFGPOl7VbFD5xHlE4asTpAhwI9SkLSnQCe6K5zcY7MLP1MfU65cAVfUHq
rDEi64WrHzWHs6pDVTpWaCpR62XwWAFfMRPj3Gh67jEc+GY9qH9jps4AbyeA39Fgqp+xIzq9WRXg
720xgdr+zMr8qUcurNG4r6IZc2FB9ZmDdixrsqBd7eiZSFjraVcVpolDN7kq3uzr4PGL/lC+5wuz
UzNIA2jxOlJt4pqdAPByGoe49l29Yc/2Y3IzfAjqFgd78IyVT3bP5D5ccnHqZSWJ/PzoeBe2noIf
BVLxOl11P9vMJdfmLkrdCBArC8LmXMmRhmegnFqRq7yHLBQ6fR4Lb0RLW/zgmJvLOzd3/xzLkRt7
pFNE4jSpY8jJDLqzUvMQAV6uG5YSREtiJo640aLSyGophqie0+1jZNeWsvZz3RzHVkGkUzvSBSOk
9tBIIcoWxYhN+TV+4leazw/5V/Mxtly24IZn77zjxZv4YUxSqW0iN6niz+Eb6H5fa79ylRVDR2VN
XOWjOOhPLbry79Pn/9+2Tfwz/GZashKSDeO9c551o3KF+uWyjEX1Ji66HRJNUaVtWNcGupteNbc+
sL2Ebe6gUv513Pd3iQ9WFn3jLD23FxwKmTgU3NpW1AvIRl1cZK52a6IQ71qSHWP1TUVbgb0QI820
U8m+NFDwYaAQBKjTyfZgwCRXUWtodi4Y3va3WbpPYnCH+XpW+Sx+HMQ1D7ZNsxGDr4ibOFk4iTMZ
BvkDALuIqQMUpqd9FWMP0JuUo9uaopc8aVM/K8CdjR4rUC4HYEzdDZEFTpRVtoQ4qdlyNU/jpFPR
k5OTOyHarWzMRSfWIbRRk8wAk7tNuh24sxV6m+VXpfiaG5vSfqbEbTE/o+QrQ/3QtDcLbxTiqn1y
j/ZQl4bqygA+ZnftiGA7tolnF0/IkoB8IMtLn6KBsipaty5fgb/g1fVtOIIyo9gaeoQC5a41qzUo
WIbqqhoTFGpenVFZKbUJtIG1pm/jcVVkOyL2ucJXottxZRPEO4uPbp3tRgdI8ZuyfUz668AATh93
wzj0M/4jZIcQCJYWooos9+l4l8a3XMcY0Brs70Wx7fltDH7FYa3WiFf5M0Dv1GAb21uHPufFPeDd
QGlwSId7wNfYWuI75dYWj069zhLDLdorYu3j8N7Kr5T2S2S/UBT8x6ukPOQgvRPJzs4fsmTDq7eg
e0LdhNNHu93mlmsPG3BWc5wftQWYGnuvTABU3HbjGjMoKwZIkuyrWn3LbQaY6wAUC6vEuo5AYad9
4fGjkr8ZAwhzAmBZgILMCrFcA2pq5r5SfMre9Zx4ZvhNHW5Af6AUzGtQSNHbeJs5a5ifF+dfArEF
vu1Y/6yFF9MrNbhFGqutvjjJ9w4IPsDRaoVckAM4rzntvaRdh+aqUqudgqGKGriHRL9Njc5Vc2fj
JF/RLbTO2Ar4uUv3/XnoJEdSJbWLqaIsNB33zUgYlCRqZDOOp+3sXbmu/WbF3PSqcmvVVe+Ma0DZ
rmBhj2qIAdkFRzgj3kIuyqRUA60umNBPLxaRkrwpZZtgfIXRWK/zEo/flqobuC+PFgg7+f4dhaOX
aiUWFJ+h0ETV4Ujy5GBa+WDZJS61z/YgDArthTu+gLo0Q+jqPdgr+7pYVVfDNtrZfuHHG9DWAprH
X7oJZvzDyc+YXHRRW+V12OFn6B6QxiA68K0NnHG3zr9+Afa7S337KnG/0h+XV/48CjpVf3LNgZwI
sBA26mUAkoqy1wJoYEXhNsaSfvL3T/zfiX6Tm05NMiAnEdSvMje7MT3jEK0T6Cn8dlOvgkO1bbyl
lNJMIetUt8kNl0WGTmsHa5o9g4Frx9cCFMcr5B/9t/r6Jt0QbwlyYEnLSdScGsDZ+ezfteneIJug
vzGU7eUNm7tFj1aSqpMYORoKjCiV8qhY4XeVbEeV7wpgv1bdGypOPk37t7rTXTuJAGvsYLwGI2kd
a+/lPOblnzLDgXe8wGdI3pSmekFlSR7B4D0FScya72I/uQn878mm98cH3GouyixutXbc1uvW6Pb3
9yR2Hy//kDMjpga6w9GMa2CaAM3vk8PTKdGQqnqAMGoo17ojPAHnWtnX+vBwWdDZ/kIQBkPRWmEB
0g4DcKduiqZjWlggbELiDXDlFgfN0MrQ15eFnO/wRMrkTOqtMaZ9BSkAVQW294j4zM1jIP2i93Zn
eBz8siheZQuecEm3yQnlRZfZoYg7zH/e1/FTQdbdEqal/IoTJzBRbHIgkbFUKrWBYkqsqrs0EdmL
rhhWDKDFIb+2mzj9qTRxv5DHnLMOjC7ZGLcH3LYzfeglMdpk2jHtUA7cqBWGwPTnrjzoxteFbVuS
IwPuo8fRaOqAEh6wgBRxna/1a2sT7vVvgAQMr5xH/lAcyHWyI1611Al5/iyT66qDIw1VHCIhT04l
h/ZIO8oScEvscOp2tuq+lG67MjaYy1jJeSVvQVV5HZ9t5JHAyUY2oWhY2UCgdV1fMWSGN9Qj9/Zr
t+430d65WUxHnCUGJhpOHKtCBt7ZEQQKsu793GtdXQNdvWeuOUg1FvzaeeH+VNpncutoJxue5i3A
kjA442u3zqZ9z1O3Gla6J99n48a6rRAYRV79Bmsatkv31uxBxFsAkK9onDybAhu0POf6mHVorEJL
a7vtZBaLWEtKzpqrARZQU46GmtMiglU7dkGxrAi2mp+gzvCslXIl9sX34M5elUiH3GR34bpe4tid
N1YwIqF0IUO9Kf1D44xNaDmQi8LSu3mPxvp14Kff9afRI564bb4v2Ko8dme2eiRPfn60mUTR0zqK
8s6zdXSy1CDbdA2PbTCf6Heq2+D1t7Cy5/0H0nyOJE6CWbsJUitToKHzGg6uQJ56DSTO1o3Xlq8N
bnU7+PZG2WFAZPuz9+zXYq9cxQsT/jJsPdMaWNkaAGew0tMewDItKic3pDNKr0ztp9N8XF7WeSWP
BExcADrLOoCRwpfXvYUu79wVZuzFqvPAG7SnNgVFvwtK+SXm3gYTKegIlGkocnfRNixiD+ADrm4F
Lh3FbVd0u8QxXK0rHx3SItWnsKUHxnmYL/fk6OdOHEibOIlQdXm7WTvrtXsD35m1jh6L7UPhVlvn
PVuPnR/vjX3vaZbfe4P/+MsdMKc/gU4CN0Mx+zIlWLFs3An1VWnuHeZR54Vjwuby5sxuPhIsIJXE
uT7jYo5bIlhcwX+NqHXxsbjpe3VzWcR5glhqA+QIwLxhEJc4EyPvuY3nqfTIwPImGCe/aW7W5AAY
2uFb7YZPZF8DQt9j63J9WfCs2zqSO3mvxUGZGODvgGEzfWcW4xWq1ED7HFZR9H5Z0vwq/qXhJNgD
pQQZ6xCSHPrC2LPJVpe/X56Q6RFFlwtaXtA8gKB10ndiV0UESC8BkwzJpkLSI7ij/UPHNxpPb7Kl
do85bY6lTdxgZhVjVKWQNtCXJlzn9VLP05KAiUFYNiO9JgVYzqOEgmi3l5drLniUyFmo7hA06kzh
PDR9ANpfW3aAZPleET+vNxVbY5qFht5lQbPx95EkZ3JQ8x5jtXYCScxQW49HETLOSXydhT9AFbMO
dQPNpWnt85a+dIxjDo7Xz2qLaQbi5DdBWi1Y/HnHLo4aQE5NsAujz/QMLwUMRsJoOX5P8lNzNerX
aCqq3PzqBk1KSIjU6sJLYO6IUQcNQGCGouigmYSTJjOAtiWqzguDBnwfV4WRYbpmlVf+50L/673/
r/Ajv/vD1qt//zf+/J4XKKOEwPk+/eO/b4sP/o+79O39o/pv+Q//9y9O/t7mI795y87/0sm/wZf/
KRwv+LeTP6x4zerhvvkoh4ePqknrz+/Hz5R/8//64T8+Pr/laSg+fv/tPW94Lb8tZDn/7c+Pdj9+
/00W5v91/PV/fiZ//++/ueVbxVLctn9813/+wcdbVf/+m6I7/0RyHA0wIJGSAN9yLL77+PzINv5J
weUGhFAqMYmo/IjnwE7//TfyT8zPo/SPVn9Dts7KUboK6Ar4SDGMf2L2S0NHL2bRkffGbv7nt53s
0F879g8gO97ljNcVvvnEZwHfiRoODEIzMbUH8AA68VlgQ0b5PSwR1ZA6Nbwxquty0zTAX96HI4mX
eqvOxWEwEM1AGtAKgAIzjVELxQ6apDZBwphUA/nRp+DsQ5NDwBTzMTRpOf6Sy5fq4XmP0T1oSIC1
OB1JVBkK5kOK9j6hqPyhtg3rSTArXrg7Tz0lMDSwcLiabQtnGdjFtvz8KCJtR3Q6qQ2vXEdXWh9U
u62H3sR64Xo5PcV/SkE+xDZlix96q06l5EFVBICFBwcZj+kqaDCeUfI+fQ37UfgsocpCQelcKwAB
AnUAEb2svdsT/59qo01oj3xFU1LMdzldv44kkeTRYfnTII8NcE4KZjDA+qfhjGAA+1QrrXFYXKpo
KIiRgnlRmch2ddGP/mUp52uHLA8w2W1YO+xgiplTilSNapuWbp+Yke1FtM8bNykJadwck41gQRZd
9HRZ5qmty/1C2z0BKBdgpgkAZSYXNOWGAJDeULq54PpeBWGk31a4dtTGsRbUmxEFF4MDRYEQoQP7
8nQR9SJT86xJICptC7elfFwXrCkwWoyS3GWtZlYSgL8IcUBghE7CKcwHKSwOwocM6QhWxbuGxdbW
gp+4AmA7ve3K3F6IEmbs41jeFO5jqPMxt1rIK7k2FttMC5Cii1uLLciZW0KCtmENjEEoKNLJEgbA
Rh1YToRLU4EGkDge48GvWTO+GmErFoTNLSKxURaRZJ5ojpafHzkMKkrQ9cSDcMNBT/ymLfWbyLIA
nWA6AyB4EORf3rRZ5TANjM5CJCEA1HYqrzUboLExHdwZaQP2NhqjWFbrNjhhx6Vcy5wolGOR7AA9
KsGr8VSUphCCOV5VuAO4AvxaT62bKh51wDWE5cIBOw0gPw8YYPL/EjU5YO1oF2WlQSsy5rdRZIeo
qA3iGSOk5lVnJuK5dJqvlxdyzhqPRZ4tJFP6LtGwkJGaeWYZkDVGRpfaZmalaCZetwiMgRcwscWK
FlE5KhFQGBht7pIc72vF4cZCL8asFBg7DjMeK2BdPd2pgASmiCgQ5vIKpV6jx/uZtbm1cDfOmbrl
GChCInFhA1LqVEpJbTRdCEu4CuiOLTy90mSPbErwMyuq6InCX9ULh2vWAgF1YGL2yJBF+lOJaEJF
o4dlAM4JgdkmbZtvxDS/A1/OXv26MdgSFEjeXBhNlj/k6BQD6x/vPQKXEQUKiESyyvHNVFvEIJAn
5q9npTRz4K6h/c2gmO/DRTLJdESKw5qU8NIVRmm4FTc6j4xRvCqKItzwLkdB3UJpKkiSDbrkO8UV
LYblR9WMFrzIucEA3Qm9FiBUw5Qhgp5TfSnL1LZtcctovE6te16ZUbWLjCarFnZwklL8Q2W8VnBn
Gg7Qs6ahR1+FTqT14FWOQIy9V1O9XWNa1HjK2xK8VUq/L6siX5VJrgFfGrDm/ZBEwNjyaq2mu2ZA
r8nlnT73NBSXK04k+KfBFjkdrO8GxEdK2wug6jidAdo9mmHIve5CAynHUEdjVtlaD1VTZ0twiedr
DsngjZA4f8Z5eDToRp81Gm6K3sgdD/jniTcazRI86qx+R1ImJja0BR1DAafdRVrrN2GKir0IlE1m
ojWAfsvjTviXV3RWL2wwFg5wrCqd+G7H7riBiFK4xoCSpkJ702uBC7kQXJ47H6weXr2ykohJIDK5
Z3muB0ll1wLjvdR6yJ0BPelJFW/UJo2/16wc15e1mltHmCy6LiALYGETjxAk+chSghvJijuz8Fvh
KAc9UEPPcbLqWm8HWvt9iChwQc8luRM9rSbshciBXZFmvDzEXZ7viqgZr+NGKQ8NyFA8NYm1Bfc3
t7gy2gQyGgJ4c4qN0hdokk9LjsVlGvlaK03frHQQt246TlVQHnKlfrm8vHL5Tj0hqNaBHQrIMETW
dBoLynlSTir0crRBBahCIUrfyDC8rfD+18NOhNKIYIBpiwI04FFPfV1ijmPSWWYBqKAmXanJCAaw
mvx6ME2BZYGABIEgWnTMyb7xocpzUwexlmIX3cZIzMxNYvteFQlx01JdsM6ZM3ciTVrR0X3VhbpV
9Ra8FcYpAw24J3ZigfGwHIcFy5DxyWSfgEECck9Yh4n8xSR+wTlmaRSB9jJtQS0dOUq2yXmm7nMw
Va4KG6j1facooPAYOjBQX7aRmaOAGhvSIoiv8SCfopPYSQ8M9hq3/6jU9DEV6LfC/HWDsWAidnlp
jbFbRAFZ0HjGMik6FXBDACEQdjOJC/EmsWoDOA3InAeNWxg0dQstjlymtsrCLTyn4OdbWTZWofot
f8rRLgI6ZKhAV4eAKsrbg9WIBsTINdkzk+rbOrDryE1FtQRBMbOlSHEg74BABIyZn/AfR1LLSOhj
XUOq0VjAWUwZc/yO5dUe0zjNTW8CWp87QIBG/ylb2NEzs5WXrgXQZ9Q+gC45JcogQccLIeBRwthB
46zK0Rup2e1Cfe1sByEF2Qcq32QIt6a+pQx6o+xG2OzIai13qybGFBYQ57ZGYf/acBHCGykLoSle
gGDVQRb4dAsTk5mMFHXhJpT3hSsaZXxtUdZcGpye1ckEuAWAQSnQiCdOjI1x4XRqU8AqE7B1F4N5
UNMm24m+Wcppz4myYf+qgXw+yNAnouou4DnYDCFKYDYaaQ/FL8bhW5Srw0JwOGcOiIVwBDSU0/9o
zD2yRPArR6zXi8ItTZWtSgWxbtRFYnXZjcxIkdcMrkYsHiByJ8/YKrQjKhiDCyMjGgQtwFuIHF2u
l6XMrBoCapnPgwwUcyZSBi0s9LgCjnFHWgSXcFSrvHfie3AV/BrI4KfNfYKcoMcJTgox7KnN2Rg2
iQDwWbimaIJ1ndToXDbaGJCldKHaMLd0Ek7lP5Lk50cbBDBzEYxDXABZv312bIB5cT0oFu6ys+CD
IujAixL+D34XueRTIVrdiyzXwK6gWbl6JeJePGZGl+9oSEyUgru+31zeqknR5o8FxOsLTeamRIic
PsNGkcaSECh3zZBiAYUW+T3ngMGmrY55FhJEW9634Qr4s3TDVaH/VIBbVhFerCOjSx4u/5y5RcZG
WiA0QH4WuftT/UOeZo0TwHJs2o4ASVPiFVIEH78uRJIggi4Ir0/kIk6FWMDbZlVBAPjNSp2BCDW2
MK2h0sJaOAdzuwksc+RywF6hofRxKigwE64aA4yTx7z34siwXLVT1hppt7xWhgVpc2vnoO5IHczJ
2zjmp9KavrL6rM1BZ1qT4JC0g9gV8KL+ry8eANrRw2Xh3gIGwqkUO7VLYwjhEeMqKzGpHmUr8Oex
hXTsjC5YNomwgmcHkjmTlQPTuJJQFsk41Y6AikZNT2Mk+tVUEQpN6DlBLgrzOchZyv07OtLO2Cq1
Im0/YUZ2nQ297hcBd1aXV2wyzvF5xExgZUlIJiSWzc867pGYzBpzomaAU4ybgF0pg2OsNQBg5B2h
rqW2N05HHgpFDVYisoG8kJR7i2IY4fKvOIuvoCv6x0FkB1QVzZkGAqNQgQwYpggErFbXVnUfVfzO
7ImKqYWm6wyv72jKdmULar4Fw5w5BngNoOinG2jePwvtlDwiapNR9KBlsZF4kWoNfgeaJ8MMTa+p
Avz/sq5z1iNLcdhSkECcleAb3QaeggovYkZARe0qo1zb2bh0EqQNnjwHKLp/ADKvw4KIhQaTU+tB
zjnsSxvbakUs9FLHzneYeLZ3ZkCjBRM6X0GIcgyEiXh/6GBhmIgCkrZaEqxgnhDAUQx5KhwXnAHa
F1oZ5EfUZV2wcM5lZDPVDidPZhrhvlDXPxUZJYL0oQCOdcEzxTepIM+i6cbvorFTX9O4/h1pkP4A
opt8m5V69Xp5C8/NFQjaCAzw0kEkCa92Kj7jQg3brkEXbFqGfmrZP9LSfiUcCSrAWGVuYy5FledG
IyXi0YpqGrKs05HtqmMx0zUBejNFx6NVNM0WR4Uv7KQ0ismymoCokMRq6EtF4eNUL/BPGcTM69wt
Y6UEtB5n7KsYh8z0yyIw70TSjqAkAokYd21QVCzdETM2ixZjhLOIAZE9mhaqy7GwE263uaukIFEn
YTIATibQoqe8Ko2lRrIZx4dSCZ7KICRAHgVvglNlDV1JzK5WcfCt6g5+MXnSApr4rVmmGoh8IvKY
GBmeyn3QVfVaD4LAdpWqEl+i0uRL+AozK496LJoBQIGsye6E0x+jg++jHIVEIxMgZ0H+vP7eWYjn
udpTNx2C5LpynjURLhEIzNgVqhAoGklOMIQd8vMj769mNCWigCWTwUxzrw4DY9xQ4KFVC15vbm/x
8EKzAxr/MSkkPz8SlHEeB2hxyN2waoIv7RADRnfQaHComdnYm8vnc04YMGtQIkCSB/9NVrMGNV2k
1CADBHSwui80QNZ03AaRiJV3T5dFzTg/cNBBDAqKaGiaVvm0wCSDzaGXHdvBj7jWhi9ObbebhKfp
FgXN6OWyvBnVkKNHewsGzYCWPh1cSU2FZc2Qw6/ntuMrEQqYZRmioo5/8+tbJjuacSVCNWSLJ7bB
rKwIqzrOwURnlgD/6psmQNmPGztN58gFXlZsxqeCJQCKwcuBVvmzPHFkIHHPrTRsFA40Q+DZBnkE
iG5FoPDnBU6l/6iHslU3AnfNwstpTq6kH4fEz2aSia00daelIBKB3I4jg9M3zLzRBxQaS86iL11u
5ldOGykLwd3MNqJBASGAjeDrnBi0tVszq5UQrq5GliDgOOVFInLPtqulHvUZC3Xg5wg6gJA1RvfT
6ckbja6x2y7L3aAaRy9tRn0zWK2zbcog9jseKgsTynOq4VktyycSdn0K8Sk6DMD0DuUocZrWTldG
3c9Ckj+MDksXLFRa4OS+chBFodYAdCWs5eQeNi2ho3824K4asvTGLJE+ik0SrS9b5qwU3LtEJ6gG
grPrdAHVrAD2NoE3EXEqViJQnUOkRN0v58I0FB2RkQDRg0rQcHwqpYpQerOGAlJS0tseOtvSAYy+
qKv5A1jVxYKLnLMKZKjkOwZBBbCiTsWp6miVDYPfUur6sa3H+ywXHQbXEb3YAjgOl5dwThpyfLKF
CmlivOtOpRW8ii2jwOEuBxHuOSuNdZWE9k7t++IwdmOzoN3MlsEjIxMN9g/InEJgJLZedD26zyTG
eIG6bKTqrR/mWrAURcwYO0TIxJjESsFU/KlifWFqUc1wjvu2tTMfs/mNbydgBXEZC8rHX15FLCJK
k2hSwIzvVFjQaz2vQ4eDsDgCvAF+jnjnpQkks0BBIheZfzP6de+IGxvZUsQkaImcXttj7mR91Ovc
jVuAjSdAdDb1gCFTS5SVGWAGvu/BY3FZzbk1RVBNZApa5pmkMR3dBFEdK0WmmIgxq3Svo5q4AhQd
oFpMfSnBviRJ3g1HkqwCbWHoCsIEosTj2MFV16DsHhIA07OkwFZeVmzmqqG2LIzK2AR3ykSxrC6d
NKo0zKr3Y70ZB6LcjVZAfUEqsVJ6OuxtwYKXvyHUkm4Fx0EyRJzqWGa005hjYHy0wyIytIJ8yQbr
SwRI+bVqAfOgqyJzQebM8wyOH1E1aGbRtmBO1rVyxryKjZK7eClpbhjxPS369GUIovgdXG/ZK8nU
0ieKWu70rl9iHDqPpWVVCC4UETUafKeHXzVzuzdShvkZu9fuG50PmDMrwzclEM316CjBqgpEda0U
1cLNd+51pLnipEjwPfTpTXwqr03KauQn3QBsCrcoaYSr2Ij1+8sbeu5L8erEXAq6XnH3ITw73dDW
5g1jeoSETdBEr+EYtRGa2aucr82gz1/rhoRvlyWeL6h850poJgt3IJgoTiVGdaZEaokIAtA4WecK
xskdbcYkdEuUVdbE4MS1eai2blAE8VLXwpz0zygeEwu2jLNPpbdKrjLNRBiqgicz9W0FBxO5+xx0
z7RLmeYyHmDsqOjVItkiWax9XNb+3EmA9RSGjFsSuQZkSk/lW6hIIEyGk9D7xNjhvzdwxncbADsu
0VrPSEKKFJkhlHI+E+ynkvB20OmY4pbkAbW5z0enG1yaoKa/tloyRAvu6PyUSmgqNMzKdjc4hsnC
VjHmMfoaVJmWnoofuED8pIsTX0sCZOBqnm/CbBDfis4uNvFgmM+Xl/X8sEA6UumYz1RtDQmxibKN
ZSVNBenoHIsPWmGBCCkGiurfkSIZTlDtkZg1p1JwQhx0aXeIEDuF7jFEd9M6/RKI/6wqji5PPbo9
6bSvpkKvn4KuNCxkNxZ3aEqX8LSqCoK6y8rMnHwkt8EmpIPcDMH1JIpC/ZRkHW8AGIOpUJ8K9NRT
LQt36Pfr945TK78ckqLhTDI4Y4MoXkcTeeAyHnIht0hRYmOVtk56Q5D3WmVhb95dVm3OFtF5qf6R
sERf+uk+ZTFT8d4acOfbXbVTY2F6SCZkvj506a6oSnUvUG+/J2VcfIvsqFg4CjM+BmEclhRZJzTE
T3uDSQoco1JF8B30IQD1BDKKd6aT2shj9nb5BJZFOZhkMvFksnAoF5Q/jwsQYWFWAsUeZMCtaccU
AIQLnSD94mpjrn7DZjDL5ToOo9dEIQhyIrQZPoRKT/6Gw4Fg9Bdgk+F2prn/mrFKhC0eAYMmAK2O
X7hrnTH6qtlNshC7Ts4ITh5FRw94qnASVeyz/Pwo1AraiGfUBF2S2mHuTHPSaqPlbby+bEbTpN6f
Yhz4M9XAoZ++1TB5lKnMAHl6jBpFTdPGb0NgM+VqrHjCqtQb1BP5HoyEd0EPAHWBauc9aBx+0ZzP
fsbEuZmF2tUIbpnPyjJze2KXGwSG3Sa3M8NP6AgCBaN2cZqReEMz4+ryKkzukU/paPADP4WGTCoy
OKdrXeYsZ7HdMCBDh80enEQDoIfB+JizdqnMMLetx6Im2RNrNOyBZC3zG1CZrGojdXy9r/KFbZ04
vk+FqEwMO4jm8PCRnx8Zj9JGCYlYHPkBK+1ur6ILNvCqoUjKnTHEVH20izr4xWhOCkUnPU4jhplU
hLOTINYYTFGSnIZ+F0ThNUF7ky8zV7/m0z+lIJ+nYwwC8zj2NFRuMCwSKEgw+bQfnOzQaKmRbGsj
s/Ut5sIqzADZBTz+ZQOZOJw/hCLUQP0CsvEYOV3PPLD/h7Ivaa5T57r+RaoSPUyBc47buInjJhNV
GgehhkYIkPTr33W+0RcndVPP4FbdQWwMCGnvvTrGe5/2rXZUMADA09qHpgjLHsHSzRUOTl0l3/ZT
t85A2//74n8smbOlOIYAaBAQjYfRxe8XN5stUsKGtMlm211Qwzxi3RBh+d9X+bCjp3AvBUkcZRRg
WrgIfKT7rKqHgGWMo6brfQd7ykSNd2J21YHkjhwWj9NaD9NwTOLQ/WM7/+Pzw6UhMT3z4WLAKemH
ra4SI2VS6KSJ6Mij+zibtvm5tzYmaQ2Oy2L/gUb97Xr4LnDmo5YDXf3DN8hDqmIEQ8SNl0j/U3so
4cQZqyZbw7886P9yKczuEXIWg+CE7/DDrU1QdBkJSg1yyDd+YDNcsx3OZWxps/nHC/xQEZxfIFgQ
gNjx3znB8cMaFTKfEeK2464WOl5zNkwnwoJuYlJ0j3YDxs/2FWYJ2iU3e5Lt/3iJf2w558sDGkFR
B+YOVurvqzQmVYUamMcNFml5IoiNqdMcAXmMkgT1wUgf/nu9/vlVJKiw8FixeFAvfsywnzonmWDY
1mIl0wuphu0w99z+46H+eVe/XSX+8O3JKqnILBPWANEvmq7Mx0Y5MO8iXj1sCGf6xz7zt8thOnsm
Z0NIgfv7/SFmA2anPeyEW2xidBDHKTW+5w3PVKLWuhxSHw8Hb1WfHv/3pwkTH4wBUPpj8P3xk8Co
ERz+mDRJOeZvXALGHJf/kQ6ElwRZLUjRmOgAAcIX//vdqdErDmuWtPG4nbeKjkMLFGP6xwTuz4UB
AQRyEc6yjAK1+IdnKLaNIdGnEm0cA/XJyn48kL6PLv/XB4arnGdEgEQxmPo4mlrGZOdTSUQ7pTEq
M0hejz1d/rUe/tw+4PgFAhWocJCF4mz9/YlhVM88TP1FSzY/1pwjEbrfkRrkGMD6/76hP464M6MJ
NVWC5gVioY9HnBnPKtu+l+0MqdiPIFf9lGXdfJxF5lq4upCrDkPUf6z3v90fmBDw9MB4Ftf/cH8m
4AF3M56i6PkMyBhU9iUeitqR6F8OQH+7FL4onC/oVzAX+bAsMsVh3F5gWewhsXcTH3UzbmX0loJg
+D9/TGf1HjhImKifx3of1jkNc++ntZTthGy/U7WoXybJ/0U9+PN9YT0AjgDv/3xsftxvlySCRB3K
VizAwn9ZxxDaQFJ+A93rckv5pG6HQMy/sLE/P67fr/phn2C5HyHZYghxhbnZxTb19jQu27+CNP+s
RQBqYoKGYxMSdOCbvy/7zPlezgRNCSz++3st11D7wg2NRljPdcQF03W/s+Qi5ZZ9++/P4G83iEMM
nS1iajAD+XCDLiwTIc6hH8pz1+ZrLG+kpf+aJP31KhhqA93HtBeCtQ83KFbQbVmGLN54247JNEpw
yKJ/zXX/XPLoabARJmeLBmBxH5qqsaB6iCwXLV0DW0/jPi3xMSBNSV/MOrb2H1vieVn/f+AibgOX
gyAFTg3ootBN/n5TWzek8xxS0bIwp6dOzuFhyHrVCnOeVVVIN7j473f1l08AU7/qzEZBxfHHu+I2
TclW7KItC1Qb1kbArAoylhdoVOxxA6/8ZisWJEP+92X/8lixH4N0g6vmODM/vDxLzsXXvIm2w+Fz
zAYRLlm/YqQ7opn/l2j+Lw8VxX8OSA4fHrqqDw+1GqgvKhgktou1HRzowHNIGrAPyrzp82rhFzId
YYX3P98h2jiMsXDAnf2rPtRyabHvy7IiRWwAGNpgtsSe8t0mFyEZtx//fam/fAkArvCZY1AMOPcj
g8quBVAAvukWPPqi2aIta1T4l93s3y+CSTTmHJCCfWyHaTR14PNZ3YIAvR/4QGk77FX4xwn6x7rA
+ATHGHA/zGzORNff179D8wZwUYwttOXzg8LYvaWL2U/cR/nLfz+1PzZIrHdYL6L0wPedol/7/VKD
GcyZXD0j9itLnhiYWQxBSR4i13ZkhlYtTu695E26T7P8KhAv+0+7OZDoPn7v6J9AlUSBfGaCQOH+
+x+Bdk5C9Cnng8+ohA6chETF6n5TYelkk2tEgAfYX+sAq3foJxehalpqmiNhF9Admw9VTyMdfQ46
8fxbL8HFSC93VU7kmRcDJhQvzEsxiIuCbAv5OWhBWIngY8oIYrzkNsDGne4dZUnD/bDNtLUb4F5x
spUwydPmpoqMTc75fv73PMzJ21xwbX9Flk77S4gDstSMLoz+ibhjixCo1SNjSpCxn0UtIiv01TqJ
/ooWIhcAx8TmXx0fLADyYe2MKI5x2g9Ixonktlc1ELbS3FJ1dksQCVflM8Y7cXqdQ0tJf1YLtE9f
JBrCRNQjZFHIycGT0UW7KSLWAX/86NjVZIRGrF68DvvnyJMccsnRCsZaDZBcNsLbynxxaWLEnRkz
klyoqmIYEOJexuxtVn5NQpvMuyuyCzOHLiQHuwlH4DRNFfLjLwxfyH6yGlSrekHN7/gh8n0JMa2u
5gpGan5itB05S/zjuIZo+KmmIY/7k4Ulzcu8oJ3dWmXGiXwCX3Zkn2xfwbx+XqOlR6OyLfhTczBL
XqO1oxC1JmEYwucpn8BprTpYRxzcco6FX4tMiYfl7EOjW4Lk4OolY75Yvk6rUchtwZBpWD8vo8DQ
tUb8jjIcrSyrogsYLFv3mPfOSnQRXVhn4JWCEhhWqtis4SV3heq+9Fm5zeQIB4F9U5dq3Vb+UPB1
2rYaspkyfdj3YlR7bVW3e3gDAs1Djd373I0vBvZpFH3XMFX2OfhkRzRov2WBPJRL0qkfKU7suGs0
IWW3tGE3Ii6B+NNs/TzmnGbvcQgp4m2GeJnhh8+7rRC86cvNIIfArzMMltquGvcOl8eHXD0JxBSA
s75OeRlOvsuG4a3MJBUSUaSce5wtai32r9grtxg5S2sqw/28lqBBnshS+SWpYzGYrGtkZ5PVIOwv
xOx9MUMM32PB8gWyBeJ9RF/L1IcFmvXUBbM1nSCzf5t4FaKrPZ7S8CUdzNp9TipmhyeoW51qs4qR
vYEsIhR1SS0b2m3sPb3VZccg+McwPjwrAvaIbcc1x8UNTLdvvBd5+mxFuYZjyUbsQA1odwunLaRE
UUcuZq+AvNbDnHr/NqQaH+pRUw+bBrhI0wCKyCDIYOh1YmINY8czBF7RllvCl+1AYcBHyjrEEljA
9Uqg5KyaaNNr+JlxAhSrZXwBC6iORk/H9AiK0AC7yCUiwUe1oGHY38CwJKKDGyTu4yaOOwKWKnx+
QEuuEZndyW/ZbBwc9ouOBvqY8wnmCVDteFaJOlhQZNYaG2y2/tDCC85rEneVQcYb+BDLclXAli61
n+RIM2UujVV8Wk/GQRq8NBuagiJvpyRn2c2QiFyv8C7q+cAvLXZrxBuoqLJTncDDJmvilJBJNv26
l1N8GRKN7esLU5lf18dBJrOsDstQFXv0xbARvQ+quzJLxBmTJMWts8G5a4QwhSU+TF1IYcxd+TU6
LIuHLVBbkV2Yey1mP1/M8PPoBRiFdpSirrJ4r36WOgbmcbTC57/s1O/FdUTlQr8WfbyMT7qAIh+s
P5CVQDyEkHT8GSfYk+t4Q7XQ7EhR2a5pjhDtJ48GeX2mdjTqpFSXx9dLCT+qBtsX/V5YDYOjfvXT
pWFBnfaMRTCJ2OcuqnMYFt7mLOZ3FZQHx1hVEjEQ2wS8RxfVkj2VfablAeMm4+IaoPfI7/Jp2yHe
nZI5Ja+IUfHTD9xTn7zaXMA/N1sJqeB0XwByiLhcPQxFB5WcQLem6hrhiixr8x1lOsJ5qnh+Tda4
JLQmWs/TDclkpR5j2av5JsIJzO7ntHf+Bvvd9BrSyPPnbqhm9qMIfakfhCRl8WBnGqpXcIHm8biM
pC9aHk2bP6FW9bbe3ADS6GEmmr2P1RKZe9BWe310Xe+q71iyI9Yci0B3eTB5PAw/K5aKHMJCg+dw
GMNmkvc+3TCdRoKHibGqsUaoe8gSDXiKDN7mnwcf5nDFiUgh7U8dU/KZdaWlw0W6L/lSHGlmOhdd
ODQKzDVI7RLm11b6nb5vMp0HJEfYKF2RHmpJGn+PjXNrAgX94PLQQqGxLaqBE1LXubqqeJ9BqzHC
xVDUhiezW2CTPszDe7FqSlU9lvMCtSzvYlt9g4krnZ6LPtU9KoYRC53XYIaFPG7k6JMMzJRo1XbA
Rlo6cyrLTUGDDtxjvu1JtiPmlHFYBiH/Fvs5qAfL+qbBCzU1NFT9iq0xklEjwQMBxzIaCYAkN/ag
FVHZp+Wz6wCcPrOd6J/dMIkS00qFgJNsnaLniGBi1iRYi0lTzJ3RP5Y1lI8geOHErjTl7iEfdnfR
4ftiN5InfGiw+8yvZQTgFwfsJt8WkHoelR/Fz7zPrL6YYPX4MO17/gDhaYckexwLb10ZGQedI4LK
hn3m62dUCiVG0jyr9GkOMLeAQadl9kALlromGSsDE/6FgtYCuq9+HqMCL8sHcmmMp1GL2SinNZ/g
eNCAiAc7gmxWCjnEecZu0N14XU9ahW89wfl9Odl4Tg8TX3ZQsK3VcGKO5DEvfZQeUzp0JzQfcA2Z
vJwoSG1s5u2kh5E2G0jjrQF6sZ523MdbAi4mwlEYzpgmkxteSu8VnIE2sFrPvrz7Ki+Xfit8nW4l
uGNwi6s6OAi5fWt7TxZ31cH2wtdCDMWF1MY6WNbsZdRSgmOojs6XatYxluB8RCuSLk005qRNXOwi
kOw6/ojtLn5ZknGAWbevli+pKLovWefYLw5k5yEysD/BEyGEHnk/AkeihaH4HkZRIf2oXFCswjhm
ym8mphF+M45hWE5xuojp0o3Q6BzXxMbui4TSfG7TuSB9LbJlBww0YmnmS6XTA/MlHRuBn7k7vwdM
wr0cER3FWBw3qFHGok0DahHwEr3GISIKvdX5sMbfqj3T110yBteC2dzjHqizyaknYYaqPPTi64hX
A4fbXZFjAuV3hr92AKUoy6YBtD8t4wbNjj6KVOF/MYZFDd7JckBMgoi6ZyOFYBdpx3ZkNaBSAQVD
lNXYVJGa7qTKS34sYgFPm2pZc3tMxoUC0q+CrOoxLKNv+AZmb02yiKf49DXNDmHV0+NeLDr7rGUn
ombPibC1dsW01JLPzt1mRTdBat0lcE0dur2I2hHvc/o0BxpfjJ3Q2SUydZCFox1JUV0WaxTqBMog
JAoVFpvZEvpUHQe9kbsY1KrxezRKX5MSe2Y9525Fikg349cmsqiQ/1htqPjO1rAdmOJDcV0pUaQn
1LglQSZfNch3GRK3v+cwXnnVasJ5InjfJ+2wVBUyaEJHcS/RMjSollJYP+6ge1wxZ7LnOPNLeTUw
6AAanmzdYyi6gcI8enbXbmMoLrd9R5G3halCFNGYdq6B8RRipUvu+ns/x/HXJa34Ta9GndaWJp3F
ZliJvhnYho1xD1H6xcTUfyWjZIia3NI+ekRIDSwLMlAc9Ks084bZmFzsOnzCZ+kDzBYdTr6c9ZTc
c9S1T2ElsHahY9xfj1G2Vs0Ii0kU/HKUXdt1vEwu8KqyDYHBHCHxAvXD4wa5iTgw11tWd8Co+UW/
kzk/SlB1ZA0va14cmWUYBwfCNK/56KLXdCdnQhTUnOKIISSMcZMNbFDmODuFeKPwIcq6Tp8I6unp
hYtkr6eykD3881fsXUA2CqnrHRJJfWGgd73H7C1WLfCjLbqcCxtBIUbQs+D7ynuyneCk6cTFkJZm
ukatgq5N4rUI2PtV+D1UrNnSLi6FHB4CFv4CWF+/x1HofvJp3H/C/oV/2zupboYM3Lxjgi79PohV
PiEpXrmWYkG9rslAlxOVyfBkJILSjkJHITkWLlcoCiirSJuhoEhOeeQieZkovTwBZ8+60KDfR/cW
7JA8Gmjs/AEKpKnlTOQ4CwhOrQY0XvhjMZWWPYrBAQ3qppL8Hqg8zCkCxEzVERx9ao6kMIX7Ioaq
lJc2lSiH7UaLQ1AbzqF6gQOwPUzwqzvnXxH+Jjoo52uQ1qh+Eqvfl3bTM0tO2IqRcaETBolvEnLI
btYqr9Mg4BUAIkX1i5rY/aKWVL+WNENnuwk2+2ZFoixAy3LBeQaCnerRh+j4wDK05+C9nA0jXaTn
b/u+Q+nS8UTLeqlC8gNgCXogW0USJTIxX0pWjN/14ElylUCdfopoDv9xjLPNDC8OTIGPUK7IqREZ
A/eE8zl63ka24XMZQ/c1Rz7Ipzyk7FtlPXlYk3h9qEi1y9OEigf0SZtBVVxogE6HXoj5uKd66Q9V
5JCfztfe3+6zcvSo0t19L2BJKuuMePtDJPBJgNPLkOQtc3FxUtRsFIObLnxbaLpBKj+Vg7vY5JJ8
3/d0LaDp8eO3CZtHOBRrKW5jEdNf8ar3TxvBHPyYzEv+beuUeOJn839IGtVyteYdSqQMYMpWe3B8
tgsFEq5v573Xv9xMyfdhcSLG/ub95360sGVZxqD4nejnFLCp3ob3SC3GI7qxkvLgSaoUmJtqvSba
TQYNgp9/dXnKvvpk6h5WHOH3ueL2jdus1PWGp/ajmK25dnpGNnA14J3X8GBxUaMkQR2oFD/LdtMF
tAWaegXTW87XT5VBG14LJy26Ks/PbUKZ9fdRrN1wnGifYSIfwdHouC1+W2sx91lxAnIZveVWIjUC
knxyl5oMn3sM2WWBQRV6+NZB1m7qtHAFulIwCUqgTcRXhz1xkHBI58arAMw3Pe4xGvtDPFvAnja1
9lQIPOu6strmzbjGa1evCzLbaral6R2bS/4M5oV62uMVcyA0futSJ1M1I8sLDgx5rfPSPUrVZe/b
WKnbfemX7spxkqSHqkQRg3Q6XSJRaD0jKpRF3WU0F8oenauqJ5zpyHfbsn64FlB420szqvzruCXk
1gmE2R+jkvOXDgXrelV0pnrkFfMO2kcJjQFmLOdscT7PhzJyhbyYo3QQTZdO6c9yThxIQANT12kw
4Tnd18k2JlvyAZZHnuy1x5s5aUCR+3HbeHhlnfPuBrtFpo9VLOODTkuEZcygTKCcnTo0dww3j6fj
K/+Kpjt5ymTSfZYGQt+6t3MW1x1BDdDG0tNfqhf6GnK/8xaO6VV+NAiTKRqoaOx9Yf0G8154O+AB
hD1vAmRZd/B1S1zDp4AYog1R3fOhQ9meNUSl9DLbdtxmBREEvCD1XhTImovSH0D42Bc6pctLCjr9
V8AE/rpTiNxpLFfVS7lv409MAtW9WSf9XWQhuRxxm6YBSo721wElglsGOP/gwe0Vu0yGRZW47uqx
ogiz+4HRZIvrKGUzniz2DMxB4mx5VDD3QLMfgxWB3bOY7zd0qYi1Y0ZE15Mn2dfNL9ltkQvzTfUy
fUkKQGj1kir7XS5wnkJeJOafzaLHXGPbE8hMMOtSfgPCjCJ55VV3E7LZmdrjId7CNZr2kFa59WZa
OxQpNFqj1rNCjZB1zSSvPfqONwJq1lvZ5yn+7niCJATEjfGUToLJ2m/GoQWCrBTNf+jH+cQ02W9Z
eXagzgHF2nrmcdE1Cx/L9YCqyQ9NugTxCpo+u4/XfN9qjf4oNLo7V21zuo0XQw5Pwnqb8mJsugSC
/avSePMt3nz6lIcqxd5NwvAwDrZ8ybok8peV7OTTZMX4w4JifQv7iNEf+7yvkAIFF4xX6jBIrWOc
wBD/93P0qLYBRwDjsM7EFpsXD26gxcuaTGjlwCJOn/m24ejYRw/VT26kU1eWigSh3WiSUfsm49om
Q0Re+3KENR16BoaGtExh5rSgarnRAc7h9ZSqeavxieffCdlVd+DzDvMjgY64UZ2Ud0OCfgJzIGDK
JzUzcWMCjBJOjFTRZbnI4r3T6XAF/jqqGLWhxIhs6Z4wWS7mFjRkhvCdkpS8LbMJBHqFgRjsMqGb
v+0BNv3Yla3yo7VjfMzyDRX9YEXom9iY5Y3Oe3Wfg9wHrv0AS5JaZlqZBuGZ4zWgzDGrAbz1nzst
7dRMdogVTFk31F4ljKOS2iad/rxWpEBQxz4lobFp5G7SsvMVjkLbP5Zw4i1qPdm+OCblGh3xjqeA
yg1SZx0v5A3kIsjdIXqPlzZT2XKjoI7bLyRQoqeC7IZfwTkShyNHWc1r7EXkouLUbSfaTUXRmqyE
Sj3rsMmkGJZdsUiFu8WquToEx+W1H7zJ0IBlPqkr4pe7fs9xqg1FBxhTrWa46AsARYcA5uFrxqbw
ba4cnVu8Q3mzOhtHbbUvWNxKMv1iiZy+V1qlXZOjQvkBkMHfimK3vEXPPHyyzhN1T2HFYLtHpIva
vnVjYmEBz5AB9RYlXqPs6Nd0/ZSyuMvbcihn/10GQpd6kBZfASkt3gJFqY7OcElkck5uLyBx7k31
I896g6hRs4T9DXnh0ecSwOGF3yjHhxO29XXUe/VDr6PixzIahmeYp6cv60iEafaE6Dfa49StKTru
L4EIpNDNeTUeI5NjlVb5uqsDWdaqPLiVTf2Fwax7qeMhjcJNpyrULAFt8ec8XTBejFwMZ4AEA2zV
9khGdDXsSkd3KEsxSow5Ev1ZOhgnwD49DKR2hrs3mwqUoXERDcVBK/wx7bjNuLQr5wIZQ8G7WxTP
SM4evPJzozHR6w9Q52uNmdo0fyN+y8vuhwrnkYKn8/xQClKWhxh2PSg29tkjYqXPBkymitXShngX
Rhwqk5maEZj2r9gXFNa/eA99fJFV+/R1ZiucTlmxzkmDGTPaGl8kKyY9JB+nqyWNiYJNZ5JgOgRz
PUyJzcQ1cmJCdr+KXd5slOxD6+yOVqgLoO013BkYyXNjp/0Yx6gxwIDpQAPWk0YkrYC471GYNab4
59v4KUoE6jYvAkWqDqa+aZMPff6gFVgDtfPrhImb1MUn2NIlRW2nfP0JQTxC2jEMoVOb4zVPrTaE
Y2A1Vd395mGMU2NQIulpA2t3bzMHh07MoavSYOnE6a1ibHkEqKLR2/txiM7bt/rWu3TFNg1/Nfx4
j2q6JizanuKQVneTdtadQNcX98vQRXGbwSPiwVYwcISnt4Xr+5DvMeCq6JyKaugSR+S4VhgZPWsu
OnA8RLdFDbK6+nArU4lWLcMxqOvSrpk7TIHAvJOosKvr3pTRhZkmu9UT8P8njlVlwaxRJcesIh07
bMY9PqgeXJmudqB7oRHNs+60dkkZWpgTT4AymbBdXcJ4nDX5yty3FBkk9MTRpV5ipprcjcWe/+II
iVuxb3XWNwsWUFFnSgV6lKGToTUs3p72jGhSR1GPbFuDbbwACNMXupn0BMK3hzeWK0G6SMKOMS/4
sPLTDg+1rAFOu8+o9vfyFiCR+cJAkaMA/DEKgZ/tHjD1iyyAgH6fA2k8W8AfjXqcTSpK1XfC+4Ch
ZFrJJwaEfjroglS+IegPkHojUDlBXWR4TekSMGf2Sl6yJIau1zrAMnUGZ4ahLVC5mmYFxqfxJsOI
BsClmWkyMaWfKxOhr44gunwE5BNhhDFHKwqhdZW1lSUwKV/Y6X7tUfK28OSWl1py1BhbRzbEkO58
+x4zTxXqvX26EVKr6DK2jDyZkCYP4P4GpNFbVmHCSgdjDhpo320YMwzAeJfZL/8PZKirrZre49W4
OzIw+0zYOKtDZWbxniUSx+m0ufB998TcJX7g7zPiZxc0Bwm7m/yQYwtiY/y8qRSevRumTxdFPMY/
2IotD7eKNQZcNKwtIrbM12IgGMyHsMFxay25giQZVi7waxPZAedcegcEbXlEqxomRB9m/hUkafJ1
ADKBg6zibqnVGhFxC8dS4EmdnbfPky+5B98/IPpgigvzbig8W1Ct5+8ERo60QTNaforjXWDSa9zy
hTiNyprbld4qcd5pHOfsYcDxiahPG23XAEegvgWRuSA165cov3VZSHNAM1o9uMij3sUlh7vYEaTd
zhvOu7LYsFmZIqePczmI+XphRewAMOkta7tCYUwJG+0yvljnFFZZGRxWstZGg/+FJ3TerFBqymbC
OPU52jmGpXJFt1VnKcYeHaxJsgscghHm2poBCI+DHh/k2WngWA2xv8G2lwxoP1De13lJxl+M6BQp
Wg6JOHW5JeOjcBWycYCX98uxSgeYvsSujx4MShCE6IHlc7+g/DfYDkoO8AnykRXKeEcNiuzOwQGe
aQR0S+x1kCdtfeEvUygC38tMiLTW0ZrqBovEv26rIE9dJJAC6r0x3wbJMK3dkFoi69Vt030Oe9If
BifPHSbN0T08e8f4fgYXnmFkpyXiN84IsRNDZF4YJn/0JBK/3msaLfqa5TaEesbnlR8hRgT+J8jZ
9PjsN3zQy4JaPin7qgebZyF9A4ot/z5IzGYhojRoaImREjDRJPl9DDXsejB2M4eOLYD4Hah8eL4+
RlFhFM0fZCTljEfdoVYYwQb9TiWA6QOycgM4qMJhxZYjLX7ZhPrH1K/bcj2VOY4cD81N1BRb5r5h
Dl6kzQIS8imH9S2/7FPQ48/HHDwxp2lMUP6NHeZ2sKGJWYOxbngVbovevFRlhEh1Sa4heh/f82LH
4BlGzzBcFYCAX1ZVbEWtqAaGn3XFfKkXgt+szTajpE0LhVxCWWa/gHtkQDvAIjiDxRqaK2TJo82C
cTz9gdkJxuIDNrWtkYAP4xtvNP2iSDrHB4JwnL7Ze1We58gMYDzCLIVo4SU3Pso98d8dmFxvuCGk
tKDZUMOhgDokR9r4ttjTDv/0Kwx86F6PWEKfUS0Nqu0SRmgzIsA9OfnIJm80G/pnsFT51xWz2TfY
eUb8BJwa8ceiz95NGLmrUfRQzPyBzX2fxjm9dVU57+aQbVX0A8TxKdQxEzABQBpFKi+pVPvLEDqT
XcV8YKa1YINgIUPY+Qvfo5sxPZyBE/eb8ijxwLyZD7kkHJnZpk+vF7hNAG5yQ/rOEo1JQDSWrOVm
z/dj0QewCfs1owQdw0iW7rbLhMY9AxkgjcN69cdxXRHxrvHuroZopMCSIch8l9NuH6YhoKglbGFZ
4zGuTg7ZkDnRTFQl9DowZVgNY6LsjcQOiNDQlbE9CjSwj4Uk0dRUGSH+sjc8fgIdFs4ANOKoDYoR
Hi6jjTCd6c51QN0xNt2pIZkUNvd9+EwM4DGc0kj8qEM0FQ90ybfuuBOrvxYTqqOmHzCsrhVi3XCe
xWp6srPLfkJzgfnMINexqI0dIL54TeFkGN0m3sfnNPu0J3UiGaZNW5cVd+DqTgiFwzkcALWXMzYl
kq2Q121whzh2CHBRJ6bmQlzH2D4weeazjQ4IReqfhOw8xj3ZTvrDCF5SinFejLHyZPPQxH4FeziS
QT5D15Ujjxt+Fh1+3IQ2R/CorXFEAuNYcdK8LzDRTVsgPtFVvmsm4WFZ5Ve5LInDQH93nzke5f9x
dl5LkWvZFv0iRcibV5l0kCQJFAW8KCgn772+/g5xHm4hCDKq+3T3KQPs3G7tZeac67GcZ0jGY2xF
hSMk2D6nD+UQyeG8qMoNKaHgtgkXfY500KVHQQy77/A9uH555wNAmbJybNxQNRvVCYQSKIbqm/K+
ibl/r+AEMJCqkVPokhWMbYKbxeXM5bq0pYgUA+ImgCPRTWwIYiO9aukNlEnKNm3RfeM1MHxPHQki
bDWZrE3et0J8rU2Dr9vmKI6RHfQoEzlpTkJ1Z0669rvUqvB7jkkJWQSj2xcSLhHt+SCp3M1J2l1P
qlhE13hn+vVQika+1fq8jxxNywDV4DmQraHlsFS7WS8LJGDmgMMTalrx3E8dE6mUKDhnBF3fR2IC
KD5CgcDBbJb+t8QMygk25WwYDol/ygCUeuurssRN2WTk1BMnpdVaB31WqW+kbih+CqmgRVejrGs7
2NfdT71PNU+Uw666IXVPzauFFDlhlCr9j9Vn0a+J2urvlOzro1rqQCf8EkUfR0kCvLe2wjV3o75U
Ty1wDxBi1GDRUeqnkZJDrybOJCNDjujmUL8acYER7EKy5bwkrVE7cRI1bMVgcPRbs8xVOw8b9dEC
evQaptL4KFaG2dmZnI+vOSLRkhuHvXDGn5hBqFR8eMPMvqlqVz8mYyFaNrZaiuFAgTsBOabWOC1T
UEZIHun5TOw2N60dIQBDqgEFedJcpVGbttSN6qsmteo3RTS6syoQoNqN2Tc/ZTHI8UcIgkrXp6y5
z5ggLp3fKVcRLqnupFHfFGBW0K1G7FNBmLYvAVlw9bNyy1sY/jDUQaPHZTzNCjpPVaS7qqAZkeuz
gJIDLNfgrvqcAyeSlQjYMpph1M9LAFv2YpMhrbDB9KKnrdR1bpLupCKXlI8ITKW/krGvC1D4c3rK
UzxPb+qDkrIW5d3MteJeHTdjTFm7GvWsciYjUZmZD0vUm30eGGrj5vhSJmLySkAAjzvKhPlBliYR
1opQDQ9qMMV38tRLJI2kgSocz0dROuA1qEynZluc+tavbjJVVr7VOZH+mbSTojoVyKuXCWbdM802
s/tGT3CxQYDHYMIiX3kMtamAgT9Fyo1AmTvcFXlQvYZ9sSAQiUESe0DGrd12Yp4Idt9ZvBfC1MWU
kygmPug6oJY4RObSHqq8/d1DuHjRCUED/A2F+6ngJOBNUOOyvEIfotapmjn4JrUSYKKSis7SVSOk
XKEVA+scZchP210nS+dRGcZzRnOyktSlGr+CqCMImdr+1wiyOLPDZjnFTaNGxW4uk/ypoCDMgbbS
MXIEEgOiTe0gtGySTqSiZj0Jj2Fb5oZTq3LNOzzwTZsqVLuQ9h4hyfFUFKZ0p2Y+wKEmGNtz0PhA
LOIFaG+r6hBO4NE64YnYPD0pGqluVj4WTmXdBrfQaRDP9aVc3ctSSw64XiBKXDhNQyAyKTrTNUiq
PZJULJ/FYJA1zxBT8rJ9HUk3YCZz3YFXQuKKeE2nKh1LxuRgZwFv4Hrl56mjRYwrVAobHraUkl2u
ACyPAMTekxAq5egq4STuBoHyOzY8GF/NUvMfNLwY1kkXuh+SMlPlR8Ezos2MpE0E6sIQPkp+pPkH
JFmHU16hGLPhKmDYgObxVhYaTfeowPZVgOeu1OSbslLnqZiK+lpQsS02LWXbxG1TtZptQZ/8E3yL
/q6XzfZHr7ZqvZPQDLmiX6444rkVPmVJVXsljzdg/ow62BUKDHtysVGxFYcKZM+oCuUVU22ANhhy
GDoTlKvfEeeHEdBw3zRipv8p1TCl+3Xd56+LeSBKo+aBljeexN7wxwxZQ+qlz5U5SPAdQiXIeaEE
k/QMOYqbtIZcADxG929mI6Wj30wiDixCOBe9a/lFUOISqdFh1nIy2KUPTp0EBuiPTSVMyU1iFTye
WZUNMsenVg6JRs0JzRuxSImh9ORObMf451DMxksIHhxAZqiI35u5IijSUlR31DEEbRPIIhzDoBN9
3HK9V75zCuNroPg/R5/Gr46Sl3h7RoR/bsymjCJknoq7WC7BM40zRU4MdlyFXmzistu9QCRqx5Tr
ABtZg7wHlBOaHkp39GbSc0F5zQHDYa0UnuE478Vd2FRcCRL/1m0jl8ptSQY6d/1BGZ4rmVeTw6cO
P+ScdkN2nMT6Vd+A/bJzq4geh4lyGTmpQTvCwR444YArQ68D2FejDVWqRPNGQhVDryXxwMbVYDWS
UXhIrDEAyLYAEAuNjkPbvuojDK6fP9eQSJ8GpSlucjEalV2cluImF8ZW3WJcq8Qx2qINVVATpARp
B0Q+Ie0PSU79U1oqiWDqTNuAUdrvRkvLqDdkkd5ggWSSvTRKgeiAVj7l7V5JuE9sgl+DY2o1ncJH
bx6TIaKjWaOQHj9CKiN7kI+JbtBbpgafS1qCbAXvRth6fWmkyoZOQaS0406pn4pYHn4POW8QilxU
nN24nap7w5KE9Bqgb3QVYy0yxxiWqIoaMx8CuEwU2Aa+1xM6pMIVrEXK2MY8xK9qqA6/qfExap00
ieWSt0rNU61mJITpcDgTD6B/S9U1N7X6Ozy4UrsKtSL6BuigbXG4+rIDMhMJYEZGqCyJU5cgsHYB
KbXmGjptc+wBmneOSbpr3tEhsYzCE7XWUX4AYTH/wPHqwcOPhuo3j7RUhgri1UhwGXuBUv4rKt/D
0xgoY7elJm8WrkVUDMaiE1CHJL4muR0Ys/BsIYmGbJepWzdhl1ghaLDQxLkuivuGMj7AKjESfwjA
I3J3jhLN9wCHWECjCE0zV23ACFHpXi6A2k2IFcq52VeOyZui42EbIM2o9FkPbVGZ57lTBpFi5cw0
YSjTxL2IhuPcNzPptxnL4FIY6e4CQNMd9SEpqchpmsljhDyC4nZFUaP6AwoQJzPJJnLFjYbJqaWE
oN8EGCIBGWvbFlyKECaUGASODfVbZByTcjb8XUVuOUKkCAfXKUSZkiEluFzfIDtWos2ElJq5IXOf
8DYpMqU5FRg5mnH1TLic171M0Ypmrfc4j0PvhSioHhCTkciwiLkgEBw3HN9hFFFVqOJs8u1kwrxT
RyThs0cVnGAawIkBtmuOpVctkRP4wzkymqit9snoZkqv/grnHBsoRHSjsQUlI0drxWCA7Q5jfVen
VfoNYKJSekT142MfhFm4F3C8qW1EpXI2AhmFrVEqOZGtnre0NlYl6Tjg3LxWcW/eIxdsAT6iW5Hv
pdYMpXNW5PamNiP5JSxkQ3PjeBT3sxYU5am2ivo8TLkmgt2gYbdWLK595itJ7ahiByoMj1yAeZ3r
zfc8TIlzY2RBMfKAOH2XzLh6xhxQQ4JjBiRXyVNBAPwmdLeYqbl3lDgB41jGKBoN1ds7oLZWbxdi
0R4xjdSJwRH5TzAx0t2EsuroAnigPAjMp3qe4Mc1bgXgrTrQN0X8E4y5qWxFgRyfQ5pA4ikRdTpI
YlwE05MGhfAT4fH2VxbIzYBDnQSPaOz25ymse16YUg9eq3aa/gQGMLtNUlvJD4tHuvZ0LhaViCo2
KyRoYgNc6ITL6XDiKXarocC9gcWA40fonfwkR5+/FqURDbaENPwjVVxyNEPTTseiGKxXtF9A81Ax
1iqqAHMMZFkRzF9pnM0/ImIrZiWlYNq6zOhVJ45irV3KeVrviJGRvkRou9K4R5qh26tk6qh6Rgun
o+ktwKJ5MWeAT0SRzQ8o2x2aYZJbWzTkQeMeqEIIyigOas8sLWDXvC20VDIDdQ4cCrLVDZ3HxMk1
RF281oKcZgORNKTFFv8x+V4VWGWcOKBHnVxi+gE8Zj+Bm8a38FpbcIaRnAkeiHD/tsU+hQ5uvkSY
FhXdvQxW/FtJ7eZB06kjqLyO11mRKndxqqj5uYqHDqkdK+qnnWz2430TNg0yqHOtIANUpq2/nQol
vutKpSHzNEyQViZxJtuI74Jo6iybiekRJQm6F6kF4eLYVHrtyi23xgvaaMQ+WkOd73N1lDvouINq
WuRWNeyDprT8dQid52cZzaXgoLVWoGgQS1P8wywATmyRyOj9Y0+MA6DL8Pu7Edzcb5XQgK2WFjGX
PCDX7qshcLIJBAzwhlZMfwz16D/4ePq/EIVa0qzTOKgYAnxADyqO8gwfBKRHBj3ouYpGHvK6laxt
lQ4JVVYYQtluBN95R6xS0tg4lhvg8xrkoEGaK8lpUpiIdiLLaQrChCSJ6/vQZPAjDeOW3DTepgYr
4Cqugd+5ES0mTYoHHc8T4BrlUZ6q6Mdogux10tTAy4X9V1dOJZr+bR6r4Izw/HFyKbuGyaZQMv1e
yGSAPB2iIbeNILWzU5l+N9jQ30AzlYZYPCRGNL2YnS7d6xS0RE/yZ1FwQ8uiOEFvqCBykjrDNU0F
JT9LZmve0b2xeBaFRgOwVBSB7GAPSR/SHS6/hpIm5PCaa+UVPXkAn8Bxs30N8ar3JHTfW4fPIz74
cJ4P8zwUYERIoP5qkih4lsmmgaitxiyiEssRs2UlEyaQgv2CuwTgBjgACPx3P59C1QWRNFOGN8xy
C8Ke71TA1hW8e1TfcI6B5Nudgk6aF9StcdPGmjBiqlNJI/cXx091mUQPlp9Yt5QNybgMvj8LS4Jr
LGxTF6C2jJGKuz9h2V5xGgg1ZFCWdltAdrAhVvk/9JBUxaaxqlh1J7AQFjivdjqos56hdSEuL0ws
VmnkqX1IWjYF0aF4UmYapyXu1DAq3bxviiaoHb/rye2h3yRfN/2sfgsSrJiNwGVEByLCko1Zl7gz
iDfXfwYIf9dRlbWy29ci9fLIhFXASnMgHa2tgtTu50l4goDIHo8TkuhmNEsPymgg1VKBu5RJjeGi
2UNSyBBvktw6t4k/azbBeojT4EsSF0KUhW9DpMzf/KjvJADhS54ZMbjuVY0bpXLmgTyMM9OBwl90
BScKbuSMbrOpDATgs4TV9qQY0hG6WH1jWgGAY0PK8OwD1WhpFmWVw4ilpzwvNxOl3nlMBn8DUFQN
dqnUWGchD1HRsCwq9ldKP1DNoBzeuD5mv4FiwVu/l2PVEuympZdym9cCsWhL2d0jWM1jaIhxUZzl
SQIWAGasgUTji9S74Mh1XjWGU+nW4iipjjlDgXZGsetee2UQBm/oaineWKGVcKdCS8fTAoA6A58L
gtiVSAlGv8aAxIzXzYLUO1kBAR7HbEqAXFiVHB3QH7Oy49BH5q0WJWnlKv2cQtMqwNidoPxQ1O7g
KbAYlZL9kpJcajZTOPujO42krDZBiGPsSqxi7c4YcXyLmCoVC5uWgkRWSPbvosrAl6hofSEA9Oxx
Qibu6u80H2moHsH7uCvaCYWXpQ3AkYYI7ROYWZUiZNHox0qj7uwo81QCLTbLGC1G1ZdA3mK5bIFC
yo3kS0BeRjKpIPEGYNluCn/oV+GX07cileKTCipdXACD5I7JxhoEokX5x/R7gj/yuuQKyR7iccUa
BZvWSMUXPL6hdQhRclzQvjZPUqlU0tZXzfklEAbxCMW0F68gkym/Bk1SluRMCjyTXkLBnsRwOFMf
FfMT5AJFAsOvdCFldhocOICAuFHGGIvnkKYHiVOoIhvWi6L20DU1ZeWq0ynvJmJj7SchaIftwH7f
z7zg404lm7GPyZ6cW6Unh4TGWXcNIIJXsgB9coN3wHORik3R23NDEmNrRlVNAkuGTXBPTjLFBSl6
GbxUnphnPSsAw/LcBKcqBUls96zydxDq/WkJ9IDiiCl8MEEomlt4kv7PpCSD7PTKSIShjmYKTISW
Ks9WOHGZgzKcDPBZKemKLEZY10MNT/2ZkmxDGVYuw4dQzVsiX9GqntEZ0lOSbHn6M5CqGhSEn5BS
gs2dlmDS8/JBKkAAYGTBX6gamsd21NCU3OUWTy/WpM89frwCFmQgVauBwsFtBCetpndqBJfBoQql
/9DM2jjzBjXKpvAD6twc3doT26DGxa9LpXQW6zxt5JjkjhePLWlszZwBRoZmdlowqJMbjtV4xHPJ
G30XUNGevFCVzAppuUo4Nj2v5i4pCmVvkhORbROBeUL4YiylUwMZ8Ffti/NJhy3a2gPAim7XzuTf
buGe+WibCkbB2oSqVnh08WqN67nV0/KRuEB4FCwSo5SBShF8vh7j5bZDKT2n+ayK+ICERz+tIO4F
m/ALjKIvQZralhWo8e8GXUMtSi5WrmEkFFJj4GwDkvAAgKLpG+jSnn4bFtSljVLC5bGLbqIX7deM
60X34W9xA5oHIP2JXIOIyBlZyBW5O5UmzaoA/lAQVuUXoSt8u0uqbmskw3grCClir4IfsHVt56ZJ
J22/Hn5N+F6Gp1crdHwTGVuqYO+51nBY6xbYSmZDvSIcSoEydzsRlKACu7M8UaOw7FlTg6t6TIEF
fz34uqsYDeYYXRZFqo6KvuinvB+dPmG6RukutxOfJ9erJZ+LlNEW0EuIKiJgTWTRApjZ1M8jIio4
ol6SgzbBiSHhXent04VPtOaerz/RSmIFwLNf1RnbERQqdpgSphsHluzgKj1WuMIYHmrhNWw0L20H
DX0vc9rmORkAeQiAhk+kHMCTWBdWai0B8PaxaGK4qN5KygdlsWrEQncqIXGeBaRb4c4FADtSspFJ
U+iF+/UqrLUhltEWhQ9jUTcFE7OSSSkHNafNO0gQ4MDmDzUyFOBx0KVwC0dt/EGjX/mCHNZnxxDJ
PUnXljMoaSvpCwCSTZE01OGhA8q3OjAT3FwJLG4rjnvQc9a2zOFuF4r+b+0flhaHOkhjfTmBjC+t
TqBZwEAE/0K5DyE8KFekf6PyW6byFuzJBFHa/nppP070/Xir8zXpAsSUsoR4mIsDEe0wHSfGvQKP
oYAVr1q3MqvqztLSYPP1yB9PNiMjPqMhamzQj2r5ZH9JNzaTVkiRysmmQ5J4CMC28vCWxT9qtbyt
J00COTYwMkjivB+FoSPFqrjRyiC1B22BvpmZdKAoP9wb4K0vnJuP9wL1bcwH1WMKguzm++FM1fKt
TOCk1i2vWUtq2CHj+B1yjbT7evk+3gkVnQ2DbuSUe9D3XZb3r+WDylXXY8Tb4FdytceDgYsFfThy
AHjCSq5J515ou/7piApCTDDgoSas1QslIuwq67jzZSgMP/2JRJfVxksmsQ6TW9QazQs6I5+dEFon
mBAhTOSf1uriAx0hVCq3WOO6I16x5rIp3dJo+vx/OIq0IEITXlJVdm21lhFgcjwK1nKujAqsc2uB
ORqrC6N8tn7IlUuAp+iCAib+/Y4NBjjdJGSUFoSADrXQmndxKNfeSI6VCj65sK+PyGeH0RIt0AO4
ZViz1Q3Ti1oLJnM5IlJvnYccYRBnDAJD8LoUp+aCJVmLFC03zVIMkVVUUY1YtykprC7FB4Z5XEtB
9hpR0AMfmgBdmctrs8mXlsRC2z9+PcVPzBcPAyJkEraSTs/y+zWdfXNWNECiNpoCMDolw982E/lW
JYs3VeqbZCEUdasqAB4vTPeT3UQElmozmkwYF3XlqPRyVIRmxU1v/M58liFex7zFUr+jWVm3CeBH
e19P9ZPbsDhktGZRJJ6ktWlpBqsFY5dSywIe6mooW246QbnUlfyTXTRkFN10CZUipJ9X00KuJojz
5c75ciKNoN6TJt4qTSOJGykXQSNHsTidJPC/4QWD9unIPARQ2GgWiF76+630wf2PLd3A7NjsiKMh
w/iu33A3SJI00g9sO2DXASqnf2HgT64J44l4F4hdg29bPthflrSG8m7AMGVhk3I8NLnYeyjBCmeL
DMoFi/bJHJH/U2hgwlVZ2oW/H6pKRXketAx2Ptw/V6iBlo1aDfE2ooB0LoEpPyWSdUmv+JMJWos2
PP2DNDIo4mpPIUyjwdxzSSIJAR2xBo4EtcXfBiIshX8+pBaYD4suG7S9QQTz/QRjSOfkk5igjyCQ
a7XgmIZKu6T39vEqLB0XRJqsaii+6WtJQLE36eJR0QdGQEDglAwJeL4w7i+4Yp+Msmjj8Q/WEwn9
lfns4KtkuWZRjDbAiJZSroHWCfV/vtZ40Vw5GQ1FWUT97P2KjWLYj7jvgCwAjWSnGnGdwi1qob10
vz6ZDoZZQs1e5JHjJLwfiIqSGuTkT+15QJk0yuTaAbB4QXH4o1V8aymKXhYt4nF/VrORcViGMSfJ
yXSTA8YzmryoAf9RjrD+PRjW5fT8r0cOMV6aNQJR15bWKiu7EQHrJn+Ax6woJSFbaJabchpH9+tR
PpmYYWIXVZHHTSfOe796A/qtQZ1UhOJWRckwDY1rmsk0G9PoQqccg0vNeT4fjxCARqb4d2tV/F4W
O8MgrwMEQWio/9FOlOqqH8C0icW4OHdjrfz8eoqfHBCmSBszXhk0/z+E3ujjw1phIacwj2DuFlQX
inb+9/OOJg+JMU1ZrK61Ehq2Gh2OO6QDu0tF/9YcITw1cTJdaMT80S8gFaXxlBi8lVDiV3fX10Pk
phb5TIXWdiC1UWWBNTPcA9m3ttZgwsFNgpESXtNm26+X8ZOdw91CL1CjV6FELuX9SekjMaoqGpbY
ha4GT1CAtCeoeWqzSQtkO2w9AVK0+XrIj88KjSlYyqWSw+u5frTDQc6tgS7atq/k81YDlfWSClQk
rwWZ8PzWh8Er2UUVks/9euBPjoyJrKfJBTS5f2utWfpe4sCiN2j3qFXdxJqa2U1ZDv/sxzI9C91L
GcIVkt+r96soR7j8JsAvKzXzLbxGH5E3ITe4CmmaaRcO6GdHh6eZbOCyooDm3u9fp9ASC5wqcak5
Rlu0vcDWpZGAKr1vxEf0CKejRtJuq+BcP/z7chosI91GTI6PthytvzwRIyJ3Hega6H/ATLcSmk9e
gabihRj1swNqyMTE+JAaoerKZ0bzqVRQnAeZrCeG3QBYeFFGVD3B31Y7eCLN7n+YFaE0QreEPZjq
97OakVMpoAhyOtWijFxY7qUOzAuRrAun8dOJEeUvzgf/b65ifZSpgIWi0ICCiw+HgM7AFEyawhrT
XZJpYnM3w/y5lAn7ZNClSQpxD4vJE756GGYZmHI5w7OZ6NhGjQoK1wQOvkDXJsgy9+ul/OjJcTiI
UDXiVF4FZWVbsiGBZYusDpSoFnKRE81jlT7B/TKqEYb4NMiXorq3vijv88FLyxQiK5N1xXtY7d6Y
WWGgU5qwLa5d5kV9Kx6HEQUxK2rznW9SOpKiqtmGICPpAShQnrKDyaAgmKGRd+HofmJvLIRPMOmK
jm1fu5fhADKT7lAF2Jo68GikC4QvQCn+61X+fM5/DbNsw1/3MNbbtBd9ut/48zzqdt0t4lq0ilQ1
J1Os9qRlobAXB+prZopibZlSika43KQrTyxe6FP12flix/9rrIBlWN3WAjE531CZcgB23FFBq/5W
6ioBEiYGh74hRvt68p8tMclv3hJezqWp2/u5q/pMbwpkGW1DUyp012AQGVM2XJjVZwfZoJG4hDi+
wl4us/5rhUEGq+nYEScgoVc9+3FAHbGSg1cab19yBT6dEDHXolAOtldcLSDqyAAEJByOmibirl+D
CKRQE15wOD4dBVIJhofcB/b7/YTgNfmlTNtU2gQHkblBpkjtXCItGNBf789nK0f7Hp5WEu8kH1Zu
fI1zb0JqZSChFTcCyHTXKHrjXMIYvv9fhkL42Voca3qAv59T1oxNawlsUjm25cn025AKpwmMFzTR
EH/7Hwaj2xUpOFxsaR2FI2cTog6Nw9tTgNl0XUvjSxDibt+m2ebroT7bK1w0HkDkmHnhV/MCw6Tq
TUbqRlG07IyUhXmjm715wVYtP2VtOBFJNpb0EC/EWos5T3t9imbOXd6Am7Q7sKJ7jOPwGJKh2pQd
bJ+vp/XZySDZB0QRtBI1rNXzp7SQxjOd0hl6WrkTz9Dj6pgmYfj14YXN+jg3siUqh4KHj0zGem6D
KllpA6Z6YVPX29CvzoVZH4DK6TuxjvoLE/tkNBPdZdon0PNlgZu9P4dDpwh0G6e8rg2CfggyS3ig
tRPUHambb5Ho8y/4mx/PB5l1icY5+BEyTNfVXY5EHcC+UEBqp8b+XErzRM5NHu6+3q5PR6HLIdeY
VAY1z/ezEoReH2fUmUC0ocCq9kF9A4TzUk+lT9Zu8YUotBAckHRe/v4vQ0u6HnaUCa4+76f+VpL8
BTIB6/egZoP+Xa789M8/T4sjSJJJRq2eCs9qWoqe1lEQEhKgMIaznsm/otz4xx7VJBaIB1TMEgad
x2PtUsoCYhP53BPeFQoqug3aMWSX1dwBigFBTWTPLtzmj7uFXddov0lMiYu5LghWfQkDp7fA86VV
d23MsX8Uu0EZ/tm6Q6kQDTqXG1h32VxZdzMD7wMAJEEZoy28LMl+zwvUrNbjS22wPkxIVyQicEMk
RJbpXr66VCj91kInQkSUqil6zgqh9JI2/Of8PKMQmuJOLM0SmND74wcQFLS3gdxwDQ23spPcRApn
mIZEOfZdCWwvbixAdPDkufwoXVYX62SfzXMxG0TkWBAqju8/QUqksxB+QS/VKViZqFbCazXSsn99
/3lOlh5bPMy8zJjG98OIyMN36pLGgxZmupYy/M4BGe++vluLr/3uSSHjubQLWWrh1vLf94PUUd7U
baO/dHCEy0I469EuE41NIck2HW9wcCB90a/hwpn8kF1YRoVsRFpXXQSDVnsIlhC13lF/GbuDFZrX
We/Jhe+keuzO89PXE1wPRe5YpPpAkxwyrjCgV8YjQldiBhoKK1gfgxvUTnynG7L+SkBv3RN1eGpk
9kLv60HXJ+RtUGr81DRlXIx1ai9GdUgbijG00e9IzvADUm82J9P9epT16/zfKCY+r6IsjfVW940i
dIAcMFMLoTkNgEqEJRWLipIDr/wSYOKTwZZmIfDQqHjTImNl9euioE2ZtqARQ5+xhtK840HjxRxb
/x8PPvN6N9Tq4Gu67xtzxVBwEwdIDJm/RVzlX122ZRQyP/TGIK+GJVnZxa6TQpD3qDNiZLTtQNWY
YttsbL7eo48ngeosLAjsFNkm8iPv7xeMgznWdMiJflSWRLFNiMJi+q+Wl8rPu1FWt5iABE2AkeAR
QVDfRjfrWUyk569n8vEAkI5AmpXmHEu1yVjtypgKrRzMSKnRtEj/JY3oOaQQdBddCeNSq6S3o/u3
WcLBYDBSBFRLqC+tO9QNaCSoU08Viyo6KjL4jAJkbaO5roWsugF8W2xavet2iL/KzhjF8h6V3PSC
bfywd8TI9DyRQG+ZC4dzNeOsQmE9C40nK4IBUCGz6Ix6csmb+nQQEB6sKRUbXVwPguwLMsLBczJV
meUplaIdcnrVWdt/2r0FEaMSCFFCYSD6n6xsRZemoxXq42DTDC8EuVya39BNgUKqxuGFGG81o/+G
wsulVSs1bNoZvj/yim9ESY5za+sZ5O+GCbpdKkiXjIT4fhwKuhS3WDZVYYN4JdfFBf5IEqRQOl/t
T5vTzt1sbHtzddxsXHdzdPj90eX/Xdexd/zKPV5t9vaerzke+e3Bdfm7nXvg77wDv+SrN/v9yd3x
t0e+ec+XOs6en7bZ2vxIfvzyJZuC798/bE77PT/N5sfZ3vLXm/3GeeFL+Ai2s/wJv+Y3nm07O2fH
uHwtP/F2e+LHX7kuP+qFP9l7tufxE5/co73fP9h7z+F7PM9zPMdxli/z+H5+3vLDnGt+cWQmfKK7
Zfjtzjk8eoflS73D3vacG8fl18x6ty2YvMOn23i7a8fZ7I+b5YPy2bZ8553zyk/d8aWHm/vd7n5Z
JhZq+W73eMzsZdh7hz/++gy+JS7//1Z/2LF1oSaL60YFtnQ+bk4v+80Dk/KcV2d3cO4vjPSW7Plq
pJVxb5s6lVvOxsY9P/04BfbJ9p5vHNG+MI6yXJuvxll5F03VlPCXGYctetrf3bHPDuvNluyuju6V
41yo9q/yiB+XcBWR+1JbxSipn4/uywOnhX36eo9AuFyY0nLt/grvwGfDP0Id6Xi+2lwtB3pzfPuH
f59eNtyNE2f1+HLcvBxPlc3FOb68sJf29ZaDtb/b7rfbrbfdXts3nLCDc7XjOD9fX78dx2vbudmx
39w8roXrnK8cm/vpHc7O1RWn77C7YMIvHoTlVftrNqpIS8uY9XKf3AfuDSt26VS/uftfnYGVvUNq
BxIjQ1xtXk6Bx7Xkup+WC8+y3fGfvb3lV8utDmxmePizQ8vT/uPudrs/g32+v3RE3iriX32g9ZPS
mkqcLYfytH84bZw/u31kb7abZdGPG2yce39czCQbw0Z4NjbQWX7rnjYP7sP+7ug+Fdi2rf109WPD
D2Aqp629fbjtWT4XK3K333LuvAPnvLS9m9fYPtyz1a4r2+6ZA/Fi2d+8GyzJxrV3rnfGDh2Oi4H5
+qi+BchfzXPlWyWFMCoSJxWDfbSfsLm9zed+3m7su/8sM9PDiF457tWGD+Fhd7/+BMqbH/LVR1g5
XjPShtOwLPUT5v3IKhwXu3a8d0+uc7XfY613L9wWjDUWn1di63kV5nWzYc15enbLK+A+sTmbF3d/
OmGwOTenu8C2v3OKNuwJr4R34BY+YbUP9pst22/3p/3d731g/75bfuiPh9NLZD/M9o/A3mPssEOn
O377+zenEZu/c27usbH8+7y79+53fxxM/u7efuAVGW07sLdc1e/XNzffbw4779v+sPt1f+alcM48
B47n3bv26zUP0e585d5zRW3vcLjGZh92LL3Lqr4tMzP/w3LzuDIib8vuyLt8vHJ23g1X/e0LH+/5
48Uo3LtX56cnDqLz68KOfG298Nze33faKhWCwRPDK3nF/zi726PLk8fVtx338N8j51w4B7Sq+9Jo
0szu/bBJbxh9wbCMyXIcT9x/rtoy6vJ6Vza3yP6xvPWYS+7F3uYLsQ6bu+VVZqPZeH51xzfs7Rsc
gg2/Wr53v9/e8O/dPYvmHpzzm2PDsm6WV5MbdcPN3b+5C7vDgQu5HPXNcgZPm8WchvaOI8TyY603
Lvb4atlGd/d0xNNxdyeX7/l6A5bX4f8vhP7m/IHIefMx6Uy+BojORYG6Zx5CgA5lhHERqrlWxPkS
jmrNqvhvGEAfS09kqgjaapuRM+yBNQmwG3ut3sVjNV0j7tvdaF2gbUPqGBDuRw19DGj1Q0JvO/Rr
umCvIafn4Glfir9WsdHbx9FBaCyREXnKD2ViM5dRNkbBq5jG1G7UJL0aUZnaREgOHL9e4De4/nqF
YS/I+PNgKklZvj9qqprRkWPCvQ7j+qGDc42iqbKd/WRHJ4mdVtQvXTS8dBJdDVX/Pte6pxFg4EQy
rmqTPe2CLpWPFjO7+kDkV0zyLJYMu2EN4ob5iliKSeciUaot5XeGLH9yyBvAZ7dImufJJonmTL5D
qjf6OUc0CbkAIv9k8XVdV0QQ5OBY0UR+vyB+Pcsdquy9DWKf1gp6UbjQukq3CuP0wkX/5HS/G2rl
TVTSJIfTcuzCVhf2CQfimhxhd8EH+3wUi9AJgsGSovg/6s5kOXIky7K/khJ7RGEeSipzAcDMaMaZ
9Im+gdDpdMyTYsbX9wEjupIGUmjlJdKLzlhFMkgFFDq+d989xy8kcBsJiow51M1htFWdUdpWKhag
Hw+kd1sh2q2gzEIbYq7GkQP8KsMRl3FUJsl3zGqaK6mXzLuPW3lvcKDAZUqQtkJStzocoYMNqz7H
7CaNlWTX5xyXKdRVwk2oh+2FXGG2pXZVddD6pP/8+03bKgMCHbf6dqLgeFMoQ47jg0bO9HJUjOER
XJW0x4HHuMkx+8XR1jRvuJKfKtl427XUMxIGR0VOjJMl4fgDSgOKG0kk2KrZen2ZpEV5FjnNKRHM
2661EWbx6WRbJu6+llFEct2bcpVPLm4Jd7JpPPa6/SmYzUOPsR5W+u2ZpYsTh8vl6Hg810kUq5g4
kf1WqZxaHS0pCx/IhhQThiB4SH1zKngtZ5WixaaH838VYaXdhGhjcE5Pvnz8OY939mVnsRXCCchM
UcWgdF41jaaZGv+Upm2TOjltDJJNWUX1BgQlNaitOJUQeu9VdXQqFEwhpiWccfwRJ2UO9FDFprAZ
cKFSxzz5moVhsKX8LcFzwqrOQEScwjK/XcsWlRbKcap9GDlrEUMEAhq/Gmyv8ZmUvFQuJT/VG2db
YXvqf9yf7zZFKgVvDiym2bGP3w//3BmMNt5/GDoPKhuInMqbwImLfKsks2KefdzcmzkBChmNq6kz
ZBcJ5WrHlkYsbWyDwlhjxFJNEtiOVik8249beTNIlgJCmliUGQak+mXOvLruOQE36BlrUPyLc7vZ
cDZPCj8zI+MnJfs2FrVVom8/bvJNP66aXPdjhi+DDWjKw4Gj8hU9fU4spfXzOutPvNybLnypjkR5
yukKOaG52heieYpknCpjL5zqbo+FXO5Rsl2cGBdvWyHdhDgS/RlbKkid4y7E7L1PrBrzGCdtjE0d
9TNGmua8+7jX1rOLswuzinnFKFdtDOKPW6FgXgHFiQC5CwL5bnR6WJZht580q3fhQo53fTmdiBi+
aZIeI568VNMtxXTrUHymWNqoNdS3xo1Q/BGsjOE5ZSvdKBheXjt2u9gIT+3m4xddPv/rFZNcJeFJ
imxe5jQxyeMXzcah6+UUPme7jd3OGzblTrtU/VMZp1VgyGTROG5ntedwWuzMOqOdyv/+pfBBork/
DzePH7/MS5j4o7fRjt9mNJsIQwZaUXfoPF0QaxvlCvc9HyydZ2xQRLnnwj1ANXKnrx+3vc4JvHnD
ZeC+ntsizXSxkE6lM90bPGoT3Sfr0jr87r667sllwr9qZ8wKbLoK2tFvg12N29EX6swOwYlxsd69
162sthdckpJMWt5m3oJs8/Bz9gqvOjGX39yT1q0sc+LVu2ixUPRk+V6X9eZH6n16NnaPX+5PAc2V
5bN/NCxWyy71ZdmkxDRTb6gG8rCFcr/ggX49e9ZnbNX3J0bCMpY/am615DqAxFk+aG7wfuDF7z4V
7uGXd//lRDPvLBivp+46Z5I3RWPh0L68FcakHjk8D5SjZ/um/7h7aPzPWDie+mAnlot1XTqhu8qJ
ljZ7n4sdEyzefJ3dp89XkXvT+I/cCdzITU5sLKe+37rmUcM7Tc2W7zd5P+atvANUumm20VW8D9xs
17knOvY4av5mrVJXq0iqY22B68PykpGX84/uYsROeP7U+F/vzavhv1ZS6xKEyAhBmbsUGrp9QIVq
KbpDn1qn3unUWFktGraVNHaxTDTb+NYFZzEIi0qFQVukOMSd0gGuwo5vO3C1eCS2pBr4wP7Vgdk1
+Czf2oLm9T7HfuwTVZ5YiGX316m3XIXT3za8Wk+GMAfxVNOwdq8emi/lVX3QfgQ3ZIGhoVSP06fi
EF9rN8anEyPmVPeuFpiwHWOzXEaMxpjBEIvx2Z9xyvMC1/KqTbEJfduzPfPEIv0m2LIeQKuVZlKL
NGuWiYEubBufKf6n3COwGrgV3VtuVffkPv7eAoBOi9rKxcSA8rrjFbtJ7byQlyFbb0BgMj803+Hk
oHvOee5BVr5tbgCN7MROv3D2J3r5vXX1ddurXsbmb8rQrXBW8YeN+SXbRtthO/npttmrZ6diZu99
UmQeaEmodUCruLoQJPBDkklUjSuA8sgKpii4hurTc1cIP5lvP3619UKwJM6oY1IRRlJ7iZb0uFfN
NlaDKNNnT9JabYttJbALRcSgb6f5xBKurzYnmqLgBv0lpeG2hV3pcVOZrZqj2gM0DTAPOi+doqBM
S8tOrKHr3lta0REWcRtYTEzWcRVdmeAxNbhQtpilXOMFbh1EnzWePKn5dVLl+WcqzJWb3+5FIjhc
qzi0o00zl/Hz6jRR4l8lmgqENhzwaoNdPmuq3ua3UISyU2NxWcJe7/G8IHc4AjfURxpUxa/mAZBE
MTuWNHlW0ReOhyVZ8xlPXqwthVFq6adM6Vt8+HOrGlwEB43kYlmd32TJFHwx2qIt8XXq+35f56Z6
i8i3Bv0o4sp2Kxmc5cf98ubwjRQOyRIaBFTmjoak6LhjdNhmRWtZsMWVvgcFJ2XhxGoISiDyx8YM
KGAxjX5MtoDn+0eBIOwpbJzQ9hVEW/M2qTTzlPHQ+ny5PJLG+EB1hAM/eMnjR5LwzoxlpRo9yFcp
/AdNdWGE5Q/oMQyMZKvePkyVyrYb9+OJVfPtZNP4aFQNEA8mQv+SYX41TDDYl4aJol1PtPb3Gk3t
5xZPyGuM0E8V77zT0lLgbKKOJKqAxPr4JcNmIRE76ozLcWKicKUE3S+nBBN35EPPH3/kt/OaECYx
L9ycKKGV10rJ0JLHvMRh1LNwKNy0YoS7WYcn7qhvLjl8NswuNCpl0PWxBSxv/KrvQpITWjJ3vRdI
UeCOgN7dJA81lwGVH+JuLjdWFmQbVU70S0SW2bORT8qJFezt1OMZkEMvReSo/9eRtmnuh7CsmV02
iA1zE5aBdK+nMqUaTotF4R6qBA57v927yzpG3TUKbIVI/fF750aUa2UW4H/UlBgTTnq6zXNLO/v9
Vqg5W5IFSEExMDluJRx6clNT0uO+B2Ydg0rgD+Uk/3b/6bLGiyhE1hZ50mrqpZOWWi16XS8equIy
0xvFjyVMAQdM3f28G4Pt777VIqWl0IUMCCNHX40ZdZKbbFZbsD1zHB6SUpr3Aai8E5eEtwuKrRpY
afBSpNze1IJgxkJKb7Ibz5LiwpdlbAkz2Dlnsm1IGzs3Bgz7x6bfB1Lzt1L+P57G/wyfy5u/lv3m
X//Fvz+VeHAuav7Vv/7rMn4SfPtf7X8tv/bf/9nxL/3run8WbSee/3H5WDX/2HbFz8c2Lov17xz9
CVr6+0n8x/bx6F82RRu30233LKa756bL2pfmeOblv/yf/vAfzy9/5dNUPf/zj6eyK9rlr4U81h9/
/2j/859/IBV+9dWXv//3D68ec37vU1dga0i45q8/9t+/8fzYtP/8Q1H+ZJ4Sbtb0RYOvL+LM4Xn5
ifUnm6dDIFS2CbtqFletohRt9M8/NH5EuRKmQdQHkMBbTprMrZcfyX8S418SFwrKUplQ/x//98WP
Pta/P94/ii6/KWM4sv/8Yznw/Hsnx9GGPYDNiKqARUNJWut40iULUR4UJL4Dipx/z5IhOsx67IB2
7/r7QQLKPYl5vLFwCztXJNHsXvXT34/zuvnjPWJpfqljZ2FZkpNLFuG4eX3S2jrO4Fh2talclcXc
/YibYLxvrUicmIhvmqKeg7oHZsfiW8SR4LipXAp0WAgWVWBFkn0a2wTedtYFPobbp/ScbzqVEnne
CncZjs/kgVZzHk+FEbMugMGy0UB8W1wgwZ32ueFGs1FuMW/OPpk9vmTbKYyc52ZoJu3UEW1ZLY8+
LG/JssMpA8Nq6nJWr9vEXQj+ghMZtdFJeTY4A+gwo8g6A2PgmLJopa7EVkzVfGisKXswQgrNXOAL
1Rct09tkK4G++4lRVqNuikFgff3xl3/7fFQpOSrlkw6ee28SZPGEL+lsVimWQ3NzWUlJf0A9fKpM
48XB8bgb2LbI1XDmUU3AY6sBBr2xcmolAjcrFXEAhm2cMCbu55LOEKr8YI1hfJ13IM09vciHeSf3
0Eqw+c71nxC6RHQbCzW6JVUOz6Cu+5LlNIzB1HR5It8nDeUf0CuKGIfTMrO28xw2V7ljtVQpDa0k
diKdVA0vXlKoWNdW+tPHvXh8GiBCz7lKMwwE5kuBPxKH40HN1gMWUKEEXu3SdGumsr2tmW7uQAnv
pmmjU9YMqxjDS4NUNODJINOgpsqrBkMn6QYbn3lYRTJu8thsqZrp90HnQwr9bgfivrSNXQLc0Sn1
B1z4D/iJQ8Jod4VZXIZLJzZSf2KwL9eN1x+ZXiD7gn4aPTqJqrWuxTIk2aAeG/aQMOJ7LNnzDf6z
zzP39fNR71Uvq5vM+7jn1+OXKyvFbjS5zHBm+2p+zcDExlAH9uKkdrmPVDndFlnTnxCUvNcKzgY0
5FAdw3Hl+Pt2sWE3CQRBPItxVtaGVvMCszFP9N97rbALkJojuUTFymoTmEbdDPpiaaXPwr1itKZf
OlZ2QgryTivscWT+UINzJFp2u9en59opcmkUC/k5rh9zXRu+K7ge/zzxWV6CsEeDgYpRmkFPj0WD
zHH1uJlRMRs8iY0n4XQs9nI0GIv4ZoYjayqgJ/tKDr9CkQLWE+q6pGJqO1vGJlQgwmGCU2XDVYeX
o3oFdAjIbSenVnml5UT0zhqQEqE3zhBN9rhahLaXYOUEJ3NsYkC9DWTL2wXimJ2rZmZrF6Ea8rt6
V0/VIQqw5XI11BU4MzcBJreNlhB/LKhPr8BXFvr1XIc92DqchHM/wFkAH2PhgAMo4g7PZz4Izmi5
0aeUmSfjjxZTksQX7UDp/pyLJGRiVUN4DdlOOxuhyWZfJUObLK8tLQlmOo7W812n1bP8OYB6qe76
TmD2gxO3eELEIoVbQd287cmtmeRnVpxpqZ8uCDC/gBqqu7Wl5rXflhA1fNE3U76tK8MOd5M+i69y
JYGEgZUUtts8qIyFV0XCehK23R2CuSJNmRb4fwKjaoLpUq+aGriXOgLLMmId6gVm4dEn25w72W2N
yFG20uSYgOf0CXJ9nag4Oat4tlkwAgTe6LJWS2zf2Jspm0HJutBrekU7g8Qqi204E9LZo1egf8iS
zns7teBzyE0of4e1VqabKtY7ooSpIdVbZaTM3Q+rpQcNbBKhhsOKvm3HkS0vZs++mtRYAPqkS4G6
Vq1NYLecpNSdk7l/GKcqfRaDBuXVCpMUAxee/rMAl32uZrp+p7STIl3zx0QExE4x841I+3zcqdVY
YZWFT/7XVI0n+RKSBk4FoL9lZ+tMY7Gd9LwI9mrDInxQ7amFsyC0NLuR+qYWWwWGTOwbSZTWHDCA
nyHvKqcNaB0QIFUm8gdb6/MfQRzBDudMGseXUz2GpWsl5phcKeVcP8hjn9l+bnO2PROxnag++K76
Z6/VBMgdNSaIq6TZ5Ie1OZceF6RmX84wFOl4oyCcUs+TAhOIOg+vt63cwoo9y2rOELloOTYiFPEK
UFE/MGy0JcCLrQMGIZeibhtZo5KdV1jnEx9KhuQAwSD9UU/sWl45hxhqV6aOxwqMgTb1oJmWrHuY
HKeASqzwcbJqRz8jo6rDjZ4k9Yc9pjg+NXJZjlgzj5Luh7gHXuX1WFj7CntDcUgQbvQ3RuaAvavl
oVA9NVUD1Qshq42enGSK5lu9YwXbHkhDvAmLSh0oa0pVOG9wQdortBP6uCsm6tBuQOqqD6ZUQygI
mikMPistRKKDNFXBPsxxh/TI1Mfw6TEvjbwmBSfJhTOCyRw20viQDI3UeGk/9qARR0vpt43TFN8n
Jx5utSiL1BBsLP6hGxs3vRZmRWAQnmpa09xUfYVDUF1O6byLEBgKom9zm+3UKDVKP8YWtnaF3HM7
t4tubinLtqt9HDZpcTEb1sgRiDXTwaSfvDqG4qFmgitzrA5Ej7DP66rpVVfN8MD2CHQUV1mTRaUv
QCpn7jjk+nyj2p2durZa6z/lRAuUnT5OcbQ1kzH6qmRlKcNkS6ufsdZal+rCjttoRPXOx250ko1S
OI3kYVpdnZtKbX7ikYLLgPQM8N+yIOJFHrnR/DGr67M4E8Cg5EQALO+NwryPNaHvJRuUi2/KmX6Z
VhYg6jqwAK6YRQXYK86SfgaVUznwdbNSXGJ/xmkIkyCh7VW5Cu51a+aN+1wLfzphpwBXxEtnn9vo
Qz3dzhrZp2yqm4F0Yz/ra0Y11Dd9gNHB3jAr+MtYtQO1NCGqw1Azm/pRGPZ0LuegKDy9TC0FtHOU
fVHw0Sk3FavVbo4LXMSB+mj1NnbsBuBcAtED3LAJxmBWrmdsfcNNJRlgsCO0PcB7VCP3o07Htzhu
cu3CpHj0vKgHFQSB4VS3WQ4CblsVwoT4kA9D5s2WioxPTZQQ1rydtJjYjKr0i7nQfJuoPQNUU0rC
HWZK2FwLvhJTdmxbHOqjqgR0Zgc1AA/oDKkXpS8WIGYI6kt2FsrwWFnGd/DFCvjXqLebbWn1beIa
TdQWnhTm0g2yyzL15EGCoDzT5hMG3g1APr1EDSbNkd15TZwLeTMk1aBCsNLCb6h9reKAiisiziOV
teGK0pSuwyB3HAIxU3kfmLFKPlWJIwZO1sWf0na0PztjFfzKOydpQOnUqnzBbWq0Qf1OcbGboyr8
ReFjpO+NVMu/TJzgMPclFtmBCCimxDWha1puLYVwDIJAiMuuCzBOY1LXbpxaYMArc+DEGPTq5yyI
WhsSQm4/zG1d3RpSVnzGJ1yHT6hGquER/6xqolR4iPpGYE7TBrMTzb61qiQbz5QOQ9wdRQhC2i0d
cqUVVjkcIPs55FZt0ZExMurhCSBOwZcw5Zq4GnS0nG9QdwCQEgMkag5aBbq4iV9pn+NagsSZZQR+
iiydaZz62aY6hq/mBpIFNK5Vl2kFOpiv2hd1fqXPCvZ+pgMiCJZYLPQRB+5JUrZjJVvhjRbqxXgv
LUoE4VHt3loHPJh1GJqTEk42MEJrYpapmRlOmT9aY2fv66Y0iAyUqhawyk6N9quLdCX3xxqQWr6B
v2Oaf1th/b8IM1XPxX0rnp9b4kz/HwSXUFu9OuO+CS7tcBF6fnwdW3r5hb9iS5L1p8m2wycnsmii
5F3U7X8FlyTF+FMmFv4SA1h8H4ja/h1dUtQ/iYMgSVqcW5cMzr+jS9af1E/w//I/SuT5ifY70aWV
xIWy1uUv4QZBYg+VMYGs48N40o5hp+XRpSTgG49ZX4RebNv9c9LOFZSQONdvDKVRSz8VctBtGrBn
5XlcJAlQkC6f9mnbDKc0dMex0r+eibgTpiVcZxERL3fqV1H8PC9qWR2zy3maqvsc2vNDNUyZ48Ne
SL87Tjh8dobM+WYYnaKcuDQeX9f/bppQMH2xFLZbq+7IBlUK+sVVEPDdNoT7cUGMAXCvGss3HBSj
H68GyjvRtfeao9yFC9EikaUQ+/hNtXwk+Jcll/ilJrCcI5E/JbCVvgd2Wfs9J7YTl6/jENtfr/e6
vVWeAD6WKTraU9Q52tipXO3NupF3NkWRm4/f7Pgu+XdLmOeSj9DJ566j+FEMwGqa00sW5PYSLFe+
T9D+nzAEfm+gqJwQMOBYvJTXjUjgwTqziS9Luyt3U58ov0Qdi4spabK9GrT1D4KWgy9AHp54u+P4
4d9vhyM2kUOqdXCPP/5uDQzRokAWH1IcAOK20LWtlg7hnT0b9h3YyP58zBw4Uakp3QVJWVvu/6J3
MQ9iiJKjxHLnuH3HElOKm8RlCLdvU4l42IVDLX5/Lizu+whMqT3A8HMVmUsNu03aMrqM7dh46uRJ
2i3EgdsxhQetgm6++fidVmngl04lFkrclyoYGl0rTNXRTrG/Cy+5s5fQZCrpWxmr8U1JWvLWVjmU
O1Pe7CYT3pvcAXbaYkcIKJqrwrT9+FHemSZMx+UfpiU1AqvPC9yeVTMIL9suU7y2ygD3dVx2Oqc8
JUp+pyXUwjjI4ApC2O6lSv/VUtcJ0BR5YF30aht+07Bi2AtnNrdDnSRnH7/TKjf60r2aQ+iIaCNK
8jfOP3nNSmYl2gV2uMqnlq78blWp/QNuxdwdBis0v1hBlFRYJubpI7xMZ/QmDoPfP36Md2YO5pW8
LXaZ+EOsvU5HKh+KylQu1KqbwB8S2fYqDtKXFXTvTS7P8yWnmvzLPGX5Pif5d6IC450Fl8AWZvrs
Ky/OnccTJ5+jxOo17QJKu32mTk67TXGO9vE7FlsQ5OGJuN17nU7OD0G9ghpDfuOA2jl6xMZLnZNi
1rabixTr9c4i8uqmtdV9G2CAXeCQ3X2NJVs5k4JC+yqS9pTw7L1Of/0Uq4gbC31gdZV6IRbbQHWa
wisnCTRPSlTzlgyIfFskUw/C06l2reb8ns/5y8AjooibOil5VpG1VAlEWhQPs3LRjvl8SFvVOCOU
h6bj44H1zkwi1Iu/82JGg0Z9tZW2A4SwqlIupEBuN4HRqzvCRrLXKEV7SmXwXlNk9aBbcEIz/ipn
fTVpLWyQJKNXLhxgwabXg2sTBAijditphFncIArFJVnlYR+rk+oXepNeGIlUy7CZjPqTNZTllaHX
2tWYAf91VUPY04nOeGdj1PF/WQzFMOmjEuF4mNsF8BLdGC+USkwXA74Ry70+u8Hs0NyR0RrvZujx
z0FpVacG/PKX/x3cXT42dmy6hkaAjXFBgBy37GA73RP6O5emOL3GHyjxQ2J5G7M3mx04QS7Q1qRT
fIkjTVLE0y3PkO8LUy23likKYn6yPZw4JbwzCSnywkSIBAw2bhjnHj8TnG0ccWzjvBdltg2ANl6G
eezcx3ml+qYVhXfCsrozB4aGPyuDsgUUfMp27Z3NjVwj9WwIYEyEBuvYOpDn2SkL61zS4uayVGbr
Qg2D4MpoBNFawyruJL3Sd2OSqAcSIsLLC624McuhPrGprzSZLx9o6QmCs3QGRberVELSjVqvdPp5
kDfJzwC6mh8a4x6Wl+l3/ZRViMLGdhdSEXam1XL8q9IC7Rsut52nRNq8jzCTwbpQB/E5TPqpmfXO
6OFG/nJTwvOepPzxl1JiNacDtXNDjUNgRmB5fIh6+l7txu6yzh+BAGYbDlmFr499sJlYcb2wC8rz
AJZ17ZZaP3FR+49VOv51/vudCxIGOYurJpvmSx70+JFCvR2ldJLPtS4mJK1ZeXUzUwLjVy1nj7Cq
srvJaYTXdc1jRLwc1m7p7AMC0LeRCCPtxMnkvbHM4+BAxFKHR+UbYd/QJHFkaecEgsKdsAKCUWIk
fAV+oN3MZVt90vWpvBt7kDR6VVxJGnvNx13ydnGhR0jUUvS2rID6ajp1LWKIZlDP5b61tnFMSZBN
rCP121pLH7rJFPtBaR5S7BvPPm54JbR/GbtkElXs7Vlllvvq8bcA99fJmaWcJ0VTn+lSG+/6sLS2
lpHJt5lwlO8U44lnB9cpAfkzDvak+PcWZaTQo4h45zlW0R8/0tu+QK1AP5C4xsqQOqXjJ6LYZaSC
OjmPy3J+lIXCUJ0ngvhmGuoQDloTfzmLI96ZGYhTJYhvr1hkzVFjgYTkcMHOd9y2FA16qjnJua1U
yV07RGAGoW3/+PgFX7Jxxwv6kpvHlZc1lH5fy6OMuK3Ueo7OMesor6A19OCdpdTrRR/zfpa+zRgO
uyQLYj9IR93NjUrzJivSRj/rtPkBVC5ZusKuw83HT/ZO17PVoCTk4Mym76wGQxZUGSLX6JzeUc/G
Usmvct2Jt8Gohp5dWKM7lQGQ+i748nG7x7nsZRCaqCK41dI4SV9t1e1pq9kRidKDbaY28TZ8dluv
Gvqi2ETdYqefQSRlwA3heOrW93KtO/4W3HWXE86iCiI0tHrl1sYjbx6jc2EZ5QUZNhknwbglXK18
gY7Yey0h+00+j7dhX5vnwyCMrSFNDUqRJHErSaQ3oiYMnhlBe2/p9bWjFPPtrBjiMq/73oN18CTk
7lM3JNphSigRLqra8aiolzb4nSYnzgpvz+KISlC+YB3PEYXl9Xj8wvAhZNxZB7Ve5kcmhO3PUaDt
hFETmtfUObz9+Mu9nTBLgzZDhgsIHoyrL8dwydVZNw+j5VBB39n1NgUg433cyDtvxaxEVotYarnh
rBqR46SapcQ4YBxLZYelL7TsIky8SVGohh7mSLr/uMG3p9FFU7h4GOIryXq8/PzVabRIB8GpQxxa
cPG+04z9Bmi9uZUMMmgft8RRhb/1egASo1rqJJFToEV4q2KsUSeNCaJWdU71dlvDyy09srbFV7kw
J8DScW9Urhnk81eVJJjmkpYT6sYi+1rszSYwL9VB4chrSA254CGd1bNmUkm8Qk2Iuk1nTgmsdBIR
flLY5i6znDFYqkrLnx2KlmdplJv6ftLVdPb0rgoqr6kz7csgsvSi11rnqambKfItUiaPOCxarduq
ZjtsdDta+L2BnT2JqsOPuwqibnBRpCdXFZ+r487bUiaudmqeemKEYOLoM2zmssmypzZU54tcqYcG
lYwmZpeCFniOZMtUBSV4lt5Y8kzCzay07onJL37V2Tyep+Rgev5bCBGQdbrsV1MVY+tH2mQ+l1aS
3HFDlX81xajeavGQhW5UCaRKIQqaH0WrZKEvpfOM8oDw1WNSmmrv9nAkv+u5Mo1uCWpB84NBTs6L
VE9vcShsbLw4dekTQQA12gVZVlVugkHteD4nejl4AnFO7DaU4lN4FwCCHqUgofNKTDzbqiv3SUdO
UU1q6Vlw+fncljoa6mg0HUZwNSn9xiqyVtkhQU3MbRaJr2rXFb3vKO1Qb5MorOtNrQcwu1UtwTdi
WlCUnmqKmGqRLjB+aZEsDnKfmd9EkbaDr7FR2i6EOX6lbGZHJy84If5SWpL9rmRrw3lJ9i/2O6K9
jdfKGanDrA9q35LMquPitDjlRMXkREBT2Ar9RrOHs4aEHLTiOookn+xmTmVtbQTXueg1YD/YH9R+
KsXqjY5HdbTDB2c44GXez/ilwrf0TDVG15BWguepkQaHm8AMjZKMT1qNWyNIbMuPNbNBedJEBZSN
1H4yEjXWvYIiBnA7Wjz2gHGK/guTQSrdUcbrwXUM0bQb8qPTXmu0/IFjFeY6rD/Bjw77Mz5MEaKB
yOMp3XeqJb6wNGKZGU6j9ikvlOgbSalRbNJm1H6aBbuta0S1ficyitD9oC3jzs/naZzoSXle4lWF
kTJGJ+N+kHXpwY40mu/SqE68ysyG88yuM2PXx9yaXdH2dXoW9sKJD2Aiy9iN0sRKXKnp5tkNWkuy
cF5Pp6fKjEle13lGokoJS2UXD2kmuZU15yE5qxBZaljOlewpUgS/pmEIded6EpfxLkwsDuiOWtbF
Dm9frcT+2SAvGoic41I+OEnuVbinZl6W513n1xMoZz5DiUizgBf+w0x6S3YxDom+W7OhtXwuLZO3
jujDC32Q550zmjL8dqMNHkC+prYbFmF2XXEkjBAl5IrphnakX2iZM9T+UBhhvVdKAymOmEzAIgbU
gc08STku82MhzssqnWuv5CP3m9iWgx+6GSbVRkPBl+KQQ4LNx11Vas/UsmofApuc7rXVhsOdMaqU
LtYBYBZXoyNDwgJ28IX0N3a8NfbbOgByubL9TI9ZboKhq1EM1RoHqGy2SZTGlY3AqI37LuWsJZcU
7TWmlW/YMJ2nCoGSvsngbFobp7Jy+yKdKklzp7occEzJFI78c8LKoweV/SOs9YiDEKHxp9lK1UMu
1/YnLdFT1KWMSIrwUpLJO0yeoZ6K2sRHAAwXEF6lq5p704wt4WeCMIHbKhiFEywDsrzBcL3gWIsZ
jXDjWO0+U69ppJ4ylEhP8jThXNIpxXQ159L8WbMbFp+wV/OzMCnRLzndIP2yYt2YvEFfzEhMY5Ru
k2DkemVOHLS9ZGL5dVMVsV6HeKRg+SnLW1NroP5ZozN8lZV+eDBUoV7SU4bqmpGdfOYD9HdhYMn3
apxJmkclYD95eVjI5YbiRz3Z2GbiUIasjY3jjo4SFVs1jK17hzut5c5I9LFhgXp8gXvL/OB0HMDc
1qGqAjmqg2F/aiizjMYHfZpfxkONSqG359yfdHYWbxgC7adhD/ElsrHE8CbesDozyK3fIxusvjbx
rP4AJTg+jRYgno0ZSflnqwtYiBLhfJFMfbhCcmBrCAYKydwAqTAxAtDDOXbjvG8x+J5qo9q28SDf
ypFRZW6bOXwZxxoN0xOV7vA1wkaZXY7l0k1pqy0bYJsNZ7GjJV9VvVeeCcgGNxnJtAmVyWjelQEL
mlfPs0V2jZP2RZbw5XxdzLG143BPwVc/zOyVpm0EoT/Lcv1rkDkjnrH2Yt4+kOVONpWdmZ0ftw1i
5p5BWfpVBxbp0BjG8M0ZGtPY9HFvZXuZeNC3OnHS3mdede1+wsNFnE92JH2aJER+Ut1p0S4b8rB1
s9lJUAYURfY5VXoHxFIdmNeyhITJ6/IKzFEyyq3imbmFeiG384RB303KBUcXwvaJhKTLGyaJtdsw
0J0CsA9E6urjUD6PJG4KZAHsu94066LzLGE4/b4a0+IwJxwn0C6m1/FAauXZMPvuTGHH6aB0ykUH
VkNTkWHEWll7ulLa16hvYrTkWsiSjj5b+w5FO619jkTIsupCm1DqUbr2kAoz3g9qg2Cgpmq88MZe
ke4K1CKhO6lq+pOSoXaivGZ0uq2dIRx3ha6IwCtgN91x554Tn8Yzyas6I39qzH4ctrqF2u9ymAwk
6mHmmGdFnTVY/ODppLGgZcZTNAfhFQqZ6mmIQSa6fdGlt3puSf+HvfNYjl1LsuyvlPUcaRAHatgQ
oSOoyWBMYOTlI3Cgtfr6WpGZVW3ZbTWoQZv1oKf3iUsiEOe4b197+3dlEGSFoFKKIuiUGkdiP7ho
QJqAMPfJ+Gg4cNz0xbD6+VJwyjPTomrnUhj69p7PDizlrWxRPaj0JOuB6PFJ+Sgqc862apS4wz7C
xEMIRNlG5A2YkSLOGucPleFCW/HI0r5R9Q0lr7LYU90omYKZN2r0u7TMjTCre1X39IpX05vztNK8
ZEA9DxN3Hd6tCnbOGxtZI6UxlApzy2yvXaOlURDbsH6b1raSD6m21o8VTbL0y5Hix5tnqf+IwZ6e
TIaFjpcQphJ7wmytpzGyWdqdFXHGfoSlUIFWSp6gHzlU0565TlznzrrUYPh2rFEWOYZ5TRSZnJbY
cl5gy5eXBeH11dASYe6VsgY/pvlybXa+RLUMnX4eTT9OxvrYw01JsrlR/MWSLX+Z7dTXQT8a5uvc
JfOr68SG9BAzOf9WWLPRs8GjHhKmN9MG6qePnhuzJYAsM8074mqZUeNPxoqfIe6cevRLOwXTvJfX
Z4VaofbntLzfPVU7PtnTktwKhWXyJKyLM9alLqy1vE+2VPScKdPUOanHxlf9orjTuG6ixs2INeBP
bnpVtTOsDkZQNl8W5tkcxhFODDJxn6qiq3cNcPtTblb2lkMG5iddarGGcWQhBER6wppYUYnoryhR
i+c6t5OwFmUzePC62RSo08o9aXB8ElIilcLyRbo0q5cqdu1u1qJXko3IJ03DxZeB2EX54P7C1NWO
z3L3IguKauTjW9yi185uJvR4U7sitnwQdwHRMKwlO0PWyHxhIVD+Vif8V5uMK1/4I1ttPsckhcMS
nd0URyfC4OxDEC+ajzhq/qRLlWKZmgt4HZvPJMDU2n1T7oJiud0Ul5t+6RF+xtrgM8kXpxrYuSvs
a6VIRAHFWotXtSlMyrSRij1kd/KSsUchij9qOWlnxsfrbQaWfBd9aRwc0sZZLKFPy7NbtM7okw82
bK05sydPq9eG8mcZly0UVhHtIFxfSdF0t2yjLjSgQ4qtrdHqSlhSehnnmYfzNNipTHc11PqJ+1Yk
dCiqTYmddP1ALZRCviYsQh+r53ptx9dSxKrl0U6vXeCQBPldiGr8XPJyeS54qfKgZOE8ht15qMrA
bcre2nG8RpR+i6Zm/prmzZExTKR4LnIzn/5Stxrntph/2rzndUhEN5/hSes1rLtu/DQgrBWIslj/
mZc4442eDdbHNkvEAzb66EVZzCr3427JLkyk818Wv6hT4NqruFa6OSahQlIe0KhWleZBpvM8BQrb
Z6dda2eORnvVdAmbN1u39Z26yUbMxjMoo3BnmHqjnlvhs1+DZZNJoi4nYLGBN2qMzGwTldF6p7+j
IjCbNP4LScvGCom9tg9y9ipfrTYdxNae1OgXe7W+B+6G2C85jz7vQ4lL0i+L3PMpTCHnexmHia7P
727LVxtyt3hw4jsn3a4imU6Go+QvUUwHvLMbZ04Cwx2t85qRnulT+wEijs0iaEqG+Dtp2Tzni7rS
rYCUepwdnYjNzmdTwuA7U5kOnqXDAA66ADdtYrqagCZn+l0zNs7gMNKU3AcIwZXalK79WfIn5wVf
0XM35tpjjhsSyV/PChhzK3Kv3cAhsam73ta8ca6KHBY4KRR/jaGc4ZWWhquagfdmMtTiN7NL5bUB
eeTZDVDrlEs4KbyGHMF7Eao5mQ/xm0IrG/ma+3ZKrRaCTA7jRinM8mACnCab1hyomItKLoRJUJXe
az5Bmd2VLCI5t7WZErlQwcn6/ZC4N6G3ZReivWBfUl2leojb2K38tnEk2apqW19WzniF3XCSnrJi
UeNn37I9wM8BGKvNVKXOKzbAFowb1Pft7zLK/wfl/gdeSAtN8j/nK/8HKrfvqvzr337kvx2H8qsD
AvoXau4f//U/PZnCwpSJ0MQiJCoVCKL/wOYYw/wNDYN0NdxphK3dE1P/ic0J8Tdsw8z47j5JvlN3
/eqfpkxh/M3if8J6Q6ZeAvzhv2XKZHD4L0oYi5PuI7S7fElAJnLs/+4uaiq0OEVL2zdzTJ+znrqm
0SxkUjP9rvqhDhMhEyDZpv4GonE3GWBpMBDdc2alXv0FvbKEfVOuG+nkGBgUAi9K5V4oGbN1pnDL
PatZ34Ux69gRymEztP2wUxIk0qKIl+04G3K3GoYSmmokjos7VSdkIbnNy8zdrnoFX9+Jp6W7syRa
9mXY5YKQJvlbVv5vBStP/MK6B0724i6npPmusDFIrTgdA7yEo5eNlIFKndV+XUeLv1aEcfQVkQuu
tbEX9pi4cXkDM0XqWKW8gO60e9vJv+nKn0BMT7JNf4pVfvNdNbz7H7iR+i4SIGalKzYY1D673OSk
ypoXKs6TouLawLovud1osqCVb4mzxOFY9aO3mnW9mYizCFFvs8Cue52SLPvVnegAGxsd7F5Zd9LM
vpNlcP0uqV5iezzPmFgIt+jBhkd39koM0v7Qpd+2aImgjRe5dRJ+/rpV09eG6mcvC5k8OD2hnFRJ
63KMzJ7LdcGeporqsWS1chDrqQiy2Xa2hcuH1GKLOc21dRmyZgFNmh/r5qb2/G1dXt6gKWtfTHDM
6sRTuP9RZeU3cOOXcomP0UoMCIuiZ880y8KD+TF9Y1T+EMpeBdAklHBaf04WiqKWkVZYxGx0cRLr
bnb+UQDsPfY03Jp5qjd2vsyHjkVvfPboTWhvWhZUw9yHY0sISBc1jTdTCZ9VPh7djdsra+4tfvUR
eT9Lf/GIHEBg+BmHHMIySwI31nKK1uqR5lD1ZIonJCeV+FanrrmrtCrxmtWg1yoLrKtYyoCMeXVm
ozvDIHHdV+NwmqNhONlWLBoQ85Iiu7NJMs7jvP5m2tQ8yXW41pO51eWA9O8au6qR37WG/GbO1Uty
7znYUn/r8CxGAn2Ixvql46fFvHgt1eJR63oulWlONkzRszDVi297yH6WdKgCIfIkkMJQPNvo5kNZ
5WIj2LPssT2XzKxEOSRt/eIuvAoYM5KgL7MfvTJfNVt7MqOl3Jr4kDaVROfLMpdHuGTyUqlFB1Rt
5jSdmYlEl5anFLRm9qJMqdAtQCxac8fEOA7wtLy0AFQ+8uSvuWhPWHlmbxpyXjtZ/pq1pXh5ws0r
dJJ7akstt+y0XjaokpL2Z84Ct5jODHtvNG5qoMTE4OYpjxbYfyx9cG5j5/YT9hRliU/WavYbyhQr
7OP1jKOORsrk81SlbWxym95dil471bOcHyQN6Hbtui5wsyj3a7OLw8ptdbJODNOfyBn1qayngHWz
U9DAhmKahdUqk+bazxwIjHjjoFajbttUcfLTV+4fttQ0h0iRv5EjtmadVJ5mI0gKieg2NuajzbGI
TcrYW2Uhgrxby60b8wAGDB2BHvM3Yj4Ugaqs7zxJK4RaPuc0E7sKdikYxbJ4iYm5Qu2Sn1FO57nI
fh1o5fc8rVMPj23niyZCOpP8aJ2bFP6U9uV2iPV5D1+beIbeXjMn/m519ctBgw4Uo5F3x+t8aKIh
29CUJp7IOg4+Uem+g9HHd0xqa1hAPaykQ1HqVGpQL2ZzGFTcgZlR1g/Q3uvOmaPmOuC/CR2nLlnH
VrbfdYV4g78I6H8czn9/b8w+qe9ftoRhKF8pt111X8na5W6KSz2cHXKnOIvqCSndrSmGfxhV/y9U
Hf9lVsT97/rP6Ij/N3If7kPD/7rc+J9D17f/Gvtw/w/+WWFA0pNOjdeVpCmmkMyX/8Hlu39jbzhT
ZdzDzAvvt/z/KjDcv6ngqZB8BFTd8VCGbf9RYFh/A7YC1v/7FkcYw/8Wl49Z+V+nlaQ9QITe9xcS
2MycG9D3X+d6aSz7xFnnFI/PGB26ofDdfAnnyb5GcWJvDLs5uMQ9qMbWqNWdnEUfivlmy3TwR8wg
PlJw8uqay7B4Qkmytymt0NcafyFrfkpeyWIn8icxt5FR+S52K1+T6IhuVksv12fAjldCD0SgiX4/
MvxpEW0sfKmMZ6TnxON+cB1Pz67Y6phFu98tyYCL7nBMRHeRrc0C0ckAzjKQ9iFLHvTB3c8WXkdC
Zs8ls8k+m5+ZRvml+FA0QtM4ZHPFJnFqTf1cXR+46nOOfPmBCfDeB+ZQBUqotOdJcb12VQKU5gML
/D5nbSLmp822jVZv2Efut9ymoouu46Ls9KxPvDkdQmlG+HJvVdl5yXTQ6htuR6+WztXKQkGbMBif
5KFAEHrl/DEqgx4smW7sbLcIsBJmXmd1h3ZQ35q82Jbd9EYx92dNGNBlbvZWrQfCXQLpZu7GyfoT
NjWqmbIiMG0+upmyux/Z5KptBpHFh0lvV99Nk52YnkniPkw41d9tuo/OebXdB7tp+T1NlpfTxs/V
/NBij6MWKIZthu6+Mkl5ahjBtYm6IyF+2+jFSZ1vyZi6TzkL49+r2mleybQYzmpUvfekRittf4v5
RTtVvWrYmXN2fOuiPrANlEjHl5TkCapDLtN44tZP+jjg1s69qOXOqRjgut+ro5yzbj32+TwGWGPD
bp0OBN44QYbuOEYocU4j39uh8wGNWb9OlxWqTvXYkig2ibT5Xpth+supP6KBvcHz8sVRGMSR8zik
+WOLkzNvngif8xBp6ckjNnbOMcVuXflFbZMZbhfrSafu7FrxCqPRvc9D+bbkGe63An5AEly1aVJm
Rj1bHb2B4RTrbdAMMI2WI7kab2ScYEU+yzV/0i3cjZGCmIk+2zv00al7iTTViwquj4Elnqn5VLvR
e1XxSOlns+wgcp1qNefgthhgFfuowKoWn2trH1mpbxTMphKxmxXWJzDHa/V7hNzsm/ZPSr1RVcfM
Lh7Yh1d5Rh3AIpr6sFnGESM6MaVu96onAIn5nzWG7Erf9PrIv3q2jGwI9VEE1nhbi2+3e0JCOxjJ
AHayHdw6SNg2H2fH+yQaCYafX1uOk9J/s1WYKVYz+yJ5ikgNiZiIpg1Cctu1fMilt+BuLRv51izq
I/zSxxI7F+aGm1XP8bkhv7lorXPjO/YhJ5nz5MrVa9z6tbHip9reGzNcFQa8oDC1XdFVlh/PToO9
kfW1pPcNXm3MO6VTfmdpy6PppI9a1p6xLf9OUt6KdkhQptNrFa/2FqElbEbj4upp7w0K41nGJ8sf
Dbf9da1r54n14OU2j8o+wHRB1omhvSZiHA/r7HQPxYpU3jalQK3U+Gq1c4L074xe6baPeme+sETl
OXOmc+a2UEpp+Zux4/M9t6eJVFo0uUaPXk32+5auAiXm17J7zmK5wTt5iNVuNybKGbNB0Dqr19rd
bR0ZJ/b0Tp6pf2t5u8uj/ohb7yXqnRT14pM1zhRSZR/OzhjfEycGn2tdu/MmUyAUkfiQUHHzxbzL
iyFC0fT0h9L4ZZgYTFi/r7CZ1cqgux7GD8fo6YEsqqwpQp5h+byie2u7uMtuzpZQRQnyDbtlmW6x
qrdpyOyT1iaRn5ROFcqu70MbyWjbgdzvG4fYVuz2StA1D1naLUEaCzVmvhtLz2iuhe68JlqrblNX
6bgpVvXPiMBNyHcu/G5tFppbO2yaD91urilRCrgzr21xUFrXeW7kT93lfJ+BIrOG+Gq+ZOlu5MtR
03lZgWI/SPVAJAMmChjzP1Xr9zFfDXpMozkuebVntnAj2CAJIifa5bFxyDp1k/Ea1hWvrPElEw7u
uAwNufhsMfGyKQ+iRUW8Eed8kt58V+dAP7bqcu04z3Rb+cSuEqDj0ngU+DzNtbLD3K5YoeFMz1rk
hOnUnnRnPdVF+pyY1gs2plj6al5hfS+ci13LW4eCyNRhPjn8eoQGeGP7IvVTB5hqRR4via6uweo8
OSL+LKQM4qn0I+kw32K3yQvjXl4w1U/U+MZugkC/C459to2r2Z9c98G1Uo9wkq49dfEVw9JN6fhS
N4cRB6yJU38oyIjUmPQWeZAwi82U+NKM/daulLM555/SnnFwvRV5e3VqimROQXBARuZTbCxhqTKg
daIK9ssijdTt7YtVx4kv2tJLRiLV1l6bvG4aT8qUPen83Xux1j0z03jd1fPqF/aljKetnZAgGSeX
XDh33TqIF/dHYJiIGz1wHEYoqdnHfpKTdTzK45w2EAxsDK4pNFiJy5iNIEm37GIP9/cS1CL7JC/g
NZrKb5ZeHGeUWQ9vSlCg2xa8wQqiBVrD+DKU2ibJnB99ziy6BPHTW+5Hr7nMJ+L+IPjmM+qgKyBd
w2LQoSlH5ktkMpq8Km5JUoa9cpV8zhaLfZd5NUI0aE9M+RXf7LyfUYL9Rqcpc5iYezi2A3V8beZ0
X7lu7/eK3IDihandXk2jeAXnetKaVds0fb1hFOney3vMKysNneCoSvp1A7K7ySo0yNU41tYMi7gd
DNIYhtpPreG9t8Y9sUU8/JpxxypXlv7oVCbEEqJNH6uqfBjSPaljGJwmXd02Nk+HbRY4KA6lPe7y
DHOBmLBfbqkOqsEgYFpBnchwcqe5vV0LprizfKiQRzEf/zUarVe7duAu8kkrmpfaKJ4WZXjQrflZ
Sapwxh38aYjMywfrJWv6T1X9LQpjO1S/yDiHqTtq8VfMQuTEKPeTOvizMiFH59usbzkRTrXaAlmc
k/o8OrdIh+151/hGR4xSZBFO9cFcPkq3DBt12WXpzl05ZbWSseIYKO67gZXdmb66wgnNdt7o2QW+
F9N77PNx8tmJACXjNSURpqzm3QQCU8XFDTwpBQUq9Y82N4k0Mv3KcDxnQjMgOWqnTw7JDJZ91O5a
8ig9VRle0smxQpJSvCpKf1WgzWTIjrGYTrIi1oDx6SVN9ljTMO0tQWkV6mWem0AO4k87sMhhVkXo
kNBFTuuGGS+nbr2r8zsrBe3ZmKXGV/jJynTKt/kbYnLHxJwo/1Hx2c17QGnfI3l4lbqCD1kVnEIX
9k7zrHVnveU1SPSnQf6ivmE+QAuv1EOX6AdjLR9dTZfBWjgMWgnZMOzhvYk16g/8LTJiwttGIWkH
m1q671gG9pLS6aLkEnt6F2lkWnBwCpKXePejLIwZ7VgAFo1PPjKJEtm9oXU2vQp01B0M8zwUs8qh
Y/xa0fpWTfwKGMmYVQ72s0uMxM5aJpqKVH+sGiCVsXgy6/bbctQ+IJ0m9a0ZX3CqPOele5vZA7GS
qqK32kMP0DRVPyaGVvQ0SXUpqkOuYljntu3M9GVY3xgz0Q/zQKtub2Rk26068VyVc1bz7kBO7nsv
0Pfc5cNMpvfM1s+51I7cE/6kU9dU6rEx1EDq2BKraqcr+uxp63Ccu0b3a0GCyUg8jAJCsyl1sUkS
clSIFqnDOk2OjYWB8m6mX63Fa1rNL6rhlS0yO1fJAlqd14VHrkyMxwsOlXQtT2OpO0HX50i0Y//m
FDO17qAmJCes21TUC7uDzKBO+69O0gVMg/qH0rX9tErO/2zW1EtcWILDY0Tw6QxmhYMmSvQdpjeW
lmmtr9j64ilKc7QZGe9ifdmiTho7kuzMfZ6i5DAGy601fsxnhTDrrq3f2rXlxE2qYrIflGXOHuY1
nT1Lq9WNGMsicMEy0fEEtfQ20kb+iUUOf+lu7IHUY44+BOtS+WD2ET0qOs3eSOBtvvbzZomM/doa
9c4eGEwrysVxGpcX3uGNrKvZ2bTKRDyEaqGjlSt6DY0f2l/o2InygbGt88kniG6K5T6mKoNV3aRi
1/TsYUntdaNPWbfPs55c4Yx8CkfYIajPIXOjZ3Rj8KSqviSyqmHrysd2jODOyx+ZmmHe9nh3RG2E
jWTVT1qUX5qVpo8yjbsfzVy7nZMD5WAY8ydJ6QZusfqTnSpbpyJsCbSl9C3gPq8jGK6Rg3uyei6y
luGjM6vKwRzFq64gIRqWU/k5nZZZskl71r9GvTM2VTkQfyJ0BQZscr21Y2Boj0SYUP9sa63l8KtB
flUSpToX5mns7mEgoE7rQ99ke0Txp051HwrKv4TQO2J2fuyViFOxMqtr48Be9b+MMjuVq/VgDw21
Jl8WfbB9Ip7ikLxCur+KrVHrVCZEOUklkDS72x4wxYvW0kLUK7oNgq7uayaxa73a3epWv06t9mzU
+m7p7FMFr9kb5QNz4e6Yyd9GOJ93sgeh/bfEt5WV5CaNJrFZ0RfGgJ1e/HHc93jS3g2te2lz8WrO
RXKIluSPYltf8I23qug+SXJ6lga/vSL0hyJp87Bdra865qugyhAxlJJ57vedTnhLhTQvfwqa+GNi
VZJNOYjE40j+i9mZlrcM8HxZyuOlkEiH9aNVzXjDKJ2qnagLMmouiqKsXrc+kdaU7Iz8VmtD7MUq
aJI0+4fKbqyQIIw8sIYOCkIxL3rH3h/SZDaswWCqoT7DjHoizw76XB8KOXwTQkLkUbnWHDLWHDS5
y6GHajH3hyqOPwDgXoBvL+x+utR6Fpg5xVS9okqCiXHx+kl7B0NQlAlGstmnR9G2TOHiqIGap1u6
8ue8Hjc90C56xvI1KeNuWDvlZDvxr6TM0eL0mDfjI4klP25vNQHkGk2/DWC5lldntTeqhZDo2gZF
exmSCXRt04IHpBJ2/HfgRLdj39aDONVuMu0fZRLtzNXyjPtFolus/HLSPLy7c+4yda6vh1y427Yz
efO1Q6kZR3Ui1Scf3kymxl5S2FsSkDajowWZNgVSZgxVDJ+0HQ5tTqrMWnZtP3t2jEI0GPrH39fi
SYG8oXW02aA0U79PQN5S2/4SstqxW+owSG7Cvt4PBpLGHCkMlJihgG3kJ/bN+csYaY9tmxDyNvm9
obyTBwv+QHoWN27qqF5C2bqLu5oBQ7UklKLzfswXuKck7fsPKqLh5Db6H8Fdx3AogCqn0k461LQx
Ni/jQpQOnfis7QGy5WWy78WJYiTW5K21MwPIxBDYk2lNT2k3knGjti9Gg9acqsZyxRJzmOoMUYqI
Dq8nadAf0u67AXRz5x/whiAr+tdEzpdRGn9VpcAihZUPvq9Wat8U7fIGDTPdg+IKhKaGm1eEw6Iu
AxdwG2/stKl2qdKpz01UHvmxez9VO4ZGfIKsHdPCflJmbzbmB+Zj4Vh2ftU7OUFL5UPOJ6+46N9V
c4YV2mSFVW3V3ikDlhlagejvz3zNoTkaP5ZdSJbVe2RWoSOQZYbJNE8wKcmF/E0oXlpkI12ude7s
23oRG6ysTUDikjhYXfVMPI48DTDHoS3LzeRo+rbo58NqcCkzImOsVabZa9PWbVAsI/k5U8I6Dzzn
fKtACmUx/2EnRWhqdf+YDsvGvqsUpS3oRHZTD9U8jhvWXMUbrPhZE8qZ174fY+vCIZ99gDfysdAL
cF7jOusLjzhVz+ytAgMJYBhxxMtlMLv5bQGq/lJyNf4l4m4bDRew3Z1s4j+GjoMsxuDowa+ymSah
2eIwPeTg50whDmP+bmr00VWE0W8kUmswXwY78dV+3mWYJ7ajse9m8WtItI9sUcLClE9zVW4YZDKM
iWnI3GY9J0P9oRjqvlDa54kvMcxa8typYwSGb/5CGWzvNYphTWGknpL0qGhqUFnCF2a31dr81TH+
GMSJ55Lc9Nx4dsFagwKgxx6mH31quEWbaj+22VHaRb7T1+g5ZW9io2tbEE9uIRZI7saeVz+/P5ck
l89QxecCc8VGjUeopMaQH3n0ydDppPeQRs+NVe7iydwUNelXCFPk7aFz5ts6ZSusbTfabe0W4txS
swxHNQ3qJr/cQR4ZfdfGi1ztzstWNLnWuC512JpXHV0OTW9eC98Z04ucoUW4lpQeRl8po1A03Ugt
sl4RPQ62re40DQmEvJSDXXH95RrNgNa8jJFCAyfNT0UtgDFZgOdZVOgI9Z6TOc+yNj2StW7LbPZc
3G5otbr0tb6wUVaaY2q+drEdmBxmPXfsgJhQxvKYV6R4Wag9EgWoU0l1VBdfodrTiwkZQRf7mLZn
ccmjm8bF6xfng+2J7GVi3jQpAlKI26bG9eyV/WenPHSo0kvsObUeWvd0ZnPeUoB7OAYCYa+cR2vk
xoEaz9M1iZ8K5Vb1ejiVHRpJ/Hv/gllj7atls1Va9Qq+O9ChZ8j1y2WKX5g8kwZs7q1EBdOSfjpu
R/fjntI3R+rTUFS3jDghIs6iUK/zvdtzJE/9C7u+Ya9eU4uA/5UZH88+nfvzOIpto94PaHdbAiZr
+Y3hWbBGVwthAgJnWpy/UrocBQE0GwosBolvLerWsodDNvebpAjLIcz0l2T+Sy++cue65IRhMRR0
iiNofqgNum9ln518Q9VQC7mtUaFVsQboChcIgE3X0TZo2kW4yubOHHBodMci/iU9xsu04txGmF1i
ImqI24qWpQUtYk4och/EyMcR5UV16myU5MO2Mmg41BuaCbLlbolu7CFr98r4mGuoyJk17NpC7CTB
kI1pPZrli2N8YVH09CWBM9Cfi5ymvhXKdtBB90WbPXQyO2I5nsnYMkLNwu1ntEG5olI3yvBkrRM8
XPxTadyEc1c/srwE8YbApEI9rZx6BIPucwfmClmrPLSq/lGzOcVqPprxUjIJiaZ3zZAbAtFm5gkN
1iP9o5wept4El3tnGTIPl8Em0ODjqgzqYRLlXpmfs5FxxNxZoBJ9mGfOQcjxpLYVonAcjMZVrv1e
1tNrrt9AvT18E89jJ6AwS8+CJNOiY2x+CunsSnYVMnex3wZIaG+Z8lPZpVtJPGrVP+AQql5JdkNz
UnYN6UQa0Y1F5wZ29CLT6Eg8AnsjlK2hL5vUjMM1m8hc0z0pHL8vH5vE9lcl4iJ8nsQrQYcEEurF
+Z7b2N8G/bAg+PZ7ZcBHgH8ym1J/JEWz8bX2RC8ltGNRn1eVR4dAmRwyZw+8slfiAwHkXPEh0ZqO
DMvyPV8fcqvYmOpN4RpPT3V1mGN7l1JDANGKMT1PMszVhUsEMxMjMxAASRCh0zRstsw299ZQKNVO
rj8YAwI3nZ/yqvCa+cMRC7ggWaI5TMOwqYjFK431opm0kZOxUcv4EedpSCzlNjV28D6XtjmbGVOs
KmNviKBUQl1juWVA2s2enZAPUN5u9MEV4EV2GarN0SyPZn621PdO2VU9ctHGkJpX1X/N5bvRMfgK
pc4dWNvPTcG/qrGpSiKJ6PkuH3H4rRnOKuW91dKwlww7xkJ6jdDhubdLDU0x1eygGBjwXFqd9zbe
Nu70aaRPwJxLqWDpQTRP61NZQiQM2IL2PQP6RHJM6RvhroGYtW9tdV4Su4xJ7XwkJl9nWMEIxMGl
5RJmoCtNEBcFg0BRnMccXj9x7Y9lmYywWpmR04JRQoVZte51DDhMC4JOg/rkQ1QT4I4o57uh2pCQ
MnsdE4fVKupg069TCCX7KMo1r1GdYi+WjgYtP9Uaom0+nDoifnelUj/0SfQ1WdXNUGhw++HDFE7z
kY55eYDgoizUsvq8uO1nNl9XIFYAgu4PhrcTSbo+2XyoPQMW4Tp0IECI5i6UhywizhOR3F0W/PUK
pzCczPIQQdVoyw1Gi05Y+ENTyTd20CJx7FhhrezmbjvrC5l8TG3vku+/M3deS3rjSJu+Ik6QoAF4
WlX8yltJJalPGLL03vPq9+H8s/+o0a2pHRxthI6kEAoFIoFE5mveF7wvuh0P0CrPomqirdbebR0J
fx1V4evmvHb5g4ueJin62W51UcP+hNF0isVd5c5PzvBtca3rrOmvhfqCc8hLThVWZE/Im9CV6SO5
b+Qy3amnklygb11eb1OUxp/Eclv776hyP/SVS/497ufCR67UtylCDd34bgcPcW6N7ufQXy7K8LOa
27s2wCcLhV1SSCg2neIoQbCr3A+80Pc6+epRPL447FNCsYLujGV26mT9QL3ApRaFTU7hzXezzSQH
G+/Mxb+q/KF4rCFcfA72ODghsv5EbGEsT58k2tNLRUUitD7zziacJF2gYfpc7OBaiv3klu5zUqWY
hAXZjxgQ11CK+xBTqJtsraOxSK66we0pzJGlKKu9yHN2cudQnaYcemFt8mqWVkhjGZpT28NysMKH
GqIO/EnvoSxCdauycX4/794XnLUGWj/ri0N1aA37nxM+plCfrTP0FUbaXlT8IUodZjz0RNb1OQxz
+8voW8HVsE/qJuCJIvfxvPO/QMCYzkLPWSkVUWJJ5qC6luF2P0wuDojoK13UcbJSE0y7Z8uPX/aJ
1wfcvw+hSNxzKpHteRqD9EmqIbnKK8d9xn4gDt2U9PpxSTv2lrUsoF/dL2G6Z5RRk40n5+o9dpxH
Z2rclqsGbVROLaQPPvIwDNlC4X4Lmnq8VEto3VTd5PhRALD6JCm9X3hVf9XK9WOy8jW6xVsjr/+4
LAqkof8ldP0THu00sj3xmtg7TzBxGg4vcrE/BnN3TYf4lECi7of0ukXmE/XgBwmivERl7qwR63qT
g3NppzC9W1EPhN1m2ZchO+lJBtut0ySzQnU1Sa7rwi9Pdiu39mzOyxJeaQtbS1AluRwGT6QXtsiB
E3WVKyzOk+R9VqBmdCaHlOJlkfJzL/Itv1yCMhoA3t9YLjgoujju7eTxOw10HajRjkUcAxvM/FMc
t83lYNcvvivql8ahQRpusXxsQYdfYj4xRgWQ+g9yaO+LpXIjnpoNAq5LD+ietw0C5StQZEoVe2qP
7zqqLhEVfedpKe0U+fEtGK/cHTAz/MtqBzWBfPRzN3f0yD2ApKdW8DY+JBfOKtd5V8Ttt0lNTvFQ
x8Kl2JA07uelkt3P+SjywgdekBeg0lQWXf9zz+A4hsk+/SAG4azG7vS4N72El9hTXalymsGt1d1X
/D+QDNvMs2q3GIJujIc3sBOuEa3M73MLkLpMS/HUB/J1DimReW18lQPeOKVT7X6m5U5jummnx0ns
FqqpwAGHenEu7NYuT/6ehZ+SIiXPLcflDxTUfqSQS8arOlj8u25Y3C99QtM7Ae/wo63zpYKgSGZv
O2BOFusqjKH9ghztqLQF6XTnEfpXi+3VdwHs47mJr/gWWA3z3rhBqfzHODvtox+mvBxpR3LfrvgW
cjVR67Fmj7xusa9TXB0535fpAaK9/2muw645d4Yh/Gmjcd2cebY1X4qyP1H2WPwoy9E2T3nRXLap
Rd03TrtBQhFVPe/gcit/wKov3kGzaV/meh1ooOyoNy/7H/BSq5Nd7eWPMG+y/mKgWEQrFsoHtzHK
mM/DlEgAj6Ruh1oVHznkdTeDcyexEOchKsGfnXoSj50di88j75prhM4rqPE7Guq9Lx4q3g9kOC0Z
VbNJT1y4OUKXYwF7hwI4aFy7jNF34C+bu/ygNPpLqi7bbs2gugNzpZZOQwWN5+Cytu8LtVl0EldP
fW/9uYroaNs93LRCPNpNHX4te8u5zHdLRnPb+/cxmv0nm/zghgo1SRR36eMwW+tHOa/buehF8IRx
3nAKQLdSrGz94Lbv3RAEsCsv5nYECePypHBRREaQuoNry/k/fy2XxO9BOAJuzOPSPscLr7Zv+kF5
d5tInBdI3xhkta5scFGnncsDbINlaTUK1AWCaIk7DvdAQryeovCWPE0UgKMJ+thTEaz8fqOy6Eo7
Em4UJj33UDXZG26RUZ7KeMoVYrws3ARpcau1P6o43vsTUhjrlVeV6o+5GGG22UW1o7ppZ9aLKID9
SGl9t+ODEIMr3vcK/jxSvzSdDph5lAGnqilRxOFDmFA16ctwuoDxrvgsmX/tDP4TsMCKW7N2sgge
QkJpI3B4KTbS+eiVsftEgQfK5hC0pfMQFMUExDCOK94HLerFgEgiy1K5Q8yK5o7aBvXv3J8vsCO6
UAJne3fLDx1j0OBrvOS3Nkz2qFmADCW4uVwpbIxe4nLNnlveF52Q1UNOIgnoY4l/Zm2/LWcxYsD3
bZM9rWG7IVVenzt1b58m6dLIhRF8tbVCnGdzm3xaUPO5yRf/IxTf7hFu0vokxIjYdS7ciF9LsNZx
fEURabztUNH/dByFJz/kDSXaevuw2DMfgT3xkhTCv9z6lv+7Zuwir7evPa/Z3gdTQNVlrZxIuYBo
MuoTz3YvpmcqVTgazP2WIbBvz2FwkS55j2Y4RLsW5k31IaWTEKsF7ZmyWm7jYhtv1DJ0RASOEaty
1A8vy+nSIGh5alq6vsQQTZXOY3s4pPnfMVXa7inIfW0mOuaw5y7DfaaTPBaUY8p1rx9kE/J8ygfS
+7GovOu0L+wrnCrZwot7CV8Z6HyorqVsqPgrCXHc7m7+yYNDHBTpKiv3Tk63bvfuBvLfGmGuH7rp
F4c/5csa1yhjqGV63GZ/vaqarnhVTU7FqQ0F4mn5sk4PLl0SyMuZHZPvzMXTiqnrKT2qsaNIX7aq
dx83vi00Ot9yI9pJ8qpM19csV+UzbnXT3ezJ+GNjbTYVt+ITVlH2eWVhrrava3PVN9UpnL3l5Mx9
e4Ga9f4h9KdPobBV1C5HcbTZyulVLW4qoU8lAVwhbEGPwvTYXvXd6p/D+RT3ee7R+U8a+0T6Qx+p
pCuhPBqVOw3SR+k7wLLgkR6d5Nu1WNyHoQt6ULH7HxR6qM80y/o1jl373CtXsBcLKNo1EE60tv0+
g8qfoD0TjSJqV3hHKODEdIurBlhGLbNILiXkZZGOXBokInUxtKdtmq8rqnnQpVFtofjyh0gKKPT2
HAAaCnmDoFkQFl8c5O1hJwIscCtUNPFAOfAXB7oemBeYk7Gr4h914qi7jbJfB7bmYod/kXR5eWGH
DTqk9mLfsEGLq1As8mtVhIAzaUo+AuIAdt728rLcoWedLY6wHmwBsw+vlasYQzYqMMkaXNswLcHp
uwlPZ+QPHtltvMuRXCjBOsXZywiwkRRTzU2UtyK7Gsk/zvix6mNZ9sMVQOZqO0ODhc+SICM0XwyD
AOVPWXB9FMU0UjICxfYgbVhd/VKv14dxDZDPaUJPRQ75R5jtJZivLhMXrZOsP5eqyx69csfJI5h5
khXpOlC1CNcb8K90dBAZRDwk9HfEEME+d08FdiBfh1WydACg7cettLrvG2SKn0VZNjfhbkN3lIlF
p8Cdjw7smvwBAsN/tDjJT4IC1I2Y5wwvi9BPn60NUaXDbOJ2mSiTL+noXO3rPHwG455cJKFPNu2W
7Us4ddk9NayDNybIotP1c8n7gUhsLAqGIyCP91O87j/LIq/uwzieTw3scjyZhIXwhi/t88kG+bc3
KGxsWMO+hMIHHVum2Nv2eweOtVpU/7gm4dWaFwhVcCVdB6p2biAohUCR1vq+Q9/lIsu37XFtgPP0
mXyJ6U+eVunmn1NVdMG5z7P1drJgJ1hrEPVWuv/RxWv7fhhD4Fl5Q8tVruMrPiggqP5J15iRWLtF
UhOAIr4TQfKJCjxgBHvrH8oudy/HWkyPqx3Tn0YaP/zQB1N7BcdkuZxRrIks5CueXZy7ogYnEW4h
WXGSjjuqHr1CbHHYN/Ww14CuiBnrLnUd72ufsJipKxLuz6SjzV5TxlO0hs7iZF+e9zyHqDPDCAXg
E+T1+So5Igo/dz5ymHyd6Cpe0xYOz1D9aqNlsbYTFiP5fbzlxEic5MTCApP6SxBu4bNK7suY1kd6
G/pPcZVWN0GS9N8RP+R2iu86+L3Us89kMJIC9PF+ks5xm+/WbZdQp/SmmobLrT+DOuzHM5QxgNRW
t16dQWzuQ5/nZLyvBL1yE6jtViyvSFD8b/QkvM/cHDH6cRAyaJZI/1vYWfHrhBrNVUkhg+45LfpD
id+2SOzzANoRaskXZVk3qJAgtixUeokLMiZA2atN+Q+u5e4kT8q9gWB01ceU19t+oXnc9Pt1KSne
ZwmygbZ3W0DSPp/85AyFn7tYTa9Ww7+4KHWUgkq+/y/v1f8K+v++qfiji+3/Cuj/f/SIvPzRHJ6K
gz7U/4/kgMMs8ffsgKcvBRDIL3/ykQQe/X/5AVL+Q8EkJHtBvh/V2n8zEAP7H0qh/6YCdAhRUzr8
sP9tC2nzX1AERBsOpmEIav9fBAHh/gNSwOET5is05Gz+SdOh/B/Tzr+3hfwzO8BCI1NShvuL/qOD
UnsR0OGPGluo8zJEomnZy9Mv6/A3svS/G/yQ//pFSiwIkPcqSEYix6peReh9EF5/aTa0plI2NuDM
8hBlLc/n2bAeFRbQNIHh6BpXgowzW5qpCZB4WR9RQrlFZfUtz/DfLcrBBP1lUbZNBSql7RhNs/VH
RaKT2GH6hqTm78YWfx6bRBbnoMnyIwo378q1+MLz1fBbanrIiWd1aAVWAYXCDOWGJUavCPssw4lr
KrJoDViLJ9gpMTqovDjA7252cGG0VzxNBdZtfblRA/AjiTjU+TL5PzsXCKXZ4JpiZxhCLUe0CkO5
waMLieMdTzTLbNEPU9hf94oE0NepkRuN5on1PFNSvvaqaXxL3vk328XT4nNI0mBW6+RHfjV9jmn6
Ba37P+R0Dvr/6lzxtPhslr0fKlRlIlmhVuaP3V3ldW8IPv5u2sff/xJBZY8R9i4ohfMUpUwPaBN3
+fGH2ffUwhOjPhRY4+YwCKy/ozdxl1Xdk9nQWnSyS3BvPc6sZOuiGCc2LJPe0KM/lvXfgor/e4x7
WnTuXhsMwgbIlrujdTa66f6YkB7wJor/K4PKf/8ELUJTN7VyZ8v8SDj2tbSt22T5brQsrhaeyCWF
+4ICVeQswU3vz4C7RrNz3NWCE2euzgd4A4ymshdMv+LidnLEG5q9v9mGunAr4pIdlad4jWbXgzBb
XVXdGJktiRaY+7L4dnPEvTcXh6zHTWEvV2ZDa4HpxFNmC0v5UWcF6ibBKvInmrT5B7PRtdCkMznb
NNDZJfH20Zv6B0SODddEC0wRYBEWo+gYWbb4vi949vqW89ls2lpkpsVW++uUbNEC6PtE/h9eCBea
udnoWnDWqg1w+hzWqAQnEIf+5Z51782G1qLSqse9c7FzjbJWfFh873sWq/zCaGyhxWWJGnQyoRoZ
ZZ1/6yErMRfzGwLtvwkdXea62oMJYPmyRRO2ozCG8odyCb+bTVu7MzfKLXNjL15UwzE5U/N86bvT
F7OxtbgUQCW7IFtXzhNUmToZ/rTwoDAbWwvMgbddizrFFvX28qO1htfE/cNs5OMr/HJfVvTd0b5j
tXtEradmerATKzHb20KLSid3PRxf+jXqirG6rbMAuWfRJGbnNyIrf5p5ABFOFG27RourviEMjntX
+MaN+bstqAVl3/jdVizTFolgA7uQAlWNU2WWFAotLOfdAT8xN2sUT8ulM4gXdHkvjD7m8Vb89WMW
8arw0sFK1rVQ+gXAGcSp2e7WDZPK2N87yjVcaBKSd+Znd+mUJobz1sIyT/rDHKLfojYrPtVBeYuB
ptnN8E8L81/2d6LCpFTHLilqq7wIZx6yqvZ7sx3uaHEZqzZGaZqJQ1KHB5UCt6Fgbhaauma5W4uK
Uh4bZZ4AZ9Tup4RusdlG0SIzsYoZp142OAg+Kuc1+BEXcWmzwbXAzAu/7ix35Eprx092E/gQxOw7
s7G1yCxxB6BXypGCLiD+q9K92DO43WaDa5HZNfSMu5ZLLdjalzFJP01FYLbgh8zDr5GZOxBKUtY5
cklmX6whmz9isWl2XNlaJgvfpPDUWG1AcmqIEsHLnv53Bvf/m9nbWmSuFFIHmVTHPY/g6jbT3vLN
PqWt3ZeIKQXjMJQrnRT3pkKmzSnd90Yf0tbCMoVIY0+iAI7hIw2Nd/d7oD6GY3t//pJJ4beWA548
alS2R4iUn9NtqE5mE9fikkzQU34I23rq5U8gTA6Qh7k2HFyLy2WcZYHOJ3sQ2jyNpvpLV2/PZhPX
4jIVXbp0NiueIiPlFk7kD5lZ/m1rUYk2sluiucwW3K0f6xJ+8+zdJHCormpRmTZ4wqEKucEWme2L
WAqXNl/2YrAkDK5F5exs7Uhnh7sBBcsipIIii+LBbGwtLPuygg8KSDbyPNGd0IVcrkGQWyYZCjPX
IlPaY58rwAjRmNphlCwTyHKrzkyuB0bXglOi2Q1lq9ujZYdNUTpj+CWOl+XabGW08ETUwIHy46/4
E/kf7CB/kaNJ+DBvLTZHF7HgFfhFhBnQKVsy96x3LaNqG4NrsYm4WmfT/dtB0nvP9UYTsK/feDsc
X+0v5R+G1kLTEvkcZDaSCvaURe1sR/a4fEU25cJBQsBs0bUQ9TKkUTZsMyKsNU4OvDkb+VOjoZUW
oigNh1NiMXv0rhF/bacPCxUVs7G1CE1w75Ht3sApmlpgZwXg+9m3fpgNroVoYSP1Dyt6jxp3fM37
5Y+uvTQbWQvPWJapmIXLOb6U38tR/uAtm5+Zja0FZ2orv8/XfY3sqvnciPjJTr+ajawF5gZJ2A73
mKstH5+Q3P6Y7onhHtEis7T7DHlLzqshGVDJDRHM2HqjmhjOmlpkurtbbjnMp2jPtndJ3b6D4BaZ
LYkWmSglq1m2FuIZbXXl1cG7wWvNDiulR2TVBooTRUQdasER1m1LJEznLbWYnEfLwvSSmOw6hBhi
+324GaXgwPq1kEx3JDd6394icB4fSZpvgtEz2yVSC8imxO0xtBF/3iv5Lk+CLzvoOMOxtZAMMups
EgovQAukdrwAZFeWeh+MtonuE55gqVNgny0iv11vV2U/I0ZiUrhnufWgzPo2sz12YOW2761uQLph
QjTebN5aWOYNjiAtRIVoa7J7GJtXVjK+mA2tBWUwqgydQ4Z2avEp89Z3ykMUy2xsLSoxpfHADRI6
q8iq84D6I54PH83G1sJytgesEjbIVohLfyvb/TPS253ZJRxoUUkalw1rQZ063IpH5EtwReLhYzRv
3Z67BO1Si/hQZ5vKUx3PVwCQ3zipjvD7m/Qk0MIyUAX89+BANeel+zWbMaDonSuJUY8k9OHYGIZR
oMWo6AGIgfnjtnfLz4uYgHPG382WR7s141EUuEmzHW0e3sHqfdgD9clsaC1CpT2swLJZniQdX4q1
Prea0HBoLT6TYJox+aNamNjTYxKEF2XdGQ6txWfuoZ0Oie4o6LUAy31YQG5jUhZDAlqLz36Uw4DV
0Q6qvl0vctSIr2ugpm9ky8e6/t121CK0HGCKlFjeR5W1jZ/ztR/uqxjwsNHX9LUYXTeFpjiGAlEd
ON+SEcKhNwdfzMbWrk6v8pd2PDLltqqeYYPkZ0sfmp1buhPs6oXy8GZbjzpnegY7ZD6zcSkxm7gW
mMNo5XbDgRjJWd4L3EQS1zW733wtMN1SxAFkEXp3ZQyWFiW9fijMzkRdM3VBFmeBb0RCW77Dn+FL
NYafzRZEC0zu+yGWbrJH41Ij/j3V+e2Bkn5jTY7f/W92uK/FpvCW2nZblhtI9YCCZFquj6W/jy9D
GqbphdmvoAXp1qI2OCramnHnIEJgN9+mLTM7XHwtREc7qMpuob4s7PEyd9QJf6U34vM3a6OjgTB4
sJ294Q5VQ95c+5DeZ5CSMrBis+PlL37GTR+U2ZZTqm2Kd6mwPoCK/W605H/BA0kEnzwcCiO3nvxr
z53hn2TJemk2uhakE9L/SVtSYy7T4UeY+f056hJGTXAn1AFByOQNVhzyULHhth2iQh8SO39ju//m
QPeOv/+lATTkysWC7NiJWYi8Z4/ADOQPs0XRAhVyV91sAccLBKTqzEmDb0uA563Z4HqcQr2WCk2R
qEq3FM3T/AQj3ggMyIpr8TlOiNaiAr5Hce7CZANU06FbabgsWoCmVohMTcFeqccFe60K+t3sWmYb
UUcE5YvchtnncPRVd9sikOG0ynBo7QZNW7cnRUw5dzfni9VbD/kmzAq2Oh5oGBxEJgPOrAV9wqSu
IixCn4z2iatF5mLn3QaFk2a13SJtP93MRf5qNrR2fUK7E1k2k2rtqKfAhnXzi12kZsV3VwvMsXDx
W6JlHfVxgZvl8ND7hqesq8VlUqZ+iUMqwIMg/+qQqDi2/2y2JFpUgqRTWQiTImrT+HLlY5bKujYb
WotJp6i3ppHLGjkbaOhtOqR+za4dV4vIAPM+mdcOEelBXxuKhykP37gyf3O+6kigJh5w1MB8MJKW
i+hH5t7OsjSbtg4FsvoGUGTmo0TfoZ+9xu8OuxWjxRbyz9dCXA0OPGNiPQY4eyXjPb1W02J2dAst
JBv8Jcc2hP5c+dYlpoZXnfWWI/3vllsLSdxJUQ5IObhh0LcP85KJ67JbzY4SoYVkukP+9QC5og9m
4XNcbfhH1I1ZvOtoIB4QFkItijS/c+7tvr6Nmz4y+5haUK5w80XXu6Rt7jqegZ//KWvD14nQohIn
2iAfO/Yg7jEPYzbc4uXwxj35T8jP36TiOhQIGT2MZxDvjfygSHZU6cqxQbY2C29szxvezV5p3yPj
pJ4tZ0MLqVzuHYU0IW5ky203JahV+GUQiBMWTd50uWIBdL+IZXh07QCNkn6042uK4+nzttj4khmt
tY4xCuVStHtKrydY4rvSn2+S0HnjMx57+G+WQ8cY0UFuu9FmqZU15K+YCTUNKiIKNQBRN+0bP+Q3
AeRogd+M47A6zrFXpPvRE/Gt39ZXZkujhb2I56AHqTdHuVO+in68jovRiBmCVd2xZr+ksVva1m3p
QnPdw69tFzyPu+E7VocZLQ796dFifTf40Nm2XAiVGy6Idg+Xaw//wcHAQaIv2nYuFezALDVxtJC3
5qwOYrz0osUKqgvRZbDv5WJ2OThazKdyJF6GvY1iOWC7i+XyGaQfIwIRn1K7jLMURfFiZFU6u6pO
+OVeYPMt3shhj732NzGkA41EGdtOXPE1kUaPX8IGXX9cfgshTwi3h2aNUx1wNMi4a4BettG+jJkd
LfEY4uiw975ZjOqooxhHpHoQHZzddtwu5qXCF9TfjNCGkPC0MG3CfPCwkMNWJIaUX8rxEpWm90ZH
gI482vB7QHCYmduTdVnY4lTn3R9mQ2uX8z4vToaOPIuO5j5k2xura81eJ9gJ/elwqawkczogKuhd
DX55JvsQZv0KrNZs5lqsxr1vNUzcA2iI0vpCJRs1AOGezEbXgrXLkgCPDDDd7rZ8FEhRp4iUvXFD
/+ay0LFHO1Ix5UBlNdrt/s5JUW1G2NroeyodfLQlra9qvAyjtsDXfE6z4bxcfcPBtaesZ+MRCIXf
j7CayM7GbL/v/cbonaJC7QZNpLfOUrEoS79/G+b6WmbK6OBFj+LPG7Hz3K4o1A4LyrLQDFqG5WwZ
EJA02SnqL8ijysW1cGD0TBSRteU3mbu8cez+/UZRBxX31+u5yeJdoivrQwpVH9MguMMxzmh/Kx13
5AxSrl4M3xSL88OWJESOiZvabEm00MxhszmqZ972lFzLUd7Prllc4nz25yXpY2co3ALapnv4Qnd4
KqayUhdm89buUK/sxqma2wBrqF1dIX3xbvG20mxRdMxRga8lsIycwdv2dZqdj3s9G2VESmlxOXci
b5cWENm+ZBgcIaATmvU6lNLCEjvC2XYz9gm+h9nFNuNB6ZdmJT2ltMD0domt8wB3Cw4xaoZD8UE0
yI0bfUyl5bY+/shJgBZUhM7Hg6rtE+Jthp9Si8uFy8H3uz2IVspY12M/eiBTU2F2yirt3uRj2rOX
MPE1nl+p7H9s++CD2ZpogZmizCAOT8DDhG/Gn6I/z3ppdB8rpUWmUmW7bl6JT0nT3tpbhwa8NFxv
LS7R8EWzI18gsEsniRCKfh5LDMOM1kTHHSXFWk6I5/pRgShHJpF5alHFNBtbC8zU9oGiT0zcVntx
YVNx31CAPzcbXAtNmSWVt2erH23rdB4gZonhq1HJRkktMMfDPz7JZj+ysGWOUc8rpBmAWem4o9Qq
4gCLJtigROflcaAkzmaGfVM68mhMynJIPZbEX/rXeLJRo6uezVZbi8qgnbbNc5Hdg56DRZ91vs5t
Y7gFtbCUky2KZWZN1AZQt8rt1zmt2k9mE9fiMl4GlZaSb9mvJYr2hwFg346GG1yLTOVY9bwWkO6t
Tt1XW/h+MVMicJSOPLIh4DVVNQdIzzaXeZ49ZUqZJT868MjKpG2Bsj6kAlpZn/lOEEI3bdIboxXX
wUe4P0xjfmzxzRtP/mqXiJk5RgRFlkULzdVy5NBszN2zXsWI9URoTWadRxVoV6YDgD4bSx7cW+x9
WbFqi+YqNMPQq0C7NJGus5fw2CqTtezvM6xaL207ac1u+0APT8E6+xYKDY6zPrheeb+bNVBUoAWn
s4LHIIgCjFunmx2J2hi9OLONooXm0NnNgC0MbtHIA88iQfzSM1wPLTBtumy4BvEppRfgKOUO2alf
O7N3iQ44alYxigEluKgUmMBP+ftiK82WxNduzCqpM0eOGfm9bz26RYH6e5EMZjemDjhyDuJjXJOi
yGzPLsMhud76XpqtuK8F5tzI1RLoj4LCWktMuNbs65ZZ4TejraJjjtIGodHUQ/SlbdGl992heqL3
Fht+UC0228ZZUzSXkU3KN9SFKfc9TkXjfzWbuxab8YQs4wSOAckA7JwGVbRnyKGb1Q104FG8rUj6
TQxeNPG3VTqYwS274X7R4rMV9KmyhCebQNURYfeihlbov/VqO07VvxZVlY44Wj1L0kbhQKw8N73f
8YSB7Fu57oxg5NyaZXI69qhrvY7fAcZpgSdO2qEhZw9GrTelo44CdAS5LI5ToPdxnesRoF2CbTfL
+XXgkRDYDe4tWxINQ+T54q48n1b8fY22pK5D1NYMPuKTHhW9f5ONwfu1lkY4O6XDjooqkVvvsyxo
DHoPaVC1r2OxpO/MJq5Fag7NKkQEktGV/3mu98u2HozqtcrTwjS3SpKWGpmwsZ8Q/cswIfRbrFfN
Jq5do3JtD3stlgXy7Hoej8V0tgS74Zprgdo35TyucMKjKZ6wLhRYY3kKjX6zqWt3qdXXQmYW5ZU0
x1xKjVeBb4YjUzruCNtfa3FLJu4fVRUnLQY6+45ZV1LpYkQ4hPVD2FJTDQIPW5Nd4JmTxGYfVAcf
IaoaF3VCIhomXnIRC+dL2Zj14ZSOPsrXIN3RJuaxtc23Dtps8fYWcfEIlL85dV0tx00tf/rXVgnx
S5jdn/Y8vxjtEx17VK5hYsWCWRdBXJ1kmn2rVR4YLrcWnR3OazPepuyUcb8OMwCkjtf8/M8T/81N
5Gqx6VtbVQFpRkNpTdPXdq/jO26n7ITtsZE+iaMOKcpfS9mr4LmvatZm8CDPi0KON2E/9mZZo45E
UuEaZHVts/JT/FAg+7YGyiy/0JFIaVcI19oZWuHy0o3qa17NRiBSpQORHAkMLpOsiT/Y9zOFPuxS
C7PURUci2V5b1JOkK2ENW3GzrLs6+UVtpH+CB7CW66YocaQIhOJiaqnXtaYQEtr4O/7n3fibCBVa
hNaJX/lQd2ioYGJw3Qiwr7xlBrOtoqORwjz2KnEcLSE2JEmx9FAYRWc4uBaki5eqJhsZPFUjLrfu
rSregpb9JkZ1YaI2m5IEaVYvSgrXlWe1J4Zva22p5swdRww7zdZeC1Ns3rpYDPyUJcnzu7625nNv
LY0EYtg22kXaNHnf5YJNubrbdj7NwXKRCP+NTPc3C6RDiBopCxudchqI1ly/4OkqkTwuh8B7Y/zf
bEsdR1TKlrJ8fEw+md4FbXdtO2bUDITN/3w4el5sVcl81BZbgTtEJ65zFQ5mn1TXKuoTJ95GJ/Gj
sa3vw2a/Sl31bLRbdPgQIO+qXfFLiTANcQ9rpg4rRmVWWtQRRB0e9utWU8uNAaxFFV4btYXHitnM
tUDNHTxvFowEo6lp7kenfgxKXMHMxhZ//pq28Gar8Szk4MLsIfCSK2kkNOcoHUG0lwOGcvZxqCvv
ZcJxRdWyMJy1Fpu49qrB8ygTY1KKNcXUfVy3yTD51/FDq9X3UPVZknnZ3qVjeo0vj2HRUocN+R6W
upvFxIcVN6G+emc1hdn+1hFDjuMhzbFwGspaHNjY/WQhI2h2Q+uAIdeL62SWAWL4CtGpwLaiqR12
s6+pI4acFIf7uGan9HH6PFfTY5s6H4y2t629QHk5ew1+YiREa/my2fYQ5VCELv7z4L85xHXMUFFU
wBEArFAkFh9jHOHhwl1W/W4W9rYWmqCz07nvEQgN0nFDc6EeX1p3KcxSRVu7PMeum9t45IuOJQbK
cxIC2EpFZVZu0VFDVmDXhX0sTVV0+H5hdGibNSykDhqy6mHB84YQKoo2PstT/ynBUMtoK0pdsSjE
L8fNsGWOZlxA8rp83VMz8JrUMUPWCma5CPmcU4WNcrZjF7nK2Sj4pY4aqr257J2eXK5dLKzQm9ut
do0+pdQhQwFuCW4rSVXcBjNld8iL89z/l2fCf6eD7UgdNFTmsbRDl3mLsLhPOgw33Hf/OTj/PgOS
OmaoCOx5z483HOaDF7Lxd2COixkiXupaRTaeSdKhThG1jnVf1a+r1743m7YWlpyxdiCly8hh8BXf
pR/LLr+aDa1dmrNTekuPIGkEOS08w+BojmYziTJH6oChUrmTmzTekYvLF7pQpyHrzZh6UkcMTfMc
pM0gOAjn2gbbU4gzAPhGABapY4bScJ7XYGJVEh8bpHp8rKfA6ACXOmJoFFmfiA3zoz3YwWaP/fOw
jkZtW1iQWt6Wpr2rXNY7G/PtrG1d3Eybyui2l0q7NT01FfWYHTcPJojPeeHiio5DkunwWj5rzYWD
zx/rklfueYaNVRWaFeKlLlXUYzBTOWAfOE+2xjmz/g9nX7ZkKY5l+ytt+U61hBgks856AM7k8xQe
w4ssItJDgAQChJi+vpdX57234lRlx7VjmZZpHuHOwUHD1tprQKTBNZ9BG7xsfzjnDTkRwAouItFu
3WZksJeFKPll6+y5XxEdok1zNqAl5wOb2a38XrL19aKpf04b2hANt/SIG9o1YXk3kYRcc2qTy4bi
uWHR1FMiyIIb90l6Nwb8Gebju8vu++ysGRsZksGD2DyNeiLZqHp/qtOl/pX86C82iXPqUIxs1jiR
oH6lbno1YYPwVwRIXDZWzslDiGB7z3oCG3GRfNczdSfny2zb0nPqEIxfgzbq0Rvu+im8SrwkOY2a
9RfT/9/Xtdhtfl5bxiDR49wN4AmGZZSLumNvKqwsosfGsrzwzYY/f0bpBxg6IRMELgAzz/p0zqYg
tb/4Bf7qtZ5togRBYjhrggVBTB/d2gCexBCcXCb3TNOzfdTyFT4jHo8H8Nn1qtk3gbjwy+78nEfk
aFJXlUMHtI8HjohMfkIw7FRcNJvOmUQE/c9GGBS3q0uKqZR1Hulkumy0n/OIYsRp8JK8Kxw0rTpk
N1bQI3k1X7Y6njOJGuempg97RD74ak9U87xtl0l5kCb181DsJhrMcNNBK1FynamqsZlcL/NXxQn5
54vrxiiKRReEHLEiSdwgDN4hM/DCN3o2U5OFLNOcIggjSVUuBnFPkssa5uA2/3zjtAc8rDXyq6vE
qAwD8495vHConE3Ppp+1VjPoIc17mi4C0vXOqOCyBijq5Z9vfFVJLxawLXdlNJcZI9V1MPrLbDrS
czJRa3S6KkqSXQuj6buoVX43JGq4bPaf84loiPDyeKG4ejgOGammO9sPTxdN/nM60dYudQcn5QQs
uXW5Qog6z6qlGi6rAc75RH1cspo17yX68D2sxSfDL8oeoek5l6hf2kT1/TsreZVfTVI6QGflZWZU
6bmBEc6eTb9ZA8xMbSDKptU63ATJIj5c9szPpieiwRs9oD8EeSDILGSMj/Du6C6bRedcIqRBiqaV
/XsLgR1gWLrzv1RQ/sX+GZ9NUNnx1qBrhkOoj+Xt1ozfOJP6slPROZNoRHGhqUctynwf7Ij1P5wd
t4vYD+m/MIgmp0Y5aIAsXlS7OulrsDfEZX406TmJSPeLHgTH1dvGFbqO1my2F8qbETf487oVjqVd
8Q+gp42OWU3ZZ1ZOF7FlwKL8+drWei0SjwNdN5Jr3YdfudIXPvGz3ZMiEkjE7zgilfLh/dJJPO8v
mj7nvkVCiZaMPVbycREF7+pbFXUXoZ/pOX3IsDYJ4pnjaC6nMV9QCglD+suW8ehs67Su8f3WQ2fT
6vpBtv3t/Ktz3PtD/Vc+SHruWaSUE8lWb6jMK0Z2iKeLv3kXAM3Zylm8XPbUz/dPK0kQ4Ii1A+Xh
JB3TWQUc9KJrnzOIAjI3nW5KvNFSj49Gb/QAOlT7i2qI//unc84gaps+ZrLF4dzIpb5pu0G+xMME
giWEFoHJhAnTG4OH+mPpEnYhOHXOLEKq7VT3k8LR2jU32zsGI+HN9os1XvzFb3Q2b4eEIaOtwrYK
8TB5aYa4CXe14AM0oQvc5Hb9vMRB1g6bs7mUaQTDQxa4ywbCOfnIro1wFUe6+QaWYI6Q1dd+jNkv
3lX0F7/Z+5//k5kDqSApnhq8qy5MPtph1Dml8jLr5/Tc/Ij5wURCSbZb3KyRmR6FhRE+vWx6nxOQ
0FgPqnXFII5rch91W3hM1j66bGE6px7BnXmRYsSt9+twmjrwPSW9bOM95x0tSxu1Aa3fOz4AmDBc
50fwhc0vDBH+YvKdU48SxPCKrnZ8t0DY0O4qTvkHoi1avtNYIZITWybp92lrVvQ9fMOHy7a2c14S
cXZBViQgHOGjGGEhUSBuJG0duWyg/gs3Cf1IBHlgFiT11GVtR+csoPqy9fCcmrQJN5JUmnTHuiZ8
mSJf31fTUNeXjdRzchKriNJBhcGUJmXuFN8y19ELW2Xn3KSwG8NZKTwYM891sZbsqlPlhWjCuVNS
kgTC8BUXp6Lu9yRovo7behlvKD1nJ+GMFQxT8L6wlVweTPvqmG0vK4fOvZIm0Eq6csV2IIV7tLpp
7qkm9CIOXnpOSXLvi3ulDGJMyYTaM+Ff3nU4//vW/BelxTkjabF0NZoI8PvK3n9DEFFNMhTmPSvG
zqzP//uH/MWqf05LcrorNQnwdHSwvKKAHjPa0ssOuOe8JOIgI1onLMskGXTeVCAmtya+cLSfE5MS
0gi7OCyeScxUZuF7uR/Cpv7Fw/+r5/L+Uv5pN1xYUyUjIqxQuczfQqlv4JL+i/WL0n+8wn9TNZ6T
k5TgG1ETgGgoQ7i8US5xY1bxOgwyP3qVZtXQJE+V8rrMaWJje2wtW2x3CKfRT1vWrRucVUFXqVeK
P1vAta8jWp4qn64/1qpNRQZOqy6UEv402TFc92Uc6LHo1hYc0RXB4x7m1x4mXvEctHA+8VWayaRr
Xu1WJ3wn5mppinqbpM5D38pv8bR2bVFpPX9YSKfVLUhhqc8k78s+X9fJP83rtKU/Qt3IErY+tR6u
WtvM9yvC1qK7utQ8uYHF0KZuthhW+dc6aEuFcNFtaF/RE0rn63WurW2ymcaj3DI+DN2CeGqCmLZ0
GRuY+SGWhy97BB5vGqxFS0HrYkaOR4Rn6upgZ8ASH90aruKAzHIT5oMbpPqAdL3+obEox+83HhuT
aZa01ZUgUU3u2nqgLBcdMMabwJbN/BAPfbuwrIRZSYxhRa0AVGWQodnkRhs23fhBLNWXmYa0O6lV
J55C2pMM1WPAkH1yU4abhxcO9SS1jz7yqkMzjYI8m4V+nujj4EnrTqizFM+axXKHHBazbntkfiIK
uYgHadwuKpWNv4xtMPdpNtQ+NGvhSOo4hw+1djN86H2jxfe56yX9Af/7oX9hKfgoN52J5/Y+iNJA
XA9zIJp7z7cJL4BPCFrPkKU7tXEOEfW6vd8kmitNnoJrXr5MtY/tvapjXkd51CMIqcuakdrxBg7v
CX/V4YB2gHd6k+WxJnjKYO5Xas/LTdouS8C9eVI+pvP92DQ4GqZtOdX53Myt+0PYWQ5+N/YtHNfZ
0Ltr8E/5yFDzxDwhEKEu03Mra6C9sM4x9MXIkoVFZxUvBteRugi2huKtxxFBdlob2TIn21xvAM2b
8a5Pw/5OTVUEozrViM8y4p26Sng6oP52Ug0bfqGgNqjI+8jmCW/eH053sHgKtGB0Hlwx6rj6SDZr
3YGJJrgCTjQEAM/KhuzWoYseaN/Q08gn1udtY+swo2vj071lSvNMRAj5zXhvkFwIK2Fps2kyQAwN
TPc/N1U7rxlXXNGsCdBF0I4MB47ogj2MsdLPEOSik9YNm83bcqxMEcl5WDPKm+4wdDP7NA/JGmcu
7joN+mjF5wIJtMofujhif1TjFCCfsk6e00FYi6zeepNFnEbKHm3fATufhk1lZIrFC1tjV7QimZe9
gwlFebcoEewD+O23J5C+3Oe+p+qq8mX5NdQUd6U1TNhyMyczO41CVvapCxCslJcUTifFZppeZLRr
xPDYr1w/Ggv1cjbMkj4sUvOycDUhvEgMr5Gn1diTFVv3KLsAJfQaB3IqxtY9GdcnxzVF7lGxsHQe
9kHTrt1+HOg671DTxDqDAYJ/G1TLyC0ptS0z8AL6+lo1Hp0NC9nOfGprbfNBBqY9sk22bkctW90t
uJqnls/DG90Unk6j6sIFk1JYZ3p20paOr20Z4duBI/djXgO9fyyhkeZZSNb4YZn6VF8hFSdGh1bV
Lt6zaOHPuqfaX0eug0CjtN2s995vVXBjTe3dESkgy3VrEGKb8Q5eOfmkWDg/hKyGcxvrN7NvhnVZ
kMdL1u1D1/LlkAK5vqmism4LyiD7jCMcNW/ElhiSL8lqoWGz2t2YZE7aH8Ns2nSvYp8umdB8CLPA
ttXy2IsSCLViW4P/RtCRoi+jOUVOeSx1sTbtBJ7GIqrtycblzAqYu0LvRPywPUUxlgwY/4tOf/Zi
hO0ycsomVlRtOd9KcC7RduTjYnbzGrI15xUMejLtE+0PlTFIHM1iNpmMQX97TVnJ9lNTD69iRcLc
vA58OPYaPMurYV3X4WFu2k6iEwDqZfLY2bX2t9iLZHzrRrF+WEVHq32wQQ57qHkAJXyue4awKkSH
JD9UmjioegVhEiKtSosr42GZdmrhmap1VquedYUf4U10O06VqBDWQ0l9jRHV35a8qiA2nhuFnhgC
VHZrX9L5sX3PrrpncW1Z7nVHv0Qp/MAAsjQKduXvbhYfeJf2pblmCo4UBcz9iKzghTDSooo42Y1W
/ai7YHwFjLoVkAhgoJdC9HmQwmEMRVuUPhp0Ej4mzk7fxWaWPqO1T0UuhYxPXcU6+LnPy23kiH+q
6ognuR1g1Nbpml27aZraLJptc41ztMpHiJty2hlyilwrrhe7jaSYIcdHEgK+qf7cubL7EkFV+aBt
Vy51FskusUVkMe6fQNtx0XFgG2mzJXWk3NdGizqvZzPFRR/65DOVIgHeGYzLlmNWR0FmQ9/TV0wq
L4tF6KC/UWYrYWxWb3avnayiA8gvdZdh6LlrEzm4a5ON1qeSIdY1D7hHNjkM0dKjLettzGEQMJRH
rkV6i2yv3me2CsxyiMu6iq5YNdHO58MyrOOcDWR17L7TZRrlc4sYmUJoox5Nj4zyonOkelHh4ExG
5MzG3NVmzFqPkKZsSBI93wW1SH1eOaFPtjVNc72k6WYOY6oD9xSGdPM5SBJowjCFEkTxtWJ7zrvA
Hqu6TnEe91GTwX3lj4ZObbsf4rh2hYgVvdKLrasDR6pIv7MzqQqTcJezaEI55XRsP07InJ2y0WEP
yFZqPhs+iOsKOt0MDp8Pte4RL1qxOsRKD2GDLsqFcrcPUXFkCyajzNhKsUlPhNd3iymbrCJ6Jkho
no6jVuE+nWmaMUtZhk+yxSDk/eKrT2uHMFe2xOy4VBPH2bhL0IlkI/YxH9XwRQ0WsIUfR+Kb+Er6
Mlb5tHTO347bIKc8cQoxN11fBsmedT1EfwrCq9BnKGLUfKKkTfvcjE2tsyXcFr3veDL2d2wqvc/H
sWHqaDcNp9elEmV6NaaoR7K+7yb/Yw1NLLJoMwhcm4wzc+HkzE3R9yokeUVRO8AVeyHDR17KwBU9
5dIXViE+ETe0uBegF12Vb7AEvhng9TYdWSynP2bP4RpiI0mqfNYYTddJ2os74GSbPAQxiquDsS5e
X8QwmBhjOZxJ3qpxbR76cmKfurgLMUfWwKJCETLocw5jzQbdytBWhXMw3jqwANrwPZMwrT8hoc+I
gnGi1JOCIoXcNSLe0gzlgDo2LQ1CPIEmHO+gYJFNUc6zFHlnBP3o02DRQESqRLfHwCP7MGsr1K25
iKuG3Rn0jctcVw5qiGlx+n4KRzSnygjS+izZQKA6xqLU5rovOX0BYjqlOdbN9pCGlN/Xy0rGok66
yj1tdJifcN/kG+MSVnUWUvTqRDb4yGew3uTT921aebhDxjLQk6UZ57Wo08qlr5B8JsMxwdvXaT6k
VKhvvhmRV7lV6J1lamnFS8ztUsOqtkzILkBUaZWvwUjavWrhGVr4YfTrNZx//JBHqg37wnj4i+Uo
+slNpdplQvXrTHvdwH3oI/wrOMls5+EI2HfjArvHtFu+irBdaInW/zy3RzdhgT46M7Z25wYNzRLu
dRJI/a7jEpQ1bL07z/rA3GMd18uz9VB+XG9rGVRZuKy6OS1LLMJiSJGkU0iEy/OCjmEU5RtN+uhY
zSHHejOFJYyUx3Edj3RLYDk518ikfcU7Z/E18p2b4a1rsYUe4iTa+q86hOgjZwlVy8Malyt9ZFPg
yx3MWyQv2po0+yRK6Scb0vGuZNj7i5D2PsZpoRnBSmeQehYm6uVWiNZ6f+zcUrOCR3UbnEQJDtQj
ClHmc8QfVsMH3mxdd6vhwYWKa2oXHEjLcdgTXPmulRsKzKYpmflQh3Hjb+o2TsWnAAn09tMUNiS5
p8s48+MKbeXLxGLWYZyZ7t5OQ1wdB6SuxAXKaqrzHi7s7W7xog1zUNKJeGMMjC+bVXSbQcZafXAT
pIkcr6IOYHS+md50mDGd3bK+jgV4lSmIUOkVRr3A84etSnBfESmDB6T1oByoZYAZhJddl4mByAXv
ac9Wss4AtGFJldFk9AQs8mh4iUaTYNBBzbvYz5319fxdwBpQfh+1pNsfYsLIdT/CEBOVvCfomQFH
VMETmXsTEp+tqV3YzvXvwV1VJeZrr91QF2bB7pXpQeFwq6qx+ho1SfJpQazSO1baKZIgxDvFDAB2
P6u9b7BnrgUL8H8Ja3bt5+VaRnNv1weK3MFyzcXE9NQVWAvKFi/VcxhV1Dg02SKsHU4vY7mGMEtD
Z0jsYL7qdMEqvboc7vQhycCPUB1WhQXeDRMO26+ThhQY0CAEY01aoGwksOBOUgmKZsYns0afaFiz
FJWGpUEelaZS9xOdmXrDMtu3xSwwlval71N+4vHUwQM/FssgPotyCN2TL4EQPLU27Uzu4qRVOGUo
j3hXw7D4pVhH5S6mVFUCtJuRbbd4rUl1vSFD4zlsk6o+0IlN/X3gGA2LCStMfWVtPz8jlhI5ml3r
y+ixq/SE6hRYAXnzMYvoLiUQfB1BNZm2fEDJPT271ZEpi7emMVerm+V0KB1laD5s4Q/wLWaSzVYt
Xwmo3c/cKw+SftC5AX6TnrWFsT7qrtN5rt7adpWuy1wIxyeU8FZjFFIEz+n9bEha47fkcGB33V3T
cXvEJPSfSmIkz9jk+TFMNv6jJimOqwkxaZyvgLDdjukqNbcj3kpXZ7r3wA6zdWysybZ6ZngTfosf
kEkMKdK6RUtG8HqL2Y3RVIRxHz4kYgzba4YmCkPtg+0tU6aNB9DqjA9hCOuw6SGPULB92MPpcie6
kOnvC1Wt38Ht0UUInSupwNxCgZ133QC0ewwIKP9LbOL7UCB07CFG2ojNGcDBNt9wSDZFtY2uvN6W
KnZY30zJMlBYId2tcP4cTwy22rer96rOkFA08xsXrQPOUIFllcuQ9Zl8jI3jf7AlIONnQp1b7ssU
+qg9oDZYfYY2lvgVljZGPhM4Q2WeIB78EZfo45uJB3zEOkSpxyOHtxdcXpu+1keSzA1irD23Ccvh
KEBfKQHylC0wAHjWNAUqg6ANiZPmklh+wn4DkVcECssJeKdNEDelmQCeA2F8ToJ+qNDAxTIH+41p
wTEg6UhU9NKCXeQb1cvrgbYb8qFpKsMcRzz+NJe9SDMiZt7mHXfVpwRWVafRyiHMVdjwD9JzcFj7
TpQvveqTj9qnOs4p0dVXiHK2Zw7zftzkjA0dJ59IZFPJxEMyyepLSryhRTDr9oQPWR/YyoIdFlb9
qFU9hiiWlrnJveTuEKtlJKemXsFrjaByl3mnY8RI1BNCdfYbygC1h8Vxp7DPeSQZzRJL5lUwzLZ8
Vu90zC+d7lDmhMDHox8QS6ryuQHpGcA5xS4FvAYumXklAbTdaTGaG7fGZFf7AOYqFR5HvxuGWvMn
WJWSOU+DEKuuxK7V+gJNzVgWg0dx32OABRRQWmCGLF6AIuXbUjawAgY6ksUIa9fC3oVxun6YQ+2P
ynCyXo/KtsN3txCJzaIZR3UVrK6BNo3wiokpqyF0eFgIYyYXum/6LEpZEDywfi1vR1ZykquxS08b
XwJ5cu0CV2arpao+NAqZZg+SV1GIGpVOS+4rpR5JGiLNRzjf3MVuYoiFMNKutwsO1SfWz/31KsPI
5zg7wfsllthIRxzJ9EMbRfwbbYypCp2iMslsXIlnhszHKzQoO5gL+WlAlTlVyyswmhYVdAD5IY42
tR2vgyFN0C4b5vUjsfN8ksGwscwIWd91k21+GJqmfQscgmK1kKvZmutmwoHvehq4qDO/Ub/kq15w
zo9bE8CyJ8Y7O/DaTK7MYG5Syec0Vh2/DuqgujKdNnM+RHoJrkLpfYenmY5viHbTKov9WKYZ3aK1
P0Sw/vns+bJMOeo4eV+Fc3gTSfHofQlKH2zI+FJg2dxuHau68Mag9fgGeXP6CHm++LxyHC6u2pIa
eRyoIfGBRMnqDwjfGMZs7OfqKYZo7DEaZdlng0zXzxCTpZ/Cdm6v9MjaHWmn/VoCa4nb7zPDlMgi
5+ZPBEhnBs4CqjX0ULFyWnKncL68Z8C/kcPk0LjdTSifXku6Lacee+cjlA0uODXJAojUJHJ+jES4
XU0ujatslcJcqe7wvdvmbFyRmrVEZC7Swygg+M+TdyS4pLV6Do0qP1GOwVXxqgWjJIr9AYl+EEsN
IJV1+dhovIoa4TB3qzLhXaK29asEyPehiaW7Xzsx0qNo6asga7bOw49YTS+bMRTA8qjUVR1vugPk
F5fXcV+WJ7yYIOscoi/AbpibtRjdMDcZHn/8QQbbMhUJiuch94GpwOAAxvaDbbD9wmxgwKCRryee
BA7N95Xw/D5gdeOw66zKZRTDFvPUreaxJvMy7beORXpXVitw14lE/Wdka5AQOzdjQOeb4JGKYDxR
RkYEbsi5/R7F2/rG16kjACDXuMeW0PAfLfyp/ojiqcaPJv2kc4l1VwL3ADQPJLIMn0MFgBrCp9l/
7sO2CbO5ZZCYm2EYZWFFWg9ZqGK5oDhclxu/LFWdx8DnX8BNYAv8UYJW4VDq5i+ACLt2PyU9f8PE
Co9Jst21AWvuRE31LduGSWdJx/x9nwh1i+U6/aYbRET/ohf+V+0c9nM7B267o+viCmTldApPUBSu
OWPiMneS9Dz3wRBAG6Fu0cfHEA8mlFsmDD5f1qA7Y/6pqqv6qUabC3DKsZ6wHNFwvizAIz1PfUA4
CAs4nLx300JzBIHeWRVdxj8912ynFPJHy97veyPQKVQALDbpLnPLS89V22PkbGoNaNZmY3PGQRKl
q7ysp3su27YbwaJVQ7YdjO4F0Vr3NsVB8qK3ea7abrY2AUDRvCsVdABbUr6rpP8Vd/Yf7cN/01Y8
l21v1TjW1RRBiNsAHzl6ReY0C0QZRIcGeMtDCzxizaxAMz/nZZV+CGBmMhU0hil31je69IWHH8P7
z5sm3M+dDC+z007PZd/9FFXWITR4tyzvK1WH5PBq88FlWoRz3Tdldi0lCrYdvDYpP1YJ2a5Ch+F3
Ge/xXPgNtnqN1goolfOcPBF5E4r602UD4mx6r2sNUK/cwLqKXLap5CFIwsvWvHPFN9qYEHy0WJWU
kt+6uflMB/4rYt+/X0+Tc8m3b1MjWYlrx0p+dHzL6/SyCL7kXPBducrE9YIpUgbtl7hBx1RNXy55
2Mm54JthJ2dwBoChWYskh3hOGNrtb5dd+4wYyMa+FMAfIMpuwrcNrTzR0+WiVQPErZ93LzQpIYjp
3+WZafANIXFjQZWJLiKhwQLo54vjDL00LIZAE+43dVEDqnlFs7a/aBtIzkXfLFoBVbv3QeipvKEA
xTq2XXrx8OdbL1EvzI22IGN6d5esdR527iL7mOQ8KAJekWjxJBBPRePyChAbCerlx8tGyhmdl4/o
ygZQ8+zksLKHSpdRNm/KX7SgJOeybzTgE7GVJVT2AZqGcx+c0rq8zIEpOdd9xzMhIiEdjLsYugDo
kmG/AIJz0XM5131PapHpBvsuUO/E69Sj+wko+MJrn83OZoEzP3oq2NOH8GhSvzMtvWjvSc5131Oy
9TLluG10DfZzW38R2n697ImcTc0B9plJ/G6slzK/5TPT67Fybisuu/pZTcxXUFiUhL1j7YVDYPhQ
UIRS/GLHfNdI/GspkpzLvmMghrDshRbGzB6nFMUkglQHsoDgwzowEACg1ro7Ngld/ozQ+s+frCvc
3/8LX3+3HdApZDOdffn3F9vg3/96/5n/+z0//8TfD2/27mvz5s6/6aefwXX//Nzi6/j1py8QFAyW
7CNoB+vTm0MK4j+ur97s+3f+//7lf7z94yova/f2+2/frW/H96upyra//flXpz9+/+2ds/if/3z5
P//u/f5//y17M/iB8+9/++rG339L/hYRBvP7JOTIFHunm85v738e/i2OIqwEgoScoLH2TpJvQeou
f/8tpn+LcbinIhaw/ORJilXVWUAJv/8Wib/h3AajFEYAqicEe8X/uauH/3np//Me8BD+/Po/Wt88
WJyv3e+//Tw0UiwVKbaySMQhR0pvek5XBf9qMX2D4Eodr2hrzm3RWP/Rm+haTsO4Dzd3+KfH8m8+
8B9Uz/83GP/8xATOcWjKwxLgXFxWWWXnGpa7me/DD2h2fK1KUAmC+sVJ/xwK/8g7YMxoJH8UPv5O
2PBUV923teldNgRsP/j4rYzjGz22edK7T+CXmJ2bEhivO/4L8jRez08zJyU0FFEIG13YCIPVxM7l
gX5VMkHbJMwGBcEEa5C+4JJe35Xoqw4Z3mmL/lJZH0c+hi9AiLZHXenDUA7zod62D6ttk8yoFmAt
k1UeTYPL2CKCLAlDd2dY+TmuWqiCmVxzx3r2hXvxOESsYMkGU0BfhlcbvwfZaNz1mu3dvETZMKZs
N3k1fWhb0EfiFCiHldUxJKKedlKt32Dtfrdgpc2CBpyjNKAD6FVtkIdDnSkXLE8hqFS5H1h/ANW6
zgZ47d7MXZ0WxCcDGo72S7NxXwAyo1PmgEcVbeJ4UcY1fezBdHpUUiV7tAervWg7dvQbRy8JgoLc
eILI8/EONjB8Lxu0dtGEW9mb1IF+AwWj3nsVLMWIpjWQM+jc+HunN62eHR/Mvmzaj+UYiRP8SD5t
Ufcco89gFQWlYDH6SkfoetSe6EPab9sNQXLaqZ7lK1avKSOLWLJ+wQMiQg1FxMPg4IGI7wlEIjvg
tldi6j+otSFP29TNu2ab2h0NpuBWzyb8JkAyP8iVHfD+kMoLadi9In2ZGzD1bqsmOjVl/QecfpsH
wIzVTdwST0HiYuUBZAKbQb2jD3VXHaYVO0Qx9iQ+xQJwKU5+MrrmqwGdFGyNZyA44Q7RyEPel/Vu
hJ9aVoWyzMeJZ5iB0YdKN4d61eIktvAroKqmoJaCAtIKEDEB/+zAQX6It2pAj3NrixYYdVaVg72L
0TQDCcGCCNF12zsdYSxK47tb0H+XvOXyR52U6g+1xF/dOhpgsqap8wouWscuaezjJpu6aBRd8uC/
qTuvHseRpU3/Ih6QSZu3IuVVpqvddN8Q7Yree/76fVjzLdBSaUtbB3uzwFwMjqlUJtNExGvCYofG
WGF4lV3rbkDnX6/uw2BjOvav3J6jH8JRvgxhqj/QkyA5zaHWbEWp6MdQC37YKEf/qaxG/ZhM9eiG
qg1nkPpU45V6YNzVHYV5YUvoo2YcDoB8ZX6o/fJeqn75vSL82MWaTXthJ8i8JrOTvRJBelUmLVkb
dUQdtrQeQnSAn9rIjlkcM9tntA90y6qI730aO2ySVJo/aQ9Az45qMl21G+uNMYaPhZm2a9vMuW4y
KXfcfcHnSh2fcCmPOaBBuqlb2nYX/o5OnHJVWvXg1VrbeH5dpiRw4a6uM/g91eA/pbhW3ZtdaW4F
RMh7RZXzt0nYw7du9o0P6aTVNMELM2qlOApsRVRmK1t+aCDvHOER1qvMnIY7Q04G9N3Q8dBg+Vsg
VwFQpHQ/sQh7sLQamCSt1yoSyJUvprtosD8bk/7b0BvjJPPB3sKQ69ZmAqdgJeK2xSXO110YXRu9
dowtgI+zGgYbLAGMsFk3kUG5vRur3/0InBDUhvXN95sv2dRGuynMI49Cl1xBcYwsNxj84ouRdz9m
kZX3WuIYO7u2vsa6iD/jA9x8aHR8eotGC+64giK36BttnUBTWTeaKR7yVkIELCbx6NCm+Puk5PE2
Yq9+KKuyPJVo5x5FnFAnL6Au+xatfQW8Zkxic80VfvkjHrJmW1Dsf6bWra0imIkPpkHp1IigEg2i
Lf5BUfB9ykbWsmuf2knVAC5N4wglxV51ivrQBsMnRRhfR1P9YiZdZrmDXwZ3SVqFu8SoheWKuNee
Gl0dDya9qPaQbhvcRpXxj4aV/FHjAO9KDVrjyi61Gr9WOJb5qo8DbZ/ZFTux76Kj3Yb+5Nlane50
G1zUbTLKLBhp6jtVz6dtFSuaWFWw42C9TFX5AEanQrsbq9IjB+m+2VAso03qdwbYfRh2ibuw6D6h
eR1Z2Tp/Nsou282t0Nc0cLXjkx1oUKd8z/Gj9LdoJ+FFlVMcjXIodqM0gDyk7ds/TS0oNjo6F6+X
MhSrMdWiddbq9SEwa82lhUbr+UVg3jl6DB20TpMHI02nXYBt9B4QRtVXQSd+zVFU0Yba6fxPjd1p
4Odhr3nFVA73fjWGh3Zu8g9B3GlrtvVeA19JoNaCtqpmPW0UtZi9LhzFJoApU6wzE+oevkYKUkdT
Pha1Xy0rlh6gFXh5KUHP6Eu50mXhbPpQxHdJKf3nqjD6x9q3BrnRcrGaOTUbtVPmnl0/DCux5Ler
IunCciXmVJ46P3welEZ+oeOGXCu88T/a3i6OojOGclUpc3cUYZiU9zBeyu2QxhlWaKBRHpzN7KGE
O/gT2Exd+fow70aj/yiq3D+Ek90dA1D0dQm7l4J89yfMgvS+GbMCp4lB28CmOtR2k6xjbMQeG2HI
TWNmX+u6gKdlEUbzGhThDm0AOBt4spePTnyX0kLHm/Le4pqYIF+Z2Jh+KBTRrgGccMFPHIyIYYEt
31AZv5lFsEpNdYZeITcyqx7CZo7uk2Fo97DLTw4v0B2RQbwqRxMGYNrzSHZxnHhpnQ4fS9olbZQ2
GhLP6efm3pfJE0TT0eVA+Cc0s/pXnbjDxUA8fzAdiDmwU3dZn9ShG8NQCteg3+GuGGznVKW6tk8M
zX+GA0sBmBfjqDRhvdOMst4VIn6OGkff0yWoOFZaKr9EQNsDV7YyDrCSu6mqD2pc9uNTpEIKc51A
bQ+4d8GQaccucClupW6aN8ZmnsPYmxsLcmalVCthPYu0NjRYv7PcpNnC/WlAalNovl6rBndA9qBC
qZBeY/U9VGbMwIyk41WDrc2TZJn3Q20upCil/AcGlL/D76DYNcbgH8PRr09BP8ZfAyWaN03pVC4Q
d3gE5m6hxstu3DhVHR9yaCo/jTTyj0NiNX+UEXL1ClprsRZZMdwNwWRtdTOsnwxr+NAOXejlefBx
aLR8jxxicGdDFVup571b+BlA4mCqnp6Idudw/ay7oK08Oy7iI/QS/cGBW+pC1jdOBgzHAxzMdjub
9iM6SAlgXwBdOckfEybTBo2JurPDfIdvVrTpOurmQQtLKq8nDqA2FV6nD5M79FW+6+NIu9fG9GvS
m9EpNPynOa/tT0MGb4HrJT8YvfidF0NxaFAlWWamfyn7vv0Q9PMuDRm2UOvfddB6xVxrK79HV5qo
IHJ+GH+AsIAPG2SYD53TNTxss+Pc85LGX/qOx7PBGI/bsaqOrR2vwNSCUy5j64+vN+VdM9biSxQF
kibVvk+kMAF/Bwt8WkLpeQyBPB8HfaJLMxWL0JstW4arYuh6uHxxeTTp5AydNf7Hrn2CR7AaqIIV
RCj6vN5rwHnrgE4Z3N3Fo69ln4xGaVyh5epqhD211TvzIJQp+piU1l1Fzd41Rb1ubSU96fr0T9yE
1qq1ZLqPta7fFLVFnVHtN2Zpf+Smi9zMjuTatHnJ+jB+LmvoyGR5vyFq/8j89hOA4YeZXOwuTZxf
paX/mAYr/FTANltpgbhLnOxTSZB9yKLwn9QYW3jGuQqlSqP74OBErlRSosmMzTc0TbBJqn7Yx5Ff
uaZWQt5IzW4X+a25yaYp89BIJK5djeXDnM0f6yJ3NmTy8SptRstV0ULkkfHIl0xX8VTfwWcun0oh
6HGY8YIa3YLEF/5vxcK1CDrT7PaEm5NTM+wUNmtTDWK34gFbxe2UehQYlFWYN+Uny0jCEy0UFHh6
Cd0BrZUZVP1ebZrsLjXTbB+UsBhmeFJYZ2YGwagjHtWI/hmxERqboe1TV8ztLtDsYQNx0dmkQWY+
DWP5W7ekWChRDWmT7bZqTK8dU7b0rdEPyD3Ue00aA7raGX1nYH+3S6XZjXU0PhhZdIBg3W6C2JmP
eQlav8qVOjxNqenlA7oVvamhuaeKF0y2ho6COxK8wbMxgj6VtZ49hlGarWAtBhAp0vbQjHbnbJQk
Lb4ClsNnjWZ0OqPzW7bF1znNf6rVPHh6RYKz0u2M9kNC7X8GyRL72nr6UbQBNI3UEWzU0ax3aPOd
bj91heEWuei8CWeaadUaerfKzaDbdZXcyU7ZoR8r9BWUl5xOSfFQsvVIMWe/fQ4SDP01KbiOafgK
gaI1eRN7ZULBo36rmuchGMd9n9Hpc1VG47dh6OXDGAr5S0nm2WvrYnALIqSVbOgxCP0M/Dgpsi2u
h09NZrWuUeof6kT+zGv1Y9qGwQEVkIVtK2lkO9kfozBud8LUtX+QK0XbipR8zKzPrYQvOpjRdzwA
pnt1uelsCd8ojP1xKyGHr7PMcDLXkGSz8LST4iQR+tBKMXVjYeeeFMXvppuzjxSyk1WTm+rWCJKH
lMPn8bLMq6I2k/2Qdf6qjvhlVScP/KZv1vQlnYJpk2vFA8m6eKrtcTtYaT6j+5qezMLONk5sN98K
kZAlO4G1RcgQbtV20lZo00g1R5OpSS1Y1TP5Er+v36jDskzwo3GYhMooojbj4DGBdR3EhzJLsg0b
CIPiONnKkRBYHU+DSOMNXL0chsATDPrkbsCmBtJKMFENsD4XdrozgpaPTm/NE73Nys2synblcC/O
vWJ81ItQ+ULM3Z163Zr2WZ75v+yRfN1y0u6gq6Y3l0nztU66g53U46os4ETastC9gvzcg+lVHmIr
LoVr6KX6uYn6cuunqnI3U9/Yt73WbOy6MFcpueyfWZ/KX7Nex5s6rqZ/67//r2uDd9GvumiK5/ay
OHhWT/z/qYK4uEn/n0uImyiNSjIfsK5/C5IvVcfl//NvGVET1n8oB1JI1IVO9W+xwvm3kKhp1n8g
vUvTNHHX/bfE+D+FRKH9hwqypjnAxyZs5kWo/78Lif+xNIsCF2qZpZmLiofUOwqJ5yAkzrY6x1rV
jKUwSTXzErBPTNFMNUa0pzpMlI2w+w7rWFm/y/9hGcUwBMU4zbQRXctLh2EtzsoFKptPsjf19RRV
ldsgGL1Ro3w9F8MwsL+gIgv/zby07pz61kllL6cTVZOCO1SZXaeh49VfX/dKJfTF6v+vSugyGf62
hXmXvSzdZe3VkXT+sCDan/ShwJghlHZDuc4Irc+KJusHJLrDs9qY1ae00jCMsPzAMT3TSrXYi5RE
3HJTuTJrk2KzkKZO2xfr0vCvM5rAHEXIrNW+8dRwqA6Trxfr98/aMoQU9MqxYERdotZWlY1KGJTD
KWp5Ob05iTqocTMUQlcP55LG54Mu/IXdmvau2jjZl3nuOotnFMmhR140PL79ixbg9vwzmJhpU4t2
kLna6qXzFjQ+gsSo6bl0i592biQbrS5+98pc3YBhFnzrYiBN1SxdxXZbWMK4wBxBStsyElV/moKw
+BWglYU5Y2V0UdbH+8IpbjlxXtlgMMQdg0lZ5nIrXIBLQdo1QMnMrLf70i1CLIXiZFhSyKL5quR+
GlMi7u1nhMjNb00rw2dUMbaLJyMk3rcX+dXmAujQNBzAuYGY/6V3Mlxu1KRjaR+RgumUGdvJbTmC
N47U61E4s6ow6XGvOxLtBl/gL8MALS4lUK40j8qSWwWl9awVqvUujJ47yODjMQNpAOlIsNbzQRw9
19iWVLEqk+brra1VnyPKB1/fXjDu5fPNYggsOCyh2pYOAnF5B9XQTAs6nZJyoAGYl9J4XNE7ve6d
9VzFwzcI1E1EzGc6xo1P9cKUO9unDM32tB3VlHjPX3JWVD8stblvipMN+Fm6ShAnuVdXjn5s+zEc
0ArYqJvSEhTXDG0nXlnwlbpVrVs6mQ6JwQcY6Er79O4FoeGwKSxK91i1XbrMpX1Wiz636xPRO70N
9aqc9FVZq/lzGseVsxHZbDxXcYt+5O2BXx1bQxcavFpeWM2gsc/F9w5tXVRDGqUn6YfGNqKA7GUI
Zb1GVdtTlRjB5u3xXm/iZTzL0VFl0xv60mI0s5o6ACZIT1kwCHcYxbCWNmHc26M4r/aXzjLazIfT
wia5uIwMSXtr2O3pqUDpJu4T1Z7DlT3DtKAWCeP02MtqJI8z4j8Npgbvawy2HCKdeIQ33NLl8s9i
7fXXSUUGOqZ1VhSnopa8romC0zFdE2/cBy/di863ss5LRsFZ58CT+F3MkqYB1GMqJz+JWcmozihp
YiF+zJXvYZyW5V6k3firt9RIARkrqs89CchXCcLXueSAlMatEjsEq1EKwKXErwc3ibGxuPUzr3xy
h6dBXfY2x/3SGi/Ri5Km7iI/KVooPg/tFG4F6YZnD2G0tWXefynBHz8LqL1bqyltV4/nZC9NFbeE
NvfR2peLgM1Kb1xCL9zTs/WzBbRlPpUhHQ0Z3cVnmoY+HiQI3jFV2vC+S9Cuq7oAslzk4YfMseZj
gOJxN2B9sDNm/EjDKUp+v71VX63Oy49YcHIiXCKHix9Rgb1qAvfaYxDa3Sfb9DPKhunNvSIuTwTD
AMJbS0CmSxbvfEuOqB8SDYj16A9RAGwLLTdd4aKWB+5g4CMYh2n6DeMQ/WOZTIbvlXNk165QY2eD
1inG12Mc8QR+e+6vghOby9+wbbEQAYiXLi6ftk7AUMZxPCqIid2wkc1+MsWw0SvqDe8eSpIGaHxs
zbJAhM7nLzK9HLoW5W5s6qE30qLhGE0zogknsp7fHurKF4XCwCttEATrzuVQ9GPKy0DJuqPsZv2g
m7XhySYqb0xoWZvzzUvWS6suOj6QkhBznk8IVE/NMIpoURy23S7tlxi6VKZNNxjlh6rW/Rv0uqvj
6bpuCQ1GB/9yMV7ep2LWGU8VSuuNI0YhKL1iV/EN0+u0+Za36KsQwTZhHmFET9zKFXoZU7UDsowq
sKtjMKozxYvyA8qWL63ufByVAYdNEK63P9vrzWhpKlvEAujlo132S9DqJMcovaiPuFhMJcFH4yNa
aYsdjTHUD2+P9fJ1zr+e5EBKJqfBw+DpP1/NoIZ74Zv5jNqHsAPcTyvslZEVieYNdaVObjEs9jm9
1OJob48jcj6r0ijWE5HoqK2Huf0kMC9Q3BA1LVq4gsve5brMww01SiVwE9PX6DScoml2VTO3tFOt
wtVwS6xQ8PhpsctfxUCldPZRnHnywNFhTpnmVGED0Akk3UquDYHr4O/+7e3Zvz4gTN7i0ZKk56q4
dOse5Dw26FTVYywaCFoBbglNQbH3/aOQ+Ficd+oJVA7Olxgr8wFIwtCOsqjGP9ncgY2Yuvn57VFe
7xpCem3hNy3RrH4ZPxmQYJTSmLVjU2fDXerLRQOVQVVBk3djg15bNpJqon/dlBqpwPmEoG6D3meT
erRoKe/qUVSjDY9uGeRdeRWZEXncUlAhX768vjLyNTyDFPUY6fii0Jy9yQEEoO+iQV2IgsOUfuOn
dLT9wMapLf3Cs5suv8FOujZZQzMQzTscEuoi55PVaishCii0o50MGIDMxbBKCnClt7/e62yAig5/
XHXIIC2+/vJ5/4rURIh2JC1gaupOW+6BYDqkkk4zPfhWjfSoagWmS4Nv5J8daaLLMmZFXWqnVYrJ
E9Jw6wOC5O7Wu3h18qYJi8wUmvMvcevvX1Xyjg+trx3LcM5dOUhrlUv/fyqVZyTGv9lx10bhyjMM
nbqTaVyyYSez1nGHFxquQzC3WnD1h2HW39dCjFiYfFgjaSXDYK0onp2vsN/JoMPPqD3aWFJ8VagT
HIYyv3U2Xr1ODveIpRFdEu+rL2TDv78jGn6nAYKejkaRhD9UeoB9hyAq3YTf9wQ8WWzf3jivXieH
p8IQBI04uEDYungN0cAMPdWW4YjUTiE69e36E5yc/J+o0+sTtD3fbeuounEoXm9XWmralLFwIaMW
YF5y3VV7cuw+aLVjRi85UJ68Uj0J+PEBgzdYA42GK0op4uiDkMF4qDW9+6Jh6Ac8GWTlTp31bP/2
Ory+LYicCT7I5NinS3h//nl7kWJGlqb6UQ6IpFd5bzRellXGB7up7UOlWtmdFVfBXUskvZ+rOpO4
Uyj2jbv+Vb63/AqwYapB7DTC6PNf0WRxzEEq9KOShXh94HIColr25cYP/HBdaWJeKaFu/lSVd1ra
s7+XoXGm0WC7cmBfGKF/nVVd5on0g14/2rmVfPfHMfyZKdHT28v86qg6/HkydVtqSOh4A87nN0on
mnKrFcc5y1FMB76quoVemD/fPQylNIerkLcZUu/FC1OQH8wUysSx92PchLBM2vMYKet3j2KbNvuF
h5PY55J2iiVUE0KFEkcLLyW8Catso5JdFav3D2OphHKU6ym2Xe5MoSQlHQ1KcYz9xPCGQI9cp8P6
7r8YRWPrLYRlU71smxA5OQYGeSyOlbNYG6kiWitpMd94p658/6VotSSJBhqiy3AxsatCtHbFKDAh
DmSKrVfPjnrjML++1LhceAuXd5eo7NJN1coxwcyyTj92sV8+Yckxfc9wV/HUmAKG6LPgLg2N6EYo
/Prm5v5AMsIKQpjmIjnf2kCWcySUNDtqYVQduy6xvnBZKTts+6ZtgIHALSXqlUsUFJ3Ko03NFqq2
dXF364kZBvj95Ee7iQfk2VVxlxrBAMGmFzvplJgttlNkQv4yjKN0quYhq5Ue4mZS7bNAZrda4rys
61kyQPILU12nACAFac/FEoxpHk5OXmXHyuqzFFC0LJ6sOrdORaf2fxwxWA9Ol6X5mqZfAWSPwKKR
C73Rmh81tNjAU6KxitawkcJym8iuzNwldIOMM8a0wzPy/FYL5iu3Pm+QFNT7uf0cgoiLj+bTLKnx
reyIz1wDfh4hWKz74CPIjXkMyqhP1k0zDs+OBrXFz3pF87oBQP3GEV+u9YuFI8N+KVNruKleNltM
qPRaeKZAiRn8KFypmWNvWlnme9/qY2cVW3qau4VU67vCn6NqFXZz2N24zV4lAFyTJkiPwCYWB7xL
MWFHZ6CuAq87VJbd7f1okJ4kNFh1k+rfOJ+vb4HlPuO0cNnQA/fyRhsnmfLYlOKgpH6zF36q4R6r
i/9iFOArSVHGItZ4hXU2mRI2Jdbe7Hd7C8m92vtxcKsP5LVlW14A3aZ8yQKK8x00hGpUxJOqH6La
vlc1KBq9gTUbrMsbocGVgfDZWqoklq1p4nLRhE5AqNWZf1gaNx2GvDVXraNkh6gPnt/7FFBX4vii
TwNAoZZwPiUJ9VYaRioPjhLVW1w4cjcKneDdT8EyiuS7Yj+i8UqfjwJ1CRuVgFcg7LFRMxsZ4IAD
evL2XK6sGlGNKZZiGbfSZYeLwqzgP5q6c4iaheBbReUuyqXiYo3l3JjQ9aEAJ5cbkJf0YtlANrDB
naRzKPBG+RVVzU9EPRZFCGO8peW/NhQRO++nzXciajtfu7YAQFHC2Dl0IPi/jMqwN7plxCcN2+Ub
V9PriPSFq4AXC5RO8UokmWlqaRvp5B8yOstDhEnyjzGFVqI2pcw8QLb22BZ25A0NfqK3YpLlwTi/
FxncJhfiGZfLVM/nidNS4phh4R+GKkoCl0u4SNwRe78fSdsP0V7LIuMHNK4Mw1PDwBkYT54/RSHL
fRQ7KjU9NsVH1ZKlghVElOI5icdNv4mbpPpp1SKCUAsveNiq2Jdi5z7l9am1RU+7K/zFIRQBlfEf
B2L4XWMa3q8I7vx0hbc0bE2ckeXnFr6e6U2zAy6Nv6Dj8kSE2wRLpBC+G8GgV1ayeaqEapRu79vB
Pf/7sHMNh1tiXbWl+tSOpZjW+BWbP6qm0b/GYVMlxwJXM8yyqtKXNz7o6+CISpLOJnWoV5PaXeyd
qqwD/PF856AX8nNaFp8kHi+rLlces9h/VML2RoZ55bKH9IKGkVLMsosuvqE+gvWq6ewcrJLAEi/F
4ZD5dXSjqnttFDJJiu+axOPist2SqaqTnS7nHFebxMt9x3TjOrNv+ANcOXfkyrbB0dMAH+zlV/yV
I4nRxAyzZy6+NO29YujDo5Gz7wxx89xd+0zc91SNXpbuxbjir6FKPN2toR+cQ9bOrWcZY35PkQOn
Ps1qoh1FUXNTNOV/tYyEzjRhXwhC9sXmcOJgsYXmDsOSukBlFSLni8b+xsd6He4s3JLlYSb9ZxmX
Zf5rbjSBCvW5U52Dg1UwOgTZbaap7PblUPePwVxonBp9OIjAEbu2i2+1hr0S9YGIkuNL1aTLmrzM
QrAeGIoah6FD2+eN11Nb3mJ/L1ytX1KfeSoPhTRgYeBsWnZN9CB133lf9/Ul3eY3oB5lP0mN4vny
/f9ag7YrcAVT8WQm7iu0lWhwbU7MIdy8+/0zgMOpswFWg0BcnL4U37aux4TtUMz4jyt9mWHnaEf6
CYW3vCHrvvZZTU2+5CKOyeKeTwl1jg+3VpcHUSj+N1oQDB96cOM/3ZiMO11v/buy636GZSoelGC2
fr090ys3ABAo1V5yjwUDvTibMM4xehgU5TD2TSrwSW3FOqAV2C145eo4DmEYFxrZ/2XFTA9EZeqJ
rRzqsoYlS/MCjEg18+n9swEMVxeUcyE0LGv91/aIRMufl9I/iLgsj1abdt7YmcnuvxgF/gpRGJca
iNj5KGOYZ3LAlfLQaZnjdWKuvbwfzfXboyx77OIVf2EUQcZRaaR0mVmg+1Ezs7PsQx4Rjc9Q7v9E
WLw9VnkTfmr08iakeOWaBrGkBGBApcSm42Ij5mpmd0HSElqOCyRDaeswdGXsBZZyC4++shtgSXDA
xEvd7LIpTK/5YRiLyjn0emugLbOcPfnsrSrtlQlJdcH0Foj59ckKAzHh4Gc6h9ycnT0W0dZ91YZY
ZBdF8vntj3Xl3cEQHk6RSS2DeO/iGNGeJOg6m7VzZrNw08pRvTiup8ekVOxd30faJ93vqhv78KUd
28UWkTD7TIqCxHniEqtJe2B6Sp72Aa1lfhhzodwtJKbnohHaKXFosb3vMSL/iLbNVlwzaXpJ7OmP
RxVYR1/Vo7D+Ad6Hbalg1myv8NObv41tgc094KyvuW2Xql90w1ZRHJVdG3hp4re8q9QF2lXZmggU
6YVrWluSA+ckJw0REaIY3KS1JLe+6WNePjphPn5RdCv5R3CNImHug2yLbTDU634M1Ml7+0tcibx5
IsFWgd5Jxl5YM39dAeE4dX6tT86hVbps6zhOse8Mke3zsFa2IpH4qsctFIisiMx3+Xm9PE4MTawm
+XcTRf35vVBk2A1UmIEepnxWaXCeOIcxHdr3v03QRNhmJkgHvY4vtlpi86xi20ckasLMFx12sfEY
4dpvDLeymGsHaLniQOGkpPR4edFVBc188pIrCLsa9CpJt9boJeCatW3eiBGv3Agks5BHUTNRwL/s
4ooFsurkfmcfnNS3H/pK0IWlssv3R9VMgzVbGBPEvBfJpkEXizghyTkE6KZRPMcSl9Tm+9s78Nqq
wTpnAyxccXLa821AYBbZQxzYh8KmNZWvxcjlK5Ftk1FoH94e6jULFsY87HfJPgcbeMUZ53omJBxH
bgAcoN2cdmGQBqpTZAWlG44N3voTksrayHcZmpt5no5jWXz5L36EtRjz2Bp8QdKJ8wmXGcYL5UDQ
DUueLKKK47VByxRPtfwUdYsqvU5ayN+77I4Pq+xNn1a0vtOjQn37l1xbeajAoAqUyjl/4vyHOAYp
tjJHJPiYumxNXAB2nTJgrYTlxI1r5srrTARMBQbAETLuqznTwgI+N8E4DaJsl5g1+BgOGcJ7ooGj
QTun95fl5HLNo2YgVGPQ86nlbZ9ZUc7OnW2z3WCMWXpSg9X49gJeO4X2YuRrQF8k5Fhm/dflaaq1
Td8f0z6QfNq7sje1g8hEfeMGuzbKckUSaHDWAW7PR4lMejkUAF4H+uSoLvBMRA5h3sKZrj3J0iGo
BRpeUpblofhrLgp9L4JIVYyD7VT0MBO+4TaGE7vBTGpUm8NMS+f8lpvX6x0In4dcmpMIHsQTdD4o
XGEtwirQOtgNFtW9XYeenSUN3urarcv5JUg6f/0Zi5tMA7RDHbPY6JxNsB1sxRGJeQgxBvZXwgnk
YoFZ20jHU+oHqKRk8qlOenzmaaUGuTnT/eZkdr5q46qaUpsXaphtA2NAD2/5VVmtHUxG6efU5O28
mlVcuXn3q1tGVq/PDk7s3L6EtZA7wDYvfrjuKCHUfeNgigDMNJvKu8HI5h1SY7x6alO5BRS83nAM
SDED+Gwpz9oXeEUadSWcrso4TAsFsO30YD8GpnNjW19JkLGdJF/EuchEk6Rd3IPxMOP+TdH70DoB
9PGgwotdWp3wcA8gLxZJuB/pconhQGYf0iAZnmWEM8x7jzA/woLRbcGoRB11sbj4ROe+xAn7oGeO
uh0r8xfG97eCrGsLugiriDlRWMnL26hX1UUqHpuIUm3HLUwHeaUxh97bU7m2T4ileKsJPkG+L+48
H9oPDYU06xDQddSFbWNuuCFLNyME35BO3oKMrx1eR0WsRF2R43sJfYRaqzW64ZuHmXa8K9z9q8OQ
Kc4D1If0Ruh+ZQEBpinRUtqDBXd5BRqV1Y1BSYwAuoSwG/9rpOLIv7R3X+igHqQllN+oZhD7nB81
7FWrcOp965CBw9w1BrSQWEme3v5Or29a/jgiArBA6lK4bZ0Pkk8pPv95ax30srHXRd4BTPiqdWqx
8PRaU4SHaa6NG6Hc67IJG4Kci/PMeUPKcT4o0mc5qFYlD1AuZgRAvdp9meuKSsnY44Mu+K8flKGZ
Qo9OUPJ7OglRP74972sfcZHJgCsxdUCz859gYVJSy2aWBzpTGh/p9CUfzO7mO3ZlVy6XCiExsTGo
67L6f71jpJGF1DpJLWowPjqK0B/UagxwzsHs4N3zQbTHYdN03hQkGucjAcWY6NVxA6F1ClY7Qte8
ILeVGx/uyqoxCsu26MR4wS62ZCmKpWVD6B9i0tHHDKXYCpQpuxEZXxsFah+sTJV6rHaZT6SRMZNJ
sD0sWfj3+iSzVZPGxY2sZfnCF08wVQywK2JwOCaXtHrMo/int5xDalfVzkiCZsttmxwtGVO76yuk
0TVd1kRfvq9Z+JJrwi9HYClQayGAW/Syf++KYXZmaoYJla7S0e47vawjmkdE9a2nc/k7FzNc3hPk
Wouehqz/fJwIxJlOBnN5pLNdcdRD3xB0BKwQqqsQhL0kTJp15XfW/3gs/t+zExecBZYddCTQVLRC
5+OaiZX7RuAXR3w0BU69KsRMZKs3ruEXQ97L6ZEJQgZ52SnWZbxmtJNCh4/4mM7TrGzrnLbf7lLi
p9mDo5XbNqPVAD0/dfFcK47xpI563K+6YZiPJV2qLHfqc/o8hMpEP0fwLaG7llqV0YqYrE1oXDGH
9EWMp/m7YiRt4EZVqdK6sEuH0U0Sy/kET0JX1xrKEt8dnQ4n81b3W23T0pszdoGZRbjGXkV8mf15
xLUntHBHoLEfzTmgqqSesB1TWWWRHal8kTAZHisQb92L06BI9mNMB98VAbbf0Y7Jcj6mxWLZX9Vp
F3yN5tAe3KyStByRoaZ+TyZTUz3QcbXbqUqZFPt2GorIxYLVhINvhT0WY8LK7HVJGzbDxeepm9b2
2Pj0nsVL6XtgdvjpFU5b0WzYD8bvU1vaPRM1es3FRqf46Pdm0eLuZKsPZmnS2zIdG30X4c+QryKr
4cpu1V6uglyLvzYRbSjdmPo0ZfFMpP2at9kaHgw7/1+cncly3Liyhp8IEZyHLVmDJFqSZcmW7Q3D
I0dwJkHy6e9H302rVKEKnc2JPu0OowACiUTmP9hfcxcpqlu0+tIygAKrZR+ssi/MUFSy+Zvq3oML
wsyrTNh0hS/0hescG8mr2kGYMBj0xndChPo6/+Bpk35sks6nUZqA6gzsuCz/mlKKaMUyZkZ/cJUx
7LEsfn473P5LxU4234boAv3gbbCO0/Id6gdyTHNnjKapqz6BD4pvvcoyH/Ox13BCS8fh2sEJ6MoV
Yjo4s+gPiEs7d+bQeQIlpQQDvyb3H3WtHC+kDWd/GkGarBnmPTfPSZDWx3pg9as56qVdfFzW0Yi0
dlpFiFtrjbNKPsb9XxQV2uVaK/g/QS+Lob6Py7FgN7vIg9QogP6OpV53AeYsvQjfXrzX8X2jTmw3
P8874B3bn//nVjQVt1gNkTTCDlrD84Iq/51towtxYSVe376MY5HfgPGDGXtaqdbGJvFVbo4Rci4u
rjFCf9AbwzhQRnK+vD2lfwj+l/uBsRzKbMgZoJ56ikZvvLSvtVzrIzfVC3OnO9n05E9JiZhMXaLS
5y9+l+2ndEAiAB0bpOL6yf5gsnc/Gx6KGEiVkLPusIGs7uZqrB3EREZ0OHD01ard4i2w7Sd8uvZL
76U3a5Lj9QB4O7s39Ua3aM3LTWZSl5UVznwztM6qYv6uRow/Q7ptSXfj9euEJFM5dfaFdX59z3gb
Fo8G8NZEhX/z8ns66zzm+MmOkSIg7AxZVH+bbMiOal2qg4K0ErqVmvdvr/i5j8tNusF2uLtfETVN
o8uwD0b5bCkq48a1ZYaAOLYieZa8zzhgu6+pE0Hz42lIC4xH78v5WVVGtNTx/2NLowq3GvF1MxnT
u6tEjAKqytuwqCTiJ6dihaQHwV3vIL2gcKkavdkhg3yJXntm2SArc7FsuQ/Ul5O8d7R05Kf0rIsK
e8KLZsHbcBxqta9Ru929+wsB1CH91ZiNyw55uWylmyDl11ZdJGoHi+lCQ8ZKg5nYIm50IaKcqaXy
lt0kQ0ioqLGd9pbRsGgzZ0t1oA+aSArinWHPCXZiYko/zY09PNDU6D/A2MyQ1IzdaQ0akOf7pKma
w9vTfv24oVUKY5O8B4w0RJyX0+a6FUPutx0AS9He2Fim3wmYqSkVnBKmWIK63KGRS3JVEi/22jiI
C3fTuR8AEX0r5hLzXpU3DWyDpsTX26hTujpUvevMu74wlmoXS3QzhXCZvN77B9SK/EMK7P8C2OF1
fN/KQ1sfhRSQDtPJBYSn7LzWcMMir7FKFK9w4FS4+VxY5zOjbJ1OlF3wmISgcrK98jkXfWcA30ab
WQe4selUOdrw7lO54XppQdJtIrCfAid8z5+MhQdoVCPsuHeoe4eafzGCnpkLaDXaAEC46Xme9ovh
XxRpvjhmlFtDvSFRxz33iLiQMZ8dhUhGPxUs6iu7BZJ2Ct9pYUXp5m+3Zrr6lJPZXbp2zw2zidTQ
ouHou6fF23LwBxu/YVQZqqK/3wR6b9c5d9/lvbAFZZ/tve1wPr5JJvHymLl14xZoNpvRUgr6TXZZ
3Y9i1h/fPsz/7q6X9zrDbGBkZnMGUlu2fstbMLOiRqvycW9pSjwYdurvMnfQQNv1/sdlluPOUyjw
9pho/baE8vG4a7N6nxSlROhQ6nukTCdeFOOyy4rc3Xe4a+1JL/HnnFS9Ly0rPSjEhvdU4tStoVoV
NBsoSEfq+SgHmewkKOgLQfP1VUDHmzc8mu2kie7pA3hyEUnu3MKI6CYgQylxHMeztcfX1H7/rUMp
kJoPCQJXNt2ulx9rrDMM2hwd3pPyve+oKeJtSBj/bCSZ2L39xV4nI0yF2jT1e8qBr2iB60zJfubt
w+5Lqz0pr37fwFp7KhCF3fzIkr+VL9WFKHFmKXlh027dwh0MjC0k/yejjUvlLnXmMWizlFfr1Nq3
NkQ2LEEnXbtQt/jXuX2xJel+AljbaD7/tIFOdr7ZGEKWnaMimTbO7wqtg/V6LGKjD9XYV7iziiIB
KV1V/aZgrIglhSfcfdauyCxPal0jEGLmd2PQnTzqfQQ9/G5FCxtQeqcC08AHGqnIMf47pEWr78j9
2sgvCqEFjV337V5pJY+/pjKgheULL7pgNEbDD7OhNYedxP8uCyvVd34o7Mk0DlOnlk9vf+RXIYbX
DXUhUAJsKioNJ9WuQaNUjkn7HJlunH0EErKS2F4sx7/6qhAT4B/DqHUgmb5KYGKh5X0FEQELP0s/
oPGV3LawFg5oL14k42055MlHpWxHQRRcDSH6tH6XuhoGlMLKIqvSUALRjB79QD07Zq2FcqczNuqj
1qnpOpe5uRf2WOER22wyp7p94fZ+TbLh9gY7Tjt4kxh71ZdOs7WrNkWPqNXc/oGXvaEHLtDfSKKY
ngep8JLqWFe9/atDEfazV6PZEmhro/2Yl5XChxxovl54Ypz5FBTCQU6QuNIdOX1iDOkIptZzC8xb
l2SP/KRxKOcq36Ndql3A9J3ZW0CB+A7QtWhdnPpAZdMyulXpMdS0Ykw6LhkatmZ2IUydGQUoA0x6
Vnp7Cm9//p+IAcHNJRmzCzQSEE3Vx7IIe1eu+7fPyeu8mPoYilPcYeAuNR7CL4cB1MKDtV1yrMvt
PNsbkzneDv2Ahzx2oKTCGGauLt7afvLNV6udhyili19LsTSPEAcW6705Gz8HPBztVeDtpnPqsVFI
xY0uRBEteKbtGzXI4zy0l9oL59Z2+3Ablogs2Dp5r2lS9gLn5SKK13ba87xW1y2O8xfi8LZ0JyeW
14ZJZ98DSUCUeLm0VKZiazbiNgJUn+18nvJ7gPv9NfIsVVjZtXFhx5w5ArCVAXoDqSO9P60aL5mp
degJt5GGnfx1jPbEvpvX6s4SRvPeRBGO3fa2ppWwMdlPCzRqFaOnVg1On+HWmIT69U2JbMWFIH5u
c8KG2RCfFurkBL2XK2iomdcPKnuRaEYfzldvyc9J4SDY6y5+8tvw6/JoIVXw29UXtw2GjlpUMPpz
04WWKvRLtouvMgcKemxMmr9gQrjVTi7xuh4c7OpnGQ2gb/YTnDwPM956OLa6j2HCyJigHkzr0uP1
3LjcMJtcAvhaCGkvlwEVdUDRiCdHWo/FsWcmxU6oUQubcYUBkulr+0EXPEMu7Cdzm8/JBobYT2TY
FMS2htzLceO16FtjLKsoMTqN69+dQGWXsa4/sqtTidNGP3ycKGiKL0mblr+Qi2jKQKWW80vItir3
dlFVkV45K4yfDohhaBZp+Z1ZFN/XchwfinFFytVIZ+SQ6TiDYUDA0kXsKtO/ge7PfnS9gTgE3b1y
J2qtkFeIMEIfGpp6lfvamFFHB5Wu1h35VfGrlx7ltNYzS3zlW2F/nqoq1viZEGVw+Vy8e/BF8bXW
KH26kCqfiSg8Zl1qiBwMakAnS1XqyWJ0SlVoFNhx6FJT3dcubgpvR+vXHwRpEK4dEN10DLFQevlB
ymmmMW9UeZQVcJwyuECfgYngQVNLqz0Ms1amgWiL9XchLSeAlNl+efsHbKWJlzuCbhuoGxhIPKu1
0zQWOQK80YWXo+6ScNMbTpukuLOq6reHRckNHqD+TdoPSxKsjrgUdF4fA6IN+ZwO+wn43Sm3HJtO
aE4r6udoWpTBjHmRZfT6YYWNGaSYBwQS/bl3f1e2PWNRGUQEBujryYrrLZeuzfVYFIPz0cxrWE4y
jS+Z+f2TIztZWJ6QjAFijoLMKbCjdpy1GYu0i9oBCXYv7/wK+cJp/B1bbtzuutnrt7wdp5nQm7bz
pPWLKcO0UuJnW/fgJkS9xCQ+6AhipoMe6S8v9dPxwEWB1nY6OkgLTFwQPyYLeNSFSPH65kH3D8I1
YBEgAkh1vFyl2OdFazT0OjL2xSH2+99+Zn4iJzIupAdnByJF8Dhp23vq5HOYw0zRw++o6ULER1tc
c5sdspZxJBvPe2/9gCyEr4FaAhuOBOfk+rabxkrxtx2idPK0SJWpdq1neDVfONPbX/Pyy8P9J6en
+08ZGTTHy7VTXRb7Zu/LKM3FCE8dilwQiznfNxKAZZYL8xI+/8wibk0fgC2QMIDpnUSRLsdbqcNi
Iypy5E0m355oPszGfrW1+cLkXodFJvefoU4SLbVOdrPUcMk1u+12GGOJYBnfrzsJ2PC/oxgvl3BJ
h0o3U1dGkkdoqG0OYK64qHV4dtkIfA5CCuy/02qIpeXK8RaWTebDZ5xg5rAtdIu6S7we346yZ1eN
CjzqyuANYby8nA8IWnI8i5EMzWyvXSGxUrIa78KhfR3LWbX/jHLybaxlLEdq5jJyR1c74FDsHOqm
TXYtVYWHAo/iHXCS/hoS0bvhG2RRG64BSLhNOfNf3vGfp02Ww/SSk19Hrt9j8aiXzs5Y0m9vL+KZ
z8WX2gRheTSTPZ1ML5VdYVJSYnqTr4VL2eVX/VLgK6EZ+f7toc58LySKyM5QkEQG6dStUtqdmBtA
GpEykv5nSaIfKY/aw/tHcfniFLPZE1ARXu4KRZiPu4RRlmpzRgG6seVWtfv0/mEIRBzaTZgPENvL
YVwJATCNE5CUmqcHynbVDoHD8vrtUc58HUDcFLPR0oZ4eyrgJu3UazyLjmDZjekXffLXvfSX5REx
6fc/pJEwInneOOiUhE6f62Zri94WPCLq2DOO4+B1+xihjwun6UwYR/iOGfE+BSR6Wn9oSIewlbOb
SNWV/YxvTHNYMsP9MBdl/uhi9HWBh3Bmz/GmJCOx4E+BUTuJeVPnNdriO000JaP1wZEGlgmyzi88
Yc+Own77//4GMjgvN0NaiXwojaWJhGk0h7QHlelparywdq8TOxpz7Lltd9vQPrfN8p94UDoeOgEz
yY/Xy+yhULgDLum4hHnpDvc9y3qcxEURujOPy41nC4qMULoR6U9GXexkrp3VB/zE3rlxDJW3QSyb
ZKeP9nSfOElyjcuidqtPWntMaP7cuqrtn/I2vgR3OLd3NqkpkPkw+wkjL+fvLjGSfH3cRH2sw+eq
rRR7oRHPkdHqDoAsvEs5x5kKHt8SaApjks9TLH45Ijy3Leud60grm8gVg42x4ZLtltlp9oUAYxAg
6ybu09Hz97Iw58DEZfOoebMxhrNMLsTPf/nhf3IgSk+IZ3gkWvwq+uinVR9Hb4Uxd4kdtejlBrNr
xdgC1gCdemElH9q1HEIXdbHHPJmtR0eZcle0iPmlmTc/gTNzgnT1xfvSv3+/ieuXzvS2L6mMvVyi
3LAVn3+yI13jjVNkUL16YxSHd8XBf6MgrIY+MJA4IDknozTSyJ0Oz9GopKy4aTXgF4Q04i4ecCh7
eyjKs/zk02Wmh7eJAVDApVv1ckopYmYe4LQ16qep/y6oPv6G7Zg/KjqlPs/kuEet1I/nvYPCnAzK
GidL7JrsqjrGlZRYlTpJluzj1G1WHum9OR0KQfeLx0gKcK1MqFOERjGJOsA/SKMzIKx4DhyrXbsw
Nd3ZPeI2qPKdZs/Ftb2465d1lKhcTsZQXrnFrB6cMQWH1BUI3YY2APH7RmptEWaGBiO2QMVhDN1s
VkWoUj9L953K4zswGRgudGbf36ddun53ujnRD5OVZzT6+xbpItgPArLwuo75bhkTvJuGuhWPy8pf
GxSlRbFcma33J7Z57O27LqEN3/e696v2FZoyMpbGQ8e0rb0J9b/GccqJc4TcfUzhuq1kv9P0Ln9G
593+KucERL5WOxVSrnOjMMkBpfHV89pxg/e4gyC99/pbqQEJ2ivh8FhubH98ErRjjICkZThIGrRN
6KeiMvfZ2CHSkcVSPprKTdVO6h0L3A5WN4bmkKouAEQ81bsa9Y4x9LKBR7Ctob/vl75+1xtz/EOv
6z+qN4zPaZrRmVF1mt5ppuoP66K1B+zNZ2C6mGc8Wrlb3bVFNz3FNMeeW2fwzCN6iPr1OEqseSwH
v97O6ce/GH+Y9cGx18EKfL+kI1T4Q3ef4Atl4pyLaVlYeh5JlyWKXr/x5ry+LkfbyI+VTClTKNUu
8zG1jemXt1hdF87t2j5r0+pfpW7f/XaSdca8GBIsQLih6n7YeCqxG+Oxeiy7abiODbP/nXZ5MYQ4
mnlgm+xV+1WturjtmqQ0wnrultuB5sO3Qc/bI00VcHfU7Gp7t4FNU9z02von7TceJSJr3YhClMKb
rvO1j6Up0EaTuHN9w4U3/9kmy3qfj836Q0E5/rTggLAGfW4BhVxZ4MDGhBTpPplN+yxzquvGKvSn
NuuHGn2B2PnscQ7WYOi1oWQ7GHZkLIvyQqWm8lYmTv3oY5BXhKlspzxoLRs7tGFem3tV5Foe9KPl
PpbwIsa9wBZTcAfXiXU1lHb6xdcr9dRKLf6BtJP3KBWI/MPku8W6y3ESfh6GUVswAO0wfjLEZOJt
GqeGelgoCn+StuMmmPhlRROuTKk4er05zrdJCspph3veeCuLznpeawNc4NxXFpGQZvef2UloYTfQ
NPqrpOh0+VhaUh9ulVEbP1Ehn55sAC3ZTl9a+MeunmhJoMs07T5Og6U9IgqLX5SnhP+1p+5uh9T5
PexTp7lDEj5TKzZubu1Xd4XsdYzcPFXiLpnPS3u7pNbwMc0lv2+cJFFqLnDh28F5FrdLqVUIJUNX
zkKhMonZnd0ARdfohoZwCtRes3N/RUetXFuEa9buM8oaFBO6wn5cHOH8QoO00KhVmu5TMSX176K1
2AfZPCKzr5fNSJ9LUaG5Geos+11MsUo+JX2jP2mzZ2V7O4GIERQ6LPEbvZ8dLu+hlbdImrRcUV2u
TcEyeEUa0psYslCh+PDTAOy4BIQ+4wcgqDV5yGxdFvt4qgc/WITVA/TIZPlh1gEifdzER7WjLnEc
D7u+x52tyZPiL51cPw5Sac/pvqhz7w9yZqplV07LVT+SlYaaU61xmBDI/uqTwgjSnUYB6gCORf1r
jm10Te1YfSt0kWe7MbfbGiO1Ricj2jxtB9ip4NogDGGyrvl/ir6ggirNTNZh3Mw4mWLb19uB36bA
oAcEfjENXnrf2YmmSicMPWvuATMTaImY0I6vLLcduoBNyX6Uo2ZemXbXDMBeK+9ruvZzaAAP70Kl
JeKm9KrpK3w/93OvqfULbWzh3S2GL75pWlnkh3k2hvRgApgYQpG3WKpVBs6FtPJbAn0yF/Hzulo+
sIVREpmHuAD8uEDk+xzzPvmet8N6WyYrd0qv8BvdpaiHkXvOQ4wbIE6E5VWbKr26rTL61zu8f+e7
sZvBkI+1yL8Cjo+/ZABZIyuxe+DyCcLaOHk7+jcjk/5N0wmuIdGt2SesIkSyz+j4R7pqNRNc6zBb
OxByKL6GmFo2WTSmaaOuBKTG7pbzjafFpKczpvGYjvoBvL8c4xZY+X6Qicr7tpaTN4e1tbbpDv9m
76rKvORhqMwOFyZEv7F3LWiAwxZukokvKh0Mu0XiGEED2p8TnHSVt6MFWbGzC+n4R2/MNwn4jOtp
L3B9zu48PaV7nvjViO03czL4kE0xh96Sr58SG4R10Lm9lYdprhkoJ2fD8qFMTQnCFLxdjjOoi26U
zPX872jMCx7Wosogn7SrrsLWGxyfsxk3zyvmb+1xUbGoDoDTuOllh0h8iI/BeuXH9ILuKqrTZVB7
mGg/WnGFA7uB5V927TetdiUpZx1az0nTHf82RvNxoMd3xOqw1YAr9NPvWm/z22TAJw9TRwDv4QiK
YiDBTdivU6GKPsSVG9Ur/L9sFYrOMp47a259igbNemuBzsP1cfBX54gqYn0n+6mrP6U971g0SA0U
tfW4E2kw8Zn6IF6xU95RRSzuU1/hr+BOpnha0Iv43qZJfg+F0MTJEnEJBN1l6mBsnlrdIxjxTttR
pU19fqW+CipMk+4BoDcmfBYrqw3phZl/obgN1n500Xk/zrgae0HiWjjB2jVL3JChfKj0sXr2qbkh
/V5ZK+ctcZ1bv7By/uaGhHrXeW360xSO9ddyBWViIprQPk18qpn1yMSyN8nESLZWPHzCZiniJIgJ
TH5QT9sq1nHtmyGo/+lPlcnpb2xbqE03W08vAFOkaBE5OJ9mWtc/YBgMa5W6Wfm9sUQy72WWuzBC
a39ernD/rr8s80hRTY2xnX6Pnb5St+5CJyiY/ZLThsJGw+Or0+0g8QrraY2zGBa6cvGkRjm36faW
j8Hajtp3+qAKv/i5gBcAQJ1OH2pQWT+KBMoHSoRdFwxrln+KV7tJcb5UJgXXeMbPMp4a+2tqFXRm
Y3sQRiDKQf8wZmPSBaJHjmnXD9mmGV4s4zXPqm5CDymrzcOablppLSlLH1jVVNCK1PTE3jl4DX0p
e78YrpeqWn6RGxX5Hqv79KbCjBvz2K2ViyXJkN9DzB6HYG5KE6vedFE6zId6+bPCc84CQT+o3mXj
UpKoUaIcgqp3kkdM5bAXzvNEHEdnNr09NQg7svFqt0M0a+YmnPNhvi61DtcBzSkwBBjbtNtPuJ5U
IQyFrt5pcazuigRjxz1/m/qi4J+1D34uSezqAc2YUOWC7WwNEk1Kr55jkrdy2gBEwsY/3vDib6nl
GxiFxshyBXGWWA/96E8fkrnJ+gByD685rtTewvVYx+Qbtnv+Bx6v7HZ5Z+g36QjSYReXZsxxWQYS
BiEalOWgGU7faXgPFkIYWvXRsCb+foU6DvobVcFBqzJDZY+mpBcSosmvREAvuUMXIZmVvGpKL8Xc
yc+8746Z2W6AzPICMVwt2Q/dEXVPB7H1cQ6wsE8JLPwik9A1J9lHtrSmj8W8JNBruEp4mCWdjzfn
unaHEjZyt0cArPpdzXTKdqbK/PoanZTuedHzutmVKY4kP5dhra2j2adcoknrlU3YpWgWBf7sSVxe
hYMXDQR2eld4aVNp48q1DcJvX/2RZjU+IKKyxPsybdInm/ynOcpyEvPjoBf+Dzzqkz/YKRbfdFty
4pZ5QR47SdzPaa7iX043+ccc211zn6YeFhRy5oPczlOxYHOTIim761vHQrowzYhzQCRiLZyLfoWL
ULHIu9WclL1PIHbQxqRM0O4bGOTJbioXp7kfDWogIe/B6ZZyySYtNzrLZwv7nOY6RmZYfVjVNN1P
yt2wAa3JEXa46T7aXu+qYF4ElqSi7dL4D87PzDzX1vkuEUWLFS6Jpx6YOfoFaJ3b6WciOM0uTgPm
GZNemlg5z7rze8T8+EjWHyscbxfxxVWml39A0wFt9rLtx3sjVoRBMazLJyPtXf/YA0NNrxqrNj5j
IGXdmZ1v939cQCDGrhA9ilVVnlWfK9Gzu1L4ROZepXEekyLFzR9R1dREFC7EGNwCX+QngfJz9gKt
lO4anrRT71CnSs2PpSudbxB+lylsyIbjgOeP97yULHuQUAX54ta9+2TnSa4FfuUtz2nirXqYFlQk
lT8XI5tiJecXbdzh2Otq7Q+a79qHxtOGbLcuuvbDxTH8V6OKDk1VY7Hv7M6BmeYby8brJJ+Lw9Z1
qp8eT4c7wAEkieD9pyRwqjZOrlaQ3lf9YHh9WBvr8HferJJwnJBxfi2G2Ez2Jlr32s6Gwz/ANKsG
80K556So+K/mQa2D4jK4aZdc92UZwijikf2L/rKeyf5YDmT7ftfqH98ud5wdBZw9kBiqpADtX47S
W3MKeMG3oryU6UGXUxuy/4v39Yf/zQX+Or14pJLR8joZBV3rqi62UVSKpHWqN10gu3z8X0axPAp2
tCRptJ6U/r3EG9ymtq2o1+d2X5aNhuSyU18oEJ1ZMZTVaDrBZKEMeUqXtDkGhbnqbpSBptg5RSHD
qfTLC3M5rbtuS0Ybn6o/TdWt3HdS7bSkN/vUXNxoqmzjk9lJnGya1WdvW/XR9tBvTFdQUvhaG3u/
zLwjLpfxccmBg1zYIVuF96QeBjVg24Kw20FvnPwSmWs6ASJmiyRdeq/GygC3QCeYYlVrZU/Z0IMe
wavE+zmZPQIIrdWZ3NnOxEVBrpIdlDekPDXF7ClyYNn+qiutIv+TWNMF86A80j0DX54qHnwSdLw6
b4TdlX8WQ2hPCalMGS5UcJZdsWCTHcJFX9xD79ZSCwfaQKTHjeFfe+6M8YEyjZnqGv59Kw9iEMoh
HUmAl80ogY9Xvaljl2559Xe5eh3GrBQcblS5VmpXFKse2VPaPRjW2Dv7YTCBj2fQoy6hJU5FMsCF
0v8A6maxSizsqUyylF5uLRJdfquaa1jEsvRvu9LgHqWZrvaTWyXXTrO0Ie8AiLUoo9eHtfQvke3O
/g6odlAywHhvUOiXhx/EX0Kt0NejqjOo+jRWhjGr0utGHHAl28pkDWLqgYZ2ElaU64qLxppa3JRu
besXjD1eHSvWhPgDUI42F6yb7c//091AsDOtM3hAEUmd9bEw0/bjiI7pBVDu+VHAEEBntFD0Oqnt
QlUahlxo0FBmrzm4Bnpos1bnFzrTp42Dfx+Yz8rm43/wMT5pmlSwqSdTGkYk1DJnRz9Xun2clNn/
glzVPXter39eWJAOo/su/YHuVwfFeFHZMw2F6hGgSJsHbx/jkz729pNAIEJlBSS7YYO27sp/1lfg
qBGPXWNGK//dTdVMzdbHWVgFJddi3vtW2do8/gc/Iw/JlktSjq+iCI1smgyoltJS0elkvRyfeaPk
WAOad5yuCXOErkOZaMNvtTblO0VMtrmy9OBW/yHbEWd5OVbSywqrwlqLtM42P6HWYaPyYztXpGiX
VFJPmlLbUIjuMyvA5viHvkKvbkX+EpB9NDTmx86Yqw+UwrM9IGL9++hXF7otZ0eDirthRWyO58mB
taAA9E1i61HcGPflvJmhLYSnhlL+sWuW57e3jP56OJSpgOVqBH8a0KcOVEM7OO08ZHOEpbNR7OxR
JuIwt1NxgLev5TsxJAlwCNGXvE1dZ+xCQQr/nJaW+VWnKqKCMXZK7bbz0gQ0aLuqr7qDU1iQVkl8
ibDyeoNx6297bLOdBrR8sjbSW2Ys8aaVj45Kw0INMJzjmcg/CeN9/V4+OoL9tJvoDgFwoe91sr88
YaZbYzRCWFLfz2Kud7Y3mh/fXv6Tfu+/UfAgcdjFTAkHl5ejpLGb14volsiB+XyzANi8n6y6Dmxh
dE8Ygem7oVeXNL5fB0j8AbAQghoDzA7cy8tBobLovWyaJeoXTQ9jfRpDnyr67u2pnRsFeCY9Npuu
MpzAl6N4ceWtRPglmlyvpiLhW1cyXb+9PciZDUEUQGtqi3pAgU6mMm6KgVbWLxFvCy1CKSTdT5B3
njE6GQ//w1Ao4MCjhKxHa/blfNpF63PJZR2hWJte2fWqnjwHn6fRpEt9IZCfm9YmbsUeBHeCvN7L
sdaxdTPErdZooIC5w4mSjkmzVnuGyi9M68z5hz1GgIPbBhf/1DE+rl19TBy8tlqqzsYw0D7EbDwW
ekxuZekXNsW5/Q4WCSIAJ4sPdzKxjpdc5VYorfEAW7DImhEQBSse3zVaTrN17UukP+bpwi45txX/
O+rJXaF5uUvlVuKyh1bZU2W0T36ftD/fvz9IadiEm2nhKxgKqWY8UBHS8dJZ1JVht/IY9yL+vszr
+Pftoc7OZxMLQxUXfsOp2cfSZ2ZFgV6PDKFPVF1sO4zjab0QAc/tjM2EY9PdA/d++q3gFRTV4uIg
202a3K+DnVznNFKzcDNumYLWWHA7+B8mxlG2dRJn0sSToKtk3g09epOR7mBa3g7TF8Pt4wt78Ozq
bSkKQfcfeeHl4SpiWbcJ/oZRi2B/SFdDBKmLO/rbUzl3hEE/EZ24sCxW8eUoS1WXdDN1PRKtRiGM
/uCO2z7ZO5ldXzjC5w4VvllsCLyFCYMnQxkWXRDgKuw83aCFAbr6WovN5aaACXfPTD0aNHKZpwsf
azurL96MzI4Hzgaf4J9IHl7O0Kg5cr3C3NUrdAcltE4daXL4VEq6Mh4DW2Xll8pYKyOsdFLTC6Of
mTSQXS4Y30TN/ZWjO5aAaRZD54z0JO+/Jwg9WwdjHpODxqMxC7tOamXYWE57Ydx/cf5k2rgD8HTn
/BlQs072aNPpeC/o/RThqlk+ZV2Khl7WxFm2n3Wz1Y7V2LffJJIlMxlwWkBD8Mf6wbIrVJTEsrFd
cyeBkpf6lbxCYNDmoWJaDYI8tr98RW8FCa/J04d011tW/1gCR/2eZ4bzE6EEWuJLtdR50OVTEt+2
dYpAVeKBEthZo1Yi39MuyxdDtOXNmFOt3K1wWJfQlLH1U0uUrW55CjZJYGKwtgTmpHXPdGJEtiu1
SX0DRs/DgDaPYe26ZKG6vSYpGnNxAS411Lpl+CDreZnBFbvpN7SNqPDaXopQcjWZaOFZLR2BknfB
vEutIfnm6uVQHmKMb9CHxKH+czrVI40qpusEk1JINppW/72frPTKkxthBoG0CqWvOXZ3K1iW25KN
IyKEN4zitp2E/2sWsXnbIBLjhn0sps8IVXTOIVvJXqCx2c0NiQhuYAtquBl+Ao311W8zSrrGWOjP
piHlcG3Qa49DVenNgyw8mQcaLio/i9505VGvLWrRnoYlSdA0uvpMxcz7hCXKkN96S9XodMWkuldL
0ej7UUBz3wN0Mc1goNN/yYjiTJziLrF5CUDkxDHoJOHIhhK0gwlROmdLHLJedU9q6dkCbweqcweJ
tfQ3PwGCyCnuyksEsmbEh6iZJ6rskACOiESVH2U9dbda5YJJQnH9wt1y7tnBfnZhkQH4An19EjzM
UgckkU5zVMLPvV6UXx6avGt/mcpo9v3YFyHkGm3vdeZyS+3EO6CCmFz5ZmU/VL1UCGo1qAR4mt6g
bL3WO8uZxO+3F+af7ubJSSe6gM2GbEND/1QTydWSprSKdo4oRjXfNLEYd8uS/B9n57HjNrKF4Sci
wBy2pKRuUR0c2mG8IcYemzmnIp/+ftUrixJa6AsMPAsDLhUrnfCH+KeiD12wTumvzBBKENG7PLH1
4r2YzfHJKyPvOGI/RLfWtWmVq1UQx7V+9/aPu/I4QzEh0yeQQrFuq+jRpw7Fw5TEAQyY9pzPjf4p
VnUphaAO3xPDa76/ezxZucGnh8IreiWbW28WFOqURieEagpMR/XKM4BfzdEDQJipptwWxzdA3lce
UIoYBFSIRUlBic2I3ChWT5Kincxo+C/P3YpqXdHuSqfK3p1xU5+D2vJK5ZKc6fOHTNXLnmXWzJM+
ai40oZzQtxYiLNd68B3AbjfGuwR5Uuwn4ZZVBTIJanPnA1pjTDJBF/Bk6aCVGvRe/m0alQaOQrbt
m72iHRotNh26uZnzgC1dEaqNUf1MWtF9o0ZY02BUbtLqJTVps90p/0JoQ++Wxs2WNDurIL+syTFP
JNN87GTI9zZ2UH+8rBf/GE6jfRUUhwGWVOUzzlcDwvy9BeqrNqqjOxvdUxutWf7+MIrVp5IqbSNB
GG0+VT21HSZtiXXKJ1KFrqIb5mip8EGC3CKAX9lwUucX+SWYYHidy/v4r+oZMzdG3jjz1EbGL9Uq
7PvRs76ZveiP7z5L6EzK8gJTw+Z4MydPxG6Wo0B6WtNV/541S/Wo6/k+BV27XwstunF0r8zrFY8v
SybURLdiWQ1K3cYEg+7kCuolSUkTHZmUleq92t/oaFwbit3DDpLVZjR6zj9hHJklBNNqPo0L0Jmy
Fxat5ynZ91p0K2+9fB0Nol1SBYPqnMT+nw+VjvK7xXh8IPFonTq6iru0Hbsb1+zl48gqqXS0KC9A
Nd2ah4vJylCiSpcTKCvvg0p++hLDsv0Kkdb8J1FV+6VxJ1ATb2+Qq6PCHbTlDiGylyf1r52orVVi
xKoznwoE/TGaW9X+64jm8A+rq8ofmdNU9+uSwUB+e9grnxSNV8jcnLZXW4fzYbEPT6x+nkZKgb27
14YGkZuyu1Wev3y56Ebw5ku5Acmc1zejuDOeW9GA+h+E8X0LjgVkBIiPF24T89McRbeUwi83pYGq
K3cI9Q1Wc6tBHU/awkMippMDEPKuHoR3D1OkP3iirN9daKCwhgoIGuzyOdneVp41WqbS6cOpX0v1
zsKCJpiFbd6/vU5XviAdJYah6/Dqxn3+BUUN4Lmr8vW0Jr32yTKFdyj0Kb3LTAxo17WhM/f+AaXy
kWRk0K7csv2XGkZKVrvLCWPkpPNpwap3kdlFO2Up7GOTAGx6e8ArOxGbZOqTlDfkf5sDgF6UpqSI
zZ6aco5ftGxawilt3Bv38JXemBR0YhSYFhy3LY9M1NYIjsNYKOzP8OTJij6qI1wyL6m0IBareaen
iX6QhrhhrMP86tXonRak8laRvTBKHvQwsArfPAYTWpB2oYj1NHEdHBfHUXdLiRh1Qqfu/V+VfMHD
1A7rC/pjm9vZ8GLNmQGXn6KhVj5V0/SZwLS78dq8uoKdhxEGDBapBMYlAploE015cxqTqtnLKe6n
+m5Rm/RzAQYq7F03/2B1YG9XgTqA4woF0kJk7UTd6MiqFOO9AEQy+QlanWEDQB5NXMP7rjf5fD8b
avcxagDkLFmB8op0ry5qPb5BJbsSmSGuAaGQWBehZOit50erbNIVLd98huoiAOHgQj/XAdj/7D8Y
5LDM4RABqqqzSJ2fpw4o6R20MO2P1sWxe6TkE/WnZs5AgOnubE+f3z4VV869ZfMSERWT2CAXd/7j
Jhv/j2w1F8iwNupUdtreGRPYxdRBJjGLHP1GBH4lAZKFbinmx+ZkyM2AqArDTTSK5VS2wEwRHEJF
CUIKABqnEc1HPevhTXS5135Y3NSJoSLN9Z0R5XP90CeR9lMBMPYbIA2o6EXM3vfBmSkFvP+jEE3B
hOdCRN90c1WAiDR5s7wF3d7U8/UpTn1NLC/LmHd7PdHq4N3DyUqyixER1SckzM7XAKsh1U4AMJ70
1WyRqkdMu42j9NHwMvWTVunzjfGuPF5UEdFCQAVdSpnJv/8rFIjnbgTlmC0nTYgy0B2x7Ko4rQPA
xresd64MJWmHUCgp+RLsbqbmZIop+mQxT5gjNgSiTgvvoZuOSjUnN2Z15X6nlcrFDo4DzuuW5jir
kd50kW6e3Db/t1+RSqDj5ek/316rq6O88p7pb6BQtdm+QFbsKDFJs7RGH+8NShmPQ9cZL2+PcvnZ
+Kdd2cCTUHbz9RD9tUIwe8oMNLtxwgUoB3UWAzmRlAMjKtwbVZPLCeEWRI8fztqrEOFmQmozWCMW
aPqpqlPISDS/0CPv2hsoDdkNOb/AaQPJgy+FLCQZ73zL2Ys6maNwNdj9zTc3SR5h1D7hVdNTG0Tg
q1icxh/0WyT1K3MjsqA4yGsv48/N42RVqyIK9JlPVRHVu070y26ebHX39mLJ376Zm41iNsm3xOXw
Cp7PzQRUmVYarcJImBm1hCZMbWNGXUsvqOho+8x139vTAG/H3UlDnyeRi3sLVJgzggY9z71jk3rz
I1XfcVciJ3jjRG0XTY7i0a+mmU+/moU7n1gM0yTTdOwfS5GvwKbtrPtXB4f1XOl6T21ZWe3nWs+q
owmKmqLlcItTefF08gvY/o6sHyDVoG8XEAtus6qUIjo6tZ2NQCwNeKnxUppHBNgBsPexuHOhPz4O
41y9aHhv5pRQNfsrkP0Z/tfoPHfQ9m4sOHHxZslffxfRnVRxtam4bOKR2lZSFCe16Bg1o/LZgrY5
+BM5X+Rn2joagYOSShc6pYkAU4FnHvSsPscy3R3HFuZnpYFoK/oYU0gQ/GayGwYzRedKjE3OKz9Y
QxAremnvKvRL/s29xPusZLPw7laUeEOtsEBbjtA8Gj9L6AxAMfSUx0SiDgIL1HTrQ9JSoViN9r+F
pdkF8uSpa4PKMsfonnhCPcIvM72DGjuZDgSPhvF9ZDjKo+jjCJS8Q/gEKH6pv+Ai4On+mK0RWH41
gas2oUq1U4WiJWCUs7UI8sh1dpqR9fXOUDwLeqm6NNqxzKziPm2N5FPXjtrHxmzGJ72wofgJM3eD
vm7y341GxYqq/YrRQlog/rOPGqUwd4XX1xY1q86CJ5WOHv3cJs0/N2YEQnlth9rzSz3ldoQAN8oa
7zCHDgrEOQ4iGoL6cLkc9cUus3R6cNfUSAO9N+cvSdpaeVA2po7ce9yk/yh9Oqa+U+jav67VV49G
DGENpo6Otdrklp1GrtraAuL8sv624sJ4rJK8QTYGN5Q/LfwfqB+1NT22+qoVQW031akvlCoHLY99
SjBkA8ZcuIy5gVct2XcQ0M2X1VqiH000JjBwY6U46PCmokPRkI8EUW9UCQ4PsWv4uQt/tTFjbUSy
mhbwDi3n5R9nNaz/cItauC6jSZiBXcyQDFJHFwdvqqLJhycF5YdmSvGxSMAw54Phfehz/ND3wtKV
n7UaeZMPXc2AzzUlxZceX6/JN8Zh6QNRx1rvu0CR8p0Gh/G5G5rsP0Eb+rvpjVBujWjurF0tVGy6
B08Zo8OwmggouuPQToE2qusP5G8Qz4Sm0f3UYDgjxduk4ksJAAeNM9kB20XCWX8syNJlvlf0RUmE
ReiMW5pHpbJNJn0+kHAaBUUKJf5ArLjS59QwoNx3dVkkwWjk9ePo5vWLMIUFZTlaVsCckZJOgZJU
/b/xKODw9vlUfGiXboV83WnJf1Y9atYekocRBUY3d/8VyKdoO2c2jd/QRWpxp2lKdUpwv6v2qdd3
v/OyjP/0cS4dADANrn0tU7RvmRnVP6zGKz9XvM5J0FeF/iTKav4O4XN4GSaaP5CQs1yybsF+cDPk
WUOAbwn4qx1ngpMjys5P63n+PJiu/pABpOp8a+mB7zWLo6x7h5WYAreMM+Og9a2y+oaoAbwpkH2+
mmla/JlzU4x7GBrqU+uVSxX0rll/j6O2an0KZG53xE7a/em2jvtkmkX0mS4g3DnKXgb0bSHGfmcY
bT4GcSPmDPfqNo9peQCvecAsEdOJGELBk6rOQtmpjac/49DCNZcmnfOPEynLtC8VLX8eOy1a9/Vk
TDkeVkkjdqwmFHvFq+zHiB7RP+tk/JohgjR8sspfc0uq2LGv/qXmJLJg0au493sU/j+kahl/IT2f
YIqota74OBvU8UGBBVM9WG2cfoA4FEMcGqOy9eEcULVukWH93hWq/nuavKzbd1Edf15SSdkbjHKM
oSgu8Tc4RuQzS50AQUlMRTH9cfTYLqXmZs9KoiBmmNpD/MVqUquBJZ6a4PeLLv4Wm0n/QcvZNLsq
9bBALL2x+D5GqXccuICH/VRyqfma3cBHt4UDn0xJm9ovrKL98nacsU3V5KNDxRq1XfoKFK5ltPNX
UJgkiO5JhYej3VnL3awk448hLatfLUXXpy7Jsz9vj7eNa+R4UuOX/0PMpWNyPt5cmiMsdA2ENPTf
n6Uz9HewRepHC3aT4S9DhwDfDFrvRqi4DdrksCC8QGJSVsCkcVPL8/R5Rf5w8I5Wxg4wlEz8SPIl
vRHHbyPs11FAJnH+iEa5Xs4nV0YQ4YSaIVeIkxAcGcfzkwlaq5plt9K7qxP6a6jNd6TFV5Y5Bcqj
Xa/LrpBYDc0obvm3XgD/5YyQHJHaEySutNXOZxQ3uVam+Akd7QKIgq/CMngUfLjRZ39LXb1GtdKg
XihC+IXZcRW4OayuAPFx8xkkZlPeCB+vzNsBUKkjRUUgCYDn/Adxj6u168XeMYVsf3QXV/tY1JVy
I1d/3YZ/h9/Mm9YhZV/pignkTK70X8eCwpCGUfjgHL11ALMQ4ReQHoolxfcnbbV0Jyx7/tgNFRwi
q7TRzyZSMJ6B/6vwoJ08/lmD5IoC1bRwAcZ/2AD63yIcAdgE4tJRK0zx/h0uvVUJrF9LWq/R5V+/
GD64keBM4x6VtjR32rw4u2WArPn28b38/LQdCd2BxpOVsM3Pv0tKyYsLtrGOa53OAV5kaZA2enRj
kS8vJUoX1N5fCxh0gza7roNCXuIbjgSFuz4sXmF/7e2kPiSGPh4rLXHu357U5Z3EQIZMiRHIBqq2
SUnEOOtGHKF4oQH/fsaMPnooOjN6ySkb7tCiNqEYpMateurlp2RUdEY8ybyQnirnnzLTlpkyoaGF
zqoNYQt9/DCW1vsXjLYtW4J8VaYW216haOu6V5VCC5UmQrokq3iktLy4ke9fXnyMAthIVv3QGH+l
IPy1+bLCdGHRCBYMrPsp8fQ1IMgDTDtACHp7sS5q4VyrnEn+BNSpQUXarBZqIpHldrkeFmgvPBmq
kp5agG1f8sYhNU7jOIw9C/4ksfe9Hk/tbkLz9kZj/Mp8aYoDRYFVAaxrq2mZ44XSyfJnOFYwFzJv
if7r0zIOZkspb5Spr6SrIBnYlSTLstWw1TDM1QxZ1mVRQytXuV9xk12eMEs2/dmJQE8NU3SvNGl2
0DWnDHO0vx+ErVcBtI7q2Wvz+skxavf324tw5YDSzfQ0vgHw7ItUtcJfREmcTg31dhRHtS0AGTmd
t/Oihlq0Ds387fGufG/Y0tT8eFe5mq3NrW+jPjgqCDIgVFuioe+Vpj8sa7bnEbxVpr0A/LCz4EPQ
zKRUZrGnNy8rfiqjiY2oCDWly09e2yKiFunenS7YaTD60mBZsnKPBPvyaE+gvCK81lGP6eeXGKOI
Xbda5NRznL3UY28G8Iu9G9fjlVeZiiSpDMUaeoXUlM+vjiFLlAIc/hCSb0I5F+Z+aorPyqj9UZD9
cTFosTrxpU6gLiuD9qhgDnjjFF65vHgaDfradL2kyO75L6gSYIJDYs1hU0CFcxyIuyICUfn2sl/Z
Zq+1SjRdKYpegLDBuopsNVoRrmY0fjCNtflIdKwFnajTQ76s4sY1dm1WsjKEHZgpQ4zN0gOsi8E5
GiKss1x50SEQQ5jP36tSJq8uXk6olLRBKD/Jzf7XZblqWdNYwqS6YK/jcbDa6dA1/fj57W93ZS7o
q9JGJvkFubZdoREhMF2geBpaXmXtoEg7QY2EwPv3AaNIdAN8Wlk4PJ+LauDZmEWsUFnbY2DnQ3Po
tfq92BoEuqnU0Qd05JkEzno+St1bSobj0Bi2iGTtkNJS75zUrIKRmsmNm+byswEtkvwM2VXjj83G
Los6k+ovehiNcRUukMj9crSSGxvt8j6D8QcylzYGdXJzCxlDBGpOc2c0woZc5XHS2vhOmO1412Kz
dffefcBQmIJTdaX6D1v9/Nth29p7qAwZoT4l9m7S6ypAAvwWIuPypEoKo04hXsIXEMc7H8UwReRO
C6MUnWYLNMBE+pw6WhVg4Nb6Y1enj29P68qzyIhEbRT/ddlm3Ow8U2+XPlpYKIcq3HM798WpSurl
GNfAr5Ya1T+kmhR8MfL0uUVv/PdULlQM0e74oc5jfrLmIvt04zfJ6Pc8a+Azo2cDfR3J94tnMVu4
EZel18O+SqwPFZ29h0TthjsrluUxp3Htfde2Yjfrnf0Rz54mMCs9S3aFYSDxpg7a/NQoXfM9nhL9
Ka2M/LNhCMdHcrffdWpxiwV59ecC67NkF5wvKf/+r4vIUXJPCCQbw9yK4904GN0/vHbuB3ht9p2e
WXbQKxKbrtS3IJPXtgtYBFrvQJWIuTebsjetuR7QJw3JnRzXJ9rLwqzQOx9hHfOxaKf649tLc31A
aQlON5Qm8Wa3NO4K6Dx19XCOZ/VYKIriqzz033IqZwcDhuyXt8e7do3QICKbID7CYWAzwXbBpn40
Jj1cIIw/T5GnHUwvvXUIrlwj3FLEn6RivMXbegNMaFTP7NIIs4Snqhy65AAWilLy7L37NZFXFVAD
+T/wHZug28bOokSoVw+REivCQqFwXmbTLbzpla8maTwMA4EVhshmQ1pN2QyRiryM1drlIUnrLPQQ
jLt/e22u7AUKTGAFaCFzgTjy7//a9pVXJ1FFDy0kszNPlDcKpIMa+75CRBIBxHa4QfO+skpn421e
r7mt1tgayGbrchj2WWwugaYgRzKOWGS8PbVrH1BSoPC1oDyCWPP51NA2z7CoS7SQAqMIElefAsgA
t0wdrk2I8BgfLTDdgK02yyQomhJSllooyjIFRz5NxGbDdFdlzXubrbz8eJlAoKXmQ4yxDcYzFHaW
FOJSOA9Dt1PRH/KzGsHAtz/bKzhhc3FzhiR5VtYBqBKef7cObnHu9qoaqlhj2zsVKfp/yan7PuCi
bw/2gEF30KFQ9E/ZNrlFCm0rCOjh+qkHFLfVJ5JrSwpOzfHi61qxwKWHESAClDTd4xgXbbsbUrf8
Za6l8ktyo1ANihoJEZ4N/iEMRZUdCQ3dAHy11/H9QY2MmoiiUPAgb9vcRnMzJlBTLTfMzdHdDcuU
0P6ZbxHdr5wrTozcdjIzoWh4/hFNszFWNTe8UFEWxFnpQ3G9e22w4NR6KJsouxECXNmGKJKQgHMj
0MrYosTsWjEbwN9OKLhUDmqvTHeznajB3NvGjSvj2lASK0bcDmiYaPp8ain9/dkyUzdMut44zLQz
fJMu3yGyyj9vb8UrI7FOMCWBdwOn2WKg4QyIaR48I0ROD+rQiAYJb7LysGrueHz/UCh3yzY4hXHS
q/NJOXG2NB69v1Cdq+FH1aueH0GM+pHVqfP+DfgqgACNQHLIt6SMWKEQpiSFE459kdFP1b39QJp8
AwZ25fZzibro2oEugHGyOcXTgHFgF7dqWPWVc7CRoEUvFhHLd382Sep3ZJRLm34rezD0s72aaq+G
OZCu0NSUfF+kjXkXN+uwf3uoKycKj3Nq77Lo4YLAPF8hr4APh1ySGg5Fmd979BT3HtT0faVNiLrn
9r9vDycfovNb0CWLkw4WXBGcqk0QP+ilrtROX1NWqKYDmIP8OOtqvK8VleYvl7RAXY9KyNujXu54
iDPAaIBZgamBt3M+yVyaPmT0F8PKtOt9pJrt16o0ym8OioM3hrrcINJ1hLSLWdIB3eb33qz3tAWb
MhxIWgl4G5qhPXrZb0/oYhQCGBjxUsOG15GdeD4hS1+tflzsNWyidYQOVgwnq+9ulcQuRyHko6iL
ZgFzcrenF1/5ivZmG4WRA9ERenWFmOFi3tiB8g442xJSRQTAGMElzgVM6nwuhp7hU5t1XtjWUAhT
b+lS381sawfhuth3SPUWvqFW5aOdGvaNJPli9zM2sDvyZDBkZCmbmD2SwqNWXUbhkiK7WMZe59ta
903XrRcxaJ/eXrSLXfg6EMQdB5EBJrpZtEX07bgYwg0dxOCeVfQBPyAulR0QQu1uvFtXVg6hSYIM
9BKo6Or6+TfF6RX3T7hrYQRy2u9SZQhMKHE3Vu7ahAgEqcXTfJfaDOejoN/OVRxZXpjnkTh23PQP
KON2u9mqphsB7uvLvtklsFtMsEBywS4aKPOa2fOE5laoLYm4b2P0fMdFKx4G3Y7/oC9l36MYV6Dq
ptsPKAxKtWbP++QkYxa4el4+I7VlHSsrT0Jaz6vlo5uHnCg69QkAh6o7vHup6XNT5JG1ZDrRm30F
ZqjCpNlxQsVVlntLa5vQ4Pd8d7t5/T+GoiFisYNt2ZbbPLGi7xDd7FoWARr/Li5n5x7QDn6HbnKL
iQAL4OKsSu8rWX2gbm24232Fs0gCRsLkRpidCZfkrlYHkM7rjCSsKrEHlbAijQwHNPiBdxRG8dx0
nYMAZ63/Enk3f7PFVBh+Yy9VdpdFUVIFA4aFnr8qqfUpyvqS7iZU7tlXwA19S1B7fIBXb1TElEsU
hVqi5CDKoyQadijoW2tgDTzXaEQnzhcBJe6jLTDlkqTF+pl7bUGnX7TlZ31wKZ5XdZL6AgD9k5LE
GiAmtbGBTOllR7iKFNQfgHjN96jp0m5H8ccC5CVi/UlLpurZXJXhwSy9/J9h1LTc15CaQP28aq14
p6Tx9NWeKQEgTzrM3+gfNR9txal+NG5nltxqsfMnjcs228/0dfSXxtPqage3WK2DIluGe9pq/e/K
cwcPTLOn4PMFsKU4imoxh1D2QZ7n2uqdXYGWQ+yXWGE0Qd82IwOaU6X6cAaS+F6Ai4EjhZjcHyc1
FKgDRSYAx9YpFbIF0oNfz5M7HWx16e5NO+91VM57wwjSVCgfVx28vq+birUD15rOB6MdrW+GWowv
CW0qcKKx8c1AySoF4dQN5cHOUq3dxZ2F4Lqb6cMCdd1TH0uALwAGKm/QfQ+dt973hnp1d3FmoRps
V3H+CQXnqN+bIwcSTUujx31A7fF/HltMXwK8ZaL1wWmN/B97WMEBKvlav9iZmX7JSOd+zyZcLBBj
lf6fg7xSu0sUvAGhQdvOwTHa4anGEVDiFVvbDQejaQEBTobX7uPKbrw9qF1D/ahYhVS7mBP1l9AV
NpxnRbgG5MQIxl1boW0fOJUJqdMqDEgZRqJV040LFAjxxYGSzD0EtaAR8yhs3wTwFKCyFwTBOze3
7N1IK27ZjZFr/6w9O68DV6jKSRkL+C9LbivRkbKnoz6YMTqgyPdrxuTr5VSJPf0xskOnL5DxUHll
soPhpvq/qcDEF52EKvm3wy+lu9MTd/wKnnL8mRezAWN7qfNkr6dd8bOdhgyF0biPPyCLi44PBhC5
+6mqUfPvV0TZeUhWrQwnUJXfWjKu6FTEkZqRQljt79L0WgCboFKUu1StjWyPDK6a76fZBbiRdyUi
C62S125oZHn2wcGeb/Kpptl35dT32a6IYu+XSsEn9sfVqb+3tlaOEGpbbdzlltN+SLWq/VEkC/Q/
AwL8HarSSxMUSBwi4O8YhbdfDdSS/aUo+tw3KlWJ7mw35zvNmdeJe7w3TMjCLdq3vuaW7kNfR5iO
uMNi3CGgDLgrqaMMadqcgDsgsBqyIyLU1ddmFLgsE4cgVTwmBbrtFR7HDlDXfqwDTCPQSqf0qXzo
tNKOd40712JXL7WbBJRKzF8TJbQYmwSBGAO/X6nuY8EF6/dW0Xl+G2Vt/Ugqhj912SlgLu3ME/md
h4rGByG9nAKhuRUkZKNVvgiBZ+POGxT328BK/sCkI0mC2E7XnmXPupd4cbi7SBbGkNLh2D7GcTfR
vY3jdj8lhvoz96Z5Cb00ioe7yq2aUTKLhuo4acoKDDSnMHsjs72I+SkfkqoTZCF9hYfDJsAbUpwg
ZquuT/0QmyBG4/4rEYt53wFoDQROHYeSP6p3h8iMii2ui5UTLYNtc0oMfTPlnlUjSZhOh4r98Qld
7ObGCb4MIOUoMpHhOXSArJyHQNTfjaiy+hqeuNTJIJlWn0XqjAdgQ9PDqA234FJXLgzpCEW7Hli2
5mz7VBbi5DBtteqEYwUi9TYvZeHnjYu/pm7gFfR2HHPZBgZCR6GA5UB0gxxRzv+vQqYAeUz7r+xO
69DoL+qyagL9nihyfIUc/D8deOlvfSVu3rkrdzQg0GqBuJ13LgjHukS+5e0fdGX6WFMSWpGAG6q1
9SUvqlG0tpq0J0SslhNY4PIUG6v33OejemPbXh1KKt+SG0tsxCaGNlSBdAQWAqd5shxKcHh9rJlK
J3rAYvT/mBWdWs+TRS3L2gzVlQ2yLvbanqDyoQJr1cGq1jjoLiAB3h7pMjHg/IJ7YhRaBjBnztdz
NeC+FyJtTq1lTcfSXh3UYG3lvWUfdo1sSsg8/9WU93wU9LiFA1mOU5GhXN1RvfQ1TJV2OXTdG5/u
2oRkKwyRAsMG778JfzVd7aIpcpvTMmpKKFLTfaxV+/vbX+21rHOefUCFlIgNwjCaSVsN5KEuaP6Z
fXKqIqUv/aouZVxgaOtnO8HtBJg/xRxfrFZ2avM+QoHb6JKX3Bi0hkZdNav3wvMqlFlqc1L3GKnB
o9CxuALTNzdF2GKLjXY/6rgG4Zed/Soie/5hxWocJiX1SZqNOs5Xb0/qytVlgbaUDQranBeqKR3y
Fr0+L8kJw6nhl6Emhu+sRfnJANd8XFIAh2+Pd2WlkDKTirfIg1IF32xysXr9ak9WgtJDNvjDPGrf
vdLzbhSYro2CvqJHeYR0nozofOu5SDRLXkh6qjIl2S9zgZKwitT823O58qSh2APHkssf9eRtHVob
BnXKk4FR8AAKV42oSLdzE6H8ZWoOOm3pr7QUbsmoXZmbZE1JOLUtb6RN8RHL1VQRVARPmlO5uJ8Z
K+yKlLLejZ3xKvJyvt3pw3mUr2RdhD2/uSVGczGjzh3iE7Ykrelr0xCv92bUjnMQa1YS76w8zczP
s63H36O5jw3fRdoMEf+1G7/WVjF9i/FzwzNnnNdHXCE6N0jnWJh+hajUcu9pBaFi1brNy1AskYdX
D305f5zsO63DB8Ef1VLC0lchfiE4MSaBO6/uPyjzG98z8qsp0BNz/kyLL3u0oQH+rjWyUX9EC+kF
o1BsuTUascIfcmUADuvhYetreTM3D3HSr8OuGuLsxxpPdr+zyPcmIjHhlU9xY6Xzrm5H7IvMyrXj
wI6oGwbCiYdil9X59LMey9Xe1YOnP3V6635ekrZ3d+oyLi9CzeECCmI6nDuEFpeBCcsbJ6Yox8rO
gC0z7Fsg8tWupP7uPY5OW6TEvp72sY6V9NtsldoHdZ48+4AJSHavokH9kDdx4917WB05/jCkVupP
6lgY+8qr1iEwvJrZjKZW/FJ7TO2hkrhWd0oXFK19ItpqRvB7jJ/JNeuf41IrsCC8VNd8PE+wSl/M
wua+qdI18e26G0eJLVw+2KKInywxmE/8pB6fusaD6F9VmckdlfD5cUHKkUx5+0Rd7m2aBLJVL4Up
DISmzs/tmqzumjVxdkIqdTxkU7s+EI/c4tpevumUxZCxl/huhDe3ddPUSnq2YKuHXuPF+z7Ci2uI
zJng3rFvTOjyeiVOQTyHBwN25aWwTRbH6LH1RtgnsfmrdBb1abDYazBvS3zK7fnr2x/wtd+/ObQ0
3lDnIpsEErBtzGY1vi0KWrmhQUh6T7Wb4gTk0qPasG5W6dUHvdfauxa3mScltZdPnlVFuxJPoGct
MkmZ8rJ+ycb6JtpRxvfnP0z2O4F0E3OA4trGbBH5syT3ZSeRGdrXNYpsjYuZWNwvDNMognFGfG+f
rhka+Zk9mnvHmQgfhaaMH258I3n7b34KgTMQLwIFkMTOZpeVVNRXp63ik1GkNjNOouUr3WH3jzWI
8ldZmvo3UPXVIyrl5gRrasb+y1HxlvEddTR+kmpyIDz4HffR5Ky/igwJvB0A5GXcTeWImVOlaoOL
TtY6Ob/e/u2XBwS4gkqFT6J/0Fbd3MlYb67UotYozKuMXaTa7Q7QtXHj6r8yCp/HlMx3gOoXWRPi
3iWKG1UUulGJAF4Z/VJj+53GttRvQSfS4KK5TwDibU+hC8chxUfIDd0EP8vGiJ7HHj7jmnrfiqq+
0bG70Kan+ioZ6QxDIZbi+yZCzPk5KuIM0XEp64LEPOqyoO7K8jmLx+wP7hKFT7sv2tdULo4DtPJd
P1rqs+4tdewXGDnlh3euJO02bjkiQupBfOJN2Rw2ciS8ZbSOSSGgBpqrc+rmKrpx/1ysJPOlgUgo
JNklCJ2cX6ijkkS2NwLfLmGG7bsJxd90Um7ZdlwbBdS01P6UuhPb/HBum3gd+JqhEbkL6mxRHESz
Nt5o01yEW9wdEsxKyots/4XRSWMMsTq6TcxcBv1uLlxdeiTFvEZlu0vjpdinldnf6KG8bsOzy0KO
Stgvq3Pc4ermC4qEqqCld3GYgs/WB/ElEV5gzs0HWK3h4CGI08wPdTbfFaL5b0I93IlzPJL6p2Rc
nzrLDFYjPw6jdUCy7dj18byvczxFG+dGYH3xqMnf6QAlxjmHZuC2800/Wh44Ni85s3do1jTfmwqF
1q7Wo49vb92LR42hPG5One6GTv69uYR6C7bWOkZxOCXIcDo4tcEJyErgpWb6NTXxq7wxt2srjwQW
Mghkd8Sjmws7inTaShFdmxGpPwAvpueri3qAPZz7OCyEZRu9V9v8tbH/15CbZbdrZHtntGrDNC2/
d6Wm75cc+lHuxrdChMvDg8QoopoE22REgMLPj+jijYbaVoKvuWrrsYiiH1PfjDd4JJcoVuT1QAdK
gRZudl6981HGtptV12rzMJu55/zWTOg5zInbcsVp4+9I84p5T28ysX19SLPZh5xpknIqRa/7qRYh
kTvbwn5UC+A3u7f305Wtizy4BChzsHmON9960FTpAjNlIaFtvAcR4T2SYNDlGezi99tDXfnYpITy
4fwfZ+ex3DayheEnQhVy2IJJJCXLkuN4g3KYQSPHRnr6+0ErE2QRpbvxLDzlJjqe8AeDOhZ/Xk7D
aMLiSY0pPuV5hjIY5O9dW8Vr5bmbo9jQVkAAEIItq440x4xhSJ34ZDXJuDX7IccyvtXeS8RDMBEF
FeodJiUcssHLb+lLWwsyK49P5AeYTztNR3u3t1ZigRuHnY4rzFxeKQKCpVsOd60UtWInJ2Ha1VMg
VPtRHULlYdDxh/aFavYr1/ytAeeo3AXtz7hLihetPyheapKdgF2hTdypFrcluozgoCUI2rjbv3tL
UNSkSUtYAHlt2XxBwwHAbKGLU8G+30QT0m1jnJjvn0bAEzM9gnLY3Ou5XKyyaKpsjObHq9eivdLo
x8TUxS4oqpcupot5/5vecISLV8uakRQA8m2ulSVdQnRKZxtINZ9EqafiIaz76hkjyeBrKKbuNMmZ
qg/iRvtt1Uoqfdp//R8sn5B18PKwQNLUS3N9P2e+2TmfRmQ/8BJutAdGal5me0KY6Y2tRhvavhX+
UV1VbYKklHTwrJk8VmDjAdJ7bIeDVAc1PUN1Uq0NHdTB3kK0qbYGXqr2rhk1R/oiDrIfHRKxr5ae
puPK63FjQ80FLhAsNv4KZEeXU1+xrWPurvikmF58iIRR+n2ucwfmY3Do0jVu9jVvcLaPmaHFMKf0
meJ1OZ4oqkJtkD8/uTFBnVl69TcA+93voELFIjNSfWfURYKdZaAoiU9aH/4EDZWtYCXmgHaxA/gV
wFkJWQhdlsRiL8N80Kq5VFE6jQSdsM76UQ52+oubSdvz5KQ/WmoGOLJiW78SNF3P+Fw1Ag0C/h09
6+X9R8s6amMn0E59Ip2N4jTgT3OwoGTCKKijzb5yhK+pdKwqHQhyiVm3G47B5ZRPkWgxv/WmU1Qo
pblpOzv7EVVBVWzK0OgHX3f60vIbpei0bWSYpYkneKIbe9lKLwR6K5y5yapXH/UyNoJ9omKU7Ogx
He9EUIO6fzivXwd+7JzCAWShoGwvipNRIktScn5sjZfRo3TjpyYPhpXlvzkIMRMV0Blmt0wUdb1t
0YNRplNCOXprGxmJrHSGlVvt+uWeQb4zk43TxROxOFqBXqBYU1n6KYmlucWouHxAy7d7nqE47/Xo
mekUPD+E/5RUyDUWUWekFUiLjNI89TjB+JFlZ1sdvaCVL7oRKOE/SDAGWxooGFf15VZygUN0tG2b
E0nGJlNkcohrse2S/ASrxi8TsZ+bybKxnji4j1PYHKP5Opu8bA0sfmMJuUJIklENnkGti8ktFQ34
b+RVwGxIK1BRRzQkM95rUsm0Qq2cXwmS0bn1dPm9ZCqJNkq9hpNuu99qYs/NEMbvpqkwClcBDyB9
SxBp+uUoKLOPdp3Y9Qn2srcPlbrdQWYN37/paS6jA0siZKMvtrgGaJSK2lCC6mS7wtnnrpYfi4pK
zP3ze+OCR/eVXhOQXGB1nOHLj/F00VqZktenNrSCI/YHxRMu8/ZBgCX5oGRNdNAGacc+KjvhfqII
8KT0Q/Bw/1fcOHoOlVLQE7xfhPWL3eF09VhhVFGdsIawNrYusqNi28GjpnfxSiPvuv/LaZuPAwLF
pEQEzpcfXBl6oTOj1Sm0RtSz8mxLa9rcGEH8ATdlBap4DEZT0WhEVGYKbXoo0Vfr2y/v/mS4/9wz
UE2hTHrLizN1JWo1KptoGAwF5E9kbdy2D3Y8cKsiddfvJ8di9jqYOU+E8ovBJsPtLBNI7UmNgu4j
CAkNlx/U/e2iyk4WEPDPZVAB/fJq1/54/ztvHHxkfnmzZ+U6+4pxGOQOqkKikuTXnYEVepG9ZLlt
He6PcmMDvak1AO7l8HN/Xy5qz6MZFaktT17rtU/lYE5b0x0hVDhmtZZEXCOciIbQmuN9ptE421Be
DkZ1JTWtLuvAJ5b6NsUo5CwTWuBI1qrO06wJf6Rc6qKv1EnhI82GWhcwcOVLiAzHv3mCu2lvJZyp
lppdvjfR+l65+G9MxxukFLdeXk2S0ctfOA6zVmHSdae6HcAUmEl26GwAz7gFpa/3Z/7G+sKbopQF
zJn3f1nOMAtZDPqgyhP6hPmunNzSd8CE7u6Pch2EvXU+UYLHvnamKlx+kMQod9JDoz6hn/kSYM0d
503gT7WxTzNEvO4PduuTqOMSXnNDcCMuBjNLV7oop9QnjHrN51YJ3EMpsvr/GQWHAOD783uyFIVJ
qwjZQl2rT+40jq+TXWD1Zcp2JZq8tRN4QwheURek+rEoFUcmlq+geRil8oZN4gzfENCLt7Uzfro/
adcD2dxlBrVMGBeEUIuBoLxhX4+y1wlocnqMx6k7oOer7oewWuPFXG8GtjTRDMrFEKeR+7zcDAoN
txkKXJ/CIcz3SPcNvm0kQMS0Kd15Uqzhrm592t/jLd57RNJqxMKZQxwb668mWge+rOLgc2fb2Upp
35hfustMB1cAdMVms06LnvjiJYypQ4z6EDdQZAq1/pHQ9P1gG2nlHRF383JAtfjHAz5teJUSkU5/
csinJvp1U5AcEjJXgb99jIW7NBV1otgQiJYmqpbEj06BiPGOjW+4G0PNHHMvWnP8GlK4mI3npfei
IbMEbDmzxu96lYtTCrkv9Sfb7v8JolyNtrks82+YqOrDbAQltHcfCbK8GRM/t2kcop/LhaViV2XF
yCmvXSM8pLWstgp6Iiuj3Ng+c5A/I81AvnBDXo7iVFGmOjblBKsOFVrhtrs3hK4iV6eLp3BqopUj
eH2dEHvPfgG0gRltyTc2ol5Rw64HZSoiphB5uO3Qmc72/vm7MQopCz4qszQSVMj57/+CtQEWo/+k
KNlJZmmwcacS9c8WBPH9UW4cBZ0JmYPfWQR2WX7QOsXJtFTPT5ZEKCeaIn0X2xgNiwEhr/tD3fog
EMQ6fHBKP+hLXH5QJZp0opuZnbgD3EOein4reMNWpu26Gg+oj+ISlU16SleEoKrXwzQXZX7KtNH4
NFLo/DhbJ4d+0NnqQbpq+rsE3f31/rfd2IJQjTGeh7VI82Gp54fbQmNMkZKfaKirvtchADkB0e6I
Tf2mWGP43Qh5KRbROaMIifgdZ+tyKsNUL72qsHMy2zB9JFvEERbUzUfLU9KDTKHFRTWqn0oMVa5t
hTwlmj7SjSjS/P1nj7IVKsJET2QcS6ImoULeksznNGMrNfQTMzJeyVHznUxF4QBXVtSVbTSf5sWF
asxPLG3DGSK4fMyVDisNKzASqilMbpTk/6C091LnFnho+U+DzIeve+a+N6b3V0lnxBZHZe7Pz+zA
y1kP1DbSrUmkJxtL+kM+YUuXKFq+lag27hCBDVfO5nWQT9pLmOnxbMwR9+KZIjWjl4R/AtoeWh5v
avpLSFOO9o+Ayn2x0fJEoDCMMdHroI3pyo6+cVrn8g9tNCym5pf58mOHIQ5gPRrpyUCW5VsI0P9R
y9J367KRRFhUEci5SfIRN7ocJVcczOvrODspnR5t67oon2qzH1eK9re+hXvHxEgDbtAVpKZ0i9Tt
4fScGvD6uzbQjMdImNXD++8A+BEQYkmMQA8uZiy0O3fompheBFZgB9UcsqNWC20fU4R98NrEW7np
blzdbIwZN07dSUfo4HLuWqOZBD5rVI7fxGXsLi39zAHrNQah/fn93waymu7tLNbEaJdj9UVAZAPl
51RVCo6LJdiYfZgF+cDtZo1HBNsQar0/5I1Fm2mIPE4UIYksF9PpUb1oJ8i4J9Cz3tY1Gm8r0MB9
/yhkH1Rl6EnPW3FRYIqAp1UxdIRTEumVD/mu/9gZwlop/dx4lN6idSrus7rsEvcUOpPaxzUJiGo0
2bMwNOUo1XZ8mvCH+qBXavSoIvVxvD+BN/YHm2NuLczO9hQlLtcsSnuewa6oToBLugcSOWsL563e
5oG59rTfGgoiJ2gRdiRg30Wu0DiRpbeqVZw6Qw02jZn/xorPgOAmivdv+jlfpFJHjYva4GJXxPqQ
ItwelicEyLNdh07AIYVXdsjido35dGvR2H4qwTsdTCwOLudvyIUYvcGEFinafhu1TvfsoEwF5ygp
ktCftLLbZ1KsFVZvDQuHFKso5pOnZjGs5oU61Lm2OM1nfqvUabiJnPpj28e0NT113Kta8W5GOCpv
vDR8KSOjdLuY1WJAyFlNxuJU6MlLiobwRsjRXVm6GzESjxnAfmqts53D4g6xxhaRvIT5VPo6O9bR
SN/NVdRHbL7Sf5OoFSsd6BuVUJpqs6UR1Wmke5dmcDC5iXmLujzZfZ6OPhe39mJEnfoMtylMt0o5
KtFDUvdQQrnQ9GPnRkPhJ9Jbg2vcuMreMGSQkOl2XSGQoMNZQ9Tb5UlWhvaI2rvziMz8u6nws/Do
7Lo4iyXMlIbL/aoX8ah0WHJw3hvvoTJk/mDXbbG7f6vc2p5/jzJ/619pyViURuSVenlyxtAefUDE
zc5WYwpieWoexQiZuYfwvJbj3bphiLkg+cPtnS+0y2E7wBaBDnr0FM6pBSJPYKfzDlBBaQ5irQd2
a6c6FJVnfxiKrMuoREXSWY1Uug5RDOV+MOBiJ6IvfVFh+lkR2K8E0Tf2B8eBfhjYKG7QZWZUQ5XE
YbLoT/ngmXzbWG1dJVpru9/4Kgq3ZCnMIlrnxuI90I3aqUVXdicCpfohFkBZ7UoG21hVsk0xrUIo
byzZ7BtITYeiPOC7eSf9tVOsFjB2XNYdoAIC9Q7HgIfGjLK929rW/v6mvJrA+aHDNZDiHjIh1Dcu
h3LdLm6NTDGPKTp/KSfdsPZChUr93mhhMc5i86e0w5uxdtnnVZWc7QwgRhC3wcoRm2/4iwyHUWaq
Hlky/fErZczcyLFRJYg8qk6eWY9lYqsvrT00OF1refPYma0BWjqs6y+j1cQre/HW4LOC9izvgzjA
shYOXyPrpi4xj26o5t8tOWDEWNV2qm1l3HneQxfr2sPQDZ58yOpMlp/ev5LsGLSuZiUFMoPLlVQR
E+9QTzKOQgo0LtVR8S0j/H/WEZoUDSryDloMi61ZuTDWuUaNI/me2JhRYu1QKDVWdsvVVck5gwU4
YwKhTQMWWn6LFThe6QRHq1TFYQxj59lwB3jeWf1mVyM2XRrL1/sTeHXq5kFhF80+cDAQl8gKPdSN
gK5AcPQsMXxSCs42xSxxhJ+91qO5hvNzHROoUGQBMU/svPjApjbS2hhy59jZpfETJ8HuADYq+aLl
lvKkhGH2IagT8YQDQnFIy1o5xMK2D6mXlfvEU5WvXadF8tBHdrNygq7vA34YO4jfR+0SGanLmQ/k
GDkdEduxxGR+n4q4/DiN9prQ5Y2pBsE0N/xnCDPV8stRet1spNtFzlFQEfpHTFr7KOkF/TslUl+J
Zd4u58s7YX75UPdCv3pmTix2rNE57gS9lbEE/uF2GnPNtQBH2k1f4qrr90qut74KwuRHEar1s4W5
+bBBLiuwNnRWdIf/Iw6f8Hupui0O1eIrw2TPUJNLKOCjF/3GU6SpNvyb6MpNSo0Gm5frA+58FeXj
BtaQkcQ+W9cMNjmvhQULUA++UeWBWiWyTNY+BiDUgWKoFH4LnGOtS3Adz7GcMz4S4BJxObCDxXxb
HjslMezjpEg0nR1qI19kO5axLy2j3btekj3wqplPmuiHX5OmVxMao3q4vX/Cbm0uEgLQzDP9gEjr
8mfEhoTklmEQJjABmrU0YhhuvVgZ5RrqwdfONWZkoXR0mpbP55BGsg+hqx8njfNBNcqQfpFVNb4q
Ub4XaTN8DiDdAycqvWcEopMR3/oag/dJ132dRO8Eykf8ef+3zwpICAPPl+ey8Jimsar1Kc6uegRO
Xy9qfVf37+/P8OkuVxe5JLryAKcuZ7hLUxF51ohDJ9DjjTFV6OhVbruJpbcWNN/cVDx1aMXQ/qWT
uyjqjdYEsyjHDbROIZv6WQFDcuxH69R2Kl5eTWhttG7M4SS5ni8TF4kIRzrNw/15vXGVzEL5xJzQ
QCj1LX6FAoa1rIKcppBTmd/xluhendFD6QE0WPTt/lhXceBMcZqVnRkR+4rlWGMa4ApG349gqW7R
N3O1HfLIZuKL1rA25pR279aKY8TZEwHeF/ptQGwu19PQ+7DxEIUEpITsTWhV8qFNgu/4FL1boZCR
ILwCGULEEuzJYiT0M0IXDzPl2A8tftsoYShw1DtDwWFo0v6PRZsr3zRpSNM5o5efRTTkjFOqK0fU
3IznNsj7XW505kuCVsvKg3Zrf8wvDA87JAO8yy+HMjNbKJXphacBs8ezo5jRoSeJ3QUYc69cPDeG
IvjjfqX6wNO+LPW1M/why9LwFM9aDYOCRJOOKui2LmS1EiDdGoqkGz8DEIdUqOa//ytDMPoeLrI3
iZM6auXD6E7moysm78kFsrsS1s4TtHg/Ke/NIRHcZG7VxcaIXKvUYzuMTrLDu9mthXNAZKXS/VJV
+k+tWhQ/gYOKbhMMsvsihLdWYrmOqykLw3Gy3jo2XGuX3ypny4QpsKPTOLXB3pkJvMJEIAwRru2o
MBwRxoaAxt7dP+03glBCM8ogsyYALI5FjEauEMJggwGuNe7kbU2j9aqHyfMypHJSQ/9cePUEM5D3
45/7A789x8spB2yBdhCPF6HL4rkWdesEPRHeabATfduD5N5NmkQor+iCbRrrv1MZvHDLIaI0PqNT
sHNcZYewIlAmTeT7yYpyXCnDbh/qqBR7uRetBFW39gQlRG3mbbEgb0/DX9uPJKswjd7gWvJq7ZSG
wvyZ90b6zZadegg7r/JdZHHOsLiClzJC6ef+BN24h0GJ0cQB0jO3CxbhY8ZmMdSqCI5No5Yb9k76
iidd84i8TfKtsDLx9d3jOXQJOAWUw9BVXdwhmYvlGClRcMxUHLJyxLJ38OGT59jt88P9oeabb7H0
fw+1hP81uKYmKCwExz7FKsotR0S2UL17/03FKCSr5B9UnpdQGK8YuKZiRnG0NnwZMtXdTopSfBwH
nGHvf9A1hpvKJS4VkJNYM57pxWbOKXHnrZ4Hx3hSyqM+BMW/0OswH22rqgUyFqOePcbTgUJ4QRhe
Vw9F5k4HDNtbTD+lI45RouvnoExMPwaj+9UJa+/l/o+8ccWANEEykVrL/EosNpQq7L5WlSE48nP2
ZgEIpC+KF2foTyreP3RFg+eiFSutjRt3OJhnnibCYbR6l9GEZK7CCsXZ4yjw6ZRGbr9GIEkenbg2
/5+hqEqABSbsZjkur9CGYpIHxUY50pn8YlsJBDDQj/tWD9Yu61tRIVfWDExDB5PK+OJpn3q1a7Fz
C44ovU67qM+mJy0HxZk7GaRFM2yfVbdoHwJRDXu3j8eHpodneH85bx2iWYxkJjdhwrHkrQ5eWJYV
4mDHykHzjccr2ELMX7M7vnELQTWDrDVz78AwLN4ltUihYiSud0ydEawQPeHyoaEVuCsMztEWmcxi
ZRlvjsis4pDx9jYsXiQrp7AkFe69Mm3in3FYm49KrKUf0nRyPxpo6Kxc87d2KEQ0kCfY9AAlW3yh
1DqpBK1UWEvjhx5VEUbZraAqEiv/x7WHtDhYiDkkZLDLDSqDLgZLXsFyBQC9xQoMFyihrDGNb80f
UrBzIowWB5ywy1EgSuXjBMT72Afwvuk6J4+q0yXHIauiT7HdKe8Pc5k0uHz4RbNNlpIuqFgOcQlK
8IiOYf89TKjyFCSZLz1CQSsTeGupYGhTdUA3S2MeLz8tqoraVWxHOVbmWDzaZZJ/d7AS2eIcsTbU
rdPFOwilkzeRFHOxKxrUStH+TEK0CiL7JEXUnKw0X0Mj3RyFAIPoFmId2ezlB+E5VBo5shenHuOe
TSEN8RM2TfL5/k0xPz6L5xY2J0OoRO5UiRbBrZojRohBhH00c2d6bBTP2zm1FCjqF2b/0qZo2BHp
ZGtXx9Vqka3y8kLbnce+IlIFVSsSMxtQc4k7ZztUofEQK6W7y+1sWtkYV/M4J8bsC64fmBPcypfz
SJoSB4VQ6rObDs6T4SFgU5X9Grnz+tqffQ9oV5AbA3oF3nc5jN2jQpx0YX0OUk3DSRcBnnIzCr2K
sI7K0oEuRml8wCg37ijAdzpAQ7MJt7npKv+9c0n5JUSlMxOLV+iqdtxSmvcwTuaX2FYvt8T3A85V
WuI8x2MthoMROx6ww8hGWvH+yFdRMe37mfMNVM8h3llSC7yiJLqZ1OYMBBD5yyhWdTQunV7buaOu
PzRuE+wtNbP/M5NGcfZN5pormNnrxaZ56YEW5TUiKl+Wf8pI1kFtFvlZy0vvN2hE81MCk2PlWrtG
/VNdm4tY1G5RuUD85XKxI8KWMqyG/GwUbf3RKwJjV6t99Q3IjeHbmYg9wrexI3Cihv9ztF2SQ0/D
PWqUTru3ZQFoMlHqR0gBGTSr1FmZhhu7keSJ9ISInWsKgZDLH2j0qdaoVlicBexTpBswjd9Cw08+
lYJfYYE/+KejjflhwFfgcdRFfwDI9e5Q3uGhnhEQs7gc8cH8Gv2VJCUuBvKuKItz27TTs5VI9yTr
yHovQuttlDd3uzdC4PJNQ0e9GNu2OMeKU23rRsmeamHE2/tb+xo3OQ9DL5JCypt3wSL0oKIqtV70
xTmxtPHVFbHYjF2knMqi5yhPRXdIuyZ8tjy4sJVp9p+zUPYPHfnzu++zWeSJfJwnHDaYvbho2lLT
s7GzkjPFext9ZEQcf2hW2X67/8E3ThLKCoA6wKMBcrrmgpE7oeSSnp20papvVx6CPKs+tdfvAPHj
Gx4TbCTN48XzEwduUrpRnp6THOddH9Kl9pwOowXROk+HH/c/6dZgKF6ykLPnIhfE5X5ME7W1xgkJ
nnzUnS/gWpUnojHvoS+nbuUA3po9bgYaIcTGUNUX5y8AuN+XvVecPQS3jbGtNooLNfD+91xFc7Mk
Co0EiCNznWQJ8uzcPHEKOyvPDdXh32Zoa/t2yIf/4mkKt6rJlrw/3hsT9SJYYEBw0TNvkwPNyJcT
OIaug12MSM8B7mMKxA5PG2CbE6VsktFIch+lOsQwzSh3HstA93BvTycsgLK+b5DrEqJxcFNCqic0
0RT0p5EeIEQ3JL83dZ9Yf8a4k0Al2sr7XlFxP1V1bz10dd9GW02raqT6wsBJfLMaghOtlAqZhqaP
n6UraY2mwqRsOxaT8TMuOqhHmHsFlAZTtfqgpzQXUcVIPJRdlSwKtzWakbGfdFZsbsNWFseqr9oK
pHdUQvZrJzlui74aPtmNoYcHo++aH8YsDucLsGW1r8reTXDQFmp/lL0HuDVFubVEZLvupe92aqn5
QyUieGBBX4XcvVn+K+u7IHtppFOK48rKMPGLhYGYiLUt6hJM3VJ80qyRcRcRMqEljxaK8AgVOE6S
0VZbVbK7cYgolM8M+FnFGMzQ5R5QSC5ED+v8rMrY2XklDBSrVSGLmmtciWtZUofbhwYL6uFE21fQ
QJqHaj81DGWRcG8b+K8P3ZDau6CW6glpXvdUKVP425VCe7W8oN7phWm+hsgR/CjdRttkRac36D7E
4QOqsMkz2mXZJo8zx5dFmxLcTuIRJos8TSjf7kwnMf4gLWF+vL82N04pDXx6UXh+M2v2fFX89Qra
mNt6+SzhGiqWQVigJduxbFGFDgJzU8bp9/vD3Vof4P0sDU11h/1wOVydKhqUZJVLTkfdbTDSzi8q
V90rQbFGXL8u0zpg0tCPg7fKDQSn+3Isg6x1suq6QQuC9993Q2dMtk2be6/hNGnNzi3Ktji63IPS
L73BPaieGHuf7FTd6hUITx9PwcTZtI4MXj1Uj343MNSpkU1avZNWXMmVV/zGWiAPDNN+lnzhOV+8
AEWQOV3Z1vU5LtzhP5p2BqpAHXKF3Fzq9BTmzmrc8HYpLs4mVzP8BtihdEWWeRz6i3We26l6FiLF
h6FqI7BFXID69Bimwqi2pY056yFhVg5OLgIWLXStAHlkA8O2rGp55CfwzOzkZugtvwPf5cHHsKI/
yM8lxyyvxsE3bRF8UOx4iA9qbo/fJqyIUj8YqKRVNu4RlBTQFPBHNctfuN6m1zDJ5Cty6hICWwMt
3rCikp4CRmpMSe8oHbe223w2rWwEgTXMPz3V++7F7rzuT2mEEz4YcJk+WYK6ol9NRf891dP4hxMH
YnrtbSVOuIGD5FMORvv72JviA2Qz93PV6O0vOzTLeFMmffyUa2Gs7GoZeL+mpLSjjdGFIVLj+dD9
W4dO0/sZii2vY5IBSbHN4BM8+AYrAGsyf4Wwk3huVE05q3EU/BSqzKXfiRHIphaEGdr9cd9l/pBS
kfJpA1tfSi8qs21Zh91nQ0hk80ErpL6MBJMDQh9AQB3B/gG6wFSh0Vpj8jBpToM3UOZRs3VpK+ub
qK6n5zZz5L/kfA7g7zpvnx1VCYOdbRW9PCR9IJq9zAdXbuoka1i2ovF6v4PK124dEWgH3hgUOLLB
Qckyjg26xlXTT5uYH9Sj1tNjKxA0Xf9HyTo6O1zpWf1khVkyPOM+UNSHQOIEsJFqnPIQBaY7bcgz
VZ33TXr5QXTAKwHpVSG7ChXpbAOZMP3h9mhx+0aiOR/SpEfVBhwW368NdoNI/+RGu9hKtB881dlI
bhrb7YYXrS02siqjcqO5ZaLtss6Nq+1gdFa2afs8e2xSwy62AeYMqNLqrfIfSS4f20SBYkOqK/Ro
I4LB/A1lMst8JdDV4FFMveJuOv4j/byxm18zKUb4pYx1uQMFlOp+EMW57VOfUp6cIRmjPZJlXbCP
FS38BWjcbmeW0qhuWDxUdVUj4B9HIKXFH80dqwgDPbP7GiMO1m8kkR8bVuvwj4gKpPP9oByD+Agk
pH1FSzn9kbhO8qebeqvzCTJkuhKr3QgIyYp5NxFqhAex7OFVM+BH1aR6rmF7bSpPxI9BsXrb3Lj8
oSNgKU/ESZ1vKYaGsmbvjZ05nSmEFDtywGmbone5LR2t2b/7nZnpaiBqid/ply/igMIwprGZMvXs
co8/ZQVST17SjA+hhxXC/aHmsHJxg1LOIA+h4QataSkkh2KpaIhmp7OuZ9UppVGwDVy12wV52v1y
Ehc+02hVP+8PemMqwZFQtqTbZc+gocu3rSyo4k9cbudYVcuXXAH+6lPOKb6FY70GGr6um5gAFwnb
+Eja50sm5UQQ0oxVrp7DodZ2iAJiG9N3Y/evNgCR2mZQZh5ThDWP0ej0J80OmmplNW9NMU1uMiPe
cvrMi4cxQK1hVnhVz1brbA2jUfeuaD7GZvKflafJHpjYGo7yGqTkUJBjXecCAU/jUqbB4V1ss0Yd
zxj8BI1v8kpyrWM64vjTlNXjBk6U8jxpVoRAtjuFkx/BxvoPYwZt9Dvm61PLtfefmTa5sjIb14cV
JOQMHwKYOKsjLGKorA3DZiK2ZD2q4ruFfvYJ9Ue78+9vsXkLXe5r+Dzzx3OKZhjkooo0uk4ahqEr
zw0G8BvTpMdeFFnul+zpbSl4uO6Pd+OzGI84GiWpufO5WGQ1gQRcU5I7qwHPaiUMsYvxR1y56Sjs
3/ouVOeoj6Evwo5aHB0ELUe6xfW5pEM+bnS9V06U4vHP0pQ4LXYjgQy9/N6Lm6dEF+GpdYYYiQw7
sOTWqoMo2wASTsutZ7XDsLcGTT+b1tDFe4CpzufczPQvDaqszlZNy2byrTgOgCQ0rd5sQ9ChWAc1
hfPFMesSOfIyojc1JNqgbkO1CspN5JnFbzusStXveukmu6pQxK8g6KjSNYZbftadMdA3ilp6475y
HEXzy1YO5cbG4LPZJIPiDrsWM+wfMglVQfiU6ZkfRzY4xiHv8EtoNat+dVKtf81JcUkzR2kY+7we
mpivTIwPGeHFgBEQwOytrsj0pxtGzY9UF02ykxOuJ34Xmy52SKaXpNuWRs24aYnMct8aXPu1ws4q
2bRZ1LfncFQo8AVp5CZ+xy+LoHXiSfqceFOtf2LSITooid3+GYSnK4dGiOr3mLXRz7CsZeHbdVgD
VhiylrgzqBzVB3uBdLUz5+3wyMMeAzSjKDaw1POXvgThs6ElItNNgjMM5HJZKmehmeMXBSTMr16z
+gezHMPQ5wWW/wzEiPpeSBwBZd4q6d6LLJZA1BNaaUqvqhIBbw91ZG1qPXUn2FDOIeq7FuWfUNGm
85Akc/LQIki97cEw/g5SPWrQq56Q8rSztHlQDSnrLeDN4k9u1VHnp3ZLMiIjM30llpD1TkX36nMZ
2cZPdlWlb9FsUfQN/OIk39jGRLKsoRjOn0nnobmjdESB90/efGEsTzoND/AGoLlnwYrLEyHNQWs1
T/TnWkTDVlA2OZJNxZUfdmGxFWkwfeyDOsLv8v8owgLUA2yqwYBhYZZiW7WT9hoWTP25zyvNB/Ia
btSqXYP+37jKkHogv5mvsut6V4divpfobnvOjSB6hJpQvxhzDSTOxnQLzrldCQluXGVU8IBTEOWA
k1/WDdXJ7TWRRBIiRWx9mPpeyfzIDcp315YpLYCHACIC7oVPu1w3JQm7rjRieZ7GID1PxgzIMFG1
vr873jTrFttj7r/RDZtjHEDKl8NUrlM3TSHkGd3+wdh40CU+IAdo1j46hk7twzgezq4i6x9qkddE
2oNO0MMJyEJfcVL7nyZ1gu90x03pm0pVww4YhflVywjjN5OFypA/kYXlG1MtnAhm/RT/1oNaNEcT
a8UfuV7F0Q7XjSnd9q1CNtwEIzlY3ss+8GN8EuJt0IDupjwma7lLnR73iDaukIhXuvA5NDP3uVeT
9rdMp+A/U1bJno1YNT7s4mjciw4XGD+MIi/duioKvb4uJwyAeOKkh4ME5YANYbPEQAMW2hpN9zq0
mRE+IDHeuEtEcovJxXOsSYXankXlNVh5SKXBqCaKj43Q9R3qGdl/uVm7n+6v6XX4yKigvIlvZnjY
UqawrvK06mqDA2EmwWcxOs0jPvLWE0zKYSVaufmBMwGZZiodgWXXDX+jxPamoT2TWtvxXidqezER
+XtBKdOjxOkVcya3Vp279YHw6cAcM69AJBYV7jgx+iQIlPZcUqYZ/EAtg6dJN9IvSmjph/uTeSui
IDimBAj/mZzeXJ7DsE5p4/LauUZpDZvBDUy/o86/kXambKowH0tfMWTjx2pY7Xk+1I/tOCRPkqxh
o8eqtw+qrnpIZKT+oJylUH9Js2fsD4YHJ9G9X2Yqw6cKd8IXxxbZI2dDO1Wlma2s1I05I7yfxTEh
IiMmsAjADLuLXDm13dnEOeZMLp48kIYOp7oIxcP9KbuxKWYU7gwuJsCmHni569UaR8hel91Z18rm
K4WXNN2SAlMRUanX2UmgbDNTQ9H9/rA33gFKXMgAI1UIiGUJ8hee3Y5x23dnqYLItGrKH27QZGf7
f+yd2XLkRpamX6VN91BjX9q66gJABNfkniQzb9yYmSQAx+5wrE8/X6TUJZHUiFNz3VVWMlMFSSCw
uJ/zn39pzelzObfhB1/zvbiFZziKflueYdi9RfQ004cirNzpLGsH85stvY21zmh9mVjt7J4reP9P
hauHm6rbtmQmlXVay/D7AWQB2GkxE4uJ/Wy+lG40fR5FMWQ7VBHjvfKn7oJod1Kne7i/93Uuxm63
CL8/nTervdSFYdwpPYgLbeX6HvvK6nvhB8qOLWXc+wXoCF2+Vbf7tUFPmfz9ZX6//bEmHgZnB/9C
2pQ3a1oYLHnlbuV81hpRQPxqkzNftj8KZHp/Mw9sbgg8B9Y4vJrD539CrjN/1KZTh+VZVU97Zvsd
woZ5uM+0Z5+0jCE++FLvH1lMyRgwQeqGMoR5w5vDNVXnwbeXZ6PIF7aXZS9N0cH5rapYCuszxIGP
aCh/0YRSRuD4f8BmER29HZxkJalWrR9UZx123FXij/kiD5suAkKUHFu5t8EBnvpsrp97msI+drF7
fkRPhcm83cxoqEj7NMYdw5Lx385+QycEhx7lN5P4g/Py6+sRllAJAdA1EY8TOA6irAPM+tEb+/6q
vz7Km7m2VRGyZK4srWzi4dFYG6ukB8vKM5t+Ad7bOO3naKyP/v4B/gsGBTsVs3SYAdx01orXX45k
6mJSfqHPxhFDXUnNfm0pf0sno61PQobt576bN3Bi5Xzi6MA67sNifTBHy0+mydRHgzl6Z1VURlei
K6oPzu79On04OfpyCFE/JSGvTy7i+y5BkOuzEp4ShHvbw2PYHHdRpf7tkARuMneY4vkAAxBt9PpQ
gbHU2xp0+qylMCJnTC9A2+OHPtKH5f51hclhGBH/JPceXrDXh2kaxx6yhvrcpfFMQWDFQ8Ok87KY
lhaPCIk3roj0jqmIzWRtkjtjmJfPavDLI7hu/f/H9SXoj3sP+gNQcLj+f1pYhszQ9LIWzWu+GWdo
0qYrAhXVfsGf+oMt9/1KyYQcWjOcUTJcqJFeH0opun8SVHiJBkfH/NSQBO0id3//OL9fKdFIQIVl
UHmo994CeHYoVS0sNnYw/uKYNn+MHfCsVMFK3PXDNnzQT350vDcvbYudUj7Sm5ytXqXvEdqMqbuO
WOV1xqfFXj8yGfgL8guPDnID8Cp2BMb/r6/iRIjy0AXReIYcB+sUMvLaOMjt+rgbuvxeNMMC9JEv
wdEw+835uATNGS7kKjH1OH4ku/uLlxOyOGDpwRH5vb3rkInCCloP1IxxV5wZ1XaOty52o6P6KP7n
vUqZEgpiuhch1vRQah2erj89qFpFU6tDoc+E0Qd3JXL6IhkGRUR7oLTPME8W621YE0ieGONa3xtB
ON1jT4INaekAKyVLx3q2W+l5iOFjwPFR+thhmXzzXuOghpkWmn8GzG/FXU0dLM64ASH6mRec29Uq
vbhHA3haO/2UWJWljgiQUok3Wdvt3z/zf/FmkTqFAIVEAFK+f67wf7o2Lq7XFjvidGbUdJaZqJ0j
u9cfNTd/eRTGJog6mdciOXx9B/y2XktrENNZjntCWqmpPfIWUX7w/v7FMwUbGgT+wI1EO/PmPhOY
UDXi8D55Fa6rTia/uKsKUo9x1wdFzl98H45EC4NvFEK5t9aMIsis2WVoeDZvZCg0czelmtDuD47y
flMPgS3oPvkHsTJvF9iVEzfDhlWP5Y9VaHGtFFEEOVnOuiUMj/RRsRkf+UH+1UERtXMR6dHAZd7U
KxqIXnaSPtSA/bQfxjWHatp2abGs86kz1/6NKg3zA0XA+zuHHgm/CzgirEvsKa+fD0h2vUSkRWKy
sdzqDqO23m4fSeMoPjjQuxkNix8HwU6Tb4d//pslsO3Wda1q2yP6QU1fhO4c3KNq/GTsajDuClKj
y31XV8GFxCrlPB+MPv379+3dN0XcewASoCBCXHg3LegNAFQE5P3Z0JdhrEpnS5U9OImkoP7g8Xn3
kHIo+0CTcOAUccw331WYRjQaQdaf6WiukmwJrGSbCar/t78QoyasCTCQQlD8M6DsTwvIzJB2joym
OAtM7e8Rzd0EhMvvdJ7d/f2B3vNUGIdyz0APDhNYTC9fPyRTTQqTcGV2ZpewhohXzYOO/LAF24N2
WdsmIVe0Aj7f1jLbr064XkZrv97j3VVcFs40VaTTt8TluX0d1KRtjNkPr53WgwSzDVy07BhkHP/9
Ob97mQ6PNVNaiDW8wwizXp9yScBl4WahcbrCwnjCg2owSDH1i7Pc1fMlOX6Fn3RmP30QcPL+IQOg
hrTL+8uhmVO/PqwfzdiStFlxVjleg0uSGpOuaPoded3VR7yod6jOYdiJTApYh7X3QPR6fbBFZEs+
u5tD3SKrpwKpxfXWLHTkduYRZR9VViWP123NTgWKqSmBX7vVj8O09TfWoGzj2sFTx70ai6w4KQuj
7mLTXv0m9dzam3HAMXoHqDQyokTi96mxVTUDHYvSHJ5xvhSXsydhQJg1ksNYGusKRbHGUAx6xCA9
5j9BRrBvWUsz3bqp88911FoHroaiEwuE25Wn2svK60wFQZOUUyvIWvGlo/YDFsu4FbfblC7Z3Htn
0Tqs9xHVtJUavS9ehslebwjcJn7X0rQ5g15JtIuEtWB5RGTi16abDPMkr7E/4YWQrkqCIvOqeLLG
Ykxy26+8hFD49ngWpiCsKOtT3hvnW+3K+uDrUapzYVeZnWRV3YkESZC3YL1IHNl+QptFYs1WwFup
lyk8JZ80+8YoJvL2mT93BS0tyrWkGlZPHJebAT+lACq6aIKCYRv1Rj+kvbf5l57oN30cuZveEs+F
RbHzi1E+hG3ZDcfwsH1zv1pVRwbmMOrmxh1lN+wgwWX3hjnCTlR4L/OVSnM0U9NhFsY1V0MBXSf3
voloFrxgyK1wTahcacXh0LY9m7Odf69QEpDzRG4Kfl7GRpipqPX8parrgUiTaCCNZ10848Gpy3Bv
b4P12GMtMu9XIoEvTWXUxr4q6uqWYLphvxZeuC/X2szTGSPaK660+9UqBvu0H/vgxI7maDeNlrqO
5rn5TJfs7qNB1teNXiDVB8HndesaTg/XmPvVt6chwXiPRwdZDTb/q/uM2RELjbnpLwG2Y1+7AAqy
IqKo3JOaDhjZ2s34pbH9fNsb4Ux2epcX+UOda/kd4HyJYluywKVNFyjk12MHToGlOsSoPHSWZLVV
7pLaWsPQ7rGpaFO7GcKa2EbHH+JyttVzf4CoUArrl44XnF5hK9svW5jnD4xgW365RGy0c1ohitgg
1P5qiNREaN7Wf2Gmaj+5ZBR+4YJlJaP5zbt1ZBE2u9JuZ/iwVe3UKbwk6Sd5b7ln0yazKCmEbR9Z
a2a12JyopeFmzauI3SFirE1Eg5bXHQALJXTpmjruQvRa/bB2x37QmdWuJqfgqY66w21v23JBwaDG
MPal0XOvWyj4SRWGzXoiUMnBcxpN9WT4ffWgtki3KQ0fHcpqAHgeOYgvrypdVCruV1hDSa/EwEh3
k/WSSGs5XO9Fj/KkgWxhJ2ETZt+LsrD0biO2OUuod6bPFotJTSytmC4yw22+eGOvmj26qOy2KLYm
TDLYitFFBzv4Isr69cyuHWuOczhaNhFV0eLHTUSkehx6cl12Hrn3Z7SS2GUMIis/zVRGGzrnmbn4
5LbwmHp3Ku/zBX9KsnoKXZ7SxQ6FpLj3sFbwVsfddbyEY6Ktajwp7cGXKKgW+0aF2NEnurL1dxIY
vRFHsxwLn0xRE+0HvlJ0FBm6X3b0TJVOrS7Ib3kRR/N4Y1R9MfhFzZqYYWgQEwc+XrmrWOe05ktF
8TCsg5v0qwjjRebztO/ojvLY62XY7xbp4dPeITqJ23Lull2gna2P9bxIzJxFmNlxCFHb362sjthp
6yF0sQbKrQm6l+x4DUZW3ziMFORHZNjZ3dzJ0o7lCCUo2RYW2MTc6rDdZbUD6ziXmKnVeWm5SWT4
3rfMleFtzy4gPk2TnL7PPELX7mZsmCB7zEAT4Uh1UXYr4TmuKpYLUwUt91Q7/m3ZTbpPMQApwat9
o1qPbAVrNg3WQIyfugrTmU9arpDKDWGx80KC7y6ixmoeZ6sjMl0WXfdFGzY0dHAATBEUbMEh1gSD
oK5B9o2AQgykrAtrrROnlp1mnq+CM7d0RL7TrM9pZm9Znox2BCc+IOHucQotGLzG4oGFdYcJml+j
Wj+qq8K88VlWzxziyJpUg5ZewK93a0IPwFpO29U2S9Ybt3/0xdaeFLztDNgJ7ahiI29XskYqXLYS
iHK876OdiUs3xPQ+NnVgHpkrZUeSz6vFizbMznXbtNyWvOpynRIXW/kx/EJ903elM+6ps+2BQHvl
PbN9d1dguJt7bLH2qJhLM/+AYiXVfhRApZfuGHVu7EdSZ2lUCd5nFQZbmypzGF4Yvvt8aCxhd0iZ
hRJQjFs1s93CeToPx4BpueeReZ9Cxm/DIykDMt6CdTFeArHyf9uS/+6xCrX6tNnIe2dsWhX5VS7x
z9zPgvygo7WxNnlIthmfscMz5b4fo9ZL8D3U3jHaMbajbOrNYEfGYKN2itr+q/LM8qYY3fnFMqCV
7DeYGWviFAaMhEDjGdBnS/c02lX7HeGFJOS7wUkAcb9d7mub7Y5rlzn+zvLytdnZdSuLVFodPV/U
u4YTm7hvwfbtluXSNbNi3YFDCOvYId2YDrTq1RFpHStLJLOKPp4w5XDjru3w1La28tLwnZHJjlMH
34dNRo8Sr62v7bz1fmoxhmr2GlnCHWlbkKbqDoOM3OxnpJCYv+8ioiz2nTMBZ5RGBkO2kivBs+NW
CyMhLcLRKaPb+gp5prSTrYBbbA/96iYEZzpDMsOSzBO/czDUqjzleJgfdcGjYzfuBRwdKa8V/Jgy
7akCcfZ0jW1Ja68XEAJ82cFIxtHgAkkIWxtRTyyFXWf1cD1yRrnJJnpMCIqedd2bw6lB6dFHVyYG
oo9aR8Znrxq8Pu6MwVpgBbm2jA3L715G3JAezCGsHGjA/nxeeBYXdxm0cdGPJjbrVbQaT1Zpm5eW
U1tz6izjKhKcZrYzX23lrb3amHcMowMHONLdZqeMJLOXclLW3Taa5TfDLMJo5yhi+2IdqvbFB1J1
4paGsIpVUJprDKWZxIW8mpznApJOxWpWrEXciLHPEnJ2uzN4tWu9I0wmdNLGozNJ5tHhAXda61Dk
VSzF6VAXYsEwoAJBm1a7fGwmq701VjVmSVAdvCqz1jK+1VkFGaeahH88iGD4Vks/+LKyyfD8DyNz
UhcIoE9G5VmCN2JVXYxnlY9AEeQLRBSs/TmfVFsfz4zQXhCRVDy8Qk/2sSoiYkO8NdIQEaD13hr1
vO5IQOBvbGbRdElQZzABorlp0bfWDj7sVte6FDuVKi4jJAeMz+ashPMll2k7Rf6CMQsQaX0+5Y71
GBqrjRvyNnkn5trrIAHNNO4aE9ZdPOi5+l6LmUzp1ozq9kjRCd14ejCdpKsaNkGhA2hCsyTj4rjq
h/HaHe3RScahzB893c46JmyhU3GJfeApk1L5vRm3PEgLTEu+yDyczpQnS7CxDVgvDhCjelfNNJNz
sIjOK+MMI9ev4eDU1wvkZSNeFgaJyWBnvZEMAeW5XFeDxDCCAa1jzGuNRHr24qZuOEj7yCdO7Fsb
4F+yG9FJfC3HirKI7Vec1VPrl9e9cFkD8mHTQ2KiE/y6gD/crXk9hl8rvxhe2qbRRWIJTBkh8EKw
SdYKp7E44OksMB8qvHs1RcEXWwdVf5yLmVYUzYC37dyqHC4GGa4h/rrsnHCptuEbkggcKAId5ci1
YJddBWtoQPWaOq8lOLTM7+yskAbMaClvqpHs2NidZDdxr03rDpDd+TFicdLtezvIvF2Qr8jCAcSj
j8xZ3sGuh8YQYxvr4DDGnPOtj3VpANGb7C+nRT7nR6bI9D0oqPXJVaq6mmuya+LZDXrSpYpsOwTR
LMei0t1T4MopCQPhXSumpkwNG2/9gHj0E5X4M+L627mhGmfDZEb5Npy4radpK/zJOQVKyJJs8kYi
ZBd2eKFLannPyry9EiEx6aXbH/UaYUDVWdm+3NYoMRdpXTOmCJMh75ydN1gbFZ2eT6VbqKPMxFE0
NGl4461Xy74HH9j9hBX+8/vyX9lze/XbiQ7//G/+/TuQlCqyXL/5139+Kr6rdmhf9H8ffu1fP/b6
l/552T03t1o9P+tPT93bn3z1i/z934+fPumnV/+y4wnV6/X4rNab52Gs9M+DcKaHn/x//fA/nn/+
lbu1e/7HL99bYK7DX8uKtvnl949Ofvzjl8PM5T///Od//+ziqebXkrZu1fPbn39+GvQ/fnHdX6GR
IaZlmsA8PTwEM8/PPz9xfrUZfQONMpmGvXfwwW9apfN//ELm368AM3D5I5ALPCAOBPihHX/7zP4V
WIuHFwQFUg6y4V/+58xe3aI/btl/NGN91eIDNHA+r0F+zGOBgGAvWagvOT/GZq9xEgWvxyxK34m7
bGQAaRreeqytcLsZN0pBh7DGvZhHz9q5Vj99NxuqPyKL61v6QE/vpDK3E9aSLxUeFTXhgirD184d
aZRNSJNJDt+U9wne6hXCmpqyBJItshwBnLEBFaOLGbLxbvY8cQ+llcjdiR3/a0f+wPmBjTbCLjJi
Y6zVlmaBu3xiO462VHai+4Tkdntc88C9HavSpQsZ2rSo88+oUtoHY3ZaRkS0DGNs9pbPiy4XnC7m
cFcSSPhQeG3zfYnUh+7SP33o/niHDxeUYQ4YFzwVxrzUU68vaB4R8FPVq0fYasW23o7qFEuPSiZ9
OYfX7TpYP3Q5Vzt/c5FdzbQwJrlZQ38DoaN8WMtoftnIPD5GlgXHsRY1xFx3K26VjfQybRt3OpV5
5TnHJTYQH2Czr0d/P88dRT+eudjhMzN+67dfoXisejgldJVLt5sjTxw1Ni2lbxThjnmU+QFK+wY8
fX/ANyidI0zg0hmFa+2HCG7My7oWsTW0sTO618BWexV41BRLeGqOzt7Im3PKFxx57FMl1gdbTLsh
VASRzR8gpK9B6t/Oy8eaH4ITuwUxMK9voq1Qw/HAe7FcBPF/om5PjXIRHwCif3kUiwyRQ57OIRHg
9VEoMPshCDoeFcPT50ohTMQe/yOLwZ8kxDdPJHJqXCehMIFSv7O5dMqtcGWE2kmGBypr6xpT3KFh
O7OrWdzjaG3ZcWH3UCB8Zd4rzzeaeMQ8/0nRZL/kpid2BUdwEhyvoyyWesvTqK7LZ4sehjiNTVi7
je47343YQaIOz9vp2Iyq3SycT2RFj1eWs9RyJ6usu53QVDz2Xe6frl6thsQT1S4rsGxF7D3OQ7zZ
Q0PygVWdLOaEzNCSy3biNA4T0f/drvR62K4OfMn/+3Z1hJfP0593q8OP/7ZbWb/+nAkc6F/wINl6
/rVbGexWvA6HuBammDxNh7nN79sVuxXbB9Ri/gO1Bfbhv3Yr99fDZB+eEW4Fv29k/85m9XMB+uNR
Zn+C7sr/0Id7nCnT89dvjAeWUuXRE74fCOzzzsT1lsGFDdRGz/xZ9bZxXg+Ilw+EAaBp2vBpi9eo
x/NhXRH/1rnjzanuA7kmqjOdL3ZpSHms8toljwZLEers3EdDO659qYE/ita5EnXvTaeDsUVdEddy
XKzY0cgHkdYsS3m+Zgc9YNOXDF4FTywZ9ZDb0iJv2ygBleCv4bUkTXxtg2g6dTJvQDrdSH1nQBC6
xjOFXnjQ5rPtd112bqya1FzRL7k8ihbdP5QM5hCi4jut4U218DoZhQ7eE57Zq3mx9ZvdHYfRZMCI
zrq6SxfLGdsEO/zpJVRm0O8iSbjICdDA4Bwf6G9dGrSMWOPaq5D4qtHNj9qIjjINIuUedcE0jbtw
C3Qb91WjhmM55E22I6a5w5aUGUHPDGXyz4kOcYbYm4T3DFhlnHle46MQrZzVT5xI9vNBSOF9DhmH
wIYcCABp/V5GcdjBGj72yn4xgb7z/usGLPhkSnuqkjDs/aNMMCLEx2itb6Jt3qCoV1FuIJBzy88O
yRfPblajbDDarvjEKLq+Zg0dmc9splvFhenl6nzZMqPfQ90VzyOJ9gYDB9/4jN1anvHXQhO982wq
nhsbm7mjvO0JRTZhUBwZvlVa+0ZEot/52tXfXOkKM+laGdyaLEUZJoo2/FbGS42fRK091bstqANx
PK14UcVQGjUzoqGhN85c9U3TuOp4477oxI6M8su6tTUoPZK/uHe0acSQ2J1kMpZlBgLOQXHrTCFe
b5po2jeGNZ+IRc5r6tDKjymxcsal7akN9kdRYIcBuinP5pIFtIpNkP2TEmNmbIKmkVOVxsDVs3LD
QEQNXRmUTw+lkWxlUxcJ4rD8atsi+c2ZimI4QTYePE8ozbdk9Q46arE2j8rxR+YqkZHX6WwiIN8t
ORgPyqj2Wx20khy/pmivwS1kkBirVzyPfudfOCFg3q60apRNdu0uW7pOoZpSV2X1D0PT3qEiCED3
iqqmhXScGUkVmCpxnzjdQDgtQ0x3vFZbD5UXVBfYhG0H6ZO7NInKGlCLVozlbacGJLVF7rfdEYYB
Z/7kDd+cGUZRkpWueDRlNvspwR6MUzGLK4BCtHJeTHOQTRyaeTDG5eYWQMUEhiCl8uWYH83YZP4o
oqnk7BhVgKJjTa2SqdSACJMYsg6TgTF7UWaJ1zhuW1IfYC1uaGEO/bkQ3oZNq4N/8MlclEjuB8xU
uSVZNK3IWKn4j1o1qdutpeKPkUJi1yUm1yyQ7/u63LnlJta4jIofFRJlJlku3Oa90phUJ6Vy5x3E
r2WgqBbGqeXOzYvIMMRCh9XYP0TgyPK2oKZ6CYJifsl7cwAgL412BktwmeaNBLw/htTLj94I1omA
3AphFanJ281MzL66nmyv/FYtecxYXr4UubSLvdjsCKspTTZLUDf5GGOHFn3C+jF7dga3W25EZ3Nd
fB5J2EqOV5/Wvbltu/EQdC4MbsuJXY4sNrXqgBtnAiG/boZnXHew64iGrd3wUeGmMqUbzM2kbtwc
Njm+xEmQBdnsJOByeUFEw7LUx03d+epGwxRZv4BNlf0pStDghFUDyNlrgwnD4rZ1QhT2bfAQCDus
LpxgNIO9UYnwpRw0X64Ztbei/dqcTxbz3ekoLIvom2XPYcOkMl9pY9SsLi3S6ItYRbLZi7xjrsj5
Aci5zD3ireFgcbG1iE5Aa/RVuIkMfN3bBgAeT686KcdlbVLTK8PleFBTN6fDEvh3XotRa8JYIIMk
KWZichehbhpmA+hTFaOXnezhdiVbVbnXnSR+J55wcEVXprc+jKU3NAeoyYRpUDUo+xKcR+s6AVbW
dxKtecSgYcDRlWYju6g8Mf+87+356Iekzipd9z/YDNBuFxaqf66WLJn7ZKocEpuFZtszWV/HXeez
qMW6CzJQN+zd/DTCH5M32imsgWDeQQaPdmj0rJKBa+hPa13O+Qmav3Y+GbqW9gRVnYSu1hODm4IU
uve9MOxuN8rZLs9md50eApuhb5JPZsWc1LJy4F6zk9+xvAOBjAXM0u58Estg3S9My+1kqdvCY8iQ
O9t1pwTz85YNpk+rYtIPG9DkfFQTnofuDm99ApsDYz7wvAnGPc8gPrixg/H0V1nn6BMJpbKvMz2v
L0tYkrvt5jUDdKgaff01k5V9bFmqGC8ay7DKR0Aj6dxVlgEwbnWU2YCr4Lu7Ngud575bvDiYPf+o
8Bd57W/BBuF29shb5V07rx+YBLlASo013g3ByqLi8EgU50xqA6SoVU9WgYAMGOEVsi0vonI4dVfO
W87FxigrHimzohPAP1ERsCnyh9bMqm8DzbVZ5cbXIFybK6VV0B33slK3GMB2xrnRWYclD93fIyzz
ZWtxFcsO4yBLDOP8Iu1t/RI5vfejzuq2OZp71z/PPJKn4hpXa3oAV4nfifj/CxL9Ap3p78rum7Z+
aopXhffP3/it8rajXwNgIPi9mOv8lOv/D05km79CLsZ1gWbUBkY6mI/+Xni7IR9BGkOACVJkgan/
UXg7v/oWqsIDqcwhJRBW7b9ReDPToLD+o/DGO5ZzQCfgwRY61P7+G5goRM+qN4QIhNlmG4S4rRjb
tOvgVR77iPq2q8lSJaBHMGxZfdMVU0ubvrjStmMlZzFDkBnb0vpBMmhfnyBwjiQw02RFSQ/huN6x
ymLyMGcScUSlTMOFLj540dOyVsWa+FVm9ZcoZnLrfDWXzTjWDNgrGY8HwOmuZN5nfGrrkSQCKrCq
bc+9EiwqaQrI/cDMGWSFqcVA7MSe8+EGd/P1rA3H5toZoZ2cFGPpPgDNGRTPNUPm/Yom4zIAlAnT
MQuWHn+Xxmrrb57erJEUGege4hy3MDWbKbOGxfxsrk4lLvBCWrujHM4qk+hiHSi7hMhnYOPBc9PI
zJsvrDHC39vVNC3HDbIR1lfJvHLH5kqJuI2Oxkts6dVG9Qb3lnlP45dJaIRGtq/9OTP2WRZAfGwG
gis+VTqKPtU017ddWWzTHjhvPjerubVj/HDZp/kKxVdNYOnN6s/QBdZiWKzEmBpnvyrph7t6NpS7
d2VZ5KlThUzyTCebmJD6pjVVn1x4GI+dpKaLnUIFxa7K8LCJvdGg9s/G0X0uVr3el3mYZiJa6xRS
KELRIfOvq0W155tfBy6yb0qFpC+s7EdTu6U8MoRxU1emt6YVIvInUbGsRS1bEUipe05c/PawhmaM
fQ3baUCsJl7YXp8MU6/OqM9cOy3sTXzWDTYrHYXRJ5D18Tqo7WXvT+YdXYT5UJWy/pbhJJJGxVLB
mHGq7/gUWRluOw30jLKU0WWA4yICQ0aT0BUsZB8mLkdfqwHlOoNyZjNJV1O9p2pewhen6cY+ge0c
3I0Mu8q4KWA+kY+CM06pgsUmjKJqbxnB5KS8R1N3RM01w6sonYarxZP7aTNgH8TZRgpcnE89u0Tn
maOx7zOb4Zxnl2zVhLusuw2IxI5NVxs9YEipj5U3slFWdq1vyBAxxtgqwvZh1P2GWX5Rbp/dGQZz
MhcWvYyG4YFJXOA3F21hHMbvmAVt+G5M6g7yX/EjtAuP8sSR08NM2wDDq3PWu3FArhTnSvgWyTa9
No7XQnuwEoXKfkRRnn9WfPk8tREJt0diyUeZLvPavfRDVoVpLZTEzSRCDJF1g3HdNx42bnJxRQDB
CpsqLvRUfZmnQ21Nigy3wjZa6wyyAKSqJjOKH6K19XqOge+MNX/h+NeWLLPPoBKw1JjsiiPDy8Mn
b6qiKEXXHN4XukE5pdYivzHDzJh2ptHLyyoLoMNPSmGMlxuZAkLmsxgp88IVD6b5HDTZgVkr2xs1
BtThbjDYJ2UTiRk+uzs8GBgbayIgxvV4wvnNoNMS0Sd4XV5LM9nLJTXJlsLZrS+nMiEIxbxk4CWi
vdQAAQdGUjee2r27lHGAKvhHNxvzc+uorTppyFzOrryur6E8WeYqdpFmffu2Cc9WyeDZzdeMc9ji
xh+d7dzYakMky2ooBuxM2b6HlMvLXlld5ydjYQSf9TLVAVYYDf2MnDCv2PWTRdyZb6wi1fVYPyyR
M1mJ2iTqxIZSIcTDVTJYR3e2Mz1YmYfEWNEkhtUbHFwcwoYwybgL9JTnsTkTT4/Jm52/2MECY7Os
u/bRzzI9nOpw0nXSU8CeN1m7hPvOsxBDdlBS8t2wCkQ32kfhAb/H6cMkpJcVse8v4WfHxhA6zqq1
Hqg3p/oid9AT73OP6TA9r+3GmbXIq74LYA84RSWuRWUcqjSn6a96audH39ZtnuBLEGXHHHSCr2a6
guCK3LFXqlrX1enkRGux622nzVMXfsBTbc5OgCUk617a83Ljk5dDEd0H84xRim+iAU6JDhgo4iyZ
xZNofZUuOXhU4koo1LHVVTizum1HBFQzbN8DkYWfWyR6zxCItk9VYM91gjCo/DrIyYUc0/qtSLjg
nLs/A7GnCrLb7RBZIVwe2yX6eIusKaAk7NbbeSw9eTR7RsmIcQ0aRQ5mjR+soegAyEpoRL132hDV
fAm19P7/sHdmu3Er2Zp+l77nAefhsnNWirIt2ZKHG0K2Zc7zzKfvj9rV25kUm4Rdtw0UDgpHKK+M
YMSKiLX+ga/W0GV2U+en2QRko0gbGhQvFZLt1uBXPqZ5UtzWvolXWtwNfQxoygy8Y1aGIkp6CXIj
ZgyfCLVAtb7pW0NOd7rcNw8DzkgQb5wAXGZfNO7nSKzd90ZfgNqm8QzMszDLwqTtmA7v1bK1RMyw
3ZZDV2qHn4AU2zPcL3rANa+QbotwIFKv/RBX99wX5GzLmWt8QfBM+SrpFc8mrbJKEH+tWVAiGiz1
cx310oMgJhQy5NJnuSKvZ5xaKQE9lgFFodAsp65+8Eaf8S1ob9XfiokiPouIs0ibkqcxaplJrH9A
xZdDaKhzFaK8G2UKBTm1/yCE/JxtAcK/3oHOK5+ohMn3A/8P4cCpxoO856HzyNGVhmetqWXOvaLB
dsHzFQGAS8jDIolLinMlJ3J2SN2i93aShc4smdwyvgwmEsy8olThnRVbA9jE2GTVxDnoxJ1By+NX
40YpSL48HYSNMtTASTREin7wb1AVh98mf3VVz/+Q1aKv7KM2o1SQYeh3pmji5Vsz8wwHuSrN/2gN
leew5Pkie5VLRLGTh6S8dZye1p5bYve4RbmO/VZL4EwGrQve5R0edBs1zQEeVAhPDDtemjAlEzXt
z3EoNccA2dx823d6rm5SE+FHkMky5l9mIBfd1nOd8IvE6wQRcknL7ajuUVxwjAFgQVwJJPAe7tNn
La2HhhOqVB7TEBm4I04FgwY0ThjqA0TAAmRLX3rqniYXkM+O0m6/Db0gpaqi9slwSsGmxludTVPu
uExpn3Se3AoSQ8z/Fqig9SGwsE/eUwT0VbuTdRcMJLymGoq4YPabVqe1unGGRv5eC10iccdwzOcS
6e5vVVdL+TnUDLRj4VdU8QZHKeEhwp053Hmmh25LUPV+fQBVqJobOW9q6rVC4Z55IgrGTazWemMX
gzluJbyidvDExMCWehUUd+03YI1Ss8ArtOwb6QGZIuUBbbXwW0vFsNrIaRkctbqOA8gdJnp7fpay
WqlIhlw4xKRMDrFvelxz2wpe9B03VuDBit6Fuj34TYI7EaWhYY/ukWx8h7btc9gMkmDWHweL+1G6
8TtJNGy4xY33xIU5iI6OiB2YLfeDYp3BL6bpQ1lkZXvwa7GV0KmFUH/wAklyfmg+SmHoI9XoKip9
YuU2Hj29+qD0jiKDDBUH+f3Fe+g/vemrXvT0jQGNcvww9E8heNOHvC7uO4GM21xQuKN4wIjHCP2d
lRrxj+UoU/lyGXlZBNHoIPD8Qhpsyn6wEG4qAamGOyyaexBDftR9pLZO7uTKGShUBeQMUGQaBCBe
uCKKRZvvHMMvPr3+kP//Ev5fI8jh/91/+t91WRXP0fVTePyf/KcHpVn/Q+McUw8gMKMdNH/5BzEh
SfL/8MzlTYTpFMK9Fy9hgf8NrKKRpDXyPkZlgX+fwoKq0IXiFjC6AGFmqPDF/+AtfM3VGkm4BrGp
KKqKatLn5819SdscXMrU4KRlOzQlKr70Ls9IBwyYILwrcky5tM3F5MzsiklP/jUeN7BRBpczA077
dbxMVQNNyHvJFiV1F0Tf5PhHAfLcIwUuBxp/+O8n/j8DA8Iv85JilnjqXweKDXDL1IdkG4T/TY4g
p2l62zDb/XEUeOLwcgx83wy0la+jRA39Q/A0qu12Tfup6snhkegbu5BO8p818ceZIxTFkVeEC24K
16GMrggSN8LGJ29lc2sY0bDrVG+tiT/zfRCDoTmK0xcd9mnWalI5I5kpqp202HGgW/qpdltvP2Rm
dodLg7rylSYt0NfPZKDrh3QAQhYqJaHrUTU8cnLQRCoaBmKNkhyssce0TUdDeL9zfWZTMWmDcVMB
79424jkM3eK5Lrgy7MrUKrW921IR3gjqALO4MTLjmXJs5h4krcKUcvCC4FPawbrxFTGggVC0/s5P
5Oar6xty/aGBV3cKshBr6pAyRbsyvAkb/J/hUVrQWImIKZMGrodXl62oukOt2oovAl6X8ndqiKS6
J5jqSRwM4JPCe47dbxmqxWfYkeUmL0xlRZprcka8/gpkh0hAoA8BYk2BMHrm5HrVMMmyIkBv7cb+
a3UH6NHnKA8OgpjvcUWAdgGPilfVX0wCT1q2CAAxKm5T5rWaGqIDwUGz1TBLQV1k/X0icVKXwC+r
KrJ9hOXBlec7S0dmViiU9/iw6Cuk1JlPgcIxNGxSp2yx2CZ8vcqU4Xv5tWbLUgjcv06ck2iYXyFA
hCdflts9DRtkkPqhPtIDyPYS5PkT6ovCzXLKGM/9q8TEIUDOhzHKojfgqF4viUyxSqWlAomyUK8f
abN2HwetdVYS09tvThiNtwF3AnQj0Na6DoOZUKmUci3ccgMxnOHcGdlPa6TOKLq4xZIjg3QA6iAv
/Dv345+PEHN5ThXSCBTxyUx3GOi0hYtchSmdi9HgR19xpxiTwmQKNUVBI/hVdpaUeD02zNSk2iot
67Zq0AuiQvRRFYqDX8jBDn3L8ORigLtfHtObvIgM1WXIyVcDl1XEZWhYt8b7KP8qyY9m+MgbYDnI
mzNrEmTyzdrQg1if6tatK35rk2dNwtnxfjnEzDi4h7waIKA6CvLleuqgwtMyV33PFgQEtKGvWHKN
ivp9ozSH5Ugz6/wq0uQjtTSlEW73PLuWnEOqIZjjd5+XQ8ysg/FSBeaTKwyKwJPsmpuN3MV54NlU
p7wjja4bM3RLYPf6La+p/q70/DXm/tyoOIZN4JBgTEEVX89fE/XUKLOKkC5sk779WujGh+VRrYWY
LLWmAIGToqZjFzQpN4pRuFRV1+5hb+594HgNfj7ZAW0QzZwEkQanLjKn9mxZvkfO4WwKx56DtmIZ
JNatmX+s4Fssj2tu6VHe5qYrIkkCDfN66mp4C3KkENKV70Tog6w6ob1HRmyzHGd2/n7HmS5xetyB
0WitZ+thcVRbyFnA79fMtidAY95bzB83PnpVCo2pqSQzZgyFrzUEkd7ryR5iaN1H75ugPyKvjof0
ypBmv9ZFtMlCj8OQFlXaezatzaNcx2epEH/G0H1T2p8OzM8CRrDWGitJ7/VMnCTaq1FObmdSrzdC
6BC3oB6dIyVl1Ts3PyP6iiDklybvd6GL4JMEqKmut3F460Uv6PPFpbP1hW9tcRf7P9qGYpVb3blt
g1PqPtDhelnhsVS0YwfTHA4pmrInik1/kekuv9AEXFeJRm7SlPHsrPUOlLtPTOGug0Wmxc/LC24u
DV1GmizsVqv0WutZC159X4jZu3zwfrrFZ9en5SHU5XY52qvB7JuPYiDvO2rKo6M0+SgNghPt2Dy0
G83fDOYJ/oJVfgPutxn6+qvSmJ9cXnFd/kUIIJFtnOg+yCCFFdj0DMauTs4B1hQgBrGT3ZjGYeTK
L//CmWPMQA3o3x84mXkH2JFYmBaZP42sg8jV713diR6m9/3asTy311HV1OC08Ew2pyeAL3a6lNWS
Z0fwqHa1pkK5VNX4ZnlAc5nrMspkxvsGxxAqKmwD/7msi7tW+IYKwXnUsl4ONDscetLI2IEyfaNR
RIVSC3m2enYofgIVumvkYSXC3Lcx/43Ao/I6CftiMLSgwDwbhWlQWcXGLO7/5h6DRqAui9jZwfmb
En+wDOqHwscyyJHu3V45IdgGjCpbeRDPDgXpWDr56E7hnnc9lNTPEgW1a1IwS19onrLhW5utvBpm
Y+gK7BS0V+i6jn+/EF6REePU/UD37CC5cwawP+Ux0Nbkat4+TThMzIsok/SOPwQjxAKLcm8CWqWi
IVzqrncDACvb+4F8pyvZl8xvt6WrfdXKKt67SrFmojqXxS5/xGSRd5qrOOAmPBupdXCckWrt+g7w
pY88xIZ+PcIm7Vr5ZDYmqpLwMygCgKu+nl7H78U8BMRr3+DTB6aho1eiblX5ff+wvLFmd/BFIPk6
kNbpddEYY0pqauRvnzUqNhxSA3z9/y7Q5AofjK+WpjM9O7U+oo66GV1tNOVsItKyHGh2ZdLVFV9f
kTzarkfE2WYpKFBjy4VyBn3pAll5f+0CMDtteGOiUDVWaV4JLxfLv5ZzpS2EwLcD+ZeBrUQYvLPM
aKdi7Lw8mgmPkRLFuAVQpeXNyvucsuj1cLo6EVD29n27UXTEJ6odshx5e5d8H5UgkuTUbUUMATBW
TA4lZnnCymebmU34TSqFdJTTRheT6/AwmAIfZwUGaj1WyqPH+2stlcy9yK9iTJaGXIhV0mnEoIN2
5BZsnHV6udmh6qNTn5dHIfopmPLKMpk5UZBzGiFXFD+oB0xSS037louq69um094HubaDkfAf6skV
UfKy0zE7eVyDCYN2OEWm68nDAqgSSjDYtlNrB57GghLuC7rPy0tkdiQXUSa5osYmq4Jo4Nse7uw1
ijwW9bM/D0F9CDwYbEXW4fgTLpZ7mjdeJ1qVbw/mXZ0UCG3pKxFmNhQPVeremKRDetQna8BqEDgA
4gFUUnzy5bu2Sx88+U4Ro5WS39wnITVgomDCL2EHX4/EV8ArRLnGetZf1PhBaB8rpIGXZ2vmUTIi
kf+NMdkzaUnLAA9A31a9oT67qDhu61TNjhTbz3FmfA6sMrwXzfy+DUDCL8deG99kHqtBROQNOIJd
mh8snKu0r5X1aznERPD4NSVdjW+yGnD4kroOkRdbwDVUP2onvQcvvXHcYKO8xEhgGdJRrfHuGsn9
a5M7t1AuJ3ecgIulWMlKi7W44tuQ4TeIYeTaZz8WkR/6sTzK2Th0R1Ay4/B/xVxexkFaVgB7bHCM
9FYLy9p/0Au53yDcqWz9TjX/Yv0r0HJHdV144SPE8zKcEapCnMOdtw2g0YChd3p1jnKQ2xA+lgc2
c7Wg4j0aE8FFplQzSUooBOSIlJBtC8nbcA9FE3+L5tZORX81rleo7nPH11W0yX6TesfJ64BoQ7Ez
PsdCsSmiexjrNEy88ramD5t1j21K0jL2bjjSt9SVmZ3djXSFRiFCBcbuZDfCcA0dySCzIKOW7mWa
AdsaGYhNITbqrpAsZxPlow5iH7ZHUO/lw/J0z27Ii/CTDWnlMrYt43QLVg9WwIAm8bhavHy9BUye
vqO4+tivHEG8U/FgaCkmemjFmNZwtBPe543PKr0L4i8+h4JVfDYepfSGu8SO/tDKU2Cm4oOwKl6Y
I/MUWstk6daiTinJq337qU/LjYfkQ9R42zS8RVf2oABV//MJvQw3btyLBEC/3o2jgnAieHnNuI+K
lyF4+u9iTK78rip0EBaIkTXnNH326/teW5m12VsPsH9mzWIzImV9PQ7HkRpUIlmXpVdvueBtUvfB
zcRdUAs/ay+zxWSA2djcgDN8tzy6+dAy62WUtOY8n4TO2kiR0Jv07ThzlRt9iH0EVeoOmkhmHg0R
fRAMcIsj1SrJVoqyPepx7K6Nf1z4b5asAnWeEjXyCOakGIJfIso8ksj45ftU79NDWOfQgpSfsV/c
Adi2FWG4GYtgSibuI+HYtDd+Iq5Qs+d2J0+Ff3/EpEIlVkXh+ioMjVy6swo8mcv71abM7P5QIWWP
ErOg+CcJ19TKsImqlOtAIYVb4KX6jaa7yR6jGw0eXw1uuu9vRS1Tfyx/57lMD18EDRTq2CPh/3qF
6a0aQwYkcJVF4llq1COInwF1Oh0OqKuZOz/v+pWK0OzlgOcCHjRIcoJcm6TbOuubIKpz0q0m3NX5
Y9icZGWfYlYsCTuL6lptPjmhuvclxKNUqKFflwc9dxtWUYcY3dm5rE5hPy3sGsBa4507cO6MSt3R
bFk5UWYXzUWIyaIxsWnTi5YLt5g+DVm+HcQ7Rc9XjunZVfM7yLSIU3geojYeQVCj+8JdC75fB+43
Lv37xv8RRStrZdzyb3YjVBKsozTM/aa3ggEj6aKH+GyL8XnokfGKztROvXjlNJxdkjqXHKyqaPZO
wSdg6s3c0VmSHYg9uH7A/r9h+bqT/PV9NzskA0oNkgtjFWyyEhF+hWrYESvo0GD1AbOlvzK532vt
WiqbXRDIO+BFMfKzXy9BF0cSAsdZlZWk8hQ5uc756fUHuT6Y2u0QOdsby8y2tI5AsG9Ufetw89ET
DDH6n8sLf+1HjH+/+BFJZXCYSGy8IHj2Cn9b+efB/74cY3ZRUvMYn7Qgo6Z67cBaPRGoAO5sXJs0
84QU0dbLP7gYXGSQR1eizY/od7TJMQXudNDyglenhsRngY/1KLnp3S8PaTZfXAxpetQnCF35Ed+u
koGFO9/c7K928kWEyUEHVTcL05JJS1Da1B9c3DI9ZFojcOzWU7Eq7jKxRfnneUap5t+PNElPOCcE
Rec0VIwQ8ZS791CxNkH5PvVvxsZGjUNgl4YbTXwItPioIeXqgcF1WZHhGrRkZW6nSSXUpTbwY0bu
oYsTGPeO82dGDv8ZK/Qp4BwAeaiyXC/6YRAsz4h6sqRf/8L2dbgZdO0LaPN05c40m0wuAk12V97m
WhfhvWV34TMCPvBxueqiseo0f+bL8XZIk1UvOYUKFotIyaCdEKI/04igab9L0ue/WPkXQ5qsfDNB
9ExBntwOBrfd+PpL6Bdra392C1/EmKz9Xo3btKiJMRiPiHLsk/K7FMb75YGsBZks+FGIXMG2nVIe
HyV0ftE/X73EzX9/XEvAEo/vrMn3FwMV+nHHQoul6Ngmw0aIf0H0sit/ZaHND+Z3oMnnV9zEs1SX
GTNy/TZWXkYBPqEwN8tTNnsOm1x7gWiqmvx6i7s4LLKqNUaJ1/FRrBl4YivGBkhuugkkbV9EvnRr
uqjdLsecH9nvmJO9mkY5MEWNmHXzLEo9WkMvGboRy0FmTyjQdEBpsa1A3Oo6IWSi6/HiHnhVpL9C
FDz15qT6L424LfRDl4g3y9HmhjSKaI2YZGQLp6sCM4U6sDqLyrWXiMc8FdRd5gTtsQzTaCXUa0th
ekOjF4BwKeg7lOEmlZSyDotaBXsHwGY4wSqCakcRLNqXXnpEF8OqDuMjsg3LfYgAhTHca0b9sarV
cynCABQQdBuq/rg8/rldoamglsEYAVme6vTIZjNYachv8rGk5SonJb8gfGy6er8cZ+4g0cASY3gy
WqtYk03RBn1WdWYU2JH70CPJ0T8u//tzq+by35+kQtjIVISEOECMDpwKHFgp3ITu56yvoVghTrdm
mDb7AgdDDAxQwsEMAPP1MvVCTUX3fhyQ1ebQeUP1gIKogg5ZapzcTA7hMFruNtdDzE3dLv7SW2BB
lwc9t3hHtBZAJ8qBb9w3FSOsUg3vW1tyn2RX3NLYEfSn5RhzH06HhoEzLHQP1IKvxxkmkJ0GOQ3s
JIofS177G8BOf+bO+s+JSUrWsYCAtQ6G9TpI7ueIPvVJYOfo8Wxr0Wu2ItiWXZNlP8oM2mZk6d1f
5BkajDr+Gio0hWn7iHpt0YvoYMNTv3PLxwbjP/TwJSfexvFdb6053Y9H2HTzGyNCGJs3DLSm7ACU
kai4Q8O10d95gtgm118D+dQlJ79zPkjZB96fK6tjNiIWLrKqoALCU+16UlNF9CMh0gO7KffceVIT
TQ0dqZNURbvKQoYx777kmB4sr5dXN+TrgaoYUbEnUEEYa4rTLKchoeR1LtiFH8ZBjXZ5fCtF2/q7
gwHBHZR2q7Pz/qi2WxDvTXge9HLrAdZwV8vkMyVVfgk0CbxiZZ7F6mRV9Z6YQ2EDlYcQPRL0/m44
CYXzQe/zG1F7bLsXvHi3bZFvFcF512MCsjwTb1MS4emDIdBIIwmTzuv5zzND772h9GzOgo0bIoVO
/xf1hW21r9SvdLFW4r29EcCd4Zwnv0qUcbXJcCMMvwoERj07N2CoNd9KGIxN+yOCeBkHK8fGXCwN
6okx9l45OicVsSgTYi91AR0oTYaa+ccBiTQI0MImVv+4vje6SYFDBAQF3GYKuLFqz/DClANaUH+F
eAhY0RkZoJVc8Har4LxIdqM9L5MKpvknlirBH2JKNZVPWyF+zLtgO8ooPQvJi/zZalderDMrg3BI
dIzI3rGLeb0yCtQPNIzMqDa0Ed0ExOydz6pzkMMbM7W48PxcXohzG+EqnnwdD/V5RGJKnuGSHh0y
lGKaTLuJPONoSs2TAkrV7X4N1TfhJvKrzVrFYaaeOE7u79FO1mXhmV1rorxnC55wMswOtSfn4BjZ
ufTPQejc4U+xLzPzhPbIQRYRK2m0LXf0ld0xc2DzM8bGCpyVUTNxcmBD1DBTbax86FZ3I1fyVhW/
9cETsiXHEkqnonzta1jkytrZ9vaQZlNi8Tb6Eo/3vklcJxYl10ojz7b0cIP834bWB13VtSU8UzQA
tA20ThTHhiczfv2RKaf6Go4ngJz6n+LRE3cZ2m2hiri4Km1gkz9qN/pxaE4JUurlSpNwJh2QZimO
Y51HB+v1TLh4jIwJIu+xdrct44eE5FkUfCqKFyv4EAQ/VtbymFkmx8tVqHErX4QyjVo1hZZQefsc
9C+p9s6PUzTbHozhqOp4RB3S9PNKzHF/LMScVkHUwZAymh3sV+Qw0PTGJSK9ReKi+14VD56mbvgP
+jA0XFYCzw2WFg9VEYqSPILHRHIxWNcpmO6OreNFttq8iPlz+DJK32PMsjWrT6qJ1Iyw9hh/+yQA
Cwdnkk8JU47L+nVQJ5WKGnUuXpYFkiDm1jEtOJM4qCcraXCmtXwdaXK3NMNywHeEQkmMhQ1sNqH8
nBTynieRYsGd3KbI9vXirZd5H2Q5PnrWg9N3fwwn4TeMqBh4D+zT17RxMcVd6QyBOI62EQSEN4Q2
gxkPHAHvj3S78jnnUgFvBhGsLukQcsf1zPZOOXiITvtQKlPUMapTlL13Y1qgp1xVw41qPkkqLEuk
Agw13o9dPDkKbS8Y8CBxHpd/zMyRx7h//5bJ3ONQhVppSt8soaSXJegBWM+hUaD4gbIdavaB52P2
8X056NoEjH+/mGwLEtD43CYHo3piZeauTYyD2b4sR5kdGlblsIAAbfGquI5SZroGZcFiuw7SqTAR
nLR2VYW8pFq8BOZuULFLxOloOeg4X9McYYi0X+AZcdWcdmTTpKl10ZOojUSA8ptMxVpHUeqVU2xu
b15GmRwmciq4Zo5xli0L0bHy5FOd3yu4taz2z2cDSSRuGKp0t6eu73GHjAZaXSwPCl17wGPZMdWM
Xyob8CCVrrlyy5udPS7LuF/DOKEec/3JqkEz2xx5xlHwAFe6+x5B+eXvMzugkefG9ViDXzBZemFd
gtsTyOE4pG0V7U4S073gnlerf3P3DITCfwcaf8jFGq97IRm6MZDkabYRe/vcQ762a26o4u+kstER
ouwOohX8oCzw9b8b5GR5dArSkNV4DuvDKRgOefQBdYSN5PYry3D2c/GuomREnxYX2+sxmhnMNEeD
p8F9ags1RImH/fJIZq7IcAXgvY2PJ51HzXUEJUK9BmICOHs52dHEdLgp69IXHNwOGe1go1s5asfP
/2b76sZoesn/ASZ7Ha8XsDuH0efbffUQNN0OmSykodb4wrOL8CLKZN5w0xTR0QIU3v5KK/SmjHuQ
/UP2vDx347+yNJbJrSHjJgotnLF0Mr43Ub7Pu9uwe9cF2Hj+mef5WLmB2H4xosl3QkCPbioIY7vO
yjsz6M+p99Lln+WgeFge1OzUoQ5BiRLAjfj6xrncVqHQSCj9cO8T+52aP0m9cleKOGsWK6f07Eq4
CDQ5PcAmFUit8hZECJuLszQ+zyztm5Pkf+bu+p+5g6oIhsgaSYPjLrsYUhFnkoXhDikJIZ4eLxla
bJ/QS8SeI/V+LU/f7H66iDVJfxJoyA6vQ5oSajm8bxNHPMa9+b4ypJeiNPxjEvffcQlKV7bV7FdD
y8MkWVConG4rqURTGgFXwopVujdcaANp4nxMEC9GFyjo/iYv4auNOA0EbaQGr2e0HPCtyzXCRQaF
Sg156UMDm2u/PJdzK4Syr8lDEtET/st1lKFwMiPLon/wa+zhSrlfT7FrQSYbyw/NuMGiigaBdMYk
EDrknY4C1fJI5vL4iKHHm4b6CreW65E4WQ5M26IQURpK/lFqMHnVhCBdeR3OND5UkKq/w0w+S+DW
atVjEmijjpqekgBHXsBD33CajA9RZAVAZaV+5xZDve+sWt87cijuUM3GHQ57830zIOfcYtp6kjzf
4mY6uGf0PVZZDOMlY5o3L3/muJgv9mPnyvo/CBr05lMd08Gy2neIZbeKdjLVM7LlihVueYpVqwWo
uZRNlQtrDhUJWPhx16ExZcTUDj0um8vCLfA5c1+oyd7QEK0vM+89ilsrG3P2mjLe7RBkFF+rpNcR
2552lNtzk8Rk2dpntZDu4lZMN0LShpi6opmZ126yTUweRFmVZl8LjHj+ItWOSgrcltTXTXv9G6Kg
1ZHFkzk8pG+w3KygQAH9+/ISn0t8ox6vjJAbtk7aZInjUye3shPS4DKQoTvnSrkbBVqTb3Tj3XKl
9ftauXuzhC6iTVa6ZKU6ynakBl8WD4azFfueW2Z/T4Nj31TZQSi+xUrPhQbjBrm8WR7q7G7GNUah
kgkLfXrFdZqepYWVut058U6S083gr138xqzzZnwXISbrVEDRFyNOEqyat4cQvXlZui37+hSIn1Ll
CWWu1YvZ7M64iDj+/WJTVlobCMrAoAL1R9QJ5sbyEAQLkcjpvZdAOixP4WzWvYg2Se2xKMhmO7Ba
8Gi1sV97P+ZctIv/oujAkajqcOxRExEny8SRzEYMXhHt4XMefA+C8zpLYHYtcj0HJTzWHjkQr2eu
prceeSLVlSiob6sUp5H406CD4qz0TYTMoqm0MMbRijf9+tjH5lpFcm4uqR7R0lM4KVVxMpcSYoR+
2vKE1ORfEfAXKvc1oZc/2Mz25l9nDjmNaeZMmyyKEvtikhKkaOjjKCUGqccoUHa8lHcp7hxtsrLJ
ZnYAATHJAaJA6pwe/mAJcAPGzMMGF7UNnAC7Vk4KGXmx3nrSNP9ci+fKWOvljftqsu+AP0I8BmUt
o5M1yWL4mRZ5jSmLXVgUjHRd+FT64R2Sw84uwQziz/MyWQScMyhBpBm0yWs8xd4jQg/3tVkf0RfL
pDsc0ZY/3My+voohX69OLUhAhjtBYFd0xXrVOYcGoqLdXVtjcmHuloPNrpKxOI5UExX4aWvMabmb
IJYd2Orw2tzFiT3XVO8gO8jlpmL7LORuyqNSf1mOO7MF6O7wjoW5wrebXn9TLva4a7WBbbXmnetg
C5TcN90KeHUm7XMNRQ0JzDbFJ3GyNkosZETLJYghg6t4SY01Buvc4gMODuHOGhG/02zVSaUGQcsI
bORATCji/kEHM5c4D8uTNbciLsNMzpZSSRxeC/Sr/Qj5jOggmzfyyS/inRp8WY40txwuI03OFAox
uVL0DMjoD0JTJDhZiF86NJZpz24Scx8pf04OU9Gs+j2F4y+6OMXwRmwzRC4DW7GeNeNO9/dN7m2g
Rvx3AxuT10UYy+irkjtQYLvSjdqi3CKk9lhhCJ/CvNhEWbGSDGfX9+9hTYvnQaNolYGjum1h4J2h
w7/Fzv0k1vGv5XHNnWXMH60lqCYUaKbQqSHULAyVHLAMCZgaI/4qK/KN2BbvUJ/9kTeHRnwpXjSP
ItGQ4la8HH12udDrBjWIHBNt6OtZLRBudkpFAFtkAssqs2SnSwk04CBCoVze5wMaMj/+u5CTIgRC
P87QxoRsJel9hEtnlyDbFqAkUJY3apTtPTf9i4Q8dvT/7ygnaQQlvyRr5DC0MVdCaVt3D0WspJu0
lYRN4UWnuG3ClZCzy4c70Pg6REtj2mnKBqQkixH2KUf7msYriuybUl8pLc8GMWgEQGeBLTnVZuqE
MoNaQGFerZ9B2Xn142oja3aB8JgaGSsItuiT3R1lXoBcJu8Yv5W3YQ8dSPzuZLylAKLJJ9lZOZ7n
d8NFvMk2xyTKS5KceJkf3Lt5uxmyM4Lmkn9o5HIvOvImVm7C6Gu29mqcncvfgadEKEvIRYjkClVS
6SZRYZXhS0E7+MPy4p+PAhhsPDLZb5PpNKvYKf1OB41BEdZIz0VUIH1zXA4yd2qiKyyO3BKOTmOy
3JEPM7BlJ0igSXZYRLeN6jwvh5gbxwiBosKH7AJitNd5Q5e9dnzqU8IB1dwnz6r1iCrYX8RAwAWE
Nr/4Tfsy0eK01nyf62h1FuBmxX2xCSj5LkeZuwGAEP03inQ9EtNt0MrQXfJ8cZ8ow76rULaKz5qg
rRwor+Su6UX3MtIk1+pd5GBxVHFQem5xI0R4WnRAi05V7XX7wkeC31Uq414UUHTLMXP4gDHgfdm2
X43W8DaCO3RH3CowRlfNdOf1WCCKQ42nnCciuFqYn03dhbCcwlEuFde6wSoXRpYfeUejq2q7AmyN
dCCvlMYt11QeZpcDl88R2EwHeIoicDIFKQyKnvaAYLURVXuu1b6xdli94knezCCESOgjkFJBg11/
K8UZeCy5AFO16ABA9Wwp/dZU4xG5j9eNHDzK0UdZHXGq4H6Ke08PnqQAsxT9g5J8rwNvN7TpTdm+
QzE1Nu+BQR9E+dEV5K2W7KvonYDOErZ6/mF5hc3VCFETB0ACWob2+PSKjnOCMohexiUzuw3a+N7H
ZDIc0hvNC3ZiP9h94N1VMajeJPcwWfMQWE3rY16Wm9Twd7KhnHtf3jt5L65k29nPdvHDJrs4VPTR
xBOQrV53qNhnG/9cqs5pefiz2QiiJ+DXUctkyj/L8z7nYxZc3LqHwAq2oriSi2Z38EWAcZQXN0Ov
zMte8AnQRjt0Efn2svwxdJ+WhzF3EMoXUSYXawwZsOPs2b2y9s4Qdh0gU1T8CsGiwvuTz7Ycba6G
CawS/jPoDVbNdNbqwUTgO+fTcH9Q5GHbGtAEuxjcyENZ7oJCuuXZ2ghrt+xxB73ZYRdhJ3OZOoKE
bx0lgMLbYxqwU7kFbrIB6wzP2JSKtdUxnq2lfA1CPPdAuhzu+I0vvqHf+mYUjs9yxXkvAiBhYBK8
H83aF1xDl+d2NhZE0pGrMGq2TTI+Pg9O32t8ycY4R1XobEIJ8nHUnErHp7a4ptk5u8kuwk3SfmBo
fqMW1Dcs95kOAHzqxzReOSpnr03gvdEjAyKHdPokM1pFrOLnCAQbVyR9K2XeeTC30vDsQCzFzRz5
mmMWC08oXSZF8Pg38/lv7GnyT7ChaLqW2G30wenLU6WWWwAVm8x8sfy/qd9cDFSefDyvEYo0M4C2
CzwduMtH6bEGfXifhEP8F/BGJO9RWRmJHfTEJi8VVfLSIm0prdxm+H7JGTKhYrdSVp9djBcxJil4
qJEEi/E4tUux3lSVue3jZ70IdvjjbGjMLH+p2aV4EWz8+8UuYzv0Keq3gR0b2WdJ8PeOZvwULX23
HGY+eUHyRDoCMrVoTnazXuduhYEXl3ilwIAlep852m0Wn7G/uxHC4V2WnDNrG39fCTt++zfJyxxV
mkbdPxrP18PrajEx4oGwuVPuMEvextmjmn+qmk9dFm2UBg9sukHHIV+DLs0ecZgSUzLlMQZr5jqw
wKkfDIjWI1KOB5bhd91N64jlcXl8a1Emw3Mk6JyFPEZBZHIrGFm/c0LS13KU2dOUnv2obUgDa9pn
VnMA3HHHrVsJPHmsBGs4wIocQL237aBF/FU4BHDo1lFL1Mf9cbEk8abVPKXnnBOR1Vd+aQgMYR+b
xH8xd2NNFjwPfUHDnHyhXldxIm5JwlE10I29wcd7vzxvc3vrMsLk68huoISyXHI3NX7gBrtpnfd5
vnotmFsDINYAigADQGl0kucFvxMioeWcLMozTMXO3ZlBuLMkf6dy9++3XXQnxSdBLA6J+xAn7xIc
6JbHOZewoMDQJ0B0DyGN8RdefLA+HBrcBvhgKtrB6DWjG1Sr+1rXdomv7wYtfFyONzuvF/HGv1/E
UyOrsqqYeEJs3sBt3Sp1diek/cotdQ7KD7VHUWExoklC++M6Tu5Gow04ZLC6yXaFcWe1ODPnZ0o4
W8lokA3zzE3Ma0FJdkKHGO+nek1pe36kv3/BZI36gZjhp8QvMJOnutAOQ4yFcrCmQDm7gkYnVyjp
uDVPv18jN4IWVjxGTEf57rm6ufUyadj9zUf7HWTy0QIYzwnO7a9Pdz+Xz6b2o3KSlU82P1+/g0xO
mRADaqUdxouVn53wv9tlnXRaRYvORnkFkSBJBtd4fBdcrD+zyYMUR1UqpHoOo75GNqpsom4zCEJ8
WJ612a0FYXWUeAd6ak6WYCalWe8GhPo/pJ1Xb+RIsoV/EQF688qyKpakltRq90K0G3rv+evvR13c
mSqKKKL7LmaBBRajqMyMDEZGnDjHl/Sd8UUYIrvPjlrn7dS/2jvwGDj8pEk0J3+M/UyjADFOrT5x
k3rfJsholayUJ5c+JRPo4/+MzBxaUWu010TSDUsOdFsaOxSDusHYK2qSwrujrAH2FvdPm7SZeGhP
6N7rowoMs0TSBe0zUxckSkV1uAH97u9Rzi63qaVS3A6QRbx9aEtDgQpTiP9anYVktHTzsS5pFIxV
eZKrcaNL4mGQoI3J0t3YWndIbW/l7yqykn1g/QLZ/WBo3lkPP4xReFKEpwktMbE13P5di37L/BqV
YeBp0rzSSEe1kEfLJNejThIZh1L1NuYqH8SaldnitbiqBq2w+BqIPDDoaVmv+rBWz1z0I9q1b4Jc
jLDNjHReKiakV9E5k80tjGeuCK2RNWzGdsVhl1fzf4YQnrl2IFQ2dXUQhPCtqhm16kk0EJ1Psr+J
jv+uh+7+tRleLmKIGl50zq1+K3vWUVejbbxKRjm5+zwdnrrc/7ttDIpem1GrEOHKjNUUrryndfaB
kVQrDDZNfT8N+4DXXnnLLG0flG3MUjMJzBjaLDXIu84vRpGg4ncv/vh7aO+bYK0GuGiDbi1VZ4Du
tM2uFyVneWRCWkqalYZHP1OPTDCGmr9yQktbB3KLyT5S0mms+dqKIBiV10RhdA6QA4VPdBfRSaUq
LAnI0xbIYocrW7cUurRJJ2yacjM0dVr2xVdGYY5OGd06AlmP7HXaDO4vbwyMjVm05ia3oIiWXelv
4iXgFXjlJ6A7nLPXRt0+tsy2S6Kzqn7J0z2fuoPwSfM3QZkfbgejxf28sDTzDK1Lyz71yujstt1+
mu7y3X1ptgxuE5GsovOOorIWAJdt8rBgxoPR1zn9Q1t0cqaMXXRuCgCPNLiyQ14r8d1oRWiLRD2y
yaK0C6JQX0FALT5/IWz41/IsXg2Z2+cpxHrnoRwYnkNhumiG+wZF1k7aAIHxkdBFdTf8ASxz5Wu0
dD1IHaayFpQojIReH2kaM3QmZ1oEW3X0uU+H4U4doi/BoHsroXJxkUy0WFAMoJKoq/NFFr6ZxQF5
pNLlu8zV9oG/aaNsr/2oFN1p809JZ20r89dtR1q6JxdW58PZ8uCabaKSWGbSvV87aS6AQ3zpvROC
iytbufTVuTQ1i9JJJ0MDF5JeJrTeK3A7RXlfBR7Nldfba3pDwM4D9aWlWaAWWJMYTSiXMkPNPd4V
AUCNPvkNiidyKVoY7T4SY1sd6Oe43ZcmOYT9Keu+j1n70K1d1ekqvvsx4BEYKIbJgfbxtQc1hpcY
fkY1Ty/zLTolfZLvb693yUdhjP/XwmxjA1oM0ChgAba9bRMZOzZ2NW1f9k8mbGi3kAm+m0AQXYOM
L+jJcH3tEDPrmYlMApARuu62G1s7U3rZrpvGEeK1YchFJ70wPbuEZikFmTuSx5fxXiJ+e71tJSV0
xvWm01dJKaYDeX9g/y109q0yjUQj0Sbr9a1XQHob3Qv2dRWhQSWLh0o9dD1Ubpb4WIfCSoq56CqM
MdGBUlACeIeCdEND9rQJIuN9N91/PG/lYizewIu/PwsxeYC6QFSCLELHIC/LRyM9aH62gxd1ZSHL
hiZJsklRlQTm2ufDIbJ6hL7JYuVs18cjwkPSYUz3Amjg276/6BrkR3ClTDxJ8765pobkfROKqU7E
TRUHk77pLqjMXaFo23INIL540y6szRzRV6qInhUbKFj3LorWCezO+rfbK1rcO1IXug7oP7yTiRxR
g69aWP3OavhSi1tF+RbCfbDiCdNJv/Pxf41QUr4+IBOFBD8XeMzgaQIEvHCAyjoT3L9pEh0FJbTj
fq34vzTBDUsXrUl8gqnN+SBg6KZ+2Sngspr+Y6d9EJRyO5HwgmLdK6htwsbQI89k5DstUxA2rzdJ
WuxyWN5OefLnih64JRQLYJ7hsZbmMEVXCKWorvgtAWzI9RjcZ2+RDOos829q2ZemZuEkH7omaiJe
dKHoHyqxtCtJWskGFy8Bb1LYkHiYvgOdweTqd3rP+0ep7mXf3ELgbBf6uImD0F4leVo0Bg4LHDWj
GORE165jmU0r1DnGysr/hD5prZZ7wUMtFEaSHB2A27dh8ca9EWLgk4zBzz7lCt/qOgLGT7XyyTWi
TZmeYgSIbhtZjLvIZgH3BVwGcvV6SWWXV8jFBxHDdcI3LTSGDyLDuCtC6Ev3GsgX6HbmLaBonvkB
86KFFil5dBbH1A6Te4pINdARcOdps2Jq6YigqwJGjBwz9a/Zm67TklwIuyI6G9JWHJVDGvtbMx5O
OUUpJF72t3dv6YgMaiKwhgAs4r11vXtWEbda2hBLelG3kwxp1dDatOna82MxAbm0M3OFVBw8gc4y
LYf4DMWq7cN0Z1SfCxA8MHHtJbO0+/x3Fa0FrsWD4wVOlwBabaiFrtfXxnGC0iWxIm1PVQcDVfHZ
T37FY7j9i31kPBT+LYZkwQxc20GzE1BswBsZ7qs8KnfMQPjWmsLPomtcGJn+/4t3cetnUSAXuHqU
0uwCZxG/SJFegf49dfUa3/rb62j+mYHA798lzRzRTdKua4YpVgz7VEB9T4Oy09tIX/PqoGfyeRjN
x1h80eNx43VPfg3SqirumDEbfXkbeN+S8ilp7kBqWBIf92dGzpqpgtQX2vPtvV/6HgL1R19MgWwD
XY7rbQlSydUrlb1P440lfJN1YafVvxAYRF7hjgeK9zdw1kuDs50xu0oN9AYErVi629rKtxOeNR1W
+tOLp32xrJnr0mIx+kDESt38TiGhF6KjaH3Uwm2cryl+LcVQOuG8CxRm8Ck2X++gAn5O6AfCW2u4
P63o2Fb9z9tntBhnLizMPjyh20u1WVAF6PJsl5dJCBVWvglrLdjdNrR44ZmB0iHdosYyH4byk8oM
KpnakRV+c6nvRd2pcyGdWXvxL57OhZ3ZhRezoPM0gSIOFeW+7ZB/cPrAgdzikJctOtwbN/7hy69N
k26G3rG6/N4IvSe4x4/p0NPJqFY2eO33zC5BWUAdWyOMfIbd0w+PnWa8ZJMUe9EcvDpYQ0YtHieJ
EeUyesikhdcOEwGU14U248pZYOOLU9mOdrc2p7tUs5qQrlTlKKvwjbo2gjKi1Y39GNFE7r4Uvvqk
BNWejqCebali7UNwvSu5xBKBmmLCG0xdncXBKXNtcowmfTfGkM+eqWw64dgmJxcRUoPmbuHoWbZV
VQiZmIlpNrrx9c89lzTGpAXFC/3d2yHrrCER4hTbwgdhbO+sjKnkuNmk4prUz9Id+c/SuwcE2m2V
UIqcnjQWJz8V9vBWd5b2gczf/v+sCfT99X5SMqoNXceSFdcMVQ+PYK/uhaTZiEG0xvO55JOXq5r5
pBVFSeAL8CgFI3rtwrfS/NCn3/9iPW8FVGa9QPPMbUhUgxJE1M91d1BV3/Gq+ygrNvFYreQTi+he
88LSLCRrpSB4otxynwdzQ+nGAv66s9ytwJyUVOm/vG64j/vyYCXJhyGUN4mRPhlx9mEikZJG8Vh9
r5r4NQrbvedJlO2NQ9R99bvxOIiVZTP1d+cL9WiDt+QJJa6lXcsXCZYtzUCxEvWBWXjsUi+GTZ6f
n3bja6gpkNkfyuGnZPobU9tUQuQgdPugJabje7XNyOdKfF50cYNOJJj8qfw7C4dN1uQdXPRcpsSN
DlJo6ndtliiflFEqHkrhL6QsydQnIXdeVSIjo5NzXqRmKFv0IZITOB9NwK0qNvq+Tpk+hJBUPt72
wcVcmgkpSHlgoJINY+aErT7QLRawlbkfWiE/jIaZbbI4f6EQfhLN4dX0yp3utnslqT7ctr2UKFya
nnll7dd9PhRSdI6ZgEcRpAWn1MprVdfFm2waFLumNyr7er2ZMuAxcj3q9hp0rtxkenTrHZElD+HF
DcqF6qvFB+bayOgi61dlLultWt+NRnrnR+UxaprKBm60Uuha2jYgDLCjIE1JGWWW/WSRUhVGKvAQ
lqMXg/KrnFXhSqhd2rRLGzMPlGsh1f1uWo8HK2x/X4/pdjUnXdy0KbUyIc5hTnRmxCzQi9Zii6hU
9/vY+5bTcvCDZh9C2PrnnmZdWJodz2BxFJprYkn5B/0DW2z/uW1gcb8uDMycLC9UN/IRLjkH4oFy
lh2B/VhNYdb2a5ZPwGkbukwq870Q7pWYIkt5P7SQn6b7v1gM4AYQ8gzIgzK5dmatQ7VJzFkMczsZ
vXNg1atNhEUnvrAxS8fAFEVD7OPEqPW2Fao1qNreXsXibqGCzrkD9Ofteb2KtqqZ3Emi+FxE2a6s
6kOtPBVRvfMYo71taYlElbcObM1vg2fveFiY2vGK1GoIMVXQ2bJPQicIUbeVtBa+/kb2Iqf1XBES
mFLYqm79RRnc+wadIkdro2CbibBxGlpnl6ag/7ljXv20mWMaQt+H6APxumzLTdef6li3V6fylzdg
QudOVTNo5WchSfDapOkb8BCw1m49oAOh99qhma14duZ+olWr9yfBaG3VyzeBTn2BYR3R9v9CzJ0P
NKVyjUwDIJ46yxADQ2pFI6PKYJTCvhZ2ViRvlOz19nEv3PUrI7Mv5pB65luv4TzJHgYKghZmZNfG
GjXkgv8y0cToMtMUfJbV2cnFfh+QIwAhEEJji4IjNAdbAVeGNe/PbwqEH9Q7JnAm77DZ6bmJVpW6
gCV+x66AP8lv8r1kOBokPre3bvrNsyqQajFPC3Ydohl4ja/vJJojSi3UvKepKDN+VasnIwU7PgrV
VypH2aYNcm/lci6d1qXJWRiwcj2pNYlqBPBPO3eH51gNt14obW+vbOm0pnFNiL0mIph5GhWVkpeO
0sBpdXJnt+hiHov26DePmhavKZsuxE6GvcgPJ+InnlHTb7lMD9M2bjSmXM+xr6d2qsnaprfKtefr
wsZdWZn5nxjnyDTSMyel2fdNb0eTjFW/xvK1aIVNYxoESniknK7Xgs5XgTZhGJ9RpPXr8ZmGtVkX
K4nm5FYzt9MQ1/3XyGwpcuwHiYl66LnIjG4HcOUFEgBt64e1aQdqFu9qoTG34RiuPPCWF0epeGIJ
RkFoluCGftOAUqRILUp9sBWLCj3ErtsazZ+/T1jff3ZmFzgWLC/QkV88p3l4tNJPvtHZVtZvjPZ4
28sX7i+GQO9Ns5aAt2aXqSsLOMXKMj6jX3B04SnZyuqDHMvHVpBgPYz8u9v2FjeQ0YI3yVKIwmf2
FKspfaNM4U5L5D3v1q2A2ldsrLjH0hQpHCgq4XQCpfE/rp2QSfxRjiuW1YH6p7Pg2YiD74xIvPcZ
HR0a96Ezf3Sh8cWr3U09nnwd2Ag8DtFHWG5hCng107WVL8STq580W7lm+ZpLeSOe6LRbXiwRkh98
ZlpoD25v8eKR/rf2OexHylpzGNoqPrfua++qR6lCFtrINmm/T5psxX+WXvIwwaCWyNDulC7Prrsv
VzVbm8fnbBDqT00Sh3dFJwFvAnC1EZIkfTJzs3lOod3ZjWEUbpGs/A4nSfhUtKn15fbSF71Lhyh2
YnymrTO7NjpyAVk44l2wwH0UxILvgyEi+uOtfBuWUEi81SBG4jWPsoo8O0xzlOvREthjd4w7m1pV
Q+DR0tJW8yc4uvdgVg+u2hxaOKZd8aBG/yT0OKOXKH7q/RVnX1r0xW+Zg5CUsY3iXsaxwopHF113
v892q1OTS151aWWWiE14f5R5OGcx+ixktqraqNAq2te1pvDSNbm0M4uwqlIllWJyc8Vc2SXUy5Ow
2hTJK626ldRl0XVprFM7niIg9KvXQaIOdcsTRDauLZ6Makv3j9gwaicpvJOrrS+8CMYukjZh+3Lb
S5cqNKTW/xme5Zu50vFpCzpanb0L8dCpa3ajYmf9Xq/fWmfgh+y2iFecdtFPLqzOdjZvytjzzYab
Guq2AJZ0EnFcfTksWoHK0aCmBZ5emW2qVyVD1Y4FqQxUQF4FT1+3znax6Iy0bAF6iEDv5qzQjPYJ
pR5x/SCM9JXyEPEmqGA/QbAsXgNuLY0L82mEU2tCO0n0v67dBPR2IrRqmpxNtdnVsnQHHuPojfta
f4Ebwe3anVfstOJbWP/FgQF15NXDUDvwmmkXLrLCgEzXM4IqObv5Q+fRpELrPl4zsrSVk4Vp0nWC
LsyMaKWU6JVhJefS0H81nfgRna19n8gfc5BCPfoWt31/+vBeJW7ETHBCMP3QuYGdYva5GHpqskLo
9Q5kdTT3BFHa+6SileR4inrwqn5lD5fssTTi/STOBgXi9R6aCdJsfdd3jtxY2c/UCMoNgd3boiYU
7ttU+06jxzxmIaMotxf63m1YKZzCPB0YD4UffbZSsdDdvhS7zqkbxlcSzY+e+0j/HKijdUyj6FFU
il9NLcpnJQ3bs49SxJ2lpPJKkHt3vPwKYhuzqdN1eYfW61JYOWvB752kUahcfktTzY6t4mDljkhL
/Paa38VuXppAbDQenbATIkl/vdllq0W5Fxkcbv8Aj/ouUrV7oB3HINVX3GjBErV7qozUBahqvvvm
CWOflGgIOQMYr6HLNpYZ7WQhshN/DVWxZIrjg9+edjEbOTvHYazMBgK/wemBwlvFCWmdiQgxjT7d
3rxpc2Y3gwkK0OGTbtcE9brePCPJdGkIm8GRw89e8QUK9dt/f8khYfUCcjdRVojv4phFOyhRInNw
sjLYC8anUEo3YJY2YZaezRh2/ZTUNzc2o/wF5O3htvWl1QHknLIyqhK8dK9Xp4jNiH691Tu8gKFZ
8BIggHGxxvu9cFbwHlK0okDH+OE8/6t7KSijmoZ6JWo7vRafykC8z6oytEvKLbdXtBBZ4I+gloNr
SEhWzPxClkfIHCqP7dTzdlu36Pa1ecfsXCYnPwIjEM/wOtBoS6o/5h2Hm41CLtk2kCywzNMvu/gu
+KMRDEOi9U6OMowv1ZM7Fn9MlzYZYf6b+EFJgsnEayOiImRSLPuDIzI1XxXaBiOyvPKcXjwv+FN5
gvJZgJ/22sgAk78SNcHgNPHvKKptiYzd6jbm7vZRLQTBSUtEMdW3zvm8vJLJnlo26AU4sf7TEPYa
nZw4PqkWiOJ2DfowOfLsGnO1preHasAJMO/0aYpQu0EdjA7F8EOSex/bMTkNyj+hKG9keSOVr43e
P91e37uci7NSNKCHtMPAccy5aPsuFQp+Su/Uemi76lNqxlsKCCsOv7SLhFsGbqdhsncEehY4GT8L
jMHJAXVEwi6vlN/xkD80ueF0cbpyZgsBY2qFwYL0Rqc3p5jLRLUso3IcnTRoyt9mEjetDZbMfL69
dUseCLENfFNEd05tlq5WfaxnoaoNTuBXSP7qFjFD0ZTHNiLaZ1ItryDAl6LGRN3Lf6lqU9a+9nil
VjvLNZTRkdLkKOaO4gs/29IujWhfFeMehtWVPGTBH/kqT6UquEVY5SxMVWFjIXHqi86o1TtfGncp
44yF8kmvDom869UtHZUVkwt7ikmgOZDE6oSomcm6CSsBHi8Euwp/X1vJTuhh6/qtFCt7ueCQ0PNJ
jAhDlMVHbboWF3FwGA0qO3ojOm4lodY1hOq3DNbbfa775kGI1fhRHN3icNthFg5wKt0DhZ3UYqmt
z4zqWlClhjw6Qf9kVs3ejZ1I0mzL1XjA+TbD2rftLS3y0p48szfEZulm6ui02p0RP3V1t7Pkgx7f
53W8srSFMEJXfeoXgPg1qOVcm0o1zUizIRkccDkHoQKlmrS7snNXxjcX3IOHBpFqglFhbXYF6r6o
00HNB2fopdAO3PKJ8cKwaZ06X+uVLZl6EzaAe8MkLZ15SBJFZZAmKd+XfBPV0augouimVfLWZKj8
9jktbd6lqZnTZ8YgK42EqVh7liLJJuq740qwWvAF8F+0dTROaSKluD4gjUeOWIf94OhNZkvqo/qz
aemvwx61VuBaiL6EXSrcEykrn7KZ18Gvh2pVRFiErdAWQCzK4+/b+/W+CMLDisSJ2Wc+KBOe7nox
AqplUq9KLMbLn7Lgg+sdGXbNxbuy+19W5MA4ReLH21aXTokhFeLSpFUkztNQfBLib18m3GvCYCP2
elSUKLA9r/nzTzLjntTVOS/IeuZ3KVRCxesMVoc7eG4BCR3vXWttKHl5EzVMTE887MyurKl35aAL
nBP6XttB+Cdyv3f74DHdNHet8DCsoS4Wgh89gon/kxLdRER/fWa1R9nKEOLRoWO+9UTAj4ktwJcQ
yqdyGE6+Iuxun9fCBZ7G4yeRHWZgwJVcG3TFbPTjKh8dFaVcFD2z18CnAe8yjbnPR/nnbWvveW2Y
QwYxZaI2Rk6AzWtzluz5RtNXo1MUandSDBT1etpcGyPqumPOCAsM9WFhB2jZOlHQK0e0tdNH3Yj1
0g4Gq3aiZFwTR1m4irRySVCA0UIYMJ+SkSWkNuS6JhFqfJH8EVbItsjXpvoW0gQmvydWLvSSyMWn
0HPxLa1F01PFrCMvcaG/cBn0eDbjn7ERQc4ViwD76+hO6bOV67gQ0FAEnviRKEAx4Dd7FQoNd103
Btam97Zbpdt2gIiJWF2N22b8sXK6i2uk/84/3EuCz/Ua3b7g2CvWWBq1k8vikSGoY+HqH4fmZxw/
au4rgx/3CMMY47bInULcycwZFwk5jLdJtOdE9MVjoET27d+15OPUxAzgbIRaAsb1z/JHfWQosBkd
RXlW5fuwC211fAj/nPENkW6ompgjY1gZRsdZTPdMeFdkjcurd6+q9WLQly3i+6z8R5PqT2Ggbkzr
0dVPgvvnTyIMvynJwuRMNWrmWx6qrhM/J5e4+lEgfOyRrZntRtd+l998zfYhALu9o+8PmnE5mlJ8
WKCaeQfyH0TogyG6Hx1NTB8IKzTZGk4wPzcyiPfuLsylbhtrw0re+/7jMpmFyhnn0pnPmn3ROgsy
UKMmeujxZ0E51NbLGKxEqPcBGBMAHy14L6by92wryyZmxMfHBHQ5wxBsh06BNOGThVqm2GZ794+h
lvjM1E5j/ouajTrP1RojrgRN5YKKsSwfM5XuHgm5/03Kg5WO9/uW7Zsp+CeoUiKF8+7VMIxqT/Qd
nfxnWqSHRGi2jVqdy7q368Lfwjq/r7yUGRff6auHri6ekhHmhniTNV5LS7fbqLG0cqJLjoTDmtwX
cFD85/pqRtRGpImyyJGSr8D+7WHf0PeSj5V3rqmbraSQ7yM9zzSuKEDgCdowj08U3Us3UiV2oPvc
jj+UP8/vGZZgaoHGE5NQ79i5YDnXUwQ7RQeE7h5GF+6F33wSjGCl0vg+qmOHBQDVo+pAZnK9a6OJ
ao5SBKIj+7IdSs3esoItExPO4Plb11o5o6VbByCG4USenDJ9kmtr5aAlWm1Ou5aGWzfOtzk9kn5Y
JdufwuN1YYdVQY3CkxY8EF/Kazt9rpV8IXn4Cbi/Htid0iBBN6Rwihfbzv+VWuWL1OePXeQdFAES
jFU+w2nfbv2CmTfih6nLx5KwVod7wa/OUwSwPOs0RHuS2FisP0Eysg/cLTzIUb3pxTUE2+JeowXO
PgMVkeYPELep1K6t2QMxfzBpyGbaWahXBlwXbUA9ySeRAgm9out91oQ2zuuWB6/efU/HZ0YoVmub
S9ealJx1TCNtoNauTYiTclOdu3yQdPle8MfH2I1+M576SZGPrtt+hL7MQHBgpVyxtDBebrgql2Mq
T19bDYW4jToxEp08qjZheS/Ij8hvrtyGxaVdGJklE1Bb0EDXQtHpW+tT7jW7rG/3TNduclPemJEM
RbSxT7LocPuLu/RdIjWlT6qC+2J112sLUBH0s66g5FN+1I0POqyxivrIzoYIbQ/l59vWlnaSyQaq
uXQS6DfNLoIc5wOtFKxZdf+lEjxH6KszKil3f2FmSodpWwCknDd+h0LV4UUijmkyhR3fQ3jls0WA
uW3lffo3jaUjA0CHjtbIvAFrNWlRgbUVHTM4DsD+W+XRoAzeRitll6VNgz8AVgTeixZzN9dHVLqK
F5ZVS/QPy43qQ9Hl+bYU/vjz1VxamR1NmSpJ0fid6HRPTfVbmogZD/IaEHzpA0MAppzJeAa9g2mp
F48VgXPJh0ERGRJ6SPnralNtem9jtcNuvaC/8FWeRCORBuHmUtecvQnTXubt2QutM0LX5tTwrtsh
DF0vt/ft/Tg1pUxktGFqIyzRUppdXH67WIaD2zpF4hTGly7duxmUTWdT/ipIn8pi64an4bf6AV7I
JHUCprrj4Wy+BMLJP6Jxp0a2u1F/KM22ive3f9rCq/j6p82+sGFkpa7p89NqhkXH+84LbSXbGtYu
Ve58KMm+dtGTqhz9Vxzqtum3YD/75F3tyixSRxyJ0rWYLrO7QLxT3IOWUq2xZemkVcck/KzCOPtF
gG9/cPdusgk+ZsKHfM80fynEtvU86hQovHN0HNWdbP2u5UOpn8vx3uNfzmx577+Gz7lnp3VxrIRT
ajI/N9puunLF36aKby1j5kOm0bWl0lqtUzF6GJxglTddyZa711rS7YjipGHYIe/Nxt+P3cZHvO2+
SrK9JzwH4SECJRhmd2b/Rcv9O9XRvC9S8SFNt5qa2nWuMpSwjcdoozVolr2Gwj9V59kBg73hyrfl
raB+axmzT7Pu94ZV9F7nqOkHat09nFeI9unecZr/H+12k736PxO7vDPc7UiEaVI7etSyjc4pFE5M
y9c/BsaDsIm8z4O5he6zbv1tFH7KxE2hO/Vj8NTfeSd5p0JSYzU7Ns3mWMqTlLxk++yD0G/k4VF9
Mq2nJHyNhIceIk27e+k/FZIdRI/tgx7ZmWz3TF7IZ9F9tJIthAOWv7IRC610bgSNeuiP0elg1u46
AOWDKVQ9Tw4H0g+wJENS7fSyGO+SIoM4tE9lJ8zixPYU/TEeku5jUjWQafXD2qzf2+T99YnIEsm0
RB5D+xTy/esfIsVt0bRd0Dkj7gK4ZyNp7ceWElHZyJuxrB3zd4HEZ0lfMCukXWzpO0W8s4ZvCKnZ
Yafses0eeGPVtgC/UozkLzQpx6n8Evso/4qQ8Qmb+tDo5dGcimGMKpmJU1f6UVzjRlpdy2xT5SaT
i9zyAcwIJ/jTjS/aUeBaZI+K40UIMJuAu3Z9f4QOMEBQK/HhfqSan91F0mP4qBi2KhyDXdAesmjj
yts2+5Xt/RMFBkN5yhqbMG6vyRQthEb2HzQF+QEFSp4H1/sfKD65cpx0jsuwbAGTeCIfahPMYraZ
anSC9GC1464ekq+Ncq5y737U/bXyytt44DsnAOQMyTg5LSnY9Y8wwzIUkybs6GEOj4IofIDVBL02
/0MWaacUVtFcLgGuEWkyqmyDvBWLjevGh0y2nhtzfPHb4SdP7Hu/NJFAbKv7tnCP1CKfkWBi3zeB
pGw9JjyEvQVpdDp2u1rZK6ZjNM9dChTO0DeesHLF3mdFbCzYA4ZLZIs28Oybk4tKm8Rm2jlog4O6
CbdZ0lIh3LkUCm9/Y95y03fbd2FqdofyUlKL0is7Prv6c+mljDbRJc30J2anXxUt2MapAOYP2Whl
uG+7+Esb5dv0ufZ/x1VtM5N/bE3RbpTvXXlSEnUja/1BTo4rv/J9GsKGTH0z8gPK/XP9atdrzazy
x86Be93YD0K7T1Op2iaerm9TAYGWTHAfwAsSliMo5gX0OWu1DbdCNVh2EafSZqwElbvRNPuCFuZe
ZVj37HspI7p9mu6CwrQJZAnPx1Hn1VDr+0pW6+fby3hPAM08DbRcyE5MEZTJ2mtfBfTK3LJVdU4G
tZQhQy3VwEYmZNqdOraHSrszzUM/fFeFjeXfw5W8Ny07leBBlYa7nGSji77LxRoD+/tHE9zujPkw
6sYoOgiH6x8lA8iatrZzOtN9Tq1DnT1JnrpvquQIEKpoHX+sV5KqhePEJOM4Ovy8Ewf3tcm+YCrL
ikRMRuVmDE+QVK0kHYuLQgF8oq5HKnMuyJLXRifUMcjHlG+07x9q+cGQ403VHmI6Kc0pG1YweQtf
RbaRgs80Y0o9ew7KKy2h7+KeNUnGMczCI9nJvfbgiQ/Vz/JTG7t7b00QYwqvs6sLddNEEAiUii7J
bBcbT42gqpU6x8xdOxm+Wa6wD5JnxW/vmuRbu1ZAWwhKV+ZmgXaQ1aGIBhbYop6Wob/s/TKEM5wc
K87x/qk2Sd/9u6w5FDAteitTjaGj0HNsm4eqx+Ba12HRBtNmVLRAKjG6ce2AQh+kCKniHsDlTnGF
YyBWla5hzpd9YkLBitOECMOI12ZqJisjZgdZCml4K4/H5oulZTsjdcwIRXUR9Gb+Fb6ETae6Kxfg
Dbsz945peBXM9oTSmydH8VhXee1qfBcL/0mND5X+2Yjbg5qeR/FRQ9O08X6Uqq2GTMLLqGaiC+I5
TXXoyo/D9OOsr6K199TjnxNEIVDOABQVJXCYNKJmQdANshZ6qBgAX/Ccd/8I47eh+3Q70C4dL6gf
RhfBrb6XtRSF1PByCRND/72SH/rsoBpPt00sBZhLE7Oj1Ri75sMT9YD3XgwrsvVQOIwx/Qj9UIp3
VX3883H5ad+o8079D4i45/DOSkk6I6wTQKRJx6xE8Sj1P3yhfWDW63B7bYvbR4Ucrh2YXAB5Xrut
HLpqLUdY0iAye4gFzZbydCXxmPZn7p6gsuirIFqHJ8y8IErHONCttHc6OPW6HQ27TVJ8jJoPt5ey
YuYNQnBRLEnEPm0yHTOteRTKl3Z8HNWHYfVteHsxb7M2F1YGL2O4uSlYjP5F7A++L9lR2UMks3Kp
pxD7ftMmEhUgI/SlZp/qxICfxuXx5fRWSOfwQdKLlWOZ/sJ7C/xtRHvAeM21IBJP0NVSy3vHBNSg
f0q8l+ID9C32ahVrMT4xdcQMNjh2uFpma4E5Xi5aSpj0RXlJW95ZVLZKdRc+9oq4MRG7NYen1Lrz
4s++/sPyfduK9m53F9Q/Iy/97KWvYd8+1INyHNZwHotX++KXzZ41BQN9mZo3+Ez5WZUFW4l3o2HL
P9PgyZvkOIeVPX8/ijXd7P8Mzr94kquiCYZejBMWd/GHcvAAHX3Wy73XfiylX0X8rZVaaOmf6tUS
06JDXViepRA1OveB24m945mZtC2EHjSVKygrudHiJbywouB0F9cjkKUYydWuZ+jiWMq21E6HeVLX
ov7i5/ZyH6fVXtjRhiyKvAaXIv1v7+T2ayI+NhIqr66t5PpUG8mERwX58NsxZilcAsCEIZB8Vqft
fm02cUs/RCysd7IBTu3+0KJY1w3Pf2GEZj5oIAbLsHRtpEdtMw0rhU+afLJyaVPUTzKywP8/I7M7
6WfMTmiu3Dux8slrTFvU7+p0ZSFLLqddLGR2u8JcRVVYxobpvrjhDwEm39uLeE/HzHWa8AFgmKgI
8KC63qrONM2uNiSIBYNXxkooWLun2ig2TaJtzYrRn+o3c2zp8JIXJaVzkQn2srEH7+vK71iIpXSa
p19BrmMBT7z+HaXrqXVoqBxZHCD212pK/t00A/8UykOMUlOs6YMddCJFXSkWkxfX/x/Szqs3ciTZ
wr+IAL15JcuoxFK31E49/UK0kei956+/H7XAvSoWbxE9Ow+LAXagqMwMZoY5cU6hAoaOJGk4xZVh
3XVA65KdoJZizLxdat5rWjackUpqfcq0xVbvce33kkbMITHefIVBMCMzEZqek1FrkG1Zmwq/87JM
jujOjE7maYFrTIpwvL1Lq0Znf4ZYE5DBMm0a5EEMIb0Z3LL7Kvc/rfpUFipv259C/Xzb0spnOkMf
CfqZhZuV8S6Po4OeLukTLMWDou7UMtDvIrlCQbZprY2oY2VR0AxBHAOpALDY5cn7SiG0qkgfCPo7
sYzBU01neEk94WHU0y+3l7WSBdIEolKERi2onyWoc7Qq1UMngcZqJz4T9FLqtD7MkBgl/yBG0w5c
9kbou3Kdg6KAFXkGSqPbKS82kuwNRKYkulll+Yd0iq2dCb/vqWW2r4bibcNDVs3NG0ksD2xtGVwF
mZnlfSbS72QWWiH/FBr1GIvmi29UWxfgysHN+lz03xVQl1eT7aGZQivbJ5Kr5h4EDZUTDJODfNxB
V6cvVbOVIK6dHYM5MMjgktyti0u9LAJDb2jBMpozHcLxrqkraxdGwt70jfvayL6XuvRy213WdnOe
F2An6YQy+b04PMMXRS81RTd+VVLlNW1KGLd+o2X8+i/scGRUlCTgm8ueeBNWBqT4reRm8ddMjZ3J
7RvJrv9eT55C2jyZiH8wCkE34nI9klxqWdx0TNDmwXfDKg79pO2Ya99wwhWs8YzeA94GzFghYl0c
VV7HtU61UXJloZieNC1tdilR6UEapGFvWp2xH4emfjGtSICKoPNPnWZujfOueOesMjDPVmnzhMLi
6WzlePBDQZZck/ZQE3eHxCwOpu8/NJa8D+I/t09wLZy6MLd4RyUV0SwYvCTXiET0k7VjYZQ7dfjF
FWol8VHnAdKRihsy/RDAlb7xjM9/fZGJYB2qIzoMNKCX/ATDKHllxqC9m0u5bXg8eZN37C2TduVD
URwTUf2TCMUGCG3lg+S9ZjxjxlXASbho4JsQMNTsvuSmWfAFUv7sOeuUkyB+ybXkoOjFBihm7UA1
mhZgrjGoLb9/U8oCz+pomDEntMsimrtecQ7L+JDWPpzvmreBTVtbHrEXKLuZZ1Fc0hPI8SSLuZ7K
rh84k0hBiFq/Xz50Puwc1TmiqHfbhVbXB5Mc8RhkN1dJfjOOrZ43nezmU2vPjBbWWUvCu5SuaCpv
zXqt3GxgSP7X2DLV16d+MEujlt22A63SSaUbZeQzaRgGj023RSm9EsYyUw5MC1ChzmT94hEM9ESO
DSSQQSkwvUbUTMMawqfd7Q1ctwI4HK/kkV/eOmJcey3CNrJb9w19lVB/1bNwS/H4mu5ubkbAYzNb
gE/ijW73Xd4EqGNqG7XlmFBaK+yqiabHTKzGR1Lzek9WQOadanu/QIig8CD4FXJ4X6IBNt1g4FEO
/FK5L8RJt3latpiLr9lm3n4dbIQzTwPj7otbzwyHqSrlXnaDYGJUUIaQ0DrGunXqUc5ME9fT0p9t
2Lp19SSax6w0bH/6VqVHyHsZiNsA6q55NBO7aCASSkIMuLgTBUGMUkHjgqDV3dY/rZTh6vzooTKj
xxum1s6ezjaaqPAXyLApXL5sgT9pdS4LkgsIub2L8TUniYFY3vawtf6pTp2PD/QtX1pOiSVZVaRd
6+NiKcRX+SSrd70XdHfawPaGZiZ+mkhjdrnpP+ce56yBbzoC/zxBEfpFV/X21Jr9cKhGQ9pLTVke
BnnynarvFEflL9tR5YGSyWCKNJtEPoy9l+9qT0r2pglyBy1D/a7TCs3OslLaNT2ygkqcnoJO8thW
8XvdDuohbtNgf3vda1ehCa3XG1U12qeL77c08rjrJ1V2Sy8K7lpT9Fy1KOLfalD/06dUC3WpMndD
UikbgdGqYcqeM/6S3tQyOw1iS8kb35LdSdAPFeQmWZAdihrNKrgiFH+8zxNpI/NZ8yT6bMDfCF2o
7S1iJIEZ4iFQE8UNiHhtP7wfaiAGt/dzLeuGmH1WhyQ2Ab+9MFJn6jAAv8aPUPsGKBVBBNrvNfHZ
jPaoYNu5RUbyLRIFO4legcRsmF+7/S0uSNhVKCfS+Lj8Wobc43XrPdkVBHMCgqBWz15SGpOjwpR3
SvOiP3SiPu0nU6Ih5wvlofSN/D73VXOnWeXnTIAmTZeaeN+HWXWuNzFuK+knDNjgE8D2QjmzvMZC
SxB1WYgUVyrM6VMOKGYvK412zJV+q36/5mL/Z+pqFCMex8xSEl9xJ2WvI7aoqydL9sDM5SferbO8
pVK7VsB8tzai4MvN7+NRr+SYtbVqcT+W3cOYiodeKD+QVxwicuxCdiUlOQj66AR9idbRz9vHv7ri
N1DzzK6HGOHlDwCc0qHuFyqULsyciYn6eyGKO9mYfhQ6zArR5B+zcKuJuPYyzSk3QtF0SQDFLyoK
uugNgh+RS4XKfTyYR0/zHXWUP1jTn+bZfyobKtrDg28ULvJMu4kfUhr9cYR1odoiMlp7w5HW4Z3g
mWSqbFlO93wLFbKJzNWYUQzaF68W3DLUnXCfdB/GVrTlQrwXi4++fleln/TMe/TNH6Lnb9xuK+8j
zzUTbZwBg/7GYksCw68TRe0l18s/cNKPXeDtx8kDhvgSMwdx+9RXD2Am2WTuaH6Ql4j8bOjLvvDm
hIhwWZOg+MvGo1nEz72uATAEMVnswibZJ3JLNO0ahr/LUv9pqOrHMGv2wmYpeC1nMiBS0KGjYEAU
NPilI3ajHqS5QNZSieW3Sf4aqJ7tJelnq0v32gj39GD6tuUPp0Z5lrMtRMDa7kOFMVe5aBHhCZfW
21jXW4tSsdsJwiEd76U63mdoktJglaxPG5u/8qpQ/SEgQ2Z77hYtXtCI4zCTIpZdVemo6Y8OA6R2
8OcpqoChpnaPkKzejM7YBA4j1KX3NDKudPs3rP2Emc+HmjgtUZiQLtdr6W0Uq62F0/tms4Pj3XMs
I/EPt628zSYsUlGgRwQLNF5BdixrlGDnQiZEQ2L9zjtK/i/J0L4olI71il6+EtznQ+V23g49t5NY
ZrZHMbOdDkVRvAajdLS4FZI+dEL/T551zjClJ6kIjl0pniJ/q0N4fRFSuJppe8maISlZZs2JWsBU
HJMENVXbE6zvS/9r2Oxr5SR66E4ZL7e3ZsUcIQxjQYwbok6+nKpU6HpL1UBsXvjd3PSwSrvS7iry
u7BDyqKZe1l6v6VqtwI85IajD04Ni0oW1Z/Lc5esIOP6kWQ38cFh679S5JJSa2dpEdrJ9zrsTtPv
pPyjMrSQohYdN1uVmP/nF2hkJExf0cNevHgAwi2hZzQZXaM+cuopZ6zSO7ei9zqav1LpNRCiz34P
aYVQv3ihzNubOd3QHW9v/3WNZN4H5i1BClpQxSy+9yFIMp9ivuzqX1PN2AfA78b00KJ40lraXRk/
jVth88oFd2lyccFnVe6n6CrLQFpaoKixUh6MaVI+yU3U783RSHdqpGZ/arVND1WiJE6ThqYttMXf
T2Nd/pA5IHyXtOaoloRctLJrCZFwGJKgfBytKTmoVSc+3d7mlQsAW3SVmE3g8+fEL23pAhW9XGfR
VaAeIlUF/KSG3yJrl3WaI9QfQ+sJ0soc9ffCA/Cdg5mwp2+N7ujex3Q4mMNvgwYTZJogcWeQNnRt
t3/hykt4+QsXu+H7QdxUjUxlJ/f+qICD/eagWGhtgXn1hvsi+SxL6iEUnz3zlEJ3mDu+9CG0JruV
tn7KqlOCWqWQThAgLtEjQZFYDTLysisqdW/3/Uc01af+XBWmHWnSSTb/lFFxJ+XHQUMhsjlU0pcx
LI9NYBC4HUZASLFj+hst6Dcs8uUdrhCnUYlCwW2WkFocYSkXZS4U5EB12yVf5DGs95nfDTtxnB6Y
DhI+TlqEYCrAzU9RV1tcJ5m49xvpCUqAxIaR5B+jbfqd5emmU+ZBsgstE0J0q/7Jf+RCVimiECV/
lxojptmYZE95LKcf2iZpdwNNY0ed0vHUtfWWQuraboPE1+Zgax6fWeQ98wOsd53wlsf2nU2RZ3zK
JatyTDUXnNzUHxXLNzI7FyXLNihK72573toLwEzVXI6ei0dLpjQVjklZmbCvd+qupGEC3tIsQpsB
CGHU7cpKtxDfKyha2NKo+QMc4tHnPBdfoyEYXhlkipvqLVMfnVh9HsAH79owCX5rmTGeFbUbIdep
YZnWcjF2ikk5+7FU3clJOO6qyrd+9kUjOX5YJi9WDjtelpTBWSg9ZeNrmL+7hdvxEJN6Q08yD1At
3gkK9klUSp3iiv50LFUZyrqylXftELeODPTir2tG0OPg3QhGMxxGHHq5NdnQSVHL/Cg9su+yGtIL
/PsXh24s3T0gW/DwLBFIXehXqp/0qutlNdMJ5a40TVvRn/TQc/ykvUtiu36+7WHXQS2EHEgDzWJZ
gIWXWM08zTujaCLVRUBau0sVMXpIWmZjlMCUHLGNon3R6lvK8yv9HjBJJtxT8+w7EcZiJ3UusUZN
Qs2tpvy77qunUgm+eKF1N7XtR0DRvj8c6ym8R/5k46pa+aLI5GiwkkVRElgWUgYrs0qtM1XXqmRm
hNQp2Ee5NuytbtAPYSyA+eqE8KXK/GrjcOc7cOGs8yOHECxNSYK6RUTvGXpreuR0btJZjEuk+Oq3
atx4TK9jdtQkyBlmjC/fxRLGaBYSpRqK0W5cCdHeH0PDtoRS2agHrW0ifQ7q5qDs6Q4urvshFfIo
GjXNFZvO7eEhN4Kfg3cK/GBfMCxX1NPnv/ZSQgP6HMAl4cNcUu1yQddtkaf6DDrJ0oMYH0Mg/aOf
Olk8bNRsV74IOpDg8qmJa4yIzIt/F/rIQ+m3FOV1ZlDkY4iiq1RKcMAKRwVtYiv4fntla5/CW+Cj
qzPnBtDAS3OtVJe03BFQQadJne5h0svCY54rgS3HT11rni11x1C1c9vs9QnCU8OOgqVnQBjalkur
VQlSRhs9w029fu9nUgeAhkDa0itbHPqdrqBrblXDlvjRtXtiVkNWjQiGIbcl4VBtBVNOIme6chWP
h0ICsRZH/un22laqNZdWFk/YKIAZydXMdNsy+K74EK9L4Se+h51n5gel9oDilY/9s+IztBa4YD4h
q/jTReG+GDa++Wtf4pdwvVI+gfiOAu7lNhtCGQli65tuwQRmGj5Qny1G5sUYGwz8jSO9fgwvbc2x
zDu/9ay67HSubTcLosfJHMhPmchLPhYIn298/ytOO9uiFkhswvDykhuM0Q+11KrKhNKJLRW68GcY
14MjxkW8a/2K1m5eyfd+qg+QchjGg17G/fPtU15zJYWIiFIMeG0AOpfLHeKciea+NuHM6MDSNU0P
DFFVNw5wdaUwhTKjj7vC9LrwJeZdVYTXW9P1o89DUdhBCsm18jEtM7Bt6THySnvykYPZYuNZO02q
IRC2kIhrgDwulycb0DYVPjucl2l5ovs6PGm++GAEg/ig6L248c2smVM17tc3dv0rtdRYqK2siyfz
7XEShI999SMMyCOkrerC2rG9N7R4Ba1ByceyHE23SwuHXDIyt0DWaxY4q3kIAsYbekGXOxeaVZ+O
iW66aew1DlCjyikkSIZvu9/1aw4Gi64eo/W0fa64OrtGb4eqqg0XSbp8EJ0RIcxki1d7y8jibShi
C4K0sDHcCJaIuhNnNub/2sjyRJQ2M72iZSWJ78jFB9Axu3Crs7uyEoqmZBUzkY6M7uXloVgS6aA8
wg80hv5dn3jMzcROqVa726ey8qwRmfPNUKJ7mwq6NFPJfa+FQiq6OhM3lp9/LBjQV3dVoj7P4yN6
PWxAWla+GyakwdcDheXbWapSjtmUTlw94AONo659MZxcqWwr2gha13aP6RS4lQh/rnmIMtEf2jGd
RJd4rLszw2QXM4RzCIa/B1uj/8c18B8EIpHk5f4ZaJaIjcz+RVr+o9JLJwusx67qN27VtfXQp5v5
ALlBriprwJJ0Ofcwo8S5HRgPQfS51b7+vSvMg4JzjQRfUOdr4t1zGBSxWKhWLbpp2dhjBW9Dt++K
ly57Nht7qyc438aXsT005jPUUJkLp8TXl8YyAm3QMbiB/6HxHpoy35W6Divc/ZZ+9srlBmX6TJ/K
tUOOPvvju1VFsj+JkdGIrqD/Ur3XPv/rFJeFvPv7i2enlmQInXv+/jR+MPOf/+7vEzDQpp3jz7fn
9t3vV6DlTfQSppgWCVwuTWYPY6u6u330a+4148hmajVy6WVoUGppUBURENo4f0mU0hnomUvZ79tG
Vo/8nZHF3eyhNUKfX2YlXYg6dvcRP/a14Kci/sghybhtbO2aeb+ixR0t174fdw0oXaBWR0X+mQ2t
HevxTtsCjK9doFzRGk/0G8Pswr+UUUetkqNzIX3JGYr/NkyfVEzqh3QrH1515RnDCisfn8ySjMuD
8dVSaou7uqbnM9n6v2C/fGPgws/o2zKFvzgiVeulSW9x5ixNf8qN+kkcy3ukZxJ/a6p27Xwo2Mz1
slkFY9miDwRtMgJaW66uHFLV1kryKjtHB+m2G6ydznw70wSFPozWw+XXbwKqCVIiH1drLbv90CCq
Qd1RQgpbFAO7VzeCwrXviH7nDEQnd6FscmmuCOMgV8iFXcMTPkb0Ivlv9nn8z+1FreAb3pB+vDak
9nR1Fzd1GgHe0Ixw7quWDxn6PSHs0MyVmIdGu9et1m5C35aq9lOT++dBTHZQyN7+CWv7Ck+/NYtK
0u9c8ld5zGCEFbzU7ghbidp+y83HWWhaHKH02eXJ039nbeGWk17o6CWnQM/SwK7UYl/7Ym9TqTH9
A4S8e5AN+Ua0unZZUVtAQnkuMQAgujxJMYuTSmo0whTvqDITZPbdEc6imTm6A3P89+uD6JjMEH8A
ubEIwJHGizuG5+HpKjjGwXJbigmmP+6gNwacZWvhFpp5dXkz9QOtaip7S4t65CvSkOOoMohBOUX5
MCttJb2jkkmQudUXX+nS8daDemGUZxb9WKLv0ynMLS2mMTEQlgOB4dtQncb80kvSblRlW0V+sd53
4e+m3XDUtYVyZZIXIhbEchdJL89dK9d9Jc3FogluyNz/3euCM4xHYsHD7WNc+/pnjlsD1ox5WHXx
FEhBp7Sjjy299PZerH3LysJp6nTDNdfNIIJGAweSm2VEM+uBjLHEKIOVPymtXXN6fVJsGFm7nzmo
mX2bu5M0/tL/qXaVAlGi5PZ+6fTx0YehvTIfp2EDAr7ypkGWBBJwJvG85oDP9AIilDlQhyR4sgf6
M3dyXsv72yezspr5G55LEtQlGFi4XM2kSuOQZwO0fm067H1FrffKJNmdP0CFWggb19XKAZF4UMIC
yPoGAL+0lve5pgQ9gY4afY6Mh6n+VEzH2wtaNwFTBJ4NscDy+fTIZlqv5flMQNjYoq8/ZCj9OUFZ
b5zPlqHFAzqYdVyULNbVi9c2dIvgadQ2IuhVE5Te59IUegrLUnVDk1MO57WMU8aU9T2Pi51tbdiq
nzEvA30AReqrsbRUCIUw6APJVSSveUhHSz3RJnu+fSqrbjYPxKgK14AoLjarB5WuxVIhuYnaN7vC
02JHUDXvrpkYIAwt0Ia37a3dq3MoCMUL40bXqOGptnotbzPJFaeyPfWCMO1UrYwc6jAihRwh2Bth
qh2luMTRuwgwtCQXu07otwAoayufq5pQJsPgSn3x0uUbKyQgESLiAWTAffmhtrxvXbbThfbT7SXP
X+oib4Raa8bY0Fikp78IfQZqxp3Rl5ILFsbWijtv5EFG4cMoioOqfr1tbCXKmbu64LmUWfF+Kd5b
+P04iDXbm6dM4LiCCXBQ/zG1xc5UvrXmxrWxtofc5txOIPZmtNRiD5uIWzJlaZ1kC8avIv3Ra4gF
Z//ic3tnZhm6Jb3FRF/P01+bz51eOWLwM7U2lrJ2SoQzEA/NlKCwsV0uZbLMsoPfjJdQKdB3qads
r6L2eCL8aZ0MIa6PE4oj+9unNe/PhWuAsCKSAXlH75+mycI16jASmQwzLVeeJlv2/FPvd9+b9jBY
1qlTCzuc/vRx8O220avLixLGfKvwRAK4AXZ7uVKxCtWu6mTBFdL8o1CeIH/7ZGn1Bl3sdVF9NgOS
bu50z8nMMhxNilSwVE9wk7TcSdYX/Y9a2iXgfOY9/EMblqch2yjUrayMm4xuFzKIAOWXuWAWT8CU
VTE4x0AmUFBuugk5uA1H2TKyWBf8zrKSwuiL5GZt65RncPpi4wlb2zw6uKCiGY+igrJUnOvCxBIz
g5X02Qfqrbb2bBn/JMPBH+6b/NVPR5Tn/t4t5poqMDh0+5hsndf9rmpT6mqRN+kUnGc5zNCqbMay
nKHb+JSvbgxyP7odEF/OxQee0EsrvR9Qpm/04EyI5QhibBfIiUko3HWvt7386nu+NLSMosXM1IVa
VoJzF3kkJs9pePYgFgLmKG4hOq49giydqZAZRsiari546D5yvdLSc4jbldOxSeBP/es7kD/83sji
eLpaJXmdMCIE3r1oYUGoD4iC39611aUwtDlHNUg2LOGQ3qhFXRep6Xkyf6pD7WTJfRZsnMx163Ze
yjsji6XA2RpTylHSs+EDkEj7fZcau6qIv49m92BFqWT3XmXLrboPRlBHStXCnlSewSU5Q1UAz99K
LddWrc/pz5vIHbWVS6dUJ1R5AikIz4P1oxItZ/6+SsZl/35v31uRFlbiwEJKNAzPlf5Vqws7lT63
8pYOz9ZSFlHNrNdbhLMRy/8UioUjjc1OC/2N++mNfuHy4aJ4SK+UJj+OT03lci21HIZ5lYrpue7Q
cjSDuxHVl1i16ZiabfwgtsU+R2OMUcuzlD+H+ouSVIeuTg8SWLI4eeFg78RaPclhYU9Vv7u909eX
DKkT7Tp+IXVHxnQvf50lBn0BkCM/F2oNjA+Zv0Mr6bA7NxDtjkobHm/bu4rU6RG+t7c4WQPVYik2
gvxcgj9Qp3rntf+lhcWxxkkLhWQf5+ch9h1dfwm34sbrSORyCYtXrRO9MdA0lkAfqGtnDhXsCC+S
/lTl+o5y0l4fNuLirV1bBj9xTLRfJPlZyTU4qB86Q9zYtZWP4eJcFheN1edV3nrorLTScZgsJCzv
tTjcgBKtGoE6V0dRh7LAcgxy1MLAT4YiP4/Uoh0aXt+7gjvEy6qXv/ey+W0me+KDoxt56dVxiHqI
MZX5OQ2mmcU8DNUPzE1soSFWPh6Dp1lBQobaAwwel2bqBubskFjgjERrWohPZS6+qvUJZOdWe33F
AdgzRj3g3qQquxy4ynoG2jo9y8/WlOWupwfywQrrb7d3beV45gYOnBPURGfOxMvliOCoCzVV83Mk
+vVpkCr/FzSjkd1Q89i6fNe27r2txdb16GNQT8NWOH0Vy+qkaf8MvGQq5Lm3F7USH86dIooP3HE0
QJf0OE03wpnZ6Xw76BEnvKPOFLfHoqocRUl2nZg6eel/TAIdHsXH27ZXbooL04sNJRNHAFG28PdZ
fhOvlHcJAVyQ75vkjxVVNgJ/ZzSZt+r3qweJ9CIDj4RY1JwvD9JTZCaaO9xf7M2dV3xtowAmC6Pb
KqOveSUZLWVKpr+oVy7WB7oKRaJ2xGGaQL1X8nzYjdtK49fhKQcIg8yMc0TTfOn7sllpser5BSEH
TQghdQej/UAZ4XfIlJRtqfJGOra6e6CZcRVIOeApuNw9JW/VTDE4NTNE+isep3wvJJV5yEU0lm47
yNoGIo45F5X1mRR5GRvEraZXSlycrdI71nLNFJWntTTkb5tZWxEYBr5rgFuAfBeZBNXklF+QF+fa
fBwRTw8I7WsEZ29bWVkM2eSMMwGUQTY2n+O7rKgJE3NSyqY4q+JRlkQs/ItghUyZOAqeNQbLl+9H
0CDsE1RdeY7D4tHMEzcPphdVDl60TPnr95DhaVDghLqQCtEqulxMm6RxJllheo6in0L+jISzajzd
3q/rU7k0sTj8Jm37tsuj9EzzYuhCG5SwlH29beP6BsIGKGGqXHAcX3G+TEHodSgSpGfUC06e7pbB
17J/MP1PKJ6JaCOJf+1pQDv5TmFiojLE3l1umxzzD5XC9FzUkIn7upuEDypzsbdXdb1zvO0ag7gM
gbwZurRiRrmvC9mQnodB3Q/jp07NdpuFheutwwgCwGjYUlng4b00UpZcaqVOFtmXk5MPaB6gyjB1
r2EwOEzx5Mc632Loun4UL00u7tNmlBuj7UgpI01wpP6bAVSHg+q3apGr+2ehggQlNZjA5fsAuiDU
B1HGTq/uU6D3FgOlm0C6ldXQfqSLTLBHv0Rb+PdY8DjEupGe5SJxkAEjxUjJTsXPm0d1ffNwe76z
tLjfxikVi0bDktU+h8OD1W8RPlwbAJahcOEwdISq57JaJpuCROVi9FAMukPU/TCGWxid682awfUz
AozKKgiwxaMTZ4EiFXVuuQi17mPhG0qezPBl95lcbHyi19N7MyADBANj88DryWUuHXucpKJSlNKj
Xfsna3aW+I168WEyPFtGp3mS7zrhnik6wRx/FaTFRXP2q5PShHvEFv72O37TuqS6Ch0MHImLRReR
1U5KN0GGMpr9uTA6uG976rmVJW6JOlyjKkgDcEQmiajA66ihX646qCIAcHHjUbRujoX50gTRXmny
u0GQ74c0edQROCnH2u6SX2Exfc3l6K+Tnxk2MheT0d1kvnPxovQQsdQkBoJbKN1OVs6h/zVDXun2
js5/5LLYwDKZPCRs4S2mtXG5yiG3FKVvKOWVqnewoFLmdvRH6zAGP1DNuG3r+hYBHj1XrOc+JWRY
iwvS1KpSKTo/PMPo9CsxfmTSU5xp324bWfnyuEB4wni7mBFaUiCh19bEpRb753Ao293UGTKj7epW
P3xl2ywiSwA34JUYu10sRU7achqpggK5eWD4/oNSf4jUJynt7tXx1+0Fzbfe5QmRKNJJQ1IPal3a
lZcnJKcBHAWeQNXJ7HZpAAPpdPSU+oDqjZMUr5sCjNenhD2mNedT4gtbEju1AaHsFFjhWfXGOzWY
zlohuBbz0reXtdzBuQxKrs044Cz2yL9eLitUh8kI45aKXZgirFYL5U4x0+wg5gIxLaxiTsRu/OUn
xSAJVQRgxuAL+N83maN3EWca+YlK4had6+xekL7O7YXm9fa6lv6HiVnXYObno9111QGqvdDI5DiM
z4HR+tCb+p99Ld2a/7vePLTVZkoJHB0dzmU/IezNyIrHJj57QGVMerieIe/Hrv+dhx7SUVvevnSJ
eU3MOsHcAijDYFmLs+qUTNSg0DkbNfXGyKYSFxr/3N63ZfT0ZgPtnFlYCFdfNi+M1gyjyhric4bG
+AihP+hZfXhkSNYe2i9pZXfVj7+3yJwabwlhJ0nVoiw3wfGXFmacnItK+l214fQY5Wr/0eRi35V1
FZ0CTx+PQ9nXx7ist8hQlp/1vF5eFYg7yPgZRV/4P8z/YlWJUXJWLQajo8a8K1rte2P2u7Yfjsp0
vxn0rO0wWCT4Kvm6YdpaPGhD1aihDMvL2Zzkesf8muJ4fXNQxdKwEyGOHC1R8n1aici1MGS+8b1f
RREsmPwYgCLXGOWvJYROaIXWHLQEgY/WJFgNy+qooZGG3CUlSqPui6PYFOU+lov2TiqsaLD9IbJO
2TC0ip3p2biHVrv7lDde4oZplX9KUjF8vO0SKx8vg5/GDNl8w54s7trO17woVaTkPCRGvE8EtfqR
aEK1US+4oud424pZ14XJeDBby+ld2GIyUyrN5Ox9zYvX6CO4qvyof4EDy3uIZacYnOJFEe5ur23l
zpixtYCrCGf4xBYfsaV4pjxJHH8hvVbdS/BBFu7Tz9HX21ZW3PrCyiJCU1sjT2leJOc4c32Co7iw
JeMLtCelltjiFpuDvngb/7OR/7emxSesKQ1KKpGSnJtUG5xernxIETRx7yUK1KF14+9ur27lIqSp
z1w5ny5sAsvgovPjGBCKnJzHHKIs3vv7VN1o4q4dE8uC0GMeyOevXd61WhK3NV9Qcs7bInDQDLYe
SIqC+0xKjMdcTlCMq7YizbVDA03AZUhYTcF4YZPKTtjEKf7Yeo/j3rInW5p+B+Vr9HJ7+1ZuINjN
qceQsajUlRZ2RjMoRaMiDa87gcky31c/oVtQPxReVu7HXtBOVCiDD2Mu/AKdt9XnWbU+k/DNOTOj
6wtnEWJmLeFbSM/lEB8gWx/tovzHKMGBVvsO9ZWpDn5k8YbHrHkowTV1QYsSFgH95XH2al+Cl9Op
PHhI1NPIg+/cqz6b+9s7u+aYvNBoFBPMw3A2///vApss1JAUqzCTNPc1LAeK/1Bs9ZbfcOTvI9H5
a0NCGizNnC+Anrw0Ena+2ltpkZ3H4jEMUXj0RQfizKh+UkRbzKA7yg9pS1P5R+UhWll8zC1I5a19
pft2HyEJ4ymALBvDyYbwY91/l4I7rwvui2krY13bjfc/dP7G3u1GW/Dzu6jOzgq8gnRF7Uk5THG6
sefXR0uSAdGHMY8twG+/8GaxLcd+jAHayN3X+JNCLjxJyR2EolvPxfVyZmJ5XgVI05ipX36eTdkC
0irE7DygiytB0iFIv8o2ssUpd+bJc60HUNIEX6X4sykK5N8xUDgkX1vtEAh/bjvayjM+c0EjMY/X
Ejctk7isZ1Jj1D0AGdWhzfbehwRNvulPmN7zcB+Cpr9LJzlmxNc1hz+FFj6VSuWM+msfHm7/kutL
ix9C6Mv2z6H8UjChHKqohPosO5dxXB1iZcLlTKNypKRtj6IWKfs60L19ljVb4fDKwWN5TpdnUWi4
Di7dS5mSSJejKDvHk4DI77FsnSqx6+Z0e4FrZmCIAMc5zwFQ+7o0kwq8EOJQZmdRSxKCYOiF1fyh
SgIn3MrM1/ZSJxDVgOeBvJbmq/PdB2ONtAKsgg9mqCAE0gB4td1Z8VzYWsAZlP9oW4LnKyEQMHwe
0pkdD3jsEt04mckINCTIzkl50sTyIPQvBguLfiAVoaC/nBwTeOH8sybd9RvDoFcwWe7h97aXyTvD
MV4Dki1DbPq3FRxriVqm/09SNjsvtMv8qR1+593B3xL72rS7uDC8qYjiKMeuZeoHo7d2af2YByfp
3sKPcsWZWjimxh85JNK3PWntAkE5k67R3GyhYnh5vJGcT1k3VnwqQhU5QZxFtDEpH0h1vtUGWfMk
OmjgA6HqZpsXnhSoY88ADTJ+oQaxHxIEwrFl/B+K/H465FYT7SPdaKE8ysqNz+VKsms+1nemlzpV
fVpOCdjT7OzrmqPE6ldL/9H0Bwmh0k5tTlKj28CeJri8PlvjjlSjH+5D+XmokgdPr45j80jN9k5+
1EsSjtsHcFVMXP62xdEbaqgYzKFz9Na9bOxq6c4PQEbPJCUHf3y00E52UMocLOe24Xm7L59s9oSE
nRLmDHnUFndIUzW6JcQ9V1V2bMPcycePU3rIk+wY2GVk2dVUb1i89rVZhYKjAIdGnWXZOoRee5Db
/yHtzHbjRoJt+0UEOA+vZE2SS5ZkW55eiHa3zHme+fV3pYFzXUXxFGGfRr8ZUFRmBiMjI3bsDQHM
OU5n5J3r4J3vyEiGhdXp9tLehsdLQ9RJF05da42qJy3AoN5+5yfWlwBGkFq3vVre37b09lUoLAkQ
Iso8ojVxbQnW+IGnK11rpwt/8KTvvD7Nwo1EccVFrq0sXKTpzC5szR4IiuVww7dQCbw6VeWRRntT
MbuhUe+VDjJfaQ+NcOOWhr5REFk9OkqNgjcV2P6vX3hxCxj6MEuj2FHLeaE6VisPsvpyeyvfvm5Y
JHScop9g8G4TW31hYko0vYo7GROtgfN9UeKPTtN5UX1vwwJ329aqg1zYEsu9sBX6bWWXAbZaaAy0
/aSEXlDt/+LBdr2kRbJpB3adZZNSnM3opx3G1DM+pJQNJHNzSP7tx3xtaRHGpy7J8jJVQWl0xbGz
8ofYGmsXsTJXBfHX5wd/Uh4nLdhAfm+d2SKkNwMk/KnJAutZf0h9/WTF/c4YTjxtkG/fQD+ur5Gw
YaFOBYheHOrFoTXKGIAhNDA2/vSj/wyUHdGRwz+ULPKsp1EZNrxkfXW/DS6OL59pS08Vm6oYP1Di
a+zKa+58/dH8cNsb179v6L7+Z2WL0zN7ruEQ9pZzHJ27z4Zkf5ra/RB/n+r+OA8nhxzPSbo7nhE9
EisbxldD2IXxxRnCF5cqPBHKM/DN3I3KJnElI6EAWANwcgNz+mopEzVO0E7WPk4cGJ20Kvrim2a8
M7M4v7dbCZ4rCWbJjV8mguf1DYVTizEvQcxPb3EREQwta5xoIuiE9jHSv6L8q/mjZ35sBq+Vv6mo
3tvl8a9sokwNJbAuRlKuncxJkXxtjJHIcJhkY+87X/vqo2ofTe2DNLwE8+tYbcS9tf2HtQXJX6oA
jBwsgnupKI3fZ8SiucyfQsd5aJVpf3tVa18OpWzatKJ89GbcdJDTsRtyG/+yTi2f5pC9C7vBG+Sn
zE/dsP1e6RvdlFWXvjS5+Ha0GcrIOPPZx+6r3I6eUvtkegqE8g6005kMh2Sz0x14VKMPdvMhnPw/
5auBogJZmN+LXnxUTlBFbaRLoFD1g9XeJ4kRwuvQuImVvaNcsZu3+B3EpbF0VxUEJw9+OLOMZXqj
y5QXTZ8l6+mp630vzE7UVTdyqLWbi+FX+MEAWFMJXGRt45zn9tiDrR2N/9DU9FFzQb0mMLa+A+F1
y8X8WgjPaMZgly9MuQ/CmTYSiU2Q7mz1q+OlSuEpCCrDln5Uf/TFxxay3tt+ulJB4BXC05Wrmb4L
g0zXX5886WUtzXpxDj5L0j29uMyNP8kQZOT5TjtOyuhW//nRoaqO1eSN+q7pNqKhcIrlsnVRwmWY
X5RZF3eM1o3agNxieU7Jv9v0Mep0F1FdL4uOqvZQBlsKumv2oAblEU+tgmNdHGc2NEYvBVp5tsf2
pahf9CJ6yNOveRmC53ROY9M+397iNScl6yfT+lXoX2JDlNIoC6cIq7OKYtL7QZ26u3Sw7tN6Uk63
Lb0By4oPEN0W8cSgZcJA1fVhKvWc5DYksgDNvxVS7Pn219h/iH0LRXfpUFbGfZy33Ggb8XTViS7t
Lq6NRrdnMVBTgegaD3q26zPbkxzI7V/YVQWK5gr1nuBrkB6UD5D/m8VjHbRet+VKIsItXIluL/R2
TJM7grnoevm9GaN0OvAzEmfYMdwdo6utwC2jCa2NYiM3Wou3sDEhXgH689eQ/LW1ZOqzqRmxplMM
Im+mUh99mw26pNZ8J8dwI84Pks3kbzLtJyM9tZW18RNW1iv4UYECcVvTqF18u4me5pk9ZM25Gz4I
90UrZLoLlccYas/bnrXy0dCk4psB3iRYodTrtUZ6KM8oHTXnwX7fSuNOSx8aufXy+b4eT214d9va
Wz8WPFog/8G40SOlLnVtDi2rMGmyMjynwXc17XfJybY9B3rsVLXcCMHmsnzvKxte/ObKFkYVlRwE
oAXP5cVuRlKSO0Y7hGc5kZP93Kv5WZoAe1t9nTzkmVp4TNklXqc1j00yRxt1sDdnSeVNFEygXxMc
iUtgSZj65lyMYigxzeLzwFShl+iZv3cqq74PhsB0k6nLNvK9N4kQORACf4xAkPABrVp8MPFY6naa
gzcqVNmrfOXb2PRbowIrCwOELRD8wL/pNYt/v3hDaIltz3bJHCTn9zHSKtecnugcS5X+pGzpRa85
DtApON8UEi8eLYsA2HfyZBu5wi7GX+rO5Pn33qqO6bsg2aXvsnY+jeXrhq+KP3kVdMQeXphcxL5A
7SWmZMUeluMHpnVpvLReNBo7c2oZx+Q5HbWHzh+f5RF9C8ub9dcsSY63f4U4qDc/gotcTA0garWc
ZuybeC4nlU1uwslNs9mLrOcZzo7bVt6GPLHWCzMLf5mSNs8pXHOWzVEtamiLC9dB5lmJnqPdg9Lt
8uJDPbsQAd02/CYFW9hdxINCzQYJNn0mkdXX0EaYa9S9IXKzeotP+39ZIUPcQKHgEDcWK3RmOWjz
manCxEYRJCrhRScHijxnLj4qsRJ5AMu/KeX0b9FGmacVDvCYMP8Er5T59OdrpjhjQUwLxeSb0b6k
Dsd8qlgzGIx7I9rbdr93htmVNuysxQAICmHG0ixxeS72tnNQfmoKOzwbSdkcu0L9Yg16tRFo3twf
HOClkUUQiLNCibXJYDF18moOXvFvic5voMCGEZU7s+xi7y92jxIhbzzBZKgtLqyuSbRoVFmVIz8l
0zfHKj3L9Fr1420zb7sILOwXEw9DXdzES+CQbQQm6K8hOhf9LrSOlLW9OL7vZSQ8Ps6VO6me9KQy
HXDb7Np28oAVmEemHBhQvY6pgR7luQGf9TmRT+F4oJRs/ah9Ty7cofhTAlp6nfRVf9ta+MfQhX4S
ZdhSitIboLndhEKteeClhYVzBP6oTuOEBYcxK4m5qrTbgHGshUfRGxYck2ANlpMnKQoP9iROiVk1
bzS/G0bp5c2fFmx/bdRvI4uLQFZrQ5IllhEGL3rHe0muXOZh9rePfn2zfltZHH3qO2k+6VN0nhPD
jbrnzQrqloHFefu6WTChMUMioAYQpj43yMT/35awOG+tblvWwBI6iy/EYUIx2mjSi9+4vA5VkjmC
J7chidX19yEpSpioNkdRKZZXqdM+j+2903yvyo3TWP0QxcsZ1V3gHss5o96AraDKxOy3rd8hCvPZ
0R4b7QNRndeN8tAn0+n23q168oXBxcoGebJikyfrWbFeAkAUVf0wmFuDgW94C8Q3T04oo0ECxhSq
3uv9g8M/G9XGjM7pdBie53+znVm9c/z7uXw2Uv08aZ/pryeP0r9BWFJ13t1eozj/5eldWl+4eBOm
cPvQoTvLzT9abzPMLkNl8WAPr9n0N9GNoguJN3Ag+GkWtpywCI3c14W3m45bJEO2Yz7O3FjR2jfF
FS74Wkw8wVyUOA2gNopRatEZKaiT48T3EyLAtzdtzeUZcWFCEJiaKFZdH1neNp2BsER0jmTZ1RGY
/mpOn6FZv21l5Y0E3EQDtKhD8QTi/trKYGuR2gY+VtCozF1ylANi0B7tI3Re3HnqPS3cJCgUu7P0
h0uji6UhG2aUuonRbPpO+XLwZRe06hdTeTWD6UCj7s7foohZfUiICoIJwgfquyWEKzFQAiiaMD5b
40iae0SSzZoiWF1DmqfPdA7cGBrPYauC8UavSHx5jHgy804Vg9foIjYWTVOhgo7va8TFSKcz0GWq
Z6F+RQ2jCt5PXyTlsfKre1VoJHrqj+yurw71a2x+olu64VNrpy1YeSANYyLwDRBFbZomkis2Xh1e
KiEdotm0Cb0aGkDougGUQj27YXItoIrhU74V8I9v0DxlECcRaJ74jMzDvYk2ndU9wFVWhc4heMp+
3Pbm1eyN0SUxkyqWuQzfkdJ1UtGl8bnXIPLMTM8w25+B37uTjkh5Uj2J61xzkofA/xY1W9M+q48N
6p6KqCKBwVyiS8OmTKQxaOJz3Y4neXhmtPPfCD2NAhG84aWtPWP3skW5vbrB7CsUMBRdabpcf8FM
ZOZlHw/x2TA+O7N/Qrg6d866/o9019ebeuxr15VAcMOzQJZKleraGmzyDnSIfXwustQbw0MFwZNX
hafI3pt3/edROwKPLD431oNKRRQGgdsHvOrAF+bFZlzUHhLL8WcD0cWz+qBPyMEwKpk/WNYnUoHS
NNxqy5/WItXlche3czzag5LQKzjnjfYax9YxL7O71n7yC9PzjTt/fB9orppuZSEbu2yr18tU+76c
+4ZlBknkytL3vn+sq43sdtVvuF0oUwlSq6WIpawXQtZ0is9Jccz05xkcp9N80IYHY3oECL3xfFu7
MMW0+/9YWxzcPFRmntqsyNezbp8YVk0c7LaqmmtWBPZZsI8J/1wcV1OGtB5Q3zwjBueJqfo/JswS
4ZyuBnQEqD4LmtvrkzEQOdH1yCGc6a9d+qSVP7OtbGn1yri0sbwytBoy2Mbn9G1EiLrSQ5P8UPjp
sQ2mU+nP91LXnKKhfUZH7tF2wvf9gKhVOu6keTpqSrUPFPtl7h6lrTx/zS0Z3tAoLkDQ+IYBrUka
eZKyIGHev97VyjGzCi/eGkJ9I9b4a4t/W/l1k19843rvNwb0OslZqe+i+KcyhifLPjl87+PUP43Q
LoWm46l96cU5WCFtOIWKl/kTYqOlm87Zp0Gy3Lxrj5pfHOay5d2mn5JK2gdxvW8t7dGR6we/Sj86
ie/2TbW/HaJW8jZmT5juIy/kEbHkNymVgdZQ1kITV86AheFQ0UJPZbh0i81vLaVhcpgeH/c5rdJl
qpu1oz6OkDed5bY6FXb62NRIxO0d6B6Sl07bNT2CKam1u72+FSfA/5nEZ9aIibU339iU1qqZNdE5
oKJd9+FBM0F0FPNGFWvDzDLDngI9abqs5cXS3od9vBP4ohZy9T9fDH0J3nmQ3yCUIwLKha9xkJ0S
A3M+N/jPvpNfN1/fK+5A2+O3BbHOCwuV5BSt3vA2Tuf8HVzF95k9Hup6+jx38uH2YlYiOqKFcLJS
0yXVXTJi+/XM1KzKQ19N90kf7exJ0fbpOO+6eD+aTXrsUd+6bXLlZYdJnpZippB0a/EOigYY9xSH
/RvGfQ5Sqk6GfdyBzXLyE8WfjUtky9riWqR7gs6epEbn1prHox9Yzk7KHBD62fjaGUjIos679XRe
yTjEHDJ4PRJYQWZ8fX5NqZdqUPByrmr1Qz6EByXwPamVTuOs7KtSikR5UBq3iDtW3YaJUG4aMdO3
5H5K1az2jcagKhQP/47GfHTUcDckaeEl9PJvH+Lap8aEMFPjOA/VlcUbUKbyqNsJL00jlo9xcd/O
yT6rNlqba7kxAx2/rSw+taHqgcrObGSod0cmJQ/FP2F/NO2zon1Ps2NuoRpkhm7QTF7zp1oeXCmQ
LAjGFXRRuVoWbopoiGQaFW04bX6dg+c/xx8t/v4iB7c0v2n7gb8fRD8N+ftmEBF7s3gw81UD6ARm
zu27pPLp7cZyJrS0z01Z/ZOFjK+OqrNFqL/mcpdGFilaa2RpYZTA5yLljpJqEup8T0929/O2t619
xHRDYfKB4I4x+IWZCa3MPO1YyxifzXo6yoHkqgCqmPaT4q2M5Re+7c3OXVhbZIRhYnW+nVBei8MB
vhjFL9rdFAYKM4wtMqed2u8zOWk/FYxZzVbdC2TD8L7rcmM3KFmzG/LhxU5QFr+9CasH+vtnLSFy
9lwXFlBBqn5RIHkDw5CHpJbrDStrsQtkDBzNRC42e+GWfZePbdtVnGipfyzS5CCNvhupg2t2cDTr
bqnq9+0Wo+TK+SL8wPQSeSLUeMtpdqUNFVGCIHKh/ND2ybumKZ+6jnGIVkAawuB0eytXoteVvcWl
YNnZWFUV9jhlN6TbbQUPU/UX8fjKyiJGhgw0FqGCldJ50Ec0iH/CpNSZG2+y1bUQokAziZ1b8o/p
sLwmckXxEsm7U2rEd6or2xtO8XY2SIHcGjEgmK1leOKcxYZ1sIibiU4gbuIuPuRBdNdIYfDUtMV+
iiPFjZK8OBRW8TPpk+QcmxWVYi34MtXafNeM3RbG8BdeYPGJ8nvghoRKjCGAZQHDDIxIz1Kun8BJ
3+VmdS8H/5SJ/yWKkoMTmq5ZasdEy++YuWO8x+VR5NrpAYX1o5Ukgvz/mxybP2471aoTU8NFU90Q
s5iLsIFsZtnKk8NlVRb3faqe5Ll3q9C4U6Byr+PieNuc+Ta+cysJ7ixgKqL3cJ1kKLHR+qhxkLkh
Q8/czLBLta9av1HrXQk6WCFPA1UGqmAp3101uh53MyVQZLs7lG8My2PAcqvGuJKFXllZxHeAKXau
qxCq1M69ZQ+e3mhHf35q5Ng14OFso43EYv2ofq9qcVSa1cTk2BElGqN9F5vlS5J+L9Mn2YQCOqw3
MtCbi2NUd5FIZEqt8zCnmhlrKpP3iRuBK5e/dsVjoobe5hPvF2vAm28D8AtXP9JTVKKuHaPX7bGo
K+w5bRDt48yqkFAJC2+qEsmd+jz+1MEdgiZUku6rGGB7YFdfR60ZkNWOdNi9Gh/OXbZeb6uf00jF
MwghppijPvNwOsebx+EfI20QsVLyz2E4JTsri/13lItstwk1CJGSyafSNkfTZ6crfa9XgvBxHgJl
hwh04pVVCpVl1TM844yFp4/meFZCMK86JPB7JRgkN9drE6yppm0EstWPBlQHRU9gMvAGXO8NH5Pd
USaIGeB8VoKzNp1SuUe96W++zQszC382+7Y2iwkzQezva+2lHiwvUJ/G+PPtGLAa+3/bWYoOqIE2
ab6KHQsdkTFC8/mhoCZ328jqx0JNwiCwATBcxlq9GbqWgV7KcPUHJ5UR2OiYVLBd69XcglOumrKY
mRfvatiOFseTAgOUIuRRznCuaCAN8sZyMwsZuPK+Mv8msvFU4h3KzDiotGtXUOc+8/WBsn/XkbU2
iW4h8+y/3N671QO6MLJwBGTqs9qSSfLz8X1rvBrFfRmFG/FlddPQZxISlzYDpYtNC3hpkxiQGTOg
Fs61O6eKy0iyW8jnYUvnba1+hOgUsGJEUEgIjMWtE5RwxsxEFybsYx1+o/m9NVTyMUCDZRdMXeTR
CH/Q7UnfTd1YuqOtlH/h86KWCKyHYir1pOtzM+2wzJOafkkVtLs8MV0r/1FpG+e21vxm1ondRJKK
xt+y+a1VoGpDCPPO5fAulZn547V7btunsUvdTK1g4mX2qdA9jQ1Psue4sw+D0bqj8WShRffnTkTA
pfcMMFV8G9cr7orY9MeQ36JABbkjLa68Ik0f+2aLGWPNWxmiB0/kMHfOs/HaENSFvsoUeHTuZ/V1
9nNnr0VSt4v4Lva3l7TyyuByEoQQDnxtb2G2RTuGpQXVmF8kL33ZncvpMZfvwln1muZrET5J85Yo
29o1zA7+EjUWhKCLXTTGLhnrZuRhkwSH7FQ7ucto4BSonj8Frr8FIly7aS7NLdw0zNpCrRWFJ0Zk
3SlO9gmBGKrTSuXWcnT3F7v5e2lLAYBeLcDV9SzNLj4DenPDAfYJB7E2KDCetXDeyVsNxLWmKeBa
cgwKQACVlz6Zt1UUz5HMq2M8GEqCpDutuw+2Mu5tJ3PTeBeiV/1YRVuzgWv5KIPT0AjSUBBYu2sX
zRXV7FElIcmuouAnBYPWE1JJfxFjLq0sHsEw/MxDP7A6OEtOpbYrw/gwt1uUcWsucmll8ajKUkge
OsTQz5Y6fVcbV1Pne0Y0vEjf6o+sfdh0/hlR4FLl1bS46xqcI9Rl8l2fnPjUZNkPQEuyBw3uXxQp
mEQgvwLgwm29JJEYKzvrfZH5mLPd7rM5CXdpU20N7696wW8ryxKyOgWWpOm8SiTtFbIyzzKkjZi7
+sKkZQH8l0aJ/YZBvM39RNFaKltGtXfsY9AeihdZel8F0EK8c9rXbryb/gMZZ0xf4yD30tnLiju1
ebr9Za/d7RCzEyRpNuDtwoUuOgHaLHWtVZWgoJK7aAgOYXFXRe97czpo4RY+ac0dQXgQIRkdAgK8
iFiSVddtWdMK6P3s2DfetywNvKg3N3Z2dUkwTDNxzoSpsuR8qqvWTFGaBshDrX+Wz5bxNampwBjf
av90e/fW3B45SZgvYH4U2ev17mUofoWJQFzlY/3BrIwPYdGeDOn1L6xQhwDCASyK4bVrK1PIX21B
hZ+zFv4IHlbDR2vaUrFfrcAw3UjX6Rd5sbO4vrohkZsxpY8x1vuKkoYGlarhfEpM28tyx02nk5Md
zfAI9NXNtXtJtg63l7nmHrCgwEAKNMeGePh6mYlcx2o/sZlWHXeAvpwDcjPTjgH42g2kINwYcX9r
TrBakYoITB59+cWuzp3kZ6VD5tyOlde3zHBVAxK0D7JRbtyeq5aIwzQabCSnLOFFF9/Y3DlWUNXg
NfqBSkragT2Wo3o/AoTx/1RthOqQjKQJozCgyhgHXIZ8WyrzxiBXTwZ60rGixae8yCDlMyPHta3E
Pv7poV3bW2R0s+D0bvqOJoYEiMz5qeU/8f9NqO3bD02YgciN+QHeBktKtbaugqLXwYWwvn/osD/l
TfpeCtItyPtKQwiyOqrE3GOEEH05R+TndmbnAetR0txVg9CzMtk1SYSrICZnhBrJiU9pA4ij+acr
79rS2t/e0JXEh18gWJlgfza1N2w6ct7oCK3hLWm0b+sSOVTSrXgXVBmfZOj6euj1yNXo1d7YbN6v
bTOyDLz0xCa/EWk2LFZbji2VpE7aG/XJ/lYCjqOqA3x1F07/jtOuMnqPIWuNnegS5ir8+zhTv2zs
gUiyritMVIF5aIKLFHOHSz1Y2cmKwc85hSBvgcTpXgNJ9ZjsRRPQ9O+7HqXq7hzOGw/d1dOn0glh
A0S+oDIXL13E20FLSnw9umS4cv0v5C/7MByPqjMeurB4iNv8KY0OqtJjPP1u5NOWCsfby4uV80QS
WEH610tEaF32fhWHMo/PaXgPW+xBdZof3GhfYEt+aHr928ZOiyj3ZqcpT9ADhahVUxdBt5thUHLQ
eTzXcrEDX3EfSUPgTqX9wXixY6+Rv9TjncF4oJvIP27bXl2q6ICC2OO7Xo4FWoR037cUPrVwZ6Ng
DeMIwuCuFHVetdVGfJvPibbCb1siRF+E4MyctWCydAbPO/vf1tHdSJE+3F6O2Kk3OwnSUdAkspnL
0tKU1z3PWE5u5oLUWmlvj8eiZ3pCeY2kB1vq3KL44/SDVbF9SGUxd4LDXq9KM+dJDmeTi8Xg+zC/
A19X1G53e12rx3RhRPz7xdbFdVHOemmRCmdOsY8dM9j3juzOTRK7pdWGbl1tEiOt3Zj0xOVfkFUV
BPi1zTpG9E7KjPg8qp9zOXTt5LM1fi/of/752hjEpc6jwbpHxnhtJ2I8pFRrvH9kJTsaxP158o0e
zbk+8tQh+Q9oqbJhc6XCRXmL2jDzFeKmeZMO+GE/ZQ6owwGplS/j9GSGYFSiwNNyxxvTe7t6zqyN
0aS1DdVpcKJXhJvgndcLhf2t7zVbjc9QO0iS58cUl6QnvdgS0lpzlks7C2eZExO6Z4gSz/1Y/5CL
j00SHp0vDHcdJsl3NhJ94QXLL44hVFrJotBj2ovTQ1dYHfMhS87V/H0IfEhyR7eUPnbSvdqG3jS+
3naWtcvx0txiD0vuRBrjORDAwXCL4dlmTGRzSm0tilwaWWxg46Ank9aixdk7gPGf/CHdKeOzMe4c
e5+g7ylvYmDWLttLk4uPLZfacaxzTAbFMa9PcfCZqVC3p7wj1V/a5qgYX+NZf769masOeXF2i3un
ZMJszNo04ZHG0IHyweKGV5THudtqLrxljRCSyQ5dXMGESKa/KOh0jZr47VwkjKwca5PhijZ1g8Gp
XC73x0mKjpFh7kc0euvkDtnGg5LN++KjwTzELBfvZL/bSDLW3IjJLPTaBSjujdbCqKStIRl1cp7k
B0t/IWHeRP6sbe6v1zxVbGTXlkvW0YmOxtRIzryfXKX/KUa1g8Z0VWVrd9fclSo2NWwL9VLmda7j
CqTmjlTNZnIuUlcP74JeedfmARLVqVvn99qcfNqk8Bd/cvnVi0Fi8Z+Qdli8OHpLm+RG05NzrY1u
TIa+2eBcweeI+U1xl/MwJF4uAktdO/4QVdTj7eDRROc0lh4EsnfYIR4xv1PK1pM1qoIvQB73zXDo
zI3u8eoSudh/0TQIoOb1rlahNJZZwA2RdHZ+CEvpJXf8LfD7mh/yvvj/RhZfoB5GU8AQELm+nx+0
OnFra/S2xzA3zPy6DS/Sh6CpnNbWSOXTRr0LxmfqKKdtP1y1QhNfTNQDRlsmX2XpDLaSaSxmBsSV
KzaEQrnyj+R0W8Mea5cOD2sAzkz5Cvzl9dmUTkfPwSY1KaXUGyBCDh3aULoR8iRzlGPXBLIblOEG
7dbqFw1VACOEuCNEjddWg8igOiyL+7u+myQL7ZTnueO4qr9anmDRYBROZjBiUT/QOK46F8sD8nOK
NevERI0R8zSItENWTFBdbOVDq0d3YXHxPctAnVGDIImtkulOq47dBK+NsZH/rJ6axQuAAQFB3b24
BIQKkd/2+EdifgVX1xwM/04ZPlcll0/9dPtqW/16RVFXo5pmExavz6oN0zqj4kpL1hrapyBTpcci
q7r9bSurHgH6CyERXPENf39vwLdahTblK7XyKOx7AO+hlnoqtiTMtbUYz4guIneQfoghluv1yDj8
rJKQn+1msL+1UmLsJh/WWjqy4b0vUMbxHPBeDeZzXMWqxzBK6Op6Z74re2lPic3cyWmmn6pReQkl
xWI6Sk0PqH2kd8qkMRrgl/MO7RV0ZtrRODBPIrt2RKmlmNMPfVYPrpV04U4P1fKxj/kdwdgp8LuU
0WlMh8grTIAJcmFOe3rKybEvsvBdwF92tZiWu8Ow7MYNLj625Q0k2J94fDFrRkpxvSEMRld2YcxC
ZzT5OLX6R97Q5nOaoBRblUH4LZTqLWnfdZNCUIB3AxDNhf9GmZLIWoxSTrkrnOZ+tL4F9aukBXeD
8XLbr9a8F74AB0QvFTcGOa4XlxhA2ZuCxemVHdFKTD7VfrWxgatPILoOv0YQGEhZlvOoctRKJ00I
/9jqaWy/JE79JNPddsZj5ZyyfHDltHK76NPtta3UuInNF3YXd17EX5V6h9whLKTSHeTkZUaU5rE0
YCDPxiB/DvIghkVxmHaDbUh3vqp8zQNF241TVt7Rcfpzyhl+EMwrANyptsEteL3bUtMoLepb+HQM
DLW+SzPQ4Nm+Y/W3l74WLki3kaCWEaHmyXRtKAr1KXEaKznDDSRTRlTa1rX+CV9vW1nNnARKhMkf
oSO2pIZLDSuJ+6FPzr31b72nEJLq3Tcpb0/oPsDiQ3lnsh+MHsJPmBKs1O3zLfagtUjPQ516PjEW
tNXi4+y1nrkX1SdaocgZM3xVw4tSVp8nRCwbk2Sx2NjZtfuLW5mHNYPxJMKLcE9pIdKVDFEnJYIr
w5Gj/0Cvvs+Sraf1ih2FGxn1BdpaaM4u7DR6b+Wm06fnrPwJzIeJgXLYuCVXnIQWEyh4DID3XXJD
BlGS2JIp5IJS6zD1DwLo2siv2yAfcWUsIqhoAKIBh5AZbdyFN1Id6bWwoaMVxy/WcK8NkzfT1Xdg
gpXDXW7u0siri/2QIkH7718kvlfGxUZfZKTwgsxxyXd/Tgf/WBv7QVaP9ny4/SWsBOwrI4vTGjvo
Nc0SI0b5ibCdSR/k8Quk3s7GO3qtXUDzET/nsWGgTLjYytCXOyuVmJ4vAShrLkzvfgK+tf3cpPug
csvUtczsMbM2QOFrrnJpdpEUqKbUpEZEg9yKrUM7ggZLRvWsmN0/Zh9uEcitfNOsETJN8YYXQ97X
J2ZyYIFmsMZENe/i5kiureTBIT05xqGxjn9+ctyzpPZ81LADLPqCeuT7RikQnA3q7zESN7xw903x
HMkjI8kbX9zqyi6MLU4vS6ED8HtwE1o4vTes5iHovplWv4vqCuWs5DDoW8w+qwcHbSWwfdFfWBbN
7IDMv8xBJcYNzciprNpjZwLoy2tdcWPAWafb27luj2cZqrjgyJcoSCeWUt3pwfMFyt33uzgmRI5b
4ixr9zpVHrqdopxKTrz42uRoDNTGKniUKZ/lskT7AZGF6KNafQ31u6G7C9TQTVOfRPK10k9Z/eX2
GtdC86X5Rc405dE0p34J2wGiEi6oPaQv5o/0fD/ctrOSibNMoX/D45PEdfHRlUiQB2ABwEZq33TZ
eKfF7anOYLH+p1Ke0jjb9+0fSzsokFRemFx8egH4Bvo0gCEBLDU7xvxe9Za+Z2ZWG2tbC5iXhhZR
OdAyaVYyjnCK6yMKFrsSsbXWRg9NMytXgtfg9l6KH768gi7tLVxmjiQfVKbwS2adIv1DZ/9328C6
U/w+rIVTyEPnKL4wUH4yutAri4+6sRGEt/xBRJeLm6yKwUj1FX6XdxAkpdGz3jU7WX5i+FNLUihk
fmrhVsVvdVk8QnhxmpAOGAuH8Cs58WdFlI0a68fk94nnK/7DOG4NQa+ej0YWIqYjBTj8em1GlRp2
3opW7PhidifJ+PgXx8P4ApqP8CXBTnr996OwK0j2adcNjKFlBo0fGu1yXxxum1krPwMZ/G1nkeH7
8pRI5kDlQVIw5R+yhPFgsPo/eWAcB0ul61TpXlrb34Adtm7ePBkJ+BB1PGdidBNY9+0ftBaPKTqL
soGYPF12XSXIJCVj5vfEzktT/mhJ8fThSU828pJVN7kws/i8ssAcWgarKLjkezCxHpppXppudcu3
rCy+MWvUpzwsWIwG+d4uksznLsp7d3M8dPVDg9QPX+FNQ/H52lnwUH+e+ZYgmPGdd/Hk2J6WQb5a
JShUFN1QH2unse8KtdpJSr21yrUkgbuNqiawR6iYF0lCHNLB0DK6lGk67WurvYuM1hua/pCVn9Tm
WPz5wJ+okP22t7hmnJF5HUvCngVfkS4lXkGZzCy/3HZEsWfLAHxpZRFIirJRcij0uMzMkT10HubG
eTTb9r53ylOc/HlRjs48MwzQ1gpw7yKcgN1zppj/z7U+y16RBaOnjcq8u72mtcIGdSHmIWA5dhCe
Wpgpi4KmlkxUqYwCld2TVOxq1avt4Tib+W5K0x1z9TuGwzbCzNpXfWl38bmVcMxIwAFAxWbvnf7Y
Zs3BYcCVwtrtBa59cJd2FlFTcoa87cX61CZ1Y+kfOZD3dqK4f2EFQlXBZw9R9vJNM5SQvI+GRBfZ
KY8DwGUz07dbrasOeGFl6eYO5AzyDHGMoXw2oeVpkTAcUnlfTK+N9nJ7Rau24FGFcI3BIwDS1wFE
AlqpTxTTzrQFDZjiIXnRkkjeoV4bH0l7DDLxpDneNrp2WEyJiqDFDaQsoexB7is4ArLkiv5KlclL
e2bh/ibQ66T2gg8Qcv4lVMtnuShq0xUfdeV9b8jvg9Z4P07ORnq4uhYgcYLeiOrV8lUWDNrYlW1J
r1/OBLIGhkq4/jf6bqtG4J5n8Ag6eJZ0fUpar9OxlAfWQu2qeh9nOVofkXf7VH5x7SwDH3zoXL5Q
J0CQs/AFeWr0xtKi9CzXSJ6n/Tx49az8P9LOa0luI+jST4QIeHOLdmN6yBlaiTcISuTAe4+n36/4
70rdmNrGiqtLMWKys5CVVZV58pw/tblUW38J7IALQk4p2W6jwxT07g6EdrUrTRBEahc80IWpdoYz
F6fEHBUggrbnhzyA9oOxwDoyDUxNzcby6favlp1BzAGDE1M5BoGnXS9NNyRJODRc+0L7se8/Mw7+
Xm8H3xsEq9HP0WgOt+3JPgVDzkxRCrp6Mum1vVoNy7LXaIHm6AfuBxRYHg1ACr7XJFuSKHJTjAeL
cVYV2Oy1qSUbew1kOscrmnVt7uwiOJK8LWylLEPDF/+PFZEhLu7qjUF/JDOx0urF3k0h256zndd/
X+z+428sHV/KZvEwuAZPtboGc7hgw+vi7xYE7eHLZgFP6gwjA9TuYDGhV37tjJ319Zx1nKZW8nmG
ktOBpdP2XjZvIrJ7FxyC/9hZbUjTa1NFXzjW8t44WFW8M5V6VyuQsUzuLprVnQcB0xRtLKD0FGeO
BQgFkxlCQ/PavTkOrXYeOeVmGJyj7P0IrVhY7aZhvLOLGA63v/XQ2UH7s0WvKv7wm9TAFQ/4Kddz
tLGuDVelnqBTQ8bOkgSlhFcEXX7jaBUKMf/HgtgMF2EI6tlsopab7BR8ZqY/QHln7L/cDkDZYQfC
hXY1wE4gBisvWur/c6yAGEwr97iUoz+Z74Pw5JigWVGEv21MumTgaKh9MIMBiPXaochmCDycOX/c
UEWROi+eyzLbGBX4xayw/i78aa50tFrJSisjzmQ3Y9cktGmsFw8dRigk2/jhOLnfFf3QlV/Mj4m5
U7OvQXNIZt9q6T0SLtO+gt0l1YvjbZdl68uQJgEKHTyqGqvd1yvdMk8ZuLdBLQ5F/qIP5X72Ut/N
X8ZNNVFZdoTPzQAdiOAFHcHr9S0DSFWgZyUk79FR92vvibGajW8o2+ZiswmpJNjb1pfzWfOqYGKc
/dx3iEMlAN3z7FA1qp8OWoNb2d7IaQdbyrRhWBY8wJeEPhvrSNX32rnOTjutprF6VsfiY8E3G6f0
/jc+1oWJVQpLe9jclICHsOruIKT9qFlPidEcCwSkJ8fY/f8ZW+283GXIS7FAbxjZMR2rcxP6RhMf
Q3M6w9qwYUx2JbhcvFUqUfpJa5NAQEWYrbWyZW9D7pCN+cEJ3rVZcch0/XDbvV+B8GYfUpSnlvxr
pn51C8lLrwEF0NJPaXnG+cWcl/2uVXLuR2qkK18Lu2gSP3ORFfPVXgPkl2htty/nUv/LzDuI4GNo
ECsGOqL+bwbn2+d8TuOESYo5PlYLM3Zl0Iw/Q6/JY99pA/VTNDlxIEYdguc+09yAzT008ZOSZtPG
C1W60dB6B/UMmtteX0OALKVpj1r0OURQnidV2N2N2lYpQWrEhKyL5j7o6jWzdhAuoTrPpA4lSH19
AaBe+6r5/fZnku4qwM2iesdd+leT+OKMyZWssK0UQKk+BvFj7CzzoZys/04QBzzOUTHjMgyKsND1
3k1cL41R7uT55n1Ok3dO1PhdtHGSST25sLFKfioqg2YR8+poxxxi3bJQ/Dp22/3t9ZLlc8Fyh4gI
QIA3/ArTPEeznQGizOJ8RgC9b3eZUyz3yrCUj8qonnWLSfnbNmWBcGlT/PvFN9J6tUjaDiREXYzH
Ra2ecmpLbTP9lmuMcDPtTyNh3bTW4rZtxhHYQWQa+8BN9nVi7nW1ePZ6FWGdDeJHmVNUXpCWB40K
m8jKKWcqwjDreFnV5TModAoU1kFJysPtpZN9LphmaMODiOIAXlmpYqOw8kFh6SymExmWQcyw8B4H
NT9X5ZagsdQlEGu0zgR4+c3xu8S8FxYAIgECvBo65qPj9/bveHRhZHUMKrYd8CTVOX/LaZcMSKPE
x8VgOjFw90b/cnv55B7RvgJjKGYuxNviIvLKmVmEOiIkBrURMPopbvxh+o2XPFNs/xgR3/DCSFJ6
6QjXD6TA0GkkS3CKB2tvqfFGeG/5sjqPhnyZ27ABaD1aya5i2MfN21O8Nbwhy0IXzrxlnbUQSK5x
xrXa3dC3sONvNJKkfgiOGjaPqrNVr5fLGgOrDBwR0gl0J95fSZLCfLJ1zZNasZmNYsBYIGZWb3qt
qDtkvPDDUl+L5ilk0Iv7+saVbsvI6pNUcQa3YuYC9xfYd+tJiHlsTmmIGF3fQ8AZM6kHxkl/q0OP
lIfb5oCM8uir0b8WxglBv3pLm33Lyur00WY3jqIxIp1pT8W+STRuNs/DsLEf5VYYtgKGQwVkPQfd
DDwm0ELIzq1V3OnRQ9p5RyM7eeX32/teLPzbNfvXzirGQjeGKKxKs7NQc9O9nVqh7DBCm+cgQWH8
lUEXsXl+ywY6BasBB48mzlZ1dUnockhWEUbNzsXyvAisIQxpSnufdbtfA6yq35o/q+VTDclObZiH
2x5L6wg8tIEzAdAFtCli9SIL2amqtV5C1bcyA+i21exkxvM7Z2gPOcim+X1vhT5QDO6UxUZiknxU
WqYoE3FEAZtZV9CXSIvmaaqzczJad7zzzb4+ZuldkZxuuyi349IIhvoDvuqVh/WiVEmtNdnZNZXP
k9l+H0bnvpjDh5J77sbOlpy7+PSvrVVO1+vUmksHW0NNHszjbvB1I3lusvQlncAC1VuEPpK8C0JA
zIOLqjMNsevPlxtG3ZYmn0+Nvi5O77vJ8fbqSbbElYGVR5mbtcbUcbgvkMP3BySkTmF+7z6Dujja
TXsyt1TQ5R5R5GH8iMrdmrK3ajpLy3RxXoX2T0W3nhnA/HTbJ6kJ5qcBEiLeQ7/yetGmVg1qRWWb
F1N+N7jWMZo2MFNbFsS/X+wqtBO9oIbi8OzSu6bA2QXVRqRJzhBS4b8+rKI6im0jB9GTnW39paZd
mDU/qNhvGJF9fGqnANuoogp4/bUbaqMOJqV88JzqIAZI0PuevTshPSskgMzxRZvVj5Ye3d3+PrId
e2l2FXPT3GVjAQDsHAVPavtTMannQOkWbpUyZcmPa+u//q1O+4lyT2Lr+JcIGtWg0CHe7ZhmHKz4
ObPeZ7P2fo69b8Vo2jQ8gnzjLSCpTlyZX90DQm3oTb3CfBO8X7JPwzj6i9/PFSLJSOwGG9bkq0qB
jPeboIJZRX08tFFWGVgzIcdaWl8390r2UFhbMG5ZZJLQkW4CbMyDauVVFjmtE4q8znwFCSl1vjoU
X9xiK1FI7YipPjFbiz/r4KxoYkNZkp0797Mbuvveux+rrTEA2UYWEvSILzNVwmjy9Q7QZqUJlA5n
DEUp9nlNtUpJrC3ZGtmxAa8s903kSyjmrzbz3BV6qcEIem41ex+ML4H6XGsPTT7s9S1spcwhEgdF
NkdFjGVN0JsrY+HknZadvaps9uDb4Zcu03mj7ib7NgA00B4GVsQOW8WasujWEAegtJM4m3wj+HPR
433mMSZ/O1PIFg4kv/GrkoPG4eruNBuZHXU63uTaQ9UkdwDC7fCkqc7OS7fe1LKVY9gS8APfiXva
Oq6NOK0Xa8jPbR0eae+KasRtb6QWeK+zZrrOXMDKm0xXuIFG5HRBVKNUs19sdY9lOQBh5H8srK7r
eTVMlpHm9HXb722aPxT9q5p9Dp1sI4PLvv+lndX3T3rDGxtxOglPRA+ngS9g40Eo8wUEKSgxNLUJ
tNVquWk/9ymT0mc9ME5Kgyx4Gx2X7ltQbg0cSi1B9AmAnZqn+Ut45+I0r/OycXqNTGOoX8r62eNe
Hhux7+XORjjLlg2QPBD5X1zm645y5HUBGp5Tdna6hzY27vk26WbelEXZpZFVHJdNl1ZJx94MbYur
/UPbbbGbSd0w4E/jP8Sj1+wRidkHQz9gYYTVqWP+s7V+bo5LbhlZpX8j1BRbz1krM0apsn8V+8Ub
x/3tLbllZXUVGc0hTFsG1c9VEZb7bHCd3eTWLewUibeRM2W5jOknS+geCh4Y8VMuoixTA08pliQ/
e81ioynZjD/asHL9KFKVl7kovg92r28EnDSywS/A2CaoTtd1QmimGX3L0pw8jWgy07pNCgVjMezt
8efthZRZguxOJypQd3qjxBErkVKXBbNjmoUYRwGb5AuELtA3bEwhi+hdPeHBPooBRBC5Qs9ntYrD
PBWVlefiQTSNj+n3cnwEFbLrDaGZutsss8h2E1h3+v8Q00GItMqoMDHMheHWOWE4+4tt+v1Wq1p2
S6TzSN6hqcRZt8pzegtha9jgUVoHfp/Wh8L+I/4T2iUXFbHtGS7ppZiemeheQZLJJr5ewXzhTlDl
JfaC9rnNo5eSkk6owhGf2Io/ZX+FxesYHzW46f97iFwaXi1lMzDKmLcYbqPmhCSbP8fDMchfsi2c
i2xTQ88gkMVQJ7CmKw/VaplaYJBAl/Ek3s39wxC+3nZGbkP0fChxGNi5tmFYSeQCs82ZgwiXo5AR
3DWG82rNWni4bUkW8YIzhwihkAKPyLUliDcrrRiw5E7dCCZMG7g5WuA+vGZSodAJu6c+sOu7pe60
b8ugb1XmpZ4KRgNChgvlOl66UMlcKqp8NrfauXCUlMvO3AJAydIHY8z/GFnFhuKO5EwkS85xOJ7C
cNqPw0vs6s+b84WyLGyjWsXoCvze2ho2lKUQ7tVWwIxrhLhu89S60Airin/YOFhkdsgZopwJlZ69
xu9Ynd0W7mCSp/RwHxWfg/rVzIZj18IRNGzcxiRE3roO/5ZoZTgAJNYAyCGPhxitDDG425+dwYZ5
oil3boFGSBcdZjBEQBim0+j9TNv0GI36Q9dbf3j6tKvTLeIQqeOwU7gcOgw6W6uNoQbD2OtJVJx7
9WGMjGOP0oJTPHbWx2A0729vDYktriHUVWFJpi+17vLG1jS7tQp/rVJ59vt6VmE9C/McTVlQjU6b
l7BoldnGftSkVsHgiOTJcLq1ejNaudPFRtjEZxBuu+BLaR1z2588v9bfM8t28Iz4WUueMmVggvzb
NPLk175qZX/omIUptnSUJRvHoDKIchBsD4zTrTaOPXpKbw2Q5+pedyyOVhv5tnKK660RY7kdUcwl
A5FbV6dGYVmRWuiQmU9BUh+B3rU+ep/TAdzkeAdWtN7YP5JzF+4KZnxgJeaFuT4VFaUdF4+FPs89
yP8lDYp9P1n6hhVJbruyslo9phNjhwk2pI/njyNiolF8LOxsI0qlRmCkFv0zQL3rKttYOW1kNiPq
fE1xcvTnvGKqf4s1VPp9LoyIoL24XVZ5wT3fHahyAUpOPgXGT8QRjP/+JKPmI/hdgbnBaryKfPjw
lkpz8GTQjYdUPfxc5p3bpBuFrF93qtUd78rMKoXEs4VaYwDVe5hGu1R7SO33samcKmvejZ35EU4c
aFFftOLzrN57DNR77bQP6nZv6u9g5/SbgzcxE/wd5Xn0URvjjr18VtL2vhwTwDjvrXvADoe+Ug5B
++RuyXvIvjZUcEKWBng1/BLXHyIv9XDoTCiElf7Eob5LU+6MnfnfHxOGmA2GuAFU3JvCyJRr1LeF
lcLYBdmDt8Cu9Rx0X03n039PsSRycKBUVWiYiLi7iCttcmDn7qmeWtYCosENfzRdrO+XIFdOFjQp
e1dI6dy2KV3CC5urWF4iZczaHudI5js7/z5pD/FvcNcwwArlp2Adt0D9XftlddOo6xlTz5QZ/S5/
YpKwdE7h8bYnsiwGcpHUzEuZUoa4+1+s3jBDOxg7jKjHReBn7V+RcbptQNZdNC4trG6HyjS0mR6I
6W07PVFNPdpT5w/qp0yvD1Nu0DB6aKwXc9g7TukXw3/vg2Dd/TVGAGBsXTkJzWZQk4yJWacOmSPI
imofQeiyEQ8S4Wfxx3nzkT2BpnmrNG0HRc0Z0TAwqByt5BvMaAfm+u6q3k99s40RnHJ8aqrFvIcG
4IM53lHGtdPhCLIYWaf9vFn/kl0BLn/QKnq8fAraMARJ78AD0ICMmrTdpDs7E0moZdo4P+Tui9kW
YghmV3u1B60oytWoL/jGaIBWQbpfmCVPgz8iF6HGJ+Op+GvSoTMZjlA2H6cn7YM6H0NN0DBlyFnd
Djip5xe/ZbU362RWUH3li9v23ln+HhUG+Mu70vardKs7JWNyAdkLjwtFcyhH1sNDmUGJ2xoZwAjU
lyJxwdZ1fqo9KfVDMDvHIIxRNNk73qcqPkzV3SwG7sdho94gy0WXv2H1pSO6UmYuuOPmMN8LflvL
3m3KsIpNuj7weN2B7Kb+7AHpuE4TXtzM9bQwLgH7DrcdXX9oi4cx/0s1zsPw3Q62mgTi772xx52Z
HCsedWuCGmupCq+wWFjqkHVMmThD7hKFCSYbbkeLrNgAFR7CAaK+wV3QuPYsTKpAoeXLeHg6IDv3
odacnajlBnG18waQXSQrXgYfNsyKhPDGQcgJePvzKuAeeW02N9LEQdpIkOp6x3rJdgiVBs2PsfG1
c5p4T97yWSuWh2TjfiQjgYCjDPIHW1wBqLpd29XUqDKyEY48T/87QfY5NsqDZSFdWD4WUbhvIpMO
6+x3IaxEy+LbcXvHxXrjOSj9uhc/YhVNU1DESWsxOqI6X2kj70YGVAAW3ydbPPGy042KGBA3QY0C
9+bK28mGMEEoFwex9bOsmnEXKYmzEUKS8hjVEyrNGi8twQF3bcRJSjdxw4Qk4Kj3sylK2v70Ek4a
Ez+DH7Qbiyfb7xD8OwIYSACtr2+OGyeifcZWHI14V9TBk5dlr0ETbCV1WSKFWR7yS2rC7PrVmTbb
YeilKvNLndHcWdqwz/PHBSKUeqdFj9l8DuvCj+13uvcFvpJmPGaqfdcOiJ99CrWtdp7sQ6K/QlWa
X0SmXYXtVI5qA+kNw65Gld67Tpcc4rDVNu71sixHmCDfBrM9WKhVXBblYszVZMJOPgSnKFMORQwi
KGr36KT7XfHQ1sNL4lS/kcBBxyGlxhgot7BV/DBaBySLct05GtwdkypOlcL0d7qdcGQLeGlE/PvF
PU/TSlMbQQKdl+alWr6Y0Ral2C+OmnVGu7Sw+kTBwtvPKlm8yHtf2v0+YMjAyssHlYGYwln8PBTv
gBzi6Sh/n6RPCjcRuMCQvjxVeTeC1zR9niXwWcUPVum8S8ZDmC1H0zi1EO9ozV2nH514C+svC/LL
X7365OncKIDXxSeHa7g8hJPrB9m3ONt16W/01nieQJkEswSonzUsgQEXKy09Ui9TDHtxN1CoTmTa
8Tc+NLgiapWcLcCyrj/0wuzHkAa/SFBdMDnxTkk3quSyBASn5j8WVh9aabVlmjqWrNRAV4z2zo3O
JfIzt/2QW4FamKejuMCv/OhDM8v7ll3hTM5+YOpcPIeneWNbyHI3tNf/WFn5ksdBHXkW2yJfnvTA
2nvjT8rTAyILur4v1PC/84ogtAf2nuY69HvOKtrKcZ7M3GPOKS7eURrIp/SphwCBZnz4O8tHq5ZK
GGyY9BiuwyBugrRoA5hhBAfBzJnnjZ+3GYXF732z5y+srPzB1aV0BOlG1FeHrJ9f3EHU+x+WdgsW
LUvNolpB6VjQ7ppiH1/kL8dOm84J+FAZ7OQFfafa2lnZH6DaKjM9aMOBYsvtAJRmhguLInQuLMaF
EypRzEZqy2Ef6Ppx9pAdc4fwruyir02wVbWVhiLicAivCm3PN1+sTPM6FZwzadF4/hQ11t1kt/dF
kVZ+nYXxfiSeTtmUbF2BpTvtwvDqI0ZQIExxwTlvi2mG/kk3fwIX/Z14hJQZvkQh17PG2sY04oMl
gMgk8IwToI+U13Frv/zGJ2MSmaYJ2e+NMk0YRC2IV3IGvQ2/N5L76as3LJwq5clLtyjqZT0NeJKp
/MJvawqw/nWAmEUwtJ1CHnQr5Ou15Q7OBY/7+0B7KPPRw4ue1Ifch6c0Ozn2wdkiA5NsPtAnoJvw
lHfZLwqFiwCNQkPRrAx1gETJeFyH1R91VEOhhcpxEJYblxSpMSBbgFWpsiH+c+2s0zdTliqMq43q
XOynJht2ZZcbe5dBbNStUQa7/Sml9mBsBFsrvuf6whenrjVaY8e0zWQAOx+0h3xud+pSHPQ4+vu2
LckGAEyF5N4vIXf3VzvlYiHz2tUrlc1HJwxgXZhNlAuY9NibVZBsvBW2TK2SSjuXSaQw9nfWAt6V
ce9rU+I3Wnq47ZEIvVVeRjRF3DaYLheckNdfS8nmIe8dQNnNOMwU29xjHY1/3rYhychkfgaiTI/n
CDoA1zaiMSycygImbdZIszCX9aiG6WEpD0arHco4/5Pp0E55vW1Utn50LCGxh1iemZLVnptRika8
3OW6BlQ1bb5l1BIV5f62EUkmFtIz4l1OSQ/Y1bVnud04Scc749yF7S719KMafrAeIjiBlc/LVoFS
csyAqxB7igFN2HFXy5jPva2oC8bK4ksOVWf8zUgCf0zyHcCD235JFw8cKWA1wVDyZpC7qhqVgS/8
SkrDDwNFPdHVz3dVM8/726akXl2YWr1plCXjKVAR5zFtOLX7No4fZvd90zt+XW2dX7JgB4IpBMmg
U6CWff25+qHqs3zELS/8MNggUqCWvO2NrEhEhhckGy4q3szAX5tI0jFyRoNUy8iAH3o1V8OZDva8
SzPFj9vlFOc/LGp/nrqFspflQcSmoRAhNN7qINHLilCTYuy1nbNPWT+hj1U+xIl3iH+jLUSX9l9L
4pdcZMEBqYs+sRl2Dbum2mmxjTJiMOk718rUjeiQBeKlqVV6MhY3mcqSGbc6eq3yV9RPXPPh9ieT
rxunMxuLuuWajKKxcy8rHbxRzWRXQibolA9FGR7jfiNZyKKP4WpBhQRTLGIG18vWGGmfpAXsxQOs
WPBdKEl+uu3KL1z8OptD7sOr0aPkw/Xp2oRXjQpc3WIgJfNboz3oh7LcgXEJ75zl4xi/LsV9Qj8F
SZ4RAZbqawfPzLKrs28oaPnJQxLeQ4gfARvf+GGyzwh5DihuwIJ0qVefcZ6VrmldfpfjwuCh/Jz+
H9i2ZctLXZZSMLNTJK5VVI61MTmD45FIipkKvgawZ6skKkv3lyZWbgShjmYbMpnnLk/uQv1pTsad
jZRUkb8PkvAhMALV18BsTPWnrnH9+mNa7q3ZOZVaujeiD1b82FRbzT/pbyLd8NXpKHHBu/7ks1EN
KUp5QGSd8km3P0bzDy2pH/XCeNcY5j38fVsgLuHlmyCjCSjuWgIzu1roTF30gSF+xnnKZ02rj5Xz
oxdVsPzRzj/fDmhZ28QUUDGCmWI0x/i1d5OSa3aYMn4a6MSrmdxxXdghOXAXq+4pndt9V1H46Z+m
2dy5cfxStNOz27lfwQQdb/8UWZrAXRDVTFdAq7LavWaQVvqkkF5748WKRl+fvg4VnD8fbpuREZCb
1Peo/vB0JfWJrXSRXLXGRFfFoRDd1+ZHz2p+eGH3aGaoOSzxJ9fcp+mhCP04aJy91th3t63L9im3
Wy4ZYnydHHJtvO2VXK+h6DinxilYnF3dRcepzDcOSVkA/WLM5t5p8UrXr62ExmxYkO0CvUgH305q
BWxDAUYdyFw1mH9HrbJRrZW6BSMEvDt8P5L8tUFNH0MoUEya8FQSxcR37X3T3Y0AuW3EWreHPCUN
yDxWTDfxUc0fRvtOczfqabIUB1L4f/vB0l37odhLP2YCTKAMD4hP+NvyUtJPc2FhFX1LFESUM4g+
GzEJg4lvaJB+pP0DvLsbQbDlyyqXJmqAugx9ifPiPpVQmM/RRraWvTouFusX2uBiI5lDBNozwJWl
96nVlvGxtfxhX8yvhvsx6jesbXz9dTF1ihRzinXxaZR9HVVH1GsOtb0BUZAWEsDPCrgShYQ39BVN
VER2mLA/VYXq86T73qKj5OucBo8SeTND6vQHAoBRlr/EvUNTOzuh83hy7Xzwu3SrmS/9hBe/ZrWP
3UmPutkl4p14QBp+cj6YlbHVOd8ysorIckw1b1JxuSy0w1x/nnPlcDvpbVlYnWe9aXV17mHBK77l
42OpblUk5Tn9YqFWsQ6sKLLGHguK8SXpzUOQ3M9JD3f1gVprPD5o0bAv82Tnwjt+27f/S8T86s2J
xuZ6FzQxsuieEOAe9bRTd0Vv2fou7tM+3lVTXmh7Vy1niyyczqMP4/P4kmguHMX14izQO5VGddfr
WhGfggKS+oPXxRSivcLYmo6THa/ABihA83xh5Gd10NvaotuGwP40abADiOMH8zEY6/2g/NxYERGV
6+vLpaXVQa4OseGGc0hLuc12iQ26xntKlE/Thw6M3WfT8zWbzQLvnKF9vG1a6iOE1wgagwSlGHKd
vq3Wy5TCEDTkeu7HiaH5g+shwG08sPzhRv1Idi+0L4yJf79IfwZqm0M/AW6J4uXbPIbGvVNM4hka
qbt6gMVjhurv6M7N1l1fmnfh3YUjl3KPaa0Mo7bQWFFO17kL/vK4+Mbj+1k/h+OxCd8nFKepcd5e
VqmnFwZXT+7M0hQ0gDE4t+MJCgDK3+8mplsijfecZe2jZePFKM31LlgQasfAsdbfcanhLKJSzJ56
TYziYdbaL7YGbOi2W9JSAgTHYiUBZ8Ozff0FR/pCs1NipgAEjxBNpP9dxqdZyXyteQYx6Zc1LdOt
3qMsSBmF5rsByKSytdqIQaMHeeoRpExlNN1LVT1oZej345cN78S7ZL0NL+2s3i3Jgix7k2BnLr40
VIefzF0V+XEGBdQuflfsVecvuOFtzrXbhqX+AeIRjxeLZ8VqVb0lVhNnYVW95gUMlDd9g53a6TdO
arGV33gHRtqEGxSQ2xqVNANBCIO8oyVkoZzZ72yIGL39EiJxuVGqk2Z44CQACgGB4tMqq5RMqBW5
Qf/O+OjAQeAeR3rSbvxl0rTj4Oo7Xk9+T1fU6U2GCXZB+mTl33NgxrfXVfpUc5iWo14INkFzRd69
SDiJmttTEuCyBpt+9SO0j3V1GPpd8UesfmuYl7CXyfdQVcmt82I8bJViZehR6PHorkDNjdTIm7dL
HmeuNYm+UWXu+vRvc558kzG6YrwbX/PkOEJwON5r08Pk/dhwXfq1GcMRkB7K2+txa9WNEAGK6O/o
7uATzFP5Z4woHCgBxbwre/XY5SeAMwJOyUbfdeaL2tX+Mle+YF/ZomySJWAwaoL9k+Fp4LrXH6Lw
jMyqMoESSQvXzxokvEvvY9xBqual6XhIMsTxRvoyzNGkf24shTg93wT+hfHV6Zp2VdMoFb1Q+K72
UaN9Mo0/h/BM9/l+Scx3bV/7UR4eytdoi8tBurGZSECSFDg584fXbnO/Csuup2MOtUznPsUu+iDv
p61ZOdniitYyknyUd3lOXlspyrixkdMhPTbDYxgXD3rV41n9qY50Dp7u+9JofyhG/vftdZVF2KXZ
VbYM2oXO/4JZ/dTRMgyr/KAEhR849VM39xtbWXa+0U4jkmHvFuiNax9n21CqbmEl0+oVRrkSbksn
3sj/skOb4QamUMWe1de3hNbMokjhqk1khLvS+JOjxiyLfZocZija03JLA0EmHMNQPJhjYLhikm2V
JlW9Lv+naV5Z9S5uv4c1jBV1i1DXi3fXZ8qxinjy1gdozf12ju9qnedVtxzcyv1eRerGS166xPS4
gbtD1UFZ6XqJe0XNTCXiexpm4yva59QAK+dsIWOkDw8GA9D8Af1HdlxdjcY5qXQ0CNkTMV3u+75L
fTV1QCwN+yE5AHM3q11coL29cchK3QPhLgaNaY2t+VtQd7HyqIN8NR9cQRJiTfZ+DDbCVOodCGMU
nJlfw8rKO13r9MyoehpicVw+ugUq4qkBy78XqMl9t+jdkZeX8ThX/K/S/dMYa8j2eRN/vL03ZUN0
1ChpH4gCN605kZkuTr6uGRJP4U11HubnMN038YieXo0sxZ3jHMrlYCnGE0RU9dLuwyL6UzfvAvNJ
gc63FAy5XXh3+/fIFv/y56wiHcZdq6EVDg2Wk9z1wOyX6XOhbMWWLBEyEgq4FIgwaNZVol86pRjH
mlMmb52D432bp+axdIDt2UxqtuE7R6/9uvyNAXMxiPqP1VX6zTI7m1PYIc+V85rrw84FXbB8cSbD
z/NlR4bc3V5L2aECNomSG1QAHCurs3RuJ7cLdbjXvfQz09lHpMDcOtr17sYtTvrNYGoBs/oLwrb6
ZmHcBqE7kw8U8zVSIAiCxa/TtyodUiuUlQGuQsHG9fc6UEMKbt3Q0f8s2+zJ6n9SSjqGy8/bSyY7
qhA7/ceI+BEXu2Gu87ruRZvadNrdXL+q8EOZz0u+L8ZmIwNIY/DC1GrVijaNezUpUeEdja8aQ9C5
3R+mxrx3MoQGVPPeDaZDnGzmVWlUXNhdHZCQqyPqBNzqHLbBj45CrBVPPxZbeVxU8vjt5ZQeXP+j
9+jAuAQA4Ho9GwaynFAowgzdwYxe1Gmn2s9FfnSH90X43YU93l2eHCdCDfgpVP8IKfWV3POnbOth
L40enoXgLH/9kNWOtypPH03RPa/iZKfpn3U79avldNtdEYLr+yNbgEE23jQWz+trb70UVFI4ED1a
GO6Ze6CWaW9EjfTrXZhYfb15GWZbGYiasI3eNba1d5r2GDnmDyFofNsb6ZJdmFqdUEFdmuMgvInb
V7UCgRj9rLYmF+Q2GPWHx4zJxvV0sVUB11YF/qlRi52r/Gzc0udM/x1H/jWy+vaZ1+VVz347u8uL
4DpXh6dh3hqPkGYO+18jq+Q+5vNsxmiUnGmzIpJ2qpRPGv3rBZ2lMvzzdxyCH4tHGxWWNYBfV4cZ
9AJB0GiAxprPlWP6TboRadJP48KFIuhQQKiJYL9IhUOcj0MkLihw348+U0rDnTuVwRHhJe//05T4
KRemxjLTtKBk7YLiS9Hn+7F+mcHM31408XvfbE6662BobIBc65GguYmLPjBGICaN83lc3J/K5rys
tJzhiU7vL75VBjmuHcmdyDbzFvGK3AmZiYyGd5qZPxaIVoRdf4zz7rljmzId+KRUlKmHg40+OHCK
aJ8a4Xm0g41KjvQbXvye1TcECT0EkQ1qoxXtlfEFfqgq/XJ7XSUZiX66wXsd/TSKfauk1xQDfvbE
SdH3d5PqJieYHst9lDmzP6pbVI6yya4rc6sEWOleOYQTnzGvxmPRkC7Gv7RF/eyq41ch+BBl96lz
r7TIruT5AXbLfaxt5BNhYhVJTBwwwsJYkg0iZvWVlSkw7WJG2L5MUOeE8d1S+l2jLgfEGZ+T6SWa
/vu5cmVw9RlTO1JnyKpAtMHXDUDDmQ9mULgbViQZ7MrKahe2CK2YhYlbc/kKO3911BAlpcVQbcE2
ZdWuK0sipC72O/eMPulojsEp8SGyX6p43PfG03KXWs9w5u3NElGdpw78bT9sJIH/i2nwS+LlChHz
6ttBwuWqaQvNbmx/TDmdw4ppG96Vp1SLDy7EBpCfP7nzh8nW3+X1FtxXsh9x3GbWDAik92aorZgS
YMUp5PrLkO/T7iEF6aZkH25vSMnFkgY+wHAgvhBLGatz260ywNQuXbP4FT6U5iUwHzMLzevlrHPb
y+2ft839wom+2Q7/2jNXdzx4kcNGHRiajfLjWNxH5/QueumzfT++V5vURw7eoU6tf5oZGNSYPQJ3
3/7QrPdBtiusfTj61XTQ3isnbWvOTZLxgRmwUUVLThQSrsNsAt6KJt3Me8t8pVpeuhueSzcMcxp0
GnR0VN7I5yY93zoSZaBJe4zGLzEk1NE+tF6BKm/g0mWj5/jC1RX4DmNV3ipuKz2kYBDzdtQ0MGhf
x3yvmV/0bvHnBiK5/BPcLfvMdM5uGe4G+1hM7yPrWDf9XuG2bdvfthRq5D/IYk5a8DfRcVn9oJgf
Gk0ePwh6IVRG7WqfvmP09Bjq3/riQ5Y91o5Hi3APrWJsftb3Vf9tMe8iGM69/Dd0v+gdoMPxv0g7
s924kWWLfhEBzsMrWZOkkmzZltvWC+F225znmV9/V+rinK6iiSLsg260Hwx0VCQzIyMjduzNl3CY
5BQf6iKeWHKYzFPEfM4ILtYwvjpbBb/VI3VhYHHpzLWm5M7ITvKbz509HYdqvNPse6P6Xuv211H7
nDIRcftYrYaKC5OLU6zE7IOyx2SevujRfRD39Je03W0ja206jgZiVxZtB5r84ldcrBwhqlDiDKB5
XqKNklI43SeOYx1UGQkd2WnbA7ig2Q3kkV6oLvnHXon6jXtndXHhRYSqih4/fDbXvyEzh2qgnkq8
Kr9pf7GL9jwTcxmEkDZ7tvV82+XVy5tzRKsFRdlfeMd6WfODDPWZMyPM7xKj2yG54zbDyejz++T9
KLfdxodcjUIXBhcHxZeLsNZGqiN9+xgIbQFla/uvLqAo6DMlQwVvWShNolIxEhulQEECG6ffss5T
Gi//20z2fl56iIBtuLRu0ACFTmkJDOUi4sdlzLtEjPJaBkqypX6Ox3mvx+k+yCQvNna6vA/1LUzA
WsUUpXmVmiwjn0wCLU551cZhFwch+kGCOrzKlMizxtLcdWrqH7MO4q921ma4tq1jbTjxSbWm+sPk
BNHGfl09NIDU4Y8Fq8v9skhfLDlt6EKx3tyq5lEp5L2i/eyN4ZDVz3X3qvjnMN1Istc2ERz94iVG
aQHK7+szMvhOq48QiJ6h+XbD6qdqfr19LNY6oFA0/McC7C7XFtpJ7mq7YZSh7N1Yz7+pw358kLv+
a170d2P7TqVxM34O8peAUYdZBgRubpzM1dyMkVGq4iDAqZ4sfoJeNcQioetrtuWPpM9L15qUA6Mw
ntSO71IrRXhzZ4TM+ganJlDv1Vw9bayCiDXLXAbsKtPpqK5RD1/ssSlOxzJoKJlKSvg5R30QcMve
nyUvM9WTWsueDJmEkUNzCgPOCAnCbftrB+vS/OIzo3vCAtjECrhY4LApGf+sXPUfBboK+gNyvdOs
eOMKWLtnLk2Kn3RxAyhxbFRjKaJv9y2PrJ1omAWbgMlVxzi5YLhQrgKke20lyttCnhQf9NCcuq3M
HGu4r4cvWvAqF+fMqA60kjbevqvHVGPAVMwrwMK/RDUmiZMYYSNzTK2Gu+RLOzq06L5EmQ/p7+zx
xPCH+TnrB+/2R1w7q2KcSiChmU1b2rXCXq0mi7GPIDEF22Okbz0j1p7ccIEJLiuyL3lZNesHZUIM
l2hQOo+aFLtZ9LkbK3ezXyx2+/I0XNpZ3syh2oZSQNE018dd2vqRp6UaGZbazfuJUEzimWx139bu
50ub6vVOaWemt+yS2tacHOzq8/iPXbx2aKMPbto3f/CluEdQT2Deief8IuBA9qvJQ0yzqSt+Sn7l
mltDF2uHiwSZf1D1YExx4YwzjrVkzZQ3549x8yghzB21zUbMWNMQB5QHggPkgoJy0yJoxDJKd07K
o7KNWvUU+fa0m6Ki3eVOLyGIqSknEHSQCuSR42l92u2soYUk16gMV7Xr8jXtEc1x7F0R+L7HAJi4
Vqd6Pxa17fkIanpOGmyJk64tDJcnyQO/mk79YmGSTgvjSEZkjJFaD0ZA23bNfguEtnYQuU04IMyZ
M9a22L5R5wNyCqP0nFImVfqfebE17r22WXmLccyZ2WH/LK6LsWlKPZTRk+CB7UlkkFkTeI35SCwV
qKVN0tzVZbuwt/jUes4rxOYdDQjzuc70Q18M3mZBb80p8jfoJanKQxGzOBWh0Ru5ajVoSqimOyWc
d4U2sDzuHbk+dEV80pvi9Psh89Lk4ksZvdQUaA3C/h58o7i3k6E3vm1hNbm4NLHYcY7MFErtDymj
Kb11NOsBJLEcDg9OVQXHnPwcPuV2PpYyE3RSVPKE1tguWZgqz0jVyVsT0mt78/LnLF4F6ZxKnWXg
cUjOLlBuwx90ZUULChICh8nJX8jqICH106xHhsboH1T1WelgZZNebq/q2kUEEQHIOZqmqJAILy+S
hyQ06tpXxKIWjtfngxuD01ActK43LvO1/AGsDWynDHrztFh8va7WyqnPdfQ0kByZx/moy6+x8Rrm
xr0fFrt6svZhsvWuWt0zBFbm4blp4TNZuAdEWJLgWUX5AnYReTCei3zwolRH0ezT0M97bforsxLP
QqKgCIed74Cbu73AazewA5jVoWYI3eKSj4DA3fvK7Au/oTIShW9mHvPYa0f7frLyvbSpFrdy+k14
2oRak400sL0IMbM+FIU6ogpcS2K48sEqd73+bpoTz4QwaOuCXPEPtgwGAIHsQta2nOD3846J/ZTv
GqpnNfkrH7/X38riad5qUqzZsQTyQqFYZQJVWGzUPLFoaJkoZeQPun9OTOPd1DQvRgf3m6p8u/3R
1l6qXMVgh4TW3680XokT2VYvrDVWprpzr5S7skFuKqljh0ad8yl1sv5+SK3WK0DholetD8cEsOPx
9g9ZOZ7wrADjBUIlEoOF11Wp1LLSoWgg1ZXXl9/nbmeTv3VbM3ErpxO0PkVWwflEaX3xhmgRNsrH
sczOtU79aGjdxr6r7jTHU2bIqX/kyR8kwEBEESklwIkezCIclHGUjZEQn4hNklD5o1RGO8URkw9b
fF9rx8GmUC+U2SxC3GIJUT8ZrLw30nPh7yU5PiSxmruGGR6GwkFCscqokqlb+0cE/0Xe/cZrRXEB
JAog7OvdquZSGNg+SgOWMsRPyOh9VXyGN33HDx13SAvo/8skO/hghp+6YC6Pqj3mL2OSh1BOD/O+
1BRecbf30krqwUyE4H8BPyq0pq5/kz6g2mb7KJjkQZ8d5iztvCjknFq9utWvXzusJFRvMYFe7RJG
UScoTEEHgDrP/MOsp/seAvsdr4JjL211ntcAKoRWoThkAAxx9IVbpaJFSh/lyKXU9fDUh5a/9wGI
g/0Jg72hKtGpyAt7H9Hy8yZloKlL8NyPgyCCGupmrwyIuISpPDyMcz4e5GaT8H11NUAJMvnpCAIS
8fcXd2yr5Rky7XVGe6UojklRakcjD51DUpjpfjb06L3u+/nd7a+9FjkAWgnADODEX97ODcT6cwsa
Chhe9xRY2vtp+lKbcuHK/hah/UomZHLFwZoHIFnQT1z7p6QRUhM5m72s7w3zOS22jvCKL0jXgbR8
k6Ekh7g2kGuB3c4Bn7g0PvTRBwnaEUXxKv10e8lWvpNF9crUoTik67aEOrURE5uJMvGdQq4Z+ym1
Z9cYJXdS27tq/H7b2MqiwbBHskPbCUYCebFtlTxzAjNUOI35u7h9zPItgdU1A8gZ8ELj/iPSLhZt
bPIkVWK8aYrS3ieaIrlt01rH226sBBVLgyTwTXIHqvnF3p748hN8atm5axJXG2dPGV8oHm2ErlVf
aIfSI4J8hnbg9QZgXoyxtpwBbUen/VTTLtxTGlY3rKxtMxTMqTXRgmIMcHEJNtnYFfSgCkbz/G+O
/94PrcOQ2Kcg/QNBRlq7VH5I0KBkXU4BwVMaadWMpIlUVtZDrTeNa4V6dor0QNvf/kArTtFWw4QA
dlJMWzxTqtoew1xy0LyR0h0DrNCYaJDeQWVy285aqk0HAyQuVVdBVLzYb0aWlxYkBdlZ1Eg+SPrn
zvy7ns+5IbuD9GB7M/S57Xup3W3YFY/ZxVXL7JEQOhf4epKX670Rjr64wDTkYYr2NIXJXu8/OPnw
MCjMVo7BY2HUPOgfLFPasLy2skJAiz49gj4Qc1wbDjrHp9zOphRvi1aHqKj4OkIwpb7c9nDliJH5
waILABiB8mVYChpwd2UX5edU/VkNj4yMKeHvjxRigo6aA5es8YuqZjeTq8hWlp9H6TW3XkOa/puT
YitnGEi+oJCGJfbXnkuYjXYYm8WbGwa9iGaLrWP1e1wYWISiopTHGjqH/Fw7j8D3ZvQrqvpxs6S6
ZoYHD8qwqJiZgBKuPzuESn1tKnF+VvqH0kbbN/m7D75ExZfbX33VDIUiSmzUpcAMXJuRJlWuq67L
0eLWjtm+CfBGbT1na25pbXyAaaL/Gnorwl9kJ5OVJLVU9Hz7znE1u91jEHXx6JmrvOkfRDYaDZWb
Gp/idBcd5sA8241zP0No1v+QnU+/7TZt3bekhX421+O128aslFMbUhjP81e9/+qbHyTzfbSlkbVy
pK6sLN4EQdkNhZLTp0qd4d7ZGwlaA+UWedRa+4KhPAClXCZCSXQResHbq5GlU5ymy1hMljscWctK
lgW9sGEc58h0VS0/317AVdeoyRpUS+mOL6dS4qxUqhhm3XMkH8OycmPpvdJuxPqVvQk1JqTs3OSw
LC555+jGWFbeAZLU9WnXD4E3FcUhAefuJ+FGkBXbfBHdr0wtTptTgwqsbExN8qMZ9w9R2nL/3/FA
96T8R9jkp2CL0l9ssVsmhfcXB8LXcrkZWyCX9vgCgVrxYFmm2xjzTmFi8vbH2vJusdvDepZVycJU
aez9z1NVvI/Nh7x7rc33VfLVd8qN1Vyra0A+B7yVRNdxQI1c+8ah8OtJAYc4N8+xrLq1xJwoSluz
ru2mMHR1QbDvqVZAS6qyN0iF17bmpfHFeeDlkClqybdUERNUFVfRns3un9srqq98vEsbi/3CCyKY
hhwbSl/sINzbBWa14ca6CW5jcmsNcN4i4Yhhey4Hnde8YBV7agK/2fuKZN3ddmRtawgsDYIwkIox
f3/9pSi2aXndGXCpCUESZ/CC0IZyiSqJ+qVp75LuQz5tPeS2bIq/v9j5kjzVdVNhs6BNAFE+zXy3
jg/N1J2Y3u3kH87W2PTaWQNuzasRni0eXosDoEZklJLuABhQvyrFI9oFJ1i8yD3S+P0frOeFpYVv
ZB49W8Jn50ejNwylNxoPc/MQJC9qroBWFY2S33+28MCjX26Q+JCkLadMczWIbMmgfdXQsTgoyvA8
1HL0+2daWOHBCqmHaJQt9qM5pdWopShI19WIGIZ0iHuv0oyj2ituE3yfOrD/Y/TQf/aNu9tr+us9
gGVqC28vTIrNiz6T2ZQRNw0NCl19HNJUpFuN9sJ04W0zK6D8azsLD9MxktNZpWmWVvKpCL7EENXo
MJEl4Cnq9i+1elFIwZEqmz5BatjnFm0MBRkbqdxg8vr16PNDeB5SWkcvh2n76wNiS7Vm1hkOm9mT
1oaeMb/cdnXDwBKJq2VOjbh9QTvGqlw/f423gOgrSQkuiGFCgW0Q1e1rFxJb67LaYi3VUD8ljXEo
m/e5/Njn7+OpQ4DpPh1hDp22SIhEuLq+VDErkE+0cYlny3A2GajL9Qrq0Gq6Jzmp/1Gl91mU7VvZ
3m027VdXEd0Y0fkRJ2OxX8ZYQSNnFMZCy7Wk96SZGxf3r1cZ7ohiEVBekq3lhHHsG2o4h1hIQoQy
Adt0ALOLYis53zIjHL0IyDz6wDcIMxntSzHB1eSPk9H9kTMCsiEod3nPXluJa0U1On/+fxFyZkzA
d0ONf3tjr0x9QK7EljPEU5kOzuLyj1PKtLoMbWP2pGfuxHFtSKie4u6oq69Go3mB33rhlDAwGYDR
2jhXqyHk0vxiJRMQN5GfcbDsySN7fcrMjyp6xrb8KKWKm/U7qWR+s3u1Y2PfqtXJgoc0k2C0Nzdn
DH+98wTNFOUf3nbQpC75e+ymsP1M5wTqx6r+HkQ18y0/YkZdthf919rItalFEjEGqSHFFV7H6GX6
1SEMnqYoOSDv4GXRrrAzVxm8/PvtT712+i79W0SY0jfbfpqyVBQTLP2l6LeuVfE/WMYS+jjA+0gZ
uF4XXlW1XMjyTOddlvmC1r6KPgTBS6CfzOP4Ikkbp2MtcjHdT7xHy4jB0IU76SyXuT5hLQr68KCU
jAP6k4Rap9Ukd2ZnQdvQMTFkWenu9jpuGF6CKa1ayw07wHAmimenYNilyvfROBrJxxCExW1ja1f5
hZdLnFOcAqJoMnAwfWG7hv4SGIE75TlMAofbhtYDgUo/XDxSYRNcpHwW466WPPbpeeL9O7Q/s6B9
KsPH5nsh3avad0lD69Pfy6ia9TCTbeFU1iIqXQperpRfYclexAG1suJSK8E7jNkrEyVR85iHP297
uGqCUisXD40E9ul1OJVnGG60SU3PmnEXt0/ycJCrj7dNrG4NegZiUoKC+DKxNGM5UINK4/qB8SB8
1IafNVNl+Umr/qFt7d02turPhbHFAZjH2p59gdwwxsBtfdQAQm/Y0sNdN8IEAawkBjrwi0XTfcjp
7A4jVvgiSElM6XNT91t7Tzxvf4kc0Nr+x8pi70GOrESxChzEQkku6nadf9L082B87a1XzdpVre0x
QZ+kH4TW5e1VFA78YhrZSYiWQDAwJnG9K7QCLTnJ55NFSjceg1nT3cmulZ2S1VAwVba21WFfwYMT
/Cnokqe+nbTFVod5uR2i3CZr1ucdxEdK70Jv1u0M7XFA75N7wUM+yDGek4CCQ0KxfEtad3WbXvwC
8dEv0heFeepA6vgFsjcYf9VJ4Mb5Mb2nRm/FW2F6fX3/9XaxgRwzHLjjfV5BM/NV4Y8x+Sj5zC/F
n29/x7XLhyElOFABmJPLLE+DZdAlbOPsbHwJq7vC2jXWX3k0vTeCd2rb7tVKOtw2+NaoW+4cKED4
mIAgxYDu9SqOqsFIZRrSZ3Bq/b4ZtMxtNaEr1/cDk8dJxiipOR9IvqO7birCPXhS6eS0TfduSErN
U4q+vB9aX/pUOP633Mo6SrwUE4wKoZIcqLObM5SyF0IcRzPv7PskrGG41kfn0VYi54GGeHB326e1
jwXFsyieWLzJly2NNCikhmZ0epbs5mBp4CzbyGvlZF/bvz+FBa8+rI9vIDryTxESLvZgb0RDYsLb
cjaa0VVrWIcqV5I3vtHqq4oBQsGDDhsNXYFrK7KOqFwg4CxzoPrePEzBrrT7r3o+R55TDN/ipEsP
Sp16up5B9NBP+9sLuv4DaPQzpgSIGH2J6x8Q6WbZVIPE9q93zBXPD212SPXHUHu2/0pyt/96295a
DitwBf8xtwik8ZhGgA44bdQs/6nTF8VHTEgt92YW79p2Y3RSLN4vBwBGDgWYogzF38LY2MLq5lgA
VzTJm/OD9D1txqfYvjPs+N2U+X+NxRbb+qp74I6pstHq4S6/Xs0JYrO+CfvsnGTtLqgehEqgA04p
30lh8gfXK0RVgqyRqSD57eVysUHrLlEnJQGoUVT1oZLKvVw490W5dR2su/SvmcUGsWaeIlncCTOg
u4rw2DPqRKNlp/rzfTTbW3qFK6Vmus0C30BD0RLFves1lEMfxgkLSJlafB7bUwyNQp3XJz0AVCF7
dV4cKfOF1Ze22VJBWbt2Li0vrh01DSmcmkV27oNdY6Q7OdsZwXhsG+mebYfA3PPtw7CWuzDaq1Ko
5a5Vl7qqSirFaqWD71Ga59xE6jR6jIotIp6173dpZLGc5khdyvLZJql1CuGni+NiN3Sekxy77Pfh
CXw6IrMOzhI4zBJSpZh1oXehAWbAzHSvV6bcmyVIGCB73HJrde1MaP7eyBh+mYq25kaxun5gW2q9
+RAr87QrZPtOzY2t5G/tzgFrI9CjpH/QdF7vx0KDcXgqfXACdulK3bjrws8yk7lJuRGL17Yfmx5f
2AtErcX2ixO5Z7AfZE9kHKQ52Q39B1l3qxfbz/d213+6vflW3bqwtjjXIUxYkMoBJSE7H/dzpAEO
7SxvLK3woFvkuLfNrTjH+ilUmQE0IzK0MGfGg5HHOrG4QUtrmtEZ+BuKArW9z6unLNk4WCu+USGh
DUwLkHf+cmbSKbqiHDpxkKvT1JzBwIcm9Nz2xgdb2YOUvbg1adO+neLrnZEAPApymlNnGQS4YXtV
d29s6nevnF8QqERDUhA8Wqoha5MxT07C9qP6GQb6XhpfTbiUO/MVLMHGR1rBRIr6COBTJKAwuKyQ
dFLFcFCd5OdMpZirfbLt4pB1OoHfKs5Oo5+15qcEplemhh3o9s9E1o/h0aeUESoPWj5t/Z6VdxfD
U7RAmKYTioeLJKzNpzbXAVpSh9qHY+jaNo1VqX4U3M5h8F5PPc3Zdf2XwIFUNFV+3N6zb/NTiwQC
83SqaccDpzb06w+sS+00Bg0QhzyJjqV/Pwx3lfRQhxKlvv6ZwHMImonXX+PVYyd7Rv4yyBU0Zo+j
yUzEgyH98K1DlxyH7imnyz0o9732I+fJJKkPkXrM2jt7a7BtZSaMaQzRZADBCQnqUoeyzmSpC+cm
P1fWLo2oyZjBKXV0D5RY6Fn/ZIZbBtNeUmZ0THuXX9XLiEw8JcOjUOprZutIMvxuaLbyabFWv6wl
AhBA/nXE2ZZwank0ezJqYAuSWgT7kTzpWOpVu1UuXokz1GdEvk6QobcljtNFVtQpfqMbNUMMzsdw
uO/D71b+FW1lt9BiD5mvepgfxiZ453yL6x9t9iOM+o+dWruEV9QET33tb2RpK6FI1IuANNNnA7O3
+D0Dn8gC9CAIuxKvTbuf3awe59j6MJRbV+KaKfgewdNSIhOsnteu9340+5UgO8uiZGeHd6oRu8UY
e06+1cV4k4NbfEzm/0k6QX0RKZatQ8qdUj50CEpGqr1LfceT0r8lO/eMwHiyxn+aY2zwZJn6g621
H0O/2YX+qdX6Q0CFhqWmoSmh0ff+9nFd8/8NsUp1ToCfFksdS7ZZlzMEP3P9RfEPCFSY5ddxCze4
EvQ5WOCiyUzBrS7rMRNDclSRmfGlEGjPpUvX0PU/3PZk1QYBGBpazWbMQbv+kmYN2gKqRmo+6idj
PmdBBnXyRmxdWy0Biv2PjUVsm+Q086saGxQrXJ10LU4O7GI3mraQ9isn3waAyNVP75AO3uK7cAT6
0gzp1UfFkx7B6AsT9O31Wjv0lxbE318cet8BvJFlWJjmkzzSunMOzPJpsgs4BSWFPzBG844qBJUV
GFSujVk5SaLViUboq0Sf3DWRaDbkT7L1odkK5isPWEI5RJmiLUK3fPGNCjUP7DkHV5GnzTtLbz46
gfyUmhTh7Nj8pCBvCRQc5E02/rzt48rmuDIsNujFgiK3W6ZRyVFSg3HX6CpFngaBEcPV5XojQK75
SLYBATHauwJLem0q0GdkqHt4F2au9lm5c4Z/yneQkCkvmtx4qakebru2Ql/EKMW/BpcJFa+eLklb
bgi/qJT3htUGB+QwkqdgbCH5r7v4UKdq63aJInkT0i6eRtPBc0bEMCPGLd2hj/rD5Dfhp2xIIxNk
pZEXB5Xh9QMcsuMGcmDtOXz1cxfPDw1SCIRfIIawM+0cOi9hFb2PfWev+Q8RlN8U8OIs2HXj5NrG
76fRkAiTdoFXZU8vUQsJkMpEDVkpI8n3rYIGmfK3LVNjN6WNgKeKiLa4UATbJDekDUsEgOLrXeDn
eWWVKncXRNiHsdrbceuOhr2DxOGkNQ9a9hBALUxh2Gvs/IgQgGId8up7Hp1a39nJ5dExvWKk0APL
ztS6sVN+0botmNMKVJ2t899f+QtrQDs1QeoXEB422b5vvvK2dafpXa91BwnyDiA0f4XD/CWv75r+
SeuSjfttJcqBBkKAB7QdHDTLvp46l1IVJsBCUzGf+Wz6MKCjY4r+ceBrO1AH/6O9xc5LyyGR5oFv
0kZnP1VdDTGMwLkr28ztqQBLf2SOZikUPxQR3t4mFzEnkkJ0HSwWF+oEV7JfJK1xTRA5EiRxkvqp
C5qNQP4m4PzLpnuboxFQfC7D601XEsxyY4KM0Bgo/fcJWMoYoXOtva8lc1cy1Kzlpyl/qeP6lA7y
IfItz67ml2zy73zlQzaf0Q2DrCV+1xaHwjkEmv35drBai8NCVorbUxAALft1tlkFVh3pxOG+p0kn
oY6rWu2hVKe9OWvTBkBxLRSz9GL5ye7oEF6vR1hanVrA93VOimKvpxrUrxz27EemBe8rFGGaRv0x
5+bpto8ryY745uBHBEMM3+HaatvmDPcB4GAO75Nk5aiNnKz5y20bq+sI3liAIoEuLd+1hVwB8a9I
2qz4W9uaAnAmWBqiLYqxNTvkngzeimYhJKHXvvhZUP8/uYUa35doAMlagHbZwQy2XuprseDS0CJe
Smqj5YFJ9taECLJVwafRfoaCr9fb41j7e60JjrdXUCRpy7PCTCpibNQFwEct9gYdzqJv38AZ/ssY
6I+5/ij3Xmlb9xmqYH9gCwIKRuqE1tGSRqeQhz5oFdBydqTDPTV0+wKmhtJ5apPoBNPrFo/K6h1L
b/+/BhdbsPbbdMpM4C6oXM/SIQ31F0X+G8qxXdF5iP4iAbPzOeawpNz2dA3UgKgaPX/0sihWLR9S
sLcYTawD1KotJzj1kgAUNdWMBGKnU6O1pWNu+ulDnlTBg2lW4z62++dQCRDGqVTjUWHeYiMqrh1H
tBF0MW0DPc6y5NJYfehU6QDKqAGd5vy00ZsKtpK+1RWn5i3KAfwBkvf6oFStZfadptDh1YenAW7p
YrR2Rp/dK4HJn+1RjZxdI+n3RvectPPhT5ZdtBlArhHo9MWTJJ+13BoHixw+SCHx9dV+V01RupeR
THH1oeo9olLr6Unu7+JutEGLjrnXmjzE+q6UzkJLeGMrrK47sHCqASbc28tXkpyNRRoZos/fpW4S
W+gsvSbdFjHO2jHmyyK2zm6Ht3nxorCdvOmKQbAuNNVupt+4l+PScf2oi49Vlz012UYOuWaQcgT7
SPBYcMlef2jHhEKl7wEZN7H5mA1fFfme+pg+1/dmlNzd/qzixy9j1KWtxaaaHdMfZwFRbULB8a/6
0j6YdGvjvlrdu5ZMBxpqFYiElwOLhW6nQ+BwZmOnKg+Mp8X7MLT9A9O/kPJPw3gy5G7aa6OS7810
dhQ3z/36PNmZebzt8NotIMCkUI5RguZ7Xi+uVtST2acgvfS5hIhEaHIF0PUc+iAZvVQLW1jPnE9D
1PYbQWLtniNDYw4V6L3FA+HacB5UyIb5rHSv/awpeTr6Y9PFO/v3FZC5ayCXEQTjilB4vraDClAz
6j4O9u1M/mHryYlKa7Vrp2Drrb3qEvOnyCzBi8qj6trU1MOS2pRcOoYWuUbdPiaIhYbJT17mG9Fn
7aRTOmMMSlCfEvWvLeml7g9Nx/7J6g+MgrgRDLJqNv1BPIEUVIP6hJ1BVfDaCtMYTV71NFwKEuhH
MvmXVgut0+wE/sZ1vbZypG9UHdU3yMTiiKtF6ASGTbclFuG8cq3iaUy/G+HGS3h12S7MLE73NOc9
UnkM89POUaOfwWC4zhbaeNUVUa+lfC5UxBafZiy0pH3Dl6CyGPrlTrfvLDiLw+zb7YO76su/dpZP
OdodeW3nXH9RUwtNkhC+wDLZiA5r4ZDXNM0jwQNlLIfFCUxlwkVCOFQ0xi+znc9mu+3H+nr9a0L8
/cWbbZikXGpzQDKlf8x9e6er74Fgy38A8iNn/9fMYi/bpGa1WuNJ6t/lykvn3NX+j9uebC3WIpSO
dd0VAVjcsxLarlRVXiBbG0Fz/aP/68Vic/lp2El6JbiBFKvwojrc2cB0Ic76kwDjkNxw5aKYROPs
+quADnQCy8dQpycHTf2mJeWdYv+8vWBrn56uJ6P7ECtQkRALevHpCzPMg2QAV8BxdKzXxpDccCx3
Y9xubGOxLMtbXUwy8y51QLItw2VklpM/O8zpm2SG6XPUf1McemyZF0p/1WOwV8bfTlnA6QErAH3C
v6Qu155VCS1fa+BwJqN5Z03vZ7txZUTnKjW5G+qvv7uMzNRAa/bGHEFdZ/GtkrFiVi+n49rkkKj/
nIpzObwGzN/eNvPrIkLeQ6YNghRGyl8EweTCyhynpoU86IfIlJHPzg51X3L3TJ4VmB7BHS2L6XTb
6kqqJDiD4DqA6APV3OVQsaEN05CFFLDhD4mjo6H91AY/dgFveBIzkImeuGNUeMk8neUtnb1fjxu2
Kddx4ODPYRTl+jNGqUztJKUpwL13V2pw9QwjePit7fnrObg2swiBehG1ul0yHwiJsRtnaKZStlI+
mPbh9lqKGHd9DK7tLGKgaVRKPjNZcraHbJ9UwMuGx0FrvXH6NMhb7PDra0dfD9gL4l1LNRulmuNY
GkKSofxdmr5TmpbRrt8eOBcOobQNzFI8AxfhcJLrubSVgLsjlj9olePabfWoDltVvnVX/mvGXGQn
VS/5mSxjxuRdlTaPpfJsWv/c/jZre4BwC6GpDu6E7PF6q3WmJQ8hxFhnOT7J35pXpwsY3P/xvxlZ
rFfbDHqfahjJtN41hw9KBjGfnnib/bq1WGEyo0/Fn5YM1M3X3lS4U/ZilnAQWzm5GwER9D8Gxbi3
JMb+MtVLs2zjblxbQfB+PMhVoB6/kA4ptWmNs6CstGLZ5ZYv7eAQ9fEORtXbq7i2HS4NLY6RZg7q
oGYNtaUm9RIeo9E/NCU2vFk1QnvYgiafrHipKe0YM8NywogawpKf/WjV42aqumIDxSUKKDb/FbC7
66/UaOi8yI0MU5we0wq5ByTkZjySbi/XyndR6KkLFkGZK3jJg1kjys0IJiixfJCezbHY2Y0NnO/r
5nypSBcW4Q1DQroGfAgz3YtN5/d2l0sWWKq2G4U7tIM28oiVACpgTQyx8p6ExGBxfmCqqeOhBF4H
2jJhjpvcy0ujx8oJDs0WueXax/mvLbF01x9nnMykj2U+Tp46+yHet7q+zYy6bkSI0IgGIawy10aC
NFR6vyQxakyrPUNamx6kupcp3PXBxuWzaopIDViFEg6w+GtTcc5kgNqnuSAHadtsRwYe1VuPiTUj
QKaZ6RdNICZwr41EjCtpbQ5BThA9txW8zW3rQoX22+9i+inQjgkiHvRrloXs1or1KRFsP3Cq6DTr
0nu7+3n70Kw6QrUCMitkXHiBXzuSxJIslxomonL2JORMMsH0aWxEsrWjaYgSFNczoMplTyPOlcxP
KfnwnEClONIAlT2jgGPF0caKrR0cuLkAFHF+BGXVtTtW31R6mqj52Qk+MOHXQBEgKGhkppchyd3f
Xrs1r4RLZPx8IGcZcFKL14tVO7AKRfldrMceW01BYTuct3C9K26pYjqGeitugYK+dotZbyjCSyYf
5hQV4O5OyU+zHJ2y1IAEYKN2seLVla3FjpAn05ZCCVvDvT5Fu1b2GqjJtz7UmhUCHFVWAjZ0iguP
arWRCqjIwaO2eeBWUhC5bfV9Ji/fWXLmb3ypFaQh3GUX5hZOzVMcJpaAy8uvTYjOQvOhyeqDTn2p
rY969ckY/6F/qE1uFh/sgKllmNSa4ezQE+OE7OTpJG2twMrJu/pJi0QsC4o4ix1WIOwfoMCah3fh
Vrty5aLCBISwdPi4TJadizmtNWe2xXjClLlJ8EGpX26fgHUf/jWwuAmLFD2ZUBiwEK+AVTuv3w/O
4X+zIZy8eLxXzAhPjcTkQWd/7IOXwfbdJtuITytzhGJ//OuIcPTCiNLpfcy8IitlmJ0HoWr7EQIw
QdswBt7IOMk7rQzgfzJRBJnTpICkXFYOkd4md+3opG4cqobXITL54bbzW19wcUyCLLCtRCywbX/M
p3+k/u//7f+/OBeR3E66j8LEmeL/3jGahw7loj8wQbWAdIkkU17W33uAEoGUCC45+lVqeD82Wydp
dZEuLCwWqdei3PInyAOLrmbmX0YZ4njbh9V9ThoGWFLkr8v0RZuDLjClGS7L+Fs03sv5K6Rct02I
H7lIKlFM+tfEwolJG1HrrDHRlfBSlV6nHuSPE+Wc22bW1ooaDnOdFDqcX9hddLnp46oTgxvdN7l9
bTZHcteW6sLAkt1l8rtBkSOycEcvj9LQPWam/BgHyc/bfmyZWT4pzCSIB2Rsz/r/kXZey3Ejy7p+
IkTAm1ugDdlsSqIRZ6QbhKSh4FHw7unPB+3YM2wQpxHSjrXW1cxidhXKZGX+prPcxrpXQsnbKoJu
zJWuXh4KY69r0jCpDAWbXMV+Vu1/rg9i7ZujYDczkNTZhGex+/KuNeRunqu8V28QMns1pQ+FBXms
mbYgtKtjoX8M8BGC4Tu7DCXXrTCUGUtdvAx4mAhjS3p7vq+WC3hm7/5vhMUXkQrDGWaB17M/lT9z
FBddKAiirJ8t/e8huZ+scCvi1pgW36fKuqm11HlMKXbZ6ee03boW5t/8fkzaLOejU9V3FpuyzWKl
1HprZtml3a5SwldHrXZTMvv2mh6uQsix7OLJ+BvfqFvZ/4M6GiwEQNVgkrGTW4JL8rGYxgFKI2lf
0bt+GJ7KTj9Z+cvU68dKps1/fT2uT+h/8Ra3IBrtpO4mt2BnfI6L1657uP73VzftrPHPoxl3vCWU
wWhRkKUYgHyudDCQFR3lu3TT7WbeNO++2fzwQ/9pNtRZrAotIOEXVgAvaIy/l+nkTnDGzPomVfXd
VjFtBaCro9kN7hS+GKXBZdFYSdqgbyIem33aQS7SxwC8YTDdTPbYeYoh+Z4M9erJbuA3hJqID3Fd
PhRx/KWzpcaDAgD1MAgCbAFi5yYB2wMzq0Czx2mHrTfE6uTzIrbnX8xFs8g3h1ToVpXl3MOBj+XB
3IM33GFLOuBaFBAHS0oPgtO6FIREKdvvY/G5qz601R9cxnB8EWCm+Ab8dnHQ6LkQsR1W+dm3/Q9w
ziLkr+QQrYct4Nrq8eyQOYOehROzfEyCVC0nKSc37/XqoAyRm4cKgGJ/D3r3+sZYKWOq8ztoJrbz
PF5eBHLcwEhoWEZWA1A2ONj9zvb/kcYfvR3f0NEdra2Ow9pWfxtxsRpSe+ynokYN2ZYlN3Fe/E1H
gK0xLWtYXdFXmUQECZRJ1X0qEZ9qzFNpq25dnfVmn8Rfrs/i2pjm3g2UKpop/GdxX2cZupWTnp8L
61WLYYvF++sB1hY3D3C00DiUTWfZrKxbxYytgqMFufHsi5WWlWdaWXiOOxxarodaETsA4gfcDvul
/1F5uxyMpTV+I01sJGOClS8e6lw+BHG0l9VzISsP06wRa7xm9lYyvTZGBkc/lpoTsofzP3/zEipj
YRV1CI3RKsd9EYeeE73G0wb1bSUINFS4ImhOkYwszbusMO4HNQS9axmp+VQVwXDQBm04FU3nb93h
K3kJFzj4n7kkhKnj4o1aRFXbB7O6roj8QxlGH7UQ1JHa7KbyOFgnXwwc1HKP3shnFS6k5XQP4P3c
/N5Gh7pJlMxVnYgeid9uSD6sHC8XP2xezm9m2uw71EAc+pyK4nwJ8YWJaKWaUXwTWxvHywp0E5jG
mzlYfNRmzK3QaMGrJ+14wIWhDJFD+NzaiGFrHxXtxi/O5pDuzGg/JPFpmraAmutDBUWExjcbaKmH
JYxOTn1eguckr90x+KkmEDmNWzX9+/quWV1X1Pj/N87iVKOQPaLBSA8360f/Y9Nn2a0Rjc/QYrek
H1YjIWYBS3w2SFvC2Wxjkoy+QGRYAy9t4PGFE7UYzMP18ayQnPlwb8IsjrSuBFFbqLgmmpMHwS/C
4VV2p9w/TEr3Pel0zoByDw7ovgv0D7LoD5bTHHV1KNxMnvZ20Hpyv6Xau5JggXQD/D5TbYDyLTYU
nnBipD/ChpLt6Aa9i11qDJ/NqnzI5PZlsIctkfHVgCD9ueznCvXSv23w+zI0JRheAaQVYezkyRVf
2qTfJVtcstWz4k2kxT7BLJrqdUmkcXxWlWcpTlwF51LTphI4HqT+eePzrtxYAIpRsAKUQmlhObI4
ceKwjGmU97E8eXKZxXuj6MNdqsmB1wyp7w5l0uyU0B9c1HW627wLyhu9QM13CpPvftEMu7Aq7I3L
Z3VxQ9Wa6S0QoJcCcnavDp0x+17W+QlsrltOlau2T9cHv3ImANtm6+BohDzSUh8J0a6uiBV4DvFY
OTt9fGjnV3ZQPIRU6/fXY63M8y9DBiqhs8HOErCc+4QfCs4FI9e+VlVzE7b1BiVoxWOAJwe9UgjF
1HEIc3mcx6LrZCsHXNFM5S0+Lq7fke6baIAmXq7SwC1fRPIyZcIFV/VF7WMvGIadRfGwV4SXj5Sc
m63ftPIhL37T4i0E7J4iu23DME+0v6douknphOlZhHay2w9PmWq4udLtuuZDVdWsNflbrIqvOudM
okcbF/HKLr74LYtjo/FjdZQDwA1BmOq3YIEtV07G4mS1he+mk5QdhmzqN94Kqx8eA7YZs8HhYS8+
Sh6FRd/0fJTSiGuvCGuSXUWebq8vr7VkDUOl/8IsxtZHtZPaBWPL+s8YRbkqSYVc/bSDn75sexUM
tNDSbqRyk5OxPj4b/CfJlAzD93LRFSIsp0lH1laKDJWu2tDs0zQCeVw0Ck4WnTJhCuNUf8UYCN8W
7SB94D2a7CWpDDxF8mPPjuvWFbHvb6QcqytP/e+HLWbEbOvRZ38DM5FzjAXK3Ti8/gGFiS33Jsg8
O28yqF5PtLqymfY2CPZBYLnt+LMOwdra4e+fiBeR5sPsTaSmTnooNqicD+2phN9u+rd2uqWStbpD
SLnxKATKxBP3MkjSllRfZvhPE/ue0R7YpHH93UlPufh2fcGuLpv/Ii3lF9SsmfguHPCK1Z+m9jGO
zI0tMf/WRRWGAsy/Y1m2noKsi+MmZiwK2OdEOWWYjmbWp1h+ni+TWVsB6uv1Qa1PH3wguNngP5aF
H1Pg3B6OIFkmGODHqfaDhzrzj4Hju1nbR6RFbfz5esjVVW7wrKBm5nCLLbafUKuc70V6VupfElQE
zRhk4hbWYIVwzDJ/E2Vxik+mPQ7ZYPJa6sOzPngi3vV56g66DHFkgIWo16401U8tSUNvV6HbJ7WL
1yWCD0NxcrJ6j1iU2xuBp1fDTqND3Ri7vPV5vLZPlpJvcY9Xsih+79zvAdMPG3sxK93Qze1dfm9U
hK6J6kwf/tC0Uyr/3dyb1tbbYvUbmCQQmMHM2J/FIRA1MUNp5xzKru7lvO2PTatinNc7G43xrUDz
P39zBnTWIDeZ4DKl1+QZ1oPVkB0G48YqXsOh6mBQua4wVVAY2GUYvHJtJ64IU+Ynpcw9Jb9N8tZD
AIbNk0fmLmj2T1a+lWSvHgk8+n/Rd8EdzbvrzehEmhU12QL0XfVBt4J7q3M2roTVZfEmwuJxllrQ
2HR4EefWEe6gWa4ayV+j4A5/uNS1w/Ogb6U/80J7dwi9ibg4UMfcj4pxhm2moXSDrgeMuG6PHgb5
WODWoXNj9rexIu+mMP2rLv3n64fD9RlF/O1yRmNdTeXEYryVmd+qTXYjyo0yymoK/e/4sEO+jAC7
lJRg1l4pe81tp+ATJNSPjW66erwFE1xfluADUbOmTvnOgaOLJNFPCbFE2XpV3B07Ye7CcbpFCANn
MK33KF8/VU77FFbhOWy3YGqrs4keG7UY5GyspfaG3UuWpMxIz3pMa1cFf/mYl9Xw/fo3WwOKUPei
a4Qg06wAt9h9DhoSWhrDFqNi4k30KIZM2U0GGXOgeqK4o/XfYByhn/T+OWqmfdLJONyGN02iuTS6
D6NS3laxgi5EdO5D89v1n7c2CW9/3SINKZo8i6OBXyfjBRLUNkScl+sR1u5tBZOCGYZuk24sjgGt
Ram2KAG3ZultgHNsHJWHrocdfsMlyFumu8n1eHc95trF/Tbm4mBITDsXsOmZ8+Bb3OlekLReVjz7
TGdS/7wea3Udw4MDvEcLAY74IjHt9LSKLaxUzpb2kgF8yErnVgTDl6QzEF417/Vur1SIfoXG1ygR
WznKihoVULE34ecv/OaYtUUcZnYwIpzeuQj3JEeaMuCvy2NXyvdN8xhI4W4wARxVdyWV5bwPO7fi
4YSS4y5sqwPgk4NDijH5k6fn0sYRvfqQQa8Dfvls3QCw8fLnJYmpVcLhPSHK1Ev90OvqR8UQXhbI
j7WteJXv79GB85Fj2/gu87wvz+q3kRdnmZLWMJtVGZpZP7kRfO6w/5A3r0PxWg6vmja5ck5fvLyT
yG0UX9/XW1v//zN2wOTouSJLtxTbkdUA3QBoGOdWLjyrfBB2PsN8vG6cvEkFCedkp6C5q6Lu5vrY
V9c/b9NZiYHu/LKg1mRG33VBP7t3q+fMyI86ViGtqFzLro8l5PLr4dbymPkp/L/hFkswVWCoRbPh
Sho8woo6SuGD8ydATNpL/wVZnKNTVJkKAqs8TDVkbkrnvlK+Kdkpc6B3oeZ9fUSrEwjk95fgA2CK
xZ62RV8CymbtqJXjRf2+MmIvlr8WlBimaOOG2Iq1mD2Iy3ZezS/uKN/HNY+K+vsouS0puKmXW955
axc8vsb/Dmwxi0UycOLPwcKsO0jWyVbUAyAlL2UvXJ/C9XPxTajF1aJFnRzIksrjE7XTStwl6p1v
QEqPhTda30nPuhgEXnkuim4ji1ldj9CmefTOtqxLudVJQkPOyTkSFTv0GmweotLri40gq/caTwRA
weQPdCEuDzY7dYTStMwknMmjHZzqONslHUetf2i651at3EaRvetzuvr13sScl9Kbs94yCywHemI6
1W2mfsVewoUUc4SD9vgHgZg6OoUWt8uvk+1NIFDiNhIQJRdoOoxHMXYdSUoxoUgVOG7Tio28evWD
4aWLz+3cVFpK/oVNUJVNzxWaojEBI7iLkN7Zkqf5lWm9uxCA3JBx6mScS+06U4470cwuJr2T7hq7
bm99iyaLUShe1tqoiaWIHeH1Pv2I6xTFldDtlAMKYDcTUiijvVUTX/2YDlcjXnCkDb/Kv2/muGrk
tG0dVmnVfijrbHJt0bq6Pu21mCv6+vdcm2AktikqzHqV9GIvF05gINzlq7NRiPpTJ1TXfe42d/x8
UC3n922QxepEcqOpo8GAbBYWOzzRMsAN14exdlS+jbDI65Q+7tUmhNvbi9RT23+U7miGmtvQIFIB
5F8PtvZ9EICb/W5oWAAvupyz0eE1GZBc0VIWXpmjaTSMt3WIthm74Xqo1c8D615D8BJclqpehipo
DJME2JBuzdir1F1e2zsEuP5vQRZ3WmahYBSaTJ7hfM672o2ifQq9//8WZHGZ6b7SW5FmwWvsTrak
eGZ+L1VbO2f+zO8WGvi52UeOxGqpTDy1cWw4E4SCziyfKcJ51ZR8blv9NKjysRbFjyB0Nsa1uvIA
mP3SzMHIZLEYOrWTEo2n3DmKyrNh0tHWbqOCpgPwLEph1ydxdSPBhkZyip4Z5/1iOWi6X9YN6hWK
3HBZylZ/tGOt2LhMVhcdCraz5g4w6uWi6zItD6Uhgy6QOLk3i/F7utkqXJh9frw+oNWtBJd2Ft6Z
+UeLsskgxY5RyTATHBjYhf5ShcFhaBPXijdE3NbH9G+gZQuwAVtl+QJ0e4Etd9UNe6f/nGzqCG0M
Z8k+RPKaR80E+9+wfPRH7e+V/SlMy31mBvvrE7e2EhAzBtlCGQ1FjuXraRRprSO8dA6aCaCDqbfJ
D2FKWwtubXXr3L2/FG1A3C7CpJ2mt63J9dCP3d0ocQcWQfEatsqjjkUW7Jmn68Nam0COVCQNIG+B
h1sscEjcQVDKkGfKqvJy+zXG2T6Q6kPeP1wPtEbDYFD/RVqcR5kFdrKXa+RZbGF76ohgrOXUxkOt
2+iXy3biFWPV3OpB0gEedV5b0w+8VpMlD5WjcyyVplejAPgH++Htr1qcJlIURzhtsh8K7cWy/1Hk
b/Rkwqz9gx2OW9wsUw11Eef0y3NE7fMMf6eGcwS7BrM5zcd93wQbp9XaaQxlcTbrNbF+WSbCZmpj
w6XCM1AFgsA25tGt+Go15alWpX3cUhiNtszG19YPewI4KFJhrKLF074ygia3R3Daop00N+w+qZrt
KW0qu0O7dUxuxVIvJxGoSGMbMwqdRv3febRv03gX8GL3/Wl3fbGu7UKqZJDx6PWrKD5dRiK1EbI0
YiCiqcM5NpSzH0t71AeOaWoeijTZaJ+vPWBAiSAWD/ZQV5fpsK5UepE1YA/HzMlcszU/1AO6sc5d
aMxuBkf+XydnMDdO6BUZWbDas60BoG1EKZdPaz1MzUEKYe8YIWWfsHnwo/pjzis+s7WjZlDwnHIv
E/G9XPZ35uS7UV//wfHj4EuJ+wwUPiQILydaHeNoVC3oPc5YnvrS+iuLNa9Iuhur3GpRrK4eCr9g
Bfm0oEUuQ7EmE6EY4HBzVD4Gp/9gAfvpRuPe3kyOV0LN/j06mpHoMGD/cRkqR4rIcXCfPNv5i11N
XoVbS5lbNH0/X1+nq4F4qoG0RPIB6P1lIFUpDASL+YKlco8Pw6c8+5mPJ8m0fv9ViK4EWEWq5miy
LtHSRm0n1K3A++qSfBsAWMrk+vgnTKyLKItdV+pDWNudAONLXSm2HiI8PGOxpeq5ckheRFmcItrU
hEU4g2+7TvrYgbYypSdVauYuVd5EO99qNs7+tX1GRHhA+HfMd8DiKxVj3xtRMWPNLbN18XJDUfPB
NF5GxG7kYi8q4Yqgc0v5r6APXKDkt9dXyUoqZrA4qIhDMGa/L1a+cHKp64XMPtcHt8h+8hLQxUYN
ZivG4j1YmzQW1JYYmY4MvfWg2bpr/L5c2awdRDuBZzp3zhIFEKUpDbECBnis/rRyagXVQ4xo3fXZ
WttTKor6HMhYTwLbv9xT7VTKXSlScZ4iXRzb0SxcP9NeC7n8iMJCtXHTrEbDjh3yJA04wi2iIbpq
oK8KJDuYbiv03oOyfGq1cJfn7cbA1j6RyvVClYPSi7MEZpeyWhSmL+VnsxT73G9O1FXvk057vD5/
82pePAlhNP0XZrG/VLseckOLxbnvUjw7f7bllojU+kBQgJh1BXk1zXP6plzT1iE6Um0iGMgLAUzn
s9z9vD6IlRt5pmX9G2KxCKyhsacIWs1ZgWmEF0VXuU4z0VfeJ9FwZw36TiqLOykzX67HXcuSKWQC
Z8fWAdzXEidU5CRUjWXAdxWVdnQKvNGKSGvdyG9yTl2b44rk5DgMqvHSaxZco8LykjzWkKq39Fu6
bbPR+ojwz/UftrZO4VyhC8uPmsk/l3NeVH3YO5Qiz2o5HhHpJ4GfDqN2L6atYs8a2BI9SnRE5lSI
a23+/G8+76B0NUk061SJjdvRLg9TcquV9t7qHc9uPJnuXR85N5DiveCT0xgH3+p3o4g+9fbgqdWT
qW/BUNaWNBxBrD4ZPuXBxcVUjRA5g0iIc14apWtXeuCFuv/7yru8Ld9EWWycqu9V0WmsuWGoK86c
yvBU7Epc2x+Lw/WvuXolcSfBd9FwcKe6cTnHmhBqpEy5oIDy0yoVrwfAU0Rz562XIfvfFcrNoN6N
ObhKx7pF8Hnj2FvbwrxT0G6FpkyKtJjRsc/LrGlLZrSWdlF6nCp/Fw4bafVWkMWEGkMGw9KqxFkA
6iGfsMfSRaz6+lSuBuHxjP8QskRUjy9n0pH9WkutgSDhA29cr6zu8+733c257mY+Atf3bBq/SCid
PpsEV3hxLoJauFZ6X3Txq2pAbEn/5PoDdoL8LI9F5GHng+DN7qvjoDWbpiywOsM+KZe+j+oPJYvu
2FjXJ25eYot7gtNbhzXIeYLCoXYZaIzlSKqTBj83HVNup5AOUhOcbItUOe53RvbX9XAr3+ki3LzH
34zLavyMuk4tznY7ur74piQ0NjZdLteiYI43dzZsEpUlaNAfshLjUJl1DRIyb+pjcBMZyQa5aI3y
g2k6bxi+jw4hZv4Vb8biyyEreiiKcy3Zx97RP4XB56KN7k1YUFNd7IT4BoDQy+PKrf3sCJYAT/Bm
Y+GvHIqM8peLGpxTEAWXPwLUcp5GbV2cbVHciqo65VsquCsrBCqKPNvEU4Gl+XUZgTJ5m7ZxWpwr
TB9K/0OoHwP0L7UsdH18Zq6vj5XhUHzlyqcxo2ELvBiOhTeCbaVjwVNf0aYdq7/8aoQhT5DrcdYG
RRsXQy2oCmCQFodSr7f+NI0q54XTpFgmqPmt2efxocNg0PULGCn2FG4Zma8MjtySlgajQxjQXmzq
jEZT36E1cjbSYp/Mmv51rP4Bg5Kpw+lbn4k8cNsvP1ej2IbkDE4BYtuxj00hJacodKSTLoZ6Ywes
TOL8ldCAIme2jKUOWF7JLUVK6v8R/8JhMDrtpJdt5JqTqR3yHEMiSzTaxiN4bRIJSFUIKU/0uReT
ODROK2V+XqL+W32TwhmY6/jH66tj5fwAagxvksoTHJ0ltDryDbkaQr1EF//ehvRcOQWc4T8QjIDn
iqIsFiGqgxvg4kt1o1rbfVRxncQ39lS9ZvGfkOiQNoC5YPOl5ub/ZQytUYyq1YrqHHXmMbCknVIG
+7b1b65P2Dzpl7cIg0Dzm4YQ+TJCapdhclHViPIGvNbM4FzpX008FquscbtoS3BpK9Jy0uIi5VoM
BUjtJyv+kvlQQcyPifTl+oDerzIGxAbi0/ACYb9eDqhANiBouevPUoIThbXLE3N3PcL7NUYOi5gk
dzsnHopjlxFoz45NYRKh8o8WhqVN82KHGxt0NQaFr9lEmI+zRK/KZU6VLbC43KsHO3pBPA097uvD
WJsoAKP/hlgsMEOt6qAcTL68Pbp5N3shXw/w/oOjqMBun5cWp/Vyaem5HI6prohzUuMEFZpyi3lm
QYuzKGJvkPppo060FW/x5YM81weZXszZFL7m2Xrp3w6Z9CWXQcVpVVZtVGzeP3Hn4UEshYCAhYQ6
z++bJCLzpTBvtYllIGn9LsdYxNW5E5S+2qvdP6XW7AZFSK4/9htb9v3hPQeeRfq5avE4mNfOm8Cd
P0WW5pMxgxnIMK7IAwxi7zGy86Lk4fonXBvjXBudFRChECy1CSFPxG2uctk6VnXOkCPBjtFHp9TO
Dir6z8K2XHPrgn+/Lmex89kpggQaNPNiXkUiNC48uT5r2muj39db/gMr03fx9xfTl6uxhX8tf78f
Ih6IH3w3Dj6KyE3sjclbWY+c3UwbtxFAlSWBdVY1crRJrUnw/unTD6wFHF3Qdt3KvFYHNIdBL5A7
b6nzm2W1YU2DX59D07gpLKjWz60kvKnsTqmx0fOYJ+fyuuDjUDlE2xPflHcYWIEM+KTKUcN1EbkC
prweklluHOGrQdDcnetTM318kUpWQpoCWydIwHyJ+KVrD2n98tsrGyeC/2IscmNJQaYCA9MGjrrs
2Wl8KkHW4Ry5GyN5HxavWo+keaNGG9nr6uLGGRH5zV95ymLxVZ3um+OYNXCmH/P8oe+3anuri46X
jcafpxaydJpLbQFbRdTNWS4/pYPPe33YcSINqrq/PoErI6H3ZdFymis6CL9dnkJVXsoaHjntOYLZ
utfwWrqtm8jZONNXnmq0ema8PV090B3LS6SRmtB3Wr09j/nkpU76IkL7vlOUQ580eNr1j2ObPepT
fjKio5mcFPvF7L5eH+n7QxBICdCFWcCLN8DyoOe6omtjah2Mbz/fh3RND7GkUr1Te9+t1CTdhwFt
R2R8b41hzG6vR3//QYkOggbTQIW6wnJ3NwWZTlPa3RlGi9c5k5vKR25btzA30vMVjDfNPe4TGhyo
rpEOXn7ROvIruza7/tz0cZkgR5iWJ1nL7X2OBJgXTY1zcJzM90CkVm4xBMpBkmtxvD7cOcjlAcOP
AGHPm4S8l1bF5Y+IlMyMGxbWOZv83RDA240HV6r0jX24MquUzmgmsX7pUyzrd4Pv56PRo1Vk9/v4
Ux3MFKFzWOQbYd4vnfl5ha4U+rSk2cb8M95c1TWl59RKKvmsGKV8V2jtdB9KsBO0Lv3WWOgLmqNc
3+jp+AQ4VdvIE1Z8MW1WDn3UueSsWctBFlM32YOwlLOBCsKoo8c+PRfpffpPH++SO2d6HNXYxf3P
bw9Gcmoe+UPH0X/ufub6U+LfymbkbamtvJ93e6bvOXxYrkU29uWEZGpuwKQL1XM01MV+rOTKenDy
uCs9IzQEVJqCgvjGSbWysJHRQXZgBlHzqZcdqa5V065JJxS1rc7VIItkTgshyXaR43L10tmJ1NqP
U7yvzN8/JYFBok4MWYhaBbyay/EGSpyKOlWUs5ZJOCMkpnGuo6Z8vr5pVmYV/AHgEZLs2WpxsXPL
tOrAxAbMah4pt3JnVpIrINC4rcaTrocju3FWvN+lXC2/MgEafYxwTknerOsyngbbKkb1DB9KRZzH
RJjje1oZVXYfDyKyN1byr0rV5alA88D5JT5CU/Fd90RUlJ5jUStn2dxlpadbGAq4hbZDCBSPAedD
BjR/+O2D9zLmIkOQY9+oelsov1jaRf+p3Qmj9FBTvP7tVo4IJNRYlcB/YLfb6uVUJiW5PsUY5Wxl
eld5k9EomZeKKuc5kSal8IAIolBsF820C8IJWkomIdJ0/Ue8TyFJiZVfZVfIybRSL38E2vm2NEgd
P0JS1CPVDHs3IKByUOLKujWm6NC3erSxLddizqkxCi+81KFwX8ZE8nMaNJoC52G0z6MZ3o80UFyh
ORWiwvIZq+yNQa7NNA1ih0QCxM4769MUI2K9QbXonOf9jzCEwISulJqB6kJg6iaPE08StVsm1cbq
Xdks3AJsf25XOu9LiKBShWoVDZx5AJOkvT30zTehZo7XxHU3buRLKycBzPLZ+E6Zkd5LFUkny8j/
0GU963Lw2HQQT5Ny35rIS5AyXF8z7xNAbjUdzDI19PkqXayZpJeKqkO+Bk1TPfxWmlV3UKVK3pi8
9SjU8sCRse+XUKDAiMSkcAKdgXJGbjYW7U1S9Fvg1LVPxKOaP8SyoHczT+ub86zvG9GnVqyd7RQ3
aFlrf+ph0Hgl4K2NU2U90kwfBO1H9XoxawU7LYmTVMOJ2/g+9MbTaDQfpG7LBm01DLc+yQeZMwov
lwOiY0iHK8Vpvp5UlCWGwDnORYybopSnjVLVfIUtzmbGMruCkh1zsS/KYVMoG1IdmOrZ6NITWAxP
K/8qK9nLuk+aJB357/V1tzI0miacGgpMBkwRF0MrLUsNW1jK53b4kk+p60B4Ubf0DN4vOxqFrDhA
X1T4LHsRRNbxcEU900QuEe81pxi/xOaQbBxIq0FAk1ALnyVf7cUNI6KK9TwEBNHrVt6VpaAz09uF
Hf1JIJQz2eQGBf8lCt9pk0LkRmnOSl2lp+YZeU8w5c0/v/tl+Py0tBBt5liHC3S56OSp0mN8Zkw8
eepM3teO1ZU33UgK5LZ5qcSPvx+OdSfTLqEGz3v3Mlzb+FUtwtA6p1bVup3VPemhfWP+Prke2ML/
JB8zg0xbhJnaskduMrLOoVSe5yjo6vx2VcUBXkbBC93x2YpvsdqcdDatlgILe9ToM48Wn0aM9U+Z
2lvsnPfXwxwIaclftUMO7csp03GRHH07sej7fK0T6Vkg1p7hJKdsvdvXAhm0HLkZ8I2zlyY9Vd/K
fhEi1mgKxwt6tPgCqK4yGo5bn+d6pHduMz2oMLmV+TzouezV5qtmF7u+RbvL3rpb3ycsJCr/jumd
x3fYlA4PUiJp/r0iqg9okBRS/UEJSh6pG3oq66PiUMDUA2HO5Vu8L9nGU8n8qXEUenmghoeqiD6J
TOR3uV1vbNyVgwhszuwHBHCPkvJi47ZItLaZ3JM1hDRPXUkJXizAlT+u79fVKHNPhjyTDGzJxIwS
1fBztVRR5IiL0s01tToqJH+v18PMm+XyPsLW/hdSlOkjt1ys8bJQmqDIkIJtrDTdxQ5MgVSSNa80
lWF/PdTqiECdI5YA9Bx47+V2EpGq5H3dkNnpUechONihCWDZG42G9Siz/xjHAwf4/M/fJCeIBE62
HXbQ3+PMeUR+JD6YeWjvro/l3epGZ5BDGyVnbGb536LoKvUoRAXIlJzbLHArX3+saZzVGte5pT9p
ot6YuncLnHA8WBHxBRNNljJ/xTeDMsTUDKPftOcEjeWU88fJHS/DdWZr176bPTC7s5KiAxzuFy/x
MpA/AIaLFbXFkKx7Qes2o4glbZlR/TrPLhbdHGXOUVGHICleLrpWHQsRtPV0rmZVQc/UxjSAid7p
31NESpudEUu59mGQ7C69i+O4fXS00HaOSWem1r3whW4Ai9PsySXfCdtdrQ/mP1pTGMXeN6zoq434
5rPwZQWL7mEGUg51q3/Q+j5pd6WklI9ZlSco8hbCeRFDqP0Uoyh/GI06fUxjO3nOE7V6SJtR2qeB
n8U8oLXiqUPJkroXfmNiV0xt/xhTS/3YZ/HUgB53pHbfUdb9oeYi+Z6NfvQc+2Gau0ZeiAc/mfTU
KybDvNdA9oZ7EJ4hewzxhL/DROWg97tephcR9uNBnerOOYKjS41D1okketZFHgpXS53xvtIrST+E
kSrBeTS076Yfy40bAj+Q75UySh+6DKnnD3kk8S6e5BGFp7D0aQykWS89B3KU/D1ZnfjaW7V1G8vl
+DerPEldmc6V8DT8mb/lcQqlrc5Ep+wkX6SwRbu2fQooXciHwdZiZZcZShl7TZPzyEjDps7cslXN
z/WkDe2+zmPhu2x/51sYYQ5x0w5j7FA2m6SHTo7LzG2jshE7pw4VpLvLGFW1CfefL1EeiOm2Ze5M
rBd7rbkdhyBTNt58vx51i8VHI5oCo8m7dqYXXC7xSI3DWu2H/oyXWY5i89jxjtWF2YcHeXL6dOfH
lvzYVuiruFnqRE+NaKyICdFy3e1awadQSqerPW1Usm9+kQ7gP5JYBasaM+mGklcxs0J5bafigtDt
U9k2oJuZUWa5SmI196QUcgbMFw6E52ukfR6KgfI95clsj5B/+QPQTlXuHGVqXiVEwpNd3tloQdo9
QJi9kqjhXV84/pMVZZl0A9Ukaw9W3VXDsXGqdtxpINdzFzyL9TjUvSzvIBcF6b4bplEErlHjzuC2
pWZFXl5RK9pIz1bOKp5SlChmVPGca17Obzx2RZib1KR7s4BTejS18NCVr1K6Jar/vtsBoBSmAyQR
ejc08xavQ1vKuwGlOsrScaA8ov4wuA6izYcxLuR9nqGhEbVDE7tlbuPkI3FStL4lHYQFMpMnZ7Dv
9TLe0uVZOUHtuf/A5cBjCLzA5fDRHk/MRs+GM4+HketAQv3GNH/+7vUDqY/pxZOCpty7SvnQtrVo
I30686Q9QGJBFLQ5tbWZzQasDmI7vx+OOiKPBirDsyr+5Zimyex0MQXyWQAU/NjOPW2rYPFmYJXJ
sibL06JB/u07jysIphbUQror1vKSSO3a6utBmtD+i509muPZTV2J9mTUuqC4aGxpDMx36OW5MMfj
k5GF83JZIkS7ehB81FA+h3FkeUGgF/dOJ3U7Y+ykjRzlXREAxgJtDjwtKNVwoy9zlF6jbqfG8lk2
/PHWMPNvamP3xyFyuGwA7H3ITaXxUkUqD9c/5MqWmRGwFE+54QH5LqlVspRHgVC1CdR36f0/zs6r
R24k2cK/iAC9eWW5Nqw2UqtlXghpJNF7z1+/X/YF7nSxCkX0LHZnd0fARGUyMjIy4pwTTqXuZLu/
GTrnuRPqLOhxqeNL3yZMjL6NimZ0IzEyoPTj5+u/4+3jLTYb4BGJDAKFsAKXHgUOpnH6Nlc8nTRr
0xcUzl1rMHs3HvNqF9JD3XVlbW4IleNmmqNy48R9s8+ijpHTTFJzs6H/U0WWvumUNr/POlk6yvI8
f0FNZNjD16+3dHxTxsiNzk1eheXnfKpad8onf4/yWfVgB0X7+fqizk++BoOH5BZiKpU+U3z1d0ma
XEZq2cBK8rRxeijV6mtbamuduAtOCp8XMK7MtwP2sTiJ5cQMAjKa0ZshbhxVdfS3+HP0y1I7Z6WW
eG5KzL0xeJUy0pPm4iKQMW85KkKtVL0iqXTXMdrpBrGSbKOP7bhyHsQ/6tQbWA+XMQAW7jw0r093
jrJVyJodzavlqLpX22bayb1hfsozrbnnujYFS7XdGKMZbJx56tc0ec8JCtwihC5GMfNvEOKLm6R2
6MZovqZ5ykhzD5E630EZNfklMcHWmXaNXR70uXFLedj3gZDYvr3uOpd/gENVi+PJcpckIxsOrJNR
KwJUyJzZMdgl3bhJ5QrR9PlVkb9UiAHmlgYx3X6UhwbA4doT48LnFp1snJd+sphEdPoNqg77U68Q
k4qs/1IrcPaof9j6JvR9UI7X13vhg4urm5e68GX6OKfGoBIh6au3spfJqMSRP8+o4PS6vreSZngd
pMjfNWqf7HMrzjba7BS76/bPcxQKR2L+HjOEcbolOc0OR8nHm2SvbxTn3piifmcWcUPCaaY/8lwq
VkLDecDHniHEfhgewptzkRP5iiTPFb0BWo6xeYNQbn4X+HbKgFC1f0oTP3uQ/EF/tAvE4q6v9Lyd
q7K/7DMdT/hNZ6mCmvr2YPcsNVXDjV84z1M8vRbo/sXdsDFi5zkswpcmRrJQX0PXXFg1poXStC1u
m+U1FwV6ONoSq67kXNzYG7//XsSebiZuaZWbqDn8p7X+a1D4+LsIrEU+5aEOg041uFL1PbGTPUTi
R7uUEDJtAIhHd3lV5e5gKSu2LxwfMAPgB1gn9/pyWtVMk4LJEpRrzMzOtmoSKJsk6+lE9kayYupc
WRTqNaAoCkOiC4NHnS4Tcq858mRWvbFAQ7R0c6TEbQQnZz/9LUfNA0NatlJS3ZZV9GmYw536axj6
r7HT7NBl2/lMTAkZfDHHf2HX7YJhDRpz4XCBSKE0ApJCjBheRBKbWlgZgwbzDA3VR7PYRNWPOKe5
Vq+FkTVL4s/ffW96XKZcGVTiEgTY5P7Ymu3eN2hxr81vvGiIBhTxUegGLO9C6MZOM/q1CoHMeRjq
H3FbMlnLcI0Pj0zm03L9oJUDIZPZSYvAaMTjKPARqpfG6TY3fxaleaNpww549kpOf56tYInOEEFf
dJW1RUhyfMvqDT3QPCNu85vAyr5wC6/pUV6412hWsx6LfWM5y66DkkgmqskJiA5E1JEU74ZbAB7M
pQQ8wrSAyJh3pjk2NzUAiVvald1uIsM6DrbTfqFf268Uis8XDd1VxEExj0RoPJ46TBtKeh/Wiew1
jYoYWjM3B7Xqk+31OHQeCxhmA8REkF8oQy5vtwSwjKbxIT2k629n00eNtbsNzJWk6Ty6kpsRaDS4
Lzy4lygERL2kRA5nxUvUZoec+L4qDQHMup/k8adfqc/a2uza81NA05JGleASkVUuiWCZ7gxOD3HK
08HbPytl02+T3DfvbBM4mDSY44ddlAcCiY/AtonplYu0UKKWYRdzTVLUqvl9WJgNwl8haqbXP9e5
U8AIBEBHvYd+7NlbBNBGoUfyqHtFphvbVk+aw1AEHz9vdPdJcg1x5hz84tT1UqlO+rDBCpIyBvOG
KFYUXWavbNm562HFwYYA25PLLopbs5Xl/thqumePfoX8rKT84uw7z1XTaLvr2yZy4tOkHTfGGtUr
dGvOiB1NpsxRnMaGJ5VtfDDKjLtEzmVGyavaYYr76TWUurW779L6NB6whEkKyOhGnu7i6Ft+lhet
4UW13mfoGMcxMDiKp7qrN0Wwpo917hrg3wDDEfMJkjwNTs0V+dSV81AZ3pxVxsZmSuy+a1ppf30n
Ly2Kyp3Qw+IpDBj51IqDAs1cIcqJKkPuFvOjkwQ3SqyuRKVL34uHKShxjhKsr0XbCqWM1kA73vQi
OwIb2+vprZlqw43tF+GN01LnBjf7YagIp5Z9I/OlGQgFe7G0QjfHHkCygcBh2W/tMBzveV+V7qQ4
7Yo/Xsh0hS2ADqxOMNoWH0ubjKTWfcfwKqiVhyKbpPsUPtMNJK3O66w6uM3TsLuZJFPb6IMa32fj
pKzJXly48WgOoh2p0KKGnbhEqEVjH8i9n4MekHNy6vGu1YOdnn9Hf9FE/gXtWDcwKcpDLP1srabc
F1yJwgOlUCqwAikh/vxdRlTWjhz4s2yg7WdFzHwJx60eTqFL5lqu7PdFU7xUaU2BhSPDPzUVjMjo
d50NfsEMbfne0GDzP8VTlKquI/WjtiIofn4UbVJJ0FMMsUOcdgmcydI0rFAFMj2p8P2XOrWaP+Xo
yyu59fmihBWyA6ExJkgip4tqZlMiusom+s92/VPtHW2fanRy3ChpupUDeXFF5HlwXRC/pWB5aquw
JCNNpdTynDYcapeS2FDshwJC/sqlcNEQTWQhwsgbxVocQqWyjbzp+VJc1vlr6lvZjSzJ5QpD+xxA
LbAYouQtyOIcwcV6mpheRgEp3DMCp/iGmAgQ3riRHuuh7u+6wZDvg3FW7vJRmnYx5Oh9EsvZocmy
7lOlpLd6HKfMOPbTnRVX/sGWev2H3Cbt17icykcrHMxtX7fJb4uu2UoGcOGroxCEXiCfQhDAReh8
d2qsoebhHDU+qFImGhcBlUIzMz4b6bTyyS/EKA4n3iUI+wav8kXW3VkjzUVD9b2W60txFTkMv5nc
1emOqkP0T1UIYdOwq/qtZvZhvreToXjtE0NZW/K5KLJqk6CSDuMRdHuXfYoiRT1QjkOb2cdxvC1j
eXyppdBpt3aQ7MFS+Dc9Y722SUZaVw9SvWsn/yHKnPoRbZbkmCb2q16j3ZES+J8+eh8yroYqHHVH
oZC8VIWWla532i6wEU8wpxczoONWZEH5PFOqWDka55cirzlAWGBVxCCHJW+47USNKC+T4+BkGzP7
R0MlsUagtCgd6PEfDi6gTHmxo7pK3s5fT91s0oKmMworOxb2g2CFKDNi1z8+uneimk5tjQIxcWpZ
SmUpNI4SNTnOOU3HbFR+60o/b8xgdZjU2WsA/SlabyiEcG7OpaU1xGO1MCjSo89l+pgmkShchhaz
Hoz4jqOzNnX8rGbIK5VmkHh+C3ncJdMxlK2s6GgcH/NM1j9PFEC2vd6hyx8Of2a/NTaDDuhbCTXn
k8pA+5UcTcTIk2wX6yTulImJDxTeFxdDV/mtVrd9ceyTQD/G+TzvmJg1Hpqw/ZNIzAIuQrneIKCj
fL7+Qc88VBgWAulkE9wVy7aU1qFCOmdOcRwrwWfStKBEDsr3A8WdVFoh+2xu6z9xOX6YtYBhAhR1
Wt56QrH11FsjCcB1roTlsZtRDIcSJ+9wp8i106FdORjnYVHYAkkF3pIIDHn21FZs5CjBall5NKrB
3+Z16cBQIE1TCkV5AjMb/rX7WL/z2zFOXSuI1CfFGfOb6zv99i5ffmMudwoiKHPALVicz8EOQrr0
ZXmcldr8DI0NwTxjFI15S2MDoCPFw5TvZbnoPmdGhyBOlCbT81S0qTs7iXnXSoa1b33nlwpedD87
036EXLLxk7b8ef23nt1YYsMEw4+2BcW2ZfQuo95wmEddHhM/1nepaj/kZNmHMre1X9ctnSUPWBKE
Zi5GTQzEWxQbaZokCsLDxXF2lGhbMW0TvdwxW4nD58FEnC7Be7cNVXS4Th0gshu/isxKo7nnt8m2
6nOV2mltZs9tI8cDcuKtsUZZOd9DoLcaCE8SWFHWWLyVeYtPKafaZOTeHMyf8yoZQxc5D6l6LMci
XiNWnZuDxAWCi9RVt21nSQE1Om2YkZixPQZAgiGyaEjaR9kBhOxGchg0HwYiCGQVJ4p/gsMttqx1
lXrdVNJkW16gJlrkMj407vdIhYbBSmZ+aWG0rQRnj3rvGeADl5nrJI9sbwS9tkG4F61lUFDJ58EP
GXf1UXcE3/nOmHDXd6kaFbzQYHSx7XVAV1xeVIVrjrH94WjP0w18GiUhgCWosJ1asUFKz1kvgfyt
evWgzTUi0XgR3C09jN1hsEgWjFYv3FozkxX8zHnAJw2l4kUbQ4AElvDmxmeK8WCEDkoT47bs/fto
jGh8Ny9zrxwq6eXD+8mgQxO8JNBjdEAWb4OgnYohJkP0uiqdLHcy5FTatLaZOB/NsZmmwxsHqXHw
haJkdLqlul0pvEHKAlJachNZ3Ndqp0g7R13rOp2548LQ4qY2K1vzcwP5vNTst2r+txierTJauSvO
oiJGeCHC5haSgbjJ6Wp8f2rCSKhKFGYLwbkoXnK5y1YqvBeNvCGJKJwzEGDh63UopZJvI2vS9REY
PSPoogcZ4Y78o2dKLAahN76N0Ok5i0xOSsnIsZECDCL/dsgY2kxXtlmxsvRrbnV8mjQGvJJM02oR
bsM2s+uOp9G9OW1KJdl0Xez6sEit6TAGt9e9eukD2AKBBhflbfYeVLLTzzOYk2WUhm/cp/KT3Y6b
amu17fa6jbN04c0I3G/69RRAQEicGpngblCpcMx7OTYl4Jlh/DrrVv7a8yS6qyYn+NbyVr2bgZ8d
Am2ONjaUuq9yZwbP5linh05iLBjqjs1dXqbQ+DL9n6JwNNT+Yz1Ym/f3FjbeJzf8WurPZAyInLEz
y9d5qc1TbWepfQ+kLNv4el7cKuhlbWjH1AeEpsZtPtXVrh0rexvbUfJgNs14kFozD6jWdf5dodrV
zreK8MFqGv9oSVHxUstF+ynNBIlgGqTDPId+vEUpR962LURNCNud0ex0C1SxGyrgSFeCyjJtYFHw
XAUbFKQhJc3FWQfSm83jbNr3kMJ5sx0UtbmVuh8JpYfrH3vN0CI1LOUJwAJg9ft+vqdnv9EGzc2i
x6R//Q92uOEE7l9c2gvHndW8bSMm6t1bxsQkXnPn5NGPUq9242ztr5u6cB55uf1rahGQJ7Mr5Cy0
7XuUxp58tGWtat9Ox9aQXVUdVkLZpf1zuEagdZJfU9w5PStq2kUa3CbnPu1ReR8Q975t4Cnf2FP3
oFuTsrKNYpsWzg6DXQzgYxfJSRbm5F4LfaXA3FA7o5uYebet1WhNr+CNS3Bihoq9QBIrcLrxwSVm
JqFSFDtWFXqDGpXVBgVxv9z1Ydt/bYLeYraKNag/GzgPRKApDcfN2Exdt5FHtZ02SeF0L50t5+G2
Rok7cKlGa0grTEWia64WTPOv3szSZzOXFW2XJ7rKmGUj0JR/5LLWgGxPXT3YW1olPAIjNajWekln
6sDca0jl87gXA6mF9NXpR1OmLvItZQw8JwYy0dvPoKFv9NoImaAoMeXsR18xIEtjhmmTfZ35WzFO
q3f9bpLWcG9nznr6U6zFKySjHqAU0RB4rXSXyTG5Q3VI1YM12C7avYcPnow3Ywj2GABsnTO4K/TW
yQjbKfCi9GukSbt++tuHL0yMve/Hb9dNnV1UwpTojMDNRIV42R+XGPYKlHcOUB+utqp/N4IRn9bk
0c4OH4IoPKsJkjywRM5y+h0do+hVNKwjr87sY+e/+kpyGBhhrHcrqesZMgWPwZLgmVKpAF8vfsm7
7Lx3HN8PsxGMjyLdG1Yx7DQS2bbSis9DpU2HZCzGXaow7MEMlORpDO1mP4VILwyh3R/gMqjP8gDk
t1DI3SquxiefvPGxy7VPRe9YnwB3oll//ROcdWz40YKzKLJfoRG25PJMEaDYSotjr4p/h0HFeKdp
q876AcLU3kKqppruUbPc5l85jKk1rxQ7L5qnJwe2mCYMDbqFa1cQCupJNmLEvxnkWsEdYuTBXWv0
LuQHWIAjccV4MozvQf21a/RtGAMrur4FF04XNNR/f8LCQQolSYzEMBnLOP0MYthsretL276VN9oa
wEW8JxYhk0xWoD1pr4jX1amHhKOlo+7Nav3pZqj+jv7sBv2PjDGlavDFYFzv9ZWduz7kTXZWFF65
epYM/yHX0CxWu9BTIo8OyKa2o23uGDsj+3Xd0PlBpoJAC5e6JA1xasmn64LeL9uFroW87lUBrHYz
6UvWrMBXLq1GxAvxLKVeIYvv+O54xWkOLSsNIq8q/kjSJnjOnfu2/vnxlYAWtEFccLkxOvDUSFJN
hhp3TcQhbDZpuU0ZlahMa9WQC5cLIFNSUs4cfHgoVKdmJCvQLN80ItDSXy0te5KD4lBY4Se7Tvbl
zPBV1MBr/ZsTlKNrt/XjPEl/BSVW6laecpc2lc9m82SguciPOv0h8ziVjgAyIFh1V6pvM0rrqnOH
cU275JKL4B2ERpISclVxNN59vTSqQkjKQ+yZUrzJh8jtjNEN4hWBgUvLAQ8E/xHMJzTL5QHTCymc
dT32ArlzJaIlZDWXZ0ivrwT7sxyLDjPgJtD7tLIogS6Chqz0ahj44DmbuH0qlGxwRYTdXnfGS6t5
b0Q93TNA8Io5j3XsCWlks2wfS61wE+c5qO3/shwxptwh5xGq56eWVL0aHSfpYi+2stitpfhRloa1
mtxZoRvKBYwPYE0K4koUXRZWxqoo6zrFBya1Hw91qAy70ZmNbQ2ci2KS/c8kaTIVbiPdtfno7PzB
iT8c7LnsAGQI3WQhF7i4b0gjRxQL5dizIiPcSo59X8OH24Wy9ndqSmM76lzU17/iJc9nmib1fToo
xMbFEUPypB79RPhk7Bx4JMw3ZJLJJmYa2sriLvgL8ZemFOgLSGHLpoVZyl015EGChNjfgv0jQGpJ
vRGMng8v6cTQ4kMGYdeVeizFnqGmOxCFd/5geDBzd9fNLJte+ItI3ED6orYiuBinXhlAF+yzKEmY
Ze5Uu9LPg8GdZueXGWfNhtJx6Ma2r7hMRRsC6IbDasP6wqc7+QGLTzdLETMbqyLxGkX+xgzzQycb
j+kk3fiyObijrT/Epva1CqqbqWMKHAVp0C4xI9+zGOmwMc1kFzUdbXt9Wy79Kt52hB2aEpCIFr8q
L0BOQDNNvLA2XGuMd+n8ySqNjz5a2XyKo/QIKDOoxhJQVMVa2IE4EGtvjlX1M9QeFTW6cXj1fHw5
b+NfIOLz1lrSEaKyMSPZSVmOVu8UHZ6S9aupPlyAE8vhVYM7vVlZBuxOswa/yRKv25l0rML8i9L8
KSB7fbm+GuGTpyke06cIb4CggNrCOTj12UHrnXioGVYtqcwXrfuyIJMddteNXPIARp6RogjR5LNJ
91lQa01jlITr5puavsbqTR3/vW7iUiwR+lewrMBJUOc7XYdSZT7M0woTwUPmfxqT287fmmuKlZd2
C0gRlwEtGlj+i69SdQinjQYRSyvm8g8g/WbDrAOzWAmMZ8w/EUne21ncpHVTFqgWhIlXfkuT3JWY
aqDk8M59V0a7qa7kg5+ld2lZuQysS63wIVf0lfN0/szgJ5CbCCEseivLBKiJiqgxhjjxCsmbouxx
TNuN2dwMSYiG7Br0/IKD8H4n+xfCe9SBF9lWVzNEx4qVxMvG2W3Nv0GTu6llrLjhBR8Bogw6iJ6G
eDwufKSXqnDw64ldtX/JaetKwR4KOdu6hte5uBxqEaDf6cibS2WvOLC7qhlVLraudtUi2Mzz3ZR/
FAqNkxDmOLc67sjmLZYzVHnUxJZFILJN/CPYyE39H3aMT09Nnt4kU+oWfpgOzHxhjm7CCNh/ovm5
7yMutMpN6s8fPr2CeACpClcj1VkUr8zY18E9OSyFzFEbQij+wUZLD6hsrBytS5+GoyuwKVRmGXxx
GicoydUjcCXma2dIN+lfHUj21kclbsSXEd1V/io4yksMX9JXvZ/1DUaQkg7snRM8KuGxSte6ZxcS
DtDjolMtmgQgiBaLATU7Nhl2moQJnFGyq+voNjGrbQv4vgjuws6+A+h5uP6xzqsCb8geUmM+FCdp
cVgTY5azrJ9Sb1aektFl3ldJ43//Wy+/Xjd06bwSz3k8g/c7VxfM5bKSeMWzjX0A3usX0w/cXm42
q0/1S04hlKuBbQvY/7Iz0ct12DlTmnlNG/8ugHQ2MxhZs/l45sB9/q+ZxYGVGnkMJ4lZ3mVj3OR5
eDun0w9Lj9euj0vL4Sp8g0CRDS3djwaqr+Uzk8kHuDVuB2hznwyBqKMY3UqR48KFiAIfVXsQJ/j6
cigJDQ/aaoqYGa7F5kbxoX+Y1lrF64IfAOQicwSdwAN2GbfHoHacYcbhmibahIblSo26oR5Kp3Ul
OlwqdMAvEZBl1G7EtI3TE2XZlZ129ph6cXfHMEEXBUM1/Vox7LGkM/GP3N9N0a8s+Em9uVKMzdSu
BfWLaxXEah6dgtu8yDBivy60cdBSr5BvLJLLEoFSP9oE/+GKQvwPuo5DvkRxSnzYd/UNRSkMp0cL
ELHG7FCgLUAJTApXyqXCoRfJJXRSXQhRiKUsidKdWQK0a/3USzTkT+fDnCqbWntu/VdpbezPhaDE
PQuJkdHM1KmWQIy2orVjJDhiDlfX7bMgRl4kzg7ZpI+3ZUfKmQF6P0ZA3j9+qgX4FZUGKitk64tw
yHtLVTP+5Vk6c2P/dF7cf7yhAr4XgBAiT0K+alnu0Hq/KMMgDL2u/VWCe5INsOfdXQZXwFmVr7oQ
PSiq0EihqynwvIsjgB5CY0rzFHlzWG5yBoQHSNxNzx8O7VxXb8qaoAvIdk/dD8GgTE0MPUJi/zmb
u61s/DWZN/MfuikCWPuvHbHYd24eWeE0DzqFS8v4ZPrWtpN+xsUnUDQrgeOCpxP+qJCKqIEPLhIY
hCnHGgmsCMXfeGeTwWwjQ6EoryTulCU/5r786HR1cox3FgFpnK5MbxStBHsVIeOZbnReCGr8icmJ
rimnK2u76BD/v7YzCb0wLeNcyX2Kv41Pa3GQWaD5c+yslbtkzY56uiKnY2QPOxt5GdLQkxYz6I+8
do2JeeHG4o7nBafD3+KNvfA8AMN+Ytg57ZPaGA+Oktz0GlMkrrv3ZSM0tUFH0tBefpxkaAwZJcBY
1MtnM/hrJdPv6xYuxDuW8a+FxT3RB0HSpQoWErnZpfpP1MA2tWzdSMoRotiWXHNz3eClJZGa02d4
e3MsGWmdE8O5MDFIVf4xh4omT/XrdRPnDqAxc0gBoiVwAGzeqQNAsvZHJSOGS6W9KcLEbdtf41p5
83zjhBGULHic4U5nuV5jMeSOUpdXlP4+dYyHWPsSmfp9OI6PYdbCj7Vuri/r/EoHS8UFQauVI0tM
PV1W7Uu6AzIn82DFuD0X0fgU2C/92oy9NTOLuB2VfhvWeckNaO7S1IjcqKE8kFWpWzt/rq/oPNqx
IlG1pTRuQbRcnFTVkVI7loeMLt2jH5WvLTTfcmwe5hJgRLg2lOzSF4N1RXWK7E9Qyk73z5c7iSoc
6V8Y04qJeEdL42ulo2Fdt3+Bfq6/384cUZwr6tGkYAKvvdSSRa62HeW57Dw9jettA5hgi2hBcaN1
4xpt+oIpbnVIbDSaxIjYxZvAot9ZTKHSe0nk68dsTL+NcaDuZ8voDtc/2tkBppNBH0uwHQWqc1mU
qH1Tlaqq7z36FVvJKrdhenvdwtlz9NTCWz/l3WWb+anZ1CVr4RxJbtfJ3Q6L9X7Ok/aGhnq8keRa
3etG42zHZFS+XDd/5pXCPPMXwUzQaKLgfOonfeWHgMTVHrmsfcAwZkt9Cba19sDk9OuGzk6aMIRu
HA9vyvxoaZ8aKsoY4R+bdTbmfYoijs8M0thC+eqf63Yu+sY7O4sFzW2VKKHCglr5NdGOevCaais8
wDUTi7NV+JE8RbHOJ9Oe+vHXYB8L7cf1VVzyOxQrIAwIgWZc8HS3EGiLNZRlek+ORldmNOKolSsf
ZM2EiCDvHA+dxrwJNUy08Q+1fYz7T9eXcGmX3i1hKcSWtsHURFYweGlebQul2hQ0hHNzpal5Fudw
K+ishB3wDxZ8v9NVQNcb0qZNBi//Td9hExsvTXbo+10dHfQ1HM2FFcEYJDcBQUPwXEZwu7MG8Gus
qKyf8/glZURF/HJ90y4s58TE4j4qirK0ElRBPFX5XqS/+S5V8dgAlH9SipXvc+FAnpgS/vHu+6td
CTwXmU8vSxsS1J+a/X1ERVJZyx0u26FqSE3vTefw1A6kinjotYhd0zbOYG9ymwcY6qC6M2+vb96F
WMaK/rW08GhBFVEmC19oi3iToNnKoOZdom0kn8FKK7t34fQgTcRUQmRqxchH9XRVgTypk12mgxcB
Psj12R14tVxfzsWNQ7/1Lf2B+L+IZAZjk1uE+pEZle+yKtijLeDq5o0+ZjfXDV3aNwoNECQEPYnL
4HQtdjUag552I+j4zo3G27T8auffxbtI6VZuu0vb5oAeetMQpAy6MKXGRTDIejN6yN1BpNTicNPV
+YeTH9jmgvDKfygdIulyuqDBzqxCGllQqCX35m9JDbbR9FUNdopyAAbxQXYQtbwTa4szO/Hqcsak
H6m4xtusYKSj/9yvUekvpAkYIbOi+o6PL8FEtUI5t2nr0ZuqewazMaAVtdzqe43Kgv8bnTW9Wyt2
XfhUlE0oaUDlRYhrWbFGiKCXpGgcvUE7FrTh67VRwxeWdGJA/Pm7AKQVdirr3YAvJONuSOIN5UIf
XUA0flLVcmO3XB3UfCGCvze5TLbGoZqTTsKkUhGMjGNIbsx7+fpxOofACAEFJgBSfqe2cTaCIEaP
xi7Jer0kvu2nwJ01k7S72fWd6SbxVuaUWcx8k83XFcOXP9m/hhd+D1QqhkjL6bIbL222SH+oQySy
8B9V902Lip08Gm7h/NITw51627VVd0jWVDPOeRiL5S/OuF/ktWqbnL5A1cFn2Uc9UbfMc2r5OTF0
DFhts7X1s0/IhGvjCzzSpnTpyqbORk63VXfoq33R+7d6UtIDPNjzvnUeGmX8T58JdgBVYzAQiGKe
+p+tBJ0OIHf0ItrEY1q6NYXplGJkZmys0e39h7jdd8w+v/6VLoR1EPX/ml24PZWNycjCiWgrf3aC
wk2/BrpPW3UlqJ/JHxCW3tmBynW6vBAVC7nWsaM5P+30kD5J/WH6wuxj8RHC733wo9mWvebOrcp/
R5thZZ0Xj7eQcKXiBl5pmf+ppRHEqcn22hGCsZG0G8q/jKraz1KzUaN+L41fJP/2+t6eYwDEot8Z
XZQN0m5AaSTFKOzaZ5uptwachLi4g01gGPdBv7HVV91Kb2VcLmR451ys1OPOAeLiF3DA0R+2RB1r
4f3KbFeDOiscfiPLD1r70mnJrvWbH0q11+V+11nTbTVUbqBtw6RFn7y8h1HfhxKzh4vbJLiv5x+W
c+xS/y4L1gKEWP5Jb2Hx4xYpxVDHTJbT+HGBaewNP9u2zpPfHbRx69dHRIvCT8p0W/prmDVxks7M
osIhEBHszpLbkGdF5s+DMItE3hwcWm2TZsGxlpyf82jsbFtaeRW8vY+uWVx8BWYpJAzFxmKZG7fz
3N0E1UYzVNfwzPgQhsdGV/ijV01G6pbELZDcOrntZ/nQ1B9Gcok9pwnH6kXXT1+4JJN7pKIMVH5K
d1D7o6G+lNrKcs+PGuA5GvToevM/kMs7Perz1GjRVCqTkNd6kepNw1s+m6Hy7pghRXb6XS3739dP
2nkUw5IA4CKLhojQUubF8asmN1Nz8hB488l2YM4p8bZZhRSfu86pncWHTKCUz7VuTF78IptuXh8k
UKRfa/m5A8h8fUnnycGpKbHkd/lIlThFomT29JYGM9TXNxvmm/8nI6BwCVK8VrWlkbFPtWDAiKnv
ETatpplNWyVuith+6v5iKf9aERn/u6U4c1GVpoQVPf6aQyo55IxSIe6m2g9m5TnQI7XRWFnZ+SsC
cgfysHRy6DojFH5qk1FBU68yUMWzkn3s/DPEB6t9KBnkkmkrN8uFDwU1Ge44uE2hDLm42VrFnpyk
SWYPTR8W0z0ipjFH1e66O5wNGWUkH91D1PE4uAKxsbiou7Jtx2GOZ88qHotPtVf6iZuV1DNRM3gc
bbdlsEvK/7tu9tzhscoEYpq/lFKROTvdRjMr5qE0WFyjQyAv7nPIZ+PG0F4CCrltdHPd2oUL89Tc
YpFQtig/tZibk70fHvU6dYf6pR/u/E8JBF5L2unaTtKnmykceXT8um7+3GdOrC8pu21Fu7RAatPL
0b/X5W+V+XX6Ro91Mwx//4slmiQ6UDbeuItzx0C9lEgiTaDLPsfSF9n/EdZ/Nf8Pz7Xrhi7vKKAY
IAIGX3DZK7OdvoNfFc6gIaxtFUcMgIlcYrPEq6Pp97TpSh9hHwCCivRc/uiBHV3/Bee3AZsq9INA
BVLQXYYYNZNb2Qn4pBOq8qbbqQdl3us6jaF0U1l36qfr5i48d07tLYKNmnVtVtuck0k+SvPn5idj
dr5p8taMbKgZtyNk4usWxbc6jW4Y5DGMrrqYibKkpVsTOMRExmvaGUoqCoPNXLs02MJV0frzSHNq
ST09jKpjtopRYEmXDzpVBDObt8a8T+SXIv2W+y9laOzq/qDKwaYslVsK7JupuW27lWMiLrlrC9ZO
f0bdMOJtdIrZc/zvkfMrGVc+4cVj+G5DF5esPWtxG4bVDG46Kz/ZPiXzR7XaJnp4uP7lzqmAxFS6
YIgtCMUdniCnKymbPJ3SZmamapAeGfydbVqtsW8kWU5Rm5qlYzZ0jash5rcpzHKXWkV1m9VdzMs1
0PbXf8ylXQUJJwg2gHWJ86e/pZV7ZaoilfEr1T9W+JivdXbOIzm8IebNoQei8yQwF+fCDhXfL1XT
94Is2doSd/2TIT3FCSOS3OGjg8WpdXHUSWHRg6A0vUyxnXBOrCIJfC/MK1dvGTL1YR8RqmsAkpBX
QPh8qSBoDyW0V5uwNarwuqqHbKclzzoqF2tSWUtnFLKUotppIlUIenbZ+VUysx+rUpM8iTpJEP3O
y95NGQUPHH5TVCsOeckYyCcyMXp7tKcWSYtPGdcs5jg4ts1t/oQH3mRId9t0LMJ5BRu+dAexrvem
FrGknepaLdMkOGq+fxuNNty1StpXDclYEGRujFy3DPfluo+fBef/s0ojGIgmpfalE5rMhYu7TpLA
Go5uF7yY82EYboJjdDuWf4NZASv3+7rJ5fXzZhFVQ6GphsMYiyM+FapvNRJbqrQH1dhWo+zK36j7
upb/abq1opUH95sy/fvg+GYPh6fIgP9z4k6PcQEdNZ0T9nWO0s/pWAhpLVdpAnKmW+1LmH1Woy+B
D5HnnlZKLAjO5abpD30euuHk9uUfdV5DRC4vKH4SfX6K6RqVYaKcuFbepd+FjgN3gx4cg/yQdY9N
+Dz6T/QmVj7uMoC9mQF2KYrp8A2Wc8ho6UY5QQbntfvvflTfBswOuv4x31rpi90llwecxYsFdr25
8No0t6vOVDpezPVrb//gOYio97ad/qm/29WX/xF2JU124tzyFymCedgCd6pyzeUq2xvCLttISEIg
hAZ+/cu7bPvF5033oqIbLgjpnMw8mWHtcgrzzAPRP9dPHErjpWHyc/5P19//5+P5z238cQJWNYMb
S2Lpnej7psZIdZ0+ZaTj203KT+O/9O5/lf54snAmgVgjw06UZn9iVw6xuAi7cOyu9i8JsmPTezfo
tgQXS8/8AWXNXf4vi6K/zHau1wQFA409BuKgQ/7jJ8YeA+y+DuxOrp/K4+JVUx51eTMijvcJToBp
fcyWruhfBfs5HGUDX9Oo71T1jzX1V/n65238UQsQISF7LnZ2lw7fHeajEcUBrv5BwkDli/O32/ya
zN08HYpsa0n+/r+X2/+zd2AK4Mo4QLhynaP574fjMYnHZwy13PHivaJl0+dIG+wb/k2VY8Pi/jDB
ueB/X/LPEg9nPyyh0EliuB3+XX8OhOwzRmI3YOZ3dn5lyMGeNTDD8/++xl8f6vUaV4t1MDdX2+A/
fpag1GKO2Pq7rZwbhzEdPv6rbfzryeEScKO4egRdczX+HAapdJRYF4ZwF077+pqTLvrw09qsyMUs
L/X0r974H5f708DW0oKNtcPljL7ALw4xoOH39ot8FNtByWaibXLZD+tt9iDYE5mbqJu+/JOO/3tv
+u9v/pO3XKuKxSBGw52aHyMg3MeySXiDvMOawpfplf4k/a2CpmsltwOwI7SXGAvb5n+c639/uJiR
gyrgGnSOkuWvRILe2jrArlLcyQToymVdP69q6pZvbHqPEVe4ghSMPg1wZQh3rse8ESiOtTFrA4am
htnn/15q/8/dYHoKNmSoaOG8jQH5/35CqCmmNZ4oVNuTAsCtluEOy5t3/Qwr8TrpzSHJh+UUB28O
Ru/mI5uS+jLVSt7za0CyCBM9TlXCMFkc5MmtCrlzZTEcdhZF//gu/v72cK8ZpgKvJTLSHP7Ya3yS
7aVKxvVuVl+3dO2sfBn9v4ZC4Yt/3Tr/c4hdy3tYz8AEAR05Xtd/n4lXiVpSTfxrWpY0awQAxb3Z
epY8ZdsQfx8yO37s1IuoxZyDvesJMb9CqApxMjKDNboLcvqkHab/O6Zl/E0jvf4+BMJ+K8GLvAFJ
X9/sKbJhj2L2DFbLqn/YnSnf9OQg7+Mu50ljtUUwk9XEDucUPc3JgZj2pxjus690SxFQNRbUp83S
C6AwecS3U9jxihu48JH4InKLoQrrqqkTmMfCXLTLzM8F1pBvWi00vcwTSbc2NpYh5LAU+1u0rOvK
23KRKsyf8nn1y9BMLI7G3xTWFAMY5KqvS9v4cXX7EaHDsExjiEkLR8Yr5Ac0mAEff4SNwGiZp3AH
7sbc7uAOWSAYbBwMHNeaAO9NjTqKZ2sTFxSDVGJlY36fqUrJy1pP4HPjmc286dNtc12Ri72H7msE
VsztmkaIFcbG1qYLr+Qp2YuNnXErAIQIEgx/mgG1OwD6TIk279cYzEgERBFDBVPe2LEw76rq/djx
3LDiNoO3DuyT15heKLJvnxfBNeJ4VT5/oqIwtoOmfH3yMhre91GaH9CkJRGUSTq/S0ZeG0Bce/WC
qIp6OY2wwUUWdciM65Chm3e54pa3w7yO68nPFR/acXP6l48x89rBC0iLrqqiBdthGsbxGFjKYS+O
cfLLbGTya8nrnpwmiFJu8nEi/MBU5XckwF1ft0+3EpnPQhrarhsxwwnOTfK1LyOwoAl8t5IGYglN
OsPKFeFCKXdZa+opkocrIXYn1roaAN3x+QFDUuIlNxBgNkPGUlhrashcMfQq9BO0a/F4u9NM4zfN
1JyYm/u4VSRKwrlcanPrfBTi1oMd/cULxcglVb1Ew6JNsh6R0o1VEVSU/xwVUmUa45SoDwlJRdpo
H6VPOnX92FILVfJ501sJZ45ljWJkOHL6oWS1fdSpdTDSIqtZrv4gYEDVVBkMt8R2bHyx430Ng9mi
digSzVC371YexEy3vSsyW6MJzLj+zDlkw82CSc/QEbmytNN1MdjGWXQY8GCOQxuCZUiuvnor52D5
MeqpAwyER2RvtikpFS4ZAZqrGN7GEfYeCvbeDOa9TbrHW7hxCKIkdyWUF9XdSnIEN8UTU/po8j2D
AU5Z2O8e5muviGgonhwe49MWmfokJo1rT6P1Py0UcGOTMHSfbYzoTpQwiLGGhSIbP0s4an8e8oL2
TeKRwtpsdsDvVz2WWFP6rXiPpCvxRuNy+ZUGOrlm1Ol+M4wMn74Bysmb1IBmBnFlVtHuvVKmQd9R
wz4a4lvQvN7xt3jjGH/3YdA//OT9JSYyYLpS5vR2KunVcKGyQ91CXV6cvar92uApKoc7CBwLJJJJ
s1Vz+YUs0MojsmUTFn3c2O/d3kt6iBZ9PeJUTiCFQ0xpw7lcPs9zLjfInBOBp8UZwZZWJ/KnMG5h
MMXccKNsL0TVmlzGrCWIFR3aTEV1AKZe9a8w9ViiJuvBm0EQm6MoK5Eo9DPXvVu7ydEaP7qAcVyD
weT4cwlhQ+hQshc/dIkokmZfFd9biiTw14lJ/312C4fMaB7L+Szp9aXCmyO6R/LivCJlFTnl10WG
DaFOjL4hvYaii08FNiyTiHw67OUepecx0vzH5ucak3RDH+WHNF7gUwSaYr2JeOj7M0Xh5xoXpTxu
syzgRVhXuwKiozHkHRB/B+PLbDdzG/Uy/VLERmWY7NqUbWr4Y8HKww+JxkjqWiGsdkJFM/Jhu0wF
bDepXEpyKrdJvsOUnuhLVa/qtEd+m08yX1Tc4J0QfhRK1tUdpfD7eYLmd0g6ssprDtk+ulu/DbC5
CwHse6NFIe7WHXEMp90T84KIHnIPOJmLF5eQdfxEok3FwK6z9ASye4AyArv+F8wtIjs0RW73j3Ur
kXADoJZ99+AsXgLiJdMmsVX+tG2lWdpqKvXrbgQfm3T2CEes5ywF5VzKyJ4qVE37QdTbnh7Z4Dd5
ybKrJNhXwzydCIO1bTNiTOwVziNpdI6LjRSnNQ/9g49x0rQFpOVxQzJZ/vArjK0f9nyxpoX9Z5q+
RLkG2pGl/TLf+XWu7mbMYIA3XODt2SHfPuEIalvM1iUuH8ItMY7SjkaxLZo1pNN0mAZTx/D5x923
Mdbn3BYASPEYkeDRP24IaXpFpeHiRmDD2G8lXQKup7MqQLpkhrmNE7T/LU31+hV0VfkMZz/6dZTO
jTigY5hV5zXz+tPq+mU7c0n8EwdtMB4XFgE1F3mtigZh5uQQRZuBXdT1Yp2mFWTZnlf5JRnM7NoU
Ccv12w7rVdJcgzaHLp/0ZpuKmP3bAKdu3/R40DB5Jw7TLnYmKeSXZXpH7SyTI51olmAIPur9JV90
bVsgb4yhRN3C8DLPQ807iYFO11oKkxJsCqoQN0PgQ/lkWY1VNMuoNK2dI7s2w5VD67Cf5/11qIZO
EFhgcbd9vc5v1VBEMzSZSLs+xmJAnFZm5mw6RIMefvuc+/kgx7x8gK/QtUWCjwfvhCPwG1gLt+AD
ZQCjux6coO6IU8kmELBJItMOKa5y2oYFjm4JQUnjtabmBu8ieiDFGPrbNd4kPecb/nryfW2Lk42V
eS0Z5pla289rdFwKyZfbgTFyS/ph/jmNuXgOuQ2+M1QAsS2GeWOYSDeuQheusvVSw4EK4zCwH4f2
bpjKGivSAypQaWLj4+Bj+yQyY4cXlfJFI59zpcNrbkzyWRpV1Q0i6uP1tjBJsDjNA9zQIIxYIvY2
YYpCNS7rAVOh8sB2A8Pa4LoMwX4jZmd3Y5rIzNu7cnH0e7dintoAnt6dwQexoUE9XcfH3iwCtR5q
UADpCDqG7TvS5exx4zGD81401QcksVYzfHWMy89DkizD8z7VCe2qGR4J3cS3WLz0HhYJXRT68bOJ
YHbYDVEvsk+lLfex29dtHk471Sq/wBVsqi/oM9ByxRBDTt/JUJfDS49vSDaEQNTXua1yESosjvoJ
1UJVuvCiOJwb7yfcleps6dN3g9XxLemLeD72O/7hqBnkk2LosaAaNtGXNCaetino/+eVDPtHbqKK
HuK+kk8SyOONshVaCMsEfxmQ07Fc9CajZ4jpga9eD12UlQgT+In2lX7bKA/hWfa8GpCZPSwoHzDg
Ro8Rnfa5pVtMWZvPahjh1WYX2ihUDHf1EPmPTNiqahymheqOG9avB1JovEONQyxtECaT4a/JIH/C
pRVyNuR66N9SqP7zUtp4PSzYGgUi5fPKNGkFqQpgQj2wQy/LlDYWzuyfkjBZecRGhtl9NpbD/ciS
FYVLtCSPOEMK0fAqTF9VQJnTIGocTUVgDt+R5/seGjngKTeVY7RG/yFs+BWbcnyKeb9D52LkB8IV
5v6wrBYbIxsXCg04MN33ZMoLVB0EhrLgndNwV7OVoneJ0l0ekhGnwWwowtR9Kd9mH/cnPiXirkam
1InvUfU+EIzQWzLZp0hHfd+KrI+zQ2p1/K2mEXACRP+MeB2myrpozDN+rlJa4oWqraCncogWg+iw
zU83yRbN9sBy10cNBougbwWEjrTqNTPa3eMRof5mlQYMJWpNxE29zORmyNGvHnLPl7c+2QAa0Qpl
foMZ6jqHI4x3vllNUnm4QPO6PHCtIKp2i7QJipE+Y10Oz2DVoZnZJ5TuO/BMAFDQnMAvZqYtGct6
+RVciWeerrDIavXI5HiycLUx2LZw/Nyh/VL6pMdcXvJBM37GjEWWdEmk5/WpXJdd4sPEmSUwoECg
GIZEzx7XUqSihcP6+KBsBiwhGq6VRpIK1GiRh4F/W2oAZkhXqzxrcHYWX7Zpyt9TM6LhmDMHl3lS
jQtvJmPdPdk0fD1dAdtLYGZgusBAW6/boIZKNGqY90OOnTpuEw3AvikQORC13C0wuIIT0XY75BDJ
yVziV9WZU5+SDZMWqKzi6mZhm2dtXaxCN3tF5r3hUe2BQbPyy5AwuNetCBX0mG0LMm7zbKoffKqy
uRHLUCBmbMt5cfXT5bytBEsgzc+28NEPpYgaGCuJsaOmsAqqvXl6QsgC+Rlh8gKITm1lwHSwFlO7
FdVUY1GKSbU1Y/TF5zp7WpHbUh2yVZdrs5DBI+hIImoVmU8IaQgZgMUGOjvgiYthqETdOrjfGlAn
1KeZzW4X/G1vI5uLB0h00LbLlMtfNnH8PuZ0mA7VrPFJjsVUsVagahpawXhadkNS5mD1xwn3lGc2
PEYRHfUxSrDRYEdZylesPPpiYQGrGvxtIF1cC0UBmyX6wXs1aNh70cV3Hh6waP0z5R7lAAe7w7Bw
hhbKVuNNuicc8WHFjKDhwm3T/VYARRziESktKNz2AW2st3lDkRUJDwaw8u8mFeMzItMKwD9wOnmN
FI/UCVNYRdLQOVpCk+BrQHJGBg/kRiYz/zVKHUeYNhuwDVJbIRq+Lnb6Aeuz/dkwl4Uu7QFx4D8Z
x1s8WQ3rmbhQ93DJIAZPvSQvIcFobaxSFR0iPRZQhcU8LboEvgpDE9sBce995WXHhxEjbj2mzYuu
Qmf3tRJ9Fh3cWMgHyXYPa3Ai6NeAbrVqii03ebPA/c40gooKbpnrBBEpIh1grKoJq58dAkjUKWOc
ig7iDAzSuS1nB9gBxvYsAfiDuNdKxA2sQYevcZbZ6QbNhIpREm4A7lhF0K5OyM1N0IeJRR1g2z3E
hyFFnsPsxlAenBP0YxFWPiqgn/ScLDxdzotcl/llrgeBw3qLVtU6O4GEEouUw6uKJ80wvLGbrKsU
IrMvJpb6i+eqwsm45vXbIOW8t9cjtGyyPZrRBkczWpYBiZbxeRd+4SfV5yY9xhT1bsV8LJDhZjeE
JQHWztuVxPFDMYzYuf0UrQ86iRWKa04SfPcSZ2zTK5LQT0rHervN9YaGEUEWAIczmteo9bNsOPcB
WbtQZ8fbdadMoOmbaTahiDUynZsCSxDArh97PK4kQ9QlkhezqtUMfUAHcPQN/zt/guwEiBMd8u19
r5TyrVm0QjNGAO0/SBIhUNciyRdnuaf7fJPmMaI/ssXoqoP3LFTXDCshaWOEBsTNyiF7aMpyXOGv
hvZ5wQ61Iie3GJM+6lTkxH1ay3pu0Bxht9ujKUvhvD5kY5uWQxIavg6qPPRqR9aHkdMCSWQfthhb
H0sPLh45MnGcQi05bSla35D2ZEFcQAHEOhsC+KUK7cmvaFfk677kJj4WqK4NDs2rf3mPtQ5xZbGZ
+gFGE3UPaJmXDzOszmvAhD6eUF0iJR0lIYWIXOkhqc4izeW3Ol72t4QkAYISS/zvBBb/6GXSLeZd
lvmqrfrQP9cLwYp3Ccf5V6YDjvENxNc7GSuL/gK2HXlTA7Ja8CVP4ThX2KLRvG/XXW+HGu6Ifnpm
bSGytbjbMD7Sn7YgStGQhGGP3Tje6EHA3xGcVii3tXWjj6p27CHZbqkvzNd0nbw60HHQGeLkIcVo
qNv275Xb0p9TSAvAN1OevNglrK6hK2qjtpwyfMwwuVVweS8Uxxlap/LDcvhUwIwIFT7AQS2xga/D
NfNbq21qEaQw3TpRC+xjjqF56mHRRNB32WvIacLVQ+9CtR+qyM9DJ0aZwqXQIwS45dgOfomZ11Fj
s0jdKT2lgAaZWt+TOBfpaYp2c1dVi2JdUMBpGkbXaLqrOS/ouSjtGh+T4NLkOBIL4odyOeEjgyOP
PYJZcJCP56mBlDvR0dARG6fj2WJvf6zzUZAuYQUAJkBJJWuXPVfsIQ9kZLcuHREpscYxRO/aqTlp
eKhY1oZlMx8pNfHc5YBWYHGVKOPaOZasOtglS37AD7LEu9n5YluGaic57IjU063ViXuvbGnvZVAW
p0Ayqw1+0ov+RjZSo3pF7t7W2UnkKADoKHC6xXPxxeVXCNJDZHBRNVHuMquILu0MH351INOWn2ug
OaGTUOXEzQQ77nO5oQE51LWQ7DQFKavmOhGJvXQg1f1iCDIvFoqqSjXWY2voSgh+IB4MOLBJAD6z
DVo8L5ILQMZOFeVpNHBIx2DmBq7ShsrDa5nDrudIoaxSADWzqm9jOUQAl6VV7lgvGsjwgr6MdmJA
GiNfcsI76CQkMD1Ns9s1W0p9HhADC+ty7vGJYYi56rsdgCYFMiy1aePFl0u3TYn/NmKVqdYKwVH0
zrDHjueaIs/DJuMN2QpJIJQmKUAYPER+s3KcgCizsvlWWQ4oxwMsvc+izOm2Rtd21oiSWTuufASj
Ui7VJ0O3CLeQb2AOIdDGRMWu2EdFK+yBQ4jeAOrw0MUqpCiYJsgQUcosClY7EACaNkE65QKkyFS/
Y1YXmNNXdo1OyYw432YMNLId9OvRdEYhIlULf0N8T3hdqApCRstTifEz+mVLdf8dFVmgLR09g/X9
vMzJelbIs2MAdiNJbsZ4Wtxxt/hXA4IHJFSVbgvG5nFM1NcRhQqwUNhC2aVo1fQRkarFC19ifuMG
gYzMHCkduWg3qDbfBuv5/ESEHeKocXvEEiSh1jBU8xzaoMX7EMAkbf3tuANVaYGvpHkTCWX3TvPe
z10JiPhLYB4VklKjex4K2X/J6Z5/LP24T18Qt7X5xxVHSP6a4NAOl73HYPcj7tLTbo/WHEdbX8/J
bZT3Sf/NKb3jhU3L/CmenbTtVItBtfi+LMae0nLh3eDT4auO4gqLIZuq18VVUGL1kZUoTiLfTy9h
5g7bmpQrMNZkDUPlWmGU5Ke5Wq+OoogYy9SDy/yqLkNiVAyTUQSaTi/wi43xLmZbIDJlHEfSIVWu
wJvWij0LoViGOi/u7U+YupoKADnIArT54HMRV63TCQEXPYVF3BHpAqRuce45KPc3i0SkGzOSMsGG
PVHSEVSr7saaPf4MdNzcLSUauBNHFUEPg7ZjfgfrHv1jEJUOUAtPmblPRQSReUqDBIKNbhGtd62q
sl3xf5IXya1dzqbwXnTbWnp7Y8FWYZsmsWCo3OLtTq46zG9rKAQD8qAK2l0R+Kwr1zk7C79F8ozY
SEpIk1fe9CcIg3h8WMa+ijHkW0p6M/Mdr2uzJPqKWrcYYenLkSWZVTIHH4Q51+s9ZXhdbo4wviCV
w+1tsihvAdit6wGVaY5s7WmDIj+LNdQQBJmsScuNLeZnjR5JHFiFfbRLB94vx3yMh/4E6V36OStR
peCxVYx0zMA6jmJsFDXkNve9PezQXJhT7KwYL6Zes+nWx4hkRQJBicjYghvJ3t2OLfEy9ihvemB8
Ae4CDY4Jk/9K4WIZbqM9Li5myEwBX6nrEDUAoC+SrHP4ycxQ9h9A6nz5hOM1RRMSpquARksUSTRe
bvZMqRLcFROoYicgNSjtKTmvWaYAdGmqEJvRA9oCKwBNTfAAxzQGp8/YqXTU7vWkwm9t1S5vSU6l
O9K5nB5WFi+QkZA9RZWm1337NFOdiJYt87Q/c9Qhb2REgdeGohCvkGOAymk5UYHc1Ky21fsskv0k
lh21xI5ZJnGBITPgzLmK5NwNK5I2ToV0Kn+oXcwwyjfz9UfMUmREISRJ8GaOs6g4V5swDyXcMIsm
rCY+IPRpv+sRUpPA5hkl3yFVcr/1KtJFM/Q1VDzZpMefCeVReWfVskXAogCEoUgtfNFiw1npTZpa
rZ9zlXjwHEpG9MhGjmJ34DIDJO0rCYTTVBStSDKjLJjkfkmWanyl4M0gKCUFVEqIGDDPCzxEni2q
a3YBpw94YcLZWDTzrNAR0T5K3vAwq0d0GP6OG1d8szVeVqMyak8l23vkshRy/brntUFSUg7z+yNd
inTAKiiXBHpgZgCQOl08xcAxJfCCogxNvyyVbwACBNXEriCvHJA7aQblYfIwTj3OAgfU3zf1HEoJ
UJplGneDAIu2xBmNr2hJwqHEbv3qwjx914DvHkdrUIfBJ0S12b7nFyaAPR3mgE6vjbnBPbFM6KWT
mY1+TzJOTZPNS/xFUKK+IzyRbM1svXzOUGBl3Yam2x/WROsnh+GNvsEk8P6+CaSymbma8sNOw+Jb
dS0wwV8U/I0WO5pyWVBQPUVC+zcu1hwChCtQb9B4Hzy0CAy17DK6jnrLXGe5KGp8D5l+qcFBA6My
LBTtCiBlalc6118ChRLpIlD83+/Q8L4MzILD6+MFOb+9s+FBEA0IOg7Ufh/6EuU+ZWLyTQzk7Gad
Rl4cXTyNl351AZQaOCEMMADKxHtEI481CoehMyigHAXNKIvHAAzgDYdD+gFVCZghRIorcGywdn8l
I053dEzb/JbiQSKZSOJMb4iWJAByZ8n3Ylur+1UsMxiMeFl4SypjsYmliX4zddQ/xRkmAiqz16+h
6nkEascG0sRMA+gXmwBi51msn6AYzuGFxnFeA8Ib8vctcZSdltLTE0XuHGs0eKhP3sGqsiE8sJvU
1wbsjMpGq9sCFeDF1xlsWnewMz+HEhxIA/BTfkYczQQgDKDhM4YTJnfA0MtaI6MpRJhEjOmatrlA
EY0ewvZ40zSkNyWm9MZm8cx+0GgyGYyENgC1ce4Wd0YNaTOA9KCyW4jxJUizOfPjcV776HHpF2TL
Og+cq62Ux/vdsgipunpWgCgMg9zWuwQxBMEK/5nbfvzt5nqZ2mEyJVik0RSvE5lU+mmVqXoD279P
Te3QA7fTKip1wq9O7geasb1ZHatPY4qKARxEb46rZOxZLzuS0hZusKgyFtACy4WJ60ce1HleRgFq
I/T8hS7rLpGpjLDdQ75hpK2N0lB97GMKLfUme/cMgQB/lLjNh23IHVbEemU10BSbL4oY9QnAwPAz
WLqidUTV9h1ZQPud5AkgnCoUNzK+al+tqfOXlNI8asgkit+T35P6YMetmF58CqoNazDMl81gWeko
S97RW1whc1tC0WSHSd0uG4VPx14lK+qhKLlQEfrysKZ5gO6p4PR7Lbx54jNwhcagWw5H4JO+b+GL
6b+TDJmKR8RpzV+gkkDVUw05KzqUlSSHPGBbb1wSMAWN7CG7AIZky3LhMrj5OKLkfSlpui9fKYUS
BDrsXMFiJSUQy7WyJMuRwGt0ud3WGkxzkYbrKhsXu58Ll9DsDL4ioaDLYX972WaLdGFf+DQ9UUP2
5DyKWr6P+NQyILU6T38AizXxZ1G6VH9FbTlAXeEwawX+O6XHhIwqbrFxx18BwE/FyfiVRQehEGjV
oG0okGQFtyZoKmQJddW2xRgMgWTQ5I8RdAEoB1k/Lzf5jkq2S8AIfy0mUONdjz0qOkyCZ5BMgN6H
9BLdBzujL+tdW3nX18d9NxhsyzjgqVM9xmKBdDssAClKp35VNQgoIG+jeSvRlFVY7QUepIVMjrf4
IMyHqCopIabcIYeuN0di5CfSSB9TuQEEb+S4TJ+nASTNR4U/l7cziwhr9ZzWODihINhARwwy7XbN
ZgJDaVAfZadht4VRitBn9e3cr+NnsQE/x37Sl495KLLf2xKi/mCqeI6bIbDyWzXFK7CIaIvABoOJ
Pxb5SNx5pJAPQ/eIhhRipgi+BWHNLAdlahQgg4pysh5y57HJegJ48ohghmI9YNkBFQBXnZkGWqAJ
VpGW4EOdYNj7mCrO2MOaK2CjBdATKCEyqGtuULdmG4hTBVcWyzIoiHocubIVcLac2lQnAZXrUuUv
UVzvFqRxQCuZrwsHby/LxaHZqymgtDTi4ggZjMiakEFyBNaznEDVbVX8mSfxlecQmPq6+OD6slGV
LWLs23VuWkFrND8bKvqqISUgUleD420Bx1c/8B17iEbmzYCR9GZF5gQmL8LnhGuc+JV0hhwgnZrH
G82iEQtzp6DFLGQUxcEW6FpbbKjldgTdF9IOrhwMDyiMUnVcJql/GNwag+HV4Of2A0nWcT9sMzxJ
H70eiuFoVjBQj3kKPR7FfmrL7dEBTXMd8l53eqNmK/mDLiIanWwmEneptQNcL9cxIo+QVHl6ZoWo
S7SbfrpDyu9gUIST2o6fAeBxxMVGs1bPqQ7wsALjk83sNe5zXl8qVYJ02QTJczxhwMzvyAqPl9MU
S2D09R651xTt2TXlUoerXwJdRedD7cKp7lUJ/G4kAr+ezP4ntGKAw6J0LO2xpgsjJ6CVqTpyviMO
rQ8gW1UW3A+bkm07xqSfVDepKviW7LqnrcsUBHoB9wWCBd3do6R2G+A5GdU4nybX+1sI74xsodED
XkRhvAJgHRAUkEvpprrdkBIBpyGewXJKyITBk8XsQGQro+f5eZAUSD0OWrf/H2lnttyosq3rJyIi
6eFWQp1tWe7t8g1RLT0kCSQJT38+rXMzt9eKVbHPuavZREmCbMb4u7GzKx+dcV/EV2GRmAMmuPXR
+I0uJ3sMTXYd+BEWJCcP6Bh6kA+8mbuxavVZwfOv+8bqswwPE4XFR6nDcd54hYzSPS8ZIVxbw/5u
GiTNYyJn2cWoKpw1Bvpo056Zg3lRbTyCT8tdwTjuiC/pGkRlqu/MR41UkTg25Qz6beVXdo9DijJv
N/mNmz/pCfb8I4usykOElhLt4dtdTc1NSKO+KBTC595qivHddohRTTpkeew2zeW7ZQw5fv/MHkgf
kFlf8CjSRZbFc9PA0DA31ZprYGDIXUCtfE3PS9t50EWE5ucbeIygPaGVNN5NO/jWugOwLsxeTjFe
Ei1jY++pUKNgB4jT6k3OK09PS5GpiwWJ1R0ZMi3K5ykGzHoTkcydm5arJ/81tWE03toLjiBi4YRv
jstcBXd2F475gXFxzbpt88XGoB8gRDmnpsZ+hKoS9+S0rqBzuRWt9NuQCsUrc+3d4c5BoBbfj7EV
Td886ZasLi+bnZuVOidIYPsU6Z/82CZZx7mEjkQwMuGQrG1urSoNozumdoXxYTLwi8e6HuMKrDSg
mtuOA/vnABM8TBtCeT17T2YY89R70jhjVtkYIsjwBy+/YWwNq3JGZGUOfSeC9rfdCyblrqmL0G2U
cdzAiQ2dsV4jr2r8XTlZaXlApWGqxPK1LS+cyvWDbGyuwc4O5fxQ8/PiY6tMnb61k2X0kyD5ha/O
dZWeqzmlvDWNzn7aFpanu2vSGxA9GLV1C3tIyk4N3jsnxCPb5a/ZBA6RQkPHYJbMdB7sKTh8emJy
ETdYNawGRoqD29S71cy1vReczeOLBaUzXmkb+D7qzQhNIiB1mp+mzMl+gkTMTMtEdOMuSauWlAxP
OLz6NMEEwCbHDZGGVhtb894XPsEvi1NG2U1gdaNz8Fd7fQnJzl2P1lI6OXFu8N+bQXnpzypgOvRu
wtBVw5JwbXcbsBiAXSQvNBv0x0wfBZiXUwIzjvbb0mPA9RFzWSNOU85VSjKE49HqJkvdss0RMkRr
41U/2pp+jCHoRJTv5lg7QeJppjm/9LYjA4y8pi1vgy7UtwxMoQVcRgvX5+itRGVrU9qA141nFXtr
qRCMuH7neVtn8FH8cktyrQq50BaolFq6Z6xqdOjQHptNQ9GjNkJHo5U0bUtOyZQydQzK3wqhMRBo
eRtuICSQZdsH5beqG8Vn6/W6B3NQ6PDQXcRqo+Yw/AZD7IUHP+rsZ/ojn+K6Lz2OvnLoi3tIk2Y+
mBaq51S27nUvj8Kw98vGBNBWgeGaVl7Qb/tKKf/WWoUYadxwkN1YmeWwCFYfcNvxq3LdMBmK/kpN
jrugW2nt6NSigF+O1tqVULJNRkFmeb57rSAGetFrQkactCmyCdrAOpInZ1rJyGYw0PCn6Zz1TxaU
ZbBr4FYe1y4ArYmnVvQ7Spn1jZMjuHg9feijG0OGHvp0MK+zleOdi7t2eALQl5c46gsGyOpheS5w
Zs6Hom/Vuq9p7lfUhL37u2U1+RtgHiqbwnYXD8qU2cq4pJkbk6RxNP7xrWHxjlkw2fx4P0wr0CHC
HmmnfOs7JMpYoLqTwdOwwLRtCfhVjJpuRxRlKhP6bLhql5NHhWIf7SWOmTszLgvDP8yYv4sidr7R
ncl7Teyn2kxzLKqtRm1sHxW0G0FlXikRjgeN2orFr7IE3pVxOTIs+3NnL5nZRkRDMq4a4uA1RAjY
HcMFjdAPBdw9IQ1kwEaCfrwpboApvJ58gkaLzWS6CFVZxprfoRlj6BsdBAuuYigO6MIQmN+hrtce
88sgrf2YaVQVJh/slfHYq7jT7J4qYarkTAl7zX7dxL5L8aqGwjkQ0xAjDWijxtm1LthaMiHZ5Z7x
3KVgiFZH2GfhVWN7aLtizBO2K5a4kKnyQDpRLk6rG1ncm6Fba5yQjE8X4jqOV8msTrkLuLRQGJic
iapTScSjdig62GBDK3ejcJAjmgAClxbrqh8MHHKKt3OHbglWYbYX4rYYB8e8moWGh9pImOPQlPo+
RyneAsVRQWycusRkqoCW5x2lcXm0yNSVZyj0+CWG/693oTdZ6OSHJvC3k1Wv7qlEjmpuYA7YDdaK
rHrXML03g3/sW3SsJbDQNiiyvqGID81rFNAfbUE57ewwBzUcfjXEqtipoPHsrVi1gOVrpv5JlYJC
ww9J4JsDXyKpXXQaHJ0p4jsr8oLdsYp++11pPSPJCR90qtAaSLKz3Ru+DPiXKZ263spg1qjN+wgr
NW3A8nMk67/9MEoKuQnbxRk2VVBm/gNkhZt3SdFYpMsnBNfbzqmGo2PZQS7bqPDRGu+UGPz1NY+A
bzcgUAWzu0fXzbeVJ6d6PwSrf2/zduJt56uiv7tqab4DiTeMSVv7Yti6bZc9paWiom9YWTcQJax9
16en3DOSZ3jOyZjzNv4CmXgYx8wC7RxE+sF5v0Z7StA1TZpUAs2pgR2+DcnHFec2dJejuw4ZWttl
bCm1ixF4mV9eWR9huCo6z6rAy6Jn10s/R5ig4zX3y0eowRJeDr5oBjT+qjLPluUxs1pHQB6f7egq
+hXZ4+8nbcSyCUziJAbKqJbHJl1aNF6BIjIslPhK9gxjUeam4Yh7gYeJfiofdeOpjobps0dDkSe9
77G7HPTF87FQYYOlMBwW/diRsmfunHwZ8vfQm/N5z7MlippC0HrTQx8GuzLjHN729eibm7nLUhWi
7fDcuxk3h0aMpVz8XQVznjegCKveh1UaB3tdVN0Vlqniz1Da0Y92coxEBdy6L1ajhg+vtwQeJYip
ctcG6bRsp2KNHgdZldy3nDRqXwelbeGzzGROleySdQlrVLnpPYLMYkhGHWlyEcrJ759hU4I6CTsK
0W04B6QpCSlBtBn5KD4nT+cP5ZC7jPp1F6DGuqZdu3fiVapEZoVBDTNbvUridoyc5Or06EEwjHpz
5tbpt+hD0pd5TmFNVV4UGVcCB9mOzri5bcIx4lLzMlBo6ioMGMDJ9TtDcMZf1M+VOXeVArMJZz1F
O0s5XX4qeAu/R19W1acnsIOASXHyJHqaQStcpbhCY2mtJhn8LB93QT5k1XdeIENiCzrUKTFYRolG
4TZuksD1qu+S6/EiZmE+0eBW/jZaffRLva39YbsOIvg+Gbf39yMnZ0FjGPTWq11dbWJQz9zSbZfG
yw8XD8OlkmjNfihVGus0oIoWCXq9or8tNcfM85pBZW6LoARVgOUFD95homnqE2hyOvyiDPLEfowC
49xUxrTyYtlKca6ZdXY3BPbDj/hKuTZKBzut3Ntx8Yc0QSCIxZMRadp78qXxrFNZcggcV+4F8tKy
uUCLJx2dH9Q6zNU+94a+PvpD1oQ3mivaOoERQ4DaXQ8PzwTa0U64HXOxzxwffjyjGQPziLLxqRhi
unXhe/3bnMtg2cgggvG10Uw9B/FYMPyB8pv4EAcbKNKKHDp0bKKew30N5L1cLLTkAdyT3iPBtvnW
6YIsnuA0g8BudTk0IMN1e+iV1Xl3LMcw25mRPn6b2QDhG+JuLe/AObhO28bOGPIYCxsV34gqjMdb
yWmbMZ77E69x/1yrUU2P8VC73q6bRfojGFCcFLVfp8ncpvmvzHipu8lGtyjOJlwsABksWfmdQ17O
D5CN+IfuQlrgygg/eqrp9hkz0aJoqw4VdBkSY5jC6TnF/4QUI28Gyk/fN+zFNUzFfijGJT/NPvJf
zimRz4lQbr/sGTAWpXdCpA431xw58oFEu7xIJsVERUiEIByiT8+iV2CR1sv7zARE+2DbCsF7lMrY
vtPBCvtj2nVxz6mHAGZvh85KoWETnB3KXYvJop9Q+NQI3EDBWiPzg18svkTQ0NkSPIAw5mlLJbjw
SRYi47aJPets28CyGbvX9pnCAxEtXxoox3bfAAis235IHc6GuKl+Faw39JRwpyHtjz1OzNJpK4t7
7hr9WIpydr+HlUuIbxa7M+41H2wlAa3NV/BnarF51uqHhAf7HS9eG1Rc4kjULLO0jP2RVlQDY8hF
vVQlaTgU4ZZjdbejqCqOqDqT7wrTG+SRFt23VRr9osQyuU+xyQig7OTUfjiqmbytbsZZbPy2tYMP
ctAkytECNe/GyU3DAlznHiixpJhytrPxl2jvRhjH8eqEa7c3y2BuHY8U+Q0ytTW/zCBVNi1zAUIz
kcfT/fTkCnA8Rt3IoDPcG26zG+ZofVvyOHpoMCsp6mWnDM8CuLK5Sb10zO6YS1xGO1RcRXX2hGqz
R8PsKldRPsVFg5KB8mpBQNmZ6HFB4qxfIcbtb4OAIdrhebfqXT6ideGYzkMuWvCFeZO10wo+bvv5
C0kjlT5qG5U1NI8xzcVNnavfBs/dTANIDt0urS1ujbTOy58Q6wJ4D9HAFD8ESkhyGCLyWrasRO4X
5NXRt3Eom5cqhOPBSdM0wLL0r/Z+qOKA1ZTmI8OpsKTeQf3SvQ6d19yjf74aeQ2ze5m6uvjfVCjW
5gH+k+rJEDmUJaE9NJ/gVi63GFwk2p/J73BO2ADvOiiZLOyvRYBnor0KnEVhz9EdegSotnoKmYsV
0ITV26wqqph7WcL9pz7/9Q/wb5adAlCkbl8ESJWoOhDac4qNdp9g/LSbc2rXub0rqHgRwUS1RhRZ
C7eZLxkVY3Gaw3KdDkK06rOEvbaTYHUXTd9vM4ArLPP+t/FN8JmLXnJMtHa5LXVUPXTpHH3YWEE+
Q6tUCBEzG3OhHUaDn7RThz1U2V31qebJsm8Zl4NPAil7oXdOFg+nah79aJOilfPv3HEupo9S+VO6
YQuH9gb5ZqqSkEmsXTJ5FupfGbvkppVt7cKF9yZ6p6xmLEWAKSHfYIXAl4biHz1knC6GNxROqbl6
NpihxKOn3tLV6Pdb/M+joEj31ZLIobHnb9PgAg/WTWeyY+RJD89ofHXeQSZR0G8tKKQc/+OCv8xB
xP3oK+2eQSvGCYy1Hn+2Jgrx2/ggocBN2GjW39RL5s1Atk37TErK0X0Wop9tiVuu58QJ8poAFfo7
mm+vMtM2KlLS+4a+a50kzRU2i9bLm+cuDnKJdKQJ1HbUZS92na2tDr1G2j7i22SxxY4WNxTqaZQI
xl8+k0PnWber09gqKc2ULvdDkDfUvkrGXhID8meUYAFnFZsCcYdS9vhO+ukQbKcQxi8l2kHD0EXm
PS2mfH5fzQoYrZygmJB2XZfpnFXeb+Aa3kOJ/zI9imnqqb3Z1rwls7rOFvLQ5016mgxED2VWEvae
FW3MfAU40vVaKvWZi1N3iGE1EdQX4nYp4rTZOE3hvTDAuE+xAzkIcYIsG8DTMsuakmWdpheI3xZN
To0HAfy/SNMkdNR8OyJBBhblSV7ozqtLMKZYikCiumbrd9M87aK1FHozDVeXtG8JKN0Cuyezr7rA
uQUbmT51Zet5Y3S5nBuaPkYAVGlqDq2+SjZhocWjETyUez3CWJyg1bQkf2dofyKel7TpjIq95wGW
BpQObSs0SOGqvR1XHTyD9mwMRsga8Uh0q3oYrEnWSVZ3dPxWzJfY+Z6KvrvuhN0AKBQVeuM5E6V4
RvYTwdMrnm+2Q9OjTrhKO2eLaSJbEbUC+y4iwS2wZvweML76RyvKjn8G1X4fayGYNUfJvO1gnd6y
lJJ5681rh3VgSqvHARObvYlQLYLyAs5tkJODr3ApofmVwMw/OX2JdEdJj2WQV2LcvSlSY298t17Y
71lM0hjV0hSei1WMD1lhLQ+5Y7cigaJu+kPQxOYPM5+sYVP6I/whQejTKzyGfMWCxDUVuXXlH+0B
Ff6tgrn82VQproW1crW/y4O8eiKxStPy9+5070to+qscgGvYDH3z7BlVOzvibVBOZqspb1KidXHk
taI61YH0Q5p/203bliO4kPGZM9hC/JX6ToSWwLYK+emhRyLqApfPUH4vUEQiWGRFNDe2Z/Vzonw/
xjiSkQD4KAR9+IPXt5G64ezSfwgDIKadRmvKD33jt+/Md7F89F1lN7yU0uusfdHW0X0BPsndWghe
LD8EUZ0WQCObtXORIsjSg9CjTR29WxtPZI/dqTbevGtakMy3tfGzh9lA7DGCrhdPlYhqdVvGDHLb
ja50i/s5HHx1m7buVZg9xXa+qw3VO0akav2JjRj+iD6HwoY2EOIZojj7Fg3UTvwfqf/HDcF1ebt5
F25sPgZqd0R0eFTrHMXbtnbSC5kwxbTTJh4eZ8vY7smHLbY/UpW6L95YDt9Xz557dEqTJPy/lrSs
CBbiMURA0VQMMJuqmOjoMEyD5aRELdZb3DBd9Ii/enl22wpBhCl7bPfXwmy8GWRIjiMHPjY/3B6w
aaYuIysppeoRUBazm+4c0XBZIKRKj1AF+nV0Wvcd6KUsNyihSOxHURxFTFfM1OfKKGRE3losYoPp
o/iu1nj8FlPJsQGNhx3FID795VAhQSMO4Dhb5NFGv89WNUHlTZyKe5gf12MEuaEvxlM0MjFE1Fjk
4ozjiCa+SuKlMx5DYRsk0xogouNOWKEIJ8Z54ppoZR7sPUGd/xjPcxw/hLiGUPmFc/ZkgRrqiwnm
mHAGl9amBXW3ENxi6EzHrbFaRDUNJtVxK/pOuUfPzVGiVfQUYbJA7MXb3suGl7byNf65CZsQzG+Y
7rTnCu/UD52EsslD9U0qaxgOuqnxsubTVCe2KoKA0ztte9T5REBTbolvkphh+OhWdgCupdscbfDe
q41NNTuQCX9g/5i12erSoY+bPCc/zoxQyW7ww6fo24vKmj+odhoXIGBui/sKAc34mzaujddNnTak
FIGR1iH3er7cS1wEb7MzIp5tR2qJjes4c/+8kH6Enm9FU8rXjfz6jZp0Kk69rPSvKsegtEGw1HM+
yND95rfWcl+JhUXYFZ2s9rqf5KspTfMcFvUKJDH3y+fEZf1LI1MJrkap6aHNC0smjFNZHNT9AlVv
GBn/2U8XNIS+itz3OpfXo2AJ02aL6a6teR+UeugA0VZuin4kt2X0kIUlMd8z3CycRW8+WRMorlSR
vY1pXhXPLnou+H/O1fq5d0z+WjWRWdAqjtMD6LCSLMUVM82UiUgfIYQA4v1sbPy9sLHrbiQA5O9w
oc5MBnct78clxaGL42xA8YI17qUmsylFo+uQqEI6/ILJhpGYn+MqIwyXs4Vclavxu2B7qwQRafsZ
gr8TvYMXUSeYOcgxaGcRbqGo53cSlRYPL2JZXpo2jcmdjoQlDiMl5hltRP6OGglFvS/Xkng2ojve
sXhptSd9L+sPKaqnDKH4UPXfV+5xajBRuc/0mVG+bdwWbb8oBvWI9sQUN+iWMv51MJv2FJD50t2t
dTMd+1UpVgmUUsHa9QKE0BAD78uAfmgbDqO+r9bO+1QOotNNyMAC8unUDNRtxRh6EBQFqKaAhocX
jyb9J06PZjw0qbL/kNvBXFRDQi+RsXD0BJ3r7Po2JqdAYU9+0TrB8InVxywiJQRvL53O3YaVXPI9
/U9r3Ydq7d4AyKB+snRu3zl023tDTSC24LQR1dJQTGoTennxkxNgsjeYwkx8t5BaAWHslPENeLHr
H5HCNtWTRyqA5md2oIFqGiPKxLiaz6GHOosjT85UGT0l1aaoag4cXftD8Kptx8u/Y1vJ8kMb6PIO
+ZQbgy8S7cOiRZshASzNEXCl749DPhGr4JeIKLeBU6ZQL54Ine0qwxlvgN/Gv64Kq7OGRRCHdYhm
n4K9X9TtFUv+XhBYUSFRCN3XyndisHMz59Gls+ehf4KtwmPWRNdoA6uobHVfu+1Y7aaw9T/GMlvK
DUbn8pLCPFHLI3z6kPaCqUU77QppbhVLy2CFhRY51pWGAeiyugU5umo3QOFZCGwFhr3UQivq/bBf
7Pt2WLOLwHpzN9kBPuwNB5yqnhtse/F9EM6tTZU2lji/t8ITli3uCWGhjdh3Ze+nEdLeyR9+rA3p
4SoBvUUuu2kiL5zNnoh+bU2PyPHt3n6Ilgl/1cHOnaLB04MfsMme4oWEhf42clEG0ynSb7nZLsBR
74cYVHCHFyeyxyOLaRG+XVvUqSrvvwcyWAUdIKqnpCq0xJjeBmG6L1KSZNukU47TFUiPqb6rba9F
+0cOWY8yE9Z6ns9Wxzy9ZzTqa7Rzunmm8hIFMQpuN4bpZnLt5bdLdkt3s6YUHFAMnmxf5iJt5E3O
SegnUx21nzGZSuJhgM+/urU55KNflm7m7MEJlxjmJnKqmEQ3U9TTqbKacD0wFnJsibEONMDLnDEn
eV0C1ZwWOefucQTzzM7x7Ijgpo5zzkxnWPMmmUUZmueRPc3siDYMArwZJCK89ZNTrrdDVPnpGYcR
fiuHBhUXF5woYgib3T86GwR52LI2LbvLp27FQrID+VDWE+AJ1h1TQeDeWETSMXyMDBh2z0pGATlG
NeKcbIwX/lqodL2h856vQF9P1vzctEjiGFX5MC1RhbJ+MvaKlTiGJkB3Ub76WgXfHUw03Bdyjp9s
ubbMoHCAPBcIRsxCdVNS2XDvtDTicepvqjBdHrzU9/QFgoo7jB3pvQ5uRLx9xh6/15bWBB7wuuMb
y1fxT5P32Y+KB7DucoThAqABZGc3qWD42eQz5ePsFQChIZPDSCSa+TuLdJ1xznnO+k2umZUenUpa
6giJZ950G877Ngic4TAOqdH3rVFEr0SoCp51DNCHeAIn8NGkEtcp6T8zayWsSAvUrMD7teOGvc1D
BECIJzkdCAwq0x10tzquzTr2u27su6dl+dd959rmtXeh4hLl5HCZGGjaYJvzueE2n2PbgJT7FV6T
fvLMMe2q/J3QkYKuYWriO+ysJJ4wyaljtqnNxG/0FmhVCx8x+gYAd+qOHO+SM8vTpP+sef4I2GWr
DW07cN0g6MCuwJXt7gacmM8Q+RDUbl9blyXPAW5V1mBdT3U8/ZnnYKQ9ZQPJXYmqglYdvLgDJMSX
dp9hEU0JfuiYH2XAUG6jdUQ6bZgMw3ACMnyc28mVEWLrbEBBISBoezZUY8pd7sqBn5al43rnhICh
mNNVqrfzADZNuoi90pAMnmM/1Mo1xSEaovxq0+p7cedo3AUQCBa4nVRGm0Q0dFxb+l+BgmIpUWSF
3YChJNMELcDLlZtscNwucaps/o2Ant4vRXYab+w8nLxDN4QZRhLu60NHhuC6Ix3Mf8p7MhMSkjv0
o5gjiO4pTWmcUOmxzmpUb69j2ntQxvEwJKEH4oyATqhHAmAK8CyMC+ouJGjsbelmk953THR4jxgM
m1SOM+lviwvxDZq+xCV1L6w9+xu2Frss2X+oHJWON5A7ot2SCEjAi10CRe5QnqB0dYkYQHZBa2bj
2FT+u7y2PUnqh33GNw5kc4q9NX1VIsT1DH3rP4dSLAnWcn3ptar3K3LXDDV9MP7CxI+CB38IKDxB
dTQbK+Cv2NHFiwtxM/HVrwxbugGBrHCsY+G2dxYuJ6I7UCOjJEQ5gblUrtDtTqPq96qZ6/Q2qmvL
oPSuRdKUAXEBsR3x51j6pJzN/ryee5r2nx1mA6zq1lw+5avyHax0mGM26JAnF7YShfG+JEXfZZ3F
w20n7NSRoEyqfZJeBo7Sinb409pa/uiAhvkGqo1o0kEMlh/ab1S4i+LeXBqgrXlTtKkb/w6EBZHk
wtAfMruKmy2Ko/GZEIlA4hyPGrqiUbaMiw5698Z4CiZlaP08O3XBEK1JDBEld9HkEGsdob2/ta9B
Q7uly/WFg1VXO+gmtGg2x4F1cJsudO9lMy3zLX4AbBMzCST2qS9wiMU01agBxTD8CMIwZuxXK+Lg
Afw69nDHYuwITUyglLYYWlvhNcyt8hg0E1awwgvz7/gGSnTBQzyPlzwzwXB2J3NVp2m7OHt4KPJL
NTWNdxY6NdAmGFqKao+aIWLhzhXGQBsP8M8CDPg7w83kA+ohNN8UFDokJijG8cifne4cYnCwTnQt
2sEdPHb1roeL6kiEwEgDKFGgVNuk1FLWNibCvNqrmsaJnVXADW4L5VrMhqrTKL3hlCM30netq5SI
cD3SaPQ6Tw/I8sm3ZeHLiEiTbEX3N279wpvcSzbAGeQb/MTFzKWW49BQW5vDunkCA1pxaJJs7u/n
kTlLx9ivsCdCuU3ufiUJ0rtdZqi3KxLssHi5fhNa0zXfFrU9/pqn3n1oPHJg6208gfKcFyL3iaJq
A8H4NWKDxv4WqU3jfdgESkAF+5Y1PwJR5eoNzWSOoTpES+AlJaIXNDEOJCHYILkq7VsR6uBnzUGD
BsSFowhX7cH6zAGZjAjbwjqZFWJ0NOHQr/tGVmN6qudAhweyetRwiGcKFi5ElBzMzCpVJVE8BzGR
kkaV003XNniSc63cszGZyGJQ6tx2f6ytp+6cFnT/I0TWZT+MCBDFVq3LGD2VcuzTuxirJOiFtCzi
fFc+5tBju7U+bG/QHeNQ+Nue6xC8/xj3CkofD4yDCA+TeOU1iZNm/eNoja1zmsAWIiKYHOe5dIos
TlbhUFz31Yy+x7oaIlvICHFDzZuVJ5OxY485b+VpVDZdZqxGogaaMMo/aTDNcCDNcnrQTtgPu2IO
Jo1YebSyE87iTGyl7hY8XVgRbOs2ArwntCuN8/QxraTzs5RW1p9k1DMgO3BjuhAMvsEnR8pIvtAI
ZUeaUxbpCrAhdCMotAFhTP/RrVyAEhddk1c3eV6K8TMS1NtgA/jgd12x9O69TzpdfuxK9AgEo5Ee
tfEB8pivUpdZ9U5Qy5xdlbq+eOr6QXYXRqgQUa1cbxgehrhH9LbyysQJt1BGze5Yvtu/eJMMIKqn
AdBDzyS+Jc2Qe80DsLkxN26A+MfSboAfIPS6FDPbpD0qRcY4nkmXXX95kfYLxLlj+eMv6aL/nmTr
EGGIlsQXjAL3nS956ZVu7Aj903hGPTwVz07d7BqUeHwgEiexWa3sJVvr/dTZp+g4bre8qb9Fz14D
TL+GeUauQ9I9gd/4B7+Ehlp8hq7DbDrPdb/stCLOXKGKgqKd5ZGWHCiQSt49VKaf9lYQfmtxkZ2E
zp1Lhmsg/Uvg6r9lfdsOI3oxtMFiX0NMrwnz/8j69ieibfKum85wETu9HMvmd5x9kJn1lyf/b0n1
//oc5t0gryKIJ/ry5BmfNTnYhaZz9GjGl267mFN49q3duA3tl6I9q8TNDg3ZCNuOyQ2X5m8x6//x
88H1rsPEHb7B188Pi9DpxDid8U5v1+l+JUiC+j8TB0z5MXeHL5Ha/6ETA4ndyasWdzwt7h9ntvay
q/6yCv49ORZMSojrQ2dGzr+NAFEjzkdNmNcZwuOS9XtYpXPZP/33Z/4fP8Qm/5tVFgb211cLbema
GmX/2faaR0Rut+70VHrP/w8fQvcGMk6x4nhfsmmrNnPHwEv1mXzXtziwf2Pnfoxy9y8pxV9/C4uT
WxmfXBgDtflfs5IDKx5E5EvihYp3ZT854WvU/+Ujvu4EPsIWqC4I2PUpo+wvK4Rizx8j6odLKR/H
6qlK/zjxDzVd/nfP6+unXI+Hf+y3ghjttVZ2eRnUD6f4FcWX9W+TGv7Ds/ofP+TLCSMtk+amcMtL
WLym/n3q/fK6vyQf/+1ZXb/CP34FWV7GizW/Yk4f/OyeZyXKp2X4X66tr8/q+i3+8Sm5dvHqCD6F
KLptbZO2EH14weP/3wv5cgAWyM09dITlxcXBUFm/SaHDv/eXt/713vm/v4TKxL1OkhT2l18CwSwt
KYLycg2z2sC83IgRP+d//yX/8aVEsLk+B3mAWOp/Pi46AWSxJNBfcnmJiCQtyay0i19q/tvodfvr
YXr9OY7PdnRDOnHX/bKIQ93aIl+q+lKMd7THxXAXTeQBI0Nb5bfFB/aBKCFmcb86lzT8qEiIdhm0
Z4D2cyR8MWlS//2nXxPo/3mpfv1C7v/86WZcvcVK+UL56uxqUrQK34ErzBJlSZxZ86Z6/+8f+J+e
9T+fwJc9ZukuDQZQhYuOD873loDCJoIY++uT/joJ7+sP+7LR1rAHdeuz+lIRg9kgfcWwhbyE1LD4
QCpbjIOvMvsQCf1//33/WpFfn2jkhtwRro1a+OuKnaLKFtgL6kvcWhf8dwizHv4PaWfW2zgSbOlf
RID78qpdcpmWXXZVuV6IWrnvO3/9/WjM9JUojojueakG2oCCmRmZGRlx4hw42gCUw/8mfA5fjJ88
NZpP8Un/FMP6Qx51iaV/bo5N1aSoMwYoqj6Z40DxtLoHAvaUbbx66wnailY8SL6Xhjoe7DdD1SRd
BqiuIUYymeNeMh2wa1X0lFcv5AxXkG5FRPnSu7MyntUdvEwgwqL1wgRPJQgMGakMLn9dJBzRZX1y
JIRghAoyFP1Zhg9C5CFUQi6gbrKgedHbVyl9ILMU8OKvjb0p/+zy6DyuBQiKHpap7MCzeac18cJX
3WzsyUdNDsPK9/sO5rD+XNO/13evPv30FgxVNc9fKd3dn4KbQ3E0RjyowM9iyagPXG/aDBJJLXaY
AcN9IXWwKoo//96Azu+PWhzw+KiTG52cFxgVLevPLWUgRYHpWXi/b+FGn2hcxUsTkzEITaeZvO36
c0ZaSzc/eepvxmyr4baF/Zm66hEmiSa3Ftbp/2GX14NhaIQr1mRvkDSEQi9p+nOY2E32DqveRhi7
v6wnwYRN52dXw1qYL+yUmw3JYJlGA20gpCII+K4XrKQjIqcoPJwFOImrGIQ9exLow6O6JN4+Zwlp
M4kXkkr6TJyc52buOEXr5uJZdWHwhpnICY7QT4O0eby/gEuGpvNoJV2oupF4rmlSt6GLFch3QcDK
xo2OVW+Zm/9gz5BJ8H6E/ubkju55nfKK68SzXIarqPpsET9Bsp7Hx/t2bi5EGT1dTVdlmfyaIcuT
pdJcwC0AJ0T6qI2nSgv3Vf7q5gXMPCr5ffncpOLn+xbl27MDkwaxDcwLhOjTAy2mRbpU2148Gyn0
nJEq/Cwd3XyLB2oFMbRRD5qqpKeSus9JLQfpN+mi/KCSRttAOVracUBNZJBoM105bhA/dBVgaUjA
tBOEFKu6yr5XNE7Q4atVhwZ+g1VF7nwttIIdm1pwhBrSe6dT2VvYaXMTqYzCx5KJx8vaxBNBY6T0
McjiWWo/J+9ByDm4HppNVdjZgivO7GleglANkhvgOJSmSmDk84W0zCy2F+TTYSbtMl3f+sNJMbt1
BklLR6tHO0APNPTb+2t3u3TjMWJBcM0haRDYXW/stAxldB+64Wzowo4mekgkhF0TnzwAUKXy/b6x
j4fU1X0rY01VTDT/NP6Rxz15EdaH8MsAsjSGs1vCgkOTyoOnawc1iL9JMeUzCHMh2ap+Que/p/lm
UynDt//yBRa5KlZWVnhUXn9BJ2sAiiFwOJelgHsVX0h9HZ1u0wbakY7f7/SbAmfWzXBVE9ndNz43
19z5CANqSEkSXF3brn13CEoKp2clKV/NU2msrST5HA9/zWz//2VpqgLmUbikA0D/WNV0pdJ8TEnz
FA/RUWhpFTGTL/ft3Z6lY5qBqJj0lMYFMVnXRAE5YoWueGaEp1p3drDp0lyfvZjNgqXZraKTxsNr
USzitXM9ieTtvEEVY3blU66nYOd/BeUrQk4BXUOCgy51JG7z1FjaobMjvDA78RtI2pQ4LDArGOWu
aPZ+VdADkD1GgfPqODKw3K3nlo9uVkC2u4EuqRbak2+F24wEZ7EkjjjGpdN9xHlLRsvQYLnSJ57U
yWmTQnQpnpM28vdW0/1FsaU9dCGd1vdXds5neQNooiWhBaNNPSmWEw1AIONWKWGEA0y3B7BnWfum
0QZ639SH+u10VJe2JkHbUHRZrkaheG61msYZxDnWVPAOqpC8UZe2W1kR1oHafRry4pm6wEM8qJ/j
CLliaIHWUPUG2zIGT6rBU74yLGiPEkmhK0Z8cuHb9Ybq2fUliOCEYtikZJwgCSC37Ui/PVPbyyDE
1rnsbPWmBdcql0tH323IS7UL+gDTEmWyZdZkcAZ6yiD4Cq5lWYMaVqnsOqy/itoQrOMoydZA0H7C
KXtMc/U75ZVH3/ROUZHKtGIqB6Ctw8LtNvs9iqbpJNc0i6+63kcEX2RMnVo8V9ymq1aTgzXwRHXB
yu22MbkhNfRDkDsmBzt5YBW0JwuK4spnswAUnsmfYsMe0I0Cjioe7rvPrCkN2VpZJMSyxIkpcJeD
X5Plw3t4tUDd5kHTSD0TxP99Q7ebjzER6HDaWeTyp3EBDCbRoPcYGuoScgg5H/YVIjp7N1XchVhu
1pQuUp+zYGfQ5TFEubgvBamPs5ow+VxQZvtLZ4q/dv02+aX7+q/7g7rd5wxqDBpBFMnI5U7ONwX2
W81ysZRQ96UyvI6aE1XbGMKeNFpIt0pj5HS90TGG6q+JjDKS8dPXRBipYYk6gkxtNoN5FHCP8YaG
zUE1Xivje0yt0ve/0GwFr+MhpJ1M8RbEQW+dn+qcTqzKkWZS/Jj4SuLRqJS36BGYPYhZwoCYol6s
/wdHIdY3VK57CYjYxApMShIVsFY+E/qJFOBVYEtyspZf7i/dnONfmhn/fuEkakHfL1KQ8jmNOChO
gv8MeSSQk/tWZmI35my85hkRfj+tXmXlkAkOzFfnQPnTA8ESwtcK3sYkPoTRH3ARKzX+WiVASZ/v
G57bA5d2J7PYZ2RpFaOXzy6lKTVWH4z2IGXV7r4VSZ7xyUszk1lU9Exph1iSz0lKA7XpKJsUyaNt
WZAjHsFnCAdUzZFYubDhDPZP8NzFj6ER+p96OqEXvmY0NtkgJsevqnI+c3ZOtY/VKqG7uHWNcw9A
gBcp7yPIPFZuYShbmE7r7f3Bj+HCxJxl8IKzOKNZ2ak5h2S7HqpwjTXBdwXyYjIqa7d7ljM8tqKB
wK0fvLxc2IO3Ri2Rvl5NNXWSQITi124LYr+hWyY0zn4uHYRkNXyOlHPbS5/C4MXUT5a+YG9mhWmM
Vy3CJfSNTUQbrw0qTtAB3WqtsyzV2xyigdJ/zsMjfNEwXxWrvKG6Xb+pirQ2aC3k8FiY5Y9Y6Xqa
wUKadH6NJx+x2+iCFxvVAqlvBmrvPcf1D816ojNupQZ7CeRN2K1rUAQdZG9MOWTqQvwMTGroHw2a
M+CdyeEoqvUY/bvflpYvZCbmZsYwidwtBb3CUY/5+sNSGjRBDEjOOQTZD2JDLImxTuBfG/C3HgKO
pA/oafym7/xFDdJx1ieTwmqMRTeNaN40JldcMygVAD/XfW5r+UtWHDN02esdaSjIth+Nutta8EAW
Alw31rBP40fNP0vCwfXLhS03cylRmibQ5QGDpAoP1etJAORPL4YUus+0Zm0U7Ys48PYuPqe/ZKrS
j+AExdRdQ+mxabN3w124fsdRTmfh0vhkFrJEo4ndpx02TMxd3sOmTG+3pX6HW3qdAS6SnHRh0efm
nZKnonA/iRAbT3aDj2YCXSuK+wxTDP1NPuAZWOusA9wMS9n8mZ0+BhdsOwBMqjHN5iMTNPRGb7jP
+iMcdqp/TDrbaK1VpIfbNH8XzKWNdhPMKNTXATaQY+CZKE5TYKB4ZB0GhOB56G33EKnH3n1Ug78N
cxoGr7VKeRRG7GzX664dteT+1lL3K9jAyiKsZWFvCQ8ldKgODIp5Jqzzdk+PkAeXcRT4C/HxTSBy
/aUfT6KLI6FFwhENsTZ4Ltt3Bb3b+s/9k/3mIpn8/uTIgeLJKHWH31cbWv/NfE27Xu7/aOr3f2/H
lHVSZTrXhzKN6MymqJJ+6IPnqv2qFqVtZuzYWO+ffbcVFuZsbnVNFXciruLaEicvlyTX2koIHcZk
xMle7NIIIsCcZ9SQpYeyr5sj3VcLQYh0u1BUiIhULUpFlqZqk4msSq77qgylxzgGO+rx1NaftWDj
fhvaZ809lfGzTN5MeUX5A3FHYWUI+sKwZ75AlsTxI3SDOH16SJd+WMlWl8u0f9R2nBdvCBXs/+0q
8rtIUxMFWOwccfyEC2+sEW6oa6mQHwMdwUdoR8R3I/6rG0t1t7mhyCLHPieCAhhqcvYodFcLNLDL
EC2DOQ93pbbg9h+/cHWeAs+7tDC50WhEdg01xIIAxG+E2Y9c3w+iQ8dvuk0au2z2RfazToRjpn01
8w0ikcZCvDE7SM70EclriMoUtyKrguHHviY/avDaDiKqwsHm/nLd5sLGUZJTQCtW1CUQKtfrpUTg
C1MtUB7jwNk13idubKtJkJ9L6e3+bfm2iTaFksULV+XNeT6a5Yak/CSjPT8t0ZTIo5mDEtMUFK8D
PwHB/Yee38o85t4nIXjI06/3x3lzOfJUA8ikk+oSOWK0yYb32iFEV9K0HtFeWwch3WlRtpUzFNph
Tckh5MgXBngbCyi6ZaqqSn1Woabx8Ra62AhhHmSmRKH/UaOVXygQznHgiZPghe7rTYJQhpGc6DRZ
CRDmSQUVJAFqBdVf3R/3uA2unfj6KyZnDkdo7UKQ7zwa8p8eIaXkKTcWdvySCeXagwTZoK+qj5xH
ujV3QXS02lMLg9p/GMdIi8X6kTeZloeI/ntSNo3zWLolTJvnKv9UWwsov1ufNKRxM2jjk0ICaHM9
EBX9GikaBs82w5P2TXrKlK0Y/C6tpyhBGrX413v72trk7dIj2TGmSz3bRd5oXce0zAslCO778ybd
Ov4YGhORK4rOkKY5Oq/14iAzfPo6h+QYp599FOCdNerYfd7T+PwlRmiFfvgt3bPFcGwVFJWMbGwG
fKK/bRvozdbpzYWPuo0orr9pMvRczoQqbN3ADlTrhH6I0lpHN3pu4DBfGP3oe9fub9JUybhVg2uC
2PF6SSPopU21DQPb9KtNbnzNkMzzVs6T622sZwIyG0q17o+lne/bVWZGKBngu0Fn8MzgKXBtd7CC
CqWqJrIj+D49WOZWyG+sdIgwkvqhkX5KYbJOfivaPkCLBJI6CDVXQnSAhEgWIClfhd/p0jLrB0HY
tvDhBV8jijwe3S707DyhZRDkT/ThRt+VgorT2hS/WvB/3B/D7d0DdmbMgSowrpNhm+yGgAyFnBd6
ZOdR+tsEvqHScnffxO3JcW1i4geI8FlqhSqX7QKSSZtjp2/6YiFRuGRj9JCLY1hpfK2Xe2xoMD6K
D6W/leUFeN5tWoubGey8QRcUKpTq9OAQYT7UnBKpBqHId6VxlorPKg8imtVp39xE2pHWklVbhntv
CQ96G8deW57MoNN2tTKkFQqE5ufvSkrhKELh9VDSEHJ/qWbihGtLE48uKcQmmVunNv3vhrRxTTRu
Vj4lZXNfPUKm7S3cn7Mj41lpmoSp4z66XrdMiePAom/OjtV3oSpWDaTCcvae057mw2N7f3Qz21Ul
PvjH2OSYEDs1HmUvGBy9FXQTK/UPI90Drl+KtsZZmpxHGKJ1QJXIXN3AtmAyHYqwZr28FsEE6ah7
Jzq6jQpQXPAIC1unn9FAoICfNvb9Ic4vILkR8FJElDQyXE8oEhK1lAp5asMNX3jw7b4hOVqkNHa+
GeK5cD51wcIpOHf3kAgBEk09l2jIGtf4Yu+JpW+CqTAyu69/qH9ipA09Bwm+clsKn4b0oLdb55eM
GLb52D71oQVJ+7rr3o1mq+vu9v7wZ65BPkKnXi9ztxviZPQBKjiikSSZnWZ0D2jNOuzdNdjHQD7I
brZylX7BpWYN6qoB8IN4xdAmBtu+cj0Slpldat9A8K/F9jFw3E2g22XagsVcMDfjwUB3iTV51IKL
mLam5MYgwBcjZ0jkeQCqEZEn5QVRUVAvgcdm7gUN79UhuRvrcdNELyTelMnzOLdpaoYfLVi35UJ4
MGeB+It8Es5KtnX8+4XbyFlNQ7mS5Hbpx9JDRxvUFkKNpQNm3grpSo5sYkp1sudHRcAsgQ3Jzsyy
gBQnk860HS9hY2atANcYXYCUhjIZCxjNOCrDPodSAgbP+GFkUb/v2XMbm7QnaVdLGyt84mSX+XC+
l57l5zaSPSsFWN0TFI1itbf2ifsocbOaaIfet3lzqcL5RTlWIxHH5uZddb1CqILXWZngA3TKpOsC
srKDjhTLtlCNZnPflDxe0FdH5sTWZCMhIQ4fshvmdty9xsHvP4iYNetqI1QPPaqgpvpU0uCfPTvJ
BqlrrXoKvvPf/ieUtM2beyxhjHTlheHfpgYm3zS+JC48tIVSSspNvklXvnUuBHVHT/oseO9IBpDs
XkFqEu7p5XehDOn3Q0uT0u7+rNyGHFdfwKPo+gsUS+kAWvIFVfvXOTjO35HhJn8aFFhchp1mfEmH
L1JuLZyiN5fyGM1qeBvxu8zJNll3JRMrdKjq2jbbeJvpz410ko1kHXWj6s7v+0O88TEKLQbnDEgg
ai4kQK5H6BtKnee6Xth5HH3LQneXZAhR1PWX+2ZuDs6xnmN9gI7o1iQzcG0moW1QoxZf2AgeblPl
s69l+zZ9bJH0vG9objyXhibnTVgytXGNIXASr8h70yRtPQ5qujBtM+PRyDjw6KBTjrf/JCKE1yWj
vdtnPFDGIuRoem9GtkshAf3Xw8ERODm5vHiWTy/UDIJtE2WMwjYoMpXB2d8OvJLv27j1cg1voyfF
GjPwPEHk68WpAji/NAl4p6QL/WPa5Ao1PqmgUaRH1iOAaiksHTSGmhAaRihlRpAjfeawe+7uf8mM
44MEp7pF/Zp/pmApMabTMqM51RaNZoVWz170f4VqsnYMf6NaS8/W2zOPcdOBo479fSSPprd5kASj
TIBLmTh7H9xfaU6vhrdRZFJj6+GT0qYHITujof7WZTvre1u5e7RoIa7xxIMmN2uyL7pRr4CQR82T
hRTswrrcViE/vo/H4YjWpeI2cbKwCOE+phRg14V1qJDG0395iDcoynfpBGdi+JoZK+hbBPEUhah/
K8eseyw9WhEg/1AfC2vlRV/uL9B4j17dEuMXQR4hqUBqKCFMPKVGNbiCNZPbvM+/0vWypiV7IT00
s4GBXtN4qasghLhsr52RThevS9q8sjNpQP341EHPFeoL23fG0camAJC0ik52++Yyr0sjH8KystPw
JA1/c8vaBIG1lr1RYWQJRDNzVlwZm1ytEWR7eqIXlQ0d2Vqu6fz61WR/fH0Bt3YTCmsKa8KFodDu
ZXF3XE8cOaUOyoW0tvXqp4AkkEm/kQQyn7y2LL5pJJ/u+4I8LvbEGUya2HjOKeRgcIhrg0rrZoqq
t7XtmXulCrY8V+G8Kb9VkP8oll0eE4hhjG3/K30VH8Jj+mo1b1Z4wlNt/aFUD/c/59Zvxso0ESbN
tEB4tNF1L4KFKEYeN1J9Ci7JudL/mPGnAO6pf2+DN6WEy0DLe1Na8tQ0EmAPq+0CLSjffUrSaF01
C3mO2z2mgs9lB5AXAuP1Me0XA/GUVs1IbNV2rcANWkndk4yoxcJIPvDb14unyrxSTU576ESpIl1P
l29YaVEraFREavzYvuotEVyF0le+9vy32Hse6uyb2MEQVTonVMR6BzkkFQ0GFfjj1n31sm0Lf130
mCKnln+GsO8T+pw7pLME5+X+pM/MB19KLY/+K06eqV9D3iURnOaN7ZilcKyiBqWFsv9z38hHTe52
Pv7XyuSszYoC1QqorOx4eKwh5FFRcOMWUH94ZzVGlxpRNSStrfTcicmX7K/u7VBVc+VowYtnBksX
A941JpJpB598RpPqDvKnZW8HMlK/DZRHCwOd2SaoHRFKKONVr01TpoIHOYZQyr1dIh+vQzBME1tU
Vpv703l75KETqhPzQbzI8fpx8174sA7JeDp0kBhLSXeAgHKlobacJF/lbMHQxx19vW5c3ZAFkAOg
GwP3uPbjwRwMFMdT2UaCL1wnhr9yhK8BGqbqH03cxgg1Af82nHYVvaTyl6LcwdC3C5P2yXeAHvNM
hNDt0EBZ2G/lJUT27YlMZWrkDyBnQJA4rU0VXuzrgHVUe4CBb50OkroZ4JBGzzpDMUGNdagjRNAq
AeR09+d/3jL3qEHYzbUweUEYZsobucRyQea9JTuOcs5KhA3xmJbffBR775u79VrS/gqoAiogxAfW
5DAxDTEQhiBQbb8AOCJku0rwF07FmdsGwBOQH3pNORu5664XWkKpmByXpdqVt83OAW2f1XFALXEf
/4ns+FNmw/ofyqv2EwhRRd1VkMNJZ2nnb6Q1DOP3xztzWlx/zMTrAsdKoDo2Vbt/FqHE1h8kdU3t
HdCv3x1L9F92cf46fKFzpq8O8s6qjwsfcBvAjPAv4GlAjnkVTBMeqZm3PeAo1YafmzLuWpGe/QfH
SN6yQF7p9SnyHuX6FJonTYLd1oQVehdoP4P6pf15/0uUMayYbEC+hINTRruO9qvxwLnY6oKWG7kO
F7xt/DIjStgrtUL++0lY+2fNf0Jsrhb2cf6YP8gn76TawbP+VJyil+EPfRjySv4qGQcKUhatLuuM
PbJwPoyeN/063jZkRy2OVGr7118XFqWcZgFf11e/asj1K+s5Vv7+VZtNAcdymn1dmA15zt7Y9AKH
CbBQbXJ+u/TQyahvaLby1I5kxKvq3A0798XfhtoOjrNoD2NR271Qi0Syyn3Iv1jSTn5s3gfoXB+F
3aBu5Wo3GM+afkhgMMvcYYv67d5Xl3o4bi+CsSf2f790HMnFulVhgXi0HmvUNJqVDkkzFBeaupSb
Hsd7M//k5FSdgg31m0l6QfakzjXKFoILKI0KOMdUIpoXX0bCGtUJWlJVtVqhrLbTt/dX4hYpOfb8
EjeYoFZUstETyxYiA30sNJrt57+0B8HZJNIGJsgGkfT+UPlPPRyztfgy+AtDnp3XC7vjWXkxr1rv
SLVWVhrn0ZfCf01Y8ew/rZ0JAojhkVD/2JMXNoqqhYc1HTQbKSp7MMJDY1Z7CN4XnmJzhwxJ7n/M
TJyZJCpKlF2n2Vqk7bU20tdGn/0qSHREo1gg9KLZwkUyc2+N1wd5KNZOBud6PXkSjHsRJR3NjrL3
sHjwEdoONeTKHCg+fVC3woKXzI1Qp1uDDAAvGRBb1/ZSPUQyxdU1G+5iwNNfNbndB87nUZS9g4n4
vkvO3ZIjOIDHMyHRbe+tX3S+SE+RbZJVQs/NMrZpQhfjfSszWQ0K8KQLyFFz7hHlX4/Jq4VRY1xW
bR3u7cRs11r4EkdfVChTRHWr4yggdcVVt23hLzSQwP0ZJrvcOlajnMXOUt7heltVoraq461ZLLjU
7DX+AZSn2GgpNzOuoWdQy6Gu2kkQnZBgXjnA9KD1b9Fh8HR5BXX8WnOEteNArj78iMDT1+U+ltaK
8upaBzBglrpyPiNn0dSf0KZZcIjbnDPHBt1PBpk9g5t12m9S9EOlwJyv2hJAc01BXnPVFuXB2UAx
+MPZAOOotRf/3Armphff4HG7v3qzDnlhfuKQncpTG3cnZOxiFMq8vt36QZ4jmefHK2Yz52XdKwuD
nnNMUDIGGFyLM3oK7IZqzWiNnkvLkSGXp/gVbBCWinb/fmggFbmMeRqMCKBrvwTP31QlguFAZKDE
D96M/qE18l0jPUl+sDCNtyBQlvHS2OT0d2J3KM1eVW2Y+bdZcaLWKxtvarKTfqImr6rb+E05mZ+C
7MGBQvL+QMdDanrnXdqe3ADkN5US9VNsR+8q1K1tsan/S1wDJxmrRr0L9rDxGy5ugBBmSrQ3OCjd
/nvaHZrxokETa3jyywdR2xUQiN4f1JyPkI4DTMjxNWK1rw3mlZlDCk9dNXeQqgpPrreQvrp9MpLv
pXZMUo64lcTEtQGEueFGbkYD2kNvQ5pMNP2dktTC8Ti3OBbQRDopgeje9D8PuWcmPuz4doOsWt2f
GuWQomZ1f7Jmx3JhZHIEC1pVWJ5c6naH35lUiSUTJsOVkf64b2d2US7sTKLb0iAzggCBbqPym0BC
UwJ8ysN+4d6anzJjBHchwM2T9nplxMJE9KHpdFvREGlSP0FAKClLT6q5m59OG9GyuLt08JzXRpCI
aFzEGXS7h8A0/QK0J3szOoTceMqlP+9P2+zyXNiaHA4ybdJqgQCC7VoPwy+RdgK6ZqRyKZiZe3vQ
o/mRxB97Cid7VGpqeGu9XLezDNpQ5ViWIi2u+abrnrnkEPxeWdbL/ZHNXB+sE88Ozle6NqfVdjNL
AhdRTN22EDl9MCUvR0pO2g+Z/ljypqaP2l+wOOOCtA0juoTWABt4CsBAF8+IXYFtqxTSVyngPdyU
r/cHNbNcVyYm2QXDT+VErCPdlkJ1BWOeAPumOuzi+F832sCcA2yH4AwiQxlU3LUPRgOCgaGEoTz/
Ta3Ny2mp7RbwqDOb6crGxCmGSjRco8BGFX5nLLVxkLoFBoTZ+SL1o9K7xqJOoSOW3jcRqqicPpGe
oGrZv+o6Ty9VKKNVCBrq/urMuRzgRUAKmm6IhHTXkya7SZyWQ6vbAsKn22ak9pcGSDmc0hP3Wux7
e2iqFjbwrE1AgLS2ArelnHxtM0YhJAFRz0JZ1Wvld+Y6NGukZskwqla/ajTaIe+Pcm7ZGOI/FuVr
i3BW6xJASt02wdEWLwHyxf4CdGzWBDuXbhlckOm8NtEmXQyDpqTb6vDUup8HgH+tubCV5nYrdet/
bIyucxE2WG5ZCH6lciQN7a9Oqn5BZrO9P1Nza4No4fioQl0LGN61iaZEYrFPDWZKc9Wd7Eb63o3T
bxnCa3Itx086ELnNfZNzDk8mA6Y2ivF0k01MEiaFUmtEhq0Zb310JOpLg2Atp+G/vwhpbaBrCkIc
UBnTNGfcQ6NeSL7BdQtOSkwg9Y8aKiItWisL/jY7i/+YIoV+PYtRohW5pgk4Q1l8DtTmi9rJXw1f
qtDV6zUE6rpmd38S59yPq5eGV3I1t9C9BHmDLlILw7aEk6A/i+Ifi5vxvo3ZUVHYGhsMueentDqC
EWp946aGnXuQaZBPPpdpzYNKIxOknIdgf9/c7JDMscSlQCJEnuR6EimzDLLvVDC9xYh09sgomT+q
4e2+kZlKGvg8sp/wBCnAFvTJYWT0nor8TW3YhdOvvPYB5fuGU73/21VntHgbc2eZIFDFc446ToUy
cL1GoCAZylVy8IWXrglXeYueKFwKvdM+uihHOtGmrM/iEgjnFsPGBQdYhdBHpsB+08jddlVRFlVv
2I4XA5pSdl71AIcKMqRoPyDVqZc9eFnZ+g/rYLAIKqxZEItMsyxFq5j0BSmGLbWjLqlRPQtCEu8d
UgQLVYK5FadVlv4L8HIyvIXXK05CKdEiun9sf9BfuXxe9cLIUTqSxQVP/oikJo+8D8o2+O/AQdyQ
30k5enCZaxl2hMS0Wm+sb336W2j3WrV3kgc9tgMPfUydl64FSvCnIAGqSldFeezTrdrK62bodn5p
rqQcSI/wYClHMC+bTH/oy4MSPJgBDwf6q9HzU2iS8U4x0q91+FTWu1KA1Ic4H7KBlWj7OjnUuNy0
urOC1ETL+jWK2vddfO7WGOnp/u9Yx79f3BpC0FXd0Bl4eCOtAp8usqUC0twJTgmBOsYYvZIiuLZQ
hmGGv7qmbXTnCinYyH81lWSd1guH3MwrA24fiQOO1LCu6JMHU5PLlaGga2wr7g+x/zEq0KGFlCc/
aNXfqma8vT9xtw0qbLhLe5PQNci7XKky7BnmT9F9dGjpjQ562dqGB0o7y1divo5RzIg21oMftMhX
7Jzk6CFBQkNuJSO6UXSQKm+VHtXG7IH4fu3QGBB/LvNNJL330Nw57jpGjiV/iZovZvM5dFDJCQ8h
NA33xzJ7eIzzNoLeqMJNaZG6uk3dXItNOzqa3Tv0fyuPROJRPTThw6Da3UIefS6FY1zam4RcnhHq
lpdjr6mq9ZDGXzXrq1h7a/0JhlnXes7MfJXSpzD4Wz18RozG0Zaacz4upOkuv/yG6Q3i0TMwYsRo
PH8SPXR7PhsyakHowklQru7B5MnqM/fcWoFGGSmXttsa4g/RL14K75B5zkpahG3PvCqpaYDSo6gC
6t8Yt9LFZqwgNSr8EJdqWX9byXlFpr+ybK2j3eUeaK5eWPZx691MAeaoNhIVkDG5toegBHpkbmba
sQbseaudtcGmV797R1E8LldQHZbpwpPitqmTbTP2qP8fm9M3Ra8jwV66qWlr3a4q9YcGjhw9btbA
bvVy7/XluiqhAgdO/gC/cpkuAa/n4pRL+xPXqzs3qLQW+7mVnRThGwJAhngU0SXWvCWOqtn1JD5B
8YDcK5mv6/kNVA9Fd6dgW/XSii7CtVVuIuKGwHgQ9LOs5OtwKXk4v5UvbE4O9EjJlEIBaGIrylbd
t0a8NphckuxUlZBU+Jq9Sc7f+340dzNT1yB0pssNtNhkmLB/5opgtsjpauKmSr6JVDrT8PW+kdl1
I98CZxvcMRSQrueSnnhJTQvTsIMgXvvywWmjDSqqlVquBXeh42123Yhjeepg7iZC9wTk2pKW40nz
EoQJ8Ys+fAjrDRHYLuy772GBLGXy7f4A5+4vEtsyJb8RwKONE3Cx+UUprcngY9QsFUSu4xXc3vva
orE1RftQertvbXbNLqxNbsu8KsIg13ATnY2eyT9V+XdPpHrfyGz8zC0JyBmNE7xj4hm9FYeJLHgc
aMKXuEZfSP/ZlMe6fXXdb1F1QD6nBiAg+pyxj0Fix9KhQ3cuFmEHMH4G1mM/tnzUA90I2bZQsq+V
W+0Lf5+Z+6w93P/W2Y0zFvZp1JR44U6Z61xpqOAZaUxbcreetk3TffwC8bHG+8IDbSS9lEvn79yK
X1qcHPdGrLpBAAma7fuE7O4gvLsJXCwI8vjGryJsv7XcOfdHuWRy4mS1k9ZB1GOyD8MtnP3Qab12
0VMKbN+N2q0qaAtbacng+PcLr0Yx0RzKphsNnpxTXPqfQud37r4Yvr5J/OZwf3hzG5e0LJEmdZOR
O+DamlbLSgk7F8AHnTdQ8SCZh1ZY6UAQ0pUEL/cSCcq4QpML1OR1aGEKKDd9UNf2JLfpLVkiIYLz
bA33p5yVh8ow0fQtF7bSzPF3ZWkyj5GQoQWXYylyvldisRoDTBTSNlHIw1RYmMbZYQH8sUAbc6J/
hG8Xi+Y2iLUFjWeg1EpByAt2qoyolQ5Hn7iUDJkD+Znj2cCLdaQNsMaD6sJWiJy1m+ckXqh2+cER
PNtgHPX017BphPew24ZetgnfamFV/YSVzC/RD5XXcnWqj0r32ut7OVxKFc+dBHwStWIem8TCH598
8Ul5iAigEMORGSPtqw5vhfSimmjef8+E+GikZ8VNvyjK1/uuO7vAF0YncUlIMk3vEoyisYve9B9K
/Zsq/VMDdySxvOBN4z648VvOYzLhXDgkba4nXUTUPPFrjIl+LK+jiJK7EOVLjWezbnRhZbI76sFH
EnjIeLFLJyg0IT73zYaGjzZc+ejA3p+/WWMMZhQoopQ1FTMYpDyIkqAkxxW8mxVHmfqzLL/KwlL9
b27qdK5oaowjEP8mDoG0Smli8iyd+eoPtln9vj+OOT8YQSKEOnC/qtM2jMJonArYnWFDfbLS8vdO
jVZW8gUNeehhf9y3NR4aUzcAwDlOFxjPm36MXGmDIBBlEh3qdpCLVSp/jgZh1TyX5HKihavno259
x9qUDoHkYCQDATIQhzaPSvooptJaDd4L4SglPzxlFzrrQuOs8aKHIPI2WSFtI3E4dVGxhQ8KNZmv
XdmuxfJoel+MLl451pPTPnvptnHW6CD4HRq8/kOYnyTxOKLqh/JE09MRahwTvvj0BcQ9TWOrRACS
mHyCM6buV0L8YiArKPeb+zM7cxGB9PhnZqeJQ5hWHJ/OK8NGhPylrfamLqxBdQHRfQBL2h4raSn/
OueXJg34Y+MaVahpVrm10LMNSdzbsRGsg0R8NIXseH9Qc1sMlwSJPepQQHx9fWrAU1z3NMYbdpiq
CAtGsrVGfVFeiTEP58x1jYVr6Lb7nZQiPSikXkn3kX2dHFMe1CtKKzskebutUq8gp4/1h9A76PVR
HI5NF65buyphszmJFOMH+MCAR1BH7FfVUsPW3LYcmbfBd40N8FNtp1BVBq/tic7dsl/p3bvqvNDE
hqL1uUCO+v48z0GQqUHQuTGiHOkNnt6JltGnrCfvRvKGJGPyg+ftB+PQMzh014HCcyeEm7BGXXfV
DfxPWEmDV619XfiQ0dB0y15+yGQBLBPhdMnMTVvID//D2XntuI1uWfiJCDCHW1KxqiS5ytk3RDsx
58ynn4+eOWckihDhbsDtRhdQm3/eaa2l18FBKLY6Ax/eMpgrrD0BbBr+dhWnxLX/BWZuWCvLLKUL
bqZi9oYUUt/HSJyaZz/+lhm7qmqOLYLVgrYzNLvtXqdGyfFXjvptkh37tbrdUgAz9drR4k8+hq0/
WwmziVsha2sTlhuAT6W8a5LxvUoxtI7fh8pFdk8yasfhjzr5rSlIgx+HHyP0ShpJ/vCrGAxOn9uS
UtmlrFEJqGxJ/ll/Td73xsrlurRlSIzTv0MuV6Q9anY2GxVVS6+ozLNrfSGE8hJ309Itb8Jhrg3I
CasRGszPKN/67xQrdXL3MIwbmk030tqcLVxEkKvj9PIv2kv1WczXelIS5J1EzIeGIwxd8RoR2QKm
9Q99+6RbNL2Rfxbtyj/zPSXL9Uozz7W5b4yNdRDqV0k7TbDJ4jXXVbuonoO17saFozBxxv/X6Gwj
dk1QFW6qmmcr/aBZ36ecfK3sVs7bNDez8zYx4xKh0K0H7mWa26uRsUva3MwEbhkxLDZ6AqUUXMvF
Ti+zj2ntGk7r9+Gup9eKUksfHuBdKE9i2JivOlSHtpRb/yJdxg1MTxULitbcnPu8kos0kWpWsxZO
UrF33wnac0xONHl7PPQFV4TEDn0mUFtTIJ+jNqu6CNUiYnoj8hEiPr8cPcM7Tg7YGz1Kbys329Jq
XpubPudqogdEvN2qVEi2BKda/icPYLSNVq7xtSHNjqQlRHkzDgwpbEinZraZ71DetuVia7yE/8LX
BiPFMqFrROQ7J4000SKOGjWzzgmImEj6oDS6nQtfGnltQyw1399Yml2JKijuLEpTQKBy/jmmYXaI
7bRU95W7MzqE1C3bKP6pGsK4Tb3WSbZ4zUFRDHk0shuUlGbFJClTKqsJCuss79VxH0XvYuMtRXdL
kS+RZFEqOWrNW2095coHAaqY8KMCVqhZ8UsW/KA/UT2JSNgt6Wi/3TzqoCpBpVXWuQWWVoMoHNHE
M0vPqcyV7MmC10Fljg6cCTqv0/d9aynN5KAOR8GiezfdaN7LkDR2HR6l4NXsPj0+gEsn4v9N3dFh
pNCt9VbruedEREodjB2oJ2qYj40seHTcazIeDeAG4E3zDpLMDcJBCNk8Qfy+0DZp7GjNF6ki9AhO
XneMKZoGxy75ZghUygtYpw9us6fZoxYOa8yg96tIekPCteQvHpJ5kiOmq6RudU5MnItfM6n4IoQK
NJNGt4uVai3gXsgpAFICLENyEQ4lGrJvV1IsJHpzOomVlDQHEHVeTg6dRjBgBrkzxDvRVvPt49m+
X1Js0tZLrIrwr6zLtza7iDRzX4fuucYd9updI/tOt1KVXx7YlZHZc1/V8iCikuKeq/h3GL5ZuzS1
YWzRj+X4Q1DETTquReD39yo8cdBVAn4kXw5h/u2wwIINokv2/uwrNGu5X7NAP5eeum/9n3H6Qgn9
72dxWjVw29DToYd3a65Vcx/cYmidRUANw/hUTPIDK9CJxVm8NjK7VCsFIF+p+NZZ1ZqtpLwgIlEZ
li3X8j4NX3vrs+7+HIR85cwveFJMJe8F3dloxxE73o4t5T2uopEz0KXnTA6fXKvYwPdnl8dm6mgw
dp0PRa8XQFq98gAvgDFuTc+m1Uqy2jKF0jqX1KX66ONrj3zToUdp1HbDfboxf1rwPZrtzsi2grZm
/b7yOVkHt0allXHP7yFDhVct9qf5ltLGTrtfIc0XJ0U+pCOv2Uii01E872O1KsWztHnJqpKangis
7zh5wiJRWi/l7dA/ap265fGQ9W1LnlGSv66qRC8gclCohDsL/j8KyriVt+sLP3+T6WbN3jVhiguI
PwJtX4hfOtfalaXvmOXOVbkbJNMpXULLwe6Vk9GPRFNa5QzBRmx+iuXOiEkKQaJS7Y01SN20zLce
7/SFUGABRYPfTpxu6StHzJSUyNP90Tqnuv7OF3zPLktvxbe8f0WxAcU+9A6gmO8ImjMpriskLayz
BV9fBTY07N+qrLULQslVYqvFBSZJMJUgwPAaMw8FMFpmQmbJvq4UJ5KOBGAebWOmmdmVnNohWCNF
uIjRPkCsRZB7x9T36DXSNh5tKxOZD/ODN6xR6S28dXTeKxZAenAeNGvdzrIal75qBC6vj7LTtWeX
jJkkH4OqXrkr1+zMruZGLquxEPFXhEY9VUF6ACrxpBIphSsNtYvb5mpAM8cokLIktypeHb2N/jH9
CA5aWBgfX/xL2wbChqkPGfnjO1BTrPbq1BTjng3Nt1P8AmAeSvpZrGTbb1f6upee6mtbs4sY8JQk
tEnKU93tDfVbkbwW2oqJpY050UMY+ALkseYpyaByY9eqGY7f0+mysUK0TPpnVzlKypNu7B7P3TT/
82NN1y6WaFRH22y2PnqR0lI9Vu4ZedEXHi6HFt6N4Au/dNKxpSm/yN2PslvxlleMztlE6qAOch2l
onMzpDTfkSe0nkuRqADqrnqME3swLMeX/TWHZHHxYLuGiR2uNUj7b09Xo6Z5EooM1kt/59EHU/1Z
CP/GQZgYtf9jY3aCE7fyBDUs3bOGKEDyJB/LrYoi6fAtjE6wlWSetuaqT97h3RJeWZydZUWp4ZGR
sai7/aWtke4wbNFEFKw/edlbTg4Q5h9deum7ZFfK/uHxBlpI/BElQJAnQ082leNnOyhL9HwcEsyb
1ChsSd8Oyfdc+gepFCt/LyUHq1ZsUbHj6CkalE36L56MK+t//LWrZ2kcpyp5Xrs0Lkh2QT+C1hsH
o9skJ+KalUtzcduC9KJ539Ih2Zj1gw+cHq3ROPsB77Vj1NWmDzTDyVp337bb/ks9ia5L+5X5Xbqq
telX01DLN8+fhKorLDNPJJY3qJ0s2ZM2i4RDP25i6F3V4ktt7tBiDLxvAX3puzBziuJzI62Sqy9d
5NefMdtlopjRC9jxGVGjwLaKvNL7Md9622Gn7fsN7BculXvoPwpmRVhZ5KUbESk1Wl/peZze6ttz
W5mB12cBN+IQHuroKyy0dMHZOZKaleRk2hrMcnFL/2FKNSZvhyTKrT3EyGGlE1lo6uBOrycfW/WI
Mrnq6k6WvtR1gOwvvreIXCnJbVE9pmtq24sjBsolA96AfmpOLpDmQygKIzckkAtHCndWvqct2S02
svxirolKLV2LE27sP8ZmnpCJoFSnSZOx8ePUiV6eIPT9N7fUtZHpFrs6qGY8Dl4icPfyRrtluYnk
b7ECiZf0OXATR+q8QwK2x266cYdEe9rHa+doWrT5NcnmYT5FA1dh/tK5jVLFfmK455BkUKw6dDNs
6NKlBYQMRvJct7sm/m7mpzSwDnKwM4RPjw/y0u1xZX/+6MEvBOIj1l2Y07dxRTjRx2+FM4i7XGvf
i0RTwWq38NKZpTLN0aHxha7G2cIOYhgKrWxxbjp9n0RnTf4xlp9L91nM4r2rdlxdxiaKHan+Xnjh
Frqek26tpgKXQjiSALy3ADBJTc9eRLkW6xwWM4Frk17l4b3fHM0CygMoT7waupm+tQ1QcYUSnrNM
ev941pcCdpPHmJQckGlCi9kc+E1XlZGsCtO+0+No4we7RH1rt9HFimwUH+S1lunpFZjtMwzC+AT4
AdW6ecTau0YSR7EsnCtDdOpC2NIe0AyIv1TIJO6N/LdodY6yur0XZvnG7HSjXJ0vKZHUnOkTzln8
voffGZ2gyED2Hf7BGI6r3sHbqjalv0ZitzzBtOFQbUW75y49J/mBr4x546L/gDJpYNNKn4zb2qQV
066fGxUqpDUSj4UnEVbeSRIdej44Q2d3ScBe780Sk4MAHZzihD6EnJ72DMjx+Hj7LNzDJl4NQED4
+XSQqbezWmdNp4cCr16bmUeTQNAMnpPEPJh64EjKZwMioccGF7rd4RgFgQ0EFiJF5J5uLeZhXxWD
KnNPCiR2SZXDPkEPe68fAzMBafCKNIwDy+JWyqDBMOBVo0tHJUjG79yE8pfUey97H5W1J3ihmsB3
IRsAUzGTcYcO8T0tkJU0FM5tDPmzsNVS/ryECjcHkYqU2kiJ7b1qLycdguJ/X9W/tT5bB03yvKZq
fOFsuGNiVxWtGdpZR7681eB2WGssW1x1EJrkO+jvgfLwdg2CuJRhfM2xBmu+H7Ktk+YwKCjxNbT7
xjlUw9JqZnHhsgblAKcrudIpJzELTtK6ERrWU6CCPdDoIqOcdLHqXeZeUnTa6TmGyYrUhA+BUvYs
F5c0ec76lTdqceD6xI2DPhZZ/9k0I4oeN0KQCude35tFvTOKYGNQBOM0l8pP+K9XdvuC5wE9DtT3
MPHArqvOYodKh5SvRygXpQ1d3Fg5KelAkNJNa2Rr4OHFe0pictF44RyTZLld1LoXXS/yKmwRYTvs
5YPgi/2x9SOq73F28izAf1GcaU9d5g+OL+lrL+Hi7JK9JXagdkrK//YLhMGPh8YXhbPLzrViYl2f
JPxzA1o6rL/68eeVq2TpJcIaCnWQ8tP1P7tKRqsbejdhNavk2Q2jTfVb1R2t1i6QaBpaZBOgimv1
k8kVn79+1zZnKxrBUtAoEjaT0tbH3M63DZ0v8XfXeTy4pblE2GNilaMEps7H1pVtWwuaJZxL3f2a
Ftkuj2HMAWEff6P9W629FcqAJXuU9yh6E/zx2M1ivyyS5CaJWLvGcMI62AuXai81siMWH/rk8Hhs
SzfBta3ZPomCQHSzaZ90/WgHDf3Da9fp0gN6bWF2zgtkitM6H4TzJ7+WtzrSvsJ2Emd7PI4Fj9ec
xGEnPmCcrzmtvV7qtZRYuF56oZ968+D1H0z3mBeQQkoFD8jWf31scHFY9NUAWSJ5TFr39oBpaAZW
Uxn2nI5wSQsW4rxw6yriXlxT1Fi6uCgR0kgO94ECdfmtpaKRcjlNcPJy7VOnv6TGF38NrLP44l7b
mB2lImY3lqQbzy70de62+jSaBwMFLPeY2sYmUH5Zv0xz93gGV8ZlzLZ5b9axO7bYtOTfcfPbtC55
+/WxicWL+Gpc82tQVwQyGTrbW+EOEuNnCf4z5Sy6B7Kc5S/v81iukUEtHShQXTRd0iED7GmWP7CK
rg4aU/QuRtyJm1HRBntM0zXdvqXdR9YPGn8CdvkOYV1Ubu5KCiVzhJsgS9u21ve2lKBatFa2+VJJ
zgTGTbMlmVt6DmbjMXO/Ns1ApzZlNZsI1EQw/lM8AelPO9qBc7QWT761G7nyB4ksrvuih1+T8W1l
HZeu+uuvmJ0BLfOtUfANWjySXw242qf6S2l9JBige7e34SYUodZF/fXcB44rv/AlQvMyRmsddUvT
PjHfQKSsyzRAzY5JLELy18m9e4YcwM4j2szCUzFadhvVK/fZUl6INMl/Tc0fAd0bzSQ2R0roCGiY
qo0ssvmU6uEBhNals1qyM29RCq2fKZ009a1ck0Bb2sdwqE4Q/omYeh5aVmFeaWlKNFKJp0Hwwf6u
nM2FJeWYTF0sUw8Lz93ttdbqRmaYY+pdKgvujsDjePICRd/8ggCrWnPJppW58RXQ0pgoYSc5e5go
5pljb4hDpWgNH2VSypmbqdypovGOtE3wkhu7olt5w1fs/bmYrkLkYhjTrs6wJwUpygzffBmFruFi
VZ8g9N+U6VO5Jgt2N5+M0CDnxPgslIjV2RFppNrLOlf1Lm0Vb4tUPZTdPo5eC0v96Aqbx+fx7hxM
tugPmJSK/rQ+365dUuT/Z4tuC0ri+wJWj9oQ9qvF6jVDs0DF7JPGCyPTuzTuu6JTIBlCEieR7WIN
SbpoiCBEZm9MZK5zQ+RtSvxo79K3yiYEdWCq78LROmby98dTd3+wp7mzWCCubZHu8engXe2MOBTh
Pet8/wJnRNmhohAOG0L/jZpkT70SPMcxPSzIWwIOYI+I2bfVsS7tzesvmI11AppmTR/5Fwq/vRsd
hfap0oOjqSabqIqcNk42kvfr8bCX5hfSDEMi8CKpPq9nGEpexYqV+BeRkAs4sIpQn+4eV2tiy3YM
KCdpzOEsTD+/mt22Asyo9bl/UeOD6P2aEOugjv2/5l1jEQla/2tmdnmFBXA4vcZM6w3bPIC2P9Ls
LqqcqhDXYc73bsxkbmorpOxMhnWOL8oLxIeITTBXD47EHfY1DDrbReTWbLfax0H4EoXSyhmf7ov5
jWlOsupAnaFYMmb7tMjrtvelzod+jQbxF4/NeXKDj4K899c2x/Sr7kxNywVefOqGmzbs1aJFyhgo
bdb7F88Leen0RudZ99aegHt5nWkW6aGm9Q3HHXf61gw8N3oZweR0kbTQ1rN/WmSh/YjmkuEHkjqj
Gjhy0u+R5yUnUnSHeiwdyJccMfpQ6m8p3MedkAEvUDa0NOwfH4/FGYAiiWACbWvaO28/TRf6OAil
0b9EcMlEMUjOFQ9qyQCAKFWEbQVu9HnGp+kite0yi9WMNY54wZb1BxRvHw9jaYrp1J7ys1AS4zTM
w0k3IB1Rm/5lAhyNfgIZprQ16gv5Tts4/MqND6a00YNPQhJDiGf36iYf7Cg/itJvP4653v9FMxFV
1OtPmk1tWzdaYQ6MvG0T9WLmmnRU3O7b44EvnVBSqCRSGR+ATWtmxW/TNiBHz50a+XRzQzp+QE4k
VF4R5ols3NQ1aOM9CmUa15XFacWvDg0Q6jryFde/KNGLaPa4UKBkSYBMeeoi1umSO6lDuIlRrDIa
81lS/H1f03z0LJg/a+QFteF7Ln/1vQ9dD2Rl34abRoOFwg8cdjin593jGVq4Tm4+d/bohEnXtZ4u
sDMKaG3ETUjjTANm2Yo/Z3EBbi/bPja44A/dGJy9BFHiVWKiMj+UBt75lrupxGfL9TdCtrL2C88p
hhAgIlMNPnhOmKJ0lRz4TQTDvPi1aGtbTTeKNLCXN4kCg7r2VRu/PB7aPVXOtPZstIkNeGoCn4XO
ql6mYZnFwUUpv0gmt5JUI7Dry3tZyBzBtY4wb2wtoT/qwUdVEJymfjfKVPS7NYKEhWuFhnfUICDO
nrq3Z5uwCkqxyjzG3huSD0PRABtRkv81zn0a7pWV2d6pU3FIaxixL234Td2H2r7xP9XpFqa8x/O6
tJLAd7FGRy/g/ZkLHTR4bTXSupd6pN/9nHlPbpvCydR+TxPftkDeOHiGj20unYtrm7O3z9XdQEgE
bFqH7hX4z1bdes0p8zUHztC/N0U/GTAsdAQAhc2cFr0YAnzoLLxItdNO8k/bmqqG+s6tT8JqAPsH
Wz171GkpAxIKVpFqzvxRb9tWAhxaYy0RtwLKD2041RS6D0K+dz3pFLQIqSCLo78K/q6I9mZJj7gV
fOhDprzrzkX7qxOUH8l39QX99rL/B7meIvjcUKDoebjD6ujrBwP0f30M5W+hukZCsHR/IJDJfOED
4VzN7o9AH5tRCIvwEoz1ngQ6HSh68pJI0CCtVf6WThHEAojTQacKAmK2MG4dRLFgxeFFDn6SmArX
0ntL+1qn1ENPzZ+Afvb7qyIYNCtiKSycKqEdj+F4KuIXqLFtmom6uqOn/K8lKzhFBNzADqlr4QnM
HsTQqOAVgd/7kuo0TyutHYZPpHBWTs/izF1Zmbl0Kv4pueSOmdNDy05q8ycZvjWNgMXpuzIyu+SY
tFSXrCa8iNnvPjlp1kZKP4nmwdcR3cu+hms4tIUYBuYt8U8ZeJI2nQ1K6pQBP4qpk7yNH73EIlLm
KvwP6Rrd2dIWvzY0G1jdaxX6FBiSjfeiVm0lg/f/EhjVLlU3j++eRVOkr3FYpmTPvMkIvFQfCGPF
aarLjdy+WQ0FIsGxyk+hsBJq3gMYyEmQkGfiJoEwEnW3npEYWQZCH/j5sqe9S4b0YJaiPVFVu9Gw
jdxxo2hw5jmm8DEI1jokF9YO2xN5Ij7BxH51a1uN1S4WZGy3ylueH1KYTrnS1+S+FmbzxsrsbtK9
XrDIOfqXxpQyO6dlTA9fFNSn+lF/i9Tj47W7zwFPsF2GM5HFghuwZuYGOVARW/SDSxPK4rMbxcVG
jI3BQem72XpiHG+1rhv3vVTkdpkb7rNRBeHJ1w13R9d7Snkkyz4NHVFTbTTBys5aOJ1weJOm5I6e
Ao/ZRVPpnuTiCuN+Wd6+AvILT8fPWk3sPgEUp7gbqaq/oY32z+NJmRZy9rzJf+gxeLypy8xbJXUB
cTK15zHt+vxDFCXvU2hxFGXNi10KLBTitqlDm1KyMk8kanLl1aERxRfk94b9kFiF3YwhUiXeGdVa
Va49HL7MhpS7wfPM1wRzFoaJ2ARn6H/pTeavYIuSfFIkbXwpISiNekf/OqJz9XgqF3YzNsDeAEqB
RGEel4diGrguvdiXsjSjLUsnnipTsmh8Sf0vhlQV7zw1WeNTmBslnUIP0cSpSAmZp2p2Sfi66CYB
cNxLJ7e0w+0N76zRSlLoxj5U1hq1pxv7erNMxmjThq0akN/UIHZ7KyiCr4+1gjFP/Jo3/U6UBFvO
EYsDdW9eLGPTSl+bctMlou0akhPpK4C8+SpO9jWIgJHYncR856pove5afVq68UVxY5vsW0+xN9L+
jZEJFc4ywho6L8EmJGutiMbLS6lVtq597svaFlaVXhaHcmVl9mZ5Y8JLHQXJZSDf3DF/2YQphiHy
8Z68C7GmKeMPHZxTKMDy3S5Zr3ZV2NVSfIkiaVeZKFP4iO1FH1T3ID0Z0l7U0qOUmDtVqG3fquD8
QU/qLw/G9A0TeS1u2wRKndeAKIx4iRmzbFntv8F6Q/KKneLupHibiWsV9LvE9B9r08NJdyh1vnlx
y4hkX1RK1i8ZoR3ONy1uB2miqcwVE6xXUX8MrN4u8NVHWG1z/3cCCd/jaV86laSpprOiwKgyj6Xh
cnaLErLqi8jd6pgdz42H27AdDOBSbl65dpz1weGx0TsAOSNHs5OAiOQjYKh5ehWs6Oh2JlY18NqC
+y0bD3KffY1lx+pA/0K02m3g+1Ks76KWbJB4DIGucNlrK5mEu9FPhTCaCSYlD5PYY/r5VUpHbDI3
9un9ejUVQdyKrujoCL044zB6JG40aLKypNo/Hvx0Xm6uJmyib0wmm+5Gyo0zZ1PQfKGPFCt4zerB
31S+LNGnKo/bx1buN9dkBh4g3hFUvu/K4mo5UXYg6f4KtLvuftV54SiDtEvrYKfn1qbrPhf1sx+0
MHUh4Heu43rldrpLTcKZc/MFswu/p0NE62ozeNVjsOzxRhie2+hFU/Ov5NGbVrIpTMR9Ah36j34r
EO+nT00OHYpu1/JJcA/0iytr33T3LvwJx3nz8FtQbp33ieej0BpJw4J3iZQdgyzs9lEsSU+KC3Ct
8ErFHsNKokkMHYCo0/RTlGf1pq4CeSciaPNO9c0JsVXX3dNYS6gtRm7sCDlaJiLP6CZP6k++pn4X
GsTWUG8Pt75Pkujx0s493gnCzvdTmeDSgLJvtmnR8CniQY/rE7LNzTZVRR3NRbPfh33obRKkf9a8
0UWDNFggQ05vPfvm9pRoo+8LQl3UJ987q2nyZtZvcoEISPnWlr1ttN/KTjoKabd3P1fHzn9utO9c
X6NvrDwRf/Il10dnGjlIYYuKLbUL7o7bD/GsFrW9rKpPMBsfPemp7j7DYY74V+E7nhds1QLSH/fZ
ag27EKC0bt95/tZ9FzffPa3d5d4pVfVDVn4FTOPzPzwa09vqMnzSBWnfrZGP/TnId1+LZAsfgwcP
28Dt1/YBuaw67usTqY6nPrOtRoVY0bCHGB3A+oMXNUgi/dJp4iZt+qSk47aqtQ10y4l+7PKnpJxo
T89+pTkpDHea9V4b+olfbaVw/icSnH8nvb9/WixweOe042JZ1rDPxc0pNpJ8tMtOy19TadJSkke/
oQvCEwN1E5d6bNmNZ/jP8hAHrl306LqJATUyE5AWxEYqUsgfipy2RFtvVPMpLNw+3TZJKZ3DqAG0
VLhhSl+DYCY/xtCjHTT3mvBHUWidB4tmmZ96HO1vflSKJDXlMuw3alqb4y5VIoXa4pis0bVMN9Dd
yMkD8drT4w4o6HaFVDWAmEIjG1fBpJa7wUZrf6fSN0QBwT+/mH/becxbw1tPqwD8tsQXc3YYXerh
kPQz4eQF7imJXTZG+WRo43MknNSoxt13pc9/eVdgkuqQhItmKJCIzh4bf/SUkgKacNLDJ0prx64+
9UQ1gfrxb+2QZgCigEoHdxKB4e1MNr0FK+qASy+MSPCa5aEsnmCy37b5sOI7zN3R6U25tjQreCV5
l5ZVrHtnhMkdWRhFW+jqn0JtrpRPplv0Zm/M7MxOb1wVrUcBAjtq84KftslT71nzEqBh4Y+4/Nus
NMOafLCJTQfnCIqL2wlslUxp/IYJ9GP3qXtTiq3bnKLkG14LL+LKrrjb9zNjs+hIkDJDpUTF2NLg
yYTdGfZXO080kG90RlSjDXXX4/2xMJvXw5tno3SvGaEgwaKavA8isuGmuxkBkYKQ8r3fj23dPVe3
o5sDo1q9EdQot7yzSAE56By1fUnxngd9JQ+ysBNvxjTbIX1QGa0aY2fMvlKChVlS3kn57vFg7hpF
ZxtjfoLxD3s1jbDSCZ8D3fzcusmn1JWf5Q/xa6FuBC94k1NwEtrYIFGyguWe+6pz47PYb8xySykl
l11pfLS6X0Pyl/73n98/taMBPsEb+0NUdOV/65nrdskoeOfYAl/bS1rwvtHlzvGkMt+1RZ6di6Zf
yxgurRvIT0rHNB/B1jW7q9pEGIcuqP1zF4udHdJv+ZQYQ8ozI66ZmqfKpvERnE8OC/E5lY3bU40q
XICjW/nnWi1CYQuAGA8tqxK64AgQ3sVV4pWwKhVZvy/Gotm6oteuMecsHIcpAkCjC3CECj7y9huS
mKvFG4Lo7HVd8EUJLLpIG7fbSn0tOENeVitFr7sEGoNGCwoJUNQlQMrNK/OZEVtjb9XRuW9R75Bd
GI9IYyGz4pXdNhoj9J9dp9GDswz3ycppmdZudmvDbAUfEbkERN7mJABFNajaqEnRGVa/+FNoZeJ+
UApELCwlcvo4lwD0SsK2sIQvtdR1m6LIvJUHauFyxTUl10WGFO7ueR2mNvJQFnolOmdWWyS7fhy1
91Vb0mxhWn5W7HxdFWNHSYs02LhB5K91eS/Z5+2CNZvPAH0zW+/acFNBT8fwLA4K0hNhEe+1pmo/
irKXOxEx57PoC/UeZXp5rRV7YavRIU39bvIiVTbA7VYrRnGQoqZJoIOVvEsGkcreqkuE4TNz15aF
un+82kvmiOQ4XABQod2cna4hbOTKKIv07I0pzCOEaFnSOAjpOvSgrwko3eWn2NbgbJA0Yn0myM00
71d3VdqKZtn5Y3aWa3NjeI3dxfrRDYJDJJ8QQ3YgZ0Cz2m4k3Ukk4aJSV6wS5blBzP3xsBcWGGpq
jX+oEeD3z2Y5qvzaV/UiPxdkTXID4Kmf7a3IfMrLvnHCsHmThWD72OZdiYfR/4EaA9GfiE3nmbFw
inYruSnOZWYeWu8foXgtks+Ge7HQ3aI6rIX1IRjee/Ia9+zCbU13qEE2VWal7xwjc8iAJkppcZbU
9HdteNtQ60AfhWvi2Ut2qJpP+XD4LmiuuF3eLnKj1jWt/BxF3JBqnOi2/smNNX1l9abfM7uhiKAn
4DZHRAG+dWsnpLiIZFVWnIcq2CYlaENyTVoX7NT4g6K9e7xsC++3SdQOHg7RL4rD0wm62rNe0LgC
mDvSOyhEvkpCmu49iKhWHKGlIZHSQhR3qlrg/t9ayej5dA0rKM+54nA7H8xB2hehd2qrj5241oa1
cA7ZgZPyHM/p9IzPrLFRBatDnvSM6B9iJgLQyaehIXiqL9o+2er5N3d8SVGQSoxvobW2He/HShgF
UJYCxnQU5s3Eothlg66E+Tluwdl530TFI6925DHYWIFi/+3y3Rqb9uzV8jVRJgxRHuXntIZZvaTh
dY0dYpqs292owEhGslsFYEFcOrtCI1Pv4FM2o7Mkxtsewo0ITEBYuS+Jka8AW+4P2K2pWSjaIOcz
kWxH5xxW5gAVn7coXmshWbMx81eFMhRKKLZisDIpAMg2D2IoZRNzo2d1/enx4izshJupmy0OdYIu
yUUrOideYY/ZsYjZCeazqGTOaK6wRq3Zmu15crlaGhgsk/ia6Tut/1R/R7zLiZM1vM1CuHG7StOX
XG05jXp2HiZYAviSjU4P+N6KSV4Niv/e98tNLrxPwpcuRkCXvqBOWvNeFkfK80ZfHx1uijJbQat2
G5+8MhuyS53UKz+HVbcTB9+OPRf5gI+P1/DePychw7PCviP4BkN0O9raGEa9F6P4HBcoH52afK9G
m1o7CNHJrV5V8edjcwuv6I09dfZ0y2MVW2UE4KD2tmL2nPhImKIuNTgQH3olnHRVbVskBPN+TWFy
aV7JPdEhNM0qSIjbkUblYCqjQhNw2QubwPbUs2mS5Up/RGvoybvmBRA/U5rrv6Zmm9WPCkMtM0z1
42dEaEfJtWW53bkZAoyHLBr2irHxxg7aPVTGUZYL3J1e9XaFJNvj6V5c3asPma0ubOuFh5ZXfFa9
L9KzOn6BHwaujOZD8kNMVyLlNVvTz6/OjRvjNnRmHp8Nb58iMEsKURV2RWEnP6F109o1KPZdCe3P
LE999RS4gQvMqU8mXLgrGU18HoXduKtQ3RC+JzQsJeNBGt+E5qfy1I6nQEfxK9mM5XZodvpa0moh
1OOEcnwg5ucUsbFuR10KQpQYdZzA3lsqkk1U2Ht2GsKy63hhK00ZCaOoKRE02e+ElC8CBaJIa1+B
aOy/uI7pA8e/mGKvOxxKFfZ9LRZZfNbUaicmB5ntPcTPSXbp435lYy09M9e2ZpdkIYa6Z/DOnsmU
e9XHWHgnWCtZ+Xsnn5mFQZ6SLK8iceTtzEaKnjdNxc1kRd0GrT3i1I1vwrsCzUv/1QzXMhVL9qA+
Y/5gLYeUauYI6LWojmlbxGd3PHmTItEvXT967fOgf+usw+NzufjIwIZsQIWp0K86j2ACPzCzQRQw
Vn0aQjtBZQ8ulLDtYXaUbFGwU093hELbyuOPYS2ntTRSKJMUCh4IjJM/vZ3ZTCnTwG+j5CygN5ok
/knwdomBrk8TOYK5RePu8WiX7E1RBfVenjVtno4sPUUJeqkHexaIT5rwLJWC47pvnroxUkDsDRQA
jw0uXUVQGUzngKmFnvl2gGrcikWTqMk5snM9tGv39dfg89+fvOqDp6w1ECwNz5x4i9k7BBpz1FJv
NCPgayvhHnJtD/S/7oFSTh0tICRO32e+uxLT3NWVWTsSZahCwjgFtmgOYzdiT5LKSkjP40htmUxW
kynnofioNM+18qG1utfYdE9gF3NN2dLI7sgvHpVAmpzysQUvpm3G4IcQPDWfH8/7HbvPnw8jJcwJ
AlIF8u524i0vRyvYjbOzmYbHoNWey7r4rlj5T42OSBiqOjacBgRQrcR9IchOScTi256Pe4Wq5v9w
dl49ciNBEv5FBOjNK8k2M1L3yGulF0Ja7dKTRW9+/X2cA+7UbKIJLbBYAwFbXcWqrKzIyIhjUJue
XM/vpOQEGLrz2zbufx1jYaRJ+HWLQfztb9PMetDMUSqvlvnPGEwvs5q4NnrC5eyH0oeCbvL6vTmn
ftdH7hicdbvzJGBKqX+ag9GdAUof/6BlvNXDg1ZWABWeUAvvZPV7krzWA2kI82tgB56h0+ulW8Ul
HhLVF+HHx2Ntzv23sVbhuu4L2Qxmfbmbfak7UcbyKha+yfzc2pOR3JvX6vDlYZzZ4F5cDVp00Ohs
Uz9Kcnsshp3X1NbVy/anC8Ym2eICXiUcCeCCXTqEsXpAnTzVBVXkEjsgZAFS2etS2Y8y7TjTf2Pl
e727G/cfY+MKBU8LXHkNKdN0OiV5H+fXEGvOMrae0qn+7OxKjNxxWJYDtZiWAtQjmEx8ud20StpL
VhM0+VWD3Vo340GOh7dd+LGzfmah47emO5u6PwTxOWyGH7r+Odt1XlnO7HqfIkMjL4RQuvjWJlBV
V2vzHBSEN1PPPNUuMYRxzH8eb9CtC5E0apFohNhgUou/nSgsgTQyaiYaF//aWfiUR/nBGM1fUzE+
G1DurNjyjLB4awzGxZb9phv9x79ga9tyIXIpwoXS73TtVNEbepVVOS04jNZCVEB/PqSRoAmnnfi9
tXnYswj5L6171CRu56oWGh9raBdmg6y4dudIKCY66kEJMFt/PKvNoV5vCYz8gDdWteIGyrpJp9gy
VHEYQ42MsGnexjxq/9NAyxfE2w3JutWceNRVbWwNfD9NR/fwczxAkUx3Citbs4HJD1uNflV0tVaP
R42Wnrx0SCQkBMwOvaX+GupSds3W3KOubG36pXIFHgoVExLt7ScK8lLIIiCDqKUBMON9GY87C7aR
oxjLqaZtVcYqQl9teKPvbWesyuJaz32JI+3YAtgHoPwnIU1t8BRJGs9GKZicxJcoNZ24qOT88Mfb
A8gSXBsjgKVatPoRaFJOddT2BfQUrEWdI4RuB/u6x4Ns4ZWoSlHfxNnd5nCtPpsj7FxP8qq8pk3t
IzSLIvaItPxUNoc6eWodb+xRNTkE+lmkX+r4WUKI8PFP2EjRDBWxcV2F5qjK63n2ZUangZYWV5g1
5tGKo+BQQ6VHzJFOCVsTx9rEZGLWxB5YuhXAkYeiyWoh7EP3XJ2LPB5LNeJvVy4R8aOS2wFT2VH3
EBwenuLWXj6ukpzEFGP8nlemNzhUf2Mlyd/TASR5mVY0xz9fDGpjuE7g0QghZpV4jPjLZAJN7Wsl
pfabunSUQ0OK8qyKSn4OKyc81IOYfEOP5A+PR944v5BsF59igHi+x/Lnv0EEcjT1qEsW4ioZ8zEQ
/blIvKmST49H2Uh2QPoX8goLzkNutd1kJ5rHdi7LaxccquqH2p+/Dsa/u8jZ1jAwljGzIOaBP6y+
LJW2sSnlmmUUKV8xS8jiRvlpmLWXsp8NHzxgryl1I2aA+5NwLC8NTu0q45nzaMyLtBSo82vPSkGb
I9IkmXUpNcU3snN/klGYf7yYW4f39zHXDLFCaC2yDNTa2uGjHV5i+Xtvf+gy+SkvRnbni47dXaO+
myHI5cWnOixPYg+S3QjGS7lj6SRAF5VofLttHCWQavr6BE+c2ZPG7025l0oucW6V46C+TcMvRUWu
/nW4l6FBpEU1UFBMz0pykGEHC95vh77/MmRflKlzw+xTlh72XIs2kg4orFzLAEiE4XWXUz+ZYxBo
POS6TG0Oud7+0NAf91Irlt1c2MJ//DG39g96DEsTCvgnCcjtQspSWnb5NJXkON1cuWYsCzdEi++9
0lMq6J2nCufWp7pPKqzbJHkn7dkIwuSPpFjwcVEAXXeklMCtVhJLFI4cSKpN5OEYkGbHWjsPUrGE
4h2q88a2odOQlARmO85I61q8Fkxpr4ma2lH3VelaN9nzediYEMCjsnTRQjKHvHO7nEkGgaCHIXRN
NL0+hxPCqaUxTu8aLUuvTqnCdJHUEKXR0NqphmwE0gU0wkPGpmh1x0cetHFo7HoWV8R+gI6c9m3f
Tedk/g/lN2LNojtGJkRr4+rdCKu3U4YppVQ7j14Umm6oHR5vya3En9I2vD+qD0tFcXUb0eyel6pD
WT0spGcMsz/2c+tVlm8HtRv25YfIapCzwH92qGw3aLNjm+9Zam5tFJWHFp6FdG/Srnz7HSdTDzHz
o8AepDEVl09N98/jSe4NsFrGvrFnekGy6toUb0b561gGO1F64y7CvYjMGFI88O+6fbeIqjyJp7C6
5osiZCRfLCRR9UOpoU93/PO50EuxdG7w1cjGbxcrn4Vsi7KprqWFMXbZzLIXZvFOLWFrPiQKCtJD
Os/e9Rcx5VQtG6FXV13UXjervowatNkkLjIq73kp7uTiG2GYpy2kWh0vLsLiKmNAEmu0p76s8Y7D
ZiMcn61OP2mESzfamdjWwWXteFAs8CtXzmr18kgm20/ra5rY1UF3qpch7cpzEe/suK0FXDw1FtrD
0i+wXHi/ZVozSrxj0+k1mVZ2HKToqogTDU2UZ8WHXbXQje2Ntj+pPRSVxfpztb1NUUdpYmYNDi3l
l9kZMWOudooBW0OQ8sB5QIAEDHmV+aT5MA3UsiDfND29/VaQHPou2ysBbOwDmxyDWQC4kAasAoET
EIwyBWaKWttveitxpRk9EzP3+/j0+BRtjETmiEkPPTivRYDb7yOZZZZpNNZc0Q/w9fhXW36R0aHa
1Sa7XzfIPIvcNlwb4Js110aVclHoPSxSc5btl9Gwh++4M2f+49nc5xWMQhkOHgVgFXHhdjZyrCaD
EpJXFFH/Vh+Kgnb7QPG1sHWegoR24XG0BW5njXSw28k5PB79fi1JaUgQYXgSMGC13o5Oz6coub7K
azMIdNqzxHivB1bmB+UIdjRa0c5sN2rYC/8N2JEKPUjfOmsbVTRPI12IqzaE8ClnqVXeNnJiu5ki
WW/Hpkhe5oZ72a5zeJ5mE5h/mb3AJ6GgseT4ePL3B52PS8TnF7GR+Ay3k4/NfIjMgCdVrExfkOF6
q8nfMETomsqzrL2wvPGaZTRkPdArXIQtXy/z38JK26TRgHj8QhFTy9xvGlF9I8IYg6v3mfp+LEsw
X6mo0KsopFj/C00YXX070FSJ42daI2Wm9VKFJ8ZsiT++AkkpF/kvJGoXwHS1EEkdGkmfB6RETWOe
p7AMTkYQK4csTQxfCuKPCKuoO2nY1s5bEDwOF6xie/026ie5SPSE9Kito6MsSfni1vNsVYnwKrP5
8fhL32ebC1xIjZk0hXx23fql5K1RFiqDNeXkLgi+g8DXPHlTgLNw6hzAaHeuxa1jTVaLCAAPFELi
6losyTK5nQmHTfpRlb8L5RBZz1rots+N/isx96Lv/d3IBH8bbvUFh65xZARcquuQtO9wCjiP5jco
IXuOHlsnBu2URfnPhhC+Rl/1JBSVVfAs4I9PQxYem3G6jD1ptJrBGE7+w740uYl5hRCB76CnbpTi
TkyyuNqpcoojaLKz0/0za/ZPefo7oiH/8S7ZWkTqggtST10QMudtPEjTTmr6RhfQ2WhMbGDi0iLu
THvChls7H2EfpFoI+KzlKr+IwqByrG4iZcZqqGhk4U9G+G2c9Y+Sbn55PKUNogfNeTR8QqeGwk8b
we2clMYKIilVGQz8EJeGczSUx1H16HyKNUyveZqIozp9sZyPcqpjnUGeM7zI1mWK/0O05ZjT0rg4
Dt3hpUU7llpW2dW1mg6qeW3iN039yQrPhrwz0EZxizkDlQKW0baGkPDtnON2TgVXXnWd8ehSQA2R
7HrK6uFJDgw3cxTqWuPnRGSfZ7H3rN2gLwEFYwvCS2ghmK7RkDpHfChL5uraw1siIYamX1eXtv6W
W7pbJpdM+WCoP2Q6JdvgTVqi4pdL77B++ONcmROzELwXLael0H27BGg1z1kUSNW1U61rK8durL7B
4urT4921LOQt9HM7yurATGU1qzFNKNcky55N00OrzeVVfWiLnU+6cTJfH5hc1dQNuT1vpzOEZWwY
cVVf7b47yHZGq7f61Grjr8fz2RzGMpHqW9qV4bTeDiN1YTUGM/PJJM2hcU6F0Vpl7SkCGt+JNRv3
w5JU/t9Qq7xfkrH2Qoivvkb94NrpxUhCL0qkj3GLPGDlJG5aoZUR7FVONr8YlCuQa0TSqP3eztAI
SjKsKlreNokLG/lQkujoiXNIy50duDUSpSw8OHisceiXtf4t3emqppmmpK6vIcXlODN9LX2mYfBY
tf88/mhbxx1jdFJJSOSwAtaVLafBW3AMh/qqlEr3Pi2n+qiIaf5ZGGp7qkWZuELR3/SxNR9nWX1u
43JPe3fjWlzaVjBdWPzMyTRu55qgPVfTD1RfEf7xzRzjuPFTKB1jST9W3fHxdLfWlTIATiOMRKvM
6vaQSgSbgnSur0X6OcyQ8P4OeyxQPj8eZSNhog0LzodKxz6Clat8wnQayWxT7ii0cPKXiN/xLZfK
Zznhvyo7tg9Ziw8zZk5/3hZJZQVUlwolLRt0OtwuZdg30mgO9Bxk3UE434zovd3sYKlbR+/3IVY7
s+6zrogMubqmGWBtgTSITBGpmD7oTnuQ5XeZfFCr0+P13NohC2hBbm2BPa6f+V0DUMifVVc2YG/0
fo8/sOPOfefpdbjTLbt5IJD3JIch/aSgvNqOch/GSm+b9bUW6g8plpVjb9mhV+tG5cPZV44Ydi9+
oWHhNyGUmS4bnJ2Ee2u+WLBRAuapR71s9ROcvA/RkwBDaZtnETtvSSg/hnF8UkLlpTV3AI7lg62v
IZp8QIYQaGfrrI5EAsZb93Hc4jWWHQiliIFkgbITsLfO3e+DrCJn2BRQ79SovbaYMQ7JaXbeSYMr
5v8QNjGipGIDKE6NezWMRBNRFHSCfM0Z5Yuq5F4+Wc9N4uh+VGqJ/3hbbk3KgXtnLuLoGF8un/G3
IB20BRRqXOWubIOK1nTkcFulHvzMqM6B2bY7w218KIo1SznhtWK+xj/lxKIElwXNtW5b9p5pVx4I
dgoHJ9qzPNh6blNbdGi3Y1NgBLhOfLUgdaK6a69WJARU6n8LbFPdONQ1fxrxqm/h7h/tWdLPWSdr
x0bNi5cBd9djlEc2TDrR73zZjckDySJwAGOApV5LDVaxPTXWmDRcEhBXQtvV+s43tZ1As3X4gbJp
NFxeuuS/q4eno45VF9VRdzVPTvUc2Ie4etNaDfWAp7Isj6oVc/KfHm+jjakBj8g8MbCcIfNenfYi
yEdiQNO/JjOd8UEompt0svd4lI3NejPKarM2WVhp9Vz312F2xfSla/1SeTdQfXs8zNZkyI0W5hgv
Jpbw9kyoYxJkbREPV7P8NUTPkeJp7d+Ph9iYCegX1YZlK5CjrwIWPfGlDEQ6XPP5ksSfBazJIFUP
DvKMjwd63eWr0AiqR0UfhHF5CqwS52aSRyRXm+HaJbBrp0i8rauv4HtoR2lDTnMOnHrQNs05l7ny
obZodf7Wh16nIqD/czC/z+ZLWSRuxQetdd6Q77Lixew/m7HpxQPMkzY9m0n1/vGv3loeWD2g4Vij
IJi9+tFxTmf0HCjD1YoTv3B89ODdxvgcm/FOPNoeiE2LWuMCe62ynGnKRGZa3XBtRH5CFaGvtA9h
XL6bQtxgH89p2TV3H4KHGJJawF2oc97uqnGWxzFNteE6ncLkaTCNE5BTYg5uvdv3d5+74VTCOTTo
Uqcus8414j4bRzmhF9Xsqb0TzNs3iR9Hf1fKv0L69/G09Ltp0UiM4PLyqSigrfteNdwYZyBsXoDG
6I4E2HGvCfX+OGKaBWfDBgcCc1pvhnquzLDJF+gO600fgMMddMyVFP1PLYDYazTEYLaAShUl2/Vd
mDSzSWaWUAfMzNaVIzx5O/skx2g+pbirZvJ1eOnTbCdZ21hAgAL8j2HhEm/WMGgwWlkzTzzIFL26
oJL0XXGKnSCwgblTIl7Mm7RlFe96+ke5sc00Jh/skBPws1nBmN7KX8w2ynynQh0PZw1ct2sAdzWy
MWmfcy+gdXrnCGxN9ZUvR/8395OzOtadyIRdyjzicUw8pFJx0IOfj3fj8n+4PWSUn2h5ATFk78Ms
uj1koMxBHzVWdRVCuHmsYUWf9rmn1sFF6Errh7b+b6DCE5Ornbvp/niTZ4PvLxODVLAW1pd6wwD6
sWqMrLOzwZPejC7hQohJw7ea/vHxNO/DFnweevfRU6NqQ3/P7TRVHcIjnWk93t2z9iQ01J9VO0r8
qG2nJ0sr5Z0PtzE5lhPaFLwp8gpjlUohj1wqeV8yXtme4aF8FQHiDxJuAq4+9c96qh8fT/A+gjHB
3wZc7ZQ6nfJQqFV/LRzrrNKSEVW+BWNjZoemgXqiWeT0eMTVknLZw6vhtclrFxOduyeEoofaMGKi
e6kSBY01cyyejCGzPV1J5jdZa+zV3VZR7XU8wEHo7wrXP7Tt20+IUY9tBHIpLhYNPDo1oBjwtbK+
P57VmiDyOgzKZLRmIdgL0rxM+7f83tIbO6PKwjAJ1HMsfYxnVP/QlE2E8GZr0P5upyz90A+IeynT
ZL0JFH301WIYnqc4yHfeaat9tPwaOA8wtTAYIOtZg5KOoLgTq2pzkfSpOSpz/Lmwkk+mQRO+E+b6
kxQg8fJ4BTbWmeuW4iblA9Z5DScUeRNiVqQ1F40dTG+hFCH7Fw2kOXO0s4XWDTyv0+MGBJ9Epph7
ZLXYeplrKFCquDNESmod0fAP4PN19Kc5aSyRgcdmWkHequuvUZn29kFSEOR2S00K/w4wpPqra3rp
fdpNte3m3VwjhIfhnoaqa1bWhxoNmNFF906OXBoIxQ4osi4UvP56/DK0xSOL+/YuJx24N6zKbi61
konBTcOkOofWnPtlaWH90/SDBGQdFsemM8tTKo3yD2hUrepGXSUdpSpBAkmWuuckxjRPD5Di7EVQ
73zO9evm9Vcu0PqijgOcsv6eaTpHU1RYzcWirZy+66R+30ghHJcxm73Qzqqj1HSZZ5iRA/KPTXOI
o9HOh349Nb9dM/yI5QUL2PDaJEf79+2pKqdAWCFI1WUOUvyRcjUwQl8d56X/L7BGxCvLuPnC+Q66
YwSBqTvW8M1at5jG8OfQBxo8maGtyMyUvnqx88nwasNIntEEKEKQensSPBBHJA7tKDKLn/E09q1X
ILbLO6EPtU8GQk2SK2vBPB+ysQsadGNG+dOfHp3FZh4tJg0DuIXyeDvLOp4nMx2m9lKqSnko6kah
65CnQ284uxDukmivV5R7hfyYCAzuvlrRrrKshHIjY6Gw6gdhpmpe2yS4/ziB7ZdhEHwerTLwdSma
zrXWcRDU+RsOdcnOBlsGWv8QogX6AYs4KnIkt5MOyzoWksH+Kq3RQSY//hSYWXrGPBUcJsHrLGn+
7HJ93UygubSyLYZxuMXdjmg1ulGn+txezFmg8mmRdrWzjmJxZ4YH9tlwgtHTPj3+tqtE6X8Hha7F
48BcBMZXiVLch1hsJUp7wQarfg8tJEZVoyh9q+qmA9lgc+qUSD9F0xR5wWwW/2V40m3O8dJ+ti4j
yyh45F3H5zaFWXu6kQ/fEJJWEObWf6V5kz+ZutR4aV+rHsDpXml+XaNbZk+pgFyNG3FhuK6efYZM
KdIOpP5iyk38MTMbbBB0Gd1CG2/7GGWtgzbG02Hsys4Lyd6PTVtJHmnOBw2WhNdWauWXxRB+tfp2
ry60Sn1efxsvdch0MI/UO2NsuRtp91AGcQlDkAe7hRne6/iKN7PiVqBq7+3eCt6JzNF2Mtj7m5I7
ErSWrjnaWu4UjKiTiJ6iVH3pMfQZ3Tps6OVyJLOTT7iU6tbOFrhPuOgxQGAMlArEmU9xu+1nq4uG
BG76paQ4/T7T6SPRzWbybEPAGE+FEX99vOWX/+HqZEPdJjK+SocjLHc7YBwmUTLHTn2R1GQ+SsvG
A5jeqwRtTmsBj8BaAFXXvY1UVIbG6cPm0o2BmWPw3Gt16gFbCeldHGQzmZ4UaMO884rcGJZiL1K0
i+4J4g2r1TTjGSrTMjl1+q4YcHbgsOZSj75ju/PE2tifpFHGsjthTYFn3i6jJRSn5jXZXCqMYdrM
8CyzPZgY13WQW4RVnppir9l3I4slKQFhoEJC4wvgye2YYqiLtO+6/kJkcr6GRvZ1NLPyILLc8CMD
kxhn1DKvJ211U7xLPPAwin6xbmA91Qd7ElwbGwmtd3oQeUoTr9cdWWNSiqBBjvRCt57+IRrD+Zj1
zR5UvhGhgQbRaMOeEKLXuqdTgP5Xcaz2l1TPXzonOKaW7E8SYiDzU1mjaGNpnwY92snQN/YRqBGN
iBDVWO11YB4VvM+toe4vddj1blQOONXl3+UmOlf6+fF53EiXoa0vsjm4T3DXrrWw8pJXeBMY/UVW
2vijFkidec6lpHe8pA2SFzPpig9pYAvHjTTitC+LBvpbW1f5Ly3U0+Mgl5abco29hCIe31Hx+1al
jXImx22e6lRS3vUatmyPf/XWAuHLBaSK8cDCsr7diiHcnW4U4XBpYdoPhtPDd+h/aGMlPFFnp8eD
bZw1kM5F+5ucfIHzbgcT5qDldbHcU2Pde1M9W26WZb/aUP0e9a3fCBhseruX922Nulj/0sjLV+HF
fztq0pmd1Yl4uNSm8bHJ387V3312SgPykPawmNo+nuTGRidmLZDbaxfR+lFoD4mQxrYcLk1vnsfQ
QmLuS4E+n0gPjlacil/BMO0g/Ova0HLJUqh4ve+okAL73U7RnugiSOVsuFizjbRFPtlPfWYi6Y5o
4qnV5f6EKGF5DuMp9XPD/os8sz0oYJ1u7kQnY7L32jw3ttVyCRLmlr/uSMBKaAVhkjfDBVuL5A06
ee1pApk+qQSGJymb9xoRtsZD2A/CAuePO3HZA7/hAnM3KlLHNX9R9NkvIfu6nLwfoVb+RS7a/vmZ
gXlGNgMkBwohrzZU3jqtiQXSeMEb/FsFhOPM/wpj+hya1Q6n9FVnZnXJg73RDEYRihf/Wv8r4RJK
ZCfuLpOpTp+Qc/vcNck3ueqFLyfz/CZUM8ePas36BN2+9LKhqV8wLEkPlhzHWEbGRpK7kyj+wdN4
qqBeO+Jjw8SOAQiuGyWB6iZlOp4QR1CPA6jDzolf12vYmdxx8DoWgjSvkHX+0JSSZddNOlwS3Upo
KJa67Imng/0xDLVj2vfJOczb+n0W2+E5shDqVFQouoNZ8NKNc+soIm1Ebc3U/JaqyamuEufYOUZ7
LvtiwhtGaXHAMQNXzuwPUZ5IfuR0vHMQWPZyopCfiuw57nuYgX271+a+8XXwHaXWYpN9QYZY8ytH
2lKcOm+HS5XiVwNpJv6Y9E34KabmdhiGvs7dqNE+0644ee2sDcfCmsaDOtWJ33fDfOimoHPHpm+f
kVINnm0ClFdT4Do5RmieiskI3EKOMdvRcPVOulLf2cj3Nz+/fxFwXXroiVlLCv3bqallNe0Cwxgu
wSwCWuIkgQgLNmKPA+L92WQUEkgufcIiasi3o9j0qcppQSzQW6n1i1SZ34ZqORwzS+59a+zUnVnd
x3vgeNgnC0ZIOrNuc1DMRmvmORovZt6rXmpbw1v0aWZXj7T+YKVl5LetXSJ3beypnm2NjJgMKAqi
qXCnVnld2qOVGQiiUDOK4BSr4edkRjFw6A2UQGV1etu22kk04x6efX/lUHDRlqZDsBuMK1bf0cw7
E8Pder707YkMzEcAZHxvmM2zIp0m4TV7IkcLaHAblZbxkB94BSINe/nz3/aNRVFpKpJ4vgxiOKlx
7GoKdkTh+0rRvbkwd/bP5uyogCj0STG5u6Jmtyy40c0XOsY7v3YqSBaOpHHSDcdVJusqQQ70p2pB
nUxz3tlNG7sXIJ0HEJ2dSLus6Wmt0LKymNCOq5X2e6Pkfpx9H8x/IkxVHh+TjUVlIAfxHzSMoRys
7nBaYyxlkJv5QttCVL/IydXoPsvp5KHN83ikjffHQi9kMizMQtpUb79fNAaSKWfOdAlrnhUaJNRD
HPlJ6jXgA7rXfm3bzK3VU28a/s7QyxFYbZ3FhXNpROKBR7PE7dBBUPatGs7zhSJo74GgtYPH9WAf
+ZDGG2eMKlcyYnAzI8r9yUKaJKr6eOdVsLXU9FrBsGQJyHpXeWjYdJFd6fyILp59PXNnMBDl2cgi
j4i8s9gbMYFHJaAKSCDv2bXe2ayM6jiWunwBpXgLXG4PZEEG/9RQwGr/UkW9k3/e4x6gEESChYpL
CrrmCYFUj2VaTRgcG9mTRI79CWvG2BWFtMc7vF9GRkKYH7s2yA0s5+23NEUkmmYIlEuDzqL63q5+
9eYzohYu3ac7q7g1KUIbCBs5EIWPVX6n1lptOVmsXnA8at8UtR1hGSBpx0600rfHW/T+UkSj/38v
DkD5O6/EtlJqKzQm7ZL0hThQG+m8cbb3JnQfVqBMgUSTHi3ncE2rH62iyOVBVi9dr39UUSyXa8eN
cYWtsz1d+OUz3B45huKUa8QVlWfw6v4lDzfNKbbUC5JC7zTZV+S3SNMfw0k+0ep8qsE4aHHdAXDu
P9jCvuMhBAQHQdRevStRXhlSp+019IYD9P2A/iVEvXtE4XZ2xsbbh5EWaUhiM4njmohS1HOYJTnT
E2arXIy+/d639Al1hSmOeRm+U3T83SoJ+ZTewm8iVarZBcWN3HmuXqq4/UO1IDJeIH/IKlQEyQPA
zW5PBcBYP2iBrF1EWrh1/o8WfHm8QTfg3teiwpJxssR34vO2Edb23CgaPk1ykrhKpzXoCgSoyeoT
8Utu1PpLXMVD4ZOV8wrQjDqDFAvfrPWaWOrGw9C1o+RFqlFGXiZHKK84XZvvHKSN2hY6j2T/i9sH
zRtrxrxTjZFIRlO7WKLR3SzNrFOX1v2bMnQqf4LS7xkzu17TAqy/KvtnJ3XTzjbcOGbI/LAFKcYs
BZBViBqM1OqGutMvif1D6xZBm3Ph5Mc8UHei7sYhQ5EEdzMONR3Da/BnCjAVSbpGRzR5ggjS46WW
WZKJHXFWngxZJAdRjdlRytro1I/arvTsfdQitwbERAkCC3caYG93XSiJpFb6Ub/QWPJGL/Gnl5N3
U9ucRzl+E6Z0LWtPevwjVmJQd+RoDQV3vnc9LjmPN+fGuYekRaZEhmGxGuvUMDDGjne6fiFc0yug
5C5S+G/oHv30eJytD7u4tyyptgG7cZXCOHLa1okqjIuDGqzTzKcJxfahD7Fg2xlpc0a/jbQKn2pc
22Vol8YlrWuoZ1/jPH5u5B+Pp3N/lfL6oiOIegUVC5LN289XC0HJFT/0i6GDDBrDOHgYk31G6oJG
4o5OpEnBn/fxmFsTQ7cBBi/ex/e8UL0IGu4R27iMA2DoMFkQJexMP4q22nOT2PhaVCqoy/EMpItt
XaDKIs1s+Jt+CYV4ZzqwzyL5rVH/qhCafTyp+3QLt2j65KCIUIfjEXa7kJOII6fEQ++CVcWzZD0L
LfYjGYll5adW/1Oox8fDbUAAjAdEgyAaVUWGvh0PglovunYyLrkxy7jjkjmobHllOindPNbeWEXO
mxBlyr/svEDVt6WEd7Kkgq7gSa/K5jwok3GtFCeW3d7s09nLDG2xwaBtCx0co41+6WoeQSm3sqF0
pXCW306WJUxXS6z45+PZbDwMmA1ZMVMiLwaqXc0mUEzcQFXjgk+FWsWuFUxuJqUnQTunLXuJguK9
/NLB956G0WXmO19vzexbLk9iNegao/Mva2hN18i+FhjkYoWYi5fBhyGj26n5qkXJtf1qyc95N7ht
e8widY/xtnVdgR/yHcmZieDrUvlYpdDT0Ga5qOOPeDY8WHbf0+YdKpUU1uif1RLPVEdBI+3p8bJv
3B08dIBLoWeTT6+5U3m60OiNyrwEPcSUYAz7Q5S30rnoHdTLVbk82LWtpK4kRsSEqQ0dHo+/EQjw
5oYmhkAa/fJrGKhC0pP8qicXRd7TD8cy8w3otl4Va3u21q9zWSWj3A0IstG9Tl/UmhgRRLOhTRHZ
WjInBzQc/cT5VsXBSwrBMdC8KWro3MNMKOyPZv0p1BfN3fNUnIVxFeE/2XRyothV0OBtgByyiKYD
5Wi1tL9rT48XZWs78G6jbr2QjpFpWd1kgQXWopmZdtGVb0EV+1Xj/KJu59vq2wUG6ER/rEft3KR7
knwbzKWlHvfaGIo+Nkt1ewqDuZTshMSJjDY8q1p4CnD/1Y2/bDF6+Keb9lsZ/2s9NU6W1vpBd47i
9hwU47E2onMWmR8er8T93cTPYZcDFlC0uUcJrXQ2IqQSL9g/lh6ewfFzmtT6gWclrwjYq8AG9h9f
uouwJ2TCxUKH6Lp6PkxaYosgiFGza2aMdJtA+Imq5m7eT8n58fTuT98iI0MWLaNixONydb/XsjDN
utXxNq4dT2Ta+zpuvCEvr/OoHe2w40Vmcu+37x4Pe38lMqwGsX3JSzl7y6H8DUMTkRHByDLNi1R8
mup30fh3FoIb7t2Hm7P7bZhVRFelIpvk0DYvWlIewav/UeBdaEX3kgy0P5AjIuTlD9JOa9DGlmFy
CCKT6UGlXwMsfdTVlWUiRljVC9wRmeGbaBTVU5YVuW9Loj3YAs23xyt6H8aWFf3/QVcr2kazaUUp
8mo97Wg+pQgg3778K6yC9vB4pI3YwFC0B/DaBMy6gySLNpiMIWXPFM6PGPV6yzlznj01k8+F+iat
n/voHIm9b7k5QTJElNHg9N9JzZhCh1DS48LNm8LNsExWvpjBnkTF3iCrsKdmdVNI3bJhRsWvLdMN
EuOt0P8492QBoUtRQsP9115DR6GTmMgeOcQUJwwPDXCV1+XFL+CmfidDW4Ll7YXDSFxvZDR8Md5I
t+cs7MVYqVJkXRID3pupJJUnqKX/h1FQ8FqKQbx2UWS5HcWu5DpdRDguQ4GRuj0o1OdsEobH++4+
uUW9kHoqqebCMtNWOzw1Z3igQWtfCjlHLjevZC9zMhuvE6d5RqVidoey+plF1p6HwtbAMPoocqGh
CGa1RJnfghW68NMkyaN9CYYZJxczN4+0fOX4/sXzYUys7Ky0anMy0qLcOWqvxi2r70fzD7I6XInc
xWu9D00bIAhLg30xxKdZ/oLZ3zGPh/Oco/wVfx8hTKbKWTekQ2889wuQQP2KVmE30SfXacoz/R/P
NuIusRw/W83COdstAy6X0fonssWWHAEwD/2l29UJ8ywRViyZF7PNkn/QdhCfOkkOyBSC6kWX9NKz
Ky31ebfrJ2HOoG/ItCP5FnkIY0m+HWndsVIG44UylezViW5/TpzBhKpnVn6nSD/HfE4/xLI07Oza
jcsByj4qbf9D2nksuY00XfuKEAFvtgBINtuALXVLI2mDkIX3Hlf/P+hv0wQZRPT7T0zMaKUkqrKq
0pw8h2ibuHutzVl2pWqmE9eYMUtOPGmumLtF/18oHufid1s9S9r32w585TDy0PKyg1QEO7+GaU7R
ZJWTn0PGogndTkqNH34L5um2kSs9Z5I/jvoiCck5WbNIGlVfwEno60/pVD0V1i4zHqgct7DI28ls
B1a4n6dfuv83j0M7C08BcyB++xDonkLrRcqHfWQODw3xd20nw642XzvzrpIfi4bZvV0S0u/q9Xoj
HHiTIVk5EYtCkx9kGENba15bQaWW7nMrPomzVODbaGq/SHptvUat3mbOmCjiQe6MPkP+RuWAq3Jo
BUA38+lfp0YMxlX0euY9TD8RXeewKr77tRUFtiH7IuyuRpoDQh0gcAmNRG5dOYNLJdSy9vc4azMS
M0MSKa6UzOrvmP566MpKlItOE6ZI7PSR3zNPVbRduhM0+PfcMoy7DBhgvAgr5JP1Q6saw7Q1Iaue
FtnIBLylzwS2nGrwHrSlPKf066bmnlDI/4wwlPRNDROfnLeRSZgLLZE67jJfMOwulZLYgXzPOqTm
oP4XzEo92Nao1V/aMBNju+6b/L8UVv7WDpoiIErWrA66taBMXKB19Nt9WQgcwYp4HJtsajp3GuB2
utd7g4SmrqkK7rSu0KMDVC96eWzapvsh9oIk7wTINNSDrk3Vj4Li63c96LMc0VrNDxyjy+fhDqE5
Q7HTWdbKHax9+YvY0ZvYyIPX8RNAdTjtGffmiVxmolZRG1LaVjs3AqWZSCwPhQR1nlSOsWsVvf8Q
DXK780NxCyt33ShAQNJ/TdKMVSAs1lIkFn2kP03JXffVLFR3LnZSs2+jjyacy+fBRMlrSfzL3MPq
82oxZIJIKYl9LcX2Q/2rVXVHMvuNKHT5a94fKVqM3DXE18wKLvOjq0c5i0q1FDORhF7gBGiu7MPo
MxwUZQvyflG2WCxxZrmfyVmYfJTPX4A0L/2571vtaYr/jE1zUuLqMPSPUZ7Zba+dRlM5iPmnNrF+
JsMWhdn6Esc2EBtAdYuv8KUr21plzcLsE0r500LsE+/pldl5rt0bcW1LjLRJ6MN2G5HIOkpcjOKZ
fDKkb/xh5SuppTcJwCT9qatiO2xjtwbfHkCiv3GVr59W7KBxC7QNMhzywHWnuutCX5JryXySitw8
pI3J0CpIVocRGWkvd63sBqkeOHAENMc4NOdvjd6Ue7O3viWG3D1M2SA9TT5hQVrDtjhprfIk6KhA
CW0SH9Ue9mBfy/W9L4VbxJBrXSYmwiC0od8GHSMz3/jFuU9EMzpMahP7T1Ea2EqCJnMoZF/6QNyL
/qNvHir1waoNR1yoDHzhcZjqXV5OAH46p8xcTXgxhmBXB5Jd0wSPza3fd1Hro7hGEQbaMH4a+IkL
Yew6CUSqlf6TJP0N2cS42kvNp2SnVoGbizO8/5QaFC5yqXks6q2dXUcCi3WARwgdLMm3toYDyy2C
BkqT+k8Z4zd2EQmiHfr6Rrhx9RshZ6Myu5wP2tTneyBIoVHCBcmjOlT/FIN2bizf+X8F31GEp8hv
XrVg2GuBtIctEom+LeTp5SlRoFdXUEGhugC/6ypeDwuZ0jpx25Op5nYgZnuRodYG/PztU7JlZnWd
KrofBmY/CU9yNNmtdhDKPxIKObeNXOS87NgbjhpiaVI3IqzztWxSmLET3xKeajM5yENvw5KoDzR3
te91D9dq2viOWbZOOqUbcI0LZPVielGKIOsBosz857npLG4FwPBx4PkS/FeGK6jGHdY1/dmXWjgv
a3tWtF+p0r8IXfuM2NvvAWLKViUeGe/lXKc8+Byljjl9vr0mF5Hm2w8Dx0J5lMWhA3f+w0IKkIle
ZYHXNzuoEGAndxQ98qpin2pHg7lbRhaC/HOGtCfUyy0saHLxeRFJQPDFlbI7CYRgF3+Ji51lfe7q
vRznu3K8i+OeKl/tROW92agbujmX7wWxMRkVLxZrecGmAP4mVny55DcL+wlsKZZoLHQR1Gmx4Zgi
S1eaDHUwtHl7tS6f48XwQt3Bk09zcL1YYaxqTJMGnhXJ3mAM9sRgO/pPuyQLjx819dZFg60JMXTu
t+X2eZevppIRSCmqhl7lm6bbGvG+UaV5F+Q/AJ3vb9t6o584DzMWY8C2CALAOqwB30BsFEEgCURL
Np5bW0+COrX9hsEfR5ZjabSTjjarAg/eaAsCcYgaWumzIaAzbYezNT0UFdQZ4mzKe6UHPW5LvTT8
seo0+JplRbNxmC53AVIINJmIFqCXopqwWhqqClKmzilKJfSoafbcBbl/T+NnGVvbOB+XrnZua1XF
NeS0rJgHQZR1SpfhX39wi2lyLaa493lofosFdd6HYhIdAzFu7m7vy9UPtYj7gGJSq1/H0JWP91NV
SD0hfhSDvV48pnXkWt1WS+NK8AcYcilkSeDdl5Gl8xWlgFpnVhZnHnmT0wWwYtZfSvUfRYHdTNsv
7e0hPFS54GqFsRHhXr6iGqzhb5MGS767ljJSzDH1LcTsPX5Z+5JWqvSQaYny6fZKrqs/kLtYRM+8
o/DmQW28OrgVLAWmMaKtp/V+dD/SrnGAP5agS0Y54uNE5UtGjQ/N3br2N07XNdsL+yjXBXIMtKfO
FzeFWCgfBaTgfEjQBtRY1CpxQgGKD9h+Eln5VCrlt49/LmBPSk74zqLncW6ykjpZsDoFOT90J6MZ
n1UORvyNdd4nTcsU59fb9i7zLgAMtN+YfeC6gsz53J4pT0WujFrm5T0zw5QkhjAQ3LIYh/y5HotY
PliJOdd3QE8S889t29ccaGEKQmQP76W6d267nYq0apoZPb+MEax5ammlKWruftzKgkhkOoMLAbT5
uRUZqRkAKiISrG2ecRWL0skqpWl328qVaA8gAyhLxrzgP+dpOzcTZIOYJa2feTSzbEMLnXZg6qS/
E4Ffh+G4F7Rgh0himJkvgt89peZWIHYl5mdsAqQnMfVCR7r2VtEIMo7ShPAdCHdb1ON2XxmZJxrZ
T1nr/D18NaGdFAbX0dj6Tq7OP42qvYtrcdr7UJUf8jZ9hVcpcxLyOnsBrDlBK3c7Q8nUfST9Lw8l
UAnK4+T8oHHX41/VjPpvAjuJ11rCHk6d00hA0tTPtb+lg37tOgaQsYw7QpdBo/l8cxgNkTtR7DNP
7vzkKzqHvosQ2/g8pJaKN2jyhjdcO1Ukw5wrmFBklFXP7RmdYuV6hmeL6V/LSmzAGRnxwHCfB1u6
im8iaasIwLLAV5LxkQ5fjH/rsOwBJxbYdhSNPiU9fBxyIIl3GkLAjyHjx27fMp0jZkK9szKBmxPG
ThdAUHyI9brYK0pmPZIsxA6IUMUxhqh306AWPmVBwOyw1Jh3k9UabtOE2kOgVcmBLt4pqEphp8Z5
eRhiJbgXlUG35bbq/6omcutCW6QOkmQVlI5KfZzkhly5MMw9VTCfSbCk3Xhvr93UhEEM63LGiYZX
G9ynAA4pwSFfJcx/yR9eQ9G3JSnZ49eO2gTOJAK6vH3krzoVXcZlLAB2wHU9ORNMX67HOvcYfH6o
pQn5hUc1zJ+M9vttQ5fexK3CHUm6yqwd/nvuTUnbRgKCDQiCEsggYJtJqdtyoJPZOGX9/Hrb2mXc
xEMLrSQjD1R0IDE5t+bPpKWWXuaeov/ujbtl4CGr7Xr4pwbpA2Diz2i73rb4BgI+d2FMQodEDxwQ
IxIG5yaDsY0GUYIIXwvRpAFTOrWFnQiR9aeF22W2C6YFyfUUqy4cyhaAvAf0cU4Kas3/iUmhfZHh
Wplsoy/nzjYKXensUkyU49zm8vei88sXK9SqnwFggt4VsyxgqksrtR8Nomd7FYTdxgdd2zCw28Ai
3mAL6yenD/IK4NKQe0LLSEop2tSPARJNr4k5OFoXb5EsXtsyEkF6Yywh/6yumzEMmoTsraCnrh8n
Rk2fgnzap0jwhb54ZykJU2tbcnyXJ45LE+AezFImYyPr0ZSp11E+nYLc02FAKq19rv+ozOKeDngT
hjuLfPy2k1yJdDG4DNEyXLCg65bj+C6tMjM5MoDQIiArCi21e8adv2UgqO+DofS/MJBg9k6mJOZL
CBxYJ25KqXaOfQHbVaiNgFJv/56r3w83AQeEcRnw3+c/Z55Ti1yrynlSksRRY7pqYd4jc9UnOS03
q/gUqJAVoRhobVhe7rL1aaHkSgaB0NYSm55b7ugqiGLCATVH1e11wUmSgxKKH87UWWaCbxo3LB3v
yrkVXxrRbfKn3BukO4bD7TT+3NMaGYrZMcQB4H6yozKygZi+jAgXoxABwN4CImZds5KtpE/Faebu
GaBdUE8k2BvR4LXFg3ltGediUJfy6PlnVXlg+YG1iN0y814QjyVP6War/Nr5VxY4LQ15+rLrNDc0
fEkhjsq9AJnIBBB8JXwe/RcfCGYwb6S5l6/QMvANBcuCcietXsWdbTBWyjQqLJmS7uZeJejsHCWf
d3LfbBGgLXu+9jxgQZAKkdIt53C1eNFUt2G1yOcKxYMfvIjlF1G11QBBBEKbn5P5o7G2SKquuQQg
JZyQaV4Y8Fc2maJsgKuhoUrnz983hja7MVwH+9un+UqBkRl2uN04UkxxE0eff9rUjw0jHk3hSWGJ
TAFd1ucwrxx/es3v0Mt1S1Ozk60I4pozMgvHEWY6gOd2daX1SpsYMzrmnmo8lNlrqt3X4laF4No9
9d7G6m2gtpL3YY/GbhNP8HAe55LZXviLYcNSmDjb8MZrnv/e2vJr3l3SsH7WhlIHSNpo6a5LZCc3
Slspv8ZNe6cpW6oI13wDOArgGsh/eRtWh1kcujgWenIuTQNcEbfEeVBBbzXYrpwwBpjgQrUIUkBu
rb4pHaWqnfOk9AI9z3fNbCgV2OROPkxjFt3lsO1sLOKVz+KbyFiZAGO4YD0zNVtxWuZphzhxUYb7
gD6xDXnJBxU1aRHR0gLfueQNJl3/1cEaTTOKJ7OvPXWU/VPfwTxjloLhbhysKx6xjAYzkwzRB5ZW
ZgRQxwms6IvCAoXd4bUcw8dEfFXrgaSzfE5pLLfKdFz+D6XQToGsIURpArZ7u8j6Pd0A1w/VjdLV
G/Dq7Caj8keFhRocP4rJ3tWeVjBtag3f7PVGN35PpySKnTJmOtQdJrW4ayslEp2OzkLsKlEiuH2s
6QdVYcbJlbqs0mzUco2fCViCn+3ko0IQVK1s44V140zxpH6CHakGRF5b4c5HGcTYqW04jE5VNyAD
J61qQbDDgfpH6GQ12AsM4OoOc/fD37gzx3Gf6v7QfS5yvR3u6rJOFLuCjqWxjcGSo11g9Es1MfcT
/hhMOviDEg7RjZ1brryLNaLsRcUcp79QvZETqxysMtSJYivlqGfl0RczCufNIB5zUICOMbfGZEdh
2Mh2U0Op0FviIio1RI9mUaUbdBSXASCv9jIuAkQFIBqljPO7BaEVclFQKh7b1NpFqhyLrHUV6yCl
CmycwT1cvPuZaZwgiT/Ng78REF1c1m/mKUCRXgK+XPO2RnkqmZ2R6t7QBPu80iXylMgJ/SLaiHQv
buzFEFWDRcuN5t16Fruq4i7u51L3CjMHPAKFRlqTQWR23TKo3D4O/sYZ3TC4ZqGyKksBFlXoHlB8
u4Oe0ILitCldSVNtI/krWF83PGuJSVaexYMOth3kMY/tunMVmUbYDiKnD3xwv+OmKh6USP03dwDv
szBFJywqZvW1qYCU97lS7Mth0A/CojJy+5dc21MAwmwqdyF2Vi6VZaHaI3ED+KqW3M46qNKOAtrG
fl43ArKFTSWoXYcWBGiZDkee7rUAARuapLTVufc3juuWlVVWkFmUbAI/x0pz31JoNPKDqm0EgJeO
gutTnKbXSL2DP56fQPgqmYcvVAV54sxlWEuW7vzkCFWTo6BNHpkbfvnWJTn3E04a+H86G8tpWBc+
QhF1kFqLVY8QKnPAzc4Q7U6auMuiT3LyPKnfRfmrSNlYVHOnpW5V99MefdGnQGW+I916Ma99/ruf
s06JWj0YlaDh5yjKo+rDWqg/ttbXVt6P8cOQb/Q9LiNSUEgEHSARFvZ+Vvt8sfH9JDY0wUCYVdQf
xyQ37KAEPugTze1BZ9aenAW8BTwpn3qtnJwKLdr97fNxEYnwG9B7gReCzhz8XKvCjKyECUhKw/BS
3ke6T26Sffu4BaryvMFAzWA0Wtb8XcBoLsw81tyYXikKqpNw2F0xLbfELq7sHCUK4JjUY6CcWV+p
TdF0BUKHXKndsBeUvwBmH4XoST3KUeqSpn/4WqEiQlcD7AdINmVNUdJHaAT2QsKymeK9JlPWzpEG
VAt9S/zw8tDTeSNx4b8gTcGcnq8eIpylJMPRjlpk/5A3bUSLP/ok+dbGSbwIgcHKv7ezPvhyQ/NA
xE4yzLYJVUUSfQW8uyuHjz/yiyVQKzQE+NNbm+WdP0S4uNkvvCo5l8Le7BrFFoMgtTuwu66f+sKx
b2f/Do5ViJr8Udh3Xa5x/eTm7rZjXgy6k06rSHaRX2jKEoSvAlcR3jzBCHy0FSfBHpB4yrKvobzL
M/XVZx6wOhizW5XjKdbyl3IcX+nZLQDRNKk2fslFdW8ZEOKxXEIPLsH1EIEeVCBIG9nyyFHo8Up5
c6xSY7iblDzZEXj3TAf60r5qA+PoT7J0vL0Q18wzqQuRKTuiUGY497FQr8rYyjEvDBYMkUHjlgZh
YB4bKPxaxxnuZD1HnVHb+OyLxIHUhP4ybUlULik2rO6/mJcGvL/Weep08qNvGlW2aP5r5kdf28gG
Lr9QpeAEmQZwMChZ1mA0fxISGH7q0Zst6C6FDp2D0RH8/6gZVoNKMU9w4LbdeK8vjxRGFzQTYlEo
2q6nGqZBCQctkEdP0j6DoeI5hYX7OdenjejjyjKS3C22GKNbmNvPt6/pRGRrQmP0KqbK4BexOzNn
MBhstvQiRdVGhLBcOOcvtspAGXOLCyAUr1kelHfHtwzErvGHePKYBXkcaNCXAhIt+Rbp8LWPouzF
6ARCvZepwGjGtUBXa/KahsnU4TkMgUnndgsL7cfHgpdU8b2x1eXXmWDdkTCYPGMOcQRHLGrXEoMn
Jc3+5erPunnshfKxKO8iYWPvrq0m79UyH7+Az9aDiKIgqr2ftJMX6sfIEI55YusASm6f76tr+c7I
6pzNecEUolhNHoW/g6FGdjpMD91jEO5mYWvfrjg9ggX8SykF9pA1O9rICJllJPXsKTGQy+i70siO
KP4ylI336krwxEw8Dwjs+4Bv6Pqf+2Ft4OG53s2eUINuMg7mN7FldMgtCA8h2t3l6caTf9n/h1r2
vcXVNZkMcsL8PxaNbt6bavG5e54hWnIoZaCQORaPCM/f5aMt9/+TZdoB1MzJYzh9598aJ/Wo68Ew
e9rJz7NdXR4y8vM9BUs9+Vl/Av/TzJ+zj1bql/4WA2FAjJmRvXiUYAYepkpCxieOKfRFwi4pk49f
y4zqUPJlPJwYc93wkaY4iQypEGmiKztNKAnekFmN6rbhco52zRR5SsN4uipunIgrXsoABE8dwRv4
7zUuQaJ3J01KLXpG3z33xV2eHRvzV6J232+fvMt3501ZigmoxVMhJz7fOABN9VTHgeRBRdi0j1bZ
21mJRqg7yb2TS8rOaP7ctnjlXDDBpyjw1OOuzECss8RZTVsp0SUPEhx1zuy4kRw5/jekUKXkD3p3
n/TDEe7L5w27y6ecvwvL5CBgfWpJCxPZykcVrTOJfjXJyx8F825WJcpqcMJPv6H8Ze6rzV8qPd9J
xodjiMUsTxGwD0rs6wJ7nHYcm86UvLhhwj95SIQfLaqM0SkSNvKYywzj3NLqme1LuZXi0WAv29ju
forBqyx+zavEDe99CNA2lnO5vi6XkwYzDExkh+IqaxJ7o4Vcle9qpt18sri0Gc33NfTPYgmyNR/G
kT8BN95ts9e+kfWizUQDSCU4PvfXyILiRlNz2TMNJpmsfdg+G+j5+U4X/RTEjQW95qq4KB20haYc
KoLlcXwXStRilMyxWcheBpZ1GNyosdE+hqppl1V2VD0JfWKnaHvc/sbLs79MuS7kEJQ3FG7Tc6tl
G+rTHKeyV4lPILi6pNnl02vQDRtP+5W1xM7yeQs6n2jp3E7lp0pU6bXsjWXjmMXPEKGkOCrB0KAu
Z2n3cMHf/rALnRXymDOLq91L87GfNaNh94rETlL4yAs777/RHhcUpxqrQy+4amMhWmbY5Ou2EFqA
xt2CP7bj70arHnzr0Gb2UCEmgZs1kXHIA/2QyoajKaDdt0BbVz0ArBbXxcLfhdedr1ERZ3Knd5Xs
lcI+9hNbjms33wP1lCoI5CrbNxhu3aJMvFJmhjaAqIFMh6sSgMO51XCSSnrTPX4Xan8QT3FGK9qJ
iluSGIh/iNghNq7tzoA3N7Pubm/S8nevzjVPAt5OkRvo8HpoTNLqYe7qTiY+MjX4IJpiP/tpsr9t
5cq7gw4NsQJUMxAkWKt3Z6ir2cxCH0+I8xd/nL1qVpwi6lxBzxkIFtlOhZpWs3EZX1vZhXuTxBog
E9u52k89rIdaoN7lFf1vGOAGLEwC6ri2MrqTaaMErPxtBNm9/bVXzS7kIW/HjL7/KsAN+0oum1qg
igjaHTnzRpjcUc9sczzq0rcyKb/owl6OHmH1+nCQBGfkO8ur17YAnJwYSaB5xVjVTL0ORC4t0ii3
P/DadvIMMB+P9AyCfatlVdJIyWM/1LzYp4+WMK7a/puqowBjc9D3u+FTFRuH2yavHU2a1gtJE9hD
5ipW8bU4a/R6OLJe0Njirp1eZOj9qvgwFF/E1NgPc2JLGzHE5dkgjieYW4pqC63fajEnZn8FCOZn
L5VjZdd1kX5sBKM+3v6ya1boKBMaLZxaFydwCtVZKcJy9uSZgHaK0KuBLvejqhfEIzyjZK+UCEFO
ryO/2oeTOqmq2dOFOdubEcwr5qhEG7fJ5Vt2bmXl+EVm6bSsSQx6REwfDURbdujQtdClmsLR8tVh
Y+2u2OPdJPun18vQ1Br2NlqznPpJInl+rOg/Cs2a9lJvEh5ofljbYAO2BLcv82Pi2DcCuf+LaFcX
2aJLVpOHEHTR7Aa+7Lchk1fQZQlF1fYbx2w5Rud3M1zFiECDh5I5ZuuibpiP4L0Q1PLqTLSNKbDD
ceJJ+qwFf2fzQYk3jtjlYp6bW53qsRKGzALhCVApdrR0cjhwDrq99ccrrueGluvlXZwlUz9W20A0
AKEUv5HwfQyjeLY72ZaN0BaMB0HQFobO7qT63weUYW6ftyXquFjVparJvDmp1pq+wjBL3UqIc72M
Qdo/U3DUv5fp3wRurtt2Ls81+P9lrGKhC4YbdfWVaROFlYDAnDfXwa8M5DkPnZ9tvHCX/ogRZr7o
aJKvUnY7X0oJmbPRLDLTs9IscoDn8U10jADdt8P/8j3vTK2iOT3LTb2EfoUmkJnbhlrmu2iE8vN/
WLV3VlZOOARz3BcTH2T62b5tZ7T4tniFrjnA+zVbbQxsyk3eB2xMZri5UOZORj+vM15NPYWNJP5y
+4Ounap31tZF/YUEo9B9lk3S0mZvdX7nBnP7MlnBY1JP84Y/vP11a++mhEHSBOvcUkA/dwh1buqo
VyrTm6bclSG78tvmqbGknRib7tzfW213QJjtqMqdI94nU2pHnXSQiu6HFfvfys9Jb/y1Et9W5oMi
kfxQ8A8T6ZQpuj35rgHRD15wmIDUF6rdJz0h6efbC3a5PYsfyxRgCCx4EVdvyFxH0PqCiYGQbJxB
wPG2y247uqp/zFVz6469UkUz0RXmmFJBpvi/nltXx7REuTpRCL7/i607RlGzAs0QwQ5rOAijbnL8
sf2nCM9hJttdJnx4Mpx5vYWDkaCGUAOM4/mGNcICHBVKxesh9XPpdCm2GotbCI8r4RO4aRNbxA4L
SfEqlgkqQWD6JdK9SintvEGJcUfOZ3xFHK9+HU55WG9cs5d+T/EfDiUTOgNYa9+GSN5d8lbB3Ebg
1wAdehi4BbP6r8woOonJd6Gy+o2w93IoFXAtqQXj5/TPWMXVtaF2CTQykQ5yKJF3VT7Tn5PzA/AN
8ltL/gUEKkaH1WRctU+Pmc+5aNvkoJV/Rz86KnKpwJiQ1veq1E/3U639uu3SV2AFYH+RASDyAgNH
PHm+yWYnMRrjh4YXmNLDIOiPdeu/MEptF9ZXmTQIoVhXb7o7v0n30EFm6qOm3DeSuZP6k7yFAX2L
W8/viOXXLCN44FiXXv/5rxmEcbB8n2ax/HUksDCZif5uwVHrMMSldb+i39LgWM9Gd3d7FS4ONoRh
gCtYb15XuCJW926nJ3IDg47lzX2+m8Jv6O06QvFszK+wjN42tWz32RcupigXwwFPR5du6vkXAk5W
szxuLXAT+q4pXqD/tgW0WVP4kIpv6ufb1i5cfWVt9QgrUh+U3KeWl+v/2qmxmZxi+vf7IhZ429DF
a48hdNAYX1tmVPGk88+San0SUiv0vVSf7IqHUQ5/WN0WG881K9SjaPKDUqQRutonMe5QnBZin6C6
hiXClfJfSrZxIi6CIwpQCwoZjjhCI3Kf8y+RwSDrYhkInqZnjTtohWArg5wdb6/X5a0nM8NLZUN6
Q7YxAH5uBqB8LeSKKHhi/RjTsps0zW6SHyg79m1uq74rl4AxpI1tunR0MhGT406aBqh2TaWKZIsQ
aaUSnJhCtPv5j9U2dt/9MqRvSH1s2Lr0dKr4VA5xcmC17Nn5F1ZxHydCPoenIf87RtKr2T2JSeeC
zIAKS3WHLdm/CwZonirKejTTAJyArV2/l10dNvWMwsZJ5Uxlzc/OScQTmiUA8hl8nx9b7fcAoVfX
fQY5j94aSGKhfYC65hAtzYZvaCQYJcymVuoENbX4Lb6HK4sPBIYywfKmkzWtDuM8zbpvRUN0Mv3H
pAwos2hoSv8t/W9ocW2ExBdsfSwGdUL8iilP3Hg9CgGidxh8OLdPef8S59/94cs8PU5ab/t6sxuk
w6z9qQQ7IoplODH/ndcnGSoz9b++VGAumUVbgTG+XbC2wRY67/KEEVPg9wuNIbecunIMEfnlacqU
+CRFQOeanPprOvrWxit/QXDMCuDiHGbq5cAN1xXTefIpFzKkftLkwGae2k3F5LjkIiU8TIHw3BbV
sStF1/jPHwubfFwOaSmDucoCGkDpf8zGOQJR6lTupnjfvgH7Rug5NDeLts7lcnGdvwpgyxbC7Tfx
enmNKwHB4xvhJCanLnSa/EUt6n21kC/rvzp5uPMztBk2LqArzggWi3SG9gVdvTXONcxlKZ0NMznV
1n1Yv0rdcxTct80jAM2Ne+AyjqV7sPzDBCD6bDx+5xdBGGQVBJl+fgqLfg+Ezo6Sya750kHW7DKo
T6SiuKHvJtNXyc+fqrH/8MeytgzC0sgAwQei+PwXdFFilINfaZ4gWE40TTuIX1KqFpKcHsyNFvTl
wkJ5uHRNwNQv0eUqoAr0KallM+L9yLV2H2VCaE+jJj/6hQSqX23Uk9ptsnlfNwrBGtTlNKAvVBfT
cM4iMxG8qJTg7lbDwXRyK5B2cwoKVJyaxmmBtn+9/Yhd3vCgWqjY0ZLmOF+cMKnQe6mUR4E6glnP
Tl5Gmo5qL4Q53PBF49vN5Fv04CKxEXcAOLItgbkrrvXG20yff6Gxg/3/fGOpcmSqNMz8Aj8IC3tM
mdAHBBY+5hSYnT7noPZplrsCVIh2niXwuOj1HeGXfNBayHVur8dleGKCXULqAGkFmlnrUB+dZDRu
TTE9heIo7XJBHh1s0lguu60O1hVTlN4YlXoT8TXX+P98oE5ah1ZyakZFcZMFljXWjD1U47TFN3XJ
pcA3wToC6A6uYy7Vxfne5UuFAD4r6uLsVCL21DJfYFYNZIG10z/oxCrcG/L4hXP8yCXST25eG3dt
mh3KZm9ohV3X437Kql8NE2Tyxlm7zBcWAntiC0iUQAZdrLik9GkYtll2En0LnUeeeunQT5nrl2Ci
f0h15xjaXkFmqD20xkOaCR/ecUiUzGU0CbkG7pfVYed2VVu5MLKTL96rucqZS91sq8FwcbgBG8O9
B5+BuQh4voWS79Y/UDvog1CqIK5R70NVdrrmkwVFQaed6GPub/vwZWC6srb6JE0Vui6YguI0m/3R
rAZb9I/l6H6Joc+DzEDzZGUrUnwjcjl7/habEHaQDi3HxljZJBxremusi1MDc4EdSn2xi+X8EzNH
P2t1avY8VtFD3Eew83bZ5CpTE98zDAz5pmgVbunHws8wF7a6n9fWnVosLCnwEwHxWb1bQa9M7dRP
xYn+C14UGQwMtr0B/jX+EQ5ptZvVbYY1mcO0Xgq6BnDyUXYhSF8Zrc1Yb4ZGL075gJqC1qjyMVCZ
G6yGLKAg0gR3ZhDwegmC4OpJ5j8g0Pq9kIzqOFSt+W/DGZaFv/g1/Aq0jJGXA7JyfvRLEbZbo1KL
0zgXd5Wk28Gneirdpm9Qp47sRL/vLCRAXGReblu+uvZLosIQv4hOxepit6KJafM5KE9i135puine
+RWjybI2q4c4Fw0I7+b8122bF3fqAurn5l5eb4pD6+tbE4BACfNcnCIKfSDjY4S5yk5wamD5u9um
LkLgxRT9QlBVBGFkA+frqs9TQ9AjlSfD/6HIX3Try+2/f/GS1b4xR7BApcnBaGksn/ruyhgkBChS
SylPmnUyzGPRu23ijM3n6UXQXJR6b1u7slln1vRza5E860OaGuVJTV80hIO1T+HPIHtFueW2nYt4
g0RyyRhgq/+//5/bqVAqSTRzKqHndidoB4d/Fa+8GLxAb+YkY+XeNndlk87MrZzftISJwAVzM5Jl
8Wu31cS9tknglQAQMHZJ4LAqfFqCaeYRRc9TKte20Lzq033i//Oro1Q5OgKEPbPkH/8iVAtg02L8
A66rlUWZIg2DC2yUmT+EQrBTUS35/7OwrOk7x2tCEeIZEwtMJgi7LAngLpkoI962sjjU2r3pkOkQ
uvIgUmM4t6LH6WQlUVGdAn0fQkmbfpKz3B6NDezjNQd4b2a1XD2UNkXTLGaQMWzz+1C+u/0d1wwA
Qwf7C0ECKoKLw79brbHVp5IItjqZZuNI2VO+HbxdeU8WWnkELkkLACGszmaK1JVG4aE+Gd09vOCd
auvHwU2I2RRjL0bPknyHJva4G++s5ksUqjt0yBN7cOrO1aQ91dZsa5b2yuad/aL1scrjKmtGoz6N
QnsnJuLiIHYe/uvFraLklXuJsGwJnhgcXYY2zpc3zroWFkcDFuhhcsT+n24+RIQPUhzAsv7p9lYu
f9fKJZkLIQuirwAt0VodYRT1tCqzsj118Es6lHaQsG3i9C6NaXx+3BQug2Qkc/70MFaPx6D3lPLD
pj3Ng+SoqInG5HnT4baRK7vEFOgS+NCq44itXBO7/4+08+hxHFm28C8iQG+2pHwZSV1V7TZEW3rv
+evfx1q8W6IEEX3vYBaDaaBDmcyMDHPinMEcjbo+JnBFRgmD6FH0w8iGQ9HlC2/9dRY3FaisiXGf
4gBlq1n4F3YVXgkO6SOaEg9StR0Mjqb6ohgvRqQ7iRpuIlgxXUHdVYK+9eMlasPrtTLaRzGUIQqQ
WNBLXZ4TFaZGaLqL6sgPAUT3J5ZfXWHVI+Z5f0+vzwhpCnC6dzY0DuTsPMKhHYSo4VVHSYBIOs3g
p5S3QrZUcLl+JoHTsCCKLZMK5Zz7roZnWU7bsT6mamh30msW7hHjHhTYnYfUKdT9/VXdMEfBAaUV
QLD8M2+e9LWi1F2k1IRN+meh2YCsaStHbF5LZyzEpf7JjfwETpz/mJvXVySYEuHiHuqjnv4awhZp
6oey+CYhNuSugsDch65q1+Hv+2u88eVQ3nqnsKHQwCDF5Qlxo7hMSjTQjgHCW2r7MCWzbr5wPK7d
1URAwVWjokJxdB5/SnGS50Pm1sc4ZxaTyeWOCoqbAjI9u0a+4K9unPmJ9BvBH1qh5I+z+123FIrM
oGuOQ5j+HhneD8FmlKOE5OVSLH9j80CQTeAu+tisbfopH145qRPDvFbE5lirb5ZX/Byt6Hvv/Xvv
kByNnjyVKNJIKiIzM42mow8fFs2xC5/c8Kgp3kuprQXhoJd/9Y5haY/CviXtwhGdUiX7lHq7+4fk
ekpy+gXMlkEFxrAmvAWXCx1FF9bBJmuOlhlDvWZ3omL73oOcbVztNI6rMU4dFCoGH9rBU02mm1uP
SxiiG7fx4jdMh+zDZsty5g5j3zZcfgoi9WOjxI8m6rMV/IMIcX0bxSVS8Fufl54cKSsdVO7/zHtn
jVx1IOuaozzs/OFPmvt2nm0WtnZywZfPK1v7wcgs4mtTWETNqG+OcffQGqBhJKfXGL8VPyn9Nvb2
pf4leLlvc/paVyYBSHGmaN5fRU6ZjFx3AvMXxzZwFPSDkB9Jv7jaUhHzph3o3GDuIecHlnX5xUbd
8pNYV5pjEFo/OkReTF/4mYRfBnVpZv/GQ8su6miQQ3XDGZ2Xq8Y2lEYxx5QVZo9B9FQ36bpgspPC
5aqLjXU30vxpOltqXWgm+jcxrRbUma8j3stfMPuOQtWXeoDM0jFuy1Mo12+av7SfN8/jh0XO9rMJ
TatLaXofYX5dV5JvW+2jqv+P65h+xIdrprh+kHmNivuU01UrrY1uaRnXZdfJm8DLA/oerBFzl5cm
mi4QEfSyJm+ivsbFU+AxruoEvpPXB0o2ey3WD2ngqMCbgTw/R6b26OmerfXVXsxprKitrQqDrSGy
YnYLmdF16nr522avR1zwHnYmyy/WiBSTTpz1sxS9MQZh9/ppKOWFGOPmyQW0Q4qEuBfEZ9O5+rDf
fhU1lSJ47bGpP4kDnUkreHKDqUUuP439p5SCzTjmT4lYbUtN3KF3vjRGeeua8rSATgGeyXs2CxJ1
iBgGXR67o9CVNlKgldzZSvlLXaIuvnV8J+56+JPBDSPWfLnStGJ8ObKkjgeMtCjf5z/HYrDvu7Zb
jwTiLMzSMuU9kWpc2lAgGi5lI+yPxVisQ/HRkNd9fep7d5X36yUVsFtnhekepkeI2qhpzq58YjWC
K+tJfxSi1un8cKsxZoOTKer0oQ0Nu4CyURxW91d4K5b6aHTmBEqBPkicRD1R4h8/2hgGTe2verYn
YLxv6LrN/I7igcV/gnOAWpp9r66F3jLTsWRknjMplqZmuWvE+pUpuJUb/VTTb2ltF0F1DJhgQVJu
q0vf8uBHJrTf9cDcjjAq6GW67qXYyRV3U6A40LzUBczTYrK9/2Ov0V78WCDpVDgnFhmg/ZcfXtJ8
H9JrvkUi7ppspX9F8sXr19YQO0n8s14nvwJG2f5AING7v/zCbhdSvenvn72pF/ZnbhNCur6i689Z
COV9YQgvZp8tRWHT4b2ywaCsiIuiBjqveBhlIMVaUfTHsfdXKA59N5VnXaufkuzoj6ZdAdvOmr+g
3tbGqC1t8HSY58ZhaJw6BmC8yM8vNzhutEZV3G44xo3VObI57EQUkRgIU9xXIWh/igp0AF4tbINC
Lta+iJhbY4SrfpS6hX24ccc1xuT54FTJ6KlM/uyDx2wFAuI6CfklqvityP6IVnNCBczpBADs30Vr
Ced4w28BN6FNQoGRRHCevcBGpqld3Q5H2cgdyet3ar5ujc7p/dgefViKvAPYiiH/kahfysI6lj8a
zz3E4RLrws0zzqwiXKMUvln67N0008qMvWocjnV6DOGxaHxbVh6Mdmsa66HetIa1zZnqhw5wP43m
iMFGhChK+pNq3sJpv/VqMQNC447eCdTu4sz1tehoeo04DMcqe2hyJ/yTr6zWHkG+PMvt2ngaza+G
tzApftMo80hU+0CYgeqc3TFXGAcYWpLxmCOz1KME5jcQV0O7PlLaA91iUnKQ7cgb7RwlQ9ewFlP0
66cSHCU9efA38MYQQl8ePT3I+tLQlPFYhF8gGXqsfrBFD0VoFU7RFfAw544gOkhsgXothZ3XVLbk
/W7T9Lcf/bzv8a4dDowpVJSgIOI7MPly+VNMZUDyRRbHY9ODZ9KLcc+A8D/Tl9AkBMbHZCbD3Dyn
s8fGbztNKetSPGqh52SGbDNB/jduX/99KcwSsaPAp3hJpwv/4UKbIUo9mlCIRyRgHzrZCGwlMReq
AjeqK8yVkT+TjwCMtuYnVihBlzB0IB795uD2qPQeAuGpDp9jt7JHYioFqUtfXZq7ufWV3nXNcR+0
3+Ykn3IewmftYhUFl8GG6SZao2W9BGS4dSzhUmKaFDj2xAJzuYF+ZGgxPkM8Zvz9ZeRuQTa8IJ33
I/eD9b9/q4+mZiditNJYrGNNPErquG6HJ1g/nf/NwuyOmSiNKUWhYkEcQF0UmW0p8ULUfe3SSXzf
MYRUmTlzs5DXDwPZKLVEnLqUEToUIiKu0vjPCyGxV0lIYWGgKTpvhRp+1UpYkY8efKJ1uY0R5Lq/
VdfL4K/mSaYuRJcNyMzld7cqQajCKlaOIjKaYVyuOzDtCS3s+2aujxdBB7nJ1MvB2c/ztb6k0JXV
o3ocEF2NxH09BvaoHYJoqQ16wxCXE4zyNDFJBD974AwhkdsuktRjWhebUA9OuWv+VSpwr3Xy5f6a
ri8m7Ia0XIG0TaDaeauBVCdNoPs1jjwqti9+z/Fs9y1cTyRPuC3wW9TeaZxAgnn5depB1dKxzsyj
oTh98lgXw7lyJdxoZ9lV2KQAVoUfWtBVgESfLHivF37A9W7SDcUlAM2dbuy8fB0A/O9HNbCOfvXU
NCKstE96icZDsIBVWrAzn7bqh9ar/Na3joIfOm4Q2i24JNnat/HP+zt6HfhNC0JHht2kFzUPxPpB
lMuhjaxjbj0N8oGc2nbh1WrSH5In7RnB+nTf3vWEy3Q8plwVQCl4dmP2BTNdSyNGyoWj5tcqUlC7
SjqIWXcqTZGxpNZh9BuGDKaknqzxPMa+XQm/807hzWdeGrhPsBAB3dgAuuqT3CMDsTS7Zw+lAk/d
1OnxT0YmrEbhR9Qou1Io1oELQW8HFGIRBnb1bTHEVMIkO0cfhJ7L5Rk2tQ6NZa+YSGNfrAEiXsEr
61VrCH87RPzub/dtW5OPIarnA8uXtuqyKRPf7PTnxtSGQ1BVb2aF6kRZlMYm1JR4c9/c5EwuEppp
qBg2J3B2hHQEspfmyhy9o7rUYFVsV3kDNaW+bcv2RdXdz3obLVm7qhVMszETnpSuBAgccebavDxX
64o56efG+KobX9rCe0AtpEZlO0VDF0/iqM3Shl6vEJsqRP7kLCiDzsfBkPfOqCQwdFm2I6RYRX0i
+NqWrVvYSTxojmYBUL+/qddXZlont2YCp1Mxn/vVLkqlvIlq87ko4YPD5i4z9GqbeaK0o1H5oDRu
+OhHQr2NsvRbRrbsQISCdqU/6i+ZVSAvUp1ofLtHV0fQu2gXCSquHs1JRpG3ZfruMOvM+79Gh2o3
89/mcyig7p1AiuE1CYNyycvCVkyh0OUBwxDkf4R+uA8GGi8PWCJILWI6HoyOT6z381hvIa9rUWaq
34DT2sGL8nfYUw5T0VO9b/rqcWOJE/MHuRnTPswEXlquSkv12yaHzDGMu41UMvTAxIC5EERdgxsx
QxZI/ERgzXbOwg/N8nK3jFXr2RBL/fvgNfh+yVetr4Y8Vj+LOsFpDp1nfR2ZkSzsxg0izxbwNfmm
HzpmY5vAN+KdP2btNinNbokP9tY2QMSMVBucs7Rwpj//mFd4lZg0E0V4OXrjIxzqme3LQ7ew2be2
AVnsCdMIeIt69mwb9IxJyEp23WdQBfnDSHRs2VIZ0SRGk8jWRz3bRsZgrtWo054lBchaqueeU3dJ
sxbM0FjnjRwj2hUtsQ9d+RwwRBMr3lSYmhhDZh6uKvo8EsMoOSayHJ/VwJe2nhvXZ9eTKscPmJMA
VQyLlFkMYLqZzbx/Cq8u2rt5VHMmvRJgYPPt95tAbHIfCLORWKu0FYN1NLoB9bjin5E3Ot7GJJLT
aGnJUAxffumhCGLIKEz/BMlw9ztOCLjbQCp3QxWLQG/95sf9pV1nkxicNndCOk553ewljvRUa+LA
C0569UvtXzu0uqB42gRvuQzxv19sXMER1CUmjKsXEuksXBaHDAApHnZ20jwfQYAiMoNTqqiINRay
tynHWl1HepXbwZAuqc5dxRsze7MXuUOZICevZZXGQ9F9Qt8mAreqUV50Esj57+/p5JQu3CXP/hRo
ENcxSoOK3+U3FCTUQxqmmk6JRiEnRV8pbJmQVbWf0Gj9jNCfXggAbuwmsRSMgxPn5nRsLg3KjaoK
RRPHJyV4lEY018bT21AtzZrfOioXZma3UCoqFaroJIa+1NsC5TZS70Hygm0WrTPPdWKaeI1i7nLJ
XMg/r64/G/pxfdP6P7g/qN3j3oiE6CSiDqj1D2F8LHpIVE70LWyoMXXUY//9E360OHt3OiGqVW5F
fCqHZ8EqV6jBeE9CvikRC7xv6ca3owqKFCBlYIMsbraphoCMhxzIyUlFCHlsg20SfFaS7nmUl3Rh
bnw/vDusUtMMOcHNfLLULEOrHuUoOw2ZAW2F5rCPQe/A0R4mIRTVTprVthaCZL+/xOtyJ3DgSaDv
fWqXgGX2/boyC+TOGJnWrurvRe8Mo11R6rU2sr+uk70UF3YpbqUg3umLRCrX+3tpe/YlrbiGCEKU
sN2/+DDExOkuadBX/LKwxiv0w/sakQCjHEOXaU5xmIZZbYZRkZ0E6VShoZpV3rZ3H0PrAf0LqnWM
N5404dd9q9dubVrc/xt9/+IfLkYyZax1U2UnqRZWQmRxOVQnKfeSCLnwWDqIsny7b/H6Kl5anDnu
0u9DTxxZZludPTFeSeNTWm2KYBV0z8g5AF7d3jd49fYSjNBZ58hOhVsmZS/vfp3kacvDnJ1KUXda
SVh5prxL0gUe6OsSxxTz8O1QvKDGATro0ozr9Sk5o1+cBBdVJkrF7apDHcZWlEpZ1wX/r+ojcZX1
6MjESp98Ad+cOJVn5Pv7671xXukIMYXJsNJ7ZH/5Q9LBDXg6tfwUqB1JwyTdcgA7C1Pm0sTljZ0l
RaX/Bn8gfcY55ivLaXRRq8lPWTPYqdif0Ga3Q6C49xc07dzla8irRMWdmhvBMQ23ywVZahJpY5sU
JzON203hi/D1NeOSINqNc8mgBk0t6DsoFM2tVP5YRGUwFCfafhvN7Q7MWp7DByEYvkmC+WOIx23h
LdyFW37twuj0oz5cP7/zhiYzq+I0CNk+Cj8XJaWS8pAIrZ2WvW1oDUDEfZ87qSC8eWVwur+ztz4g
wymTSAvtK8QiLs23stH7SSsVJ7fWUEuunbZt1rWQrf4LM1OiT72U1sLce7sjhRUrV4uTL9AQK9QC
uVxzM+T67/t2bjgzQIH/sTPz1KYfaB394uKkGXu5KJnmepVSmCsfs/jIYNkCPGb62+bH0pz4PaZJ
FfD9s2/nNU0S+VpZnvoqrc9qFuqfmyyyHHo7EKRncr4OpfDfRUEJ0eh6c9uYjLjmPzBi6m+FmpQn
LfR3SOOmdP006RcFt0j5BL0EQX4zplshXqLwubG50B7S/ALgQX9q3nGVaPGaOWP9p1HLEIUwX1vU
T1d9Gp01pluC2jQcS6Bfdf+TXt/9qWIsY5ShZxL5WXAT0cRNYqGqToNR0nGWYv9zpevh+b6VG4HN
pPlCcKORIlNPnL0RaZGIQpCoLC4Zol3lD/pBK6xgpSBiziy5WH3Kiq7/HAqNuSr0RthEJGG7hR8x
vXyXB4ofQZEC0QKoUGmXXN5GPTLrKJas6qSUhWwj5Ebhp7R+SLCq7ccBZJjRTgOwrpY4WdxkazSr
LUqC4T8PrEx1DEpkpHQU7IG8XP6OrIKxk8y9OjWkw2ua7/VuDJNi4Vm+9WU/WpnFAa1Z0skIqHDB
xNWtid9hDRmqen1/U68v6bQWHt6JhZ8Bx5kVl9GuKkjYU6kpHpTaDeEi0H+Fsr/1PE9zfL1ZgEhc
u1QMckUxCQiT+3K5eXIRJIpgYVATB4TafOmXLLmIkXvlktDg9TtPcqjTIZqGaaee8aUlymwGQyFl
farK323/WWl+FMlb6S741BsbeGFlloqmlB97pcjqE/UjiJrhrrZ9dJegy4GPLFUjENepsTRxPT8b
hCN0CqeGO+IasCvMljaUzFBYjVaewB10Tp4XJVVaX11ICq9CtrmZ2drkOk/HvjDBqJoIDcpM8yPy
1f1xW2ZQq7Ph/xmGag+IPPvHMzK3O3t2xy7vY+qV5cnSP3fhth7e+vDz/XM/+YqPvuTdxLSHRKLU
u+cOzVNpF8aVV52M6LtcoaQHHA9huTVIcSgNAa6rmo0I1YK3nh8WGXwzfoO+JZWLqbh/eSQHBChc
16W4HsS29ivt/H1o6qsCRUtdtRZilyvo7NzYzF3msS/7iSfVJyumorERU1Us7CodxEPZQvqPOH00
HPoe97BT097Q14KcVr5TNyVsT5qhucEWfeJ2GpfL5XjnFpVhOnEUMB6hB8h/rfK2EsedrMfAIZRc
r2KnGNvx7/0PNb/FrAIE26RQQBUL3Ou0pR8iQNIuT6/jsT0pQxtuBZoA22jwHwDYhzt3KNOlR+bG
J5puFm8dlSX6yrMzH+RZpyRx3J0YDZGfgqQW3qohMfZ60CHcKbQV9zsfI7A7VesoUS6s8lyBvUwP
W4e2mOxko7wL81xyNEGQ9yHGiH2Saul3zrNh9mWi9EESdsIk4Esv98UTBrVHXKQ7hY1r2bqcPWhW
WX1D8bJ8RL9asXtqVutCz4I9QHjpUEKUvIDsur5DE0hmanqCkuGZm3mhtEuVPMvk7hR0anegBvEs
MLv5VS3zeh0IfXZsAvfN8JRnKW+XeCHfG1KXF3hqJOB6qamSVs7Ru7E8xDHyJ/0p9OTiWMZuv9Fk
ZaCJ4I8OQYK4iRTGXRpJaB+tEaUjPWnRjiysfJ14efcjjMP0OaoV2Qk7AYKnWOvI71GeUNB9tqMO
3RS0DXF0eWkcEOsoHsK8jZ4h0Omc2lJdm4wEmrLM1RxdHD7pwWhtWrH1dkKrv5RZ0Tr1IK4FAjS7
S2rY8NM0W8j7bvhnenIQsUFYNwXZc5xS6kVl7ItBf/Ktn00mr7wBfR7/M3T+OzOST70LaEXeEIm9
8AvvX8sb1+TC9MxF0yqEF3tAaCmVtWctcl9KXfraW9Fz1R4ioQsXHOdVADoddxqw0ygffVE4Mi+P
e5XDntKLcX+SwhB1BHUVQgsHxM+JZcXOhNpR6mwv5IAJPHVzf6lXTZu57dk5V9O2MUoj7U+tMaBy
UDBZMMqrNt42wo/ENRzZcldDysCwWkXbLtgYoumA+VTiJYTYrU1/Ty/gMwMaP4+drFAcW4ST+d5h
YzNhJfIQt0gPDNVf+u4Lr/91jAGTEh6X0XIuOZRylztuDFalVO3IBQsFOlCuJu200ir//RxBFDQV
SRQSGMD+l1ZMxU8sMzT7k55o59ZHjEll6Oa3ajFr/rbwHW9sH60YFewb/grfOf35h6ckM7waskN9
OAV1sQt8zS7Nz8WwV5ksGDrBlqzxoFXWMUXLxKf7yFoHy7czY1cZv1KQq2kZb+//pHkwjO8mUyTr
B5NJZWy+x0NfulpeBOPJc1XSw6av4F2L60Mw8BDfN3X9OTGFkWnxPN7z9NRCVkhJx2Q8RZMqTED0
vXYzJV3dt3Ij6OApwh0xbA/Slyx8tsetlgpeUEqnyGvrdRwH9T4X1czOTbXbdoMgnwfat9AKet7G
KxRjpXeqsYKfzVxp7dii3Owaj5GVpRvPT4qnOoulrSF2huOXDSo2vtQoZwsquIWI81239PI5oVKB
a9GohAITn48Lt3mM8rkZKqfBS1aUDNS1j/zvX7Wx9XyjGXY5OKGN1gmTvcEKip706zjdu9LOl6p5
N87ENENMswkxGGjqpz//cErHJhM9XUqVU00omuafkUAqrSW4x3VU9U43PEEC+VCAKS6NQEfV+lWY
KKcyeoOiZRMO1TrukIDxl+KU6QLPN5apaPKvCV8CMurSUqBAdl3rmXKKv+nCzlgX2yHcpuWG8o9w
GDOn22mSnSwR+9047ZTsoBME6gjaYE4gFHYBnzMYtVOp6YehGFRH0yJrff+w3/hSeKxJr2dCNaDL
e7k0Re4CtY9K81RLbbkyojq2h7J8HOtgSZHvpiWcBX0l+A6I+S4tqXIby70nm6dQE4KVZgT1Sm3U
ZGVlzLTfX9SNnWO4TAQBDDUKkyMzty8qVZ34oWGehEJFM5rqE/o6/ZKWwc0FTV4PliEQR3MrhlAp
dd4L5implHLfEq8F+Nsm/FJDQny+v6IrW0SIE5sybWIyfirxl5tnCF4e50FsnSpZzM6R62XKRpDN
nkvNHM6SoOHV/PN06ED8g6KYpkBAM1yaC5h0MXPDEIiKY9uC4NpyvxtKhxjXtmsSW4nG01Bs1KZl
4KmwvdLd8r/WrYDcjbeAtrz6lvyUScL0nU4CFOTsW0rIswZVG3vnIWP4eazKv9HoLRG6vmcaFzec
xoPINWDqCygXBN+XCzbqJksYBvLPQ/CFO7nX1KPwFb3UtII4JR43irrXotfcf069wZHLJ08WH3rd
KU1rIVC7cmr8EEDHbDzRMLjH2YcWpaSqQtzauVbDnR/E4NvLOmeezEjtKFAWLsoNaxRf+Jfkg37k
fN5BcCUhZsI2PBftaHPEgTO1KxGNzHh9//zeNATRM5Efrhh0zOX+4r3yqCnd8GyawsM4djsrGX+G
ZuQY3tK47RUkj8MLRnwC4ygQgZBdXdrSklg1mUwLz0Hon/r8WzJuxfalibdt/1MjOBF1O5SgPAfU
PVIoAadGXdguUUQM/+hCfLq/8itmw/efA1EwRTwqrQQvlz8nTRppqMQ2Og8EHNugClPFtqwut/PO
P1iIEH/qexT2ZItSZShlDOxpkb/vWq17YCt9x9OqxenBqwcNByyBlJxmeiaitMndfHifmRRCEKxX
o7Pbxa9I2hwjs1kPYmvLr1mpOEq2TeklErG0pujDEDna8VJofp0NTWQ0FEVEGg30++aqqVCpxn4N
I/450x9Im57D6FxEW1/dZ8a+kjmGAo1+MVpIwq4dKfXhqSrCUB9gxfdm3YeVQ//hmWTy0ZmYzQ4m
ftP8b+MvAUNuOK1JZJPaOrApnodZBNn6nlhqgLTOgWT2TpGKpDqtKawWjtbkDGZeC3FsPCMNhUmQ
feYs8tBQXc3s4rMrJyjcbUqNmq1f71Ntqwgp5A2DE7eMmWe9LdXBqjQf2vg3OK9VCSJGFZ4SN1q4
51fNTk479S1eeagJ+C91tnLd13LNrYHfxX78Yrnmvs3KX1q30VLrV5G3zuC6tjCg8v0HsZo6Gjb3
t+TWxhMQTqx/Ux9yPoMiCF2qt5mfnNMeBKLUD8NG82Bhu2/lhjdjqHvCx6DoQeFqdqXDUE07KamT
c9LGjlIE+2F8HZPwRUj+q/UAOGDyE+gd1aLLi9rSsGp9VWc70wyJt33t9QuH6NaFoO7FjDodFNYy
C8sCaewUOQiScwlm2ak6/ZfbN5A0CunS9M6tGw/6jGkXNo+XYB4BRjGIkKbI0/OwFWE/6PRNNOx6
/ewGnxr5JAyvhfjvtx0OHpALLA+AyJwmz1DMMUkA5p6jVtYQWmkF2xKUvSi/3T8QV1VEbjlycTzZ
kCdL8vxA5FbmDZkapmdVea33kEKLFLGst7p5DMtPpVwsLOvGvb8wNwvP3DI0xnhI07OoZYzED0q7
avL6TzD0iIe2VnlQTG9JtfvGmccmiTd1f3Sg5qrdeltJrjRiM5T+jE280dTc0cZz8M8gTDwIzN4q
94pgAeL7uVNz3URQ4yo9e4FTh9ZGQlH3jcGTlMxVJJ28/+XeOepnPhRz/AvfNg1vc9ZhcFMzhGQ7
yc5hPHqPSqAGa7eO2pNcpf1KHM1q23liv6o9WkdlLqubopRlxxB0+JG9qN+oFEydTEPkoRSUagPh
vsJ0qmo5fZjr+6LvxYnb1l/Jna7ZoR9mD2JSSTvL7aAQ8lApSPW62ZT4q01g9cM6z4doX4Z5+FgV
gWa34JbfYmk0HJdNAQDX4cQ9P/0UoVO9LRM09tqGDpNQ1CtPkP0D5dT8IFNSPVZjCY200TTb+1s2
ufD5jil0WieZehLvuZRoKfPa8IfZeVCTZKu4UroR0HtxNIOyZp/E0qYtjfLNipulc39dLOZsIO9M
JE7nfHIkl+7QHy2lSlQyoIZZZ1VyWknemuO+C869to3KcFWI03OXb9qk2d9f9a3zzxAFYTJ26TbP
TOeCOZpFHWbnzjQZ3PjcBvnZmHzywttyy5V8tDN7QGWtkTOUBbOzW2yU6C09iqpgG+5Xc+LFbH/W
S9SY0++ef82P9mbnv2b01ANxkZ3L4LvZfuqgKrUOUUy1i9NzfwtvPDUUUUDQTWS2/Nf0eH+IvTJE
Q4GQWOm5kAN135oB1X4TFbEurv/ct3RzE6F3o1oDX+SVZobbJlmcJixKbR+zXnNMuqN66EOT9IvS
6hegQtVS9e2diXe+kZSAmb0g5oMLdPbhBKsl8GwFHKS/knLkxn3bLH8E6msnN7YWh2sv2ZlatDEz
J3P9VUfAHdrajqzUjoSD1zhE2XKwqq3HQYwPeotChQamwHz9962hXkH0z6eYmk+XH8FoRjNwtSg7
p7Xp5KO+qfJoNVL0F8xuk7vFWiz8z0zBLBzrW8eMiRRI4wicqNbNjplZJJKvhHl2NgFnV23i+Onf
wPqlx6+h9en+Cm/5pw+m5jFgk2dpWcp4dK1USvwzzEpS3D2ZOhA7ZZTLNdPjiNTFyb+ylE4v10fD
s2e5p9mQClWGY+zTl1Fv7EF6zIt81Qdf4+j3/UXeOuFMQZsTN4nE/PBsPyMlbUa9LbOz7wZ2Xhwz
BjKjo2iGa9kKnrv4SSz/ubzM8lDFpZU9QUuRvbk8OaQ7cq43UX4eJaOC9KfYpVqS2JJSqE6MbOiD
1WoovkajsPX7sd/Vvp9tCiuFB0AZoVzTg99jZzWrqlDrnSm18S5183Yn8866kp+s7m/QLX8NeQj1
e7rTPFbzyNkSXepjPBVub7XM4CTJ3owZC/QywbN7v1yClt7KfLj2U5UfVlCKKrOLNcYxWrdukp8V
s9pI3UuUfIu1vevCJXGk4d9kP1rTW+UmkPaF4uD75Mbc9aBVgVgFsGTk1mb5SJOn1sA5z8/1mK/d
6IH8/qVWLEcNzHUhNy9N9BvGB70/9OWnIm5s6zTGD4MWO6SURMXdgy9uhQith+7QxjF8mAcvtBNh
ibbh9hZN5Vbq6BTT5/O8vtpXliX2/M7Wa7d+2ZOqxkwUIBEwOmEpxwcfb233cl/sak0bnuVwSLaB
0lgrGifywnTxzWjC4PYw6jBVV+fwA7UppCYS8vys5t66kHYV4uvePjUOqeCMnxRjQG3kOfp1/1xe
d5e4RmiKiDK9Ggby5w6Yus5Qj2aan8VA2oABzhiy9n7Hfm6bnvanzPvEKXrze5RuohTNX9N76rrO
6fKRN0v46sHAoxbeLhf+Vkpkm4vkB7ccC8ObdKfJ0STg5Ze3PIc8Xxf7Jj93efed+MpyhIpxa9VM
6r2cM8qvRCZAmlZQ10KTVZv7u/P+Ss6PMl+C2j0cLxMD6KX52mxSwUyLHBK6EXa4ok+olIWm13yz
iNIfu0J3J+D9iBIMp3vXtgW8OFarVPs6DOXcHgwvfxDVyvuSpw0NUQ5U+9jLat5N3RNYRBMl+rbw
mye/fvWbJ7ws3gZk+XzuWA9Fr8hVkXMkD4dMQ4C9cO0wJVjrvHXyougPvuuMperAh7LwrN48wzyp
CLLDdox/nr0DddRHRmjJ+VlP/hruk29O9Mqf4vzbWJoOHdi1pduSWT1bS3HjdTDH6Z0ISifKhUlz
8vJDFXFVpEbCMQ4AVMHlYPi/k0Ug9JKR2Ytq9rFFNRSfKp+9MbPb18p98jrTbst8FYa7JH5Tvhna
Y0SZECjMKsvJgRaevelVu/y45BoAFejwA6HHu8/WqRWuWg9dfu7VeKMk7WsrLrGz3CiMkFdA3UtF
CWUKLt2lDRhFxbYvk+IsDb4TAZ2PEb4Fjb4Pkkffg2PJGJxC/Jy5C2u7tb2UfiZ0GvhLhrcv7SaZ
YqJYmRbnSrMIkP3GdQRNKZj68hZxmNN5mO+jxhuF9yCvR8vi0lbZCw3kgWVxTtEXCmr1KUex0GAk
V/Dw7kW+y0PhQXYh9rPS08IFnd76K9s4ep5nEg9KQZe2C3ccip6xj7MFDo/BVV5JQ/R1QE2hbTEL
1RdDtqp0KAzDqorXaR+Ujjl01T6rSngb0Zez7/+i6xCVDz5FU9TAadfP81gX56ANnViclVR+AXb3
SW9T9t/4lWkDCsTpzuiXHMX0Led7MJVtMArDIWf6cg80uWUUusuKc1uFa8OHOVnP90N3plYqFwPy
mJ5Ntd2J4DpMB1Rq3HFhzbcOG8MhUy1umkZRZz9AaUCC02LgsOkNYVGs236s89Ci/7G01uvYjynl
D6amn/Ih0QzrJBsjCbbtNhu/933Iy/rX6+K/Xi4dRqN0SqV7DHTLEdXB7qPkoWpVx/MNnntxO2i7
Pl+ClNxaO90ARDQJ18UrWqwmKqwiMuLizGS+LcYiip0wI6QLO3xr2bDlTSU6YE/EvJfLjtQYXmUS
+rPuttsql+1KtP6Ps/PqkdsKtvUvIsAcXskOkyWONEovhCxLzJncDL/+fNS593iaQzQhAYZtQICq
d2DtCmut+lnp1Q2c3OP1C7zlsijEgI1ZDlTX12I7ei1r8dg7jW8H0rGWK08Wtp91jTvmlGBmIX0s
SwkJzTp9NKPTdeMbLhlQ6zKbFggUsdvq6aG0XFoIczWAaD6W5o/J2nnQN/aRRB6KBpOEoYqt3UWl
ysUoz33jw1yUVBrg86OaPYZ7+I6NSwFSB5zO74IITcvL42raSevnfm78DPy7nB0nVFWZVnB9rzaN
EEpRU6XPB/Ti0kgrW3FWgbfzZ73x6gh1eBqhwx6bZHPH/rOyrn/LsehMvWfHklycrEzyZO1XrX63
o785mVd21vFAKMd1NmBn7m7tAHGNsHGd5Fyle85qo2uLX6Y9qqLcjMNcFzmlok+GpFS53xl9YgQO
NEGlNWfQLLAH10EIEnHA4kxkFb0IYZ+vn9r2fv5nfXU1srhIh5phQj4K8J6mNS6IP2J9aK3oXF43
tQSIq3dhUdmH8g2HYIF7XF6QYtTjoGyzlgtiyietlrKzpApEP2nMZ4NSoZ+lystcwvzRBERzvG59
63pq6GXQq+dNYmbCpXUwJqVSAtn3p+YZJPwpE4k7T+WOlY3Ec2EhASP5LegPMv7SjKQUba+aVevX
sQI7qBanUlNPjFW4N9T+5ITSQ5XfIGNx65j9IZm1k2FIN9dXugExWX4DXcnf8vB0Gi5/g2ohOaLY
TesjT/q1sh8NULeM0jxOTuYyz6Yn5a4KiakNqqtabeHWSv0gzdpN1IQnYXxUor10fDH45uQJ3on7
EHN5oz8VlozuRbOn9SVpPk8MirenJ635bofPigzbfucMNk/6lbUlRnv1JttRokoZEB5f6iqIRX3q
Tqafq+Xefd76dJaU5P+vah1mZLKUEGu2fhe4evHRsWe3U78Uux7ibUGT46SJST1bQ/RuHc8KudKj
HtKgT3CO1L56DKNbhDvcVtGPk7GzeduL+s/Y6u7EeWnkRogxpr87ztfQfqH1plF8u35Ht3zB0nGD
WQ50junWl2c01iWP4jh1fk38Lxc/hPFFgHcaxrOcflTD+7T8ct3g2w9zgVstebNDvs8ootVTHmti
Vo1QKolKay8eikNr1G4NYhlkqiPfpA9JX5+NNHYN4AJ/SuNDCHHpqi80GSAw6ppcZ09hGKclpY7M
eSFgSZrObYX6p3sKxB3JWvgphEvohK2OLuwmQ55Nkzy5fx5vw9vePFnBWZHutUwwRXgHLffmK1tZ
W0741VeWpVKfTrJRATbylaD3Bj12a3UPX/kWH7iYIcJewMacnrO6KFbhBEng2JXPFPqFJ2DWXmbV
d2MoSy45hv5+0BLQxyRSN7ldlGdVUqWjnfXaqZm6ex6y2qWyMByipWV4/Uq9+S6XnwYkZslqARWt
C+NTljCYI2FsbBuTzVTFScObZYY7tPKjFu4Ye1t+ubS2Dnz62gibvsVaVsGsQitUTzqPuRVeWtqP
cinchlJQl0Qu325tKTfX1/omEF5ZXx2D1A1z1s1W5RtSgNaXOQdebFV7Hcnlhl68E1gBHUJlG8dg
oCNyeadsogNbBKzRzs9zdZMYN0KCEHSb09iwdr6WTVsU0hZBRAVpndUrIc+JWUaJRDnLmhggVntj
8GiLh1aWb+oy+Qjidy9p2jxC+P2MgjCJEKhpXS5Pq6akd8a09g0I4VAo/7WaD/WgHKuUSUqHxlKO
7TR0Sw/jCA3bv36Cb/OoZXMZOMArgpAgveVL68WEckvecISRjrp5+QtI9KHUu4+RUfpjIj0Ki0nB
Q/hszntqaW/elN+WF8IA5DvqW6vQay7LXDHSsPa7Wj53yLNI35vWOSMzdHt9jVs+CaSAwqwNBqCg
oHe5xCRq0NVoSPzljFmEYW1rXmQ39H7pzux8j28/CL5msPLoFy2y5evitegnodulUvvZnM3eaNUm
UUa3Nydt48pQLvst/EReRdNn9UVIWWbyHlm1H31s+8QtR9sdsjPKs1OkeWZwGuuTnT9l0qfrG/lb
Ze3yS8QuFwW0Pm8KrIDLnRw75tcqbUxa0Kg06CMiSGMkwInlSjojK6DSfTMT+K3pcBggykMqY26B
Y8OqlkX2AloQIaywqZ41PRqPTSF/nFHjvJkYdeUN8pCfcqk+1YFMFKPLz6UeRo/pZGnIeWQDmgS6
OMWNrbiSJTU7B/cm8kBiA2rP0rAjTn/TsJ/nWthaFpHSa80xaaIj2PRTifLqe+pRPVPpXLUXx+vb
uXVZaA06JspydKTWAbkB5jm184r8e3ZAusoQYrtZrne6TL8lz9eHhpws0H063wT/K/8iFU2JuEXZ
+KpxH0bZ53FqPcCZi2YuZYZzVyUHU3KQ1BkOMjPpwnB+imZ4Oox3sOMfmplzirBLSq+iLphm76oB
Miz9uqr+cn0/3joEDSQuDCukqIlq129ZquUVHcy88fP0wzzehy8BhBdlh+/59nnGCG87dW5marzR
naBvOs6OTe1GDd7X3fyQxMLrI/2O2uTBiXbIvW89D8YgTABIhR2Povfl91IEDtz/tKGQY8memtY3
chIQpOwJT2+aof8CA3Cp3q/L6FHHp6O2cuN3SF0c5tKOqdhr8g303j2Nyc3tI1lbRhQg779OZBsN
sZBRVxq/Ve9iR0aa5YYB5m4Wfg67nc3b+iTpDUBchz9JyX7l5OK4rsMERRa/j6V/80XgOXIjhsg3
dLAVaqpy9Vmu97Blm0ZpE8BJAEgJE+PyxMq5DEE8U/iw+nMQoOEnYheBn9LTiDdy65z2/16/9Fsb
ypP0/wwC4bw0GAxmV+WzxIZKgfTBcOrvkdIdqqbOXSsfCnjWmr3Tjtg0iaY15QjcAaHVpcnGqsMi
WQoBdXqrHzMcXKcAkz6H+S6PZ/mr1r4HJTZkJlFAWC7MpSnE0BWaPKT40/gtJjj1Ev2kpuZBMW4j
2zjV8rPT7Inab7lVsEWkVcSMaJevlmdHaqcpZd36dHdp6ncH5U/V5eicw89ciL1LSZO+6+WqmN9Z
FroytsRMz0nxbWxvMpDDTnSEcXiMwsLTo73qxdu4FJNIsfymE/MEL2f6Kq+ypTTRp0Zr/Tg07qwv
SdmflecMyUekAT6Ri+w8h3vmlj9/Za4Ns94KAr315XZyAxTWRY34RVp8b7RHRb2vSJCvfwabBulJ
0TcBwvwGmZGFpSX1ldJSzjfmU2inNuGFnZ4Zp5vfOMPYHcuOhkLAsJkdN7PlPAlllgoATSmytsul
2o2WIPZksrNtv0ROUXsKrSQ/lGGXHa4vcutmLpSEhQhOD2ydXIioHqcmiDs/m8r62A1q4VohTvS6
la1n9LWV5Ve8OjtNmZVUdpLON7PAjRPjqEfPYfiio2/zF4Z4cxYMCcp86zaF2QnD6YK+8xu59lQp
OmjiJVY+d86eoY19Yyqas9ApQIoCXrlcUVw5TdpZkWA2ezIf5bQvnqwgTP+0GQ1VayHlGMyeWmCC
K18lsmCIQoFcMy73BUyDP0cMdDKi8/Vd27hvVHsWigiSCPA2VxlmnhVOo1VW54u4cOlHuuyapuxJ
e2z4eMB58NAYVsJlWBOshKwHkxPnvR+ZjMWU+iLxqqH9JQBVnXIoOg/VYLY7TmNzZVRkCGaoe6Co
dXlMaZKrSi1F2Iz/6aJ3Wv4kxTsZyMbdJsGiKYbSFvxye2UCNb92tAHW+K1M8yMbDPUgVaDGeiby
HFqgLztXfOPmaXTHyRvpkqH6t7oTwCGcSY2M3i9apz5NnTmjW4Ey3fUrsXVYfEMoQqKjRMNvdSWM
YLYCMx16ChzIrgTNQzkbnvas1NXJzorn68a2kkcoFLi03ygwuBSXx9RWQo7C2Bh8h5m0T1GXGwdH
alQfrpJxI5F4eVHtIJZWS+opk2P1TqimODUp2ijXf8nWsgGyw/8jDlnUOC5/SK0n9B+tZPCVzizO
ugRgtVHGg9kVH1UzfTdxvXdu6Ea5F8gQZSSIkDAu0Bm8NOm0Vds6uiR8c455O0HCHRoljk9OlXb0
t6ryqe8K+UBsIT3x3lT3eeiQW8tAqmVL2hvQuRFsXvya1dMjUZUYxWAKf+zk6qAxsPsoTEfykPMo
DmOqxXd9pcFy6dv+ThHhHiRj480FjkEwAcpy0UBbmXfqLi7zPB/8gofWauxvVvvY5aY3d7/mer6J
Anlv8unmgl9ZXDlyaEoOcxuxmEWMqBBf65c0aG4WngFSS9bDFH2+fsM23AUVQ7iJlJfo7q0f3BIo
cBGY5ejPKBwW/uCMbjBRpNibEbrh+XSKPZD+oLS+ZaRoljAMZKtHP0Extq+RnEjnu0L5cn01G1Zo
3zFFGugqRaZ1mmcDWGoydZh8hqg8MMJ2PIR6dpS6dk+TYcPr8doyFw5MGHS5dWVOHrpwRq9n9hNh
SnfIcLeHulLrncDrrZWluc0UXDyAxn9X32JtDlON/p7wpbgEcNa4+h4O5+2GYYEmGbkcmHFS+8uv
vY5CKQwDrls71UenBg9tWYnH4Ls9t7IkaZdpzmKIGIhWMrHdenJrSlgqlLEbfHl6lLTooS6RypqT
56WDpLrV/LWIfgbDDwYx77xPWytcEPgm5U320lh9UFooIgU+2Og3U808xg72Xel19q/rF2/jpMDi
UnpHGgC1yfW0h1ZITJ9kEKYvh++qKnH7+Z/rBt56Ik4J6Dh/O+LyZACXB6UIkTRmEcp+Y5XDsUpk
nWzfHN+DWDoU+TIviNkZx3Ew8p3HcMuwTf2NxAokEW/CpWGrNZQsnWMZtK+NPM3JHJkfInmj7MWC
fnS2pxS6cV70/DgpiFzU5NbNodgO0kEX0ezXY+/Kw42ZCnecztd3c/lwVrcRAgDVLb7hhZ+x+rBS
iil8rvnsl9NN3v4TaToDgN8tZWGj3DH11sHCjCexp5rGzLM36nVTVYyD5jQzYG37NGbieR7Mw8B8
HUuab6+vauMS6syOolDKBqLcuYoWqFw2diwL2Rd55nhWL0eHpqmrnU9544DowcDvQ9qAfHstRxNY
GSLvzij7YT54RebPYe1Ze8Ity3VeHRBgW+QRufPo0KynIaZxI3WBpMl+nR+nmWnWDGMPM6ZhnjUN
ybs8OKry9+u7t3FQYL1Q20WXBqGNtcwg+NYgTQ1J9vvRYJBCmyO+mAyzm5r1bZc68s5hbVxBGnVI
+iBPg3r7mmkdKLWu12at+PlTYxRebVmnQLm3gZeMxR5FfcsWKhKqgQskjV8DIcpedao2MBWfmnEc
j4d2jL04jd5V6v3w4fouvpX2gKkOSxfpZJ1Bs/SuLv2FNil90mSt6leSfg7Gx0gKkXxqXBNVs0r+
Z2pdFH9RNlBOelE+ZiI4ylFxnIfqto+UpyoUJzlwPl//URs+7PVvWuuf9QaEs3KsVD+t4uMcH8bg
JJl3nX7O7Zde73Y+kI2G4VL5ovAFipTTXfOaxsiead2lsi+ZN1mYu4H2MW6yA3I8Vv6USi808mA3
na6vcePj53lgHMgy7OztaMe4bPShswrF7/IpcgdLjNDMAm3Hm23cpAsry0f0qnJi5bqw5jZR/GVd
pQF5Q+mQyJ+9UJ1cLdmBSmxZW2ZF4ghISiDlXFrLqUZFaS0Uv2WeMLrjavAIlW7sDnm7c0M2Pv4l
5VlmKFNgNtaVDdVIKzkIdcWPG+toJCJFXTkRSNKCKCyyvaLvxn2kqqHibZjAq/HYXa6rNoZiMKZA
8Z2hPQRm+ATRPDE+KuKbIjGdZvCvX42NnI7QDvoCylT07agPXdobGivNiozOuEqtqxYf5/KXVnRe
oUy3hnEcS+lkByh7pg9O6jyIYNy5NG9V7/BvS5+CGUpLMLt+MhKry0w7rPn+8n+nJPw8ofaF1Put
1Jl3laW5E9CTtNHORE6nRJG/t+Pkhaa4rUsfhauX+BQ9VM+wNK9vy1ua1/KzDPw9380SA69cVZ8x
zKK2yOvLrjloGTb1943tK8Mps78mSXSMKLbSUkl/9o7LCG/RgJrNXgTyn638EzXahwQ6S+Ds/bAt
B8IPA3MJnMxBWWR1XlmB3D0wIfaLvGJiFkUSTockrlzL6o9hb7uTjjJBNp3b3SktG27EIlShBLuM
dUfM6/KqKPWQ6Z09qH7fMzNOSKIGKCztTSzZ+twgmaBmgkrBwiO7tDIMhlIAilF9vf40DsnBaGeq
DNopKPZkfjZcyPL3g9MFcfTWF7dJrEVM2Vb9YtYOaR4eQDSgURG6MaoRlX28fqW2rREl2yohM3no
5brycNQg6nNweWJbp9qInWMIG+40okHnjlQTfklDVPx5JMEANhRoaCP9BkJfGo1NM40sa1JpzH8y
CusAWvXYS49D15/NYq8gs4Er43UhWyR8XvKdNYdeb6K+Y+ir6ivSfCwZANUjfmCG2nGWpwPkYy8w
qxszfgrj706V3PXDv5VyM2hw56dh5wPeukXULGDzkhrDc1vt9mgOSj2rs+rb063Tfh7Ex8T6MO1J
dW9a0akmWECeeHFWXkIRk2ONHYqicpK9V8T4qDV5eTbs7p/AMfcAD28hyPikha2BVhQtgzc0lMlM
8jLFY/l5S1G6OTvpCRTwyWjTu1FuP4TxcyF+VM6x63V3duSjmnWHLLf4f+tg1Xt6yBtr5wvVl2xC
JmtfD+OZi2EskiLT/TI/O+OAukXuGuNHBFiufzdvsfxggV4bWm1yGBhakY0phvR7aQBLEaaHqWca
qjM+aEX6YbKf0QJolNtCZfTGnH3KW2lnjsxGXgNLk0CDd5nsZp14JpaYK8Bruj8XQXiMu1LcBEkj
e6UOuvv6cjec7GtTaxgHkzhjuU5G3c9L+UEas48p8l/XTWyd3EIVANMFKJC8c+UUUBuu8ljXfbno
jOdWpfuaD6V0OzLm9KTvF+i37HGEFHnICuHMrewVTIcxBr4eX0zFsTG6g2m9VIZ+CLudHtTW3r02
tPyQVxGo0stpgj9g72pUFYrYHWz/+tZtXQQ+dfBweDiA48sveGXB7ptMjGpr+PRpauZ3WkBldyA2
W585tfn/bKy2i4EWlSXnjYGB8ThVXtTeOlJ6rwTtaZJvKxWE6lw9OdmhH987hrjrm3dV/zLIpwYO
wvXlbp3c65+y2lB5UbDNwRjwQmbHUm29ZVNj9OudvVd/c2N5pAjkkaIG0XW5sZPRTuSMbGyWIWJT
MGHrRU12SqZbsS41ZqI6msgLPX1lxDHrGq6xZfhB3mWZmyotcWZlUHW0GnEoAy18UBXxLPTcykA4
x7daAA2h7K3qwdajPWj55ubyMMP2Q1oThPnlklFDCqYaCS2/VHXXmu+D6H0WJN7fbe0rO6sqXdwD
1JKFY/hNWrl58k1HhUtIO4HG1qdHV/H/FrP6MMo+LMKowQgLafUfg70H9N3aLXaK+VKIg8JcXL0C
gQNqRHYa04+cH40yA/j7Oms92d6vP77y9AZ+u0WU0iipXp5KgDCLiPUCOxEyKS0jE45MeWqOZRrX
j9Bs9ta1VRRZqoy0V2CsgdVaHY9VtV2TyLHpD/JXtUXB33qyhvuiLZ6yKPRM1A/TyXwfm+fEdHPD
urG7W/Gipwh/HIs9Vc+NTWZ03v8+tszYW5fWer2ckwJ9IT8g68nLZ6kJDlbz5Ex7yPuN63JhaHX3
+6a3KzALXBczdGkmot/65082F4Vix8LNJxJcFTxTetLyHCznqI5ulVCObn0jeL5+WTa8FpeEHJF6
DhCYdecCscrODqreRL7hTE/YjaNnZGR3nPBGy9mg40xcLdNDMN9ol4mqi4yJ7N2vs2R6GIzgRULE
5iBqkEVWVsjIGTsRUqi6Ud0qwrbP6Zyi+woAKD39+Xopg4CNwHkuIL/Lj0MDKTmVIrN8xXmxDAZn
mqf6b7oygDug9aDZsKhyrN+/eBiH2uosisi3iJho6n3Q7mD4tu75axPrdfRhlSolJhyNmlGkfO+r
L30GYl/ZgQ/vGVqSwlfxQqREIxSA2vK15msa2YdZvIS9L/q9nuOenfXLJgWmbPc9dtrbeTA+5OH0
VMXxTyHvhFhbN/71zq3csFHYmWiC0uLGQ9Ab3TayUez/9RfX7L8bsI6B42HIAqWsLD+R6WsyqErE
d3lwuG5k2ZLLNgLVPLqNhPQ0JbjOl0dj9V1gZpNDoY35Zkc8kuqZ6aQdm3J2vBgsexSH0U1kd3sV
vrdbuHD8QUGi+kIwuq54zVqX9UyX0Hym63lR8s6iycngwj9fHYQ8lDEJu5FsW7k/LRk1K9AbzbeH
7xZgrIHaevyQBrfdcBTlHmjubW2D5Ie3CwYycv1EVpd7KbdNLSx11Hy6gVDIkvio9ll71GPrUCGE
PXdip/r79r5jEH/LP0t2uJ4Z6IxjQwNG0fxhPCa93wCzL7K70NmbqPn2nVrs0B6hBU41aq2HrIWI
K5Z0uvwGtI1HCmi7Wqjswaa3V/OfldVHVcWDAZBe1VDzEK7RnpfC+RiiIzPtuKOtq0dfky404lWU
NVfPbtbmdZIgDOTrkuzlZe/GpeEG5o6V7eX8Z2UV0YRjXRt5x3JoB52G9KnRGDSgNG5t7gT0e8tZ
XXIpImcvIY373D63L56j+pNtfbv+IW3dAHMRHCf558Vbx4PzNMdGp/EhMRpav0/yWLxblDp2+kJb
zohMHII5aTIhwupgSqcfMnXudL93PtjhOwPu4bODnEmlig+hpNVurI7jTsi+9dGiZLbkHvgieY1T
0eqqTwRTBXz0Fo928xPhqTlHPlRMBwZanq5v49adeG1s5SHsYGyzpJK4E+pjFX/Vq9uIyeXGzoXY
WhJa/UsGiVAOVblLPySJrpsZN6f76pB8Msbj7DA97UExo5uONsL1FW3Z+l2AZ6AM3KD1kWlZHff4
IB0WWSy+mWXuhtq/eSeOSbWzdxtXkKsHToA4U0YsfvkMXgURqh5Ouj0mph8Gc3M7ZIwNSbK0+fP1
LF4OwgioJVzd6qttoIY1fZgSdhU9IC9h+EJpvNJEAFIKkn+MOPxyfQM3rgTAZwRalm4w1f7VYRmz
npqgXi2/4utDqSU3PKs27jNa7Z4xyTd/YQ0Q2295V+p4qwvYpQPSni3Wps5APkmEdCoPDDEYe29U
Z/sfE0jE3nyOZQWrEGORkmSQEoJJfGgrv973sTbpM6+UVENe1rw5d6XiNinspzJI3jXhXp93wx+q
eBEgvlC00GlcrbFmCLuTt4bmB8pwMMvveTR687gHVN48t1dWVudWaN1c1yV+Q51vNKG4RR/CGhcI
f+y8I3vLWW1fIo+pkcDA8RV97k+5Un43h4xGV1DvTSbbSMLBdnBUSAng4xV5vXPaEJV9EurI6o5n
ffalKX5fh+K+oFaSdU+O5qlT6dZpcdPYAu3NdxqjGkOPWVVznnlGXWs7Sd+ytjdXB7oKjL5F/XRN
OyzUvJGDKtDAXj52TvBrylQvforM8xz4VUu9Ox3Cv/hCgAcszSIEXdA3u3QzyEfALcorSnCa6lpy
cRLph3z6GSFmcv1T3DhXCjiITi0KmhRbFn/3yp8x/9WSO4lSziQ92ZJPx0CYO9n/xh29MLH8hFcm
knmqklbryP7nOT7bhXlL4U8cggQpAbxNubOiDQ+9IFcXrA4C47zil+ZCMaCPYge8O2Uc3juU112t
CPZ0cLb2TVUo21vIveBPVt+DzcyXuBOp4YddQjSf0HRGHmJXU3/jYaPVQVS9oA+WCTOXi2lNgvhJ
FNS49WMCfz4r0POQSpp5L/LYnK/fhY17vsD2oUMDC6Kptdq5HKBspmdUmANHnCENeYM4dM0/xfTS
ZtFJZsZ6+ukvLP6WgF/GWCAqeLm8yhlCoZdYnEL1RYui9K7PtZe26SwPdgRvUBZHt2KSJKigaMhe
N751L1Etob7PBjNfZmW8JngJZKnjG2Pga65+G/vIzYLWSx3/uqHNQ4Tzw8Qt0jJY2ZerNCF9mfpM
JU/qsmMn/+y071bz3PXDaRh2NnQDkmDyHVO558qAzDRXH1tnW0mmpJTabDGdkqF+Cc2WUWo/yyL3
qF15rTSe2zB4T79957vb2k466bR5mUMOpXZFVuzBT4alM6NEZBYMy2aWozoEntE572wl/nV9R9/O
YGXi0mtjq7PrmCkJ3x7ZIxOdy5gZKKYsH3Mjqx4soTg/FMCbN7EWm++dVNyJfK4epbZPv03MVTtF
ij33bkDoGnptqu6B2Db3gVasSn8YSOn6TifRoAyjnTGLpS5/TN03NexRCsi/5cFuN3ZZ5ephomYB
EgrpZYYprmlrSVDX/+tZy4nBBvNBUg5BYd10HVqQihsVtYus8M9uzE+q8v36CWz5P7yfDNrdBMC/
HgfT2XM7gbmxfLt8CiNkwNW7v0n3NASFgOjRqqQEvgoEMiPrqKhS3wry+xIwYr/Hy978WvA6MOQY
CgRyYDnLV0/TpBS5PQrm5shSeAZrfJs5zCyxJS9F/L0OvWaUb+Nm8BLULq/v39YtgftFzI00Gke3
cuwU1cgwl6+lDI7wLQ5Ka7mdfoc0w46XW5z2+o68MvR7C14t0cmElAoU23wzQiVBeIrxIClUTiSU
8JiZ7Gg71aCtiwEeAqAWMuALtPRyS3utmWylcky/qgxXdkoYsIGbNn9RuEMy7P/MrJnfSjdrQzJj
Jmos+13eKsPNOIw/UCraeRS3wgm0s+EAEs6DfVh5GgnFmJoqoeV3VujmXeINTXb687sA5xTsOaky
Cjbq5ZZNswaZdg75liSwk0PrAZXJVXQrCunPfTTXje4FFDUOZw1Ym6oxkgj3TN+SPw0ERnNzHyju
XOyNAtp48S7srC5B0I1znyesKGtuLfvZRrWpt/KDpfqT1e+UazYu3H+2oBOt3h1n6Jn/s1w4udNc
dbyRbCaC6zd/fEQoeSy4NBI6GBarBc1TJBwUL347ClSFtAIl9WhuPKUBKN2o1p6q8catA8qkcN3o
f8J/WIViTqfYga2SIdfdj1IxgYB+uL6gzV17ZWC1oCScZzmgt85Yva9p9tRqEY/U7XUbGz6ORdDf
p66Awuy6qp+ifd1WU2H5RnerGL+q+YG5Cm3q7Hi45aeuPNyFmZUT14WmSE3PUjIzDo5GU6ZnJ6d4
W5RK7LXt9L0ve+O2NkvnQ5RVO+5uoyEIjAbuIQVDVvlmEr3m9FEwF6PtG0nrqWK6KYSrzy+kBq6t
NTdR9EHNv/cGQIa9GUAbEIpL0yvXpNZSPccWpjVsKlp31zTzWYnSA9Sw4UehZ14YjMdQ028KhzE9
QbZT4dteO+O+6AyiQYOUyqXjGtJEVmuR2mDZy1M/hndTFt2RrR47WqN6cK+a0X2y0KwSu3wu0y/X
r9fWN8IjQ+xDzXRhNV9arzM9ZSLiZPuqYFxwlqmpF8vyXpC18X7Ss3GW8TDIfYO5vbQCQyAr8xq4
8aJBMDZfkzI7DYhlJOg8xaeh/3V9UVuRLRVgxBSJreAIrDM+IzFTaQxk4M1gYMcPqX0oS0YI3oB7
v0Fd9dCZzWG2P0pifKlqt2EcmnD2KuBb7htcB9AfkjKHp/xyzanBONhwosgpDeZxcMRNSHTdh8fK
NG/DPe70lpcAS0kChkUazStPZPW1mbYDHfVsrIaTXdDRyVrNuM3Vyjypdr73Nm15PvI9IB5UARdO
5eXipkkKJcb/kqc4YB1ko9JcqqIMnkvUnXbF5sqYDks2tKAejNXLZIuMebCClU2iu+laCyz4UCpu
HT5EsbnzQG2A5Lmer4ytvkWjA9jUEmr6oxIbiTtMmXlTGaWdugBHysMszwLpE709aGFcHpUxPxpq
Urpax5zaoJTdYga+OmhILAyBpby326o+jlmt3RHmFzfSlCRM9Gt3ouCtT3jZGnpDMupha5G5iJaX
3OQmaIpyepE19Zbd2nHQ2yaIeBx0PRbezeVxp1FdTHRLTT/OzJ+VUn+b5GlP1WPre1n6yMCsF6nM
NZFIDdN27DqDvTcGj3b5mfb//WgHXqg0506Ndvr+W/eKquCSPdCCYNTx5ZKQwsrjEhEYf84H5dHQ
MtodkzOcdTWa/snGUfjXfdKmPeTdllHQvHHOyh04/dSawiFqjDTTNab5FLel25aPrVOcrlvaOiy+
F1h9LIxYa3WJcwmpJ9CvxKfCik/gbIRnmvWeIvnmeoi2tQUsDjV85QGq1phKs1pin2I4p2p52wnV
myvSo8zZCYE2F/TK1CqOs404VkaTRg4Co+IQo5jj2rm5J5Gy5dKIEkmIDNByxjrHU5eGdRjFQGgC
lIUkk3EgkTWLk+0Ee7nKnqnVCYEGEfSllmi7NM9DbtpuHzNOJhvnnQB1KzeHtw8Zki4AUgFrNfWg
6sbU1BOyouJ9In5JFljl7JyNp9hKXYa1Hp34fbgHRNm8GlRA6VgStzILevVpKU6dOAlGjaq8y/uF
Z1S+1yP93jDb57+46zzzi77uMg5ndTWiOhgmkQFHkvXsSYtoqsjlzqOwtRrSVqJSsGqQPVdPa5eF
ZuPko+WLursdnOaUBOGnKpIfmEn3z/XVbLnAV6bM1cZlg53Ws42pVG/vDPNnrH1W+/rkQDxJ8h1b
W8tCWQu5aRI/+KvLn78qaUDWVSolx0uoff4Qx3dqCDVtrD0JRMj1VW1YohS+UEoI/4j/VpZCBpUi
eE+EXVVz4ZFBfFFgptodcuG2U+9lsht7SNRFJYqSFKe2Lp0Aq9UmrYkcf2zjczE7vNpowHqTVHpj
2v/MtSDbuSAb7omJzosYlUYVUV8/XAUYorofS8c3zOxnHeexl4+S413fxA2XAaWRt5E2Fu/j74j3
1XHlCo+jHfeOr4CVd+VEDd3WjD9WunG+bmhr/yjUoP8C9hnNw9UdDJyoniOtcZa5ym1x5zTSycRY
VjJkWPt83dbmohyK0IvIO/9e3Qwiy2pymsnxw/4ZtEuhPKb9TuSydfnIA/7PxLLcV/uWJlEMtV+w
b47uUf49MasYMYniEA97mnVbO0dMv4Th1O2IFC9NqWOc10PNaoT1j0i0u/KlyRp3rr4T6/zFJ0XD
mkYTIvUUP1eHNDDdGxFW2fGt+KFp79X6Yfxsyv9eP52NkgDaZyjF4wvAUawrahA2pdaGxOAPw7c2
/qToL7lzGFqmjYTvVD1FkWjnrDY38JXBVYgkjMGwQ3V2wE8wt9PMjrLyJZ3fQxsSdbvz0W5dPSTD
CAAB3L0VmyqFrExGYDi+qfvt8FGU74d6jxu/dfcIw5abLQNBX4+yn02kdXN05HyhDh56Q0bJZFH9
l6p+v35QW2uBWr1APh1SwLW4WxFnbae0iuMHUZcegF5VyGjK+WOhFufrljZXBEWdsBKBFniRl1c8
7KhBz3rAvdM+ybrilvFz7hDR7lyEDQ41qHA6ItS8VJrPb7xd3jEiV5YDNIqN5MTS21tb6Vqv0RGu
6+qoeFCy5DOCes2RasPsDdYg3RWlVZz7XJHeJZMiDvoczec80uSjJlJgBhpiPCozPt3OUMzj9X1Z
woxV9ex39xNqJmxYY438qXVrGjtYFT7ElMegCd8X0kMRfMiEOBsU7yfn63V7W3Hda4NrkQf5f0i7
0h45YWX7i5DYl69ArzOZhZ6ZLF9QJpOAjQGzGvj19zDSU7rdvEa5V1EWaaQUtsvlWk6dUrAQzYrj
59TSP7xYc/yZo7JGbIlCrU8yDc5dDF6PzK/NtchpSd0AcpjrEkgcXambO7FszAzXeybiJxidfKV9
d/laNLikaeAqnMHMcCNRBbzUNEcw1yAtjZ/z0WEzwX+20zLje4tZvT5y73zFoC6YHrCMzsyVYBcG
c9f8OWfPhCZAH9GmuKqWFenkT9VhDiqJ7BR8Q3RFVxbMKvzVuagJPQHro2S7PT4BecaZ8oym99As
6S7Nx0Dr78ceTSM0MDPM5izXHoyFM4PriiWiSIdGd9lEVLUC8v7RVJ6p0Hc9wMVxoW+9bGVp11Jm
qAhSXniRPodwXu5iolXWMHAcmu41mD9j+obX+7q5khG69rcupUjREzdjzUNZOn62CxHEZhmma43J
18o3S0A1CUzsSKnJHmuszrAUUcQYIIdu7m8gAg2V9kveP92+xcvb9VfMrJRnStcJNY8NUkLHC6W+
I545HbW42JcF2ptvS7pWb6SWUXdBHAjucWj4paScNHjset2bwfN57AaqunVQuKcN9TNj5WVdSGg7
oK2ELLTUoBFBZu+qjaHNNc5xPu027x7VsQ8s834UeaCwrZ09Mf0lEcqWeeVKImzh2Zglz0yWn1QX
MlwQriRvuIVzK5t3jb7Whl84k8/zLbd3uhFN6bapAOQg7mP8VNRbVdkoDpquH9U0+2bG7kudr/UR
XF92fBE2QwWVMbZfbq9N494yCHKHgNv/KPrBJ3bQl0eY7OFV79IgWTnnhauBKs7nYD0geXEHL88Z
SYu6hTcXPycMpqTuQcIL1o612akLeju7hOARQUsLSLznn5/prVDUZBKiwTZjInKcbeB+YDDy222V
Xdg5AIRhkeFHWEBIzEs9E1I6JBOKAjM5VcPWawLWv6XAT+G94WM4jr9y5+O2wIU3FUOXkDdzUIoC
S5WcK9EMYbZFWyvPTtkM9aZStHkaLEDMGGs9tcM7xttT3QcSN39RkPDuggrAKoxoalrv3yuXswKD
r21O6WOqkbR4q+krTJ22lGctt1CNq6qfA+apr4SUCzwEkDKbasQqKJRcRRFjP3hjaWDBLvN1PT+Y
ThGiYdU3Rjfw2i0rNk37xTWyR4BJt50CJL3Y3N70JVUCqyQwr0DggzFRWiivx8yKPUd5Vvi3xn0y
xgL0iP/stCK8RIeIjVQoZrDIcdkkOk1MWp5ENAF/uB1m/Is30aDLVpyypbWcy5GMrIM5sk1rsyRK
KaAhY3Ws5jYEvmJeF0z5xWqkR4NMVZNYdobV0AlZyuPM3GDZfoFxfP3azi1qiDOzYMOMI70mt4NW
A1oqMK07iabyOzM2zAyp5u4xpe/JMg8pZyGtnyxW+cMzSBcO3VCtIVQWXmILzKNwNpHzwHwOyaAJ
xdLLeDKTaA7fFQPMasaDw9LdaufNkrnBeC7gsICWnl2YS3Pj5YXrpKROo/ZpJMeG/B7qu5ZjBlzy
E3QEsUrWyr6zm3cZMoBh969A2Q0sJqs2a7VNo8K2MX73d6XQTTEvMMa4WvW+1DB+iUSc0WbF1b2O
VSAYyR2MtUHkC//6cqVz4t7pJgjOar7NXAvv4VeBOsRoIin8xcX8oNtXfOkIz+VJMWPZ5jCQTpNG
Xqf5zfg8ZbGPsbLjKmpz6Wbg7UNoCvONf0gLqyzdGJpCpJGe7a3xK2/uUvuXcEu/du4BJoDPUyZf
9Gbuq9KmH0NxahQQc/U7Uq0YnCVDcP4h0oodkqpAq+ppVPd3LPnR6G/psKI+yyIwMWse0eXo+vzz
s9eReXSYUt1IIw49aWM9ULPSb/u11O2SriBBDAoLxCnoNJFWMnS6QT0bPDxtGmrlj4FXb1q+p1Hr
tD8z9+XfFeVcmHTXMRWqzkTrpvDTXPgT5l2mPaELXG/WWFeXNPJckPToVLmG0nXjpBEhWcjH3xo4
78xGQ1y5xuQu7x9A4Hh3Ztwl4mEPx3V5TE6L22zEoDSvio1H1W2jhbzaApASptPGi1eehivPWxYn
vQ2dZlIg3TPxbMJSI+mtF6GWvk/Or8SOdFsL3fFjJFuLrJRS5YuHojMa6OEPfrYLYGrv5Sp1bhHL
ig31eaqrLVNM6puuiOpByYOyyQ4tUf/c1pQlgXCrEULPpQtAtS8F5lpd93aWa8BEeX5VgHhSfXPa
zI8tEvQkWTFgS9LgVSMHMZPA4oW/lKaL0gExAdeeh4wUgdU473GhbuPa/db1IwawmGven/wWObjW
cy8JCMQRrAPGcikQM8DKhgPc+jypWQAu8fvCmN5UpTyiXTfAKJYno4o3bbU2B2g+pvMXSRIrV59G
4iT2mEEsspl/vDQLPLV5u31wayIkE03Rdop4Io2fRaYfc9ZuUWrY3BYhW8a5fgaIIRKDuEZox5NO
q+ZJyjuHJJGX5NvJ8cChq+1J/fW2lOsjupQy68yZ/QW9POljBp9SHcDujrmBheEFuXZiLDukCD5b
7wtKAKfbQteWNlubM6GM5LHetxBqdGgrSQAlKkFjrq3c5nmDLtUAS5vZOoEjAjbCkfJTY2ZOfLAg
xSwa36jBd9yIQHRHRtfq+ovrAXs9+PyQ4gN093I9wiq6oeFFElmgKyw8ND1X4epLeRXWQSGQxZkL
t7hQSFlKUiqFq645GEkkBgdQxkTxGwedOeyp2RZZ+tkQlGk2C9FQ+Xz7vK61HZKhXnAokZAA/9Xl
+kClajZF52EnUz2H24GpEQM1ne1tKQu7iEAR/hy8ALRmyqk9uzAT0B3H8K/04oAGQ7/VkkNmr5B4
LWjFhRTpWiVKqmcpioOR5roYpPvK7WPa8q1SrfS5XYUc83EhM4qQA9E/Iv95uWdKPhicGmYOl8OI
f2ZdvnVBMmIVz3z4U9UPefOjUzV/tA5iABS23zX5v3YNf8pH+g8gHWwqWgsu5QPACIxTUhC8X1qY
WiQshtfxBFTkml+8dG4z6nLGQ4LwQabg1pPcbbwUPj6Np13RO1/UXtk75tNt7Vg6N3RmuMj8okSN
DNTlcgbAQlyWDiTSLIK2Zwe0wo+NCmgbX0m+LQpyVYQVaLVDB5NknDCypXY6dySR5e4aZh8GdZOq
PHCGeCVtsXSrMOQUiUxwgcykPdKKkirJil4lUWykP+Ikz3xNBYHi7W27cqVmGnbrs7qB3YMWSi8V
OvgKpSh4FuXdaz4+gzEtnLT2wMytm5Vbt06CCQSUCC7WgNifKY9L+ztD7PALU3g/b/Tl+vRuVN3E
MGg0D3K3wBw3uTvVRvvZ46BM+8ohO4cHHbkznWartlVYs281NdfWf32cAOrPcTcKcJ+ac/kVhSm4
Qp2ERUkOJOnBKw9ZHA1dd0/6bA8qzgxIDvLgZHznpjuvGB69dF+C4xZGYeW8r+/JPJoHJIuYpQEt
ljlYa5OgObwf82hkvwz+4fWbSqwYHdnDw2GjvXwGjADjg8FOks1JU2aVel3mUWxZvlLdcV/DmDvr
C0W28bZeLS0G3Feo2mPMPGqoUowz0rjNO1HlkeiGg4j3dglWNHONu27h8OaVwFVFoRbIL+nhqae2
BlmylkcpRkibSNLq7F2Nq6d8/Li9nIXHFeS/2LA56kaAKCcTHMLVZIz1PAILfkAw6ab71hbo482O
ZdcE2kgD24SDFK9hLa44JecjOxcsRaZTYrujQiHY5lEqKr8vX4l55IO5YzkPsl4JOf7KAnAtGzDd
3fgHbpnd7Fovur0Fcoj3+SFIFs/cS8B+GNKJgvMACLfJzqOq7/yEJn4iXkpxsHF5TQf8evmKBi3K
+/RtAfAEdktauJMy10HAj+ugja8mb83aZ7yog7wa7IMwNIquxYJtaWn2+9srXbolCLi8meICj7SM
tWNlrwxo1AYrjdkdbQYv1wldNSSu+XVQhhVhS2YQVBMenpI5nQMyg0sDVDGrrmrMHcJNyfHco+L8
aFJOwo7HIVUED/KWtFsrNzGyy0uVXek67D6uRH3QyjzdJ+2Yhe5QsBVowtL2o8I0ExbjUcWUn8vP
EmjXKMaKF1HtFfdmbL3mNjsYLD6MPH6oiseaKmtV1UVdd9AZgu5qhDYoq13KtLQmHTpiF5GjPQzf
UrHrDVjfodqhelUlu75K/bJ/sp2jrjX+XB/P3tiRrxHezO+q9C6hFgFk9jzFAzgHSdFLkKW7SVyU
UZ0A7T8ZlbvRejr+F9Yek2PseeAURi9+tuucuX+GhVHikwopKZ5Yon9gNo65coSfqiOtBCmLeXTq
jNcDUutyPxvR6gKJhSKaVM9HPttUvmHEivhl7twRAx54aMZ7PVV9jNut7SNjP0GQIe5icJvlf8by
W/GAls9p2Ih2JxBRWPq2U/1/LdjDrGADMFgEIDx0BZnSNW+VjhaDho4fm467sW0+uAnCqbRey/Bd
9T99Cvokb8O/QBciKfSUW51WmH2BoNLEjGHuhoSqAVCAm846qu+cvHEU4LgVZHGorNZHF14qlNvQ
oQNikFn6/POz48Y87EkUKTKyKsgK3IdJPCjaMSM/b1uuhVcX6Gd48x6ycfMgpEspxPayEZAgXNpY
gSOf+W2VhTRd8+g/03mSYiFJOgeZaEJFs5PkNKqFFytKiouaTPuGp76SPPbIOjceGMuzjaBfar6j
k0CEVgaeGxVk2yQ/wYGBWeC5T9wjfSXkMRm27RBovPOZN+wK9x4TII+KWHHXF24zPH/kJdF6DvdK
JpYirXAyGN0iYiUIDSwX7Rwdz4YVN3LpeAEEQWs9pumi12L+irPj5d4wDb1tFlElfiYYLk9A11dO
IPL8c/uAr9MxgLTMHE8AaIPxRe7hVzG1y81aVkaVc/IAESPNH4zWCkagULx3wZ5FbK88wwuP4YVE
ySbToWU0RdI9ckEmUhVhRYuQZ3/0Kg97ZW2s2+IlBUEBwIrAEQKhJCmwlhq5MZmijMYxoKXAUb2V
zpPXNJh51QYJsd+y7lD3JmJy87kiK7H/UjCE934mKID1BxZUthEMcBukGeBpldwHTb6vkvRL7Pbb
ylGeBB9/FCWmHHX9Sz40fjw108qjsKSsuFXIv6ICCAdEMtjpSOI+HRmPCjVWtk1bFV/HRlFXQuUF
KTMdGahvEWzgqZNur2enjLIq49FQNc5GuNNwyGmtrTg2C6qKqB+uDSJXFy6ctJeNYlee05s86sxv
LHkghbKLVW2vEQ1TR53AEagd9/+ImIJtBRIHkCbghfHk2dI1rKvSrjutrKI8a10wMJdG0PfmGufU
wpWAAGgHuu+RjPocpnF22dmUFomiNFWEpusXlW1I0u+dRATE/p1XK+ZrwaJfyJLeDW5StyoR/UbW
iMLXZN6lzXi0PLGi+deHBaVXkRIC9B4IHhk3ZWHYIGmqoo5Uc9t1g7E39crc1gM9UsofdFL/aFtV
3zpuutZ1cu1nQjIYz2ZHCEhYGbTAcBFGjG6oozE/lhQBjPeATIdCs9DwIjVea4O+3s9ZHGrfc68Q
sr6yhvQ6wC2OXUe5HTb9nVI+AGawYjIXNhNfDHwMonnUUeSOsRqyNY8VbaSJ6g4Ym0e3+ZGRO0KR
T7HdHyXZGKvuzfWd9j6HXMFtRryI5ozLB0jUQq+chrbYMm5tR0Hn4dfAgN1+fhZ2Dw2E83Qf9PbN
iYRLKb1dF0xjdhfVzi8FswWsErT0327LWNo9IMlB9T+T7+HNvpThiawiDre6iBpaqBJMC0H2+tg3
LDhiiNmfjGPynNnsbgtdyMaCuRqjwgD0RXiP35dSS1HYTZa1bWTlxmPZegBEGQevT3yUHarUup8I
8bOMfuuyNLRjEvb0gbJmxTAvZBnmr5inEs9FRsQel1+RT4zQuCvbCLS4oT1s8FD6Hds043fTeNAU
1S/LPqgA1l1Z/cK5Xsidz+TMomEQYyUEJhlF3R/hhq7pZ0rEQQQwhdZD+uZsxnQzoC5i+F4ROGth
ysKre7Fqmbs+TyYLjy6kq0T9WfcfQuySxPQHrdnAio/NHgQd6KsPTTy6txd+bcnnOglmDAEBi3BT
Zl8agMVxaF9DcvFhWQddHDKOWlrnT02zuS3qM3136TNfytIv9xi0VlmGCAAaNvM87Hj82JpvhUAH
JhiQQQs4VorP378b4rFoEuQb7nPvF8pftdgMK2q2tmopwDVHVJSbpG8jPe0PmAeGGT07Zv3Mdfd+
NMmKsIVYYV43Ur0wS9hPOQgFA68D4qS8jbjN9A/XEOoR2Rxv9KdSrf90UyfqgIxxO20y9KV2vhtT
VTtkdV2UW7MX3WaKac6fqhYlmCS3zPemoJz5ZGDOqcwLnaOnNBPWZrJ18mzSWm9C8JNmyk5TGc93
aWl16mFobGrcuUqRPhJDFGt0oYvmA4kSZOpAo42UiWS0CLDAmPc5tVH7DdPuTD951jd5djcMvyZ1
T6vOdw51FWbair94HXZgbyFthq2hZC+P8XW5oFmXjri3pGMBt+PY7/Qi3w9O3H918jiJVpRYhZJe
KfGZQFl1sqKsPRAURHSo/JxUex0ADEc/ZE4ZtkjJ5cNbbk6Bsta2sPC8IT0PWDH+RPpRpn3ANWEu
1/Q2IrluBFmSCd/qp7UJTktmEJhY2F/waCK8kh4BxWrrVnVYF1X5XUu+x/pv/Z9nBAFliCzAXxmS
iXfixFET8MhHtvVN7aOKHft6IzZldS/QuNncAQHRvNp+d6c3X+rqZ0LYbuUMZ12Uz/D8CyRjX+hi
SjqRdXCSj2nSfakbzNCrf6cZOuw27Z1rtHe16F7abK1jdekQkQCBus5timBYuLSAPG10T6mrLlIm
Vz2VFN4DsL/x6+31LUpBRI809Tww2ZOWh+72BFOg6y6yrFI9ML2uDhb60lZwafqs6fIuomkUjd9g
8sFwZmkxqdG3HSd6FwmCpi2LDBmY2YbuhynsNJw47e55rUyP6HlxgtTQijvDjpEX0VzMzCMOBtZO
SRsixlcf0J1HUbHM3QMbCgzKTSexbRR0cpl6XL1VmcceSnXq9iIha6j9a4cDUOEZ8YpcNyrBV8Sk
I0IBsyFuH+UKTz+MiqVBIWrtqRSJdj81GJ4M+iqG7k4Q16KXnk/tUQNj26/bR3Z17/AVCDuQpgRB
IJj7pCCnM5y+GSkTkZkZB4J26TpNDm27RnxwpRmzGOgFclYGhjbJpU4lHQGZ0TuBq2exb4nb2kPA
SwG09O3lXFnlTzlIt4KLcE7WSEbSUIosEWMtogosuiEz8j9FD9Ydk42g7CdleFva4uaBn+b/pM2r
PvPddOpaRQIHIrK9Ig48mymbiYG/s0biYPvfiEJRZG6HQ8paeuWKrKqHuGpEhAS5X+nxkeV96JBp
pUq5fE5/xUieUgWQBzVAgRGlrvWC5sj4qPdeuhLxLm4b+jtB1qfPNlkyE0TtBCdpj22j9a7Qho1d
1UfhapvbW7aoC3/FyKCczjMzt0ePVdTqv9v+KLwx6Omp0ocVOSvLMaSjcbKJW4qFo3HRUucgu0/R
v2y3a5PPZqt2YfWQV8EdQnoOaA70+0gvJPcynWTxICKVVun30onBGpbWce8LFVMzTaB1w5joY4g5
C2tR9cIKwXyBWhQ6jQFXkQ0u4+CndXI2RJ3SBC5DYGTXG0xWXgkJllYIkjJYCnVuO5dRRqlGsGta
OSC5s+FmpDejT9igBXWKpXUuALv5v2L/AcTHKGzYCUACUeqVK4A6b0AHpE8DIAhG7ld1V/qOSn+T
tARKfmjH/T+r5IU46eVya8PoqS2GSAix9Zyp8Vs0uvo8zofQit2Vh3LhMoOzBAqDbAHa5K7gMq1e
F0aqDlHB8r2p9jsUe/4VyDfv35kI6SqbnS5A/aIPkc2+mo0IG+VLZv6M4zWu8EUN/Cvn8zE9s7RF
3QEfqxtDlLGv4ILeaBkmvHnjvxsm2Fd4FhhOAaCBzEjuddR1mtaBAoJT22g/tOY1nlb8+KWVnMuQ
dox36SCKUhmioRmDtMqCrkamNH67rWizMZCNBTgpP2E1SKrLxqJQOEC2dTpGCO7UU9qCmBsuGd1X
XMs3Sk30BzsexUoKeOn+ovEXaVmUwIA4m5d+dkiV13YdOsEG1FVNW4QoVOW4s2k1jtuJmPUvyyHm
17Ic+FakStwcbi95yaECVgHgMECUVTig83twLl6ZJiVXsLMCeVN32ivGvcWQt+kPfT/5QqdRZ+09
EdwWu7TTKJcgmf+Za5fzRrYFtgIq6BiZXWQqGBSNPt7uh7CPIn25LWnhPUObBFKoMx+sjVa2y/WR
DFWT1EuHyPHgK7pxvY3LzPadMlcDIzbXqsNLp+nM7VAe3NQ5MXcpzsmzURSKMUZjYjSR14iB+Bat
7X7rpeOE8WK1awz+mIxgr47tMlkryCxtLF4ccIIAfo9TlZ5Vk02ZVvT6FE28vhcVCd3c26Pt9zdT
hu+wo2sm5koeAnnTAnOwCQgEiuHS9vaqiUYdAGyiFLMPR8wlBINWUPfvSvqrKH7+41HOspBqxNwD
VDLgFF/urWZMwDIpLiJRIrYFYBTpgKEjfXLQ9RX1vL4VEIXCDMYfYPwnQCXSsspM9E5j1H1k293G
Fl+grjszHrZd/MEc7icdkjgpeensNQrjeQ0XJshEGn7OGQDHgnzyFWwrx2uXCTRpMJ4EA3l30yOa
lgKGN/x7H1u77p/9PfSa4YlAvxvAHeDXkHx/BkKwqSyIGtXaPQeBdpzyZ32g25KtNdVf3cRPSaA8
BxUmRlzJS3PRxFdnJVVB4/AVPG7VuKOJ7vNVh2hhC8FTC9S6jogdxVHpCiQaGQZMvFXRRuc8cL3d
2DlFIs6vnNpvwfPIB/pe5itew9LizoVKIYCWAJCMhkw1ShpA2dODmnzg/o/G+z9fAfRcosA2c2Eg
jJdcIVq0aQciIzVKP1S183X6ZutVMBorr8KVFYMBA8gHE8IwbBQOtPQocDAbCy1rtIin6Xd9NP22
DHNTezDT/j7Tgy5do2m5TqkDIICuIQzZQywKP0JaWNJriWoMphnhNm6ndgyM0tq5zAsKnflU0cE3
OQRqx0+Viiwl+XV7W6+BXKAMn2dNYldnGkg5uMKcSaW07MmN2qbbtelDAZblogY6JN+U6skjf/jw
nU7Pxa4y9pRkG9v+oTy5/zp1Bc8F6oou7Bs6fvAt0l30xgKjXJgdR0ypQVhtF8qdQB4Ce6GtpfWu
7fbceo39RvM1PJ7PJPjZs0/cca6L6ekpV0EGcu8pj6i9jQkP4ux1ZW/nr740adhVaBIUFg/wVRAu
0KGQO2NHTkbDrGOSVN+EINpDNoLoxCqU/KvHdC0cVYMFDVOnQ6XZjw1maB2zokUSSlnjrZ1t98X3
ABSLbADwGogJAZeUbLvFDZTrNHxP7z42/YsoxCZzjO3Kqq8SzzP0FnhMAAMB5AHHx+VjxXUthufd
k9MAjtpuenHyEwa5gyluk+l/Sl5vdL33MQP0ttir4GWWiglgn10neL0kDVL1xCl1hrVlVbKxRjNo
rSL830RItsG0lKxUupacQFzjx8YHSdemEF/p5idqGY88PETUo+WBVATTcu1MhwQKyz3jrcLUAQls
1boRBiD8yPVkJX9zZbwlgZJGMJYCnpZg1zBZ3M+95Ej199r+ZvN+RdCS6uFdBwQNeTY879LxNKRm
mW4N5ETQEBr2dqz4DB5GIFz1n+Gan2v6K2rWlLMLDjSyruQlRI3sNCouZlXEPrzTleTDtd2excDV
RNp6Nlnyo27nSTZMeozLpP5OSm1np+1zkxtfCMqvjB+MnwL0AyALecictVrodQ1Lki29uSw2ah3c
XuRkOsHEAuKGfKt1QR2/V8qXCoPFskPS+4Plww2+fQcWFAYcfmiomnFCKJ9J55jUFrG1HpdbddB+
UY2RZw6ezwrtGQ2Aa+DFBaUBMAOwWBgRIANlYYABKpkgOMnaYEmA6CJSLFbsetdYWdXCvUNyfUYy
IJU5t7pcqkwhXIYPwVlqj1Z3qswNhiiRepNPK3IWFwTAALogULfC/l3KYZaTGgVRyAke3F7xXjGg
gbraSlbiyguEMwvqfvhkQM0ApSPpf5d0ddrVjJ4wv36i9wRT5hUtohrg6Jk/8DY01no7liXOzDAI
TRClSErRUKsCqWFOT3139L5y9gygMtqSzWqjWzvl47YGrgmTllfUo9JSdOSdaOpteAw/OnEDZwgd
5ZR76MFz4aQlwW2ZS5cde/p3hZKd7K2adoxihUkMpKP5Uqn+gD59A6zgxrDJ4t+J2NaIeq21NqBr
mOXnaf6VLD06zGaGOow4Te0XhiceemDDldcqGU+0ve+HBKbUCdw+DTz60DX9ijc876XkMFwse743
Z6bUZH2l5jX2GjRtxYbxftqQErwBK7u74DHA9YVZQUMgikqyx1DnHAPvaUFP4FA0bV93dqw8EB1z
zzc1Jl1Pd2LFeC/q0JlA6Th52lp5pkBgHX+ZQYfWScDV1xBUg6qjfKGUbG8vcclsAmcGDDb4XNGW
JAlUtL4ECQH0R/CHQWy14g/7UZcrQub/5Oq0zoRIqlIZCR2TsqGnuNLzbTfZ76lea0BsAABwezlL
DxBObB4/hXTBDJW/VIwCHSdNhUtxalEQ1ZzjuI0Pxn3XvFr2MaG/qno/vtQZ5oMM6spV/KxcXa/y
r2hplU6jW4XBW3pyh8eY/W7sO6MNmgrNRok/qneNHtbVL/ul+0m7wGzeEjP141+Mj35TPVveV9Pd
Ur42bHP5eP9+k3RP8hxErRg6AfNAlTi0qgyk36jKhYpnnpRpjaBqdQukZwQ5GswJcEqYwCbd1qaA
nWc9oPnvidU/tS2BOUQzVMD5cfiTUu0g3P2gbWm2x4RXXgLaP8E8PxvGoWNpeFszFi3GX8WQ+8st
ZMMtu5w/zarRFD3WJGxMlDhvS7lGaM1WEexLc75o5pGfL/iZYVLSTmmTFuU5O9+o3kM8sl3Zv5RG
7Y/6tvJe2YHWrxi4dcc/3OZu7EABcgCbivb99ncsn8Tf75AtF5o4hk41ceVA+FFOgbXtCky2/cLs
EbfiMbcfbBq2vPF1K8QgCX8oMQOsTzamc581z0q875Sf6MYzo5XPuspiXG6P7M/QfuIGs7E9fZ9+
x2TEotmP6Z5Vj3ASG1Y+m10VTDY/1nyfeb90+h1TlYgWITE1GqB86kw/jfd83BZVyCwCZMaXJAdp
ee3cGcJn7rjJyVr6b9F4ne2k5EMwYwSK29VRcI2TaTs27uCbVVwHrSPWxlddcTKi1DAbrbk8CfOF
EUOX2sPyGnVDByakMBKflnlA8uQAhI/hhVzdt+mEfMuLMW3tNpjc3o/zlzGZ22/NPGjg2Titnycr
mnSdd5W+STIhwKdYCm8reG2usmum7yaYagglYalMW6P9lTHX5/0PpL62t3Vl0ZSfb4ZkTIShT2bV
QoXT5K4sTkZJfYM8OhUGxzyWZIukdnwUPOTOPVlrm19yu89FS7eYi8pw6ATRXFW+4igUmtznHAMu
v7n6Wvf8kmE6kyVXBG1ee7TFr1ONST2mSvxhTYOXHoFzCVIQYZoUTZEdTjDXxz0b9UMOhvAJHPWq
k660GixrC3g8QO08NybKLYnT5LR11Qt6akAlzUCFEvYOv+ObWK/9rNsr07fRXhuYdd3+OqvomVDp
iio2yhANCtInvc/9kWME7L7Wg/oFg2DHY5kQHzEGMFNV+ewob02+oqhLBuJc+nzAZya/GBrm6M0w
ezduuUsQrYXeYMKyY7bR2vMyx8+yj3EuS3JvUjQvF2U6v+flnT0FufpFU9HpmIOKzleG+16QIKkf
0SOgrjhWs8bfEixZJm1whikbITh19oPxp0II5QWDn7Xxjjgfzsvtu7/0TJwvU7I5meJZNYfnfSLF
Q43pbrQTQWL8iHsepMkEvyq8LW95dcDLI5aH5ZWnQvWDoitogobdPVjVAdi53gy42OVt6J6Mei1L
snjjEWkj9YruYOScLhUGqOQur2OXntCK7fmGIJM/WQgpbq/ps4Xo6sjOxEj2UycFYDgEDxdlj6nh
a9PWqR677ojr4puDL6zfZrw1lI1d+OWY+gZmVqwNYr9O4s838+wbJEM6cI9NFsU3CAxL3hl3muar
mAwd8OZr/WE88dDOHpj24vJjoxQoaawRAHxStvz/mwCemsu9TtKeKKzT8HqpSF4fk9e+8C33tUO/
e76r+NbM9m0WZeLefS6/gqDDU46EgasEZAy9Tne5Q/xGfyLVd+FGNB93/9MZAS50+XkF67oq9vB5
ubpjdNt3D2m769r3KduCGaJ2t1P8rGT3rdofVGUK6dT7brWGAF9MIoB3Cf2gUMqZmOHyK5iOwTlq
opOTd5dRZO30cWOSj9y5L9oftO7QQamFtbux+u+3l7/0MBkAZIHtGaBsPBqXcnk7pnlVNEiIWhR9
249q/gq+1gCkRivWa+nGnQuSrgJhUwtwUYX09SB8TkRguW+3l7Jksc4lSIoe95XltA2WklmYqAvY
8yTuM/Yo6HtVbK1+DYa6KA5EGhi/h6AdHZKXO5drxFQsMZJTq1UBGBbCOGN+3oxh7Fg0KMFnEhq0
Xnnolo4L/ecq5IJYAViGS6EayQthCyQjKYsDu7/DwPU2eba9FeO/6EOYc3MdYAwYgSx30KIyZfaj
gZyEnXUqXD1lCIlOytea1Pc6qJOeQYQ8+nlVefeGxtonM7Po4fZxzvsnm43zT5i34uxN9xrXUPKO
0pOjhWbd+ml36IvRL9w7xfwvdBMIA1TjTKTrwX1+KapT26FQKwSmiVu5x5zXlo/QWFl54RYDUwdu
GQ7OwaAauYXGafoSDwKcQGc89clRVG9QSmP6U/0uAKkwn7Uu88nHZG3pe6yGwtvHfCMe3ffb+7p0
Ec+/Qrom5agBednAsU4S1d7ZJeZvFipbw18u5iaBE0EpFcAGsCFLezp1dh83FC4ZSzeGowRDr28s
BZ2aTzHCN8sNKvcLBuW0H4O65ih91qVl1TmXLalOOw3Cqb05AzA8FpgVFrfKsSvzQw4We/XYq3bA
M4ouje//Ie3LduRUmm6fCIl5uGWooavnqna3fYPcHiBJhoQEEnj6s9Ln/N9XRfEXso8sbVm7rQ5y
ioyMWLGWzn6QPg9GbUMhaKEgr7/v+edooS9wZ2l7XoH/vwuT+LvCsj3Vsp1JiiAplH2GPgHSb2+v
zP8yZ4iiga4BJms+Z7adl007IgYSRZS0n5X6ME3WTgExT+xPX1K6Jz14tdjG+XLbsFyL6/kCstNE
F7nUn77c/+3keVzFXXvkqcl9lnvosTLSejsqhr25bWpx90nBg/9nSr80ZecC6SgxZccBCL8I7FvT
jmnaivuSW/jWeGaPkR4y2o7XqniMMG2H7phmDOyE+mkSH+PkeyzcyEnctVhPTtIto3LkZ/6qB95d
Vwssngs+wyS2AgvEDo6BR0hHwsSA7AfQC/Z0j+5HNRvD29O6tIKuiZZ5BHqo/82j59wGvE0IxLPm
MHSRXlnlRqGpEtLMLv/BLyNCAZkQiGxx883GqQBvXXmtJ3MCBSicuzvSh2CsjNTejpLy5R/GhfYf
OGZ09CL9fzmpyCzV9pil9GjEKfdRRh0DIjhYlcpp7UmwOIVnpmZ+0SxHFBCLgh7rNre3FI+ciNKE
bNTCHVfum0UHheLb/wxrTl2rdlSJ9czOjyprwFPfuk2b+4nHnW7TkH6qH+JJE8V4p1hIGgSqMEzm
CyJAhQhlACuiKCWQiKFT0tgZWUy1fTE5SXdoPX3QQ51k+HtilEYddMJRihcnqUjzW1PTGgkbWx+2
I3qVKt8qG3s8uEIH4UtiD7zeNSrjDbgWVChkTGNaSVkF8MY4K+NfugkRxCDWBloL+KZ5w2490Rwn
sM2PjftTs5s7UORHsQnWtYGqR6X6xSEfnipIuuXTfTeWD4JEJj2VIoZY8a9BOcbWT4/wn7f32kJA
Z+DFi5YBAFOsKz6N0hN5O7CkOJqSxRtd2qVabux8jDy2gfCHz8TX2wYXdhwqWgjmgNuE8NRcbKVK
oV+v96Q4tqDKDVLX+ZWy9LulFWtHdnG+zy3JLznzTZaIY4g0wtJ4J+iuq7ZIVcbjm1FVIVTGK+Wh
jBQ8OKwoBq/PF1d9t8Qu68OMvd0e8f/yIUAfolkCosLzm6ZwS+awoi6OQ/Mw6BEdglwdIg+i6m/6
R/Na11H5ArHDDF2p6ujn5LXU/XSAKNnr7Q9ZCC5lMfE/3zG7hhqnnrJaqYojOpp9bwy1+oDCxzQE
yRoxxlIZQMK8ZG+eVFqc43Pb3ESTod1i7uPnZm+7j6wLhlCFrk/nN1+bPtDEj/ZLMtyVaM8zoqp7
rntf2zrNZvpWrsGUljIS+Jo/NL9SdnSu8VeUU5/rNb6muxtyFkzx1145FC7SuCPbtcoBhaDU+mra
T0MHNaSe+7lC7qx0hdJsKbGMVjfwhQMNjpa3eRGineigaEZfHCHT+H0q0UHqNr7TR7kFJopQh0aI
djSVr+j/EMaa95EX1Oyilvx8uClBUgdY4SwfoaZ9UzJzKo7MpShF8UMBWrXb22spksNFjD4g3Fkg
n5vzhFn5yCEIpGLRpzubBaBh5cgM3qd2YH1p3jxoIDhRY62kJq8dGHAduJolTgW533kmQ+e1k5nm
2BxzsG0YKvW9dIPMeYd9VhAfBPDRyiiva/MgN0Ka2ZD8KGAqm8WNljDdArjP9uiSfYr6RwdO53sh
TN8ZWKjQPRrmR2sFwSJj98vVg00QK8kXsOT7nsV2HGQedVVV7dHMrIOWAYfupT+b3tj0Ovt9e3zX
GwUsUiCRwiMY0ar+x5mdec14KEziWqw9Jly9B7cl4g+yEvJf+6FLE7Ogw81Eyeyxbo8O+nJzzpDv
3NU1OCo1VNRWDt3KcOb05eVI7c4isDW05muS040RryFS1kzMNoTK7KzSOjkc8LNZieVnyfvtNbne
41h8BLjo6cN/0QB8eZOlPK7q3sqxJmyMfV3rQg7C7QntuFZeRVktfntqs4JiX7M5uyxQDjTRvVq0
xyLOAsOu9yP6ZsviuQVQv+tRCjR3twe5NI1oAUJ7jpRggxzw5SAzI3NKs8Q0WtNoR6OTWX5jqx+3
jSxtvf8aQZvTpRFN4FcmLQ6Sxc1ImY6W1+M6OBZ90K0JsC2d2XNTs0UTlKG4O+EgufwHA7U8zzdv
yirx8rIVByV/CFHgzM48g2bWKScEVqZBCQu2JZqxaYzss+3WSCjXLMn1O3MMnpdmQ6W37bEqvdKP
9eSVgBkANb4vSl2tdEVeB4myQRe4QPQQQptvjl222nagmTW2x7FOwjJF5Vv7nHCB3N4MCxeWNINl
AN+ChE7MtpwQ1sS0CWbS5iGBzKKmN5HilXvmEt9JI91JHtPYCKrE+LDYFA3J8NfBMD5AtqMBD48u
w7kWIkkK9FGVanvM6dfKwzDz+yRdQ6AsTuaZEXnSzxbO7kAsV6QaRukpm1Skh1wRz4WyKpYl3fbl
JQVmPtz9aBXBPkS679JOnHhK55gxNkjxK8ZbBmDhAKVYFTjqJgPfbeHn0y8ItSD9VwBaFmV9EXUV
UlJV9mTRKtDJGNTkxKZ0xbP8cfK3vmw2Ayh81aRrHPhPhJyh0oTxawMs1O94iopHZyc0AGJC5815
tPqN/dM9ujH3LfPYrezqa+eDCULNAREx6LqQy76coK41SzceeuBpqRek+vOga4e8uAP1t2Wv5l2l
f56PGWxnoBFBWwhy2rMxK4pijdxknQTiTMQfi31Dv1deZH1L6u+IiH2gKpTiFxo+V0Z57cdRzkTb
4x/pczD7zG93NqCPywFqOHW+WfahoZ8rp/Y6AIMB2UJiIqOLzoDZzdSAybvKzaw/tlz04NxnVNUe
eopKyH3RuR7Z4u/ep6a4nRGahTs5vk1rZ6crKMCGt7/l+mihw0KyyCLwBCB7zpCg0imhbpwOR+Qp
NBKiUQqMSaOtshBEumstQdcOGMagHwI+a/RWA+g12z5KoSV6XQ5HJc/3ZjHygGnwGUM2jP5QrsWB
i0ODUCsaSFB7gZu8tBYPU9W5nA1HVOXUu9GO7cfBVI09yGuy53+YRTSOQkgJKCQEujNTxFYp2I0x
sBHdxYCD5zvdqoyDEQPFfNvU4hyi2UkqfslIenYEG5eAiDvWh2NWEe4n+i6lzAIqbwCR8jhFt40t
4ENk6y8e/CiVSSzkbA5RfBEIDdl4VAfFe/YSm0Ox2krQfIyeT28KEmdk9BlJxxy0UEmzcYrWae5I
7eSfrOuB93WqOB+gj6v1p1YUefHl9gdeH1V8H56DaPcEWyEebZcT33RdNZXAGh9jAHUOhWOWEvy7
pq92PedomZEqhnihyY7FWYjiTImj1IYyHmtgfg9ofBnvbDAwg2SYk5NqilV1mms/C4M2+hZRpETr
wh/6o7MLzyoyo6OGOQLncJ+3h5xvtffM/jY02wHYQtd8HcB/0PrqnmVpgGSkL4aXJv1Zm2u9IQsv
/ssvmR3ZidlWwgYD2PQkMrqD/d1mDzrex/X3bAMZTrW0/HzrdU/fb6/rQiXz0u5sm4PFS5mQgBuP
nffBoD5Cd3zaFPEGOfn35McaK9fSAgPBLWElUPgED9LlNjJ6CKgXvJyOhOqoMlRkBDIofvJIHfu9
XjUrL/4F2AAiQtwsCDGgoww5h0t7hLf5iDtgOnaGHtrkFyV+fYr3Xydt1/VuAFJbd3N7QhcOCkqk
6LVFaIMOSW92mY6exokh1Amxr803mZqxzei0a2gB+Vsur2x0tJ5Zmc1jnXsp6Gn66eg2VdBo8bZi
2+6BGsBrH1wvW3ngLZ0SqLWAdBWPLVxis2s0b/My05g3HT03KR5VBMN+3jr1XlO4seVmdeyzrNr/
wzye2ZytXK81QsATwabaZyiGsmFb1JW7+xcrKDUghQF0yRUGGQEltC8Jkuq62T7k7vQhUJNdMbK0
6SXJgYfXKoKcuVcbKBQYOhWZe70dkodEczZ6bLzmjluGI4Hw7u0hXd/G2BpoZQfZk6zYz28SJJyU
KmaFepzgx33hdu0PTHP5CHW2eu3Wuo6vpC2weCNtCyaHOTFj0puTyWN3Ok7gANsPkOdAhYJXASSw
x6CkavKlb5GndgQDAXGTj3eO8OyVkGBxdlGSgH4UNAIRMV8ecQmr1ByBB/qETNddRt3WJ0Y3guvP
Qug8uT9vT+/i+XYBxZFXIazN9uVE9QK0k2jvdvqBb6ZCU323YcqK41qyAtydIyUx8V43Zl7EKhS9
tkQK+kBHvJSU1iCM7l7/fiTnNmYTV3ud4pAce58WiuaTvk2C3lvFOSx5KkTgIG0xQE2B0O1yeRzq
lK5RDLDSg3kM/Q384Lijt48HyeepQpCNutyLmsRBK6TZAEeTjLavxckY1ZOgkUUUbyO4aHytHqew
U2xySpiZB2kOYefbM7J0dNBbiOww8O3QJJvdhSi91KVX6CpwLnEcguwTDaotGom7LKfHfzEF6mcU
bkG4MufvgdRRmXDqqRAt7sZAz9P+reJgJLZGFNhum1rcS5CbAdWS7Lq1Z6HbYFmE5NzAXlK75HGC
znhk6q36L7vpzMrsjmibwnAIPPZRdztzk3as2tt5Z25vj2VxhaR+OUqjMucz27Oung89tRPtqBXQ
UclAThmxSc8ekXexV47gQikIKJP/2rKk8zuLDZmJ2mamuOqxwLMZOXu3Kft7bRgrsUuMSe3u+5EY
o6/wqW/A4l4X484gHgpXGsjGUMXKrQ55IDC/Q17B4onfNhZaWyozU1v/X2bFAQWMCtpyMMxffmmn
Vp3SarEKeDdld1rrWB+jKvgLOLa9lSS5nOB54AEaUAAWEKQDCTY7Iij9O6z1qAYUh/42TNZnU+uv
qXVMNIAyET3LWmS7ElItLTqamOUd44HCZK5a3aTmVA8cNkUjRVisuguYkqYb1BPXqHGXIh2QkkmR
Xht0GvOrekQ40GsV045pVvrk0NrhEEc93zRiJSZYOpTnhuTPzzZXHMcUlJaV3Mjlc5GSIE+KlezK
wsWI6wm1TCR1QGszJ1kSpnxPyl2R8OSubPk2Q5ejb4kicKq32xtwKc4GOQZcJvpQDQe743I4Y9+k
3tBjOCo41wI96UO7TSFAPzTDo2s2StCSSty3jWkGseU+2FCWfC8Ug63M6gKYGzkBoIMRq2KvQKf1
8jtYjmacZMg01C1tP6nyh8FE75X+pXFzH2DOoL4zW7THJnooGJ6xo/3I8y7q8v6pqKq9UibDytFc
OC8XHzS7/lhTeYrQ5XlJIZ1HNnpeHWLMQjcKn4oRfEb35hrYaWFvyRogRg93gDfWzBW7AzPVlHDY
TIrQzJ5VEKbeXu/lUf3XgnE5zQOeXB40CVGDbtJ4k6MG4w3HTpC3pm/wYieQd43va2+NjXgpS3Ix
stk2m5C7ZHnTasex/GnTd+Ux8ZAmmcZTpprbKiN+1UIAngSeUUfoB3mElgjxVpj3FkoBmFzQvIPu
HWG2NydrK6cSMbUCHwGgghGDUVIRAXUsMAprwMCUBTJs8V1mt5tYG2y/zIx7Y1jj35LbZuaGL75h
tq0cjhvFG3EPNmC4/q4qKl5+Zd9370OPSGkC6di9oL0eTkXJV7zxols5G/7sCraFW2pEDt8B6lJx
fyB6DUznc8r/PmMq5xkq7Sh6GIheZtu4iQmIayHYc7Tbe9M4KnxjjivMKgvu/sLEbB/3vZ7no6jh
LuwfeeyDTkIvvifCxf2yv31ilmftv4OZ7dy2EJawbezcYgr6qdhZbuFXdvUETYLbhhYgRJfTNruh
EQSOLFFxNjtkBWu6b4qNzc3AMH/pqI4pqQg1LVAy43mixWZwt6wXT0hnNea4GXv73SyMXxZRf97+
qkWHcbaWcnrOrjsNjyWtsDDRrvY1JSHUW3xzuhPkG1eeSu3JSI+37S2ltVAvQ17PBmETWgFmBssu
IxmSBrjIe7+JfbRrjOy7/bPQfVf3G/bK13BMy27hzOLs6imqSR0HOe88jSNW174zeVtGX8iYbE3l
e0XvRadvWaVWPu+/WO1KjmbR6Z+Zn3mErqjH1I47CQvymm3qapnPkzqLbs/r4oFBHRLZBdCk4Ka9
XMdWAQeX4mIbm6D5HEGY3rl6pGhfC5aG7fRx25j8ZVdO7szYbA2TrmVk8jCjrGLfeJeXgZtpml/k
Of2X++zM0mzthDM6YhxgabLaqLBeqBs1xo7b9+CxZmwKkKtZsbjoD84szpbLK0SRCQcWnb7cuvFu
7D94Aex8v7k9h/L33JrDmbc2G13LrT8L1hR+ehTZVm2h22EmPiV1qBV/LTwFKn2E6f+zQeYJtXgw
M9paGBfUazmoE80YgtfqSmS7sjHmuKpCq0g8EuxCXXgR0BjUm/xYfbs9cwsrhBqsoctMD96a8/C5
EJ7RxeA5PFZNY917QIi+xpWlfqZDk4WJ8Ky/z2PJojgwz4jWPWOO3DEzw23TGvZ6ZztahwGt1ope
bkbF2d0e2JJvvLA0u1iFp1YNEmYaOnQjqN3WnuaX5UMWmvVXnj8BTIPM69+HwciZORbIdOULbt5G
B/0KbaiggHZk5ST2asPyV6AMy42Hd1jUdur0CrrbHB1TpjnsksFco6Zc2DFSmgfdS6DEAnHpzJUo
fd7aFRIkR04Y8IxNlLeQkxzbaGVq1+zMHEnhORUzKthBuTm00uSpq90wcae72rhjrRZQ0ENYhaX4
aGV5YsLbu5TeqSndUjxJtHGtY2bh2r0Y9szLFFDkSFJhYdjJdErMO62aHgjovEfNOJDcDHipRkq2
pgG1eHLOJnvmczJKUPqoYFXk3aa1k02MfnMK3sa2H1cmfGW+/2z1s7hiUKrMc4SmocmQ+MKcPhz+
OJkgYFhZVxkIztzo+UT+ef+e2en7TEBfAUNSi9+F89E3+R14W/1Jq0DqhDArV3Yp/CrqFZsK7XdI
7AY2ZSuDXVnNPxHI2UdYvOorpNy1o1Iwnwjrzh2aRzOzD1bbgzin20PBJGqNtTleetxj8ChNS6ld
VElnh6fOertGxQGTnLpgNsGLhwCHDSDcAE12HKpgmiCQZznBYKgB99b4n5YScWDMg46hKbFPV5hs
z6NWW/eudiw7AdGH7EGg9Vk1+seJ20hZiy3q8XhQ2wc+3ZucHsfM9Ceys5XJ79YYUBfX4Oxb5EY5
W4Nm0NpBy7ARjHwj1CzgoL4KnTHKQLUFXgz6L5eCRPOi/AaexPlTXk2UOue2ggfv8LU2AjFtNNMv
u5XYUZce/2p7n5mZjYprLi8FOECPZc6Bqy8IVG9Z06Yg+8h6Bc3VEOUKMoE+GDRGxkFhDcznLROR
4VZeyN2J3oFeIt6CWmiIen38SpwBmpAej++KrjCjSZ9aECtWU0i42T8mBdoFb5/QhfBXptMk+yco
JTVr5nMEEgG2aSb6kcb1U9tUx6Rz10hKlpwNKN0kHkTiiebNGcTNut7RMsySPY47YiTO3uWQfkY5
aA1BuQQHQAYVAF6QPSAPOW/sqsCpxjXC9KNDjW/oUkOjzVboj7qR+ZZ3pEQPc/V7WiNvSHlkDVUS
lEBs3Z7Tq2AfRJXIgiKfhxtTIoku9zpA6lNMHM5PqsV8FX2gJonD2PjN7CRM9Nfbxq4CVReQJWSv
0e6AciKELi6NKUQZTU3p+amn7KjU+gsZqk3C2s5nYPdVJoZ9rwp1e9vqtW+RZtGiLrkXJb3vLMmf
1IqYCmPgJz6NG7fttyy/b+gLDhry+pt2/Gjye6aekjbqtX4rOJg3tqa1Ru7xh43z4gDiM4DVB3hK
6g2hQ/Fy9JRnqRhdj58m8jY9QbgPAgB5v3U6P7Z8Mxq3iRI55X33G8LMIzsQe1NoUffCWJRad5BO
UYVf36faFtybHb2HJIhWhN1w0HK/U574cY3AdWFnoFMHpSTEUkj4zgsORTfViQcw6glItsGugk5/
dyBzplXwFfAaK2t0dfnKehwEWcFGYmlYrtnk1HwUMWC+/JT1bOeUzamkX9Hmix7EdtsmyX1F0Q2g
WegeFb9b5VfnvotcC1c+4spFyo8wgVpBJ5qLP7P9mcWt3ivM5icKHDhgsnujzl6SF6sKM1MPxhZk
UxCL8vooroXjA2f4sfIBCwdEImfQj4PqF0jcZ6FlTEC375akPZnZeyxaX1S/wIS/N4rS7xzVd9gT
o+l++MKbvWAPLE92TQpyPyO0kg+i0YDp5kqryXU6FnOCmpOBble8W8CYerlrkdi2urow2pMBfrjG
uAd+R0m2A+IikDxXHnjbut9k2NrZc60OvluwiBr6yltQzvvs5BjQs1UBaJdnaK7ybQvQDYGopjsl
Va35mTcaPjo2h2Bl9uVQrsygD9GQDJQG1M4uh4r6xqiqWt+dwHjJk6CgEXW/EOPRqUGidIqrUK3C
rvu5YvV603l/eOWx7Nh6kIybWfWyjqoZymuQWJmKzfg4DoE59L5lHaAsirvQt/1h2E2rcfXVAZc6
2S7eSiAix4mbt16ChaHVB9J7x7Q6ufpDrYBOv/lK2EOOJPvtQV4tICRzkOCVLZ5Q50Mj4OUYJy2d
jM6qlaOjp36dfRZrosfXY8GhRc8XSPKxcoCdXRqwapQrmqYnJ6NlvmFx32Ub1/MCeLhAS9bUH5es
oQQL1iT0myMTMguWTQXdAXgrwJoLMBYKbtVX/d0Ej+Iab9CiIbkbAaXDzp/74Nwc+6psDXLS3Voq
DhQnhqdmvavJyjG/Cnkh4w2Pg0IiMn54us9OeYeHu+UoJDs5R9CO+6mZR1Xc+rUS5CivqHo01Cun
bWloNmo5kukB+Jc/l/ZZkG1ngC/bag6L/ojksBOYaHdmB9ocb2+9K5eKkTnSfwEeCN8x3xncHG27
pG12svCgcsvU5wHK3r6jvYh9vnZnLhrDRkdLJWieXUee9bNBDaLFPidmduo7z8/cXdtNYVtrO3Bb
STahYg2QcfUKx+BQpQfaHPEq6PBn9nSXeoXS1/RUcXtfgum8ive24twra6+H6/fhzJK8v89G1nQ1
7ssBlgD1MjZJvam7Tewc8nprhgoClg91DRy4NrbZkU4bjxlKyTC2bvKz9LkbHnsy+Gs59etyMm57
pONULBpiYXRkXI6MFLTUKqpkJ90Jm+5Q5KdEhAhHU4P6Rk/AZq3743TolZ3Y0iNS7uwX98Lbm/R6
rPgG2XuEEwiXbMtXydnsqpNILU0h9GSPu8Z5iskhrh907fO2lesjB/eLjQnYEwJR1EwureR5IiAy
MNBTqmziB/OR090YS1n4v8WPSMJ/1OcR6YPCHU/OSzuM9aQB/255UtCDO7kvRv5gjU9mF3jNm2QE
z1Zm7+rNNrM3mz2m9M5gmbCnxo96n4dGfSCr8l3yoy+CA9wvgMIAooJsB4LU2VEjdjIaTqOmJ958
qto7W4s+FgaBFmn4J+gl4C6e8y/1pVf1AFOnJ8v5ObTPSrkl8Vri/jqYg8MFcsMF5BBIPRTwL1cG
wVypxKzKTlryWg2572bPWv6gjtvK+unqm+pkJgfz3vru9UWAnM/t7TefQRwuBPh4/6DvHG06Vyz4
kyAcumbVKQHLELWAGVnjpZzP4f+1ANogDA9W5tclrYaaDWNWnaopD4f2Pk9xPfdfbg9jyQh8Ligy
kOSWDROXc1h7FHvBVquTYxGUPn7W9j6j27+2Ae4jyEtDOA2v83nAm5QKrStFaU5oZcpyz1dRNUrW
SPsXBiJDC5RxkAFAn+1sM1AjL7QeStYnou0zNEDQdAsMs397JNeLjptJxn0Iq9EgP58tK/eaGohL
5BccENdmua2AFi7Po/8/K7OhqJ1SikqFFTMFyrvyK/RA3bZwlUTANGEgEi2IoBkQ+ZnztCqXZDyG
iU67m0zAMbyNrQe2PfnJM8jTx00b9FUAhRjF8OtyX5YrMIbFiZR9lKDsgF+dR+satallJAU/DX3r
+YVTF1C6HLW1YS6bQXEPBRyoXc1zJeDaiccxQYqm0ULVAgFlANpuiL/p3EfaW/9Q6bd++tbxMO1D
bY28YX4NyjlGpkaCodGwg2T05dGC3CTSwzEyJGxsdpb6HttZNOpfeLa2K6+3/qUhOQtn962GNOgo
S7OntsQ7z9T8nj1ba4d4aSplf56EZ6HBbN6Xkk6VVRQaa0+gwUhf0TbohdOU8t3tjXmVVvozaahR
goUCrBcI3i/HMoliECo0pk+Q+ajaT+d94Hex89GmG+c9MwMthZvnG1r7XNuWygR2BS8yQrX8ORo1
Egz3INyzneqeUCWENkKAXhN0nxYe/u/02iXbavhljRBFhrZbtfPWZLiX5gieB+8bydqFtb/8eNaB
N7hW1O6kdt976LFoYq3pamlPIaFiSYwIWN1s+fOzpQZFuOkMGe1OKc/yu6Gtyn1Tug0YzD0PTQta
Ha6shwwEzgMFuR6IJKUMJSrKyJ5dGlQbPlleV3SI5XzqHjIHmaJXNd14iJwVX0Gi/KV4m7Y2O4Hl
sPsoqV/hceALJ6xBQh+aPGrfjOyg/W5Bvqd/eqEO5oP7eAzTtbjpz7P71qfO5kYfelXR46o7iWI7
0i2KG5X6icxH0gRSfueFW3de8VKIp5pNviEOkG0i6ieDdAI0qxEeA8xgKB+TG9AHpwk9Oxy91x41
ExqZQI6Yd0LfFCJQxG+2b4Svlb6mbBv6VNEIKjQejTTwzELvI37OuC8YD2J0BeAf5tzvf9Fi2927
LJrsjbEnP7KEHFwgW8HSNcRrTm+e+MGSSRAlohL4dpByzV+/TVOg4WOEb3X2uar+IHb3YL5n3x1l
Z3ubsmlPbvcl+2si0z9mTR15C9wn8OnSS51tTaMieSzRyCdhAWnDp/qbmXkfapY8eGRSV/blFSJA
WoN0KMhMwewlX/oza1lDys6Gc9WNHKjYE7d4yFQzdBCR2x+Z8QSNA75O6ivdz2yPgblBhrQy2LiS
bBMOYabSI3cH1knie+5Gz5KwfUP7J5jOgNjSIsQ3TyZbiaAWHAseOn/0fSHxhB7py9GCg7AwGzXp
Tor1UOkJ2JPXcjNX5Rs5oecmZqdHSWtXn4a4PdXalmES0xLtjem2TzZUuWNBBSFYX3z220R8ue1i
/hSBr+ZUBp/IyKKKMu+3AREbGNPMtDsxI3LyIN7y/LHYUfVQQHdP9+MntY5U8XPFqgyirq1CgEg2
00JdZHbRuIoalwaHY9N+DHsb0IfEN7+pkWlsSLKnQaw+a+M9COC7o5mfOu4roR60dOVtuXBzyyLO
fz5i5l0FhwR1amM7uXknohRdYYEgRhX0Nnu/Pd7FHST7v5AjdNE5PLPkJYOnV8xC/QM0FdWD2rTB
bQNXrGjYQDLWkW1TwO9fCWxnJUreJUiaT239gPs4tZutlb015ltTT7t2iKrqxGrfy5GGQ0u/ugOk
HAL0fopaTHXXFDG678pdVW4gmnL7y5a29sWXyUzCmWfqRGNo0IxBJjzb6fXBQsK/f071ryUNzekx
Vjb11/Zhusuzz9uGr7aYhiId0qoSeQh/PE8KNm4q2q426hcUvzy6YXagm8lrNz5D6STSRAw4z1pq
+jqwR2JQdlFiBQBexYpcjpUk3BxMm/GXVHlKxpfYU8LBfCpbx0cv2/gOujLDvq+6jSGglBiiI0nt
ft0e9VVp3sUn4MlvorcRdHRIAl1+QsXcNCVey186BxgHX2mDUf2WQ584rdSNZimB7eBSfiTjPq/3
ThrWxbOu/J5GYOL7+smDHu3PRPENKLspKwsyT2j++TIUfcA3hdKlcRVcWm3XoEjNXwyehr15Xyu/
W34S40drezsjXuukuDrdciJsEyrlyJ4imz+7iEG8rwCsh64mUNUGZnrwBhLY/Pn2dF/v7pkVGcGd
7e4KuOx8BNfniyh+O23vt60Ten0dQivEViAOTTeZvivjIqi7XTm9DYSsnK/lBT8b58yVooHGshJg
LV7AbJql5dZRWvB2lYGjjHs+VaFGApMyqBP6Bf36dajvTfqtbd8AuoziNIyrOxOamV72jHKflpQr
L4rFRZDSP6hBWiCcnR2ICgxExM4m/jIhQdMluyHmQb6mnLdkBFE56mzoygaV+8xI57qkaZ2Yv/Su
8gnC+mZHnSlHt5+3huu6fiBhuaHTjsSXPFyoA1wuNze6tIV0QPvSq+03m8RRMjxMhIetudUT6E2Z
iGUPmrEri5Abr333agx3Vrcjz/Uhi8ctK9r7KT+mEJVHYeQbCbJIoPgORoO+3lf9tnJ8AdAf+O/r
tXzW4j6Rl61MDENJdU4RVA3UdifPaV+ooh2osCJFQBo4HV9JYvtmZQaF+6zw3zEWKkX3YeF8Itb0
OXkWBBWHIvdpvtE/uiT0Whbmphoq2NW3T9OCy5YNlFAdR0oZZAgz39VqWWLZjWhf0qAvHjokDpXh
1RhfejvQyu9itVwqN8ZFFILVlBl71COQH7vi2CFwVngmJN1L97ttgYoB489rEb+Oz2JofEQBO2L9
ZccwfCBy2Br6IUGIKxNml/tnMJA2Ly2QguD1MIFUTaSRl+g04Ou6RTJknA1OeloHTxHAmxC+XppS
K69JtXEaXgCQCJkOkTQvCap61yUrDU4Lx+/CkPz5mQvUej1pWKsOL327dXLmt9ldN64Bgq8iKDlx
Z6OZBcgu57jvOEYj6HuSfbJ4JQ6+ni2gieTRVtEQa8PS5SBMvcupA7qll6oi1Ta1GD20Qh1Ddxor
lHL0JLy91a8vQyQogD7Aaw04BFA+X9qbQBjdU70ZXhLi7NqnHAD7OOZRAbYwcLk2fpKtIVKuZxAp
YEjXoH8cMhA4ZJcWexNw6l7Vh5fc9ZIIrA+A9IP+Z2Vcf6jYLredrml4zSDVLHUZ5h5yRBdz6hIL
E9nXzr7JC3eDTLAeCJXRsIP86G5QFLrLG5v7fCx/9243RmRwej8phiQCtjnx+4b2G2T2k8ilQ741
EnTk3J5+Odirr5SdrvIxCR6P2XYivUW82kjHF48J3/NIoBYgjhNu6IpNtsoGuDT1cDH/sTabeg45
AEsfERD2dRUm3NqZvFwpui8NCNRvoAB2QB8LNujL1R3xMu6EScf/w9l17biNbNsvIkCyGF+rGESl
bqrVYfxCdDJzzvz6u9jAuadFCSLmwDM2Bva4WGnXDmuv5RIUE7znUMYxOijkhRdO91fuh+JouXQg
QAK1C5gmADBamLA48cBBkrajGxS5FSR/+MrSuIJGDRseqkfVHyxdew203igHgQXjnzA6pb4dQYdH
MCAfkHSf8j9ZqFJtRsYNKz7mtS0CGu4nR4qObCRiFsvQq2qqj2U/umXs70MZyXS9RNNskCUrT9Wt
LUVBUkPEBdpUXOHL9VbyVhV7rhndSWuOvlRtxDR4vr/SN4cAVALLjGQSBrocQuWktpZ6zCUQAvjy
mSBjMvy0MpHrBMAMIEQJDS/EjHlZtqeOuSKUlSKPbu6Bus+DXbB9VWiMCo35LJgbr+Ww7jYZF1Qs
HcfaVAY53TZVVbO0icQV+3FrAxG4qCJkXQDAWTLEJEmfF1UkjK5cqw8yDk7Spg8AGdv31/aGuUdI
CGg6MOrASS+LYkmi4mwo/OiGECHOgNCLp8ysqvdxDYN/617OjFJ4XKAKpSwdYIigKWJJ4smtu+i7
inUjw08USUJDnPQztCDXcnPXPhSC3V8DLm5A04g+0XofA7aN3QsRE4pPKTsnvBMWVNQ+SWfeX8qb
Bwh0RThFCkrNMPqX53RCI1KaotTjptFWADGiKGw96JLQrqE+4k1f+hrB8DFO/gP4/Zw68zf3P+DW
PQEjClp/kI0EA/28Ir/8jz4SSoKeq8lV1WRiFfELmxPJmvbcFdMn4NWCiordzGmlItRYXMexCri0
DFVE9Wq8EQqjG40qpGJjeKlCoyei2uhmAhbeLjj0cbalQSZxB3xtjeR2GP/plU2UltuqIU/3p3+d
jJ0/DNAItJwJwP1dNZ6JdVNlMj5s4B6U4oT8BAs4U4QA7TMprFD+06+ls25dUiwEykQArc0sIpcr
LkogQYglMuH2+CbnEQtVESdL1ngJbl3SGW+FZi9QM4DWdDGMmOlDwk+TOwxdAhxZJCAvUVagDQeM
uQ++7q/jDY8MnjAQ1Ujd4CAviYGboIj1ofF5V8gb3s7D+FlLOBkcs6TZp1mU2mklqGYHQZgVC3xj
NTEwOt0kIABBirXwDlI+JUIRYWAdQhWlrFhQ97OCUX389/NDtnVuEphhQT/X+Nc1GUGrJHl5PrpV
bOnKN4qWrOLdGEg2XjvXa32kN8wQCJzmA0LAYnbVC+AHBd9HejW6Kp+YauCjEAj9Ns0Y0cfO86es
QD7bO//7GcKBnwu/M9n3ElYjVhPaLCEI61ZQ15XckUO7hSlnaHGyumgFRnzLHKD5AJgKaP3NMJvF
4QQtiJpqpTS6o66aaps/5H1myENkeZHixMk+4swKlaj+UQ57O5uaFw5BrPelK0deZiGyr+6ofbXT
5/0luHFlLr5q4ddCBKLnuBCP+eAD6KZ1jhj1Rg/EPTivV1zoW/fl9wIsjq2n4dDyLaJzX5QSWmct
FUX/C0l0quNMRT0Wv1oZ8sZjOrP/oqWLoDnn6tUeMx9ajlMIu9PwrufbhcebeuB0yYesmPcX8tal
nJt2RJgeWKClAJQnTHFXkXxyUeRtN72njRYnIaCJyFQ694e6kTVGaR9zguYh5gWq2ks7l49KHfBT
MbkxBHzElzT+TtTP5kGLjHA6NtVLwr1mxa5JDVTb+10T2ffHvzVVPJ+omANohwLXwprzGlf3IEfD
qkpDbIMA5FMLJ9+caugv3h/pllFA7gw2bg66kJe/nKgYqKU+Cng3+oGlJ/KUjw9kN4khcK2WH6wd
0Jvz+jXa4oBWw1T4XK5Mrlz2tEGX9KSFZtn6K5GXeOvOIYJHjyaK9EhaLfyPZoSb6YMV1ZU6A2wd
IPTSC1fX/8mqAvqVIZ0KM5I3HVexPvqqasNDjB8/eoRG8basnVKMaLT3IR4jTkd5OIeFBqYf9aCs
adXcurDIrkF3A6hDhOeLffaGUho02ZtcoEl4Siry2KL3nnVxJTA9gOpYjUZnlmvN/5DrANYIeQek
2kCp+rOAv16ecqyLWkU3iqu+xejwF2tD8wFfgWb3YKSv94/YjU2HrwDaTHhEwMks4fQx1/ojQhje
BaOFbgpBCo6dJg/Nqk3WyKN+YupFJIwqhizBSvzI38wL/mteUaT3vaL2gqup/llJ+NTIPfh/ySCI
bBorHvqMQJAOFRdZ06Sk5iRPgtVWfLrxYchOVThk+1gJwb/TKvFOgw9nqV3XWyQMfVolenuIRCkz
tESo9kWca2ZWtUVCJ8UT3kgHXTokMImJ4mX6mIx8cBoCX6N80uVG0vrBipW6ccoBaZ7DMmTiUFdZ
nPKibcooaDPi5u0+bapDOj5q0J1AiLwSAd4yh79HWtojkJvlJVSViJuq1lRlAJJM8FEqM8jyjRAe
1QS9JV3I4gDceL4V/Rm9XQshU3Xg/rl/lm4EFnNHIyIbHlSsSPdf7m+L0k6l6/gQXsiMWkLOdg1Z
cAUYx524GGI+zr+OUMOl06BnMXFjeafkR7XKKQdfYmZ+UQdIGx5V3hCQGkzGfaOA97GiSTSL0HvR
6X+ZK5x6uDR49JbYSiGu47pRSuLKPLcnXMfUOFwJVG4v5/8PsdxXsQPqMUkxRNi1TIaCEkBJ9ydx
IxQiAAbrc+EXEmFXh5QMVTFpGSe59eAMyt9aem2oNH63npV+liCese6Pd21sMByQnEiwz0ZgyRJR
N+JUBXImuzgoVpg9DOmGT9b4s66XDTLSvEoAzUAOETjKyyMCfY9aidGm5vaB0tAxa9BwjbqBcX8q
8/W9tGXAcMOWzdUC/LQk/eTqFKKGnCK7jaWUDe2mPcfAy1bJb89CtNbacmPd0Ls1SwMD+gEehMXL
nMQduExDX3aVMt2XgF5wRka6lSb1G6VZNBoiI4FcN4BYV6mXalD5nqg1puQVlVULTQXSkAZtjvwY
77MhCE1FmjSrjHth0xdqypJWDY4qaXK7FKFb18txtHJg5oktVxlgWGQp8AbjhVq8GNUUoT+kK2S3
NjX1DZKIpfTZyxuZs+/v5rWxBuwVJ0MBZBCtWFe9PM2koNu8FtwpMGSe0PxTGSx5XAP9Xe8j1DgQ
U8JJBo4YKcrLoxnMTShjqggItcrERgdWTsWK6CaSNNXm/oxuxFvzWPO9Jqj0ANhwOZaOF42Xa1lw
hek1rPVXMkQmRE7iGMrOtdmpIWvVmgJJ3GgTQC52qIibWKJgaQw5wGHOlWTEQDt0X/e/64o+DdUU
oOtxkOeVhlc7b8UvC14q6OgPURBxe7QyNR6t2/6xKN/qcvroQOBSIhGWdOjG9HlGogdoQ6Ca9FCV
rznfn8G+SpVM/CKTthIHXl9noE8kLBSsIdLHS6MhdH1fgcVbdAVuq6Y57cecZjXTqsDKp5eBo8X4
trIQtw4DHC9wHGIp5lftciGG3s+ECL/jpqexgyZV6RlRnkTU52PGNXjG+Uij3bHUoZlCHoLe5CHr
7nWq41ftyjX7STle3jOoTqABdsYCo0V0ef61Mo+7fgwkt688HWJLYK4rwa646caydnOp4GmRcx6w
OVJHPS1XNpzkZ4CH993flVWZrfPVl+C6CzI8JwC/FrFdXNWp4nOh5KoCVLoDU+X+adAYUWuQhIrN
Jjk2jN+VkVWo5v2Rr08AluDXwPOz8utc8k2sklrCEsQ6ZCmNEa32TYrAkqX6losf62AlDLqRBpbR
VDrfBqSwcCHm8/FrQE/jBEBOKsUN9nlwBl8pOtxtzo2QUON6mjUZqGRprROLL1aK6jdsA4aGuQOX
x9xosEQTxiT1OL9rFReU0jRMCdWlP71Xgc2QN8BsysKEo6JVFSaBMMsnzERemUWy0b1iM0qHMHJ8
PzF1bVj5rmtrP38WjD16iLRZXOdyRSAQ22SR1CsuJ4sbUjuFj57vSTCyXLYgA3V/v288dxAgBdMI
OmQkHLVlX3QXCFJP5FF124R65b5Cn+2cdotGK4qexoCmD1V/yCUniMadKqz4djccWXBa4/YjkYH9
B6Tzcq5tnyHvrneq2xCzR2es4kHkYR+1T0n3lZQn9WUwG5oNkT3N8OxX4GTGYaWrZX5tFlft4hMW
jhIfgGVhCHvVhUCowFli/AKkH7KMB63ZRWiCv7/e1+bucsKLi000Yco4blJdRKMK6wuwY6nFiM4W
LV+Ln29uLaoO8APhZSLDuVjcPmumoEkl1R2Cgo3FS4B6jrITJtrtpLxxkCyIUM1XjcQ7xO3j/Xle
uxKY56+xF6sK2qao4Ruiurpqh8Vj7kHqct+vGI+fG7rYO8AFCK4JWlfRgLIwHqiLy1mdkOgkcTxO
SJl4oBj1Va9De1JWR6WhRwKqk01JABQImzjOD2UtDK9h4Rcl2Dq5xtsMfB2+l+AieuV0HYRByNxn
xygd0GTV5SNoqHT8YWj+8QlwzV0YZN6miSMe5K1TMmngQQFy0uj8Xv1uuzYsGLrN85SFg1A9a2DB
fpOCEbSc0xyc4xZMqh2RFK+73E+qso1bn2stSSqQtRNCILAYl0nzX9pwCevjJnlvphq0U2jEy7YD
8cCAlVSygFpGPLz2fOv1RhYqHboniJAykABDyC5vSjVjsZLmb5E6tJ6RyDkHeb1eFGmNqpvMRvAa
ao9DBd/9W6hzsAdA9xQJBeBtx48q7euMDqknZ8cJtu61BSfmRCXAnvexkCQlKyovNZQ86mNDbjXI
QfVlw+0nnvgx7ZHwqg0FaxMbEDPsPxQlqKFJm3aoerWimOs2N8mS/57qoK6nfCvnpRXmErqcxzTv
yDMk4pL96AGDtJJ6v3HzZlUCUDfNDO/A7FyaGrxAdSBCtuSEpv/HCDk9P37n1GHFsZuN8+JEIqmP
vx8kQwrQi4s7l8opujN9PTpxsvzKec1R60NlxYbcuFuoxczyRmgpwtWef//3k0mEzpcGDqmgNGId
+MX7raYPRtWd//UdRkcYKNlmC62jc+NyHI54DZrfk/jURMhH+YGlhTvJA/w3XNmam4v2a6DZKfk1
oWGADwh9RvQoNR9e9jxVz/cnsvL3SwsfswsLNEmOeXzS1fhD5zmqK+2/RrNBsui/U1g6bL7CdQpO
bnwa0OnGQ+GHNmFrDToIae7P5cYxxkAzCBDZtFn0+XKt/FCCv8mV8amViv04lZsiFUsat55zf5wb
zyIy7XCPEGpjXksmGq8sUC/1VM2F2XucxJh6hQyeO2U7Nm6T/gOqn5WJ3dokFDTn8ANuCJTpLyeG
LrnMQwJSd0n/JGhb8GX/LwNgIjjNwASSZaQh8h1AFX6HnjJ9L2kPkx+tDHBryWYyG0QxykylszjG
rdwMSaV6nps3IvOEB24aaVinVktA2fcslfxaquKGpzgXXpAfR0c9JMcXAwpgOSViGXCz75aOIPuU
jDZ8qfqXohsdcO4OpdG2T3puaeMLj4SolFJPt+SyYNGaNMP1sURWZk7Tz43JKBQsrlied3GOznfO
BeSCkWoAJBGtVtFK6808oUvrCmLVnzqEhrIJ/+Px/DIUqjRmUiAn4UlpEJeDaric7Owx+RuEguVn
Vsiv7OiNzKAK24fa4U9ShCzNucrxUJuK8WiAnIbVQWpL+qv+KSM9IrBWSLaTGhwmhAn3796tYcEg
gLAEXo0IENDCwkcqyXMFeounGnwDBgDYqZXCSzY9UvUn4EEyR9X7AZ5JHzggWBae9ThbU5i73tFZ
mQQJSgBkAG1d8vFwXYr8TT2FpyIcNTRZqjjMTc45heytNaxeb+tMizerSIAdBAJfi0cTvExeknVR
dlIFiMCCqJci/0YzzZ2mZAeGMbQUmvdX+NaIc7CD7gLEHbBxl8am88NUC/kkO1Uiqkp00mlG9r5u
5C3rJCjMqys7ujbe/Pu/Di6RM4HEMsaTNCPlJ9AMmaJsgs8SZlRLzuLp/vRuFEPAUfnf+f2Evr/G
85JiCuMQ43EC05p3BTLw7S4AWK0pNila1TzWhU5T5riqEgvcJmRgTbv/DTfCa4CLZPSUQS4NmZ1l
t2daJ3wHcHR2mjPD8r4ajx337vkHoT2n+a4tPuviQ4f65d9BQLkcZapcYHWYUDKEuziHo+un26la
a/e+sRP4KjygqjwnxpfJx6hJhFJVovwkgB+pgdIXLJU9FHjf4n2ZHNSV6PLaV8MizPI4KGAC/bUM
cLO2jZQKJEKnAGi6+CRqeLPTZ79Y6/S/AaCG06kjkkWfOXhBlsSBdV01YwTZl1PfvEsS0BTerjdw
slPzn7+lqf8NPegOnmt5r4Y5sPa7csWHu06eibATaH0AYcjcwbzEk8naMJRI6konsDLTrn4Ky5BC
oKcQVPzyqEIlQoke9DGjSuetHLVrezmPjd4UUHoiFET+6vJ69cC3BpyPsRXhIBXvkrglXE4J7yBF
TvJTI1uIb1au9NXji8YhPHYzswhUXVFiuRwzBhg19pNYP4kgh++chNuVEkPnHFkDJNwcCIhhoDPn
R2+5sPGYAJvlJfppDP56LlrZB7+i6JkIKuv+jb22GvOUfo20eHbStvJrKGDppwKC5PkryEDlTanQ
9lTx+0Fi+vgiBn8CWcLKbtoUfQBr3B9Xt2VuQcUPXQNmEmu6MJNKHmfhxMUxtKRiOnzl3dMI/qZx
levzyteUUHhANQDZtZmqnYiXexcMgNb2ftw/aVwQPbRogzPEEjXT++t5tXEQIgQQEfXEeSwkuRaj
8A1X9kEmQfnQ6GRThsHbNfnjJLn3x7l6qedxUBKesdjwwZZtwpI8JknEtRJIfPdCgzCbY6H2z/0x
rjuFfwZBGz2QIFi1n7Pz60XJUOMHjeMkPTXWEP+R/mQdhSHXyWfqPcaxIxcDTeJdnzIAl6ngAtRF
q5kkVJepgsT1fpVw5+bqIkn2nw9aHFYkF4RoTATpqXxJRzMHf0Uk7ftEtCAJfn/uV6cFqTMF905A
Hh7Ne8s4WIqbAWUjSYF+POhBildksu4PcBU4yEDEoa6HJCw6XAEuvzwoYCpDXRsc+ucaVZJzlcNI
Vv0AruVAjSwNpJIMXQvSqdODNYHfqws3j4y7AOlMPFGoFl+OHJDQ7yY00JzV3NHaDV8e9Mf/oWHu
ZxQ8SngV4Ekvr5vnAdcZRZifXAaAqZgQPacNykqRLdWTo6ixkdhC49v/flVnKQZguRAbAUl0OTeC
5EUDlIZ/RlKGTQrI7AgrMjDGBrYQfRLktO6Pd3UNQZ6KnCcaPFELB7fYIoDlxLAZ6wbMi5m8r6PH
Uf7yxn8dJGMMvDa440AZojSwOPSj3vgEKpvJWQF0ZSAdjdc0aq7P4uUI87X7dc+TNorKSKySc6fF
4IA+plrGwPvKzUyEJxS5VxbtuhCKGamzpi76boCK0Be7FIlq1NayFJ9r4g4tazjEdKbfnziylzLB
lOFMeCnv5IC2VLIV1SPNpNbIK3co9koA3prc+vfbiBsBZDW+C1yki22sxLTtRXhSZ8WDJivsKRou
IQVkAtj5fn+kKy485AjgFqNxEO1QuPdLrs4ijpqiCcv0jEzyCHbn3C++pb4NOdYGXP6tNkALG4Ha
THuiqvXbKA6jAgVHrz8oQgM9CI3TI9ymmks+0efYlisX6LqAsPi+xVKgBXv0/bJJz3G+G7IR6jQc
DSbJ8fnQEJOvXLCA4c7o6KNr4TkY4HH1K0/btenFCikAhCNdgwbkZc5G5kOuT6dkJp0FEdDQQZ5N
WiP+vjEGwPvIPAF4DjmRpSNXoAvFh7JXetb4orDhRPsMRIj6yrG6tdnwA9RZu1JA3LkMh3RvULOx
KrKzh1r/g85V4hugFZXLFW3Lgvn7qMB3ikbFQS2wskUtBFREcA+WdgXm0260FOqnNcQnkV0K9DpY
+cLrJx68bgDxoFqEpAOyfrOB+3X1G08d/UJTuzNfMA0+ZlCFPSsnt/S/m8jqc0vUT33nRGL4xAU6
LdvAGOuz3wYMijK+ZxDOhJgRLVBFXJOb+9mEi8zP/G14fuEfili8ZaqLn/gSxH1Vf+ZAPewLVuF9
QI8WrFUnKM8wb9qMWW3GcokGdCvkQsfrEhtsf1laUi5n6dugv6FGAdc1TyxFNoN0kwR/W4i5aA8Q
Ejbxp9vqAEGPEIUIHcBByIsqY0PzwuRUk+PhHxZvnGTV8qEsagjLfWZ8bgbH8DvtwCf1oURvOsrU
SLDdNxHX1hgI6xm/AozIDExdWEeYgibqBLk/p2Wf0UzpFJNvE96SovBvLZWzCob21bVcvBJR/Twk
i/VGmAw+kvnlhMO3eAaE0FOAltf6szy8ejJgcbyV+06encb8xIePRKWh96IPLyFHGNzzQhfM4oF8
KI7IbdM9/xSpRqRBzOM4QNrMZ7LwENQItx1pJ2mWrBjCYQxVQxhciJoUZvgo6pYaNbSo6HDIFRtA
zZI869+ibtxf0OusBF4a5LVwDTV0nYHT+vKQZ3Ldq17F9Wc+Bl0A+E0r6UGXIMLGVMkOpkNbAlwT
GqorMyje+E+KeiirgaqRrR3TgAbxWrKPzG/2cql/f9Ei6Bkq4OfHwOvPHRgTBKsvwZT3GOvgf29Y
oYMWTdmPviEhf7tXHCV47168gFbco8yjk/KN6ww1Z562wWE8jIE5qYaYHjIJj4MB0RDibeKkxMmB
dsAOrFfBSp33yulBhhCNZKDLQWEPvZGLyDsW1VAqsj4+Rx4nOwNQwKyaBs3ogfZZuQtXdnoeCugU
OJOATaHn4XLnag366MjoxZBGQJoOr2LLRK2J2P0D8uOMXmwHhsFFm9sq5vBt6caB5L1IVbHOwbI7
cJvMl3KRFXzoxbZQKrnM8lFFLj1ppMqekratWCIloYZi7QiUelcCPEi5KdQKlqE3d2SZN0KlwAvU
vjOGIqwjO2rbDkw6HLSl6YCUOdrTiCc+lQXRsZEgl+pYqox1Qot2GjOG1vYeNgmIpNAClrN/T3Qu
8qx2ygLCACbo/oR5BJZ0vhpVbsUMXHsAs9FFGRNQFFgB/Hq55u1YxQXxg9kZOjZWX1tIq/Q9ba26
M5vsRdrVXwDKAEezstc/FIWLXQCkGKl3JCSQP1zSUfvwmPhBQc4sDVjyVRmhURdmZ1SBnZq+tGmr
XV6yDtiULTSgQQkwGB1hvAmuUJ8O/+QpVWdh7QlM63/TrWqWW2IBZqhVND1oB3ELiJ//Xca0Ar3N
R0WA9qXRW7/PoDjjgeoCpIKHJNWpsOHfPc2GLIH0qsUsGN7xZITVuZnsLjOjxGkU2vkr+J9bi476
8YzBw+qD2WS+CL/eYZlD81hQNujIB9xL7juLkO9RcnVg+jPeqMBkWBlKt+kbW2/fy6JbiUZne7NY
+tk2zl3d4My96rvAMRxyHvLkZ6LZdf1StI9aY8vPfPLMt1a6VmK5ORrorGE+wPEEBNLlZEfkezI9
k3DdIMu38UHFSL32oa83fn9ca1n6gU5dTg3GA/V/ABwB8gNf/eVgWZw2oe7LYOJkyqkGxC9/dpNT
YyVgitt/7duNxsbdnrw0MlMPATQY0WITrZ7tGxt88RnLyLQX9UntwXhxLqlj6NQZDO4jpl+xmbN6
w1GnsjrDApCjpBLKXMeDEVDZ4UwnsHbOyHwDuRXy8SAf35qMteLuPBi0s/JNah5kyoNN3fQLczNt
Wvutth803iSfiisgXLAlf+vZ+p4gaqKBRkOmGcO2tA8oQhyEU8BS6oPG5zFxUFBsHpW/YKU1HFwm
/AFoau0GCuE1WtrJ/vUvFKIGQztWhvBUZ0b02HlOeTxl+6Ix8xfVylmDz+U+tXc5opBPoxC6721i
jaehZvne26o0tQU7sA6PuWYH7PvAO41lF9a3TmUjpw5OOeO3pXkA5xkL481gRC0Aicxj8gdvTrvh
oaTd04NmBszILFNnCguMwgJY9M0pKVRBKbhowS0BKTcLOUTHkm0Q0OogFaeA11Lot7zv7Q1u9gkA
JdNUkeqMD7rr74qM+tTVtqkZ0z+9VdCOoVEQIRn4RA1wU+jf6k50JJQ0UlrYx8fAyAfqKCFqVvAY
wPzsApt56j3jS2Y91WjZs/07/5Ha29dydywN+eVB7MyOPvkmbnR6zhhxOMP1tsWzeoYCltnTr97C
+21yrmfaPQU3MARYjl1vQIDJdNrtcw71EibbgcG01gmd0FKPCWVmAygZCwDogl4GxRmJQNUyGR3z
HLPYPPWUODzN/n71hviw+XruX2VCabA1UNJ3tNNg+luJBhtafSs9tbcKFekE8OeBUei6+9DGYOQT
3tJZJdSqLM+OvlWmO9FRAtkjNZ/QYmKWRmzsc6tjhL124ENk6jY2/rYCZOs2FXW25MAm9xhaPBVO
1XNAE3pOsb8C645HB/+z1VOQ2veUIuWAbzF8htXfKF9HmRaUafhLsRIcewuM7GOyLYUeM/ynYO5S
asHteeUSc/PlmflHbyEbSVMq0d4IC1NPzOPmlSXfkv2Q744tw0zLhKksMeywNtVzYeuPgrCDjJUR
P387ILjCyd97e9Zsi8OXvUE7SEG/+A0AVJtJtbZ2ss3pSf/yMxr8DY3xzbOe1cf33Cqe29zItnlD
IwMXjaeDObBxQ4m9dbjMgNSBxgKzZdnhKFKbyV/vMTuhdesEwBbdtkZdM7pJKJb20wL+2TkmSH8/
1LvErGJKN44Jji9DN0yV+ab4iF4LI34o6GZkHtbm73dAYxtu9u756y19eIHuthsconcjG6xpw+My
tMlhq2D+912mH3u1NKtzvXFmTZzJkBYP1giiDaEmWncWUKcejVw1RY/94zt8beovo2eo89m7P+ZV
YISXAn0CyAmISB6pS5LwBJ0noicB+Tay+rltX+AF+IWhBGbn/b0/0k+os5gdMIbo5EL3KRpqljFY
FnRikQR+f9YGIwxfQ4JTCrVhtbfybhModotGCWKEcAdlGgkP4UgnmQWglOBZkppehF0GbA8UIVFg
RNO2Kty6tPniaeUzZ1ds+ZmztAFSQWCygYN8+bZ1MYrlVZwjYkMnKKlNAjI/dJ+lBaEd/z5olsLp
UFQAQTzkU/Kjl/yTcptRfY8CwBqLbY5+MZJ1HVXQLhf4hsavnZL5A+594CLOUaKsI0gr9GfyxD2U
26TGHapBvwt/2XtTFOc4HfSMgcGuw/I1Br8WS1+DjTV0NKDzEv+gJgP6tssVUsIkTvNahI6W3Xyh
TS44iqpT5xZ+lGawSQ7Ds2xP5kj7NTTsrRuCogk6akB0gn+XhS0SK2CvUhF1QiUKN1lruW5Cc2I8
PSipLCFuaHO9MRB4jARBaRmWtEkqAV2vo9YqpteKzV8gMITP+2eGXDtfWBF4XiDNkSFoKS62hJ9i
Lhf6eDgnImjBmdAix7hNCB1aFJAD4IYg/AiqptiY2xAi7RRNn+BqL4kLBdgieYNKR4JHSS4/ElR8
MiqOr/qUm3V1yMlfwNIYupND8QPtKjFaJwYUDBkIZsfaiRBQKytu6w2LgLkggYcqA7zm5VxyOeLV
nkTDuUhYpHx3T1keUPIeP5Hn+6t2ezP/O9LS9pSq4FeiiJEiR5cYUuKB/zEO21hkPHbvTxjY0cSK
fsXikVv3BwikucYO1o8rwhoNJe0YbuOAWg2NwZ9CldEczQqUz0/hdtoPOu0cqD1LTH4TAycJbK+A
PyfTBBXBYYNQomYiWPeB9h36A9+C2wGbPAEY7mi+zW0RZHbKMdGMttjoa9C46zQBDv3cWCSgXxBa
bwvHu+HiIh07qT9LnZcgpQ1TNIRNwrgJEc397bl1pn8PtbCD/ehBxK9F5oq3yRtgRKVqqPCBuBTU
2NYkrYx2nSiDUUHNZ5ZqRfsrukkujUpV9jXhCGaWgHZyapggBUYCzo7AbifAu40iS8zka0gPYAhk
bWs0Zj+9RcCH9vFjlG2JdNBBteElNNuGtSP7PgXCGq1NHrSK/rT6Ocl3noL85GcTvNXFQQ++pnhD
ss0YW0H8KPlQSO5p5cn7Xnrg62M0bLxkBWd4zd02zxHVJsA65qLIlTBQIlclryFDNT6TgDaco2y5
EMoCDO0RCv+WP0KaLfyneWn+liN6RxAiW/p5An39ETz9GavWOJqvk3g/HwT2ccguISO8fOsqRUl1
kMnjrhucbHoqjyi8o4PoCCo83Kch2GQlLbYQBwAnYgkfHAI5Iau2fmSpa/WiW9EcVgd84CDRRrpi
mVFUppZXpRIfM1SG9j60u+oRoKqyYo2pnHNXtqCDIYndysG7PexctkX6Dfo5P+biV5YAvKykq2Oc
8zje1L6rNk/RV+oTm6RmhkY6fi8HKHIySS6ctarMLVM7y4n8Z+hFDlUrsrCSRpyHXj9yLeq4dBgN
Xd6NhSGsNYteY3vmvQZKA34eNI9gdi8vWNwCCjnNCVs83CRiQ8yaB2m0m3Q7jns1fwZ8774BuWVn
AayHGggcS3D0kcsBx4CPvW7OxzbyF3ganos/2cS6Z70pV1y2W0YRzEo4MUBMQXt7sYy90NREGuPx
3PAdMWPeq4wuBI1oV/T6ypyE2QVfOl+KhGcerNbwEpdEj7Iyovu1SIdzm++k6U/i4VkwRmi5m5pn
xPyjAoLl2JlhMAYv2fcX9NbYqO2iporiEqqcSy+jEkiLPcRtDU5kpnPES3l/hPn5WM4OVX48LQAX
YDUXz4ufx4UUDVCUyHr0RLY9kxF1+8oGzBcrC3kjhYQCGTR6FRAFiMAQLjZN6OuK/B9p17XbOrJl
v4gAc3hlVLYtUw7nhbB9bGayGIqhvn4WfTG4EiWIODONTugGVKy8a+8VAtAUfdVTeDPYgAAK8Ogz
s7HXDNP4hAktFOotsisMPEnM9iP8KgCFaUy52ncvyRJZ8EYwcvk9s8HlWtbyGUMwUqaG0uHtVRlr
gSowPOEJHq2NoKEuWwtV5Rtjpx8mbjs4tT0VYzOQ4ZBn9nIORf/783Fj04KcgDod6DbG5Kw520PK
yAOp3dWjj7LnsCmIBMhQWsmoDYKvUiegXQd6Hrkdn9eeTIi8Cvp0SaLyxi1x+RHTujw7IaGsGndh
pQ94cCTGOissCK13stW5VAEnyg3etdEC1yqzyEtuw+MgdRUdpT1LWVIaF65jkssvmU6Csy+hAOCg
VKAhdKtsbicPVil5WrmSU0u1+WGzT1BCHQ9auI7bbWaJHm+Nn5q0dGNcH9uXXzFbuvB66KtUMDAe
ookgXxSI2XdOvG40a0S2JE9NmT0Kxis1/iadq8ZHuEADfl61T7lCF6h7v5v+csviY4DCxcsa8Rge
ZJdDwvVjSkHYx5AgQagh7WmstGet+NMakHeF4q+rZG7XeZybp2DDQ+bGlXSzFk+SsOESU8pfEWZE
jYuqK8+2GkFast236ZrUVrhwTN8YNkC/8KIAmBmay7/I27PJSwVpVOpxGH0qPhVcY2bGQa4Fk7Yo
DsEdmSwwiW6slYvmZrNUNSGeggmakzAwnK6ZcvFEp1KqUCJ9+RoY1CLxy/39en1CQ7/jv12cB7EA
WeZGlvajH4U1wB6RXY/R6v/XxOzxLUPbexQzNJHT2CrqTxRP/g8N4H2BgBBYREzX5YIytLIJ6TRN
eopcLN5ITbmwga7va4zSWQuzJZtJOpWABBz9WPzDiamNt64ZIx16vx/X4cdlK7OzouEoCbVpoBS4
lOoUr+oAIU9hWEb2pTQL23CpS7PHUsCJQ5nEwujzDNZL0lffKWDLBgvX883ldTZwsyXdZEqhVhk/
+giG8B4NkZ5Vxc/7w3azjQkiPWHwcKrMpl+Oc4qKFnoS4EWsS38julQZvjlWZy3Mph9l2EpJNPTC
qN+U6rUonEUP8ZtHDT5/IsLA7GQeEcI4VIEdesx8URy/xCS2qTFY4dD8pRXfOkKKN3zQjwuzc7Nf
gNRAvQcaAFAcvtw4cgWBN7BFmF9X+yA91O2jwC1JMC61MVsBtGyFuGwy5if6Z0k70xA33CL/bqmR
WSgkG1mQ8UbC/AyIWUlad0RwKhCi7y+0m3M0qUQBa4BH0HyOdMZxA+Vr5nfkSQ6f+6La8eQUKGD0
dLgVgiWq0s2FjXosEj6TQ9NcDqKV+zDKxwLtid8ld6xl/35/ln5/GtWz6y2Me5kjXYmpyf+k+knl
Foght34fJgl4UUE7kDfmWdc6EcG4b1Xma2r5JkX1m1H+sxQu+Jag14ADAsAAQPCzaLNPO8YqaGH6
yJyaxrimyks52veH6VagDUkDPAlhuQYE0TwM4LUkF0uKA6ZPwL22egOi5rDENZD/k3u5CkC1aeLA
yiVGha06GgYUQgQNddShkwMTygCZW2UlW6JMXF8XILSiVI+iNuCzSDBfTh8kxNqMigV8mKiVBe+t
WY8PSHRF0gL18ka+YWoIPUd9Byza+StuJEYsEb5EGJTbPNh5EKZWVtmwy4xnqbLlfSV7RQt4mIka
1sLQX29sNA2mjQRCJFy55pDcPsl6LsVR6CcZaJ5w0uug5ad4YreWUUoUNrEtqdugfTtx7BGqvb2+
EFpck6tANz3/gNkgsxxeEpA3HHw5Xus8UFqpRT3xq36hAJ0ANFiZg7cR/w5b5ijRG/TWFgZgWsCX
wfJF+/MUE160GSyM8ZKpbarZI1QMj0Cr1YHTIc31YuybyKSrcunkuT7p0KoGMCgyL1Aemy+tbMDT
sBez0YcbWKY4VekoeDgk64Rs8yUnulvLWAPMELiMCXkqT6fI2SmEiefKoJdHv5K8uPW4wBnX/KvR
LqQyb+RBQHWY0GrwUYba5xxAryVpWIOoxvvB04j3Tz5VZIOf3EZmMCo/+sAMmY33BZB4xmaUF0L7
G51UIW+tIos1sXXmaQqOchToQzSeja5hZv1BDT74rfbPGk5wQgIBD8rnCINADp+NJQoFeV1lGu/X
eN0KzniMh6dW/AgnjJhnLDEcrxH8U3Pg4WBAUVPDFF5OXUV4se6hNupTq4eL1Yo8ktwiFZCzhh3l
24E5HTLUMNOzsUVFgmmVEqdcKrHdWKwQp4VewcQ5xdTOtqjWCvw4YLn6Nd30Xiy6LcRqPT3d6doC
Jv3GTaBBVBFlVkD3fwlklx0uubwp84CJvtI6fP2SJp42mBFn1QCtAv4IP0xbtMng3z8ErnNcUAPD
9Q9I4lThmscBoVyMIKLXkm8IEJZ3SsBCev65WgLI3kjdAPKLRDbEcMENQqnpsndw6TDCoGO8PwYN
czIcfe9h2pLITAhvmD2LxV2pG+MqNuBuBBcQ8dA0Y71w21yf+PgIRKSgZ0NJAWHW5UfUGWxLOE7k
fZgiJtlUmXb08vX+gE7b4PJQ1XGR4YDDfoSYxlxwQoMIDl82legPqQ9xOjOm8sLFdbMFoGKBG0Bd
4IprnJZirBSUiPCEB4sSt6TSLIFibwwUKrfgHCELOFVmZjFvqIuhTGtR8iUZMIRu1QFetfjyubHi
EV9MuNip+jjVsC+nI1H4lo18LvtSvU6MFe1Vi9+ljZUcgZxRd3S0qGaKS5H29XEJETS8COEHNYXa
/OxgEag88BnkJvyxs4vIjrPtsJXXsbKQ/JiGaLYOLpqZrbWklfOQwrcP5VzKHIMCLgFF5o92mLBm
C5v4RtoLPFDo0MOrBjAEeZ6l4BqQdco+MHzJlszCK3b5YDOPWeGJe2jX3aviNacEusWKqSl7OFCq
hQuKV0gtumZH8icz6xaOen6oeMH3/e1wfYBC5Ruin4jtJnVaeTbHfDuEeRlFgc8qIGp3rZavSxkQ
WGgF0CxzNdW+39715kB7yJ+jogMyDDbh5ZrKgQhNWW0EvgysdKLiSb1whlzPK6QkcIIBtiPzPMhD
lw3IAcSuu4aX/dQEPLFA5cNSNBP62qn6oC7R5q7XKhqblDp4aIXoKMhdNlaPEvR+ADrx0+hJzHcd
tUfOUjhzYa1es+yxJc7bmUb1LE7K27IUu0CR/RZ2QORB/+nyEyTlzKFwGn/cUn2zKIJyffFcNjm7
WQ197IoG0a8f/7w12UvJbai+cKXeWAsIHHCzgcYKgO7v+XPWq5CvCLyNJMWXVWjBKpDL6Vf3V9uN
1Q2SPrjl0/MF5L7ZOclDn76Fi5zigzWgV4c82LCPKPMMe0nc+UaEaeDmwmmJiwuAuLmIKB57ihiA
F+ePQOV95MQV/W7FR1aYf8jA4KlmmZjPY+VJsXe/izfwTZctz9aGnvShmkWK4pMvqDjWviyuVdyd
FJ4BBUCf7/q7YVh8sIUEugEA43O/8Ez5xQFcnqRwL0YZzgDnFi/RX7jR2TQ2paYPRt9wvg4D8gHw
S83XP2vOq+NHpTQDgWx66b1kmonyVF66KX2CzUhsDGbME5OIwLLvlaQ2EwxTtmnkVZrsgErJi4dO
t7phDYMbMD78mjtEzIF3e/YN/bOFMZz26Z0uyLNTaSTl2BK15nzAmn+kdi3C1S9fU2OPvA554tbI
jXbUX2h0+tF7jc4OjyzKtSgz0GhBceA/pxlvh4+qdEQ9vaxqk3BHsVgiGdzYEOdzNc+ZVLBEgq8D
4XxFtKrGDXQLCHGDfndbkNkc6buq1/QrML80xWSymdoVbJQWuj3dKBfdxjpBjImaNEg9SNrPDmiF
LwdVDcTAr16M2NQh+dB98lb7WeV2bTxzPDWXlfOvhnpamyCyIFaCvSnCy8vzc4TWOxdQLNEmWynt
68BDr3HbP4eCCUxav+PW9/t4dS3gUYRiO14mKioSENe+bC7noaJsqFyApwJqbC+k2HI6bvODsbSE
boylgeQgQgv8DZITUwbhbOuVegUzoSLl/AquvIfE2KiBI1qDDj/vr9aCFhjp//kpPfVtevqB6o4b
Yo4KEoQypV2lcH4WOpS8lOqWDx9Ia0aGSw1Pzyx1OMTvSGD3ndcs0WmvboypcfwFRBnkmwC9uuxv
kUAlBGaKnF8KD50AIcmyWDgKrsvH+HkoOYIAA7Ig8pezpSKQIBxGSqOTqB9w/Vl5spbSJ8K9qTIs
FQqXs3IHFt5WEL4U0ru+lZiFzo5ko4hbJXGgnblwwF8Hj1OHFSxdhOII+X/LzGeTDMv6uowDLTox
7ilq10P1JPenYXhtcKmAsltaYvUigrUqNW+dCKwxfMeYyV6S/kPTrA44QAh+wl/OJNk311sx/EtZ
6fbqHqXmrsfzdTFvdRU6TB88OZjiMQejg7mwV6iRAOS4LjzB6y2wBTd7kzVLMyHqzCjMoy1dgjmJ
V4XWiCMHdiThz/3t95uMnx0xMNkCg2yCvqDAOQtqtbaHDFWlRCfIwZrkES5irR2BSLvuP6Ag13+w
FsSW5oWRvVC9t4SYgO4h9P4sS1DrTCgh2Iqby2bh6q0FnDcIMLJTch/sWJ1ywwJkmlePCJJjBxIJ
vOKAfAwIqOAFO0O3DAilrNVXwix2iNc0gPAEzJTtchOpbpC58d8Ad5vf7sGuwOM6NyUOWWI7+uhD
Own+3h+IawQCBNww/iIgyJC6Bq3ucr/kYiRr4ShjMbM98l4xAKqPFLg5pQ5XFZAp+xjwxcwsn3Xw
F7iVEjyD9NodW9WiS3CgawjN9C2A6QC+ZyBImoNBR9SCCzYm8anFs4KsR8HOPjCU1beSuGM6mCT1
69ASBWD7NtOpDGJ1MnmOmySMHTFzOYjKWEXqCN1rv1StuLHrwXTEH1i0OLIRK84GiiQVQPR5fIrW
3Btk74PHJlnxP7A2Dw8Bsq14EQF+y32x7zz9k/B7QGW5JzBDFh4v18EcBmkClKIuPwkbzzVhymFQ
67av41M2PhrPWKfKLj8hjKTjEzfx1pkLog6CO2bzulc9a93C8X5Ne8AHwON04hLwk5DtbCBieMzU
QsQlJzjhDp3VMKvUrPK7CV5Lhxu3fVVA1acza3rA5cnVx6F0q9DpdbP8DB9SZR9wuPHcBuYFx7a2
lMf7C/rqcTf7utn5Xw9Rw6Tp61B+AWUgAaapxFkHCkF5DAAHbe377V2XAMBsgR+hBJaLipTE3Liv
qhkdoaednxJxRyJb/eADhyZ2xW/LfRC42Muxz9crQTKjU5lYrIKDwULANPXp8jCbbO7xpoV3MDLy
V0tTJe0QJGlxKvgfA8c8npcLnZwCzesWkDeernOoksxGVQjiJFXDujh1+po+DVvJbbfGBiF5WK9K
W95ydGGVTXfovEGobqBmByAvaNez8xkSKy0nSVF5CuofwGSH9qUr/5UXAFk8+HL+ij6jtG7M+hQY
eSi2XVuecOXAM1xkZpH4cuMIL9wSdOM6TzZraxYykK5KMoU15Un76qFkALraNop2afLCtQ/qW0Mt
GGZmpXN/1n7fJPNBRIkGWW/odgjQi7g8shJaSYURa+QUgXTHcM/AMK1Yd5xLOiuSdl1j56nDP0o/
FTSPEMa3KUQ7VtxTaOw45U8sJICCmRVkNktThTB5AgEBKytWmgbJjBfarBlsZ5p1F4NAuRlxgcEt
bEQ4kVglfQ6WvK2uVwSSpTh6p0WIqGtui0fg6BPFfV+dothWlD9lsZeXfD6uzw40Ac4Y8r6AcF6Z
vWVFE3CBwapT2LTmMDzXYDrGRx6OOuO6eFKP96fnuj4C9Q7sW3VSsJlU/GaLAnQIaeT5pjpJAXg+
JjTeu3VUexE9gKVq10fhqDjENNIUYclftfK4hQ1wq7vGFIBhD6C6Nt8ApOkCSejb6qQwmwRmP+he
Okh2ZsBV+iNuLaVZonop168sdBmFWrx9ILGBHP7liswMqQ0qOlanzpYGt8TrvoBWoCA6+k/1QpFY
BRPXKTgr4O2scITYpZAVkC12zES4Hm+hcjRJP31Uidk6IqDlCdicqVXrcG+z6sxiodU8Dt8FsQZo
zdE1IZ9gKlG2B/C/zlfqp9hYHbdCCYognHssF3JJ10wcxN7AteIhiSIecuJT98/icGEQY511Ciis
ksmDxZLVr0luhZVbp6Ml9RBk8Hioo0Ru+j4qx0G25f5Z+taQ91DsPrEKw2wY4IyOka8SOIg0uinX
a5RymWjziN5FK9FWEHSPtC0V7NJw8R+Vduk2+UUqXx4bl72Ynb1ClRFIaqr1CQIDsWFr7FnS9pCq
Ntiu+WGfyELjER54xXeZmeE709dJ4gqaF4yWpq+aBN7nG5H3RntU7aRd9YVnsMeM38kcxPjcOrCi
oyI9lI/an/goQeJFeg37CIGCmYxO+CB/tYGjlbsMrgOvA7etPUiLq8aThjj4u0o8OJ1z8UtqeE36
kAou41ZB6oqKVR9KPFPIYUwIFLkqC2pQzEPWM8KvRBsODEzVgn11vWsq1OZcobPG/jH6hFRRZYh4
ieLPxx45xmhJpfM6M4tFAc7AdEFPJkLzbMZYl1LacFp94kEEL5ofuBaZ6nNxVDx8I8g6C4/BGwHi
RXtzFppU8GqOdVifxKf0Jdx2ypG9y/tet5oGiovvbFzjXC9tuIWWCt4X4vP9Y+235jNfPuoEg0Ll
d8JCzVIbSiYWfZ6jv8a2+lCfGmvYFnbNXFFFTLiF7hIInFBWWIMrS3/4VwKSkF3hoX5o//KJZXxp
qzzPTQXyA2XnwCsuMIGtNSoLRC0DlhgYs/QBck+C17NdYLU2NDQPoWjSz+Spw4IAszxYUmm+rn1O
cwjJF1itAVMDyd7Zxu7HzMi1uDnBhigacCn+qKVh6UW2ouKO5ysLQiuHWvvnWBat4m5ApA8/dkT8
l63qfJcrsRLUJ0F2QASjL8MAFv+faBt2z+oSFvM6Pz31UZ9UH3WEslfuEZUsIsnJJc0pwpur+Y5a
0VXbfV2+ItUqkxVLvpQO8oyAYYQbsASLbImscZV5nH3AlDM7Oz1hBxr1fJk2JzldZ8KkQwHphxS+
z9tF1TD80tUSPevqbImiWCKNuYyu8ulagPB1AmXvYeF6v/FgxA2HZzVCCdR+rvaBWqh8oLbh75pJ
mvdK8TNlpTzkKSqi2kkdtxX1OOJqowkABl7fFVTFIqcd3gcU80aPjxcgvTdeKtMHaYgG8TlIz81u
p0oPs7FTMb4aDjwaHQYXVgoC7hjQHzL4tBCLg3SUDgBKDeb1YwZ+erYpFOv++XBrlhGUopQI6VTE
HbOglAatSiqlxSzLqEhXbhC9sPIraDZIePyzhRNWFGpuGrBKSOnK84dRRdIUlrpRe0og6f2FY59D
CgWPZCS4kFq5368bMT4aQ1YQVSq4BSMveLl8I63phpJV7Unqt7rwpv9wnQi8uSsgSx56kgJd09Cp
mnQjpguPpVuR5EXTs50jqCQnMVRNT/WX8JlKkiWNtgxFqlY3YcNtNSaV7fJZVbzh0MhA2ccpLMu2
+lKIfvMIOR+C2b7qZDgi8ULTngIotPR2Ku4rDmmbBCm2pxYO7tSCrD0vWFq30nyjW1hZN29aAzK8
v2LjODJnM2BILCi5lrYnCjfYnGyJ7MiVFQx70ipObSRWI5gjxF4C1V+Y++t8JpKuZy3PJmAsQFlp
UEk8JQ1EsCa/Mi23cuiV8kj9fqeNzdqPovrKx+eGbkVjHY6vQMoN7wufMTUzP9fw0hRk5AEkgD5m
11SUxlSqSpxrXfpn3HcQL3AHfXpYjP2mcNgHV25Tea1FVvwmPOhw1CNLEfB0JV19AQr3eFMA/YWN
d7kJRDWNJbHJm5PwBlTgY4/3dCtCJYt3+HibOIXsBY2HQl8zuOM2MGsvyKBMk3y3CNA2dW3ydvzG
ecMeVnPKYGmxh5pP9880VRwLE7rgfz9yOqLOLhoSVKKRKBgm2COPYCiDGpRvK4JkeGgtqkvcXBrQ
EZ0k4bFE5iohVCvSSAG84wRzMKtE3BkFhyKxE20h7rp1rgJqB7gzNMwn98LLTmVF1mmEds1J3wgP
fZhBbs8prIQ+ZEvAvumEvprjs5ZmYYnAemJkEVpqC+B9+oJT3LCpXhfW8rRW77UyW8uhlAidDJzG
Ca/SE/ep/iTVquhdUdqphcmX62jfBPb9Nm+kGIAhhq4l+GUKTKtn5wft41DWOgVAmzZyEmzQlLwr
0r/PE6ZoUhGGGPRkcHo5T0at5H2ecM0p619jDXpD3RNERqHhJyE+77vh/9Kns+Zmk9XHUVYxLmhO
VfFNYSVY6p8kjRdO3psDBzwp7j48dcCFu+wTYqCEtSr6RA0rBWoWYgBZ+s9gfmxZeE7hWOOBscR9
ftkIEQbKjUlCT2EApT/FHFpgpJb0KG5dpcg3GkgBTTDZq9qzljKDFnJBT5pwjFWrzLZcv4Flig0y
eyhDOAskFa5xc8jxSv2GvYmeasXuizouJGdubDIggsGKgOUs4I7ztHIgVXqX8iU9DUgXM2Hfgq17
f7XfuCwmXYKpEgdqFFCrl+M5MrkhOaP0JEE0DJdkS7YBXWXNoxy491uaH03IiEDiA5k1AATxvphr
9HYZDeDcK1If6nFin29Iz++jxICMffuUwJAqXcLazAfvPw0C4jUVSmC7NVsqasyLSVvr1OdEvLQ7
ze/kZmFf3WxiAgtM1AMUuudLnmdZkRpxB3kPZEfFCDCFf9xUv52AsNQkSzQlqmfBlGpEXJHHNcSz
mOpyxmMlpSZUtxf68ZtlPD9np2YgZgCzaSStoFMya0ZgesNwr3Q+0iDxSpVtvTKhwcc5qbCN+BW/
E8s1/Sy3jbMYMc+PDTQN94spVQD6zOTwdrkCKZ8lem1AZUhFZiR2xn3JW2VyoMdUflYaX6brTtyr
4qMCSc1DDcWz+8tyvgF+m0fxE7oHOLKAXp01b5CoSspq8OM4sipwGah+Qq6okUF8XojMJAm/NRtl
APRA1tInaDjUCC7b0sGl6sOQoi3UVusADmhPcgdLGtOAb/RUoEJuSutyG/ryiB29XIbaVfs3aBxV
qs2xfo2aTUpeegi+ATMmbVPBKwtIiJmktVRhA1zBs9Bu1BJUQBEwNnnhMLqKrP8zVP/9/NlMKXXQ
c7WGoWq1tTgiojSRjwuPqfGTpaYhgfpsZQuciFsLE0MGlAC0RoGUnp8acSQHaRR1g5/qdtusIFxG
t2TbbUTZIa+l8DxmFjXWXXpQ3imqsPfXxu3WAcVFHIubAFiBywlL6qHVeNZCF6M+yvAfqJttNAZQ
YtfMAOVlSTBFsiom3Viy5hIH8mll/yLoS66O18cMXEPxXkdGBmLKQCtcfgZohgbixoGH9HrKWUSE
kHiWjsXCITCPUVHJRdUQCABkrXEhzFOGVSly46Do4J/A20HK9uPo9vyjkDj3B/XqHvhtZvJPhyXV
9ES+7EyndTyAJgbvK7tw2Me9Q+L3TpBM5Rd4wBZau0qE/vYK9CxAtOG+gUr1ZXMjVQfEPmhOIH4l
rLRq1YCaK+UW+PMxtA1aRlaRzKwmJ/uE0o+4aj6AKreS0VtkT9wcYdSHIUk01TPnSVGJpXAxm75l
gEJAOGQeS/aQ6k6lxV5Pg3hx0mCQUQcG3R0yCjheZ4PMlEpGCjgWfKVx5PGp8OXC0rljfhSn7HeE
iKke7ZA+TPrSKHfZaZovpCNuTfPkTY/4Fs8Q+RdAcPa8UvWAaDCwFvys/2GG12ZPIkWTfObIGZxe
lozbbg0thhW6j6A0YavMOpxLjWiE8Enws+FAm5d6WwHIAyHm+2v3iuY4rSZsj4kjBrkr/Ovlaip6
1PmHtBF8rXGaUw4Ua6bWloSUQgJNKREu8SKu6qeOvedasTEeF5q/Na0ayoU4B4FSxq112TxE0kLw
YWrBlyLIlgI5Ua/qKEMB6cno/gx9buI5O8A6sFVgkJXaEhQF84khcP8zpmBgvrgmKLuIDQVLuXmB
SwO0Lo3kQfBF1S2h69ojNf1BXsTU7fpTjPvrfnO/efV5e0C5YN+A2YSE4Sw4qamiNyQVBF8tD6mw
mvzeIWcXdAcW2W0PcA1TVhI8iAPXCOyGnJIXBKKmmnqD6oPgrYY7VbGGIjYT5kA+HbyJvP5EsS1b
l8Oewc56zB1SLgzS1ZmNfD3e+wa2H1LpOIAup6rqtVoiFZNx7nTEmqCEFthiZOmGmmZ8NjYw4QXz
GwRw0JTmOJy6gT4D0zXmk6YylfE1aZ/HxKtkxXsdstjiJ5XIYmkBXFVCsPSQ48QJBmc9/FOfzUgm
t6QTq473E+Un/IDIV6d7GnOz4e/4tw0aS4uWhvMqsYr4Gsttgrbg/gMVdBZqp3mXaRLDiiYMRcFM
cg320kQ4x5C6DguLdPUzns2NDI38UyQuvF1udPiy9VmHSVvRoeoEyAZ2NkPipgKROChjk8hr0sqW
qq3qVNwC1nN/6V9l6397Df1NIKHBuuHnZM0+G6k+6iVCrtHNug2nNSYr2UpAfVNOD9H4UxtuEgKC
NmwVpUEVUzvi3eq1sAro/rZ0YSfengQgNqf61wQ2nQWwchiKWmrUkOX5gngsq58qtiq5P92P2qHg
+wwRT7oalg6965sEY3/W6LTTzm6SWAaEQJARdnJQudCFxoFsVzfsKg0cl2Q1jm9cC7DOWi/7z9Ie
k4deAIYUCoSs+BjlfVucFuZknt38nZOz75ntbL7q+hirf5ioUGOx1VLBNEpHLVA4eQqFx9EUk9Je
jAGvcJH/aXZiYeHlAJD6bOxZ1peV0PWDz2/gQaTJR60ZvFAEJYz8SfR3SXMrNT8kMIbgng3k9ody
T5p1ytZSt4f6WF49DkJvtpEvjZ4qP+hxtXDiXV9O0zz99wNn89RFQLo0PF43SS+9EYOLvJhGW64Q
2cJuvCqqzYdiNgMaDFE4YK8HPwS/NnjW4N0giC2qxilxOdXXkPgfbQkhJYYg39SVJQZ7rjkmwlOd
PQvwAAzfF9aEeHUMK5Ne1ZQ2xEWFlPLlGlViRnQpFAbfgNvH4BQ5AS1PTuUPY9SZWyjVd4sszEOt
VIHDC8OWg1SMCb7nR5/p+cI77frmmb5lSrtjmeDxMjspE4MbiqSBoF6WFphtpZAh4apmC2fBrV15
3srsREQ+O4ulDD1W3pLe6+AnK5i8hEf7B9e/LYzurZV11ta8ZqkmtZRz0AnxU27H5e96/s2CP+of
sdjFkhWicBmlq+RQDs/ieIAqvbLQ1RsBCEYUFBQB8Sw4BfNousP/VBtFHHydf8/0h5avzLLonDJZ
gZXSJ1tNhSq0ED/QtLXr8l1tP0bYP7FizSPw0FFuib6hIa3mrjxsW4IKLzuywksb5aBzwarRe4tw
j01bwTBE2PRyD5uJ+yN4leTA5YmIDTkHAGOhUj57BJHRUFJF5CBCCrCGbJOyShwdgG8ghUmbACox
wtqIjfXCwIk3t8VZu9P/Pzu6hypsVTlVB7+B80HQ2TFy9wqRLDl41DIrlaHpz70KxAu7PV7xfQi/
Z8Dl4QXcK3akvuVpCYlicBGwfYvtkmDXdT5jGhVQ0ZBXQPrpytot07EBWQfdvVqGC0X8NyMHJbMz
JHWTNWxKtZ4z600Awd37kyHeukAm6VCk9UDOxidcjkrGyb2ShJgNJercRAUgR9W3ajCaRIcJAATY
wzCDYCREnLc1yL7CnhA/aWwBshMMdeucSVstdAv1cSyRRV0MKW98HjK1MtRzp4Qt8vmXn9epfQHk
LfKm9XBAlcIk8VGMrAEl47SDHcXoh1AGHHfK+v6w3FijcDxEuRIAFBxa83RtplVFpjdc5zP+pRFK
j6leU1buUOSO1C9MwXQ4XUbNYBZAlAIpR5BKwSm97KJh5HofyrAkkAdIYkdm178g/ayKu07fAk4o
H+937Vb4iNfLhFdF+QLx8uzu7mSugCGt1PmQNSyfhyEUHYJ2XawSqG4gcySh+08xJvNZDHttkxXF
UgB947zWobgJ2Vp8BLxqZ10mcpaJdWx0/lGHpD+lssmXXsn9zRg8qpasdH6dYecDrEIeAi4ME51k
jirNUD9B3lqF/LA6FgcmK9wx01pIp1RpiGohnEI3A8WKl8iUh2hhWVaAwVGMBnXikYk7junVN6dK
ozUGNEfWE6BBqiW6RRGJb2msn1IxkmxNBBiUaam66gICdwBII9qoGrWOVOsfcJ0gHkcjweX6LEYa
pJVNihSwK/OjUpkNlXDeKFLF/v2whcgsmAAQnAKxSJ5t7yHiqzDO097vsuJVEdsnmfvU+qeuOjTS
aWFh3ThgdbyKJwFuJHuuFlamtwClRWXvy4FjyOukDNYGspBFBMZs/9Nlpd3k+evY9FaucebIMnPh
A67zLkhMgqKPkAzbCISQy51EOhoyDUbWfiW7AbDDFB6+Iu5HAipZz7Y1WxfxJueAhZC/ePpcUpCl
KhWK0G9FEi68FG4tcfh1I9ekQE4QsKLLb1EKpnSyQgALDP5U9Gs0HuAtUKumVh7KYqHjt04QlNnx
LpPB90Ax8rKtUUMBNypo74tt8skg5JVqqimw+EH96jgCG1aLikvQrZuTfdbmbKwhTSQS8PshdB1w
X7DfSgKvJLhCw02ZNR7HALalgxvDjCEomC3C63thsm/EYegwhhjrGmoGv7nWs+uckbalmdDCbxJG
jcm6ojsl26f0gd8LrRNDtxbGUTXZCgmOUGYXe7ZEobg5w2cfMNtaNc0reZxWG8g9jpLl5qAUbvAI
fTWPxulBK+SF0HOpx9MHnfUYV7iaJCqmORmFwyA06yo3dgpVl/hct+7c85GdRdMc8BOlkWBkR65Z
CSlktitcvOo6BnKq0EAaHJmpd5GbKGauePen9fagQl4Bty9SVXM1HS6oda5r0Ectf6/4VZs+F5rJ
jUcJIPWFgPBWyAU1PiQypKk1vFAuxzOOQqDj+br3++K7j/dqpFnB5LsNDsoua8wycH/K9ud+/25l
LSYJQNh+oH8Tn/yy0a5sC77tsG+gRDPqvSO5iuxlMI+iFgdbDGWl03YNwd7o+37Dvznuq1vwrOHZ
tU8qQ89Kpcd+YWshOsbBcGJ8ak5M0hpHU6QS+IMkJh9DNiPcZuCd9kCp6SsD8VYP70oWk3Ui+1H1
WPHPItxIB9EDdm4IkGcR4e4tr/Tu5f433zzPzz55FiY0/0Pal/U4jjPZ/qErQPvyqt22cnFulVkv
QmZllfZ916+fQ38z0zata6J60N2FbjSgMMkgGYw4cU4z9fNQYa7UEflRHV1R0eT3HKusvTU1qEqQ
blM0pROF+cs1ieepGlapQ7LAuFPc2AG3gdSBce0tVDw0LuaQyYiwAYpj/tW9Gu0LB0JVIPvMyggf
Re4Obz21ukPvzL69V4fHefUmyZ/xErw9GxtbA335KGLggAcnG03Jhta0WKg5Mhtese7n8KhIuyaB
qo380Cgs8vhtYwAuAhaEC4ynzpowWeeMKxTsQ7Qgl34kQfsM0m7ZLx4aHuXIIrNgmDvFrGdHWzor
Sr02PBKqeWc1vOos5We0jzwFrc05ZCVvz+RWJpNQHPzP6OhAQa6lPitHGRdm+hxC+kvUOg8yqbsS
YIZW7u2uf4AQn9bvdDhbOPOA16PMqbUPbdjuxaS/g4IqY3W3wnL8Jqjror4M0ANdyFDKUYS2N36T
ylePhhbWyKjmEMcde1GzdHCQozCpQAg00vYACoI5WAGqkxG0bDx78AKBh51AEDzd7gy07GDEEla9
bo6x+MRbUwj5yQiSeiLjgbV1Dl6Yom7PtJkro5VUOFijPTSl3783hIko6QKe2ye/WsVOgb5GrwWr
skwODeocJK8spI3JhYnT/3KzS1kYtq0AkQ6wUOgmZ0yyacwpiySScmjwUqGorEN8AUUpHaEwZQX8
VFpvxJMYaA8ldlBsIiKZ3qvaRjP4bWemDskrS9ThNQsr6pjSKIIG6wECMrsxt0MmCO3KiIJmQNL0
QZrkUEairspljVo+E9HCLorHYtmPLQE68AqjTLthhRjAowjy6UgYUocOvE/P+FiJA+FdnT9B+C83
YPV/+sv5wnseGAp0GEqIH8H+c7n+1SyrKehk4kDSoGrgJZagHXIWSILaSOAGBfEFOpMFUgdDXYoa
iQ7B5Ab+nAS1LYt3peg0nK8vvzuBkTugnBl2ZMjp4G0HWRZSiqXsTPFS5HXUxIGxBANvCyxmESrk
JN8HbwpRPtDxByCOl5Ml5VBhkLQ4CdLeWVT02yEiYxx8WybQpoBeJoi7GUAKXJoQmhDtnUmXBEAW
gTpxcVk1ko05Aucwut1IjZygni8NGEJSx6hDJUE5eujLnP9+rYGaxUMPQn1E0oXeG3luZEO79EmA
CvCcfb6Uut10L/Nf0ieSpcBpIuLuB1AFr0pqGL2s56vO1WkAWJgc3fH6J5O9eGMpCGIBK4FLQMUz
npqpOTWkXKrSoEO1lntr0LeqM+oB1xsDcb1Mun7QeYhAhjqtqnSsyg5kJcGs78pxP837HAxf92nv
3t7lm0NB0lACWBVnCj1bqjgO+dwWaaCZGfI4xjCg+YGRW2HZoMbS83Kqqh1sSOFenz4FAFfqv9/f
kgQhOiJYKhD4yuWKVFmSzRrCcoAG3EQzdZ7x1tsawvn3qUeBhPo1Nge+P7T3C7p8VXviWNmJLRsy
SaMCe4M70aBsFGGW8lw2pUHM389PQmHjqfz3i41sDy8SLBN6qqhYojPWsE7TNgvkvRBa5c+/pF89
bT2wiCN5iKIiLg7q9mtHruqVyEiDsnhok4cudv7694MrF9VKoLsRltJ9WuEy6U2Uhvj9y2vv58pL
+nrbAN0GRUaAn63hfCInOsASlB/NRTxFSpMHmTlA7a31ftedtYhA1pnLs1aDeM/+E34yjF5d5zCL
cjjAQUh/kdP90mheRnG2aBrKTO/yfrrjoGKcvEav2Z38mN5z+xbi0N3X8nTb6oZRUHQg0Qv4IJDW
NE1HXXTYTaW0HkDNWDhr6PReyiIfufJolEpwkQAJCkgNlo3yhyLtSsCeh/Uw7fnj8h0y3JlOTCDy
AaIFiQnwE5JOzRNnwdlraGoHoCrLcT3Ie+29eZsTwuoE6WZ0q1U7lhrJ9WCQgMdskVwEMpU0rHSN
Gl1NVSgThdX9xP0B3SKTM5Ms9FnIjfGgTIlvk+4mGKBPsX4AljaLEjCMcBZRIUbWG+pH90AMqMfb
q8+yRF2ScjYkwjLCUsrtf6MKH0mWsjg15902cxVSkAGB5ldGfwluGLqEMvFlj1qisR7ARua3jM16
7cGXH6fGUMhiF606Pt5z+6x6quO7FSQTo3N7CFcXMRkCQlPSWSSQysDl5hQjLp7rJFwPZeuHoJvl
DuAaSBHXT+5tQ1vDQbyCsqYAOiJ0MV0aKo24b5q45g9J6SgjqOkOaemU2dttK1QK/ORiuOzxckDC
AiUeaktGRiYB6N7yh8jPhXsUTNXFHZ2Qs0uP2Ve7NSIDzcrI6MChAQO8HBHEYHMUM3j+AAXiBfKO
vBUOgJcwrmY6IUCGBMJJNIsQ8jFZpmNvfuk6Y1bD8VB9jrvcflq9xf2AVubH7Zm7Hg14s8g7GD2a
hPmbujzjGgk2SS2mw0959yg93v74tZchY4W4Gw09eNfhoLmcqrJOS6Wq5ukwzQ74OtCxNCveojgj
Kwi/3vjEEFo3yKMejaZUCSTM9bDAQ3g6JMBBWNUvXDQ7lKdvj+bayWAEHBKgrzzdAFQkU8rFWlcx
jOQ7yBKrlv7QAWkPOdyOEVlurP2lJXJon90AQ5erhaav00F6L7zhd/hRWNIf2U90s2Oxq1LZfrjZ
pSniH2emcnHt8SCAqfSxfZR4k3MGt7BVFxK0panZt2dww9kuZpBythXnWq3NMLZYxZOc2tPDxCKL
oWHRVwOiwo4Usmeh1pK5e4gfx97sv8Yfgx3veXfYgUBq+HF7SBu39eUEEq85m0D00rZdVcJe77aJ
C7ZFT/L4APwxO6D6w5Xhg3Q7ID08micyGYfeSHhhOqB1rUmswkdyCRW29SBCvniPww4wN093edPW
Rif+yfJM4uOXdzlGS16IwCyckF2XozXSokg4DnsgOqySXf3uK3uuYModJ9dAj/TSYJfHzgJ5Cf/2
RF8HKpeWqXXVOBG1vAyW5czRUy9WPH1dWLO76aC4p4DrBcYb3DiXw6uLIUr7UcRpWO5kD0+7AyiF
VCt9AJm9OpgVVGh5tFse5da6PbpTnoOeWECK/0NEgUQIdYOlYhL3LUThD2mgqL4eW25+iO9Rnfa5
O+moPpvTTvJu29w6NJGlQnAONCSB510OVkPWsBmMfD6Er2C08nvTuJ/3Metopgk9Tx4LbAtpWwLO
Bci1SzNiPRXlKsJMHqhO5UdOBxnN++ZO2RtW64/7ea89Jl+rq3rRg7S7PcSt9Ty3Ta2nVpS6sq7l
fFC9EfTYkHPbq6+3TVw/rnCCIjEDwDsEE5DBp2wUOWB6cgcbrS2Yq6/vEq/3M0+zak9+giqoqzNC
A3JrXrnKmUHqHir4TJ77GgYnC1wWjC0gbk7Z2dcpr5jbcAnnEV/nnt3mqX7pnOizMtfdaOq71U/2
jZ3t1V2zm73cF9/Te+0jvF8O3SPrYto6aZDyIuwwKNUgoX7pNrq6drVERmm4yWv/LO91J/NHPwna
+243/G1N6D9eemaOOl6kVM2qqqznQ/en843nHr4quYkjHGp/epze4/v887l4ZhG00ahE2uzpdjm7
PZaVsGdq1XwYG7BM2bpX79TGNEtbt1Vb2HfPsokeg+wRolaWdBz3wl7/F+fqqdUOiDCkT2iOknhF
rFN1/XxoVk8fLcTMC+8wtgjZAlceS9r5/tsGNblVUo/posNGcQTDT/mhQJ2rvCvHJwgZ/1Z5E9q4
CUvIkUZm//fU/mOUuphVLVKFvO9gVDWhy/O1Bsun7rU+ZwLsdsf/wu2h/kr9vfSBW5OrzYp1V94e
NR70lx4s98OcGV2LH7A8AFi57yz1Gw223YQo2AQu/HOoGZuG7M3//zxfI4G6duQTcK8i++HonJck
TtczDp/NeAcuCbiipsE3r/Qpwmbqwq6ZD9kbOFx2gFjtaj/0a6v1MpfhN2SPX40HVxTw48iBXnXS
QdYp5lWA6w8gCX+QRvSbmNL7dL/+MCJTDbT99K0OVviLcMeZZcS6kjdPoDPr5KQ825tRiLoBulxw
JReWBnrDP4T7fxf9zkRTzC39uflGvxYLeko3if7Hbc+sUm5bJciYrsKI+Q0dCDEJOIoaazce2sOU
mgAhl35QF3byYjCuyu177B/DdGQ5cEYSA/czH/hjeEdo8jTHsGpnsnWzsed9a7KYozfjjzOD1E2D
Uw/ox3yCFqHbZ5ZxH7q6D7LghhGhkwmjnUghYirgyoZuC81FP7UT0luCCEWmzNSh/1Q6XO2oza5B
vaayoA1122m3bmcUHIBdR4oQT0XKa9K6Ewahgjm0YVsl4yTd2uDnH6cuxTlWUnQ84uOZD/bQd47x
Xt+MQs+/Tx3UJC6G5iC+L94V5nF+mG1gk5pj+ikco5fe+oP/YO3xjQcoxFA1CAWAzhDIFip8ahS5
BnpXEg9D6S2d23jxW/dhrGYCAthv9Yu5PlsPxAuDZNufbeu+54VBDGEQT0UzKhzhi8vM/FN9hhq3
9Bk9RpJNKPBZ49w4TcAjD1iqArI7lPCoMFiuM01oR008TOHjCEjRQ3anBqPsQjxEuFc84214bFlc
4BuuDygd6rZo2QPdnEjtMKmtYr1vOeEgdPvlDWIGBO3wQw3Ufp903m2/30hakOI9MFQGSojAzlO+
ubaqYqz4/4cBygnP4+IKvDVKu2n00bZQ1Hab/v0FC59BaploroGSm8aRj5ygDn2tK4c5sqMnUB+g
06kGOU1k9ovZFFb78w+YZG4P83p7n4hJwM8BUjdConrpPUqSLMNULPqBl8Gb9raw2FKvD0UZ6AH4
CfJMeCzRY5qHqZW5ntcPM7ea4fd4HB6k1etr4AQZyZhr54ClU0oe73mQLFAOWRaZUoDBCF0G1UdY
gkfIGiI7XxyrhJKB8teRCeoxyC/iYATCCU3rl9OGGsPa9mKHcDp5qtU9muCUlBWZkHjq8qBHSgKb
68SYTaCdlzbEiQfAH5kH3CdtsIK/UfLj3PSyFz42WfKsG8uEZmpUG0+FQZnW1hbqQW3iFrZawUbL
9uyioCZ/N3gCqowH2cYynVuiK1rRPE1ZN8KSYurAWHuD5tz3qzV8TzkDf3N1uYBGgJRP0d8OqAEK
tpfztwylMDboZQgSfhcnToSmff39L3cPZYLsrrOzl2sMvsymJQ7Ufem2T7c/fv37UWcmISmejQCv
0RJGcdxXeLgmSWDEQa1optp5zcrYNOT2vvAxXUYZFfDoU97kCnEjQDh74oa8CgpgkgHMe5+6FiJh
jN2yZQWsHNCoRdSCQJv4xNk0CVnYCVlbVUFnQhgp58049rVxd3u6yHl8OZQTCE6S0BuD1Az9wFbD
kPT3pkVgzG7E3y0W9BogSM2zgNa0HRSaQBxGXn7k0QC5ucvBTJIyTAsooAMi6+Mjcp/Bt9maE/Mt
Te9/ANTQCg0kDpaHyF9QZ8yqNjUncmERqJotQ+XG4h4GB5lJUDvHj/p+3ElPFZDKo9nlbl3dr5nZ
sAAbV5cg/RuoPVRLXZu0EVcEvf0+ObGVOebw3t+zxnry5fPFo+1Q11DS9hxX9EYRNM7gCO4Y9DvZ
EV4Mt9oX+Cs7Jvv1MB56X3MeUeR3OU/1weS/R3/jwx+/eAa5uan7owcNHadwE5eV6acV9lDsOdEU
AZ8G+I0C8Stq1dW+MZpSh2zoE3i1dw8RmBLe1Mr63ZqCVZq6CaVuR0T66sdHZLVWZoumYtVgroMg
H/49sw07dELntsvTpzYRpAQDG+qQAGWi35GetUbvypCfqmA6av2+sWpIxsVW+J7FjEP72ucvDVE+
r4tNmWoLDEH8Uh5srvZG1VVeeFbamL4cTgM6zS/oZoiSweUsp0PLyaE+V8GiWRGSxaMLkmpo26CP
zZn/lnkCa4pRqaB7QQiLxxRNR1lExsiFk4HD7z45gP8crRmv2ePwDD3dlfUS2ZpBQpKEZi4e8atO
bSR+letQ4sC7P+0foMFgkn9AtGG+V6YrQm1hX38m76yn4lXyk4wQvoHORCghywgqL+dTyAxVbbWk
CYixyO93kR/57W7CFos6ExIDu3qn76NDv8t80HuA8eYuygPenp0piFmQv1N3/OUmR3ck2kTQ0YZ9
hBT65a8xIq2XObVugoNGZuCtD0ZbgUB55Sv4759fSDebsR2BVPc/f2XW79FarcUWHMjDW4oFSKg1
Owv2EyTGGStE31GYKnTZqQLWCPgBgIouf1yqTWI9jmsHtKApeqhAFWAeY2yjq/0KdSsUDEBaDqgF
IHCUe4dyN8wgv4+DGF0ZioN+Fc1wQ1fOf0YsouArf6NMkZ9yduVW4lAMyCHEgImaEVpf36PvcNzr
f0nxRxS7oGyCIxEwaiTQaIzl2PWtpnBCHFSaXXUunvF3GvfIMeIHcrxcOA6sAMOJuF5HvRUzdzkY
HWsj5t2aBIkZ2iylyOs7jvo6tfKI8uNSHcnXW3P9AUU5/5fu5o5q+rdPa7pJ4DRZ6CcFFopc6diS
l8NYRblR6gjQ3fiRw5aTwSfynB8WG7GdAPlRc2Q1Jp+eIfTEYaOBEo0wuwK1eGkxa8uubTo+CcSj
ih7KAw+m6NfIAWjJyQ7FT+Uou7mJDrxPbZ9G5q5JXVb73dWJjsmFhjsRGSbseldgqTAT1DA1kgDS
BhyOoMhZA/0R1Fm5dXt2r/LjxBWhxY6aB+4Oks69HCunG3k3I+kXLM78LL+VRx1FuOEpOk5P6k52
NX/1cjsLxmMLcvovJinVVemDtk+tbgKmKIOTYB+UKXgO2sqv+XG2QQNxRKIi+Sl468FwOAcNR2N4
j8ryodzlPqt6t7Xt4VvgSyEtITjPLifBSCZUrbM0DZZ94qfPg4hJZ1aVyUhor4IkG1hTyYsef1wa
qeqoDbsWGsEL0WrMjlVql8/p+9qbkzc9tpGbPICW/aN65j64j4kVf19l7E8TrfJIA4Fg/Jr+SxMH
NIkoACqrx3mXQI3kDQpOzXv4GJpN+f592602/Zdk6zGbiBVo1m+tE1G0M0ZAij81f3jNrOoBaPLu
wAowN08hIr71P4aoq1oVB64Ch0eKSPvPLFsvoT0E6/14P7GO7KuLjuwTQMuAuQfbF0RNL1ev5NYp
rAmA2Z2/JA+gwq/bM0Y/W0/L88/3dco7RmEGsrnAjEluFuxVRsi7vc3OPk/dBVWZpCjX4OeP7uKE
n70rIwLfdW/cu4FyY7RHigQPzOVX+KH9lAUTD0E3V0yx8W6P8qq8cBomqpkEyI7IgR4ml8bwQrJe
qx3tPzR/sZRD/yOxQCxyTJ4bh8X7sO32ZwYpB1G4djQkfUkDexVNyHIWR9lba7sJtMxS6seWKTNM
7r2rbX5mkLoX0TyX8nKEEYLhwFmOhhvtu+B7tfDidbpdyDi/NzfamTXqiVFJ6ojdd7JWB6IlAwsw
/lGsP7eXbdP5z6xQF6I0QItVb+c0KHz9ERoeB9ZL9qreRfsFdQKDaLwsYwkWhk+UNczhDvVSp3ZS
W0I9sfcGe/aWp4zVlXBKBtxaLGpXr0UJ1bQY3iF7kEDIfkI61+7szswQOmd7w0EDcPOy2LH9g/N4
X/oAIbNX+fwBgYAPQiAztBaXlVTc/FGgoUWjBBq6CMjq8qhBYFLLWYJOA80dOVwOwM1DdWr8zr08
mJ+jQxkYiD86wGa6oPb6P9V75xUvktM7w26w6/voV+2xApLNKOz8RxFHPIuMpVBMonzGj+IeWhdk
MXZn9dARjj/Je112b/vbVXWGuMOZNZr5dxGTGujHkBxXspVYCR5+v0qzQMog9xaTs2+bo2mwTyHm
uTnqdFzFBWtRYHCDU9qTP79/C24MR4gfpk/pgXf6r/VH6xR7xRP88KHG4ZjegWFaNCc/8vpXneCz
vAIvMsbv2orgz38XdXglOYRTQh6/y+bvuAduJ1vSTkITE5SYAMZ5SfwMBR3JLz85R9ir4GAytWPs
AHP0G7yeHYKol+iXZPGPfAAQ4j2rSLF5mJ//POqo69ZC4aoMqyThIfrWkL8162NFWL7/nTHWiOWA
dDOtHtV5I6cwxu/ByGVKnvsumLKZOp/MSG3ruDsfF3UYDRyfyplOvA9HQfzAmSPyZLG7uJE9I0cl
man39uf2Um8egOc2qU0P5fbU6BbYNJ4zPO8XR/IHp/AgcW1x1ugAj/Ne7mvWpJKogj7/zq1Su3qA
cGk8rXAw3kueVn+wkqNsF25j9z9vj2/rnjozREPzQeEeqvyA4U2OEqCnxTS81JnM+HjbzEYURSjz
SRkQYDHEnpenlACchiZUUxLIk92rn1n4FbI25cZbAb0ehGwGjwWwB5A9e3YQCnHbcVwuJ4HQW3x8
BxIo1BdccC3fHsnGawHFRUDmNbxBZeAjLs2oVSdOTa/ieS3sAPrirQasJCsK70wFW5Ylas44WV2k
DoK8AWQXhei1jUyI2aTO0h9KRvS3OXVnY6KOMx1iBtUg6CdLWel0yV4vrTB7nf5SMYec52gxJJy8
YNFDCo+61kGsNSWqkAElaNxl2e9W/Nvmr5MBtPqC6EpCgoB+y7Vds/Sj2iRBJs0WZoxtYePoR+EH
xXp0saGNnMLh3PaljXmHyANQFUijIlN3QpOfuawUGX2RS/AljrOT1VEOzfhSSHbMOqM3zs1zO/Sr
j0e/gjINWhKAa3aCQFZoh+G+YdXeWVYof+00rS6WGF5UmHz4+J5pb6HEuHi3TZzaPLHAV0WxJtbi
bMyxJdBuO0MDJDAyp2H1KGycVWQ9AFgg7FXY5dQOR1vhkrcJjsTa6urH7mNidXxuWwCGHSUBpLPp
3stYb7K1BhkzBOAnu45Hm4sYKcat9zcGgbYuMMuJErq5qUEMuZZWPJIa6r4wnByiqIoVyvfDAPoO
biex8DObu+LMHFm4M0+u1lQ3Yg2JmvjRHBhd6ZuLfvZt6tBAz2wvhuguCCpkv+SHdr9+3N6GLAPU
ZVvmkgTabsxVmO/RfavPXtLd8eLr/8kK3co5VAMvFBKGEb4O9/pj8jIzAAIb98X5klMn0//TuLHK
G2TLECwLiQkxbj3y46+pd4z07fZQNs+tf1bEoO8LLZbEtYAlIXcB+hx0B0ctKGJ5Vtp/c6Ogrxt4
HhQF0W176VYdF5VVCY7iQOa9XEdwCRmFhpWD2Zw3vOoQnIA//QqGZTRhWFQVEnBd4aSJgypdBSGv
wlpip2ZlITb3yZktakDJNE4pN8AW4FAAtMWMbb81XyK6HgHJwwMV7XaX85UqHSlrVOiFX7/T6GVm
FRe2pgrZaAEtg5CnxoJcfj8W9KLWeBLGvQ4ZuHdN/Zv/CNOHjJXV2whLQW31jyHqLplHSQFDy4J7
/E/7AVPZbD6tnKOGNivRvjVliOdIlRaUzVcARz3pyFQKSfDQPg+7iQGCu/46oWDHkijokwBOmlrv
FWjTrk6RPSze1BzVbFMSvdt7kXzh8qVAuukBCTpR31/FEFwhTuq6dmmQGq+CcpehH8lhgje2hkFI
IhD0IEd9pW5URZIediR3ViIbmHsldDxYrnvVOocwCM2oqn4q7QKISD1a1byemrbr0yB7+w0s/r61
leAr/Ijd+s3YNy63Vx+LZ+0lsm/P30Yi8tIu2bJnV1fTLMKigPYkiN4i9D7LliyboN3jd7W4h4wA
clsli1Vn41EJm6SeAdQdIWwi831mU237cS0EjLUyucp8GFUvtuXH5nXmzVE1+6dGhxYJuMrN6cfy
dXu8W/4Cq+AxQ0sZOrKp4UKVa43TQcR79gGjLB+k0mEh1a4POTQoITRGcRx8MljRy9E16MPNuD7J
Au2HgGz235edUTUFgRNRDiZlG+psUNQKtBUJPj/8kVCvmc1lMqHkgzzk7ZnacvpzO9Qtx3dalix6
nAWi88GbjPzwRo4GHDtQm8a9Q/ioaLm+NlJrNZFmQitiApeIlIll/BBetB/Zb/5X8S1oNvr9u79V
pscLDGax/rCNJQIv1eXa6GMqN5wsZcGCcm2gfUWCK/4aP3lzgBJFZ96ewes4AcagpwjSX6jYXfV9
d0unlHU7wBHML+S/rX3OOPy2Z/HMArVGy9AOaIaDheINHezFsfdXq/Yl5zuGrgNn68gM3R7S9Q14
OSTKt/NoUJaZDGlCDly3yx1IykC7yZi4k4oifaqfzxx1QIC5tgjTDmZm0raoANsC0gQvMaOfOB5M
twv2k53YPyIH2gJIuza76GF0Xn+vTEzW1iaA5BBaXxEfoc5GjXdpi9LATZwHQnec672s74yOkYLa
MAEyNlBaARQMuc+rRtduzfOmmgDUcZQfaKtlCcFueCG4DdBHC0JBUOifuirODluc7kOdVHMO4KwH
fe/Rb8Y77C2RxQyzOQ70LiBeIK20NMA5jgyOzwc1DybBU7q7KXU0Fh0EywR19EV6rs9tChNz63Tl
HiY4VqZuI58rIrRDuywBUAPZRdlYM7Xn8gEBUegph9BNXXD4Aw64+N+vrHtQ2riMLmxRd34SDSXX
EFug/TZ+6YBCHqL7MeBfV1dBgjU/fAl+b4OjyEncwR6eUyv3G7t6HbzSlg6LK/utM5IyBEp4z4tb
M/fhdR72cjIo9y/VtobcLX7gm2DzzoxGW6ieIpmumq0V2j+qRx7JuDfDZJFOndQqqQPgYmaIU585
7ZzolQwhAGQz7cFs7oe94Oo71ZJwTVRWbKU7wc/ua3e1tYNqN5Zw/7Pbt7sYOWlPslHRt3lbdisX
SPRnvjJFNz8KwJ7FProq8WMlIDgT9D6zcrBkOuhfjUQWVIg1hKTYz5e/ujbCpRHlGHENUKP+woJ3
b+1kUQCNGC4TcHfSSY2la1NOlPB6qh9nrENkZZOfSWZff94+5LfcEiR+hBIHHWII0i6HIXFzs2RQ
3gjqLIiVHSBgQCPrLOTH1mQRogZg1pEQR0BzaSVbiiyMGg3VjMD4gljv7TFsfR10ySTLCugMjtXL
ryt5JohVwyOLhQDpefJvf31rJdBEB9QFIRED5cTl18eiGBcxa3CzL27WfmpyUEY2UnY2syFs68g7
t0TtwGkEUJgTsRBiZ+7i2ASo6/ZQthZbxsMGrzxUD/D+vxyKmnP8wA9VFtSdE2ZOFe210ltHRnJm
ywo6fg20Q4GXDBqtl1aytQpRV1ayoI0deb4zQsuQj5no3B7L1mSdWblKfwt1DaAerExjIDQe1EIF
9fG2iS2/QrIaaUVkR0UQOl0OpIUCzgxVdWRLHM1hVfg2oivUlxFsoB8O6DeajTBOVHVSU2wJvfR4
gE84UxIco3PTxYKW4+2BbK0ICgToTkNfAt601EBSMJa3uoB1b1pzmOwQfHTKvhd2t61sTRcE2UGb
i7cQj514OV3x3JVIjGOjrIlpWMPL7a9vxb84D3F6ADsG+BN9Iq49F67KSpx3dRHRv+t3izlGlrj6
bQLl3yfF54vU4gdPeWVYJqcTfdRrKk5iXFN45V3hrvgJhNTRiIEZpjDeQ2Kl2belo3L7QfX6d99g
DHXLtZEbMFBzAxwSQ72cSHCfVj1eLlnQg9w+9pDnYNHpbjkE3mFwiZNsBV0KzeqEFF21LNCFffOZ
hwchd1jPh00bhJUQzGRI/ivUuVkNkJfqswKx7k/ka4Z7IAMymSVGvTVVUNNRASnEZscVcDlVMmQn
08LA0xL9aEhmN+2dlrzdXv6NjQpGT3ASkowZqgvU7TJVvJQPEYfVrz6QwQBthILcOW/luf3ntqWN
wYCYAhaQs0D4rpIZPQuEIr5qiqzs8wAtIeBNACdtPDIeIBuLQjIKMKDhPX4FAJ3RF8vNC97E/WCV
33V/iAw/YpX0t8YhACmtA2KK3AUNk1BS1L+jvMqDQjvUXyDoZnXPbJw02Iv/GCA/4Gyi1KleZKhG
54EEwK5kTiwp161ZEsD1gs434JKvOAlVNRRi2ShPb4912CvVvsz3qL/9/XIDXU1EkyVU2Gnf5TQ5
baMVXKgwEU5HDiam420T2wP5XxM0hinTDC7i9RZ0qyW58IvJWhvXYAnQbFlBrIqpAp056bm+XI56
7PVKyaU8kB3UlDKkyiUr0RhD2XIqQp+NbjpMF9jvLo3kQtX2EZoJghXOO751PHI4jAz2RiURuVgD
HOBoDkWEQrf6xJGWiHKZ5yTCC6P9AujfUXlVRXMBBmyx24kRuJLfTF0s4O0kyWa8QNFfQt2YzSKX
8aBjTOO7+id/LhF6++Dx69of/+JKIVyByL6BxxGNH5SleWrr0YjKAgWzsLG+Wt2+7Whbq3P+fWpH
1uXI6W2RFwGvHYYqQFgZjYxobMuEiiYMnPPoqVToVGufKAqk0DAEbvC0ag+qy3H+65oSlv3MBHH0
83OlkdJo5ouCZICQcMiTO21mhGKsUVC3iZrHodHqMIFRIP7GKOTq34wC7yEAT3Bl8XRyps4TNVW0
Bt2n/E+MAuCWfzcKXYMsEio+6ECmHhJ5iCzaUigFOVd6MTNxdmmsXNnWvavJQA7jlsLhQhdJknI1
tI6TTjY40ZQbM37WX8b4bmKRFW3VRfAGRg6IFApAj0QdYJOo5DIcDqb+gGVvDToRhLqPYDleQjP/
qbJowskaU9seDzCRACIQtgBle+lmYPVrqliQTv0mLXdodpBU+V2njMPlVN6gzaArDoR6aEJHgZFy
NSHNazEqAO5oHNkbA85HfxykNHf1Y2VNXpmCiwrtSyT3ZBbo28ucj9cfrSXtX0dH8aNHpOQBLt1p
XmllSAFlu8x+Q4HISr18N/6+fXxsVYnQV/W/v5WG7YRTFpXygGyKeNTetcQcVrP7CQrH7FV/GD/D
9/5zvm9AKXnE8cgwvbUaWHmIUGrg8AAzyuVqqHUSCZyAumW1WhP4nUxckt1dZCaQWX3p/xizLfxM
zSUyl5fuRbduW9+4AXCZ4cEEAg+wXtPwGBT5FX0QoywwRFvv3fWzz81otJJfOuwxrreNDUX6yZDm
JPIpAp3t7LJpLaIeqIxZccT5GDeO9FnFwaCbA6v2sjWn56ao8yFVxaxOQYWPBoTqTQjy5xqBJmvh
Np5lF+Ohdq1cxWuGbhhg1EX75zCZdYG6S7pCqBaAPiasc8tF0TKC4gCeoHg70ZpEU5TUi6Ig+qjV
p8RMrMrOXrIdb4YPVVBbo6vsObCis2AIGzN5YZXaxOs8p1zBw+qCVKhm/tY8FmJu40YC6x5PNAXQ
aHitQ8Sp2RSleBLUktl9jI3Vp85tJ9+0AKFXgolFOY7GkQ5NDT3VGq9NkC+PFSHhqf/+WYM46h8L
1B7WpTrq0KCM9+xifRm9Gx4KlkuzBkG5dLgOzRDFGEQofkBItB0/13+1EmejoBx6XJcyLlqYWGu0
PSqGY/i3F2LLmYAVFUnHLyEjpSqiar3ExpLgtRwBMTrUZtjcZeFu0o/ft+2QaJK6eWSSh0VhHORj
kLu9PFL1UDEqbRaRARRsDVRq0tvt72+0p4AfhmBT8XRCa59O3aB1uFZVLepY7zvwtwS8r99Jdu8q
h9EXbeWYoe1JfU7u+of1C2ltGygH9KJzXuRCsgbYcs2DhFzt3f5RWwmq8x9FXyQoFvRhJ8MJuYfC
51CzKPahK/wIfT4Qg9QbdsnzbYsbB7qMHm7Ai/GmRxM85ZIFgR9zMWZhHp/FxkoqB/sr86Nd3T/d
trTlOHg3oKGa9ALJdLISudG+n1Wgd+OdvlNQTrHaI1NAbMtrzo2QHXgWfa/xiNhMVZLAZfVvn+jF
aIc8/zQV2A81AA41+fTi5HZhZgfJS9Gd8lO2+4D/3R3Lx/UgvEtuivaWwkLJBb0dwvzaAx0uMA7D
jUYfEVJc/8wltTkMvsVha+C3GGBMOMTfsaW8K6g9zrgscyfcS4HgFgWUNkDk0B9mD0rc2aN8KD5m
p3oIfxUP/X3mQu/y1UCowHjGnYLqWxNFXO5sDcZ45cM4wkLDex3kOeFVToTEnbOA4Tsy9X39YfQm
4ImGteyS3czdT9+oWKINwdd2/zefo/a4hoaoZCU+V+Bizd8SO93Ff1+pOFuKK15Ujq/7GEC2JADR
3h2Y5u8Y0/lfpF3XkuNIkvwimEGLVygqUJTuqhdYVVcXtNb4+vPk3O2QSRzTZmdndm122oyBVJGR
Ee4e93f0jQpqpKA7g8JhqXnHYYmC3j+SSB5cr1Qu+0OhkJVSZwu6ozMkNljvorNQ3v+/G246fQqQ
XQ16HTZs9GQRrR9ofr7HdnIQnedgN7xElfkHmsCim5zE3QRp0lXyq39J16zmckvvs6t1onblLPBB
XXXgu8h4v5CCrvDarpJ9d+QGE30NGY586ab/+4BC9OV6Zgc0U5TqFBSCHETrt47VsJrx83Q0JKlh
UwdkMO33dOCs8SlZpYi8JlO0yqchNaN1XR6GYj+xnp2LEezFwM7TfHG4xbAuJqHCwAqztA38jwcy
crAW3xuoaA8r45Cr5uAxG8aR+bqzi85EywuzlTZCpz+H2dpGpuBXv042gSVYLBzBohm0+CDgHVTr
aMBuqnVGKc3gZNTwq9CXykzJAcAGjd53PuMltQQcIZo8/7FFRWqaPA0+7+Ng+PvUnqFQwbuSp3vw
ixFUvlg5o8WjfmGNuJmLCdQnaVTBBIObAu4Lj++NBiqF5t53t6zpo85Ykaox35AhZT/oTb8qITjO
vcg8GPr37SwFLYAZQOcN710dXJ3rwYQ9XlcIo7BMkM8ZcaPUpekE4mkcGIYWZw3lZ0jPCCC30FWI
IkKFVR8BdnU1FFfHlSg6sWwGrLz0OU1Pb2+k75EgQooIjxtqdaIuLPqJdN8TH0ZvWqvbcDXsg4/h
URvM7iF7QL9yM/oC/WuGgnv+MLkFYtHuqepMNB6z0YXGvD/BN9K5wD1CDPLvD6LiqHaI9SQgHzRZ
mms4Cci4xarexW7yIrvJUXqPH2ZmFoUs271ZoCKsMJ2kAeQCQo0NV/Hpy7drh1vNluD9zk4sD720
tJcjJH9+cSC0us20mjtPee7+gYKbyZI3XhCruJ5E6jjMjQyB1QEmSrs4GMBiHIzG8mQ72Ymn+rGC
yngH4YjEFbb+e7Cpt92Gf2Os4wIg62odyYm9GGWaAXqgEgJFulFseZVsWxPSdbhdWZ5z6Ua6mE76
XmiyaBYHP0UGzAEqW7JYjU/PfQ/vbI6zO70YSR/Mta7mGIl0rEApHvFU863yXd6i/UZxkDeQFtqO
K+lJsQZ3sqNVmpuyk3/F7nyY7PEQesCGQ/gbYnxf4Tq3mErnC5mky5k+v+wuvm9sAvUvWoxoDRZv
xpYGdrBuZxvR1J37q7rk/i7nmjqcc95XWVZiKjpH2dQn3P/QNp8Yro/lAs6RwMWAArmVep50Hd2P
36dkM5qN2Ts9lvYPCuQb45gxghrWqKgD2QvtVEUh7LW26hjAL5JxsciKxIXc20XUkZT5Uo+MHkZm
weQO8zaBjfuLs6BEdXXqaYV2pY8EDAMkLFTg8dwpj3j2FFvRUW3ltTzy6PZh9fv8ML4WcG/d96fG
8qNLLwYQFTTUBlA3h7zh9ZmHlGY1NmMOqLyIAidaKRc2Y4gLFpRzq2b0vgWojYbioUe00CYKQE2E
pIPGm+/+ykfTizVaNz+VzwFS7yv9QQgdzjD5yoLouhI6PH/K/cxa52bwzlL7X3A+pCWjQCSpQO6h
r08pN0Cf6ELA2k3IcwLPw3Cjt0qK0K69NECduEDiBmEswKFQARfNPqFJuRJ+ZWvNDX+3vLl6LpAz
diZPWYWPiiVJZuUkh3iTID1wTBmVuaW48epbqHMyzj2XA1uQeHvCSfi1n2t7mp08sodT2yRmE5K/
7y/4UloKNiF5TopbRBT9eksVNSepSUg4JFbojlBnQYsDAaGkG0FozIDGQ+Ob0RQxzC4tK0qpoM9B
pZiHyOC1VQ6w8T5KCLghQmLezccPuWUUhMlPUP4AJWfIEmuQQBZvwPSKPsiVVgAu0xYPlTn6thBD
yL7wCP2XoehN1oUyhb7gqE+diZOQgbwezVA0eRUKZebVlY00WwK11je+3QI1xVisBUdKpMTghdAh
AvgTKpEdpbLf1z7Kw028ziNT/ClPPpJUoaWjUc1jgMV7m1fjjxpBo3adxvbImNMFHwutRpQC0PBR
Ac6COiyJij6JvT9l3kdRWEZmBrGZsuTeFybzygbl49QcFbdqhA2QUFGFzIBLyS30MuZZ5CyWIerC
4Jt+yvwChlBrB6GDEHfROapAopRxrlmGqM3ui2rFDTIMDdNq5tEhsfwYJludGWdqYXFIA1MAFACC
QasvajwlV6tjJRiZF1SxCaxz0Wy7es/Mwy6ZAT5YAG4P6iIGHQ6WgVDmMbTzvErYF8ODpNnY50zJ
jyVfCHCgSFRMiK4sDRfV2lAJdR2VLXgIMbbVTw5q3GiPxJs6GBIQguPMPF1VkNi8f8YWjtiVXWr7
Te3sB7zPJ14TogyO/JUKCkGzYWF7Fu7ZKzNkz1yEYJAkTOMwEFD02rosnMryb0NBEcxkNJ6gyx+F
MTbAWE+JB0ag6LGwQmdgAOXt8On/+Xmavl80ai/4Kco36WZ6kVfZn2xrWOkT1JaPtbMtOGtyjE1r
sUCpS/CrK7vi9ZRlRpPWaQa7jQmmgz2aRHlINlOHRYReuDmw44DoBXIFaQham4XL+VYIEmDH/X2T
2xxpB500Nuio+oFlanGp/jZFl9wCMeRwBoDlBVMqaVfcYN3fzUtJPUAXIGSIWwNa2LRTQNvcxs99
lG81yTK8x3KXbDlH+ypWjflbqkCw5deyG9n3rS7c7ldGKYen52g90GswWkP0+bFljGnBAZHetsDc
IhGkopB4vQ98LRSEMAbiVgMBKhrNrwqnVM7c+2O4tYLmDKJEoEWIOzGD11ZkMVI7PUeE0gsGlLzR
tVSKbVaF4Xb5kSwm+GcFSpPoO0Dd53otlujnV4MoF33r2d6fGAtx68zw+2iWAX0eAO5vQAmzPBQZ
2pIBCdubUbCBsxQeG7u1quHP/dm6veKuDVHurI859A1SwFysxz+9bKkemmc3nZniwfDvDFGLH2fT
2M0tRhSDDx9O4LZG9sxyNUtrDyQpSCoaJE0BUb5ee71Az3EjA/CycThI+gkW6x23OF0XBsi+uPD+
PdIJyUjQquVGsJFkh4Agz0hCn8G7124aS3Jhg4rVOF5Lx0KCjWKrmi8yxCJBFNueDKdco7dBavlm
ZzZObX3n8ASWpVsocFYOujdzjC85H5V7X0JtjqQs6rgp8CW1J05ms6t2yWf4W/ppRrAVa6d0e0tB
T6RH7kkHp5FVUVmoqF5PBLVlukQPMwGNXZFT0aCZDG1jM9tC/CkrLSLzxoHEWLiZh+Aifi2d2oyw
pcA1PkausMo/51fxK/sSHAHZHpafXDyeGraZQXo03XAHuiyR4o4DMhoajraCoN0T1upGi9b3z8zC
zUn65EAgElcJMFE0opA8tvwm1ABY/9194H1XrMoKFE7hcX5l4jKXzs6FLZpWX7SxHCWifub+5hUB
xyvChlcYpdmFmh+GhPGAJg3mDZopXZ+gAqjyuReSDAlYfjJTL3wWoRrQfwXoejzYPYv+enujEXOg
3OASxSTSDx9Rr+QiINDfLF3j6TMR+M39RVqygJADXStQykF7ZcrnlHkKrLckZN6UbAvZrPlN9F/c
aJcWKKfTdnmLWpGYeWGzLxKnr63M3+Qsva0F14YHMPaYBMFrMGPI/rhwbUGqjIrE4RUC7G9XW1O/
11EXrryc1XViYaOB7AW0N2yQ1wjl30RxyrjY5/CqElYgL8TFttft/4KtKF1ZoYajlUoiNDOsZMJW
yU2khES0GWRtr4VJQ689QDyx/IRMSHnIYJTr0CiRhCnSLT+anPRJ4F3aqWPcngtzBgwfMHagL8AY
T52aQJ4jXS7rxPvVGquhOpTqr4mVLl+IaYAhhQsAvotQPCl3m/Ol0ooqgr9pVa4Zod/SPIFtidOh
QrblphWAIvTN3Pp4ArTNFq92yN0au1rf/dw/ikuzpCC5AcwUsqDItVxvYWmsM7/qE8gkPIJnNcmm
WG9ZRZWlkSgyWFYAFSNrREvrcUlZi5MPG8IvTf+qHrXupQo8ENTvD2XBjAHpAkJWgSIaUP/XQ8lT
o2/GzkfCOLfRIkKClJedGf84ykSrQcJUwtJALEGlHmZcKs6zWGNXiasI7Z8DqGILVvrn/khuH2Uw
QmQI0WOFZJ+obZX56cjHQQgWEbAmM0k+cZ8x5xB1smeZlQRgGKPZw1mtFzoAxKnnQ3xhNmekGwbT
Ty3ku2qg4wPGKt36fohygPuONw2aoAC0eL1KcpCp6H9Z5Z7NNesvIdncn7rFn0fODpUDJNChy3H9
870xAM2JpuGEcQ1hLLBv/gtSCUZAyBhwLYgz6NeSmgLA2wRC7k2FY8jERJ9/3h/FrV9B1zy8yAzw
+IkyP+XvO4Er56BTc08w31nZmNsTf/3b5M8vLq1IzWY5LLXcw3nn5D2yjU22h7LI/REsrIMIMCbk
UtH0j8ABrq3MXJOoHR/n3tiu+idO2D7c//2FUQDdgoQPxPvgvuiyXiN2c6ESSowr/si/3hm/vvT1
IGFAthgkKPTKo+6oTIV+UdUmmKNeMZs/Md+hgSljpy6OAHkXxFkgvd0w0Y22kzJQ7HKvDOx2WEXy
Ya5f9N/3p2l5IH8ZIax36jjEYPJO4AvmpIrXGm40PLUxw8S9cRAT1A3CqzEYKxnGgSAIqeVc3pfg
ALBOBGsglNtQYk7ShoFYER/gpQxhO8/O/bm6vT+QZSFrAYG0c3uR6y2bBjH6YBqYq5H3BChJgQ0E
qacP2X++b2dpwkjvLFSiIDGIa+TajjQUs1ZWde7N+rqMj+mum90kYRhZmC+AzRFeY2NBt+GsNHNx
ymtVnSttQF406ltT3PiggcQMpsGiCYQN6DCMjBuEG6lxTF2H9iG4bxtT820Zsal1f6IWDCDgxQME
KSOgo2gOKh+Mpd4FBpJf4cqIj2qzyf3X+yYW1gImkPFCRRC0I7qalXRinXdDhJuWX6kZSOaf7QvP
kkhe8OZXRqiYIW2KMB+KmKRY+hP38+9GQK0Cn7dGmHO4vmd0DBX387qHCoTEqOosrgTyg6j7IcJC
IeR6qdUANfpJxErYOX8Q+lPBavm0OEWEb4pyDkjNtORrKBZcn6rIcyb8OrHUbnV/kpZ/njw2EE6B
BkqtQBd2o5EIAaJcuI599/Tvfp3yTR1aQ8/piE1UAbrDyGcszTyY8US8T0DMRGsrCWE7hJnSIHYG
Wi46ZM8Ji+q9NDeoTqPECXF7sO+pDZQnk+yXNZIY/GAhJ8WC2i54VTy/UJxGeQH6kBo19byCWDaS
g8ILjZfaN+dsE6M1xrCWWHnGhZki/fVI10Mwu29aZ48x3puilKA/72zhPtUy0xgY2J4Fb6EAN0Aa
ACD4R7L0+hiUQRarWV4XAKNsJ3GbfTQQ02Sc54VhoGcCgJoI/kHrufFIih/nhRbXnoQIVptf+v6l
5pz7G5ZlgzrOYHaLjRQnNbq8SdaqAntCSBge43ZXoaKENnbnshKkI6gIqok1tZ2kvoDIlTCZLWux
WT9PHjUX15tcqVEQdvj5wWmsjhGZLSTcEJcZyChD4wY9aemiWDkO2ajinvbq3tLxtEd7nZe+gtw1
9GijfC/8067PYLuec++g8hPldlqdVej13A98rfcSQB1SdyjdQbHmYM+pjBuVTMtVdhodEiCGiNsO
bULJY5yatrAB4h7qEV6aukq1/piSlb9uJGuQnYhV7rvZZCjFQNcGdzfCEChHU4eFz9UiHptZ8gzF
UQer8VcDy7fc7AJUxSCni+OO9cJ2o3bBFEVhJ1W56LkzaG33z8iN3yK/Tdo9EJUwFXvheqq6Ocj8
fGhFBB9Oydkx+uqewnT3ct8KmYTLBcFCqAoRStWBwCaqwNdWypj3IUmVq7vgVSsdFx2NnH7fv983
Qg8FRpDNFeD9cHcDSEfc2sVh4bSk68RC03cJmjUF9p6rH9ctS/nkZiTgrOO9hMQ+kvtEDOHaSCbJ
46zECodmXE310qPT+5oXLC5e+Sx92ZsUPwj8Ci4SuOJzi0g6H142gOboiAyJnHrrVofKzL+m2t5m
R5Z8z01JGaaIRDxe4Aii8dyndpgMPEsWDRAOCH1TkDdCAMb4hpfN7GRsBXQG+my+fd92/Yf8j5Cc
7i8bfVj/so0UAJwo6YxN2VZzP2wEGaTuLrM532oKb34oBNOIV+NgVqzCFXkJXu1EyErACRHtFe0s
9H69frofBWKsgQQP+jb4N9U+NSsrVEGPYQUcN+4V20OCx8P4kBGELAe1H2MkmeuhDiI479Hzt6r1
qMrQ3OJQiWLJvZ1LCfSw8KzTsYhQF0B4cz0sNZ6aqMgbNI9dVY/SL96JQ9OsNfeh+kqRfD6xAN63
i0ZikL/tEZd1cdYSZWpiroE9dHaJHDdT0Pe5fjD+yIz2GDeYITKJuFYhAwRtP+xRylCFzpillgEC
rB2Fo/qqf6s2uG/8urYC/HV/J96AqIkxJIfJVYj/3NLWB4UP8mYmoGb9IT6p2wB1xcfssX8WvAqS
qAX00qd1x9qTJA6hFw8ZGEgQQW4S1QIqe6HFpLEBIeKAFapOYI0MpxTE0GYjOSwexeJ8XtqiYqJy
jkch5WBrsAzSyLsx3/D6B82gtVgZOPraIrN5aYrak03Ni21LuISNo6Dr1v21oq9d/LiM6xDpSTSc
QIqBGsektCWibR5VwtSSHDFnSpgvOApc6kRojnSAx7Jc7/CiSTt0gwBwV0/M/LvSbfWP/l6iNGGH
hfOPdYkxHCJySHgCSLeD335tLc26epoHAcMheiie0Zn8Kj/q+adod999Yk4saP3tPXZtkPK6JR/X
cp8Qg88iGNLcC0DJjrS5v0gLVxi6Q5D+8eQxQXpBXQ8rjvWiUntUw3XVzBw9f0xcdDDUXuc/QWJB
YIVhjqwJdZCuzFHOYi4CIVQ4meir7WYtXY8fAUBrg9Oi5Uli9ckuit2mtLtqm7j3Td/EHli/y4FS
YVQJpbRsNABIUPdl6EGw+RtQGf3r3xmhLhSQauYo0DCbY7P6iD+TdyBb/cf7NhZCAYSBuLVwTSIZ
hRTh9ZKFoJHN+G8GyqiENpiz/ZVtR/MPmCSBlTsKOhGyGmHe4NWx+a9MUrtkToIpkYcow+XVu/x2
cHgH3WNa8wSpys0INSLFvj9IMlHX+wTvHRWwaw3aLlCtoAzKnZG2XFdAL2uyhNbRusNcHtSOASG/
9bV4gCC5jlc6HrgkvUdNpV4IORpJ9F7/WxYfZGsjaGawyR+L3oSuN9SWGMft5kyf7WEb4k2Kugpd
jNCzQk0qXeixP6ziD+SEzcIuO3vmzPvTd3tPUoaojSh1ciz6BgwVqV29Zpa8if4YDshqTmS9/PB2
4jLeDzfHizJIRd1BEIVVz8Pgfv59Cm1hy7r6b3YEMYCOFaimIaK4QUDzqhw0QyX23vy7iKAlXoi2
w5i0m+uQMkFdKHyB10mlSL0XRo9xY0f1SZbNdu35vVmmZv8avI1oO6x8c+6/NEx5xVKpgjkNYFg5
igZ6v4ByF1bW2+BK/FrZvtefoOMyTN5cntRYqfUqEPpmGZnOJERHvsw2Qkv+VaLDsd0+GvnKFxk7
kpykqwMNexLyqSgloraBQ3d90poQwL84iAZPRA/AjbpjobpuXRRlgLouQ0ngmkoOB88fN2W5KUan
Cg/S5/AMLMyB371ER6j3P9yfxcVBITMDtAoe5zJdeCijXMzSHIPyR0s0EeLUrHh3aUuC+wH4GCkN
3NTmwjz1xR5Je28SPniSwXAFqzZD8ycFdlD+wJAYFsk03azT/xkkVbTrdQr7ZGxrjRi0SrQIjizt
q9XMGeT2GUV5hpdfcof/GR2MUTcZr3bJoMfFgJts+jFMc/z5ZHj4BQsAkCFI1ICMwrOBOtJpEQ9R
JBUjHif9cwP2guCUldWgb0/GcO23kZQBHJmBOBSxIehCdF8gLsTNr0T96LXoyAp1Eb9Y8dx6VM0Z
jIlNwepRzrRHOY16HAdjktrRE+uDgLZ0lmZY/YHP9mFjcugMzHoDLXj4q/GRw3DxoBx8QR0GpRvB
SO7dxoqPxYt2qGwfTG+BtOw1vzNAtf+pPBYpghJFbGha8kiv0dmcuaqTtMsHzKpd7Uvzc8va8LcP
82sL5yTBxbimAMqZpYx1A/zUlYDHbb88ZTv9atHr3beKt/su40b26K8BnYkcQCVAc+F6GttabjN5
wDQOVngaVv0GRxr9qpVVg6SbbEPaZ9esaqfwDvOIfcTtlE1mF+73/c9YOBeY1v/7CgBIrr9iSvk6
CXp8RbopnwfHf++8EqyE+0YW3OOVEerw+cg0VgqQ8N7zyWKB6hZ2I34b6H1SVIa2CBXgoIraT62B
fdHxq2a0IdvaGGYLRWWWNhTLEPnzi+1Rq7Fel8OE7eEOnLnZdmsWdm/p6roaC1msCxPcKPZDEo5k
j4tWjO0guOAM2OFnn0IyEV2/Y4aTv018kT0P9DNQQ3CO+Kdri9IUivXcCaOnPHHrZx9hPJj8p8o2
NhFjvy8P7sIUFcmLWZSG1QhTYBYK7rNvg7e9Ojhwi6v04LFUyJe84tXIqD2XV1EeI/YePU4AjdcS
Zlv1uB8us8uH3GJ1ur89RSi9AaSBJAqe0PBP19NYNOUoBYUweb9St3UsaIswoqZFAwAVIfAFXQUv
hmsD/sQDcR1Ikyf9ArdwjC3kzU/dMWZ1a7nRGAPTG6K3fxuiNoTItzI/TTCEy0u02q8Aamvr6VVC
969oq0HDLto07p/a0VSzQphjG6fh60n9x5c1+QhdAboYcDyooV6P1oC8/KjUmE5RxVO2tuQdZ/uM
rX8jU3geKSDMpJSCH5Spa4wT0qhseW3yRgi26U7rtkTHwxy2ujUdzNlSHICAof9QOzk4CglEd1Rz
m5vbGnwUDZ/zXywxKfEhtQgMJ9j21B6ahEyWyqZC/hmKvs8+uL07H02GjdN9X3xDIET1CwBkwHAA
gwPtgW6YoQ3irCV5MkOekTOP+aZ1eadwZngbzvnTuVJoTZ7AZPUt3K5XZukSSZCo3JC32ey1v/WX
QbXiYs1p7rq1aqL8OJoRh24hjFNzmyEhY8VznpT6EbMY1OUwp7NYTm06QxqxcNrQLsJ1ibjZ8Z/C
R2PrW0/dU/4Q/klYvu72jXrmzQIwCxookhaUIy81KSu0sphRuuhd1dnXxwQkI/y1kU3f/EYnFKY6
4K2HuDZJbR+9k6CUMpSzx1vCTra1LfpFmaxU7o3yznnzYCL/d2B0z4JaCxLIEMJK5+RH0XqezdCa
18fHr958D2zByleSla4KcHgkixGp3Oh/ENuoEJMqMfp68TTQOa8VHxxU2B5dvFFf5/Volut2ndqa
e8xNaSugG5rq5lsFIv1vLA+/4BivrVP3yRB0Tc/FsK5ukfq3KkhRhm60r9caMimjhQ+wfKu25X28
5zbyDkrVJivwJkt4/STDJ6A4hWsLXRCgD3LtFjOoUxRBU+EIuaDGHUdXdwJXsRun3IDZJdioaeOJ
hvBHRMXezJFxdBi+Y2mTAeOKYpIAgB0e8tdfkCjS1PRhP3vFK3qUJI/1c34SP7Xezg/Dm7hrLcnq
4S7z3XBk8k7Jb9+O/m/b1DNHU1I9l/luhmJ6ZU4rcVVDomfc+D+91zzgepftEsKggfX5XlqvClx0
Z31PZuy8rA4vLzo0oQ3rMTU/A+t99YwWXuhMDvJZYzmfXgCtGu9QH0RXsdrV08uwUx9Z3n3JI1zO
HHXbdHOqiUWGmcvAM2t3mZeyGDlk9a/nB6ADUHHQCos8cGlfl6LTqi+Hiu61snWCoIiXb1maDQt3
B4q/pJsudgDinHMfxYsANRIbOdWG2Pf0l+qVd0LIpTVW6o4W74obiCqYTghG+MBwpwsnH2YBSgDa
DKAKJLuvt50S8n3eiLXvuWXozG9ZZW76L/kZrjxtrFVpThv5bWpN3rehncadWLobC14P9sENAP8B
zUGhB39tn8sCaeiy1vd2RoqO0OIrd0g+8m/w+zfGh7Ef7OK5OrWreN2soVJz4g8sSuxZ+IdaXIAc
oZ1ICp6Yd+pCEdpSMApF8/FYRJ/VY/QJ0TzXOIqrwVHc6LExUzdZqWDlz2ZkPj+qdmCeDm+q+XYQ
rOw0bCD4ZItuD2nl2JwdEaeD4Rlun3jIrpB2PCAFQu6YfkhEfJn67cgZnrziXOVXsypeSgcYpTdg
7A7FU74STiErWF2I8a+NUnEipFh8UNAD32se2928wt5wSD+E3GKhLpZ2oAFCElZfw+BA3rreAX7R
Di2Y75yXTaa/D0/9RtpBdGFf8qa84Tf+OjxApehF3gVH/8B5LCwE7fmREsPTAvoBxDzeAJTfHaeg
rCHRFuzr56Me29Fe3STY6RjsF2Mdly2hfE+K3KS1x/VASzAY8jLkMAQkuj2onrqpHdv1DuEv1E9x
w4IzbIKwezROzZphm/Zg51GCU4oUJ3YSHNm17VQYa7SAwCgh6Yfg9Ohvu33yAu6PvAE3z4sP6aHb
lPuIN5k5LfpiI6YBrzNINw5Cz6OuVmBac8hclcFeMYV6H/8u3/z38oheNhbwNdtZciH9xHnSy+Ry
GxYi5KwbdHm4aeP04R6qbtJLGK+czskctJk9Zp+og1rJPvKUEC1APqdd7/BPB+7UcyYTtEbfTbAP
lgEAPRISl3gWUWsu5QOUZzs52Dc//Xa2GLjLGyo8+XkJWXHCTUMXD7r+H4J3gLANvWHijb4qXX07
29m22SvrPeeo32DDokPg1rDnffkQo2GDj9BxvcYbCA+ydG8gFXF/m91Ecvge0rkP3EhgGwFLoIZb
Z6FWBcUY7UM0jLOgt/XWAisCMEdoRjLgwMhjlo58HB1Ecj/TjrfRVrvY+Y3F2O/nTXW17njOIx+N
eiPEajHt1KYTFLEqk7Qa95lZIBppLIjdQPBGBCZfteZf+NcfX6f3yU7wkbP5VqMmEwL8MToQzMcD
VTX/cFZvvs0ogiFFue5Mwx7g3y2bhxPcBXaJqBRaRCbT7557X9FfjgiUB+cMje+B+bk+qV3LDakR
htN+sj72u95eW79qe/7dOcEasbloocv6W2R+QMzd/CU75tHN7ZW6UcD+Pz4f0afRNDcfz5vfvRna
bz1qkU8PD5Jpb73eev/JzO3gyqZqnjKrxQWWWmuSUTkIK/xjbf/01udP5ySmAhWFwfpRj2CIuhL+
7zfBiW0Hq3afdHO0dDPZpOYBoaByxHNk5Umrt8F+z80XLzWdzrq/q87g0TtTQr9vub4YOlkLpv1u
/7HnLagpvxbmZv/9sVk97u39cVM7+NtzttvPlfenXv1aM67gs5jMvS+goqQsGuNsEPAF6kdr155q
bT6O7h/XPTk2Cr6l+eT05ko1V6azdg6e9br2HNM8mVtz9WnrzHTGjTPH5r7YIjRVRp1kOdBmfE0C
0b5fGmSc7k/4GfJ8b7hURJ33vo+2RDDgvubYWvtfxwIF011i7g3ss2cUkSwL4/7luo8tjrS3ck7b
lff0BrWN3csD9sE3K8Y/M0WpTwJ+AGgn0taJCN9dHwuN0+JB4eZ0/4sze9tuN8EOCkaH9DjauW4q
a8izW5UtrOq1vsEntSs9MH0cErtGOqByf+J9+5KPjCTIzdUGRM8ZuM+j9yuE8qjYodIMFOSNuNmr
CUD1zwYItVBZ002VpV55gzUAHBVEAQUd50F5RrBMDb9Sc60cjbLd40k6wQsETmLptm9n+2yDS9UK
XJYvXzKJMjK8KKwKGhr1Xc+4Us6hqHFFt88+kTErW2RXFAdB2fSt7AfXN/m1EZuh4IYGY1bp7Y08
PfAHiI/AywP54hyaXryEBHTsa7lejI897rTWqTuzU9d1um47xj5nGaKWTwmTdAToG6w82Wq6owRq
2+TUoqvWjPTCTYyL2igSv3jpgNcDdCPdKTKbQqHO+34+1b8NaC28z9/CE7810P0CXLqNuOkDkx9M
4xMSd8/dMyT73Psn+kap5vwBgMWS+VQIavB6MWVuDidZH+fTsA0eZaSxcB1zBwWvmXlVvh6iU4bo
y9g063ifKYz1PC/Y5dlFkg6VRdAdQGwCYJxG5JSdMWZ8wgmnApdWtR1WxeDER3T8iis3ZcJySCh7
Yw2FfBXcHWAh6FSONAmhVM6+cBJqe1Dd2NY+8IJIXd7rX0aWNTqmJy1GgY4E4QEaNGhdS3lKNMqu
wzk3gocSog0B7lxw3Ts7A3CxtGVmcEC/BMFaRIIOyCYURM6Mm+tVVIzI5/Wkix+K1/C9qEz9VP2p
Xkan26Rbfd2++ETpnbFzbqYTaTGU/wBMRxd7BHVUJMVPWNBKUud9Z3XOABFZJJM3AsSEjhnjlNzM
JSwR5DZpng7YsUbNZaYUmRb1Ab+XzNEeN9whsnSXX7NQLHRIDoLKlRkqRp0MDYLNHIcBbUc7WSdQ
YWREnzf1uL9MGARVh+ZiSG5cr5MRaRnPyRG/bzc440gY6GZj/w5O1hYi1N73/RVaHs9/jNHRUWhI
UVzMmLZkHdqGJXqszgU3bvI8YX8boO6e1I9HaeLP6zI4UGT1RJsltHFTsadmjL5sKt6Ym2EI+b32
1BZmVlmkIcjj6GH63vwj2sRjZIMdncJdeBh+Gw8+AE5o5OhqUPe9P530nU5/CXUptEogVtkQ8/sG
gt7ErLGNbGZOh8zZlZOi5pTyx0Oq6E1G9nprD8i5Kq5uy79NEcQm1niWT9Xfq0edqiLws66PMZ7J
CnYxBMq1B3HNIYN7f9punTw1IupYcWkj53WOFQTv2Z7tEGl8cZN/9ivWdjwTL+/NHeWRgNceSqWH
Jf/BOKvqJ2vBDB6Sl3JnHMSNZFWu+ObzeLKxaE+sk0C9zYKyCaNIhGURTQnLnQQeC3MeWfuP8h0z
9HmqbMR6za7hZuNa+vJPiZVDz42g0mpLPRgnubGMzg6Y47vBLJw3P3m+I91NIhYqTVTl0DhTwpRs
SzRM3qa2uKlsbaVDSJO5jCR+vFnGC1uUWxFFf2pyPeEBZ+qcyUnW2tq383W4lpzCZglM396ccPoX
xsjHXMSUOVQN5ibGwDaP6wfGzmcNhPIYtZw0lRTgt3tcJ5GTYd8P9ugArRjYTKjH0nWMeENDuhQZ
c+gxXA/EkPqM4/KK36OpEOpzkCTaJady71tM/ArLEuWiZK5H0CjBErklG9O3gVPc5qjssk7Vsuu4
GBPlooQ4k/iKjGlw+k1jAp617yAxUa+K/ybCuDBE+ajS58U0mErio0Zbtsh1qW3bfz91tIfKu6nQ
FQyot/vNuIltwPd+LLSkfmRsPdYaUQ7JGHtDgGQ1doNbmBUSXcYBSTdLXrMQfIu3yMXMUV6pS9U0
9xOMqMOtmOLhiRjQah94xoAWnd/fZmgOmF9yHfpeYjyjTS5fcYOnkMXyPAteXMA7SFdBv9ZUpE+v
j1Cp9+i1bpw3dmjFMDJ52ds/X5grG9TCzLGsBJ1+3tKNGdvISJikRy7rtliYrysz1LKURqKgc0dN
lqUBg5PH5TesmZ6AnHTKU19aoRFSAZ9O0Rw1/L4isHmrRe1CQOUiX0fWJCIPQHDSjPkjbuyeSepy
6JIamjodBiYd1QfiVzkrX6ep2dm8vf1h+YWlew9q2AZeNyjxIllPzaPgt0Fc9Bq594BsB8FtxCnS
PiM7ZcZjt7kAEBwvbNGlmMGIE61sz7ayQ99bwSOYsXaDtyOgUJ745B8Fq/hG24Mtv/Mfmc52cTH/
HiqdScqypjak4GyeuPXUbvZ/nebK7fe1FeKdx1jLhViXlNcUQqwmHG7qLKDiJ6Rxr2NyI1NG2IQK
ABKIEsBnqcV6Q97AkhDBkNcqAOJ4mkNEk7ofhbCKkkiNBdwlopXa6O33JZbm8E76R5WWjgIi8MZf
PM8Y5E2hibZL3ZbzqHC5NMAugY8YBuB7ETK/szcccKl54itpI/o/pH1Xj+s60u0vEqAcXinJsR3b
3bt7vwgdlXPWr7+Lnu/O2LRh4sxgz5yAA7hEslisuNa8b0GB5u2aD9rmVnOKQbc5Hrp02r9Ne/Hh
GjBK3EkyuFRGkBe0K21XBE5wCo/hkZo4w62BAzzmJERZ4JhtabmDZyXu6vWFeNZ2C3XiB00cS5sA
IzaNs6me1FXzFC5mM2k7H+zgQ7Kl3wnnzp3mvafSqK2hgI+Sk4K/Xxt0SetzWRxrnPkB7FKLehPg
wfUW9A7LREa1hqfSN3W382lfSGS2WtS70VfCBjwRga3D+Pa28dzPqT+RLWrQBCCqQ7ZEIsp6AMEk
jSK9BaAddeJ9eV9IfJUzfnBy00rBfBQLuR8JYdAIE7bBWmg784Ds16FdTTMZfSSBk4jATai/Rqeb
FyhvdYimSy48/k3OmP0Exmz3Xhi1uYpPGJzECeAm5BtvLy8nG1AnGwEXQjjxXvOb+UJWJuPaI1aq
dWFsofYuAHrihXKOcmtndDSMQT3zhiXueauUtOn/axtrYYxK0XrFrKTNX2UdwCmmY0mFjWLqgmM3
78QVV4IYk9JMYFdMRCxMwXXKt7UtoGgHAvOEYFKI6xXdS1pdiWO88KpNLW+i6+pRKh9wdhFqyR2W
l+492Au0IC7/xwUy7jiCHANcbfTkcFloDIgGdts4ZovRAfkzz4XlKgrj91nG4KmCB+UE7IWTbq3Z
v06vx3iNsOIhytzUcVm1ZIzS0Cij0BowES0eom4ZmcSaTU7jCMR3AdG38GAEhIMG/7awDSiP7yRI
NHH3mFoi1pG61FbGUpm+HPqVjlNtV805KeOhUNbtqLFSHWEj2fWe2gHLEbiZtJuaHbMFrN+oYyrB
SunNNA/eqtzCFLoK0bf+nwZTQAV2fYcc2w5Vl4VlY063WyWvOmrdduOWHTFWrZOgLcW3i/8yAXep
7WznRFr2pqV1UIbcfa0BK+U5+7l2oByIHCW/5/3QoUIJ6Ejg7GIb3ArQR0QYwZM2OqZ2jbPF6FYd
mgqiBTeLypPFaHgltL1ehx11QjpHeh5mdPapc6j9zxb+viEG5kHosxjhQhvc9BFV6Vtd+89SGZU3
prwNQx/i25WFlgtkbfHoRf8UIP9fWvUfKYxGR7rihVmGDe1tuM12tgsP1CwC5WD3X4UhF4fHPqmw
9dKQAZEC2Raa1OxOntPR1xPHJxP1v4u0wA0FLF1gzgHPmHk/EyVBdmeU/nVbI4wRTBgO8V0c3rLD
fTBnPLTuu14bXEbA5QFbCzKZM0t7A3CuvSChg2j8HRz5VWmWJ1pIL5+E0Q0Lsig2+SzY5IjyhLnG
81nvaSzeUvTooEKIjCOTcGxHz7LSIpA3Fm6GCQ2lAAshHht46Zzkz92H+1IWs7lla4pJowM2c5wj
XN5Y9oDuBXTy8oMQes/Yi3ApiXFJ5DAdajXCqgDXM6s/upOB/gQPvJbNb/WRbcsZuEiwwpGTPbnr
fl3KZYIf2JmobDussHK8Q77t4JNqazAS/xqAClB+RNKgVeC/sG8AHKPTuDqwQlkj73meFFdaK+Od
Q2fGLl/56AxR5tNAxDUveL1nYC5lMSco6XkTllMDbVnQSmT4Uy+7Oa8+eO/FvBTCHF6nYTwqLrEg
euep6YRbP9fg4D3eOJ4Y5qy0qu49Pz/vW4zEd7fqHZl4ru4+FnM3tXG5HMaLrMZCNtKsk1FV7Xb1
QVn7bo40UTdX/4QcxEzekhgPspF72ZiSnoqC/w9uQ9DLDdB23glx18Q4jiHeOFND5wbeVOrv+y41
ywOIf6RN+d9k8i73j3lT41Qoc8nHoipncPpt6AbI7QcLOG//o0IwljjPphpjTVgUgNGeaEKI2n0s
imcG6SncGKeLC8u8nzlgKYDzgQW1K/qmxQv1Y9zSILVBkbpF2DTlc+ubo4V3EtVof/m3lWCBTpXO
k5o6gFBa7xSRmEntaTU6FQZ7Hku653ej7xTkYMAkABCcyZyXkU5tkKijjBpdv40X6CR4UpyvBiV4
dCh65OMFF80tn59953Dgbe0d+3QlmznCWgAXpqhN8mb9VuxlN14DzwENpmi9RO8UcIMiN50lc97e
UkvBHOiVVOZAG6NUCnnAijG/Y8sx4gwP51g/pfthq8PJVE6Pt/heju1SIJvpqRuzkzXM/20MspEc
f13Mdsu9W2zr/cvim7Ond2zKlSzG5EeTCU7VCItrXRWZrBAp0ohgPpxz+e75QVdyGKtvDUPYqBXW
9FaS4l20BdTkp+Xyh/blv7/Ls9w5Q494aP/l7OYdFwisA0AGwxgM2vxYPNgQHTESZr/ofRwQoaGR
cVOsmy2tX3PbDtQ7qnIpi7HQWh0rmVRQWfY5P4phgAhdRA3Y5ro5qpWOJfAjIGqNWf0EsATGbzEW
C/h15qVr0zZOpUiVN+q8Q/iLuhsyUstjjDhPniFB54h49zibeu8mXsqkG3FR79ViNVNhBuSNtPMO
6bFFH6voKs6pI+ep49cE4NrNVnH7BUfwPX29FMyYHw8UohjFlWT0KXureP0Zu74rbqi96wgo4Jze
CRbDNujROsDVJN6iGfPTya0IQjRFPg87xFsM0oBSRNgCZwuMogOlFNRnCojxcH14JoEnmrFBqlTI
WWNQy/e5+VQcOig1n++RaB7mzxjZ5xn5e3fmYpfPt/nieAHxlatFhl0ebX0OcLaS7P4mzhKjzjC2
Oix9ReOzdU++/9dNPhcCLkQHjWJ0EtjGMM4yougmkGm5O833NKr+yB0NycADLwzl6NQ58XshUq1k
Y0AtjFoIIGCTCAOBLbK3PI/0ZgQRkbUMFEnaqErhU03G1hqVEJZ5plH9SXISYcJ6N9uF5AeYBJWr
S3TA85dzXahZvbENFyIZs6s0khKFPnYThTfUyvNVibRBs6qO+qKwuRWSe+bvcoGMJRqksWmDEgsM
AmQ4Z5uTf74a8pv4pa0EhzfadvehvJTHmFurA/Jj7v2frqg2cLfd3MZuUv1MAN762wJx9/GO3r2I
aLS1JLCUoYmasT8CAuqyEXR5k735oDHvnOIPOhxLxdV5OJN3tfJCEmNt4jbvLaWEJEUiKUZmNES4
IYz5V/sd8oCY7j4hF7IY8yLqVVXJmSlvQowdPx37AsNM/9O+sQ5qXfuTqodYTdHag0zGmKjfpkV5
4AueCeFsHDvPqYV+ohmBQaOXMCX1BiRcxUgU3x4XMu+Qzo/rzQUD7AUGlzHdDsTu64dQr/vMSs1I
2dQlqpF6SVLfLkMizkz8QaJw1//hqeC9RDt4GSxRNDCVBvAb5pppYp8UUhwom35000UPe6zi2a2/
SmAkyojRrHeeyLtbqlpgLKGwhRi0u15lHZWV2kaxsrFKx0yIqDqZRsLv8RS9DDw2gnvRJ5D1MReB
KTJgurLoUnlYm4DLKpRN++sf00W3ELbKdniNT/FMNTje4d2F/VsW2r+vF9Z37aT1VoatxPRkTqST
rhD/5H/nzj+FVT0b/wtJjPEXfEDvGz0kmaatAXzsa/gtSpLIs8f37F6O6mL30KB/vaJYrXQ5pnIE
Im7Cv/A/ddyxFBXJeD8uqpf601j2AJR/eSyXt5GMQxgAXKjwEojNK+JVaM+fGaiC76NjtRL2/5so
5sqJoYXBwwj6ITzHxxj5MC8j+QnYxbn7vwmiVvPCL/AEgIH6TX5ek/kq/fEEEoZEOEi+LfFSb3dK
3pQykjb5UoxJACVdC1PQANQAvRNzwu44H+3UJajUOdHMn/uu5Ahu7ZgOipOkmqdw6THvOddnALqc
vUjfJgfD6I5RA1IjDAxIoDHhCsSd629Rjc7Xk9pItuJc+2rnE/AJInfIFspmci3NbkGCVbgj7y7e
8Y9gy+hcEuWbhEVl9tuo46I3A73Yhh/TLNt/Cna/VzEe6ZpYsbyGX528GA7vlO9kNK7FMg9tM/iN
CmjlYissRFvBzFD8Ii/D+bC23Dixmwge04TcV4DpcTqSCkBptLeYbv5HrTnW6E6LyfWnMHZ2Ggt/
FAvsQLScwMUAbja8/eh56GzxzdqUT9Hid5HZwt4Eq/RjXb+TvccsBdDUMPuCStpNd8ukiCk63cJy
C7B21DAB44dxU38nc8pL9/T8Ug6b3PB1BTxnEeR0s+TUnCbkAyQS7QS3dDqA/wguFH4ToF/fAzbH
x0j858A1F+ksm7ef/rO15I1unb376xccaF1QdwwzmxivZsG0LDBCS1XZgNN2CaYGwFHHC9FVXW09
EMCr6IvJTY6F/dKjT/sl4cIz3LHX1+IZh1LV+rRqK4iXV9lJeAvRay+gTOrM0Wb6hMbwiOTvnJzP
nVYEyJTpRLtB+5gUxoJqvlaaTTyUW2shr6KvsSTeu+5Ubg30LG+tf/pO+slRL7qMm12+EMncbbTN
qGFej+U2WGpfyhuW+wpshs9sHS7HkFir6EiLb+jy4EXOt5lRCsZGwfUBEgiABHatWR2YMRyYLTDS
MJ8+2yeImle8+dm7tgsXhyoQiJhBGHBtMhNw5QrKCGZkVODn6ByfCS5aggIwjTwpKAe3a+Wb4ov+
RrwJuXvGGqWhf0s+X+yLV6pKsxEs9ZCsYVa3QoyuHZO1upvsD8tp1wZnP2/OUVMAnoSLArIRFKNE
Rl2lUI0jtR+r7fiqghfYrval6rYWx4u5lYKSJbqE0UKgoeZlMN5EkYl6HbUFENNnGFdSMuIjtkNN
OODIuYnmYIou5TDKAbgSrVYbyDFHWH7RNaN5lM67iZi8EdU7kvC0Y+6WYhzd4gDVpe9PaC/stpkz
oxnriKicV/vGAwMe4KUE5tFu9dKKAg0S4MnOSkBwhEtzduD5KbeNmLCQIvgjqQKAT5f1zjt0YYpF
2o24yJlMlLf4GJ3aV+B+7ms7BY5PQvx9uDdR1pvALSKTb27F7c5WIjAAsw64vBEHsQndvsl0samr
aTuCN2AAmk3xTFt+BrTcZe64Hkm4RyIlmk/Pj20YVYYrE4aVX8pllCVMwzYThXLavjl7TsLtNuZh
fpsxj6ocYU66wm9bRJ1/dusGGUXNPsTAd3y8iBsIEQDPX62CucBjZQigzoKk0f5M5xE6CM2luswW
07x+q52PejECBUnf4rkFwgjq3G6+ePwFt68PZmvO5GwYD6CoeIypFNSs7PU00rZDNzdW/dMWcIbk
5WP7/O08lmTQXbs+MaAGaHQyWkNwjtzbtVE2CkU34l5Rt80pHoiLvuijZT8dfTL7a5HZ1zwkSCMv
8a/GVnBs131a/XF/yMfTx8tzuwZQyXdAVotnd/70vlgcFou30+/hGdAYztrxt29rjOqsDyPvfG61
+/qbGS3zPbEomsFQt+u3HEBZiAQwFDA5OZHnCWARS4K6lzsQE93se5/Izap+gpoYjsbNd59Zj9jt
A80jBpAlCaiJbG5jtPwMgBGJvp0tl4K9BGLij+6o5MtwDfvHc372ISAhAJwGmALyvDCWydsrIOLI
ePzmRZdnJ+zRpzBaW+t+MGYGPiUl4yolb28W+dx9Yh6HVE9vn7PT0nR+UhuQFGgF3n/1bxnQFAoC
O4vu0dkHhZ6JZ4d17rbr15ZL9HEeKWC+DteK0nyoCkwSm0VoCy9opVTUt8MsJajaGeQ1mr+iQdil
U0NID9o7n/wY7vy437/vTedIxllGntA+7dg9MumLXz7SzTlIu/kooOFSXmTAGBnMljWKWLUhYIS2
9WpcoQevxRRJg+/TgPDbAiigelsDOmX1pgCuCKp2+slRlMPHgzmHIAbI7ePPEqiD8VJHBBbaKnL/
hu0FaAVTAXsTL6NX8JmRP51dz4hIUDE8cG3VrRsAPAPAVEiUNpBStl7fXz8xtaoMU2P7RtPXFdT/
NURaPsFEGYJg1LkSdDeiKwZwSyZ6xN9ktIQDXWKRau5jS6LSlBq7maCVBNA/AiQ4lMxmVn1b1EKk
GNvW7mYD/miwjiMA7XAvETSg8/+YLQcHNKk48B1OeyAx8Lc6lyIcJWTvz398lzyFdi2TAN2Yq8Oh
tS0OjZlC7dnNVwLGjtKsIxfJ5n6CKSmSMbUMuAAGSZYxkFykGa2iAF/GX0gOLTZ05CshT/myQMWe
9tn18Pk1OyD4Hs6e3b6XQOhVgBwJ7HtEV+yeAVULhCoZvqbCvuTkDTkox4D6pUQhODAkOSxEW7qN
rzp6T77782WSry8Kn1Ri44BFLX5RDRuBcHyInQwwPxiq4JVsb8M/sB+CP0wEpSNo9PAeXesY2q4K
T/dzE3cXYMIARg3sYSGAGmgge5P8yfAFdJwD2HlbBKMOb6DmBgsIk6bAthFVYLJg3hQjtNfydaED
X3EdmduCMvYto6UI+JkaYIg+sOMEmLSThc0LZGxeTibUdz998LnoT3vQtdKGi5cPj6TLpxfU4hIb
8OC4i8jAAVfq5fvxecr3biPF50SoIZomcDKuv7Sv+gyvk65tafHVRDEdPEOLYq/MkJ4if1WM2euo
nyGJSk4UMrgjp9qeDEds3Iw3bnzHX6JwPaD4BBc4clQs4EuvRFaTirmxTd4a0fmcfKJ4CF3R0nn0
X5O/j1d+22iNO29SHE2kpIHrzdohStCWto1nbDdvGnEmGFF5DnAug7z93XxGzmcOrX7DX30Cc2nT
m6Xiz1xP7O6F8ynU5F1fcawZY0gYz8P41Q1qkK4VTRVmtbXFsNfxFNgSDPWXYevIDgo2xdBEutz1
yd+J4F9xCvPq6Ixriq6Wof5hxyYngrp1sfA9aEzExJ1MiRMZ9Q2rQJOiSrC24+BqYC9I50HAb/i8
CeIBoHwhhW1jVadRjacCUibP9sApqM59xY5fvgyAf7T70eAs6o6TDHmmgbZyiKWRzrWqa0YkJtKY
etuYCM8i7FRwQu8uruUJ8XWDszWARgYzaqy2HfzWx2d8G8hZqH0A0AeDdjhki7lnHlaax1XlwSJg
wqvAnpJptD0JE21ay3HG6W+x6gRCW/wPWHhA2GFkgZ4vA5V75G2TAKy8Dg96+jahCYMG04pua2S1
cYGY35fNvqx1URK20RNN6g4YoxaItKhRJLMxSz03l6ErpK7czzK7XPCM621yDeKxjUhZUOJZJC6u
zzENPdmvisLadk4JuO8atikkhlu47y8FPEJxwXv0bkvSaGdHIQcvHlC20HDEOAoozNV+qyTBLv1V
gRYp7JKluUrdeDMcARbpPfvwVFGP4ZZ9bp5+5GJoUg8JDRrqsCn7bBzLJhkhN3cBY7voD2DZXQb1
VpnrPEIn68YZorIMGaRRUFTEB8wafUEzQVzSBbv121+Adru7nUQAjfg9Q5/aDMYRXQ3k6B4RWJHj
MXJmP+gDyOElBc7px92f/gLe96dBZ8ATXtTV1n7fuvvJ3gbu9+/h1Voe1qO9MOCiruAgvy+eD98I
LQ7288F2V87jm3bzojELYYxXkhdICtOF+Ft1D2K5BTA0efm5Gy/oLMMCVTSAaQH6wd6AMtO7WKiC
nbiSnOyDk8q9Mb+4PMjCQLkx1Y9EGeO96DkoDSXPhLodyZ42xzzeoDOH+ZV9oL+PIEJUQYyLKjdV
hYvkYo8MciJ5VrCbvvC0kJPpnD53wEuJ0WIGpEDq53akWf15encH2/027RX5WCjD/PFn3Fa80XCq
whqiwQ0ZVsBXXX9GPBmG0FhtsutHUo7wIFXQYG0Bph2hJ6j+I3PnNm5AcAASLsN0YNXogwKTB/MC
SFIldK3ppzt0EJhO46EpWbEbvO10mO35+/s33fVcKGpWH5EPAVukQmvsADDWzqnei92WprHVfcNr
NkAw9oBaBDJskurLx5tJFe7ySJF+VAB0BrQ4kKXAlaAqdSmk9bsuniIfSBbkn3ZSYWoI7xb6IM4o
64iHr397LNTY8AvD3xZP8uRuBjQ9p3PtxcRtlzhv9I1tt1CyAeU1WOWQ3Ee9lLHtQhU2qdGZMRJZ
1ixfgTliWf5gOpmCD8NtBv2lFKxKbpGSdcCoWHRZ4iojsQS1ZLJXRiLnY6rFCXUNiOhmzu74VQCY
HBUqTgB1k2o9iwKHjA7wdshkA6jAU6dW0/Nkmy1LOubuCBICJ4yPHrNdsJPf/U2/b9wJ/RghiZHt
yAa7TDkWQGJdL/oRcO4wjgu9RDWYuQi1WIVjpKdo6ETzs4KqaPqWyiTFeOU3ZlB8LhIn6/1AHqpx
ZzZfANWh0epahdI8CUy9LPNtmDp/LLejEStSXduXP+6I3MRriyKszlsk+3pCKJw8xBIG9bluO2oK
IVBS4K9ss2SWdaBnsIAb6eT1ArwKqSMBCZC3r6zhBg0JYj66PkAj4SllDHdtdQDjK0UQwoJ22T80
0aEK7arnVFtv4iQqBlEtAiWElgrQWK53U8JUGJA+pGJbPcXxbwsgfVBLx181aIMBF/DCiU7OBura
tiA8AkyADtfZBNcRIy7WEi/3AqPcxhXRDUwd5yT50kKSBWSZ98RrSVg7E48r58ZsYvATTxTqtzKw
sRFJXy9SDhOQZqaQmo46Eh4AiOqxPMXheAvsS469lADUquIRpxDzLP5D2BkeZtOjamuNr1qyCL88
XjnqngSYFnB046woXcL1QnQh9cDV0FVbc96BCHxndJ//1PbTNAdI88ABboLrkxGAxriirxWp2k7N
PC/mivL++PfvaDWqUCBLh7pBD1j0rNowIiUvk3YbkgkwveE2yT84p8CIADsIkjUo+6DdDlzf8Hqu
92hQ2iE0pmra9PJsBPZTsOmqv7x3jL03ZynIKkgWRR2Wwat9LSVR22qojWnaZLKj/PFOqpMi0y07
JrEjHiswo76QhfALqTId+SfcHvYhC0FrlgbJqG+i0O0Rxm+38vgnL9x/dDRUCs5eA8AxsE3xZDL7
ZqhqlrZIt24kCyAOg7ExVmbASUAy+vsvGXBGKVAIRJ3duAvXoiw6LR0aVd8E6IC0RHvQOuJPHJeX
8V/+TwhqOmhTQSqE5bsuJF0I/FTTNzos87TgvnisgknQLhGUW3gJJIPWPa6PXtF8PU4AA7NRgo8g
eRECWwsD+/FhMI8cmPAQmIItAm/OuS2BeeQAxxlbJYaZtmE106VVjR6vsF9F2Txzc5HzuLHqJaHC
jTcGspC5okH+9XrqKhe1CK/Dtv0oYzRuEW89qIQXat+siJHC7Fqopin6zCFFPIh2t29fughkZdZP
KXG2jtUxdjlUPS50TBrkRk0nCFJyojrBa/Lz+GjYBiXUulTaeopYGvuFk2JeZmsIvLgQ4xE5g9Et
3s2SDOg/Q/yqklYlsQ6YEIDRv6NE+KeaC6vkL6Awm3k4C8Dp9TP8FIdiRXPVj7/qDNB68bLSrwLo
EqreMKqqrrEArpqQtqEo9yg+v21CMtugmEX+InOOuDs915gACTPSGBuJFd9dxsAvxz+QYPb5SXHr
JJpQdvfHP0+n/A38Ap1LU8cBkusyOgrzWQEGGmRESIgh2QMYLATMRj275Dh/elr9HtZoXPn+fbyi
c5PRoxUxGlNZ5mAAk3ZCsSJHymC97mYyMEoizARbM3Rtr5tFtLNc70l3rL/1UzPXNDvcNQd70aN/
B2X+hUI4poWN+uguY75bhlXB8w5/glEurzHF2NNyEWTEOcrjqOZYaMUKUcH584Iqoki26pGzDTfm
hhFJ9f1Cn9NQ7abegkhVeddtijlJYWhS+4R6SUn+hjg6gEu9KfN0ubV/za2yDNCEqLstHeyaSQnA
8IkMjOXZe99wlI71/dEthfAXxEjoZ0L9EGjf199WTgAcaqcYdw2jVa/eb7UbEG47gTwvTfAKP96J
m42AMAWajfCe1kFE+t8vNkLv/QgN6KG3NWQnthykCNNgbfI62e+uCd0AeNaRmUQpjzniCm5FnxgQ
M6Eue5gWDQgMUuAnoViW2P7z4zWxvQ50B2HpaWMOQm4DXa3Xi2qiRI0xLytsvZdqL51UaWaif/YH
9YpxnK30o9a5EjpVNM5esmlIeLeUaA+IcCBQAOEgu5mi2fdGXcj5Tns2KGJT4TQ04zb8KvaAW77M
QeEwk3gRK82XXV1pSEX6ExGcgbFRhZ28kIRA0wFxW+xksIy+Ro0tGaQq7Qy0ijzdvHlvqCkEDBtg
6OCU3wDuJ/AAIy8xil38WyyLfQweVKcEztEp4CK0U0PErAouOdwzPJ4A2GNjqDj3u8aPsaoa1DXg
cCrtAtXBp5Do394pG0luLiNUA3jNwHc2ExUulFVwhoDAZzcTA5ZigvRbsdPQAH5K1KUCNMF4EQFd
o509VtObNxV93shlIBqE34M4kbkTvpCDNFEyavAyRuZL0j8VvJzxjROCGVvYVEDcw5CgKsxaksEb
piCSml356x9qdWsEs5cOeJOP13FjQqgUOFbYM/pWsvFTn9eDJaRqs1PnimMc26fo5bGAW627FsAk
jOHLWcAAgQAZ1WsdxTcd7DygDOWcBxtH4/oiGYFQAC264NUFMSJjNkZR71VfbnfBErm0ZfclrqqT
P29WMSBOvLdu/nhZt0aRkcc8QmLqCYDEltodqISX/ko+qcvCVVxt2fScI7q7NDSOgjsCeS30djBL
aycj6YNabXfFTEG90GlMUgBdN5+16I9NnBATDmj2eK8Xj5d45q29vsVoJ9Vhkyw8MyD1YuSmbTmG
sYAtVRbh3xpD6N+fAapBLniaVUxtwfyvu0UCI4nZmDfZJ/Wi+Mk/kVLT8RqDltUk4LKPfkKeIbu/
IQYCAtBjn1tdrs9amibLyBVsSISRWqALkCFAq8uXPMzaDvnteClzXI47twQkKf8RSP/7xUMbKq2U
hToEjqtkia4Hu1c4z8+tBGSBkUsDQbVp0abXawlSnGmBoU3TLmlWSDOkxUYCtabnPD7SmyAdjLJ0
Fg0hmmEg8ayzC8m7tC2MStxlgN20LUzItODSlZ1s1WyyvzzEuXP0eq1BKHaJyMMC9AKJ+nO34cW+
WWYjG6AqFXbyAfl54U1ryNJrbP+UrYDsuhFmj5fHFqEpw5sKiHhYfhDawPlidrFumiCpaync9+hN
7haWmwAwR3IUlPoTwFYJcPEFe9ZDN9/lr3TfSraW2T3vbbiNh9CBhaQEnZHQELSLTKw6juFgZHme
7zuIjV+qZ+0zPoA8CMMalJo2n+t2+pTPxHUK6NXxCbMrbjKf9uJRPo7zZqYtecmZm9eKtv3iJQGZ
6TnZRN/ry3OoS/Sv5hM6TwBIg4P4y7+TrJ3HO0hDZUCFIfEORkfGWJRTiqox8PP3ozqLduGL/K6f
wk238p6yX/AqrtAqhy44MIMtE38Vcctd9DW81DQUCjFFAIA8GvWB9IYRjwyFIWhppOz1lW5nwFHc
V4C0DWclxyjeqDQVREFjQDKO+UT09VxvpWL1QM5TMmWvINZI3RIlymj2pay8Nfg5nx/rM/3oq0VR
HUb2DnlNMAWg1HUtyywjoRcsMzjsXM4yeL8sX/+yKFig30QR9IDWApsXErLahmwW6oCwZUAkRZ8L
WwhsAtMKIivND4Xj12jFlXWSV7YYI5wWl2iZLkjekgATj6TlbNg9yXiukKsDCTwt1V0vqzOnIpmE
tDgMMzS385DhbnQM6wIb8nlyBK4GC0wnJX6dx4NcHKS3eJ2gZckENlyEZTw+ddbxgyd2TjoikwIV
w/+vF4HOqb6QlLQ86Pp6qlaDNFeteWTYCm9s+Ha3cF1onysCVhrxMIICtW0LTWqrQ/WmOOq+PT1e
x62O4ecpjgwKw5SqibGCZeub0tgO+HlHJZw9uvfpdBJLQ9oRIIEsLkTg6WY++G19CBMyoVrSJQEJ
Js6B3wjBY4xAXlZp4h+1X8Z1tUqzjoPOKw4goI+/q+kEv+YfbhHy8RhugWuBMgyMM2OX80zQuibU
y8MgOxiVLUvn8e/TL7wyIPh9+spj+giB2A1TluL11phMfnUQ/qQv8V8LpcDU0bgO6o3thxgMVKHT
j/Yeo3uD0dhJzGUh06uDDGqdRHDAuqjORszaduguz9FUVxGQ5s2VZ5NPUn+jZbSkARgfypMMcK2z
n37xtBV+DS0Mg/qgSU7+t3zJX8aXaOehD9RAf8X4JiMv1y0fbyvrrOGwEGDSZAiCJh0jv9frVcNE
Vr2kHg7DV4h6K/JPrSPxxobuCEFGTYc1o/OliGmuhWgYsc9Be6kdhnaeteuuBuN0bx4er+RWxVF0
uhDCKCASumkYVxCip3N5WITBsYs5Q1Z31oH0FEAXqFWjISazjiY068Av9UMlP43Gk5GuewCfKZwj
udV0ADnhJCTauo/RPrrQCzXIxtgH0neOhagzzftQkBIU20XfrqKG42TemGdcU1homAOkayxgu19L
smpJMWI91Q8SiTfISiHc4cHe3Oo0OEAQe8HPAPzNDYeyGmajXoSefuhjd5707uMzvz2Q619n3n7N
0wRJT/DrPk2pzWM7mebJyz+XgVoQnELEj0gPM6YzHAffkMrSOFSBq3X2iK5naRO2HNW61V78uoFY
H14/bTxlDn3UvTyuxwGqpc8D+HrP3Ptx57DhVuKl0dG8h5YDupcXalXUbae2TWodNn4z88RFV9mm
4CSJ84+3C90iNFhA3QmOE3PXk6HovKkxjUOfu764blPb6txEmP9vUhjvaJLEPkLfjHGQAA8/HQuA
R3p2kXPux+1jgFE1dHKiNYR2NLBPc51WWtr3jXWoWltOSLWEKK92J+QP/nJLtPeEocWcAtLB7UcA
cH0+SZXrVtdJ1qELSWjYQeluoxV6p/pnn1dPuomdMbhFeWf/LYt+y4UujLFZ+WMlWgcJ+Lyr6VNq
iHUMlyCwcIXYNXlMvneUG7kxhOtIRyPRaDGnVagN0IzEyjtUwBZABhxVK+P0WCHuaDfKYrg5aJ1A
DwXbOORFgZ93ueAd+sG1ateDtan9D59XQLizEngFCMrPvhRO6nrjvMxEm21heIdmAqhQTALB54JM
3S4FfW3on9Ax/owV3TTVA90YdZfMOxgZ0VBvcbS5NR+Gf3xPDUT18KVgdhD/nRNTFyqgZYbuI0AQ
Dj1AAKo/Xjs3a1vjBbO3bxmkIJOJZkPas8G2YLdCU0mVH/tHvz2GyXxu9C9R7ozPuc5xcG9qHuCH
xZgYuhvR0ESxJhkDqqeBDweq8Y+vIeaGgORA9N5JD+06NEgQI2mPG2VXnv1kpyVH9p0DowG0SlHd
4IOcb9vFVpZyYgZe1/lHJPA81DDreQN8wnY+jByrd6t9WCOG0JBaw57iH661bxJkyRR0xT8m1a4o
XLOdB/3743vEvqjo2hSRh6Rg5Qh7QRR9LcKzxkyIx8w/NsIKl2gQ3SGfxxpnIfSaXDrz6D9CupM+
R6j1IcZl3qIq9EBGFnrxMT9kRx6mB7tL+HFaOjEQLUgm7Ym/XkIoT1JnAev9WL2V7U7aqLyvv90j
WBoYUEwwwztDFvtaQCOpqYx9yo/mPLLb1wRTThxvgG3+RMnnPLKAoI32aiE5cy2ibi1E59rYHDV0
mebzAcVwhVI4rkS3WAKISCZ9O9fXz/knkOe0pWNwenluckP0A3TaXE7TNrfNaF7VRV4RK+1xtKWZ
+mEiz5eDerF4RR/0NuNW2Vg7ASuBnmTKYAXCKvqX6/XGUqpKwdiGzwqG7H6NXed8Ys2/od2/5wAf
ArcUSVwQeURk2Hu8DsKb5/AsHVVutLnjcsHJu5YuK0PWjQGkd28DiulAibXcMCfdb0GKF+7W0rO7
Un661gtpjKUSwiSTO7EJn8FsBKpuAeNboBu1pdbBQJPpPr7PbKM0DC+VBh8fRTwd/T+MJimelbZ+
34XPNSmW8do/IMpbtRF6QESn2vQL4dQ4WsFJBtxUviGVAoRgegpPC8I+Zo2xEsj+mAXRc/7bF3aA
+c/MMd9/5G8J02pEtoi+qHlNtbc6exaKHnqEybiaGmMepWzCCAHop58nxU5/822KscR+Pi11u4iX
aWebnOwg67GdF2nAkKFlHwEh6x6m8IFrS4Q83Z4WUYCmEZ3EGRn/fD8+w1trQBd2IYhZWOmhLVWW
ICh8HX+LZ2Nt/qQfrU96N9lJKR3pVVbvTzImRAc7O9LW3scfcH9nLz6Aia1rUR2isUlwnJiCPY4D
AWTeTJyB5erUzI2lwxFHtYO5IVfrZe5j1qN61A0QB8hm1f4r/+zVHSqSmM2dP1l7J/rhAVTfP0k0
uaAREg8r6z3W/4+0L9ttXGe6fSIBmm3davSceMh4IyTpRPM86+nPYv6Db1uUt4nGRoC+acBLJIvF
YnHVKrlclqitDM98shWRde+TNbSMn7xHnpUR/Zep/B8UndfNZM1f5h2gNO1JXFjRrkWBsYRc1vIl
3PjfjJkkCzObScQKqM2ECga6pU89WxfLcZSKfXiWn7L3+Bwdi33i9FZ3kV/8Y3TmWJmeW64UXECk
E5BUxglJn41eoKIlAo/hVak14oGV+1gYOZqi9ft2z1LL+BcwFdoAyF7Be1Nm6UlRlXTLFnMZ7xAP
eXvhtDCUQVfB3ZLN4DywnuZvHFOIKhCdo+4ED3M8NZ2j28ttJ6rheXA030xQ4Xs8xyzWPvkRes0k
8HdUpEugMqtQF8Gxi0Dn7Ibg7EbPjf+TXA6cqm/4WveGPxzEpD6PDCOZxTNwL0R7UMatHY5GpG6D
ocAtck7QgjPe47+4c9abqD16TJCKXhVm9EdCs+XWWI2PDNgb5+A1LJ16jPp85McCsI0RQ4biwXuX
Trw9vvMvHKsM79Z5hKKn38w3DAXXxOk+0IYkDgpRioBVWJ8jxMK/0UJJ//IMyPoZEcuBkXCFWkKk
8HDdQRRN3AkV33Zql1cDFyRnMCoEPTVbztC/pY/xqTknvs6Yx1tghK/6S+9Fpo3aBWGTLHC9Bli5
bs+J0xR6+xxvjOQh3BSME484XnpcOOiQ5Ud2Gtl+CkrNU7UDXTE5p3ZwzFg6xHS9MIlVyDn6v5+n
/P7CC4YhdYvkHAzGIjPD0gmjSxjrwzb9Lj4zNDH7HkOsF/8yrNKn5aGDtr3HmM5bhy3CJBTL/NaW
zSSu+sItyuWyT84Qtj/JFuSRxs/CCcDAXBxb60lzaoP/1BDyZ6tq2zAmePbeTqaA0CBxgUV+Bgyv
qaEqlQQxZn5Mzjme+zsUmAWRHtvgNBnugHLLxoweuY1kva3rB2XXX5z01B6geL9SfnCt1uVT8Hnf
umjtnd81uf4gyhv5eLOqlhk+SNHFTfWR25+kwUD4B+2KQU1CI3sFTSA7w/0uVsdsC/6KXm6501eF
tqieoz0t8XASrOuVt4/1N8mqHZRT5SMq6JtLyGxC+BvM0vZ5/bHUNq+zovbEFh8bI4yP9eQYqEZ8
rg3OFF8s4aRYzco98C/NujZW9+dpHkGQrr+orkDSETGERq1bLkVpW5R5fV4+Abhdf+GKVj4nzC5w
N+IHVFdBh0IlhWPIFVNAnVfKcSEACMTupxFV1dEOyRt93KBQwewZPnp+3k3BqMUP6jQD2T6tz4Mx
QFntQ3uvByiTPd+fu3m4N0WhVi3RSgzTBUpv+xf/mUWHnTstSOLATPH4QApfqRvQ337q9Lfoeyqf
iNCLkYezepQ+IY70cv/nb0Q0098nscFVKkkVfc/lAvy+6BvRe7T1z2ut0iNoBjwlUGNiPZvfwsPj
H9IMeMxSSdZ+ileURegtvEw4C+cYTRNDNLQYF3r4XFy6B/mTGY7OVxrVYUj4IJ+O2yHuaFO4Rdbj
zpQ2wlldGuLTWgYSIUPvRPROixEfGvyJMaFkwqYeYYJIB8Ai5w9hV9bCmT9WH6lZOCf3T7n6Cg9F
ZLgssPlJTB5SyUsR8kNIB5LhX62e6PlhTfQwzslz+Keo9P6iHLrX5JHfIWfCSqrf8AQEDcXiKHzU
YNgUmldEMrcIOOGcv/W1jhR+q4/GpnXSI0T1O719uz+Vv2HgZCpJDgGMDlx3iX4snX1EYadURYVb
XfL14jP5DqwWRSaJNaK/Wr3lH0tLAni1Ku3a7lbNrrSSc7etzfGBPwyr0Lr/NfNYgfoaKhThMjni
loFWXUT0GyysCuWmHlRvQhA0iF7z1/cApY0fz2T4+RlhcwFGLtKLqBJGndBce4gLe3AfC3F5NrmV
vf4MoMeHyTcMdctAonWH8Co/RaI2SywqtSKUQBqcfFeuU7PXv1MQ3UcIr8pGjYIfW0CJTw19aH/V
WoGzNFWIhAtWYPqbBJQ8zx4fWTdlWhZw9lWU1WWK1JBUyBKR9IAWoeGf5SZdp+hmQpScpa0A8dsY
RIlvHYoakC3v8MejMw7niPbCQesHPXYiFBzFjBz87PylJouKuMdY4pGLwWR1BsgTIEwQ6S5Sx8Qw
u9mJSOFQx69QZVqWhb842TPRBiLhPRROvl4+iPBWtXNBovpzH3Qe1hBQUF5wpfgtrKYsQeO5LlFS
ZXkebdKWVVopq3EVGMImPAwoTS2hiPcAITxzg3l17mPfmFd4bPR7QyIa8Sjd+6GTWtUvw5xDSK5n
hdHzuof8Xa4j7YTaeJ71vibO/DUaTKCpBd5aEUURKYCpC11GUZaHkRdeakjXNftPeTMYP2ib9ZCg
DMvDCz9q13izdpBTQNEai60wo8KDSYwKFqIBAJovXn7J51158KVc83UvxeFFfUJHD6iQ56vKNhrG
MS+STTJxpRQM5bw6oQjLEJnKS6K7jgL9sAH6ab6Bi6m4LhE3y7p/aKAIF0DtUNKJXJEHic/7KyvO
rv3UR1BTHYO1sagCfET+6q046FmgkzYuGJmBvA2KK3vo8qASDd3Q9dxZ6jDv2FAe0OjeuP8dvzEG
PRlQIkCGCl11CKd7OudF0wRZ51bhpfqILKRUbA1Kdy409kVo4S3sxMJX2TnEHXs0VPw81RCrRZNg
I3CynWKU6IOJ1opvqt6soX3n8A7OA+MHt3o0gcXNHn3eetIXnMlD/i3emn32EpVq5FkTG5P6bD8M
2zIS5fDS2hLE69cosSTCRccRhYwipA8Gg0dT8HxdOGjjcDw1dmeDPLrmbQnyLvpHAqJ63+vnwOQe
mcJb86UFr4sHWQ6FZ2CR0+mOXuwzteSj6NLb2oP0VljJT/4YmiIqQxdOvSotqIZAnJRxW5i9weKN
/woWVMnpSnbgznvZANh61zjyMTui5aWtWeOmQbI43yxMrO2D+Hnffma1HUBFLMkjvicvcir9esMH
SIzkHh9fxl11fCUiufDHgRXaIy6jJ+dxt3txvh+/v93X7iF64HK9ZYXRxOlPTYGEfKhHwJMZxA/o
9HGSaCGebYv04r6nNvchWBFzt87jHYwSbC3keRB5YJqpS9KQC4Xbln16GTbyc/MO1ap3n3QgXnGn
4U9tdWf3BSa1j9AIJTeZbcGJQ5qNENIBhF8rohSZuveUnVQnhS+llxwdP2Vr3HrOi4BHuRTuAIE7
K/QhhnIPjnLDwhC1cYRqQoSaySo59oKRGPxaO5RbdY0yhJVkFk/KobJrC+kYJzinT9rFtSDo9rJA
x8UD9xY/sdzljcAPC3A1BZTP5rUg5HKNfJOJR1golxaObyvoNiaame1CMvu+Wd+wKZxApGgOBkVK
kqd7qVcSrZfVLLw8gNBsnUS9YvTkmpU7Y99cIcx2q9JniSgOQJDfvcLonqNvNOXcxp+d6e11aTWE
lrwOUF75BCoFq7H1DQeFcYGugTQXuQxSnkJOU6mRcPm8JIne4ehblUcmI3m2ZdCnALw9oCCbR4oc
qAMubdxF7SVedkl33Q/3BbDn4ln8SDb+GQ/LprKJXH38gbbRY3fhGSY8u539Hzi4doTLJSI5NF2/
tuzKbDmEAL9Ao/7FN/yzuost7jF1Al9nbVA6LCVokGZFrz8k7MCsoA6jsNXGopH5DMa5VO3iKUqM
fkTetGPkJ2cBEg1EDavo6iTJizG7SKC6GN42e4q3wiY/LFcsJ8CEIjvkKhZTRz5fiuBjX7itu8/X
8QN6w+z8E9KGf/vi8jsoPI9BVwbuG8SRKRI0RaTIFYTs0m1ky0ea+TN/0Z5C0nDoUQmZahmzrAvw
kCBAghmBNZ6kZWoSS1yycuJQL9IDkoXdqTouH6KLv5V+ggfWTrthGRMsahbrkWs8n4uLS7QNNrXu
ord288JS9aedFT0gyln56rKHoAJA/HX8KK34B/CjGRvq5jiQUkEdBuJWiJJN1yhw20iM8qK4jF/d
h3TwP6VSF1/cj/ted5b9x0jwBIE0B+Q/SD6XckwitN1QBJwVl/gVz83bk2Pb/VbHOXdw9RfjuCLt
ke9D3pi7X/IAyrqgo4vig+nAElRhNR5fFZfk5EHf/6EGg5nFOZnd2pFxA/WDFF9BzwgCgxQIpwiZ
6mdqdSG6xZ8Q2Og/ve+0MlT0fpAxOh7aH7mzWnRoOlCaR1Hf+HqjKya5m5DOxWeiGn9/3LOr3u83
LUEHJTXh89zjYhxGf7nkalyClhDwS04mqlFTW9iiw4CDTFa8UrfIFkAlX1sz3JhIXP91gEFjU/FM
U7QoY9GADUXaF4inhGjtVK7VTftQ2QjP7Wz9kdmJ+cybSzu2WBq/s/sfDU85nLjNJaHxvOYy2tCE
cFDlj6iVd/K1G+u48NgKGF8LowPBIj+Ju/6Qblj5khveFeEMcpWkwhSPlHTHOaULVT9o2ubi5UaQ
7yrPUrktt6pe0r22Y9n4DY9HNNOWeNpCKR0oXtSAqyFaxFycNDifFH0fnpX9Cj3iVz/3TepXipte
1msYKkZDdfki5ULADE64EzfKWfkStraNPurqY7lyd47yrjvQpW3101qzwg+LWx+PaNT0fmyQmTrn
6Prx87fXbLLW199Ebb0yqeq0ruLmIkbbqt1LubECigfBSI30f+igZfMzoIdGiAb2pWOIJ/MYs+Qy
f28H1MRAKgO3a1QxIqKkb2aVVrX+qDbV5fX94RO5Ik6v14WePkJQPtAr3PfJnR+3JQ7NRTyo8JA/
VDv9SrxyyKUdDhtrw+ubj3j1JFnoUAaPgdZsPnKNA64A//fXke506+P9Nb21VUkBNGIasGv5WSBV
SAVfiiTRqz08a3r+KKNv5hmNH59Us0NKUbLQSEPn1rwpIKbj1tU2dYqVzwgRbpwLaO+Bexdo2aCz
IRk29dJqHooaKMbNBUXYdol258ju/7ZTQJcCVEyhP3UJC/JM9DAzWZ0wZvdqmNAEnDpeRdlLx8b3
m4u8lzftOUdHLMvbQLMbpcGW+Ip0f+8U9rBgeWj6GkbjUnfODpKH3pJz60tllUii+ET0ApnHaKcg
1y4lODdcPbNT9GfQLgtdZJBgZ6QNCp4+i7XE9dpMAjy3zXfcYXHQTv3L4rDY907zqT36e5aM2b+s
Mmk6hsAdBGtqlUs8HqteHzYXt9eT5+iUn317XGlG9gVde9XXwYnh3qTLubJ4D5Qt98Cia86jHKw0
qcODQyYyPpSz0KS8WYQLvr70O0gMrJRIR+Hsk8qa2ZsLewVDBaDCWKagGAlojPQjfXGv0Tce6nfy
uXhIM0Z278Y9aDoiakrHIc3HQALUCM2q9xFzuI8hU4Z09Zbf9Xut0+u3+x6D7sZHWp/gbQb/qKSA
DnyS6V5d8KOQFAnsBko95Zu7Vt+SjaJsOhNthKGXgK54yYuX6ipLs2eWIqCA6TpHueI50nGxvsg4
ysud6miv2rbYC4PO/SR28MjkGZFjc+LWkTJFyQNUAoh8CEK76UjlYQiLROnqY9GZvoDESJaiy0zs
WiAVFufFH2TbBsZ5Nj/KoecPgi2iBujkaXOVZ1dQg9Abe1Sp6sJi1TaGP9hI1KJriWqis1j73DLM
lazXdJSkqxLKBIiAEIqwqVEiZF/KQ+XzR+EsQgmnc8TOGCHz8SM0DNO5hYT4GHk8PKgimUeFhXIS
jxo4D8NxuY+NEhJhz6dMMUA8ZeoyzjY64WSitgxhOSFz0F28Y2+5dGNNGKCXCCYRbpxLXxe3GSPO
vbFYIrYDdjqKbxAAyNRWCMuGF+o6l46DkUpmrDqJkcXGwik3UWkVrhm/MvbeLLCGTSAZC9ECvEkT
hc6pRebKkOExKUFrZn25L/EyiT9h69tqhwRej2ZSRiEjTGCgzvwZhUqFl26hxJzEZdFJfUfTtG/3
UV5Hu2bnvox/bSBkeOh9ALqEDI4rNTxSMVEjDYu2hzEeJ9BeW+z0EoL0u9QBM40xKuLsp3Y/BaNG
1fpKGo4hwPLlQ/LRHVBrVhVmrKE3r7KpQalNnUE3mbE6CZKnsGhIhJQVqlERqOMpbrqEMVcsCjcN
vdP2cziFr4q6GR2lt7J18CWjo2kO0PsDnd2ACVsfeqgoEAZ3f6a5uWiHrhX4MD0tzl6l2z3awVas
epYbGNgFqOcH74RwgKiDtSnjKFjKWnqCbizn7dTlLnkTPiTDX+g8OgujGKF0lH23rmxxx+wCMY8r
IFGPPQiZaqBLGOZ0SodG4gMVLPpTYeW77BCv5aN6RN0d1LaW6/Govfun7qI4ri3jMVdbs5pmzp76
iET+NT7lQcvcS3usgHwSjXSd29EmceptuoLGJrIbqJV3vLVqhyvvQVmLR+kxsjNbXKHloMN6352H
A6SnjQbxc+howO3R5cGFmud9ERTKCXTCnzzD43my93bJzntEKPnAer2e+z+U0eMmj4ZocEVgiFO2
zA9LtWpETj29In34LkOaFfrxD/l+OepjyCzbmkceaGgJXgpuK8T1AXi6zlVbVGWTxdqpXUFQ7CU9
F3vxzbW73XIVPYROZfm79JvZOHx2lsAb4Q6PGxIELUlp4BTVzflwMUi9e2oUPYDeIxogeM5Bfbq/
S2feiEKhvJEQu3nSQRP0lOj2y187cOrHiU+6yvUum4zj+QE/3hwGpKgeLt0jSI25DmKYc38Y8yCN
QEHOFEWvOIGhRTeFKuJQ7LlOck/QKi517kuz07P7xq8lRQ8Dw33RHplMd7K9Jh4V1faovkIpHdF+
RgeJKaQ78J7cKIJ35lbeNmhNNJfXrB4cnXOz4j/L/fKQvSDXxorUZqciYGEPUJNA4QcRX5rCKl2h
jL7s++dEtmNOrwyohUl4MAfZ3irsihFr3LBCyGZBUgqbG+2k6BQjSNNa0aWBf07x+LvAs46EJysX
/Uvf/3YBSU0EVCTRbhOeFJt7Oqwyc9XCq/z47EG4yFG/SyRwXvwXDh5lByHmb+VPz3gqmw2NQqQm
shddD00WvPgsfKV4Pn5BQ65ql0I0kCU/MzulKCDKUOSuLzzew9AC0ltHOSGoFqXV/fmb7WMKg/JR
g9iiqU+EwbSPmoXUwf1fn28v6uepgxYC8ND6kvDz/iU7gChuLg6RumpewVNSkHUKQVRkOQ/yxZPt
RUFSp1vrSq5XjYDsrM/uKRZRUKkcrWWNFr1/jq7EcCCzOwKFRtbwylVpfDsuSjJAyAAukSt+DBsb
ZO9xrz3KrFZ0t7Ag/4WjGyXNpI5yiiWIjVYIlYi1Qq9R0BshCv01oJXrikP7IWb5Bdk403nE2Yzg
CI4RhyVqgaZoSTLKRdH18vk1+sDggpNvxy/ps/rVfkQv981knvxHsRFoBESFAmRZaGtMsaR8bCo+
UuTztjPQztdboVZzRAWlD73t3nirLh8fyIri2YFVoTbfy1Ng6kYE9Z40qn1JBlE/UsGmDD+8tc/Y
YvMoZzI6vHJPR8fLKXpWjSJA9vk5X3+668jRNtwa4mcWqybt17HOlu1/Uwmq4BQM5Qh+IPiYyrZc
8ZnRPixOkoc0d70Jdir6sbcH1TX/vtIP0fLVCoJbOYWNs1Eb+RATGT1LFxGM1MASjos9twfd07pv
LbPzk4Ki3KKWF7EQwmjPZnFct88c63LA+n3KJS6EvolqV5DP4hF9jkLR9B+HxGxGw0O7wAqtpFDH
sVG/xsGSA5a/vLHpsL2h/YrXGNI/i7LHXOK63kt95VzuOH2xdXe15T7ATpxqy5KPmEfDJLX4DxbN
ughRuVWoiiufeaffhab+haZxpZXtWGUjM2oJbGMCRJlk5QejzAUL+bw4lxdbgtz4ln+TH9MtCGHQ
DZWM8gnkTRB0HytW/daNA2iKTdllW/TSICeafIZek7d1Hx/10eHeFWeE+rnn60zAGw5lMlbKOAtf
8yLojskokBrRRBhSrQ5pGXx/B8xz4dSMUiaa5Og7VvScDH5zuE4fiz3eil2zxIRKRvvkb5oXlmby
PBaZziN1GoBoV6IWD4a5dDJ911uMPT33kQru4uBaQOJGUCCUT61ToMUJCZUX5/yV/1nYqD1ZWFyF
3ugxYh8w6HxWaDIbEHKvv9KERJAG5EhqoWpJ8ktpEH0w6Hg8n3hrwfp7egzBwJ0C900NEkG0fErC
9YEWtDLKmNbypt/14KtVO6jIWiw6xPxNiEKips+VimERyYp/KW1uxa3Q+3hT7MsVlG4sdyUcgzXY
4ZuSmZMiPzs5bChYahIjPgyabgRst/Efg5VspI/C8Q3lNOulza0ZRj+7wFBglNGnfjNyHIgLl+hw
8SJdPo8QYwz3xYrFX7lhjNN1o4y9EHnPRe8P/8Ktls7C9jbuH8VSNgI4hT5T2/mmIV4ZCRWvdslS
8uMUwwoOD8JLCqYBazyzuPF34oh4/AJkTehjT8/mVNJiJeIl/wJ5b0vdeKt+JTnuA64sjBWaOT8A
EUIoob4ibKTtHTmeTI3UMrhkFnjPYMzHprJtt6oZrUeDKMoSefwOnJlnBvDcNEhPQnD1USIPMSE6
Mm4y9O5yczH8NX/vpCCHFf8sHHnL4k/NiRLKFIlaLbmHgFXcAqk2W5C8URJgvUhWtc1YDpFY83Rr
TYGI2VxdLPwuC9yRDAnK+N7hvX38spemsh9s/+S9IS3IinpYU0jW9govH8KRy2vgDfBURGO0sRsT
SQnh77cxBoa3DsjzkjJMWtAgiBO5QI+qEDzMhlSsCoflg2D5eKFi9dOZE2vIYl1BUYafBaCAIKsd
Xgqr3MV2YcTme4umxMkqsPpVl+vDo/iwfCjWisGjsfBw6r/+FHjGNu6bJ+s7VOoCECag9hY1vqOD
yr6AnVHvlkekO3ljsFIbr/dOsO7s5jVax8/hQXNId9nIXqyZRjULbacTolKRmL8slggd8CHoAWPi
ia4yuFP98vUW6uW+RN8q13ItFhl1ngYFKKjq8D9oewzBSWrLRImYtUoHy2pttdSlnW+MW/RuX5r8
Q7GrPzZGeMz3xYvAkh2aO9YpLrWDEggrgfwGXO9DBqNMFJBNZ1WUzl3rFIPaNX3uB4RmR3YNB9bM
p2q658T+a/l/ZHLR6gvCQpAfB3WZ1qDPXSEvmwHVJbwjb1yH36BBHF4LKjvAE0XjuE7llCthM4Iq
p9oZGOjdiqVDO78u4BtQEkwiNNDz8D1TB9GNy2WmdnlyaX6qAwh6xs5bF1/CU7gXHu/vl3l4SySU
fsWiIE5NymmmUHhJRNHpmKSXErIHoyngwFquVXRhTXVtg6zwikmBIB9PeVvIuctQQkVmFqJf1Imf
QnEMcnppeqn0AldXz9KMR+uDcCAfWUfIDccOKCjG4JZHGlhTYYyyaIu8drP0EhmPrKvxfJEg4w5p
crBiCXsUD5DTmYu6KO9HsY/A7DQhPjigcYhpnVGlD37M/UWaWT5BQuocCgcILFCZMEUq3GUbF+MY
XSLdXAx2ayDjWhLNifswc1sADuRF8NBPNOGgrDXF4eUy7RJNiFG8BJLaQTIrFFqgPa4VHj7kVQwR
DFYUM7MFCpGyPrVt2rH1xBhFh/luH0ibpDOghmoUo020I9wT8xlsdvaSVkg4CvH4j7I3KNVOxyjk
S3cQgiQBs2qhy5s92EXr2hou5v25nDlECoYaWLzwh6RuYuxgI3l6O/+w8tXz4IgCoDxupeV+7OUA
cJ3FttZ3B8kKdePvXzIoGMrp8ot2zPOKjAN1kiFMb6kffGQHGcf2PHdA4VDhgxKMbqUlWJba7m0M
ybY9XV4vdc9YbELw++6vzq29i4ZYIDeS+lq80FI7qi35ZRlIBA5SL/Va/K5MaPegeTJLQW4WppNx
XQFR5ub3Yzh0eZBcXgsdtVvgmiY2w9TmVyiCAYFfPHDhMgCrnpo0KC64kA4ZMOwHTNt6F+3OR2Ys
eWOrTlDEKUq4LAowCIACTUFBt4UVaKvIcz6hRPbneH95bk0aEll4YYLrBqOFMoZeWKIWIPDSC+fr
r1kP1kzo6avVfZAbTpVo96GrASk+gZTDdDxZqUmFLDU4G3T3XXpIoTvH145RMcrjb27Uaxwyr1fB
PojeHMelwHkdXV3b696ljvXNmSn1fGvSrnEok85iqZe0ADjuUYROkPqAS6DFMDXitSZHNyztGoOy
Zrnw0e1DrdPL1iXdQ+M/Pav47ubOvIag/BpXLbJWaypMV7wWHd7gLO5dMs6MJ9NbR91kJGQ2r1aF
H2tJCQSMJETtgV3uFD1drhflSU7Brn5i3dZvnQbXg6IMWhCgLj5UGFSiRx9RoBssrjuZ+DsLQ/Mf
YzkV1BIiYZd6LZvhhrHsN73z1ffTRah5KhOePX5e3bi5rliqfiiN1Z8BJfLFy/1tyTIA+u18Uape
W/oo6R2MxljoyYYzCjPZCagQYAa/t4KB63FRe1Pr+bbN2pKsCwIBWwz1yA5szmRYG2Nr0mFo2Kk9
V44wNnTYO7eEBGgEpsdaJJYNUJszi/uhGyJMXPET2vL6W9uuNWhFWNF5WIlbceuZz/eXijUsKsbp
Qk7x8gGAZnD6TnabFWtIjG1DK25lbsy7Eg+AVxn0d/kLkgzr+0NgIVBuoMsLrhl5bMzlfjvavQ7q
C2vvM84Z+jDzZW9ERTUWvwNvsXBKCwVevs44MW/GAP9YMkheU382NDEnLqqWWPJgtLtCH/509ma1
RFnIn/tTxnAGKH2dQpXeKCelhE2DsoRQO+6sJ2i1drr8UvkoSGGRWxjnJxpCTOEaqfIEniOuzTaV
JR6qcyg4xJvcYE3hrQDnegopZ+CJnuB6+a8zUCDpsjRKezSVVbmV0S/TMGKDMY9knv7dZ4O8Mx2Y
Vy3lrJTI9on0d/QKhobQ7il6YG2i+2f2rKlN7RZhVw+YP3S3kNcVtDpWjIHc96LgVE8Hwnd8LwYl
bA/3xfq8fPS3hmUsWTUxTEMge/nqyE7zqu44AQPhf3T05h4Ng/RRZ3nR+x4BHcemKG0qCWicgzCq
M5D+WRp4jn7wjQBtB9uPFHIoi59mxzmpxbrQ3cYlL3NIKaALFjWJkVf2Hsf58N6o+NlXpODl+f46
3XZE/yBQ85coQcfzWZxehHN2QrPzjYQEVujcB2ENg5o+oVC6kncBApvWTp29kh7/GwAVSvFqHyB5
AYBk1GPUQS2/wqf7CP9iaP+bKDqFjFbDYzcMgNh3EPYyxoMlpdYG/YcYt1AyF3MH8A8O5Uhdv0Vc
lUYpcgT8MwToH55ii7E3GWtOV3/C1pZyUcOqOghmofLnpbc2+Z4B8i8h2z8DoTxnmLfKUC5CuBiU
1CZ4jOf0yKnM8BCvWNuTePt7c0Y5zbgrEympcTUMd1sooNpLCYJEb+M+NVas5NRtx/nPqKh4Sijq
tguVAHnKzSuajp8ZQ5m/VPxepv75fWrHp1oVCGWDtRGqzUIXRFNQdOHAHSqT1xO71CEV5JunU/Qd
GIteFxFdMRzCbUOH4DWqKfBcwNOSt6LSKrnfkPQoFKj6taAvVnggQV2FwTrriAXMlu0KiXILIJM2
ca4gyyx+F1B+RkrHhz7Utt+jJpcRbN++2l1hUR5ikaRxErQY1QAOlmd0uw/Dilebn2cJUYrIsP2b
Qfc/YDSrHrmxbkw5gPlr/2wU9n1XdNObXv065SGWhZa5cBDp5ZnU752Sr/P937/pHpAKJVUB6H5F
d1grwGRQoDKMk7s3zWSFpoeJjsjqPghZ29naX4FQ65HnUOcVesQ5SwcHqfMEAtJ/Q5Co4LfkwIfz
PYTY/iskGmFatcOvGOHhzYX+ZxR0P1qUh/7/qPfkHBkWe3OVr36ainDFIcDbc4UJEp8hK7VBO/IV
Y51ZCBKW6Cp0yutci8CdhSvDe2Btnd3TfxwC5ZZdvMwtOQ0A8WOLYnCLeYW+7auuJonyxiic6gZ/
AVNtrOT0mRmPULfclQZjHAxb/ZWeu5qoWCslIAFlOL5+ah+IMP/8p81Au1wfyhdCIwLAv6Cc20ED
79K5j3Dz2LqaKMrVDkOdZApeci7x2nuCuggz3Xzz3nIFQO3nZZZzRUzuSbLzXJrSFvWT8BkBlDz+
00Bo17qQuzGMCmyL4uDp0QWdsf8+/gIHGrLvsoRK1gX93JUULi4UtZQhbMHNPDMGW089lkXdCo4m
KNQxn4OxruGfDA9Okv0p6Oto3eOpZmCF9zf2+ASH/P+V6QpZkfY8GQ3u/2syYQPLdm9YFqqP0WIY
Gj24otDMn0iWUh9CbRlu4jbUkyDyVzCWfM6oBk/wGoKarBEtTJYCBwj3HT2anh9yu3rK0S9JeDai
P77O2O03jr8JGjVlWp4JY52r2eXV3dt8YcgonGkR/ZTf9y2ZhUNtSSgJd3VcERzwYtDC52C4B9bF
i4VB7UqcIZyitpi5wVAddEnEiQ6+D4rRL/fHcuMcvJ4zOtMc1YtuEREcs2z1rGUmE254Fwgw4AIM
9gMIAjw1V1rdCQI3Yq6C5w5SH8t1sEaPpRCZJdb2v5XImkBRU+ZynRpmIqAUULIXuLTYPtQOYQG+
Nej8Cyvhc3OF/hnZ7wl3tUGrUGqikIxM0TWbM1rjENk/jOPltre5AqEiRgiW9E3TAyTSw/V2sMYD
8iRPjFiIiUJFLINSawufB0phyc4+2haG9yT8PA0vDCDWlFFxC/rURGAr/E5Z8yGs1LOVvv/ct2fx
RvYK9bBExRT8F0jDUaFL1gld2S1kckV299EhXw+b5OA6F9cM9sEejITdW/887DITdATrPvaNaANt
s6F5hqpv8H3ovdSmKar2SwE3QMHMt6OiPwWm+d8gKHtoF7jeSVpH8sKiYau7jzOLMHUrMpuMgjIG
iRPVQaz59JKV+msB7WDJ01MF+eAjq4Lo1o6dQFH20NRytlRLjKaywnUeG6+o4S6NIjbI28NizVKl
ueHrJnCUaWi+KLReArgt/90FuvB2f21ubaPJ7xP8K48A0Y24HlG6eRkf8NK9KA3os6T66jlbiaf7
UDeCgwkSda4WeL2XPAFIgyMa+8pZfq3+GwB1lMqRUoaSOpKHFN74hOYXYwA3PMFkANSx0EP+PU1D
bBWkR9eyVcb6x+qHEQ6wtiP5hqvlKLpA7JoIhhyAK2sPjTVIK1bO5f5CQBVhilFGbqlmC2A0P/vM
kc382f1bzRZSAvQ/p4Kmz1OESEIPcJfHSrhPUDe5dJpuZKbBOGdYw6D2vFuorbAsMIxti2T1U/e3
Zb/UGKh9HgtVD/ExvChk+j7QQ/OkWRGrexdrCNTmbuQ89fpqQO6Dx8NcbBZmy6Dt3YiXJytBbW+X
Q88uISbuI9hoBvQtmH03yVpSqZUJArWt+yioRNcFArflN3vycoBq1d5+ghoag7N+f2+gu+jUqnjk
qcdqgRUpCn2pGx5e44sV07/fOIsn46F2eZ6hmXVUY01ecb8QDd5aGMVu8bxhhBX3/TokzKeDQRuC
TEplDOayrnVWIM6YKTrMw86UtTDGj/OtCSF0tGvZ1wUzocqYqd+j5cpXZUkiV50Pf9gZkv1O+NCq
HjyGrCvffbcLtcrpTLnywlfcDAam6LbNn40/mcVwujcR0HsAAvZQfZNn8b66RF1TK2GTLMAoykZd
OerdH0YUJJHvnG2UKxRqxatUGgNPE7FRVgvdrOJVgRu4XUMEBXI0GcT0aqN1ePBbMwQW0UF1VjVK
aJqXH+uDf9iwcok3Xc8/X0ObCPRgAonjMeZIz94L8w2FOoxZvWmEVwjUIZCJWeYVLhDqWtcM7nHb
YbveP/FvercrCMo0orbMUzEFxDOWTQVK5ur3EViDoE6BEA8knFzDxuPStAN9ufPRX95gmAbD/n5f
E642Utz4hdh1AFF0v9UrqzW1BztcmNnl/mBYONRhIDfLKihqTNdgvJejrRnlaFjK030Q1oxR50HZ
L4NKxapctuXOBj/PLJ9L4z4Ey3apgyBouz7KOkAsHux2G65Yno1lVmSIV+tRqf+PtOvajRxZsj+0
BOjNa9KUL5kq2RdCarXoXdHz6/ekFjtNpbiVe3vQwPQADVQwMsNlmBNGYVU17qMpsHakAa7O6ToD
PAKMKbDyCbVd2P/zdHrWsByE21u8aJr/KMbXg3PGgRoPYZKFeFAC2WpjkefkOBCU9tJt4F3nhHMV
X9hXM0LtoJQNNCQ/578KcgNNjz44Ov4TyJ8GYjNeGCWvhbbVWwm3XbkN4FdFW0NtBVizKLZGmBTp
LrZx517I6YPXEM6RZJnRfU0NWyAv4ZYyIjl1TJ62PdE+rp8fRyVZzKhxqsqxrEAj3vSu+fhLWgH9
+ve/sy9fVeDZJQ1ma5WA/KSOWiswaA3E2pfL8V8SYfRe8asxxbgk9L56hAE7Zhug4tq8FpWlyuo3
aWB0H4LSjB0VOGewVm2LFNamOVfPiae+79Q1j9zXHV9x2mx1Mq79ru9qCN9zt5d0N9ofzqNb3iYD
ZoaGrfJo28PggE8pcT+Fwv7LzMZM+hlTEbdBqskxPgDtocE62Konk5wMx/ybF9sfMmz5Uu2GPg+p
s34WV7vxq1FjDJzi/bq0L+dpZmSYmGAKjbysfNzeANeAXrCPN9/OVxydWsrgz2XkKxKbyTsWe+Wj
EeLM0E/Zu1ro+KaDVBqKK6F8wDZNWA/ezCeXM8ZYRH5kFCPVMafJSRGTN+TRIm8NaMF/eYTqd+cU
9nE1qhGOEK/S7CFaPb3ltnHLy6hxbB9bl0pFwTcySftqewUQ+KZzeaOU3BNjDAbGzIZMG0DikK09
L/7IsWuNh0i6yAZwaml3CXajfEGVzCQBKyKrAZtYECkAN+mlAOiDvo7+xvDNaDAaWiaRLkgpaFxk
JwF8kbRVn8cdL4m66Cj+UPnh0SvsrWhlncZu8Ytyh1502vBqcHhZTgfOyDAKqpt9NhmI387OaIe3
FpZNYr/ltjlynPqPtV0YIATAyD8X84UQNbsYgBaaQVOATlKusPHhFetngRZAbBegJpvtsT7v4o3g
mduaYKsaNBYzS/yGZaqTP4z77CMYnS0A3qKXEWVWLnbBXWuhwwo+5CkkwipzeL5kWeBn5BjNnUK/
HIQRgrI7yBd090odbRSRV5zMApcOE+ZHWdFnRW3Qp12G43vunGA7fX5et0MczWLBpy9Zl0aBCCIY
xaoed3JP8DLCQMZ1KtQGXLshxttHgxX6QNNCWwrdf94DMfSvYv3ZpVA+Z4I45lk4Vh0VRB1rD8WI
l73gccBYh0huMOLT4/cHzEMcc25pn0a/V06Iddyy2YxjouGEvkqV3nvgRhv7LeYvx+QRYixD2MvI
iglghNb2Zftmontx8vsLtweeI1ms9+4G3S/8ABxlBEhcdkvCu8cWg7LCTXgLYHVx1aEyitEV43xd
1jgWlsXpFMw+p6VY+gq3TsJNdzaxYkIPeTuEF9kDSADtd0OjNdvEhRmsC+yrBaPTPja7ZPOQ8PfU
Lj7/ZjToXc6Fuo8Soe9BY6ev8r24lbA9eFTst797Z5qYYQXODDAC2Klw2YiTKIiiAnf1iBWMnviI
5Ysa0D14xnPxnTkjxNg0vcvauhKxUA0WDVCmmJDjtdouja8AT+YPL0w8EuTSJKVTQltxJESnI7ZK
/x5s+HInJLws86KszWgxdm1ohhFQyDi3LrGPQOPACyLC7hCeN1+Wgz8sMcbNmsypNGKQeZ6caX+r
37T7Oy7K/KJhsETgW1uQZlVnLFzdTWMaCzkt93de8da/IS7FXtaxIKonY0HMdS1djlD+kDMozzPZ
rmOgOgtiiXVt9uSNj0AXIbfY+f0suRwPt+xHZ5QYi1dZudXFGiiJgLG/CR0VkMQZGOIJw6Jsz+gw
2joMeSsoTYV2FmBhCvBzwl/M/1oGuhQAIkrHtNkif9urXdJnF4gbUGB0m8YdNN3M7+Ze8nZzQsyR
5b4/6Ni9QdU0OUYAi+6wOmb/PpDKkX9BIup9dW7sv7moOVXmAEWh8dVpxAEqZHrO8K5sgPrXISfE
I7Qk6nNCTMA4SJ0wjFlbnA3kBdMX1a7JfU4m93IstyeOnPNoMdFiGotB3lS4s8ZDBDe6EtUqr8ZC
ZtgK7zqxJXM054uxrtrYQgh1XFtHUa6wUv6lcICfyDNHPOmg/z5TXaNWrFIPQQZLVL/QwoBHdAPo
UIh8ZzcuALgDmEEu2AuPLGNs0ScqGY1VUwM1YXsT0Gwc9U110b/buOlxeJUedf5SiiWlnh8pY3qT
FC28SfOlCVNB2sfRNTzDs577t9AOUCgzTFvU3OyWO26z6MfmlBl7HHXKYGoXsHvBKWOIyy53QDMB
5lO54gIyUCFko88/tH5A3SpZqsupSgXHkyni4d6T9rqdaS4ZTzzpWXJmc1qMbcEzOxYajIpASNMP
2Q3Ir95pN/7u7rouLDqYOR3GmvR92Td6Cjp1St4zN/R+N25+lIHq+R8vnKev4Dkpxp5YU1IGfQFS
k6ei/D9gmgxbldH5xw1ulg9PVTXAX2KrMFtuTo0ouoT1SBv/DNRksFWYuCVe3LxlLMti/w+dL586
U3FEvJoQtF906tfek9x89Rc9jBZ22cnwY8AexLKF71ZEMFWhSY2BygHm7+iZCQftjQ+gT+WJlW0T
8B+olWNhK/ZnfqcT9JZQBwpku4EeeTlu51ZbPSTeB0felgz9nA7DjybVY9gZoAP8yV816Ui0GT1r
JaH4GzjchtMlQZhRYy9oiFQ182VQwyoS8j7sfk2PWx5iz1fV4srRsZ0Bk99fqpCahR4o7BnBlrGb
ztGxIQ9P7Jv7yfHwerwNNqrqDp/xemttePC1i2WCOZuMEqeRKGediC+Yuq1W7B52d8GxxdrCY79B
2GPa1+9wycPMqTF67E9tYggTqGmYfEcioX1u3q5TWNKrOQVqiGd6NajjACGFUQ/e0NvWhbaxuU7g
55YY2KI5BSYGMORRbLQaPFwcmQKrTE6OXmSDaJuMPB+CO2wWI713qwbO8OA6b9vc/uRZqaWn8fwT
mPigFQxrCjQa8mDmPUEiVSafPExEHg0mGDCiDNsyaKjTPm5Kt3HfAofHxmKL6JwPxnJUdd6MpvYl
DgYWb5wjErm+06Hb40HcWbfXL47HEGM+wlSUioyaD+XGo2QGe0Th4ToN+htX9JlNPjdB4ddjAz+F
RIz8ppIMWPbAJOV4eI6Ms7VkeZzkaIhApYfYDZDA0D5+/jtGGLOQq0NtCgIOy4kQbJLEnuwEHUu8
vr5Fe4AlKKYOFDtVY5/EVlxKRdFhefmr4k2b5FZdX2fjJ8YmVdY/BNhHcCkkuRTRRexOHrqevtXt
AUAEWEhWkAu8+jG/2Fz8eGpifgjBjCYTf8VKGsRGBb+bwMgVRMfAMI0udaezRc+ubv4tj8xdyVVR
XpIMh4j4WbUFbImQH1IvsfVzZ7+FWN4r0iHLbsWRwi8P+JNPOvsBHcaKdupBZ6a267GeudKxDx6Z
Rid+qe1QJMV5Gw+EF2ku+mLsAfxfSsyJCiqM0aiAkoYNiqTxsBx5KJxp1crckRYeKeYwe0MvBimU
qYfyYic57Ld0cy+3Ckp/5trZMY4QCyMjM1NwZ3WyRroWa4dUov6SXLufPJ588GgxLhEBbV7GKVia
vA44nnEIWDPFrm/uIoxJ8HI0izVlc3ZXjHusey3PgOaIcROgAClutrcueIg3K/oqQMverlijXGWH
K46iUxH4eaAUud7Achb9K9KaCWNSGqIgJgoyDjcbDw1o/WE/oJ/qb2qYSEf+Q4bhTlSVEoB3Ks3b
WKRVibQrX/V3nmbxmGH8e9IAIlUKwAy63CoSPtMRwb1PjEdg3l0/t0WHNeOH8fKt2AhTbeEZIrqZ
+zsle/qo4kV9iy/F+alR1zy7nItVtkFFL8dJ94fcAZIsfK/i8gR92Zv8uRzWw/uGKughyOS3jjc4
rVs/VBvxNLz1JLYvTvsXfZszrtiKkpA2hVH40KvnKSflsUS/Y85FHvqyoj8EW8XiLEBT0t1GjJWV
BEBShhUkjgKsSd5z5NiPbWQna2UdevIZveqb7j51fZ4QLkrGjC5jc9EQoOplCroX5Phfq4fb6vbu
uuzRW7/GGWNqS/T1xVoNCjv/gJE0G5aWc0M8HhjLp+WXYKxEUFC81JHuRZKv7nhzYVTjv3OhYcca
pnmxsw7QzGzKWFWDJi0stT07G54zop937ae/X8H1w/4ZM37/TOawtakdw2BSWmBf1F526D2bVxbk
HQTj0nqA9faBioN4v7/ldU/yfpu5SH1oMr018NuZzUWhX3iFfD8a1qYHltBKGn5cce5rB8Aq7j6A
izp9nB6v38FCZ/t3SoxdL2GdhI4eUUI2wJftyQ5KfNId4tmn+3y1e3WgA67jYkDO5fStfZVLrwkT
Y+l9zP0llw4CcPBe+4fowXQz+zdggg9Od3MfOgKgnO11dHLt1jmtj9jabgeetfm4fgK8e2QcAbbZ
xGJ3wUd498jgcXzZT/P//XQZ89925ohNpvjxgfzmaflCsnj+4z9mwcxW0+og0NrzY+IKx2xVvqcE
oNfxgyPw8Pmvqz07FPZvDvzHGk9Z8qeLJtMDv+VcJe8rGXWvhNr3owqy/K9/mVKeRQvd1CqWT00V
UH55gfd1AdTZ5X2jIGZRP+KrNUIIZ+zq57Y+87uMMCrWS/5omFS6sX3KVkiCbRrenuZda5KvK+/5
YSSrtfv5Ly+C0anRMPJOEMHSQGzOTyu8S2ZUaijRGJjo+G08GpKKJHfFauve7Edybzt3Ldmv3+yP
U7uzVw7Fv9oqsVPxojrOJzB52Ova8JUZ+b+N4I/N9VEood1/Aj+715agAho73sHfXIhM3N9ASr9O
jffl3zXk3/0WpTXTiUEp5Lgr8eHOPSdq/hkjfRPar/fc7JfDoJYuRoRfRjcPSVztqAHztCe8XUsy
jw7j+4DeUAh1CjrPHrAoCDncCPbr4Ry4Kko5a+DUP+5ckZwe1zxoGo7Kf6WIZgwGSV1JGTUnyMHw
zAlPQdi+WcMcyl6g9uRx13le6JxjlD9y8nTeYEX7PVm7G221fQyJDZTNj9HeBg6vyvPVOnRNphkd
9VU5rZoB/D07zuH+4+ZmXZGXc0W8XUEyF7V3zwP4a2Fj4ZTvAKUf0BkBcSbk9OzP1d1guyd3q+5O
6WFLbiPn/jMm68329/r3USQr+0khh0OIhTxr070u0fL1iFRn00eC1dWY84NHlbwb3zlsDk6PT331
tHUNa4Ie58xTyB5bOoobXuKZo5lsAjWepBobJ3Brme3yxO0L6ujKfbAdu3of5kNFbYxzDshhQ096
ZbvvZ1RyQoLG3RzLHZ2PCC5iRJCF4TWiOfavFqVuWFTOA+gLAfXax3y3Qf+llHoqJDI+BpC1zub5
/im4UzfPq4OzqWzztiHuemWTE/5GwyWy4brr4gPt1foUr0xMV6550spRRjZNI4SGqXf00gFGw4mu
F+N4C29krNWW0cqlMrzK4RhkTWZ0yM0cLhKWafbP5hrTBYJTc/edLVmzOS3GHmshyqHioHewmhGW
Wf7yyYne5XUVWcibaMqcCj3Nmeka/ShLBl0DMIB9SO7fMzt9QxMcFzxzYXLsOx3GNlupWReWBjoG
uq1791V5vwBNGUBhOTAfBXRyhciWuw+fF+86g7xTZAKmto6RmEy/ThG7Jl8N+J6T0f8Fqvd39pgI
KYytcYpKsOekPlEy4v/KIBQpNPA6O4sBIPo7FezrtL721ny/Ly00ksIfzO78fJDQ8wt/cFkLQCMO
UdO6rBs0xQXYQGVs0t90MK/iKPuSQZ1TZ+RfKpVyjCpKvb2/rze5+3GdvcU3EJ1EEOkKQ81gnZ04
+YkwWlCwg4UJc30b49XYuJNr5w//khLj0wRDUVolBiuO/xhPTu1sEydx2jXdRsfda0zPhbWRM7ZY
RwQkxPzSRWCrdDTSY3WORPyNiGZTIJEaGCwnHOZ+lhioOP5zjKz3SdRhCjIJzKUv01o7rmwZmcNw
G5yu01loLvhOh0n5SH5Y+2pkdedgVxZr1VE6T3DLHbLx8i7DnoH04MPH2yXZYvEq0Y+VQXgKvlAj
+v4NjEyGALGuQ3qRI/rYErdZm3vJPVXv//pQGYPsx4KAASNc4ggocLQAAhHcezCPfzGM9Z0hxiTH
slxZ3fjFEAUiyTAr13tYErDickSt0jWxZIxyhJWeYzqAI7r2yAL6QYcJIzRAH2kDNNYRwnwlJEJP
PJcyT0AZs5yLwgXbiKmee0AfutUdYRWAonR7XUCXrf8fPWDMcqyGuRAGQQ9/3T4mqxTQcW8RtyC1
MJn6/cYYW9IqpgXkeNyYeteHNqZwIBqrA7JvJYJMy/a9CGhRq863X7bpQdgEN/WaVxJe4BTAYboq
ywhNgB7GHGjWj+WlEPAJnfdcA33hgpayE8/7SFQgGIH5RoU5T721pinA+rnzo0VCOxnIACisgNSO
jFpL6kZecBrfuVQXrOc3qszxqlmqqJkKYem8r6gLrznJJbbpbbmwvgsaMSP1o4my9uUoqKhGZETE
0IHmys6J11uh8Ih8T7r/FxbQV0EA9Bx0zVm7/CX3om2zVt3qzrqf7lKTzoagkGmXcOXF+vNyJ6/3
sKk52T6UKwwmoLffwViwI64tbvfUUpz27QBYi15kY57TG8ZZi6Zd2RZKQu/+/vZ3uXsqUdol+nok
wmb0kX66rqxLllyTUOW3VHRFGtjE9j22yTUxSOIY2jraaLL29/u3khtAfY0O/RDhGRHGXWR93KPQ
DyKVmx2to3rTPgRbfVOtNDe6SzAsQT3VMXfXu8HryWeLut5nfic4+L8RHXS85/1SAP6NacarWIk2
VLWB77l4B9kVVbIa3O7YoM7Hm9vhni/jWDLBKFu9BinHX9FUG8DlHk7WC+9NsWiKZifMeBURjRSp
FoLM4T3Y3poQmZ7wtm0uqtCMBmPu5LYSK3UEjfLW319c1bvDK5cT7PL4YIxdoktxIDY+fFR8G7m/
hNUFj5S/8YTf7p8xbujPlOOLCE4qt3YLt3XRXQOnm/G3tS0F13NSbKdSGkiDBnfYA0YNs7w7ZRe4
hnssvOahPPD4WkoLfCPGGDlrQpOLKuD0pBvpWYQhOWwMYq4kx0MX96u6HQ/BNnV02BPnpd3Y+Zu2
LmzB3ruKSmDafGJXm214UNAaI2Osw/eO23X3ct3iLL2mvn0kYwxifKLeNEKHsSJ/qz0Fu6EhWkZW
rrgDpNkaGzRB+f2jwghn5D1yiC/LsG4oaEvD9luTOaFB10etCHFCo92/PYdbTDk3Do3Com1/SE0M
Bk12ORE3Oqs3cAkt/jUh/c5yeEtQl3LWgCFDQzjiB1P+seRGlAUlELAPBnFg3CFHK5FqlTvZ72pz
O6wjNH++IDd/iom6Q9+ww2sDXTaBaM4zVEUF8JfImMBcufhW2OEVobR28hvrgrINpJ83tLCozjMq
jPULklKX8gDHLdqXD8FOXpAQ5iF5LZvYGRHG9qUYYpfNGETgoh91tDVGePz0Z5HcXReehYe4Bkzk
f46MsX+tWIkXtQQdoKTdyycFD571dQrL1mJGgjF/0yUzs4aKJ7xFd/P7JV0XzieHxsIz4BsbjPFT
NAxDXHLQGO30Q1qXu25bf9jxiofcuqhqf3j5urZZlisIO0A2fEkYpHvYCPe61yE9cp2bpdfwnJsv
OZ9R0cPYEIQI3Aye4nkFoL1foyMdNkqdJiPmje7RNX/WxpbcbQRt5yRPuPSZ+EmaauWSqtCjx1cp
s6VddD4jtBTs1oMBvS02Jertyq2FGdr8wDFmPB3+ypzOec/CWMxN0K5G8nq2gNAZ2T5BByBPLKkG
/YjfZlfJGAtRDAxAHcJkPzuRezjIW+VYPSNW0rBi/v/xUKVG+Bo51mqYTTrpF9xpWZKnF+kxJjvJ
W/ObQunv/KSjYGUuMsv6z8xy2YVy58M3WwSTNLnoVY4GmMjiFjgOMfDOq1vuhoD/w1j9ockcZVLF
bRaYoIniTR7CVGF3b+R99pwrWyrDQC8MRcVuZTiXrwrXTDYiVYzytkx6ZLIxJew/Womt7Aq7wTvO
9NK1/UKf5TIRHBXJIu3xsvpwrmvm8qtm9gXMLarYjd1MStifn4ecABQo2HY7y62+GvRjIu7yg3kE
ohT2COYr7vOVqt3Pq/3DPuMTRktRhSEB8aHFuNcmJ/7eJZ3rnq4zudT6gx4xQ9dUrPHCEnqGySgO
WyXULj18j7oF1m8EW4exWHvIsVnkEK3VbUW0yWme2pjUZ+zE2ZUV3LkYA/ZJf0pO+O+65NX3F73u
7KMY5lF9MyY97RCoYwNBmtjq+QHQvfXTdd6XRdmUFDTmSqoisajtgWbmUQoo8PO4nVDce7EfuLWf
RQ01ER6Joo4uSXZxpw944yH0B8pJ/qy/7tS79EbfDPdDRnJsnnu94zUbLaWVNAzXKbhO5HJVg7nQ
ApNwmuCn/Tn6TB7pFjWa7I/svff064jCWkCMg3Q32ViHHK7KmPcap7EvK7aAB0Oxy5SxM5xdTTMW
YjHEYtYjxBjRF3o5Jy7Qp/YiVpENqxNv5mlhSkwDs3/IMeFGVEhlZCZVj8FxoDxXR28AGK9PRscW
VhoP2GQx4pVlXdQ1w4C6sC2VQX7pq9yEvFycwYvPTWYHhq2DWrp27f3Ly4TXR/EiYraK46QXmtfB
54wyE/U3/uQXUVf3/wNw66/iPU2lYaHbh+zJpEKilxMqLmngnCATFQSj4hdCC1ZDnxyUfUq0lIhe
wwl+lvlC7kYxDHqNOnN/tVxESkmFFZJqeMk2IMHht4/Z1pfAFtdp9Tf4WDhJaLxo6bql6QYTPIaR
oBhjDMY04Crt7y20FQ72UeAmq5f18A8hk0axM/9l9pdxaugJPgKBFK3KzwlRXcvLTxIwNrcqltw6
xzd5V9ptTuKtddsceCnDxYfqjFf2rah0cpeIFT5hR3E3u03/uzqUT/luWmWbN0xbYBXp2o3ddbzy
j7y8HL25H4ZA1XXMPEiG/AO4bUp9OU3LERmKiiYhQ7flNtAsDFHhLmc0mLtUzRSreAvQODS3eWLT
1NQWbnn1gDQvQc+O4PAySMsC+4ckW5Pzparsx37qUfnWdhne3uvkYLm3ABYND4Ijbap33nbpryD4
ykmyZTnfT8rRj+FCHLp+o77DdkVgY2AkB1LDH5peNOCagoVWmq5aqsmcqTilHdC0VTisjReJdu5g
TF+/6ffNa7wdObmyxfgfpYf/JcYaVL/NMGdcg9ijgdQVitES1gzIGKBPeXHO8inOSDEGzWrTUe8z
GdkKzyA3sewC6hbdEeldg04MLeY2/S4GF3Pe6EHP9D/LqywBuDXNm8US0qawMsDkIALeApwwZinG
kDWdbn9RTEPWmWgpwXN4zCyNxhiYu0UTFQ1TB/uX7KxDl99NsMwZRo0RZWC6HgP83zmjxjwwzHhA
t7iErijUjRR723Azz0vZCrojDAV9C8uIDMY3xIMyiQIqjecIW3umY33LTSEtxdgQCUVUVAltJBor
E0ovJlkJZb442eehE2x9UwKb2LXL391B5AJ/LpnEOTlGIqZc7S+C2lMRpLHR4ZxjfN9wn2iq23Q/
T0jXcZ8RS4c4p8m81kZfG2q8fHvs2UMG6waT+wWwkPVNhkG7feIUDvzPWuONzy46vzlZJgjNyzaL
pglkC+C+YVLsBsNVCqAe1B4OXnWodRbXPbq4ql2xuzjxoXBRuOI84JZiGPqsQeOLbmDdHGPKCq31
M7MWaR33PXUMd7Lf0hUPY3rxlTij8qUtMz3PY4RJQaX00IaKvN8IBFlxG2stGtKckn28MypeymbR
Cc1JMgpYNHKKcW4wNrrq7+nseK9Ot1ed4LZbqevkV+hyDMyST5jTY/RkEHIR7WugdyiBRR6V9u/p
mGAxHHLsNET74CXeFrOIGlA7VAN4ZCZK+t8tTNDokR+q8AsOvFB9X2x9B1nte30Xc3uHloznnBRj
ZdpuFCRsaKblQ7q+eKyI76CuitxX7jr1SdigXMo7T3o/rEef02QEU6ymIULzI41BRbs9Bu6v1plQ
NM65hctFt0eDJFORTdPAcX4/Sa1uzcKKfYSAqKYEpD2G6HKWvcAO3cvdsPq8LilLbcfUjv5DjpGU
RpzEXK9ArqcD5gM56CnJ0BviKrb0KO5d+eV4wSaJC7H3hu0+0LwR1lQnDmqk17/kq+frxxnPvoQx
tkVR5Fo/CpBZ03Bezd/JneUNPrk3yp398Nm8jXv7/1GXWzTxM6qMubXStumyElSd4N7LSL2meCKy
G+ak+yRKbMsdRv3Cg8GZ8Fi0dDOyTASAFHKY1DXIAqolJyvRM5GTKXlQpSr9+mtnyqhljf13dXcB
mc5JJjvfiFujJcER6c23zqWAjtpNj1rPPVWkiRi28RqtsoP8fBS91Yv1hnnrFSp0dvcper1zfBE9
xb7jQdcsRieQQeQEZB1Rkc5cvJ9mSZKLAY1OOqQoAdbldniXB1zAFS4l5rIjHyi95QhKk+cMaLBP
SXLb2InHi+8WzcWMI8aZGio2cvhxNJzbC3ntNuVOJXVE0Hm4/gtwIRzdjBQjSMpYt6WWgiUdWwzb
Y3uYjtYKDRzwm+S6gi4mU0AJwT9NXZusjbdyTMHIBoSp3B/MCfAQ9b2EguHh1hhJ4X2aa1RR6028
uxz6NScwWNRSXZfRLWqqInIBjFEMENcOHUg3XrudnLQh1SZzPq4zyCPCWF7V8oEReoEplLf+ytql
BHWAjMMIvY4fCjljhJH1ybpgqrwFjcotP5StZCs8V7VUa4MS/XNUjIw3kyVf0gYUNOJU9+jkgZQP
7rBKvOuntRzTzAgxQu6XSq2mCgiZK01G7/qYIzFiv8hoAm2d9olGyLxU6WL2EO8m2AgUGvDWZbxV
BjiIBIiX1FsBXt7/1CISviTubfqWl7vM+btH6Jwgc5qhpSpJ3oXD+fk9GAjwC1UHFdJ+Xa+H2+vn
uRj3z1hjjtPKkdg3YwuOSHuKsJvq3rfr/xyUFKZiRoM1FhhgVxtqacXP5CHEHiygOre7wBE4mrSY
JpgTYvxOFl/kZhpxbNHnc+bm3qYCui/yBDuOOi1bdANQyJJI5cFgOBrRFeznfjHgJZ0cg/WNYT9l
Zww2XL+bZdM3I8Pw0ymB2sQmyLQaMUNbS5GlL1b6+Sn5aNzsuRaIvt9jV2i3ErafVkiq3X++3xFX
N/sCarxmj5ZuusjBRcMXxAjTkEeuPWllEkBpXed0+eZmdJhIF315ZWNWJT3Q0I49/9Z01M1Letev
/6Jpd84Ra9MBfhIrfg1KhRscQ/veXyeYn+SFlYuB1h9+2IzqVKRx3F5ARTmFZx0pq8oRPS40/7Jh
mpFhDJMY+jG2FoOM/1u5AfjoKvttuViB4gl3qVsekG3k3BN1FD8cyYwg40iKrKwDPQPBjmbHikOz
DlbK9oiW0s2OhznKO0PGCIqJ2EttAFrWOgGW6kA0d68+ixyWeFQYA6hF2NNsUFWWD0KLmmZAxJNx
MIGtxTm6JT+vq5qsAXsHVbev+dKZKuXa1KVimA2oeAW77ra8sUonRgXDWEkuttn5REd1Zmf6dvj6
V+HajDaL9GKYGqYFU9D20pvwxg9vO7d9EumL1ecmy+i1sCIyp8XIZOMbeWrVSMcVn/5h5+h2v0It
EZiCg9ug+9S645zrUmwzp8eI5Chi/yWauAdabAvc58gVbHGj3eW71Md7EvWhz8K3edPAi2GITuun
KF6KIqLT74axMv2ojVNqmu8PHlb4qvY9dmJ2Njq6T58CT3aWoqs5NcbfREqWSEBsHM6pMx5L9BGv
AryQttPIc9VL+j0nxHicSxHEia7nw9lRJufiygS9KOtP39WBqcm5NyoHP+RkdoKMa8FimIsU1eDp
Od8bABFX35QMCb/O5QkIjyfGtyR6FPYSPbwdYC67J2MXbZrXNUZXW24yf8mYzI7va7R2ruNBII3l
CFLBY1ABA11wuPXCxTzinAbzXhjrMI3SHjQee/t5lxxfFTS9OtEDMKZLYp/wun68flNfuZ8rN6Uy
Gj0FJlCSO1iP3U1tJ+77e0U2AGFRQvesOvHotntb3J0CZ20PBxsA23fa5oOboKYKde0jGDX3wyxR
fIne4qH0ksAONsNI7PU68D7WHa/ZbjEemR8y43su1UW5tBNYHu1nwCjf6I6OmlOMMjOv+MoTGcaQ
aH7aiFUFSglxoiOSs5hw/+AVWRe2MCECN2hxBH1SeMsyBsTsyzStLhL0Wn1rblLZbV+6d53Ie7yX
7hU00K+dU31zsvsdntbeiEIDzpWXn1i8wtlHMMalGS5SYYT4iEfncNmHt5LntW8V6Tb3TxlaJHhQ
d4s5zTnTjIVJiu5SGzHolc4jkPUru/p1tO07Hl+Ljt1UgJ6F2RJNY882G8daKbHgDIsKz4bbbwCW
wBt6WHY3MxrM0ZVJHI1FSmlkb5mBgW3L1Z299LDFxP2hiG3es3AxhYcdKf8wxZyd1ViXQYxAUHx9
NYi8TQLUC+/v7ydS2cE2W91szqFTBU65rU6f67vi/Q41RPvBBs5z5wZokLJPd7B9PEGmfP6wArPP
Ymx5mpiVnlYqnIa+Gnbj5rqlW6wnzLhmazRpWGhGVuLn5QsJVuppi23Md3ccb76o8X94+LI9MyeR
dYZUXUwQcbLKVp0LcJgglRxOlg4KU86GZFiaqgBS8nt8gm4900yxxOL8vHsVdbvoieLad5bzWdrp
b4c7ILjoI+b0mIvxRaWoO8UHU88jJpAtBLSPmDNwNvebe8O+dZ9ekK6zNTtdb5vVSLKcrIMbYHJ8
XOf7K5JlBcTAhBfmk2VFM1TmO4rEr/Tc7Mfz8zNaaSbg3wOWeVpjIGkAfArZE/ctxsxQtzoh8b36
DFBMBIoZ5/R5X8FiHnZy1dY6ygoYUlL0VUQMjM7/vs/s0LNc9XYFOI2T+PR5eU1+2RdsvPvssTJ7
6lxeZ+pib+zsNDQmVmibsGurbsBpOAdsbyM3yRYQ1SrBpwiiDXgUbNMFnDD+fKaHngydyzsK6Wd4
rqO7TwawoKHSEVLGb/exHnaq3/RnISTpXt52+8xVsaJiF+0b18KDoFnJmPnj5ex+Ktl3sowD9/VL
N/UayGrExwWYm71JUv6utJ9qBjKmrolITes6cAW+q1lmxLIvGqh40r5CAfhD24tIlKN8g6atz9x+
6A4n1Kyfrgv5T4fznShzpKKidLpvSMgYr6qH2vNvTghL1tdpLJ2fKquyhf5h0/yB2omFDL2gVwY9
v9FN3NDRVphZwuTodTILgRba0Wd0GAlNsyaqqxJ0WrvxInT3XZ4kbBQusbSIl7z4alH+bhu+02Iu
S0pGI7YK0Oq3+f5sZeSmQvXRcMLEVTbPUIwtMA2xO9tud6bdOPpWxhIot7jfrILQid8mDAJijXq0
t9zYd4y7HjBiGsbXYU0ODvfJTgX02scyl9wOiZqOLerNCkk3lXvAkjrDlTc62ZYr3+Zcw5JEzW+B
0ZaLOGkpmiPobVObecCmWS5DP99730+fCXT9uJ0sQcXp03vuMf4cAE3BsIWDAJyW/zz/9p0YE+9W
xliFff91enRb+c73sOSo5gS0S6ZtfmrUOMwcOTxNgeYnEKkO0gplQ16JclkHUYzH0L1s4Je+/34a
9E0/Zl/V2pvgt/v2We8er6sfjwJzTG3936R9V5OjytLtL1IE3rwWVr5lulutF2KmDQIEAmHFr7+r
9J2zm65hVDf22RM7YuaFVGZlZaVdiTWlSQcK6MJ2Yjv3DQrxYvO8thFPnB7HNyeMpG61pl8ngFfd
q+76cLbwNLvGW/OSulxHmdqLP6/NNyXG7wkDzCh05ztH68iLgW8BTwPTzvym0vEL+k2JynZw+qUg
xLJZgFLpxEArg2PcEmWnAY8EI2ahXcx5g5QjVYcfUmSzeLcizdXYhBRfyk2B3hprla5D23qsEiM+
8E8qjEWOT0rSmBqqNSqWaP0+2cJbgB3EaMHQ7YTzkHE5YiwyNvKehICeFhA0HCy1uH3QDmv/30kO
kS8F/hEUSWCMqSZMwlLFzglEgsdwg/c5x3TQxE4EwuuwGInUIL4BKcaUtlmnF4l4J4XMAeb0Tq+B
HbuTVYgxZC8t0fLFObBRlR9QZMxEqYVSmGeoesXTzv6dLLtZj5aV0AUa22NKo9ZiQIixFnpQZqWS
INNaOIdOJ9iTdbZ4XczUEvxxfwc0WEsxaa5RbCYdSq2HM27TecYRF48JxkCoF+mqBzkynPMzXYBH
kimqF7zOrREQjp9awBgHUe7VelJDVNnhiibO42m3LC10w8DbAPbHTLBELNu5AjovRwOM9KG80fkQ
xTVc502r8Rds1XxKpjN12oacQ6T8PRAwG+LWona6FAW0ZanMegS52CHDhXQcwcr8wT4b4ppdVVep
AiIvTUaWx8A6w2fBDKW9NJ4CBYMUAjk5q9mWYJDTE7Db5PPscS8956Tvhm5goAEKGpwT827ITCIs
gfkF6IPcf0unq2frMgVY4JbnmY+QRAYI4GkoCevYWcYol3nuSmxzrDEJ2ANM06owLHbZcbyOMQtD
S0j4T5VFQ2D50rvwHAW0AyJFW7Vo524zx1uAQaazcyJfAW/GbiThjPIKhsEokoCMGXrmQSiSTJnc
MujyvMTGPwRTS/QGNzYc0jDCpiPRSu3MM7ZpRXhgVcqIaftBmnkfJlIWqZkCY1p8NfYEqaduYcQ2
/QWH0xK2HIsYyGRVAN7fOtm61brSk7LrrF/Jrlspcwy4LrByjGpe6J49/YnjPY30Dv6UDPOsSGpz
VVNaeqIIFCJChwS/RnVaYK65O2PlrIKVOuWVRUe6AihVFe0ocKkwNcO8MJlaXossggWTQZHuy05W
mAEPHbQN6sDq02e7lmSzia0Cle3G7SkecXt+UGdeGzUV9e4aIF8teJIHTBnRhxfvdLOc6MfMu7zy
cFLG/BE83LTVAl6wYmpME1YS5E0dKGBXJdepaNce4gaiziZA+Q1dXtwg0TeMMY+KJtLtxpIJG6Yy
hvt6rrsm0VFmQMilz12M2ktYfxSvr3MAnq4mXu44/gatmcSx3gAr+cx1lan8HvwAll04lZdTResc
FWJPEZ4DoNrnyRIJvNUsK4gMtJsVtzed3iOWqC6gF5LufxBENk/U9Vp6ymUD2TtpdnMAL4CU1eoJ
Fcbw/bELMVKI0JQhJeZGl6ouxBHNEyZ+h36FM57A3i2QmpMpmkW4z9Ab2VtAxHEmxxgL/KSQAOXa
8vW9yJ/rGHE2fvwYxqG5VlJSYxoXbyGYtrHfyiELur6tsbQ5HqsNL6s+9jwMmWecmyy9KrGR6fRs
L3h8X98apEJtjoR5TDEanAio9p8zepZYp7VMSV9bAIqIp8tsGk+vHxSVJ9ftaKp7tZ2RN9WTbMdI
Le6EmPRn0RpHjdwzQLcESVRZwK1JUAmBGoU3DDYejsbyiCqlicGKlU3g61B/h6JUPGZ+ZNLvJ03G
IudBjPmDGDSFjQq1EXd0Mt0BZOrTCd36LeYQ0FcecNvnR2WuCqqB3moMPLH4eKWgIc1aRDfsacEC
M8ucrXiBLY8C41n0eYlkfnu67VM/tk3rvLLMj8eyG7N8+oAHRm9Eob6ZwpXyQOTfVufxzmZU+f/5
PpomYIMG7lgQCxepuoEDm+7AzdcVebOC3495uL99jCHDEhsM0Us6Us3i3XcaEDkXFCzAkG77ciZ5
iqOC0jZZmNanhgabZsO11iPH8oMeY0F6pcI8zAT0zB1NYCKhWKLZS5uGXovNrjo67AVUc/ccLkfM
tUo7D9F8gmkN4+6xDbgMsbXuhHLuDeHs5aX26mUKV/O9XMgYUeSFMiPvkYplXcDLQ31TxxTfz2Mz
JhE2Cge32z5E6+HJbjknNjIJov34PiPBs4ipxD4Vb/v5fHmvUSCVsj+/7y8WmZL3ReMskgV5wxiA
lTmz3XWZAdP5A6kIjuWQR2U64JNR/9iMsMwY+1fQX7B0220EMI2QmKuOxLvtVi7xOC0wNUx2UUbS
9e7L2H7Nzf3HnIe0OZYSGcjDYK+JPqmSpktRshE2p6dumm6bteinHyEyFhcOz2OPMQDKRNTK4OlQ
O/3zbNXYiLT0BtlfXboIdrnup/vM3XdzhEme5yxaO0cDUAVvZ2dOvz5eOGo84koCUsQERoKgYsfz
/UgGatzreV+L/aW/Z5rmhjcBNNgEeKYZmXgXgHbz8hdjzp0q6vCbsf4G75HG+K5t0t/owoMeJm7Z
wNUxSbO47qWX3+vLxiWFvdCv5O26TZ+u5DbdZRYPwGtc4IMfwCi7onZVkZ7Lfj8/dBEJMS/xdHOW
v3PXTa1tZBW2U9t5Abg6ZyYBcQioOWskLnktevfEMWslh3KgVm0g+FLpQ00ui37/8rLMF8eS/L5d
rJB4E8tDc3b4hB3oDfYd0jUaMd4Bzrlzj4G5ap1gBlhBDPJzlBtuznFtur/LZUemn5HlOTHipqt1
2e0Ai7nhXvNRc/Z9AixKoVondSqZlPb8YHjH+OOoPPewbFPA8jVOa7/Nfu1mrf81A7D0G2B0nmPC
DeDHHg1sGwWqBAahdOneezEQf6+YZRyrPcSvupolnNFZfd3tX1MJk5mV0wICZVenROe8GiMoD6hQ
KoBYEFGIxcgCc+qR1l4z5HVFXLeJZJ1QV3KLZbrEXod4PXlGHigmM3OG4auZ79f+i8+57SMGFogo
MmZ1MG0laCxggGxEaRpicwU6BJaKFc0KGwb9a8NRrrGC4pAMCxVQGMnVUHtwCQRWgkJDerw64Rs/
/T/izvygw2RFAvV8uqUt6Ex8WM7l+neHmUGr9xxoL9ltfN6lHXNtkL9GbpmaMBMA8j8vrRyGxa0p
VHGvZ7DVp/XUw20BYI4zsx6f1J8ZQh3agT5lTEObwh+AicZZk4qoTuCouSW5vS2snov+82do8JME
Y4gD45Z17fWMR27Wz4mzmK12N87jNqIIP2kwtjYson5S6GCDgqoU1pQsbrbDEdVIcuInEeZOSRHs
+akCI/MJUd5WyGve90rxzNaIV/CTDuP+TwRUTi8l6LwsZTSyZVveSAvv0BmbHNyqS15f6aGXm9th
p23t/0mp7gwObJ6JVSN9f8H3S7hUGcE+3d1jAiM1xh8iYnPOkdwgTdmAggrEo9iNrJPv+x+8k+DI
iU2+hnmfFo2Kg0h+mb8wlsxrDhvJ7v5kg7nmp3iSVj1aFeCHArPWg6hm0Kob2fCGG0cAHX9Sou7Z
4EjU+IKITwGlfr081NbhcDxZ/vpi/V4v3Rzdfh3asdd4hjecg/rzIfhJl7n8Qh5eS5VefvFwfGqw
xc5xYvLMuZl/mmdKBE1HJmIkWEvmwmSxVkXB9YIOLGSIYZjh0ZH+7TEnI+gVP4kwl6Y3C2lSitnd
Uj5v13R3lr/dhsu6sreLTdLbZg4IvJDCxnAoc9hTmGD6BLym4CqB8mlRb5GIX5QAz3AjD/spIFJx
uyCvzmWK/v1nFL/1t6+wRzOmYcnc+zCS5fkhg3sKf6BF+UTSzasAQb8Yzy/Yt0DcKXnSLcBmvzor
i6e0fzGE/5wr24teGqUZnjKQK7AkDNux2/nG/lem6psEcwM7RUPrK42ubaCYX6xXgKXHCucAR4oq
P8XGXD6zAixeW+EAl7brup/Sk/e0cGgfaGy98GAyuGfE3LhOP+n6LYfQENv27toVcUje1c/8BbIi
WJKEVVm8/rs//eyf/DGvbyOcr22uQoj9vHYtc/9Y//9iJb/PiHl31SaTs1tagqNDslpiLGGPjCI5
+fkKqw04tOhP/Rkt/WSFMSUJCn6xdIH07GWHia3YRSeWRZxdhLKXafMegJGezZ/kGKNyiZUyEBRo
xnyeEnuJ45pOnxrL+6z8LbzLGSYQTHSd8R62v/hL/4iU7Vm9CaWSZhOwmYaWepxBFQ1Ur0qfU74c
f0C/yTB+8wW7GVTMcSDncCHCVFvbfstNgf9ZNvwhQhav6Zbeoqt5ovpuH9zSQokdwS22FGM53C73
0NLNCzp4TDEmQ72d2uRWFLe99qwimnOnWE2s2B56ToEVavFEyD0qxnjImljpFxUqkgEzzA6X5WGG
8ZvNhnNUI/XNn3Jk7IZ4knOsDAYdqCFsBvJhKNd72LDnm4C74Q4a8d5TlTEasV70pgAwwP0LNuAd
72/J/pO8IxOFmMrCUmke9gLvOVEZO2ICPCjSQlBMCNY3LksXb8qa857wbL3KGJA4QO6rzqEdBxuF
tT2ZIruGnn8MF8wNh3ePR7IrPw+NsR9lUkqtaIClOcgdQe/kbrFP2vWcDEVL3OuvzceHwNnOPWru
JclAPg8Atso9eB14AejsLOHfQ1P0mlwOAG95bIOl0Rs9+D6jicBSzAK1wY2WyQvaqo7H9RQZG6wz
qTEyaGEMjHej6Y39w+gPCDKq2GGMSRQjEKTAhhjvp4G95RoOb0kEvaqP6DAKeFYlQW1qCE7FgrP2
9bHYRsph0IUBF4zm5do11Sfnu9hs4xcmDxbiDBh8vvkEfHie5o0awQExRvFq/VZqzSRFpeCMtAGS
5bzExLg9+qZw93MGWhbW4eSix2AnRw5pDbP+Sc0RkgeYOeTZvtEUxYAW80418g1IgAEOxnTjde4j
6w/s3A+ec8G5N/ec3YCj6vzf45d3kad6j49/JN384/jv9nbw9bAUmvpMneUXrNKlZfZj4rv7wpt6
yLQuequ1ndUqtVPXR5THY20k3/iTOvNK6catqiQTEpyjk6KfnkUMfVwxawJ0YKv8DZwR/8PfPQtz
bp8iRxHvFnLAtplNsiQE4tJeXxtTFdlMjm6M+9MD3WAu7VXsJ0l1oZzZSCLD+1wj5qmQQW5ta3bz
/0XC+KckmWt8bYBTBbAqmsoCHKTr/p/xsx3VmtmbxzozntEa8MbcYtXMFD0zcIth+BzdEr03a7bZ
VG8cMpzrxfYyX1VFzxMqwqgjwluFSkOATViWpPMCLY4hZ4HtWrOozjWNlOe24Kh+MFsXh+fmiJ5H
nv3jPVJsPauLxIuYFpRUSl4KUi1cdYHXXkeaFpPZTnKYccPh0VzK92mxSeEbIJcAvIPTQraI2CU2
5l135lJoSMnrGx33YgakmOtcFlKdqjFuFaISGpR8AoYAToVj+V/zDW/8aDw5NaDGPPiCEfeSGoAx
Gzn8pZs6KAhPt6Xtvc2c2Y3sfIQN84/HSjnufyJbhMlBxQDsN2PzpabTqlxEVCkDCGSd7/ZTxA3S
lGDboeVjhuDrq71n4jhkxx+Bb7L0kAf2Kj/Jk9yQ7mQPhzWGNQH/58DZtrBbFc629WW2JEenkOCj
XDLhGLORugI1Lt/Umdglqmv9LF2rGzquq0W8Py6npLNAf79a8cbq/3JDvmkxOhTLSRWqPWjNXwA1
Tuv9EbbMe1jfvYDtdOAQPxbtX5T2myCjRkWoYJURDWppJAizCVwhzfaQl9poKw4trvYwLqOcmqWm
6fS1FbwDGoCX1EkN3FfPWf1y4KU6ts/hjn7xT+fxmzvmHWqMJo476hXjhSUpVAY1bO/X1ePi/f3l
Lf+mxLxARSqUeT6BaXup3nUi43ZMvczv4YG/AqCzx65azHtz2PvLM/tNlHmK9FP5nyRn6VT2/IRS
vbEgHhrja8v6UKeb0P544eJMUBX8u0zRSfTzMlbVSWlM6mNebRub5Za6v0YHUWl3Xs3h7y/e+X/5
0wXW3Jz0NE1pjHE014E9JQpy4dY90uW1WshUVI+4YkxMFbWYizrRoNB27TV1nbep50bzI5KPyIyA
v8XC8UXL2vk2ABL8yN6cn3mprfGs3T+mRmfHcGDS9fSq399iNNnsI4I8CelniOu5sqWye8QwY2ma
iY79DVeqsBhjQld25iPwNVacF0PjkWHsiyGHcnttQcZIiHlCq+rhZsnvKZbpnSP8i/bJw+0uyTQz
8DOm7563eJvNEK/sHIdMT25gv7+/oh/ygC4nc3NZWB8BgtnZzEFYW194YfR44mhwAIyJmmhBGQc0
62wDDyOfYiRiArdhwzFL477dt14zZilCy3YX0GTABf351uQouNbG5822U4vz6IAZi6SL2cUIaWjb
Tws7IBSk6DEb44mUgbAY89OEUiWVHdhICJJ6mwN6NSjoxRZ9wqTCVV05VvQETJjdZs6Flxr3Wv8R
IVsujXM1MAUauS1BtbRMR3i3ZmHFcY45Zl2/68vA80iMMok7misCIgv1seCteg0FSXCu1g4TZLzS
Csek62z59HLrEJHGSIXNjwWd24CDtX0Cmj6RyNcMGJ67mBMD81T+XjYesFjn3Uno7zU6bRa0RNzA
Dqgt4g37sbpwCTEWpzoJ+a2i4e7FC97w3AOu099xFeOxr6izDa6x0CWG3EExXuY5BibNlfAW7c7W
5u4bPuZopE1s6Bli1OTnU9hMpDBSJ1Q7XpZLEU9+ChA+D9tTfNRsd5YvY7kvR4qcd4rtUUpUoxXN
DEKcn7AqFKtvwv2GZ54ee02A9v3JVghoxgrrHGjpLcJSyOs6PXwVrwBxRUjBxa26L7J6YKfuHupA
/06V3GZiBo3vXPs4Rxv+cr2fbqPl5/683qJn6CaTz09CrBJNloAdMBfzXbK7+T5PshxXWGeTZ3GJ
6DSjV+9qzw/Htbt/alKcI1I/+vRscZxh3m24RwIDtm9y1J8LyvbEd/MTCXzAz1BQKc5hcl4BNn+m
RnGoAoyVRmwaFtMtjZz0Z1vgaOVfEo//mGM2kRbXwX8KIS72mKDAbVpbYv2aobaOu8dzQTl34B4a
D0TXh/81JPMlKtDBE9AlHl9snuN5v/gDCk2FLE+p4ZbdPBsJpfU0dqv5O6w+bfXlNb1yLBabjevO
udobHTQhmn0WfMxfngYwzoaap3JY0Nq2jT5W+pygj9Zz6MmgIvbyPwqOMR2n7tzitQQvGFs67pHP
xBr5e/lhnv7mpZM4jLEZsqxJRKERQWvefklv19UX5+qMDOn+MO9sZqyuo3OcUd81/bVE721ieVN3
qXgu9GEbeqjNkpWDbnesqUf3EUcFucSZgCSfoDf2WoK7i3NALn9/dO25shQLu7X63AnqjbG2bq/2
xv/anZfxBbZj/j+aKDZ3VtWx1htoI4DtsAFpBlcVvRBn/OHwOl5k/HYk7yMQg+t2zWQRy3XoSUa/
0GOlW9IBLV0cKjx1YSIRhFbxpaPBZHGxcl8jl/3txiHBMUwy4w/cTroRCQl6OhAaRzPd83mmgpOL
0tmtkGJmxmpYgsJhma4E60hyJIYAp+dNppybzLFKbH9YLStVrTWg1FrAjV2EJPG23tPqukVZm0NK
fByp3GPzwfGHSZ20LWz63rZbjfRosCa/kE48cTxdjgIoTOLiPCnqKurBESK6C4CoEDEonCovJ8UF
QK+frpM8EXLjfEOmsrUwimqvsa8kJJ8IagkGdFZYaI8afQkMfh7E4njcIAN+38R6S8m4K85AhlIo
BnpI33nTf3ETZ6/Zn8iWOChp05RFjcHrx4c26iMO6DG3KegmpzLOcGYqmXe++Zz8fvz98chrQIC5
SxXWXJ4xwwVNxwyEe/yNyAsluTMhbysUrDbzf6eFA4LMO5nJemLUAZUgmU69wEVLEQmc2/YxX6PX
akCFeSCNPM26S0R9694GsgPPZI9mFgafpxZqoAan8Hw+mQW9Stom8s7knpfnWDmerrGOMvBY/+Ox
H+aYq6ed45+IiRfW1fJ3SM/weBoN9b95Yj3ltpeNU0tT1KfFbxyNji1Icw3zuaYtvpW8ctioCR8Q
k34KUBXMTJL+j5i9PLvCu2/z+Bk1dwMSTD3hrCWmGd1TjYolbl+RakeUyPORR2AF4bwMqCg/GanP
TZlGMqR2to8Aw/7sMLBOnGiK/pYwdx4rNZcYYw2KsL3dZAPE7MPhukjJvLUUtE26yptgrIupX9Yu
hyL9+X9EjQP2WPNQZBKAL0CRLou7eAQpWoKqha9OedrOOy7GLgCwHv4s7XZFJRtTLOgX8lTUfReo
WCA2NKctxvBeHnPHU0LGSEzQWZFdKnqLlSuZJBjM4NZ9ePJjDIUcmXljUiXMptGym5tWh+baL+rc
xfifo/LjiZLv02Jd9brvtMI0Qe1lieQ6RAjUJ3sLHAH8QfmHDq8C4rImWBXJEeV4nXRAmnmREymZ
xDcTioLVlEg4Y9MWkpWtZe7ydUhuT++t28z6mbwME7jQvv/4IMebBQbUWXOSFJcmpc2c82P6Wboq
NHRjOC/cMWuOkrKuutLfQunSQ8AyCQBCucJCXWkx83cRLyM6niUZcMTYlUiqzDZWqG4uae8csB8T
3IUZilsAq+VIb9RjG9BizIqSyqkqnOADXO1D7aDWhIe5IoBFxQwZ6jAcapxb94f3fgmxVoiafht9
gb9DOG7TLaoRqN9jARzXPnNeataTVzU1mFQ3UKutZUFCR/QAD825d+P1pIEAGUOig6G6oOnrenZe
AKj0S56rKQmxrXcFBOovrg/FY4qxKl0dCEKkg959dvRsm8fJ0+NT4vmFrBffJzJlCiTcdeog09SQ
d/S/GmSFfOvGl/ePyXF0gvXnDQNYyXJAGQJUs7jKiLbledK8Q2InNuqovUkVFRpa0Mj2k/bpOwgT
nM2V82jS6/LgzWSRhi+aWep6DkJL7EWaRuvHouJ9nTEMeSxLskGzxnMNCETl9PHXeZb0jl078GzP
kplnpYTP11Y7szu6a+69nxVTa85z0cetjoZISjHpNjPGZkcq2pSKGDGc8VnbWKMN9FXevhLqM/x5
Et8kGBcwmGjSxchAwhXn0tOZSFzzwmOCOY2yxzBsGsBrQT/wclkfY1vOHen1hq2Z2GOAliTkizgn
NP4GfTPFWGvDSNqrfANJ6XjGcqrFk/M2s/zHRMZjD0UQKAAVoK7YIQyxN05ik9fU70uxEXQJfwxN
KxXBcBCG5PAMcfyHUQMwoMe4D2IrpxWdA9z379h8bMkz2M3HLI2/qAMSjL7J1yYqGrOhR4WhdvRy
rTFIMEW2Efk2PKwJryQw7o0BkVs2ZRPwaCZDUC1vyqWnKEu1lZKoJL1PwQ2oV3Y82UY0D95nOwww
RG62lOP5htdFNqqaA/KM8t+0IGvqE8ivww1cFEDMPxboeBJmQIDR/clJMxoxAGqVTE6L5clau7Fd
P0/JVvhAO17n7TCZdH7mpWDGs5gDsoz+Q9h6eOu1bt/ZPUmfIw/NrmUFr5bD36hKDuhoPyO7zOwm
Qmpg88TLi45TM+zbunh9LEIuL0zQQ/v8Kr0AL3M7mE1C9KCg9qy+fXDI0JP4ww4OWKGqMjDq2G50
PSl0a0exjQCvvL03EqJutLvxGKI6/YgSFeqAEmpG7VlPwVDcALimKi3iJp+hF6pTXmh1r9f8nZTE
NkhJqnEqtB7qN0dnpvaZSECoUyLvGiJ7fjkRYC1TXL6TK6w+7I0eY3B5rnJUZNyn+EewEts5lUVV
Wd5Eug7FPueEoMsuI9l2t+MCZHM0RRIYY5InTZ+YAZZ1zPNmjvJVCtvh69PN/6Qpf2IuyNWpz2Iq
1KVg5W9ltDoDG+OmI0UXOHrOCxtHH+iB/Jg7ZrZ6oLUKMOLSrygh0dMs5L1k42Z/QIK5YiE2f+ll
jCPCzCkwXpI5XjIC1GV99kt2djZ3YIfHEnPXEjULBf1MJWi3v7CgimaHW7tzrsS3OPda4tFiblsT
AuXZiEDrxabApBcHYMX2ZbU81r1l7MhluljkTu1qa/WKwXbsX+a8qRz6d6Ud3PboqqVqXUIpM7v6
vXJghR+rI49Bti+oTou8NRNqgw+HYDaNHJgvV5qibkUjfPviz/2Z5vqWzY30qeY9sC5sg1AH/L7o
YtLlOMv8Y9qRff0ZEjf3A8UCWqCv7h9zOu53f6sp2x6EbaDocunu9C6kdU4Ack0WmpshS8Sh9Phd
k9gSRh6pWPpTQ2moW3KzsL9okfvvZ0K7Ple/LtieZnOcu/EmjAFzzJN9uWiXXIlwzS/Oi/JVzfIz
mXHnfB77O9I9eTpQxrMZlbXSw9/BdPTkXbG6Wdpgqdhj6Y1GXwNOGGvSNUafx/R2u9uvx1/magBz
mY1icsmaCr//dIKzQTzYDTQCIcHEm6DgqDZbV6jla9clVFDJr3jX//rfbAJbRpAzLZKFGyS0DDxX
d1OOzeOcMttoY+hJESlUSmgCS1BgfgNC1eOD4Bwx22Oj3iZimF/AQDDFKEDJ2WzJiQqAJPzTQxKb
urnpLVXTw7Kd0dbcapFFbnm2ALOGvsPNzrKct9XWy1XezR+NHL+Vl223AYC1ZKoVvfmzg7GBx563
9gdvYHE8dBxQoeo3uIdK3mAWKAWDAFIU3SOdQveAm4g0PpCSLW47GZXXA0N9f0IG5IDvELVRQuV5
tq8VsSQCOSJriQIZ193jCZAq54CWOAkxlDOBHauvBHu90l3uxy99sDvxYg+exWSX9CYTrbrW1M5c
3XIZIOi+eny0gNE04vdJseUCSbwEoVxDdDdAdL8Wy6IhFtbM8aw/58qy/T1ZV0pGLSEmaGdLzTKe
EqtBHQnDPTcbkpvLT9xmR55fzk7ACYksnFMFJHUfmUuHoLXdt7BJktc+NA72NBAhE2SbqhBjIS7O
qVXtCxYwrXYf6gcKO7RexfPNOYaJbd9RW1noiwral6CwEr002OfQ2A1A6G8A4roSo5o5gvvYFt6d
gQe3S2Ze7iRKLmFwBk25BsLD9kzeK+DpAB+G82rweGOMxqWWJWUSA47brEgUkJJn1MdbDVV0MwBd
1DAVduSjiJomk0wKAo2xwcydbJPlm4WNAbNd5NpckLzx9PmAHGPla/1i1Nh6RxPadLxsk8z3xlR5
j7DkwrT9WUz8nb/hPI1/OaxvHpnDqnNBNFOKzdyv5+7UnVj9Fgv+vrgWnir1n0rxTYc5rPKWNnIz
obKcA0FxPQ1s9A9T2KArcP4BdsYlSIPbRwQZr6sC3mB+CkDwirY8OgyFaT2KckhdVrwreFYwW21z
VH88uPnmkjH2AgZUatmASr7MQdJdti22tDwFO8kWyDm0NsWct3PmL1b/myTjAhZCUZ1aAQcIFJCS
GE8LikcGJCYOZ+NP5j9k2LDtBNiz/kojgJfzYnmzehd5i8vyFtEFVdzZQI6y3HkevJlmOZFVKcYC
UHnnusdsr/xKEhK4vy61w+GLd+nYmC1MhCpTKIw+hkjCueq6mEP2p2SGmvfueVVPZXgGvDYTqusP
VJON2ya5GCjGBVqS6naAxWWniMMVz3Kx8ZoeYGmZ3lBTgi09EjkoHiqML63haS7SujbnleHpBmND
LmYStigCwRDPMfcVvT5Wvftb/0hcjOloAjnMEvVuouyDNMP+Nayn+U1xkTqMH0RWhVnjRTpFj8kZ
GEn22eNuSebKkzEmeaXkUdKBw3yRrn5nNmxIuVi8LvAc+Lz2ztFYW8cKWEx3YEUO6+wXWNAj5XmM
PsUSIFOZk2KlNYVQfCzV0SZmVcN2U2AMYqsCiyeNUfHipN3oOLMNu9H8vljAfYJNNlefmv2E1tXQ
reehq60+QiBFGg6nJDV2B4bkmUPN1MJADQTksRHngq6d0yeHvzEbMiTAHJkYRLe+OKE6NF+6v91P
bVr5tNkTZa8MCvLxMnEfExzNtg4JMrZf1NNMa1PUigDwMlec3I+efN7OQ/oN9ioMaTDGvusqxRQi
0DgcXLsDsE9ccCLZ0ZTCgAQLMp1U1zaW6cFgV/0ufi3eUbsPS+uDu+Jq7K0cEqKB08DIN7XYGBGd
p0cLezAL7Cc0j5zJgvqJvua8PD4djrqxu26Nru7kqAOx0sE8rcOz6KPBA3ZdqhJSw6h9shkMMaxF
4PUKtASuY2RWrIgBxKoreNlMcmxl5aXHxhRhSI96P0PhSWjxbSPQkyMSv57JaZMBUPKxzEaLdUMi
9IoNiITite0aCUSu7mEOD6p2jtlb5EhvpUmiaaUiI96Cty8/ELA2suBO7t/Tb6y6D38AfXgGP6AN
q0hTJz2MRIKcx/J34RGEZqJHesf3RU77CvcMmWesbCcqsv5gF8ScpQ1QbG1PE2o3cMmxfqNut65I
qDuKmi5LBg2zB5zJkjjpi5aeHxg7iP8xgvGK3F55NuMekv8hxQEt5qLd0HyeBiVovcyx1PGYP+l+
vO5CUtpX4FzZu8BBg9jO0lwArOGh4SZZxwU7+AGMsiYJRpxaET/APhwDAMjB6/fhoeo8P2Tskg+F
yuirFqYXOc1BZw5wjvw13D2+D6N3bsAGo42XZNIF3RWfPyN2Eaa17fhXLjjuWH5lyAOjhPXpcgHa
gQhZoRPoOCWR11iKvXjNMO5o1UScthznbTQdMaRIpTpQxT68XIrgAoo0RXBw3YlTumS3487H8Dhj
HuQuUloJuxMoBg8Gck1QsWbK9vERjb5eQ2aYR1jRb514Ri6ZejWYqcN6QYVIrxzDOOoODqkwz3Cb
i32I4jKo5Ohc7aEOWNU795znmR+6PFNBb8cf1xc+GhpqDAMjJAwx7ZJhBkeVQayi2wccEVVBHwaR
IzmqWA/IsIk9MzBjRRAVkKG9LofO1lcKQecxClf/SnzfHLHJvbI7q4HR65Qjd5nZ3by/Wk8WOcHN
/ej+P3q2x63tgCBjgMKTlEhqKNHRH4wXHX7LtmKf0ZX4xWNttKVZH1BiTFB6FrAANoEUcZWQATg9
lRg779FeMH8SUNaFfY12whx0PzSHd5E5isLm+i5GXhrY6w1scjt46r3FbuZ/qVPD4h0ffS8eaQpj
ogDdbSZ9AzrzdmbelwT3G9HaqGhne6yT4w7IQJqMaYoiKSkLE9J8SZA7R/OV22HWzbQ8z1vhrn1t
fB70M1dVGCuVa9WlKxKoin211XvTV+fKtjTNXiR7xpPkqEkc8MdYK/kkhcapwkWwGzpoLq8uh4kK
K89t/uVdbsaGKL1WZLEBGy8gEdBMJ6vzvHxffbXIJxbc9SK8Y1MY56aZiHmcdpBhcZRfMROkyKRy
yLODBZRn/A1NKIbibZD8hqkpuFnb0Wf6W6hsX3DexUokXkH9pXSwQjBcucvak1NSRKTfvAmvmxde
V+r4qzMgydiXAJiNmSBSE324wGhu32A1v4Cf/8I9SM4dZ/uEzynmCItShWgdiouZV2TiKK/+x+OL
N+pIockWy+hk7GsVmHsHj9UweslAu6jXr3z+PN84F9/fZy5ZUgmS1mj4fuHYQMSl8P+1e7MxPPiY
j3HPc8AIc8EijO83gQlC6Ey27GQbzsJlL1haTa7LDcrkK3XfcXqt/2JBvplj7preXM+xKIOmCjhh
IjjYb4eK7btBZqeCfHxwR8HH4mhdk6Ffggi5GYwwlaS9NQFVCWyonvzO1umzimb4CnnL6jnHFtL2
lT8nR3n44wnQTMNAGzYSVXdoqYHPKKGXvDKDqKcT8EA0nhDVP4mWNO2uWPlxI4nrb86WJFic41Q4
ZJl7drr2jRlJcQ8XEsovxtbrs+XXc1/mWkyVPtSPOGQecrnCdhEpBilbO16I7GY21im4W3S2v36i
GvnkvL7R9dEBeZ7NZmgTPNCYA74FSkUfH0DBslZvCHI2sACcR3Fcvwayp0IayD5EdjwxLvhlS9lX
YWpW2PkFjAPeqmYuHeaZrwUAVAn0jMHa8rKUZBJOrdz6kp8uc83hnOzoAzVgirE4rdJohXQGU3AJ
D9jjgih/JUKAZ4vXCzwKJ4clVP/oLnNfgv7UGNqNkgJ+iOEdZKDsh4kTLHyKieL7FmBBK6K1mM7G
fDZ12LAqBz359RyBMjdxNGpqB7+GtVD6KVTPQgIp28d+Lteuad3f5dOzEhLumMndB3yk1oxxqiZ6
JUoyyNGSZm+f3Ol2elobmYV0VRTbPoxiYBmSnwNKAGq8m9EdOpsXnqs6+kZ/c80mGYVWPolJBN3C
EbTOEXtH3WAhexiJRjGQbib6+HfxzYAk9WoH16YvY+N2voHzICFuMRNiMoFz4DkR9g/46lvNLb1z
TpZNOYbBCTMSExD8f6y9yXLjSBIt+kUwwzxsAxMHUZRISqK0gaVSJcwjARDA198TvLdLyCg041n1
61r0Is3k9IDHCR+Pb1UfXoGUo0CxEbcxduqAZOCLl+ZZjuNnCjKIpSZNIk89lYfe5uQ47lcr0CBy
0IcD/AYDPmkVD6VmQAiqjTnIF1HT5CaGOdBrMMCDHLqcdG1IN11uPcvTRNvFQwbGTB6RAQ/iDAZ1
OgFvp3CBNq9wFLElYiAhmMXppDLn2G753zv3zmBAJ78aPXpSA1pmv9rJg4FhEqAOUqnSowjS48v6
+xk1lsDWXa7LyHk0DQZhtKC7iEKD40yxfsCJn5UDHZbDzIBdCOR/g3GDgZdE1UNcbCqrIdvzTi5s
8atCPRpLGYnm/Ltg7cfk2SxqVRStUaT0kf64+OlLuAN13RGcO1ciPPDSMMtu1t/PhsngR1xEeXUt
AVk7YJb3WSAULbZgh4yPq+2/9JBnmjGeDgYpx1QAJQrt+Iv2E2JdnCBv2odn/yYDGcNgyWYZUhh2
0ufBQMEC3YQOAnkenz5XEoMb3VU25a6B/WMu5pb/A2nNA7L4Wy7OL8YWs5Nj0MNIw1RJ1GhCpQeN
JuATovTF8Ft4DSY8vDUZ8JCLKhMSBba+PV92PSlWFQGJjMwdQl1sUZg5LKyDH6hlUeQ9zm70o5LA
GYtdwTUsO3goWlKNTtUQnVwe4C19baP40ert+7f61vl2B7xMBkEEwyqDZISZIAuDuT7dVrYCqAic
2AX31Tqo7QA0sd4VXZRy7Ia2ucKLGsKXoPEOn96Ga0sMyHSSnKd6jVs/bjyvtq0R24bBSiusUbrA
nrj7yi/nen/sid3Jmk7Y8qyIsCdkDndYgbMGN+7u8GYSbGOy1l8cadRo2KM2VSwQ0BVTxhJ4xnrr
Ttb6ycjgDipOuVMw3eWv4n1hfyW7L4Q5HGlLd2UujTHhCdm1srcgDbMgpHBi+22Ed8KNUJcShnMx
zOM3ZWWPFo785jQIJAWT3mr85BV/Fs1iLoWx0iIq4uKq3fwfdMPHIN4CrTfKTNzK9WK38lwSY4Bj
nUhpH0CfBnW7dsISKwwj27QrEPHDN2IWCwsUed9qKUKaCb39qJn/mmlFMEYa/VZnpxfpSveIktsh
QPriGSFPFPPUaeZUgBcDomjW9exYSF9cyeWs5pD2+pWd/zcrZNvzDQnZi4Z+uMCPjspE9BwFV1oG
SHikC4utRPNDZB68BvzRoXmBZqNfY/Bp62Ec1MTOADQGhkSznBot57a4peKNtYF+3OCWjeWSgiz6
g/MfwryHaST3UUtvnrNz2pZAOhYv43/fyBkgM/r1ynFAF7tTTNW0EN1p2NvNEsdGuaDFQoXt7QrG
XmGt/6HH4XxL+rv/iV8/YpirEVptJ5h9AfzCRBKmpMFx9kLrLDxvjCOHvQ2qNEmtSa8g4pDwOcSi
lxgMdQQHd1+hxcd3dm63Dzm7dkaESn2oQCG8ux6lxxlWAxi0kc2jbw7SAlte8nVx+nAukqL2TGSl
YQOQmUEkuoDBP/KxU7x8o+26tYgSWYx31bmv42IL6VwgcyuUvhfM65XqmO1rENCunkefI4L3vei/
z3S6juqUdV0Fnc7TQ1oT6zmBt0SbLJ0v3v4VafkR/dsI2ZmVTNVTUexh669nQJajo1QPTpoVxuU5
WlFrvmPtt3HjmVaaKYa6HNc0fnREex/ZZU2alXoyNt9H451uuvz/sOuSpx3zmgqarIN8B0Kn/SuY
8GmKOXGqbfqQnkCGwesTXKQPnhsH86yGbRkXmUSt8ez1xyRw4OZh2RGKtW9f399cyvNll+Tn2zEA
Il5ClIZViKMkEmcHvubKsK8nLoAs+iSmIoNL2oK/JTIGOV7yQW9UE6lkUE5dnzVX29iJ7GU+N/5e
1GgmiXHpOjlVQxNK4QC1twTTRpg0EtYYLudA1VIVSkO7qKQa6D8zsXzvzzsmR3nRBq2Ka6z6p+rT
Olzfmxr9PNvw877dLxX4/pDEOAhDowtCYWqQtD3vvc9T+3aw3L9+E0T6oP/O7CvRuJ7xwl3DzIwk
Sqal0+IK88ECMSrrMrSmk45czatASru+2iYYUN3aeTlWu8r/f4OPXzzwWvL3UAOTQDdjKKqIDr8/
DzYex1xK1VKkPeLB5kQX9pL30Xn8hf0JXEK2Gx8YAyp/SGPgP6wK7BcfOvGWoi2xzAk3/JflXchn
SBLvAPKR7Lat7f1X82h6mI+rbJBmrLYIte5/5qXQR5ehuAzqAMnQb2Ywg7e416quuEYiqmfbnezW
KirU8KpFSFx9W2u6woYjkYIJo/sfEpmP3IpjPAxYenDKnlCxNQyQZCIdjGak8e0ZfvUrP9Gy4Ov+
IZG5nWMvJOEUJCItRe4UJzhRuiqkW7jrWpc8iT8kUVyfnWaR5ROYWVNYUY/87H6aHPnrbWV3K+v0
hXdQpqxwNto4ea+UuvBg6LIkW2A5AS8PTPhPwU0pKwjzMhiURgavhxFPD+BAcbG82yB4IRObVkeR
lUFbfe2b7ybK9Z/Zm+XbyWBftyusCQGPsR29Vgc73x+dnpc2XOpF/+MXMh+hj/Jrg2VC+IXdBoUJ
kPzvYG9T47cuCN5wNDaxzYdcJRrdUmh+gkav5zWkL8HnHz+C+T51qqZ5JOKYwEGsEUy6oibhmSTh
ulv0vP9h5LPvwTzgSRJaZWMV0BZRd3+U3/OT+/Jdf/LC+6VK1x8aMU/3dZrg2kXQqNs4zspqwRaN
am3wvNtqRCERpgArL91ZaPeHR+tjKe0OGx5gEMKrka5sbtV4Kej54/cwb7uc4iXWe/qZHedTfZ8+
dacgEigKW9JjPpDmjLaBxUngLMV8c6lsN4pwCeRLJlGp2934GD/LNbjcIudJXfvhw4A0AXYaRe5I
QLmPvrrL9it0xm33yYO2RaD5+epsW0pihNFgmfgZI4qIyIJgh33gDdhPiTXsXxwYpQ77HQtjadKu
YZlZelaLeJ9x3YPE6Q8rJCa4U2HLmDZTiokc5C5SG6G7CfKQFs8UIoVIiw+2gDkLTFrYUC4suFua
bod1T0EG0lIw6IhlX0HBkoxuuintaRWSz70XVURDT8xjlpHSgZNa+cfN4NuPINqxuxgcRhRhaVCP
kr1pp2//pnj1h7UxUFZdysmKdNw54OkZ1SsMRGErGf/dWvAq/5DDgEhZWWovBjgBpINEW4g99UuN
0UA5lR7Pcjnvh8rACObjskIy6GE7dOmhG2K4/IEGVN0q8nmgtQzDiqKLlinJmiEyihmDFEAtmNSr
5wQJQQJBRL8r/WT/5pLMBDFqXZXhakWXhqpF375003nvEYDyvpiljlB4Tj/6MKCHZFqrBQHEdHbr
eOOjsg1AVvdAfq8BugVZtbtbUJ/tuHmERRP5kcyObCaqGfZ9B8kDdi29YYt6+JWQabAz3E3ubqfF
R20mjPGROx2cCpJFkUB2L3YMSA9wA7GR5cgtdC+EbvMTvVnQzJHKqj7CugjopZDdVkLztea+Nz4v
tuedHgNtmhFomlpBirCH4/GOqVq0gqAzgfM8LWV7/tCGhTKrAaMltXfdsB35r8ABP7BaYdq1WwvO
6ot2gcT75+f7VrnUGPeHVAamTLmos2tMz7C3s7350HnyuX10qpdvwfmKfO5O3KXs/B8CGe8qN3Op
qQwIxHC75Fx2XUeO390nQIS7y1haBKyZLTIQcrkUoplrVBY23XzUxFuHJAN515GbOlsilPtDLQZE
xClB43wOUZXTenR1YlzbGFC1iG6nrnDI4+1kN8/f08vqWPjfBu2q4cAzlfCPp3CmLIMv2JoSWRa1
Hxqilbb++5XXnLUU/86VvP377MKZYHPI6xYiOvu2VhSBqDBhRPp7BT5A+4tHmbLsVSAlYyLoFCXJ
ZK5EnmrC5Yr5ipO+aSpy3ZV/pbv85Xe02rSpc+z2CAe3tNbHOcnlSzGTy1yKwegSqWohN3rYnpsT
cjXKBjG+fUR/HecCLmQzdHkmirkOYjg08UWAqJRkJ+kRlfDjF+eKLyLyTARzC9IgbCrThIjK2e37
N8PFeNdxlfm8VNpy9DYTxNwBsxYzrVNHBO3NCjm7nKTfKJhg1oy218luYxLp0Lidk55ct8Issyc8
XxEBkxdeu+/SVVAkXTQU2Ax2rTAJsNiIxEDTJ5qnqVJbqYnD9U7oobG3TZFlBCoS/k9lqcEvaRpe
xNakt807BL0boN+18e3v5yv6MzC2yvmGPHHM0SpamYxjCXEpcT4+JrL3waabkceXFbeZZjE6m6vG
AIkwCnjEL1Q1hIe78/7kgb7XD1YqmDKQV+b6X4tf6+co2bgsQ07U1LL/e5S6PeRwhhCEnkJ/cDcx
OKYiXprhFvbc+XhsCJYpwZSkoYH7HRPlM502guTGWAC9Mbcb18dI2l/kISCPG0LZanR98+wgy/Wl
H0Cv9SsEy4XD+bpLIDA7cTZMk81GqCV64mLuNpet7x8i8JH+frdHdAl+263s/avBU30uk3FrhFFJ
tOyCM9iezxHyp+TtcSOvAu5C8SUnbS6HwVJD0cMQ7WC4i6eQ0FVLrpXYa98n6FcW4NbbyV9A1ZrL
wLL09isyuickiWYudUa/HoUzbCYIED4I4G4lZ9CJYWauHMhQ26gj8D7hkpc4F0dBePY05j3ei8sF
4uDW9A9DYicr+znAMNT6vq0sX5YftZjjDIyy7C/UVIzDEd10mDu8//cX3765IsyDJAdZDColAYo4
g2xHR8nXzxv1E+utV+GeOyK06PXOxTGPU9jKemLSy4/dl5njVOpq9ELbHb33er1pP1bcIeQlDj0Y
/s8JMlCaJ1cT/fxQEFXVwsGCEWw5oWSA/hNlJ7dpKfdKTLcjuss72+W78COaQdZRTkPZzCLp9Dr6
eCCxHi69Ep1n+hwTYXuqm9K8KGWFI22PVwcUB6iGc2KixVh2doYGVXRm7fXlWo0TFknApaAkhKBQ
tulI3sF8AAUBtn/9OmIj6xf32y0VqOffjm2lVvp4HLAxGwfodK6AL4cUk89zpJcqnX9IYaCjmGSt
6QtYyKvzkSUE61jDJ5G8iASF/tCh+3d4Dif9i/98kP42DLamNZhDpTQWzrNriESC9ZTTxgKku1Eg
/OZ8vMXEigJmfhQBVLSBsIQvydTo9aDl0qkbbUd8kWhx5bF8sk2PR8y21Bqpz0UxYNK3rdzrVibR
R8YRw3WM0Tu3229GyeX2RS0i8EwtBklMOWvB0F/ANs5O6jYrxXbASMVx1xf9sJkQBjz063CVLx2E
OGZNxN/66pi/cQCYvhT/sIWZCAYkerWasrTB57nCFlahe7qQ2jbXxodkb1qdSyBy81TvyGPvclGA
Dl9BYu+0vbiYVK56XGc68NqF5DXw0QlPis/DASVHJ/E0sAPpp/iMSaP1xq3Xekm6NRxebufGIlL+
HAJ70fW8qDptTKRTZZL0upomG1mXkXzrOec95ZmowVx2q9ZgowJMtJCdyMLw4Sp6Xm1eNnVFuHRm
9NPdO2rGSdCyzsjjEUdNUwS73ToBf1RP/IeH982GS3y31Ok1v3zs+EQsTDmympC2G2KCNXaJrZ6D
Nx4r12KQrmiGgjAd1AS6zF6JLmyVLilhr3b4qDi1H6yVQ7EaDirdp9kgvkNVBVl25Ssl+sv9y7L8
EM2EM5clTno9UItagvsAxtjdXrf3cDMPLdI8jTvYtIa7ctTDv8LrH7EsR0KVSXWLRTfSSatWxerR
HkJb3aL4TvcG/Ksy4eyAb3Wt2WM7BFKrBNh7jkrC6673SoLNOlbvIBW+5XJXLVqoriLfAsoxtHYw
56kp4A4IxoYCtie7uo3Y74Cd2pf15vgN7sn7X2/5JfqRxh5jLAdVl48XCXkWWroJN8MnHWRMKwfV
Zo6sReSeyWJcFiu3qklToNlul4SOfnVVGa2WtffSfhxTbHzweU/FYtcEpqb/c5Ysj2zSBIU2NdBO
Ib1XyPbDBoyh7uDKFuoYztd0vK8h59Pd2klmZpI0VVBOylU6eVe/WKneUeQszuV+Lga+4jydhOwK
CY3gjE8tKDtTLMdYb3mzZcuYPDs5JsgpokRVugIn5yBjFbsoJWJYDj3VfL5pCk7/QOSZJMZBaS+Y
cNcug4S8ytmhIeJJIqf6pbTX5oP/y7bT/eqYuUe4fbxujGXcnIlm/ZVOu6bytYWS24/dh3caa4Il
acTOVhERb+vKVzzY4t0BBqqnNK8CtYW2OFdNssWaxC/Fls6IH8eWHJNN91l+3rfKxRz8/BYwiBJJ
RqRUFmSKPkJjNDFd3XhnNbbg25dqk9n8fNKiI/hzsGw+qVOuhRFpMNNXcK9ENrqqJ79eXz5NXjx3
u1J3rIfNIyXNf85TK8FdgGS/R9H5tX9H78qu8KyDdvjrcMLCuO5lWAkR2kjKtX5FIYcXWFIzvfdD
6JHM7r5ctmozSNSWMPvf7DOvACPb+fZRKWskKv6cr8q5Nyz9hBE2TZkluKEt+ru9j3ZtkQsy2Nsr
PA1vo3+iYMWRuBgizb4qAz5Z08WWMnT0pkp77K4db41K6gmryHnhrcI7TgZ/5EtkieYEWbXbeJRn
/1w8jLYJutuSYNRK8sHB9T647puvghEGExjYdYkqiOU4W95B84yZAShNVnU9CnF9igdqY58XW983
uLDcUI3qdM+EGDiS0CidBxZ0Bje46oP1DqRZyVuFN7Jw7f/VXhkgagNJwi5vCEsye7f1PmvNrirf
fHTQu5jY8b8hLdZnIKQyIFRS6j1dhLlu4R0ioIqJZeOFXAVI89y305u7e+cc2eV31WVUtTKmL8qr
U26i/SXBbNB6vS+whFvQSOvbcBK3mR3tQJiY7b64vZO3pQX3fgHj6YR5kOh6N+KZ9nZbLNLY7S/2
Z0zSzZrybLvZalMR2Xt/OXJnkzguiMbAUJgPZtGHgKGdg67NyxvvAVsi45h/x9u/z3Au6CVsZZR6
fMfe26GjSfEqr3y5Wq7lor8GUdvx+lnYdu9v0Cjo/+7tp8NT7nfoW3yJwPQCHgd/8sX9Y+9imXFm
r16Hqz883beAxZQmNizqNBpCu7fIXNn40hpCPYoUqYQVxlyz9eBcUkeLPSEj17X1ummwSXn7zEvs
LJZn54KZKzz0kdVK4U2w+KyRIiYYCzjvxBEj+pvuXax3GMDmgeWiVziXytzlOswsqQYlzQkpufN+
lx/S0JZy9FypnKu16BbOJTG3OI9bHXw6VJKFbmjVLlq7x1luFFfaGe/3v+Jit+BMGNs0A1rkTi1T
CNtiUCWsvfQj2uunPHK6tV0aeHNqd4V1R7nz6D4q9qZwV7jYukF47x6tVbK3ef47mNssRgi8y4Yq
3USOcMhGYlcbynVzX9/FSHouh7m7UljUQ25N0BfDRvt9bR+wSMg3bJds8LbRKd7E5lVRl/BiLpPJ
vXRt2Uf1BN2Gzv70EmTh0da7yVv7vm48E731pMxgo1bT/2ei2/ao+O9gjHs2bd5LTR2Qex+KcRry
ZAp1fCwcoLXf7VJM7KKvM7Jo8+MXv3xHP8c9aQzIJH1Z61EAaQG2zyf2ZtP7v6rNM8f6lty8+Qdi
EMWK+7ZoQ0k6yelaOKA0O0V2IPDmgpfGSPS5GAZCtM6S+8KktveKLp09unTWB/L0hhXiGKY9bvl8
wrxvxSDJNEjJJcnot9q2jqOBHuAFXbj72os0dGlysypLvutMP7YfYbhmGeaEIQ5cO5ZXbNFIjxUe
6BPg2PmSD6frmI3RNVWWNNb3kCYtkhQQ0J3KaWXQNG5iT5/XyHnZoJqdwPfgZnCWPOW5RAadWqkU
olJS4DVum4CEAmr3CCaRCXt+Fh7ua7doizPlWICqoqnrrtRIcIpqYWs4xNf7IhbxaCaCwaNG7wWQ
xcvSSehIvdPewMvS2bGHxuX7cpZfspkgap8zQComMUviHrpcbSd7Ku2mIXTacsvl7uJZBANKbRgZ
fRDj+2z7gMDL3jxicWu6fz5SjhluCWbRzmdqMaAkKEKbDIKKt8r4Xb1L4PPPJScVHSRPuOx6PMtj
oCmK+lY1buaw9T72E6lhDijdYgieGz3w1GLgqRZLC2PwOMTKAZfN5JS+8SJsABO8yhy9Lf8A9dn5
MbAkgt+3NFuNZgx3/Uk6bGTnhb68961vMfM0u7Q60x5VVnFjxgXEIKGs+ufdx8d+jWZ9rHF8cFEK
fLG3kX9f5GJXwVwkgxN9KhS9mMIywBO4axDKym7UeMnjtkoIgqH/8SB1BiuuZtMplghxr2eBqGuU
9dEqcV8lDhyx/SWRUQ+tlEBElJDrXyLaFexe5lnE8suIUq1BJ28NzWIQKRzzq5yCsBURVeDjbVx7
67+eYtvHwwiKHhs7Hvn5s0WPcyaTAScsxVPbKNRxizEk9NE/jI8CGNp5vt/N6fqnsf+oxkDT0A5y
VF+oGLpR/epOpPI6BR10aJvhdbVQMLgniwGmvLn2Zo7o4QQudekQkA036Fs2hx9tGDiK5UaTotqg
0IfY5Lyr3d0QgZNV2annfF/53yu+F7MM7j8yGVzC2pgG9OPQCunGcyOTNiKGm/0KK3JEvprzNi7j
7Y8wBpsmudWjNoOCVNguXt+/TYtpYv1vo9PZhdxDd02SVIEuhveJruLDYV2saDYcLXAlVmbZHHGL
7vNMHINHlaleg0mDOAHexPnqVsds27yC8cPhCFqCdAPFUUqhq6KPkbEL8RoV2Yg2CAx7OsH7U+6A
qgXTbRwpSy/UXApjCQMa6tO8gxSUEiwk9VXiKi5WjHG0WWwNncthjCDJ6qsy1pBzWwMCSorTGq2h
mAr99QtLonl9kYt9mjNx7EOVyhNY1HOIA0OL44XwJ07e3iAdmkd24zOaFQyyp1395HB5H58qjTy5
40ODPZQYHF0Vu+f6Daw49496Mcky/02M5eTYsltHF/pBB2d3whw2wYZNdOsAkUFZ+WU9cO6duoRd
c4HMW6YNRqqgxi7D+5D9dCTqB7yD/BsVhqu725N4dyjtzDutDwewoQ928oocn2aDYDu30NPpSq5b
kEcbtTMel9sSIsx/GPM2VdogyE2JH/baoA3E4rPSLeHbXADzEI1FV3ZDRY/a213sTCSK/3/576R3
3mu0mP6Yy2Jeo94aiotI7ym6RTHchgxI4axPoEUV338nbzrWoVcYyn6tA17vF+8U6b/PQgG1vQ5a
T21cwT5t6zFz79vrYjZyrhgDQHKeRZfx9pW2548I+3QPhvsAa02wRZufllj+ZJYlW9gmhiFzRpte
7NqxwMzGaQt+uI+PwgEjiWv5uYOpUw7oLb24hvEjilEMtLHRoBUQJfqvu0/1lHoctFtsoJlLYFB1
0lqMDGeQUB17F63vlAyA83WWgftHCQZQLUquboQQ4dDbjM2Ua7TN8FtCF13+mSpsT+gwVaqSWD21
Ms8bd6do/xf5TfuOMFT5Pa5Wic/7PP8FKP9Wje0rm8DfMohTh7fivPPAlweE8p/guNLJMl4eYrHq
MtePAclANnt9kKAfSA1O5XNIwk0WodecoELnY4edfaxq8g3SauGJNvd+cWxxMcM4l89gIR1DSSYZ
8kcffQSAKvRuwjfnvYjUHFg/di6GQURDa41gamEuGMy4kHDX0ioGxyb/CxT+fDgGCjMTTAFJDV2Q
nMB6YJJ2IARMSO45ld/am2/MeT1/x2B259yFJZ9srhyDHRU86KYrIRfmAuQ13/uV+Hn55InhnSGD
G+PwH0DcOubz2SK77le7Ulv0iiX4amCN9WlPC0e3pZhqrhsDJbk0RJkcQzcQ1u+wQa0k0S+eYrzz
Y7BE14O0qugTVpLsSUVd4jZZxbOOZXfkb+tgqXa1pkk7U4EJws41b/2ZbtBEPz3ACbNsXO/o8Lix
u626lbcYGeCcIkdDlnpXLzQBiA9I2XrSNtxYdu3F3hY0eRw5y2/yj44MmqCAK3fShJPcor44tOQq
0NYGBxkm0B9+5i1q1Pwld4uDCTMbYUl4J2sQRauDdpTxCh1BN5I5LJTCdMLvJ//h3Y3c22zChRs+
cK4EO2cpVtqIgjE912FyvDUa/sCYcBSeaLs72Ia5NXLed2QQJr1Oo1EqOF80TGApp7LCwumLjab3
d8qzH3rot8Ky3fsflfcesTS9mWxUyDlASQyvgsIPb+3pLx90Jw8uZsZ5R7oozZREU1NUCXGmrjJu
nZXkQpBSFXeTh8QNegBI7bxp/gYaohmWcLRbOtK5vH8caWuqGQ1LwGK2QUrvQk5o2HZGhWj2o+ht
bEzSWWhP4WVWlrwwjOcasqZQj09jwiE5q6J+xPJaGK3XfRhoG694137JOucimNuoJXUsKRcJ1uk4
+8+rd+SA86JzNBfAPt6TFcpaBgHIRFHXH80SiGoxDuRiBAO7aDjylhB0Lo4xDaHs61aIcWRmQ/oQ
HeB/cQQsdp7OJTDG0GnRgGkISEAtF/W0T5JTDwgEcPeNjiuHebFBJdUHXQ85iLfPYD2M7JNvPMP1
wYA9RxT9yaznM1eJebWjeMyQfLqp5AAYM0/ywXiGq8TLcy0GTHNJzFPdNXWEZZ0TBSf08EkX0Gur
LUX+iGzAyurwmcqXnIO5RObhNo2+bJDqwOeqiXqCQ8d/0TjXlM2klG0VpdoVIjraNgffEd448shv
6Fx4/n69/6049s3uBCqqWkmMeMABjm4Ue6bE3bLLQQQ29142o1VcqTbgdUjA7bNZ2TxK/MVU1+yj
sACeFXlTw8BpQuB81m3VPhFgwoMbnx6xc5ZrdouZ/rk85s6qXZqaPUUF5yydxe+SNOs9GjlzX73a
E6ZvVptSIi91RJ6PX1ybX349/kZxNmzXLpM6XUcq3LliAQ6lveNd4CWfaq4fe4GHesxkEdcKkwWX
wwWr2guSPz2usCgTTcAcE+Qhk85c4n4MRjmLqIWcdwP47byT6Rx8MvgvXxy/YjFLMFeMub2XqsBO
TgXmDopsZXX5rb1/3b9Pi47hTAIbvE89eOexORfK7PAAKquYYGj1eKCDGajqo7HNP16xSnLLK3xy
MJeN4AttmCYpwSHG/jO3V5CHs+yIl6T0aS12+OuvjvZ7G62RzkWxrj+pmp1l4AxDvoVbdPovbtnf
hs5Oe0VZYGpCeAN3JKiwFwJsmp+h+w52j1+ufVnznkgOFrKDnQr4mwcjoa5F8xQ/HXmkvDyUYme8
UsloMvSxUDsv8dCnbr66kB2JQ6KERO1But2leI15t5l7jszLX6XpoIA8gJokdvhOq8iha4l/YZXq
6hmNLf/jdWa35oj9kOtThRsAR2PnSc6pxjZVDXuQ14CqLx5UcR5LdlFOoF21OpFv903zdh/RV/ic
PqWncg2s+v/hIjAAUulymNcDFefAWzvvXkX/bHmJZIclCQ6oF8VY3XcfUniXj43ijSaYwLN5Q2Ok
QLz9wVdPvrvZ3ObXuJxgnOeFjdtrM1bGwoCGV/ScnHe7AFXY0l1ZifvMWyLAcQ1MJlio87adVOX2
7YKn8gFxOq/ssVi4nsExG6f3ZomKPI1HQLmNqBW01O8o/RyRTee9LYtpzbkoJlRI87oa1QLXDC1P
oLBCkIw8aohNkk/mAyEP71g2gZUnWHhCt6vwSGd44GIyLgmabaNQlqAoiAq8zGlWvm+7aCBCKEEb
DzjRxI1+9o6LzwbovZb0WjpCXGcjY4wcNfbfDgQTiE8+eXsofsHvOo5vx+y5ovTm3IGsRXKB+WEz
HkqWG/pgGJCfkgINKqoTxOQb3jhHT57DwG7RARtKLAgKxU6UnnM3Qis6L0/MtVEGU0ZdMLCqhtoo
fP1ppfgvaKxwuI84zzVhl+JIyDnGUg05jXdGbwUCwFOGQm3gHNYtUR2C2qPt2qtUsHlZAZ65WEzm
oQdr5JQqEH2mbSre5xqbpPAqDCu6ntMfngPP18mAxRMP9iPmAshlKzx8ZVfCTb0s1XBmdmMxkAP2
srTJ+pvdILHUrzGlsz7RbA94Fd4fNYzqUHPlADgnZmQbgwRFqiy5hNBo3TpOvGm+N2D+vi+E47Jb
DPoMpq4mCr0Qzsfb6v6fXiyYzA+NwRapNeI0oDkXbzes9yFatNDNFLgcMTwIsxg/pRfk4GJpEPO6
05Db2Q8I4n4/PYB8CA24Due8eIkki0GQNpiaxqAfZYsgzvvYXQ/79QFDnYL/2NqDD0Ygjhlw7x8T
54xmqqf1LXWF4dVmPTko8aIlg1QrF624vavYL5i/p+xVnO9Hb9cdsLYYgJlUcUzFhtpG7/RvE4wc
O8R52t0XYrBNQYH+H+222QNeQO+E2w3ShMPT77fRs23hnfvgLnoqGNkGzpvI27KNg+Zl6ECPIgBU
WlQSL2R/ADuQj0CrInTHL5jAXnnd4cs2OpPJpB+78VoEQRLIp2ItTv7j+PAO2gK3dC576o4dj+Cd
4TU6L8fHM5nqn+npOLsOitVBphOtd1VvT0T9kjYleGHpxjbKqcixl0W8mglk7ntw7XDok0VdwFAl
MirAAXaZ2felLAasMyHMbU9CBdxOMoSotvgUHP5VFDL788z1Nkq9SEwdf56yHjnp5Pan4XNMHiiX
4ovdvNDFBPcVWqQiMmcimfutXHMhbhWIxOhpRrrp/Nu2i52xBkWJ3VTeM9caqQ7/uNczgcy9Tq2u
ieQ4VLDu+mv1/fqvGtJnCrG5DGMaG1WMYXhbuAsXrGUsbf9ddpDLXTk8c1h2n3+UYRMYTRqK2KKH
25ySq41tIejq2SPxqaOH9gl+ya9fELuhy6J4nfC8O80mNyIhuiiCBMnbM9rEaNvN+ok8mOQ9xAwi
j7BqORqf6ckgCEbVLoMm4qOBrxT0kFgoi01mT/rJbzEthm2Q4Sf3aBeheSaSAZCmUUBEJ+pQcIuZ
931/zJyLHzlyQiRErKDvSGklz0FfCe9R4FxyNuXRmKWSoeAmg0TndbeLnnbpyoPLicYZx38w/Acb
++exCHLFSwtwbobBgEuYpnqZ5riKnyeagGt396869yMy6KLGbZMV9OnZobPQ88Aa4D8RWoPCLjie
p7Lsfs0+H4MrhpnHYXGFxWw/Ls+WXT5h3SNvZP+/XAJ4iWAZs1TxNhQwa22b4kRKFClVoNEH4scJ
Rrl+wlu6SbA45hkL7niu+HLYo/5IZL6RdAG5xUglbrP1R7/GlBAcr35Hy0S8NMCyszeTxXyvJu4w
lt9CFqYonA/kpLwDkOU3iC0zF7PVz19f9w1kkagLYwB/HyfzzQJVKsJaTwDNzmd3wMhL3jkhuMHq
AXss1kRekwcyuL+wx3x1RP38OyLZMw09VtNTSvBGceJYKu6fL8XPz2FeCutaqVJ6gf5OuhqvJF/n
R4eXzfkvdvq3kNulmZlQWxcBOm6hc5muqjet8cgK05uvaEq4f7gcZW6mPJODncRGO5VQRvvE9jS6
ZEDj4NbizNfs893saSaiUpswD/NIQb57ryd00HXjXMmqR9rovi7LiYwfQ7mVmmaS8qyIpqrAoaH4
j//Q3o4YS7o6Ds87WfaWf76O+qcX2WPtdhJVELQVjtEx6MCCvAqPz7FIeFz//+Up/xHF+I/VkMlp
nFDj3936vkcbaiElJrof+Uu2DU/ICl0xLpA9oock4WEzVeSOrcsMrlw7Mw/ES0yv3tn78NbgdKGR
JEHn+4Yy01HKUJ69LL9zPxoz+NIb4WUyqMzOftU3FzR0beCuCE/bL+4kyX95e35kMdBSjl2dpBVs
c0v7dj0BTaJrH8x0LgJIsOVzVONdNgY5rvW1HhML0pwoINJz+7r65jlgPOBgqcU0yezkEMPzpy1t
iEFzLZa1VdsMbCYqDzu4sphMlFaK0zBI9GbvPN1uEuxUDT3hxIuheO8pSyg2toFe6bevhO3bur/7
+CQnjEm/v18dUFXxvhJXLcartMYij/SUGr0EF89EbIgmItqdcB+uFvlKZsB4S/TN4KqzoqwQbw/J
eVetPz4FghgfDh2GmXwMVqA0B/KOyh7RTsvLOS/6dJqJNYKiJoK+kFFRU4DHiloqCBAu7oTeDs6z
Qi35H7gx+/sMQOrKoOSXMYNjbiECASVHS8SvkTeWs5xRnolhwFEFBgcaVeMVzrCxQ6IcwfX9r7Q4
wWnOZDAQ2JtxcEktqILlFh6tnaKDrt+aMdj8k13kVw53pG4RAGcSGQAc0jDAsvCCfhzZbx3UqawU
Cd3bLCfvJaMf4t6HYgAw7lojSa1cQR67ceiXGh6aDOskV2Bp4Z0kPal7shj4M6cwv6oqTrKDHMeL
HB2lU4RpvDeTY3w3q5ndK7p1YlKxIvaUVM7ldETvKG//J8/wbp7ITMT/Ie3LdhtHlm2/iADn4ZWj
qNGDJMt+IexymTMpziK//q70ubglpXiUG/t27270RgEK5hQZGbFiLeVcaMM5h4kjSunVoTez0ap0
l+nNGcvz66qu7IhpNehJCDujtzqp3ke+5C5mAfBIxZq0+eDp3677DeOuTBl6nZeBgtUBTyQELh1E
FYNJ0L7MvN9sSuzKEhn0laUs4Kq802Gpck727pc/+7cJ20GEa62OrCrs/PVxZY/yElMTTEJ/xiRK
v4q6G/SavGjWUwsliXe0EUAFjZX0m40PryxSPiOtpksLyRhpHx9VDr1pAE49G/v8LTX/u7vxyhTl
LMoMKgONhMlMScSrQccLEE700qAKg848ovnM8IezQcyVQcpjVGUQj5wKg7ynfqw2OxcFr2nb/IEi
6n+AEbifSR18HqJsQNJEFGX6HdQHRqCgLRvhTJ4uJlcz5eeosntx2ea2/sYY2r3juDVGxTND3cu9
kFY41aDtvthI7ECvwXhGzQR/MW7ImUz0rTEy8qtTYHB9lUP5CsYIu960riMzsn0gm5qOlIRY5u6d
76056savGrnupwHmmnrd2qMlLiuiIGxrm3VsAT19IUouNmNC78OMW6PUyYuKOM8uIMkCtg9PlsGA
LFozuuCMgnbexDHj0XvHcmuOOnZCwhnC0NXYLCD/Us3ikweib/F4TKw9Qp23ou7jcCg6OK/BdsGy
KT/x0LWzrMdWZhI6t0OhTtlYg+5f1jAUdADzVlo4ZYiOiHEnd1YnIBJgbQ+y/Ld386096m7W9KRV
uQb2bGm3qfcpZ04bJKqY7oOxDennyTiBvKcWf5co/1sfWBvu3jndDIOmjD7j7p/UCquDfmG03/E4
WQhp/oAOTnby6EVj2GPsb/phwqGTZjqTWdsc48/IHZ4KlrdlrMsvE+uVl+jDtBHOHQaEtu9VspcH
W+Xc7HjGi5/FhDYT6d5OHnUvc0qs5ZMOW8eNzQFMF/g92t9+xb8Y8zYTP92aohyDFoFVQQ8wcZxh
QmWse4pgh5WmmUkc3lqh/EGUl3Jb6rBy3Jy648foGOZ0XnZ2rZIX3atjqeY7ZDu23Ptqs+J2m5Vt
VTvCLbKw/4uQ4PZbKL+hxuUAbDjZ+LFqdt7f1JcyE0x6rDLBTLrt1hDlOVI+07tpxI1JFK3tIfE1
y9CsQjVtJhSF4Qt/5ZevNmcnJGHThj2Sh+bKPvemvh7/pKwuFdZFKROvf2VlagRZGgayLdH8aeue
AUnD3d70vEQFBvjIcLz3j6+b6aOpjYs6gEI5j3U6XUJHMes1OBdDAK8c5bmPNuyCBDlUDxwvLYHV
iGiBiErMISDOUbVco8ypWbbwZKABjXHqZjL3t2OjYgC+Ehs+IzOJSyX4AAgLFMZgQHrxIFDirwHa
Yd6WrHtMpnyK1gVtWA0Yng13vNuY+WbwLWZMyvDDMuVOwqbSg3aCFei4L/PRRDaqzU2TOygePCUq
ACy3zIg0ZMqzNONoZL2EXTLtjvpzhRpSx8zRzLzIbpeLchl1VLbBMDQk0j7ZE1JRF3AhbdLIebzl
WZNHOYypEMN2MIiXBM3hqmD8OsvV0xTE+Tmq+b7HKPJjqZr6Mj5bje5Dqrl0jXdj8XgsLGs0E2AB
XWxDqX/nrLf5o+GK351oiouGreDFOLl0ByDUuzRDkmCKiEKjDubym8at3nGTsbJ1M53pNzuB5hfu
xjpWQNcv7VUU809qDaYlw9yh/NSYfrjkX+vCuXgVji/YlhiRIctp0NTDVaE20njGfSKh/rCBOAaA
VjGeKvlGA8FFB6i9aB6sDtRVxYbhjBn3i0I5D7FIuzQnV1nWOvJk7Tkr021lYj5TWCtJuQ8hQEja
1bBDSAymyMa7KHORTESIxRiRQBzDA3evUI5DaKYxlyB6BSjNcWOga/RF2U4fyIKFqIkxM2GsYIBm
YRL7C56Z5AEGtMLm/KWbr8QKs/zMGhXlQnRNznNegZnBOp60nWuLztA5qBJNjrNoFdbjiPzco0mk
Hiu1WI6pSt6yR0VAfL+azibvgbThAnWtemGBz2Cx0Jj6oCx/TPcShpmc96NIJjPqzXNggUIktX/Q
GmE/dmLzDhmcd5II3iyeRv+l5SWph3REcNwR8h/uWW4sxqn+X8byzwaV6ugNoRujdiDOa3V5c5B7
MNmtb/Pn958RKsVR6Xl9mQIYORF4ZmP5uQU00BZQoGUBFV6W7yfH9H5b/DNHhTdaOkh8MyIKWG0g
MbixGpvI/bKmjmWFckqqWkjqBDqw/fHMmwG0wh4v/kz1ifj6f6OgnFHfinoq1Pj9FKpHki1s0eoG
UA/DzG/l9tFkUY6oKvtLcLn8boDm03AntBfhL6A/22/DKrZVbA5ra4QkC5HH+0kOjFHOB1D/RknF
NqOWB3Ldwby7g8quB3FkZtqXtVCUU4oLEEXLChnhCRc0EMK7PVjbnkKw671jTl+X0K34YZ2r2fc6
tMB4RcTxVWkfwaXy0LbahCdRZCbrdJu983/lXecXToqmptdkwQIWSjPDBORBFwUQ7ssiYJ44FVfP
I10BXF2sahGhKHqMMh8p4I+wtnYZClbhducLqxfOgjDS+k2FLtnZzEKIIHTrZr11Dr33ypqAmatA
4WWeF3hNgc6iQs16liu8FrYhwoXWOk12EpkGSC7PELOD7jXU3obFJbHVbcC6E2YmXhEw64YsKhAp
obEf7aXPwqo0sNq76qN/C9bccvkjJabyxPDOc3fqjSXKAaCdPJzOESzVLiS+k73hpCD7BbdhZ+pW
7T4+KHOhH2D6iiFgRtFzpFF3XZlVMi4D7OIUnU6bqnB60ZxCPIIlQBVeeksG3L2Zttzmopq9d0Cd
gdm3M3MfATbAg8QRsg6ypFCfMIaXSy0HHMKjpbj9uiza2IwXCMY03st90ERDbXLaDSxvTm4gykFh
0LrIS+CG4YXfTr6rfc0Pac5pgWDskY10+pXoV35kim/PrAM0o96uGwJE3zC5PA/HS7minEvU4lJJ
MGSPEAatPnlSba2PmblT0VszmZyZf/b4L2kjRNZbEiNrLi15wsGga6bwxHJcM9jn2w+ijlAiGEWb
caKxb5xwu8nceNlYH+GCM7Vtlpn9NnFKdMOzcFrkV+/m+2oaqFUOhihQQh7TkMWm8ZKusaNfWWs6
4xyuplrlqahD74ymEULF2K8Sv3NGw+oH19jKZrMHb2NhE8X6ZVKyXMPjkak02KEIU0WuzipZYHE5
fEr20JiJm1uKCqlzyXLUU2kzE0kso5SXiIaMS6YcQ7Vrn4Mi45ZwCj32DffhlcEDpaHLqizjpNDk
BRf0R7ZllQb7E+/s95GFhOKJhXf+pXu43Ra3RqjToQIiZZxrGDmedn9dd6VbpHsPrchCb+aL0tu4
6EwGbHfnowcsXES7J2h6orfvc7vdSsv8CUHyM6SEzeUydqHWACF51pvqN8v+6BPJUlx5ijCGAEWg
4BNtIFK/vkhbb4+u0dOAruK9t10CZDAtl4I1OejQXoageHq8DjMhG+ZI0XVDh6NWwFZ9+wFTHCpi
XQcBkvST2/emspgWw/t5NLNFuePeWTXfmUfkjT2aaCSspLYceiPADVT4cWOCZol3qmVlGVa0Dd/P
5uVYWyLj8M5EjAZvgFFTkxTI1mOst6OMq7N+KcpCJk1eRJJLtsBHAxpYkIO8r7HaBxSAWWs7A9DD
JYBbHeBfQJUQGd8aDZssSJp4kPcIawQb+ChUmys72G0/B7N0OkfDrfj6+Xg9Zzosb41SsbFaRIEA
flIZDgObGnpg0GH8G9i+uzmtQCb1/V0u7KFfVFBeWi4hu/Ss5qZxNp+Pj79jbp1vBk+dPZ0Teq6t
8B0yITAtl5kdP4fPwZNvjqfCUd/kL27/2OS917odOXWURPB6jUnVyXtoKH2cIU3v16HLChHJRqHO
682wqOMSJmKTlQqM2MbuQ/37MmXgJ0Hq+fnxWO7Dlpux0NCBqCm0Sy328l73ot3Lk7Tkvh8bYG1O
Gjw9xmct4A1YmHb8R4vnk2QDIAt4rGyvL8vhlIGGYmA4mxlAMIYFmXZN1A2R12hmjXTMS27KRswe
Oh8BySVC2Zu9yZHel9ULhIs8S7Fe+RXoEwoIIEo+Y9Cz03plnzqRnAz6+ly5kMORE74+0p5fWSCE
zjd+aj29kZbB7eE1WkYOck2MNZ3hb7gdPXU087Ar4iTF6PtT/KkucTIvi4v5Ap/rPL2tS3+LvuOI
Vbybc303c04dRDxo8Mdkzkk/le3ulMXeVzlAocEpTLjalz/jF5lxMD8yc7+zp+VqvqkjKY2NWnRg
QyBFzBAJ9GP26pvTs+PkT5/ymtDgWMZ/U0W8nWfqjMqS1muThlVuHLew93B+IJQ1nXeNtZ9nynuw
pPGCjEAGuS66Y0w14qQIdQEriuPzJax8D3Ic6KsFi+citkeTVbOfIZy6NUheklfhQhmHWitMMAja
EdAF+thDLyBJUm3wuSOXXXiFhaccM0c661qvxkkFhCWKfMCqwiyqspuzK8h+thXX39p+9Zx9EAw/
K404FxfdzCx1UrUpLzUI0MqoioFFPl1UXr+4vJWW8fIXNXdQQJrO5+FQb1LMsuE/KzvN153MkbcM
hz9/fK6GTh1asY2gEZHjQ1LUiTdu718gmQQ/Ga/XawmijMvSRj2e/w+qF/NX6JVp6uRWiZoLSgrT
lXMECgQw4dKrR8SjPPh6WH5iJjVwu7WoUyNCCKg8n3kMdLL6Aq6Jf31fNsDrPJP0PiP8Z42N5rJR
IjA6BcGEjbxBQK6bPVLFwIwTxDh60hmedwZFeTM2mstGryG6IdXwQ/qmWoJHwDQ94NXRLkFYUwsn
tjXGTTNTy7u1SAWcZZSmcdrCooJM6Ifrpf7i8V3G8j00o00ztbmeDbBwtl1lEZrClgja4oGAYISV
yZm/uv5tRZ1yALGk1JJSYLl6W182pmjZ+98r+wlyg5yXLXKXszmbxVM6Hy9cmaW8QGTkiSikMEsY
mAnzF0IU19dt0/xjrgcbjyOoHLrfCxbcm3XqaVqbTNL0bCxh+HgiygKuK+DQlwcO3OR/1g7eYctX
zi6szEos1l69Twbe7hzq1Cdt1gzyANOgm35SLYHQmsK/r4H3cUB39or0ybPOUoknXuwurL2aaOqi
zkc9QaIORnkC2sfa7kFh7HugY9mKgAcwti5riJSrSaI0M+QOrma1UgcLZEgLUlJhEt3MvW2vLxGa
6KZVaj2NdFHeR+/Rq/itohjAvUM/gUmo+4vjeTB/NK/NxYDGLZ9K2C/RWtmlW3TvbbpjvRbsLx+0
Z6358oIra70V0ey5VU1E2GtH894Ds45Jb3n69f83wzS9TRIOwtSR8yo6AsinTLDsgDNZsiJHfnls
aqbGfrNfaVKbFppkKhiaiScHOwD/6foX0zRjC9v1AOpGbNcf1hG5L8DcmqS8UQ/gQsYXCp4RZzfb
Ke2W91GYW4BhyrCHFcjgUZE23rl1k5uPB/sL+Xm0zpRDSpJQqbMWg02hYK6ZvNVy9ou7l+zOqwIT
QDUA8EiyG3AvnKOVvXpdvFrv72+IFibrHYourKNEDD76ICo8ieSqjs48bgEV6lVfHB4TvuD1EGxY
/HTm9+PRs4IyOtus8+cmGhvMewqq085BisoF24ofe0Juin/eSUOMtkZ+ARK7n0gbwlE+/gDWYCkv
pUZpV4yJjEv160/K1HcUGFNJeaVGKqUBqh7yPsGxNcEABNo05/EAGPE79Nlv4/fL1MbQ14DnU8KV
C5WGCaz/kQV8NIeaCGcOnYd3UfsC7evKWPBmcWAcHTJDd9vF4DWVR9UN1ONkDq7eD3zQhXFiGDis
xVr5kv+Al4RhYT6yuzJBPVG4PtAiacIm4S3V4h3v6e1NANke0Xm0mUHr7IP+yhi1/esoaQIh12W0
x5wIVQjp8X05QDGbSbfLmjnqWuYvbag2I4a1igt7Wsn2pNs2M85ijYfa4QV0A7NI0EjAcwLs+wIV
ta+Lgxbi2P4ZFgYIH4669XhPzgeShoZnuipB7uy3xnS9JxIDzlSOFMDn7WyHowxX+jOsEIYvvpn1
OBL33m/A/2eMxtDXSs+VQ5ooiIvtjZ3pSDfppoX+Xqal2Uvi37BoOH2lg5UwDGPlF60EIGx5YnJd
zb+ZrmyQ0V5N3VgbMgj2g9938UcP7RrP8Aj7PGdn3pGxTKyZo85VObWCPgawZSw2toQKvSv6Fyd/
33asdjppNhq8GhZ1v6JiW1S8yJE3r70h5YiP3aZzzr7dWO7+BZplBkS/11C36NZbdPouf37AosSE
/M6/oa4+g7psL0YQhUGNjQn5ZdJpF/hu54srFp5jho8N4cSVHcqJpLHcdUkQ4gCseruCK0ZiEp3M
xQpJBhQkQJ1ZWM/PNouMZKZn4dYu5VKEoc8CacT4jqfNSXO7zfS8PZDtYzHj+znvRarwqq7ysijS
7dp911dSMGTKvlmiBFaa6ogHPneMffmEUAHh0jdLRJHclvRBlyAopooouUi8QS2eUoRBqfHEonkW
TOj7fQp/eUY4NnudXhuhVq7voozT+1L5lZf+aD7TLfioV/nP5hQDZIBUgj2u/wMCv7mjeG2WWjhZ
LtXgPBGzm9aOYtK6CJJXJ9i3ZmN7oLNwILmELcOIv2Zf4dd2qdtBLruJG8acuDTNBD0PoXsAK9ba
OYCZh3m3zkVb/6zdxSpto/SBKJJRnoDlkt7S9bI/gNaIZWg2O3NtiApK+jxVoo4YIho6oCZ0kdkE
bSDEPEzAfRQ2SQL5wf99bwKbcuu2E1lv5Y7MI/RPMoJSs36+2e2ts+f7elyUx66Nc581eKfATG2f
dE9D4VEDIuK8il7CxLRt1kz+Nq08GhjluKck7BRJhEVkTU8bBUnDE7fgK3MybPWPZS+OhARvXOIf
7xmdQofD0pmstyIDqMxC3zzre2bvx+sZoJyAJFWXfpTwPcj/u7lTepcXiPJJg8m6HOdWVEaDnEJy
8Sj1Uitag2imu+QDDHGFuTFOInjq3BCZ2lfWGZyL0K4tUYsq95xuJB0sTa+IObnMgnSw28MBANoE
L0fylyY2E+Pyn/Pf11aphTXEMdcu1UXZJ4Y5pnbu8S0yJhN08Z4JzYaIpN83K/NNfpPeTLJKVPCA
5BVEupuo79D/Uo+KAq5eATwOJbBDpmBGrmLY50VV24EJyVJIkVjdIg9ARDZ6jwc9692vP4Ca6qS+
cNwlwwcUjV0dUbHi3w1rve6Q98MtaWrem8UD6BM9TwlrvudWWSNwMYxc0ARacoA3CtidIg1JOFBm
7DbH8iV8jjLzcBjeIpRZGLtqhk7FQFT/zx61vnkOUGanwd4qOSOyiwRLtXswMpfW+Q04NeT+Rne9
HExjrYAXrHQibwR+eyH9F/B0yIBKoixDFsoQNfqJHw58SqhxtH0G8DEvm5H2PLjKsiV55XExfD0/
y5NJRKkYaz2zwW/sUldbXmtRAIi6hoccWB/R+XqCULGw/5qw4V5kX97/KcCrt5w+lu1mwfk/EDd/
/AUzyLXbkVPPfwgkgzxHxBeEC+UNvURfaEx5Pp7k5WnVLL9Dd1wwFn3upUwgn5oCcAie5L/Z7+vX
wxnNsTlQK/shfYr3oo1k9rjKXfJSfm5Wkae8Px7ib8MtdaJvDFJDHLMiDrOewy4DVlDIIf20u9jx
gu8d7pD7n8vXYPu6dMzo+JtbRw0TFcwWdJApwKGPP2XuzpdFbHlDRYOFiNrh7RU8Tqow6HnF7Tne
rnERusk3JzjKasLd5FqmvrOEDb8/8CgRPzMxSDORzY1x6rRNGWfgNQzjkmglovX3ZUfy7GfnwjkA
94O+d8EYLbl+biYew1QlSReA7RWAdKbSPnqn8xxfX4J9qFvuptyeX2UncTXNzJD83jpW76BibOU7
xizfp6Upu9Qs12c9USIRdhvBb9/qFSRWwbnZWNICbyp7v+GRHc5c02tcb1/Yrhd6CYKCJPJfM8dQ
AQ4qvMySnh7Pxv277veroD6HiUDLPJ1w0Ps2KCJZAuZN+yOtjGfFWh5YrV/3ucpbI3eJhhK0RzoP
I3i75gt4FM08rc52HznqU+oBGas/aYGjjCaPxmkX7g3Z4x802okT6y65223kS4ByFFVBkQT8n9ut
blRjn4mFiuFKASpJu68d0UBPGrsIAIddRhfGqt8ndCiD1DHnK6WO8l4J9pd60bYA1vXf3UbbTE69
3eb7yYEAJx7t4oJh9/4Su7VL0wQX/bkIMOPBfpX+rE7ptjQhlFCY6UfgvqUxAUagfEXiI+PpGYoQ
rywPPnvK/k20Ru12PSszaA7qwb5UTL4xW95sHe45f8KVAS/yeBPfI6/JYFVZkwXw1goaXSHsws5o
eTni9ivZC56Tp2IdOKOZOCiWW/ISDIfAFIHPN/QmYITf854UfgC8fv15/B33lwj1HdRbVAD6vSwF
LkDDlZdWZqk54tpK7diO3Z/EaSGgvGJpjNy3bVA2qR2tRxwERvSQ29tZCTKsy9rN/uzdOIVA3cYc
PmTJ/FTdhbhajm/Pi0XmaJ+fo/15QAjBChvIVqYdq6bIgJJJAgnWKE9uhFXYBGPDoQPdPYZ4/U/7
fhed8q1spUvdGzaDYC4zp0GwKi+MZfuRQHtlWQmmzYKgC8QU9SkGWH4QqJFvAcj09pif9aEFkzlO
HRHV3MKvORdw5iJ1GyGPygodZsZtILEiCBDwlDB6ylgbJ11daQlH0qj5S/fRp8g/qDvl51O0M6c/
LJCx0phtSffvOQNM6f/M0qiNPtXKts5TDgkIO8UY5cRcV67qInJgsajPHTBDVMD8LuFfIi7N2/lM
L4NRJiVs9aS49twvXGkxHNKPPTlXJqqpYPd3XuW3cod0K+qaX9hew6qzWJir+0c1GfTVh1B7LD2P
/GVK8SHHFWTpzt+u+/GxWa1WizNIKppdga2nWrvx776pzO7g5HuBvBOqd9wpBTt3Qc7W3TaD58E7
HkUc9JjcTgsUROSo6wacPc0MNgVgzLEVJvbgimCx+i4JCy6L1G92BgzJkHXUjAzFoB8FUdMFCh+o
0YFLrGhXmclJtPRlZGW2C1I3K8Md6qDgW5hPO9nOFqntnF+WqfupfS40X7Fb11gMITOGvC/vG2iu
kUizFo9nqkDvkKCoE76X0uLQedD+0Z+CdxQvZHuA8lbnZwc+ZNzk91NP7Mk4dUDMqwqNuLnkhaCF
RlEc0MEeQq3jZ/j6D7B2d3ULjEoydA2EYcidAip7u8BlTDQeqqg8nP1TK5p8slL3nMev6hHvP8bl
Id1tJh25EhkQdRWv/LuOvyTJh1yIL9UhJBo86HcLEZaiuDWY/SZoLOOpW5xl+7HR+64w49YodU1r
l4FHgQFGN5e9ePhyv5LXbLKzleBN1rJF9dx1LM1D78Wr4ltJv2CYJznh2wMEJD667DQF/cmiQKuF
xG0jqbUu1wdxmfgb7rTrvLwys9ZCUsWenCwy1djkzenvGZzgKLM4hVd7UERlREu/FAv0d6iouGED
A5ou/EZTV6+/qucitBTp9UHaDT/an3JbbVs/cgXAcsN9vnahtAmvYk1uug1NbaN4yRYUzbhED5n5
ZqEDEpxnPEgOATXhrSPIwg8LxRPdeJcw8jD3L2MDsipXX0pdNtX5Ikl1iC8VdrXbIMohFNUTgNO6
HbmBH7jCVt5lICvvWGs1sz+vLdM1vCFVgwpZivpgLEQrDq0LrgAkCE4Q2RPN2EUkaUt+uSos5T2w
mmXplCvJJ+/Vx3tmxgFiBkA1C/8naSrQ67dnUp2KOpL0pDnwyw23S/aTy3/uABxXrXzRkpozfF9L
EGLWWwcgd+7jwJqZVVit83k2K/cn8xdgm1CAdQpdJjp3bpZ0krTBE0PDvqa+riyGElSyTXsAn6u/
T16V0GzeNe9Vx3Nvp9niy+PZuEflYT8Y2LaSipPMS795u6udmwrRRcm0rj2M2JlP6IiVbbGwqs2Y
mMbh/PGjb58VuP3YFayD4ucr3UmczmwWii8yOL7vU+zkUwxRR5KSNwToWt0ujCLk4Olr6uYwWsW+
U02IKZXW5HX2eEr3ox85hl0yYs77KgxlkyzH1fDrLilBOvtr0wAC6LzuULaQbNwIDlJ2pMdnLRHS
ZacAJ/3jqf99tVJOA02lsiCogqGIgkxF+11w0WNgIpvDsBwt2en+ViavmGe7W1ROa2dP4Ur6upiZ
KVi821sx/i1Zg987vH9BWeqyTV9ZyZTZT0IsghwpFLZFnZb55GpV5iSl6Q61nfkXW7DlvxH6DCYU
PGok4B3dj63c13epP4B65QWNfoAwW9IOoYQjL6D6YTKeRDORI9IsuNN4AFnQ7Ux7VmMIdKMqy+4g
FGblVQfhi4fogmNYjdvCa2rW2SxQypJ5oCpsZb1CNlNzZWvVI9t6MatVxtql99E6PkgykOLFHaui
xfx2x1yES633fd0dVvlkTsAA+v0OEpQv425EeWsKcdHkZr+2z0thU7MequQIXG8ZA/3syLQJaEBD
xIj/uDUe94KudXI4HMLBbk+jwyeO5JV/mwLA5w3y6OM6BI5FtwZ7ITDz6HQwg3tWRpoHQSPp79fo
B8N0KeXpnFX9vkz804Td0H4FO/SeDevy9fHRuIPsElMIAxWsOHKpPI1D7NRO6Ke47tHbo3r1Wvf0
pb4cjvoyXAh2YXOO5sTow658wTK80j9vOz9aiFC9MVgBzt2Mo9JOcvnoDBElOErqvlTQTZnG+OP9
ZWe8lrXZLC9+Y1WWvA/WOmfWodkv8/X6ffDHVbSMBYaTuPPPQBXg1tR0PBHQmKLSYO2uHIv0Emg8
QEQo25gghCUIjh30DXsAp9dvnT3hCLxGyMQwJdHvUo6/xnUFzb2CIANrQMKvK+/YJXk8tFoh7Dew
CkyW7J1EVD4F04VoFPo2PC8FstjfC2bqTCYwJAfJwf8+SaZ3NH+YNcg7//Q/H4S9gbIg8E20IGKv
BUlWqQEP0TtAcUtr/7H5AJ9bak1W5w5eZWfb2lstXl+3W3CGpm+Pt+VdWoCYJ621vM7LApwAFc6P
l7bU9BrzoddmdJpWsXfZygsBdddXcA4zth6daoQxDdQVeD7gRkRoS0UCCHjTjFMawOFOeAoBkPr3
8WhoR0b/PrWzJzWsCiluAaj+1kFPgfyK3690xWPEfeQWu3FZt8Ogc7dGJ1VJP2IYH8Iqske7YywK
Y5rosDLXxrCqOPy+YAe2sRHeH8/SHUERNU2/uemrM9AqI1S2evw+gdpo+GfYysveN6PYKhm26NcM
bYoKRgxpOGtnA6aCzVfsKJuEcX2wpoq6us5xoEgj+X3xJ3J1wxRZnQcsA+TPr+YqHtOuU8iWIhzg
Grikdai+2t0auVKiSYa/j4zVYWziX/TblcUpiIqB1zCkxmnQhQ0yOoih4+/Q/IOXlTO6ly1b24Sc
vEdbmgrckkmT6jzHMNHJolrc50J/+WaMiyw1ZQI+BvctYgxJlWmqiJRTm/RCmls3/KZ4Faxy2YOc
NkGT92pgxMAzB/TGFLUrkji+aHIB1Hnxnq40B4SI4oqFWWPZoDaG0Ws65GZgg69Av2VG2441YXfB
CYgnUHrVSO5DwkOGOjtRpvEtlwlk6+E9aeG15AHtN5osOzPxwI0darbQFiLKnApgeYj3kvzph77k
pU+1GWxZmXnyS3db4GpE1Jxx6TmoixgjAjQ/YDyCZ9fj6repiz2eJgUa6vjtvDGRKRnWTCoK1jxR
Z0QulfrckH7HfX6xX9CyIrsSGrKLF9Z7fsYD3CwIdU2qRSHUUwRDq/DF/UotCcJejCBs5rzfmCCf
cOVkQgVZtYQD0F9dbsJVYPfO4POMa3LG91/b+A3FrmwkwMypkKCV9/FL52VHw2bRZswaQNyEUi0C
J40u6GlJKAY8mLv2kinYIdJgjz0W6+fJfrj6fjQwnks5x883P8lT6U0jSKAeW5iLvnT+agRU9KUH
gtgGcAAkW044aF9eLubfpeERbr3HpliDoZyJNpZFfwHbzd5WRnforHL/+PfnggqgRBRDlpHrAJqA
eLOr2crSPOqhx4tNSyjhYvNvY4vMvuuZ2/jGCLUkbTFWfTbASGSfHWP9/zkEajV4rVKqscOvl3iY
iJaLEqmCjlVWFHxXGEBQdDMKai3CJO7TpgBUHmjH4/Ox8BVXWEBLj6UGM+tHrpaEcuzDJA1wWhgP
iV1yUG7tz57NmLNZt3tlg3LpWA++jBOM5XjUYIO3EK+A/6kFE976+T9Q45x1XFf2yD6/2maGGrfg
VsSY4oW/0V4AC0XD5Oq0tdeHn8dDY1mi3H05neshTtGLJD5nruyvJ2BgWLlR1uyRb7gajRylZaK3
GE3iN2a8XrJaEZmnkvLzYz11oLnB8mxW4bbw93v0ecql+fx4quY3mgHACrBSYGakrEypXtStohDm
kCIwy79dZB9KFkppzgjgAgrYoFBRQ5PA7Vz1Zacleol2hNHSvdER8DIKAbSsGXHEnKO8NkMfmnM3
wgmguUT34kXgGl64ezxZc/vq2gB1YoIm1Lh2ggHkSH+qg3j6kyxH1rGci1WujVDHJCiHdrzwMMJn
ZvLUmNJz6as7YRnazYJFqseaMeqgJBXq7uoFtkRPWAeL0meF8/MGQGGiIU+JrCnl9VGDB9b3glap
CSITsSn7yYSY6PGq3KXNiVMGzSeqp3ihoKpPjaJV+yStA4lo0Z0ku34rVop1sc7QUDs+S3Ax3X/z
0AO1KGB3EhJRyHxSG2Hiw7EtIc60B1/7xgyX5cW7LPutteBzQkH4zbmdddmxVuuuneh3oFdmqa0x
lkEScIkOkt2TrfBm8goBwTMQSfbPMzA5Pz8ZaAMyq1noKIoowKGwotv7TCiZ6asPoGYazHpRr5X4
AMz05OIKPB5bOwXlufn09PIibF9/Iidyflh41rtO8N+Bkzw3SsqkVkad7KIPhpw/J+Q6hOUkt/KD
ChDpGVjl5dZyBCx3sE+2ClrwO5M56rnX3G+W/f9ap1Zb6cU4aUVYP0IL4LRyhdQKfJBgeu9LFE1f
K9JDWXis8sdsrHFtllpttCAJrdrAbACIiv5dLMFeQprhHp+eOd98bYVa0kt8lvmwhhVetXcExQkl
29AHpedjM3cAH3oJqftSa9qOy3rYaaBzDAGizfDSbZTMRl3k+ZvhQ3+LVfRr9XpQ1K2WtmnLKRmM
yVAGQJIsM6VF8GS8fAFg8zE4yVtgI1wnyIQLRtyvcvWpFAgo+WzFZ/TDthDWLf4Cthnarz/Lw+cB
+WPGxauQS+/uG0EdC9E45NMVmq4QIhaqkurD/4R4p1+KYg1pKt0jGM7LgiwFiJnlp1FA7RNiV7lj
/vmTAr0Pmp56cXZaFOMaO3F0bP/l4hvQ7sEMwTr7c/Z+fr6ZPm/e+aAIIoHxVlZwk99e4pIYZuWY
IwnUOOLzeX1BX+G+9CI3eqt9t/EaM/SDP4UnWct4B0ycXdpAXfuMXUSO2t2kXX0EtYuSS16mU4aP
kHbZWgK0IXvNN+nB2FSwFrrRqnriWDbnLmRJkHhER+i5BWjsduDnQS91vq/QHntqrMKf/EE2x9pe
ngeHsSf+D2fXtRs5smS/iAC9eU26sipJVZTpF0JqqZNMem++fg8b2DsqFre4czEzrQYGUDBd2BMn
bvAQ0yP5KWr25MWOk9REy+QLqmnjVnlNt4EpFK7x648GtlC4TD5yl7pDQRV9f2OXPJufgmeH2+qA
t0pjDvq6Q2jjXaAvhO3WVM2CEGAJJBG4bBSQcI+uNzLt5YG1dctf9oZiV67/24f5PK0wOSwoGkWe
vEycGHoAgCW4lhKEeiGNqdKDYlYkwmglrU2MkihbdhyIrDsv93duwTZdy5vbJjXVQkGR+4vsxvVZ
Ga12MwwOHuFEmQbM/2b4xH+bEG0eA/pLYtday83dYBUM/H4NJRhdBoIOGZXZDfVrVW2aQAPoKTB5
03enf8qt5Ew/A7MvnV50g92Kkl2wTwB2SXC4UAufMjmztIHfixpIopruUsfOUVXRuG0Epv5mj965
2qwImy7+9btHzxCuDLAYEyX1HAKrCqmQZI3cXQzMnvJdRxtWzOB0SncE/I3GfoRzBZd3cjVAwF4h
7Zrtu9Va+HppCn115Iz4+flUfZqzQfe7Cz9s9HBw2mqfmX1ekuadNm7ZnJq9Dr4OwCsGjGFLP1bJ
vG9f3vUHzPRKnQusjJWgvwBH4bSXJkKWJ7IbtzLrx5PiSM4vTDa0pgm3g/XQxpva7N2pMUvN1uhH
b1oIcFfhRsmy+pcmBAm06+dJ/SFpBi3CXQVqpDbjCv7rQDhAPMo3xlyVMVLJz8VbXdVEGk1/fDCa
59ps/PeVd7t44j8+ZBaaFFGWjUmY9Rfl1KKejP0XniuArtDOILgJksMxTuRZY2ZLwUHTHcboWSid
ejSrqLHqwhnhX58CgZqAbd7/tMXrghetyVMXk6DOnnPFGOBRKIRcpDZDu3nxNdT7IPm4L2TS6DcX
XoE3j5c7IU9nV0KX6kERGM4h7QWOZGlo6j4fWip60zK/PhhsrXlkcb8BUdEBJQOIn5/+/48XlvZR
2yUN6zEiNGU7qRqjjyFg6Yr6X9y7H1Jme9cbkh9rQoG9ixr54Hcy3edSEDiZUhvn+zso33pwuMqa
Ihk8vALg1may9IZPy7DGFqqt1ToYg74TXdHlXd/jHIxAf8NtcfrfFtvyO2Abh1Pm0sNrtB0c41fj
0G1uN47gdk76J/hQNLNqtviztc+hM5G/3f/WhWzS9bfOjluSe0lWc2gAJgYkA0eDoJLeP9L8KRJF
ohcbnz7XxzUKr5uGrL+v/ccWzfwKv2BSqIKZ6MLlx5D/lfnnVtrq6UkBY3/ymAvQMvcXunj+PwTO
fIws0gUQs8X9RWvDAXF5X9pZ05ZbVQ+VFZPx94ncPCEN0HVwUah4p7PFlWJaJzQs+0tmd7vaEd30
UbC43+p5Ot30T3ZQndStNvcXuPhufwidLbDlehXtvin0J9f5e+ZLoZmXmXwoq0AhQSZREkVoGr8v
dMnW46r/s9RZQJVkaaWnAZYqdpndb5Qa8x/6U7npMqdMEcbZok/azuaSNa2xfJ7/ETwvFAlNryi+
BC3NK/VJxJSWIbN1rltRhv/H8/hHzNwYANsSN3XeX3TjccgeI0M3W34X+kTUvuh7mwZEE87cmmMg
Tr/25gZhOI2KjkUg/43Zq0x8MRIaCrEhv6GJYWq1TOrQFYvQgjLeKv1o1r7T8HASUmoBP2zJwmOV
vhvVR6FtuQ/K/RH7vZxxpiqveetLXiXwr/983Ox6CyXXppGEp5T4NmVu1TzV7KLL1tBtE1trTD1y
MkuJ9qzRSY05Nsa/hgJAZf2QP7vpXGikXc3h6POUogcpyQ6RZtd5aWr5GkPbtM+35wCYL1BtKHz+
1fQ/bBMnpW0rl7AavvwmDhu1eVe5mATu/Vf0fxz3P2JmJtBXaQqGtgpKmHNk+RX9NghIznVyqhRM
KmCWApcH6PNet2LcNQUXQpcB/Yb/kWgbPjv1HAYVhXshak0xFFbe+NoezKxZyMmFLrZ1f2kRRchR
YKa+o3DZU9OvJdSWFSemufzvds+ufQ/+nlbgG1iFKHNYeIiMh6Jg77nxaLBNSvP9yL9L43PC71i9
8ZvGYly14/RDYXD/xaJl0HYrABXyqjYfIRnqQd0r2QD1ohX9hxy2kxy5t/pcFQ5tkmCS3v07MF3a
+U37KXDyKX7ctKo2ZBYUiE7pQ6U+SnxNIswuD50w2yVivCJsyVYAJIseJkTdwk0vn44hkWKf+XjB
HzT7rIIt3+mkKTS3+7y/qiVBCD+n4B7gaE2eHajPKZ0u5t1w6YvCQhqB1FzjoQi3GbPwpMtr2vo2
IYt5RDombqAALwOKOtMMQxTXst9Kw2XMNDdqvK5PnGRsTb3ZScbeyIWdFP4x0sq+v8olW/RT7MwI
UqGWwCekDZdQfNKqXVi8RZFzX8TS9fghYj6odVR6VPs5dbi01VvXnsoSsPfACWOZ6NGljNas69K5
AUIqAD0w1U+U2ZvnQr8ANzc3XOoAMOIIYZ/2JDYbvWs2QblW2boVpgK1DF9ZgLMsanPsItp8ehYE
PBIlyISUTit+SL8ykWjRit24VWTXcuZPTAfTYUghh0NbrvZr1N7yzBye7x/UbTRzLWSmyus2VuKB
ifD9ZbEwRdnnd1w28CvXYQFwDTGYdMZrwNxODBvX6sKIhIFvmYQgtUeRQ/+E99MDWd7bI2fRinBj
u83exPCLG14SZa8NXwMyCHnAWQpFd5DMNkH9Owi/ZX9q8kv1fCPKWzGzKCxN13RmsbYtt/f3+ntn
e591Yaho3QiNkz0O41O9qaxWJZloqfRfZyyvJc0OIKFKV3UFJJXaNtC3kVLYEX1FCdLkGe+k6grC
ZCHNB3kwEEjXa7jB8+5YLIoLot7AyqL4KLXBpsrtsj33Evo6uuac8m6qO13Fkw7Uqwb69WXepBSJ
Ft+t+W3TmkL6wdKPQOpIgnalYKU0faub0LOLNCB6eDBxyfjrwP+wK12r62pficOlGQTf1ssCLD45
mmrbiH3fv/kLRcBJW2As3NQlhBbxmRqUMkGvNFABXuQSJro3hd6hma0NZ0N5HlU7L06tGpCIO5dU
MTExR8mecu4JDadq+Icpexaw34n+pYlPcvquNm+qZHINdbJ65YIsqIGfnzlvEKECRmwPvixeWjkS
HUEd7Vorwp2h6NFjMNShdX9b/mI6ry077B+A+Oi45GGU5pMASlilJNJkkNqhJ4IDIRuoXz4/P2Xz
8/Hw+vr6/v7+8PCx86YJeajVxObXffkLxwL5yOMI07uAUp/248cNyANV7QxhVC7BIQFoSHV7R3Eq
MzlSN3TrvQTKdek5cceNuhXs7KTavIuiQrxjXrO5/ykLUb+OCWxTyR8qiwcA9vpTQoPqamzEKjgE
ctBc1YXtUzu1ufdqs5r7vvUFdAkta4jBRbQBAWhwLUsImBaWjaZe+F3wjomtG5TEHzAGalOuZBYW
YAaQhHY09AJqMro2Z8Zy4CUmYeybCowZumcbsEm9oWD6LWPyFmZ9gY5hFVC+UMeESAkbiAcN/23e
daE1WpfnwGKCP/RYPl5OmGwEaltzMI2QfDrbqUWfXBwCtfJcPW42G3Ozs22XMCweI3dW7OpCQHj9
NbOHH4xdyvFZrl40EtpZa1UeWBrCC9uYZgHe+RjZpN1qi/CtYrsSOgcn4kYLRt9jCxBwvpi/hs8i
tqVX6TA+pKjcvtRAWJ/p+f4FXsjsXQudpQP4kCEEDwrsO6iEfx1PzukEEqNTYHLTVLnPadOBlNMl
km3LBwv7fgbJ0oeIatbmSXlsyL8e+GYI0weh+QZRioGxhrO7V6axSoe+UtGM0TwfnfIQh87hVXQM
2x2BMBa+gQyI/gw7LV8JIaYznWu1n4JnWiUAFkngRAgeBUs0s6NxLlu3iBD/O7X0dn/bF7JMWCVo
ZEGLAVZAfh5G9EZTZCFf44UlaNdoDa8bia8+9vTov2qhyZ6DfTS83Bd665WiagbOrglyhX/nLZ1a
z7gu7Kl+yafZl7aXu2uwnaV3cyVicpp+aOY0NPq0830NIzDknYG3w5zQ5syWvL5SU96APmbFFq1K
nL3UkY8aKaagY+tBetqZmJL6UO4jT3gWrczBBd2kx7UG4r/qb3ZTZAO4ANQCkURBTfB6lapQDIAI
VFglgKTtPjANuzA/AyuwJh6PnCROBuaBZ7TN7gq3OnaY9jTtQeJSwjvPGOK3YRZojRS3BDMCA/kk
A5Jn+voGf8tdtD1jmtvrYFGz2yvb+Mhta7S8+2awLWwQq3GrPAqLN+PHgmZXX03KJOS0UptmQdAn
LzutAbtv2I7wqieGPqAvQZCO3u+Zt6yhqlmDmVC71JZsSnv/kXvOHXA0oqV03ES/Amvc0F3lCq+V
UxJ9nwHfEJDard0Ih+g/i9gHHtQI/kO3blcn2bPjnMDgaLNEPmyiqrw+Tqa3YarHoQ6E/oBepl/l
VnPGg2gTilG4pv96/xUupMawFT/Ezd4IxCXxmDL90tjtoULV2tFs5IGIYX9k6PdnbjBxYK2OPVuA
8V/Lnb0U6leBXEpYpoqu3nqbPYSABbWktF+Lbeu2D759f6EL+nRC0CCEQCyBBMbMNRrLUK9Y3OsX
32WWtKn3OFiH3xQrLtiamJkBk/RCQNYUYuAGbvotfTLAv5eb2vv91SxUc4Fd+rGcWXwa64gTiq7T
L28pWoADJ3ryt8YzPaqHiSohJRpMJJKa76uNkNMvnl9PyUDdBVQRhoFc4vX1VOHKZ7Ey6Jf6UOxU
zDyMrdKWLc0dztFv5fH+MqfLNxcGpnFkL2RAPrV5ozvP/AKU6oFxkQo7lAk0FIpoNCXjKm3Ogjc7
cZr/R9JsP2ktBdlImXExMCfSVAJqYia9ZEXNWbU7wRRXXLpJhd0uTAX1kjTRt+uz21+Bb6wek9S4
pAd2Vs+iNf5XO/cfAfNqf50NwuBPAtQjtxEc7pkeeEdeuexL8YYiI9AAgkkxoERmelSl1NBatTAA
9+M/ip34Vf5hz6ktPq/2lC6dD7wEYFE0HUHenL23SXy50eoOQ7Mx6/eZ/dZqgix5TLqAjB/ayuYt
Kqef0mY5jjpS21DxGwPpOSLwRCxIhkm3YHLYaw98ZJa/JEbEhKxF+AuGb3KF/rPImSVnDaf7ogCx
xqk+sbP8JXw3awT7Swrqp4yZcTWyXBPCqDXg0AYt6T6UB/1U/smceo0hY+mKYwj1XwA6KAvmsAMh
9NGhmaTgyIwqjMTpvK34OFgYBlsdBBtQxdi7rysWEkXAJ6LuDdYwUEEhFr/WTDHfppxeQyC/Ay07
AJLjRtk3sJ8BqsKAR4N4PgEGQAIpa242++5zrXdoKVC9+oLZ3qZ1TfsBjJngq8gIfSKaHTjSZ+Wq
29cH0UowwCr2mFv8a10CHMRUPAOmBHwt857BQS8TYdTAUqjxo+OL26IUduMfru6c+xt8e6DGNOgX
e6uDwgw1m+v9LdWiqpocxIy8ke/gh/4uRqptkhQ4v1zs+RVXevptVxoSzB+GgCwGIgQBt2jmBg1S
pIZ8HomXmIMSjroytTJfKW1RaiTz/sLkmzeBNLwKRSYh0IcXPS9GYYBww4ZRUi7c+CAUOz7f62yb
G0TDyGKfe/X9rzDcGOzIA2ZCz2P/qIDNWvTgpZma5PZfPP1oNpp/zmNz9ARUsPHzu/zIso2hn7vS
5IunkO6HPiSN7/jUaiqrxuwTIOnLyo4T0rxGMalbWy3gmCeogXl9tJfoCkLnxphilTCh8CvB3y/d
2By5KesknSLKNNB9u6gGTEbRkEZkecPZcciKTSDm1C6awV+5OUuSwdYBACHaRSZqv+ubIyu9pPhg
Fbqg5UVwxT4CiZAk5tuqxyaDViVxtSpKnxRjWCv0Lx2tMgEA4fYZoGmeg1I7riwoQ1YM8BvgJATC
+T7ho52SehLooY9J4DTZjgLdzY4j3TH9lBqRWYCoujN5YRNw5hgQ5dMY9uPoVCWh6qPQBKaa/xLp
JtJtqQ0xlYDLXuI/YXFMat9E2rmJ32litgppIlPfi2/pTpGfeH2cOHr9zin1g4S/3b/Dt3783xsM
zjlMp5cVkJpd77EqhwpcCqTjGC8+In4qAdWMMcSuyOkmr+rBKkFZbEWlBMoUpXqqY5W3oqE4UzVp
LFHwdVMxfKtL0j/JtEKZZplZS4kGHgApkUhhKDJpMcJ8e/+7bwEgE9bOADIN/uyE8p75k1IgdupI
9dgDzW+8NUQheRA5dRvEcYGJ4Y3Z9qDMl/zeMXK8NbjEuaMkrFrZvltPBjheBZSzCAanTPJcubWZ
VOWsHP1LzpKM1EL2xPBk5bIjmKBLCpxkpNaPgfayyu1zm3yBaB2RO8ZNy2A5mvuCsq9KBV/y1Esy
1+9A5N0JTsu7XW2FXlfvAMdU/G9ZXKlb3MK1J7FYswC2NeB75xzWapRJPFpqqccaQ7d5DuWizufB
eJy1gVuFIJsp2qrajCDx34kB1zpqoJGGjbmlS4FvG11Rr7mTN7GFjL5tYNTBqC3KyKbP7rDc1mmo
sop6ZSQj08YqExM4FVPRDMUppWxwGkAKragudNeg/GgyVqUOiHPZVh8wHuT+zbxNEuBrDNxJ2B6Q
fGEQyfWLoowP8wbwH08464GZRMfhD19hvp/JZy5DnAVa0s5OQ1vyT4JsV9QBNCeTC8Inpzj7LR5E
yZTzTcLsGP2EqI59Da2rsF2m2JqwVyTLMF40j8qmxq3t4+SeXttOfDlmd2PWA/IbyHNcf3miKC3N
kg436sVXSUAR70qH5KnRHgrZIFX9lnXfw56NbqKuUaP/Jdq5kY3oExUq/AmW3WvZg9SJLR1z6on6
A5SHb9HngQM0jgT5rkEnRbuJ5MdacXjfAlHcR/zEP3cvsj30lsL2ggnmEZFIj8ol0a0OHAvcRFq/
Bsu+ddSmo/3xkXOD1BSKFhQZ9XrolRNXub1kS9qOHhXUDeuTYMv75HV8k+hGe+Kg9UsL7HvKyjH9
LQzNtgpNA3iFE4h1wm9cb5WUYqZro+jUq7rIzp6G4iUt7J66fmaq/nfNHdrcLZr3FLNQJPkQDL9L
3lIFVwMuqFeIkLrIMYCEgh0KhCN8bsetJXPuOOwU9hDHNvMfMxBulDYXbRqDCLGtPElfqJD6Z+O5
ZtuyioB5Mxn3LatP6KomjXBsdmP9rhmkpyYNt+E5GhrCpzs0Kq+8LnXhjl4tfqb3ZS5p5SSUqace
K9UZuIJU/XNIj0YLmu+QvRYFSTdJ9NplDYw2ycP39JFlm0ixxuBAa0dVXsXeGr5UuqXcswxkeLbT
wCsFjW1UJ9VH51n5DG1D0t6joo1mrkI2w+5RUx1JJtovX95qrRdH2yI9AWUYQN0NBxWkgeMxzfcx
cKUhabktpjvkKBxnL2lp5Zpd9Hswx2pP+RstVhzeBQuOQpMKgD5cNORWlLnHi049ynMq9erIUQsT
2PiCbsG/2VoAa8VEDF29NodjVrtCZHfgbDFTK6Y7VTfV4ShXK5+zZJauPmdy6n4kz+PUyGhX+dQb
jolMIs2pIqtDET3gSRa81OCqlG2ZjyxdLFdE37rj1xsxU19NLPZjInPUw+CnJEHnZZmbRqURRXWq
lJQpiBXjdEXmbcgP3xjeP5Q9mlwmFurr5TZ0lOSypIFX8w8cLA8b+2NAdVLlwFOkpJdyO6oGAlq4
nQCnudXxHINha+hrlNS3ID18ifQXvy1O+bX5QNeE5WIhN1LgZbrSERFVjAelEXu3aDXB7IYqPVRa
rF8yoXukNV/vU4P2VpYMPVEDQXzL1MYwBz6OLLEQsq+c89eg3otfiM5JMGeLPMhitNnV6PxAC5Mq
CL3GlzZlyCxDK01A2SvNzSsnaFq74rYpa60ge2bcS1wejNKJNMCVP+/b6Nt6C4rdU3vy1E0B+JY6
U+RqLkuDitZET3UjQJqEV80ZjlBWkWyK/lZUNsgYvkcn9KB59yXfAoQmyQaEw8ICwqjMfJUWWAyx
MoLYU4uH1HBKutfUTRZhAoknqb+ZdgSnko92C/6hVu1Kn0aD8G+5eOnzzApSwYQ/A6DpWwdK8yH2
TT0PdxCVEq42JeUr0F3aBisB4E16afbJ8vUVF+RY5uB3RZ6oJpLXQw05rKsqoHhi0U5KlppynwUr
Dv50AjMjhzofPBE0riKJO89OcCkwviFfxl4JSMShylbe7XTV7v36mRkJxa4ETh2/XhgetOGl+9Kk
Xf7Q6uZaYn/BX0YWAv06ACNNXGzzrjutTPxMwph7b4jHHWVHedgJpXb0m0PhFaNsd9l7PmxaE76F
xcn+5f59WwhQEDsD/ID5m1NuX5/5VQlmtzZ+4AdeKUz9lQxDyQcSd04bH0GaT5LS5dd6V27vy7XI
2eOKB53zhdYIvDHIzUhsSCwJaMB6B23YN4ck0/0VTgu4PklAzkF1KWs82vUwceP6dqLBuEd1Wgs9
KehiK2jGivAZb3KdFpn3Jf09qhtRiPT+clYgVTjby6yoaC9ojHlZuh/UJ9qOZi+j10z8RkZH+Whb
O04xUgfcud1B1U9G7YzHHmanqUgq7qO1Cu6COzqRdCDxC3UPNt/5YFWtzhkTuZh5NXfsejPLRTPh
npUn3+FGkqfb5KSjJDmQ6lHyDPWxRJN6jjRfT7R0ZWtu60rIIoK8DqlZIH2RN5m9p5zvkzLLa+aV
8leeX9ryqeIepUQxh8CmIVH9etswT+ktCbVieecb8M6ijdiIRMzs+8e0dP0mhQH8JWo/MDbXFyLK
ir4T+A4wKQydNFujAWu/xGrgcrNxw7QituAkrMUvS0JB9AtW5QkmD6rfa6FKVAUgIA8jLw50fSO3
Fb/tmnehbvdAIY0I8Zix4gkvZEAAGpuAEABy81jq7JkNhR9i4A12dZR/y8N20MBdmSDekCuSnHs4
41VoC42tr8GClx6comBUBIqhU3Zs5maJXZMzBOHM09R2PArxMYoS9LrU5biiuya7Mn9umjC5NHCx
8HO2QKnp+EHTgwgJjoDwUgjltWJklpSz+FPEdKw/nFUfuplLFBZ5QSUQQcfkV/Ahd19gJude+PR9
kAims1bRgaHFfgXuuHRjfoqeOUMqlQy4Q0Xk6bmiPWhpz5ksFgBJyjWEuyBtMWOWJO6/fxuYUzX1
LoESGObger1jEAgjb1SRVw8MDbMXXyqsQKIm63O8x2Ttit5aWaT80aKDwi9wQjcUFH7WRsGYYY1o
VxWcDD0HpMa4j90ojM9cWHKkabTIovBVN0KTAxnG0KqLoTahVXMlOsf1MbUjYOydplK/NDZI+ybk
QlCni+LaTZgU1M1lQ7kJiW50UKFF/npnahAh5Mko4DiSfaMg7YpWPaJLD1WGruYdWlP5yo3WOMkW
7x+2CFwV0xgSpNOupfKZMkjyoESekVQWHaqNUZy50UzSC3LdUuk0iNB7fV/xFnp+ebrmBU1Pdb5o
9NBNtVGDxyQB8Vp8zftiPoo5BuRkbXjkMh0t1HocPzI58CI/5E/pmI2uovuJOeTd+7++i8hfoO4G
hCYISv766D/eniLRKO/zOvaaMEK37V5SrK6wZYzPyH/dl/SXbmi2zitRM03C9anhR1IVe+IRPZfb
Ny12at9+bd5CUwZiJXbQhLnLI1MDEX5yYhEZNvSkrlajJzHzz5jGIsBS/p3cMHt9rZ9IYxTGiYf0
dGVlokCGMSKx9u8NIODM/4iZTv3HxhZ6FiesixIvGRm6lHfyaAXifsQ0qLVc50IcBQzzP6Lmzq1Y
0IBvdIiSzqI7guH6VX/HzBHd4jQMPEEKLHR6sNycx/PKiU4382Yr4fWgkVsDMcHfpMiPNQYSx9oy
zBMPcDMbCfePwauOzPlmJwwMZ5YOcElnVY/qniL3sYf9WHO+FowTwNL/fMDs6SiDGgJDmCZeyacY
xKwasU2jIXXur3Mhm4IN/iFm5ldQOQNyP88SDHRR/cemswqSi7aeklx3OHFTXcRyp6abFakLtulK
6kwZqnpVKrKBxWmnr/I36OPdJrLkt95EJnhbmtLOtIfPp/tCF2wFZGIOpwBUPuajzmTyVKTgMKgT
j4sQUfYF/YTRSF2/mQbatSHnNp3Ym3KarQFKF1LPUzgOTA0AbcipGrNniQoORaGoib24KYITq/tc
gCmmcmPSnBMAxlKKUT9PubcXykdDTfo4K5VDnmV1ZoK1PHkJKGu/Is6o2i/Ee9WAVHTbcKDkMPQy
QPtIAVrsUpDz0uKZqo1HqozgEQnLKldRjOiM35wEX9npowyEkUECth0h7oNPqQ9paDU9K6NjW8V9
amapCosgK3XaWfe3f/EpAyo1sWBPM/bmQDcxaxWlyIvYQyah5lpLr4hAQY/gP2mG2R0UFKx1E7M7
46Az0d+Lztb7H3AzqwXRm/TzA2YhBPBCKYtBe+INbNMoPCCkTaiSJNpVlEiSGRVE+62LTu9g3kCO
0ogTVETZcw2oe+o/JfcWvGCX4/oZfKiJEhIjORfqEdWW/+IzAXVWUHSEow/+p2vt2qHxdcjZGHsj
/x1+8Bt24AKZhGLphI3Vdo5aklYnCJLMgjZmqbxx/kMCJHZrGmVs9nDOo63v2yhTRqJZRtu235YY
i4P5NBomvF1WvnbpJcsonwPjC7QmIrPrr22QIOfGXoi9bNgU6r4pMFQNc9s7VAYA2JW+my60a+T2
WyaQNnobMKPV34Vij48jKgqYxVaXXozBVDt0s70O7HkAvCGxyoIj3VrRfUkDIIZCII94fgrdrr+V
C8qwG5gRe6jqtxZt1NwqksEnBrbcRjlVJXGcZJuy5NbIhBZCmgkpCJzK1JADuptryXGZ+UWkytgl
laebqpdAjiYN44OSFPmKcV7yAVB41FAvBms9TOe1qFwrqFKOIRS6JMigemoGmxnZC8o8Oz4q1sol
i/YDTq0IRB9SQCCnuRbHwb8MG/C4eHyCNifBcFhD6sr064s6gBfRDl+j0RqCNbN1A7vDW/4pdmYd
fT0IfVY0iVeoRC0eNeXY8HvdwQPlon3eu8MagfgtimuSONkOAMdUgMBnR9grRSUEwZh4Q4scBJBF
xK8+RYDVK9KIryiG6I8BvCFmc4PVVqbm8LCkAPUbbCuOf4Rh58srsdaCc40vQrVc1QCdQYX6euv5
QuDChuPgGwVGu+sGQBWEWjmLXKUcQb0a7IWsoCbPJaHZALG7El4upQcwERYsNyrSVUhMzAoTkeYH
kSJiJCZXFURlb9qA6p684bSdJLlpX7sxfSr1yg7rNUU+LWzum0EoSKOmCUyYdH69cFlIgCJqIblT
SF88VXxqGSNAAsyO2sQs+cys1Ne2PqCXn9DEUVSMl5xiwdxGm/0ooJAXOLFxKtKHPnzRY4v3Te1f
E0hgOgauy5StQfSFBMP1N3JDrTAhEVKv9mOTk7a0asGJcTTW8DUL9SEIQsRtTOlJFSCRa0FF0ah6
HkmpFx/KM7fFmFhzouwE+erz75KIlXlf4S/lBK/kzW5dN6ZtjQmFqQfGzsCR/0xNG8/f48NjdFDJ
a04k06vY/8N6L7z4K7kzQ4M5CpU+MjH12t+IAyJ5nwYfqeYqWQ7KjNCVS534yhEcXXx/rri9j8/J
rTiye7QONfsst7O1WWsL7+/qiyZN/CNE4EZZ9RF2ph6K5FOXACa+8wlufU+E4LvqV8lCFuUBqsYr
mLk1Td26ljcMcahVOeQNPdonNxMj6BZ8m+ceZw5kvckTM8f0cUbstjDNTUesr2TvV+Tl/g245f2c
rvaP75g9v6RFy3Fg4AbsQUMCdn0JBWFSYSAleh+bd7eyDikgrRhv4p27z6entfTrUir4Sv7MjFdp
KxVCMe07AZzVD8zygKglY2BcznwsH+y7Tmg90c/7616qdPyUO2ceCocGLBMh1t2Yg0LQZI8g24x9
OxhdjAa9L2w6y5mKu5I1N6tyF8Z6gDXq2r4VIsLqR3946en3KjBmKUV0JWpmShM9krNBwrKkE0YG
GsjEoDO43VcdQltSyg/sVweI4tFfy2gva65/7tG8sKJQCqciwIsehE2GedaZyR/5F37cRd9A5oyR
xYF2JbOLs6iu5GsWfKSrJc90GK5P18UjdpeXnlQBUDrm9L0prjrHizprSmWDpBLAiTmbRtmpnKxS
YDoVbj9hHhUnEdDsIGIEAYdhfdpU24mc8kN85ZXG5HXHYA/ITyYoEhrlGq5uujK3V+qfj5mpq7QR
4qAXcM4sP7aB3SOu4cyIc9AGHwO3s08sbi0vtnyL/xE501hT0AtyGeyzpBwE5tRDROQ34IqFVSqR
BdceJ/qPpJlOEsWxZEaKu+SkFtoawXl6Mkd/c/9RLtXnQFOJisjEKQ8o2WwLOz7OhSiXU+/FyQg7
BVZ1DHtSJ8TcTWpn4nPtNmezAwZqxewugHCgdH+Inm2lwWmUxtqkdC2n+UbVDV2jqTP+D2nf1ds6
EnT5iwgwh9duBmVZkun0QjhcM+fMX7+HXuyORHFF4FvMDAzMxXWxU3V11alziNqsk1UyUPob7dOv
NgPncVhS/fHA5y/9K+uT6ZXrtg2TCgMvvksjg7aqhEv1mQovrL7RaqMwTy05IdGuL9G8zjsJ1OiB
A0X2Bu32t5eeLzAeVB7xnIlA7oxctZDqMvjVA2gH+GdVfSnBq1hFaIxaw0sVERhUg4WDM4OoUPFk
BH8BULAosE/hcIoYtX3CFrHdNSRQLYBtqnLvGsBu4fjS/l8cmn2gs6E1iGvNCvfFscjB8yuasrpO
dty/ITaQSKu2gb9KlhrR5jwZ2AeQV4IjRVFhsi3awG34NmRjW+MqdImmyF/kfQLTQQamj2oJoDjz
jhXB64tzJoKJjZ3CWnrkmHJZk5D57frVEEcJATbphCZ16/GG+1NomDorzDqONGwBRjs5aUKPTFUj
V4kto0fxq8lIyjzFLtFQfnzh3p2csP/KrKNlS7JsE64LzwSwfPBp9d11FpvpSqDjZh5iPRI3Loo/
/CZ85XegkeWfQKfnwNn/urGBO8ZrT48/ffY+vf70yZI4rRBWtVfj6pZ18FDRvKVyCkTEni3Q3cME
6yQn6ao9LolF3/N9IC5Tx82gQLUZvmJyq/lhrziuAh/oyFTZaRxBjUf3G/0ppSKVwPFpVQQprfzH
t0rbCUjfGDww3PQ7Kkm588V1LS0s49yj+eaTJkE7YljPazp8UmXqvQE07T9zLT9ZCRpqv7NfcYUO
1NiEHKtVU/78eB2Ecbh3W+hqOiZbCFoJgNJyA+67tXwKP9/E36N/VrbyOt75tNiCwLAyfmmp000M
hlVpfeCoe6QCxf83ed1f8CJzz2UR/ksbtYPRB/GXnbx6LbAgg6r6PE5t0evDfB0oNRj9KkeI3xpQ
371U/tj3Ivh9XlCH95NLPcTsS1+p8VsqaJG7cJ/M+Q2QR0igRJcA3/lbuKuv6QEikPCeSu268qAw
X6YJDcX4u6xY6dIUbEceL8a45ydrgWI+6oAi8hVoZ52E7FqnBLVUKqmtCIq4Vn0O7wPkL3SF0SQq
5GpMoiJayo/ck+cDrgOS/lExHLgoeKHbu4PvuZDL6iq1+UiXJVJAGkHWi3QlnAt0aVpcfxb1fF/I
W4FbKRkJC8Rm6sJEz71WoGgH2DsgiaA4m7YKC73X81JWpzazkrk9X5AW/DC7HA37PUiWaa2z61I0
EtXga3PISPatLDwl5nYenCivAPOOchag97fTIHour3hSntpfXyEYGOKP9Lmiuel/PV7jGfSlCjsa
RBGQ+VDuLocs4YWB9TBSwN4IBloOz7mXkwq7KUcqWsxJLKODRaKhi2RM4dJhMKSXUKtpLvlL0z5z
U4GaC+lzUC8pEnc3aFlpUGFJsPYgXU439ubC6BuA1QmClJ+XhU7HOZ8PohCAZMBtJCu4HW+nuGg8
MIZIfYonKQIThADbIiZyQqVD7kCARkkQa5OloGzmdYGeKvTlIBJFf+X0dYEMGMPVLJvaLZtBcC7v
FcLXnLjKJAf86WnSE6URXAOAoedWcx1raBaReH9kKJODjcOFxUbooUL0enLZNVweODj5+AbHYV9R
TmJ+kg7oJT3hHRSSuCL1NIIACjz9betnREtBFXZwQknzrNxpwlAHgCMBVquL3AHsc3Ud7DTBB6Sb
7UP+NckE8VXpoDFOWa9sSyJCWgF3hpJyO7eNWI1ofOu9OBkvvRRJ2ZRmrDCiLTRJphqPt/fcXQYA
xajvxHOA1k45JiOIjBSOlmV26tFANrgM0zvoKXoVsoQy+Rf/js9hNjwIDp5a6M7XHJW/2rfclIGi
BUA6AAUX2D0ff9VcfIw2KXwPShoIA8WJZx0R6QV0gVxbEzNLMSB1Dmqzg6xYnUerjbtu9VZxwFtv
DMJCAvgv33S79hB5QNMkgnMw06PccLvp89oV1bBLfFt/++iNZL0f9GoNPiSwnWEiyHHUoR9V0D1d
BRXENyH0Al2qE904pNV3u5EmqwERzDtyVVAXPEFs53JJ6CWDzEACsa7NZkMvS++J+3sPB2aUjUIx
Bt8+vffA6BznguY4z1z+nrQueo7WoffkdQuBz/19d2tGuJ0az0klFaUx57lmJcONDiWQsGAvpfGw
FeIllbuZhNyttYn3cdMcF08Ia26r9zRbK2DJKX+z3X6/hyIPXf/7RlGt23SU7Ibf8ElaAMjOnIxb
+5Moj0NCuGVH+7psVT7Zm19jDhrZSfHp6ZVFJlBGQIWGF1qTesHP37v5W9OTIE/lQ1UJR9OKY4rZ
LxceQ0lesHEfSN7amOxz183cGG7FeQaoPq/R/blETDhzc8IC2oFRnR7LBdJkAZm2cyDwmTLPMUSp
/iGP2WwOaBf62UOsTtKXipH3uZLRGiLjsRiO/oTJnLG57DZCUTPP4HsgXbUGKyjpmYOSf1Xyayst
BL6zKzR2KuKaGjtqJ9GHwxfiwPQNrEmgWyitWHkR+nTJDd4ntzR2bJAfO1Twc0oK1w8tMGgJw4B5
PzRiS92pZAOtLgAKFizNORDMiygpI9cAHlq3J1vOW1UpO4d57lBZ6kBvVwqkLPc5+uYfe/Y5F3Jt
aDJvQgm5Vz+DIZCe4+0mkEZkidCBaY/9jqLFZOySuYnHKstaLJ1CY0a5m/DcQtGLwQnG+/qbo2Bq
pBt5u/BQnjtWCEkBiEG8BHDiZCYLIReiQcQAIw0MAwza2fFufzyHM3sPASA31iuggYBy3O1iZVFZ
1bwfu3YkF6+FX+xyNCsQz4+Nx3ZmThTaoYBVxnDw5Pgrkl+9plQlaINmQH9wUqYb3uWOjhS+aYn/
JYB1NY8bE3y+C8dqJis1tmD9Z3OyYJ3YeZ6golV0b4J0MtBdgh9QnP63Jtaa4LKFBpxziPCmvSxE
u3+tMZOL/8b0xF1xBSqqVQvTb28sfZGNl5b2IMmTiG6aa83AJ3w9j/4f+YbCJclW1GVS67SykCUs
V9tM138XMrMzu/fmi8aNcLUACiNogVTlru372koeHKOR2F3ecXpcVLQsl3rUZ83ByYyvKiAtp6CH
gMvAhxO7rh0iic8bfi1RWV2F1RZAugU3MHe5gmiEA24F6CUUvSdD4yEvXXUimnHrTa7S0sWECiRR
SbcOjtVToksOLR1SRbhgXRTiILTngI9U/GzzgqTvKP893uozgA+gBa++Z3J7AIXP5TnDu7ZeG9zb
PhBpYAr77hfUBy51FmLMMXqd7rRrY+NCXK1r5xZS2JQaOpEHKz83O5bbfkpIJEn7PluIYmbwaRgY
jx4mCS3Yo7DnrS2mq9g4DyNvLGvuB8JxRv/zs32JkJv6aVfCErR1Lmq7sTfJqQeOJzWsD3ttsG6q
LafY4dZrTPSmQ3XLd1bID/gDAOyRHnmCLojbxj9y7Fusrflq2xosAGzMRkkMRWL0LtmFjrIQ9/w9
IO9m/2pGJm+L3osGB2Tjng0ywpxoJooe4JchCC9/3A09cB98oFekMv49H4/mecdY0YFeTvrbfru6
iF/+ESKodOUYP4o+SlGu8tfHW3H+aPz3fVNu/ERQsgGy257Ng0QayP/XEh2f0N4G5lHZBNI63UBP
CpmINa9Hp17e589owug+qzOT0B690t7T4w+aSTjdbCFpct8gN+L7bYklldR95bxzDAQvtZXgZHpb
abaUmmlJWgG5J7bQC+AOM13QFe1foe7VxiWRs9iyO3PHAhGChD3e6OignHKUs73c5Qkbe5ALVTfg
grCGV/7Jp+xbC9Ynx4E2MLtwYueuwmuLk2upT3gtrrzUs5VihWbxvjQjPek/kJoHdd3/ZLpRiBBG
mnMF6czbE1sjw9tIPaY7F00hpnysi5fi4AHsqBntISKJrnhHtDYogTUYYB2MBqo9L3zDGIbdnRFo
tQJvP0J9/pLyVx6q7uUi1tIaS15ZgwxOA1bYBO5n69KcR343CdYosFu8o5CILam0VJKcSe79gbeh
OYb4BlfRxGtJjdwkUQL7vSWR/DcFEoukAOJRGpoL9/6sh8RkI9eDFrRR4ex2vpvBc7Gdes+Omdh0
y5dwMGLHA+rlxPvbQBZx21NfAAPVe54Rl9FZBRQpLwsTPhfTXX/EJC4eMo31unjw7Fq5gLdDU1dc
sFM7oqZ6fwq9U9+XOpf6uoiq3JrHE19GV+rjb5gpxoKOeOSmkXFdjHpItxMRZgMXDRW+AaVQM450
riLvAk0OycG27dgMwanrjZzui1qJs4MfM8loxwOYfNq03JWSCi4GGR6PQnEJfQgMdVZWYxifEv1J
v5bUdWfvKAQ5/9feZMV90PrnnQR79UbvdsVz8hQa1U5ZpXtZ9z6LlXAYNox1APtBRiMQntdfLtjI
l5Z87oyhgwiCBXivotFrcs4Lt6j5OCp9m2kuEav7J6UwuJTw7kbRDnG4c3+YjbAEF5+Ncq+tTm4/
35OCrmhg1ROo+fax975HeUx0f4z34Bte5sm6pwq4cGXfeAIKlfRQNqAH+6Ciub8g9qV/3S5JcM15
V2CtJUlE0DnK5t5uPC0LKy0G8NL2M8urnot6m/DvirD1unQJ5jWT0x5p7pDJh+okSLCmzb8hZJeG
SGCR3msNH5L2/d4nIPqgByi0SJT7n9ydcCzgPB5hnWBvmAytiPNCCBnfTmvXkMRvVyECb2TAs2ua
WctPQHX6pcGkv1X+L9/Fge5BzEIWKRrMI23p8T0am3h1zK6EXC+6sPHSn8wzymB57rtoQdUqS45W
HHtqQc8rLVxgo2++syIgEwMDnAT2u9shd5APEKJeCOym2jACrUDravTekzr8PPZX4++Z2AFcBX2S
gExDK3daTOdFwH8riYnssM70Dmx/SPiI9drfF8LK59H8IAb6Y4sz8wcKa4hfgNAaUEF26jc4CH6E
HZD2PD1Wm95cUpWZ25w3BiYeuCiD3klqGEgPwzbR+X+gxikI4j2i6drzMoXm/IBGXjKoaSDZPlmq
PEEIUImwJ6KVoXxFQ20ybKDe8njaZsopSEyDxQG+HSRE6O+63RFcHBd8mQex/VIaAIhVukICEBo3
u5xwO7ypB3JugCp/SqAzkCRG9QKl981l9fgrRiPT7XL9EZMXpweAk9vU+AiQvRji0EFv7uuxhZnZ
HOmEsDEQm449ObfDbPla4doSbbtch4t7WPs+CHPzk7uwC2cGMtLXIVYBOQY0EsbPuIrNisSJsj7F
QIomflHYSjW5oljqt5iLwG6sTAbTaJzoidWIUNKOTbMRdo4Pudb4LeL2ffomDBagwKRcisXui39o
Z7oa2+ROrAux8IbMQ98FDRWIjP+WwykA44v7zJV4D60XW9lnnAgiXMgjI+2BPMQ09ChSX4P6Izox
AbqvIbIRhOe+ey8gaMvXJPNOS+/xuz0ChwhD6GAZaRjBh3+7eI3CR3kqp4nt9wEUhSIwfbgWemx8
GoX8wka5c8QTW5MlFMFU20H6OLG5UtGDRgOXlBmXjeU7nV6z3483/92uhDEE0WNaUkPThjZxJWmi
9KXiAx/UwFm5zVdTlD+PLdwXBUcTI/ABLfjI9U9LlRkXBQ3HNcApAljhoSbUvL1xDg0k033it1tm
aTPehaVAOOB4AWIBXmXA0ydrJWR54IeRmKH8DYe1bnQGeHCgwWWiWANtdQTDj0d4//SfWJysGOrw
chcyQmaj2Wf75RLfaqhP/wVmQ4beoKea/Kxo+K0vgs9nVm9M+uFSAyvKyIt5uy1T3/HDwPVzG68b
/UPbOgz4vonL65+VpQX6z1K94e7YYaAAU6hILAMMh8fGrT3XT2XV6drcFq0UxW4QN0seRVN39q9b
yCjfxZYTS5OXexBrSDMqsFT7P5GsX2qWXPolbo+l4YzTe+WSpYDhk2Y0EhOxp4m4kjViq45+erw/
lsxMrzCZCfnC4UCAZEAr1Q2QiNaMEJzp79Kz75uPjd0HI+PMod8ORQYVDuvvVr8aFOJEKcTxyLH9
5Q/1w4w/tPJQrz8b6wJdr8b4H5gbqeZZSISIIKedDE6GNGOVAXdpA/eqkK3/madmKeqvIOm6uLoM
+veFOPU+r4UBwhL8CY9AEo7ldtVYR8xK320LG9W1noB1LotMFgSeRwVZKzTKis/QdUt1xQHD9KVi
ztG/YSmivM87T75hsnMaPx7wBKwKGwwLtbuHBmwWk8qjNANQoJP0x5M859GuRzyZ40xRGifXusIu
THcVbaOlNZxzI9e/f+Ix2dJThVQuCzv31zjXRN+bak7Y8r0L9ZXwpDwXS5t0DLlvorrJ/E08plSG
IZ+6dWEn2l6SreaN4bF7gviUOxutBGyWLKUCF7fNJEYJlEwKKwHbRkj3HKMPMeCnr2idjM3gO+OJ
2BzTuCYx5DITAAMJx4RUeAdURlo8MnfREgYPMDF6MJC0QWQ9uXOrNgQCkYlLm3PPcadH4DdQQEbv
0KpdBe1pMJZq7PeIedyC7EgcAVA2zv5fLu3KJyCG70E74pR2V7yBRJ23o1cJKcl4hKkHB5Uo+2Tb
tmTYqKaARNHj3TsTz6A5Fv4IPFkiukMnZ4VlGyGINK20s/otABeILjeXOCOquGBn5sqQWRCCQokO
Ec0d2w/AfrHKpXFlB8F5EFZgDS722Ejg4uwWqjN/ZFOT7fvHuw+AIaoz6vTeRU4krxnkzm3WANuZ
+QWckWK6G99+3gdQzCGfGx7ZFwq+WZJY7jGh1Dhfin/bt5zoIWkXBj4Xf+BzkItigaeEx5+c3yHv
Nclp5QqUDtSLTcaMcyPZ+Vul+8XKriJSW4O2Dau1NKx4CAEi387o4kH9jd6KcMGZ3KcjsdeuP2Zy
tN3BD5q2UCtcqmCJ2H61RgOYKxlMUHQRVDwItDdBlW0oBD1d+nYpdTPjy6C1iD2AQBO9ruwkROHK
TG6YrK/tQmagHqAJ4BfKxMVRjpfMdAcA6YhX8Yg0RIB3ewkVbSw4NTOaGQrCrRge/J1r39IaUsZG
AIbmFXRDFIW4gyG2Vg4wNegb0DLSfKrtqwe6JXFbgwjbe3981u7ZPUDTgP4uftT6HH9Orgo85oNa
ifkOBIhEPjuM0VtNYQjfoa6sIvSxuRboG/qMtvlu4PU2NTjhGIEYkV0pid6GW4DBa6vn9Kz8ccDC
ZIAJO0gNZ/gJ+WHhIv8jKr+dw9tvncxhHIVpyLlsZ5do3sU5rfQPVA1G5MCA/k3feE622UGil4gi
kvh5PFH3/BuTiZpsU2QZfTXNhw5P1o+I7nsDOUswRutfY/L0ea+Rj1efvH9KFkdtenj9XLB/j8SG
fbSLI6uHQjqeX5OkFKOJXaLmUocwrY1ICEW1GPDDsEDvrGu6ugT9Tgf/LJgdp3Q65ddWJ6cjFrRK
FSWts6vu0EuIzyIwM2mrGE2dj+dXuD+Ht+ObRGm8NIiiX2J8ZkzMo/7RU/CaGQNaxSrALwy6Q5b6
i0cGO7Y0WhCwnKNneEvhrclSnvq+F2Uy1+O3Xl1/oPbp5JxzOjC9JzvhVQTf+rA6RzDlwR/ltMKG
c3/QDa+fUDbQjUVW1Psb/3YyJqcSGqECFIvwAW7+w4GLGDJ54i6sRfAWv4dBNgI/I3fp1p89X+j5
hyME9hyMqONXXQ2b8d2UZzkGwybct+ldnj7WzHe1DkyZZJ+fggI0rHN0DgKJLPDrMsCnPd4D96ig
cd7B54R05ChZMN3jkutr/KC6vQ3zfUT2EIR9DjcuOf8Tf6zzOrpY6BWUKP8lHn5Wv7SgS0X5+86t
8QsATQIjxUhiM+XJYEAXKjpx3Nsv27fj3t9+CWZ+OKJU5ZNztrUs62BcerLZfJbrg72JIH8E0O9p
SR91XN67U3f1FZPl56KKTx0+wjzwtCleQfhC0tpfOHFzBw7LCZaHUQUYuPDb1Qb0IFNAsdTb/mA4
pWJEnGY8Xs/7AGuspf9nYXKki9JJZa/IwT0Wgx8HsmKCgIMbWi6n6BK0C+R+SXBOuo8db01OTi7X
B50GdsgehGAv+z2KBSnZ9qe3t/2HR4/P+f4ZV7wOnuhzR9YDWTtrlzwL23VMLUIMw045Ynsb3HZE
e1pdArIxkgOaY+3fhP7ojydnzrMKAno80JKJ9tBphlBkxgJtjMPWgtK6lU7B8JGJhh+rC8s8awf8
hXg7AC4LffPbZQ6cYQji8UxlyIWPqU8VwRUrA0BR/T4e0dyuHQvraKEB0AtcYbeWMkfIml4Le/RL
ay2RJDQMynxLGmRA/78MTUnlyxZzF42HVIvfHX5bsaCOeXtsYnbW/hvLlLAXOZ4yq8Wgt5UQOpDu
LsbDgAtf3WypVrcwaVOAcVNLrobbtLdrscMDK8E5TNIBLUfe+vGI5o771ercUfBCu5DpFRhyWryp
NNT50yUG+7mxQJMOIS5c59hRdLsBapUXUzYqersBTykXATzqHiA/8ngcf2DoqXO8tjIJhFqla/k8
gRWkiiANj8fJ2/7IGkfzKVs15Nxtz+eGvjfG+6fIk0+W6OjPePwJs7Hg9SdMXCewE40jFtiAmf4G
3iiQCYNOxjSPZ1xVFshkhFNCdp9Gql9WwFFEdMF1zC0l0u8a2nh4FfiGyZHueXQO/u3/ugNIPE2I
Gi5QTMyv5H8WRs9+FQlAtEl2gw4DLENgFjxddl8ybgmh9/9Yyf+sTB2GFPNKGcGKH6xi8rJPR3TC
cX0GRaZvn9unb5GAMI5AjEU/INob5xI9GAv+cWGof7wpV0NV2kBjWRUfUY3+Ufsn2ZFrPt4vcyZQ
xMPb73+zKU/OBdd0ea24Pc4FurfLRDKdXF3n2hJefOYljWIhMD0g90ZaA41Ct6sWhYEo1HwzAO9S
gVsmBcoWzef6OtwTY8dDabrYKJ8ZXS01l81kN28MT6trI52OLFUwLJDCs+RPP9yWH+xT3oDfxsoh
CP6Ufj2e0rnQAkEiO3Zr4lL7iySvVo3liqAS0nKwY4CY+sQQAQoI6jPeyR9hsJC9Gadt6nBgB738
aEFl8Ui+ndakz5O8bPnBVsH/V0eXmsv0TCDsGxOcNCHbxPlSz87sY+/a5GQlgypJ07gUBjz2tj0o
XAEXgur5h6A/m65N4hoUk0RYwgz9bfW7gaI2JCNDgZ6GaS6g5ZMQwtXqYA+hqUVm3rEEnJt6LLz6
4DNkd3UNOacllNZM/YFDyPCf1fEqvlpKt4acvJY7g92AmUgmSWMARKyItKl/OarFT/4TBwqA+M3h
V4/30Oy6XhmeuNEianKWz2CY1578DceTKHxn03dPsIoNCCcfG5sLTK9HOdlEqeKA9jAZjbmnlnGJ
9C9Lrag7LWFLhDGovl/EURl2lJCRptWOEI21bixIg73fl3RrIou0ap5zmzEsdDFS32R1m6PfvWl8
nmK4iHqVWb+BUW9PC5fU7IDBtjHq7+GgTntrudwR/FbTBhuZekE1q5Xg0YQuVlZmF/HKzHRey7QW
tR5mEvACHfuctHAECdGoqr1U/NIRmX0igyeSHaXukYtRxqv5arOWNecDWeaxNkfWa8Y4u8bz8esD
wqUfx6/1+rwGuYrpMou45PsbXwGYDSUz5OhQRlUnL6m8rpO6Bu2szQ68zUgZlYQlL3cvzIcNiHQ7
iu+oB44qRLdDS6HSlBd10NqIaHATy1T74ra4iUlyXP9LVt+vEAgHfm5UTrysbId4q88NaNpOiu6+
Pj4rM/mX20+ZzDIQBpkSuWFrvwhEOIL8g3AmHnCAEMUWkNJrdm29vqNH7lAeL6d8Cad6j2OazMR4
n18tssoocdKHMK/ab/0vev/pkSMgQQddJjnLu+9X8SiT98MB3NnE+/hFtf7x+OdX+7+VmHjEIRRL
OaywEln/GlfHXFmolc/s4tv5nXi+CvxhiitigJle6I35Zop0GLuvKpc8GVAHW+82dLX6UQ1tweXO
OPtby5PjqtZsqxRp1CKwLEE9xeJFqmuuHkMeNgKRiwKK/8jyuGMhPUXJNs4Wu43v3ePtB0xu1qFS
2aENMbcCeQsPHyjGePqzsFqviahbBmtuss0FHnEpypyJzW7s3oWZ3tCF3Gh32yA0A89XZD7/Owev
hkM21DNWzNMKzbKP99FMcv/W6OSpFDNKEPMpjLZUqone6R/7r+byHJ6e0816bUnGa4TkdUJY8x3B
Iam5sQQP5sWlyHTmUrr9kMmDqZfaJPX/fEtujMe5NT4+qmeNQOcXLyeZPgf62Uq2JN7t3qHkeYAP
J0Af4O1k/SxswaXT/bdFr043r9V5mibY/Mzq5Q18FzliK5maa0evtp5+/qcYO0NBlz90z+zNSdNP
C6d78QPG43/1AXXX9HHsYVX4faWDiQzRHe4PTIJP1h2xstUT5AFeDWODGYj2J89aeEHf38y3izFx
b32vSnHDwL6H9kKn3aqZzYHaxElokC+8I+85525d6V/v+NVYA1WrO210pbkRo6S3F43j2uDXTwa3
OVAeF4m+tOkXp3fi3MBXn9VQS2ltoBIkk9PX3sUlzRgX4F15Btxpt4t1OO4NOvpff6DdKZ+X+vpn
0si3Uzxxc0roML7Pj6cdpAbbEagAtAK7KXZY6HALX7sd1TSeXl9rXQWFhCH0ZNSzhS76MSOAqGPp
V6uFZf9j0LqNDG8/auL6wiTO3aIZP2rfGkfkGnG3I/15tr4JHJ//BJ/vYrcvkYH+PRse2P3bI1d7
YNA8Jg5Hu+BP3MdEr3Z7U0GvraOfz915R5gTtgJQdniXLhy1hZ3+55SvLDtg1nFCFpYFMLUjX2X2
Wbr1Kwj6hIOZNrzx2N/OwCZuZngKdyuKMvXiDPYK/S3/3As7xIPEak2U6J4wxItr6guLOvNmuzU5
jdpAQcqEEUxmurN3LMn0N85KPDrbfslv3mcxbi1N3FYU/58bbOzV2u+bHYiMj8dEj6lLnJ31hJRb
IpODYFywjbZLWkBLSzlxWpXWlak2nig5tqrSctBxHxc0GtZMuHRbzZShbkc6ib9C1cmyQoOt3tID
n7zhisqJifITBro+Pyn0W728p/Bjuv17Ar3BdmHbCqN7uDsxYMQWIDskS6Acu70h1D4qgyBBlCTu
t281Ups5Nc/h/qw++y21PGR0TmvPrLbCGVULCF+CMpgmp/GyWqnDiNlbBHLOQEYwJ1efNFn93PXV
ogrwSf1JhA4Y3cOVk7UyAD/qmN/kgBTdheItsDAVs8t+ZXay7GgNjPNYwFKAnkqXaaa+x35GndyC
lNvjw/uHono06ZNVTyHbFzUa7g2J9KcGsi4okyD45+lXgi5QLD3+47bPBXbBGqf6cOB1FH+hnYM6
EW8WL7tXATBeFmRBDflXVOTMr19r8z04SBsDJEH6CW0C/J7Zyf3SJI1z/+jLJzceH3l8J4pxC+FY
/lCHrM1wwlJ9fv5Nhq04AtqhQjOtiOROkvuaOoZNyEgpY8SCbJSD068YwwGINHR1GOhhWSUonm3d
r1W+2D52vxcg5MdqsgIBQfRZTetLQ86XDUQdUSphIz2oqnXtMAVlnfgADSaSsEqkP94S3Bgf307s
jcVpoSlPGq4NvKS3dYYn4b8goAE0zE+Mjs24YOreu96amoTqPXiqQgiC9gjVWUs6brcq3e7BhYWY
xdPzhVM1buW7caEuCw8z5r+mCDuuSaui6TAu0I/7OUG/q75wmmbQkxgPnNcIE9VAYzjJefsluv36
AYVY0GuMTfcfH+4KtAQDee2Pak0O9DQsqUHN+Cgg50etNnC7QmZ3Wn/SULPrgsodMIe10QIw9nU8
DytZL03gfNM1oXZgtOQ3oEvx3swtDDS9iMYI0AShbWHax+yEeFEwtdTbQb3pWyNTZFATHcoKkC7w
virVNwgbSJItJRXv74lbs5Mws+F5j/dzmEXm1MBvZxBk7gKoD60f7857LgXp1tAkdAzyQmk8dKvb
L0iyJfoR+ZBw+wyePPT8aduSfpXW0TdKyiHbGIFX+rjeGfx24+s26IYtOzXlVWNtNo11yM1LRfHv
JjUvLGFJj97bJSDL3PYGxRHSZWOXMchHbq9PuYL+UCZ5A9SLL8k2z23NN8PWW9jiMw8NTMqVmdEt
X0WXnFjmWtFiu/Gb+pRD5Mj6johlGIexUPV7iQy6qszVZfUZ6pH1eEHmXCHygXDFIqTAsN9vTfN5
FmexkAy267i00o6OADxasGWEGO2Q6oKxmYcDVBt4qIFDBAwkidLk9a45AaqQKeoCyY7ZZiDJwxZg
8Hg4K/QLNbpXFavoEGaP7ElhLWGhxq019VXXxieLyTtlUdQRErxutJJfMhnBjoIsL/9bwm0VOQKQ
apF4Ys7vX9ucrCzEmbXGjTFgbtehhTdbKQr1GfAfFwLpUQ19zZXT4wWd8yBoQIIWzUhqhqfIJNDh
2iRqhIhrbOUVLh+UxqmZi7qo7Rvbide40x/bm5nVG3OTYKcuYiZ3O7axxU2goycOnJtcTJnyyfUs
p1pg1ZjZrTfGxj+/OihiNEhVVGJsIlUYs0/0vHjLj5W7UKebnUNEBiOSFyVbNCbf2tGaSg7UtGrt
joVKpyyFe7WFNIPn9JJR5wWzboOYIyIYrOPa0yxJ7Jmla3zcGZPdioMCxQTwq42I2sk1DoSqDCUm
rbH9DmJ2lpSNTJbMJn7lz+lX/iW0JP56vJLyTORwY3Iy6tiXuaxxYFJkrax4r78Y7kv0aeZv2YRw
ue6HxOfWXvfOYpk7Xcr2eXLKwGObWJ22j5yXuD9WgFNK4Lz9F2oV+F43ake7fp86ZxF/G9qN0Ddj
sXjSqf8AdYHcmd6gxxAqyqmvWlFi1RlpL8NGQFWy+gnAmrtJWJpXr170LUvfSXuWayq0a6mEWr0D
aRujU9b+Jg8acJxUFMSucr97PC33rIQSqAZ4OCs0NaG3T5r4jaarUSMpUDIRs+1wKTnKmLV4DPux
pSr1NnUHImdDUMHN/pSgBfsVQpyPv2Dmcr75gIkTQeKhj4TER9qj1cWexL+994sSddxYtbyw82f6
CzBYEZ34aA5B0PW3R65OmMBmFV/hMrL53JRItmv0bCfoZnBszMJMrGi9VT3qmcM2th1zgIztXqCO
GeMJe1E+OlpA0Nk6MAv3xlwMePNVEycTZR3TcD2+CvSWb5JD9oDNjvBZxnhjQNRX+tvas2hmL/jS
GXcDTh3o+YGuHDrOf1maq8mI5UwGnXDU2ckgY4uyNKkRHCGlnKNtL3h7vMozB16AuDwgsyp63yFj
cOtzUIBVo7TNO1upGP+lweuUiPL/Iu27diLXum6fyJJzuF1OFYECXNDcWECDc07L6+n/YY7O11XG
p6zz/bulrVYjMb3yDGOOQf2V3bxQPtAlAYrU4KwF+BvgjmszilGEoq8Dpq+lxaSV6aS+ZdDQAlVT
2ZNa8xjKq6jSQ0VsyKwIauDjYKaDZsrjk1rvmgbcdTW3KUNbkJzbM7B00tBXZwCMhLOGDpfZBRTr
gTAmTKNejC4o6tTZQVZKcqrCLxFcGChWglEYsXRj+ZxZVW7Arxy0hdAUcogXHzA/6lkc4UIGdDw7
g+HLeRvsVyv4SMjpe4PKyga8rlCSE//0PMnGPf5lLQe3cNLBAjABpoHFApPT7H0Tqx767DXCqRrY
dWSL/ME6JhvnnhH+Xr0fDtFDs413m9vTvgBCw6gvrM62RDsw8DmJAC7tWycFYoIkdxWRnHvn+TFz
v1pyGJzDp2YC1jpsd/TomSsfsBQdX33ALCjAXMA9lafoGO+A4IDSp7fouxgAovW08q4uzTAK39BK
B+wNYn2zZ3UseE4NRh4eKPrPFBQq6DlnzyzbjMZW09cO28KLCkl2KLYgekB/1Dw8VuEq5A0VmBdm
pvTavSeAUSD59kBU6/Pl5a630R4L6sSvpzrBSNemdc369POL60sLuUofNFhvqyM4OHFvSmj8IQYk
rEYJZPN2B2KXZKOFpvgcVnehfXtfLZRowcwE2DYka7RJoHH2bqVJoiZlOwJapTnVMRSIHnwDCLAP
Ecmm/iFQ7lm/CVoy8iuWFxb5yvB84PWgga+JIp6KN6KwC1Qi6gdN7kkhmmGxEr0txIjopIHWCECp
CnQgZ2+TUZUdp9cIK1rp0H/IxndNn401qfEFODoioyktoGtQxIX43fVaVogQhdbA6yCR82gOtvIa
/1W/6UFwwHZvKk5F3pjTW7zJDro7vAvO8dkFtIGZ5Tte6erQ24c/aHPY2e7hYL+PW8GWIdu0fWHm
4c9u931aucmWVkDWQMYPuWcwB801zbS854e4EEcvLU+gqzQqy0jQadNCcAZO8+19tlAWgpTIhbHZ
PqvR1MprEYztj/fqe2qBbt0j2mO7+XRdG13RIJDkwLkuvgyrF/ZC9HNlerbTekPqAMEURk90K7hF
Eflw9n/Px0kFMD0b7u6d2yorN9jSbXllc7bhhqbM/VaBzYxUZ428xtujcFee45XrYylYl4HAhuw7
KJMAVJrZSeW24ViPaS2QAMutwlQRc4BSmt8igG3gf/lOa+uvmVXdc1vt4a/yDNqL5zU5n4VSGFb3
4jNmb2Lvx/4YDvgMEMYL4PG9azG54o692vI95/Uf6LWkaN4D5+v2SUA/obKyvabdMwvEAEHHHxUt
FqAbmC2x7DcFZgEnbyy+mviu0R9vb98fMO1vAwguRHRn/0agspihmEob6gHO8dZvJYsd5LO+A3Zf
BZwgtVAucGs72Va1pbneE0ojhvU9iQSAXI176NHA2EI9aETqZO0ULw/935fN3mWEwBWf0ZZ6kcY3
+yRQ9DtFT59uj3+avxvD/8F2X7xS7WC0klDWMOKLf0Qx6M5VDu8SXUv58balxeGg3Q1Q90kSep5b
DUY0LnQVJjqMw6dKR6+9tPbgr5mY7sWLwUhKo/Sx31Hv3I1mBgEILOl96fxggg7ZFu2HqmT+2T2h
Rn17bIunVbkY3HytRMox4cfyq7g7OhL6zAr3MXLhuFuVZf8RsT8238Y2RVVlLbO2uIT/bM/T5Wou
6X3V9dTrVWUzQLvS+OBVZt8e4dI7ezFAbea58S1HwU+EzRgUX61vafRFiJw4zKz/wgxaTpCEx075
pSRHGxD49BKlXlkGpt5+BJLTl08NQu/bdpaCHfgL/wzNtkrGEvCoiCP1dKGxsxzd2opfE+ygguRo
3A4BHE4iJNNi8VuKNbME817fozzlK7JTaXQbiPLZoNnKDp6s/jqNF18120aSAjC8wWMpGYqYz2Kj
J06Y1gBKtsCfhGGVnMZe/qg5XVqBEi7E2pgOVD3QQ4i+TWU6WRcnJ4M0iK9w6IpuyvY0iJFdVaeR
nZVc3EPDe8VnW4DFo7qDVgMRETDaQ+eJaJpziPor5GX9BmCZyFJrkhtAjJMGInrsr9yitW+XvrRg
cgFdB/1WM5NJYD5cyWcuvuUTMcZUP8MbOz85itIbEK4BCrj6zoJXX5CtVLKL/hhL75rsxBQiOlDV
Ycbryuab3MX5Mk8kZlNRTZdRv7ue7TAUe97vAx5gD94skCY+cnclyR78l3Alh7KUSwWNJfJmULFF
kXBOEZGPtA9yMWOeJbwIIDX5cDsUu3PSvHQrd+CCM4YXFEI8KBIq8JNnDouUqKz2c9Qy4m3bmdRq
gICjI0kf1yIbEEf/nj+gp9HxqoCFQUai/Xr+uqSR26SE029AseRoUOardtMiGeyA3ljQSVq1YmhW
zJepk4oa91FR2X8dC9pzLq/nVCXBFBiSJMSRMAspVEAj26tc8UWlsE2euxzChuiR0OWA8AHA72Yh
Q2P+UVODBqCjukIeIkqLMj3orRaptlrKRmEXGbK3f5M08XkHanKcjgSrXkSmLiv8aNVyz+f3NMyU
SXIMHcv21FKaO3kHJCsRpRakCwZEISQSJOMYWXQIYnU7sME4SVmfSveFVtB0L4+FGBzrMKo5Sw05
XyKZIJa8ywrUUfYgVhDj+yxvlfpVK7S+eOjjqDa2tAVa0q2bVCrxtKsRMKJsSGXHoKkkQJZ8HOud
mKn+VEMQffUoCnyF5pTBlwQnT5vgGXdgSJ+yMUqbY6gooWbWEyM0qZUKhLNFHcWI8gwZpOeGKkft
Q5INZewwIMY6NysMvbZkVo5ozRgzqN9FPpeAiUdM+c5WfFEKN0Kt0wi0ThWfeIWc9vmnomRAspOQ
IUv2kYmlCC2zxC+48A71Abk8qdlgyBuNgpj/pFVdiJ6ysZY4IrZiVdhpo6Ujpr6mETP1ISuytxyM
VaodIWHQfLa6GNSfctNlAdirWMPlm66QjWEXcJwSn8FoE8Z2iC7Y9LlIYjGpSN2gkw6KBlms3vW9
pkQe5BcCtLGhBoQmeiOhJeo9dW8gKR8EnTbJcqu58BgUQ8esFH+vWlIpHf5fGjlUww1o+NpDGfTB
vqmRGPlOAyFKh13Tp0p4x3WdqvzBrykBj8i0oX9rpbZtIV+XG88pS8eRUIgZinbVZWlh+RUImW0R
M40vMmKN3rU1F4Z2N8ai6gZFGsWHTjRC6ISJsp8oByRouGjv1z6fH7kUCTEXF4iOX4oO873E5I4j
Wd8X1B6jIg9svvCbKjObulASU6/QDwz6qyYf6+cA6oZSDOUUY8ifyrLU2CHXKgiOpCJNOVPm0B61
kfJElGxVwyQJpESyYrDwLW2wbaGvmoOtO88Fu+NqKdtXBZ9j8sKhVaCWCq9GQOtbm+iUoFnS4Ejf
DFm1zbJBqB7AQJBqgPeO1Thu/Ihr+CdFp4DMMEOt9bdg0LT4gxV1qbjByKkNCh9q1Nu9nxqjKYpR
HzqCGiQSlkqi8h1TwZKEs9FVOyEcVZBWlGLHu2lTpzkYWyrB+OTyDIIIfNAFisWg9/ZlIMUTOlCx
DML7sC5D7k6ocyGx0yyoWpvTI1o4QiTyZU16nkuZFaAZRf8e8pyzQdfCXiiofQKoHg306/Yjs9CV
CTXeiWYEbbwi7pNZNjWtoqygLTqVkOjpiO/b+g5Iv/QpPfQb9spVbnPWt6ol7DPdVI8NNDRcSi0N
xaXA1Ztdiw7z0j6HDkK6+LT2WCw4OgCsgKwHonGaLijTzy/8jaCggPlEPe/5lVqbQ18huywk4KfA
FBKR+tDBZKD+iyhXrTiyS9UMCESC71UBVyRoxcVr0warknwQBh5xCBFPTH+kDfqLxw9tVyeuITiR
bNJv6g6liVR8exc9h9GK37H0fE1CeUhagWH6F4eQLFZ1kiCo81IlHSzWZyMRK7Tlln6/1i0uLIRE
kIhBRQMegCKiJeh6tLyCqxGQS/4nvEWaCjDEt+a1JLvSvb3fFtCWk5DrP0vTqC+WtOnAAirxGY/E
SA8aG1BdkOlvnU2tYKO6EGA0UUskKGdFPdkBaKa44MLonkfr+/aXLK7w5ZfMPJEo1XK1VfAlyOFP
H3FEk5f7gK6nxjrsYnSvraTblpIkV0OfJUnKFoc9l/6PwYkt2ep7gjzYNL7eDkzThP7hSl7ktwwC
VvRykLMTFDeBKAUdFhbwso8P487dBZYJsszVJNt0T8yc1StDs5gkGrSuo7iW0fHiWGxfOvLWzKz+
aK25qktbFXU+Q8S5BM/FvONRibNS74Fd9QoSROZbWNv1C3tMUKf2ydSh1Vl/45VLcukaUgUANWSU
WFDmmC1cGvuFWDeU9xyFM4VHjpm7k7imarZmZLZSKpx9pUphJN1CAPFg4FSYKOkb1sq2X4jhQLjz
bzCzhUo1rqGigDsVQiTFS/oHEsfn2DiF90AGgo5iD0EOvKxpbLe6HWpEXjsFSxtF1fDaIB1voG47
uwCGwsADPg6Ch2aY1icJpDVBOZY6+uudZyZr7QhLu0VHchRkoAgAlDlJuVpVuj748uhxhbAtmr2Q
8c7tCV3KbKMN/5+J2YAqTc0Uxkmjx578BCxh728O+ge39R70vo8QciHGEUJuOblDcfIEJ/Dviv3p
JZqfvEv7s3usSDgdom4You4pNfpurLfnyC5c3YrcZNhNDV+4XDYc7hbfVv6utbqtTfDsbPACHbJU
B1awTOmdrhabjkO0fnuI0whujXB2NJoSx3KoNSTwAwd8spCT2upl5TR+9fxfGEKJSAVFIZqY5wK1
Sh0qMpNiIMHCqbxttN8Fc2R5e9uKtLRiCOyRqQaCY2qHv34DozSiWaH7wFdKBO+A8Dqar/Wr9Qqc
JRiLMlNA59LwJzJtuyQQmB33T17zYK5d2dO+nM/q5VfMVq5KtCyuYw6kN+UpVI6cuh/WqHuWFu7S
xGzh0kgAnh8c4gArFSTRRqCCRlJ34BaU1pJFU2bx12hQdQMKGYTXAINcz2kbSWIBfd8pr6C8Zhth
D0x+/JFtQSWaAqz5sbKEC7kZqIz8x9yvnFA16CG0XEHygVAK2G2AM6iFPs9tYSKbewCHie398e9f
PuGwQfHm6dSRVTmntW+YJVuHLAoymYWooI7HSgNxUXnidStATWJAb6fSvEedzSWrauVLDwjCXx5Z
IggiAJ5yPdMy6xPk7QrmRS3umdjY97GHE6lFHlCNxFCONH/r9ecq+QCCn1Rh9E1paRn+V5RBGcL4
vr0Si6mrH65cCZzPgMjODlOdsRzQ9AkcGzhcSyBzLbgAoOhEUCy9cm9bW9jQwOHi3QLKDKOf0yrl
huBzUGrgvVzVM0fi9LOiR07Od7EV82Pm3La2cLciSQbhW/jL8IrnEm1SPaXse9CejLFSWXkbBTaQ
9n9uG1ny/ZHUBOAIEHqQO/60J1145FLb6TEfgvAk5UBJhQJeV94JHaavBZxHeVYYWrdbglJNa6cB
SPiM2ip03VJXGW2Wsu0oYcKxw0MN8d15FwGAskGSCEj4ZnfqOZhQJt1Oq/eFE7MtGAjQJ8wNpnFI
ajKugYCXSjMTlQ5uD1TwVZT4rne1lqapGlcd7/XBOxWfivQlamW8AERm71kEvbThIWySXZjIT23U
b2POd6uJmfm1A7Qta0092lToj2nfq7CwlOBbYcADrfXXLjwccECBCZMEpE7R0HH9kYypqZjIwEzI
x+MroJlve3gc9JM6iIRTeMEF+EHvAH6Cejl6O88rG2Xhvrm0Ps+njgHk+5DNYR5tdt3joJFMe+E5
h0qnqEGLbb2mOrlANARpFyyJgtw08hO/stKF3ve9oKIAQMmoxSYNDNuPfHtM7njkeOTwCFTgjn/O
RFsEFn5luAvvIxg4gBVBrDGROc0ulljloy5suYlfqbFfqWMVo5tyNmibgVPo0Qho3za41NByZXD2
ILMxZ1RXAt6jFVCdQNe2g1n0uMoSi350CSN6atZANpb9ZxC4ZXnHCfecZKmInFV3kN06spHYk6lh
Bmu1mIU7X0VnD1LQYOqeVL+vNx6kTbiWy0C9h3T4mw4agfcmWSlqLZoAhgC+NJBIkA27NlG3fmzU
PQ5gRjiDsI3h0XPqrUzxQpCFvOE/I7M1hWJq16pI16Hrr7ZEMJxGu8zFk62alsOc8pBvlYMzqCY0
MrChWhdXQPUU7vh9foyctezW8v6GFjg67KBVALaw6yGjot6LgVbyXqDJn3EX2WKzrYfE5tJvCOOq
gxNzX13kQH+I5KsIlYU4TMV9J4IFGqW1X5AJrchpLLGK9wbKEdq9RoTveJNXSZICLs0Ikk4kzAWn
CBnhynMaP9xei6XyniqDjhTdWyii4pm7Hn2XskzPQ6yFHz916muJZL3bnfXADEOINMhPEspCcsND
ltNtQgg5WG13L4FL6fZnTFfmzG8EkhPBKHRSeHQQTVfuxesHR6dUo1TlPVElEv9QnWvDirZNaMmQ
PR1XkNvTHv5tDJlMSZ7I/OY8ZpreMHlABt8TdMD0cY4kGQnylQh72sO3jMweibGqRBr3MGI0LlXP
YJwX8K73r7fnbcnvwsT9ZyzzBzPpq0aUOQ77Z9RMzfjT9ucs3ofhSVeOKbV7+GDC9rbNxembfDwJ
6qEo/c9GVlBNQHI8FDyI7Rl3fbDy63/ESH7N3L/fPx9Sm1ToI+AL0ZOCQB1Jw8vRiee1UnQCXk1z
EgUsH0ke5+xdGOrsiYOUgkxQm8krK0aGANUHA/l7IgeQ9naGsUztWPFB9DkYyOzYeZcYBwoeO7xg
sQDf2G87xMoMSq0K4fUKWtmlD7ZJOxu45C/N0u4tRC1+ILRmeBGQrGQB0Wmmv7fjyAD3CsYkJlEz
CLkrKP3QmiXCV3Dpc0ixmHmZKfd8D9/EzqRUPhdCrsvWCNJYkGorUVu45chCJ1YZqHp9peJe66Gm
1Lm9ZMvb5GJOZ3dc0xeZgZIr0j1tg8SWtgGnE/KdzBxDiB/cNraUikH6+j8b5CfwvjjM/CCNFdfH
glcfBMtpICaRbpkTbfQvRzTbe/YI4eW78aCDFi3cd88xOiNWvmDJR7r8gunWvfiCjpfR21tNW5R/
0Dko7KIUda9Ihyq1S/aA6hstN3quW2nt8NWrrBpWr+aW7J/G0ElacCroD0a61s299OpdftQUZ1x8
VFgoKHaquBHSxsbFwzMz9V/EVYTR0gt+aWb2go9Ni+JtCTPgKo+lgxbaveFKyGFmzcpJXfTWAVuV
p5Yb0MHN4zCDTUrCAhZaIQrEtFAv2KMdA9oEGS7UGFBa/iBvQiJu0l18Gj4g+FpNtYzV9PpC1gEb
7t93zGY2KcO8QEu64GW91T60UKzc64ecERs15ZfbW2splT+hG1E6mYgpf+kt8mFKu7HIBY+HjKuL
/kihRzXMMk7B687/bO5LSFk8bVaMLkUcl0Zna+qzKhtHtRC8cAuvrCG5Ok1xDTCKpd/3Xl066Zp4
xuL7JUGdQ5uA1L+w2mIQ+lAOLgXkU8VdkVtdY4vhyqu/eCIubMx8jyAom6wUYANSpvxJzW0+9wqE
tWRc60xbfLMg54PXCvEaGpWuzx7WLFcadIF6eur66Yei7vlixauYnr1fz5YuTQKwcJ5/YYDbgg0S
RbjoFYVdQbYAvU/BoVQJ/6DQbbTG4LlmbTZ1Yxh0qVTAWu27FLj2e39KsCVo8y5XcnqL98nFuKZF
vLi2eNYmgdjDkp5aLVzg8KGK7b7/QMfh7V2+tBsA49PgDk9AoTnmVKzHIGzhNnnRdxKAC7GNgOj7
U/AgAVf/m/fw0tZsUAVyrkPe1aLH7nk4E0ZEOOFTQuuWUZjFfb0r1/J1Sxvw0uC0nhezqHaRoo0G
DCborYjzjaS8pl+3529pS1yYmCdDdQaKCcmHiQ7MrTY7vPX7/KwLVriS/1gMmC4NzZyJcgCZmhLA
kFKBCijQzZCdfZDO1+8Mawb+cSo/dU9V2BEaqdvbg1z0ZC6NzyIFnRZBnxa56IUG1LgsLB6kxAXU
V07Apqwpiq4OdeZI+GBAanoRQ21qJ23NIt0G5QPX7MpDVDwynppp60TdplmViF3eLxOzBUg1oBMx
/fxiv8iNXGVi2oheBu3GKbtj6eD8lDd1eU+fU0fJARMLbL20gEJSHbYKuV1KemoS6ESgnf4jAHRt
X2wKzscZRSKuNev2KQdhhEVNxZaKnRC7vHpo5C2VLePBiFYCp6W6DOhm/pmeHRVOHOu2RcDqKZ9O
slEctsXxrA/QRQJ/owP5+tyszASERFvtJG/ABZTuxL3IExF/OJdz5QMzgZts3ds7b+lB/PdZwKFe
z0isQFADZQ/oHkB8D4l9NBfcNrB0ftFBAhw1sKYT4OTaQMBVJfWHWvAGZFbdMrSGkqCRPXhG0nXF
QV7qN0OrGZoFpywM2qRm999YgBwgkCl8UUv48C2wqu5QmzxNYkb//4PC44G6L1gzVG1O/EjHOk2C
QRA8YJqGpN/4RmFRsbGHPrHquiKAH4I2ZMXoYjIdrTCKhJorL/zS+Sh9je/HUkfwDY57BhTiaDcP
ytkHbNdOnvbFfs23X0InqygPQPYe9XTUEqfdc3Fee0nq2Qic4EQeXh+Og5tqpHLMwJIfb0/oogOK
QjPIghHL8sj9X1uqaJ0AXO4LUDl+G7gvTtsOwV+12eZ26daxKYYWz9t1bUZ/4mFfCSuP9NImvbQ+
GycnN6PhF5N1dd8VrvxeBS+Jvq2DewVZ4dUu44VrCJ1xSAuhyxvZ3znJPY0a/GiMRLDCJcwUoYlm
kIq9SrmNBg4g0JEnsutjnmyyz6ayn+TUBs8tgOAbZQv5SBp858FEgP3n9hosfNUkWozGGBRDgPyd
PYANA81TMbWyGYjiWRWBuH2toL90Qq9szN65bsx6Vcxhg2tkZ+AyR+bkg9p4Q7eh9TEOjpSzwlo3
y2JwiupeqP/XXzB7+6D2IXYsAaKiGFHw6t2aIVJvZJvCOxO4fesH+74C6t5vSTNQRzaybdWsoO8W
ZxoUC2AV0GTEIrPtBh6ehnaUH71R6t+or5lcHK8s5gIxMySoL2zMXGldK0qtYpjp0R3d+BBuw21j
v0HgDn/cltBHJJe2P+zTu6eOrGWAl+oNMI8yJmAxPyfr+jwDGAypcgroBvSSPgI07HEm2BY3iekC
MuJNRE2gEdiE7mlN+WvhQbs0PK/zjS0QQKoBxEoHwXn1Tuveh/w1VVcKCmtWZmdFL1gx9DV2UZtF
mWlU3UOT6RsWI+XGd5xz+2D+PyYTsHXBANYIgm3Xk1mG/3cyO7O1jsf73GncyGbkkWA2wV7ebcGF
dfq7xl65tE0R+AHvhu77SdH52mxMeWUEUxcQK+ouCR5F6CrfHtjPRTeLLhET/cfC3LkXJBrXyGqh
KEuG0dSPkONFD+T9MzYn5JTPxtE4UrMln5lJsW/BH2+JNt2Cvh1lla8Xwu1aVzEFE9l1k5PIsJa/
XyJGuPq+2TJzaasEeYTvA4wT+UVk/VIndgq3OPoP/iT1Zd+BCC5xajdzUhvpW/TWcU5uwum4PVNL
L/HVl8y2QKYPBgA1DE00wUY2QcrxhobcI7sb4/9ms12uyeyCVLVaQK856sAZhtxMk44h69vQ6gng
XmD3Bp82vMRhDzKYFQ/nxxm8tR+mHXnhbyS4TTJD/bH99sxgG/xKJNxmBG4HwaJT8vDZOaXdk3bz
dXgBaxdBJ2VupsfAavar+LPF5woFHEGYCvcgH5x9jyw3kuSHbOq0rtGGsSlOujXUd7L0lAmCBXBG
p5MEHJbbldVeyPRCY+2f3Zk3BAmcTm9T2BVdCCi+Nl++QdDiu7H+l3ama+5ivvtokIYggZ2EtA6/
sxQGZsOB/F0xs3RbauAsAKGhhjr+nJGsh36HWKkDDzPK5z3E81yI5fGxxc5oA4Pos3+3Em0tHpdL
i7OBMXRMScIAi1X5kCtoe5HNIUU6Ec34/SE8Gsqdv4ZHW4rhdXh0aHQQ0a+OsuP1ZHK8rFYyBcj2
2FtI/b1FkCfcGirp0K9ir8zo0ga5tDWLdCLkhXUxGRG2deT4OuhoztfY0bJXFcMXiP8RbWBEoo5T
IMBbuR6VHo6+UQ0C0Pu8bnZupR0MnEJhl21d8jjJ5TqNY37nRx2UHu5pLz2f5buzYRUNrsK1VZ2O
2/x6gBANaFTAyQZQ0DxYbRjLBRmjPsavwUkzhZ3ZupN87zcO/8qmlRYyhBj4P2Ozu3/QUn8I6mk5
98z5eHPeOndw9Z2Drfv4aJg9SfcPz1/2i/1emS+1S73U3KS2YQVP6/HmErxfx7fwk7q1rihzjMRA
9SQ1ONQC2l7O92OSWbWR6lhzhrZD9GzsFLELLYPR4p7ngoniZdT2Sa4W50jN+a2C0pwb80y764to
ajcrBxctVtp9g/9I1AXGyg226LLoOoh70GOrwG+Z3WAci8KScf6UV7B8V+OJDFFh3oo3Ft5GY3sq
Pr45CzoV247o5hraZWnpdAOwB1RwgPaYw/hBH6CHQ4EMfMNsJnxIwvPIOSEplXHlwVozNG3Yi/tT
jzMp9JHs93rNe5O70oz6U4kJLdcopRfd+cshzeYzVqUCQ0IaRcsJlALhj3Qo/dr1n1AnCpr4IJJJ
kgd9X5ocR/5uziv3zdLJm7h3p5oJeFDny5mhqzBIM5gv68BMtaMifckxyLujCP113z/kyei06ytU
HElT7oTATmT2fPsjFvcU8gNT2y0w92gTv57tNi/9VE9awcsDd5I+MN5fGsdtoTQDqtTgz91ud9L+
4NYR1rSahIUHDPzpoI0CJhXX4dwT1jNO0lgN8GC3SwgEu5vBZiPmG3w6m5P00JEVd29puaELpSHt
Mk062nOvh0oTPZWjab73EnqlKXmpvyfNJCg6EJRCctOwqn1uStvzZnN7kieffnbFGkjSIdCYSO/Q
rnVtuKK4f6RaBAh1cIz8rQo+2+GQQlwHnRtSbIEHZSUGmEZyy+DsCClijoZJJNq8+FMojppQW6q+
BvZbOKYItAUehJloaMaFdD2oTATnV1HBRtYfx95mZsSAeF3hL1jCHF1ZmW1PWS2aMoxghTVmsLuP
TsmGt8Fj9ykaASSB1A3exE02nPnSXtkuS5nBKZOAFB1w0yKeiesBRmooR0aP21bPIcShPxnCocjs
DE2gOaloZ9VcRegXqKRHzkwbb01CcWHouBzA9TR1TsFrnXM3RKUsZD1rRWBHxZP2OUExEtsVtDv+
1Y/IBiiExvZt9nB7ry5Iwlybna0rk0MuB0ur6OX1SR0DS8wBqjsajj5s6p7oYMkvNcew8AlZ+K48
8shzKJZ86M9GAuLYFe/k9x2BjxHRlo7xo5A+F1brg6FJEMuKcP+2EQn3K4XYhVjk+vfPDgpS6NKQ
dhBtA1ySqNpWjkITqUVTYfu8fpJVSMU1RyO2qnFbsGPbr+2x3wf12v5sspGEoH02jU8cSfFCHxrl
2U8sP3tM/Hf2nqj32mBqfwuwzAC/enuhF1zra9uzo1VqYy9VCsaepugAd/qmJFzxQF+qZlMDJ23L
zVopYXKgr68lWJSB0EPlAhjGeVteJ7ZjooDYy5OSNgVak+8zjWhditZcbVDlp8QX+aeuiXqr6hlT
zCEPFajZ1+B0IXLFA1rYZ4o0OrTSoz3LkrIE3fNAPxI2jO8Fn7G/hRZUmX17on5fdNdfPQsLGMgR
REMFQqiWQ9BkqhsJuO0k3Cu0MWM9XbG2sCPQDjPhdies5y8OEUFoS71AG54XKS9ytdXj56xzbg/o
93MEIUGoIwIrPTGHzFvsulQfpHzsJwwM5K2a1ByrZsuFiaWVZym1hjQzi2ItBfLb2UG6C+DViaQc
DT9zlVbN6Iyuk2WARJI6Bg9P+k77kFtxHRd8ClgRUVMBMwro/H7ijwvfMR/kLPCjUPTUBvD+dNfU
JJKPXQh5iNR3+r6KSVMzS++cKHutU7fLThmo85T4c429aaH4gk+RJAUUjchIox3k+vkImqRTkz4T
Pf9YPoM8z1JscCqX+8aydcLsXCbSii+3UIKGyQnxjX44PBrzlAAX6mPHKyjVjaeCgMoZYoyyJdxR
8y6xlP/Cf0MWGq3+E8e+AN6f2blA0KRp0ZACRABJARswxvIv/y6amQl+DgHKwqR7VfGPj8NL7N7e
wAuRG6qRmFkgjkDvhgb067mNRpXzOTgfXlgQ1LFARbjxt+1eA4sdZOpae/dVbQG79xA6bm+bXrjC
Li3PxbLQ8JulgVhKntAnJle6PNj7BkA3bQZKuTVGnLVxijMXhBPZUHAcxsl/l1Z1J1nbYJeZ6DP2
72tbRuOhjwRi6yYhqdbqaYtH6WKOfwKHi6PU6kzO/AS2ywfaks7NrWAvoZvT5EPb5EDLssf8mtnL
f5HyuVrcubfcwoPvEg2GtdJK3mUzvVfoQTH5ZzgY6Zpc/dIriLwSZHOQGkQbojbbSnmL5JpuUCBU
6J72Zm+Qv4HilIYFbPQQvrNmDRKzdMFfGJxzjopMMKBP3+PZBYAfzCwiqFss9QDyBGU3HN79l12K
GGQtel+zOttJSHTTtqKwCm4zPjebDizn/9XIQEiiIpyDwPn8iucGsWuTWALeRjy3nLyVBGa1II9U
RK+SiM5tM15/E/Lvxgd7kyPGG87fDM3KEzCt18zHUNDiCIgnXlEBjNzXV0MaJkXJR7nkDSbdph/d
NnAwn2u+01QZuGFlvoglKJvQagork2Ke/EatzhXeqtdiizL+WgJ/IW7Fe4/AdSJQAL/yPEQfWzwz
KegAMSQr24BFTcxNCrGxz+FT//REYghE3YtHdo9W8tCRwHD+mK9Fewv33tU3TE7SxW1AG6YkhYJv
SNB+Y5hR9CDtfAiFfqwy/y7EXdfDnb0rUcrHWjcNFwTd6l83cMkLkXbfBdRum7Vi1MKxmFjB5Z+p
ndKx18Pi6tGP6WTrqNh/V3fJ8m9HDKeqE1Dxf5j7ruXWkWzLXzlRz4O6SAAJc+NWRwwMQVK0kihz
XhByBx4JZMJ//SyoqrskiCNO99NEVZyQQhLTZ26z9lrvoOgPk9YoesgslakgHi9uFWeRL0EdKVx5
4bFHbBP3+6fpnDODwfzd3NSdD83x1DABxJ3WyOYL8avzAazGcyjvm81Ns2yT/+gQaBOeG/gZGYDZ
z+1Rk1RlWjQqFFASu1u3qqeY2+Q5PoIcyNYOLb+Wx40oLmpxnd2LUJFCWSWKmkE7+rndBnI3pEs7
5eSClHOEq5I4u8juT90NAkfHS3idMyCzKUaFVwBS6aA212Y+Ym2mzRDVJYAluVfKbmo5QRO7mZyh
hjH1wsx0UWCMOdiUZWx3JbMj9UgMGGBR57XDiWRX0bjOQJIt2LIGCKTcpAp0NW464mjc0X+qEBAb
XLl9zZBHuaREdIY0B71HlsGa0tyIcs8mKyqBmu5oo5zuQMxmt8tV6rRLGZcjPDxw3xbXypUrDMSL
QdX0/X48wxz0uenZQU66iqZ5iDdnOCoQs+du7QbH1rVsGtvqvcw97xGxN0eL7cdHf9duoU13iTLh
nEk8OQIKMmSom4Nr8Hmv9CGKuiwFz7tqQyoyZE5AQOyLetBj9x/48p+ams20HsTACY9o6s51H7R1
FdqpZJOtDANtudQuoF3OaFBichFVtCYlNfhTs9YQfTNCnuJppQ/iSb4zrnq3vVV3qXdrOP6GgJwI
JHtHfrq5UU8nDh3K+2K5gSr6+uYImdPvV/pMlOZTX2YLbfSDWqC0HnBsFJqC7GtBNSy3dilice7c
g8YUJA7AzkE9bJapamllpIM5qqeaXieWnRd+6PUwDQsvTk/fj+ic5Q3Cy7/bmj0Mg9QrAdj7cHW7
KI6xbqDA/hyfJG9YbIonSNuvl6Xzy7nQ6rnY26dWZzdqi2yHSDpFPU0pALDUboK1vm5vIWxw8DYb
Dh3Lp3F0oiV1xOv3Az73VIEpCVEBHWQJgNR+PidxUBdjk+rwNEynbUO7u0m6x++bOLdLQPiAgKYC
6At9d5g/Pk9jDMY8gcFlA0C5Flh5m02Sr6MLIcMzNWWT2wKaFsSlpyjTbDcqdWgauYShdCgnG+7C
e5QOHwSoPtqlDQXzF2xQuMQvUAGVvGdV2NHgkwuzqZ+bzo99mFmhgmoRaB9N9cQoqC1tJRUZ9Qt1
tO6tKqpOdcoGUCxS400PLL1xWROgWlyTImPbhyNqAa2qrXOv7gYQKFZZNag2TWFi2HqZys9KrgGY
w1okleyqkgR11BCskKgjCQrU3ZIkQ5wqpMVLpmt5ttCD3PC41DyPKDnZDVFTQm2bj80j8PjNaiR9
U7m5JdGToQj9Fsy42UFhvEXIolbKygHVbMUctdDV0BNANIX4OhoeE2ZwxEpJWS4lLYdhVhsWAOdR
Ym5TqmbLMjPGZVTq4atCkfN1Go2Cvb+oC2KPeVuvzUKRVlkJUkg7I6XROqWSNQXK5TO58wqOMkwb
VAKAThcRf5Kzjsu23nVN4KBQN33OMVXCnrTa2v/Eqvl76SBm8vkkdHGLwk4ob5yS28oEyJneWGDl
VJgtraKrwLPCRRhdCMidNXk/tjm/bUxdDAVSrqdoozvRzT5xwyPxCXghMi/z6YWDeCbnhxOCDDIK
qHHav1QMmF1WWEkRYHd60cZtF1vI4VQAJjH7ge7BrffESjCSunrmOBLz3QuvxfnR6ohtIqcy0XfM
DgfV4mDQ+1w7aa3bSseRHdM7DYVC3JZX2FOGCiossW363XAJGzd98txtU/9uef6ChEzJy5HG2sl6
UEontVXuK2zDWl+0hwvmwNkbALYFmKBxp9I5xAM1oeC57QsNDveDNWybFqCBC9mL8zfdhza0z1s1
LwclpjLa4IvtFchFwEYVuddvwSLctBAWWi9vfi2N1Z150f89OzhAJjUCTDV8p+nnH65ySR2lgYSj
drqK0cz3z8RkuHxZow+fPbPYGoSODXX67OHkrU8RAIDff/5Zk3DCe/6z8zPLyaB9AiocNGAmy8CP
ACx8YC1SehrSeUZpj+qRNbptsU1XXzDa3q3N78Y2e5oqUMPmZYWmmbfd/twvgNayuwp4H/BYbjbV
ardbK7Z7YyQ2JNq/H/ZZa/zjsGenrg+TMgkjWZvKDrbDr5/wR2zNQ4HQ6jq78stf94/57W59AoLk
uEQM4T869H/P+hyVKpFSVrsEQ28fyGY/OQCBC4HSYX9TA/3oJxd20dlLBg4b7H64pwDZz6a6B3E2
ITGu1BRoxy1kI6hbe8PtGjw7r8ElptBzlunHxmZza/VdEo4DRRhB89K14WTXS/L4/fqdQd/BGgVG
A7RS4FsFj+bnM1e0aVgHTaYhVLEor+SFszy+Li8pJZ+NNcGlR7wCcl5UkecWKM6FSQ3ckDF3gl+L
58ouArwLz9bVfvXYetE1KL93DriYT+0pdW++H+M5CxFAv4lAC0q26MHnIWZGk6sQa9NOif5cDU8D
u82lp0Hxvm/lDCAWM/mhmdkYJVUtMl2ouL0eplszctpDAsRUZT/fQs0b50Gz7Y10NO1u49SOnoIW
NYYSjASFGLDCNcg4fN+hs7sH2BCgUwkQFfP3sIyUSlYGQzvJP6V91vl6s2KKiwoK/UJu/3xDOoTT
LLiNWN7P82so4LpmZkRPtWvqC/VZDpZF4bXpsrxE8qaqZ25x0DqAeXvS3YMm3OempDCUyjxHU8wT
EDqSbsbFqDrZ6ucWck7lDYp238IpOJXZ5Jj98qDKcQuS1vyAquTYBWnk6fspPpfNQL4ZPEiGitAw
uNk+9yfIJYuEEbaWu+2cLd8wG2l9h99nV/mGriMdmuOXTuwZAWrs4g9tzp5nkwaRVGdoE4YGoh+g
37J/4o25WWCb2f6LvfHqyvGWE7nv0b27MOBzC4CiI8BXgHYCfHZ2XYham5gOcN9KN2VmLdTswYyu
VdAE9YUH3rOkL0H47sP8krC7LwXhz76xH1ufvbFa3I5MM4dp6FuXH6x7Q0bpr20mzi/wKi4vjHXa
TPNnFVaBPuGEER+fR+hGM+iJFOvaKUc5TL2ChiV3ishw06RFXbjp9olbRy/fN3r2Lf/Y6MwGauKh
ECXMW9jsdw/BFlAue7sX9uqtOxwO92yzUZ2ds1w6d5euizMGEjgDgA+A/Q6eNX12itMqCRJd5PSk
/AJJSYcwrwuumv6SPOzU/9mkfmpmdmKYFmZpDfUDRFvG0h8TE3MqxYkzBMhAfD+X56ItgHbDkgWN
IJiO5y57CEVDOrYVPSEWaU9cvNf+wXe4HU36jVcXjsZ07D4NDI8bWsO5gIAKHpnZK5OOctVlNOxO
hZmFbtRgYE0XNRdema+B16kZSORBVGJ6Tuf1aB0i8ZSHZnvq9+mOuOoy3yIs/ga6Lj926Pa+9jRX
uFZ7vDA868tpmDU8O3s0pkkBRpvuFOq7gF9JN/VKzVdxtACqta2fDOU1H5zI0TcoumGLNFo8W0+Z
5kEvOrMeFQHySDe/hi71tjoNzSqN78FPkSlOtol8HtiiRXWGcAXMZi+8ZXuWOe3GOpHk3sydyIUI
Jc/2fenTyhEx6MCW5Y1eHTipbY4CNclOlsUTdAuPwlqECvxcbVmizHcdAwSabHLidoqbOylylJAO
Cm1qep0KOIpSQz61n6r3txXNbRQGIdleS/dgM0FcQPOirfaciIul7dNR+rJVPqzh9KB+8HOsIEYy
2jTaE0VB/x1kVNUaRNsbAjI/dMY4UskTkXdJu+7LM/2+gMhJESTCQe85fzfSaGiNaQHJItobiFUF
0Gy9cGdeamN2e7UMyX3oWnSnK81H9Vt5pVw60+e34d+jmD1AoJAdzCrEMYMMglvsIS7W3qXYInZ1
FTxduD++3FWzGZtt+W6oCtqSqS0bxYKULdXMo8ddYJc2capFd0WcG+vfFvWaGgUEBj4wjDdw6X/e
HPmgV6KWUzRai2bRBFlmDyTtPdateA7EUV9DBTeSLzFWfcWFvrcL+xU1roCmarOJzVmSQwkUS5ck
P+UR9WoKqmF2RUwmPLGQbRWMk72vv8bKpnyT99x0IVhha83h+0n/EkuZdWM258BNDoVcJN2U7S8W
EtLgHEMOvBj5nGqfG5d0rN+zpV8OI5I4/xz37DAmlI1aX2O+tWpRRza1oEURJyuuufULo7YxQpqC
gfLN0Q+Qjs9XqbFkL+SthcIaXGxPfiVAEbL772fh4mrMXD8RxQ0zIPCDrceyZdpcU+JEz2F5azk5
dIVWzUMXb1JMCbS5dDeVruLh+vsufPXssRIG2Blg6kESBsnVzxsRMmAQPCppdxL6VawjRnwoDpbq
1FAiLx9pUNj9khZ2tqooVDtQMpLY1jWJ73t1MUBTC8WfKH6hiOV2tpr4arfVtRW9iLM5d5VO7+BE
YAkjfB79H5Ad05RCRye5ra+THguoHwttpdd+2PtZvE7pT2EdqHrz/ex8DQSgUVAgTEwZqgFJuNkC
qfAqhaRD4TDCxR1fi7F3xh7E5lV8SNSfvS6D0mfNlQWBNrsEBS3d+smbC8jXuSuAIkcoX5io1YPW
qQz3drZ3UykwBG1QZPWg+Q/YIWZim49wLH3m537cOECqDct0gTKQbXANZJWrbwtASej7f99PyHQ9
fDhGX7oymw8JkDKg+Uf5JAPWrqadnco7gLmD/MKY5z7AvCEyux9VUDC0qYSGOBgOY/LaBwezKm1w
23mU00WdO/mV2kAcvf45NMXi+1HObqcvjc+MvDAeW40JWT7V7JY9BfnNKK/jdhkTl9QLXboQXJu9
pl9am5nkRJbMWhqwvCmSOfpt3HUQZGrcnO9zaIx9P7KL8zo77lC5kntGUYZZrGQvFItKXhYQ5gPh
TuLUuP2X1Osv0mu8r9Z82wBvAWIFooMr5d3h/2AKkZgPxqhgNZEObU0fwj+LBHTa0CEB+pI8X2K4
OTvKidIIVwUknQDz/HypNYkMUlRA8U+J5tHMofUyWVnqshoOMCKj7JewfI4XlwQvF6b33Foixiwj
bAg2GuB3Pzc8ppUBbWSUn6lNFNzpzdD5vYKMGvTSFFvNo+HnELf5HbQ6kxWRjWGZSwPK8DL2mI/8
V0ryzheGxo4ZsHD7kSnALcn0qRwStvy+p+cOMhLhqGRSFV2z5ljnPpcjlgXoaCwWDV7DiPjMVc3C
+b6ZebjsfXNPlgYQJPqElZqZo20biA7pDBCCchd5Iic5gKXzkB91L3nt/BoCCpJHvY2xiFfU79x8
JS8qpMpAbnpMXWsFOQzY6/FCumRgTkd4viM/9mu+QxhRAlVFvwzlTc+zZbuoRez1COuE4U+jgxuj
Fg79s9X/eun/O3xjhz8/X/zjf/D9C/QReQwiudm3//jfjaj5UxY/FT/shr89NT/Yrx839VMdizp+
Ef8zfdi//vjzR/3Df0PBEn7zKfvhPtVPP7zXuJ7/wae/R+N/dW76/U/feBAQqIdj88aH6zfRZPV7
WxjG9Jv/rz/88fb+KbdD+fbHby+sKerp00LI//32149Wr3/89u6+/tfHz//rh7unHH93eHoT8Q/7
SYj4y1+9PYn6j9+M31GmbqnYQRSYbRMVh7/96N6mn6i/IyM3EcYj2AyQ3DuPeMF4Hf3xG1V/B2kR
CHstJEch7zJdEoI17z+SfzeoaqGeAGl+EyFx7bd/9u7TIv69qD+KJj+wuKjFH7/NMqKTWYBgylT+
DAY1fNycpx8SBqIfUg5uhrKSbgdBlQYaCvKQ2l1QCddIa/B0pBqkbIQRRX6iyUnuSQbvbQq4hq3I
feNFQG6sTST0H8ekL+6rvs863FuSmS3GIoIIXlhawa2mNnxllXKLxLox/Fuv3vswKCYD1g442VVl
jk5HpZRZqSY3EWgb1UWptnUDJIAmbBW5A1dkeXXNei1adpKVruRRli/dFZ+dvr86ALgVFAAUWDpz
bodBq1jOO5iVIoCfzBM53dZdrIMJoaoTiBXiTrVF2AbrMjWlpdGkgxuF0k0GAdZVUQ5eO3LDUa1x
iV6KPYRLqr0CYj2/45Xll6bgKxU1JJrHBJycqCilE6jaJScGQOoxaUDWvdU4SXRnMNJxQbs6WP85
1fnYXhjqzPB/HyqKLEwURKOSZgKafH4nitCQWyOtAtTrpuV1KhJrJ0DuIhbjWFr6ImJjv+tMCwKq
aW+ardOUPUyeVAsQBjet6N5qu+zJ4AFEkuVetQRkUENUU9ghbSi0n5LkIjMMeS8A+fvKnPoM5jEL
Xiud0h/ApX7uc6dqbUYgaWfXTZXtCOnfoLc7ehIG6FlK2l7lrAvWtdXfKL02Lo28A3otrOkzKKby
PQS8i8xlBctd0keVH3AjK3dxajVXWkq60xjF5ksoyqH22MjjwRl4Xp20EWDkLIEI6xCrzUJF6fzB
HCAREhSaj2Ws4DvWuluUQvX7OK2e077mW0Tw+X2qqMMvplrSdUXybG3EVrMIIM+5KyWBymimQWyz
7VOH8FRclb0w9uZQmB5roFlq0NZ6ZZDJ5KkJSoymKu5ZVBR3kpHpbkOQwdLDrLqKQwEysgZmhYiK
bACwmRXCTvN+nY+QhAU9stiysSj2XKkihweteo9K3mBDCfwIy0qvjXYUu6COu9RlRl4uUp51N6oq
JakLGd8Van8hOT7iw2yjHbqtYUgbAIXrVSjGeNcnYt8iOt9zOqLuEHqzjfwI0A2iB4lp1ojSS31o
F5KCYCHMviOJhw7uXNHq0PSkoZv3ZrINoxD+QhvLDhjzcLZ1vGt2xaEJa6blvTlI1qLV2/pQGSL1
UrlZV2lFFhyKVt73lsIsjDuhbXAaINcAPj3U5ABd8nl7AewDXVQ6hI4wWzAT6n1pOZSJtvKVsuS/
ml6RlwMEkV0piYd9J6d8O+jGfS0pSELwtOUoh6jA0e4SrU1cAI4meSIWL9vp9CtGDtESyyAXWKdm
idX3XusQkIFu6RRN+VozZrYglWNt5OSlBDKFUjVtqxt7XOqDteyxg4w8bt9I0IKpLySqJ4cD4rZZ
HDx+P31TwOTj4cTsoReAixBoIoEdcmZn9aoE5QYDAtdt31a3Voz1TYwqRoR6IAuFV/qtVpL60pp9
bRWPBbQUUG04ZZfnJUYIcYWK1HTQBR6UCAnetqseNIOHL02qqo2t52HR+TQZIW2cMssPZIq6S8hP
NMFjWw2aXUeW9lg1QmwkkItABYWYV3rVu6mcI+Hz/QxB1W0+RxPzxRRQR2oaKhzzoDrvDBRjS1y3
UZkN464x9uj8czSUqmqnihH4VmS6hE+AuTKmzK9b/aqNFOB++8yMHNgvxJEK5anUNHagccZ3KTKv
ns6V2JdohvCzFvBngFmXscTiddvW3MlocQ+aetnRSEWcuBDBDeoP85Ve5bJvICHPJdBWushCDb4m
F8QNwtK84UEEwpYuJLYgkAV2otpodqaMbxxUk0LdWEiaD/6HTR8huA0InWH3A5Sax6pt7oGSbL1A
ixAPIRAg5E0gB3YY6OZilMfoZ2wZw5rBMfATlnBPWGGwSMOUj05oMrqQukq/EUCvLqUqCvx0QufR
WOdwRAq8zFWkPdKoQ8RnzPDhY0L0h55JY2ZXLElsbUi7TSFJmuQYuljzTuEHSitxrKWifYVSAlng
OoOgT6mEgRto7bjOo0l/JCkV8M4yCWLDfaVCTlw5MqBZ/VJRywc9AIgwDEK6o6KJDxLKhNZhUARe
AuNv1SdZ4PWszeyeKdCyTvNoLXQ+rnmmt36uWuE+L1uBO1sOy9wOOiZPZegI9CLPoz2LSideHeqj
aUtNqHo0UVu2aNQy9otSBdsw3Fln0CSx7IU5eGacxqADLnj5REJWujWi+hBrT1Z5GDe7Ie5014yD
fpPU5srU43qRB/RBkQP1Sq2iO+iFQ8qYW4ot2nhrgvnQBv8utKO6QuwyibKNNgrU5NHRAkzRyPxC
r0xmg4m4zkAziWyH2jZYZ8rMbW3y0zhkwVaw2tyb7QgKnLTItkZbpECqlxSupHyQhfQzEnF/PXBU
WUqJCDq7RAUZ4prZxFSTcGx5xU/IWLoiCR4gfc2OXaeb+0wfKruDLQQ95oHcwYxWVixM1Cs5TFeq
Opo+QWmDE5npcJtX0PUOs7K8roc+veoLc3DKRL8vpC5zdEnrDlwvh0NrSfEaDAHacsxhzmbMBEt6
2zllg8I9tzWbEH1rcmJHLVzRMbOEm8RF54air39iDbubjNY/gxIRP6vulUPbxnRDc8HWeOaMhyql
mg1xc7bQ9RzyXKGUuGqTvQ3SIEFxvunBu92rrQFi7AzFH5UlFnnUB46eIIbFq+iNabVS2AiRx4s+
pT06Q26DAprx0AKpto0M63TBFSYdaxyYY0fG9Llg4RbVH73HNc5eYIvJUHm3ph0E53utarlyrUWU
O6PJm7uiUm6SMtTWuSLkys7UHDBNio08xiyhtlJGSJ81dFhmWIBdIUXaE1hLzXuEIPMlw90DcvSx
3JdCYQ8wVSMP8pXDRqghijhFKhmJrycQIKm7rCu8QsRRtwDuPQG+NiEKt1MrCh6kWtcXaZLEb9wA
MyOS2znkjgSAxjHTuhUKVBUfe6x6lvrqxagKE+IGiulIxjA4GRRKfJKGw5URhvUVpC3HvVA4vQIu
TrZNY7xXY/0Xw4mH0ojw8TQiUScr0LhMkgMguojaWT3oHzIC8R9EXZ/aGCQcFhKEctnzJayZ1Lgz
rKiCZohVWDDQxri7M5SmUt3eoplLtYxUi1hK631XsfBlSFnjQQIKVEKigyrwWLSj34RVa3MK4RWr
rIOllQxRPJkCuyhCjAIT1Um7rmqLmygpJFwLpYj9DLYD7Gs5XAZjk9uqnkCRl9RxYZtD/zw0oXlV
lazYSjEFJbSZmVDMbfvsNQaoGgQIY35vFmEPaLSuPTfB0NxEjYSLf9C8QEjmk9Vq3TbRK77EgSa7
1CotrzMsrExLDUl3hVkWAOsD8umEqdEgCgFEL6TOtR68+0YHbmMb7z97hKp9o7qD3vE1wT2WOKhO
k3ACprNflqWwFaiNLuVAzvdxliqJV1ISWFC3R0DVi/tC6UGoS+HdyUVeuz1tZLA5QpTttWtGRvZt
IuLyz5aSLtG3oaqGmh1Mx2AwTZQPV4NM7aYhUWnjGemUI491nb02VpA5DD0Gm1UwpVw1NWvtUEcJ
Fwz1wW1w1jwhatOVR4oHOEna2C+Lpj90xSBQPqSz2E/6kewMszTdkcvqKqG4fJtcz3On60l/KAwG
HdEhgGqrV5YhtCgE7zV10bVx1blyBhvlisXgJ3DMOsfsymnsd3ER+5DQMTd4x607NJ5V13IaJclz
0BehegBBnNJMNElDCiuYlNki5oEMthhilo3Norx+bUuUaeu5ILsyifnyvaupFWqrktexPygduS3l
nCNLkpFd3mAbEx6SHfADHYor8RjDeUMabajxVAV4ZTYkL4SOiCBGH/ed5eVaOlxza9BgcyuMndg4
SrGthANMIJW1/aGmmC2pNvT2ugfj2C4aGbQbYU5qT0nFJpbcfjBAaCPRgCwSOJTCRoUbigWD6YPk
IuNL0XNrQ6kI3RHloI9lYKEfbRqPgMEjz2M1HGgizszyWiktA1qMWVibjtUm2LAsQiIqbjAQUYxY
DVEmBspIJUPv8HWZB1hOJjmoj+wPGYdH1GRSF3og1+BLLhSAwmEnghGSWHmEh9NiV9C9HohrUMm6
s0KGqevTZLRLrohXjRnW3TAOUeXIozkl3YaePmUBke+J1QoQnRAkhxcl04C7Q0jk12hKyRYCpeaC
Ql0NlMwWNmjUu6aSr0seVMBnRNQ6FNYoeQUoyt3O0DrmpXqdLaxYijzRDsMikoujzEftKUM0eUsH
vuokVE+IURRHq+qjdYjUxy5qopa4oh2Jk/VGcKtmKe89LaEvLKrJRHcahWs1y4alBTryPeiZymMD
DNd2tOTaZVmBv6tVvu4yEnudZU2emrAsV4MlsTCNwHgmAhwBtlp2bFmJrLwi9YByvyDOXoUBq6NS
UK4vW8lGHUxYKmUD6VtiFL+KgfXbPKjl2zKKwG4YjbqK+teaEzBiVmXzONbZZKqUBNx8jOAFCdKY
2pBoJQowy8Xg80pdIqqC9KtilAJoHTZmS72OggEvqBpfKRWeaaOGrHaSaVaBS5NwzDbYsWFO6CRY
yn0Bfjsh9W+amQhXyxSy4qrcg8a/JdeJxhXdEfD8l0wbw62W4mQ7WTtA0EG7h415Y0ThkUdK7ICe
nl+JQSZ+1tTXYHFAbTtoWxD84c8hU5lTG0jYRtjx+7KHITXQHDi0boCVbsbcH0bpGHWy5VgRfElJ
p+AGU4MGbeGhrxXa78O6baB7nrC9yMd+iSiCiTLKQjnkNVQ55C5V90loFp7Gc+IRimqqbuDhVmRp
sNP7RhyLqEpOraTel0zWlqow2U4tmiepDdgdp2WsO1JUWkgvx6j0HOp4aQXiLmSV/tj0kuUILeSv
HJludxxNMNRbNUeKWe9MGIam5itSuRhNsNqQpK6PdVTIwsbJRIgQuQ6fNYqG1Vdf44KeLEgBjzVo
LFjGvf8Vs5B1KG+FSJIwd3BeQqAJwFQOS/RUwOyMB3kvp21vFz08NpXwZ6HX12ZDX5SU3AMUUNqV
XF7zoLlJpeQ2Qm4mTOMnJZJP757YX5HmTxHUf0Wy52HwW5bj/3nw+lPsexu/cCbYry8h7k+/hZj4
FEb+Ejj//zEOrsMr/7/Hwff50+ew+fTrfwbAqfW7iUA3NGsQfrMUYiLv9GcAfILh/hXwVvTfVRPy
pYhqT/A0aPX9K+BN9N+B9oObPglH6FMy+98JeOufs1zI4gGYC5YGBLuhm06Q5vocqolrI07yxKQu
QSILcSdYFOlCCmNZda1+IIc2HqV61bbQM95KRY/rIm16s7EHxszClUqOEgGpV8tfpRR0UCiTymCX
KKwN4Aw1Bv6NBE8QZiQQ5AXFIH0xBarZEIfGW+zi6UrLKxQHIzmqgiHwBp5leycPVUQhzMKSwTa4
UmiuZpUdQhByJR/rWooeCpBCAagNdwU0PqgN7yFLFyLYpbFSSXGNcppdJSObsDcwLB7z3ALzndJz
FXJHeBKRqKwqThaUSnrm1TVhzUKB0b6mkZkEfl5RTXG6phzhd6qcKCjBFCSFBTpCQQt2R5wuRBrH
6q3FECoFFCUyoByoJvi6T0wDHsZgDYiXVpTYpmhGeEiMaLYWQONubbBASd20i9SblmCQDhvSMbCJ
wS9VPmD7fIwjIQI3BUcQ8YbR954K+Ly0eGgzyFvrmtsFVlks20aiFVzmPO+WepDpxyRjsN8pQm61
EoFNTsi17ugZrECbIL6yxAcXF7BCn1OVkEIhECtBHRREL+iUyZntNpKVYR51lgnPKFV3RIICLoMg
+zKJ+nqtVIF5IQ9ypr2JXV1Do8g1ISj5eQq6QG4zZazQHogrFk3N48cAnHZQe2bihSgJ9z+c8r9u
w4/5o6n/H0J3GN8URpxEHgBgVdQ5EwKqdlOAWzWoBIYYWop40FrDRe5A+zi7MLQpCvilKVwjEx2y
hsmcARsEs4QORk3TlYbE9AqpZy9xh6qNC6G2L83g+kGVBP5VoDT+nq77iHyMu5olYxgjoCMpphdG
Y7WIQkhYfj9vINr/PBzUHiIRAVITZFDQHHbI55VKu17r4rHTnDoIRGt5ek8RQAKUTx1AKFHH1alR
Mpk+ZppEJL8wlPhXWCRK6QWwm80AMG9OtR6CZrTFLRSlfb/vuywiMTxoLXhMEK8q7VBhKfCaiV4q
gT0oeQd7t5PDYpmiOvcNKZoq31qhKrVLxLH0e62T6sEbkSMx3RSXJEcIXqMKtPS4gLc/1rRRnc7s
xvwxIloFifPIGqElb6bQu65tkG/yBFLzanbTqahTteuWp4WbZLDL/ViIQDsWUjXFmzsApiAqmkfw
4UfahvxKDxq1Q82p1EhIBYkWFzB1ghy5HJg1KKcY1mkg9RQepm5kS6lAsH1RkJwxhxR6m+/ImCMA
WetNUkzUbqkRQHqlz7ET8zwFWkQmdbJojbgEh6XedkOwyVv5/5B3Js1xI0GW/kONMiwRWK65J1cl
qYXSBSapVIF9XwLx6/uDyJmWqG6p6zZmcymWxFQmEogId3/+3nM/3UsM94q7eLYb/x24yzRtw2rI
5BcaK1Wxb13aosck7HvcROoqfirdzgIDNxRrTyRw4VeT2cVF5nkKDti3DqN6TEUG8r6Mkqy7gJ6O
01s7CprsBPhWp7cmr5oJrmbFzNRt3Mx+ykBWWorOQfSU3icGU07tjcl1lr9X6SKyh9Yd2gbtcZek
d2YEK7qmyzouX2QRV1zKELbR/TT6JLttGXbJgU8Edct1k1KMpoIWVl4Ut7OlFqYkT40EXgBJa/6O
obkjE8hQjY8naS2RRyLn9L7chGVnWe+ssYiCdzk7jtnT6Ugzt05NJEgtvXJ41ydjLR6pJhJmX2ep
qva9CrU+zmXBxFQntJbpvmhNpZh+HrdF/CSmwPOvoPN1+E1ayqk+8SwSZkMmwxw4atfSt3I/u2oM
rOHYOLpsv6qwCOYZUgPwyLYKo3TezsqbrA0O8A6lxUQAHSofi+LQmnO1y1MxIazxYhRNUTf2EMsC
KyquuqgNGMw8e/6xEdSum0aPRUIQ6JsQAewY0uuz8OTdD1w32pjKJNWhRSjuog/KAS5c1uQOlwBG
QoxDVOmdPYNpMuhFMbEpzUdIhhkzdAfMHLsYhfcgJrUvYPZHe2FbKSV4HC7vwiVW0LtFEe61Jylf
C75qtB/CnlJRzqI7myxoBBNrdB/tLMAH6j/LYVhR6Xo6P+pqoSROo2YhDSbDXShkPFvdeKLV6oBZ
3LScEreR19mQ4l1a5W30KcUXsjkkXReoneW6WXNo2zTwz37ZJgPM0dG3r5AKeD4qdsvC5ZQ2wy39
UHBnWuidJJPWrnWqvZG+vZPb1V0P6NNwHjU1w6nKWL0VE993q1qL4BISZ0rakmPmleZ2EV1TWLve
RF7JJRufh8uVF1RF4Vi2myQtTXWnraw0m1J3qUvXibjBCUSZ1YmjGhnvo9qr1nNbtxx3Y1UUmFqF
KcQEC9fxUhxxHokd9YcO96ugJkCjVi4EFvXEGtpir7p5VRWrJO2yZJfMlbiPtF3u/BHo2TPOn4ax
vO7Bff+sdaD69xBKevsqDJCnNWy5gIFU3VQhVjIl07bneSfcWr5fZJQ+NF4T83euuotDy97XOoq3
XZ40599HpFeZw3oh9OHW9BwnfNiar750hMuoNwRVunPFEvgnDnH1RXDS6E0aw1O5CbtY+H+40a9i
LT6cBFgGjUqSJB979zVG/kCtoxHuCEuIeee087IbcN/dFLr+05TWXz+F9Aty8EpYl2T/a9r4w6dM
2sM9fnIWmlKT2KtGZccpsv/UovtvPsVl1phL1r5me956f3/4lLYmoyjKdNlVyWBful64wDB98PX3
T+kVqTfglmEuubYCQ7IgPAzW8uaHjyG6DQhiY6jdOhspTkI/j8Vd13ltvh8bnCje69KazZnxOjSB
cO93Pw2c4NFNVeOscUOXAXCirTRuJ87gL9FdkrXR9O73V/mqtSq+S8wp1aAfs4W4Kz9fpNe7s26L
IttBtgj2MmrFVjaFc4jqiAgRKg1DQLxMD/1Xlfn/ruy+b75Vj0P37dtw+7l5Xcb/P1h7f08e/+fa
+5GS1HzrPv9IQPv+T57rb8f+Cw+stSqCLunRmGBlvtTff0FIxycGYz3YaWgl+c1LPS6Cv0jpoYOR
nGIn6K4uSy8ENCH/gkOzFtFksGuC7P6bejz8LkD9Ia8HP8U3cS0fAAhWetzrxZL2irzJdXGDNMlT
LqJ8a7uZoiYTGfAQNXC/jXLTbScMbjZTErQ7Z7aCN7Tt4jPpub1vkoiJEI7q76J+aB4TT39q+rE+
oxp37ktdR9e5VaibaKmmWxUOdbFz+6y+pZ/ebFLji9sp6vYYiLnnRkW+2VRTP13p1NAEzVW/963G
zjbu5MzX0rPwj4z9/CrrhuHg9LX5qIPM2elJhv25jurlWk2evHYy/QhanN5q/jW9pM6LeNvZ26he
dU9DLPV+JewdoIdcCkn+EOkKoWxB2ru1ykQdaVBk+4KBQbtcjLhLdUvkbEgB5bF1vREL8rTQl6yx
xQamaLRVUc3AeNGKoyey5ioYhpWzUXmH0g2mrzOznQ+AAd+6PnX3dg1jpo6Et3XzKLvyC3RKM8Op
9pbXTbcOLLUrp2jhOlTgs+d5gn+yn5NwQlIEmw4+QZ88MRDY+uJaZtg5pEibac1mJSSdK92XgsTC
0dZHA5LwpRyz4DQMHh5ktd9GH5Uz5FddujSP/eip3QIv60R/u/gHwzJ1yqvpoGO60qSXy2mqq+qc
1HEcAL17x6Gzq1NYNg3DP3vGl3ZS0eQxwXWfyFZuRN5PTDrte7Nx00Je10HtrO0Lcy7yyLrzUjuN
6IXUx4je026pM2vcpF5ZQQRAQrtpC6ak1rCedqOU/9SqhT/RARCbuDYXOPXy4lZuSspVhud69KJj
2FrdMYr6/ppGH7i9l/tX+B4zF4hW2CmYy3CDDUr3zqWjsIvBUw6Qvl3O3r7ZahVmO4lp4a71LOet
I2wSTMFEbLdM1caX4CONDo5Llzjb3iNJmsvm2A958GUOAl5V15JbV9gQDoIPkVui9Br8ekvV0zMJ
qQ2uhJrFLYQN3GNtcPMiSEugePpaOSXVuQxNeU7KdiC/lRn2QtGxnCb7PfE6fCv8eDjMqFWtbWQj
Nix8EtZh9KHI1Jl4qosxOXWDpTCPVm51HUcVMkm7X0ZkP6Gpt6LPnKekSMxxyabpq5rEgo6PFG4T
zq676xvtnMNeDi3dnTRhOjxdQkVrfD9jibR3jVcXmzSQ8TZammLjubm3H+uR/114ltNm8V0oD3r2
sd8v9Ce3M/a2HxL9pXIT+XYy86fccuCuOAV4SzddF2oqtz5i2KNnSec+El287wt66rNfTvu6SexD
VXKLwJyd2xbW2raqyubk6whjKRYanfReJhSzzVKM79s5Qm2FW3u4j+X4RG/bvHOnrtnFNEkPfV0e
bK3rU2X1Dl2mzt76Tv5Uh729n0UQf2CrYv2Fd/qF3v37II6C0ygtb++762o0Zefda0q+gv7nZhk0
3PE0z9/EcI52IqfS2wAbjHctSvBxH9UZlT9hPX/vu1qfvHAe7wcYAt/o+TjXSziKbelg97DN3CFF
9hPPydbR9nBTCltb+xmA4xbj2nLalEwbaHfaj6q7BJX1dZKUuFDBUjvWsII28Wi+WHO33CZNbf5u
gxoDX1H6y7Fp+mSrha8PPRXYxoH0AF2MlD/i/Y5WvgxXVVHO124+MILPWQ5Nkb/LLSGbXTpn9GAo
98v5KhzTKbpP68UzdFDG/EPLVr+rYXVm28yqzAX2ABOh0Lt5oXLPhLIk3ri6pW879zUrNBDVW137
ojnbgBvHJM77Zpe5ek+8gRpQWlduoOadXtJhM0iOu6KdGrNLJ7eAE2O9p1njXxsQj7fu6B/KaA5v
1NxZgLHYUQwuSzevk+yofWg/dax6zJsiBSE3GW8UKAL8ZkHvoxmY9ZxPX712IGKNWXn2xiU6UGUw
5HthBSVa5oy76eEGkhxtKTHMbepn035K0UOVPTNSRfXVz7uPRV+eg2h6CoriTtjJo2+lzHdOVDYe
/Mr3aXQ5zridlG5O8Fg/0yJfbq2lVrAz10Xied3JTot+P3r0zbZKK+cEuBuAEfd3SzR6TxZVEw6e
Ahc6/Mg2no6bt3kaLJ9SQIR9tvh62+ZjsQVM6IeNMPVHt2ifomm5y+foPhw4oLqp+5vuT3cY3BH9
pd/sOS3mQ5YH+s6Q1W8Vj/VcyP56WLl9iwgvXuGog2vNX6rZij8MDDjZeTklhwLfJmxH2DPPabZL
w2jkMEtGcY4zYqPlhdGDil11XyBc2Y1THl6KIoXRNeY3Yw6bdcs0CVmvMAA2wWlkPzYwlD+XZqV1
FaEKtjpN4/M0V+2xT6XmtBuLD0uc66sudMwxhC20tfuUUVtMOn0aIUuIXeaMLlSr2j872J5/gZTU
HOgFg6qZwQuuJVz5v+ukcO+joiThbxLMi0ARwnuh8gXiUH/lhtlyNQcqfk8nHGFhWrfFGx3HX515
BpWICWJ+rS+KauLR8tzgOGPec1D9IDdt0ATnKE/nXTjI5GO7pOhc2sazPoKxNudKQgHY25U8B6Bw
O85lZrZlUmJrEcHkrLH0lq7275nphkRH4TN3UdoEnyu3eDPRZpkOpFUGqlLZVzh09XFL/b9Ub2az
jO+93P7Q1+woHfaKGVQwnTYGNm42KjCgrlF7p8T71sWI/gRbBTpdReoZoBKwWwahkERsmsiC71I0
/hMoFHGw8brr2G7jW9+FOJ102fTQwYs6O33eUgu0ZruUIYOLa49eOrx36yvXWIiNY9N62ZZTGNwp
xjlfqyS0DpFamKYrBthHnbv3VBnfmMT3jklhec5mdotc0/VgJvzYxuYQjcnR6mkH1FN5O4eZs8mD
IlJXmPij35kS29lki4GrPop8HwwJWlpQSwZxx6P4NDBFDVZeaAFfZA6T9zA++LtyO30Kq2i5q+Mm
ORoVmivdOd3bDBIYIcRZsJt1Qr1lzl37ZmqtZjgV9C52ms0uT0nme+02pVvxCQw/H5iws1IjrTI8
1qlSh4Ay/zFP0ImmdexbwLl+8950WfuxYw69fcMQi/hb4bWj85jElaad3ATmUBfKi7cmDT51WJAg
D9OpcA+VSq1tDxHqKP0sfIcw8J/Os/6pB997nKM43IWljw8kYb/cyKEpP0deM9gQUrIWHt8Q3XUi
GMlAyvC98Q2MNH5LR8fFoi9MCjKSpH4Uou+OWFzIQzvl5kFmLBXGlBgufNpmtCAO9tJlIbmWGjY1
PmA7IfWACjJc7ulHfYA5ymATaceHUgWwwmgpfQtLE+wYCOedRzpRu8DPmX40Js2eJ9GeNDNS3lXa
DPup/NSCtG+CGNogdgZ/k0LkN1VEJgbxnFRVHp3yY1AhQw7S9EZI86g6f9g0gzV9zgZ5l+UDFplQ
lM7kKZcOgXXhN5TTyTe3jvaQ6h9aO/pWFeYh1eKrl7tHq7aD01wb9wZy21vA8HNRBG/ionH2tA/P
2pTYM1ZNDhrMZB2R+Mz99ok9Wuk9B2G+7SQ5/WzvCpEc3aUwX3QWJxyb80KKFg1ZdogTv3/AfNKJ
TnFaz805G2t4AnUwyOBi5enXgAz24lre8JaJGHCVk8HPNpW7qIul8GoIcI3c1oFb7Iz2yse49LKN
YQYr5fgQXuHIqfazmc19JFFubvyom0hz09i/Do1v+UQ9hQBXWfNltke1MLjbZoy232UPauQlAGFR
5yy39txYpz7K0lPYGKqFpCC6lrZIzpYqrDeBgae7RdNk7kQxpd9sAQ+hSgHsU9nVd0mspq0XpPKN
cLtuHzRpSW/fMTaHMTjtSJajU+TRRb/aXRZWv0/Gtkw209glkOYKTuGySU75HFf7IoaStal4wDLl
/CH2ei0gqDuDQyu4JcCTy5wyk0NwI/pKW+cK6im5to+vx6i33lgGOIcvmfOmWQiumRs+FGaodtX4
VJVqSzAZH8vU2PtgNOXJ9+LuEIJVKSWDKwCZ+SrxvAGpTjFdkta9KUT7xm9Hs+991X6wrc57aHP4
qKMLuaSCbX7rtyZBkN5W2yArSkbSB+osXSs+1nZk9gsp+H0A5HebONo9tKUvjrIY280CLf6SMdP2
yrjzfB77ciaz0LeTTC/A586NGGbrTFMMMfXSlhvbxu5y7ydLmR8GtJsPZtB/j1ntnObRnneLY+Hu
uXgqIeMerWrl4iEfjHuMVdNEp+gLZ7asUqjmlzn/MGpoefshnpTAfcfu33Zg8pQPZSTWNyiDG5UK
/pOn6pLGbqW3OMw3+6WLzI7GlNlYxvG3Kim7bSKqJwX3kZaoYLVNypqwM07Dfqca6wnKSLYvy4Kn
FRf2VejU5spM2Gi5xcr0aao37dQFlJGZemNo9u454coHKc0A1G0bKHlNsC0rX3/pJkYxZIPFslvs
pv0bylf9QQ6yQCWpOYc2CohB1GmdbGcZe+8ZsISYNPPzR2h1NnwriV7bdMVZ47Jwm2biLYuB5Gcc
FvvKWD0zl7pGQBrUVnsexjjdB/ZSE5/ht4qk7UeoboCOfJdkY8X06MplgCKvGnJCN+3Dp5KFcd3P
4QDe0TS3o4dflNcty9vQyGYbQLr5EhvYqz2M2H9A7MInn/7nObd7/fY/alm2ZqAVvEmlk6y7q98m
TeydZITHehrYn50wm6//YwwykwF0yI3tRZigtwCHi4o0rED/LkvxlmVYkiJbSC+Undmdo53lzXdI
8F+hc/8/8mY89Pn/M3S3/Vx9/vsn4G59/TNuZ0n3L7SMIY0b6Omceqv9xTNwZ6FY+b9QXej9BT7A
VEePzj//t9pi/R+ozvkLZQ+EGuYwrL+Q/wapeyVBEQHucWjgMfYC9fNB1F/h6CWa4aYSofqAcqaa
o01j+sm392sfPai2eYXnDbn6iG4U+rU0WnCIuEWlD4wrG9P30KVnQKpZpmE77IbSiatyNw5uXNV7
1WIkuZwna1DYY3eekRBPwmEMo26bh7Gn3JNf5ohYjsJ3WxCQhrJyrWwUoZAmuBrbVu2zZC64LkWB
yHURwNwkOvaw/pnGFLVl7E5XJYVOXu/XkSPBxZtLHLO3+eJMwd/Ixpz6nXBoHg67yrLXN/S72uaj
dQKGAP4A7ZKXS1mqwT1ZfR4HpO150COTbeEvOtcGqGYMjnSqayEPKMVkU96qqsmav2EFO+N8MMNc
62CXiTEOgi38j4n3pyVnTdNNqIuKm5APnLDTjUDhwqdBzWHnH9vGsbmEDoBCWBC+U8dqt/5or9ef
jmPK104yV7ZffliN/w29g8X3A+difeSB42Mth64N/gp9qp+B/C4fpF9kc/feeJ1WwdmTIjbzlZ3N
E/lsm9SwLPeuMvkyA4rVpjGPFkY1Q3ZykI74+en3l/Mzd4vLgeNKT8H1ZAgqDb/l58tJZTJQHOj4
XY/ek6WhM1vpZOf482IxosLX662a5oTM4GJRafjTjU5HkuA/9K1eSWDXC2Fb+oDqtGC4O9+NaX7o
wpiQMhXuS/AuqBkOU95NXV9N2bHrcsz4Lsx7I5vaqJH1WFDP5Katuw3MB4ellS6hQIkBU3/9ARMh
mmnwjo0cnPsgmxbPArIupvBL7Q2jym81pPT8Nixzx7/8/m7+3PHjS+ByB32H7YyczAteO9+jxhPt
IJvlnXbbLJHQIozHbRTjXEfLMfH61puuIqvqa11vfv/R8HJer6yA0b/QAtf5vzT+3LWd9sMdZBit
GBPjKUgX/rjEb8epZPTVYejxlkqPsVesHx6k07oHRN2VGTILC55Me1sZ2VfeXeMazY5IUrXu1Gly
EgPlvq+ddV3gCt8NO9DTIIvu67F0XXn0RygE3Xaekpr39JHKBfQcHBOsM3EnM0Uf4zLHHfKhIWli
F4ukg6WxieRoidVGknW9quSz2G8PC93ZdeP2fcFlLlDYeWdqJ9rp+wXYmCsq+3DdlVaKRVK0gbvi
8/Bt6EC8skO7C0aUBmGC6rtpx3VvAwAs/C58fpep9de3tocMktBGi349WHSTlPxlWFVq/Xq6Wr9z
lkbse133LR8uaiaiJF8hXY/zct2D6zDMuUZ53H7hEK24w1VvOKn3xu7hCqBmcVfVaZPayVJtuqjM
0AdDgyAfPy9qptylyZDmPJKqCZCvX5p8hHHxuX4+IAumTvLwdDsUuvk4OUPBW3tLxf3+YOchyp2b
AnIk1VsWQzjUHVg7u4ED1kwDL52bYr3qUMQN3wtJyWQ9immdY7Atn6+zhT5hPaKRZq3uahmoZB17
50JvPiwFOahD4ukXgCOVHY/ArEhpvPaLT8rHY3p5K7W6Sfj38vlE1YOq9UNZ2oxdbhVNA3VED6kH
9+1Yt+vDTaXPJIEPwzSHFP95MDtZfJUn1brO5mGM/PEahSzg1aUCk+KW/n5vyF8OXcS47L116hUs
N3xHft4aiY+IA3b1gHZbpAY5nDERlcLLmWe1HdZNe59am0UzA0vwo67amat7eYmXpn3b7rysHKwL
JKU1WHu1S/PnCNemmx8ndCJoikcGjLKqoPKvu6zp0OYeZZlRQm507kEve8wcLVOFDiPqmxqyDRZG
g3mwUW+rh1lnUvs3bWDgu5uNRL0djNfecwB1vV7mt5TKUD6Oz3+AcrCu7/p5tUNWcTrnLguz9cyW
YsJLBq1mObEOugXVpfWmcerCbvxN1U/1kHx4iXZURAvfGBSM/ve2Be+aW+YRLhXPg/CY8V27IFXx
sFUiUzbofpaMLlUJdpf9V1si73BPziBdYixz2sYGUXYxtL1/JXOhqCXK0jEVEKF0Kg+xGSoBbrds
LOP+cY7U2tr8r9anYJQLXTY4AzakZxwzXxvMQGDxOJNk/hj4RtQ2cstpydOtW7E43W0mg/UWxUKU
WboddFQwxDNEOefIa1j0M6eyqVsbtv3vF+Dr6BYiMCaoQda2mRD0a6Jn0saV6ZJ27yQ1NF/eTPX6
o+jbuI9uh2aSzQOHb1hzXg8UIvPXCKpYs2AXFM6J9XWxB1xCbiMGbFDKu3M9MU+CUVET0aXU0Ov0
pu3iTAS3VghdF4Akq/v0D85UP3MQ4HqsPWqI5FAkUE3/Ysih5WyNDbyhR2fpWoVTxqShdWYgg77T
ZocKZLn1zoDRw9wcu4Xxve7b39/HV9kKV8A+dmgtwfxYN/P6+x9CnOk6R86mnR9VXeWB/DDTGpLL
AT9moP5jHnj5tGzAVQaeNSrM9ekGQektev9vryPCZgbuPPIJ+Eyvz5O8dWnWtG3z+Hw2urJfD2R2
PmH/MMT0gujvMul33RDsetIRZJVr3vv7y3iVblDF2FBwIBlAG4BR8HqxZzlQYOJ7PQ+ktzBLQYAT
WYBXGmseN/zHH7Kyz68zoYNA/cGR7Zcn8Z37YwcCpuV6F17ljWapu7zODdQAOr2gBxwWAeFkiiOL
Hy+HDzKYjtLdY0Qlyp7YkcWffKtInV9teGc1d2dXgZC6ZLKv78FchHWfl1HzWCeI7Zw773mDoeXk
6Z2KYeA4P4Z53bHdXpKYslyqebqhDZ7hSZJXEtnswUEGyJGdWza5YTqmhLwEt2LORdHI79/p+Y1R
MoZJf8axMgbKn2lAYZGTtI016LepZdVjhj0pnD1rbwc5zKlzKBKRM1OxmtZEY4by1X6RVrgmDl2w
1Fa3QxKm0u5BReG6ihu7G2lyUCGB8W2QRJB0HrIE2SyI0HM5NkRduSZC/gw3dPNy/GcTq+8L2tM1
yemjuc36m0nC1EK1j/CfoOG4qYKWCPPcl9HBnXpTr5hvR4xxKiOI8c8RsLY75kQ2G9nmGA1cIyIv
uVhRAwbN18asZeLBdmIaXh8sKQv8QuN6cPRtXEiXcDRkiu94kN5ATXPTNViZwaBe4thOD3EYx4xF
nUUOJ3cnwkrDlw2L0V+GLR4pVvOO+1ITaen/87AP1JPoX6+NlJBUDvVzzjJ3pSsRMJkhSBZm+FQp
vzMufHwknrVY41UzGZtLSUcjuLAilIYy0IfLy5tJOoe8xH0uVS12F698+QcO25qFUhFzKSbJ2dYb
TCtQ8dZk/yk5Ypk4pFTTAGm32NnZJHR5ItCvGWA1ky6QiyJE44f7vKL6yl8TrUH7BfEUCuuaazgy
5gjdkxCssRpqh8XHCewbuu5gUu4VszfLalGSdjSC0GJ60gDdi7qmL5gOI6hdFsTtHr9Q8hF7iKRB
TzJVw/xPGwffs3ekgtwjK0PZNmPhlMe2h4p4GiimLFgsOQbSaRb22+B5a5jBN5xPg8nXdgUTl+kQ
WTclpNHVcUn1S2tPu9TKwuSfknrAnegpwaXrL6IYjAY4jKI1b8sqYQJ1KsOqqOlyRlPK2fHeEjaO
3FfQWRXNoqKyM5JsKLmejQdPXypz7ddAnM1dGS86Wh7ZMaY2TJKKRRwlR7vw8U7elq5oTQqLl1K2
PDvP+8mGl8P9LLFykNMumzzmrG1J07C52+ERlPNBzLZbC4WX6ubleTt+sqZH1XM6hc5kfZeXqAxh
fj25o2CB64defE2hf39w/3J6wszEkhmqF6kKRgmv8lGmcDmzQEn78Bw/QAxI7Ty+kb7IWU9EL+HP
ayUirDyhjqyDib39+2v4JXiEwRo2IjITqKLYMP4cS+Esw3borOliuyPEp8Su/fx2QQFv3luVR61z
qKKkIKz9/mPF6wwNRppPnmbjzB5g0Pb6u9PZsK06mNUj8wiNWb70SVIlYjdR7rfDuzKUo682AegV
Ew+LenQILsyaiXiCRaa4X4fJlpLKanCnLGMwOd2hWZyFsjDROrKKvewzheV6FmAWMDT1PWL7jufo
2Y0TcXB3eJqXt56KczwlQhNARL/4LhLLR1TI606VubWAusTVKPpD3I3umlQjOKKofckf1ZRoksqX
y+qXPiLsi8xZT4TCsqKue8QqyaUzpduxhRznVH1mL5uuinrhVJuYjD4L9pkJjSOoZyu7i/8Qn7/f
xh8TYQwWPccNMLNjrGPkv7Zvy/xylila0ockRSKnaNpFKZ0LV7nNylQRek76WwdpXWRvHSeBgrLn
yMsXeR3l8UA3MEqsblQnWh9sqj3UQLT4B8Q01AenHhojdyrB74X7QPCIh2xrQXGbHtSCop92ZWbj
YQeDQ3S5w5SzoMHFwKWidopjSoRovB2qAg+q0B+W189Mc7IhFhbcS7iUzCNb5xr8vKwdv51n5Rfj
QwQ73uk+Z1p0pNNp149sKw+JMs/RgdjDAqnSxV2fIxpkxH0px1r4dtBK8HeAZSsg4Ng9+4HpIzYv
qBs9B9nOXuJ2yIEaxhXbyZ7fmHl7WdZdIVLUYt5HVsdi2/i5zTF2jRumX6b7ZFCkiWdM/RaWSzn1
LTd7qKw16DseTUjxrcX8QUN1NClXoppGJ92uT0Gy5ivdzKhO9raVdzhwI65D6rZl3IujMbFpYzsa
04tumMfYnABSosk6BCQ56LnbPhpp2uFkTmKR4/i1LOtTxgrDfP/uQ+rYB47I8o8eca/rBepsKOir
f5e9WsS9RrezXqcRApzo4jHDY2qeAE5yfTEJ3TG5WVNDgmSSTZK7oV2x7qjfr4XXJxyAM1IDEEW5
Viu/ZOl1S0hb8jK8sNkK814+H6kLLs4sATcpMDzYUidx9P7rz/UkrHXmtUQMM36NqcpVgjQLIy62
sPhc0fQrXD67sDWHXa89jpUAYwH+7vef67xCAEM0BmCA6zeGmQya+upIL5K00t1szAVCitPxHYe2
9NLtS1VAHEjc+qougyBg+CigRyPftAWlMW43GR3NHiRBZEF3rhM65cvGReBTPIHkhPP8x5EW6z78
8Xxy3dWjzLYp6dA7EQ1/3qerBGRMhZdcdByOFONhDuWUU7Tz+/ATqVamop2bMVjgXTb1QGPbSi06
+0qZPVJSvFR8qL0i02yTdCiyaud5jYX3R9cE643+/b19hSCFrku5KenlIQRlcvrreqdv7SzUVSnf
0ODXHCR+mqyrSAtv4U/N9/iczm0EB9Ud3XI52tjBEsBz14Mk+IeL+WVhuy6GXDAb11VtB697CGs2
NtS0NC6VP6bsJXuEkt5tPdkHfFYPFVVf+got5Pvf34RXpnwcri5CWIrOIJBsrV/QlQjaGzW44KSB
JDWcq25aUe6qgjiYb120jOS0pq5H5nqQ4id1fnlJbRW0a57JEKHImzdzuKz1C+xmw2W/AJ8Ms/MX
FNl0StfkeVogu90xZ8kMBk5uWZOfoYPNZfrP77+U/GUlriz+YH22zpqWvd6ukcBZRU4ZRINn4Dtq
6si/H512CZN9GhifsaQTmLGBvZD7ba5OaeX2Q7P17WJNS9DSwWHdDB2qL6R5lIdFzToGFXwwDRRV
SL/Z6OMsajPbAYDcE8gc80Pra7uAEIkSMx/PwSD83DuKAdv44d3kObZt7Z9zMneWKxaeQnzhRwd2
9v0HmEP/MTGhL4GAgz6DDBPQkC+8I9RGIZdNXMH4gsqRJ+iar0a0KkzOQmQnhi8vj8Ms0wr8mXFZ
HxyKzBpLCRqlteLLQXErusP0DP8DZJas5hfIvtAJIRBWN63/kBK1IabcFF69Xl+L/B+ba8ppGEfQ
gvJQVNZZlXYDdzzINUXHNkC1nnR/OP3+k7PzWo4b2db0EyECJhPmthxZdCJlqG7dIMTu3vDe4+nn
y0LqTKs4IZ09VwyJBiggzcrfrXe7DXSsA6nmUtba78emK/EUC8J1X8bSUTN0rQC43/I4DFThVifq
GXpWHvbnLsnkbxff95dXk8Iif1shEkAiP69n1FpJCptSv2jEmAYFRA7tM3K/uH5yYRKFzBzuIo9S
XvpvPv5VWwDmpmTVp22VYhgD693cjHuRktrWjM+RG6nDa5pTvwFFO9GQ4iSYwpWoLW5n5QjcIOzi
BdqrYIwcjaCpOLvpI7BhTwqeHViQ+c+wNhRbUm7Uiz41LVXAWAo72Zo4kstoHNBpystV9cgqRK6o
pDZCDC1vFzLo0EQHZk+WwKG3Fg+bCFAAqwYde5MyLn4X6P1uuUa2FzgOuJSi6a3r0mPO3cwmjGh4
1ksUpz7BK9eFuwMqQDbsErOGuW6JuWq/uHE5v0xF+9tz1nVBKmhGxXiAmfPoFmdfE5uhhWQuWvL5
c1Ei8UdYNxdcY0IKzFId+IzHX69nV+n6BKZ6qgIgSViRkaq9488jcTKkG1XhEH2ORZgQVkiwPOfi
nbUAElIyVnEwfkc6T1BT3/VhA9fPWpfP+8wECqJPFkFcfPn1Tb079cGN8ghUPQgF837L6ua8J+6j
iD9HQaRWksXJHLb7DKqS8ncr0Ca4uPmlNgaeSTHjcgKNv+wzbGsie5TxMqmdFyiIx+iupIw8domh
3t62UBYRFtlXL+0w5d6stDexPzYTUVFkVOWFYrW3ArShdmYWdu5CNarpw8Tp1DAnXYwhQTQVlccu
JgoKlUPhsi2gWjZD7wGVT28u+8jwanno8PgytRsvGThelkNScFgm8vQCJ7WBqmctUVjcnj8Y6kw/
bxjpr5/sdS3ApIe7R/eAzZQs5utuIENvJWYAHfNJH+CL1utHfOXmGJIhJRfk2rJmev+uIPp515SK
TROwdiajm8X2XQ1i10vih14100LBDGbsgYj4m/wVDqrIkOf8j4Dn/yGZANb+qVgkgkSF3RC/yTy6
RNZcFbZiXm2/Ykt9jqsKtcqOYMfRMXexJAq4PMhYjDhECps8J4PvmYyfKKqtlLgDOagvdR5W/CB9
Y9Rm4JjtbHzacJ3Rchb1cxeQBwn4xD/ISeUMz1sWrvvNtQeH/0tZZTjtgfqq8+PQiyCM7wXFaOrc
9ZMzmzYi+kD9KbbGldvwYSGMT1i/Qv6UlQ7D+DpZSbrOxzFd67TfFwYIIjbk7UaNeFAfzJtt9cth
ZHr5E/LPEAC5mFoA8ANuA6i2XQYsRLjiPDtdwDU3frWEP2rDEz3igiD/Um4PYuJUNC9fixkgRuxt
qx9M5wME+YinrEg71x1OpHNL0dy7WMy69SUCVeYDlKJpOoFSJ4t5ZklXKCVIHHBgomca2Q4kCi5m
qjaykfrdLchr62oRQ+i5kJgk2+LaTY4O/gHuOrZD7CcPEWQqL2xVGKp5JlojWcPnXLiJReO4UeTh
uu8pW0Gu43wCe32hT4TjfgtzX91K4pQSmiwDjWJL0u8gWzMAxB0lVlOGH/U8DszMBXsus6lD2twQ
S+o4T4PZ+zUJ24UdAQDR5WFFjGG0kbq/FTAUuZMV5FMRUtD26pUbs/rIoKNT2hAOBJbsHGICNXnz
Sq7OJ69kBYe+DSG0uarws0srGIxj2C8C2XEFB4mslmC6hocorLpjhNJ3wSmM2yxcIv5T80Rza1pm
eJeYlN3zLXoJiLNDNBheFz2ao40wYdcSLCHJeqNZyOA91SbtAOLPcWgXXftqu5nk6jVoOE+j9gY5
LWfIWkbmOakbNd5zX6jvjc4SkI2S1L31oIsUhBWUTI9znzby1kiDGQeLLTo3+ZA2ccY9DokkEOE3
mwEv/Ho+eyxZzGoHXzeT6Lrk5uqogea8eh6pBERLYIlNxsmuLWREb6umrFCi75zehcTYb2IMrdrw
N33WEg+WLICEK1vpSmy3jhrv1UCd4kd/TCFDp8JZ6RoBp8ENmEYcAhXfmEte4PUPAOSqAycco/TI
e4nRdpznujN5uiO8n6KRukZtCFr/hucJcHSWIdtQwoLMek/0ghIBSP4EPxePne9irgiT2WqOsSDt
o9jVEOLRTTQZGWQpRE7A0YdzAxmtZ/Kdc36tMEaFmud9p+gDTeA3xNFCtu+qFlwPSD0h88o7QlJP
dX+fW5ZTBD9+ccFCZPj7sGfEFvumGb2lwd6yCr5IR/R4EFbLm8qvuoyLnHokV56sjILgt4okDz6C
/l5sZ+rAujFBWnhj+6ES18i1DdsPa50hVtv5YVYjUCnTgEBo3tLGclQ0L6uK+1atxDiTXMxZzUnX
kN0ahUbS741iUJgaa2dRRR9cQmxbRmcdjD0cja4ftSgklZ1Ym+dUrNJqbrOlUySV3SyKiOOQ47Th
QWJPMokJhTPg17W2JdyKV9z4Di9RE3haYWTXlEvs+5hmvHrvxCHivF1vNm76Z2eBSJZHu5NrjtQ4
o4Dx9po3CBhyKgJ8NdAt/CZfCyzseiaA1DA/HA8CE+TyulgT+AyovfroQxlVsIhHdia/rE7sSjyB
YwcawSOCVFSLzprDIT3p2Uw8P77Z3UIUyFKcbZ8YgnRXm8MwPOCFNspT6BJdTQ5w680gzc4Ylzsn
buP1ldyhldILQBbka8gTpTucllZdQbGH84snEAChhwkK9X+BCBUTQUszxdrUVZ8UYt8ZVJG02BhA
HBFYDa36I+5Qc0jdZV1sNW/C7inGClFk/KmGdQRkovQ9dTIj38cA1UdUqNR7KKMcSqVmShV4YRDU
ytlIi884aHGPqcls/8BMgWcnPcnNlgf6wyCIvfcNg6TUm3zMLxK3OXLwzHbRHCYDcT040uLTYNM5
LNmbskPSZU4xh/0XBzI2+1RPiGPPWxk4F5mi7hMlUKmg3NDqkPXVRkVVHDV/kPVIzJL9MhgdrPHM
a6jvt7q1Fqb6+HI2lAyCqB83qe7GiaWvOrRjwbmiMjI/nuaduYJnDPfRWqjiljYfqlZ0M5dlRZgY
JfD85SZlBIT1BQ3TWGWLDYjasiOG1fXOREypYrafbZNdinz0MsafRk+H2zIIrWC5S0mc5VXpG/Ya
DIyoElpfyXA7tJJc0zSzTj04uws9sStIgWkpYeOKhrx7GWeDYe+q1Imi4YM0S7S6N/5kEjp1sgl8
BzyeMqGw78SbI+4LL4R6eEMZjOzcWUJ01YD8fVgS44RvfFFIe0VeNPEBA9+zb9NomAIMDeNEcO/Z
Tis3PtM7N2CPr9dh4AIMyplHahqCCOIbFv+G0mAJDLjzsYakNfG8mJHRtq+tWysETm9ovjOWTXa/
KPcSKX4V66t9qx8mwhSxtkcfSglXA7PbZ663q6GqAf3rtjl0dJhz+CZhGhgJoupD6LVQ+4RSK6rD
8dya+5pJ5WFY97PCmPdz73r1xyUpZtc9bIcYrwyVBoT1kiGm/1Hla8fvctxVb70XmHGQu10kPJpI
ySzDj8xbeh7hKtnRqqGu49NIrI75qQZMyyinpN0qbsq1lYKhMqqmdO4l0U8kr2cbS6Yno5mUHtHm
dRNZRn2oFlPNl2h7YbMr1CDbTqJBDS+U3bZDrnBLPFaXsTaMqzhPS9oV/j0pEu4YEfaCL1RtTHrD
IKldMQhWj3r0NOYmC9IJoDdR3Xrj1Ak/QWBYk3nXgDAv7tGokStUB/2J5dTWZU/vhxn141NVlWpJ
4jCY9fa+coehfCMTgWVkYmSxHrAN1PP8zJ7seQNWvDRaQ/8+r9nA5huyYqHbdgmhZtldbRuiqQ85
MvMxIPZ0UdVkP0r1vlLfbeDgpw0gMpZGyacCyVjkWO5DOSIlmnhNr2a/WplLX+ONqxlHU4HOmv2z
10WysAIlKpiZ0PsVmqkMGrVSL/BKvGOtQc5ajLVE2GbwnWiq+YzchH56a4/VJT1FdWMO57Xu/GeU
GDLa46hVt2OlQiG7OGhYG4oQbBScxpsGi1rDI/iX1CIrR+OJPpc+MhEFQZuUOOQEDtn6kxfxysxj
ZtkoR4/ZMETecPcDuQYd5L6xRKoZmdG5V03ojZxowlgtTA7Z1cspKXDsfxdZa7M6kWshSLTC1RsR
cNYRP+yB7cajO6Z7Pc0mYwoNhxjhqV2Bm3Zz2iZW/kzwWMyRdIctSc3l0ceyWTwmVaZGsAPaT3pC
MvvqAyKfNRG9tjZVvPlDeumtcOg0cpB53PK/9UhoGUM/NdmJTl7CcTcKdlQC8UBT0gFVLtF5CiHF
BVSwFOCfUnvDdrLHyBnU2b1LSdaUz2GwqgWrseqQOyJvT31PV2aatDFcInLxIo12mvuvi+f5/Tmm
lOMN6fsptj3NvhCFc2iI2vmo3xdZz+rYT3SX4IjEidBQC3YMI6lsEylydVIhCvL2+0ctFsNx2qhl
clOQjXWsBuhUtlQ8H6ugaQx5SnDgrv9EkwmIhJWR7TEeHYCM+QJdxW2k9ALThkJ0aKMZ0yzPl4fM
0s+//DSqxumhKAYcsLfk7KuZMXouYNBedlgTphs3LtSkq8eE5gm7SNHibzlHw+ZtIafPD9GKXqaJ
/oC9D9/EqDGLi9QyL9Wy0CF7aN70EgOAzQRwglQBYHq7DPNJXRnJkODp6xW7GCaXj7xJErINtG1q
X80iOzFMbn90EZiWz6Mo6ft6GKtCTTtrI1vy3FHXoZ+2Or8N2wbZlpV6C4idVP2imWti3RUfEa2x
koXqwyMBLeqML8tRkRQR9gH+VbkUDkzztFC7/0CyHF80lZhtK+B6wQ7bC560bOzmKobLqPO8BYV2
MzgA9dj0/Z7FQQ6T0idqAjS1I/px3GSzAPsi5EndazHP6ipp06spmudxzbbvueRjy/tCSPXbLuz+
+prMIYEk545Vk2htG5UPuhX9ufUg0g9Dz2wp6InCy9koMn/GVuv8ODvrRTjwmIZ09aIQc+mpTkxN
QRlD8HXk7WMbIdnZHnOe32nair9ykCsb9yLBzCqSbGv6lDzItsiI20VGH07/gMayWB7yMOypae2u
8dxvgv+klt3glIa0Bac7ZphjQuLseuLNjF0k6HFrHySbB6AE/XDVURapis+vhYN6NXYE6PqtU/QO
idlFK/mCr33iIozqlnOrqMKyDx6npEkVlFE6Dn+xlbn6EogEERsYqAjn786IiPWbkpbywRx/VhO1
lT63CFPF7fbkTmD+RS6TN/bOTe2s/pIPiYJsnBZfobHrVnKJiuOGIFBAdPxDYwbRhgjVba02/iFJ
FEzVi1Chh79Gyq5PE1CqsADgzabt2EzuK5wsztu2LPvKeZoSthmi33JvTuldmfFo3nChqJFDkhhZ
m6jtxtRJ77dx9+u7+JkKgflGfG37nJ7QYntsMQqy/JdKt1V4dxYF61OUV0oXu7GjZk7xBxXPzkSF
vbH/Xmz+nvb/Gfvn8jZSAw7hnoXawX6HTI4jObaF8OcnYp8VPzc0wuNJawoAkIq6K0oKk9sISpzR
qt7Hzcna8L+gTK+6QXI3cDI4vSxHOAxy5xqfRWDiUZjJlMMoA7p4zEmHmafmkIBxmMZ+KDonnY5j
XVUgAMHU86JiYjw5l0PfKOmRPoOjHwy99BnWmfJ3F/N7VLZBmClhY3oRrUbeRQ46GBy2vw+VHxXj
xywr1QFN60YTYEW3OEbAUcvvaId3T121aYMld8G/mIoqrPzfL90zY8OlK5L96DsFa4ReL7OYJYCz
5oUfT+dRlZ3ltkqTwKmYccRfalb8egT+DIrz0CHp4RpIPqMLKNXB1TxI0aM2nQxHGkcRa4Twd6S0
Zlu5HALXKbmsv+WkTDi/vvC7CShNGo05HO2AxS0wrp+fgt37WNQCMTzKrcoie1wgwdYU7iAa9Ay6
AByTIYjFP9F2WPv1bVx/fqWtYEsnqsAFnX+nVhgma+yiYsofcR9tqGXs8hqAsBNKIiYIpoKDHvW/
vvJV+ibUqxJ0IO2HioUV8K4BjWZMIjS9ofFAEIrCDXIv5LB79FP6OBAV1LDvvqH1VLTIvIEOg9+o
TZhJq7ZyEZLu8tmq0xQ9+6/v7XqIYrzgWUimtMrEJ3zu55fjdisyAC80HzSsIjdxZT8EHNK2ITqV
EYuUZoMK11W7sfzfLFJXPanVcwoIVscMYkHWotW7XiTpm+6j6W8fsjET+PD1M0FyOZofl6hvBOms
Vo/hPM9cVc5YTlta35sB50O0DxqMMMDQkRe46a0c89ix/yuPA8SpRR9SetgSD86NvBPosM2MCPYD
7/GHKW4bqLVB6QQk5aeck/xEcjjApIqkyVoLcuB/cxOXDtn/VybEXdiE9tMqnKmMIuqdpIlSgIg/
t1oe05auFuFpbLrKbx+DMcjD12ieDZecMWPBxvdCJq6CNrS5OXHRjue7DAZQPPWeXOrspl4bs/pP
HdKu63tsWLiZnJ3bWSNSC3+gRMcLvRiKEa8iH83vZNkR6zDQJkyOQLLFX9fVe1OwhuPLMz0lNNVo
aRXNY49uvgTjbd7QQSAQ+6HX0Gt6gymJPzlMODWnneGPkhxmgi/wMB8av7HjCRoWQzbd9zLfpwrV
i4Wbgzt9inA2JfEeY5/XjkcwZqejbTqUgbJmjtmirGfmSDoOrT6ieBiKG7q3KalD5HdqJOd2HMdE
bkhq2fpAWGXX93dtE6NWO4KCxObrryecdb0cqjRV5hyCXJAsi7PnzzOOiN5YTDCFjxolJltefXxK
Pw7Ed2xGJnH9Tj7lASxeCymEYW2TYuuNq9ksqVlKPCCo1Zop5f4qeiUd3Dxw+mMX0FLVF3O2I1I4
msZ3w9+RkNecBbZ/5B2sHjiQEAldC9YcLOcAwGb7wGGwluVfePNjpzxhBOJ0pD2Y2i23loYyIWDl
5Di6LXnxSOyV+ZvZcWUrY3bQBRtNFkQzakMe9dUiQmMv4CPG1MNEU6s1/urItq+zM7oKYXzyqbMp
ND2E0cUftG2ZGbDzmAYcPvtopm3z0+yJYpqOJZWCN+z0zU95pQ48yH19/xtnaKc7r6oPcIVei4Cq
/vTrMfKzPIL6DKWKi63LxSRGrua1Xndc0C95UG0P3mr0LcKAjnAdkrVncK+Ytsz/H9UBPSM8Rzqw
yZ6ya1tXTw3OpOFMLosHTSjqCr7Z6nNyBBIOC42L0Nn+jTbjujJmGZO8Mp/4b4rUd/V5NjZKuDHV
D0mceiyWBYdv99uP65Nj57jPXtAp5i20Rkzit79+2O+ujyScnt6XclTQqOXqk9OUOO4X34rvtTVi
YlFTZ+qfXFuFJRE+nBsC/gAB/ssb4DUjeGJdwMllssX8vCC4wMcukQbdHUq6ywooLodsvflFRq+Q
NcZf0eBgbZPO+/rr66sP+O/thAByNOEoF9hYgvebWjZPAitqtNynLJDrZ98fOv8Ud26oEi1ZYozu
5NqYhX8zUS+db3++LqW/F6BEojJkzF197kw6o0MHl/YeZ1HcDE+eqKvlNSjIKzxrMr0kLMP52lut
YrWZN+q4i15eHV1I/kkV/t2kAwdX4ptox7XHKgPkd2rtQqFdmq3nJKB2KbjJgjGEEcuk4KbXdo3c
LhXK8AWrqhQRv36s15UVwlAGNiJTtHdU/9eHnFCG9VzZVnrfB6Nz2XXtJCOdka06a45DmY2SDK7N
+yUXaJK3ARPdaKozNoLG37zk6yWFEDPqfkGYmc2S/e4oMuU9DTj6Jb33LnKeJEKMBuirKrsNBvz1
h39/OVYu2DuMkIhiKel+HtNpIiUc5irviCXxAMpSW6G9JHRRwPY0EgBv+c0F3637FA4cbljEiO5Q
bZeuLknfj7kJqBHvtAA4vfgV56io19ehmxTXpnz0Y34f03BMWvu2dDtRP9lkh9HUEJN0aLb3okYn
MT5otFIbqmSEah1sJWgBVOc8BGXSyqIqnALsdhXOrme5Dj15Xy5/VW0MC7oMnHHhoiiseurUmYNK
RY3dnExYQK84hLvBhIWsA1Twosen7d9lVxkI3YwPxOkqIr2Po5Yf9zfFVFVOioJMUQwCzVZhDkaW
bHUovRgquMyxUDaugthRlF9WokpTBpSaEXFLyLe5z8MGio/oS8jqc7IRb2NpKIPe6pXqRnG2KFiy
xRvHRfShoKLjJrDkWA/qI6mUiB8WqS4l2An4d0PSQrmqCVeF/kqB1Ya5gg63E0WujoBvS0Qe4Mlv
CeXqdySgtot70xU4coJz2qwYzjdwxjRpsisPKRzJ6pwkfWni5+1h6cOKXo7TzWOsgTNNFlSzU66v
Gm0B11SnO/uC+WzYMOCawokvGlQSLs0lvQlxBy7WfpPM6ZMgbYfUw/SaUVmVNRdKE1iV8ZFcQOZ/
6+z0sUCUIhEvuc9IwuMAwkmLDQVj1v+hQvbTXbuSAPK9F1OKr0xGKtEOq5bEWEQmd5mCjSaX4Vpa
Ng/QGGxliEQf0JanmmlFMFth11NwnwxeN3xOyYjACgi/INfgsJVW2IFKCjEzLLoCPpR4gIiA3lYI
gMIGp/93hE+Jt6frV+c2x9GkJ6Lc0coHenpY+hjGGtbDiBDTI8wcd64lATaPVZ5hydnxXyCYfZaa
8qaNSsWr0i/PDfIdepJZ/kEsq2I1ctfonQ900sEXTLeRCwivoS57I841DE0Epk2Edy5GVZoBQdBp
wGymLN43dENZv5AJzH05jWFN/xSoOInLiNM1lq8zf2d9hVsfhr8AMyzxCik+Dh+Ixylq+2QYtbG8
emKdjf4D7r2KdV+uQtHGGZb5Djljulpdfug2HlgzBKQLKP0llqIL2+Qn6qTpgVczWDkruxZlYZ1W
sDkevCPRn5sYgNWQteCGrs1uO754RG7SOFcj7Ky8Cmtpt1VAF3DB4orka+ELK33ZhvXgzkzZ7DJx
RxOMnV6ko2931XEkEJNhuIkVQgO+47Y2bGPM9uOm7NmO6hmmUAbmpulMacQiTbSY5Fqsh7oJJRwB
rjrFX2hHl0seZNQezaaQpNC6NMqJMYq24fjkZU40IfTSes5yjtls9Sfdhpi/uNjATFp5MkbF7Kxk
v2xo6jbVM3qRGF9H2Y7OMdiWLs390XeiVMvfxV3ZX3Ss5sVvqR+TzgxoaVrOpM3Yqrj2xpoA9YJL
aOA+901WYi1dFaiH2VWIs4nMV3rHSQfuTKceRFHTf6oLm9zPypFjAYS/kRwbQ+X6s4I6h4lg6eUG
tEY9oXXGZ4E6gScT0DbowqKttllBN4jNNFU0g9IrBRAY/LySCTZvOuiHfERFibfonFjgl8sw9YDa
UVvEliJZGiuW8aNMKpdse71QJmXos4jSSUAyGYmCNrN0XwYG0Ru7wBCoVJptsk3b37uwHS0NlP0v
ZITxdndhuoQ0/sQybZmMgk2mvr2aH2P7sup1PAUWeToKKFZqWykxanB7lt8qORKbrNoF0j5WnNdG
32tRwSaREWWr9qloVszwOLiXzW2DjjTX7lzOgHp52EDGIbXUFBRERfBe3U0a0oL9Mi7LhgzGnBDM
OuGdBg2NujFM0n0MY3dptMoTY0HC87y3RRwvtKBKJ+lAHSFpnaXO8j+8lxf2/X8G28UANC1rx7yn
77v6eWcDLoiNUw+g3CrKiADS/qxfkEmzVn7QXkmYTz6m3ZKiFdLbnPB6apqJjFKmpMZ+sqq/wOUb
rr6stNiZdqOIIIAeHcoMyKpsiyjqt3WltnKUfKdBMdDGEU2iNCtUDr3iOqnTIfT+qMNBYfW5jYKN
MmH7l7UB+PN29a12Q0+kDg4awM8IhmAcZSyofLhwKFkj8aQqQRGRreovcuIsrMfU8BfzoXEvVFvd
1/63FndV/JU2dGa5o5Egvdvy1PW10zrPR7Wra1KyhrNgQ9SQ9iQiykkV54B8gwBnls/RHhmx2n4V
wNAR6ysx4gHUhVFQZs7JcNEAEuS/Sdg7QQQYYFM9qf0EzJgGVnusOGFUHlwAwIGYcZLah+DYb8L1
bdgGWw6BrgT0dk9gEivAOaFxNUpAcuLWkt4VTYW7HMq0cIz1lLeVer+8IW5cL8i6cNQDHTBAYfbZ
onQ8mp8tWzbuF31CzIl4V9zxJksKDEINsGPV+KBslCyXGpc+aqqo0hovLDpKbhRMkVoy8RyqEQNj
xryTpS0ptMjwU+usk9IIwTsjjYnnTz38c18dks20026RdKHNaa7apRbEJ/EYpFPHB609QQSmqkqh
/yL1IX+RHV1ho0XcK7mf1obVzcipw99UPCZbAXfVwVEz87f9iLYtCLUMNMEQMNvqtBVP7VYeog5R
q4VmfqNtiye6Ce3Lxvzq4bkmF41jM6mIha0g3YCqbqts0R27pOeNsVXYqOpQJPEkWeTBvc4pnd54
yonhq1SgbTQPkaVO4+k251IlcKZNBJoPtJ1th3bMO/t92VTJKTFDus0X28uuXLTmr31KKgJJBjEa
wxfHNRXh7ox0fxs/ExZcSpokXwz/hDAqORhHACU42BQ9RnoB6eVGSYPQFDlCQp6pTciIoJreaw6e
1PZ8RDsX4v8iIbwTivHRZpd0E81ZlBe8f3pYy6Z6NqeEnky7IoFKQPGWoaiF2b2s1nqOIZtf24G4
6mTN3bMGK+iE2WfWPiKYIqa5SDpekCx2yazc9yOL0bRfTIhcWPpN1OjkkvGqrkMQxM5bojzvWacu
wgFdvWazocYi/QTUvqsfsrYgskPjh90ruVk8P3WbhAhDatn7Rw4hc1UfRJJHXfrnr4931xgF4YfE
e8IQEIlIns010LhKdya1vMzvirxGnI0Qe6vnV8UXLxuTpW0m/9WFcQpxhAeeAfaXkFfXUFyeOX3j
V2t8l+Zx478tnBQ8RP41CSwkUTTGXJTHkq2CZf7XF74mQ4D4OdD6At4M1kO8U8Eahk8YZlHGtyU9
/3xxBljt3eguIGMGCTcSh8Hzb1ZbtBY6mnWIafa4F8nikGbjsqe29kN2WVp6k+SR7AOKwGGqn399
k9dMLvQtTY4J//ZQrpjvI48W1C6eV4/OjRYLbnLEWcfFtamCfE1/pj/fidiZS/OCcKb736e5H+u6
vqlyQt7oM1G0QPltlRhVtEc0h9Z4VzAMHHIit5y+Ji7ynNyhJDfKfDfINp+JGKJSdeJjQZwLOO42
W+SFFfj1x7Qu8Oe/sCq4c8vFOW/RRo5XIa+ZXBox5ozN0T7RJmE1fEqnqBRk5tFpuiHGrifSoCFp
KqH2369TMIcR/cj8uPpgbzlyrkPFzfnRay3jzRpYVAimuhAqOhZP67HBN5Hg7goPHTjN+sgBMfp9
HK9V+9jCZS/mvvDiWKT4Zk3l+yinnE6WO9AdycluGvqYiEJOLgsLYXNJqUM+pYhzMdYjBsMAB4PN
5q72iDedC1TlddkYezR2qzXe0OkZcSqcTifrx4oyMCtuAH07mmZmCMGrI83kHe+V3soSk60nDLqg
HsNxRRF839ghdfXNOpBx8IQaayk4wKDUoatOKbOkSm/yJSjDR0udutHdysCY2gMCnZouB0vb+U6N
HTpRqIE0/DVCRjsSeLqczQ7v23ygdWtiZEdda8mu82fj67IQH1TRPaAlmXVHq4zK+Cwm05TEFlZB
u+SnjPwb2l4kvsxZ66cFMwAmhbVfSKhPxq6DFrhoDIqNUQlxOnl/EbdDL5aII0gDaJeVmPMObdNP
DLt1C+LUbNqExjnF6U1rU9M8jHPnNdG+dxZO8ntWRlSf54LYoqH9jG5oxRplNgFhFi+qawhdWc20
8mg9JjlgZ9+HeJ7MN6pf2z8PdWvRczKbQ1oh7WskDzBnOr1zOzQlPt1RqyNtJIYlexj9WsUnbV4F
HWmqawGDV0qZsJ3bxrVSBmcauqhqesQINHRUsZMcip1NhTf+vU2kKC3h+2LPnbAZuAupZ+1hcqqR
GLvUp/Xsb6YYMRA/49BgwIDALO3EUAskA9fEGJY9es5YtTyPVZw44w4la1Slny1kleRishKGt/Qs
hI0CQKvKPGhrcjvskDYJOVGoh5leFOBhPe7GQ0080sM09TXY3GBFn/N8IBYnEHQgerS9oiO/nH5C
dybPYGAys19G2R1iV3A8WucEfWcehpbvxTeFnRnVhzQjVueOHuzOcjNgi0gOcZWM38MuW+hELJMJ
F5xttXRT6JLq2NS9me/b1ZcL3gDXns4uGk6amjg0DD80YeT1+6SfEaQeaFM2W/dBUNZPhrfQsdTE
7ePtBrp5H+hgKOkSF/v1AXSmCu4iiaOGTJ3SeyA0oAzorVTXPh828z7l5WA9Dq0YJ5wpjv3NcoPk
Lp9l5+5AidKntgiGQ9sn1utc0Dkj69vvbhw3rzR+zZ5yYczWbu0FIpAdbGFIy6rSiQkmfQCuggs/
zFKsSbBPnbbozAc8OMbfwRg5N+QbFocFM8QRXXO092Tn3/JZraNpxKxBFfjHZ5dQlV2HAISgrmB9
oKmPiHZB7i1fzFysJ1h9Ue1HK+8+jElTP4dO3T5G+G5ONHaSH3vfcG7CwKyOVVqrJEPAg3vIvPKG
HhDLwQK7VdEy3iPJQxHth/z+s1lLSTddP/4Sdn37ssDOP0TEj53zru2zHSpEcSCL36JemlY6YqcC
1RM9SM+m0w/3FVqoD5XdWcd1atNjltK0nla1dbRD2LX8XftT9qkZxPRcCLO/I6Qsfpo8s8jQJqXN
MS/a9R5HVfCJ1K38zopC+eyjjha0eyDtCLW4f28ifv2Sy6H9Qvvg9AbFjbEHJwlvZTvU7CaAbnvg
IkMAmvriVoxu+anup7LaKw3+yVlG43tkJ9VDUNUgHhwaP6HMtpHZt87N5FX2o+1ExmGil8E/WRtW
b5GbkM2zhMahGrMWUCq03iwS1G69aslunUQuH1bb6B/dqKtvrHgcz/GUYmOiJQB68sRXTaQq8UxS
sT8fyTkuuYoVHg3Orvd1LZZd6vutd/LzLPwPSuPXwK2GN4vt7QadYrDLCHrA5CVZD5PM/CxYgI/G
nPkfZOR5t86aVMSTdXwAYGH52aeYxzo/4bM9VH5Vfh+KVCY7nNHVA0OTY0JQT8wTu8TcRSgZ9UVm
PUQEzHynGY2BtL7F/cVx5yxZTl6qKsFCSp7WKxkz665ax/R7TKcWmnrROuK5kVMJUhJamJqJgkMl
PNIXEJlQ+caCWjg7my/pjo0nA1vCkkd/c6P5YzG84STxrJ6zoR5YM+I1eyGisH+Z2Gxg47uS5iIN
vaKAoT+5iC1t+pBXVpbtjWSMOSGDn8/jKY+K7k/L6+mIRrF2pLHU6NHkzTOTXQQ0d8T/+Tql5AHO
Q/U1Xu3+TKL9X2PnvNJPkbYSyAdPxuBl+zWwmxMHn9o4W32TBQ9gdcUtHyx39pRH9RMVRRycoDbD
ES2AzZYcG+A7WNdqltcS5H4HWWV+R0FBS6FA0iJA1MafRtTbHAfbRJQ77ir/211LeZvGhriv1qX5
hm3NuMs40jC5xPwYCWe6G5IuRfHhyuJAskXz58TecW8t0v1CTF3zUoSNKehfm/Und5ncV9vqivYQ
hkZLQ0npkdZPQfyPERfxgiay7sn3sAkSO8aySx6b2RkItQnpvFZn0qOjpYfr2P8D0t7f2127EA7I
E74bxsI+mNWENH11u48VIW7HwU7j5ASKYX6MYALGXekXIR+oYi1BzPsRO77xYpEB90/lLCw/QeI8
4EWhpyQP3rybyEM7+nRx+Yw9E5RtXv3voVNFXzIkDd2uUhIVmnWL+pMVpPKUzhap7EnY5jdR5Sff
hDt0t56xxG+iQz8gwt4jEYVmeYO72vluDkt64HVYbk8E/DV3iZ2UB0K2QMFEFh7SpE7+9uu42VP4
+i8tSBrxcCK6zf115kDf9Rhr7Oi+WMf6vkmWJ278r7Rzi7+a1SohP0kJrDKHtbtx+iPy3ITfgqO7
ywT9lzAtiSPNv9qT00wRTZqmhM520pAPop5p1VOb38jWEfdzNuMBzFUXmoAOfHRaSUAm2jr/YxV2
TPa3rDq0N31wW4ux/eySQUSSGm3rnwzaAO7ZhKuPZTuPt25grGeT1exmWpbwVnDt9OCNwvhIB9CR
cD9wz/xEd/qkvMkiP07/2dT1oIRKUbwmPkkR2WqpzJBkbRQQt1nG6pVCLdknJIxTRdpBlODX0sfF
LVliQz107IhWtXWT0id91Er2/0PdefXIbaV9/qsYvqeXOSzeGWCrWKlzK9nSDaHQZs6Zn35/pw71
TldLUK8Xe7ODsWFJrWLxxCf8Q8qBQj4ny55ul0YUDuHlIZC661D/yzwcn8JxiT84EGeJYxM8IPgR
S2paEVyJpFT28xb0Yvpio1Y9xKkNRQT6c1PchfWfgeXlExZm5+aftxRAOwj7YaWdvMIqzK9r7ZXW
BVKg2zZH1daf+2FYbkHXhM2xCWhvoE4VVnO1YdfZxV2S993Qb0LP6pJdj5hftFPaxmh8RSmEgmFQ
zO6TiuRqcIVkvZZDYkoJ8RT8DcZ9Tfu9eDTHOkj+6qyw7CrkS9oyfoOYZ6BpFGbTTFevafpOln1A
/iCs402PpCxixyMC+vOuA+HoInlTp+UG4YcQnlYwJlxcG8Q3BB2qxZjwdu1wJl4GRa/XiHR8WTHy
zkpo9bJUswfiJc67JwSH0x6AJIQE69t3ETq9ctPbkf5yeDWrNlsML73qEKQBTXbqbulifyYgw+Oz
T8ZeOYBrSYuHVZU/X2iNY/ZbYQX4QXZJPABwLjlIxDA60aC1f5OzCpgNlnYiXZisXJRi4F3APb6T
oXGsKqKMtrYXQPXTAdrAUqvbx1VCbmV0eYGZ2fYOq1mraO6IpaiWjyuZSTZOjF5f8mS7uEo7hwcU
viqeKRuLyoKE4EnWB0UTBP2qc69kxQoDQxL4Vda5gIiBHRfUUtmSiOTvre2YlXhVjrrQJI/UUTSE
JfJc5hErHUISXQdJBKvjQpTYyIJE6VodYasgFSQ5MGsPSX6b1HCZ20ICl9fq4drZGTTROYMwGhSZ
OHzcSTtFzmANyolenxGjfuMwNOWB7Htu9PtgKJvy786znSa5Ji+GirYZ6ACr1dUSYsExbHWVyx8W
Czr0bHLpWVEg1d6CMIwkX8otaYtDc1SxdbY2gQMChaJ1oCnIgTf6ACIDxfMUSuhhZY2UtSvYmHU0
Uu5dW6CyXmerLoO+Ugg7HS/VyA91soMOO08kHJ8QcA9LWpaBW1gOq8cW5cUzclYgESL3RLKO1Oim
xDEEWYJlXBBeOWhl088I7ctKa23q0wTow1EGHVm8c/V4kDYTg64voKGVMqV8uykMYiL4epIAsxaR
DdmHKcpK9KC+Y3jlNH0vy9KspoCaYzBMS2qIPDGhAQFLZt0kqVlR/1urjs4Zpb5SacksRNnQxuR1
Sg75CN+a2CdI8S/bxrEnKrRY4mWMsVbQCqTP3So0wOCWiuVYC/TDl1kqGPYLDZMSRtEYhbkQnKnN
90gBCt3IDvyMGm3jhMwBtpmFDyPCjWfC3dqHXkl/dj0M5CiT6UVqtcnQVZs+TOiCtV9WGmfpxbAC
V2RFS1Uq5luMbT23CJ6c8QhePHuzj/LjPH1KOBbUdyoKvhWnsxcl+R5q6TB8ImuLPxdCZXikX+5p
6Rs1ynokhyejoU7fNnVifoiWMMluYhtx931DPmY/yrOks+ns01A719W7MIdzoFiQRvGT69T/rqTL
Tbe2GVcixiBpcfkQixHVs46DYiU6r5Tl4YwSx6GJJVlUvejXI+MApw2wBCa5RJpn3HHDrrU+jc6k
eV/LiFD6CwaLItFvJHRt3bRncoSsArWBKlAdUO5FI6irIKm/yecyyD9XOhJlWIvN/YSB34ytIS8n
z6NVikhibJAwFl8HAvuAG3PugogJnMKsyAfPuk6VNwL6kEPUpGmVi2K9OwesBdLH6S/ZGdXaMmSk
TKkNv5xlImX/QN7YKUArDq5iMsVtr7tnhrxBQYXfHANVdI0knkme0es1Pzs0bPAOn42n1gK3kUPz
xhngceUuwwwSOBfZBtJnRxgKZCiz6pMfAq623smjDGFiwaxbu+Gy79zKAoqKPCLwglHi9vOuFT/Y
n1sdAaY9oLok2Z66l/iK2jSLnVoNqMv196v4TpNDmCk3gcR3UvgRnEG5TCibieunrCvx8lKKGMcD
cf2snI2y0KeSZsig5xOOJ/IgtoELsNuhCAvYD3h7wYyJB6Q4It8D1cx0yfXSybZbEo8CvGBgvrV8
sIcZLfvTNNPuQg00pQCcE8+XaWI7u7XrVU8JZIvTYGfiJKA0KGIe2UGdK0/wiArAAGW90bIy5qRf
eQNSh/G7zuociL7uAIuWi2yUQAs5bysJap1sSewrEbvnc+smFMeNPQbieo4lo8IpnXND4NyBRD2h
58QrEPlTkKOH0OoR/J6lHZqzmIO5pEPf4HpZtEa/QzSmzLIryp9u3Ry0Frcr+tGePU0oVto5i/+A
eleqwlp1qOYMV2keCdbhgLQoEPseRAJyQtghZ7B4j2tPbIUHG2Yj+jngokVUCkXfiKptVmRV97XN
tLLX3xqNmZuxb6nD7Ix7TZuFBJiKNCQjI3vo5eAJLsh3DB0BvOieZ4SPj/b5ylGyVly0QLpA84Uk
oIISecZZr5xGQmLxqagRigFEHEFEANW5GxYAQ2SsVKmWKS8vumQ29GlD8GlpJErRvqFcCgfGGMId
ZXUEz4GY3FWJsi9fbTlD4sxOXQTXGRdCM/MHhZTSB3aAB9Mdnhikpn5oRJOT+qsvwsrl8lx0K/T3
CVpHmQfs9ryT12UsN3QRDZ0R3GIyOy1ggpD9K+tPrQaWaldiBjPMPu1zk7dYIx1Dzj+G3I7RfcHx
5Ly8znC1MCxLlnbqATXKd7bTxoyVajbi1F05zKsQgOTExRIBgTyKAGStA5g2iejqWmMmAEJl34gd
iruqaKzFkyOu2ao5q4C2dE8YwkbB6vEWJco2AR+IBhLLJTqL7PamN0K3XmESax96hQnR+BQN95Wx
t6o/rIJvSovuKHQlqXW64nIqmANMs2HimRo9pimSVcZdSdCHOV6RwIyAFMwVzN8LS3xrUUdIsp4S
/YQngQgN1CCk4dcBmGSIChtBJgxMOqIj1NomqMbKdkkBdVFxBpWYYzN1DqNXaCEkT9yEToNixA72
mquiHWZYzIsm7aVqgha+mKTJyBtx8CBeWdcKtAu+wUqattpcNKtnvIDoQyazmerN5zS1znoDMrSl
CNMwgRKRWTZzyyJb10xT6aIRD5hHyN10QYN6/sH1AnoMhxh61pkcXhCOEZWJbSNBZG6mik22jivS
32KnAC4Q23AKOrF71ZHjxNp4LTIeqj811ZjnW3m3UUoXWIuZYuS4cwx1KUpgi0aCLuq6ZtbMA7H/
cwLSogJ5Wo/9WMphriBLfCUE0XZNk2ZkfHEmLiAX0/+QGWlYtgKf1iVRx5jJS37d0/jByXcnJ072
tRTcmzUH+xnuuADVl71UBVgPbEXyzXl5oR+wuoflEoSwonUcCW9wZ0OcumuP1Zyx9WmgzfKJCICc
pSPh2IorZz2yQSKJs71X0XADwilJ4VmCrInlS11JAA1mdQB0ZYzaqTpH3ys6UKkMnJOuo1jj5Nv1
KJbxMnKg5ZLzQCgyRvK3dAkLkpovuuTbf59NiZwMm1ZMvmpO1Js2AMAJoZYW5Qjo9/i6s2sbYEHW
TBWvx5h4XjyQmxsVHbei2oR0tijjU3JSER2TMFo5D0bnikmX2KbGDQWHV6KrQxlyrxe5R+7Eozwp
wbD+ivKBmKIVowV4VlzQWmtFLpYLrhlaSFvITVG3MKeS/XeJcIngQMhHLNdCkuIjCf9tUFMnggK3
qfC87yg6+ZW7aqIEsAIuJYwwQhiHKVqxXhLCg8uBWOryHrBlQYMa5dnTa1kEYKk1ajH26jwJuQgx
mAKwItnh4AjFUetBc2C8Q70UmdhqYjdojqijoPcltDXwuqVnu0d2v0NCeOgnMRkzRzQfVlLB5lNW
MfJVS2JNehcLtARfQmrt95Jt32M0wmeKdE18l3MMs0aLgzcC1vOFqC/AuC4YwxbIjQRZk3+Ba8FQ
Rhz+3Tlik0Wb0HCpYG4tqoMOtgtcN8wNyajQH1jlDXKFZYuqwlmXc5x0geSRwe56dePNSZRpSv5W
HeEfRRgmgaVgyYnua6oaLBj7XBqROMRVREVGUe0ZHZzLSD80KwGFTORJkSb9UFEbJbwJlCtN2ngh
fEf+syJj1nuBVtu5WibX+jp2SmRM4mw7l1vWHSdjzQlICO+xyjWsaBAQHwK6KsOnAG51/QWYOSm/
w0EmpleWu9S4OpfJpA7I6gOgVulQEOClrbK0CI5GfXqHVI26jNtanTyNqEekM2XSCMCaDLXpKQjY
zcp8Mxa3moUsl4oEEdBfcZtC6RZhrAa8XdxMsj5nGYmIidNAY5lLjCIX+Sx0nUM8mT6sOhurqgW4
UHG+y1TAlaf8OtTwKMR1HlHFYtYd+wzmd6Yg0qdbl3KibW5t6WCp6cTylr+K5KyIyBUiuh5AWB2I
uETWv2QCpEwAB27xuNHwfKbhPJbueonkrS6YyN9VKZ6bLQBaO286CUoEZySGqDVSCJgF/T1gq8UO
GXFB4f7O05VAInIxEeuvCb5gRfMj33E+Eo/INiVLlMthLWFi5zgjI4VNABzW/Ix5W0suVZh0jr6f
9EndR7Yi7sMVvycXshSTxsitY/AQYBJzItmAxIkWkHlDadtVZKmBcd3e5hzfJRyUIZ/vsxpld3cj
EatL0wjw7Er3WW9H6QezGiSsom1xTZqi7cAxLs1wpVU5scoetlsz4IiDUz2LdD33nLEUGMNVqaqW
EmXfca3nGC2Eb8kuX+spJUmdCCubQWzVNVUy7FGEDaU0glkPq1XOauU6FDJyKy1XKIJhRC4iF13t
hP4FvlyG23KRwi+rDkAWxDdCK0zQCzTLjboJJZUgpca0ftvWi+Fi369wWTrL4oVCe57U5oC2v6vN
PjU6oaudASViX0pUry2Sf4ZPCmxhu8WqozbGVBuo9vFWbGLhuSHB9bIssKI15SZyEkr/JKW1KcKM
RrWFwA8ce/GpTl7Q3vFXmHNdc5RxUbdnks3KW6NeuvC61tKIpbAGJoOUillkJAUIV4CIhTyI+EzV
7fkLrQxrVvqFgnOoQ0esS9As3kpaSLCgvKUfR6tzCB3XXHLFlMv4QDun+H0PnDDcRbVmdulbjjsR
mKO5LAbcVU0xpdpMY4RiKCaibgDKw4Elu57jUQY5hx/soO5RlZDSBSu32zRFEF2luNCVG+Bu4nBf
YejrpnBCdPy+eNR02X0r4DmQwhqthIY2RTQ77MzUaKmXrwUIqaK14su9qQ37Xe52cP7oO51D0bXk
vKLuBTmXKYxk1OdK5ZpRFg8LCbpcFQRG2Aumui3Hop2HD0pEkZeM0i00bbpaNGxdMJuw86xfbitg
/5N1B10M6TlRK12CKouepkYlhto7aaEnb7oUdI19iHR7sFwoTlrYYzPkIKm8sagi9/02sbu5fgr1
qhwmHwbjkt6RamuZb1dYDPd/tsiVmK6vQ3hBTtZaFsPZVQHFocMyOJXti2qUdtsmyHpdDzWgqOjg
ZWTiD3M09MapmIsy+1CwjP62FNq6HzK794Y9WrsLfc0kn23K8UCnrsqx7v9Sq7op72DFBfkhGPh+
oKgMEN0l+w7FL2uHCIJ5oOYX9Q9Tw9ra53owq4eqVMflWkcVxk/LRAdRX+oOcUHI8QvcxPTKedPB
8u59dZzAfxltNF411mCXVGrI77SbYimKEYJXldh7xG081H/0ZSyv3Thb1GZvtl7X0Sxx8T+L92Y2
KngxxaXS3ypOOmXzFmwuiP5NTAtwUjZWEYypgc+ZWhgO3VoFjcBtvzTjDNTJTdoBUzKAZea0LWOc
fpJNjK8U+O2I88H2VbaBAaHeVK2bAJixXm6UKB0c7wqlqLizN8agqdPiD/SsxvustPPmc2kVoFq8
IbLGa1ikfblHyFcvcKLL1GOMHAXKzrBd7iusdKtTTcXTvPWytlSurRIdzK8uh3L1tVJtO6EGqsBR
/5Qv4J3SXdRPgzlsWmDmFZVh1A6+2NlIz4kaxp/QUGhfbaxVcuuMbmaJCEi9xcUdddQa7SXejL1j
lJ+shfBKUNwmqm2raY4sHDpaGCo3IGN0+wGQDCOzaUxvLg38KVJ6UUj904SK59wyj6FQO503OWxS
1BvksawAYuFcXcHfa6AsQ3zJQoihbgx/ulTaSQ5kiFSGghJ4kPIzurRWkrrsEk09wV5PbyWcWH5I
IvuXnH6CwyA/RdMWh3fCU4muztrLSHJjdNlh7INg9iVIeb1wZMlTtkgDlJ/OZzP6WixWByS9uu1L
Stng/5E+wShGXxbrfTDUjereT+ZSKO4u7TSaF3HsiBRp0UD6PbW4RJXAiM+B6H/nbCI4mrSa062F
e1G+6yo3KL7EXWoH30Yc4iFIqoOaP3ZZZ6IrcW5vyred17rT+bckuj6ex5gKs5WpnU4zqM0+ONxk
866kuti7yDwq4WT4yNKK+kQqNXLic1QS8pI6GA68qePixuqTyj3MUwc0M1B1HPfua60PM3i+dKNx
w+kt0okWe2JtbAkpYN/e20YRLH/1BB54ktkAKYctzDDqBTujS2GGfNYzPdGUQ9lmMepwb5yWj3fq
I1AfzRuuo6bn+FPgUs5R6SGGHcchppXbuhpQp55y1ap2fVM39QbQlK5AZcOO9K6avBrw0zyGCSGA
5aZ7hK+avdWNUXbwuhl4EnoAjgdwPdLfpqpSq3ctDCt/sOqJllGWfUwhr35AvDs9lrrbf+Xy6Srf
WdR5F3hWAHdnjnho5kTdNUVEFO+boRqfhpga3JG8rnwTUcW8y5PBuHKTYdj1o8dG7Kgvm98q3IsL
v8WYsjlEQzZ9bUwgZRt30cd4O7Z99aUOK/RZZjBAPqxu520DWfkaHVTzBhULo9gsYxLNe93K6zvb
mpIvwMXre063jFlOzAgBxdx4H1WNcnQCznkYo/Nw1DNthItNkq1+AhbNqZZVZfcnsXx41TL5WbMJ
yt5w/BCs50mn+v0N5sV0hRhrBOqj8eCr0IJg8NKq1b/QgkitW500r0D8e0y0bURDu940TUyFXLMH
+xA6RHqbmLaWfbKsJU4hubhhAhhMb78sRQ4CKdRtA7U0+nfgKDJESGYdIpaeqPUt1gl0iwsn01M/
IUGib1eXJyePDT/RjPEmCULtL1ctnU+oDsVf4yjtr0A+GvfjpLHKPDvYe5Wugl/KzCt9bFN321G3
nza6GjRXSG2UH7nbuBkGSEsfFc0s9lHIviPVe9+DvP8rIB/CjXpMHgrVy/ed3nkHy1KnvYHq/ic9
16MPQWzZW8tL4/2oLMGbKAG744x6Rie216ctki71XWEaHKmxEg0+CLu8Phi5E3+bSkV727ptNO3S
QW2+gn2dHB9kIwVAM1KGalOlISdLgIrltm7gQeK9hHZWpqTVndtNTbtTez3P/cErDICmajwcoImP
nxOPXMwvwlbd6mYwAAyZzOsEYeZbizv+egl7cIPRbL3Vijrb90mAcTxK/Sfk7kIwkd04Biewm324
41wq37r9HN4g9tq6u4oI7nEM4/GbXnUh2dvg0pE3kqptfF7EeGsI19MHdcKWiE504qrbCkXkWx4L
aTUMln09dPnXTEFi+l3iDjh+8zf2rugP/B1zZ34uFLUIjqoy2P17bwbMZN264+TAKCT9Xjz7neUy
Q1O6FT8ShwcE1AH0AlingQrJSekjvadeUwaasVtmSsHwLLt8uocPlXa3+giF5AQ8p9JO1NFS7cs8
40OQbF1vdK0PITyLpN84GruNs0WnZNz5E/bZ+b2q6jlqSSBGkezP/XRWbG8xoABioZfcxxgCgCTq
yGiIB68Q/+F+z5p59PMi6J3bSU1UOtGlqqo34xzS2i0GeKwHfY6XhxLpEWejplb7ECceHHdsDPTI
awAoAknbJCoN9uMMna7ES4JekY/XSQdhpg9r9cQyyIyHpM+s5VU7w0ucMIoqqHQYlBccQCqq89Is
ExGSWbNAch2NM2VxTRA7brjVDvR/fJ3+Z/hUri4b7b//i19/LSvqQmHUvfjlv9+VOf//L/F3/vtn
Lv/Gv2/jr03Zgkz45U8dnsq7z/lT+/KHLj6Zp6/fzv/cfb74xa7o4m5+7J+a+c0Trgjd+VvwHuIn
/0//8Len86e8m6unf/3+FcvrTnxaGJfF7+sfnb7963fLcSC8YA4I2Qb5JBNxsGdobvG89YfFC/3r
91NbZk+/vS/i7unbb2+7z91T+9ttXJTNb/d9l81xEb764U+f2+5fvyuO9QcLVphFaXh06eil/f4b
QEP+SLPtP1CuQxPeAB1u0Or7/Tee0EX/+l13/9Bh5girF0NnXaj8UVtCdeAD1T8QglZ5FUpdcIcQ
F3N+/z5uF/P/n/XwW9HnD2VcdC1PvcSom+h4oGuhopJDQAqN0nwhMqH3bR4OsR1+rCGtboYmst5o
bXJXtcu1UtdPI+CUckGLeqZpiMsXFin5rqOtiNmVNtI3Mb49G+if2MBcites3wf/F3Q9UJWEjHOp
szE2FCXmeQg/5mlV7xVMPjfnf6VahCtwSjGFgPYVKZGXZkogKk0Tj1wTqjujrr1UzGmRildmJTbe
zTaBvtbs8nxsPoRzVG9AqWW7pp7MbVHTHYHA+wExsVe0Pi6VVbhxbZMqOR6Slm2h9X+2P3+mpZlH
Rc+QTu6bBYC9R3M5qo15Ty1+YysnEnvc92LjbtbV5fTr0f7xwULqikWmMv0cPmI2nj24acMIGSzD
eKPbiuYbTgpemK0FUHp46+HCS63wraVVx7o0P/76yUQ5l6ce24IEVTOYZwAFqAW9eHYymFyDTZQ/
EuRsDP65vf10OuVbZxsehk1wY915O9L2o+vbJ/uEuPOpubZPzp2yi3zX97beTtmK3xc/Vx2bY3Hs
Ng/NseM/vZ1+0h/A2W1sfvDrsP36YPvFUf3YXHs703f44+TL+HF+yK6XA6rKb6zb8FTttDvUTG+8
9xBiH8pkMz/op2GjbBFJ2A4bZ9fsvj7woV+/AjfdTdveZ5y2sf9o+f3W3Sn7YBtsR/7L2ChHe9f4
6kE9lDv1MOybff53cqp3nT9uvaN3pH90wCiGUjzx5Tf1TjvNb6b76V65zq/tnXOj3ypH9TBfUVXe
9duST9NOzfnz3Z11UvbGxjsuD+adcRKf1G+C7d/Ha9LuDa57vvganl8f6+v2mG3f5hsu3a1xig7B
1jrZd9Qd3rVHBC5eWcPOC4UcOZ86ioS0pi30KF/MZ+z1+IxZSva49+/fxRvtut6Wh/Bx+AIw1+g2
kbvxql1ubqbr5YiB5CbeaRt8wvfLMd6VB350V2+T/dPh7gpOxKbZvp034zH0i+284Td2EBd8WgTb
jCEvxD+3KJuMm0c6+OA1u03x3nsozE3Mr/3xqPjhvtiKv3t8RV3L1H5ct3QZEPkCZMIZbIgT9dme
qQBm48pp5I9T5oU0m0b3ahoEyhXU9RhHZGNzMm/C0P3SqV19I/+VR1cRyNDT+VftPH7ET6891DlC
KZVT9ru4mAkfp8rcukPpVeiTEHIE2ghSfCqvzv/Sku4ros1gkFCH3KiEE5sGEbQN28i87rTxPigS
9Srg6rjyiEjlv4rSrjYLBB3/P793/rl66t1XVoB1eZrwwShrWpyjOvcal5fzYmQC0IPJHDfJo2lq
V4qp3JhF9AbY742bPykdnI6A5kKc3hmKdqtby9s2dvdLfRpCb7e09VZfrhL1G3p7N4U5vnOS4nNZ
eo84r11pqXfd592ffTlt8YyCfPclNsePbZcfS+qW1tzs46a/80r7AB/I1RZ3h2zwA2K2h7qalg0k
voNtxH7QTzdTl+6R3d8Bcd2V0T143F3XVbsgNHcUk7edPRyzwNsJ6ptpdtcwNe6NjEylzt4YRfEW
CNDVSBLwymn4QndQDJ1LREwmLJSeUK27XFQ51QE0APPoUSWF2HYJxCkkATej+rfaOe113B0062Hu
7D0C9sMrDxdX6jMqKDPGhHEDEngSihhnSuyzBe0Go0WhAfoLRCTyH4/MmO4fGOzGWHZW23VvKoy/
DGqXryyYF+tFxGTcfRq8FxW5RfPlTrLGxm0nNH7uk1Z/oo2ALeFQ53tkGO7xmbNQ6wB8s2BdsfGS
Vju8MuSXT3dVgxYlGm2IxeGJTGQopuTZa1dIAIbImqvvwFPrx9kM3ySk2dda36obNQCsL4oNlEPL
27IqEZWK+9vUKvcDMPPIs41b2yw+m9Sa/LCjRhtOlAVJz97lYH1fMRD6+Te1dcokCMq6L3mEBaow
IPcc9V2vxR+RAra2uUolIDaca0r/H/sUzE5cF34GAvaVtWFenuoQoB2GBgE5TnVDyL+JP382Shpm
ma7e9eUjfDw/I2HFm2E57f3YqfJD1FjcOnponvJ0ae/yOKqA/Bfv5yLrr8MCPD3Vau/GKTnx6eVf
DyZVBFgHj92oN4emSdvt+ZfUl+udRWNxW8wOQBB1ft+HeXaHhMi9i1v1o9NVwXuzu1vycb5J4IwD
bH9bahGQddJeRO9m1Y8mK9nCexiuqFGr/lK03RtUhu9UavrUWYz35/Xz/zqVuq+eirdd8/TU3X6u
/j/IlDhVnu2jHzKjXR43n7v4t//VfP4SnzOk+HkqdP7bMvWxbJGpGA5pBToPIsP5nvlY2h8WF6cp
RLsdok8RSXzPfOw/CCBEYoNVFhtTpCtr5qPrf9ikKeRFWK5biBd4/yTvEVfRf848h2fSj4EVD/Od
O5Ie7OWyxvUqxxQ9wXkAEvw+Nb3iFNPOemX3XG5c+RSONQ5Vz8EB7Cyj/WzzuAYaGBVlVV9XaRUr
1BM/KX1fHiNKSDeaA8+9HmyM8brI+ID1RvmKmMHl3j0/HrUF/kdm50KkfnGpZEuMuJg9m7CcVdA3
uahraBHl56ZyX3nTyzvk+6NMS0iekk2cpTGfvamBfYWuK5PpZ7WHWu7yboRbuM0TipTYVse0Sop+
0+nxx2eL7yfZ4k+mkfG1qMuqJPWmYVxOYzM0ipXRo/HHCCBiTgd6XwXB8MpVcanVIV/OcplFElLb
Qgb38im4u9uLizoATlVRfDNPWfFJ4bkbDRDDjZqm/ddfv9ULefXzA9kvqkefBaNfUtLLB3oUX7V+
dAzfQ1lliyROflISCzryArK38btMCfqtneYOxme6/fe45J9itURLr9AqecxdFIwuCgRiCF/sFL6L
aeqajWoH5teX3wU8qeNoEczufKBQihanP0/xfZDbfhgMAVC5ZUYYsb1F80U7uYYGU6q0P4XJiLyv
2tevhAw/WdIX30a//DYuZO3YMxXDtxQ9Bw3efgbjqV6pZau+ZrPxk7VFh+As4I7cJ9v38lEQr7ox
nBqxe1rvNNXp24xa/PWvp/qn78OoEP9wJGKrcPkQOONaX4Dz9D126pWh4uQ8OUl0RI2iemUVv/ao
F4sKeqY72Ylp+Crk4W0IkWfj9NVtR+dw9+uX+unIkQWehUVEbePypQwAzzSCXcOvprYhqlbr69F4
Pd3gUy4XJjUidgfnmouKiS3e99mRkyZDZ1aOW/pWYKinIl/m05Bm+Sno+/Yfrzp0a1j8AKUcSlQv
A9WIaQoKE7x3Dkr4Qw498ri4uf4hbIPmFZWcH8fOFVU9k5sJVDd1w8u3ItJKQLmqlT+PTnWIygat
yqyZXpkhsawuxw7NF6Eqfr4auBsunwLYdVJpHVY+t7f2ZONOctMC8N+qdqseRt3WviT6EBx/vSx+
XICXDxUnzbMJAxJZ5w6YMd8ONPeDq9TD1k5Up4NR4dmvLPYfh1FMldC24XrAsET8+bNn0aObTKux
W2YsgERJk/IK2E9w8+s3+vFioHiLiS2rz+NaONcVnz0FeSX4soPV+gVanUcDcsJR5R6BaJAzjJpi
3f36eT+ZNpoFiGsDEbJ0UqfLt7KyyYnAgPc+6TJoh2IpR4hJU3U9ecV8VSd2v/OCsHzlbv/JvJGo
iUEkRyU9fHFwOCWtOi+Pej+lHkJjucmvMgrZvptozSsv+JMBtSkgsTDJhlXdfZGTod8xTNAieUG1
H+5L5CPeqlCj/bKa6r0Jy2B65d1+ctVyy2J0jp+QrjORL16uDdN20usY0R7crjd62xUll1xt0XAe
DWcToHOQbOyysT5Xjpnm26bru0dPG+vHGDPA4ZWDRjztxb4k7hWhGmwv0Ra/nOC4K1Inz7rGx70q
cJFhyrQCpbYOqnVUhPWbNplzZzNPtrZskwQm4SvD8ZMFxrnMYhadB1RiXpwLQ9HqECp4fu91WGQV
mEpmY4tiY6t97hMvOtVwoF555x+Wl00aQK1fnHuA7c5VpWebCC6ntnRd2/u6ViS7dogLpEJdZTuX
xdOvt8+Pk82jOMlton8UcOh9XA5v1Rmha7d574+ggDI/d/QA4FzgnRq7M1R/rEfzAFEwoaHZms5W
DyJ090aTXjfSlrH/62/zk/cWVVJhFODy9ufOzPP3LrKl63Wl9VHGwpkSJMYbK9Oid7VVJq9cKj9s
K5sODwkPiZNY5vqLk3eBzxooFgSXCimyXQM5FafqcHofRMG0D+fe/evXr/bD6cvzsCAA8Ia+pk0J
4XKcbWVInCbgxIAY5H1Np0Xbe12jnH79lBe9K8JkHoNyBgAvqkcWpZHLx2BAhHC5NfJaVRpcay3Y
gE2ZlpnfKbGuXc1m0+zSCTGoZDKi/VwDhwCFRte4cruHHMNupGn60LxBYife/fq7/WwERNmEtaaT
yrovRhwkz6AgWM1Gxn/8agDFsF/KLHolehQveHFc2CoHswiBeARlNLHEni2huA+wpbeW1gfUVUXb
aFjSG+C+YeBXda8fDEVNbluOVF8vA+VoxZ6nvLKINfEiP3wFwxGSfuLYfilSH1I808pggCAVpfpO
c+wAPSiEfcZSt677rIaLDQ03xJxmct6zRr2HduzznZu2qa8vjYa4kpW8ci3/dFgsjeNTNPYwpbkc
FvDfOrDOnp0VlHG1MysgBcRTaofUB+yio1G20zEI2mavYxy4mzGEDF451H44SJkZdIo88lKbyPFl
/IGukKVAAWFpJlp9XzEa0OTm9NS7qvc3ensTa3TRXtnm53bd5WSAClYtKg1UkEUqfvnidq9OSlhm
ox84xp9mc1eU3a2LSFKB8hKSRVvNtE+GHW6nCG+MZY928Mlwvg2AP9sRLf8QnaBwuf/1TvhxJAzb
JfDjqHMdhzrQ5XeK4PZGamPPvtUY/Y2QZL1rK61+WExCCCVZmntkwqovv37ojwceS9IzNWIJDUuO
lyELwLwRZkmp+kXrJNfz32m7Myda2Vxt+T+9Mm1OcJCSlJMBsnHYXb5fDpO6d5d08a0kbh4NJPd2
9AmKt2nWWMcgi92bxTD1f1QRFiefeChVMkoe3B+GeP9nG19DmbXA/mj2Y5dRjPQiuQqXln4fcDK8
ogo3Pgb0jY1NhjjAXadXrzWOf7y8eC7SdrhAkrjaLysUiHpYSZfGi682fbCNyJSvA1yyPo5N9pqd
zo9HqUFEaCMRzXvisvgi6KWoLuKxBYBoZgXfgPnEH4re+PjrBfPj+5j0YMAOqx6eQe65Wf1sQKux
D+nY8ZBR7Zu3tQbWUSkj42vaNK/VFX5cmzyKLICmB2W3H41LQDNOWpSg9NY32clGXkmDhBxzZrdI
W0VoOrj/+DISN6Sqati8Yc/1si+Hrvdc9mo3YwetqUejqRXwWcNr9jA/zpN4yjndootFUH25JgEM
N70BborSTDr52M/U2I/m6f7XE/XTpxAfA1uhJAVO5PIpSz/E4xS3s59pxC5Awuxr9Aun06+f8pM5
0rg9kFIxRVHGebG/0l4dqK65BIr6pJ9w7bRPuRLUb0wzgqcFqueV6+Iny08D9AIeQkDBdPNFwDSl
fZLHFs/L3VhBLVtRPIDdWYFo7DS9dj3+7OXwYADNqoJJgo1+OYRt1lF1bpXeV4IOCh76poka/o0U
+QOrp3jlePzJfJFXkUmIk0rcTZcPQzOvAd7mYhDQ1B45U0d3E2+k46/n6yfjJ/aShsgmjpR0oi+f
UvZQREIF3kJihk95EJsEO8ZHfIbLw//Ng+hAkJ9SoH25yJW+aQytQrENuYviTQ2df8vCX26Cpf/n
JxKrAXFjcY/blAgvX0lxkU5xAxUqhqdVDwgdIKbnKNVbVPaMV+boLDZ9GTeI2vZ/nqVfPgs9F1yW
HdLuunLCmwH5M1i0jlBUiwst+N/sncly3ki6nm/F4bVRxpgAlgbwjxQnkRQlbRCkWMSYmBLz1Z8H
1WWHxOYRfWrnCPemh1ILP4BE5je83/vcWr0axV5qhqHC0e/WijCqmftDW7kEftaiaj/E90iqrVs6
ruGC1LcPK2P0sPnDHa26n7Sq+ZNBEtMMlkIubsTQROFGv383b2Rc26lI91oQbLHe6Onobx8Z1rSw
1OsRQUACQiG11OUw9/3XBdHgDncyf+diypdjxLxqn0yVxcfFtZt/sBS3h2lbSA0J/t/EO8OymROZ
3RjVttEyMkycy7jIcKB85HxwqXc+5C3OI9Lxtp39bQd76fETwIwV+8OyLS4ZdLbjcEm05hO4MDgO
qdWKD/apd69ISwEkFYNxdIR/XShOxSsYi36MbMomp8wSw7HzmZjGtzE2Lq2iSW9+/07f2T5sAhX6
OwRJ9Ovebh+r8njhyHtTv64jhj9BdJgQy39/lXduC58hOkhIKzcF0/bPfzr9+xIHnnGyYUrmjR7l
WFCf2yLvjqueddeaWocPrvfeSrWRyDiUX0mJnLcxjczNXJh1jyfPMo1BsrTDpnqo9iN+AvdLW2pP
jMbkGt741nSbYYv07A0EQf/guyeGo3jJSUDZydme/k/3jXh9o8ssc6SL3sB2uahOGjV1VE2IvT/N
dpleW5U3XixmyhyPqEWA05Aeor+3KdoOzU0Jl44K5GIHq1fLfTqpNES8WYOB51MMqpY+1eqZwwfH
8zvb/daP+ksHi1zzrXn+Qv6iF7XGIJq3ZDrGnNp89OVk3DCcNv34/dp4bwWy4vmkfYtw13uz5HH4
0HRdSp4R5uy7tMbPlnHCZP8PrsLHvKl+daTKb9Y5w0OMpDTVTCW5iY+lyuszXKz0o3X378kY9QIo
nASB9NBBFf76wpcqnXRCkCkyZCJeprJVQyjXFL1kEeMvq8vEH0KTwu4DZlZVFbLb6lej0suTb4lX
fXLlEazsvF/And849liPODhZ3XE29PHL75/Iuz+VcJ8YhUESqEy//tQ5c+y5rHnuFDnAJzaZ/FTi
3xImaxwfptJUwWA09vPvL/ruwkKIC8yWwpXxl8bxpw+iRaGL/K6eI9kXj93gmaEOtwsDyvUj5vG7
y+qnK725PfjGWq7XXKnCUCCqlry8xMBu+qAS8v79ILejbW15yPJ+fYgDfIWYUtyM7zBzFli06DLI
+pUv0/Tz4oPt5N1bQj5N6WPjO7z9KnNc21t8WeaomApjv9TY2nVKbz64pfeustVNSYG3cv3b6LXF
2JXrqzmyp2nYGUs6MCM1Lx8cdO89uJ+v8uZ7LAxdtYbVsBDI4+6G2hmjfgbmudlWLB88t3fK0mBa
txIti45ZgLddj8lAvpQn/cQyGKYosb0Ru+hKTecxkd7jhGnfeba87uuMC/wDI5bap7gfsgtbLp74
aIfYVsSbUBBFDpJyvgG6kOLNuhwFYTwDyBOML4NpRG3OdlJPH2fDZYBOVK+4XEbVkCVnbHzWQMxZ
sl+8j9iX775jikWI4gm0XfdNhpIPMSDjdZ6izm+bozMaPX5xSn5wirwBkvwVL259LWOTwHtUxd/s
hm5j4x9Q88gxL3IvVpkUtwWx6xVnrWKUOxb9OVOJu8uXonoGeijD2HC9rwxRtk/LSEnog4Xw3qL7
+fe8+VrtpsAOdZ6myAM0GQwdD4B+RrOrTfFPvlVGR1zGDUiZ/iXO/2mjKwrCElohHAQL2mzo6Usk
GYLb/X473b6St4sJqddWkyTbhLP06/bTDZOHGRvO/zkx+4CvsSzQtG69p1tbL5i4BPDefNIXRaXK
inNQBb+//nvriD4PEGByXbLDN18xPdvEXRNnwlPKl+d2zLuwKWT3+fdXeacPwZeCzIpYin/Zbzs5
Jm7MQ49NfAS7Ln0qTSfJmF8dtPtl9J0Lo56VDOd8VFeMVqQ/nMKfcRYcEcecVsDIj5OJgwJ22RqN
3UyChfngKbx3kvJMN0WBS1HcevMU2qLVZ+Ye4S+AqjjKBNd+ferdm9Xz5FHUSDhtWzr3v38o2z7x
9tVvcaW9VYQA2Jq/vvokGTKzkOxpS11mO2TxNwMGQliDO9+MXvvy+4u9955dnjxtCKJqjC5+vZhZ
D2LGv2mixjyYZ6v1+kDPneEfnDzoFT2Loj6u0Nb2+f70zYwG9uwy4zliN7RL+krerP3Y3f3+Vt77
ZFxhbr0z2u0ok3+9SGYvJSE2/YHStdSXuPeNKwl19gwysP8ea7a/y2NLBb4+GR/c3ntvzEXF4AvX
p0/6lghEg24EjcWVQS0k1CG79Nw2mgGNSDB8FUjGxB9+f6/vvjaaeIKSJEor581+19bmMPKLsIGb
fD9ycP+JtDHL97+/ynu7KneEks6h3EUZ9M0TTTv4p5kx480qjStLzf6ZVgxcREglH3xp7708ZkKR
kyPO2ASmv16q7GyhOUaxRIzOTleFb9oPDLZWx7lLtJ3ktZ8SLZu+Vmb8txr5P5XpvfcoKbnCykOq
x4Djmy+g0V1Fh1QjXrHm7EtWN1YIo8f+oJfz7lVoIPPOmFMl+fz1/lbgidlYWmx0Kq0j6U/gJCaz
9v/Jvo1J5tbB2zSHf4F1fvrSGg7hSjTkpasPecXf7CfE0rTR7xfGe/siTUsCSRQ8PLQ3z6xNWJE4
aMzM7MfT5ZBhIb2bBoPKKxazIsJ/XItivZw+0Li8m/zjn4AXHecvrf83q6Sp+qTXDWLLabB1DECq
1r2J+0U9sDmKYzzO40khAT3AUxqvJz+tbsq1/f77e3835vQJUairUMmhwPLrq7TBBON1yldRTrG5
LzGAOIxCb55yFWeHZa3sF91crW/kCQo4gOrBd+S9c5OU+fpB1PPeovr5l7zZ8TCbhsidrgT0ohku
DEzg9rnftR+0yt+5CppxzgY6kZT234YCTtPbSebUhNfrWGDdklgMbcxlY3zwdt+5DjEr0TP1fKKC
t43fRhpmI1WPE1yq5Kc5r8dDR3fng2f2ztKlyWvSGON0pTX25iiq9KrtsE82ItvToCGMYvkhJQSh
Dn0OTcDEAbWI3uHw+0XjsybenOksV5tynMkl6ef+umZyM22rJC2NaGpT83Yo3HTPwMocFmYFCiNe
ujPMoTbUQQ9grNo0+gd3/c5OjkyGqiOi9k0y9Oauu7TDkTZJjMg3Bv1Gkgjt3Kpb7txJe/39nb57
JYpihIx0gFgwv94phMAVrtGKJEh5y0VrD+1uLVrtTod698GZ8c6CQSnDuNzWzGX0682lMoASsHg8
I8IVVgazK6bQrNM4+v0NvXMyeWRuCCwEtRTqP29uqHPirnNsI0paFyWTL1T6mDB0hiEFbNCCqnyf
XqWmo+x9UlWwNn9/+fdC5F+uvy2tn3Z0UahUAMIzoxgHmVddDsP1aJs93BMf34xa2tUBuANwRM1V
jAwAVjj4gE6/YNJ74cX9rs68NkzsRP34/Q979+n7+qa5I/glEfr1dzEttOY1RVrwZ5i4M+ReRu4i
zA9u/18ymF8/HeJulCjbfB9DMW8lKbqLKY2G+xlSjNWdju6ytl9XywxsY/1mwU4oSq8rDs7o0R+r
5ja9B/pQF5EyoBsc0iGurhKNhkrY17GlHbvV6J37Ieu05JrdqLqchzXZkBmjLYKxTTz93Eo/7YPF
mz1xSiwzb5iQxJQyEglEiH1dtP73eG6yLpDwtHALxTXsAmbIvBzXFRuS/YL1YvJJpumC9NDnLMaL
nhF5/jiGVgcZo6jiSSWbA2I3IyDRc9JpLCwThcZFGSKYGe7zdwaW0is2L7CPd/4SJ58Wp1kfpnrN
qarh4IH3htf6eeCN9gaHmrq4PxfgQeHJMWKB201aaDF/S92XgQkJjDLsAEYqWIYYHFLrF/U3HNAH
rBkdK6v2yqCsxkxY7jCuPSK2CZSpMFIqjaVI6cjU2xRKOlniME65e8hdzS/PXjeo5VgguGxRHtKu
ulCWKnGRdqckCUe7EXcxBHIzsmf8AYPa87MphNSLN0qtMqd4sJJsdh4KT623Jt7jHbXxGcsS8i6t
3YPBomJEWOjOQQYD6dGk2MAwkDW2l3WrNV8dR+FNbrrduVmQ/QcY7DR1WE6YvFSULgr07UurnbWR
eAmv5mEFRRQ7Bra/0B8C2uCei4OblY8XpTlgK7MBID8rJ7NxBvIKytVJT0P5UA4C+rqMY/cTrvcd
AM14NeeDymb9ESwCI8u9U1hXGa4HOVRN9voThZ/cCt3exMUL15ey/dQyUoSZHLJ+UAfW0F74Voy+
rkjLFT/gwa2BIwH7ao+jByHo2nQr7QsmzeNXAABAxdyJrsGFN1TieWHFPgmvmq47o2ouPLlK2s/6
ZEK76nSxL8Z8utdt6cOEtrvp7NYeEx5obIw+NID59CB1AP9lLPHEu8KJ0teOU4aH+LfB83pmRxfT
WpkL70GuTAC2c2jSuvWKV6nGhLhu5YcRw+3XOqPkEjBak0/7Cecdf6dX5fKZzbJkKLla5aMjq1IL
qoRiSUhBMP2e48x1srJM/lmrLruZjHnMmVd17ccia4HMleiSzGBK01SPPNuCgVV7EqWu9HurDfHr
LRUYFQy+g9JZsscKRyJoZ/kU1zezuWpFhA1QW8I/y7oXx03rOijKCt/m2G3G732WTtgx9J4sdiBb
nccUx+vxgB9cbIa0kazrIp19h0bnnO5T9DTari/9VQWpvfBRjpWUw84u/EbfuZ0Lnt7UVv8aiB8+
Yxp2hWHmuE4SlLw0jDfwBXrpSHWuKt8an5NOxzDJnJwsCzD6sh8z1PxJgFEenksFfkxFNKNB6XZo
pQzv5GtFr0cZ0FhzD/xKWKFSa3Zj8i0nYZsgSQnHmFGD0IuxfguMvKxOvp3ZzPA3lUU7CnYgNWth
9uAx55ZZXBNIibodNLAW0Zxmgx21elE1EY5CY34pTJCfYbZ2Pl6JGm5m/P6xgzamcIeOSF2qr+ak
Kz+ApAa4dfFxY92begpi21RjjKfqJIYuaE3sZyOK8kyRZFXcI+zyrep2nj3nTkun1ty35dpJmtxi
AjGZFhneQ4NqqyBGg7uw4VChCFDpQ15z6mI6zKJbkq0VJtazHFVl5JFsJx/N7+Aod8MszlpsqGdk
ctWs3eratIo16HUr08qHGqqgyLj/2KS19j+wkUpND5VUNKqsuqL25d85bEX3jtlplNNaX+1EJspz
3pYYfhkTJGJXa8Oudc2HJTVy/rGvugc3rhpWFGTZ6oMY8d8EoR5aDzpLTAtQoEdAY/16oiaIG8dq
9m3s4pM7HpdE3BTDiex0jLpGTKzMqmsjKy5eOJUKCGqaG9YIcgPfZrNpBvXw1wn/X5rT/b/zM/p/
bVSXWOZ//m/rn38b1P1fZfJnlz39PJzLn//XaK5h/LGVJwgDqf4ihd90ov8yJdK8PyiUUHhHB7d1
+f9yZfl7Ntdy/wCIjeHQNlNDH1Tnzf49m2t4fzCUQg5NoY9hLNbff2U2l6yMNfJTtIScmQEEuiGo
1SmmOG97rrhaxZ0sMsxOtTYp7jtd2fblqENbGyEmLSYKsMgDcYmYU7dQQoI19leqOaj7HY70AB99
rbeuTH/Rv8llSqx+gNfC2oLIx2Erv9YJI0Huju1m0Vtqhfxv3VOeDoZ+68IZ2cpdw5JN5neHyaGx
+gYoFNB0MGvmPM189E5qP7hZObnI0LJhvrNUBRtykgN9onmdnBHOpc+B33jYvfapGePSb5QjIvRa
X+8WxM9M4fppciWKHuIp6FJpBrVlizWkp5q+JJZXtgd4ynp6AvuFpMMQmS4IRkzOg1XljhYZ86pl
R6K/OA9a3xj7S2A6WomlnV1hKf/N7pEKMeiXdqs4uuYg8i8ATFpd7cqRg/hOI6jzDqqwreSyHeR0
X/qNr47AXwr/ps0mSAVpX80y4K0LfT/1uNIfpdfoYZGNmGgA4eC34GrrDHzTzcpO28sS2GWN0GAz
0W6Oc+NXc8CQ1EokV3etcTAW20uixsX2+mBbSohQw4RSyL3HcOIw7ns8ATojUGDfeqyCaf0n67mF
fxk32EE0tn4unWw+edTZSghQRvdMKwMrQybLlNy1lM8H3d8Gjde03VulSAjoF4RLnTonMDfRNdmJ
Xc13CxWz5EZ2/LN9nGj4qLrgDCoT516jYnGNuD1d6X5WJxhJduaE+slfrMAeNtpTYJF/akdGv1xM
E0c5eqE0kfsHk+Z5zVEaVitpnettAcAUfMrOp5LD0ao4xHDuV+2EWleoq9bxlHbQh9kuDmDB5Xyc
eoZwbw3pr8sOOryBjWEytm2oRrbdEPSMY4S+uVQPQiziFjhl/q0p/N6D3OeZD2LVZzPMC7e5WbWS
aFYSKH3iWO8uscD3MILOYmaafGUvOYdPI5izog7sE68W1RdYJal90jFUeN3Ab9UBzAZs8A5nFB1/
XROzBkrTc40QQpXiKLyFZ5vGktKtqoV2DUcFhcqUU2sNIQf71dnBZ/nrTH5r7vpMdoQcSMWHsLPr
zKDsNal4rxNL/ihWJzHCFelWwXKV2o3ROH0VJmYy5EGJIaQCnAnXOeyNRuCnyXEbtCLx9dAXU4VT
Ji6HRYjhdTsSITq8MzfJBj3wZIrzZg3Sgd+VuloHxtYQT6DX1ddxltpr4eWbTXBu0LCh6FFOQSqn
qQyTvse+s1O4te7bpMo/+zUZa1R4WW19quc5/VZyokLYbdd+CvUZp9Sd1Qz+E5p/t42KCunVXuvY
MbH4r7uDg9VivUNgV34hJHCNsKhUlYV8retFJVT7BFTWTLC1QXLIkup4vsmEc+Rqw2YCq6Hv4Nka
jKssqy3avTDnfDisgz/Hge43vfcEY1T6Z5RKkrCt1muDf7P51qYdgmwl7oexzvXruJlUeeth9diP
QUEMICPfxyYS/g1IzvhpGqdxjsMk7rWhwF4EB9KXuWWX4MNa2zXE+rhyEooHmr86116a4VXDpFpH
VykZErN4xFXUq47Aj1o7IPpT3d2sLZ0DkApQ1wUtsbr4nmJWacEfmZu+vStSyy0jGg8MPiHLw/0l
OfF9snuzXyBb9nazb9YSr05jWaaz5CJlHbnQOyDIu4r9e8dgruYilhFx8yXOR2HjcE7WfJUZVY9j
p0lWs+AK1dTLVzk5RHJeXBJLGr1fTISIsWc3p9k0evfRxVfSPG5br4x3g6dleRLkIy6qLxJzZr0L
pnVBPbhIRntwmjZna592VVPtMrApbpg3eVdEjH6Sg+tTWzenvqq8J0hB5rcRY2/tbhyddWY7Hexb
OxbDdEMGYzylxPxehOFOke0Gir/GziqwpfxqSEQI+2WKsdmEdAkXNGWgPo3SAU7Tlddoy3QYhDXY
9743dN7OroUgSyePvhPmYNyXukHWnkM78sJ5IH3D5TTD7XvDO3QBpgYJmX3vxp/KeCZOLHMNcpIN
bYDjpEFVGOiV01B0QfKkRZ3dFrcNSFx5sLp1ehhrJ+32/my32QnoErPk60RCFeBjl8U7c0hnFdlA
xgE5U3YAgWw4cWtBaax9m4XU6Q3WOnFjfIMmXHnHfNQc7UBtygUHnJVQyzCa1ynQ9gVQ3nLA2Bjm
qr2S0TVwH/dognyTkUhqdEGa1uXntMxyh0J+1u11e5qTTSGkk2ZUXZKAbbDb9uQWtXHP1JBBmaLV
LHFpKHtAxzY2nnWw8OJ+ld7QCkh+nfGddZypwFOZiQOZTNLkGonxhGmZK+P8DKWwuSSXXR60cq6L
fclzLK4Wkl5nF9PVo/KiZ6mh0KDaPGsdzLR/XnHS2Sdti02YmeXdwg5Ywk6bE0ar7LuqAA3LemNW
5roSPQ7XQtopr0Ufx7tc5Ahqp9Y2XgeQq2h4yPoY5LeFWnYQpWdg7FQVbsp89PKgkb5T7Ns5Ge8X
qRIrsqusuqP5Lb6DDujioMVxfMZkCuINVuoV74gZYvyfEkJ6c4tuRLoriAE/N/DySGixvmV/87r5
eTXjyttDabFuMSsbrPPQVF69M4iqxG40FVZVxFVzd+3LlYOcCa/RsM+t387ZU+m3CquB3qNiEQd5
LuT0MOdTBy+eCbIfa605IDURXNz3wEyNC1r3pDj9yCjbj5pazKsNMYF6DCb9ZViWhQa+jI7JGAx2
C9tXJ5DxcfdvnWPW9U5zgMHdC+avIIqGYDqN8haVQ6EdC/JXd4/NGpHfSvOhvjYSS457SNWzGwhV
tbhXa62KYmodEd8wWbE1VbOOs8WSocivS1jjhZwwt6g9kTwZctRxAWZUpMPmqNbcU+/bxbcG+k1/
bZSN23w25dJ3pI/Qiw+GVXeveMqv7c6mExgHWIwvOlUvPPT3jTQrd2u+TrSYMdJYwsVXZX4GWb/4
TxmJlQx6azHqGziRDNxRJeucr5VVqPKGcep8uHNyomcydIybRsxzsX1pCAXSQ+p1TT0PB0j2GcWH
va9ZQ2bwFVLkoYgVjmtiqU8xGupXlPRoBBJm89ODuZCYczZ3oMC1tu6vmk6nttWWSYndfu66cWB4
MzWv3q/5I0gK1/6cYhBuEaFj0XzslLAvOWFTdOGqLWMQ2yJ9XMuiuCW6ijFXTKzBCOIk9vSTxcoS
ZOzL0oQjzZVvHhwLeGVObcZhodMoCmaf6DnEudt7auLU6gOvxpd9qwlpOcGV1JAkOs506Y5jdz1U
EMWDODbGJ6KWZd5naYovzbrY7XcX/9x7t10LFKywK2+LcgKSWYu4QtdkSKYqu7xev7EjMsQ4QmmV
u22qdR+PGiextHiueytL3a/ZVCJumRrbpnCmJo3E3tLzV2u2R3goo1QyqKlhfZlnq+jDOcOyLkhL
WZh7D0zFa+oTKeyHdnMbEz6i8iOS7yaJVnyLn3EemJrAo7lCEp9Uy10t66Jisx6sF9y6XRKgZNKb
0BUQ7cOyTuC2627G+Z50qCfDNBV4b8kx6Rjct8fygAO7kXGGFN3XpTaReOrQclSgdVVVhkPa2rg/
zfqfeQxuHVcxd+h2eZkTptraOIBOrTEbD3wSjb/Hov5/nv7ftyGR/zxR//xnMzw/l9mPp/8W4mXc
Pb12/Ofql8x9+xv+lbqb7h+I8kxkgojhTcJBUue//YTtPzi6Nt0l84BMe23ylL8zd/J9dElk1Qwz
0WVirOn/ZO7mH4yDI5BCMoDTlYfY9r+SuaMc29pVP6fu/ADmVejZOwx+41/0prk94BLY9l15yGoO
DXaXieq2duybSu00TdhHu9O/C2U1B73xh+/2qquonUR/3Xh+/Wi443zdJU0ug0Jzq30C0O1LYWfP
Vlt3cbQ2jJsI3IoPLlbaYFqmDCfQTnf+dK18OTvSENFff+PcZkBahvJ5KWjtLKpPieaxinlMZ9ln
p8WumpPOsfkloS/8qUV58tmeOueToE1AL4LhFiZTaSSsbZdf180qmJRPly8Uet2wH9QLtVT+RgWC
4aSc3D02/WhdTiLFDnbr6+vLDL0qLqvLslKRisv+Os1kcZ05w0sOburKLdE1I73HhrbRmcgr1YtM
Yu0xq2R/XfeSYBIy66M2D+4VTv/VYcCl/iQ5fa6GvlGvmZY9j1JLT9v/E8mte6UXlnOvDdNL28XL
xdj45afE4yeTzfTX86w5ryTR7jHLCvforfmzm/AAIXIU150HiCT86zZSxjuOTcpz+utXestUXENM
da9oyLxMGf+vgl0xaSwjyhTFlHpGr0B6RlcRIs6rjaD50R/sjgDPnPpraEX60VFpce34cXoyjZSp
Z5e/YXadV97qDEu34yaoKquelN8wDiVN0Ac2Tx6ATPW96McJwAK3nWw/HKRAcQ3JgegcHPf1ZAsS
9poVd7UKkzvR+PlsnfoFDkB6ES6ixBmxSyG7jGk57yrGn6vAaF0UXNDPXiQd7CP8mdgKhIO/VvDX
y8P4Xw+62i0O28PNU08cV3JFK2iW2HnN3fK5rUquaE0vssufO6WZoYlnw2l7rJXVu0ff5pYxMsRQ
uZXPgN6rcITNGLGpi1fPW7pXBy3CyWJ3pVefukeI9y/WHIsrm1zlatE6+zsj7DxFb7wqeme6qRZ9
CsfN+JQ/+kWP9RujjOsxxO3fPLmMDCbBMLXlXdf2qFXTyb3WNvCa0aPlcEckJJwghvdFLwx8TuJO
v3Z6UqtGWd4nidHpLhE+Sn4fdNseXagG32hyrlqpDzu9meMLgYnBZVH5MqKM1H0j7ZtCYc8ZQwFF
GuIJN0ap2xNMaspNXohznWPlVnMcOfgOHN3Bs14svQbk2C91Ywbd0Nc7GXdOZNWrwoCqaUKv9vo/
88kpQ3f0QYkks7+GdqeV0Ao9dT2x4NHqknz5s4HH5Go5B+xYxG2rT9ZjM3jT59x2yWMT+lZBuckw
k5EPYV1Fd+FB5Tqiepw+L4mbX7Hqh8cu1YwdZE88iIqhZVir1ZMrJYzm7K6TvjcksHWhamVRRBdQ
eU1kwdrSxlQCoD6GsAxuBp2GR5sXWOLorXlZLD7u0Q3hPoIaYu5i7MMu0/VwYdtIyYLGmrqCPx5T
newwiKvEO2TQvqGi5eKqF7RuqBJMd3odp/vWA+m0Om5yLhtJJR/DAHE5gRZ6xv0822NB55wGWf8Y
XKE+G2yVQA7H2TmX0nF2fuVfCbh0gCli+nGtujfo31AKKCpQMHps7awYMZXNf91bI58EgEAnMjPT
BqSTxuFQSaTnmv2lbv36hqKocZWLOnsoNpYHTun2s1INYVVh6n2gCT01AgnX5wzuTzQ7P/Gsk9EY
D0oX2aNfus7j0GBttlIUpFqS3gNHr3dC6/GDtrQ2Wg25HLN1oiQF+6Y/25WKvyBlS8Os6Jdj3Nf9
zSBSBs2kZ0Fvkw5R5hZIIZwoLoD8aJeic+PPerHiX0XfikAJ+DPp4mS0gcq1dd8Mawb0iPj6pWni
P7ueumXKyBACGtzs4C7dgZ/1jwMVUT30+PZ7jp+c4tTcq8BMO/Go8so8GUg+w6mb6RTNqbtTg95d
8fwHEhBV+iE9xusUdsDea732AejYJo83nHNa68lNkswaaKnei1BhzN9my80u0jV2+KoHf6eKRA+c
udWDGVDPLjWZOaGZXwR6bXZuANvliR4394RdepCZsOUAU3+lWbyBMcg4+FRIQ8+rt8pLoJhJZHam
eRqqGRVb1ktosJUqaCyP/q6FP7JzhvSY2A2fd9yPP0Z7uOxyrJXoqpLzas5FOVPYIe8YT7pY/GMT
l3PPJ+rUFyW0mx30v+6yaGteh5ElJEbNaBkX9B27bVJM6mzrJgvKcNrPqd6kR4KSCctahjQWP55O
nT6Kx24kntaYlfyhLYlHDNDcq7HKTl3dyAfV+OsXOPTexTIn+vZJWFdumphswtC6zj04FScQiUCV
Joi3bzMGwo/Oqjmn2QCeFC8YzlqOO+5MM4bQ5okqGrQY23dIYFeUvWhapqo9SH7Ijskr9la95oNA
p3PqRvdMamadBZD1a9Px+93cJloA4Cc9cd7lJzPFkFZLks/lgLcC6nIfe+a1eBkmYyN64uBf1tV9
DOw6HA1zChvLlH8mxlJdCunPoGUaVnFu1/tuWOsbWao7mSyZH5B5uHtZxNOfVpdIPyCrylXIhq+O
PmKHC48xt1tdCowuWanumQKSESRqbK/9ptBfcgy5L5TtpV9MMX/TMDC60BlSKILYHqq972Tylkpg
/WlJ2NQEBmlBG69MWDhZ/RlDTzsJOwPBhdlk8TWY+1vGbIyD2aSXjKthduXiOd7GGqu9o0jm8Pfv
HU0i6p6rKKN4fUc5F1pLrk2HOJXXTep8KRZ3vtH0eIy6nnpk3CZjmPouwgMK6aslL/lWlzBpWcTK
s88TZb1QNo28drv2RlkcACTg92leRUKuz0SwGBjMWbqvfee7Hxss096zduSjGh9tBsqxXPywcUvY
OK6x7xhM3dXOrJ/lQkpGmKaBZevRVFMKvmCnwVhrsox9PdhZUMF1fV7Huf5e5FOdBbHH4OfqGPNJ
k7F9rSoNHYQ9+5+zxvcPqqZy6Pvp+tr53bmb9PHOcFR8TetYu3IYmNzZlHP3aAyZqkCoF4mJElPe
UilxYHsezVrrdqNWWjukKMs+X4S1x4HC/mFlXrUrU3dpd4s1O0HZqwfB4XYp0dXRrwVce7LNYUM1
1ZrJuOpEV8ADURwtS6U/eLMUPxZjLvcVgS+kNJXulC/wEkSkcRiWvt1nngtTqZ57CiDoRvSB4upY
zOfUd1DY0Lqpz5bTM4o2WSHlarFTjBWc87ySh7qWl6XtF0Hbif7g08m+0jbHV9DC4sHq5WNOn2S3
GiacA9fWTkL2zcFxZpPq64LjTwloNgdhHsrRARqvTbdzWwN39ylWcDjgc5q4RaS1bHFJ7azHGibH
frWlEY4Lqiiv6vjQ0jG7GNsNJGdPw9Ezeu/QLHl20OxWf1kghB5ySLKBrqxlxz3FEY2A9cKBrHsz
ExQA+m1/JLD0KDR135VvZYFNM+SWIhgCNMqZn+rFJhoe/4O981iSHLnW9KvQZo82aLGYxQUQOiK1
rA0sRRUAh0MDDvH080V304bNMQ6Ni1lcs1mSVV0ZGYFwP+eX/k3jZLfayuxGfg3sXV/pj4tu3A5u
luGeS8F+xgX6TLDShYtnqo1C4PUVzKv9TqX88IUIMjhUjeLpgvOjBamafGOrJ0vDOV5o1gVoEz0V
pbm+GVtqnE6BX3cHj/rpO76xzcFYbSqZms6awtYY8jck3sXZ0bP6BjR9wOm9OPOTAqn6oBVRixtU
g/tg5UgZe8OIjBpJRCmpe8Tlgaqoa3LAsLxfCexWBlFjdlfdl4GmvRvII3RKv11slVav6g23CpAg
URDLnUpb7YH6o7UMs9pKPmEv6Iwi1vPFSXTgSrcndVPLe/sZa4tzmwfusE3A4HbELguasoQcgKAb
37+bkJzsPQ05NbfR0N6rLCDdwnKTWYR9pcbDWnrNp+WW3jcXxXpwcqVA39w0u3OVue5oQwKsNPxx
J9vJe5lADjdOlk10HqvauKQByZ9VEoi73Kpg6EzV66QX+Ja4ZFSnGVqXxa7Xr8esbEk/7R3PCj0E
rTEUpXzQDLRSZDJv3dGmXbIpPwoBAkM1lzr5c5Vv6J4DhXIDRGsqT0J0b2/Uhy3444znEn15RBLC
Nzq4fJOWeJnSeuGQ5p4+j0lhb6CNi9tybfpN60EINGLdtJ0ar5no6myDc59VOnwUY2nwSY/adr76
alONYT3hof0m5xRerKSwb212PiXlkBf6y7KgIjOn4piO7rRRYxlEftZqW9ixOpyVc5lFn19sc50+
C7crbmS22L+MoDGoFUvzc2CKPB4rj6Fsgb2aLb3cM/7ce9XyA8ivC61cpZeZ72u8inHawEO4R49i
1WPVDtoVHjbjfGzPc0lQv85SGnepXdPfm61AhCM12p4yXqhC60IXRWUkNIg6xxzOgJLfnJ0F2Gvm
70vP3tbIejfX1jepBS8Q/0/FvDyWg0MNnAvUJ/LlqaqrWMdMCtsKaEwyS9Tnwn5vpmw91aXw7iwC
Wp+1uU3Qu1gvpMS8J5DOdyMCKvZAI6FjdKIKthHc5uN33jg1vcXG5wyYSwYctOzoV4xbnTtGUynk
Vlhr96xrdXmGde4PNfPutl3FIxDDwQM9owJ3Kt4gHSIl5vUWBMGK57z7xI7+WV1nqVyznrqZWzJI
CgyxVXYkC6cFySx+aEUlosFwHhN0yzN9nfNa39b6/F5PNZWv83RXOvUaVl6/nJPE1Y7u4Cfb1bVi
SfZIvCZUBPYVmprR0F4NBXfDBHgm8EqEFKd5HDetoDy7MC/0xalNu9r1sUiZJge9cY6QTQAWdiN3
1APeMJaiJNTtCkB+TqAcaV1s3LQ5rKbMyXUaz5aj6q+59hZqeojFCYVjrHHAJRfT5zY/aannn/xV
BT8IcaLV0XfSjZLpsdUBU4fA+tK5uY6T9EPT0be+rClRKJ3boEUAIJiFI2CgX8vgjYdpsahb0hAi
JvVqbpME6d88VifhBj9qWz2unU2fT2Be8jw4qVz9mpzxy0rdbdUWR5pJ4PSYKfLBCc51lZzymnsT
JOcmC5KdBAbSLHESLaJNGzv/Zqbsc0s92QvqvpMWiOc+b6aL3SzaQ5MIP6Ky8BeCye3Ymd8OBvQU
HVtcGGxyEIo349gQSTE2HZh2pjaDYby2evBKdlNC8SHyx4oe54JrjloPelT9/iiTMewlCu980txH
xSVZ8ECEjJbvhT/D+QaFvUvn6W3Sq5ioFT9UrIWpCw+tiZTVeqx3ie3dwpIgFvUpYbYEQZYSaWPs
I4iJWj8fWOnXXzzgQPUCBN2o9R19gy9N6pT3VH+MOw1WntD+BgBAPutGuiulJsj8hxIz2xdtCM7N
KOejqY8/weeqkPfjXVZ2r4VZbz3B+7yWlrbeN0J/R/zIcTX1b4bW3teO8bO0y9eWpApq934J2z8r
kkqB9tnGg1+pJBu8Ye6mgtQM03KQ0WxnD+s4fGR1O52mdeVpI1dn66KOTAe3e2s0SGA6AopbpHAW
s6KenD2EextHozdTEjfIoNlLSlRdE/i6DfbceA0AfLnsCK6IKSUP9XZUkYRZVE15nHtr19X2saSv
MUSusW/T9bta5zni5aBhbVeqG9t33szHocr2AO03lU9lZCbVdrQk1+p4yNPOjcpMAxEoOrlH9dpu
JR07t9VIcSp7WihQ1iCtSsGZ1FZHyRiuuo7gOg+I3G4e0IO8p0ghwTxZm6R3N8hkV2NO9RX9VnlN
2DMoO8aqLAzc7ojK8UWu1xLhrEeShGJWWFwiusXUN+0Am5Jnb0CwQDD/NpnQ2ikkKfAH1b22ahe+
Dzv+lQd3FbdmToslLbk3diKuXYa0f/ryVaT9g2q4KJP6RKqSFgXtGNdifUbOQ+1SltOjBFMc93Z2
X3JvhXmxvJhzdtRlcmvDwSeppe9kkakoKIJDlhZJ5OfjHktP+mRVwUCi9PjuJv2Jfbi9yk/tyKW3
Y99wlO1mk07kpvd4egnraXZ1oyfhukrvo+tMdvBCBNHgaX4faYXZPPSNegYkNHa91Ixjlko9GjCx
7xBTtBIdgOhfVq3qrHDMagAMSAqWH18gB/M4FSnPXi815SqHsdaHrcpHD8Ch9WKaYBEpWUBDG+If
DMyBQ/BTmso/JEhh4zLr58+hrlAVUadwtINeXZhUq++lsOXrGqTdoTeoohw8kGEwgtlFmDSX1aPX
ZdlX0pfGOxCbvac/xbwzXb9/7nqqL0W3aqE5CJ21fEiO0iuWY1rbBO/2v7+k+oXJ5JpXyfpjEMt0
RAK3YKYdfq6GJk98bZ2t8ireYFout4nvznf+SJ0Y5wTqby27gkaDyyqXGd3W11e1wcG/3hZrk1wW
PD4bE0XbXdayKRNAF7wV4+hGSMxUEKqsffFUVj31mSw+0qVodzMk2zaT3ErWNJhHvZu0e5WTYMHb
OuY706CZJrQa0b+LDu+KO8x+gTzLrxmlTbkNbNYwfRymnew8dWZbB3Dou4aNsn2v4IVDv1FjFtJh
mMdO7iSPntkEMTS7EXnl3O57h/5UlXnOvhWljYRl/bmkIrnwKyUHUfdqm9Qlk4aesvAaqZ4fqnwa
jtwo/QmRAFI6bzSL0Oss480Vk7qwdFSbjMt3u9hABJNmApNYafGQBcvyiOg6PaBFkN/jOHgPmdO/
4XI3kQ+O2qVkGYyrnDE+YTA+NpV57xJ2G1XjUscuXHLU4sCIO17QB8ae5bFxen3bDGUZAnXNO8aY
8f3qSj+5tU/jjVl2e7vttAgPOYOrZ/Qn7KLyuYUuj0qDE7up3OyMykE/j9x/596l8AJzv3VMi+Ug
AgFyMzr9wa+a8QAL7dOSa2u3mS5+TDZ0/+Lmj6vF2lI27e0g9fTc6A1Ehl89YRIwH1QgTLDmipL3
cUDrEKLXA/zSnSFOTATeji2qgyyDPG5oXz13bl1wzA1y75WtgcTdMcqQCkN14J+tv9ZCjaekrhGX
1KO2GdPrB9tVojum3ajgVXgfeDI3aeIal6lv1iiwp8e0tIbNSBUxtzmqJkGD+aGi3Bv9uKg3aY/U
bEwRc+O7o9+3HCvMGIoQCoRDHzNKGW7dTmzS66liDm5zmWd+KkvlFBk+CQ4Vb8Y2qcZhlwdmd/Qt
rpt0dpxbuainsVmWhwEqN6xTfT7US6WYljGrezK5HxbH31IwVkQl7oxj2w91LJCDbUROZGpbL4zk
V3BVgLZFTVZmSPmz/IEnd/iuJEYA16UfWwo4EwgbL87Nzth6cnxMxkY9DrVbbFbIm4g+5uq1CEgP
RcXjHUfBpwFkXce0vDdx52Vo0i2z3YG1QJsgf7yhkUxFXSLae63Q3EsyO8mW13Ope/xcc0FDlais
8mz6xQ8MFNl2WGx5GClJ36F9BEBh5yodWXA6BvaR7695h8IFW1aBAIHS4TbMnKnYo6WSWycd30e3
6aOpcP0ziqtqn+Pn2OXL/Kk6PaHyTnYUUplrehq0WUe1UajvVPQw4mW5EsWspmqX2Xp3rPWuvUBF
iS0D6haMa6NUO2xNezSYt6s1pqjcIJ5o8LdaqjmbasIM4yaJvptBIU6AlvrGyOx8K5yCDvDSOg0i
mw/W3EybVBfGpz5X/qZzMClnaY+ZCo9v1Lngsw1S/62/tvORplMK0qfVp0nFb7dzgzwVMwDnejb6
FzAY71lZtrykSWPSLNP3mwYuKMIC8kA0XhG1Zdc/FZMYNsHQahHF03wDhd8dl8XCyyTLUR6EIz8g
G+Wulfp0UfztyNKltkHubu77Qnee8pUWnkHKZFu7zjkrbUb71RnXKC3aAoMqmtQEDVBse1rPL4my
LQw60re4n9x70rddDCRNnzJBD0v+SPVFv6tLZ6IoPciJaimNPlzrprr3Cmx/FuF/z4aCNTP6YN1j
+hi+9GFs0KCu009thMk0NOUFWGIhxRIYw8vSrO2unyVrGJjKHWIc0Ao6i0B+c74DRmUd3Hq13oz1
Cq/2snzBhlGCu9ryxWXziaUO/szLDO4WZBL72VLyWOL6xtWt1LNq1TcmmvSm7JllwPXd6aVR2nzT
5GKN9LX/DrLfWVz+EZTHWmyOnp6jz1D228pX/E5fvITjzujebJkHd5Zml2aU6M6YhIT8lYzmVqG/
tlNqxnPrqvdyWqY2aurJcaIRlRwPhKiDEK2at6d1/dfMUATeijgm9kuSuHqjGY6qquYX0Q19LBgI
f8yZ0F4bNQz7yk+H4+j66l1Hk3OPftCBtcIRfGM1/q+pQqoeanDx76Vv9BcvUPat1xg6VYZjmoMm
82aagc755gFzdLCQly4d6lel8+5Bzv3CnaIO3bIkrJsQnPbMO5AO2QoFpsHqrBSvf9vkAEDNzOKa
3Sw+W7q171urmg7VsgB/aba+a000SLWl96g29eCuoNz8kOYZ2jaKvsZf1/po7CiLcuN2DhivPLNC
b1fhJZEriEbGo0NBVh873iiTqDFYrLuF/yNaMHlgwllErJc9/7Wo0n2RDe1dRt3grQrs5IB8uP4x
ciYfLL2z31qzKzZ883hnV4xUrD78voGC515Jwn2rEkjRcJTX11bLXotnf4YhngCEL6tZsiYvzlrK
UHXyUw2TiOGEktD2spKybvXt1DwsQSl5+YVCewnN3lz9AzqNxWO6T73SuuVQpSPU4bXoXlKqyOy6
+hNDojV8j27ZNto9P2Y4mU7HWZ7muv9iWDx9NaT1GFrW6g2767tS8bveJT1nV9yU/HmuLJBdeqOp
ZJ18ODnrE1URAgGcgsG4Wwq9R7ttXENJHd9COdQ2WbzOvrGpr1y5bslPipANa41ba56+E6DdKKhk
tYDlBEb1Ds3eOQ+5TtPdBbWk1zCu27+QoY60ui+kqZ6LYcCFRH4BPzQxlqm7CeZG/FxRwM5bR/SN
vJVORy+qX3vGiY7O1d5c9XbZgyk987ZJdKvH/6Ub+GAZctWmr6TTc5uskn2Zc8Fet9hC55cEFCV5
7CZBVqjm05iYU1XCvdnqLnkQk8aNZC7dN0mODYws36CZFb5cu5tRZIURmn3fvemoeNsr8i1fVrYe
btN+1V4JHp+818q1Rbkt0CVcg2NUcZK1ybSxlI3LgxgMLupGTwRvk1OY3QWa5nk0+ZN10pLmo0z7
ar2xleH4u7n2xyNy7YH7bUh04yWfa82ICHLS2wNJ0ylJz5I4IIeP5XmtOXZDY1zxzTWjeNOd3vlQ
jhpuNESt1r7MU7OBji2QNZtJKq8eyzoDh2hRE6cpzfeOZ2DxIHsTJ6rHE3VKkenEBvtpSoYjtGd8
xfS2gRz2faudVt3F5yn1tcMeyl4EBUn/fJbWRC/I0r8D3OaMcBaUY2M2DfDNzBn+0babWb4im5+L
nT0VehkFfSbEZoL+kOMO6KOCEK0pnTVbSoRArV3Z5lExm30Hc2fY6PWVyFHmoVqYwpqsoZzRbFSX
jJcxMP/aFXJgQpeHyMlc92eiZA98P9UschLsN410L5CfksZZSr9Ms/3OHOI1bs2iTqvINbPml7Om
xq3W6nYS0tGIcn5xr04Mb11hwirRPugMSvpJlEj2T7CnjQvS0+S3qOdoYB0nPHvHilfNupW0RVTp
A4OrSFaA+qDO7m1lenFm87iHVu2lGC9SS5Ob3uRgxuzb4QlQ3uoh70knOR3KNig12JJixX1aNVoQ
bMl/cYZfcx2IqOrgqz1nymO+f1GQJAuRyEZ5sBBuoo/U3VsQkX6n1UN1NupRbAfEOBHgwG7NmuGJ
KRn5oTWIn6wnVR/OfUL/jrdsGO3cjNlCvjCjXVZwg84qgI1zdznYxkxgA2UKUb26ON/bubrn3SRe
o1/etHrxYy9Z7r1a6VEugdAZQYZIG60v+EjG33p4xYNbncnn3GdLZm+Fq/0Y65We1MG4HwAwvruR
w4K+HBSZdrkzph7hgmAzAb0+zYAgsZrc5Ny41mPZ4WPMbf9gp4kZFw4bkkN1JtJ7E3vAEhFIeMcu
Hc81teuMxnHWDtEClNYVLNlpT4pV0W5XjA/vi1c1kTT0IFpttms+P+uJao40Kl3/aU3tFq0KiHqd
+iCjHGPwUxtvVsNGTyv/legAlIhokzH5YCGNxJjyIhZz03fFsvKgciLSgM4dWa/VTZ53+WsDBQKc
RGb6uWmr9slRTnnJlvS5bBkOvaV5Qd9fTFRhOxMOQ7vg/Q0bsTjljY9Em0Zf06EaWW8TQ1z56iYs
euqc16J2NjbJKHeABjSJYlq6Y/yhk3TAxpAmc+gY8oSb/94pS8TFzp294vgR8kBKaL2hq9SOel27
Axzr6MBgvijL7j5JLM6BwiN9MSBGMMpJCY5kFzxUEja396ftYK1ZCGF61nGXR1pm3I46eG5ADM62
sNc0qlYTuM0uPlfRe9tqnqtHMsrbsGmw/EzJYu6g+/QIJPg0znqxqwQiOtJQyHp0B0bHtk9dCIKV
iZwVSCd4NjP5DFNx1wZAnlk37FK9EfeldE9pa+AbM5dDakj0w7l9qHPxSkhYPA1tugcGBNFKGimP
AV6OkZOzfoErnT7MvAZEwzAFQpm/apj3T0iTfxC+lz3M0nyfa7TYQ09uRzDV0GaT3u/cDm15oLZN
u5qHxXfc0Ky5nfTkoTOmeYOJatr3tlp3KLnHn4GXfBu4RuK+Kpe4LSEGpdW8FBDIh6l3cIK74KNi
zeRZVoV2JRyb2OrTg9SoYCE5ki5OB4aRPqj1m5MpBwhGXeFSXngunU7fSuCXDpAnTNvc3aCTf0u4
qLBP1GdbkyAd6Qd71FvSD4SZGchQHHt6dhyjBSyXKWQKfvOe7KRbO4dwHuzlw59Zmq3KZQEQ9k/L
LM2Us6u6paYa4trP6i0fq7tJeoQlap7xFPviwyt1LFq1Bedljih0nGXgPQ0m3Bv2I7TRt9Q6hgpc
yYCMYogJlLhQA+EfmsV71mxv5sJHRogGBypCt/z3ujC9HVa/bbs4e9APLapn+wehdNmOGAnWh19F
ZZ67KvjyR6QqronXoueUxkNWdU+C1tLQMPJ9YGgbo0u3oz6AemvHpXTvzIBPvTd9eVhqy7xZsuS+
NNWnEI+1K24LjeGoxQ8MzHYiZP7GtsiPXoR2Z6YNJrphQUBjlZ8ehUxLk176vk7eGlW/FkO5WfKO
QZGgz7DVPWIak+RLiXFLCNXy1DkmfOTy0Pk+sJbvHY2uI8JkrXFEyEjzih8swojQs1/6IPBqecA2
+KVxRAG/+YW2zZPpuEgqzYLKCnYE7TCh4wYQ9AhvUacsR0Jya+DMNNn0wn+b7eZNdMQP5ASV2ZhG
bcTXNoXinc5rVMHWnVDJ9B5hCuFgOhfqdu7KcZ5uTTe/dR35TFDBIaN6PNaa8rACSLGGKHYt9RmI
Bry3JIcXEfuNg94aHKh7rofsiCEyTormw2L4K1qNiPW++uodY6dSiTWDsjT4niq7TQYzotD2JfXa
nZU2qAiH+0CvT71R3Xr5tF/9IAYt2Vv5cCPqxj31OtbPEIkJk4+i2xl/apxW+dHGdhLWFfQ/Ylms
VkAYVV0/Z/6wsyo7ue8kMS31om3X3j4OY/FTKPOmqImCULYRFn4lYqG5V/cQT70knVX6OroYMX8a
c8HUAJy9SYiz/2EVKIdUluVRgqYhRIEk6TSrPdZr073ydea20+YJOM+bHoIxtQ5qMsDGiQ+8ousl
oiHlOVXcmvbZHQfjpre5t0iqXrGwOclImzQpKU6Wx1O3DOUWT2CxQui0Rl2fzJIvWpDZaGH0JbA3
fl4djCy57RDZ3E6yYONBIBIUvDA5wWs1XDGrch6kU7z4jPtYNKpyjy6foFabq5x1zuX0tNf23LU2
Pl1uMG4V3LhUfSBqrBIw1Gw8wF+qW7uzbPL1Pe1uHGWId3iC2SsQ8Y9Oe65K3z9L0fZRVpD9bSe7
FSqcXaLoYr0Y7R0Qjn8c+6rYTf18GqwOq5vzwtV2wrDlhWbHrJRL3UbEarj7oh54CCa7vB+sybpr
VelEvP0q8ouEJm1j0475nuUEahJkqKB1NGu7KZybT8BpuAYxGJFe+5G9+lqcO91h8KazNnSgQOkF
J8iBZJYXbiL0aiQHlvVzQ2FcPI8TqE3NnB0uSeJ/237rVNHoDiaRvUzXPyfbyi94RMUZdjK4pNCh
xyxvLRFSTUEokXLsb9dijsvb8lcRcF2iPCnjsiKfJPZ6PLJMx9G0FNSmLEkQc+n4NxOU2bn0sT38
/wiBYTl8/8//8Xt/yr/2Jjx+VMPH387j11+DBH7/r/7wIyDv/M0nSjyg4gk0g9IFUgH+MCRoLrYD
4BxSVvEXUN1t4wX4uyPB/u1qUcCV4BIlgNcfG8PfswSs3zyGnGsGJUYH36bh5e8hB3d/GA36f/rf
/1hf/Hu46R9/7fr78cJo7sUXYUPs4IBwf88A/ofgqW5xsBkm8IT5Ym1dpEKoLWet2VKEd8SW5nyV
rtM+TlkwnKXRTU64kP2zK5b6RBJK9VPmjl2H3uAt99XaEuzhUB7xMfhpdh6mqTqvri5kvCKn436m
8e7WnLuzVQb2XaGZwQdlRflduiTrg5Zji059J2sv/cIAQkYpuR7Y5uo1ghbQMZirpdoMTqtYi6v7
vCDoKIJmK/fzkMb/zx5ohRx27H7+jfb6/m/bsfrG/1NX/x2K7P+vrhtsAVX+8bef33/bdOvPtKZV
8i+Om2ui3h9PuBH85hpUT1GQcG1q+D0R40/HjfObR5D+793uNtUjV5fOn8+37fyG4sAxdXJcf/9S
8Oj/+Xzb5m9ksZvXAhkSAvkq/WfPt30N0v3fDzjRZJ5FrindjnSsXf09/5TshkKicUpli8hWHXd5
PtuJBpoq/YuhrxLMuGr694GeQxQ3Tuo5oU9eFiR2m851OJBoJbYCm9Ea2/04faTDhHI785SIE1Ig
HaLZOogVMi28dDMogpI2sz/MVymPbJk2XTlR3KnmADCwL9UazpC93Y0DCp+gIF70X7ohJ8l/itIL
ezM98aFbaPJFc5CwINI20xWMXqBDSnAWHT1zwEPLhhK8EEOev3bw/OcuGAMDeScJPNOUufx6TkEt
V40vA0dxgzopQWHM/5Gaxt7IlSnitgr0o78QKHYZAgJ0d+UVA/HVZGmhQoq4SXG2nXJbBo86INsl
X65CYdfgn702XtxMYyJuODJkS0IN6oFwtRTElTuCiQ+FzmZaJcVbkqZXYKXWNPIIFrRKeTEh+tCR
VDHytARbhahO2ocOj86vPqvK5CRt3ve4LbRAB67MIdWsSeLebhVqxD292cgcio6EjWhxdJLPWh3q
InG7jFCDJshh9HRPhdPgBbcWyrYsavFqBGGG5uaiid79oaGTRz3uVeqrLnTvS7MbGtqp+iOIxAlm
SQIfvhNqAfwgtEhIYDOXSfbMdOxgXcC24cWKTntSh8vhhvQ0HZraVzMzTJbwlDEHToiACGg8u0WT
/DDpf8NfX+Xmi9lpOmbwpkGKCx+0L12PeDje/HFgr65GF/7Tzp8VsAYUFkkZz8Ir088qczG2jMkV
ZGhhi15Lv2NuKNOmJN9xoQWCH61j1iWkAlDdgJi8W2F+DFqBidSNK1eiaU3tzsSp4o6mhPaoO2/j
QzCCdS6EL+GNRB/cCIFVIXez4VGhreyilhk8tJZAHGS31ILdqR0/pSgnZP1r8YkPcriZMQjLEAOl
cV7xlLMzI5R8HIIuvaZp9b1BVpaoIOJaCbBmwGi8TcrhJNdKgvIipOe7FD3THWSF28Xgmt6PPjUt
N1oJUUO3zxpL9IXfZ4842kksw5zrf+X44V99TgELtF9pH7wk7h/aatUeKtInmctVDoRxPhWnhu2A
6p1J+XOEfRZKoZZdGsRz6hovTuu5CClUPzyZUwbkraFrgx/WVN0fO9PFZdJaBvZ8WB/R3gQslFa0
GAHpr/Iax05h6HpXFEH1mrO/f6FD735Wk9UaG0FOwEEuxT3T6/RGLsn0JnWzeLDIrVt2qC+B0Ps5
a6YdMK6vhyau74dEGVZAkBnOe4SvM4vSbCyEv1ikH+LdBuwj5MuX032Qk08UMrVf4+fcsLPG5hWT
2PqV9VctBx4YCNnFgMYOW2tNn4LZaXP0bTYrCWi3GfstCbZEKtjvxqBW4IK8I0CBIGjPiTpSwTZ5
W9dWNGXkmW7qtAju+94yEZg3k9XAqpLRG6rZs9odcQ34bZnDHwBtZz6VhP19VglMrdYWiRfKhazE
TTcP7XLm2+rwvfaa+eeqTfJ+BZmRoaNDeMdaVrln6gauDiGz1VpQimL64paAbHHqtlkiRzebE9ka
dYeg3fByMmSIVthovjG/9ph1pxAZP7gAKzNKjIYUpPoMT7ywwc7IxYnSgV2MxKoP5U2ZdtWXH/iC
t5H9+T4hRziPOqd2Hkyv1X+CNlg6U/1KHBntY9wF67CabTgiIXaw9wVdcfR8wuQiDz0c3pWcOsSw
QslsItYQ9RKRFuRwoqeutu+x/E9Ex3VLBYqdmi9GgPFnl5Eja+8rSpcfNVkQOUgGk3S2mq/rNzxY
KFbdbhDNPZERVDp5PR8SIvDU+AUDb0oy4kpHPK7NCtDULaumPbuBxl/PuK4oHNNaOoso4Bp80HYn
JQYOHQuCA67sH8HkEZJO/JlHO4jH+LbViI0DHCrWh7ruNSJktWyE5/bc+XPE+vyK8rce93WdeKfE
NlityX8Yv4Ysn24Vn157ovsqrUIVoKsYK7XBDlKqMMe5w34+Ztm/yWf+p7xWbnWsvHC4V+uVZ3nm
P+WSEoHicI7ndRSAPtJVnGYHbm0v1rwh3ZiicogzDKrTQj7JHyG7/5EP+79bEhrvzr9eYv6rovL2
L8Mdf/2P2c60iTS75n/T/UXkme3yJ3/OdsZv1+ZmF1cJ7kaijvmTP2c7zf4NLMhDzopz2sZq7TCS
/Tncocv8DTSNvcbQCUTjj6z/ZHtxmSD/YbjDjn2tPqVojdfItvR/1HTUmT5Ytu1tkaoP+o4jDIYT
Gc9IROHOt6R+RwaV87gghnZidMjDYdYCLgazDZbvVHO9MUJkXX60i0Xu09gX81u3ZtPt4iiNKEnC
xFC/ZdNrJzxACyDN6cbG4OCf5EhRLiv3VXRglJ2GR4xExZCvHw6mkWYoEbWax9zRiUUC/Bdj8Cic
mfhEJmaE975dLzgifMpWd8nkp8Grnmvo/WF67afaKfRuaxdZ8ist9BTXUFqiAyEadMLB18scbbto
a7Itcn6ClzfiCZxn8qJAc5ya601KjHLJOIoY8cksYkTVvh05llm3kd+0urrWFg4vkGjpfGywPZab
vvfyq9q2xtAVevM0MS2h4Nx5eqUIlZ0Wv8HjgAxM0HfTWKL6N4HSf02044N0oBP41TmZKHREf8UH
/Q9rKCz2ai6ue8j1yrtlLJtek2QOmj+Ain/ZAvDPjwtbuMeiyzptsanoAQ/tP/6UQFbDqEzjdlKF
ZcVabbflvqvHPturFAvkv+nmY1X/6+NJ4TjPJk8lPxDDPzv+X39eRcgLFezjJ9wS6G1rFfLtf7F3
XjuSY9l6fpWB7tmgNxc6F/QMk5G2MqtuiKqsTHrv+fT6WNOj6WmdmdERoAsBQnUDaSIjaDb3Xnut
//9WbRnV9wwpeBPuGS10T1ZTU+41Bl0+2omlFp1Otr1fEN9l7blJVgWFLEhehIOmCtyIm9YNH8Df
TKl5S0Dc1kFbSsk9LVIb2L0Jik8AT1tsnpVNGg+TLlgPG/wpYw/TMOpPpVNKItJ+XU8KMF/QInQg
z21cf+3VkpCB3isUSV9Nim6Kbc6kxdxdNUzEsYkqOaWAEMKd9kXDhgTKzHyOiQhY5XtVqbzd2BUI
Q7hyXHXCTEOebOzbsOyVZTsZmT63R3IXV5mWN9NPsYIOsjG2CkfrTdSz9abOaTggswynvQeQ12Wa
YAaaVmofI5ru06JhaXAXtFW7nRdg77AfdsO6IzWQO5BZ80TZdctrh0hWu/XGQWTud3kdYDvt1Q80
zLtK5QKlqj2sukCfRpQWRmCJlXa/YgK1ThnOYGqnVAsB66ZF8WNM5qT29VnPTGenb7roGpoUd9Q1
DiI2ygD5O71VScBNNO6UHF3oM9UeUiHGr0E5XX4khGA5pqJmHGnDZrob6AQKS2EEduqI8xKfBi1O
2KKUU2GdyYmaMnBbdXpNFQsF/NYbbQ1Ih+M8qS2GaEfj6SfYTnH05L0wPfcg/xJbSCxV9uHGKK87
pCHTjvtJ2BwZ3+PopdVgNE6hVulxVqRKKcZ2CEBHweRS6Ox7nlpqnGjMkxbPF1JU8qMbO701WCWV
vQGpw3hwMO4uKPThtRonpS6MC8lNuhSlirIKUToWeUr7gDZr8fLpoJsMZIWZky+dWHuTlBOZdZDt
vuC16D4WdLMfqWoiLJiFiT67AvXe7tQmfRX1sjBpDrzoVneZ+vaQPa9xofA3L/YOJ9UZ0GnLOXSW
E4TuXPKxMeHu7bBkOsO2a6+Kua8vwAbbUyUuqP7ZxX+sePNfqfsasmuofd468LLQaSWLUsh2uVcT
OhlNVaE/ynN/r5vFZjpAxeraA+xNlChN8P9cChfmbcR69q5zjV9LQUi0s4npkWC0lwoT1xkVrmDH
uiTYWjeNZJOzhLtRylgLXTFrqOH2hKqY5YZq8ttji4lZZssmJ4MsT0ONaemdkr6NhT8uhhmN+t59
lkwwWFCaepHcbtT6F7LNdP6oFbl/ltJi/dCmBTTVouhDpK2SkASETRTANtbDD+4ivWTjLVnoiwMW
qvXMbUZK3W16/NCUqZKHOeiQo8KyC4ODVnHd7UTPxt6d5cb8YcpTeRW2bZXOE5q8z1XR9BtdfduP
FAFdT5ivUGYQ+xIOdNL16ETJaNS7Q6u04iXdp/4KAXn9nComPRChFeWrau5ym+GRmW6CjIzbKi3y
k6UO7ePWbryMh+iAfk9Whqg7a41bIhagxspk6Q2/RPSOjZxq2HuNTfuVjf4GPMHYUYL0AsJtdzcV
wIPaHDP+drPKwkGBtOVD/rMeY7OmzlwbmcgFmw8dLFQNsXPrWOxeMP6LmEkKNf7Qd9zMti4rsm43
VilujlrO5gXIBtqZ93qtKW4KHXpr5HRseu1mGSrzAn2reRAH0PF22q2YWTHeiROWt4REfkBds5D3
cyzvB5MSzgPbCpHd5qmbgCHbJWRAwdVkwK8204OBF7iyjHOBdEqAzdi3D/LWLrWD1iqfXbOWs9uO
PqOllCBgRsszpLzsOvRv+OUrMxS2sv7I9ETRfHyC20vfCTFJBjZUh565z8KRDTrFU3w8NdKDXDb7
oIY9c2dt82S4oL4yGHOI7ACPFKQbIKw1egu9iljAjVNELS6tGQCbTqkpflmGUfro4878iYGJqzpu
Ce1RIRW8AXiQGeTYOT+BsrOJj9HdTKelAMTmGEOnbqR7h4pHyJw0Gm426fRZyzIgOtoBTY1vVihj
bXUDLEk2QV47r1TpzGmbh8LInrH5D/aydjglJUy0sj3HOjmXmc05lR6ydM8wO4V3kJvqV2sfxxuA
LeO16XvxvY7juKPONbREPcpu4k2XIdu55SAtcNR7cdbcNhG7jT3dUg8OfKv8Fae0gE3DSrTMVeeZ
Sg5ElpgtPPLSzgPQrfxAXkoqRKMxLyHcxraxE8TxFjP9gu0sR2IslUqneNaqRvuSiGP2NDLeeyfe
tOKhL2Tm/bYU49s6WuXiWuOE+kHI8KK5KRiur20yQwKZhB3xCcZD2PJqhYNHQ5Za2eD11IQCcl3c
Lzk5S+IJqwH8jfrwXtqJJZE6SuV7hQ8UEj9h0mc3T/VbMSfxT7MQsfroeWK+mfPEzZdqZD4HxTQh
f280+s8y1QaiyLWlp61ijbXslcWqP+99qX8foVx+rZCTYRgfRuyvYjGgXdZEML3AyXc2y/DY8H9m
dBVJ3Rlb/FtVx/rbyPZV8zE9UoTeyWN1a3kulqXFvQo6lDyLBoDgs5JgxrCIDfLdylP2jfSW8k5i
czwYh0I822Sl0sSlKN8VbkXGZr60plH2rOlL2t8PppW/zWwCYO1mRR5W0o5qXl06+swddo7CWTv0
XL4RT0VJadOkU/cQFwY+iJg+AU6MxwKSb5vt0gX59G4ExlgK4xl6fNu+bokSq84qZML8uKa1NTsJ
9Y8nzFixfLcIAyaNXthHRmStUgNht9HsMaZuCnkjfStavdekH/XBAMhtUU42yoEktGHP2Xq31doU
FF1Oyxpcs8jRWw4D8C9AfULKU6e1FX5aHHsJnXvqZNEWChUz2wW7Kqh2/sgwAqvhhtJ0ddjBx9ql
bKFnLcR8MpB8osY5ru4FfVtIsgiEEbKjlFSGyeuAocthUxC14vDXy0wW7rd9QrCBcU+IE2cVhz39
KfdaKfj008oNJLSppv/E9c35mHGdZapXItQzI9GcRSxzUI4o3SDQrS3AQHi6M7+NZTT8SL04Cw1H
CFsZErybEQzG1GUvCLJTrXTzzsynL/vW7c0LeFP6LJToxOPnKa80hco6ngUdpD9LYphYQ95N1KJ6
U37IUkWXDZtmtr3+mO1sPhInS1dib2C8BqsozluWuhXvRko+Otab4WWj6GOBFU51kfkxoSeJJ4mJ
OlyFtEnrS409ebkORmeMjd0KKJdQJ65sfKNY7TvxNnWQivCmaMry0LZQ/J9kumzo16pPStoQKNtM
9v4gpkpFDA212CrCG3PZK7pD5KryuqTr9jlIPX0RxaKfDzBxJ5dhnSjLG6LRKfY01MhncuqZaQ8g
MQhPgGK8w1MdhGeB2Hq161zcdS+LK7QdujbSrCTH4I2diu0FOijUX0ElyQpIeXOR39JdBnnTD5Mq
hV2qlrtnIpprI0tLLfkk0dCITGia9VB6FS4+4yum52Y7GgObVnWjpL5XazPdurFUUm8ENFt4W09I
7mYVGfZTrlRJ5uUW8ORGYkdv46fBCtDUQ/8oalW2h9ugVbKnYpvf7Y0E0/2KjoDmaed8rhJM0EiS
ORH637FNWFTC4A6OhuLCBi0fFxjb73JuKT939r3JmyB22VvZ9slDgtW1wG8+w+nUlaFfnX1GQyyL
FEHu40Zlwtbk1IBXWFvTxqk3E/38JFZvVJjDR8+QSG2JLq8hZSG0YkVvamwmxK1k521q/Rrhuppe
VkQ7XzRWQeTne4fYoYTChtM4G5YHk4RabqsrPQWDdCCV6wjsdgFQIke4SblRmK5oJcmz2OvVV1TE
PfxAVggE3jm2Cr9LhZRHKE32H7uR06UYaDn1gWaIySPMsJXVSNZy872LjeQh1jOwUnm7w/TF1I7D
tLQUkUUprwBRFooE2OL/Wqm0/aifxv7jY6RW+v9AgVQ6Son/PG12yX58/KmBwK+/+L3ub/xGJZQM
jyGqiFXpY0IG8/e6vyT9BoXwV1M9ghhqpyQ7fs+dmb8dLSnIUoj0vzPQ/fFXf6uL/kYBVdRJnIma
pqlkiP8rmTNF/UcQIbJjtAe8Hwk89Sja/vr9HzIu5laqkzTuTj8oRuMbAn0vHLos6YITQwcckWiJ
aNpkOkAZGDWOpD4LUHFPmoP6lYrSVWfbtfR+hfmo8uNpx/s+MkPBUdrjQXRxUsKzM8CHXmiKZhS2
jsfwMZUr5o2tHtLER7OEwk9Qsj6Y4wZwzQCDIyYILhoLo/zMgxAnpvCx0pMHe9KUVOcm7dFFTuW+
nMQFHSfJDAMJ+1RKqJiNYcZwDmneOi8kHl9LZUQ3P3apFKptkj8Dtq4+9LoxIiJgEt+VIHrV0uY4
b0rya1atmo4+jnuGzi7On3qxrZ+XrMXcbUrm8nUsSvk0F/B/CJAmELfkwudvSYaUCbwU/XuCOCNF
5MVbjderHRrrMx6U+WU1SMudcXGrPlu7Q6676xle0oaKq91rG66OURzMJ2No2MancOFkV6iU/nEr
ROU7OYmWdod6Lp60bWu+I1YHZ1UVpXCpwQ5Odoq85HUtp6wOsqFEebWRlAFPYSQqQUauzMhVe7Nz
x0mevuZyspyLDhWXQ+dSc3fH2QCGv7RljYp4X1iXjSkP8tZYTKcd8EXl2vIYs1s5J9g7vnb0/O4c
KMpSaQ+E3zIG4tEkvM0wOWFw1eQrlGbprrMyQyFRYYHiUal13nT0u5q75Mp4ht5dvOGjISOmsZNr
TjMnR/xLjpMOCQrbYQA+lL4w1uHyl9WWXuYzUq4bbnK2Wcy/6oe+oh3ZANOjsM5B4aNMwIiZ1yUb
05aysUvvi+F5Na395wxt8iGeTNz9BNtWdc6SFvCOvMBs1k04NQrVT4mNVlYqj7GW1R/1sDU/yYNh
BaLlox608ZxW7og45iboTTJ5/Sb3MFJydZXDsiiVMEannDL+Yv2qIPeuo60VetmbykSnQrlo2yu5
Cw1ObZvRy0yUqvqVtkxyQyIaY62PJi95OSCcvZ/Q2O+5GvET+6229qzOq7B9lfYG35uYFK1gkxtu
70jlovDHccX9FmupuWlVDPs3oSvDAPZlN7+RXkBszjgvFq/QNH2+btKslMjEjZ4ibSFtA53Qps50
WSfK1AfrV58oVdJjwjysXJ7RWXsJc0DPV8I0OmU5mQyUBkUkcSsZItp7UKanvmOLrC3PByDlUxJz
WcHMoBCoiskkvI2ICwRkuA1peayhtAQYJ6CH/iYs1lsjF5Vqp9tR+RalRWIcdsNj02/SFZ2t8TWW
x5k4xoIUeoRBwnQ4IdbPPumwa1V7uY/ssOiGMHRiNuHrKSf0xIk24KOosUw3Avo+d9xpVYjQUaBK
nCIrrDv5aElQiBbpPK3Ur9Do1pTet8SFYVsUQu1sKVA+tORTSC2AnS5da5vWp+1Q84xbQ9G8jTzF
QPJUyj91NLe3nO6FKooRDBJUhNdSfLTkJP1uxjKzDx0zNBIaxAY7W2pJMuDMz0UGV2AspswfyexN
97RAUe+oQujGg6kXlPksXGTbgdSCQzmrNIIYSR/ALzEIL8kulqQ42TL3b0Bk+5M+LBvPDtmh2zZ1
4l3W133v0eOJnNFumdkPDBfjV0QomFXIA8uEjAmdPmEtaDxs+iK+m/MmGB6hodU9ZrKMlBLQ+v6l
pCfYG+J9Jtc5nqzmqZMwN448aEWb35YF0vatEnB2+eVCfd9NAC5P7pgb0g4ufK8A69Nd69bHgpFr
jtIkIH7gOtbZgyI0SWNbVGaweg2wkJxymPPtstPMDXfu0LfXdqh1k56Gq/xtwKeEoWqkd8UJRlL7
pd3SGvQ+O5/ZVwSF+AqFrQlvQZnHQ1O59xIdRjQ0BkCKMIzY0rAaYmQky3TwdMrBHYxtLKL2V4M8
2NUPcQma5lxnJMTdlEIrD2tsys8UEPUqzJm3rts2JPt9vaOZCcCBFtBI8GZAb0LCzzNQoPrum2J9
1FdcJFSCZ3k9pvOFVLzEbmu9GSNb40g01ozdIQJVKCM7mX64AbUqAtgphnuBG1k6+syUtiHHiLGb
DRNYEmhV4f+P2/6q2bQMWjYZyCz/eewWDVQ8//Iz+8vTR10AjqLeCTnhT3/+u7yNGiiVKcSYkAWo
Of89jmNz9Bt1TozBKg29aPz6d3mbrP2GAosAi1DNMHVJ4Wh+D+P4lUHshtgSPCMlUP2/1ApKVY+S
1d/lbQJJMCrhyv/S0h1Xsmpkc46JPcrO3QkT000I4T/iubHNq3w6vlXvzDsdy54NvN8xQgT7T9R/
pFv8kN1BhPDq6/YKQdRbfez6tyXITrLTu8MpvxTfy6huSPDYMq6gCFH1GXqAu/q6Qz8gp3BlF/PH
aY4Kbw5VB1P+aXXloHWLx/gkewAxznClnC7szoOnOoI3nxU3jYSQxreuFGZhH23e6IsBzQ+CIsjd
zRP8JtRP7VNyQibkFndDkFFKvUpuG7V+62t+dZfczbgsfMUdQzqhX8kOIWoxL8XVCLs7+WTc9KC7
266QzCLV3U/lXRbNYetX4RCUvuoJIZbHU/MQ3wt35VNxsu6aaxV2pzHsPXpMcZ64ejzhCjrXiSNE
YuRf8UzdYDNhXiQXXLzE9zij7fVHdRoj1Su8nLdV/MH+iDz6IfjPmW05UoDl1ZO9+BMVIa9oQ/3X
YaieFPIOLv4DF6iI3USD74n38WU9ZUETFJ7gDJzZFFBQ8Re/i3YPIM95cqWgD/Wv/ZlFzycJ4yqn
4sJk7RtBEUkB9ONw5q+Wx+oh9ffAepjQzUamnz6AVHboRXqC9koDJUdz6FnkUvx1AEicAG6dTF/5
lE7FffET7dK3MWw4DkBl9vTsJM7ikhN1Zk87DZfF129NpPqxPXtF0IbIcd00nC7GQ3zbLhiNXNEX
XcWBgenqt/xRvFQ/9y8d9GlAbXheZQwgTn8nur2n3Sl31nWIiqf2pfa6aP0UfVxCkeFWvEl2n57n
QA7zQItyb/Qkr/Dzq3pFzxHESpROLlyR7Mm4N6KeT7OcLFCcwt+L+/oEGsXNAzoVvaphe5LPy6sQ
VS6VQQ7W9MZ34nr+iaH6WJ2VaArJP1CwM+/UR+mekRjEXuaXXsdzIvKzn9O5fJHusx88P7wyfzCi
jQjb1k9qgDfmVjzl1/win8qLfm3O5mN+hUsT9Jc8Sk/1ST0P/6ZBN/6Gf/KoH1XtP+zUlmaiBQFq
ySs8PY8a1OqPLhYAZwgn27BbjqF3Pz9Bd/gEGF4ZASdzVU/0Nmd0hWfc5fbgVd/Teyx1jmgL7ugv
nuzQpsz+krmZT2sGh0ycZ2E9DPEuRjxhfhFKIZjf/B22n8coclK3c9gO+IZfeDhLXIVRPp7V5FQF
JE75N9qZY7pVsIbNg3aWQsGjeBckQRZkHxRKS+NEZDZ87D+qlzkcz0VQvGDgW0Msvbc2tBj9RePM
50fBMRzhi+pSOfHGMP6a+npUntWocMBovJhfkyukYXjnF5OxdNVvDMgoieTn/VF7BDrszyfjWiHg
jOZTcinP+13sD75606i93Ju8OrYTh0LBdQ00B3SmR07aiX38Hja+SvsTP4vz/Wtpv9fMCuBfbfrQ
uIMnnkZXsX9+5vz94vJM8lpQTk7ubHbl8k4ehbfTcslDsG1MrOZdF47+6gIhisrWpiW4N/HizK+p
q4YW41E4J6+MOLd1vhP+RtSpHPa7HNxP5vCLGnBTrsIZBb0PfM+joa43na370tH4rrjbfQilnvnI
Hq8MLIaDHOBwdOGnuIVbeqVXO5pdR8JtOx2fW163H8kN6hYSLdrLObnX+KnHIxB1YeMBVgtFb3VJ
6DnAFu6wcLlEIV7vYitxpDP0QYekvV/4iw2e0t+CiaWGhgU2/mv7M2FFmF1mfXt160hzLRdGjhXl
vKoLxccuhBTzbHxN3J7hl73REZkHVYkEViCBYZxzaqZDgfLRiMAI2HIghC1vkp7al8Sd/o0ERMKz
+E+eoz9rTFC4kO80xWvn6dedpQz6UiDYo9uFFWAo7gksR793sTq7CZdycoxLyp1gO8fFWfip4D6B
T/InT+PLjKvxhfDe37zK/lk7+Hds4nwnDmaupOG2QXnawunMroRHDgMn54pCw13db2ZAg2WfpdkW
7NxPvIFVEYkkUbR9DJtjkeQXLnxeZ2BxnflrPQDZG5mnmIkKYBVTeeyVPMLit+lURscbDqHOGBOd
6m71O75KmTQ7b+AfO9b1bAaTh57DOX7ECPp+jOch1NyG70Wnj4pHlTcC3BZCivNkPiaPFmflZI83
7zwpyhkso/vXE8kJFGZGd+Glruni8GBUgn4O1CtVcwfV6ZeJs5MZPih5OWWQgJ7GIq74zF6cOc+G
33zPn3l/rivMeyf2dE8MRn/nesIC8jL+6Q5RxYn343IzpoT78iX20IJzSNsnt8VpXR7AH6JoJ0+4
ndOX4dwxdtRgd3WuXOli1Iwq7jPueObO1ccYHsBwcS0/5Zl1VSY+Mxi5txR3+V70cF7y4FAF4c4c
vzuuGZ46bmbiJ6wdpXcsjBoDmZa+TJz01HKNiP7k/jGUG8/i7xBe8yFQCj0U8doFBbQbu3F0nM4R
Ko3+dIbo7vNHfFAccIF4BfVdhl4THhevjvY384r5kssxcNQm9554IoiD9kJHjVN3DFRXD4TbcadB
tIc1c4DBAGYLEpRe7zwByuIcNgZc7XxS0LYtDjdlVih4Zo9rQQdoDrrkq+MiQ7IiqIsZPTILB7Rl
2lwxYDmcUD6PgR7q4ciqTF7Fs0LhzBx0Fu7xHYdImf3js1SivOMZofzmpb8GJhQn1hk2kk4bAAUU
opLpkoXHM3jyjiFRX5ibQjISQczsAorFS5k8Yq8PYNe7xB0OwjkHKN/b/pZGIPE3Nw2YrsKBrscs
dXlgML7VAMh5ycgTWZW7H1akRb0v88ySbA+WUOApPkZqdmcGZO98esP7YewAE46GMA2Ox2HkJbWD
r4EZePYgUrspoS5TtCOEaTS+q0zD1uWYq8pg4pLS6/vXqU525tZcUYVh0LsGo0rmWm4eVzTgkXow
X5YH9Y45jXtNf7crOj6ud8vBqA741+NzWVwKlyodsx4EVrvz6cRl10F5XA8n4zUb598wI5gB7Q69
5U7ir4+JH9sx4erEk0ApiAcZAwMLBc8FYTT6r6v2Dug5Eh+2wGSJAfXjtt+FALULjztzg9d8YQQQ
9cucycDiknNv6OrB9VYYKYaPZZ5AgvjVIWwLY7d2W9/iPBM+G1KlZ7m0ueR9Sy4y+avT7Ion5dfc
Jv4a4asvMWMdK8/xtGI0PaYhkVvNk+ooxJ8tpw53/zJoDBLomVxTjBZ27AJB8SRAElxGwp1j1eNQ
5ktKbDHbq02d7zH92dwdl7o7aRwozC6P2ZPf01uBkNwM8ueYELu9VUFHoJK6cGEJuvfzrl/rW/Ww
fazhESiMRDYZ4QrlQj7f5OlCWxNYd3QQo7RGPE4/5qC40mIC5Y0vhXx7qv3qBFH41NCJ5YLNNr2t
Zwxr1+EDaZC9+VZANc8hCBLt6qX02VKFHIsv2I1DzsxngNnI1wLMpHZ2ZVdkY+wgSoIL7Gch5iRe
RTTiAv+yM7ty0NZwWUCzsj/BQH/882md91NwQLsF5MS9I27BL+zW/nad7tYLIGHfdEePnqrBSKC2
hkC0Bt5e9hR2JXGkQHy4a0MlgLFMyI6FLmrP2l38DBZg5AvxyXjpdAqgHmJ8Nm6pX612FYDdcLQA
MCe7ADvjspiu5enPM5NJNJ7jqHnh+jJQVFe+TexC6rN8v5A4b+3shQIVEZzyTf1pPqv3WcDl4bX5
U8Lh6F+zD+uuP+v3VZB4JXx/EJp24iWJkzzQnM3DJhOwRBJmHnGoRJtDLwkEjyS0XxEpJvyYLAlf
Qz5yJje238cQeJmtBfzApoRr3xOb0k+KHNy4ecUlu5B4MpzJV4LFbz3CvHAov6tdWPd2FlnfNA3h
jjO8yU+x6GqME75onnkxMd9xe0GU+SphGMVbRjJ4AbeJjn2Y9eu+Wbzh4Off1fUsfCM8ZQAKdI0L
YWbZyfMhaYqyPtoDKP1O7eZfJcbDO3pgO35f3MVfve/pr0mht02EHLbBMRqO4am2buuMLozWjF1K
mTZ8HsLQmbAbZxgPVcIzDpqb0gBkSfZcbC8xWgSyDw/0aC0HLBaLFdPq2EHLseHnJM/yexXRUcJL
71BfrJ+b33sxH3dEt3Fmr2y/Oj4BxooNk5Zj/HUUthUkSIseZF/3O/84jJE4OQcI8bN8LO+2JCDD
xuJ2hHUEQUxrgF2cNmQjejU8RjvTeuID1XV1noeJPZ/Ea1rmBtYcbhxj1/k+OgoLLQfvHA9Ny6e3
hN1H0J35R7B9DO79tDsvn7S25kOOy3VsQWiTxOFMbPOO1UN8pTEnbzmfSq4YthLWvF8Tig0miXPa
7JwJieicjYDMzyTWHd6ZddFg/t/shkj6iOqEM74uYmoEd0x2LlpZllHqI78uOtvQAF8qB0u3YA4E
oQiT/BEOWgTRGeuh6XfPcAp9KyoD8JYc/u4JwfFKll9nvSExctTQOjGOnoEvsRR0zH7AWn0qW0zK
Jmtv7s2BGbbsNlhIgyP/MgbpMQ17x1VmC8CkTFhwmYFdfw5EjIIP39iDfcTaQuBi8wccMIGUn0bi
KbvDzXWscaCafNlmB6K6KyOIurzXfrDVZoU5tosCUcUfEm2/G5D/aDhWUfj/5xmr4+d/2MYiWMwq
+htJV4JUIs0KXyOJJdZ17ydxCigRZ2MNAazABoAbYBBZ0XiEXBCZI+Y0sIKET9QfiM+OMHd3k7C8
P+KtNcL8SIYjZYIjP0UuicjU3m/xS3yNr/2FBHQke3O0BBIZDouIdXDIMRFULyeNnNHwpXzevCQc
o5h4j9ZNzNgisz+JmrA6DVfIquc+rPlfd5mEvOw6nvXomBEn33yaj20bRzi/rq+rfU/TdK8KhhdU
Crfhmj+h1WYZkJ6P9a0ieVN4WijZDUvA8GCcV/udZhjM9BAymKosm0YcLP3M86x2KsM5dTWqEPbO
r3HTMAVjb3ByF8r2sak81hVIqmc4Lj6k0ZP+KRH4kj9y0bMd82bNxSOxRJLuWFJ2NpYLISqf75A5
cUjb8xG5S3tDdjXHorTyvC0u0wSvOWK0+GH1j+hGI9FA1GzLXwBQsiAf6TvZa/2Biey4EKylgRDo
fuPuv04nJfiUnY5pijsCnthTWZ2baD/VygNKd565hlTWzIw+2guRNDP5ir8tmEgQDb7+xKkzDQA7
9uYvwgPIR+aD1VNOGVt97K/BHLIwBxvzpeLxcLDPAnhJrATYjPin94840nJrIsQjxma3wDko7Oy1
8Wbdt1fxFZBPG2YioV5+XXi8j0kETHbiOBVBGAQ5aJ0Mwd49xiREVZBOtnjezon/khMpQqyy4REx
R5QPq+6kJ1oN2Hl4bG3ZXPPMLtxHAnObB/B2hIgT8c8R4kGMEH0AIu2p9EQO6AgMVy7cFLG0Mlm1
zBpHSNcSlpHJIahrlcuxKQHGzJTKDHbMY5f4vbxL7qGmMScdKYeKaaYmGjP/3W5Z+2dP62Gr/sPT
WhWtRlnQNK7xh3RTcSnYpCGOeO9FfNyfqOHL19nf3SOQNZkaj9BS8ut74CBkmcevWpQ9affNmaza
w/5eXvj5Z3Fn+ErIGu+ZJ9qS+EBZyB8f0UN8T9uEp/ncnqVAOe2fDflNLIjO7slkOTc/i3QCw/HC
Bpowhq1xRJUyYBPn9+F2K4k19Pv+bLzsJ/J77hCxaHrFqWGIZJfqMrDFvH5lcSSWdMW7gglv97ya
pAvA6a/jqbqwChHQwjIlh0uVkUCc3Wg4RBb4Ond5nymuRZ2vnoG43MqI+Z1ZnPQ5mTfYbnfD2YjY
envHBj8PrP+DQs1zU/HfnzUz2F7eG5qwZlAo/+OavffN0HyOf37VYWz7ny8DDfG70c39Pn7/h29Y
u6iAPEwf/fb4MUzl+DeKxPHK/91f/l5Hed7aj//+396bCeEc70Yj3vqPJZbDRvbPizMBUoWP73/x
uun72KCwKT/+/Le/V2aQ0SBPRWIDIMM0FJG86F8VNhpEAlPWMaCJigqpSsJ387vABnjG8Wp+hWdQ
Mg3x7+ABgffTTRQxFugN5DcS4pu/XYPfF7Z/SdY40rJ/r8xwPAryGhl9OFY4PlP7k9koW9FpDjWp
BJiedB+nX6yOJ21vdRusYP2G4TL/BikZTxZ9RVBqrVNXr0GFM6u/li1QH5fOKRSiZW3Z8XMZGj3V
4lkv3urBGFgKFnFl92AJ0EkaUfiudZpInpQ2vq29005wcHcKoKR+BNV8Fust1hGULuro51na32K1
wECsIbi26XO/49UtpTb1YxVWMC4Tub5MKD47W2jVfor+cDv/kxAADdM/XhiVipimIDyDy4CY9HBN
/WFqSdR91VoNUSPNzk44IqY3SZqqaEXfAdhHkILcyilMx1WTvP7rT/7HzB+3hE+2RIWGZmizuMP6
P35yirtO4bwAUQJ7A9g83mFqaK//+kPMP994STwG3eFio9UsLc3/dH5QdLd+0o8ezLR1dhQDPped
7YX2IAr0T1UigKP1fDZAmRQPwizOD7mAE4KdgDBNhTcs9GTMIAS1RVPh/jlE0AN+EvBqNOGzC9Df
rNclLbmRPckz5a1NHZG3omhCTLEM6uigajReJGs+DGH92GH4F9ZVRaSkzWDCx2XU/DFRJteYN/Wp
aBv159aWHTt62LTK8ljsRvlI87T1a98Z6V2RpvJn36w6axtdIvcT4jbxuyIa6LJTeZt7vOsbZa3G
pIPNtnXtDxTR5Udbz7DLRdFSulMFOTN3hW2lmQYmTTG/rjr9y1wsVKjnh36uE9CAYvcVsbHaeftg
9h+mPm90g4ZcJnt08ss6GFkD4gkjKeMRk8qkU8npymF7iBnt91ZCAx8IX82ce2orS2/yMMexgzVD
Su0smZuPapL3NZyXbn0C/EpfhKq1ZKKuLE/xXORSRtZXhBZwLg4VpbPs5dy4BkZzKqAq6AycGgm2
Sq378T/YO5PdOJJ0S79Ko/eWcDOfN72IOYJTkCJDpDYOMZXyeZ796ftzZV40GVQpoNzdi65FoRJZ
koVPNvz/Od8xTD+hDoRtoF7/+t2R75dbR2NWAseDHOCHdBDCz/s3VEx5CKj6Ww727mACvb/vhsYs
UI9IqmskTk9lgQacC37psf3ADtNv0yzRVn0ZF4sEI9q/WH3+49LydmX5P//dPNEYM988m3mR+2fx
uv2asng95pn/9e3C8+P//4+4E2nmH7jONdvk87YQ9fGY/kvcabt/EBXDEqPNssoZX/Nfa4+QJlIC
y3BcBfTJMk1Fh+8fWYBAZiDRDiEKQCtkG8Cmf2fxmSWkb+ZYRAcG2Bv0Cph68bFp+txLfDPH2jGO
Z/Dg5hNKMvfaaHI2MxFqmCyy/AczGbqdirXs0QhhPy7y2M13RqaG/VgJsB9aVzFNTAhpCMeYLrzi
8xv8/5bFWQ6hS8QP+gzkcaXJdb77ZemAc8EPRfPkaQEBXk0Hu9Aq5REEebxhsUo2bx7bT1abD3di
Ho/HoVBhwBl2zmbjoDP6bhr97gn6cbtO+qJbpJCX/6YC/EdnsXxv9f37suT88XJF2Jl/NG/f3PAA
+Z30sqB7gosarzPh5jrRyo4ghMftH7A54veKnOYadh/6BaSqeMeq9vjra53v3bt768BgYueDndrV
mYHnlenNj8DVglQMSwX0IDHuaoX3aiwxuTip034eK5iUuZO2R1Xm2n1FzOSFs/3Hm+CgakG2bFuW
Q9D5vCN7O74wzHqSwGFPWQOKk8iRdNmqwTnqGvjB3LQ5QpiRuiJ1ZLiNBuO5javowoP48LgdZcLh
Ng0Yova8/3v/E7ImFqw+fnMi4ZVSJ1ijVVPZ1oVR5gt5f6MZhe/XBl/FF6bOLnQgXQ8G7NCcSkun
uADWaKEFrbmtIhFcGOpsSeDNYrcK9kXxFVNMYUvx/oqmoiM41RjH0yhrc+UPbbSZQVyftNhxDx20
VsBORSCfsQw8W31lbcHTNztwAuFnD08vBGM9sQ6/ftHeSxH+/k1IoSQ6daBP7HXe/yaDZJMobav+
ZOnglbErrkHC7CCD3g+YQIOw0C8cRD/e8FkWb/JcgXmhWD+bz5QzGR1wlPGUD8RKtDD1EBv29ryV
vlSh+jAUcUNS8voqsBcOCIv319aUkBPNJO9OSZsSpR0a9hzIEKwHjGcXrur9TpjbyFA6BD+2ogAQ
NPdstc+KErCp17enVmTpZrBdcfBai7NlZZoP+WgR5WFjFRM5ocK/foA/u0jd0TmgwG3jPZ5/2ZuZ
ImraoDDiajilKMx2smkFds8clZQ5BheG+jDhc5GchFDloYnjwHJ2PwcfsI6LB//kGSSU1fGzBM3K
eQa6AHaY119f14cXk8FYP+G9OSy13NT312UXyk46tKqneIAGtjBtm1ptZNdkN6ZUU0KRXrWZk69+
e1QJUIJVn9kb9eHZc8QZFI8ZEK7TFKfeK2mGJNVWKJNCJXaiBSkOiED//usx59v2bgpig2HyAFEe
crF/+zvePEF+Bd5Tt9ROne+TLtZ78XLiL/h7//cf17WfjKIUkxyASMO2ETS+v5/gWF0HQuR0smro
u3g/mwUwJG/z62v5cfA6uxjuGyAZdivQ/8yzOY5Aar0rzM46RYVzk7aU50kN0JrimITtdVetpf5C
gAg6rF2QnAbNX0fauBsaTE4+24fh9Ouf85OPY94pmHyUbOXYw72/aOJzC5HkqXVyKjQS9KMmEChq
yi5c9c+GcdgrOEzrNjWHs3c1RwruplVtnTL3xkBLZ9/6wQXR2MchFPkOTNQcRs35rP3+Sjqw8YTq
RM1nfdASwjmqlA6bDZ8OTu9vvym8Jnx67OyAM/G/3g8l+tQwgrh1T2VvYTlQ9oBzNb9EcJk36Wev
PZUbTtXzs2EPbZytPNKOKkAKmntynI7kCzLXmr+IMsg46kU2GH/vh60GamhJqGaSboumCb6XHJGa
hS+HyCZRwDBeNGAEmJs9K4hXuTCyb6mZzZ4/yA7Y+XE34Wx14pAei5lgnJtKXNdLmAIjAUtld+R4
n2EJtxqoqZWRr/pW5NrOD8tpXHAAxwuuY5X4jrc1vTTVfPwguX68YZYydMVCdXabTQT4/qST8JvV
Sb4uUk9fVkXdX5izP2wkqY8xe847Z44Spnv2PWa6pirl1O5pxMK0ij2Z0ZtvclsdlBv2+wDLPtm9
vTYdIy+OEQcRb3T764/Q+vCgjfmMpCt2F/B6zs8Jk3DsegiFfzJ75e7JK6tJoYjjnejzbB1jg7/w
NX68sRbTG7tnjQURVOj8e97Mp7kxlamsmvikVSDLbGIallYKIP3XV/XxxjIKf73FCQ8y6vk3rwZJ
oLOq41PAWokcD8vUJhpLbxdDRTxmflddQQGhTV+SC06ZqrgwIfx0pn076Zw92TG2+4nCinUKgpUK
9z187avwxvnUI2S+Z+JV+/JP3mL/G1Ztz72w3/np1c/HUocJD8rA2T2uRrKvJjuLT65hhrdF072I
MlNE0bLJsVLhruArEpej5+IZ155/YfS57Hs2d3DziRCyqO66FAHPZsMh6fHEBFZ0SgID+63YsrzS
NoDvsB70sXiMArx41uhF163OvsEqp2RXjtK48Gb/5E2b5f8QcR2WVuz079805RWGWQjeAWkDXh3C
Bpp9m9fbX79pPx2Forhkj8Nsec666iffLWdz5CkvCQqoE3BPBHqp638xCrM9UBEKuuaPE+GbrwbW
vZ2ZThyfrIag5L4PUOSldn3hyamfXYzJtG9pGr4KvtL3twyke+N1nRadRuKZK8w+9Y0wK7mofaKj
2jA9EjiDCd4dDfdzjln9hjjG9MlKsTZpLsVyoAe0CjPvu20P3Xdba8FLDr3t4vefsvG7jAXSxUGf
CHiho7FOwtj8AvsBHUQny2Lx63v2k69gxp0pd76a+bj+/mKwBbmO7rXRKZ1KJGU2M83gUWwBuyjx
Pir8El7+mpKbWXRje2EC+gH0fr/VYmIHFQyyS/LUzo9ueQpAruDcTbBzBZ8yTOFlikLuK002m7iQ
0XbUB3sHFkPblGZv3uadNz4MQD02pNcG/+JbMGm5WCzmauYzv78XFpUfwnyz6ARgx97XdAM2fWBk
F76F+W/5cM3sTH6MQ4nt7PTYufA3wZyGkMN7dOTxEGxC10f8Ak53P+XmcGG8n9xke161qDbRc+Ab
P9s2W7Ze8bpW9cntu5cC8sQiDxQULUnC0TTo1jPU1Wd8ff6qy/toL1uNDo/W1Vc6FrILa/mHqszM
CWH/xz6TLpltzFXHtysbiWV2Eo1Zc/LBbZcLzWvqAweldA0mI9jy1tefuXEwznyDBOoi8E8kDWgX
XvoPFcn5V8wUPAoYnJX4lN//ilLwnGPdbuaSgbNsk7L5zDrl73sN5EKvtTOCwRdbo0rRstF7fm1a
fXz0hPorc9NjPjYPo1m5Fwpm9rxdfPNmsBbM9RWDD4ECC7ud+d+/mb9k3jsESnjdM648ce23RfQM
Ma8hb5H+DrJk24FiWlekhODjHc0b30nKZ4gsRrOQERyhBQEpyW2Ztd6XQGLj5sSZIPuyAx17bd/V
aDushBylye/kY4qds1mQVZ3fQfVKkKElrvasfBdcBxlo2WPp5hKHhm4mx7qv5T3lthTTgB4ajwBE
dFKYzVITyyr3S4znSfBnzor6CGA70hflVGf4KTimjQutmCJ4PaZXPnS9yL5kaSVPowMFeGG2eYAa
WveCaCmtKPiqtAaYhgN754oeT0aEFCCRDjoQqxJW3VfCvvJHIqn1b1C3dB3sXqpe9c7BpKqswXiV
rl+S66E1CJoy00dPVWhspSfepeuw0YM/iWlGB531HA10cuQQ5blu9SjqHC5hGhXuRJbaJIJlHhTR
iwYD/O+DyW8BW/9ntjAkK8t/7qMv8qbuETa+bWLMf+LvHoaiTUGldu6Es7c23+RSAPSfoaqmS49U
UnWcBVz/dM+FtP+gVsSExqLE6kUt7k0Hw/oDyyMNPf4QbH9K0L/VwfhAqKBi5Lp4Ltn/W3LOqZg3
BW++zd5pfK1qqMGZ1TR0q0qv6vhVBDEsCSORPXRmi9Qy8uBM3bkTo5ZbLgDo2mmPQB1CTCalGNHi
S58ECp+boN3Aomnjhev3Po4f9ohElqUqafnuIVwftAZ+wsIZoIE/2QOrN0F3lf85bOWAt4LMO+/G
7f3kq9ZzVFhmXSDdBakUzlddT1lFA7c9eoNjfLUjEDixR6UrtHPQaz3TRMmJ5cXoMkB5ppe+um6P
umUAfwegKrqF3Rg+e2wCFjaTCFgEV/8sMjP5AtEhWxtlmxyrJARzIGWzNrQBlawxVmzdqyg4AvPz
0HLxSEOirIVY8tRoBmrUnBZtK5g6hqK8q1KIlCu6vP59O/jOFXHV5naypuHWzki7qZkwkkXU1oCO
gk6/BX9Gi8IpB+ubVtYv+NlJGteyBidkJY+139vMXr2Xbzg3ZWu2zJDsjLYctjD4wKg3xMYdNLNt
ugWRUc4dHuzwVWYasFE7eTSLLNhnweA/un4BSEOUjr/Trd5ZjwCNnsJu5pxXaR2tTcf7XjnFS1rF
8MzbCf9REbWHGlst4TZkO+mBa+6FJZMt+NL4ydJ7jPr5KsiNvobi6cP8E4lYBVZmbnKvhfFfhOmW
ByZWk17XT3FTyrvAI+Agj59CnXR0wmUrHClD6J+msfKuIJ8Z+Bi9Lv1WdYQlCRrYO6mnQ7gQdRLc
WL0YwIJZVb60I/rTAb8NbJO0iru67oZDbfO00DYAHs0LNyBhusKNYSjxybW6gIRKMHfSiOboVwt1
YhCg4w9aYhVGzTx4iUKghzt/A6VyDVTIZbz61vIhNLY6E/kQI4C12b7V+ogBpNNvsmqilksk0LVb
WrcEL+pXWgAcLUpGKOV1pbZNovwbksuLx4yAgVsvb6JvkzFZCNhrdBhJE3bsCkbU4hRCTha1k4cp
K4tl6TrBn3WdlnNAbbTNstxcNRmJZaUleQGFAl46hMdQd+p9DVlsGQiqMNkYh5sqTa+pjRYgrNiB
QP2MMAL0oJVAyvjLMlYFDyEFw8RuuV5E5oge9AcsnR77Iy0B+VCKXm2jyC+3KhyfFNu3hcHEgS0X
wPsqcbJDC2T/ioUE8a2SX3rdiPbw8f0HL3J7DrRGQlhHYeG3SIrhzsmGYK2DvlxpojOXrMPbadLS
u0aY2QY4pX7jSeHe1T6JqZmgHAREsb6aQg0xZkF8zbfcN0gC0Op+X5cDDmwSnDfSrp8l2QzrvIyd
xWiP2Q0KkGZp69bJV441XPm+m2AgciPiu8ExyIOvwb9ZuOVY7EffeAQAh9DQDYBcwrEanpspp/oU
4jAbSx55EHrJF2eA/e5F/LEGzgPvDqlq+eTzbQ0SD49m3jkkkyGjD/pVVil/6flZTXotOSV7r7Iw
6BLR+rm3Wv1Q9tK4igcRY9CI9UMuvbVmE0/bEe4gC/tYjqC+UmGGy7oYMQjUWV6fhjSaxq0dlJq3
gTHjxtqCR0tdJvNxF9J/69vXmgzCbksBwB+givnDld1nnlz5bnbrtn1bQZo25Q68B0AbY/SXSQMi
t4wMYtq7DjlDlGh6wOWW8sGuiQsg1VaHU7KOO5ucCWJaIBPptYHonCTq4H6o/QH/pk/AoE6zbAX8
bqPn7c0w04RzrdjBl9vDsrsTE4FiHq/fDsSe3EoAYnE4nuApHkqJsYcxrrWwW7ue/WrM2DIj2BQ2
KaKNhpzVGHdaEtz6KsXwmCefGr1BMutNhLZhgEZnw7/d1hJzdO/xz/kuIV3Qscc/jfCT5jHPOeZL
Ocnl4CN6rzqSH9SNo6pNRqC3k6RrnbhZctKvCtT0qZFcsQu78gZM2dBTvKkiVbXcjxEJZHV264Dx
sCvMVR16Y1/fZN50B1iOPHjUjm7A9NHhADMocjY4H4qhQA5f1wdQRGSL6GzQYuE96NHA5KB2MQsR
RLfrPslXwhiPjQAQjETmkQnOlQshO1yvFkWTqFdhANc3Jk3Bbq3xXk97vEttoa9VGtyXPbjczsnu
Sl2/Bij6KU7p6SfVthJRtSpTTe0QqRm3SWIG35BETNOB1qm8lxWLbSBIlctIJXkqlV9h5ZHxEy2J
AHp0zySInguaiYUmqGMy3VR9mG5Ml8T4Ji7AvpLcszYb97sCgbPtUnJup0xeZ4b/Z2ExpVh5D2iY
hJZlB79w7w79K4W45sYLtHoJl13fxyXxdhYJnKuS09sy0/PD4LjZcgiadj23LTZuZByYFgno6UtS
f6m6rjS4hTIPdn7h3uV2hY6dxtpqjnRclaQMrkFEoeV35i+56b55U34jw2FPbkT7OmX6qsrdu1Sf
1M7rXdg/Rv6JTBuYkWm9ZPPytUGssUirDpNpgp6MQ/SSORReSLnpI3ErB226SWyCaCMiQch9PLgm
8vkhYzJJBv9z1HUgGzr70I71wffqe83Xr8teMUl2Cdl8ukfWkZZ+7tM8XLGL6HdNGWc3ZTbaX3uO
TIfELTHnNQQWLcDahBt9BmD2TStfAmJSIQOBotFDgEh26rIV6mADQyck+CZN0zWBI/Fz0Gripben
G1aShPRyoH8LL3eNv0iRP1iZpvZN2ZIFo4c9KUfUQOgrfPE6hZNRa+UajSOW2NZOsm0fOC9y8Anx
sL1PfYJ4MYqY/cgFMJB4dx1mxQopS4+k7GhRTlvAsN5EOgtTWEyfPTfFv1slBGESDEI2zJeGU29P
855cPgTW/RQdkrrac1p6IaNm42glBlqn3gRDSepird+Tra5u00i/TtuQQ52SYiuiiZlCie910Rs3
5HM/TFr80AJIY5cCuEAWV01ikaxBQnDgxt8jjSVDTMJakYuMySmctlGH8ibuOjKb2aYu3G602NQ1
hDuX2vhUE8KyQA4GHhRg0qKhC+bI9LvpRWpTppGzG4viyrILd9mn5WcrCs0lQjf40hEtnpYsmo1V
xHq46gx4iBsnmKE63pAcSC2XVLj7R6XYQlmp8dVDX7YALD/tY5CCCANLUs3lQ1A7d1Fk6rAWSzle
V4FdH2vbrjZxE+BiGRtMEp6wtrET5998BQR2KTVAw1Kb9R9W5flfibGqFiRKQf0N/bTG4CHG63wY
mvucO7ZwQ6PUCGbRTgre/8J0en0VTWrak+vDP7d9OYmdjN00R5xvxDuvNgEYtLldEIJFeW+RlN2I
nYQjObmYKSlQY1BaQM6zXL+HZZx8MYTPgGpy7rwoJu3KhJ5a9oN361vDdGyKZNKxf5dz/HbC8bce
VflFG3pUFex592QSE/2JXmoPAZMXTXkmpCnhXAviHQB5A7y/sUWsb1OCFTZsvO3DYEfPUdrgxFFy
ktu6MyQpo77xXI8lG54ksRYkkZcb7DAYFoKQ2iWsedi9r0PfggiJyC4++k2jFSszqJzuJAdHRDSy
yNKJhbD6w1RV9bDVuii/rcZ2vGqlFCZg52HUOn9Z55ldb6Mhn+S3wZzqnXDBnd7IRkLyhRj24Blh
2pNxm4wplP6hIrt0Rv0R6Cm/0lEOTonuTeiTksG8LuxAILMwugZcqE2c1zddxJa16GOwT6tRKuKB
oPZH+oGWWggJI8+z7Iq5uhJbpvFQrEQIKBueN6j4xegYTQKBs4F4TK4olSiswUakbRQUaBNcplW6
n7MBstVDElQ8kmCoBvEw1BEhAiARjZgUcajXLR87pcP14NfCPkxtWKhnGv4oGQrLIbq3Mj0bj3KQ
1V+GoXDqBRWIsFrFXUROjM2yo46dMRFhlE4jqjAOU5zPqKDA9VtPaMsLPlgf4qkHOe3V0Lz0sVSi
6vaWxUzziYxQmL4cNFmm7dKK++sM7Bbh4/YYgznR0LN+zdo8QwrktUZ4H1CLLg56IEwcMJXuVLsu
TPDXjF04HGKIgu0VMUjhWq9SrouyIpD7scQU7DcwEzIybfUoD/8i9Mff642MX5MgA48wqe7eE425
d8bMOgapA9W1ncINzwc/kF07FK/JZ0Y94mL0GkRwHFSXPIY+fn07WPJa7h1TYOEIJmsRiRnZaIun
LBF3etptVCytvafXoHWAx+tRnd+xbIBCyTjNpkH1HCVOsbbaEmJAytsTu+3GrmX50IZhg9s1d29p
aaXPee589era2RlWd8oGHReUsJEXkiF+VF4Z4LK0PiUpv7Mq0qeJOPV1ir439sqDm/qEXrX9kSSW
FQkhcEkScSXjCnyN0B9rhR/QKAAF1smpt4piM4ZDvJ7cck5kNe7RFLxUqXvglACpg6YcYvZ8q+Lm
rya31kM+nvreve3H6LPXjgYJ4C3US9eMTjzqF6iRxyAH8C1E+TXJjwDI9mbW/BlpObltcMqm1Nx1
Uf1iRTyAwV2mDXLmAF6O1QMlLMp9VBZz1oI4qQwGRq1tgo7QcpemRZNmB8/t/9JcvACF7+JmFvUn
OmPwlrX06BuzBLu8kaUiIqxDkDkV3c3g1VeerY7NgO0415rvrqIwUsaH2BvGa13H45l3bObzgVwY
xca47O6nPHkeXecLp/N+p8e4bUsdJ5HFCYnP0NKK7bwIZuEuLb9HHjkQlndMHJYyXV+TMLJh8u2W
vWZ9SZrpKmgTTGput4K2bmyEF20njht+4rw248xtG/dUK19GFwN714cvY1APS68P9+PkvSRO9KdB
zsmV1LIv1D/QmZYLn0lylY4+Jp88PQ2+0tat0W1bzf4qvAAiwgQ1vLLCftNp/ZxGkUPQ7rlhza1d
GB3wW0XSqMHrGGYRv7uDT5+1xr4dgM2X2izwJ9gsr/nJir9J1dkLlK8c+ChkK8dJvlUhzKkmoFnP
hL5UMroC3Xft2AKALqH3gqyDbJGiVlpo+kNvR08ZGv466ralaVb3xChy4ne4y461t91wr9jdkuVH
SAhJG4VhE8OSfKLPt2ugBhU2OXeR+qSxddcG/zaKh9NQ9t4TIjPaTd7KVtOt7sZPutZh3nMOQaft
80Jsw6na2ZO1qwjQm/nMCKdgUPQ1VnrVX9EW21XeeHCIEAzq+ClRdK0dnKqGv8/c7JNyipqSTUL2
d7iSnRFeoyo6NIXcanCD9Vo8eZh4lgQm/YW8DaJVOelbzWgOQEzXvnIfdAQAu4A8NUIOrHJhgyKG
AWgu+PCXyVgdHfr0d51V3lFH2VOyeY7q8JvHxnBiiV45TezdhjriFq3vyJNO85cqGPUrt1DZTlP4
6wJmjKiDuRcFIy7iSrhHsOkQy6KMVoRWwwQp8xOp7/oSPQTW836IV7rXpPcQkUlaIxCOqDs4WUAI
QWMmd6QtfLJqSAgRNjGrvnFCrO2xuZl6131o/YC6hSAlcSxoukk4Zbq7TTtS9KjyHKbCOEjbhzYf
r424QbtVk6SUJ2qtDPNTM/HeGsWStc1fkU93NZF3uyG5I91S9sCF0B4obnEKp0K5mwC9Dx6+/YhI
wizNtuSzb2COeosmN18nI3iuhXuw42JNvYkPJbTl0oizWz1Cz6GB5aGQznkI0YplH+wZx526bGqK
PbGUa5oQO2PQxI2obqu8vE5R/y/6kTPdDN1Hb7iKXXdJGPm3DNuEBgGAlBuH3USzijzY4xVhcG7p
k5mn88bW25olO+fMiHbvyHy9AG++6k0S5xr28amtixtlAnbz3E2SWWs6MUkBfqt0njQ1rbopfVDc
cMOt9q3itEYoqpBsSVW8sey2XWgT+eZ2Dkuu80yDs/nUbziC40GPy69OMK390X+seo7iYRJZG+kL
yO0C4H6tlbsup/+Tih0Uz+8kVizJyAkXUWUlfNPePMDscRm6x9DubnzJT68xnaJ3fQgwzi2cyCGI
FBw+6QvlIrTLb12ZkTvRfyGq5ibpwWriq7CS6XNVJC/SJWjAK9isFBaFmSwnYaE/Or6+zszmaszK
m549h92C3siN0zB5JEfK8HOUxnedrJZGW19lpXEbEjJ4Y6bMHaZHEaOKIePaHrDZ0XxBLXQXm9Vt
NipYFsqF3qQlzbJq5J6NxKnI4QmgnyYc4IV62n6w0q3Xhski9nx973n9Nd1sQOwWpV4lOBIOrXoi
PnPVpABzHf4awmOHm2hq7QWUzU+Olr44sUGy/aBt6CjBwQy1dBnr5qExM7mRytfJ6km/JpLOn9nV
i3ZoW4ek94jSqjRejIENZVn4/SYxKHGT+QcQqyuqQ5Ea3JYgw7Qdh68tj2AVuj24AqvesR98iWuh
Ee0ORSIpvRVb0mJJgOs9LNGnDJJo/+xyjGIrGxojkRzEFhEZQ/pPGuaeRVKuXfIwd07qi0T7lNZB
moDpJwJpbMGDhRXU+nZObNhMTqpgX9HPnja9kN5DHTjkWIcor/CeEiAZbIkfNZ6mlAgunodlwlLo
LVpxRRKgjDYSEcDIN+3vk7Q7lk5m2JojV+99y22v7zZx3Jjfw6yxH/Kp6x9KDa0DlX7CdxYDuycb
CjJBHQsfmDYVzgLt+dryq+Kl130ZL4tqFDknKSdjpUv7+DbEc/Zku516Yufsgh8KnTpYqjEYnwe7
AJZMZ0IkGyiqmJmigHmC3+iET2qYcfs1YqxiQSCXbS39IZtQDZUlj9EdiAYNcSmZVbnNgsmu9xgL
LbJcySQY1m1ctxT0M8wIw5inX1RkNPc9PPs7OcR+sMwke96/FRv/v+n2v2cN5X9uul3/9b8WX4Ov
6df6bdtt/jP/WIdsNYdiK5w56J9c6GR00P6xDjkaziGF+Ix+16zzn10F/zTelP0HgiE0S65rzH9m
/lf/OIeU9gd/DQ0yG9Wlw6L5W4mKZ0Ib8urQVuoQRefobYvkuvc9N7NiktClWdCI6PIl+RVQ5Cqr
2Ly5J8e/++tvIRCz4uBN1/2fUajlk9+IDco9UyT4ZosRc9CBamHRYw9DUUhzmZfEDNfMx4y2Am/+
r8f86ZVhHKDIYrk0Ps8kGVMeTNNoWMU2NVRONkVdLSEJ1xfkNT+cH+eXRuTk3AjF/WV+UCr5dGVb
ry62uSRCfGWEmWFhrHTJZdTcJiXuinr0wmhC/3pMGjGiDBAJYWpZaG4qWZr7Upulf22Svoaqd8tF
n+Wt/imyGr3dKmrR5EqNtbgGgCzUsZWmD3gkJBDyCu+rc9Oi474rZJrsUDGIC87Wc1kLzw3VqUPA
zJwFioaRzvC7jmw+uW2Lr3RbT8I4CkURfWFkgQI6E6in1mo9VBIFjs7G9TZRpcGGNYpoM8qMjGBR
Ymn+9TM9l7b8+EHYJelXo+aji81n8fYHWS5iBscu8y3bUMCcUg0v4dARJ6ZxvBuFmxzFpENqFp3F
fE3FVWiDcUFS+fHFUubcpkZeREAqEtL3v8HMDXoWGft720v6z6FVpzedHY4X9DPzlbx7r3RpUcyU
NA5n+7J1dqWCYEyNvnWyDYsOokWfJwfNEg7Jy6K6cFc/fJ1MPiiUZs0gA+GDeX9BhtkoST51sDWo
i12lQzN8bnRF9d3JsyeNjKlv0q+66He/T0a1adkZZFvYClHC+1HHQi9H3huQoWaA0VaLKFSycqUX
ZOof7qPNqwI2gNvJY8NS9H4YCOVdSSms3IYonw9B2MD5cvh6mqS8BM/48GL8GApx5CxkcLC+vB/K
Ay5uDHVfbkVTR4/0Hq6oVlV3v/4E5rfr3XvBIDwnSRABUyn/9X6QKFNJr5Mpvw09FO1VM8Q7xW7s
Lq1cMAKtaf/u1A3NgEmAodBx4ek5mwJCFi/XGodymzv9Uenh9WRE9aoV3TodxJ/mwNnt1xf4k7tI
JCxDshw5+gefi8csOAGCZ952LH+ZjkDRMx16478ZBSQBslzkwfrZbbTbjGAS3S62MlPuYlJtvZbS
S//NKNxAKpVYv0x1Jr62Q0wsdmIU274qvfUY9a8DPeMLg8gzmbMJd3xWN8+ps8jbPmjavKbsSt5K
rsXQp2XPzo/ixsSxZpInMtSsa4dK+K5UEztPckM2pcJ+n1PnuTCP/OzJ4dWY1X5Ye/AjvX81FV1Y
U3k8ub6oOc0hatlMmXnRO/STL3r2nPJFE1+vML6+HyYsY8tBEMKWxXPnksOsmAg6+pH9pzHtHoOS
ZmeIcA3T/BaLxt4r5JfBJyzQJ7VsSc8bOYZfXfhMfnrtTGTcf+lg7TmbZiAExJ4pVYGYtn0UnhIb
gx7/vxjEwajBwmCh0zoXz6JICC2tYpCiaLKtEB0KIcO4JJv/2f11Zv8XKBOmefdMe03tNs6jcii2
XpVpu5YAnMeYWe3AKS26MDnPf9XZZDYv5KiiZ4s4O+D3j3LkYXRt1RbbLm/EwsscUEEakqlCkdfa
DjGRqmk5rittvOQr+vjREEqOGx0Dk8veBlPv+6E9y+ecWOTF1urr7iVqTdJQavSoRVsXK53d2VVr
9/lfNW/wDULW5JCgoVxaBMZceKjW+T3A2wT7G5k7Gyw2+2c/hLhFPW9yl0q1X37XNIgZxdgla9qw
+iJuu0uGlA+L/XxkMCXgG+KwqTicDVd7jl+nici2EQd8+uhZSVmt4/W9jbym38Vp7qE+6Yzx6Tcn
XMZ12ctoFpkKupxPSG93bo2JVTnqWxq7nJYQzPLVJq5vXlgdjQ9z4TwM+3BOXAq6j3U24w6WZtpD
O6bbpAU5UDrOuHfHpN156OGuRrxcS8KyMTSlASBTYSe39E10uL1sBqw2nV64cePecFITWJ9Jk4G8
yGigYpW7j/BWnlFpjPcx7etrzi4IXhQNTvxQJbCFHtIzhbaDTroxaSAD+SXCbO8RaEMs91H5ZISr
XGUke155yBxXjiFoASGYpe+chdumYU6K/dbbpskQ3xbpZK3GiXnttx8DJhc0m5we+c/55lW4ddIr
hErbYBzNVaqxRS+j7uXXg5ybjtgroINHTurgy+aAe26o7JUQZGEP2bbykj/9IrwbLCtbhiGtOld2
IMu77Bjo4lOmTetIWgjlPWsbtP5G6TGJkVlBx7hCklLQWv/1T/sw48y/jGOza3PmZhI926P9X9LO
q8lto1nDf+igapCBWxIEyY1aaRVvULIsIeeMX/892KsliCJKPjd2uWR7iAk9Pd1vaL2wy61yYvsr
Q3ue5Apl5WK2vVAixOFlnxOgzKh0PLU2bsersLoYeRFW9dKOLBh02THtwSa0nY4dZwyGL8Xx9r8s
MoT2maXDEb/KebtJAWDfZ0erGvRDZpQBJcRA35jKqytv/iA0tahFCBzvlo/6WC1UL5LmE123yLil
rKs6eV9ur9faINDVVUuDLU/SuwgbQgJWInC5PVYynmYTbqj4LmOKfXuUtV1BXQLxrjchsNnz5X1w
Ahbim16BHmFKckGxWgPJ4vW6M9Z9/hhFvXHX+0BUY+RKsv8wiwb5kjYn8+i2zNfDO9AzzlBhm2RD
egwyLfyiJSIDcdrrp9sfuHLJzMxmqDAUlFToIZejTLUHutSaOxdpadxnSdY/ERUDJ8fODiyVFvy8
Pd7KhLJgFF8YUJ+rB5fjKQP2zIoRpUepq6WjrmJRUnVz7RkrbSzBstZROpN7JqNof3vkOXG/SCkY
jHSb0APDmnfYYmQ7sRIcmrvkOI0pOpY1pWP8a1GDhAL1yWBRD74JjsgHawM+t5D/jh83R76L4eco
8G454ZNkBQoAyVEqMftNAYbuBwMX0tsfubKcmjJXBvhEqmr6YpQYy8ACZAyjQKw8oVElnyIKTVjo
Ka2rAyjaCCjXk0qwJKBA5CRfgsZ6+VXIiZFV50FypKsj0BTKv/VEhe+WFSEy1xrcgXmgPUuBme/T
obPOt7/2ejPNahlko3CaKOlYi81LaV10+dy9jsq58+LboFhM6blsKwTJiyyl4F6LJzPxN6KCej3N
0JYo6ZFScJMhL3P52bJa9n5Iu+VYYoJWP8Zp5eX7PNJMic5xqf5WWF5eIJVU1i/4ytePPAMwPelH
T4Bq8Acbn0Z0gFpzIGwYY4WpTy2D/VI0TfrZRwkuwvI4DtWuiawKHdi2oQpqArP6KGLJRES5bXm2
KD5kwf3Qdw2uAGBQvtCdQj4US7cfrW8CpCusokAyuQe8xTvHwWPQsL6rvmXhoJD3wY/YSqvft5dk
PkWXpwyhKxJnikU89hDCuJyZvkmHyOuApiJhIr7DlqJNgVnw99ujXOeq8ixrBCGERM4gnFyOQucQ
3H7Z5EeJAofnDw9yj2mNp2avFjp5dPgteyN6XBcYrfnFg4wj4lxQ+paPH5wF6ShVeGvCGG/PEEq9
O4gmg8P58O9sxcMFBrmPw5AW4HurSomgOvRbSdr1d88/guubJGV+oyw2fDrUeazUHrhWurYKeXJX
3rXlRJ9u8OFqg8uS74VnTf/enu61j+cCZKNjMcZr5O3N9C54AQfBdVjXUiwWTGyYilw8EfAkRwN4
7Ax90zyFQQS8pDEBQuV15kZlNB1v/4jrUKPAyEe0ET48H7/MKmwpqFIRTNwcmVq8JqqJBHDYoDfc
l9Gefn6MiVNVR/dR0PSuFsfmxvjrk/DuByxygbwmkymRUTq26pC/lJDlXgbcvQ8hWFEn0vXi3ofq
D+pKTcBU5dIutJUtuanr43U5CYvj5TUj7tejiqFB2P70m8z6qGtTvXFHrw2CvpLxVt3j74ug3tSU
tztFzLtMDT4AWxR0qFN1I/NYHwWZ1bcVZWNdnuHAj/u2qMhvTE8TTiOnygcALNbGBSXPN95lQJpl
ayixodInI8e5CBVqZ9eVZgEFD6JZxEnrg09DPTYOXQQJDChcKuBe3YfM4zmfZclEajfEv/ESVw/T
IBlPGfLHJ39sYwcgSPTXScHlj1vMQWsEeWTLNcuJyfpRSbLxRfLMLab36hTM5H+0bKhraIv1DIJe
LVuZKci0IvmsqiVeUmWMCbsWbLyyr+9FvsfAC1FHMgeVvcVIXoFiRqshtoIPPIZqVYayk2mjJB9W
Pxoz23oDbA23eNNLEOgHLheGEwnWMblqOEblg25Trehse5Lk3A5Bq+PR4ZllGckgl8o2deP3Zdil
KYhbz/+cqrl8lOrAcALkFahK595fZ3NMp4koGL1eCrjavLDvwm7vpfgSj4znZa30kPQ+YtYz8Mi2
6vGogEr4+/FmnQgGI6uiibaILllWi6AfaS0FYYYDg9EGB0vPfwK5Qdl6SnP39nS+VbkXZxPpXwCX
cDpRgNTn+X73fZKP8a+XS/GRuw74eRT/aQqMXpvGzf3sWRK4YHcTyWsYP0RSeRd6KMyjo1PJmCzl
/kNOr8+JUcELjcxJcOZVk/xIKuYEiQg2ln7l5qWszMaxZTE3HxZL0Xn0HrqCDqKWmAJDjmKnovit
GsXeGhvbgVa9JZEyn/3l5MhohHLvooNlLgMXEGs5aGwjRpuk6o+qKc0VqhCbljp69I0MYJI54Q1E
m/Fwe1lWAjMtP5pvBhkGuqbzn79blc7Pp0zKh/g49i32ZkUEzS8Pmq2Eas5VFt+n8WHIRHKY0Chd
5DKSKaY+94L42MSZtU9oaLlmFtTPQ2MjOlFNeJB65vQTEqLq2OgiPAl4AGc9qWKcHzvrKZxVK25/
+byIy59kCoLXXJCk2rjYj7VdZV46RfERti6c36whwxEhvhPAVjeO2upQRBLwH+il8Ja4nOQy6SyK
u3x93GjhEe4kD1+/Sc9NbH+9/VEry0m8op1K8jqXfhYXYKqUQrOAqPNWgfebq2XlNrEVbUzd/HsX
U6cjMDMLcZH/01S6/J5ajBq6enkEhpKdY3Wy/amNOsyMPQ8PoLILXm9/1cr82RoXDQqnFEpnkdzL
TYrlLe9ByKe2L0PG0uvBBQ4241+zLaGt1aH4Mvoegj7OMvNH0QuKr9JExyDtJm6ZoAKxrypno420
jfvzbYctphHylkz3kZ1h6leLVct523Z2SBFe7l+hYGB00sX5US9Q4q3itD5VohInpGpwwywN7RES
UXZWaSDeq1bgvQShph1GKmL/qqYPwU8a9N8VmrdONoD7FV2KI1JM/wD8fHRvxAk2ZZnXQYZSPOjo
oNdr2OR/C4tAOtNUEZnhrYZH8ptK+rt40gojhk/ENw00OxyjA+s+6m28caCuAzQ1x9lFWaZTopjL
54GcenWYdAUGumDV3VwvjEOnW+1x0KL8aBiS5wLWFu7f7kIuBW7n+atojJmLBEQdg6ZLkwAHLh4C
bojm1KHMweuYZrex31deH7x6FIUGzdzfR//ocsMjmB6IwFSDY1vl0rFvQRzLaqPctXmpHvpAwRcM
fadnvaeDAJ0BCqtfZc7tz70OJfRnAITRhFG525bQk46nHQoEaXiEi6K4ep40B33Q842VXArE8HJk
GNRp6EZxPZC3X34qUgXgJaCuHhOwcaQAviQfqkh4EAG8gWath3cICJGHIs2zc+BV/vNoZz98r9Af
pr7DA49NfK+OU3m8/fnXqCd+GMtM6UGn7Mw/XP4wmd6LaijKvAaSd5aAoO9LmEcnPZ3QaMuy4SlT
uuaQRh0CCzDCTuhw4j9UhdPBq0FI3f4513GJXwPog8uT2M7b5vLX6MbQa2VuBEe/NvTv3jgKt0Nn
zAmGWN8QZ7rORVh1vpd6NPna1RHWQb8baqPHRzD4KRXTukAhgs7V6Oflzsg0HP+Aoe4ogGyV2tb2
PfCcWWhEAAuitnn5lUqLCMGolvFRiWzpMAxKtCOAopSgzjTVCYPcUXr0oJKA5B+VoxWo1ae/nmfe
NG/ynDqheVlTNfu2bQPFj8nCy/yg0qM7qbgO7CtL1jcO2EoQU7hogCaiCUb5bPEeVHEgMMa3W01R
oGgHhnWXdmhtCMvCD0KH/9s2+V9jUcB4cqJBkypgFa+AQ6aRFWMUc5WOigpjTpIrhyblZr63sl0V
c24vUyemFL4UGlaz0sqmUouOXHxP0xBZzyNMtbMdWHi6yXEDR6poIFJ7Mom8kHD6QcnCARxe7zLP
L2l8WtIDrYN7uZCLL3+/xBCK6QzQagf5s8heAtVPDGuYYDIl41NsaeUDUhuYLdi5tqGXvRJCESR+
a0Ej1SvM+c/fXYZaLDeFkaTRUS2NaIJym2J/AmFgSyx8/sWXiQQoOjosiNe+gVzn1Xg/zphKk4zf
zNFSsTb3NAM6SFj/jhTxTNxKNkLR2r6dO30ymD1uhmVvpangVUFGjo+8ID0XWhg5c1iilKWlpRtg
1OF0baJt3BNrGwqgAk8UoKgof8w/6t0nRoltQ9+1STmzPHSLwvBdwya7VTt1q2/61pdeTidvAkHO
ydWENfTlWMIO5aAXM9VNkj8FDcTdqnkiAX3wUDzvAvMU6eW5jqmNIt2jduZHUaIrmNdPVoiUgU/V
va+eNG/4bBbd6fbeXbuV0CanuMXVg7C2vggaphlLI8ledEwofe7jUDP3BhRYFITC3kG5FGPVqCpw
dlTyM5/oH1pv6o6m1BrAaVCM3vg56srO4wEwo51IlmkEXE5VWZMTwcKIoLSPcLOFId8PafUzwcbm
g1/3H/tIFw5ocBoDwFb3sdEMd0mnVwe1bKDZxzTGbv+iecCrtZsl5+Z+NJDlxeHOwH3AkCPwRIWp
QU2TsGQuRLn3ZtWBIlXpHge28TVXgu40TsV/SJpYFAoHgp0zo4ou56MzzTwQHctj9wWPebnU9jlA
ro3cZPUjTSoUIKDxmZqlut4fBi/PyH6lkVFom+wDKp5fhIXoFdVofZdw7Pej1QlkO7T0qc6RH7g9
x29fcTXJPDPf1MLokCw24RDB0LGx3DmWCbZNWvDSdggTlca5n9kvAk9KFRYBC2y09rOaEYHsMnqm
JgjhC/ap7LmFMJ2mluFZArUI4zvFSu4aLb6vwaRoWfQLdY8H0+8eAC7uSxG/iKL/o4/FQ6bQ6FLC
g677r34+fBiF/ySjfgFGZg9qxt4ZSXQcYHRNtvJhGOKvaZn/mrNWsypdHsd3QHZdnnKPqsX5GJsz
eihH0UNxBZDTZ/MLyTrHZeH2qn6KDCQYQu8e5c47BD0f0cBw21Q5p5L8oTDSsxj9X1Lc3weo6Ept
8KzEo7JjMILgbLiU73sj/9ZI6qmz9KM3ZGdPRofM6suzVJefbq/JanxEqX1uOwO9XHoKmGrrlz16
FgAI6IeGCH+7aYNuVdvY9uvtodZuNR5foNUo46lXkskDsv6tHc/3pyRbR4QHMZVtky2Q//ooGuNQ
YiCTWKSCZWwjOZgLiJso2t717KSdISn5f7ihkcgk45yZBEDhLk9SOaiJkhh9dNRaGWtRT+BXlQ7J
+faMrSwOB1HhRqGoQPFrEZSKAWHLjCbucZajBGlUoCIeZx66q1sd2ZVMgJHo0NPSQWZ6ia/Tu0oL
Io3IMBrW9NBJsbYXcW6d1TyOnAjTr423wsoqkd/Nat3AyFQqfJfzB0uULrTClyVU4e/ReIqeRsPb
wjavj0KcpFo9d2YX8Y4iQpsKssgj5iPpLkl14+B33Lm3V2l1FEPQPnpL/Jd7wSRL7ZN57jJjLO+N
EAY57710o+qzuheoO8L1AoEDGexyxrixJ0UN2ug428S5WpPipexnxUE3C/9w+4PeilWLOA3MDbsq
GjQKSL/lvHUi7KUGSkc0Eh529DPScm+ZYd2fKnz/nlspzadDqJhx5QINa/T9RJG4v6u01MJxNPCm
e1MSWonXgopYEDdr/LUKlPI1nux/dW/C0Bifsi9DaJTJARkJwHrZaCeP8gjAYVcWZqfdtXqh6Dv+
jeaTL1DMRymv73ooiQY6GpkpIwOm8bL7ZYJGdWPYpCAgfM3O7jjxpfziKZWtHbou7b7hjxfhRVql
fXMs9Q6yawjZCgUhucP9JgdfjINKrnwXvNsjuLRaeobGr9DOVPVfAFJ0hFRTOgqZmafPVTm6Copx
5r4e2nBCW0HVP/QWcAyAh0ryo2hs5BQycxxOhj/xUxsbfvi+tlLjW1II8bExckhZVtNUX4NSrv+Z
Jjq0+wCDFdvhzo6/cWTO/JfojOiJjsy6SPR2Zxd61OxtpTO+q3Gkfqx4BumgoHqEDjNEJJAwQOhy
QEXOyF8q0J+nNpULvHqnVn5gztrprioi/zNKc4iCUe79kBrQbVvEZenFT8oj2m6tK/QxRenFDMXe
DxUEdapCppppIm3+Va0Hi+aCJwWpc3u7rbwL5uYVtRKa9pR0FjtbqmQPhykdp3ed0nBhW7/b2WbM
qqIPCGa1d3ltaRuJ0NqRJfE2CT0gHGnTXR6mKlAz3pXU1OGsSxCIpekQhMaWncZaUOUUYe9F0Y8L
aRHkWr9hPukeH3veeuQyit4dp0IfXEX2xsepl0v39kyuxYg3nW6uWXCby86qEL3oa53PUpFXP1gx
20/LKcj0qfX59khra4bfkQCwNdMXl3LxWZdOFKuG8BgaUeNKvmp9lLKR8no69seSl94/iTF5G3Fp
bT4hw8yK3CbF26UyddIqSJcWoJ2zfsBaYrC7M8KaCN5Fwy/6a2Jjk6zMJkVijJYAKkFvna353mfL
ldeacmbUvMILyN92rOdOUYT/TtCPNj5s7XXGUDR5qEwDdlj2jC20sGr8O7norSp99RIuE4GVpFMC
pYHSXWLYCQzgoNZR4PSebyCdWdQHfyL59DuxxUZZWdyLXzNPzLs3s5VGpYnYEgnxgKV6njd7PdVS
p/NjkMCxlJ5tjXB3e0OtTjYWJRSNAQWTIF6O2TTESbPi/OM1bB80HV3OthgR4kAKYiPerGwjlONJ
3GDaIOJtKZdDEfZ9i9uNlHeKkxMwdOH6qMOhQqvVB1FTo7/9aStkERo17wZcXKe9FSEyA0D4aE7g
9PxoAHrka1QJK6909AzBNnqc0jmPssxVil7dN4lpIwAxbCRdc1RbXOsUzAFcUFKivmYtol6vw0aN
ZR46M7nD6aqmoCid/VCSQRwiZLcPTa2VR1HF0kkp2q3j9GbUuxx+dn2g8koRAhbH5bwDexpQkFWI
GSKLaTrlh9y29sh6PDRG+3syjYM2hq4RV188RO7BozyQwCH9bjtSU3wf5PybqXjnxEifTdHth6R9
VVp73Dj0KzeDBn2Q5tpchQQPdPkjO6hRaCHRIUKaItlXUYayZJv3G7t9ZRTc6ZgHSpz2TI28HCUG
8i4yyadHMlooFrZKPoviyRvfsrLxZp4x4RlD6dk+cxHBRKLCWQ95NlcSEOq+tNODgejLKZ0G70w/
2Hywpaj4mGcJSq5VoB8UoxLHtA7/3D4B1ydublTy6DOJjXRGFoe799p6NL2Sol+g5A+xXuenUlKV
I0/C/GdZqubp/zfe/HveBTDRoggqwHi45hiNjhaB5BqmGNPgYNQpA1TlBtP9jTh+ubU1+g74AJKY
Q+IzFiFFsdk0NFQ0F1ZU8LFAXgvdPxFDgvasRjV3E0Db9qkuuuIVnEZILbvW89cQgY4G+xqvVd1S
NtHjN+2x6kjIUGFuUFMcnQlMZY2R8qx2HXQRSBIk6Mx0X6t6KnYdVksfvYLjskvqcIj2dpLj2WKh
B1dSYG0jLFnbStRO3Q7qT4wX82ZXp1kV7ARYZDx74v4nBOd0Vh5vSHjBU+S7SouqzkHwcjpXgaaU
blTjNuBkorcSRId49u5kSZrcEfmrj0iyz14U2DNYd1bmIezr6Xlp70Om6qELm6R1fENC3tOU9Gkn
J1jZOMZgIxSml36O1aiuFlDW0gGl5YHq1MsQm204C3t/jXWpLg4CK5Zkb3qS+DZ6nfYyWCEOK0U2
DMk9LTN0imjl92ZXy26Ck0/qGPaEoKPcpcMjvz7CDi6ttD2Ge7G3j1uhbqFtV7CDpKwz5hQXQRz9
1EV0V6QkApdn2igYKOdYbVVpJ2mVjU9KrkZ7nDirQ5yPo0vHwNshnIwLpYYYW4vy3bNVet1daEuT
72R1WyL6sIVGeytwL7YmYAv6YiZk17n6cnkWoqFSmrC0bLc2EfRBKGoPujHfqZnu5AEyUuTBH+E3
ajTMegk0Hp42RcsXICs4fjRGEMtIyaFH9omdefjrYwqpmW4S8hrzc3OOku+OqVngluRxF7lmEzz0
k2qOu0oSL1mYa19lieN7e7ir649clSIXth2z1TpUlsvh/KaMgqCcwqPmZ9jNSsLaTygXPVraLIMb
+WAnvPoQxvL3oZiajaRjnuaLZZgH5xPps9C3vkLNTUOqokFUh0c4/Sgiqv4Ho8++yHGMPFRb/NG1
7sPtr10dkLYvqfLsPCsWsT+UJqvsi46LrCu8YxJnzSdjhLpij9RZtRIB0NZq/rrgAqif5iC3/GwS
YS/LSEifT5ga85WiNchgEN7dZ964taevrpN5FHIY7hIVANqyVm/HA7wBn09D9qk4+7qgbCslwSGo
EYLH2TLeuK3nqVqsHcUdmhQ0QLm2l6TXbKBlmQTl/I4zn8oc1i9FJevRm139aPyi4qgU+ty22Ora
XKUJ84e+G3gRWsrOr4bW5METpaHYpbjCuF5XbyF/V6aTm5m0G+w+4K8lxm4wtLpDJR/AQp61R2mK
TbfBbOJgiHF4jPVN5t91WgJZWWM8DuOMS1jCwCTfl5QIMc+jVyjKyWgT9WPhD+pd4bNTaysszs3Y
Jsex0717GfF2xwtRRovsSHq9fUZW5heLIWyGZgo5fe1FGlYMUSkFmR+QEI+/Ml31n0JdFufbgygr
2+dilEVygGiRXkkWjGEvqMIdbJhoj4Lnb6o0sHO4Pnb0Yc52ObiRT0OCEp8z5mO0x2lR3dletA8a
qzrQS0PVNBYHz5gpVNju4n1xjtHJxQlKvPR19KFJaZoAeESZ2axmPbZ7iirGoW6aeuNArO0YoAdz
LxGkB2fwMpKWbdEhLopaWl1LWOPxhDnEhvgMLA3xTGTFNoa7fh6zYdBXMWCtUd7AL/RyvMFMEc9u
TP8YdOW/ZpgoTjRq6ocYyrmTevpHXR3jA5ix4IEAjOUsvGF3NOBZdar+1xjf+bdYQNdBQhDi9EWT
N1OtJofp7x/tQo0Oktr7qATV0x6HDMofiaG5VjJtFQhWttDcAUBzYAavwa65nABejH4qN2zUsG5e
MpRBsUJp008yGIFXOdDKfdZSHN4htOht7d6Ve4ShKblwTukQLS2SKf5M8hiGwbE383tfxtAi9rwS
FE9CH9ukhNggsZglA4p0LXHKe0Fi/qwa5S/qGf+WOklXX3bU3rs/RoDPTJOQ7kndT7oeJ9+2hFNX
GC9IFF6lsvxp6nl9aNOsOfiFtL99DlcOOwRgXr8zznDuf17OYdvmhj7azCGS0I1rm43p2jJCDf9h
FB6PrBOgCmwrL0ehyBmGsAv8Y88z0mFHY6vQjdbGiVhdFDBvtIQgUHAsLkdp4zimgYj6EWCYaY8c
gXCwOJXPqcGnNdP8kqCCtrEVVicQ3sasMgH+ZdlZi0WY2p2p+sdas3+VjYzgvh+mGznhdZWARJpT
Dv6FovDcK7z8tLzytMgCcoDSQ1Q8a5jF7Gp5Egc/C1o389XEoZoSH4D/SZ+lomz2ZZWIA9jN8BPg
tH7fd4NGxVvTn7up0Ry6gYjzepU53UdFhpF43PJXCZO1jexydXZAMyBYQBWb8uvl746wkPIaSbAk
6FXuDAWJIwx7/vyH3UXdda6Tz5F3cZUUce5VVskgwqiboxqlOsY3WeH8/ShkyTAugC9SiluMgute
3NPTYqEnBCrwd6j27ZwV3B7l+uHESs9QmVnsB8rkMkNN29jWPLMhkvpYdZb9pJ0TQXfJmEIkeKjR
OODDoE70oJqnYnhBx8UEIQCUMgYJf+qHsdvlcQWaJcvK08aPm6+wRc5H0V4wysytob96uZyKT6Pe
h33ucpe0P0GTqTsf4tde4MKJVVUd8ZDmboFkgNa0kUA1bA03iop6a5bmga5+CPSXWaKJRuayCj1N
eZi1qAu7Y4r9hx8OD6UvWSfchzRXj9T0OSv6dB/Y3h+aUukfT/NJAKZueCn0XH65PSsrexw5PzJ7
Oiaz4KRxOSkYQPZVbeWSWyRj6SCwJe8CnEk3Pvl6lBk/SbYNhGoWfVxcdnUuw7CYUH4yEmRvRRNV
5yCJtwQ1rkMoozCfcwTlPC2ZhZoYjRgpU88F8Kc4VTGOpxBlvr2ihMNJAV+yF5kybJwsSnxXy8mw
s1022nwoBy0VVOpwVCt9aDw3aRGTCuWHQk2LX/SCLHHAm6Q/FuCS7V1hI+2/b3Ff/Yg5AbYbVaoj
IouFNpdwYYqPAO3GF3BiEpeweDYi2/7kd1r8Y8hBwh1sQLZ0gSYlfQ0CVflVqsY47QuzHQ38FELx
o0XCd3BKzcL1rYubVDsPWCdgLUXDFrsoL1ZaBxOO6DWqxsSD1RjiExmmgYfnigpm0KnlyB6cUM99
z/FwSLH3lqRUEdiXxH/EMTp8qNLW+z70UjAXfIqfod+OKBNHEBnxL26Dl64ttM9yP6R/skbJ/okK
v8QH0hd6T1tS79jOdsi7QAr/ibXGfgoRODKcOhMM5VHmxoBkMgYyMLMvgKwYEN6nLg5+RVbJCcjj
Ovwp9bac7pAfCL/6St5+MaYR5jvkjy9yPhXTrlLZA8coULJjpzQtCCFwrb8GTW6fjTCzAV7qRnUa
wVe/pGjB66COFOlBrrTQwwys105Bq9KjViSR/Agkq/+aFVr9kmjytCs9Ub9YdI/2gZ4+xG0qIahm
tSIDMFRQcMl679XoSv2e6GK+JtRGX8oo8jDugp6Mi4M93ue0ve1TI0WhtouRQ5OcyqoL8U9hxo21
03o7DPe8ifQKOc2YpwJ6bXg/4Ntn9y48b/+HnE1d6bSy3D5FXRCPx0ovJG3/f0mDnHxWKuBIQjOA
i11o9gs2ENlTJzL9c4JKSbpDfdP7MJR289EHf+XvMisGPS2nkkWBSMT+ZysxpBdcldIvt2PMfLov
4x01KsjjtMMQh7miD/gV7rteHGEWViMN6gUINLS5rBzN2vj89yOB3JkZqGhg8LK/jGZkFqVS+SnV
ccRG7os6+NO0cfn05gD9X0bCK14niQedvsgN8sj3g24IGImngVv6aXU/FZ6+r1vp2+2RrpHwwGtR
JkPxhthJd3YxVGwVliWxQd3CR/Q/UKf0VTLp9BMb1BMXyegEWk2nH4CxE2D/M/OFtkLr2/cs1pAf
wQ8Q5MC0ehb3RF+oQOl6BOBT35jcBF3ynT7Yg5tr2WdlbO8hSlc7w7N6BNTrn1lkUdxo7fy+kprf
vv0jkvr7pvG+h5ZxbwSq8actJv9UR2qxccuv7DUKSXALeckKQvJisobSnDSRs9caqe6OVWD9m9Qp
/lTC8Ha312XlttHo6wLTghlC623xYrZ8D+CWmniupxu506U67b7WNB0K2QIliASzXnxm/lqLb94M
7AETKVgEHpe5g++FfcQwlKZxrf/WNTLGhkrUn/h3jf8wlbCcqB9xcJF8XhwmjEg1O8gYyo6xyGix
E9wBGCrRk2ymjYfc6h4nK2V/W3BsIJ9eHlxbj9seLQ/b7SosPDDbTM2DLen1oZ4U+5AAs8AmWoCt
1OXOKa0iO5dkEhtXuXUdp6g9cgMgL4UI91K52fBDLAFNzXanSE5cioY0yIPBcsOJhjWauNVrOfA6
SfRsa1VXR6atgtwTAYW9e/n5ukiDCKF7220gdx+yDHMU/NKsO6lDWjUOe//zmEfVQYl1ZWORVzKz
WaTSgnNITVle5n+Wj5xK5cPBbUG5H7ATw4VitLfUptZOpUzyzeKa7KYlShh3ilaE2WC7meSFTh0Z
3k/YXg+g68yNhvjq9/AKwbqXosqVQDW2wGmZxIrtaqFRPtE1zNm54RbYaF6PZTSk1il0LhmZUuP8
K961OXQQEzYJB6NkSDl1lVq7qjwkj6KIqkfsqbYoX3PUWo6nzLrlIHOozV2x0HH5HUAZ2a6UBeWz
jaXPzi8a3AXzLiXKdIrTNSp+UbUaPGdVv9XnXwt1RFPeCewVRV+iDEJ9SgKRMrynmv3ZDAb7gxKZ
mAsryLLQ74IMJsLh6+34unYm3g26lJjCQM8D6cagNV3JX7XhRfeqmYYuPLz0ZbS1Ck5zpTmSabze
Hnj1a6mEgsuEGsSr/HJxG1zhKnBJLC79M0RDqtyx1CQ54SBS7ccmwKPRUn7dHnOlokwJRgGqO/eS
eEksIkBr6JGHlBMnRA5+5gnvF57nwb+dhpVXq46di1DKhI9epimuGfnZXYVm786X6tT1Gp0YPaa4
hKXSSPPE/KpLVfmh1hvjSZkQKEjZIi5kXeNUatjydfSHXdr3yjmhuAYsE21V5OAy/lO1/VVlqf/x
9tetbt9ZWwB8JfCcJSJdw4ouyHtmVMd6p8YPxkBMtbZJ5HFK+BXiNrePZT+4F6av7mTbq7bkVlbi
D9VdLheNgitlqHmvvTuvOMmZvLa4Xpq8ah6FCJPHcLDax8rEqXlSs/xR6F36YDWmvauRrt+VQdl/
kHjHOZkcC9yUzeSctoN16pEW241t5x2SFBZ1PJb6vhMgKpvJ6u8VLKtw8BgcD/FO3Et49nFEjEfc
3vwD+hbis251w64uatOxEfk7CL8OHKGARhn4LXtjUrAK7HNU02TMOeUhnOhwHzDqpEKHwhcNVC1o
yqOVTtmjhur/N1n24/Pt1VoJoSgfIvcL7IHC1zKJFm1SSqJiT+lN2j0WFv6yIgzUjfRp5XjPUu90
qFC8pp+52PBBqoeeYpUklJioHPx0QOwU0y3Hr2pKRWOMv0/apG7OZeLe/r61XHbGrSBWSfTmYbKI
3nkod32nc9uCyU3PRaCW3T1EdaXdW8YgPFQ4i/FHokfyufA5EAp2TqAxBvMAE2wY9+A+tO9ZWLWf
mgIXBJzuJEzDRJBnqEzXNRLMoRyeg8ns/5rRNLMsZiYTcYksfNmoiMfYwst8nrNMVk+Sj3GQqQzY
fQZl7kyK1jqGriI3Rw7pSna7BSJcO0UqiF7uu7nKt8Si+mA9hhHHWhcpHMnBCVPbNUWdnHTZ2wjB
a1sQwBalIgIQYN5FlzSsLRMZPD5UDjsfMx809Hzhi40tKM//m8W1SpYwX2qQCVXzrUn1Lizgv4kD
51SR4VV9H7pyHVrVDrwtAnwDqVqyD7uo+1RXlf9S2/p013tJmJxCKQlpf4Dt5A2Ujxi5NoMdfrq9
Sd+Qr1e/zUa6A6IIqo5LXdrcNqUINzHb7RsDszH7xxCBNMRj85D5+qnI43sMqJ9sjxqJr33ECPWf
uJseizG9w33opS37Q1+Ee11knzoK40WDc7A5nCQ5PyhIGUs2tHqfDdOqnQOHp9opSMtszO/KRUrR
b4YNQNakHrd4QISJ0cZQHCyXBxJI1xZ8Slq02r7W9AfZbhrHnIGhG/O2tqb018Er8FYmkV/ElWQU
cTtNhuWOZlu/emGkP9vAJjKK3hjHtZANbSy2/eofiOvKNxDXfbWrW/unVFGS2pVdOD6PkM1/eWAb
K0cbMNOiOp/uAj2MviuSjMDliFLq1yTWG7y9cjRU96PnYT/qRfIWm3fl4mQGaZ2gqgjUafkuGFo0
7INstNzG/pkk6XSP9G16zgoQZVaHUnMlYmMX4Bh/UH2YD7encqVHO2sz6cB1QNRCKF7cmokne2YB
n8SN6AfvzKi8l70a0+PqVfgWrW85w9o4+ZTZ+AQb0h88VO+VsN6S4l3dRSatI95Hb9f35d0tI4fs
x4DR3Mm3MbEK5vo9vsFAy3xc2ssGa7Xftz98LfqAtuc5NGeBwJkuR+zbBK0n3sX/4+y8mutG0jT9
VyrqetADbyam+wLAAQ+NRIkqSSXdIFQqFbxLIOF+/T7Q9uzqgGeJVd10dAVFJpBI85nXRK2GGbFX
uU7QpBxBL4/yHTmz3+GccHgwQC+Gyby9+A+nT5OpKLlIrrchWT5D2nWjuhIQUwCIh3qBE3xb0Axv
aajczkUtziCOcXbXUuu9G8+QVzPHvLG1pLtZ161xm9XTmVZ2+rCg2HiPGKERlS3l29lOy9eouv98
w3ITVd8wQRvIBG+hy8fvV0Op+9Zwo27Ui3tafHqk6lPv48oobrw1V14lijIfHClXPw0xMoxnGGYg
XC4HpR6+osyyYpJn01+u3Q6vv6azDiKEa9uOQiVsKdqVZHn65Sj2KlphxJMblZrbRLCWbMqikxd1
a5O/t6ysf8jWzLuv6tF9J8quPBj+WjWEIsgmMIMywUYevhw/FmOHrz3jF0uO1ArhGLFkkd02ICOC
IU69d06JK2pVY2mvOgXVc1vqBw9xdaY32BdIPm7HffNTaTOgVyPVDzc1NX+JHfM8ILkRvrwJXh7F
U3dbzQKvOFM5dyPFEP2D7GsUAzxl+DvvAl5OA2AGbN/dzSdVm4UCS89S1SRWA1JzwsRFxOVvvAtY
FvSOCGmBsl1+tdIqjMqUI2szSxMOZPtdjRriwaF8bWkCwoMvCM9p00C/HETHSBDJYE7DOa31x9Jd
s9erRyCmLG5+NkoHzZC5R/iha/STB9rs4B2v5an0ungC/Jnglu5Z/rFjFI2J2jJbI3XQmcrFCs+7
kJgbdK77ebC9/HfTKObGx1RJxfJdxcmTdm7SmXdknIXnY93TJrjs1PFfcqTm5ntKM7ohQCOHXkdt
oTyqLbxH0jUaanvCg+lr52Y5BkXntI8rPnFJYEj+F3/UbuukOF71xPGZPBle2X9++aNeS1OItekb
E4OB7N/dgaAy0nbsSmKYBno4EHdMynNuBSia0zknpz4NhrSCWXWWdy+PfO3e20jCdBQ5g2BYXH7p
Qtc7m4Y6t9CapG8EdhAhDqG/a0K8c6X7lDrrESjS5i/uL6QfR9wtYLN0Abio3ENoKYe0Ub6WeBKf
YX4F67QqB3vyWvCN9wYYMGR94bXtCXudkJksJLdsOSn175Vo5s5v0fU+dT1aFSmRx8Paoz5bL8qH
1B68uwl1ynA23CKQrvwTdP1PGwRCLuda39h9ICXAE1/OuPAUVyo0QaIE1bdzXZsjJrCHWceV73ox
ym4Hr2MqkmQ7WBdECW5QEzcjVAFtuop9/6ZIluxRUf9GPoUGmwuCiaIWabdx+Was3UnxtmPWaNaJ
RGBdAnsrbry8Yp8LeDGB6Ohgs7JdnEzi5TA2voRaA1SR4pI+vrUkjsK0a7twTrX01Cea+0HkwxIt
fSzC3lyMu8aozS/0H8dHzYrLu7RQlGCVwC5efrArhyaJwIYKJXtWKSpePhdqseYwNijUYHQvfA7J
fvOcJFOSqhVURUXzzFC0aLSMj64qxvcvj/5cRMZD0mmbEyQSYOTvLSsqEpGVZkYckTKOIvDyZHqV
xtbYBhn8DST68DcMC7dPnrRu007ZSP14miuKc78OnYXTI5hh7HxJUEKFrvEJM6YyjfImK7e9wO7y
C7c0Dx77yskHmZbceCOFAozcnT/OrFtKPm0VJ0+fXi1SVned0skPXpkiLzKil+JQ+IrUPrYPuDdX
ggLaEfSKoaoDGdn3VgtVo3AmEUWgdiT/1PJZBvm4ugfs+yujfIdAstOdTfnWulwUXl7mo726TqQt
eLX6ntsavW+ZbeW//Pmf73fopgAtN54ep9y+nKyWjjCafnSiuPfKUFWK9CnNRR5Y5uzgPq45fuXF
xdNPD7o1W0AXAYXZQDGXL8dybNtCw7rEjLHm9lfXW940nvYxtnXx0LRr/VU4s30QHFw50ikbQsLc
Chboiu3bPHgaZdSfUidCPDu5o+DaPy0WtQU30Qy0VamXdlobvxYemJN5tr3XyIe0ET7Fi4+Lso2s
fPvzCQNlMrY+tcwN6rrHBKXSjRO3N+yo9OLybBSdvMHhtju9PN3Pb05GgeeKHh+4Lmh2l9Pdlmaa
4V1mRzjelWdBPBGiJBKiqDeTpDRHIrJHw+2Wbm94/cCqsiNYQHbQq604eSMIXtWRcahn489H6Wx/
kj06agZClN+/+w+ZalYqQlmVxY5moxU380APtmyV6WD5PD9wGGUL0DmjMXvcd5lEbxtYOvR2ZMd6
ERpxP78djcQAgqcwHpbIDw6Ig2DN5iNy4TZfl4EPhUaw2Nz6FIVpeF9+vjJpvapcWjsCAa0ES9kj
h2eW3W1WOONRK+L5ULwecA4mFOLQvrLZlsjjEEBaUdZM+i2MvPhWnYsuPzh0rrzRJgCETQbde2K6
XShDzaBKIF1ZUZkqyX2R5fp5BEYUNZ3THJzWV4aCVUujZkMywsLaXa6mTBGbqFN43ZnSIJ23dgHO
I17YNutRKejqUJuw3eZVBjxr953SPsV+fvLMqLayJlImJHCTSZ9uNHiEB4vxyqmNJ5it4nqxAQL2
cGwaaWLAfd2McMGGZ1vEiD+mifVaXbPioyY09YaS3Xrw1a50JphGdoEJoxoS1J4yr2okTbhTG+jY
kgR3E9J2c+uGcemYd2NZCHQwR/NpSvSvuWdk7woDGCFeMFk0r553kxaWdreiJRLapTlEiVuUUdsL
1R8QM3rAzf7Dy6felTn6XiQjXsY9DqGzy21DRhKTBK70GirT5bDjbIgCEyTaWVRxen55sCtnHnkn
7WfmZsNJb2vjhzOIHp3nIv9kRriiG/eEHtaNsigjOocYoCxKNf006p8wC3gP2S7SnCAsL8ebynZi
C4PIjVdgm0KD5Vy5VXbwVldW9He2EobOmyzFfvM4+Zh3bZkxir2YT7ZXLqekXAfk/jnOX57A7YF3
hxyJLAR1mkdAwPcwVRzJy9rIHaqCi9AeY69PECXIjkLtK2B/xLM4xRHhpplNS/ty3rrKmS0kW/UI
s2LlTvHc+KkvkpauFDomhZ+ZSnNyu3a+xX1s/lY1Yonq2ZxvBfoQj7RorHvPph1qZV2zIrpTluhT
aAXeK1nqSydd+wBQpP3GKtMl+tkJojlMOXOr+bL5nN1BNhhdM9itq0eFRZG9bOOvriuSvzPIJuWC
GKixRYSX06N1ayURUdYj/LxHIHJN/9lOuvq3l1/l+WbBJpk0D20pikT03S9HMaukyBEjoLSMwp5P
HyYN1mEgTQBGgUp0duT8dyXFuRxQvxxQmSB557PtIHahDHdLKRpql2n1bWqK7C59SOH6aXIMSM8c
pF4kmVg2pxGyUNOnCqcr2OCO99T3TXdyMmqc5JD1Td8isPfyvDzfbjwmOPStfExDZd/wM7K1A7Tn
ONGSFV3QSQLBdlIlzvDw9V8e6golkrHQDqCIy3nFVXI5JfgWeWC4sN/OEqQQoZ6JUGsaLVC6fI7i
uqVSjnz3rdo2fYhS0xKOhakEdt3VB2fM843Pg2BusFVySej21D7TI0OD8eFEOJKN5ylGW95YvKPi
0ZWiNcPAJKAdAGHmGUYpqdeyj2lf03VIoPtDVjoncSr9zu3IrqwW9ZcFycYSF7L7FjQ0CpGadvB9
r73qZkK59RvB0e1xWU2ekvbQ84/SxDHxXE2bwFCl+dMnKYH+BjIGvkBqsW8xqq2rNZshU5QNkxPG
y7Sc89qpTy8voC1EuzyvGQUSLxJCm+DHfv2oUsywaPSN0uYAAnS1+aytzrcpdUi6dQ3G01RUdzox
wEHoc22TbDLnW4l30+7ZHuyHmxZJ2SEuO5NJXFvnfuit+NTHJVbhWn001LVzitOJ0BuIKeIkxuVQ
eCoYSrvwvSY51+GY09HStCzHVXngUrfMn09kvqdotIhA0G4EnMvxNJSue2WenMjWl+ZWl1npl2Pq
HoQOV9+K833b9dsBvHurUVs24P5MZaF23ICuSUsantXnrJreG3NXvnl5oXyniD1bKVsjjlIN4eN+
g2fU/VLwgew8QE2npu7mIPakDgZ5iSM9MZLb1RhpIVGJALyazXc63pCQPtryXM3o8RIoDqGmDuat
mhuoRlRjGQ5K9idMRP0VnTwNyK/VnLVBa++GYvy0ltArPA1swhhX8rGuHeME6SHx0QJJQg0p9nDQ
wKEkeVyD9F/Tm5df+Nr8UkUjONuoPuq+L2100miXlYqKIko9Kssijig7MB6cANqPhnaEKd0+2H6C
OdY2b036AEj9Xy6bggagGqeuHS1DU6OzL73AYR7DFE+NIEmM1u+hx5zR3LXPE/FXBPMEY4BJpI+Z
ObnnTo6GryTrElkrhjqlNKdgUWGSjH2l+Wjpj68kpj8PCfcjfRO3v/Nidz679jiFct3AnlOy3Dqr
JwIgYGrje6gJn1sR44+Ms4fRo1prN67PKK7dzNhu5daNvhj5fTOjLfAfrSaGJBPCiYoKAmWrrP1d
mXPvrTQZP778ca4dWz/O1W7xt1qXssZoEPWe3vliqIwP1mBpj12cG0GHIv0N8nJW4AGaCl4e+crh
D54LITmPlJciwrZsfji35qTxzN7JOJZHq3uQM9rqWtn355dHuXI6go7jSkfPdDsjd6EVKNm5sGE3
R2M5YPtYWu05M5qH2Zr7g2PkeXqFHdcPI+1WXVUZSJ2XCcdIkliBodcTlhiAtJUVyJGjYJkrVEX8
nUmEO0EMvAWpe2cTBT7H0PU5t45Vzze11yr0DPIjPPO1SaQaT3tsawBZ+0Jh2qVJa7YUCgshUahR
lRq9tEm/GxTrCDN3dShOiw1AA5Z3b3ScKiJLLK10CDaLLuw8/R1s3/zcN6AUXl4ZV9ofpDw/DLUt
0B8WYFOVEsyubUeKbTmvPCdtoz5uigcTDlY0e3H7WWnKv3J3Hnx77NK7zCXWk7Vw/K5Uxb2s7a8l
gP+DmOj/8Vj0P9CJu0LdGcbay4aqYl8YtareOBqmmeHiNrp+yhrV9l24X8hSZNPy2FarKfzY6vp7
dzLbPuxwwDjbSwP0DJ2j7vdiUOej4umVlJHq+9bkBB6Ml9ReNAiBKz7+yCcyUxvpiTRqm/l+9ZzP
mrc+pgqoKlUjgTFhvqX5G0PO51FPX00b4lkW2ZulVW5trf7QWEOwGOrr3lGCaUWA9uXP+z143N0C
WxANT5t7nfx56zL98HkpdThrX1LkdRUlpr8tp+Xes5LxNGQD+lW4KkWV3rfnBP8Ov12b6YxJWxcS
3ZWnZTamk4Lw/amolvyslKX52pP5+mBPNghuLolTbq/ax/+AVKCB5bYwHW+xblZrZzqBzjB9eD9H
+LwrAC8mnpo1KlcbDnYvJres3ZI4hWlHm1Lc16XtGx+VmDHMVROF8ngeAsUY9RtFr9Y3qVcDHfQy
Uviqss60pw/Z49cOcPBm0JARBtnIBpcTjIvsvOS5Z0fphtDoRYUWj56YN1ZsVn5ersjWukoWVJvK
nlra38RYj9Cny8InPh39SagyEpAxD47E7bs+++6UBABEkz1x7F8+lqeATSm58qI+jR+42Ot3dpF0
74YRSd5WVb/ZmdOeK4irkbGis/jyqrs2J+QaNKlQm4Jvsrtu9GkscjuP7YiEZwm1bF6x3MmOXI6v
RFSU9wH1bpQyIv7d1Sm1eOop4dIuavCYtWI5PdRL+d6EbXDKB+/n8TiQvPA6A1XokGXsG+0b4UBm
wrEjmcbOKZ6NLOx09KBfnror7SiGwXnBpKJK/rSXrqr61NCUiTZJXRTSRwyoDCgcf1z1zgsX/v/n
aUE4Qgjrzkga1JPdV65ihamcP7z8IM9nF6N0xBIR9IFnhTzp5QISeq/ZSTnp0byUn0i59MBSoPEm
WNMDrKqHg/X6/MZjOJhPfE+K1+iEXQ7XWaNJR7DWI3NVFOlTBpH+WFbpvW435k+3My7H2i9Pbga0
CwvKWbE6P9j2+KejIwr5N+bPJRcmtiMk2ktklE1cWMIGX7gsMC1d6aknY2mbkyMGMitnOcrvr02g
BYV4m0Tg5+YWmP1w0GMsu2ywVy2anXbwG1TXHgmG6lNvafPp5Ve7NhRlKJU0n8osNfTLoWq1QhcB
hSqa7LV6khlAKHVwMRBz4uJgqGur0N5ei0MEwt++iYc6LTRovA1ImEzz0Wja9g6x2vaUAGa7j9u6
O1iGzxMBnBRI7eFZoNXv7JFqHNdLkWYNr7aqFLYmilOnDANT8pahOsVqV4UK3LpwLr2jHfD80GRo
nUo3fFK6RXs3RWDTmd4npRZh1y5uGnw4/BqbloMJvT4K+xmxHjTk9sWLdVCWTnMzDU9azQwGSZ0E
Bv+RS9e1FUInj4QG8RwoWrsV0krRIsLJZ9u07eEqLSsGlC1WKGYnDl7o2goBWsLNS/gP7mK3mRGE
1uBHdVqk5n3p58lshyKVepiQv/oDVNiDBOdK/AHIVcMcDDEqC+Gk7d1/2Ggb1mydFMSaS23I3igu
sjemmlh+gbPAqWIBpb6BKnZoe7F+Vjt1vTX1rgtE7fRBPLX1wYp9/v48DhE8YiibNNm+ARD3JFu0
ZtWIeoh9WhpXgkUrsCaD/HiCNPTlZ/f+5XC7a6FWGw16n4l7X+9C5FG7LJq4LyO4sr+9PNLzlQru
iI2/6Z4Ql+0PtB49gKqqGWlTrbjxung6lVrdHRioPF+pNMS4eagakgfBr7r8mm5fIxTbeCuSaX19
m1llEtWAGG8pIB01Sq+8EI5VyAwRlXG6fEep/rBweqCAg95Ya7Ra6EejuCwDFU3ug4TuynpgFLpl
Li1gVuhu67mxakmEgdfI6tOOynz5Ki7i19rY23wtZFd+9iNRGQI+AiEAjvmzbmorY6bMmPVI6kYX
IexRIijTK+9fHuU7Qv4ymgWJhn0B+rHAgmhBXX4lr+6qhGxTjaTsYyOY1Dn+vNa6ZYTdhPKPPyp9
XIRTGa/Es7iq3+cATdsoEU0q7/gnU3Jqej1VbpS4aEeECRXxdpld49No5kYXrI2zhimefa+7dJI1
BiorWODBHgQqtXXm9k+6Ir9a+di+xyss1/y4levHfI3F5A9CQolMR0WnQ5FPZfmYuhMZVKXlnYb+
r8KCKgTQ19lp3qvlpMF3Mybzs9VLbq9567eEL8/W83Vmk88DRaFusDHXdysAVyd6pvaoRnNfDTdi
zlRy1DT99PIoV2SzuK22eiYdC4oie/WDlLAeKhoa8vGs0PfNpvR1Xa8CAT1UEfIHq12UHJ5DbeUh
VmYdFFN3HN54uTSoucbG8pAp1nRfyHh4HNYihhkIzupoM2yn/+XCYd1Q8toaK9g97cEXK6SnUrTa
QEV5RlvebtOA/oeL5vDkrnM4N6ay+paiu+pNN5bYdcaxB6S3L21rog4ymUPogQu9pyQSf7F6kVWb
OdZQ3rZ2bFRnxxuIrvKhM8A2ZP3J6h1kQo2uzb7QKB69mySzGCBFRHb1ewPnSChZLsTMBuxV7ZMG
1poPBKHtArNv4rMxUAWE+azrr6H5rA+Z0ztPqjnjQKZ2Q92HsYNjmI9aWVoHqE3Kk6YjVhJoseXN
ft6oI+yuUe8flrwtgxy+Kkzhqqi/9FaNuWuvKtqnjNDuVdbguHJeqoXqDQrz+slF+70BMgJSPYhz
9Ij9PhXmHJauJccHw6t6clUjRS8lpR1JJZiy/MsL6nnoBRKH0BXUAogmcw9tnNQi0+e6WCJjtuv7
jdMaGlNavRaDAqCl8lLI4H39aBfzkfDs8w3DyOAzqCCScj1jWuCWShvYozUvLHU868BSQ8Otx4O1
eGUU8m0DdxViBgfVisszjPDcVKacg3mQ+YSU7Ir1gTnbPw0QxbRi2/sb+5KQeXefaVbnIMw3rFHS
DNm9DUYsyOzK/Rvv8uMou6Cr6KCKG0KskIs6GVbd0kSeAZ/r5RXx/G7mXQB9EGUxYShIXM7Y5BaT
gvIVM1bUnd+IzPDNol6DhBPuIO3+bjm4OygA0oEV5Mw0yHh3deuuFMbYLTq4DlNSlknnqvwoyEfF
XanoKyeCUnYP/awm9b1SCFjTqTHhM5OoS6P4uaG49mlYzeFL26bjg+eaaXxjxkv33qPunQaiVeC+
tZAC0fLqPMX3xCox7Wtq/fUQw5kNx07Lj6rIV3YUq22rwWzGC+DdLuevKDCIWqiORotbuHfLNCS0
cfqNWKvqdVC7vXJSqoWKfJo64cuf7tpi59AEsoPwtwO45nLosp5yHHFyPl1iqmGZQ4+nhKz+nVE2
xOAGdnNJsi9HScD1OtniLhEpJHVWq5pCxYiPErPnEdVGDCDT/R9kyuUoQhUVJEYTCsBipB9Waxxu
wCmWNw0CQEHlITz38txd4VhSG6VRs9V/wAvuQ/pptUsh6cVGFcjn+3LQxybQsvVjYsQIb7O5/bkl
j/AWzfoAW8p7g4t8e+OAlfQNd6yfRL32t2qTjFiB4d2gjCryb1kDpmnSu7MpOnKXNv/THNT0PfSh
+uAIej5f2+nDaUpMCGxh30m2+9aRamfOkTC1KZpEXTykS2a/i61Zx9hX2gcpyRXQytbZgnOIMCXK
D+a2GH8IrAluxhhllxnNJw8Ed54ld1nax3ezrr63ZyOPECmBQILm4ZlsrQq0xpSvstY4iFKvPQcN
my1d2Tr11IMvn6Nb4txW52ECsFq3vwPbKiEH0f1707SJ+EtRKGcBEpiq+mR00/K21hzh4AfnfKnN
qTqSqnh+eJIVU1CAB40SPkHF5cPMZWaxNL6redNTNIQjHyyE5sJqKfWfvg2AC1EM4tbeEOXW7s5x
8hTTqJKhxnFKPo+LIsMe+M5BpnZteqn7U0kjNti45bvpxQfLs0e7nCJaA78hqhMH5Ui3dlkRjJnL
h3Ww7mZnMgNFH2+tIf+DQs0REO5K8k+STTpKQkpsDSj6clb1xXLGcklZ1gUaShYrCY9FPXksTaPz
qYo2tE88I5prWQXDtPR3cY6XQ5MlQ1Blo3lwUmwL+/LS4mmo9ZFRkvFRkLh8mqKlaDQq1hhVmW08
tX27hpNskgM24ZWVhMY7ampbz5M+x+4a0ToXekTPKEqndwjxJ/27YbVl7quK0R+80bN+1UZZ3MqU
myQpSf++CjZNUMKJpzvobFWH16hXZR/L1lj+svUsJWJOxNr4NhLKkpC1lajl4z+jV5U0T3Cfc3K5
rilMgHvJWvkyMaYPoh415Q43wVyglFDWRLAwWd42rto8OSj8/FmODfZONYa4+aiyZHD+so+Spf1V
vL0W1UuOp61RBDj38kupba2Y6IZhYgPY7ETW6X6akWb+KmsDG74hdd+WsVV+dpUiuTWbyXlltkrr
I+NM2y1D5ro1R3EvKkdf/LxQPV5Kc87Ab0FIp3DKX76A9stqe1gKyNS2gBttgIHLhxVtq9jxLLto
MmsnSNfVIWqZ1oPobn9NMAprCRETyv3IR+2b9rEjNoGAvIsAjcESleQ4Zdo2fpwtn2uAJC+/0zOw
5zYclXGIZWDwNxTc5UsRjLlDuqGakC/+aiX2EK0doYmmKe2dIeby7K5WD6ayM96ac2qeVRVTU6/K
lXNvdX/kYuI21ZP+5DXwPPq5cu6rWb31pLIcnXNXpl+nq7xhetHxpv9/+aQlALt0JBqNmtROXztL
lz0YZeq91Qdb3GpKQ1ttMGKBEYVonqBjLk+502ztkgWISm7mrR6sfWO8XT3zSBX92qNxAFNpJLug
DLM7cOoFO3SrrbpoxqUdFp+RRkWTHNk6XNkshD+MAq+Ayty+gOF0Ko4wcYsP9SLK16iz96+wmRoD
mdXWqzau7VfI0BanFF3dgxz0GR6UVYKTAC5K4M0Bg++ZV3GlI76H1UlUWtWHym48PzFUdFhEocp3
Mw5hr+Me/qvZx5/awkacuZing++/P27RkaTbobq0IKAUUWG5/Px4OFv65BhjNK64kGfC7u86QekK
JY0jdfGrQ20tvk2xaANeXw6FBKqSDS4ya2vhfuuLxbhdmuyjXbVHPIhn87q9lE0yQHJFRoAa6OVI
SIU3VetUY9TF+JCqKa48TlEY7+xFJKeuQKllRjUvjKdS/Fao9XoyjZ/mEvAMJMVbZOYRyhv7q8VO
mG1t9GS0uoAujKwauCyGo8PzypxuqbdrUrdW8UnezWlurR68yVjCdK0LcJR9HJAhyfuK5D98+Uy7
NhScLIt5pRNBb/pyUtMeNJ7T2BLoSclJZiblXdMs3d08HWnh7XfkNnVAQtkXtBkgSe/W5GoZ85Qm
IBVSR62DRKFBJV2rOAtcs31jNfonzHuHCJDQkUnmM9+wbWj0pKjRc1XQcNy9JH5thphaIaMkWySe
YYbmW62EU+8lwtfStaZQm9bduz7dkm91vbElwDOpifZ+Sb32HOskt2w3KzKMqsDe0Fx/6+I6P0h6
rn2LzYB9K+5v5f3t5z/kICPNnzgFTxqpE1gOG4X6G5G04wmssHXw2feHMFiTDWNNLMERAQBil/US
yi8Sb/ku8oZWDRaTgEhO8dGF+V3548fgkmEs6mLUTTe4G7zcyzei4AmyJGm2KvpcpKdGeO3nGGD5
Cm871+5AJnR1UBSWl3yqF11oPrXsPENT05hiZHBtI0y7YqlQyTOKk1qm+s00JdrgW52ESdKOUNj9
qilHiGrU2Gfgobiu+Erl1Arc2z77OFgxWVGO0P+bJqfQTHl9sMBa5SLrg9Ku3T/5G+o3y5TD+9Y0
kiTMx36saUjDgfNZTRw0vaJ+kNYwEFbkVgrY1JyV/KRXwqoiL7YQ73BrTb61Rg1rXV2dR81XtKy5
75RVRH1dWUHHV3ioZI9hIL2CJA8yaHWtX7EdHgdzxNTj5U29D4uYdgRTt7t/Y3Y+P/693JzM3Gqj
shnnUDWK9mbyfHyYWi1zDsbazqLdJyb8onxPsk7zxt59YjRCFqDZVRsBcRVh5elxiIxvASiJ5n7r
KHGI5ufR7f5d/+tyVChqNt6r3O9QAfZZi2yheALtznjDXgEempllEVa22IzHx9V7tLrSk7RTpxys
b8yPUTgU6lfLSfGSXhd4KZm9xJ8R4Vmn02Jny+tOFo11YzZDn0amjsJtLGK7oKVXru1pRjN/ubU9
kT0tEHVHX0lhcZ+yboh1v8bb4RR7KVppBvn5HCi5MeMjRPKnhzS44dg71ZDAiiZilJEzJVmBUISm
oj7P+i98zMHm9TS5mbHcimJevqpmNdJbsptbc7O1XFSssBjGlL8pbGqc5NfRa7gXLFgmL6+c753n
i4n1CMzYJQjwccUSQV7u2Lob1Epp+4J6B58zV3I6zpWU65tsbYsKUklT+LoqjJo9VKTDeRhaY6Bi
Niif1xJZqlt1HZtvhlwzkIGUSn1ZVeg0LWnuOH7cjfJJAh1+VLWxO3n92g8nU4tt7QbFK+apGo1i
gs292TdM9dJUb15+vWe5N8cQi2WzgjFoOvIBLl8vTaUxFFJk0YAfNuSk0ZRraBpK9yZePMXBKzLz
2qBQUu6JEtacCMe59cqgnSGPnRrX1KhUx83/Dhn/8+v8X8k3TpZySZq6/9d/899fm3YBeJsOu//8
16vsq2j65q/hv7df+z//7PKX/vU4fhODFN9+efWl7X+JZP3nlyFr6v3vXPwJRvr3k4Rfhi8X/3Gq
gWgub+U3sTx9Iycdvg/HM2//8v/3h798+/5Xflvab//89WsjEWLiryU81q///tHtn//8dWtV/+eP
f/7fP3v9peLX/G919uyff/vSD//81fiHC90I6CntaEJqgqJff5m+bT9R/0EUQfMQRgs4FBM0KGPU
CNmm//xV0//B3cZvUNLQkb7awg0IstuP7H+QkFJj48AiLgDk4/76P8918an+76f7hVLLG7xphp7H
2WWFRIJwsvEkJYYiQN1KKZdrSl+KeHTpU05tauEiP1oCF05fMzpkAtdFBz45y6kLRppeduFrExXn
0xhPzbdJWUsN97F+/goCZVrgxSFOHBqtaGRg4RzRow5RbjUqJUcfbKo7dGXolujWSbhYLPt1pc1K
qNeu9tswW/br1BBKeiqmZGXFlm6n34tZ2Kk/SVnUr4rJ5E5j4NYBNMCfPK9pvDSBNZXQ8B0Lfv59
YzVcoybZtLx1+kxP32AriClai89GFaBaVaiBo6RYGfWOmn7U06SQAYLGtnvXT9OM2YvoJT3AQVio
VLVjNGutKMNZ4+H9eDaX+znpke5udJtWhYbR1F+dk+VPMrcW+8SfMPtAAom0gkSbc4iShtn9Ztaa
1/qdKeL3MbajyL6iCK6BHbfAbOu96N/BaMZjbUkGbFlAb1PEttpm+pJ1Quj4l2jCOM0k45tjyVoa
IbmX9hc1QiFPo0uBJ7TWvOxuUujczWnOlSRlCuTsPiJ0l5sBEj1u60+xlcuIwnT3h1dsni110VNK
EUjVlYHSyvYDLdyquZmlprZBaY6JebI4DF+DJc3dIPFwnwwVc1RoPk1urQcOLKXlpIu+1290dymy
yFDAk0XeHDufc4oZr1AvkN8wMtHLe4sqx/AINzjvg1kXOO4Q1ZYLXoujM5zlWMkBFO4ksrDGhjb3
6ZAuup/L1AE8S5Jt39SujP9aYmXGq5oZ/R0Z28F6m41p9bmxrCnrfG/Ma9dv1c6Z309zX5Q+fAgj
uxlQhUqQn8BLC5uVHhvHasxE7xO6VG+s2YnrU9p4+ScWOx1ep6AX58O4nLj3+sH43Cyt8yUHqmrd
zKvRvdkyKOptg21tRpgAofxYtlyeMFSbKqTEaT+4IyiQUO3HrdukF/hAxsTcwve6onGCHgHgxDek
Y8SPFpHZ1x7M2zuVrPddzQQ5/O0xfW/lk3wH/wjZXnpXieM3FSgg5Ixn90+CPPPjBr5fA104cQYY
Y0n/UDWpvO6SMVYDTyZz4RvjOOuBN2r17+OqG78jVwGhF5VoV32ltLNxHrQs/mtKyvTeHMvkz5ru
39MA4PjLMBoxMRBab38MSm38laFI+UmXY3fXZ8J8H0NM/aQaS9+djXyEk9aKNFkQP+j0/CS8er4j
LVOWJAA1XmGJoCaLGw6jU7Iw2ZBTAOcn+0TetiiRHmMn72dCT9vQTdSq8ZtxpDGoTJUHXUbdjLbj
PudXXYXQx09sUG0BbMMWC2Uvp+mTlB1AAIqKYQ5h5E0marRxJ1IdPME0O/2jSd3xd8PNhvcTZ8u7
VAL2C7tUUDiP3UV+s79/60Hr+tdJNelv+LzAi3tt+F/snceO5UiWpt9l9kxQiy2FX+1ab4hwDw+S
RmE0avLp57tVNT1VDUwDtehFA7MpoDIyIzzuJc3O+eWhztvuqxPkacfmYndfmkB4H3WFmLHh9dYU
hN2sXfuWes/5yVZrwGTWSd7wvF2CPiynwvgcLDmcBrNXJb2Adq9HOQ0kHj9wRkNHaThlEc3eOD4X
+lCnkav1VnpuFgpQwl4xJ8WGEG4XcWYtfHjaMKx3/rBYMJoL50KVjIYt8gxDmlcU9w27CTmvsrxj
Ly7GEEHXCoSZ990XvK/nhprT9kTvS1F2xLJm9QXwznbPfcZv3tkt7dxkcxjisVABAlBnNaZ2Rwaw
RleT2jgea9kaViJWZSoRjZUsl8TuGzTRA7TFDbILUSZpZrgvtdHKgB9LGK568TdVk8Xu+flBo75y
uah+CvJdiwEy39UpsQZvrWYa6zf9COaHpTqdLK2K422PPFveB7IFsS79uifPddBSotXzarzLW/fa
gNlPoMTprLlriD9fWaETTMOvDAduk2yOYtJL5xTSjQs8p7pwLtuXAs3dJ46s9JUG9fSeR52XJTWN
+s/srfktd25RRdsyecbZzCfn767E/45pqf1pnobu52dgXPofMCNd4/n/ixlpRAb2u/jnoer6H/xj
StIZkxhprqgqklnW6v8zJZnBXyBWPmM9ye5XqJyZ9x9DksaQxD/jl698o4demV/7x5Sk2X+x0CG9
hf67NlRTkvLvjEks+/+6KNK0wg92lSzyv5jS/rMSQxB7qOlW+4q7WX/olZPUAZtbSRzEcen9fb5W
9pG4Q+YojjM1f1j+rpZgbOZyQy9r4jpPk/W0WJAXfhlz0QcRdSPRRjn9PJk0tj0O21OLnAKq/Sjr
E6vZmWjNMXSXzHizsqNlPhrar2pw9+ZA51nnDvE4TtqrNH63kxEP20mZexy9kdN/aQpXGqKnQ0Mc
UuwZnYqk0IcbCqbC3BgSzxdEzyIucv2ftCNi25hDf+yLqPQxDcZjKghSCnIq6u9EZQW84+OhskUY
AAa44nbxu0dneyysQsM+xYmawUpN81FN2vGagHc9Ep1JmaFRogypCQwnscEKdYP5rRN6mBfTLu3U
XhsI9aKsx+urXe7oJ0S7YTp9Th4tk9lMkS/Fonh1s9+SXqxmEJfZvkjdjJruYKUcWLzj4dVpibp6
PPZ0ndPilYjciYwmi/N5DlsBd6NpN3Phx2NfRbq5JvPwR5N57Nd/xtxKQI52snvxg9+UW4Wbq7j1
tuBxso1bLgQ97BnJdz16ClGO8H7uy7a47t4yakHSvJ/htuRTaRzy56iTHvOfvJ9Duori2pk5sjzx
KmZ1o4o+bBqx91fmMGNty1AzPXXRC26KQmRHrT6b9q9ycd5dl6E5MLWPrf66lvpp3mUO5GGaSyux
2oFBwjC/0nFrdpVejCdQlP52BPyyGud1NMgUcnHoUvGVOxB9CN9IPtKf1ezGXpa+GgzhtOyaSe68
ucW2k/18W1+jXEPb64+rs90HA57vwj811CHy4R+qTIuRAzsngl6MgonVuliTnazTfANCw1iM6nNT
pyvzkonxR6UVT7TsjqjXEl22B4uHlIv2D7oecvrqnY0UKx0J7FdkM7W2wb3mLEuYbbhdUv/iVuI4
l1zrbRrjo7ArXNPoVb0ROaAnooCyVWNaI+T78dD4eyQWCd9yJLQ2Mao5pjYxzEcthgOlhOWBpFky
1ulKXLY68v11p7V+YtrFXeoJkHcY48l4MG0r0v0nu2Bt72YzyjqiGvuLb1sHOI+o8509ZYcK2+4R
7joioqnSipum/+7lc+8luf6a5ktokoOzplUi7TS4N5DoHVjgotLaiJzXTsROhKMIKIb+XNoidJuH
0WkPZo5mEe/IOrvtnVV3ddjk637RZxAGZ2ds8s6m08nRqQ+3iy7ENpzi+Hyc5VtaaEcDy5+onNjO
p5hxpr/Rl1sxkNiHORxm5dSLJfHmP9r2VujvJuMKsTjqYa5L4r1ysobH+Yb+xGY5DM5j2Wd5VBOB
jCzvwQBx0vUaQva42PPTqARhZw+Sl7+YuiF2RXMWS70v8hUJ5p05ZUnhphF9TWx2AIFr+TV4KZug
O0XpkoVm0SZdzusu3AOLIdHo2r0sP9zc/JNmBWsG4UDT85IW75AibehvoNrGF+bJyJt5RCxK8YYl
XJevAdEKfoqkznnTYM8jRV1iar7U8xAqXvNWJ+xaMVluP6n2pykl1iknap3HyTV3g3ig0ZEj4nZy
yP8mivydK55Hu4kmI/syVmxmVf9CK7WMlacnRB+fa2cIN3HMazNaVF6H3ZoffXu+77oyosyNY20G
qqVnLfRysZ9IHKvWeYpB75ebPOUA3NKQduRwIMtZlQ/D9hb4vwJ8XfPMJ5w3N9LQE567IMn0aaeU
TPnhEQCSM0M4ATzRH6/bjpuvnbflSc8P+bAjEcV/sK32uR8KGgO7j9b2dnmm7UsjpX+3btxDJRVn
fJYF29mnHTM27fy2c4rhdnBQ8OWqqL56kpo181oMEKh7rw4+UXNEgAcP8IKsJa7+0XPXIFlaPruZ
TA+NnoBzVvYJOqtdYEn0e7g5wkHmdxhKH8zOxaLn2Ct/seLUifK2S+v1MxB6pCvjkNb9BTVX3OIE
u2mHYrqVEvm5IWdxpNkU9eSg025kjChEwBK3rH9UdW5ExLjx2enU96gZljAS/eScrTZf3lyw7x0e
vO7Fagw4LC5ZnbH5Z5oD883QeyiZBcR2cns7cmCq37tmbUK7bo+poy9x1qQxOSl2MiHQ2fVzjcMw
wOwkp72t/O+6NbKT1nfZAfSljQTOoJQ9dDxWkze+pI4/xH5Hlhw9DmskERjFBf2IYT75bzmzZpHP
XpgFxWs/92hjuPwDb35wqoA3Mr+oxXhJNagBB1VDKDOvCX3jNVj57Dr7sS/cbFd22z2ZqfOBesqr
n/eNqTVl8acu5mYZTlnW/rH1xQ89qTdfhmq9Y9an5HX77mhEfRqIjS5b/n8p9Yz3KTdeTCc9lhNN
j3a+X4Ltbei6ON2W72KgyJe/gX1jFku0Ou4h8NqDMfgUvTV8wd7IltQUCUg2URXk2kUuuWM3WT7G
g8rf9GZ+l4751ppY0cquCGUzHfJa3ddth7Oqf+u8eZd3HZ2zJoUcyI7JZ6YcWmZ3C/tUxd3fYzng
emFl3/4mCp3zyNa0fQ1anIuBD7PQBtqVs3DaxtOwuP6f2g+6U9WiAtfl0Ly2qUYc85pSn+v0VsL+
29O0UAUr9+pQWMPOdvvhYdCsNq7t3r6rPC/dwADoBIn1IR2fG5uCExu13Kdrq9zhlO06I2pze5Vh
7zqEczA10IBuVWG7cmi3BeUdTrt6EV4u875JbQaiQvSXZi69XWev9oNPmGodtks+vqata+cHd7Db
BwKWJGGpluDyXyer2CPFoy17bnblplCUm1iYSEzb/BykvEgFW4smg6OngVzxTcxBFY7YgY6l4j2C
eSFimLe6vyuJgvgg3h/0A6fDGRwOabjyeufzGqLkoV3fii/yIrobV2nju+RhSKZxGCipB1fKbsag
BczouF+PWBOqsz3aLFmiHA6ciU4CCrTelFtOR91getyi5bqrtXI7DXBND+bMxTEYa3PRhq0IS/u7
C55Lbz45jBevI0L2w2BTCbxSEhai5LDO1pLOT1qfLx82P/2tm3MhzSKlrEOQyO73vfsgt9W/BP0i
H/hR0kMhlkevSqe4FsSLNaJ7LVcjOIirB9dB8gSMY6zbN/buYlcZ3oEu1+pa/ZHecxnrWL/RZ4nF
SpkH9VPZWtrtaMjmqyn05jX3pDw79PTw6gkzHFefP6+hrzeWfYt6zaL8hu36hd16PhetIjunjavA
Skp4khth0aSHlJ8OchijmASMl6zq3laDvHmCcslncLUsov2xp5Hq0yNY4JhVZpF0jbM+a1spf9W0
dLxehRT0AZbzvteZlInnx+IwXgOAIKZevAbRvzZLcx+4qREpNWslXxez1eprOWrP7CEQhkNQ8Jhe
kLWOJ2lN4tGu3G/UrseuGd7mqaCJ6WFT/UeePZPONyd6OpUXAvIPSM0kI9xVSOXMh5Tcr7shRVdi
z9NzQQJvqMBDeUeD/Gwv9jPwwxxturpo6cwClPrFFVwMm6koftTM0tAUqx5apXc21fJEMnwEhfK3
2XDvlXy45NlQwZExsFfFd1ZMcCzCfTdG7xXZmRN1y3AzCeeeWIX+6E72WZR/Kr5LTN/FYyr64V7H
zwGNSZ58V2hlIrKNyjzzrXEWRluRidOA4YsU+IJ9JHgkFz/iGDytwdaElTU/0Jnz1uDAGUgdOg79
yHagqjAzGhNzXf+yTvaHvO4tJksKAQtHw1Q0uK+ku7lzeZnchTUkaFiYAvqF4tzjQXGDI+hP9cRh
ylDcGduNRFAe1svo3HSa+UpLfHepC9s8DAPk8L0X9C3FTXb/AxlLyESe4oMjMTyZDc2/LOnaFDea
I9WBS9Ypwu5aIc1L31/Kahxvy6IQO9BSIcMakR9vRh3ExaIa6tdIK49lVXsAfBkdC6BaE8ztZCT1
UGzsUX5tUjEzSJPPpO9+T/MCEFe1Uo9rnu94xij21Q+KT9vKjziX+v48TBU94I2d0ew6d/tWQ4B6
05a6g62iB2ff9o7Vbu+avpWJItPTXY0fobe7blReXOZyCAHgPliKcURty68MqjuatSw4/A1H+P+I
yv+6Chv+34hKLOuiKb7Riv+dwrryVNf/4u+QiuYaf12DcxDSk3Z3VVLBIf2debr+El4wXydZ0EPX
j8DhP0AVw/kL3gnVw1WQSOjgNZXsH5gKv4SWGhwExzsvLvjKvwOp/K288Z+5Wkrxrp2SKGrQi+Bp
/E9craHPIh8KQ8XmUOt09/p6tFS2qXH1VQtxIXCdW+i1lBOEdrU2ARFhVR9TWkevWll7UBqD7v+U
jTjaCK5VVAXtPVF35m7sCTQArDCbPyZxVWMYIBNuQ6D+zo/NYHZhdb3+VLhsklEuMvvc+fN4Fox0
b600aWDJoQZemajMF2yX426U5XYMVLGc0qWVpGO1XVdEimjYZMm3W8x1arz5b3um/8dyqnz7/9Xj
/dJk+U9X/Mvj/bf/5O/Pt2n+5UOH8wwjokCN7v7H4224f5FfwD+/GjOvWdr/9+m2/b9oaDKhj3z+
Bfdvyot/PN228xfvgnGV1QPzQasa/87TTW8xf/4/SUugVHFuI15FVXL9k/Dh/CuxKuG6xiYIVNT7
2me67AxVPeXpNpBhVTl7y2T7XK9Pvt8jcjFTdtNc33v1pmLh5dYNglaHAh7px3CXL6lJjLs3b3Yy
evQXavOsI7aX6OwFF/poZNaltcxh3zruL7gOLhrhtUeXbns2NSLmHATd6+z8nrxdPaa/ut4Ermj9
8ZTJdLtH+a4YAPEVm11D4EihaYTR9WA+mb8ER9Pysns4myWyBsfcbSI9DEy4Ib249w4Vh2Jt8rBt
MWvOy1kz2Ho1c9B2lMu1SYqN52Yii+eyuJqV6GCTLKLNJuPUT4k+rNJ6l7O1PS6oE5doDIT/nOUE
yupDz61S6/7rMvn4Qh2BesHqi2kOO7ewzBiGQ3+GOGCDG6T23ProGaOlQ5Jlm9n0Vva889DPwxxS
12Ht/bEjkM+HLgoXNZJJ0HqB9jzyb1w/TjITk8UBERz1wdGTZtnYump7Tk+FRm+GYvrKI0NnsvAy
N4vXtZjrOOspg7iCAPI9AORoPKlBJa7t51Yu2Y1mrOiCC2FrPblhXvlkU4OWhprcxj4ZuY6Pqy6y
gHipvhTIfArtjCoKVIPQlzXytqJI0oGvjkbsUg+9LksrRH2MTiGIEuWFo2e+TesyHkS+1gdVKuCj
tvq2VutHVtuFW99NKmmvf6oqIJsBFucKAwvFPr6djPbByPbCYBVbSkdEki6bKC/ZutJxFBmgxri+
rwyjYH++90sb9ROp2uHWEi6VFb21Qzoe1v5qP13FIwe282+l2p2maR+Ltx1ML/2SZXbHOrtrFn1f
G/VjF7DiIOLgW81W934k3OqnzyFbO7l1R1CKOnKzHFhx0JfQr4wYV2qbuJS8QkBXu9Gog3u7Zv9W
tFA4XbKmeywN4zlryT7yDeyFjdN9IXrdb42l/1oC1DAYgLtsA1INGILh9Q5ohoJbd2uAHavRXF9X
c+S3s/RSuwnMpjpX7tIleqmA+Ks28ufWf15VXz8s6+hGzeT4+NlnjUq1croNOo8Wbzx5SWZTatTQ
o3Mqm9ILF4ASrzMPyyyzRJiFnlSiWl46lZUhbGJxHtvKSzqlpweX8IqDmVb++6RJ6zJPUoNWHtsp
0of2RTTdhzcGA2633iX3W2SAShMtFQ2QB7ASuLQt3tsZ1tTqlLELhOWz6nrcno58mbZO3epNlh1G
M1VxWWUVBJpJSarlFGdPTd94w5chRIAM8C7WPBpXnaOi1yc/Yn0ih5H3eoDxDYNKxzYOshCblXQv
1pBlj1vfLmcHeeG+Gp3mXOaB+0EXxZOWsyr2UjzhVjlqrcUsjVs3soLG5/yY8se5cnRYiRaY1HHv
ZBPsoBih8siOTUszaofLZuVFbC2ee/LRnlxqkMQieJJdHSSCnT4iQRMUqvyD8IFpXZubuJxM/cbx
M3mXKv086rO7ow53OVib58FUGEZ4PaaPLWc/z6CdJQ4jxEUNBKYUgOZlhv6iKZN5BvOZ/L0rSVA1
ip3ygdoLyQnhTge/sS7pwPvWz98oCq2ISJKbdRaKPPBsSyOUenHj5fj+H3LNZuzou4SO1jLJitqL
Fr90z2nnxBZTMv5xjT0uOE5rV0dUPGXxlFdkK1C4Fuq9+1i3dfEQNBtNEEZZHdvUh/F1LfnbWdAC
VG053zt1Ifb61LTPoMRJ0SxxUbpFlBN7r43162o3G054FDqOc6TfJNka4wPZHkeF752GSrMjXYIs
m3YfHBZGNZZZt3jO66VipWv04QCDcFz8JnQaAXI+A4fpZQMXgvJ7jc3Je1kavPulX2gJYXV8B6VY
Ijn2OZ9/czH7GUKprNK97Wwu0dW/e0PMgJhtveOlW4jf3N6g+k1uB+Jn51WNb05Qx0geJiec5n7m
IQ6me9HVv5xszG5WObSJmIYCmzHLIgvMMU/R5bAEhWtA/8+wmbfrauwBJ7R7Y+3X+1QVtNwZzV29
+U9+mp9KQ/KD6SWcE8E1afsxo3VM2iFfE9dUxbvDjsKBiy6eBLsSGLaNTCo5QnPk4bH6YboDahzC
HAoC6igp+bBvCeW0dutsbRdW8eV1ytSwR3Z58JEY7pxcVDwe+hjnZjseLThoo9LDcjyvfu+GolF4
shAkGTsUfCYILcB+yxWcCbnP6SoMRd2+T+QvhNrQPtV95x/JBCdPweDeRJacHhDN9Ds5Ih6Qqpsx
GjcPTd8kTN/DMbMaWEiqnqe214/DutnPg3ELTX/Np51cNns6C3Jb6InEzXruEcH4DRXReorcUcjh
EWGks2cpXcDhtTdMjsB5ljT2ntKD+7FcC46HoT1wR9j7iiMkkpkZkH7YFjkxwpLQ2HlOVaR18BiO
hojUtajAtfw63pzxotd8NWPnvVii2EEWJcru/bA2FAqr/C7I6t+d6cWqp0yAxLnvis8iHP3hg+IX
/l2BHhpxbXrjbkX6zv45P2Y+F18qwBLcejV2W5Av50FvITwmV33mspvSsN66NPEYxIpEcNzEm1/s
6y2zonxu5zBgheb8Hm841t9mNRAdbOzWQjttrTgv5XtWc2GK92Cobl2nulNrn9iL3DlC8LLl1iOB
llFvvS1yfWqE85CVX0FthxQc3mRB8Fl3WmyUF9qfY886lHJ8N0cu16mPpwHCZ7T2qp7iFiyBJ4FM
aH0VnIvW8Ii4XT+qxo3RlQFJeN3BFdmbrdOwU+juo5rQsuZQhaHfWfdyybiqZKJNlp4M09QnRbuz
6EGVbnW0i/eV4tVRD7odPlxox+pO702KgcwnLZjfWz0/OvZ42w/2XSfV/cADs80QHkMXyLi3tj4B
D+uwGtL2gJHxoDG2Ro2xFnE6pQHcjJHdVnm230CGY9TN8Gs0plV18+mXNuEfhf+plbOZ9D2Piz9w
PUzS90PFu7aEpe7VZEFCoU8luFhqZc5BsGjt5xKotNE/NnW1fTvGBr2U3itPK/Y2kpV4RBcSqsV+
Giu+ylInFwTtl3psO34vV7XZd6F1n9ikkb6bFTd2VzonZ5QEYo8DcHpDs15OaVrR5Zd61X7ywLt0
zszDpTUxkpTfOCkuK7B4sORxMGD6GhjB0PclFlqyiLwT+uNV987Axu+hR1mr4sJnYtKWfH0nJ4vv
UUz1Ow8aIi6tpYd6vh1997sZ9SfSToxbTa9+mM7aI3I2893qrIdaH/ipKjOc8zx0tSfQ3Qd/6nmU
zCm9M/r5UeXG45g2OyiXXQ/AzIdo3YzO0uxW/qC9rmfy1zpl4gmWfAFL/RmlHZm1f5OuQ3OhfphS
Ztq9gKPWT93O64s/leSPt21wV1dlybtSq0feqXu/rn4TaQPDaWghCJd+mFbEP2TXalU4UbAVd4j0
zpQ/zeFo205C9/ZJ9n25ES7uPQ2an+uhU67ri1+03heyfz/CeFqeUzRpcZZxwavVK/mmIFjyqeEw
l8RqGPOCoMcDfmeeAnYD/4qk697p67YmaZkxYmT5YZJmewZCNW/ZlMZkgGAc0/QR1KH4SLv87HHT
D+0UJHnLFE6tsjrVRg+f4pddZJf8jIa08kjOo/2LfD1zX8+uFnqpqR2kr3H0Gte2N5FN/EP4/FPG
3kDWEfc+/v/6ZAbVdCpkKRLDk1goOmc8yrntnsAG+rspLdwQAKZ+1tDto4JSNR2pNR9H44GEcVuq
k97huS2QfqMO0ILEqrJiTHDyf/ptkZEfYcqo50zfbbMtI9C/PuKcnEgXlzIuAzkeqaKpUJiav4x2
Dn6vvB9TWGbisamUTuugENHiDcQP6flH7pcWQceZcaA4vDnWctyIMvfG7tB1mfGyGO4WjzaWokoL
um8zxYRZ9uupwb8PNVEawUs3cg/T9utGtj54R2sz81j69Zr4V30ezOUajfxUrxomdhnNyvHulpwj
CRra25deb+9Hd67DqTVSbU/AUhrNw/pGlIgRZ15rV3yqyLtE0K77rFw+8q2uGgKgfTGEKBTVBalt
etcR7ZF0lbfuVk7KZCAb/VKO1FcZG0D9Ssv1ZwBsfjO6w3w0BMNA5NucxJUykUd21NdqpYzMyZ2R
zjQTUvUecWMQYJNGU3sy++3FM0od9NyEhe/H+RWeZnhd1oxU/W3sQk73emf4DQlIWTNSNF5Uj/ri
TFu4Zko/pUheYspylwSBZn9BK1vGyyiMOxWY6/U56v5MFmi6Qox76aCqCqN5XIK3qsk1MxzqV1KU
5C8sOWlSekrjJk/NvalVDXis+g6a3t7NaxYgfVtThC5ZjhBSX6yzWB1UhL1h3xeF80HOivMiJ4QW
y4amceA9e1vNlsWGoNFzmtULdfDQ8pmrORAC6ll0zoSo0XYOWBFqntb6Y6h5vtJuiddOAMuTJoVo
mVF+7XT/ZF7fyKUMXkujRXJxJb91en/i1i7uraz/0yzU385W3Zyl5ywXtvPlXk1GkAwjolQHBnay
s/zcTjQZNCYG667K5hPa7OUs5lRMSV066FvlJl50uW631Qo0j9EMZkdr5x03yJbTLedPpn07G136
7o9S7SeHHMBiSp2bQHLl6LPn7T0Ww8jDQBPOboCZ2x+OmsHfJZ3c4XhNXj1AirgPVhase+VN9U6u
TLtxozbn3VTB+iANYT4yqDlflt8Nt4tODy5DoDXfKc50TqLc/g1/GFHQOh0yq1WJStP6oXa/c7XP
ivZeDcZ3Ngc4MA6megQdx9SzRzP6tXKnH+uNsh+kjvU+8HqMbZ4KGDshVc6BcrSHiti8MCvL6dWy
uWo1lTXfPJELQEIHZepP2Vkbi9jWxPYoait754MXp8Xyyh87teF3tc7Z+WVQPVcOeTf8XVCp6duz
OTSsC1W6vOa1Ebw388DeQkbKxzIVDaIWS3x29ugzSqUGx86EIj/SvJrgrNGIUTNDzo6q+o1+mgcB
FajecywZdEt344o+R4OEvKqfrS3/IBffDW03Qw6bW5mZuL6mG7uh622cLIutPVI3e93rpi57t+2M
+unaqcaPbFE1WUP6Ih8bt5H3tO2IXSUZGyMnW8vzatmzlziNMu5aRr9DYdWQOquPjIDlPDcuUOcW
gidR3y4V8VpU29oadQ1oT7qomSEk6TCZtxinH+4DqdxbvTCqV6017ENtaNtj3fdspoZXtQfMnjKg
FlelzzkKY05UJb17eyudn3TMiQpjJOYSuzZHzn15VSE4wjt5Nj48aY5rC4GX07jm++aXQ0lzSIif
Br2TsUIreHSHnup4pS2GZYFABgt7ezh7cjjq7egVIYiGKk9uOUstYoUPvpB53NepMl9kyW5RN8S/
m10KZMNqFXLNBbTcgIXRUYx9LC7UylZtVFu/M1P/l5MjLBsxYumj1DntmzqyAQKO+ahT+FTJ9pK1
YjmQfXZcBAuT0E5Nbj1fCXJb4RzoM3UzsI6MCBAexpQsbWKj0Lo0Eg9E37G5bws/MmqD1d92nX1p
ax3fWsUNmZoP/C0OpjO8264Hw2YnYvTzeHTVwe+aSFxFJtO7mqdIeMauDuZoTN3IL/xwmG8zRtfH
1adch6ay0BFbEBbEEJVc61JZFLQWFVfMXDQmCaBNnXSTiPTltazcB+pHYrOeb0hMerav4aCKAsJ5
2c/VT9lzoU32HLqFi7oRfReb4bRDa/EHDgUBic5yO2Gbxhxw7TTDAbad3Nx1j8FYulEhxI2vZ99Q
4j+Wsa5nuyj3zupg2TRcGRGrReaiXb2CXpRhC7AYihTxU4AuDddNs8MddGp0n10xd06+5Xz7/XWm
m4o8bgi5YYLX8dGwetrcCQ9lvlmRaPSf1WT49mRRP3IDJx4CUlwpAIHe7F/F3uAdJohlbps3DFF3
9fXAcyqsKwhF1thvDFpjXOY83fF/WW0ZQ4NjMu7Rtnbo7SkqX7qqwu1CSiOavBFp0Zo5j05D1DwQ
So1gIy363+bi3W2+cSFUPx7b4IVoZGRDws4fO1bAGx7QX7KzLeT6XiwNo+ePW29ltrKb+IgPdeRH
VYOr1MLj9aARQIZoIGN+0Zl6/SWpLJlAIz3ZDg10pPKZPYLEIPv0KGgpRgzsE9XQwfOGbWac/JMx
pyEtOnFZM8l67WnzJxFjfH1JUYMpDSnClbyZB+3OMi2oneWXnpeXTPA3HsyrssZN7HX5dFFxMDfc
LBWCCDL4RHomJGwJ+yI9YtF/ZFK9LW1AYupxRdKk/ocqnDne1uuZnj1OzahCnyCcsE3Nw7rKPJR+
GhczvnvT3mJcGLtGWJgEOiMIA1YY0t2UfeDWfxUplgeQR8x7/Rk+9XHZYqQDB4O9nx0xlvo1GHmS
AS5QZkbcl0DctsXTiNV48o5ANXZodzh7pw57n9aUe3LPjm5ACU6jpw7TEv1amuC8niIKJfaz15xd
vd6v1j3II2P//2buvHYsR7Is+yvzAcOEUZOPc/V17R7uoV4ID5GURq2MXz/rZtVUu7MrKpAGDNBA
P1VnWDB4eUwc23vtacZQz2oSTQlxOBiPSl4NPbD+qsg538K32vSd722LqZxPLXIbVQs6WLPvbmn+
PUxBcejynlpz/W0/hojT6LPRKDvjKsJYNT0ttjiiSNnF3us0BRz02ojFPPxB2PDRRn6yKfKf5OTQ
sHeW/hYLkXhsOzXuyOZgam3GfDtnQfyROz5nVzlWeqqjoeRbdoj0qdRrYQ2UTcLXXRm3nmTCK+YM
yda4g7UQoYQTQ3mVNM1Ohc6Xtv1oohQYw/AeCfi2ScOD3zj1dhzyw1LsWrNBgvkhSm9CZMTViNRp
cqKdV1+Fk7mbmk+1+ROa9Cub8wnXCHRnowse8tKOzrE7X0OFouCbYbmegR/5kXiQfXObubRcmeS/
lWK+5wRyltP0qZvbG6E+hVb3hFeOtRIo634iTu/U2fmnjKv/hGOKV/Oj1An+76i9SoeeBXc2XgyA
lgYCJX/eEqdwLaS7CeSywxiGp7vfufJG5SX2i+BUtkt83fLfTbg6zHmbs4ZczDvj0WjR/yC4frSd
qyAsj1HxQt9hk0cvzXQ3eswo/vLBtAY6/f0hDY8jfdG6xxerPM6MNKmFv41kcMuVCkLc66z5xFS0
Yc+xoQexiZKWS4wnkKcvszPtlKe21mI/eO4L0vOtaX1x1be8e+G6hcMex0HWg455t1rm67bflj6h
LMFn8J3bHl0sqUsncdks9OVdb9BzG/INN8Fqx3ny02x05jaoiutFDP6mTsP5+ZJavxviKt9b3NZs
Cyt4HuHOEmFpPTn+oLCktJxDLLyxS/+ThO8rmVd7xxruC454hzBt8yun5q6B/csOM455jV7zua67
uyYzzm2TXr7qkp8sCSWHRoLqERctN07U7haykHfZ4J8SwTHUipj+VPCYLY635wJ6qvk3cL5TXnxt
mcNXmAJpTL9s8G9t2T+LyYlPQe+qG9pZTvFoF/1PliC6Hz47GScZbsCoC4BIl5m8V8F9lPXzkRjf
eovCiM+fAG1v/hzFMWIbuXSPk3ghguiOaM5NMdnUcmJ794A4vTPGX1q4wwcnpzvscaxpGpaOmTDg
JYo/972jbnzyj9lbc183fq7xX3En6pPrWt1Y1sPSstJaxzzN1anDSnmAEDHtzdl/ThaWmtC+Fpm4
r+uPUzvS4ZbPOX7lbuy5/UfKVQrzasqcw4RYZVPCXmUhtBQQuymeTm4RRAda4dlJhnVNC3CpbxFB
eue8r29T4dLMrXeJSJ5qGrm0WaD+hWX4KJci4yzjzvxZtmIGHXcMHCc/kvSUwgltEEekjci55+g6
dlqKaPnbOLrG6zecilHFnEOi5hQOVftohv5nZILpueuabGe2aXhf+lF0lfr5NuEtbF2/JjqokWeZ
VvfJxfmJkx4z7je4DfHGtQpxNEaEvcp3bZQzuW+eSnqrR/MiR0Bi254qL2UDxEfop8S5xKrf2J7x
xWVvmJNJeWLz0O8NHzEE9wfFdg7H+dAEbI6mfi/YWARDfxezaX5WXumzVCO55/T2NGfhq5yI57PG
m8kL0uPilJ9UYdzRSnjJ4ZegwD+ZNfowdBC7Xgx0rMKR7r57tYDkstnWDR13tcVgb5LeTvey6V9k
g9+YYMCtvRA+N6Pl28q8mW7Nrrf2LuKxvTXOfyZsoZFQB+1pqfJviYrYIbqsV2POvmoQ6WsWvPpL
84jdKqflQDkJdZvGzkvASdGg/X6EKECXA5HKgbP8uSka9yxnCzFw7VyAos0HfF9Vyn3EUlx1fS6P
YZd8LwKu8tC4gwe7smLxAU3luVy4hq8kO2Gh+Nrg0mwCGAd+VO1EnN8Yvq2YYibuEKRRJlfemF3R
YosOUzWq49igOAkLlKCxYx8r4mwSr+W/wXvsecN0TqvGQNG2iJdYBjBAJu9uFILdDehZQK35zZhE
5qYr4WmP3LVu0+By5dY8stKmOAWtFLtm4x2bcvqJ6pDtpZdV2yi3zcPSAdtoc7PZx8pt7/LCvsd7
2J95NOwvfSDPfVvLq7ghtA/L4YBwsMVK0dn+yTP7r1GyIL6MTQtxV5Tga5CH2TA/UHwPbXqxUvJd
sbuyzD0qbO52FzphkcjnzxAGAypHTZzU2uZ6KkT2w2ud6hzg5rhaqpiN/Tg4dPCUdUjNFJcIorB9
uuDtwLA9nZvZ7c6GBxknLAm6q/L2sr2DGm5l2bA1lrDf2fPcbcsKtYNIab4Ctmr2OHp+5HP6yZDs
6dosO5ojmgPLnoqt1xrprg/qzzFXRg8Wx40dFvLwKcAMTBQGuwKrKS7ej8G4tReozW01omzLZmPT
hdkHNbTPyo++FIMwkOkt4Q1bw3qDnIEHA0S7xbTB4UR4txUH4DRo22sjNmCN2V72Ui1jcNMNtXtu
B/rZqKPoMCvxYF3ukpe6uK88ghXTsK9+9L4znDA4CxSQcfhNTZ3xqcrL+TN60wU8BxpTTDl0/2Xz
1TRKj6MO+iEvuVeJ9WSM1qUpywME1VJdWFvkKeOmkJnNfm9u2l1ohj8Qse6SEMiLb+Hrog3N5ifN
QyQKbBkke/FlU2VOcXaKANWANXlPMfJDRH71ixeyn8kwa299Jxr33Rwsp5hIV+z3bXoKctm9WLhf
oIWkX7lEaU9zjPPSbOdb6fEOKzs7IvWsz39l/UIQvB1KlCyRn44bu5ZIw8HF1dJGcVhKDAvK3LX2
lJ6rJDtUkcTNm7W3VVS093ggXiO3K/ZIH5jRusUiZzph2zDUXbcL6/YqFDcqFq893QOSxA5Gl+x6
u7z0pqiexFlm9LqDDQ05dD90ohuOVVFUJ6tO7X+EXfwtceH9fzJivsNd/BKDcfn7/kXF+J+BtLgo
+34tLtymrz/eCgsv//U/hVf2H9AsaFJcuFtEKV6i+f6hKzRtZIUeXkwTXya+S/7IP62aFv8fuKj8
McjmpueJ/3Jq+n8wgUNG438LPahkgfd3dFf80feyKyDIuE0gBzpws0OT4M+V7Aoup9OY3tVg5A3W
4ICL0ukMWCKsz9wAszHMLWnQ8Ah6mT/bYZU8ptwFoqAOuWUZooYFfc6X8Dk0Y9c5eZx1vEMqbZVf
L8QciOuqzJony1+WCblKFoaHzGkQQZObY9AmErlM2am2YLNfEhPpBqiwFB8IguQstXdxHbvsxPrC
Uzl3OwOcJTdrp647u1MuJAazhSvC2RO4UdKY5s2W4wNzc+1gh0qCqnxI0ro9lpKmzWZ2xLFLbTs5
ToZVbrApoGx0SrXzcm5QTYn2+W5ujVLcXdZd2sQ8lbgpPSP/DNghlKe86E3vc1AWyWvcQ041ZsLR
wOyX1gPIJECPiju/9q723WXXFtHLgEWt5oIWcGWHWWJxTeOTzRC73DeU/TQN3K3eoc2sjM9t60We
DTYiph1ZdkHL/G/Xc74te/qFN6LypUv3ADLWfdkmQfIkDDVYSF8is6x/zKmb/WwaQyD650qK6Rzt
jhN/iJMQw5prtE75hQuJCiA15oRtDZvtBwYT0152kMm/JY2v/uwL5TRcPw0gh/ZtXXj3jirECaoi
d6qeHcn00HVcQgeyXLJ7oA8ze8TOsu4bjvjGafHQpOyymJvNl6AS08/MMvMaRinXhPkm7icfTQR2
nGfOiwjtDcgn7Ou9k3DG9LFcpvw0YZ/fuL1SNA2ybt6ncNjsD2qSnag3wN7lfEhTLg9S5BwXKePW
xAUYsolMwijblJMMO7GZS6sDA5gUs+yRqgOfc5D4h9MwsiSmMQeH3moU6haa0viqwqXmznsjIBot
/c4vo5r3G9NH3Qyug+Zodti3XffxhKYNHOKszrFp+90e3IhnXA9w8ovjHHkBK2zvDVfLnGVsh6K6
ieCQ9MO465Khb6Er+UNx8tu8QfpVTe5Hb2ribYrIe1cRXXsce9TISNRrf9yL2qtvlJTJnSExKtIj
9qrNELbyjhgMnFlztBi3EY6WlmhWW31QrcI0UbmK5cesxkdWFXWfeb67s3I1G3dB1wyPU8X2bjt3
Vgk3C5zGR9MwypOVgKBAXEhJ7DsljaMzDjWtkKgtPlhVOFBCGATOdWM5j7Pl169xGXtfIj6tdhv4
Bl2rrpjgryqxoDApythQm6Wo7Prs2uxjdkGKim5D9FiJHqnLc+MmG/L+kxe5yfOsGucuyHnT7UiU
WoeDxko62bz0Ay6L+UdizVlERy3qncSXxqYBrJEodhMRKoPxO7OCYw97ePkNWcJzZmNciXc1PgK+
Ty7uOEVjUmjLmS2/LZp+xnxqQsr5yiYEpvl10nEZ9yHsstHc9vg1PLGtY4OsBWL64AXLc84OZ6j+
rNsJgwhc3TzCt7jr5IC3RcxlhnFmU1fB2Jb7MuwnaPVzIQi9uI6CoYFZF3jNDMtjMufeObRlKy4q
PFJcDnU4lSCmZkDC+FB6kT9HCDlpB9pT507TR0kCs0IrFbSIbzdunXAUSssO3eYmrp2YgJ7RiuxN
55dj8lLFRV/Vm9LypuTVCeOu/BhyVeSRXe1U+XNgFbSmBpMj2W2Yo0y79aIOIUeIEIdkdW5wy+Gh
JeiZ9iq9x3bT58g0y9bElYf0ynsd0DTFTNKNz1kydY5IhaxNVQn5NeHHhR3BfnHi7e8St6iv7LEw
PgSoX7ZlUkisuzLLD4QIJztlubgVLQa6BTLRXqHtIt+mbFCGEi+5b1OiJyHpshtFXyDKkz9P3Rfb
xmEsW4uzpmEvw26csBGlw0hQtOhK8zjLsPiYKO5L416RGixIfttbVSd2dBR9OsO+cy4Rbt0P9IC2
U2vl8I9L76jqODiLeuKg2ajZ/ToiDd32E/wTOXCxQXycPGHCrW5CpnMD9euinvPWTWa8cm6/x1ll
o92QxbSxLOTzVtmx64K/Ex4cu82OYJTMF+RyT8uFu1/Fl/vAQfzpOYb57NfYC0Aa0MrGOmefw6Qu
P3JJ58lrxbs+Rrb/rTfzBulFzEx8NWTj2PyICrurboHgzeY+h9xLD8T3u4+zNSbZFoqOrb6kMJno
QJZlhUp840on4vIQ3d4PCD7ZK0Bly/jszUMe3+BULRE0ZBmsPgrEIjKFT4brCcsft2GcTsHWSbvy
cfZVfUSaUahNNXjlnZcvpDE4pUN/j7NsqQ4pae9YU0V8aWEtXYlUh7m0kao/ZhYXyE3bc7yLQ4xO
TSjVA55aZ9nbKDi4E0LDG569pii8fI+FjTt2eZENmuAIlnBsjoVdB1/dYRG7ZoKotBFU56PsGv8m
ynLvqW8Xmqcd9P6L4bucvxWGjekM9uErRp1FcEACXxQZk6rBmqgclEQgUG5EMD9HT/Dbn8qEZWaT
YU5dvneJmyR3KCQm/6BoOAbHKE3VtV141o2sXfciZ+ASQwHD+hNVWKyO3VK2FH3SD8DE/r95Gf7T
Rvt/4Bb6Auj/9Rb6/7TxxZhTvr7dR1/+yD8NOq79h8f+9RJLYjmeABD3/zbSNBz+cC8mBRAmxNfi
jnlLPTH/IHASZ88FsisCHD7/cugYrvuHAMrvhT59JNZYy/1bm+l3W2mQOw6ZcxfHz/sttNMMFezT
pNhTs5+WUIGc+PjmRfwTQ/cWO3eByv2X9+dfI+Mg+l9vGbEF7azeGRiZQ/SGZXGzIMrXG5q38nZo
Ghq908yAVlXoPwjbeChM+3fRtL967JWVg9tXC/gA+AFxkXlie563kSq8nd6TX4wk31+f0jIG2Gf+
74ioxa5Ig3xvjgdRwY5DXqc38opuCvQlm1VgMiPN5Xi1lMhQi1yFH/RGv7ytN89tRe0y4Xko9vXE
ZXzqZMvOM5xPeoNzyHw7OCAmf3K8Od8PMvfoUvSvbIICzfdCdb0dfAm61AH0UOztDghYjHGljU96
z025vx3axVkQ9KIv9kVIO/K1SDUrZ1WT/Gyo8hw333dxZ90RZjZ8RzWLY0brsd1VYUbBCBQoHQCK
gUCHkPmcc3WnN/SqMP1mgkBTlMU+Cwbuw7LBvI0C4x9ULbom/55j+YvKdFeV6V4abq3itSTWd1Se
HMldvfnkL3vXm6878giA8DNsUiiqN17N1bxjyN+Fbv3qsVeFmY5d3jmVn3Ov39xHYFRObj2Lg94L
X9WlQKRSd2Zd7Fuliu9czMTnLrP+6br92298VZhO4eRzhQp1734G823Xmq97VZIRrj0FSaHYc+FJ
2IAJYM5Z/l7077+WHXdVlCUewcYv+UriOTu28WSB6sUdpve6V5U55mZfNyksvtHH74V1lTsczkz/
MDn/3dftrAozKUn0jMmB2wdhwYSC5R5zbqv36Oush0XKZYq7pdj7WFR2DqJAtoR9r/noq9r0LLaS
S8XoSOe74bmqfxMT8Yvi+Yuu/aYyHcsps8VQxT61xlsZXW75yvo3MPtfjb0qTA+hmggXJ9tfEFBV
LuUrx1r7N3FCvxp8VZiNB+Finuxsn6G6+dp62B4vJqFSr+6dVWUuUqRN6qBGibr0sEyVcwJGMR+1
vnJnVZ9FheAvFrwYi0b7LuL4e0I5qblGXDrHb1fNjLiMvsxktGsBywtnQpn7Q++5V9Xp+aAqk7TP
9t0FFuIOzg8i5PTK56/M3jcfYtkvmVHQONgHNXdNc/01weGkOfZq1STO1G/AzSIqt7BI4jE4SRwS
O62XYq8qswe6q9qWBweIeiWx1m4QhT3qjb3azY4BmjvL5cEzhhV2+dLJ33HQf1E/9qo4S+SsYYBj
Ck117597278S7ezrVc86Jzcn08xpud0HMQZ/2N21zoPeC1mV5dw5XYunKdurYkIexeTt+VyF6g2+
KsuOJpcSXsJn0mDo6xLh7L1QvegNvqrKIjLqEuhwtveywimOkRkqF2wvCG693dt/SzZB21onfZHB
oEENjcGstfV+zXWAEo2NYY5sRq5Ip+pjlAiyW561Xss6xbzG0zeM/pLsMzl9M4zhJnLrRm+zDLX0
3URYCX+YZ2Re+5EM4KdMzC+OG1s3eg++Kk3Mkmlq0wbfx2ZyWwJtukkFqB29wVfFGeL4FzgnE06D
P8GnBaXegWqdBdbZCJlHDDM4zkDKQQSl66f3+a3DU+mlcqSkybefyv2E5AhOll5ZrgMDrdhBO9oU
yV6kwbyzy/ILB9pEc/BVWUYQeHI0YcmelmC5D4wuBP7X6m2ArNV6WRr0qVKTwev0C93cfZIIve3g
OvTEEHWWxbaT8PUhs21rM6RdYFZ63/Y6GhNxmVtP9KHhT9c3FBBZcZWl98LNVVH27RQbg0FRzvEr
izKXOEOu+WOaq5oskI5yb3r5UrB47IO4/9jFYaBXO+tIJtBflzQ3Bvd7F/LA0ao0tz7mZYl+s/UZ
XAInF8VnMmX9FpkAtj8vz/QmQXO1Ypo0Jnvy/5K9JMgbBzTMKrRKk+Z3uFoyMzRBmTKsZI8mX2IO
QmNVX6T+WtPgpd379sW4yJPGOWB07ozvMHn+bBbD0/wOV7WZoZIerYSpsDUCmAyOs88XwtW0HvzC
5nn74E4cTGND3CLEDSvboauATyubRK8814GaFokcsVA8emAgTa0fvPqz3mOvarOVwQKMwgfVlxJi
Aq9zfBynINAcfVWdxmTV5AQBiYzUxVETAZDR2yaL1XIZVxPMyIaRsWdirTuhH9H7SsSqNFsFMw5+
P9UD6HqT2N/wHZaaY68qExwT2tHLupZPrbnjrrLcDrO81fspV4VZNwG2o6qjdIZwBvo57rga1ZzD
xaouk67wwGY2DN7fpFAsR71tj1jVpG+R2gOfNMF2rG7qorhdxr3O6yAK6H1BijZY5gCr+R4kBa6V
TmuBh3ryfliCtvEcdy27h2A+IxO9hqW+03viVS2GDVhuLPbU4uJdyenWVuk/1Hh/swsG2ev9QxeK
CNIZN9++SbLsCW3ESwlfVGtuImjx/eCzxPbmz/yEVeF8aINb1C5a0weXdquRHdvvcT7BmFXP8bBH
Wqz3oldlaBaO0bYdZQi+7zuGQbS7tt7WFbja+2fuQxyaveSzw/I1HKMcRh436rHWBBKEqzJEq5N3
BMTzrisDOo5VRTtEElpLGMGN7x/dlui4CZ5n8LisX33MujeJu4Df0nrrwaogi9DDShgy/ACodzMm
87GPDVvv2YNVWdZxL4KmYv/q5m3zaYnQKBxsf8BBpPfwq9qMBYirLK7ZOxTZY27OiDbUSW/oVXFW
o58UY0f9SGmeElCN21Tmet11RKfvf1P8uKPfTpfilEffUfdqrrWWmyBYFafKoGA5FsVpEyaQl0tz
FPacHfTeyapCc5lnnWczy6LPq9XBjxd0zn42IDLU+wtWZdoKADduwl/QGs5yDR32R4as7Ulv8FWV
DvUCTHASzFvm8yUh1Jz17rrhj77/OYeosCbnMiNaSbhN4IUQFEt8vdZjr7O5fWIljHlmcLLgTkl6
uxip1q4+IHPv3ea4CKyeVibTVh50DzhMzAOwN19v2VznJftqMa2oHPz9GPYj7CxR3jTcJeltIy5J
gm/39Z6o41z2CyLmjJD5dnSw9QPl0Bx9VZ45aVEsRb13wGCG/6btl3PUIyfS+0FXJer7dT+bfcpM
GOEFh0Kp9olHtIXe6OsaveSJTSG5BGgjhxOcQPMwc8zXm9D9VYGKSAJQKRvvEEA8u8MbjelXZb3m
s68qtISKoSIo44ckHyHr2ETowKn83ed++Tb+u0yH6KP330zJQle6RuYdIE1n3/1lXh4y0E+bqmmy
g1mnnt4UvJYDeejrCHD23YMfteY1qzdQU2TvenXlrYq2wlMzTwoLpMRf/dg4DcitIsz1JpsLZPZt
XeEb85t5wRzQD/Pw6BoQ7QoCeR+0vk1vVbUphknfdUrvMAGJAknYB5+lMwya731Vta1c8DgMhXcg
tjo7GXliP4xN3z/qPfu6aqUMezIXvQNIJoxLWCJuJ8s19DYyF+D12/dulIbdCJ83I2FGAMvzmuVW
9CBS9B5+XbZd5BgKZ9YBMlF1ICuRyNwg1hOpBd6qbH1TwQpO+WimJnlsjFmCvgkmvZOdt6paRLVo
U2N+VRIoUmiFODsjghj1vve1QsgV8FehU3oH15mbZ7cqrT+TKv1dHvfl2/g3M467qtV0jNNmjnkx
c0/uSCT8CoTHkOh9M2uVUCiwRFaX2RJibX8Ay4ph3Vs8vVVqrRS6eINkQr7qIR6G5DgHl3CZQORa
7UrcTe+/dwe9XtY6rLBk2FqHDmrUvnOk5gfprmo1nWjID4nBs7vNjP93ktcDsfEftYrJXdUqPqSG
DFbJN+OO1ontWLBdCBw+6I2+KtV5abwuGATFlHbkQbpxjNnerPRW2LVmSDp2gNBp8g7tVMINcZ2r
oXQ8vSOTuyrVIc/L2ppG7yAwjeZdHZ7tHuKn1ntZS4ZwIReJWAIgj4ULMdLOB7KBDT0tLBrl99+j
PTTpknuzd1BEzHxtnMI+Zn6dal3JoX1+P3ruZK1dSNs7EERkEA7q+FdYywa92xYitN8PD1wtrDOn
Y2lqBrWFS6Vgx8xSr1SdValGEBgKswQKbGVSbGWpYBYBS9ebZi5B4m8XvjGq68y2KFUnl8aHCKHp
DuN+KPXm97V6CEeXM482n2TL1fZ1VhIKJeQ86u2G1/Ihqwh7OedUU5Na8BAlcdEwIZ3ffPGXF/xv
Vo+1fCiAsV1Jl6zyIem6zdwBwsrdeYSwSp6JXlGtKhZ7k1yimqkMgrj6XJuifQxlCAD3Pw//i3/B
WkqUktHOzTz/Aiw6JRFqhAPQxOLjb3ywqP/57/jFGvtXIMebOzsCcwM+Gs89YMQk7Ssx4s8s49N3
vdFXlUsIUGnyf+7BCwYs6WbqH7ve1Gwt26vClX6WWsbouIdlCbLj3F6gLKMX6a0ka2GRFfPgLHvu
IYhTn0Ng5AOUzwu9/vJaWVS4+cABk08ncQzgUh0hUIi5Lb3KsldrLPRdo4EIA4kc8sK+LPEU2nkT
ao6+WmNdESQeDjsPB34sT/DCo83i1oveZttebYeTi4/FTws8SkA9t6gVSfWEIqr5va9K1uwjbFEZ
uz6itfEU1513PcWletb63tcKo97No9HENXnobcvaW8YUnto+9fV2rGuN0SgaJj6D3XbWj6rYGZnf
/qxjQLd609laZwRav51cxfidUpYD6833j9HoGJpzjbWq19mo87IMqFfkGP2nQHTpDU7a8Tfz/WVO
+TfzPS6nd0shKtoxhfrN09s5+ZoFN3DbMKygFtuY7KO8WzYDV5WxXhGsJUgjNxSZ5ef+weY6eNc5
bX1XQUN+0PuQVgXMoQ3oekSDjiB7rIhw87akFDh7vdFXBeyBo5lFzSZZIUh4YVVvNyg3nA96o68K
2OWDURjn+SHENF5zq9gflrbXkwdCmnj/M3N71BKk4noHD4WMSe5z1YHxSVs70rtHW0uSYGEuxBuT
rNNIi8TCIHL+bMNAs4ezliSBgJvG0fU5n4zz/GHEaXrvdHHxmxr4xWq+FiVJcqrALgS8esvsH0bo
0sQVFJXeiriWJQXCNRIDI/ABL3gVnaPArD70fKiG3me5ViYZuLtqYcnw4LZDSJQwVHNDsd/R+izX
6qSsAVnr1FUI4SGz72QhxU3Y5f5nvdFXBevkgLOTJABx1mGoMwY/fInbetLrzV0y7d9u8zuBJdIc
bCCEDuHLtSLxMK7nUW+yWcuTyoj0ocDwwgMsAsRPri2/J7Fd/dR7M6uCVXgOQhI9eO+g7T4iCANd
kiHefNIafi1R8vwkJ/FHhQcjtxqghgtm620YhUqvgbYWKbmi7GYgKxGZsot5W+V9SBZ2a+t98mK1
QXbtYeqtsowOhWvOx0ZM0a5ys15vQb+E/b39bAjyhXWNb/hg571BwJ0wTjUgCM03774fncAnoLoB
+23a0cX1BMAZNggIbb3f9TLFvTmYSEATARnC0eFCQ9t7wrHv+nKAFKo3/KpeU+K4ZZCM0aGpBEhq
yKevspT9N73RrfcP39qdigerNA7phJwQdJx1cEfuH/VGXy2w/hxWEQ0L4wBY0nwhe6XYwf/sfuiN
vqrXpc5twebYOBDZfUGJm9ERMK6p9bMCf3r/ZmRpQIwPi+gQXxJcjFblD76d2991nh3jx/vR1Vzl
8+WS7VDYhXWbkP9FdtFSbPVGXxXrIhIJAEcRXdeM82drBowd+YTG6Y2+KlbHz2orH+oL1XKxDlOd
3ZFCVx31Bl/VKrgrkxQhokt8l/w9U83RZl6SRGsWg7P1/rWDyy9rIx+h6I1uvUfznx0nq9UTH/nh
qlQBwQyxu7jGoS+LeAH5COTRjrxabw721+KmWPbclMa2cTD93EbwMU3AZK0hFVoF5a/lTZlvB2bj
8PxS9N6OFnL0yXbSVLOgVuWauwDIuoSpZoAfeZ0olZ2deP7doeryC/73QxVLxftflnXa8lXgMgur
oThb+OU+5t4kf3civHzb/274Vb3WNSc1VU3GIUgGN95GwyyOuNwG+PcJIExQtf6iV7zr5E0kbEEh
ndk4qM6fINbYJLouYOm16gte3bvVKq08UaTxwpRsz/aVcGISDDmja23//LXeKUVLFRoyjo/d5E7O
lSCU7aWiMdIe9J5+Vb9JWKl+DkRz7AczOri2O52yutOcHYJV/faG5VTSrwgky+NiN6gxJ7CkSpc/
9R5+tdY6g5ukJub2ox/O7a5P3G4nE4J39EZfrbXEaBpeChzw6AzsLpOqmI5N5uo5u/y18ilKQiMy
bDc6ugrSFed8w/tJnkas1TDy19ongemAeLY+PuWWIcpdTXDJrZe3QFa1Xs5aATV2TVVFAZgMInqI
7LLG4aav81jvq1xLoBY79FNHWO2pG3rH2NUkvAETSaSeNRpAzvuazYfSlvkQNOSIue22DvhVS3gl
eh+Ov1pxGzfwBKwl91RnUD/QD9SPhLZNWu1jwIDvn73Kh4nvcjZOaVN/IsO3/Fn40MT0ftZVwbaE
I0wylfV5tJ3iq2tm9Y+6L38n3vT+urf7N7P+WgWVD8JSYNTrc6JgrV27dIsi8+j3tk1kKIS8gSiW
THaZuK6Dyndu82kygqNl2ir6OVm2uFzQlVkLq0p0VT1km8SAs3lrOODiyq2RK9s/+J6RZN/gJysJ
8FbMyt4YSnrWVVINeS2hVEehOGTpaOffjNkm4nsDfX0yv/iXPzKzgUyb5cmbVVtclVGYyls/8bPy
yo2DOv4CUq6BHFhX4Pk/iKYZyIXNFTz0DBKgG8XfDIKtyGXNhVVlP6CM99MCnnuY45dIJWQVbBzH
IGqmrlQb3Vemk803sp8Xr9125kjcGYD5PHqqRyAVtxX3tosBo7dW2ZPfDLk5wqODp+fvVA0D+mPR
tkVC3CO/0TkMhoBQoH6UYwUgsygk//5kWJrz0jpQ901hJM1nqy7s8i6ozLAh9qJ1vP6mCkEUyu00
Qaj7IZ3abO78xG3EZxiT5KjuRlOmnL4qUDY+GTlWEsf8Y/sgV8N5ZEyCE7omcMxvSyHcBChg0GRp
vVX2HAkJaRK2YkXmLltFsn/8aKz3cTRF1R050b372MZuxwiBaxiWuylcK3TVPg5Yiu4zKMzZXWgt
Y3EKOZsA5PYjB8xn35mcO5cgSIvHbJb1BNCY3MXlmJCx0t12g10Q+kO2gDt+WEIXpvy2D32PMFXS
MeIa9r7pGiQQ9aorNymqQj8Bxi0vTG7hzmAKN7Clp47UCDOzW+B6g1S2fa2yAp6iL0wF+S6aS9+F
SW0bRdxtm6UzwL4uZRARumraoVO/jnY3TS9DagXJSxO5zdhCBoB3k24dz5qBJRhkASRnb6hc72tK
BHf2Zy8u3Eky3owFhOvoGfwxkgjHbD5lM/8qwidl1BXGJoOOYAoSeX3+XhCNyOSoiakayKfp4sTO
SJpuIryJTTCUxmdj6QfY1u3/Ze7MeuNG0nT9VwbnnoMgGdyAmb4gc1FqtWTJsn1DeJG572REkL/+
PFndmFOWPSVUXx000OhCuZ1JZizf8n7vAyhm+2bjrWJ9lwJS6o4pivlMve+jZu/2ejDtVbtW5w0W
DJhj7pkn7yKzg5KgInMli861x0MpAkgLewtfdVck3uICXt0FYdHoF4d6w/IQgpAopt3czXB6qiX7
BEYZeEU5zeEQC0hh824cgmL+Zk+8o+9DOTkgXra2sdfLVrRNcM0Q++Q8hNhfMqtN3lhDzvKLSw2E
7R345lp+74AjVwkWX9s3Z5tK/EtXTDAdO9seZYUX5vcMe2F5zIIoxwM7c8+YphtTd3N1redqlXpJ
jEyjKvsITBQ3yRsJO8wpLnGzMUWd6ArozfPE6SC7/ViaAPSOk/q6u6zLbFVQ2bsyK+G+1quvn31L
TNuLsUaFrfYUWUEZzzlFZAEdSM7bPSgrruNdzc0AEbTWQQUglNPDMkMMaxUe2EHRxx+di0AoHK6O
jDr6E17fuA4NPxgO61eN9b3nw9pbZ4xZQB/JNXRUHCxQIj8V7Yx64WAI5uoowUGoUh0e89GSRfFm
yUHw2lcsrj56HKXRw+i02v/krhYwwThSzSj5blpp+aOeR7e7L/IpHD6arulskNYG1MVtKkrHfNH4
FtdYta2iL4516qkRB6qhxykKhkreFPZBZ36ATKBaR7dyritlC5jDtWwHF9pKmLroCGpcxe2PuHKu
Yh/Iypc/FoskrMY7NgO4eggqCv0HWzgT9sGqXKAPVoVR2wGYqAze5zgziK/8rAton9CEkMJjrgYN
gRYuTYDaqkOTwv8naI3+iln6iGVkUBphY7SZgfhYjtXQz9aAo1DvZ3d+7gILd7BvFCdRyJn7IvDP
KCJr0On3tapVfl8FtV7uunSAd8+7ySRcAfibTBiGXpg9cdEvEBZqPNOhTeDz2mrM8eU2GPTsoRYZ
RqklPfBklgquXYJd7pI9ycju4JaMOLZ+xGlWthhJekVe6X09m2HWSa+NUPfLwDlzM5V5fTbmgUaW
2ISTFQygLQobADedfQ/TCZPLtl4LvCRxhzb1s5Uu/tbdE9uX9bobvcgv+6s16DcgMuAuzRWdPssT
mHy2+KUj17YlwG1qYxARGuh6DUwyWA5e3EY51N5dPoyyL+MlxxGowp0hy+/KYBk5stPUyC+Yj9Ut
HF9VzraOmb0Zex/jVv6O5ykMoumugQcNXzUXZV6Fx9ZWYwj8OLOt4srpWjGtd/qMGwXIBt4427Dt
B8vuxJjN1rjR9zMUYrHrHKspsXD1+XHbZOjPyTWgZ9fq7/s5nNh2TGbCZd1vmiJfG8+jl7XhXT3o
7FNq4SIMzXcEXvRi8+xbGgeuU6rvUusIUZqZbGxWa8u084V0Qo1ftSXw443xEtThg1hspKtZNBUK
rm29ktL/wCtcrcOhp3MUPXECCvhaShaRdRCOvyz+cfThOmDf3ObO+nUdtn68SjEuFpflEGz6sQW/
pqCXALMWyTxUBbyXmJ9IgF3q2Y9b/oRVLAskcaY5ANzoeu5cYPNsnMZ84FQvrc9LsEKnjksHI+4j
FuRu/lJGdTs+juHidhmYARdCTTLU/hBde2II4V4sS1epKSlsuE4XONoWeJZGCq9tFQ8Wp9ODtgLF
kSzlINt3rq/95ZRGZvbvN1EJBWknKKCtJ848Zy0Adt4JPCA7c1F5EJIuOqnyrGOsCJNft34fQYHD
ILfzcm/+bBmtspce4NmEta9o9LLGAKn98lNU9TjFgGapS/fZVuDr83gYOxIYmIHLZuFxnuMhZe9x
J+3hlPEbuCtw8Fqu5ZUHKdB/oDnrRu8LXHjrmV/COcOjfX8oWspfoc/f529Z1V+GMvXKD/UGqf5b
4BQ9ADvZugbv1zoabf9bAflbmdgp/Lp4ztYsHTNmfS1in9j0XjqcmikvIVFKF1X5h6keClHFhRK5
xQv055mlla64eR+9gjjWASUhwpJzUHmWzVwHHjCAOeaRtDgumrpPT3m+wLomgDX2NTGHDD+4NWfj
od/ss41Yu2ER9xHkQlUdzOBoPMfl1Ljpp2aLuumer+JxyKVL3UxXWnQTju2NDC1IYsa3gbDi9ZxY
WCSDiinx3ksfOiiQ8CxMXTuHTfL7EHBjAv80B7kZGXmcsvVTumHpvcRrbsEeiu1cdPLG2tgT94Co
EZ/F/RCdsUJFBvsafEpZz7C9hrXLSo9bA2xvS0giC1nt3WjKgpepwh2tj3vhRfz5pqTBeuE13FLP
2wpiHLBg2HkfM5vz5NvW8cLuq3H21F2OB7C6NQhb8kukUAHjdqTPOryc22mcf9g9yNa9wLnUW+BP
2nl3kSq3XD5WPbYb711EifmD0paLSX7HoPL6AdfgarigH5trvNKFH3QfRkHP9PsGsqW19+6ojI//
MU1C/VhFg0NArzIN8mMdSl3gFp2VNYOnRW5ByLHTfvFebCA7HvdrlTUfNIcI74eKXOHxDoyV8iuw
n4fhysCv3b4IxHv3eL8X3nWwWCPjzfMi3pkzffcAQbqInoqiABCdkCGN3o1VRVX1Cd5rXt5VFCGc
w1iyD79k08CeTICiRh5TWXbkMkNpyxeVdlZ0v+IQYEietCW8i1Zg1HOiCR3Oj13tzPnXNRpDHp+j
vlrvAt3WEDKH+kyCxui8XAAI5Lr96BrCyLjv/UCcyh6O9fUIjtU9qqWoqkcPA29IHqpaneai7mU3
cApM7ocFNVZ/t6RKVcepnC1riLHsD63HvB8y5wXSgF6O3HyDAczjYFjPtRiwKgGRTjsxq1JcwxlN
ow9t39aSMzv0+p1dLGH/ZFrAkife8sYmmLYAXBZmE4Rk99akZ0rPS5W25V5Bz6x2KlRz8GBlk3Eu
R2hzwUW56bpmFMFE9a1bw7jJAGFx+jyaCLPspGvHpeO2yQBzbX45wU4TOvcf8PFrwMylbVDP2T60
w0U+UIbzpkNpVMVJCO7NLQ8S22Zx7KcmDHC6n1Q27RhRlnqPUUMO9XauAnUZhJnt75tpybJD6bJD
ob22frr3JHikoxMU9nANfVaczUiXrqiuCgCRNVoQW1fzSazzEu4c8t36ViG+mk5LvtFjBWQN0ihe
+Ib+RdBmhX9rvDB0rxtBS2Tn+VbZ82UZ/wpiNws3oMSjX3XfMr8Jp49LYENMtWuiaBI4RpT8u6yf
qnE/TvOorn3t+P1JpsPMmW8vCq6qHG1zzQQpDhSxX84y+lx1RW8OYbGp9rFiF2PrUG72cBxdkpo7
X02yJ7QKyyBXVIycqLkBH+hssOR40W2dLJYRTnny1kxa2w45X9EWSQpKIcJ10/Et999qAMLR/rmC
4jWDbcHEyU6GGxH3lqYbUMHQN/787xVRXtXlB3CqmvAmP9VGDFe018Vt1Xb/3gAA3s4/f3unmZeA
OGk7eV0+xRrE4OMa9un9v/XdXw9JgfYYh9btYDb5hX3p5HX5fI6Y32h0/aHI+k395/WUVKbtMVvX
ojrVXQ27cS/9M5XNlmN68tAiMbqGmWO2m/FzZ9mvDTpGgaf2SxFV5FqAYL3bgoUE180h9NpMIvto
XGNLjitQpCJk/HAnlybkD0zQBNKjM3RQscuqdwIYv2hcb6woaKfLTBV2zrKGG70X2wrW9K/f37mC
+LsHfFVZRCy9Qlo2+hQFpA8HNUazATJi6x+dwPl+V2Gi8lYv+H/p0Piv6oxmqFxLTet0UvjeWZd1
0cH33rmFLbpd1G2UYWIv3aS3o5pghUuSy4j6GRI52wLXsm4CjHEElmFve7M1gjZNp/EialzHu/ZV
CnC5b5mYW/ZyrqxooSAw1u10Wzi1T0A2z/0CeynNpqkf7xAM6uUWi4Cc5GHKw+HyrC/rLAiXFVn1
viitpfL2tenKYOeMkC44MTl3IAT6mWOOKgPK8Nh0E72NuPZVg9N+WqcYcpHNkr+vx8H1bAoxw5ZN
eSIAY3Q7R+M6tG8yy0zqUoYw8G6b0If9eFvpSbfF7o+f9G+hn/5XoBOWFf/Dc/rHnXoZ52V8+Y+b
L/30H8Div38hKG//6yfL+n/8/I//f0Cgzm3z/93B/ji+fCu+/Nm+/vzn/4WBinCv9+wzrNoRxBjn
+fl/YaCi/4T6IF3heA7Dm/bZUONfHCiJd70MQ8xMSNAjLzizoyaqlfl//x9X/mdIFY5/5XtnqBTC
p3/810/GILyxn/75zwbzv2Cg7NBnVioMA8f3Appkr05NXaNHt3ySxbRbu8vU+NtdJIb8wjLRvHe2
cbmVgVb3PXUIWmEo1gvVeW9s1PN+/H9nQuCcv0Pg215EnYJxzdf+csZnvKoZIeOsi7Qvuk1QZ7Wt
8apf5d8bS/jnR/FeeVqbolAYvdIrmMaaPIU7XpwtXQMAqtVjDA+cTPRPv/+7f375P79Xeb7Lfnom
kF+QvXzJj+Xb7ushgoqyk6bEAD3TQBJets5cMCM0UByalX+rg6aUHEIDwfDQQjoEuNj41mmAsfrN
89byZqSDASGmHdad64/9wISMHz1WK8HshWbqmLxVz4wak0xy282pmnxyT1XhvW+dobirdosiHiq/
/2QKx9t3fdAWe4PZ/7TPqKF8ZzQ0AG2H0jtWZTV1wM+DgqoHwd6630JCVNx0/P5qbFHNH0bKC2my
6BwHqVFsvbwMCmBzf6tpxq8TCWBkrHeb/xZO8KrLYlynTgNLZLD/zDefQcdDqqzqDVXAH5rJP/80
7EN2Y0hFzxcI818PCNGa0E5hVVlCAmlfWJnUVyuZFfBxO3yKlDvuuQfgioYEQxdRZtsUYBqwTSOk
bEysl13j2tCDsE2JEa6K6I2l8/MNGTiOA7DCd9n/TiBg3r/akeBq5rqmZZhskxPuiMArEfeWUIdh
GMWewMN6/Ou1+oc++OcXYkufpXp+IRIs3Ku4zDTGK9x0tWJ874onu6nCMmEyrrnIoDJ/yyrZb3Er
VfMcODnYJzdUy1dcZfxib5PHqQTebX7pzFHaHFTV+CChRgk2u6z79UuYbk5+RMazgk+fphypYI+D
1d9/Z9IHnBe4LgWo4LVR77K15VxtLQtHNE/bWM9HGjNwYmd50zvR979+X6+PK36gCIkgQHoPwjy7
/OdA0ypGqlOE7uBp3fQmlZs8NlQY71ordd/qZZ5D7lc/TeQ7kQQI6Dou18HPn5WD07D8BWQ7c0Oi
21MSiQq0VpGP/41trRcDYsMlTiN7KuPVk9nL5o3RO5OtUGebtrcB99aZGA6GLCc82XlePU2RCUhA
6GQlXjW4TkxaWXk74LhuDgRprW+zRhAVzV4RqUQGDZVpXSj1rvP6UcYYrsIlIU2ZrWRNJ6j0ulGD
hXwEHN4s/TS641/69xrbw68kWnUXy9nqL0kgSXYbwiI/nv2OzBCyjridWCT5hcqHXL+h63J+9+6Y
i3EktEQERa9/pyqkPkH7kN8pp0ANOrtvxjh0DAajoVHeU9vV40egbxH43Wn2jxtzKjhnOUF0N0Zr
+d3U4CPiYnHHr2MXpR+pXvvv/KH031EGl23slZpJY7T80YeRbHSOhyGsiBL+J474zT3yhzz99QJg
BTDOgy0WvKZXsSw13krVXs090nZlcziLIq5cCyDvud6aiDYP6hgsTnicPcQYk6S0WAP+24/+kCYk
nNi1DpnyL4UTLk8uCrGdtrh2ds1c2fkbu/C88H/5rugXz7c59/hrrz5kD5wz54O1rFy9s8u0TjxK
z/u/fiVEUq8+BTQmjcLADiT36mtvgL4wfpYOXZYwVRQkrQjMtT0UuRs3fTfuA0hmcU//kH8V+uO7
v/7sX8IlTmeCL+I1zhm25OsJ+WlclcprABpzk69fB98tdh7gPciReQaVbWEeceF64PqtzUAf0zLF
zhHe8sb3+PWO4BuE3vnEDnzYra+yqYCuqbVIwhgr35YDQKvh2uuGHhoZlK9YtLb/xs38uw/0OWJl
4GNGRFT68zlkKCQqlwZq4qz5vGtxC7mYfaoDUAxhfc1B88ad9OtScgQPFoWu79v0LV+dezPLJl/I
GBPqO2rX24gYJsK5v71g+RTCQM/zxRms+ioarE0UjbXmqfIxkuDYBehgYQdvhLe/fRY/sH16EDYr
93xO/Um2rcM2CNeIZ4miYU08eKs7C7387q+X5u8+JXBAkhHS+OyLV8/SwGRTdFiyBJzrtgPpSd1s
zuo3Nt9vPyUMJCe47UnxeurCyxopQs1xFPRLfcZ2uvWFxtnl4a8f5tc97rLNaDK5js8d+8fR/qdX
JhzIpn7DD6MRuhw6BIQHnLb8I7h2/8S2Xj9EpVwSm7LtGw/4xxP8fIi5JCEudztRmBe+nnXqjXaH
EZVSslLv2YPy6x7nwVoOdb62+w7KF5jueUvQDbSHRX6b6uiRIChN0pT201+/hfPZ/uqruFFoc3yT
NtIQOv/7P70F9CFTkcsFcnu/AOEcuiBeXdlfRHJ9y+7uj6X+82eRrJCJ8q5tAqjXpih+kY1GyCaN
USFSXVb0YuL27N+ekDlImfhtASOv0EJcemOFn0lYl+l143YUwe1syT/0oF7Tu4a/5cFQaQKu6pFW
Hpolr1A4jhTw43Ur5iaJ3AmfValWRdvZrqgnT9i9ZfCzhZqTRXa8x7qM/OMkRvdChkq/NeDw63uV
LCrpoOQ4J2mvlWJm7HO9pk4EbJiwus1cO7GyebnYXL95Y1f+em4SPrg+a9MH6+y8njomW6BXzIRt
bDW9eNGISq/RFlS72Yl+YME4vxHz/PpkHnbGsEzJHSLWzqsVE3lN426aj2MyJ4xLqzfnghQNNoQF
4i0Pmj+GoH5eMzwU+Tp3sBOCDX6VNzQK0VE1lUCdnXGjexW0l/Sa+0tY7ymDU6046NoNPtA4dx6W
KRpPwq0ElT7vrZLvr8eFbwORh2NNRODAlf95o7gqLJQcWLyBWvtnJ9PTkaIprkfDOLgLUpN0O9Vo
sPZ20XhvhOi/vvLzuY5DKWf7b3JWBDN20yy8cmSeMik38vqpgDifW+atF/768JWujVqMtEM6fuTh
bPXzYy4pIt7JKpcES6dvdosANKXB/cYS+uMq//OvSqLhkQUCTuTBbP7z86eUldc5MLH7pN8aBLhW
EKXHNXUpEanVGA0TuvLcC0WPuThZfquJeNzWWndGGZuSahlG6LhmxuETKINiSXrc3a6HuaLcnGuj
gnsOAw8FmVd7tPZbq3hW9ZkUvIHJ695ly1D1Bzo2/d+zjCANYGVIYkZyRLz5uSJ/fi478BHwLWpI
ymCrbrOtVIfV5Na1cr2/N1Jy/ijXFmcVFZtfsD9e3fillD1tOBy8ramZL4xlRbtOAd796+vhlwSH
j4HgLiLJVXzOEV79UqD/Wn+pR4zlWzV8MjRBkXmE2ipJ9zx9p0qvCRPBpOH7eUJoQA5pcRTkdT59
bCZ4y3EH/pqSD2puAekLp9nEggFUJ4PUjbez6FPrXb+koxtrF1vHmO7ZnCcLXi1vxZe/BNY8C4UH
igY0/G2Pn+rnXyfSxbwNZTlCZS4f7agZv0x68Qloi+BSTpKr13jOg+mb4jHN1XDtOyC7//p9/rq9
2GBcs6FNAQE66KuYk9npQNWp2yc6VfWhSFOmgoote+NG+M2nEAbyhPxs5w96tYkzNZclWG5c4wdy
lt5xvJNKldi/8Sy/+xiUG5SOBSF09NpSKp+7oljaek6awKQjGg09rfEcVON7qaT5hDJa3Y2hmR76
oDC3bVmZJ9xOXH0c+6gH2ew6YUEFjEAI6q/QF5MK+/6o6l78GNQ23qRbenZQqzeR0XNXzed0VNok
ee0Ua0y7xatQYwXBE/VrNSPKTftbkYk2itWI3LDI7fm5gxxexBpC6JTQiDY3WzXKMCnM6mfJpFX9
qZwKM588I0xDh3lQX5seVWPdmaKL7UX6eTyqqH2qswoIccZAxRs77JcbTroSbw0ZESTw3/ZrPkm1
KRIf24wJoZh+HoIm+rEUQY3EPA0fF7DDu9GZOrOPiij/mjYUUFqyjCGOlm15Sxz+my1CfYuytcfq
JPl77TbZr4Gip1NTb4s6b7mmgbXRYW496qU4CgRVonOVtckYyHbd987ilzsMAQLnnVgy5/Gv19c/
Q4mfrwmG2ljA5/fjOZxDP2/YpVlsgAJNjVMZ8tW9k27IfCGcn91Ba+3h3YJY595t0xJINqfSp3Ju
5yquGMb/1BSreJqXznnGurF83yCK3JuorZ/qxdnqXWQt+tkWk3mkIJI+ph7K7507rvaNU+e0Mwnd
fLjr0rUeZTpZ2btuqtY61o3ld5xdbhleetp4Nw4V5s9VYVs/GjjjQ6IcD3JnFKbph3ntDKu8b4PT
ZM/RN8K0sOcMlMbd5+EmwzhrOtdNQkSyMs65mCmvR035lbszvEypwq/x6nQ2IQfllpfCGfT7jWZ/
upci25xYDx64bkSd80cdwZ8/tEHefh48ljUFUDuHAyJqyqqOPwbqYA+r9w2gfc1OQbu97ErqVrhO
equg5Nyh6kUyHBqRTF7DvIRBxF6cwmb1PntIEM8FoLz9ICmVsyEyX6jLCP9wlCWO1gWD5XPaH2GG
h+VFOUS0KBFmjFHSOCSmEOoYy5+ww7GORVn2Dyjjxqd0yYYq3mgEjTF5zxkZD8rltjLF/MHltOrR
j0zVC9Zs8+cwX8vrLp1ynWRiCfOdj2jjmzB+u3eatVkZvRuLjB3R+dNuLIfxKnLbyCTMyVgvA2pT
k4xFu32wYMQ5sasyyzlNKNOXXdXWKo2dCfbLYVbdZsXcS8HXztsMEqE0uveCRet9uHLEUIpcli+z
zfqJEctsWYKKrP7SeAiE0YRv201bQbZCnSPmWyoX7cdc++Uz7jHVkmTriIKwX2gOHSThNYmlf2ZC
IHzzwqsuh7E5B27a3HRjg+bbGCSMVEpT5H7r0mBa2wxTuN9agOTgabplvF0Wt1lhCNcZV+qalu3O
C5CuooodhjkZUapTdvW3yIZbP+TIN92IIwzlS/DSMdZJ2bVzdEPNj8mkOPUX309SNNn2Hd6vAb0g
Fyn4UYWt78dmtRgL9IaxmpOVMvRuqEqbjpDyCgRuYpYyrurKVQentp1TY6Lx/PLaDcCDPYtd6Ykt
QANd6ArI+zRdWV0kB6jsWP0fTJPOj31hKVoDTZl/7MYedb7eNvUZnuQYJn5ghvyw+EF6o1NC8+t0
K/MnhYpq/LAosVqJh3i+3EeVXJgFaKosixFdtsu+DnoYgK1HopfkFcS0BGVZNF5RVO3ReIHKSWzl
uOzJzenv6yAnTyQYWF+MCoOrqmcq4MhcinqsGoDsiYXSbOHrNO2nWdl5FjO6MF1nYdhzD6nGOtmF
F3yqs3z5aPrQNfH5sheUzMuZjW3PHhMUW1Q9LmL15VW1+rMTI5xtr5Xuo/xYVwQ9SVFKg+xPypXq
+IQMe2ebxXxCvbmucdCr9V1hpADMGIyLvOz72hGXjqib+UpkmUdzr1zcQ2dChhAQ/LUPDECk3Un3
Frbh7ODIvYraKOgSci1FJDeS6O2GaY6OM5PEW9yYuteHyTc1kgVk4yO+dnl3s9aGUrzRZYTeA/8s
e1eUqThGSIiDAwMMek3CcM2/mwyNwJ45jOlggXm99NvIunZQvbNurLT/ShB/lgnTwH5XZ6qPdrQW
iMeqsHG+ZTnGa4nbW1a4QwhG+m/TBrjRtR/u10oZN+GYKCMmJfLW0FJry/SwhEHen0Q+pzZTI6rp
L4Roiqd5dmS+81q09QytMOeecITrKnajmdEUhik2mpdNUTfoK2md7xBZtMNB4j99PvgHlyZmv0zf
i0hkXeI4GqDD1PizuED2IYY9coj2IdiG9QU9ZIFmfp7dj2jX8yFZMpfLQ09FVCbo3hjsqPxq2tXd
CEKlaRBmcDIG7YJuulDVbpkqub1rwzH/ugR1qK+9iEvvYsakSSXerGkmFBE5EnNZ5ZLuygV1CRJg
tB/5wiTn1vn6vXEsMiYn8xg3MD6tEHvdUJ2ER9T7w/tNlN4hH7DQKDovXlN1FYwTSWsjbhtT7K2A
oak++Np41rE9IwnK1Owatnts+WbfSytmVu+xLYJ3Zm4fQ8WaoRHGtMgdE3Cf4A+fSE/2uqpeRFEe
HCFPnhJJSD+TuZrb1Bf0x6IahFGza1jLodctsW+iY5D778uheZ643GU/Xa12Wr7vyuJWrwo1cf21
DOzYG7ubzf7ULSjamn3ofrPnOW7s4CT5G6a1ONS4wBeNi7km6MkAbPvurIzjrTLQBYXDi/OZx4iz
NnU/Zzk3V4u4MOlTcbdYNeNRuZ0vD8gKCfLIhc0FRe0rSnb8WXfgXPNAvdSTaN5laWB2TIwci2B6
XFRzEBkbY2m6m1Sj7mOAqcA97V6a+jSDAOAJm/eoIZ+JNx4nC80fmij9WbTBeCHW4Nit22c/9/bD
FN1kjnfF7//gOs2TZ3UXXqHWuJqdB+bd7ks/OHnVU5jduF4z7hbbj+KGm+6KVTbve/2jGrLLgDAx
bRD/Ntn8ZPfZjcwdVFdGb0cIuqfJuCFtMP2+meyjVhZaWBmcRuE+pVP5xR5R8s+Ot6tVf2y1c0jp
JsREzYfAdj8ay3lnoyoqUfzGohPvnWLeRVHansc2KZQiMeIx/ZiBqePc5e/dfInzMnR3lmJKrcm3
/cCAFl8DRbT3Udn62Ro+utpG219+K+f6+5TSSTFTe+MwiZeV1T7SOfFQc5fWZklqyz6Vme1+Dgt+
eAPMwrW0ubTzdpel65VGgpZv5U474nvHAtoP9fa9cD9rmsHaY6Qh855r9hMK1WK3+eIiW7zhQdth
qKic+F3GXtd7EXbfpV1drEbdknsevWHw0GiWZKXziOx36nY03t7VxXjReayKMgN9uC1f2fh3XbjW
p25tu/0ScMQNnXlYRmYWUnf+Vi2VWhiDK2na2c1IkGQY4FNde6PxWUfImwYHLubwOWfpyJPQ3g39
+otwnS5EatyLsB+Z4KGbGYTXgye7mIGuIq5d69Yvq40L26VfV2ArTRzDWEz1nfwqT7ZmfGEY4VGH
jFSOuUmm6YtilK1HktejItaZqVJK6lKkScsU8XXVeOaD37rWZwcZwvfGqbMVlWmwLkinHR+BLq7B
yMLsLLqPwp4JF4+chBiSACvazdM6PJgoH6ITukCnS4RY1yBhfMyGJoFHWMFATl24SeXM28dya+w0
WfO1aHdYqEbMLuSqug0Yt7L360CVpnbPd8vkZB1fL5D+S6RTP9y5JQNnSTR24jiXmaQy3lv2Tk52
cYf4upBJw66Ar4WwI0iW8Kx1iTgNvhqap1+F6AYZYzaxyX3YqJWKcFeOhJu9rU28ttiVJIy3Mhza
EmRdriJMV2SJ42zH1Bc1Z2RYdW7MU9tfGiFxr3dy88DQqioPVZZTYQaXzJyiXVdpiv4A7d9uGJnm
zJcy/8zQUcradbvhPkDXZ3ZDXQEOH8NKc3zNlpfo3l1B2FCAQFJvhonVs7VYy6wlYWOVzyPjhAEQ
GuJjPFQT/FvIteU4MDVquFwewrKLN+5BlHlWNO23qkBY3iJP7HcLxBY0JnrxGIuUqNUZwbTHb/0k
DX8Evd5D5A1twzib78/xyHVi4n7tqpoiZ2+vh1z3WjIHF9o/1lS6DVttVIy5DrWS6EWiYNm5GmQx
1wjiUt5i1aycuXWprpiwOYvwbeU+uDWygtuBA7ZKBDFasKf/kV1hpV3YO2bHpiZW1uL9KNuBnw83
4OxZKmZQYy+o8692ZNn93q/m8YM12+q6W6fs3AZfVvpc6TLw2Nsk5phBnfImCBuudhTR1hhXGea5
CYOCW5fg35ANSR8MDWsn6qd3G92yYV8Ye3uqS5Q3Oxr86YdgmNqvnlU4Tmx5rf3FwSmA/7mI/k5S
f71hxNluTo3aGsIyt0aFUgznDlLeLlF5INhU2WU3YEW7Cxn+W1ihAw1wKoXiOoiCObzYSqLtJPOj
4qHSdnMFv617Dqpe3TIHwcMzFMhbpuFlncuWWodMmImwRlFgndVYsM3+L2dnshu3kqXhJyLA4Mwt
h0ylBkuWbMnyhrAtm/MYnJ++P7p7cUUJSriBKt/FrTKTZDDinP/8wyM2sVTn8Oy172zeGhRNsXKy
O8NI+WaYg+v6RuFElddGTXzKyjH9Fs8VAkAlS+3Rd0oLztas6cNP7DLqO7XLdD5so2g8C6vkxykv
apR1xTZGhNRhMuqP+Bq9AinXt8yFEYIiyynRUVbNdJK6KLYKSS2v0t5KVV8HMRGBiSbmM8T/wQ2A
XhgQptaQ3SLgdInHyhZLv4DqPH7qdOz8vamrpp/0GSnECX3t+wOirfpG2G3SImVTkp8N/4dvVq7b
JWewo7VBy0wXzLesHWoIiTLJ5mn3dwJ5yo/VLZgqjYOi/aitqL6B7zII3x0VgBuFwvuXQuH8ORXl
Smdgl8I5ltLICvolBwiGsrMZgijTEp7oRCt26NdB2F5nwOM/KHXd9Z4Lh0OGzTqa5kXcwJO7Y17W
NYE9rcMv0zHUPnBKdFBWPFV3/LXjcyFqWvkc3stD4lLmBj2NZO45skU/01bRfVtn8rnvLBGHi9z2
pgzQgCaoMRLL02hDx5sMo6+LrquS4hDjptmEXW1Q0VpRDn7uusTPMo+RSxNM6eYcmmnI00JcG9Mn
ESfFU4SQm13Dnvl3S5N3DEys8rZTigK5Neul95RNX+JVQAW216DvgKzcl9N12ilJHo7IXU1/7GnZ
fT2e+V5GyoATEalmSSvRoBJlGqy+TLaa2sFoqt1TjSClB0YqbNW3rCG5XJGGGP6sTL0T2BkLwIM8
PIsg10okt7Z5lckS/IRcrwQuUKVcqXSpAOmmc1OoQzrw4YrhF1rUqkK3YpoFbgRUjlJVtsz0QRli
lnzGB46IFiVYhW74l1Mt7P1ONUVUtvk8PFLRKnCujYgqK17xpfbdxEzulqWKv8QENHytZZNwgMXl
ZGwGvqyJNus5uN0ZvCPoEUT0h8SyDN2fxOyeWHP57FkEzpteN+WLRGdnJuJo1o56KXooiMEsbcjT
mZU4MphWN75L7AUDHC1b8IEfUUO7nhxNehHp1gj5VkPpr5iv60ZYlDQjQZOM9o1qZEocCtHaz21l
VWhvLUf9sbCfaYex6dTnwerW36SoNj+jGHHfaZ1b+6afrATByRRHn5ckdbVjsXT9g0Il0fqFTFli
yFCaIsgMO26PNNEbwqWr2W9RDMjxqqRNl2CSoE+eDsHkZ8HGlaFTqpc0IHnCTQMZDxLhQD/0R70Y
O9Wf5DrI0LGGdQlBBhtcBxQLeXyNLugzcIChXi4cXR2fcrzKY2vna5BLI77tAVcJ3cW8g3TPeNQV
oierAi1by/kV1Oh17syuYTFYEu6wh/ugnvrZsg6aNygrkuOkEwWuCYP5IlQOGc6nQaNm1htOcAW8
dNbWdD0aq1V/z3KY9iFS6dInQ3NtL7AYyH+BP1o3+pz3n2ppsaYQH28hGEU3/XDIB70ZY5T+yHOd
v4NnQyn/kcPBEQMXU8C2gfmzsQNeo50ccZWCu0HpG4rb/kaU4/5MGtGfGfi/Ae23QbHu6MxCXA3a
324Coepd2WSpxJShj9JrUKo+gNg7Hj7Gbt/OjRh+gR1sdG+GRtbev5Eqyq1tePm+g6zYaxxEUrDw
uheTFGTg3MS9qfBw8NcuYYU0tXXTzhuQWGqlgbxSYBhlzWMc5LOoj6h9bdIqImW9AsFILovClkeJ
+PzBsJYpjDmJg49//vaoXwHP26/HpJ4BKBNfqFivX0Vaa9Kp1LZiI2Ij5H0pYC9waqSJUPTjS4lt
Jri7lqGpYO3MCy3V2k+4cRGLIkTElc9GX00+uv60YlYxua5nxenwR9qmnI8MR4smSNVUu2L5C9iW
+Fg4jD/V9BHuvaEzG1aGM3Pnt7MJi6kzVNRtBq/ZQN6vn0Mp2kkg5av9eAaWOogljUKEosMfs8nr
4pS2LiBjnavYu67LUnJogk0gWhGRctWg6z43X31n8TK+s1UD4tbGB9gNPTUkbXgwpjiNyiq7mstp
vgE/+ifbpr9cTubemkPgoNBsJuGvbxrtMxP9CgAHdCYlo5G9JC/r5IwM6w1F3OCQMFzNZOiDPsPZ
05w0Qsw70NDG78iCvFnYFyiWpIHkC7AW8Ze4atCT3+oVr5kJC5YfRflFG2agNBrIyxbKXrBICRpi
0Hd8vCjfrv/tt+GHAVfecsV+8DJXtVOVdIz+siG8WtUlB7OO7ivnbODbX+fl18sfiiPMUEdz0LC4
+08NtkqmdTiTc8JOfeEtsrP/YJ9KcV/WGUQe/HTMrQeqM6s/WCQz+P2Qx8+rcFQvhr2OBN3u1WsZ
60s4zHl16fQqkHAGLld3WvT14wfzl5q1/7kgP7D6dSj+7G2vF8cML6EQxYii20jKC3xemFjjsHCY
O6mdhjTpDkmhpEHGmXxp8eND6u3hMlWjJ7eM3SCnwr8HxY3p/XX1xpGxpntrSdZo3TiOV6CCP7Pf
79lB2zKjU3Z0prT8Z58l0kyFmPoJ7UWz1vahTuOYAPeaN6tZv+pBTcMzD2j7BHcPyMAJz0DvA4fT
3WckDaoC8iHm2rfMaPyUUcmENU4GIdP+7rRpiQ/tsKr3k601PrhiHej22B2ZHJf/yF/lxiEtoPPA
PhEK/Z7JglFQOdsA+74phv63kskIyclUHSwASWYU1bnIqXe+GRiebOEgYwxP95xh/JbIAF1oNt2h
q24tQ1bfSgJTrycjz87sUO9din1j20C2V7vnfjhKAggzgeKD+deGB7Wi9/OIoYFXpa575ih/u+fS
/fMYVYuMHgS7O04LLeWs62xRiFOQMDldaQRJyYZwZt1ss9zdukFvxgplM3CpUXZ1SZ1PmZPpWFcp
cx+ZPtE90ZMD+SsKtbFakTfluhh8iPizvBPrkM6ewC1K8wrOpyKw81mhYG7G9pO2MljwOkQit9ri
WF9GmUmFRqlcB49RTfy4jqo1nfnK3nkjiLE0hvi8ewiOu4ekNGkK0pM0EBJWM9DmWflEjkl1HYnB
evz4Sb39oPnrHVhonB0w9vcJCO1IPuPirKXfTPl4kXT5elIErnGtzvA210lF+PfrUZrCO6M+dS1r
92KyqMZigYbZH6LFPE5DPOBha3WhisnLbboi5Tlz+LxdCfiMbVQqjl/oOvvoprEXky0kdXABY5qW
SYseMs1pb+xO2Mdc5mCQQ9w/LIJAJ6+szmbDiLf0NAv6DGw7czuZ8CbblRkGcEUPRbX0cdoqX5JM
uFfY57jg6C3hY0G85JMCOXXuNHyecvWlc2NDXpeNE8+ezmeY+ASgzUtYKo3zZImswoslQszPdNJm
fuSodaTQZC8YPGFQwDwlwknuFy5XVFAyrYwmrB2SsU7MhlXHIxskf9Y5VmzPSDEpucnTCEwfaoMB
Hp023ezbUe9wDRdzsACfPSWFoT33N0lvt1gy5ZP9IIYVWhXcNKvkJ1aaesUr37p5eESm12sqgCoF
Qfw4DK72Z50ipg9ZYjzJtE1HrBAy+UdWq/xZcpHhAloIkVdVjtrQL7vS+o2eEkMmV3dmXLlADNyn
setruIpab9q+q9amFszVEKGKtqb0GfP19hmoqL/DqqBQA7qI/jEZehDspc7wCXTBR7VDLaFsXa/6
wvmvxQZqIo5ecoyiyuxdvyiM4luX5pBD6860M4BA8ImLCSheQUSHn6GPHUJ/ko3jvhh2V9/HC8Ss
sBHV+jxnsPA9pV8rcVCXCfRYs2UboVYcU6YLtN7e4sAT8BaEkU+qMKavmJGNClNzzOC8drREG+AW
AdIwwZSJPVTgeB4Viix4HVUqPhlFRbW8VOuMpp5WNvPHIakecsBDQFIQ3WvuLvuTNiOgab+UoxLK
wUj/4GrSnqC746bRx3PyJYv1VXj55MRX6VhIL286Zs9dZDCd6t3WwHQD24mfQuLZm+LY8uWfP39K
Qb5EznNHcBK8LniaqGoMFk/pl2llftInHAIqre0uYx1r01jniXx8vbfHDWIJ0CSUGQ6re29by5Sp
VIm8bfxZPs018wP3X6nZHGcQAA2H9hdfmjfiHlr7DhVqA4MUIMubo9E54T3XHAhMds4c1G9v5n8v
oXM3tJR7hW4TDbrStX0K0V+LnySsUeog918Z2dsN8V9qXWvTRe01UfhHMuNbupSjMy2+tHFl3i9G
xjwsT87xQd8SxLiWo6u8HJjmlNsbTfo/eoHVmmZjMbGvhEE3XM6wLfxuBA5voTAUjC7U+HtRKlOQ
QVk/ZHg2DUGqNedCit8et5RaLhxlyFlMx/ZxLox/wJx5kQC2og8ZVk0nI6secQ1Uz1CV33uDwMms
EjpO840TN+qWrLZSNpdMSacTfMr11MzruWDqNxI8Xp9gTQL9uHRcb0iAEEUcbbRl7rM9jMPRXmNj
Iye4GMstujKEWAqJLzjYxAJApVSf00Z1HsqySR6S2NCumRdgt89WK2G6FBuxwWQu03tNNLmHuG77
f0eRELcjNLL5RgEx9/pmmTF+gcey9cgSXHITotl10555+Fsz9bom5Cr0WALeP297z7kfVFeKhbEE
Y96xvI6syv6c6KMMkcNnXzvWp86ofJb/ZPe99f+8bMjV7HdAV1QCr5e409qKW+j0/2YymCcXF8xg
saPyzL299yVt+JiL5A24wXJ2dVUqCgY8epz7GfbHGghLns1+TNAMZWqJjyUdGgY/YaTHJfKXeoV2
6eCBeuU2i3ouSPid70lD7QjXxXU58Pc1npLmUvyld9I/ZIGjgbBAcVyODnYhwb/u75aG14mJhSRN
NBv966fbzlrqlmmCbBPPvxBenRZak66dqSH/tgu7pUMbwTvUbC5kOVsV/Z99KsZYEyolhKpyabtA
Klb+Y+G8xWsIVs8JLDwN+7VoQuzBZr9q0y4YR6OFR9/UPjM6+ypz5HzTAw36DSym1BMyVq8ROsNL
7Nwm6MuuvwQlb4JWqdugHJlVfPyg3nknQAyIw6hJgEb+YnP/uQMdNucsyJHHfdC2D1UHtQ8K0hVj
teXMw3pvKYLy8SmDP6OJE7uHhehyNKkV2dR1HHqR9MKAQvja3CrgBZ+zEbsmbU06HOFW64RYh4Ge
UrlnYmb/Ni67V7aB0jRQbOoGUOjrV9bgU5vi88ev6HOishe4qzdmvRhQjyPZBGSU/unmRA/jOFeP
OD2nn9mDjJfZmfON3iH4o3UDWZeIOevCOHUraj4Bx6MlTk/nqId8MY+ITZjhZkWRhqO6EenKNnuc
F1Gdeajv7F26Ayfe2bwNebC7u4lEi8pTLHxItb48MlBwHoBpR08HRAuFOrlfkbQnZ57hO2sGnalw
oD1TCbzRNGKwC7d34nTGSgGCxCCyazm0MNacRD2DDdOQ8T527wsoFgDTwU2C8mP3JTPjzZMyyRQP
U0S850wxKpOHlyIPOivgdaljzehaGiosMtjV+Zc0X91QjfX2c5VIl0m8HizuoFx3Q5XyoaalGmH6
vGZfVmuj/5k4YOPhu9FnQ5z/CnlEyCkMDIhq3byMhWv/0PJa/GisVf9Zo7soQ6VfNCzN8H+i2zAt
xKMRoz3kQbLEqUHUKpSweS6/LmlZUv81tW55KESVuz4RuCKJAWM6FIrWNyWv7KsaS0woypE6f8pb
zBb90WkFHkxt3AfGqCmJb/dt83vARBp3TFLgYDIvtuzg0SpN4WGRbn0ZelM8jfHcfNPhZROZ19jN
cq/YxAweNPb9IbDLVrnsp4bZH7hjdum6yUKnx2T1vlBjy/DQYOsRVJmpw+ARJ07zts6xhQhjo9ew
/zNjGB1oMS4Zg8F3bOOlvUnAI9oAyksTBcviSL4mZ5pcpNz4kNMVCULLBbWpfSijEhIdgUZl51Of
wJGz3Arg19TiTPWIhVsiTB7s9NaJTTP2cLxSSs+V0/JpsJZcPyzKCAu8yLH59Nwizh67CP/pgOlv
98OqS3wQOs64LLQLZD+ehYG86rnVvGoBQuPuGmaSowTFiq8hLnBV32BE12sEEhcGXRGrq0G6aTTj
7Dtzv/bHtYth8MEiX+tAMMm6xGo2WoKmccavOGrAalJA29tgmrPmVJiRXV6X84jpUMkA1sPuWL7Q
X66r30o1LYK8t5KbcUitOoQ2P9wUrbtoR2JpNq7ZrMI+hvvp/E7o0nm33Nq1TVReExrF4LJW51xi
wSvHEXbi3KqFN09KDWfAaGYjXNTceQFlmPPLTls6zcenE2rE0CxKAGl7NkNHmdbnZo6H2e/VcUqD
FHCZKX1Fbe0lVQpXVZshRjLNd+iAJ9ONb1UsklnERqRXSN26BVaLxiwkrFWr+MWOAjrT1nmleOu0
PeraEmN/VNK4L0ORa3NzWBHIteHQ4Pt+ESEScqA8E83nM85t10NpTUZDQ1mP1sWKzoZWX4pGZ+Un
sMRZiCUQfVLrV+uoGH3QqvnyvetENF6aWtMPvpJbhR0Of+eWVVQ0jUeeRII0ta0MAIqucE2/TeJ8
PS7j3FlI/MgQ+YRNOuREFwJzdpGX0QSPpFFsLcAL3a5OazPCo435fJcw65zpIbbr2LjglDJsD7/O
6bqGvP40cmD9SBhWdWHOIQnjqXRblWQScoVCJbYG/dYdctyR0lmLUSmk8Uvaq9WXqc7pV2wpzPra
kBMbZacOLJbMAiIIndHAvtXpouinsSz9o7RzzYEbMtm/Wwo09EuYw5L1Cwn0ehJprT6PDgOczfDf
SKDuR+4zjMEI6syY3RFvqX9V9Fm7T8qpIJiICIyNtomdsuIUK4wGsxeX2VASdJerVvyyII/+CgGh
fvy4tninq6GnYeiIAhPMde80aKKdNHHeTH3o8I5fUGd+KhU1f/n4Km9PI/5qlDsgSXSNNGSvD/R0
iaGLzVxFsXtPa69jzHPa7PDxRd7eCgJr8ElrMxdjh9qdQqLXe5Bvzo+GgW1otyNLnPjuM6fdO7dC
m0OJTI6Uy2x4dyuZhCGV4Dvi50rRnczeVA8W4Qd3sqnrMwXyW/gTkyp1m/+rJkrrffZTblZQqvGM
gDNZwyqJO1C6ZrTqnxPBtJflOKMjQIAtv7RKF08XZhYrZ0qXN/4E4PxA2WivNgkwff72zP9TekIx
A/WXU+GPI16390ydy8aXgxBESYDLo/bAgfxuYoD6rCS6damMyHyPrhG3YYNMh64wXtMzpc3foNDX
5cY267BtjnieDvPy1z+qTpyhm7Gtgkojja8Ls1MYNjzDK6uuWk6m0jB+TSSC6JCBsMxieC4KF6vK
CQ7PoOrlD+K5l2+GleqLvyxJ9ePjdfgOaIy/3gZc0TxugMEOGUEDudhihE8tcjPDbtYxoOVJKRAO
VQsUWciT2HYjno3sDqNm2b+Yc+QUIRluZg9PV+Y/2tJJ78ZRrhvtV1sqipi+QYsq1vVYaLlOfopm
oleyCS9oj0RA5CfLiZzWS5oWNUE7tI08sxrfQSZwfzGZa5jgcRYyz9ePnVS8eEAmBz0hzyE/5H2u
31SRHF+6pZvuKPSayB9LzR3oGJfmVyX7JsW9rDEelGS2esg9+hzqk+soJ1Pkw31iASR6TovnmF/B
jT8XrvxOM2PzKxmP4BzisIh3GwKgVzvMLvOKYpsGYxm2Pjh6OfitXeUPcsTwHMtD8Qv34fR7Qpd7
QFyilWd2pfd+xWbu4dJX6cxfzR2IMDRYfMR4VNDdT65yRTnJGH8a1/Sx0KkG/Nwtlu9zX+cWGSjr
PIUl8MkPvNXznx+vy3cG7BTo9AJ0VIK9eO/XMBZ4hm3u/77Z9Xj+NX3taXgwXsWaMV9memOfhNOq
YV6ly12fJfNXCEqIMkSu3NpVFAUT4AUe4tpyQW2fH1wRWUdGdMZNz9zxzGrbttHdN755nsE5YKNF
p737xlUMh4C7+IaYb8aHoY3KYOgU/YDMmJi6pZNnHs62ke2u52LrAMbjMubgtb9e3OMwZXYZzYVv
AUp8gqvZXLT9Mp8hdr23GFx7Q8twOoCXtx/ZrW1cullMsEmaFsAN0SyRP4vYVKAszri6Q3KTVkXy
BakvfqGO1eKZDBSf41W1zmyjb58wluosB7gzyNAxtHh9x6tdzIvrAKn1gzt8I8HNCWXRL48kPeqX
8PPSrx8vv3eIYGzYkCUE3TD6n73xn0tOogKvNyMy3JHRgWaLWQumtuqfzJnWJCw71/pl6djd0sr0
3Z0JW/2PRRwLYh5rYOZl67Vxg6h86hhz6VgMrJAE2VnrTXcDDaH9ERdd/NlYF/tnN1kq4akIPM8C
328rAO4Dq4XNxAlvjP0H3UZdrXcVCK09usrvQqLV5pgWn9uMrrVNCuOGOqiF4G6MQZ+ZGTnd9hTo
BdJG/H6V8m4VxXKBEQxgxRrZZzDLd5YYRw8YDq+VhYyjz+v3umSdi2c8sJrMa5iJepQo4w1pADM2
wXjx/EkXRd7LYYofO5BEuM+dot24S1efy5R85zlp4KYbhxGXFIqY1z9EaqrM5kUDjZ5d86JHaIP+
pjfw3tfPsZTeOZvgMcIGw2sVqskbrommpwu6Ayzg5JpZB3VLQa5Wq3gw7Tx9EBhXDB6ff4xOsRy8
3BHyttDN+EoKq8GlvRtP8MyqT7lLuHSetvVJUbL1QtAJ5GewvO3sf73PAMkAJzM5USkS9mgkGc1u
22OxRy7XpD7rs+yRkKn9VZ1h1mNLJUFPOZIihrXIOSfStzgUl95m2A61AYObXVkyqJHerXoNXcDu
xoWNHPeNQw6PCfkTiUzgl0463/ZqnF5F2dozTbRb9+eYjdNXVx2lGo7wCh2ETJW8rtKkqoJVlrZF
nMbCKNmKO6GfOQTebsqQdWyAQGY4po0X/esVZMtxXRN2Sl/PneKavjoOLNEt/49X4lhwPMEr0dPv
h2ZuS9M4jEhSHNJGHvLSRnbJwfQyU7Xc9WQ70J5Fsic9xnTPmIC8Q/l0OIktOiLWApvEhqz9p762
4DoXRGgQacCA58LEbOSKCJbR75Hg/IEolYVb1vR8QIm63BYu1B4vi/T2K+x165iWMvrc5mt3DrF8
72eZ8EoMlovLF7zvPGLN7Ris1YXfiD4zghLlx0NNZIZn564OJVHLfhqdid6j1NjEukp8GXI1n0Ms
YOxT1JYNQqxYnqNFv7OhgEhjOYd3GIS7fd2vzDDF8gSJxpoN60MJIhCCXJmn3GFE9vFh9c6laCLB
23HjwMB5P2+yFqFDwY2kTypfE3So9QMtTfOberLOoft/gw5ebwkbYcjCkGbbECBkv14DSTTIqE2M
3p8bInRuUYiVocsUMDslIm4+IQQe8NlLGjQ7St0zceisCO2gdPWnPOtADOpyTb600KGEl5L/dac7
dQxZxOZfBoatbMKvbG0vbTtbnlZNx1TXpdYxkWSUqv2JbA7dOvQMRr7DzhNPGGzIJyKsqkehiF+a
26iPqK3U750lLxnOFYd1bPMxXN0xxbeiWvGJiPJ2Ii9IdvERZ3mpHqK01z9LV6om5BQVZkTfcute
r6eoTpCe4LChFHDbfaUZGaqNSpmMRPq40W8xoY075oU7i0PChGjwMPKG01xXJeGJMQFeK0hPETMU
s3PztwuZ7zGNOq1F0hLPPyfC2NFIT3NPpEk6rk/mMiOAFyXqHK9WU4VyobdaiEuTPv8hzkJ0RwMm
w4Km0Cq+6KTVnevi3267zG1wUdmsErf9ZQcYIHRGmUOeh8/jjE70zkZgdO50aHJTu8CyIkbNdjYQ
9u+gZreoaNwZOWzOUNtU8fWiyqd5WGVHGeIuCKlMyCzXJLTpd2umWiCFs20FEg0flCJlvJiYtgSM
IYdjoZfa50511wMUGOMUI8+hnVOJrKqwaDxTgf4lXu5+5OYGz0x3G99TGu5+ZDOR1EVMgc9GV4sA
9GmsAoel/nuYGgQjbWuYfZjMqn6/QPEmYaNONehmLqlxjjqbnYfxyoxrGF+B69Vui8rUcNetGpTq
VHkDTugUYqOQN7oYMxt9QacogTBxMcCz1qGmRJSdzqFBmKh7gS4pvrezvHpB/rekvpO6+ku60qt5
K7Fpt91iRb9kXw3DIXat5RbzjvaSkzAx6KN05Xffw9M+d2pvX//uGW2o2eYmtpUN+3KOMNNSGQC/
SatTSJ5T3ZyIsCwLKzgZ39PYHsmX0RwIZowKdEr325oa87oYrfm4llri56IG0P94d3xnSTPvgUy7
aQHgOe5KTOhZMQGbrSS6TxmCFmOvF2AgEXQlCU0Z4x/mLMk59uHbQ2lj1Lq0sJzT2Eypu9WSgOKi
mjRnoI97pMt+v5IG5eMOenYKuv1Nr585zRn4Hl8QTn+chK/X5RTXagJoA4czUO7XC/MbCO0xulj/
FJdTj1/EmcPmHSo519sAo/9jOu3urM6qcdAGmE7B99P97/vT6eiF/sXkBZ8n7wwP6Z2N4fW1dve2
xHAG1e1aV4cvBy50PB7/PFx9PnOZd6bu22UYd0LXoN0zdqVbTdqihOvW+G0ov87Xrb/cjRfmVXGY
fZxmfBnMR4xoTniAxMF6pxzc54+X6F9k8vU7fA05705VyyHhZgWB8rEMD9egDxq/uNFP2AkHelAd
2hv3kzgq9/nFfJEcMBc/uMf6UIQirA9miHeQV90sF06IPO3MrveO3OP1L9u9ga4hrzEW/LLcIw0n
+E2sQvgbmaL3kB/SAK+mc8tr+xw/ehRbsfOfIrOGHj2RMZj6pffz3js9++Hnzx8/7Tflkg0jCs4S
Xw38cGNfmUWSmLQWexi/K5TyFNmZvEQ+SafR2Oe6yretHtdyNKRrKmQgYMjdx0L1yxDOJL/VqbD3
CiMC6V4Yc4kvaZRk3xVjoNczY4zhmchPD/BzyZlguGHeJNoqXjpN/LG6AQfCRV+/mK29/MY8sv+c
dc769PFDeYtTQ1eCX2jqVCgYPv69k/88dxr03pZN2/i6QozAcY37diLVgqyNgyHaJb0RGdK4oBFN
hdFEt0YTPhTzxFDcGRLGGFg5rn7NPGjxhiwd6ttybPQzcMFfq8NXi4MfCdcDtodrsd3t5XkVhxZv
T0eLvhj5jxko+c9iljCB3VKLnkiiwpTXnq3lV9xk2eO4qvhQobCnEang6Rt+LFBT+oVdtJBvxVTG
J3Vs0FpMA8aJJ3wo6bLdv/BOj+7kyP1hKRMbDfxkjH/yMcCeymlCzSgYNzoKhNKjq9erEZx5GW8+
AptUHOYom5kd0uu9kMmw+8qecthpciyN05iROwUwaxycxB7BQgsnwBBwDAdAXD8ZmCu4qJvRfEFN
+P/8ks1Nk+gR+r69cKinwNUL5Mhcpnx2GJ17mimPiaZcxmksjto4H6CAnewFP8x2LRnCFueqir+V
1e6tI+W3IO2ZhsE/d9hMRGlTS3v7DZqcPk0xuzXGyJr1bMWGE3kyLoUP2YgC31Y5/GKceyZVkJAC
R+ZuIyMFMqnW01RF9gVB1+qNazC1jgY1ue4mczikVdTidTTPx6LVCTuJgN0Zv6q4K+RFaNVGd+Dr
jsOy7fA6kH17cCpsKkjnwq68drQrp+v6x48f/NtNSuM4wlEKQAoxgbo7krIMg0rpkuStSDf6sqrz
GPb1YB/wlm3v//1SPNhNywbXFz7V6x0XgyEiM1MUXIMxQU8orPnQ9MjzIcvXZyDlvyTE168ScITK
gU+YIATe5utr9bayxG2bUedWK7647bTQTyGWKcAIA0HuV1DXbsUsDBcsbwSDCNDVz4TzALkS5L35
cc2Lp9qtmlFUW9/VphhOa12g7J/q9knTURWkDq+TvETjrkxK5ZbBlLiLCfrEOjttLox2jA9zXhI/
rQyVetKtpT1VpIlck0LanJm//pUB7u4XV3vmfkwjkeXuZctiaYgiZI7j5/Zi/VaTqqgCTLGUuzyC
fXSgjh6VYzFLYkYTAO70AvCKIjGGTYCz1xzHLzQNreHzTMXF3A8ktorKJNhyngz1ohEOeoZ2spMS
X5jCfNT6Rv/18ep4Uz4z1iUPiDOMzw+0clc+0651a7Lm+C1lY/pJDNF82ww2YXWrlkNhJgRZXdNz
2867F2WuwQewKVn2hsTkcPSpQbASdO2pvwNiqXB5xNsNS0br25rP6xejd5ozZeDb+TG3Sg8KkxQ1
F0X7DnMkC4+s8lhBPq3n9QXxB+Ki6ei3PfhN7mWUG7W/8gfNv4I95KJhMzSpCb4jg+iQSWTKuXHc
9jXsVw+rA7AXOigNzG4T0A18QacCjbWZcq0WYshx42Kf+SjfKVI0DN+32+akeZstZRIlX7kG5igz
xv4PyLrLzFOjzLGCjFn05ZJMEFzKWS7jIanXBB/aMZngeg3t/JWCQlYhNkRDEipDA51qjZ0l8oD6
sV0FKYJ/kyQNYOjHy/K9l7WJOywXmqzF79+tS3DAPIdVQH2+dM61TMv466K1hY9sNDn1rjSDKC+N
TzV+d3eLARcZe5/52upGecABbDlTwb+zXQPJMpJjgLCNAnd76LCm04S/XukTOJs9W1mJMXhsRd/V
2KWkOnPr23m3WxZcbOMIM9tmQrfrFrZ4eb4NNpXYjeYwSa1LVHzkyC4TViKyYm6TPrMscdxyMPYo
i+OZ629F65vro0Ax2Na2HL7do9eLHNY13a3fLln5kJltEhqYA6Go4FRs1mx6WiCe3JIAM4SCTM3j
mlYd3mWl9kVO5nKmKHznI6Gvh7DDH3wme/RT6cZWVHpSAR7A4YotxbwwcVc/95FsD3V/0xu2KqhA
oBzvLbBtctW1ZHThcQBHEXjkyHtt0bpvwo0hBgilL+2D2iu47gDr2ZhOqpJAUT0v+J8ZHGZ5pcYZ
w56yaMOP38c7D4Bzm9AdB/4GNfzudSSDo8K65nXEJsB/jyfulZW35unjq7yzwrkGzxfRO6T7vS4Z
ydRiGykhPouDIdc6pkThFRkaB4T4Z77t924IihedmUFuAFxyXsV/WhGndmFvuGx75CS4V6BjkKAd
ZHwPH9/Re5dxEDi5wI7INvfPjfwJzPR6JGL1CqvakYZ7hWHQuaytd54bgwmGWCyajVi9HXX/uZk6
qTWnTxk/ZCKuMOZTZagrRknotb2KM5/C224d9inoG2cFF4KEtauUOxMfpgRuC9y4ifZAsSyMF0V1
W5W4yxa16O71VV8Dp6rtG00nSzGvK8WPYsO9ZdqvBIM6Ug4TQPt5hiZ4Dh1851EgHOEHwjBhrL4/
zkQDnwgEq8KitYsGj3my+ltbY+vnxp5ybpaImvGUIZL+RFK8UYd9UY33/E1wD2wWXISvllr+D3tn
thw3kmXbXynLd2QDjrmtsx4QiAjO4jy9wMRBgGOeHNPX3wVl9a0kqSY73zvLTGWZlIQIDI7j5+y9
dhd47gTQxhS8sYIWufpXOrJf3BdYolf/ArqotYX37orFkn4+ItUN/cT2UAlc/4v51av9Y4OQ4S/z
E9Zvi3Eaf9Xbo5Dl4iMoVi0xXS1o/2GCV1wvKhQkBKLBljJ0IaydpVWXnBE2jVmcjmLyAMH4bjE0
M0QLV3+1xq0P1rs1jnBJc0UgOBQS7wN+yqFq0T5b4Kwqd7yorX4lAzbZD9Day84aZ3WAwG+rpcUr
4QjD1pr8ej/Ssv1iQfvYYsTSw+53vUtQGn/Y5ut9pKEg1mn9j3hIGfT+8Mem2kMRy7eMntPzlsnN
ZRkvPbBkkLHpMM84KMaXzBMXYgSd5LWD9aPVG7gW6Na2TlMth1OfgOeoXfeL9+F6pd6eNQzmqPsY
wfE/HvG3VxICsW/XJRdR0xBN913lnYK59Y9zcyIHCcvmXstH74th7C8OCnifJx2TDRkr1rubdKnL
obMVQKwuWlj0oZOdQoDp981UzZsm0sqwYnq/+XzF/NiPJZSXG4SoNx5fzFDvKuQhcTJhqa7ZTG3R
PSTcRFcVAtZ7rx6tMyCc0OoA8/nfHSeB+0u3RRib0oZHhg86ym+dpE+eOqgiZ3SzxaoHdecHJUrn
7ovP+YuzsyrHUMShpaNIWn/+l0W3QaLUpHbdbKwBpTwLPbF+uWEt955o44J3liieaiudzw0tnu5m
+ICryd0qvDCqe3tLiHwqDqqqKNJtS/V61EZp9goos4Cpk07wtj//vOtpe3cHcbejtqN0pL/1/uO6
1dzUY8nHlbnZhqmO9TrHJbnTksK8GcvOfHR7CeQ7QSX6+ZE/LsnMJhwDuyKeMzhe705UjjNz9Rqv
8z59pISMk7O4p8uh0GB/8Vb/1aGAUq1DajbCeGDfXhOg6/QFTbo4A4b6LXxLP6i9dAhmsMNffKtf
XH5eMsBcHLYZqLjezRMTgg5jTWee6FZQW7E6VN7TYor4SPP1GUAzgHKcA2arf5WK8YvvyGOxGksp
XOihvjudkNZyOJQ6iBijbbZxN/hhaZVZ4FtD/EU99lG46yLQRCiGxBXRNaXS2/PplSnqO2s9VpSV
3qZGv/9atjhT18xTwMPZZLKBFth+/d3kRva4dVmbloP6Zxa7psEnDajoiJ3Ff6aBHS5QEDiFl8Qb
YIWtOIyJNoSCHqtm68eiiUINrO1j7aRlGwwYMXzCK6i+v1hjfnHtkHGsE601a4375e3XqhsfhVMR
1ZtsspNbKlJ1vPq6T2zCCC9RfulhsaTpxeePwcdXPuUSOnw2/exp0LG/PagX09kjrwVYTFNF25pu
ZGCmo/73yzMOw0QAuT+WQeBGbw8zGWrEseoDCZCzwPAyOxfOtDC3w9qEUgABxSHMU8y7Vt0c1brd
cMOmRAmvTWBAn8CQKK2CWXbR3hgFLejPz8L6WLxdhizkjjSqkKStTtd3T6iXW2xfah0jGLETj06e
YF8BghTODrjdoM+dZP/5AX9Rr+JO11dqGXsirvi7BodGMMpM+ES7EYmnDwC7HT8kasP2gQMZi79J
kxE7SkK6rB5YsenulKGaBcRhk+eAXyM3Dsoudx8Tvci+yahTcERV/kUr9helGrfZatLAALxOWN+d
F5b9eOg1YlWLqjG3kM2cndDRPaWwTR6plpMUx3rrEflsNUd2Po27tiOCEfZ/fIkI3TlGNvKVQPWj
PppZNleKq0Slx/b33VJTaKUBFlqACCLcp8Zt67nPWZ2kD4ldL69Vhlhj59OiibZZPbXOdqiUuqJx
VVS7KPIItsgZpeArBid6p7W9+YIdpbNCr1sMfTMt6PwNBhDPX1zwjxUmdSV9A+4z8tqQEb19AsYG
Aare6hpoloEQmKHLGTLN9nQomjnbIsW3MMEm085onfGs8d3eDge9Nl8gVTu7zz/Lx7V6XTfRev6s
EBjQvf0oNaRkanAYoV1cf8c7bxz7ynwep6b/oq/4cXHhQCuFhOYpszVv/flfihEtcWVBbCgHasdo
YxhZiiKDucXnX+dXR0F9yF0KA2jVp7w9SieiNGl6NkNZl3BTDKW3nSqw3J8f5eNJA/jAsACXKvce
b/K3RxFDxTzeMbKNTKp2s4qZdwBK46NO2C+fH+nj92E+4JgsDmtsOVXR2yM17JvXRACiYbOyPPYt
m54+ARXbz4/yixUIs4O1Dv+pgihr3638PXFUptFEuLfHzD+V9TS+xoi4wrYDEDVya97FeZ8GOLhJ
TVbLsMkNNYRAcZtNXLZMPOH4HOexBNefKfeLd/zHs43g0qCSRd0BC+D9EIi5ghFFeY5V2WpeoiwX
QBc78zL1sv7xi/Pw8cEELbNy9hj04St4/2CacIZYQjItALLa8/gtRhakhuiOEGan2zGdSKfXeKdt
UKqLMHKS7lohobuldBZ/G17CpA+mA4IwAyIfms63lz4t2RiODIp43Uly7vRlOnREnH212/3YRqU6
9NmGY7tZ85Tf3cuxpma0gCBlS9FmNz5FQCA95jMQsRGYWXpKh4Ikg6wf1IvJ7jJEEDM8fX7eP15h
XAsY45iEMdeGa/v2q2J6xx3LKwsvkiN3ycxmkeaGIjqh+eqs/uI1xndkR8SbDEsUB317LBL8WHML
Mgy9pCKlya7ytVsv8944Hiq7hKGc2PaPvFpcGaxFzOk883reRLqFsNEimRZmqj4wDlk6L3W/KPt+
9ek4DWvV/NNF8/6il7MZjUZXFHRdFOXXAPtxL3CKX/corK6h7bdHqT7ochObOAu9XMZ78OmXXulh
75rZSBzGJiyQLz7Wx1UIfT7+FwYMlEQ8GW/PGXkgeaL1WUEqjsrRnVrFoQMl/e++ivA/YDnAZcKv
6w3x9ijGlPY6461yw1xKe6pzWR0zSl8Y99v6F024D1+IQ60O2nURp2X+/gtB2rLq0kOQ4o9E8g2p
Ge/Ztf/tDi7DCTTqzkpngS35fhxSRhpRhSOMfdxD9QFqSJDqreeGnz8868Pxpl6lXl+BSdw0PMEf
Gt8yd5cpgre6yb1yumkyad6QSRHfumanH+JRcILY0duDCWo+NM2l+vtXzTIdNLKsHT93m2+vmowG
vyod9liIVdZmq1/ua0+R21ORr/X5N/2wKUIMwk6Wy7ZGY1I5vT0UHYMi0TrwNkJUSPqKoBQGyWFH
CZWy2X/Jdnacj2eWzReiQv6hRHovBvJGFnmvIaqFvTlxHqMC77ehm6YjQSnF6G/sbCLaYyrM+Juj
CrIFZ5wX3/OWDlngVab1ImMEu/vEjsfvS2/Ox8yQ1b4BvCo2heEIfC1FySsmru0ZVATz7wWJjr/0
LMY5guslNtQl0genx93V6PYVSR/KCjAGIdSiL0ooWmLM7XUSid7eWPEIoiTqR5h6bjvOxZHlCjTU
JQveBu8+nB491ghi7sfBwPXeW5kME6cSZ53mRynkmKE7VmDISCYoE++1SObhwKmnXCODKl3IKEDz
jbV+cNqzFZeWwk8cgV77rTKTDZN87XvqyvHYTwgqApsgTe6HOCYyW42u9ljBY7yL3UgwxG7ne+V2
5kucVtpjrUu7hJRlJ1WgROb6rLtKOyMhVyNf3Rpr2IRUJM3JsEKkwnroYYlSzwD/y/QFOhZal1Q7
XPRE7icLrtW+iJ1kCRpRQ5v0qho0BNF+eqh1wn8siIHgC2LkvK8JvbUCXelkjGkzDstvfWKxKBgQ
GRHKFhNpVSqfHWer7IYIsDxdYAfDyOUyTSSlpzumqfXDUFSFgEXfLUgk+3S67vNGWKELguKGeIyi
DJXfkyODMr51gwqfSBNiSGPkYBszTLAOk38djHOtbhdSJ6+B1DNdTuumL3c5d0mMSLeeqq1PtGV1
tNQQweABlwXzAAXJlugImuvhAO15CLjLHDuEEM90qm0dwsemsob1x+ZRTKGzWknDzF3yl3TpJh4i
4gZEEE+e8WAaSE6C2LcJf0JCpW6VXyw6FMOBqo7Wb+aRLzdWL8gj1HTl66q5zSzbQtOHDIo7hF3f
CQ163dj0RofjQVKwJCiizOFc74E7bsrEbVe0gge2pZiTeo08z0CO8DwlQRyN7g08mLTamInvndVL
O5yYnE3+Ojdes/7MwVq2C/5jMnGbZcTmka/ZEdyI7qq1y8iZqyoST+jLsuR9vvB8lAWuOLHVekk3
xli3F29Xng6CmV8PtMsK+CNYPf0y5LkpDhtn9NBBLE4osnTYg/U1N6ZHmBrGfponHtIoA4lIQB0t
tywRw+XnH+wX7zFakCbeYEw2DN3fvZgREi14sCxQ23rtfavKfLrqOt3/6uuvf827Vwwb1XWYtpqu
EEa+/fo0QkShJ2mx0UZGD+OyiyyfUGL92o7tnVvat2h5TlJvgdcF+H62kEU0sf6tLYYvekcfCkV8
B2AVEHnjyjAoWt9+EEPUXj8KHH6ROUdPPlkZYVkt3XHjEPv0d08ttyL9fUjyFMj0Zd4earSaMaf+
W2n1tbuvzTz6UXfu38bVM15bhzv0MDFvcXe9PYrlz7bbMdEhULTPdqMVW9dSdvEXe+9fnDakLSua
0KXFxDTv3VGciT1mTX+kjYaMCJN22ZH6tvJN3S92UB9vSERS6+QMJc0v9CityYTaJRh7Y3s8FJl0
511UI4n9/Np8lL1wRUwTmxtlMlvx96WisrukSyX56T7EGEKkSvomm0XPFm+rojKqg6qZVANGBxZ9
oKXzeNeYzlhtJntM18iKRh0qU+XDFw/KL749Twl6PDoqtPjfTzC6pMmtdiDwHneLs8Ww620zA07T
F9/+Y13Cqk9VQneSJuWHm0YwvJOiWjOxRgnGfkqyKyhAYCj6utkxSLXPaNb5F8ZkEoNd2thHhdYn
5A3U9rlr5OkN54ZQOfrl/rWZ+05Ao3v8+6cChDtzOX/Fx1Buv73lomVK2zRjmOPHJMDoek8V7OMk
+/xUfKx9OdWGsbZH1pnK+/vAQp21qJwuhNHgIt4gsEl2PK+8iaS0LpbJnm/GvIY3RjpvUNDyPvz8
+L+44Hy7n61b6lI2SW+/ZSaajsxUOrdubpD056vxTM9z44vb/RePLxIjwq74Z22+vlskbJU5w5ga
9ZpD1MJSQmtnF7I5yCOr/Ore+tABWfkZ682FcAKh44fEgaiqeJ837CbcQT9PCPS5TRd/vlHSTg4E
me7nShnZRRzFktgE4dxZQ2ZfNwO75c9P7c+t7tuXDp+Erhe6gDUx5P0dlNTwxSOJHs+BRCeP5mjR
75NM9U/sRSSqL3gWXTA2Y+kdw5Azb42xSZOjwZFzvim83rqKmNTcGFlFLmOZKT3IRaUO596dkm0O
BPcZMwyaUkGT9zj357rbLcuov2T9SFotdStd9bQuih9eNLYirOKKhqK0Fufm8+/58eIyaEHcyKTB
WBEL726hPnWm2kBsuMHmk4aUFhZEy1TcG7i5vjjUx/0TzAgQw2yeUC9BB3p7t9q0kLGb9RzKNKU4
anWxeEGdVtaZZzI4O3D5P7Tho918lWPxiyPjNGGwSpeH/sF7AbDTNjPWHjKfJjH2t2UKZpuYoG5n
uo35KJJs2llRk91+fmY/LpO0z8iO4DqyXuo/R4d/6TgD3u64g+AMe0uHcDQabfsO/pt92kVyoZTJ
vgIFfIQqrgRnsLo0MJh6clnfnuCMPY+eWzgpssxorgpvIbvawINt7prYU+bhHJtxS3yeqV0mwsfO
62V1fuX6pSIprs+TczlG7HaqWoMBZ6AjvcoAiIcmGa8dYgMAzYdMfprnqivby4S3G2NAO5EPBGn5
0HQJSTvvQBMQv1kySCKlTFOBqbQ039ZxlWUnU5Q5WkBKZ4OvUtUtdk1PK4zQsRDThGzDrB+aO3fl
QUpMtxWwqIJmblryY+WSzfet1rrJKm2M1MEUU6YEJZt19XdXOzQVPPZr42QN7XpfbLY2WbHkShIZ
t3TdCY1+hV2BXGsLp0L4+R3yQXFAy8Jb1apcNFxv/rq8/+UOibFBerocFD1tNz/NBKbNlejWHpCC
0hyw446xULjiLKoyWJKfH/vDq4Njs5pTvdDvY2797l7Bi6nFuJ1BG+HWPEKBgD9W+OafL6j/eJ7+
M36tzv9cL7t//hf//lwRwSXjpH/3r/88lc+EtVY/+v9a/9j//21v/9A/v9Wv5VXfvr72p9/r97/z
zR/k7//X8cPv/fc3/0LTQPbzhXpt58vXTuX9z4PwSdff+b/94T9ef/4t13P9+sdvxNiU/fq3xeSN
/favHx2+/PHb+vD9x1//+n/97Ox7wR+7fK3V01Mun7//4+U1/8emKuPq/Z9+/d71f/xmeL8ziuMy
8A+/mrb47R/j68+fGL8bqItAxkHfoIW3cuNKugPJH7+Zv7P6Momgc06UFVkXXN2uUuuPNPt3bB2C
ljogjD9X2f/+lG8u178v3z9KVZxXsuy7P35zf9p6/v0aZN+5Mv4YDVOcUEmBYnt7jwqNGjht653j
zFNoxtUcn4JzMk3YGktD/HwL+i9ghcOjQ+comY4mMbX3iaUkOgYTtiuRNhqmL3TRM3HLhFemIdPO
XA8QuuGcV+k8+xCtquKKDDA6adOcNtU2w019K3JFlyuPC+IwKjEmRWhmSfSjtDO93c2Gsq47V6/c
QCWuOu3NKsIaoKOtPFCrBnTvWtW86uN62mEpVPQxJIdxum0kFINDhSFlJiSGV8MRwXkaDGeGy07Y
SMM6EAZmls1gT47c1KlGi0wsbfRoEexBSGai8p/v5hZA5dJWeaDLKsaPYON0Ab1py1Ofdk7JaJw1
LliIVCerUWkZ+RfCfdSdQTDbNe2ZoO3W828Xmcr7Bo7tjInL788yr6Q54fm58aMiZ48GC2Mh2lxW
5RyO5FzFAXHs+XlSGV61NWtReRAvY5jUpD9CuYxHo9cDWUkEm/bi1dcyJQ6CryQZ6zpmowHt7LPl
apTS0Vmp7Wi3jHZVbceWLxMaRq6B7Jqk8vZ6rdq9LM3+sSM9AnQr/a9zJ6L/xhtDyJCiF6Ar8km/
Rt4z0qNECQOwVzp5+r312/ayIoVuJpakpzmJlWOYQ3dxzRMiZWlE6ssQWxtlyFKEJIVDMiU5rTV2
Lc6iYi8aUjJ4QThpejm1Q+9cLkUzygM5QJY5nKE71aARQHFuCktkyTb2SZoI5zI39G3hkwoWiHoo
aW/VHbG5TqvZJGgPUEz3tiOteWujOtb2mi31/gR4hOpPpLOaRxKHnmNoOK3uATM3y4bhm9DuGzSO
6ZM3p6LbJnyOJqTXzMtSGE5jbBuDKNWDODWRuBWTFXsUUeZSbXMoFjQIyW5QJzNJ6GLTSRPNTjPl
c71t6nZqD7RirOadO6TE4w71IA1yPHt0wNcV6BB7h+83g/0Dgik9avGm3smi6addIl3bCloHNNiJ
rHE/XUrVdOrGzkWahFPdz+NDIVNUyEk+9PIahO6I0hj63tE0ugOZu7IXw1k85f74re39fjxsxqnz
drT2VML9mpnRfS/8zPqxJrhXe3+WHh4+biB7182zgTS2AjJ5YcPJQPWuz5B3k2ae5Jahg62IHo17
eWikXl0EbZVwbQpMXvmZ3ZJK/i1nbEtWJ3wv8whueOWHWgTFZZ/Qkfjh2jhuQtrDZbbV7UIHB50x
ct22ssirXYOa0Nhm9lgkB5PZ6ynuzxwjMbFGU3saR4NOwDDlRXEmppiVK4qNXkDuLSfernqk+nOS
bW19o6apJJoOE1u8BQMKlggKL6g7Qsf1/rDSwPtukVXyU2FWmTxA/9kUpyIfu/QA+URXnQmDlYfJ
RpUnh0gqGLLkfSnttfApoiPyyQdvXy41mfVpt/rHXCxKEV0Jo9BC20ywRFadNQEHrnJpXVmpyki7
lNZkh900e7cW3QX40xns4LB0O+8omsqhYexdpQ8ZqugfzRzZP+ZsAiRfdnN1B8CCoxedyX/QCBef
g0mPdHYTAJotCM0RROdG6vx0cATLDTSnjCthNf62gSaZ70j/7b8JOLIDScW1e5Zg3n2pLbtqDgg5
rVvW75TMzWp05ashGvcsI3GH4Bqhqjs6+e0POq16dNBZVvtjnjRiuYUBZiMjo9gmd7ezeFgTUqs9
o/NgGlM1vESV4PbJyYREhF3qUxcokBs0Vhdb2kG9zA/+qJdDwLRUnzc8v5MVpBMTQYDHS40L0VSe
dyiUPlpBLu1WHrael6rdUkbT7ahbSXNiFDK7Bl2YZPvRbkftcGglMi5eGDhlzMgy7xnUkXl+EIuK
JmRAtLhGq7VU1YmaM12Q0Q4aZWOl3GwbRE7DDdHP5qsknE0PHV/NlwPxP/R1Jj0eNzGW1uuEIe6h
Ewm7IUFDi/wDy+ii00FY5kur8hEOsuHMNLqNHqdQHwE9CyNYweS0m3l/IioHfb7hz0W5SzqvOlOj
Eigm7dm8rgDWyc1gwqZk/oQkeYOvpSU/KpLVRpnFfNGSTmnte+krJhlNlLEWQbRxQ/oxZnncRJA/
yQrUxXXD4RlFFKWd7BY1i+Mongbobo4PAFnFWS5RGxTLdW3I7oLEKueOHBORBKbfukcxe2PwcOaQ
3GelYbKYtVP8KFjLud5Tm6PGGhtn3riQoUF9mX2Of7bNThy98dKd1qbtQ2968enoj0a5o72ZnTUY
3+5qgqPvylwT95o+MRFgQFCcK8ghjMEqWGwA41XkbocoHpqtkG1xY/QNafGmkZm8Y7zC7cIs0pLD
Nk2rRttbswZNeWMNKYht4TbAmTGbzzEh3IVNgLSTCmfTCNN9EVFZ6btpdIaLwS276zq1yzqgAMri
wEnqFEiQh4KcIoAKHV/RQO4G4Q8zAtoF9HmuGxFzAqHcMzVVCOaKSbaXvYiqp0x5JjMQZ/J4MZvr
5NwfmpQzVBBIyn3lTlMAPdG4s8ayfc7L9VJarSXPif/Qsn3cV12BG0BOl2xd9CcRz/Imlz7uhNKT
jYntnyAoArshNe3JpK3OqtzkzHZN0oW1QNoXRI3dPnpS958WZefXIq7sYyOZzFt8SioLLWBuLyjr
CyAH+SpGravJbHiBTrLZOX5eaQDMbesOZHeKAqiM14uMlOegavVWQ6csOmhX64sDg83QPZMO3SUb
MVW+pDla+wTB0yqzDnBaN/O2d6yc3HW9n640JtNiY+ZFSsa8lQ7njRgsa8v9FL/aJGPNR/k8JA8l
TbwCr44OD7emkqIQhEwvQ7t34PcoBlbPePTXwKdWs87poDCDcOMKVCHcnywD6jwxLjQGK+2JPcw7
GGnZGvu88DI6YrurldCdagQnhl5lW6OpI+sgyv30vKp7Me4QOsIz1tfXaaCXdj1tFqccH6SdO8cq
FeYYsEeV06Zd5tTbt2NjkUTokvW1W82ROGaiuHF3dguGNzTtOj/V4rLKdoZVjZeWTwDXds6y6LzI
/aTb+iX5PYwNnY7hDZVKyloh43tNi80fjKomgux16NHcmCkfZ4q14obCb8Rd1PRD0GX9fErKS2sR
C2YyOgMzVEqw6w1OxWZYynzX1RIEZgJGihy5diy/y1w1xaGlzLEJCQnzMDAiC36so8m6TatUsTVP
cMIHKWdUhRN+GmaBZYUXJs6zkbZv53ssZdP8mvZ0IItUqWiT0wi7rOy8e6bFW4LAqabh3sVHA6Pe
Bxm1mX3pZmvRTJ0qHUFCyUToQRW6nVOct50mn2G02Q8GsbFjADXQswh01tc6O9ZTslciO8GFJBtL
HFfUmhdxUZD+PRbkuAeKfbW1yc3GuYi7xH0g23yg6NKd5EVP2PWH2KiXGwPb8M3SMbZmHmqnSaAn
4Mcw3bb1C6MDlW8pongJ+UOVgefPY88M0lmZAwol0PVp4eZw9L3SosttSCfa2vjlL+mPdlUQ6/pg
BWxPsrMJbQbB53pC8njrJPkSeHNBQR/FsfVcT3algtiuhvu+6egSzzRan8e+jSBVNRl9o7YX1bJt
ecEZAeyksQ+6xvPIumMIXyISnlnRkCxodxVOIeeSlOnkqfWL4XFexvjc6+dsubCdrgAXs4wj2QBR
xRVVOoy4jWX35cXMdLgKc1nWBm+3lmEnIpnopGVDDGdCOfpRZ3tDto/KqaV7Yy6tCmmfxBeYGoB+
gD4ins4Yx/QZ4Z7+mghG0YHvTw7+iSWeTnpC6XRuzBFmQATD8rT3HJHvHDPrrlJnls+EXbIpmaN8
vHXqVt1NRto8wbQg4j7l7XxbqVbAKiDh76qr8mjZ+MxbmsAEW32XLiUbIi3l1tkoCtULq/TF2QwL
4KHI4NttgA8bNhomb3hwTbIXA/SYgAoWuh9NMDQULk2zQHJ0azN58iv2DIEmlW0CN/GZ7w7g7r8X
4E6egJWnT13n9/cxUTb4GTQDCKNy7fTEaGN2hPzn8rKgpfbI9iYH3E32/De7tbp7P01zcMcloULq
Xg0EKvAaYPsWoJuhCYYRMbvJJt+50ctKe9L9waw3Xift+0UQI8gGWHDbzxORlTuCDNVlS+CpDErK
ndN5pEW8jNN0R+L58uROXR5t2dF3ryqxm5Hk5aE4cssSlGuTD+nK9Yta5t2dRSzZ2OnDPbEV1aNO
JxNoC5VfigIeM+vOM4phCFo7z6maJ163W/ADzk0P3GE881PXYRxQ5753pApcMeE8UoqO2pTEW5B5
xosEugB10Yyt9CJZpOZuRDXY6wJW4F8vF+rBQjr8h5JsQraeIjfOpqSkD00CY3Vn2Ypqnca0H287
3Yyfu2xYuXtdkn2jKBbiTPUR5zjC2WVuo6yvlitrZDcV+CBzclafvuUOEXMnoDCmPCitXHhwE6fG
N1RXKDyOeak626hZvCSAlANT0GsoFLeFWKro1F8w/ARN1lveJdiRbv1NRDM8TKJPqaW0Tmkwy2KQ
8stmbD38CiZ2WXEn7Umex7U3C5uTl/XFnxqk/2uo/bZSSP5XDbXwtaie2+/9/9xc42/6s7lmGr+b
qzR/JakLD4Xav5tr4neU4C4jM0CHhCytOsx/Ndfs32mcMZ1AF8+AF9YRbdv/bq4Z5u/kjK/zEpr6
f3br/kZ3jcHW2wmityqKfxoIVo0XA6Wfyo+/tIAHrxwwLPrcXfM0RqFPPGwBVkfOdfWj0jt24h0P
EiBKwlOaYKZYjkK9FeKhdrQODrgz4immcODJxuKRRbzJnORw6P2yCwgxy9uQ7OJF7gFTu+cWa953
BzboVZJpmr41Mx7M7Rixu6EVlZOx00a6YQasP/qhbWfoS6VH6Y0Gme3XZqkQz4QxGawnVpz2LJ8+
tOxAzZO406yyNdnn5/lNR+UVb0koB+nq4GpuN+YwLRppP0ubHKpxwBalEh6zTewsznOSRNMDJ733
yExy0D4TIJ+/RK2b9buBaeCp0lOcxsR65Qm7Urc9qsx0qQNefMQWEulCz6ucWcmCsW2iG2nK8hlT
2qIOBhspDEYdtg2B3rEBQT4cAdRGSQtOv9PKRwWuwQmhoIq93gvogNNclzuSIkhZ8O1+vNKyiT1m
3/tuEwCDapjjw7ml05w2aImoFvi1N8u1gWCMEEEbe573wFVpWYieeiZo2N/cj6Wg1CHKmwQxD63v
I6RAxh6DaDmOm2OSJe9n+VaIeW0AZFZ8iehtsQ7Yw9U/sNZqlOWZHKbDpl608kCLdLns/JmwTvqd
yusDhM2wuNO+tcVOdlrOGRGputKnEmWX7mg6m5nMfpSoj2k6Zr13aw9JN+xFlfJ6jbruOWOq2YP0
mfTjhc3bq9nGw+1g0obgzogWKi1mXBcJRqQXVw0N2FgZ6zBRfYu6qbUHow9VjZd9i0SN3btQynMo
uA3DuUj6qOnWZCJLiw6L0WOrv8kk4bynGZ0WI7CKmIoMV4/usa3z9J1TMCncD4WtPdLpms/01CHx
dg/zLCkPnLaO5yCPerphJkzNgH7grPenvChRG3QKQHlAwlLkEnwUD3jkXIL7CBct6W1dRJ3bAP+0
srLVT0g+7cuM7KLCjs6osjDpDLrFr54Pae22pKg0d/lgZyPCd5lZOv4iulOPs7D4nr7VGnJbZdyM
x0vq+8MJ+r9oOYxan11kLRpN8YkblW39HKP/pmmIZDkisGroNkgYyWCGY89e1YnyTD/VytkW92Zp
WfHVQsFubyJHWfama71lDFWU5PrNkOfOgm9TJNFjLnxZ3KrGEUz8k9mpj1WmpfZ9iZkmPy5Htjci
qFVTs+GL0zq9zN1ySHYTODfrUi+otle2VtTs9Wkax7MamNBwXGeE84YTDgq4uZGvaawEyhvN7djN
o35lNZQ19LbIzwpKqohvKReRwxgullJ0n6b9AJh6ibdkEBsIozrpPOHmrZOQnnzpPMTsLGnEE8Z2
O2qCFHXNbycZxGtjdmmL2TuZnW6kU09AzoaII6M/NEgEeWXCX3ino5vN6AMLunCbDPK89s3XcPsE
EctMv2ujxFTf58RarqJUuv2GdTeVIc3NGmYepuJo6wxN0V3qpcOWJSdg5cIdKy/bJX40XDiTIJfQ
8+H9bQhQH1O+jj2eyMgZxx+xWPqdiAaeZpmTyEHtxiUN6JhSuUe2Jq4Y/oBgsVMpLyVD2GmTsYc7
GGfdg7jSDjGx00FvL9GOuY19wWije16kp+4tuLXslVNd7UaAi09ZjDkkDfoRwWXQpzKZHuhMdD0K
ya5ID8zMEV1I0hBqGeVIPgn1h6tt21Hm3YVfSgYSJCZkSA0YakWbfpacLI2dA12oyOgLnsFm/sY9
0Fl7qSwwVlljFVAO6e2GGppV3DWxcMvQV3n1rQebkIGawww6/yBOtMj2Kb02dmtxNHmkepHTt+sq
6dV7InPyo6xOMShyPq3oLCv77IYqv2y3Ew5BLfAj3Tkn6Q1vOipBJvG4XU0dFYWUbHwG8yF3Z1TV
IIPrB8tJHXs7/j/qzmS5buRa169y4s5RAST6KbAbkiIpiaRESROEKFLokQkgkWie/nxg+ZQllaPK
HtyBww4PXFLtDkis9bdrp6A6AuQ1dyxP6trfAmwTjtMGCz+g6HZOaSOrrOF2/uggflmPjgEAQMRb
zkAGVXgPhjuMBwZ3Z71xVF7flqrNvktG6zDponwDTdPjfO4dLryLwDUtIB7WWzvxnal9yPKQfbdc
qNOmiA4ZCkyMs4RIB4wCJnONPLs92tqE2Bfeat2MTZkWlS7Xk+fnIRdHF3MpoVglRaXIVGOOdeaS
nmDaaH1ftM36uR85qI9FXfnNgbkXJKH0LDu/iuhgQEHboiXCarFAv9OfEn5Y3GLCZbiGpkxcy6WU
nSvXvZC7RjulVV2Dl7nT3B4LAhr4X0vaIIO2JiaqirsYWXdJya+GzAou2MdUfygVjSGYeWfLASMb
AzLNhiY8Lz6+IKooVPQgJHBaMs1rfNd4hEIA5ZTVU8OTmYiureI4a7NNvhsFLikE6I77wajNpeyH
0sW3XBP2l6r3x/EQqXLdkpFv44mJxrdOc6iXz/TYtk/Y8cOCJzKadnTYPWzS1LnWQzF6BTljffwM
cEI2MyNAHUCm5LwJn5w47AzEkfPYLKLLKhj28KHG6/1re0D9mWBSrQ0oU9AyNtAWwnW/tEuCBlt0
xxaI17+PuGfmg905qLWtnABicPd+pKev6cgnGFrHeqnzMZAk8c2Vd8q1pS4J1pqx4FCgHqTR7MSf
TFzJtxOdCC1yihHWk4TO4a0AGkFEzeO6PIqlmt5lYdbr86JcuXeUMlyx2+ZdDITZtHZa55xNlN5n
/dEt5ISYwnJaKCbT2eXRUy5/HNFIxFIp0RonZa+YU+plKbJTTlH39UwokboYd6DxMIO8bESHbll3
y+a1fjaD25qzb8z23R1CAG5vLCOS9/uZTsJxiYJlv/Y2YrlcRa9UaT3Wmcgf8jVXQYLgNX5SwFUk
VotmfSH/PZuocVD9Z3JU4/Y0b5Z7TZLMSGT7CmqZ8H+WF2YZt6/uQIJBIhra/pB+uhbXaGTDF4w4
rD5ORJOx1YoxvG3MpKa0XDhM0rmBPALHG6o37tJrcezLPruyfYPpt4cGfE+pVPmMT14Bh5Rjez8O
Tf8lNkv1nOuFqGvbhGAdCzW0X/o5B2pvy6H7MLFbvqBgUO+qucw0ZJEdPwwh7o1+nqevjK8Zv58z
D994Kg/vpaJQFsjVCfFDD6r6WPql810M63Yfy367mK1W8o57S3wxYOR3bIP48SGC0HuuBboAb9SS
uWzM4yf27vxxDRv/a4hXil9/GrsnBOa0tE31Gl9rN2C+yoqsqEErBoALrpSbBbLISyXdBVQ4ujOq
qU5TdQmjAyu+szPR9Ryu7YaGvlr6QyytuQWiDNVT0PfE5kDXhG6ih0k95NYyX7R0l9ZJh9b+3QBr
MCU4Q5CoetsW30Oa+mUajtt66XDkQ25HNSC8yrEIQxDCI3Uc3HlqbS5xcos7GnmsvMYfjgDE1qOo
aXhM+qBsyCJsh6BMxmjw8V+vSr8oMQ5fPKsaEdLNwN3HuYANSjyhrccMT9K3AGLnoeLEgKnU2iqT
kiH/w1oRh5kgqpzkKdbBdkFOkcuw0Mg4T918tLI002TMgrlpQx6IKkqVZJk9yAvlbx7dbfOaU/bp
DHV3pCpMxxe6GlwGZsiCItkoeTH4OGss7b70VEVBlBcRdtko6yEbMbGQxeGpK/5KhmCgohJIMGdZ
YN/dKhOnjnI6VHW/ejdLk3XtxRBvgZ/0ZMwwXgYmeCQCgnIF1zevNY9M7KnRrRI0yXQ83E1byZdl
MUF8zGbm3QMlnR4j6xrzZLECt/qquUraRLkLDx+lKVNYEL+zchVqDDgdWspDKYPTRE7YvOixRDX4
id9ZvXPq0v88RBa+oWkCq7EoJP+UaTGJJNxiHR2BNIqPRZv30SncrGJ7w24p2wMbmLdRX53NL5sN
7sZbcsj3JGJC5ydul+kik/HkHzMY0DXZgMHpAsttMfJstJU8RIvHAqkyn/rTFjkqtGBPWAH5mXNL
vmjWs1iOooXHsXRDalJkt0inpa9tnQRUnNHzO3HWnEa/qaAeynzhpyly6m0a32nVeVyXwUkcR0en
qvIIs/EDvbB1gNMhQPGsXsBDbtNwSyPe2J+beGxvwqUy4lTlkSPTnrZumbQ+R9lBTysp041ZnPI0
dTgC05DY4fFYU5ORJ2RzlMF94wLaHVwrZyXFjFrmF9KVPKaWLNDYZWRgMPqQ/1+CKMqdUnXboLvU
ETY4eKGaFYFAJB7oNmIXZvEti3F78mRxE59Iou7MMDM+QC7J+ioLbMqOqXuqOTJqRwX0GihOWZP7
/m28tW50gAGx7hYKTPR5HIDJCWyZsEpPq1yX1CFbX/LAjWMs+vRjpD2NGgavi1DZSbFtNGkBBLxe
1TRLlxeNp82Hvqkn66wCFRtqEEYhrkRhx/kHm7Ih+6jKeqYyfG0aBtjCR7S+NrCA0GU27NA2rlGP
wWjwYLJyHkNA0qQDn5GfR8VpCAy1VY2JKsZOt+H69V657rFBWnJgJSTExPgZ6MAwGeOkpmjQmrQO
yOVV4Y4FW0/b1HDpfVgVlyIs8vAi58Esb7O5GaqLLcoVPHyblQS1tnaZc3/vXD1hYqu+VK8cPmHT
8Pm63/+pfuX5o1fOX/jWqN8xZs8we0Hci+fMDZU6qcDu2lsA+Q2HnZU3PWAkzp7Eacg5OVevWgP1
qjvgDdbyVA85NavbqzZBT1SPIVgaM3XId/lCZROYdQ73xzteMyt2rxB+MPvoTfrR24ldvbm1wlJv
h2XrUUfoFWHdZYwHbzrkrwoKa9vVFN6rssIIrv73I6KhkurfOvNPBPaExJXEdFmfaS3OwukQI9IB
QxL9EJ2MO6GbnBfSw96SfGub24bQ4vaNwxnRvI+lGsqHLOwblWrck/NnSqC5HoF9ty28Q5eTFdcI
KhCXrOSkLCezcsSvijLPq5mruklnNKz+yY3LLHuYfterkD5e8TieekQFSDrNwJoOcnLkgkLssoDL
YzhcMR9e1/pVEPO7OOZVKMMOr6pD39JfdyEqj75d0WiENTFpwz2Z0aUzHoOgi6unWknrUxS2LbEs
ctzZOhHJ5bDyFbenCIGbvh7ccdU8UWksO2vkrsQj9hSDnAO3ZcuMvK0CjXqVBRFCG+dM26VtH+fZ
5ccQG8qZI2wWsfdBvwTqsiSgeLzkAT9xpfnDENz1rldUd1PYIU1y0R+057B2e+fkk3iypOZ3KdOr
rEm+SpzceHGvrWiZ1gO0MSIo9SqIMqDod9Wukpq7nPALNZKgnK6vQqrhVVRFwRQCq0A14220q65I
o2rbZMU9/iXSIOHbMiIuEa9ireVVuNXxjuVR7nquvJAcaXPnrfelY2fwDFu1kCAjmp5fZteEBbaM
FyAAB6kY8GNHOTKAYHkc6pAUo/JVWuaVW/MOeAB+hTiV4BLoDdYKwUdAf8ZYEUS+LBIX3Yxmrdwk
SScWi+6nckDTFlNDiDruVeqWAa5/cUqvflpfpXB9FVF2nr1K5BpTmivcZWSgkGCAXNh+FdTVqmWX
XV6Fdt6AVOog2jj+0lgaKd6GJ4OC5leJnkWfa58M8IrP3PyI+OJwF/TtadPr4/Aq9Ft3zd+E9w0p
XzCgg2GCXxhFazNPEjQsr6fqhpupoxNrNYuebxuC/6bmXMphZJCSNpszGpquQB2I0bhslsRSAXvb
OZsc9FsY02E9Qbeq/AEyk9Hi3eAE0sXW6sTGyg9T69XqVMetorktmHywWsvPR3Vv1zG9zT6AUnD0
CTebv03RJhxIGiQ3+XAoyGhhcM/KnjWymxYKpx3Z+v0xcheyA/qg9soDrGRXqhMBvDYJ+0Te9GuT
jIVQnnXyggyoszCFKU+IXqyJJ0DcBBcNfpTmYHoZqCt2QbMdvZoFDmnHBCp+9jrHj4ZzpcPN+Wqa
NTZ3TW630YVXZL7Hjx3kBP/V9rq8jMbLmFCHZmKrfDMjSpNngAGbFabtc58nDwtywXFRqzmavhWY
c+cbWw1sdoMb0rOT4HtHpQNO1+bCTeZZYGVMIKTX/imrhjX7okVQTw9YijTgJbF1bAnJJAOAsaST
o67WJOxi3/vEQE0ehp9vEV5iQkaKZ1FapCnACVPLdh+qmOE7RiWgGhSQcSnAMJGFvM25NOQdD6TM
pzp3qJQ68JjUR29rejpO8/XDUBAOcDaRKwkhiRB4EJ6zI2EhohzP8rYLVv8e6aiwJj/lh6PPQm5B
fzVZSHYpEV+oA5qXonmx16x/UbJ0PkK0gfSUc2/vuc0e42GJNIUOBJZFheKjRsQXO91mXe4yuO4w
WDqkP14PzlWDnkIms4pICpsdD4J6cbtoOUcu0tUkzxVzssMezilmqfV+tCJkAIhBZo3SbqIjHm4c
q7PT1xFTUd857QFrUS1Yy5xRpIr4tBF4yO4/xY4qnpHv+zFYUm3dq0LGEjJAtQLvnt6Z2Job+7Jb
ZPHOCP5NaTZb+gaYKJ+hr2eL/5W6PAJoLv67TkiRJ8D/Eax27mZLUhdz8yzJDfg4bvFsHUp6HaLE
UP477eVgeF2HMCu/O6CgfISQgnZ+IFS5KQgmzB7sBSUEWkbmW+9qj3Bu4VKOGmXacYionIdPUNhI
cKPGiLtq1os5OHp1vrGm5acybOq7uluKOZ2jgs57HfQfkNZhM502P6SIUwtCtdEzcb86GKCiAybX
/DSPOisQN0Vs4wupNYhB1BZ+kcvsE+WWi+HFhBPdxb1t6vcrKpf8GG0hl5mxN3VRc/3fZV0YjccV
iP3OY0GRB5a8gjTPLL4DDuHbMXqY73W8ToCB1pDVfCWj/84qc9Xx5hYCQa2KOzlleqjKkxoiiokD
aqUQdllyfmyJuGDHUN52E4dlj/5y2RgwLZUxiW6mYmucC6C/Q8vjrz6WNRLrlGK46KtVxvPCkafa
7wjN9ItxczoaAIkOa89BcY1IEz0rqiuSY0li5sAx5YpZpIX3/uwxDa90O2FIS0iOmR/QMcXFZdxY
SK+ztlyig3D6ak49K5xvltgKJCinV72wR5U+366MrrFkz9axy2z/UBl0AulAxfVyKUovot02bsrv
PsE0ZVoRyr4lPvlR4CNuxZxczY69HSpaQjhTmtqrSI8Jeu9ogZI4x4HTr7gaplwyIqOqTiQlyiyY
do2gredstJOtpxEmzxtjJ7JCFXyKiZcmQ51jiSxYC8EbGX0jklQQGuigIBpYOdVgAXyw9Ab32eza
HyOd0YTWbm7xnmTDfq9zJSgvQQJTkou6wQqLOdLEBUrqI9FOtJ59NSjVf4sXctwd7iRSVzJnvKU/
ENFDGEjrPSqKsgQXlytKkVHDek2NyB4Gz8mwjuSus6buYLHM9zEkyC0jYfQew/7kHRaEpTs0P8Y9
1nraZS5wsAf2YWr64lPcIx5KW+MGF1tGzMEJX60zprboe6CcYG1rAnGrqSXZYBL3bG7hFZKV3DuO
XuUvBztTBHEOC7xcIihH2bAHUqCaur07VJ/HTervVW/Ib7LbxjyT3N3Wd4EedXwQ9g4AA8NABEWR
nO602qi5DsLOvdWxv+De9nT1KWgb+/3M/qXPnvKG8nrk/V2jHoxJ956y7aMH7US1fCFcG7ynU989
JTG02LNAcD9aNqH3WJ+LO9OO8ivOhr4+rHY/fkTwkC8JpRXy2ysl/R+R8/9tPpY9Febfo90l3epw
7nu3/curQ2a3wex//Xeu3Qqi3wjYZliDZ0dfAzzwf04WKxS/2ZAxNPcJqthoV/+nlcWJf4uJjoRL
j3xKOrDL/cG2O+FvJISQu7XnqeFzcZz/9x+Q7eI1rOyfVhbfx3+Ooz7eFT80wolg957+wLUrC2n8
6gKW+BpX85tqGuz1JDXhj6e6bqoHsj+q+Rh545yft2yszGkMdxkJkQ7NmxFp4A4H1LlED9Ws/MHY
NmcmQKzF5VSUX7dJYJbbGuk+wzKo9lB7E48tpbzpQ1cR05OGyKedROjcwmTXA0teessq2faJ5fmA
Cor2VHvtaKs12tVrUnaRV6Mhq3rAvxADAJpL0sFuOuJEeIKaOQYInEIkpCWASH4eyWPmhqYe6LYW
2v+IcYeTxpmiloGgXawCgeIYqmMmQ/MClBMmyre65WGwy7C9qCkaXQ7KCzxz2xftlB8ys9MP1DvZ
T0UcZ88VQQFkUBWadBGDkfJ+zKEkb9B1Kxw8tpwQ8yIJuKr0JoBB1Qgz3Q5L24KxbCI8jWjEkMXm
IyofJ9diOGmH2eQW6xVy/zFGl9By+vsXjk2vpBMuaPbcbhreGX8378x6q746SwdHHgb87XTwIHWP
AbOyk7oBadXpbMOKHSQVLcWXQnf2WwtohaFxiyQ0BQCfuSU/25vPYzkPj2Prm3FJUCc65miVUR9f
gKvXDyJeai81tLpfu2VhFqD3pb3JQmN/ncOoehvWfvhUd7kHausjEE85a+eFTvbKw6wzrdXbxov1
R3gzKACcrTZarcUVwaGgxulpCxcI7HGptg+kncxMSCHCcZQcw1SeehL3nKSyNosWOjkidx2UIIMq
d3s/fF+FwLwJFcfGP28WMZhXnlcU4jDXc2ZSSURHm/S+M94xs4X9KRZ+dqN8o8XBU0P4EjVqa26J
DRB32rh2dF15RgQXanL3Sl5v4wkbY9FkHGwRO56aLAzbNzQrBfNlZw0DmcF0LcwHi3tDH0bkDVQp
arTITIS9ZiMzfeyd7H4tkBe2flMfVI2u+2z1kXfjBS3aW9i2jd/NInnuvABPtae6XOWWFnKc7kYH
G1cyZuH8jfJVpBIBRw4DrV0U5rrTcf+5EnrF/zAtSEbZKhTzlhgiP7Vqs11O3sj0OgUzNWEDXJ5z
0A5KamweXR8fIsYsntAbo1vfWXTBtjmgHagW1rfPk29lBIeiyO8Sf6mtRz0OBUuUv1gfh9LM84Hs
SP9jNM/2Y2zmdp8eRAc6lLfAJE6bDUcHyTOBK2R1wg+AIXqVjTyiq0qEiu1gnsKuNu8YRSC8V2BB
CoRIWfs+tNJQS1sLCPQcjdI9OP/Lmg3DdF6CDWRvK4Hs0NlE1Rl9uHfgEB3atGkWgkHqIh+/gQxH
GtJki64V4BOVpjx0ET8X5fKAQ92/9dyMRpK1i3uHZl+/PYGfuCxI+RrSsyhVftk2fFoGYy3g3fRC
b7FUtdUfCFUB1hX+ELsnC6eASlsOasSW3hB7hCk3Q87xAxZ4lEsT3gwsc7vs2YdhjBEzwlWZEmiQ
iWN234jctwF5bPsbHXHT127wgu3ozwVKg4geN8CmYJscYvfC6oNH79aYis537n0uQnUbzEXZHe3c
nx5tvPYjvDeV7ukg1sVOG3IqiPsxXLoJObUV0VfenA9AO5XtHHwmlqc8K7wbW2MZIm1JuBZnJ9t4
mi+B3aO0xvd38kxMExQm6bo6//DA/Iel8kcL5c9G2/2pQ2IC+Ylk7BKi4Ia/GCgD6MoN1/t8zDaw
rUxkceIM7Xb461d5DUf++eGGCxTF2mtQmAjE/jZ+eLgJlJXTuAwz7d9cEQnXEBgHyUfhgUrb6qao
SBQORJV9mesC7f8GZHfw9KZOf/0+9k/z89uAzSbjifJZnvVR8EuSZzG6/dwHbk9hW+tcAQuaz76q
xg992Xm/T1s/WYt//GJ/ls7tXyxGd/JkKFzxqQz1f3mpriNhG8ZdHRs5lfgj8E2B4Dszv3KsVeRc
D30Tx0RPCYTXk81/0rGSpX18/cT/0dD3b1qczcugp+Hlf3A4j//DQ+8ZEaPs/gvMznh/f7gMdjP1
T27n++n560/m6Nc//w8JZvQboXl7NLqNfxhDPf+m3/3NwvmNkZDeF3pseDSFPjrLf0gwhfhtn/v2
mEycxyHZJn8MhfFv5MQyxhFEIcgvJnb5PxkKfRsF6A8XLJUwLv52cjiZL3HDM5r+fN+wVtaa1f/T
OGxT8FD0pg+jlN4C7pdrqLo8fMnteQCN0R2kN1SmRryEyxbSb73AYUFO84Bg+EQia1wrjrg2coqU
AaDY4vMIhlSmGbkXWtxCZ6+doOicqs6kglTxCArxkfRc1G2Pv0yWc9Vhg8TTUt1MkjKnw5gxN9xW
Sxnwr54shhtS8CSW5/rUB61TnBEGRcF+vlVrfYrkil7qNEfIBcKLsB5cg0W3CaOkCdwiOFLHsKd7
LBvKd5SFsQ1UhwV7Tu1KkHd6mii5ztFi5aTw1omF/POKvIZ890FklCwdhrynLptpld/yyuphARgJ
/ci+kf5AgSMRG1TGQmR7XXkKcQT5ibNFg530E5gWFvnBQTiBVIaYOG8iMDKUA7JBxRXCZBApfQN0
sHEg+zNGsKQdye/5TuRcKw+YAVsgK4TgYf9UTRADt0GeSxBbH88FpO461LCvC0ICWngdmqdAH6M9
Ks1bcAfqEUL7+yq9TsBziDye3thjizQPeFDmaBAalAi0QshHVFLoA6PBMpdF1m16N5sgRB+apn83
9QASu+Jxuufn8ieErnTWv+ktr67XpOom92ZpowlbdL11MJj9krFjoB9J+wmG6lTn28zbEw39qIkc
QbrPTdeJZ1+jt0tVBH6JqxXO7tBM1EEm2qy6u2rtMZfHwuEP5lh5EBJmpEak4Vrt4Uo1xQBXPjPP
Y0QsK87uCit0UvqO0u6p3NrwvURXoJNhRgsMXBrUi+GpQPZsgkgQQV2sickDC8RNkoSm2+JHKC9v
F7hrNoWodo2fNJslWPi7HGOATLOlL8jia/A0EZ7vNYTzFkpM0dtAwTxXqYB6Xg41OOvznLnFfA6D
ziU5xDj+4n7N57p3PwH1kM+J/cJSOeFxG3PoJVju5oKyMsti1NeDFLSYkjGSLiCaAp63dN92oCTZ
cWCcz1OnynlTW0nlYio9H5upKDPoypWovPVcR5YvYBCq4t3k+OOzNw1YNLYqWlHTkfuNoxqRMyqI
NSiB92gcfMcdCw4JdhZRKDgyw5UruFJqRbN+OxS4cMnHF/zDyqDxPEqzjvGJsHL1OcY4NR7lJLLz
bJnWO+RATF86gJb7MNu8L5s9h2wDA+oy0ui7awYn6VxEYZPP19Ou60pGMpYj5k07nhlviUvjDsEw
Rzp8482JT6BnQLmupjQKkWxcXoXajsokmgN56fl0piaaatK7CNv7J5y0+KIUdYFOqsKVd00zBZdK
WATmc+9xxKCJWpv5QtneKq+HzdpO4ew30RfsDdQ7wiCAzL7VNoVZ9FbkBdOjwFWFwXEhXO1Kw43T
TjWzSR8qKXx9D1kkmpsOl+IKBw0RFKfglL5lYFhB9wgZlax1Y0pyWbg96jq2ijtLx3opUwsJ0oJE
G3YUxHdYvN67yV1uUwepwECBqJsJDP5mU35+FjFWLrA9U9u2OXiUyw6XC19He5iNdMtjSa5M8MbK
URtd1tLvx5t1KiLrDfdtEV7NnuwgrWdQLzqCQmkHqSVsgOUUaxDNdZyRRubfwJIK82WJCchMfNIq
wJdi6ViPXWQqsaJFgD01pOVQgDqPCV4y5TztRRpbfdlVVi5a4m4B/qqLeIYn+7DZo/+2zNsBmDoP
vQ8z6qTmOh9zzz2LwAzDGeJvsYP2k+h3Gz18UeeyHhfOthb2fZDznIi8N2JCWpySCqMfq7GurWvK
39V015XIJS+LYq9WDrhhivu2MPQyD1vTtQdANkx1LqKNkl9fT/GpyV1RHHEO2+4dgjM7TKM40++x
t0CoDVNGG6torWrB668yrOLV3N5mphfIDzxbfI3sphhOQL9Lt6th2tvR94BwUSXD2AAvckmS4SNF
GocjEU7jHHTNDSqzCh+XR3RsYvUuIc7o1epb4zobD9PR18RakzIn3mr4//WMgqZlPV+L7F0myyJL
UNPN6yXtvzbRp4HuX0byGT6BNG40K+BDujH9qm5ynk37pWHbVy1LGSnapR0jFagzJFPFPG72ZYnG
s04kz12S0x0OlVNoEU9xgmQMCPuolFmxQa/afLVkq57zeAFqsXCeBaeKVvo+yao4YC0By2IjQxjM
JZOPGRa5DAx3hhcdDqXkAYASox2zPhldi9KZvpe4I3VMsniSI34vD1GYO29IgWBxpg93/gIuFizJ
QoNFc8o6NcQJj2/cFQUdtPjN0U3W6Sqy+soLc29J1m0D0cd6ai5QNY3zCX23/2UhbgFUqalDBT0Y
OgA/iyRs98Imi3W7A7guWMtc1z2bqQzkFRfUAoOIS29Lh2EO7iO7p7GrWuziGUl6H6Eb1uuVQNwU
HdQA0X5yFSKA26nLhivIm7um3/CExAi1b1G/RytN3Gv3FcJcPczWGFB8YAJCtRJ47M696YnqhOPK
O2f9gGMRVQ/FF5l1kaE8eQvmhO9/7CsH6KSoN3lZ4byU8Fd58Z6TxP3syokEBop4yhefX5kvtK1I
0AXa2ME1QL/pbAWEy4ItIOK+ioxn7HMXmr6/6GAxOYPilmMxRB7qHHXQ9sp6v/jK1c/Abojo04CQ
GAxxdrzd7HGjTwXg+D1sP1G7VuHY3zKkli3NUBMp8VL27XRc+a7vhNkJJxLacNPBOA4PASzE8+BN
E945hCv8rojfv6F4djhmfaqsMPY1QidF2IVfKQeKRMIcB/NKTZ37xtZEOifruBJ4YDHFzEcR2uLS
b/kiIHg8iLwKzvKmyB381cOgbBJ+tTNDosYMFZhymBMt9swS9g395pF+spLjWDe8eSD6/qkd8pDt
0C70V4zi+grNZ/FomU7eOUWwCrqEd+akUdLclPRK2AmXImOWF+dBdyy17vUBk158OVZ2+934fnEN
Rpp9Hxdjf0I54qnzalz/HDT2VO+eO1REMsrpMdKWsV/myQQOnt8++2iX8/i98GOZPfa0ldU82VS7
HGNTF+Lz0ojWPMggQI6wJ+114Rmrv0OEMv1hkZv+sKz8iw0dhPmXFQC4mihL0CQW51jsK8IPqzNe
fB+ZbBsnBW3QpNxECo02rPT4HocyqvkRfujvMhX/9JpgLWwdwt1DuGzPI03qx9cUbEwGi2eYhE7d
vvFACc9bbS3HFQHBkWrZ8fct9d9clllzeD06zUhHfU39+vX1fAu8seFSTwhweh/wvE35jimGRdV+
zC3gV7045iAmFMkuM+Lf9OT9jIG8vjqdxlAse9mii3Hu50+LhnvVhVMzPcvAPpInrtNFdM9//TP+
DD3sL0JyGxGzHkFaEVTDL/A+WHcHb9wEiWW8IFUr5B9nsC2OeW0kpMYfLMi/uGT+9WvhDgxsb8/m
2n/eHy6ZzKnGHIN0kACuI/LChP+I08u+noZq+ru2l1/7/l4/mMcL4VL0XCpZ9zfzw4tZTj9vzYIW
mzWxSYMVVwKaBnu7GHqiuJFFzEfF1H3ol6q/ClELPllRGBwLl0wSo3LOhTnyHhfU1F+xEq5Xm6WQ
9P71F/LnX5iAMqoQgwBPY0hcxs/v0eQ5GTkzX34lSaXC49xcIIjJfkeX/n9gLeq/K05O2JwAf1yB
f0JY7qZxLLlG/0m8vf6FfzBvDtQbZlZOlJh126an9f8wFtg1ADIK+PwwhL7FsfMHxhIBv/gETNuB
x9YCcstPOv6eIeeRPMfUYWPf96Hz9hPxPyDe/J9vFi/AkrUHZgtvx3SoMvjlxsxcWZCKH28EntgI
LyY8DUGaT9UwfVo8jRrHbBXS1xPG/G14R1bvFtxlhPgwRFdDvKKmwjZRJwU4UsSwzwxpLqoWt0TS
rDqSB2q/7Pc10pSPRV7CGAxtgygIrKT0j7Igr+y9V/hZdmKuswqVOKRTIgNjrpBEgI71CtsFBBLM
w7HvxXTnb4bMn5iS4Hf4t8ZvMYXS6ztFCdyVUAs8txltaUPPlIF3RuA42ynZPf4nZ3L1mIgqzono
mMmmJweHrA+2CMz6NWlrBfi0xiXbTV1lJ0EZFuOpKv36zso9AfFeGdVgETNOcGlzMDfeKSAFL0gb
K0alwww55CgAfriM/vYg+/238RktAGv5oaNfW8R7qzOsnoQBJKDgFTLfeWBXYeGK37QUjJeHv345
KNsfn7X76/mwr57nvP6Xs/PncyIrc5YGR5NqUlnVhqfE5HjaWJW8+Qk+SJCXp8u+eCM7uTbftnh0
HjBbjZ/YtrgEKN0jDOSv39LPMDLvyCcrEdwPB/Tep/Vrhv2YW1uVM5fiWqhsmu8I0QNtkGAeqY/x
YjtDChPLEiEoJ2a/R6Fx7NoQfdNfvw2xPwP/iZxTkwpAyo3C9kAGJDfsHhb6wymPxHXaLFYgmvYy
Wv4OBPhJ8bbu6pKsnULP9omiR9aKXZZfv1nywH2xnYaMmAUzZVLXSmC4yc0Yf+SSh6c5N4spwNHq
aFLbMy7lLLzztDsX93O2rdk3H4uO8pF76Jmwqb/+MD8/DfbPwo1OyxEUOLWCf3re21VE46cGiUBi
F8kvRP6F7TEo3Kb6m+vp5zFqfyHgmB27Dcn29cLXy+2HL83v3IyrI8PiVYSLZqXHlejcUJ1BlSwN
FeWazn6LtPavP96vBxqvyi1D7YGzR1WjUfj5p2opjFJdUBAxGAns90Wt1pMbyOwwVPFw8dev9adP
yPYXUbLAZ4zYLaNfJo3ctWPcbyCCSRYwBBwctxbZhWZDiK7WXvviDZk7y/J3nQs/JybzxQY2twTo
OC8fQF398rI6Q+2IyoD8GS9H1LM4Y/2uzaoeTjPOxo/O+r+cndeO20rarq+IAFnMp5JItdTB3XY7
LJ8Q9rLNnDOv/n/KA+xpUYK0e04GC2OgS8VKX3hD0/pdblW8Wf/vVfv/uI7ksJaFcAyuwQjsO6vr
YRE5iTQuUAyrkuduNXOcHiGdSu6tVt7qIMkjdXLkUPgFsEJEzLC8d6tJ2l0qBkDv0kxLSfs78ikb
TC85soL403NrC5QkLX05RnzgG1uIgP5scJjEaElIpWYwKeuFDXA9E4h3sX+o8ldFiAaq0RYf26ZY
0h8ZVZ8WT9iQ3713zIWcLUoRmMlAIioZckpppWpmAMGss2g3lGljzc+S7VI8kn9RclYLMGIf4LxA
uqIqgGoJQId+KZeXsWynch+wwPlLuRRN55OzzhEtsmCs549VR4uVmgbN95clGGI4g7ANzZFCgpVi
2zuMtrrQzhuUgc4I6vOfR3gKjgt3yUnSR2OMBQjhQtXqF/RuoOoiXlNapNZIktn3qWrPMzgNbXQg
i+JNNT9R3jZyb6J13iCAusQCCFevFbFAbQ5wzoAPKyg5WtOgH7LP0ZIBb42mcNEAq9iR0cCOW6bl
GxpkcbYLB7Mw4dBUoWVsVbuPFOdANjcm912o6tFTg+BGsrfmMjeQkF5CsHqRAop92KaMDK21QK3g
QSBakcF10RBH27boJyDBF9mJk+A7BvZpGnfINk3E/fiymLzqkYInz6a3RWB6eO/kk/6ca3R7jD+F
jlBYA6wkz5R4V6JvSo5dKEaNR1pPZ16634AHKA5hnCvOb1fJ3f6zaCBa/Ekts0IDHmitXf1UzAqd
tDgqqKvF+tRGnedqlFl+E9nY3c6GCJ38dt0sK46KVBsDGp0ntXhQsN+x6PaES4SylqZOo5eCraO9
YyBxXYJhdorsqyEWagi4FpfjEcGn3L2DOAkr1Qxhnh0iKVHyhPpiyOujFGiUfYoKUJ/PxC7VHxxp
HPdj2NBKsbZ9ZWrpN7SFwog3PVMH/GHTaVYfiQpj8REUgqvfD9PcUk3qxeywca3YPDqdSXi0iwuY
KJ/nqpnuQtcOUr/CPoPfpaUZQiRAXUfzSN2keY3VXKMC36G9jzoSHSpr+ekUiiwlVywZEOXMKQ3U
HrVWL7qHthaRZu2rItayaufSAF+oVoVUghala/UtxX6g65YzAErBcDI7jBXvCiRz/L5BMh+RljAB
S9gJYhevtq3nGCUhYTSjnd0kanSAEKlEbF0kk1B8E/C4SDxVNDpsWP+jXn8VuGapxxIhAAA6gxtY
UnpuyswSHj/FbniayHpZ1i400ILdNfivJgd9Gipl21WVBd1iUpChfHasmS+LPHu9GD+xUNfiA4sb
VZ5B2wop9rBJYXGBclDBQI5T8n0SieqgcFrW/RM6wVXxsMwOVHgLwgJ4nVhXhnqbirG278ZAHaaH
GWGkaO+MthY+QgEI4y82Fn9p/whmuAKyTNGz7OYtm8OYDhUY2cD5STcjaD8HSImCqF8atPVnHuOx
o4TlTIhNfoYiAFPLMtpq7I+5TSX4MKTQZmAVTmhviw/NnCnInal5Z5cvJQoDrbLLWp2bYrMEmpH9
M8MK6L72Sk6FOV4UTf2S27Tz7201L6eD0uhd8KjQ5voI19Aw/p07eHa3HsSzkIZYA2C8qzmWhUe7
sUrCtVAHIYa12Z8IWtEx6TXKcnZ8ywn+7FGw+dumRInYqo3a9WqUQAGrMcO4/ZNyD8MyrBS13WMR
WRX7enKawndrAxD89Ud3HQE7YCEJLGwN+WkZnq9yd7yLpqqUVbyaj4+3qlEU6b7BXHnySd3G4ZDG
qZSTaLqFtCWAZOcEiTp/u/4rzqdOo18Hx0GLhahjXUGYTAsNWj2S72EUEKfvK9R7cwDOmaM3jzVp
Q4gRWK1jKH994NMogLIf9Teqf5gpEWARfMuVfxND4q0+C1Ebxp0+oABN/3qau70jeu1jwaGJ9mVr
clzFMqCcAA1cvxHgnQaTpOaqKo2jqZ0AkQVMtwp5FBFKpZfY9mdspu/whauPIVrnT0HB+3ljpS+M
Rb4P5EGm9xigr1aawjMtVrIXn9DLfQh5gCnGmukzdvKTd/2rni6nnJZGaIq/KXBgqgyW/OpvvmqA
qGyqwFD261mpaf6n7aFF42c32SgnVZN9y7H+fDxB/1BFKkKjlmGvLYQTlUn3w+z6EJijuwJE4V2J
ODxtfYKaZdHNd+4avDVlCqsij88F7RqrTwmwdBi60XH9KkWAndt78ifkkreIMLYPTo8yTZkHDqoq
enkj51nl0PLTCgDWVI4FwYagx3b6aXtY9DVUZwoafdRGx5SndUIOMgvuVUQmgcgN8wG9QdfcVk1j
bsMkH3M/qekc7qyy0G54mZ7vKX6NvDe4tLDEUlfHJ+vVYZzNGj0P+h0RNPAkuw9LBVdbVe+qd1lw
/p06DyyFc4pWNrWuVeYFK1YA+AjBOsNWOSRN6m6BmzQo1SI5qjtQQ0CYICl+fS+fJkN/R0UQjrQE
JBKKbesjGjotwa8Ony4zs+6lFAJFKGvudwIxhk+Zggykpgxmc+OwriB9DIvhH+0dzQKh5ApDVgjf
HiGngBARIPS0L+0lVfdo5I4E9mKmSQ8n2PJd7DQDgBBL2S8eOo1AalDWsIG/qU0Sdjd+ztk6Uxqh
P8JvMkhDeSxOf03YowFZWURVUH2VERnerMm+DDTXITDWcffeT/73RSLhNeAEsNKr6yOBcodkATx+
x2mGxoeJiz8J+hxbY5YAZTtvfyGB5GQ3TvXZLYKvBgmo7JNQ6+E2OZ2kASVyiuqg3Y9ozX6ixTii
GNXSiuz7HoECTYPQeH1vnT6+LLKtwkeg/sSBBii6riWoqaboPeHfHt8GTzR5+KFQEntfiK76yqb+
hrsiqqIdOqoh4dzL9cHldP6bAMvBsX9B6JCohkXlKTyd7lQZaoZ3YbcHhJ3+SDONclFctq+YCCGn
V7SaPyqVvZtw9rmxvn+FDU+HFsIklOJpkD5fkkfydnNDjqenOUwD/ehw2ccObC53yt1/mwWdO4Sr
8u0ydsgLaHSlgXUhz5Ra1j5VTXdnx46CwtwwIIwmqvbGgpztc7YRTogsJY0qrprVPkf5hSiga2Zw
62ClXLOv9gpaNgNKzt47vz4jGdQ4EBymeULf8vQTmDDz0Ape5n0WN2I7FUI9LlELeCUxlX86JWof
pOsmstfA5m8MfWmSFqghSvMMrq8rH4ALQWDjq7anqsabBUcgRX8i/AFd0Pl1fZZ/z8zJSuNaikco
9kbCBTW0XmlDaac40UZtzxdovT7T4F4B79oXcAYPSIRgpSrAY2F1HKKVPGt74HpoK8Gx/VQhz+hD
w/1q5LhahSRqknGaP+ZpGv0uFHyJr//W0/NA9OAixsmUgRxy+ClEn65Ih7QAAznJDu8BHaatMhnL
d0WBVIkefpB+sCu7/ZgPqlWaWxdNvBursh6eq9U1aAqzGyiecg2dDp+OzjRktrn4IwwdOBdV8WLW
w49Ui4Y9FYQMrtvoHgsl7vzr8z594Hhj5MC2pGGxGbG6W73hZt5C4wP/5UPDKn5lSjrmu8hu1Am1
LbsCwYmkzZeYdtHn6+OeXrdyXBkg0q9yXekxJLHBby8BTaRlaDez6vexI/YU3QV+qpPYY+fBSuOo
cfgfxmONOdgEi1T9TserZuR0yoBSuhnY7b29OOMjCgLGvlmSn3C81RvX66XpCVkFdzVaX4RJp8Mp
egUv3qlRtDRK90NhNkShXdSbKNSVFWU3KzBuPNIXR6Rcq4FlZvvqq/er7JDl0EjT/NHAPAwtF7HH
16/x9GBINhjTlO9zdv27gKwbCD9LcI2vy8SZgZzlVAk+qIFGK2DB4ePI/7MbrNn5H4YC6w9tj7cK
nsvqcEAZIk8SweKja4ZMB4Y45qYsJyxOgylQ3vUI/GdjcjtKAy2HmrRYDQakJkQPKtb8ZJzMh9aM
nAerbir0s5jh9T0p/9R/r0c5FA+gPHrEtTyEfw243iRK+WhZy5iYqi8G10ZYHzUj1Qzqz2lb2++K
nv8zFBk2l74GC/os1oBbm1eJZqk+PMLKMw0Ywk2YIBAxkr2o+J973C/pjbvl0vwonciVY4m0NU2j
tyJAj06nAk9HjwOzE6N8nYxRzw7ERfmth+38CgWAAOOG10YTXEirIydcRP9Qu0AG14YR/UGDqS2J
lJ2TgOVuYKfsskhI5QGjc+bXJKxASd6Y8PllSqlI9rmZr0EzfnXJmLhFzcvQaz405Jb2HEbpRZVV
fk3FBzcxkBnI0GTvX1qZ0nPZ6Lxdf+Ws396kWKrnwhwZtLZsrL4J3w8hr939HNu4U+mzucv7+ZZ7
9IWlBUiCp6YjX00cl0/vNz5uj032BNI8sb4hATr62owspwlv/gaA6NI3lYES3GH6JeBLTkdSWlQ4
daXUfVUnGBdF1h/Im4gRs3TZD4rbbnSlMm8k2pemB15JAxyBpTJlmtNBYwlnN5dW53UC+Yt6D8oQ
9ZLetVltetcvgfN7myVTaSiYcJkYb7VnYp1CrmLNmh/nWGNEsaI/4bE0PiCxGH0EDJfeGO/C1Nih
xH02nuqQxlbfM7fKQQHCzR4t4SxrSzc9G1H+K62n7u76zORHWl1vbA9o3UzOtcQ6tKB3BJmknxcf
XZHum9oXuAapWZHceNnPh6HyQHmWTppFROGu1spdWsy/YCj4LQYf+F6V1BKxHBD61+vTOb9fKKCB
qCFIolrI23C6Jxw8pDFiMzRfzRz2BBeRv1DWwlYEp7UhGNC7Na3BT1ACv/EknW8RCdUxTXjwBIgc
u9XI+A7l4TJpPnmJ5g3GqPh4zP2Zq2h6jDLrVlH40nDUoOlQIo/vwF48HQ4lapoAtIT8EQTFjlNe
YfBoNtDX3bA/YHuEdvX1T7seUZYLDcnRh/UFL2zNxAoUmC3MsKM/5kbbwdV+98I+Tjg2wI3FWOv6
aOsTwGi865RAQb2AizJWnxOtmgGhbrfzeoCph5qgcI+mZ4BcaObAkbg+2IWp4YXikuZTnSThXn1M
k1y1jKA8eFUvor2AegVBpq+PKIVNW7UqrRuH7rSoIHsITI6LWSLC6CeI1SuI0RP93cHovEnrzEMR
Vnimullg7uY+T+4Zr30EGB8cRGuZ3/iv+p3XixxfKjqwf8B9nu3VNiV2AvbfeV2I1TKV88SfafBu
0q65RXw9W0cwGDABJfgDQAa4jNN9OrlDAAAC/7GxtZC6TbIqeq7qHrNEK67S5+vreGkwF348bXuD
CPRvT/9NrKYDWdMRPCJOqorkPnDQFnVLWqTg8Ksbp+HCUNQbZS3CZHNCglzNSw96o7aMylu0CBxn
5qIftEHBEuWHcqyL7++eGC81h4/Hh9Gc1WlIe+QTioGzF9JT90mTnC/oLidoVxXGp+tDrZ9yqio8
B6Bn2Bdk22s0YGLj21ujXOrlQQf+vLUO5BYGEn8OedEMNb2qMM68PuZfN+O3rxCDUrkk8KXExnZZ
3y2xg/G1kpWtZ1du8ayYbBO8YJrubsF+5hikmnZvix7lvAQVtS21utmLJwOeZLQo+QsWiXQvshKZ
6Ou/68K3sEBXEok7ED25GFaL7KZdocHN8VCAK3yYmRABa1xrvRCAzp2VN7HfVEaYvXdY/hy0dOJj
VCcElYzTYdFcCnWgIqMHXAIFJzrZG6PB8gjQ1nJQu4aqA+L716d6tp/lmBJnyEqQCqirCAdrQcyB
0nL0DIgTf2IdOlJLwHAoK7V972aWQxnUb1l1ajrrkENHMzgy53j0RgNtRVTq9W0yZPWhmO30Rly6
DjvYTARu1G9xiFS5hOSs31wI8bLUS21ZI5pIivGU2E21VdVgfO+RkaPQFYY/TY4Ivm81CkqYMfof
SAjgELafRFr7CCVkPnkAKSkItfsG9T3/+oKd7U05qOx5cEaBKEnk8Nup6WbX63UVTp5AVW3nmjBz
a2A7LxH2cQggj5YPGaZ4760n73GJq5PzJGGU4dfb7xlgZqolPYNifbhTS2N54h5C2F/k9fvnRzuH
O4FDQDt/HeCICnZt71DUHbGz/uXoqMNvE70ItlMVd6+loU77gAT15/WveuEY/AVEgjyThbazZnOk
Ro3eaAg2m8MfvS+1hx4UC2U2Y75RfLo8EvhI1eatYo6nn9LICwrcps6Bi9UQ3S+Fq8VtMVqhM3jj
PlkHxZwCJvXfoVb3iR1ESmAUUhIJ97OHxE7xzRww2tpaqd4BDAuiZ2WA6KsgIHoj0lnB6Ah15NiA
1MFIUrVn25xOs0mc2K76ZfS6zkXeg7j44IZh9JzZ0imWzGmA6hy35kfYRO6CatvsPqsDDFe1bdp7
JBu/iKwN75CxQ5Y7qMA8kNOie3592S/cE7SJee94yGHHr5cdAx1ayJQbPWRW/mhFNr8OwnZuXBNn
USafgmeVnjTITYuPcfopFitDTxEystcOdnqsuIV9B9n9B2eIdA97Ru1GzeEsypTjWaZFyYEkQbfl
pN8cVrBVFZfrwHi1Ify2A8Og90bsU/DSdo7Ttz7XR7htcYmAyTwV++vf9MIFxfCksURk1B7Wiic9
coM9ykyjV1tThsmLBuUP3uH0iK7A4qDrkvUfOrMzjcfr4178zGSYgGVk32yN0Vm0DHEilR2X6Vm/
I7V17iHLix16dZjIp86trsCFLY7oqmDXcYp18qLV8RpaoI2LhUZVVddZsIlaK/lNydN8hRYxdWjW
N4Y/A8b9NSTjAFkzDuudohr173LW0naDd0oHxyLIOvyNJqjgAKVLZGMn58f1D3N+47AZSBapQbEe
AKVW+wGrQYrSw+AJzBr+VEuK3g0ZI+pcGtpiwY1Y/HwZZDxBE5GKkMl1unp6OWy6VYFzg6+G1jlA
peUfiBpcMgFK2EOgaO++TwkqaFbaMnClZbE6XVqVLdmwOINHJw/xsYLC7vQbbu2iQOl0RPn+4ey/
eT41aB3Mw+r57Qy66jif9R5y1Ol+ocP2VQ3BW+PMkSTb6wt3fjtB2qKwQL7IBNllpwsHiG52ZhXX
MMQI2t9iMHRJJB6/Xh/lPAgndHk7zOoLtsbY4E2yzN4A8G3X2l30TYMqX5PcCPGn1ltbedTwxQTW
rAz9VxCi+q4Ag4vLVqvvVSMuPtVxiy7+9d91tm2Jc1A7kzUVyuKURk9nj7sAGB2iBF8L2miXA3O7
QzRDxXZXv3WUz/Ys5X0H1BChPk8WodXpUGGNKUuaNqZfxkP/DIjQ8MIcnJ+K4Anufmk/3XgeLwyo
qSZpJI0M5JTXTZNoTFEgtjXhO61ZPKgs/heMNtx7rK7MR5QnlOnGQ3f2JhC/0Vnjf6jGaXzZ0xmS
wGVdMSfCnwK1/ICLg/URW0L9T2jARtnk4EOlKT1tlGPYu2p+18bKraTqLBqRoztwNGhIyUbuapsR
6iFfn+L7EBZR/Q/eH1ikUSP4hgVgOW/TKQl3ba9akDVEfWOLn28lvqWASAy0Au6cvoq57GjsjQAa
tU9rRXKbTLf1TN3sD2E+G653fd+evX/M06TeiTcrg1L1PP3UlY6ljLFUwscpt9jFgJA/8kX/4OuM
MTb0urts1N5/VugccN8iyMCbCwjtdMwefQoyBr6taY7pY4om5birs9aG/YbmY/J0fYYXNhPwNiEA
I5JknRXgJ91VTGNEyYYkNt4ZyL3dL8j67Er8wT/p1dj4Ki71jwMENuzXRfn7+vBn1yIbBYwdVCx6
GwRtcrXfxDdhsgRLX2Wav1hpfgxQ2jwsiEHfWMYVzIvPSAjBZmUZ6RcBbFtdCoD9jLwpBsNXJhUy
/FSMhzY2gm+4YCAB1fUB5jNp1GaRly3mhJDSLIbvVJ9t48YvuTBfEz6o5KIguU5N9HS+aGSZbUWP
zJ/S0PxSgzo7DAib30iZz68kCTjidoDCQqywfretZnK6grzMz5r4jyENYTaqy8qCHM8fAgeE/LtX
keeadJF6JNHq+phgmhdiRjAaPsHCv5GDlJCJ/uSNTye3wkl9iYUjJHApovES08c9/XStwouxdK3h
G7MZbssaYwESsPbOFV26vz6fs+9HoQFmLnMB6ii556dDdfgUoClY0CoawaCi9w5EyCqc4llryxdM
BIbd9fHOpsZ4bEoXlKsUXlt3VIlsYxQ0OvoOSGB8VsHH7YD/F+3OaDBHurFYZ3cag9km8MK/1VXw
9qeTU+zcKNsk0fxZFPMn7Iraz3m2gEPXl+hIckZDvlyWG+HPhUFlCRnhU+I7FSLs6aB5rzQwGpgh
IM/qoRpc9d4qbXPP9Wp5ltvi3SEdcK5/1vNjj/CdahCkgo4C4rhuQOAl59pLwVQ1zGSeNaE0WyPW
m510t0AeDntefGSnzaAZpd+rpXlsCufWU3lhbeWRkH15KvZATE9nrhZjqChWxdrmkemhWD+AdcCS
IouCWx3Hs8uF6dK3JV8zJdF2DR+tekWgSUmDDgHM9BHtsRDbVKhc17/qhaUkWOZYUGW06Qiu3idp
ZeJYGA35dRkZPoasidS1j3y8TYz70MqNe4Dptxr+l77i36YVIGGwKetE1OrtJUYXWPMnVhpt9iI7
glOJwcXC5rk+vwuHH+iLjRAEnXCHx/F0wZwgV92WHgSxaoKeqqIrW81OWmwc6/gB+albLfBL35PX
gEgXSCwlOfnvb55APQA5L6FyfoPi7QfRYdyCikjgAY91t3qA8lhvpYl/fZIXvyetTvItzgWX9+mg
uZitpIYNgZIhHhl1lyLhJBQXAdglujHUhe9JuYTQAoItOFxXnA4FcHkSQxMRz2TKXOL8RUhDh9Nw
/4FyiZCbaTc3nr8LX5QRGQ4oOYniul6VW8ky1gFRG8bd0y5skgWIs7D3EAmbBxTGvs+OKW5kARc+
KNuSsWiu8katj3lk14vVs8pc4ShdWYOR+AhZoyiU5O3++tqdBd/m37BfJ2dCVgJ9m9MPWqmTIVLM
Xn3ULhs/1VEQLqYQBccKJTo4fIvfOgsS5MH47oaZHBmoOHUS8kwK/6cjG40zF3GfA26Kg3wHqBB3
B6MkwXKdW6XxS7uGuoMM3YgsgDadDuViuW3pSDX6CRaJvlNPeB/0Q/5BRJgRCdR0/of1kyKlsiAu
+earA4ErXRciK67h4svGwZkBBScjyO9AOvy6vnyXdgphEncLb4IMe09nlih1aqtpwaQitEp/jXPe
Wy+aEqkIm4tw+XZ9tPPvSCrM88MDJFEb64d3WRqhpy4XdUXe7CuGixcJKSPyb3F2VDPakdfHO5+d
lJ2gRGpJUruhrr5jB5YAWYfC8PtINe+MDHQDjs/1d8sJoo/Xh7rwvMuxQNizF4GirUWlevQcyP97
NDwmuzK7rTXaWYZydWw39R7phST0zQ4G65PViBRVPIDfRYadiI7vyobiWhAerv+i84sH/wVyUwD3
sg/nrjZtRXe3LpWUmnAYBGaNVJ+Rhj8nC2OOnTkPYe5RSQfEibdwqt0Y+8JCkxPT5JTwFYDN8t/f
PCOmZlfaFAwmZrVQGXhCHHEsIuH4MIGlyckU3Qjp5EqexOOU2GX5gcYcWGpAeKcDZgiPEYIUrt+3
Zer38xB/C5B5PFAbVL2kVtrHXMdFB9n88sb9fl7l4oxSDAd7C5hamOsqaGR3ei69unwRVSpGxSGL
j/X4tE3yvvqxDPp0nxfQU2OzsB7UCdBxPVTlvlym8dWw68nL3UXc2I3n35/yFpVLmXW5xNarCHeA
/a2j+kdYZJTRvSna3kvnpriPynJ5qkzn5fpWuzQcsDlw/7Rl4NPIc/hmuQHy8cwB1vUVugCfauR1
xTZxhhTtHRuvMWwi3ezGu3N+tKmDyLQShCmx9LrywmI6lQYzF6OxqGgRDy7hWKN5WPqD5oa3QCea
jAtO9xeEHS5kdhbFCfKx0xkueBfAR+VFRbap2RlONW2sthcfp24pdlY7dDtzSSGt51n+k9vzG5oZ
9jaf6KaaKC7fmPt5aI22GgBFrm2wisAjT39MnoLO6rVG0G7Ju32Gb1S6hf8VlTcO1fmyMg67mhQX
DR9nHVyrrRiGLKK6FRdz9IoRdHxvZVp+j4mBgiCl8/P6LrowLeAJwKJl+Vv/j4DGm13UplYRRgbo
0nTiG6PkYD6hW6w+Xx/lwsZhNjwJMpuGU7jaq5XThdVCMd8vs8R4Rf05QwEwHcf7vqh7sbk+2Pkd
TNtIFpNUOmdSvf50peY6nUmAA+qDbRT9iBTX/AETKVwOlIOV1uOdmJR9jK1qdWPpLsySaiTXIW+6
BGHK/fzmW3aa3cloTaZES39vIpsRb5S2R6R1VtTP1yd5YZswFk05wjEZ6a62I167UzQZ1LPMOcqx
PjURCtaRRIAFEnmRnUY3iAEXx5MNYJaRw79+1VvHmpzetnhp0yW4yxInO9oEKweU3TExpvLj/Q/z
I28nApRA6zVHkJC2sRqszn09TyzPFaBoyzSwt6lMxGbcgW+9KGeXDe81h5vABeqKpOqcLp6ezpHu
1I7h181iN36FouknBW1fABlB03qq0yKLDPbEwJujavtoZ2etu19mOsF420vD05tXztl+4ieBcOfC
ZVfpgG1OfxL65npjgrj2C9K/e3717BUTEI0M/dDdOz83Q0kAnAUHlirp+u2KkmaJaYoaPo3X6ims
+mmPUHfkdQkchgGi+43tdHbtMB5YM1mktLh/1oRME1tbhOJ0w+8ELtqbNqfNvVlmrbNuXAZn35Bb
gBwJWBolc0qGq0c5RaXKroZU7Dmaid9NRrKf3UZ43ORfr3/CsymBL+PeYaFolppc3aerNTno8YZg
vvc6vJZPbBrzCEshukGeOx+FP01LXF4wmH2tA0zkTgTg7tbca6Wi57gKJgK7x2DKptZ596fjWiQL
h6JrwZ1ct3gWHQvrqeycfQC76V/6S9ZdgOHsTkvV8d3YXRt9DImhZSRoVevTl9laY5Z67ezj1KB9
pDbdDnEk/SHQu/tMVYIbPY/zr0gO+9fZgloS3avVrhgQ+U6tBjlYw5onj7rnch+g+XF3fUf8rRK/
DWCglEteg2TdUS2DD3S6JQbLBgpcduUOj05UYXWtyYrmANO5t3ZuUolw2Aw9kLNHTgifVEDsCPb0
SSP9CDkBy78Ox1CXN6S1EdtuiqzbZqlu6hscKebG14Dif697M/8dVWHzaawW5wMkYP3ZDFJsL4Y6
mz8Doe3vg9QSn8ap79RN2BeOtoX4L1AvRtz/32Tqqn4L7Vd9nBx1+hGNAv3HmsrwfZdQy9vZYsbt
IG+EuxypYXH/pUbViQ1maehyWxAYX8IRSd+tK6BwPqnl0A0PQWXrk1dmqfXL1Vt4xiIyotegycYf
uViwfRpsiiNotBvIHXH51N1dYHbhU9kOY+f3ua0MvmXW8bIDxpaXvo0uCe6KqZrYnjWKUHt2mqr9
hblwXuzp8DoY/wRSMtyclvGXHsKo3IUTpxF4oh6P2D43Zppjho7ydbbLjGTKq2NfjKgKJBbNaNSs
+tGK9pqZIE22wTy1CYqdcNM+/1C0WRh5iJ+bwW/dmPrEI/BA2zJWYz0/dBW2n1snymtsHWNDaWo+
odFTPSAcjWs/13GFcDeqQ/NC8VHXT6ZDWXTT9DuvarOm/Ka7A9dRP89fh8DWU/w0HLfB1oT2vLG7
sSPZcCcbkvoGJw2QC8q9NJ9WUQNtjQW32SH04jAp90lldLsc6Ei2iTBl93t6E5uwXGJYsUXpNZ0T
3Bh/HUUA6SYAlEoLsCyI6uVt/SZCGpa2nCEfJ15gTeWxs9sfwdAXvuUotW+Lsnu9Md31eCT/3Fw8
apKFT5txNV9TBBGwTjtBSz2vAn90Rd74y9QINEsLGoW7Jcrj8WCISpgHu62dzkOwS9xPuHG6e3sy
hbm3jSRe/CGo1QDp0gZZ9Lw2UE0K29hJv5fYJeDobBgTDi29mgaf4K3BnsJSr6ifZpxNjvRWdfzJ
IIqh7MVZeMkJw4evWBVopSfqUXQ7y8bceIMWObacTWt1qILloxZ8yIeybHeod6JxP9ohkRBtjKL5
pwWOZKPXoET0ZOHivVYCHv+HFDj7g6ZUdbmRj+5PFeNvw2vw2SmeXMQe9P3YqZF2JzAw+aMZSWoW
G7UmxdpwayTu82iL6mObDOE/rFRubTWE+x4TrY2HR9tUFm8csaD7NCLfpd7zW6f4Z2rSv/kSYsqw
PHTLDIIk0Gu7RGcht0FcFinsY0QFwJ9PWtuOz/GELux+VlxcGF2U2R/xfZjjX/riFnvyWWAnWBwS
EHkmDTEcDXra0dHWMuFSUq9JmmbepRjjim91F9ZTdTfGUVTdOWjaxkiIJqEGXAtZsw7TZ2sxj4Lc
VNkNjVuHz/qcqNMnlAa1Xx1hnXZP0UwLEUCqsKhXcdfIvcBFKnBrNKiUfbu+E0ndVkdPyreQZFEW
QKeXSv9q67dRPAquvPKIUoxWt9uaWo7twyXmwEdKWYbdxuTYNz6yG9ZrhvveHzfkWniuioCnPS1B
Cm/aRgAt6yjv9HeLXcQ/VaeInsKSh9zLMQkftmh3V4YXcyBCfYO8FKRdVAlnBPDjSBQf2ONjgmin
igZsNS9ax3qpZfmMg/pYvYCzVnLfdPKg9FR1xEugqAu9UdEiQ2ntYWjQUd90s4oWylaNCmCcJSRT
DBwwSMZ/us6dAYFXxPScr8aMLdM/lrI45jfRZOVPp4105PjQD2oPThziE9MjJ4Q6HfeBwN1gRivx
dzwHLkaMPeZM81NnZaV2nPu093KsLRMf7wa3afhMOs62NsDA9ju9PXs7Z1WA5FtUud0xWSKzyrnP
zDnYYARex7t4GTAY0KIkDPyEOuCTIUq3RT4Rc7N/LCsfrA3OG3N9iHvcf/0k5HQ/BllYgXpjM3bb
INaTY9Di/sv7mZvt/IIAmttvhDottm/GcEZSk0rMSzOOxd3sRlO6BUzXq4e5QJ3pXiHEf1EwV3Kw
zW4mXFqAYjWzso0au0s+p0h9f1uk2zNCqg2nD4UZpY6aXZ51ubpTdXTzd0FWpebOLh1TwZwIj3Br
2wreuk0BrMqRCkxzvgDaGKph3FgRDmwf1AKJr3/tRVeWO4xkytzroqYfccHU3CR7IXAxv0x10aav
VJ6XnVJoiXM0Eyf8Fycm7WPVh4N24POr2E2jevmt4/yEd0h7scgJyOta2QXmIva6miSYBVslxHvk
xPRvAOjxS48CXJp4OvV6H6P9N/8osA/UPrQIr8w/KrfVWSZNTNnThFdJvIGuMr2GvSM9HlSk8oET
05jthqy4C0sUwnbzWKEhhk1oZELeRhxNbDJEdbPPhYJ/vaFgxvQh7rSFBU9GNfJhX+d3JhbZ4tVG
7w1nY4SkqBtVQxm/BnqbJ2I/ZnZsH9yG3Y8zTtzpDW44LmYB3mKMxfyK/qX52+AfQYcYC5DXDV5k
PLgbN0m7dl+EPHN3Ya1FgeXNRtMa2ySpMFC1F+qmX8cgMBSCcwvlh3tMchLjGC2RY/uFluoPjWK3
491cQft9jNza1u+XQMm1XdYl1UBbGilSiDHO5HoC16PsFw20wb3nb5kEq4HeV55q1/a+t+YQwcUw
jibdG7CmxuNMurBt9LRtq++DVuuZ17aW+FcN6AT8O1RV3OLXt3Thi9LrzRdDq+GnFNakz/t5FEa5
dasovu/7KZ0fG7hTEwUoXhcv6zTlQE1DIfgbBmLoTV/jCYKzEDqoPs4mIQKu1phH3yBxZOUjxjb9
57pA4/sPMZheoCsXlNURib8Rewp8I3/hOprcEhWQpnknMY4FoAFYN4+97FWdpS2jNeNLqBTWkR5x
otK5rcpy5wzEJfd2pSfOE9hOZDeHMHaOiiCLmjfNLOwFD187DcRG7xvXfkmHFlvhtM2y4TVJLCcB
6GaigTWNfSy2PH7Zk8V/VU9NRnn7Rub1t5n9Nk6T9HrZgAbzLfPWNRjZIB9KJ9rbR0drQ9iTOLNk
B8Ty3GaHWHpK0FqiZJ8VpfPZKMw69+rcruxnx5h14vCJ3sODUoSxKhMLzaj/j7LzaHLb6NbwL0IV
ctgCTENygjTKG5Qky8i50Q3g198HczcfSdWw7IW9sGwQQKP7nPe8ISS11o8/0uLkqKuSxLTwTasr
a4vrSmN8HQqRH+2mNZzX2i7sr74jDOK6Mlw+H1wi0v073O43GsLl7a3aJFDyVTZxK0AJBCTROLHk
UcFJandlreuPo0sf2xKD8pzPehFshT2S1xokU5zCsx6+93PdWJsZ69ij5s/fbSYrf2CjlTA6q1l+
tkf5jx8rknbfP7hvjm0wEQiAJipkzkxgxcuK1Wbe2XvDrI6sq7lV4dQSb0kGTMsoOJyKLB8iP8v1
J09XU7NbKWj/1U6FCSHW6etcGRIL/fha4/5PzWyPKVPI2NWPAsTxMyMkse0ggWNnmrPhTwnJsneW
303VDLWcWgUKCVQ53tEVFJbboym1btCPGsu83BtLPC9E1DDensLcGQwjEmOvaa/vP+m3QeTlqoAg
vKaGM6hEs3g9zEtmeDrp1DrHgo6r/uD3C7kEEdhi/5tErdR9cnq5xHhnwdvZamNfTfs2rSgI7Elz
lpdgwjgy9AlH+9eZ58WJhqaWYiQ9GjNdkpzj4ZdSA8l3oVBK9/CrMPwzaSeduankOMriznxm7S0u
bgdwa+37/x/yvnEbGMuECGtr8o/J4KuHloLoGRw+IDB18v6MvdIi/kB9D0i5vSogLJgwIfGAtP71
zhFYYxebI/BvW3q5s+/zPlCHRnnSf0nKuUw/FYEl/LNvYAF9r8Zdv4XLO2bbXeX6mA1xdfNqpZKT
qIENtdVpKPTg7CsfB2KBOCn5kDEWfdG6TrVh3llEehu44pvPaYHj6M5O5hhLtB5zXPI04+xpznNJ
HNLc9U65nyqz/DYlJioQK2+RHtDf1P8O3KOFK2TcBnd0jTfHxxudmbklWsM3mvXl55YMQzqaeq0d
PRL45iBLfipHzH/4EJwXzsJkOxPQ+IxdqfNndpb4Drz35h10+QwxVYGVQ7fAx4Ad4uXlTZm1NU7b
xUkuFmHSaUB8YSk6cs0UpQd5c1mBC/ZkpXb3SgCZ23HyO8MLFuvORAZqUXnfrcRpkq3pUeDGpPpV
cfXLr8bscfZiAsaKhZYzaqbGI5U9hZymbUtOCbJq7NE3xYuCtH7GApIQtMkmDAE5S4tYMqzT1v7H
dsjhDOGVYWWTCMMVW8zV0+TExCowTyPB5T7BWkWrfW8FrXL+YFvKJZ6dL15PQ8cQKIL1NB70/ft7
xw0RANhw5fdaIL0QffnH5WOr1RIAjOn5SbnJtIRWMIujMSzqCQS92YMD5Ceiq2WoG8k/7eQbR1RF
4uf7P+J65XBM40QB8QEoE5bTNVwfNG2WxO4oT2SweuKhjNlIQ75xg0gTKcE2LSt39Y1t9Iqsb6fR
s5OdNXq5+88/g4m4jV6PjcCHhnD5KKZlUYZfpuJUeHNvbZXrTdGIkf0UOWZaGWHqZ2LrJIX2KCfi
SmdZNncW8Rus8r+LmCcBy1MHdoGHCOnx6m0Qsgckl6XdiRCMxN+vpgxLOEgfN9FFjISAkIsnuzMt
Vv/L7oRvkgBgN08Fueg9UXCy845dmeBG0UqhDbuRNEiCcQmeLEQodHMWB1/qY75DcDycm0Wvp58x
7zg4StX4p9qO8R7SvLI9DkHSY83v913r7hyiP/YxGQT19v0nfj1j4HaZwq83yvG+ui9dPnFlmNaS
kHZ50nz396T7mtzkafE17URr3xkx3szE12uBH0Aw4P0y97u6Vp4LvyTkpjlJpf2eUJ7ZYVxWZPBI
og737Qg2Gma95TU7MuuqzypOU+Jbq/E7iJx8gBR399u7rhbY6HWmKyx9WCcUSVdY+gygqfo5708a
1NcsEkImId7WhGbpxJOOkTlkyz0t7Jt4/nKFrb5T1EWsbzaP61qB7cTVp06MJyztfLoip2ytg2zM
QR5UIfDVtIkPlNlp0IkqfZ1RDbbPHWkXm2IuRfltSQGovgUAHc9ZGmhE+AVlf6KzMz2g0d4Y/8Ex
Xk07z13KeJ+D3otwcRMv29RFkbvfJXknnFlWnSnnCYlLoT4g++LQpa8V3zS7ybR8R0q12URSslUD
3NiT/4SIqEvuLL4bYInnD9EKS2/4SiuP82pFtCrW7DqRzclyLfE0p46ewDsZ2vJgMKEkxBHjhWTT
O0O3EIok2t+oOyZ/Z+S5mhHVsUiPiCP0TQbhI8M6y02/lG3SzIdpMbR8086m9SCdmFDl97+aK4dl
tgdK5JVE+KZzYTRnXn42ooYAkKqmP3keK/h5IAG2fcxS0GHDwH731BWG86QvvRPvNbN00mci54oh
Gi23wAaayB7v651ftF7xalUxaV2NQvmMV8Ppy19k9vrsF7Ah2Dqt9jS5Eg7lSM6EYTTPY+enL0oF
RKYq03zoHafLQx1ns3alsk5fkx7S5J1H9JdPC3sFf+WcrFTka4rPlFaxUmNpnQaAZPCexSWE0qiX
vd0x7yf2lsCaO4/guoaDbrnyZpmVsrusBo6Xj6AZZWnEmi5OlpLElKvWq6fIElWmb3iZVVuHva3M
4aOR84e2fgPMutHAjODcFKXl3Hkjtw+A2+dH4MmASujm1yjPjhO9dfuTM3hu9kBSdV9v9MSW7i8v
UVm7GcgY0R7efwZvxcLlMkDvzhR8nZPgdXXNHjbzgmwPqxWnGqjbeiR5gejfReZwbRkaZPFLW9ga
OaeOV1VRXC7u75bXpM6wgdKnQFsAtGtVGuluxAJFP+pTUGp7vt+hIRm3mtWptUr5IzcR42yzWdN2
8VxY9Z0R518+L5pG+g9Uv7xR9PCXb7LIS5w+NV9wUpTF8EkEnfGcl243hBN5UXlYxPmSHdHvy+e+
Hsb6gyWUOUIeM/P0CxVkfacquCmPaAnYrFfTJBxqIdhe/h47wXAK4+fiXPBs+4IaYCmWCGvmwWL+
IUBzQmIUmy9mRprLhoQiA/xfWyrrDtPj9vU6b5I+eup1DMUM/fKHDE4fLPiH5ec8tqeO7INGDepb
Q6ZyENWI+hlczl4v7EM20KWG9cAcd7PUhjjPdjKKk/J74aQbWFlpbESQ/YhsDrUxMHojaqxK9/9g
0zmBzydxc/ZagjfomhO8Vt1Yzv0/7y/W9aldrFUIn6hdmeqtAVJIay9vJmXkpEQSm+dgwAvgq96Q
V2K2HFhEw8g2H6O0nWNnt/SLqD+/f+k3ItX1tVdhi2Gv3ws/4PLausSkrB4H+8Qgyp7qqJ4nAof0
NKMQZoiJIf6nHKejlN/CgMAJrYHM1SwqSfIdhrAjLwlfLiOPYX4IN/lGgcfRNcjEd3aZlebWRjqi
OFWjPvkfTaZ2EeElrqaHyigr7STiuvtukgT9URMMX/H6CkR/1uJML5swNucKhXNfWK9TJipCxEei
OSMjqK1nQQySti/HfE7OIJD90U8Z/GwZCicisiTZX1sPPZb7rRrGud5hVTY9MuCum70oZJfsYCS2
02cTqPWLkIzWN4Lh3W/NW3Tv3Ax2akT50Pi//QxzkGNV9fKfKp45JmCDD26ImZdV7Rvciae962nt
qWwc5vaiMu39QBBdd2CiUpobLyZDYo3LQ3h5bl1voIwZUOLu3NKZAxLYcf/fq84zHoo2aEhrGm05
36kt3jTpV2+YA2j1plnR1BtKa6XPDpwWLT2bfSvyByXyujVoomBnhbhx5Q+pqeLsGHRjE+Shnzep
WZGY7E3kFHiC8ksW8RlakTC3jS+aHAdJyDpfMeUOnp1crsw12yzJP1NmmRRPsKnmT10LbrLtAxvr
HYut6gg3oXglOcqo97x3FAeL4/ZLsZkGUo/CScsZPJKzE5vk0w126YSxMXs+6V0myeX3XJ2u8cDV
8cBEGYStC0ZefP+Xa37E4aNLRBCcPFWpPy00k71LqNW3xbDjF11DVRhKS5G8OKV1cGcHfRP+Xr4O
OOUAw+zoQOgEx11ePPBm0rQq1z+pKo45TUSunCHCqaL+5aVNnnymKSs9YPXA+Jl4wsk+D9TC7i/H
V+QbZoCZMnI10/gJhiFEH2KLNT9bKvGkcTTyYs4/09xgpRyWPm7wU8QoTfvCSluAPJ24Sp7iLtWz
DdNUH0ny0ku1y+yuCL4kRho8+/FiDZHo+FJ7EmxA2jUmFs0TzIkGP8+p735NxtQwubqzD623ffVY
EDbYzNzsgHry+rEsGIiabqs7p2kknoEanfFe8GQ43bidqqUbdpbXyb1T5STupI5WfbM1PvgmhCDR
LS0o7pAHf7o+dbOjnqZZFtZYXGjfg75j0pFXpHBhrOe4WRkl2Wjbke3J2H2der8T2rZhis4xWptI
UUOjKjkxHD+3u73drxmlsZoC94dTEYv1anST3zz6BfGcG2/IB96g489MnCfyxh96kuy7V9iQtfVS
wF6SZ4G/GMEP6bS0kTKy2dnCK2kyFVataRAj7S/1vq9XJywmvzxWfpf3oa9ogJ4Cr8g/1rXXxWM4
uTOOWf7QdvHXJtfz1Q1x7hRGFD4x5N/c2KJjG/hytM+is5eTJWoy7kK2uuBA5io/lkgxAuVCvNL7
f7Os8JnOtZmWfHn/Pb7Rx6/fI5U34ct8XcRRXCEXWalDzR1H41S2Q1bha9T7P6m0EiJKB9xofxt4
RqahMOJlC8FpzrYz6ga1lR4fwGYkVCvpwz6eB/Nx7mVhPPceUS0f8l5YnxMIpSsWXIFb/2iwhfJe
k7TgvHB01VkcTUsqv7VD6aW/uxR/0XptO4Jt0A12EAUi5wjz8QV9DbrKyECW82rXptRPd/gxf9ld
+E1om12snsj3XOvh/8H6Ief4JVnX88nVYn84Yjw5vliabY2PfHOmfrJ7CSskkGM2POZCX7J70sfb
cgLKGrgNUNbKkLuOflHMG9FES+M0uvqQPBZCTx57exQyMkry7LczEWXVCWLQ0u/ef/trOXr58qki
Vhhldahn9nBVrqZlA7NybPIzM1dVbBeh1R8ms0R7qTutd2cnvZlAvYHkHq0VNCjW27UVo3D03kL0
75+MpJI9VbyfWMkhxpAFWxtL1c23sYPRGylLtUUEGqo5bISaZuwqXZj+sCnHeVCnbs6nvY9UzQ71
Jcnlh7qtS/OB5aoqsg2xxE7uPKbbF8SqWLmSK8WdjmhdQf+zQnSj8PM0k9qpnDLf2DMY1KvQW1q/
+tg40JAH15FfjHHVIb7/ftald/V+qN1BAgK6QkaS67//nwtX2PxZ5rikZ8ZwrdogDxwPNjbA7h5d
wXIQeMp9ff+Kt4U68lQuiAkuSPhtbVtXPSahdCPnrsns8Z9AKvMHOgxf7vGySVpEx9h2cuDEpPuF
AfBMxCQIXhdtee4oAJsajkAK13gJFQdzciyKzJj3S9I408bOG9NlRB9kX2atVdmTk/iNdxg7u7+X
bPSXpY07HKuMASJ/t67rZJIsJk3k2dlPcd37tODfZX7WxwSOXkgN7Mh7AXe32wj0CwBJnpxOq2Vc
baTJJMcuzbP8LPKgwS5Bh5G4kZTQ8QvVtJ89+3pstOEghvTXiIpouDP6+staWacYa3YXoCCqksu1
Qofl5ZMzBKeOEO7jFC8u78cr9A8j1kWPZhkv8h5usT7Dy+UJa53zEEkanTRd++UlbT8gmkkn/FQq
wwNgJiBLfshkhf2cpjd9961MRDZExdRnsIMYTYmIENPUfzGSufruJkYSQ1eTEOteKznD8DD1uXLv
4ZZ/WdIOJEoUtICmqESuffp1TXlt4PbJuQtiyu5w1mSx/IbzOj5pMyBI2FfZAmGutrywKNP2eZV+
rTQsERvPad2KOtnB29HE2RWQqUPXrFLtKahLN4v6ufGHgzZZzi8tNjRixUfeQb1LvEomd9CF220I
L0c2ZETdbNjMOC8fdz127TJoRXpuJsM45ji6QunVs1Q7ZGlpkNCuwfot1zzvur3Hjnjzarl61w4l
Al0vD5GBz9W7riyHbNUp906qVO0L4nn5zfHrgfqrc2uzD71WJey+iyCX0x5EHGNyaSo74+9GQ+wM
8Ttnmc94X8yQ23qKHwzTfy52WfWfc2gZyxc41eO8HbQsaL533WwdHLeQSczkOF3beZEAsW8DH9gm
mpaqLjYNdKhhOyicy8+dUY31777T2qx/Tok1H/ptqsm8TsKZHDstiJR0a+88WWhWP0m4zw9MjFp7
N1RM0ULOPO5hQTo4hPAj6p98qiM7mBMQEZ0Uk/ZDWXoylTubzF1A6Pc33b+8WGeV03qotVBPXXuD
FrC91mY8OftsVdUG0386Gj9d0CYza1D7ZXD9DeZacLD+84VXMQho/Yrn81ovVxRjalqoBNY5mqex
oPWAO91LAnW1QOu1EKgtPzM0vdfP/aWnIlmBngqhOcTkGyWpl1ZU3zJeTj5iH8+LIOC5/W6GNVSG
TenLP/rU5nFINqsRHGPbXx57UdcCl1hla6E72jCaVJb7pzyf/a2kOvVWPM2Id9gYZVm06EEF505n
MP4VWzJA+GGo5uGRgtvwDzE4wHxKgzl3T3ImIepnOcP5fdI8cOePS2cXP+VEwDQ5WSpxIyeGzqa2
ow+b1N0MdhHXcgMqfI/18nZCXH5iKzGHQpwDhOmueVVmCLPSPKvWg5PDF2M8kFrl9RtLFPX8saub
+gufCqVNlSfBJ/qZ5jtMQ+lPuFTly+CBlTppva/rXPsHR3sIK+8vlb/8Or59C1cjXDHXMdg1gid7
zUljvzxP5bjEWI/mrUofbCOjNwqWwvf2idEMjyrFcfuz2U6E9oaw9TMsvidjTD8FFTD4BnA5s3/K
GS/HewlBt18RwCslmr7ao6wqxMvFLFZb1Mmq2rN0VH7U/TzuNn1PQZM8EAydz3tcUnCFsNWY1/2d
2vb28F3bYBQca8gs+tGrrVnNYikkJFKI4IP/L0IQBXW8zw59AUAYGm6b2bs772M9zy9XC4JYDEpQ
Iq+s5etpnOmhZcljszo7k5vTO5Rx5h6CWPn7Pqs/GCQn/lswtwih382f3F7hitGpoPmgM7Vr76D3
NzAzhz/zSCCa1WfIv370Xu61A5HvgLXuoquo8E20RL2pVV+TBFpg1ImUudYOp0ns8bLGq3/mjWFr
452fcUNDXN88WB49BlGHtyhzkUx+i+mtOOeL1OYsMmWryw0lto9F/+xMhv3iMNp4HuHHaBFcVaf8
MC6dRF+TVbO2aBA+Jj+Fvq0Pmf/aNUrabrj4sdA+D6Vmxx/YDLX0YVjKpT2sTLT0haD5zr3Xcbg3
C4qzAO46XCLGvGsVe7mYSwjNlYUn5Dmp/SL/kVtWWn90U+nDN80D82h7c9bAuWLbhlbBpHIj2zJT
X/B7KnaZq0Hd5+gyuiIiZC+uYWSCnUVs7d732PCq+pVMm/qjns2cN2W5xD/iQpLA3TUccJumrfzP
mUdjiDH2zKmTW3bs7XH3LXNiSHHksUsGULatjk5TZFakpfFkETee+4YmNgIRWHWIx7jyd4syneSH
i7JKbsh31p1t0RgNA+M4BRlYzAHNDrmnY/WUOKVF8HwT2D9ilRvaUUymO3zUygm/+KJ2RWimPYG0
EEnM7CCcPusRrsGnexj5PLrQULYQYasnWbAl9kWZDy6khviQTgZDQ6c0Ke3gNng4M4lgWX6SuugA
WGI30ib4I/e96UaEjfhVEUJaLrWvLuQ2aJCp1cOXev/jvdmqMFNcO2AqZ9zx4I1cvl1s+VwHTUly
1tzaGH+ljvQjnBwVEjQ1aptgJHE+IT7BureJ33yoXJgThsGBR0vJXnV5YZG2zEN8NznPS6q8aLCC
6Sx4KAKGCkm3P2BlZ8Mx64zWO/RQbZtoZl/75aja/U5aYYFoS5+KYP6uZ7qOFwDDAQakocqaenwo
XLjNx8Q2MKkIBcS3Xynn2T1R9C0bw8MojAEbZGMyzG7KeXMqFqsy6/wcaCBIeyOfvQ0xUPaTZ/Xx
mbkNJFEfWQs4YKnKfQUKlUZ2blihVxQe7Hh4nXcgpNu5H79plerqTE0hjF4rpxM6PNGXVXVm5RMj
Tw6BTdyD0fTeeUiSTItQaVA0oCSwdkPS9b9qLw6+w/NHk69ZjRq/vL/AbrcPykkCl6jb1l70mp+Q
CI+SimCGMxUN0ebdOFcb0YlewX+s0nAc4jsDvje+zcVx5MFDBJClBYYGAhXrcmWVVC9lQYDzWSv8
NoUy1CFegv6vF1uQTNuKQH+zgvLOLvtURvOoeAwbv4TVZodVonXyxcgctz5RcicwI+AqB7C3bDAf
heN1slTpnY/hpmFHCv2WjQ6kw2zhOlgJ1gEzu1E5Z2+y6+NYNN6rX4q5D023GV/x2ZiKEAc97bmW
qXfncd22U1iF4xq3Mg2gMHFeXT4ujI6g8i2BdWbR+HXxoA1G+0XYeoO0huAO9ArCs1KH+V47Z5W5
dbIhd+Jwmnu0LV5uSD+EZ+KMIce+rocpooBfqfDn5rEtVdF/sPV8mPeNOZdGyLywNqMejtQH1ckJ
rB4CoZVGvhaMS7E1hiKbX3Vds/3fhdEXf+yizpB8mZkk/rmy5jQymal/ytrZm8J5zhxvG9vemG/Q
HIngVOsTMac7JQeyqkI7YeoYNbbZOfmGvUYzNrOOLe53c2z6s8rTLlFhiRTSGqME5vmHyTJKP3p/
+d9AjewO7Az4pzurb/xN/C9TQFDtTq+PUy8bJ2yJh0eCs3j63pnr8aOfZWjsnFVkReVymp2x2qnY
aw56i3SNTZvcYLs3jraR+h/zWkG/dFEVhohK7/VC10cBEBV/rX0QZSN19dWOnMIVy6VV9cduwbnJ
L8vsn4Y5wWHuNG3bmlgNl4V2Z3f4yzUhKeIWDNy9Xv/qmkAIjYoHTR3LTuqHbGplFOtmHZGZpQ4G
hUmYWZ68s+TXEvh/Nwj2hjd+tEF9BtB+bUbd5i3cX78bD7W9VJ8cL/aKMGXugpmZzjDkzgq43gDf
rsZehC0UgPqNvZ8nAo1hqD4eWlTa4GB1pqOcGbx2MxtTygINpHWPOXTzWLnDFSGB38CqQ75w+U0n
plRdB//9MJaB85X4JCKhWj8p6id7ygXaN60vP1WCautOG/+3R8tpSMcI4wSTM/PywiRFBRhfGeOh
EUO/8ZTTLDu/GLIhhFHh3UMrbh4tODZTaTwDvBUfvmac9wQbZTXt90Nl45g6FW6+DSgDdhgB/epb
Oo73v+U39ONi4XC9APtZztfVheHGeLsK1BjUi3vooc+ViK+6ORnHyK6zKn/pcsNWkTcu7vLsZnN7
7Autdc8lMqT2pat6Wv9uMZIfiDfMbNNXmobkX1iQR/KAvX1jurnz3TdK/WfHjkY6y2yDVrmqyT/V
uLUWWw68IDhkfm1+UHOKpW9Rm1NzrvvAVYcgK6v0c0BQgpPuahHPnbllwdnx7wzNovEzZaLO5gHh
Tiwq6vRRlL97IKi5CrvEkc2myp0u3ZSM9kv4m1ksom6sxt9m3JnZSddITdqhRPGSrwWd9/iA5Ve7
6RBOJg/oUWUXEa6Cf3TNLmueFbXwFidVOOl9Z0k3Qvoqmw7yg2XQBOFKZh/rOanH1QlN9p+8PCju
GUv/ZW2sfFRQLMhzaMKujjXNsGmH8jJ9mJvEWD6ZaW6ETVHpf9TUL+NTOeOXdWd5XG8rMALAdHGH
AoqGu38FeweZpNZzyuyh6I3yyRt9A+9sYrJ+kCWd3Uvbui4ZUFn8/wQI1xokOm/D1P+dxzSNAMqY
Yfug1beAN4AO4clOGz/G4UBL+nZbD75O76WRufKfbxSyEV6e1K/wwa69WJ1M4ZGajw4f+RQzeSFT
PTFa69FeTPn7/Utd4/rcJhcgsNP2qU/Ma241cXoL/VrvHugkVNiZTY4uAXnjf01n4DqYbrFlvpWO
GFxe7ltGgCEyYyb/kCStZn+VulTOseptfby3Q95szTBLCTbBwgXmMlvJ1Q6ZZSYsd7Q7h5EAwWfG
2OqjnvgGFht1u+BgUTJ2DJQs/+NMZnUGJHOcjnTlUt6w3uiHU8dpl+DgVeSw7rwZ9ucuMKl1ywFZ
ZuRCCGkO77+8m8OAa6LFhKoCprtqgy4fKtOnCl5QrB2AYHPxOOsdELoN0+IJy8sf//VaLBK8d5DL
0QBxzctreZ3TlQ0kdUhK+vBbTVW8HWG9WWHqzfrLf72Wi7QUDSOxllzxmidcJaXmJ55Kj37sQI2R
EyJxCx5Sv0F6Ku+VZbcbGZ86SB7nKbo4LEov72ydlrnQ4eKHtgzsQxnMw4uez91mGQMfUm413Ekc
+sv1mPAC/dLU80iDK/ASObVe5XbqPjBrkBiKTelB6g3ABJKeYJ8PWTbd2U/+fkUC4+ESmoQAXN0h
uWP2tIwLIZqd8yXzO+NF743hyO6iot5Rcv/+67tGHlZRDLURnDZwC/tGp1bgngCOrjvs09qyAZuy
Q83Rm601FkYY69p8yCqxbBLSPPdxYFW79y9/06Gv14cJy+NF6YX78tU5USF+9TRR+g8KPtX3FPeK
U1JP+ne9sqvvvtTEwWkCs0A2VfvnCmuCNSPNPlaLrd/5KbeHCL9kpW6y9a1D06uPxrEqvJkBUh9q
2EwbBDLzbzonb9cz/3rODYHGu4WAcyhgQfx5/ync7g1sthAL+QFvlmNXx/NCAT5kTuk+aBz+R4Fz
xjbDjOXVa7p7Z8jflldAwIzLUclrv859roK4QEXKpdrabncIuJtN59d+qEHa3rszTg7v39rtDs+W
QMQnyBZzSpC1yw8WuB+zodlgORuzbYWqy4eT39DZGIOOjmkmPyDiqd4TVNzeJi0U0jdQD17ZzdR/
rHua23iyHzxMUb5Jo69CdxmRSliDHjEfNe4gTbe3SekNLxSzWzALvH4vbzNYMtvFOAF1SGlPkVCZ
uQnsVHyM4zp2cM1LyhdtNAf5n6ssLgshhAkQd4qPxuVlkzrW113XZjuU2d5IOufBZ5gWJrXp3jkz
/3aHxK8hIVrLAnrGy0vlYxbjMlrZD0hR9X+H2O+/4ghveyEqGcwpOIWWx7qC1H7nyXJM8n++bDQY
IP3Pla3LK1dYOMBKH5gtupb6WOFiKx/a3qU3NSpGJ+HUB0UQ2rHonaemqVr9F1ja8NDxHYkHvZZT
DI0vc6iVpKnoO6wZ1kFkLgxCYUOapA8MdV7N24bQFR0DtMl9SXLPUhtLn/VPnDPTEJlQIzRYy4ky
HjI0peOLbiEm3S4yrrqv5uCq+awqrfdfZMPAfeulQYvhMylL/WZGg2d+ayEpycj2eYTHxWwI07Qk
KQsb2beL/DLgB2e9sg8bkMEr6L2h3qPUCuuijD83dl2be7NGjbBt8On5UqMHSDZmlY1PrYV1S2Rw
s0+wVav01GFM9FHLp6kMs8wt0XBJ5LGYKLg/PbPyXoUdL1gqkXRzUH1i/WtC0P6lO3LQIri7dRNq
tpblGNMzmguF1bKkR0jLu7Qdi27LfCgbSVIa0P8slek+EZ9Codgb1fzsEfv4cVUNfa+pa+jeeHyh
B/XzmONnlkZWByIVMTjxq8+GURcyVIWyvzFP7VPot8bSbVE/C2vvj/V0GqtJgzhgl+ZWaR35fgsB
oSrkvxtPMLx8JppVj7OHbMr2lHlzQJJ2Wli4M8mgw0eNCYb76Mdtk0c0HxpCFTc1cRfJFY91gb75
OnZ9Eu8rWaSPvYJiEOp+q36TROOcjdqWI01bov3OcabKQiLTyu/JavW5ms/1nf5Bw4QmPTvkEZYv
WG/Z2q/C6pbjUCV+8EsFRZXvptTsqo2Ummwi1bVTcMQtUz9jrKvicJjnrgoTzM/o053Z6J5rJPBA
m2Zb2jvDbTgIet1AsJsGRvCctJnvYGMnO8bouJYVewRjwxRlPtYWv1tD5u0jIlSIF52NocC/A2rt
NHJQ6iDQroS1bLH9cv5lNgz27lVgfjiuZLkVYqBoOM8xOT8Y8rgL5tUeSOWGhjEev+hlT4pjZAvL
Pgt4cMMYwoXpFJSxedL+VF2wfLCRgCw/R89p5pqI5bH61eKCI76bc6z9bJXg6+kI5ZOYLMVI2RAE
iIW2ustas8ZhrR8bgVQk1fGJxBWp3hQaMtyTh8VFMoWFq88Fm0tW6BHJd0gl9LQotFe+Rtl/LM0G
3wxGdhDJ0qH3fhfC1LCUWSSupWhXxBygrtfTrwWmXGlYzAFJfSxm57euqDcOpVBgn+iQViVXYr4K
F6X5AXPX4SXvR8MjLBoDsajJ5vJP32WdjXdK22lbq/Y7yW8bSvGVsYsS+BpkFYJ9kQJYzg7C26Qh
NPtQL0awROzbiP1bSDjzqYRUN/zjZQDH/0jNbtuXtGhTB4dCI5a4dwmncSK7GvuHGpJut69nqeaQ
qSzURi1QOuCt0JyWZDUw+OdCTSVzMcua/2G8H0ybMmMczKBszrRQDsx/tzxZc3iBu2z7G5B842vf
q/olczTX3yW9PzXhbDa4W41mkfNhDMv4Wrv69IEhXROQg9EOY/I4rDIR8AnBeMewcN/5w/JP/VOR
6N6jnzTIVlyshIKHfDCTzzVTZYZPXsIfCCw1hKPnJqubHktlB7OoPPZ218KqBjk4VdrKa61qUVbR
MGg93jroDPPNLDr9S1AtWr9RCD+AQrNpJCjGy6oH3+otayNQdXVYES0wVdph1YzAYPftc9cl7o+6
mvxnOtZJQg0ZRy2cS1vmW0/yHH79H2Vn0iQnk2XRX4QZ87CFmCMHZSoHSRtM0pdiHhwccPj1fVBv
pAhZplVX71RWZADuPH/v3nO7KVekmrdQnSI1NoqJNOMzpGWuAuPYIV9Kdq3TDQQr5V3GcAazgBmK
dMrfNPRsv6YyCX4oV08Z4FvCidajGFkeRqD+G4ec3YeQgfmcyyR9XNwGadsYTGwcZZoGL5o2WvBr
UmII97SZliPQyRlOedzEryopRYkOfsi+KWIRbj1RY1fVlna4Tc3CT6KU5Oxx6w+aOgZB33wpNTSP
4TSbrRf6UpMvCXriX51mAv9u3F6IbVy19hANysv+Qz5eZ2HXeE1ghSNaCNoVNWPzfTsCPFxaQwZ7
Be6K9KFu1IxIDToPaemB6aWp8rOIomB+MJHLp+E8OEN5H6SFepFWUj7kWQwYUAtc0dzbudDsB8vW
gjklWBHL4FEh+Pol59WV01mFKB5KtTjnWU4eFndtrr+1sVRf9VQ4xU6nh0fEHPEdNympYdC0Smnf
9XPhGuE0uIK2QNc5yV4Yi3vj1YZmhp5q6idCdbU3hgWGOIIim+jriZ6nYiPN44wIBiAimdCtIvzp
TUlcT8KBLpYtls4pRuJ0sH7HkhfoZm7p89nwEC27ukW04uIcb3XkMsIJTm7BBwLgup1Xxy4WU3+0
OKTIbS7zQd92DQFyYZyDVI3KvBc3VgadEKJolhKZ05QS2VIPmDd0M+lMtw7a+fuJA5rY5Hrdwzfr
KxtYpuVmN2WQBGrnN2Rv3dgM8P7Lu3iFUyJ3Quo4VTIPh8zqH/0KqwM1fFbmW86ow9uAM/WrtGhH
bsGLSiBljl4zIkFnHsbwwh6qLG4Hsh/1cgwNEABM4QMe1j6bxuGx8BdcQ6vn5n5uWo8aK+M0BnrV
W+7r0vanEK8SIwKD8roOVU8JwxenbphI48fQYIca0mMbCoyfHvmZE5rASd5Kze++a4k+FTeWPvVv
RkXrI1wahIqf9arME55p7b9aGLP7yJiq8S3XDFUcB4ya9cE02hiuRldbQdRqQCbD3oQ74sP/yM9+
2k//eWNiiCh1hSNfjEYW7TbpO32ImP1axoEI0NWGs8yM4TLbkOY+W3z56KRQlfiBHF82xJz7PjbM
uIs56oOymofWbU9pB7EiJHvFs94UGOxs7y9mXGxAKIzboOnholI1jm8j3xO5a3yFAGsigti+dYrJ
Zf6XeMmXwO6nLhSuMPMN7/MYRE5CEFFo0lhLj6qp5nyv6f4M7nLQBbQx0Lc24iQrrg9lMaVb5oH4
vkuvt14ASSzNVmIHQew9zNRlQbDMa0qpAi2nKCO3plm79Eeo0+hwa8rxDlUQFI9apoHaSJih+lG7
eP4nAJHGjJrWMG7bgBCQU28I0jmt2bCLw1Ak/lsa1KDgkByO7q5Sdd5EVZrGgu8rQqJN0Q489aBJ
a3kCAFLRy5ZGnb4KZEBd2MSDsdfrhdAooGwdiHDTXH/PDFsbcJRrVLcxUpV4L1os1mHWxFl+LOLE
ZCFOuB4AqQlUJfWcuTmh2lraPHJ4N6ZTyksPY7AWMSi7VGMsrCWkTjYY//7DzFI8gqmjFHQ8vjan
yUSlMkwlC6CApnPWS5cnBNnM9UKq0wEaXJBosCThEC2hUy+UdKVAhxbac1zgcfYGXvqNm6lRX1/q
vML7kYBIsP1U/5ypxjM+BcuaeexPVSZCPZATGBEnLc6FWpS/UUtf3Lsw+7ozBAS56Wc2DkwKjWT9
9u2i5JMjh6Df+GnLX+AtTvVcV7iCn/TWiKdotmrJAjCHPNhNndbAdrT61DhyCB3gT6qmlerenCDR
HE3Sv4Kwb7IqZQNPW6A0YzeB8zR1LE/rHIoq2zOR2YUBY8bXBvxix4HcH5ONMZZ5s0NB7AXbXgza
QxFAJP/mp/wvh21mdjFkL+FqZD0bpfYJlodBacDO1W5gD3NZkguq5pbZfE+ZUpXao2iW6cnvgjI7
O2KQBVNtZkRaJ9m/fYpTFRWarJsbczHN4mjbo26FRtDw5Bpjmoc7Rk5eEOW1bKdbu68oZ+iH5RpI
noLSy0lE7X1GAa99xd9sxd+WSXR3El2d3Gu90P0PEO3/OvwS7EK7hF4ng5mLc7ZT0DIYZGIfk7E/
LWMpP5uGMKN40OydXs2/+lEz9+83Tn6f3S+PvSgXIR2gkOeQv7Y4/hhqTGCLBR5K64hN1MtvrGZU
1qaigEcrA2YkY4DTSgeWZyfMU5yyDYXtNJqHwtFI5sCmhEyApL3guUjSldnMFu6FtB0zKNS0FUPX
SNIbvUuHbmMmmfsExdOub1DqGT/pA9U7osHmFNZtwcOTM+q7zTAOQHLgcUrrsfXyzDybaqrUTTch
2oL5WI7cjL7Io1Jv6nt/GtkUQw3rn/pWtK3thM3i27+wasT20YAA+oxaKZ5vGqGcV1ditQlrPiG/
MnYUax+4sZbtpL2Am6Qp0WZn1qiQnBs6HzkDTm9U303ZAfVQpFHusd228pR52BiPc5rpckcXYznP
7mTWOwOTp7FNZ7d4ngN/SJ9bLUZ6w5GQmY09FFbO10H+r4HhCEBRgtJaBViHCNW+6G1iPFC6Uxfw
fjM4PzMS/DPj3zlqu8p7iuPyg078P3qpXI/+E8MNoguYqfz9xmBXaunmxs7RbYPsQIR7/klbJn/Z
lJ07v5gd5gmPe3g2swEbEIBtyqNhbO2TTibyBy3NfzRtGLGwqcO3NhiQXfx2KiYzkLXnHPHAjoeu
HcxdrrCGWWYAphAYTPeN+JofeRrH3gcdo39dek1fRb3BWAks9d+3wQDYwthHd4/Avyh5qOx3fEW7
XUCnmyourocvHrfp7BWA1d9ftP96BDRy0TUg3Wcm+Vth/8eitWzhJ5U3u0ea2vHGJLXCC1k1cYvi
QBsiWgZgCCY6D0ZoSOQwGAkUw2vyaf071Aml+mDj+kcfFD0A/8HCwDTWWTe2P/8ebBUQsz26dsvY
79upDsRGU5p+GlTZZjSZcjVu378H/7j9XHLNMEYdQGvyopndB8jrimZyjqh3zE02pMl+chjpp5md
nsD6q33f4fuwFrt6fP/K/9iliahEeI0Th4SB3w/njx/bGwoloaLXHEjp78o4yb+XCI3DGazRccCL
vSpbCR97/6r/+r3kjKFUY+mx6NZ//+OqllnFydpaQn0M1/Z7WQZWuhvB5UeT6U3kHUwxHO0BkMEu
nZfgI4n7Py/P7ID/WwFjl5efNbVIb9D40YXqdzVi/rOv5umTmKRXR33axT+TrOkPNQVu9cE36np4
hPYjYOhnEDFEyXHxWawVXUbO/kzHBg7h4AzZlCLOsPjJg36q8zD3hypSJocJNxvdW9Qf5f/cAWcl
g5ZkyrCqGy73PBg9FjkCvnPEQW7uKoAEx4Zcy8Krlw+EUtdrm+gK8KOYZHFaMey/+CD33oSafmFf
GWh3jjurRm2wggLpKVWpXYqbsSqzIlxdVN4uEEUuHgJa0OluKXL/ZhqN8aPhirHe4L9qBKSKGHeN
lYLGKP1yfg7Kqzbw2vrHtBXO3uyob0ObgnjvlsFyhkDS5VAl1PLJK4Usz4OOpvBs1y4+m2oxqw2q
Ew7zhZF1W63q448eztWC5M9jLWJgQiUETepiaeDLgXKMFvHopnV6K0x6w1FNBtWNrGbjhuxcJDG+
mx3eX5BXe956Vdrlq9IF6M/lpILmZtVXw+gf0ax7n2A/oGQ12yn/btsofcOqsP0Prrh+Uf5+DBYn
Yptije4ah8GLL45KfD/2FbEJ4LxN0DZ1lR6ymSy+lP3nIyHB1YLHi776SPFOMrS9UmcwUOoxTlrp
SQtq+3HqreWmqDKzCqelVMxoE+/nLJtun6rh6f0be/0zHQuNGRIWvDzo1S8+JgnzAozwTX4KpHvy
vSp+w7EQ7CwD+tQHy/r6zeFS9EVXwAdP6YofScIUq3HIT2U70uR283HHQFRsjMQz3xa7AfFHZ/CD
i/7jzq4jQ9SpKDTQZ188xqW3e4Y6RXFyKhJIw85NzLvOK8Q5TZJyOfZlZgw0puY8PSRw3t3/9UOC
qIHXB/c15ExQQuuf98eHxNGFSbVm45GaiH6SZNNgS2boRs+uNMQhl2J1XTrxuNUSd/z8/rO9/u3Y
yH6fcPCRERBysbmxZ0zmwhT6GCcdTgOzNSpYbhzwkz6ZTro2NMfOlZOIUMvpv96/9rUsmByWVRXM
12QNHbv8joDjt+a2Qr+lY0R9hn7T1XvdkIrjLJSuYz8xTbtRtUBf0qeVjF9wr6BWaIcV/SxdSCcb
WzZjnUQLbtzyu+Gr1jxjFUr0fVF11sEdCvXl/T/6epehzkAXvK7737FGfz+tFlgsDVW7pdiOb1w6
P19m9PU70+n+G1Vgf2T0vV57XI6oPiQK7DGEoP19OWNUjGaF2x7LBDGjTbf6FxaPYidro8//15n9
WkIxnuNVxJ/NBf++FtwslGWNaI+JnfWPxSDxjej/n8FkACHaThBHn7JsHj8oVq+/sNxRlERs3BbS
JZq7f194QGXKN5WkhS6oRnWiVW1upVWPtxlF+1eR0gvoEFbWoReUIK3yRuvfumaki4+uIflA+nN1
x4HtoRDDec4oBa7XxV1oZ43ulRTW0Wjc+bVnBn1vW4kVHKvAHj8Cwl3td5AQVk60DtgcJNzlL0eA
TXxDgwyHjqFJ9EUhO+OQ8eL5R/KDe0i1blfE0UyMVfmBff3qRfbZZQmiDFBF8l7pFyc1IRuR1XQO
jourSjM0WTu3Vs3ArzHHe7f1PgDeX99WLodcAZIWfv2rE1IC/EHRqByPXe5Om1bO+SfgyPleTeVH
lfn1TcWXj6aGDgqKF+wGf79Ojt1VEATq8Whmer6vbDPe5gVaoiqhf4z9wryrjER+YDn910UR8iA0
5376VycuZCDo2x17PAZrpNYmrd1yjEZy25KQabBdHpJFiLecfN6P4PhXWzj6QnbPYD154U28xHG1
tMA8vwiWI/Kx+NVeEvOBHjjxTlY86v1pzvDlw6KqNDPKgjgzd+9viNc//LeGi+oAKwEq9IvP1wDd
TeNcax/x2wYilLqXhqUNUFlOhbkt+upNGLH8YKu6fpvQOXrsF5y7gFReNuYyVWj5zLf02GRtcSoN
Z7QivI1eF2k07eLD+z/xaqkAA0Kj7K6CZlSVVy25IGXKYnjduRXtVIV+1jIWTJKUoSycxjfa5dzh
//mSeBJXdZ5pswdd1lxZjZfHJ3LkjDzPYHw8lQw0y5wCwSVbJzm1CXFx71/y6lABt3jFSaxyZouP
8sXGh/y8jnmRhrMOCciAWO3J4dhKprBv71/oyrtOBw6xFBueZfL7sOn9vUA79BRunuvqnAs0YceM
1Mg6yuiHZ/8lvXI/+06v5iAiqDoror7O/K867291y5Aq/8Toe8p+NrU3uSFUGW/6oBq8ftjeuvdz
rqebAQbK+vuP03pvVGYy6Oe2ouMbmrgcQhNxxoOP9e1Q9fMH7bur5QvegFPSmmoBEJSM57+vhw0W
+K0CHV+VSnmnntycO9x6v4CKpHtg6sbwkAtLP+TjlO/ffxBXqyiAAUXCBV0M26L8XP/9j8rTSMH6
VxjbzliYR3cIK+js8tZRpPXc4Fv7KCv9+gVbfyqCWlqjq1/l4pcu5Hz5bVxDafabzn6BFg74nYAn
p/3gTb6+pfRkVnwaA8wV17T++x+/y68dht3uypWkosnmrWybERaSPhSvlTP76khceNw9kLBYjT/d
2G6+vn9fqdC4wp8nw9/2ew4y3Fz+Er58f/8FQ01d7Xb1cuqmIL9zFeGXG21CnRdWQeqbYSZr6+Tg
3csjJBGl+kRuW/KrHyygtHVe1N5zx7p5qk3RvyEJmp6hQCblQctNV8MQyZq4CVC7ZV+bairVLoZ+
Gd9UVgKwZWRQeYNWo0peUmGnbypbo2S82p1eLCnHEdKu2R1mRoEIW9tE+5W2sTJuBaPQdKbLn7fi
nmPocIONpVvqkPZWnW/6fhj6p5n5brEjOa51CKopF93co6G2jZAUKKf6XjXCINaQqd03sYi5vwMn
S/RzJ5FRRHisrU+DqsfmuZFOAh5nNgaCfSqrd/SDbdXNW6p7xr2RLsO3WhkuKBs8XM8Jo4s01JZM
/ZKT0WooAbtC4G62KIgDniygcxvOpiZix94OpTftmtihFbNgKNiZVurHp4DMNGAzYJ2J8RyDsXxq
EEzk950h9elgDU53N7mr/BnXUeocJmeR6Z60ShVHeac8bZt1oqhuu7KIjzZGIUX4lSuGh9kVyoiM
hmkoHz2kVLsErVKyER7AFCjqHHs2mV5Nz5OMq/rezgyCzZp6wbuo+6N7nm1HxJEzDHRNAwJC4Jj2
jQznRo1niVF5DBvMTN9qsAIeMnehik3OtGzYJDiuv2LAt/Uwn2Q/M/dM1Y9Bw7ocZsiO3vzJ0J27
sbDgxsjSNB+DYe6SuxoH6nzbdpKo1WYUFWHSi0LjUM3SOrt5hS0TXhxZzxlN9G8u8Z0PU7oQOYDD
dCZBJsm8NGL+m1rQfq1g55GUau+N2OYVQV08d6io+mLH6HhEjcqbZhJkS79mJyzS3Q5TteJt2cAx
PRkAnf4b50T81PXWybfE7xnlJ9sjwONm8WPb2GujI4zbIBYWx8/B9V+WwVnaYzAik3A8ZxrIVCkt
44Y2W/nTU3CAw4WMvBRa/dj2vGvUvZ/Bcrfj2yBU0p5bQhjQkw1W9Q1pgJ/8YmKeFg8OQY3ql8OU
qACCH3jxhhg5Nz5YiWjBIQxFzXCbQ/h+osCiGFfW/GmwgGJubQsQ6nEmbara5smCwrBiDbSbwhZ9
vyGCAVcSHNzRPip7pA/NxFo3Hlm4mvWZvGJG/94IbDMqrcn+yShvKjfJuKplwObZZrgMpZTPiGjM
VwLpa/Wpn3LSOZtSN56ydECnFBu+5m5mj53lSz7HEycGAM1ucDKTxf4P4z7vA0oRvYu8YqkeliVz
nyuiXIvNkOrOMx0HVTyblKlEyNme6sOS1mB/bJLMmnckqZWdFvl2MxmYAtBRjRuihYL6O6VZ/51u
0PKNwDz9Pz2rmDGNKbKNb7IvuoYBQ+/vMYMFMImtGPJobEwxCbQWDueNclDuosse+S/agUw6Yko4
ckKm7PXHslBrF0RJ52bSK/w5vRocsenJBqzPArfeEtlQ2Tf+0ltQhj0CaCPIHcO96gW9X6F3S/VV
Y9SAiBBjHuvDGclhYD107Q2dsnjY6sKLnUhXLi0GE175CXsYXz9LVdN32C4t2Q0ommQIszU4G4Ot
uu1CfJCzi+vWgbRjTAW5vvkSf+kzkpki+jdgTJFRNV9Ge25FNGZT92UOWhZtTNn+amVJ8DUfRtu+
9cwk2IAMdIaT1sXxPmhsbQ1i64fqwMG4KfOwpFd1ahczK/aoE6k+qlZrTRXltuMiF5Rt/mik9Wyf
Gky86dEkMfQonGVoHlrGn60ZAtmBN40ML7sN7GKYTwNGnpNGO9ogOi2u3e2qpX4JSrR8m6GvCKyJ
e2PS2JEb6yv5KIJI0AAl7Z7CNPc2PsIGPUoVLHDim3otBuKFHkAvwmCsm89Bxeft1c5Ks/7UDr3X
nzq/Q2KSt2Zb3Qv2He3QkM78FveOsRAcJ0wSWWVl2GpjTRLp6oyMDu8nM1z/S5CYwStmazL8oM9V
HigQiAobJJwuaJQE8fURKbQ/AVmzLZx+hibR3uQDR9z7Wcq4ueuhfk9nTvhkXkbVarfMwyare/mV
SMQ2O06B2d+UflAUN9XYqVOlp6X+OAbKBjZq10aYCVMbNrMr4Twv+iiOlgFLcMMxxqyO7TjKPJpw
3AYbh/Lss0q64NmGDWkfumb20te40fPp0ypE+soG0vyQVqrdLllmlaeUnM/ui8NhbtqSystmpP3O
O/RbKFdPKH8McRr8ON0LUJrZVoeZbnynQtJAqJiigT4T60dtqDCQQtltSIQh4dF00I9kiwfg28uW
dg8BeGlZycou5M1izol3B/h86t4GN/XegIw2zY7Dvi0P+iLlf3OfoCVt2haOHos8Z1ZqMCFtNusM
HkEMBdR+ccgY+0FDaGo3rl/abwFs/JjYUpUaO/TFhr1RbuIYP9vUNeqbYAlEjGYbQW/5Ggve0yO2
SCP9BYTGtMOCWeyrKnH2HJJs6ZLIL6vxYPAM/aOlZc5LSb5DTuLprHP0odGVnj1nVgCx606zDrPm
CTuaMqjZZ7At0/fMy2Cf5I6ma+dUuGVytgevTKIgyWzvJh59fZ9hzCt3DTRx/VlXekD8LkSJEMGC
Xu1wjzf1DwzAIgGEL2x0Oh5BUZFCj+DuiZqxjd36ON1I9bAyYUZKbd/YSKzQ6XO4v2OHSiDrJUmz
TUdJ46HS5qVoSTropbtpDU1v94ntVy+alaPoa7XBjndVbfHBF+DCdigyzGljZrWZ7r1FzfmOGpHg
jYQszzwcjaSdb+sZnW2kTUk3bA2iY4eNK6XzqoJpTiJYQ8z0gcd7+XZqgvKHmEVm7MpgRPQms9Lb
+XY6Usb4TUyFFggUn5YWAHCfvf6Hl5PVQlxrog+/vMZDZtTIHAcWMEPaJGNq+jkA3MUwZehWS35b
1G3pHOGLZ5syXnN3tEVZHeCU2p3h/ni9AyajteItJfCMcsorXGDgg+Zl3wBNlNS66aTuCzpFfeSI
1h02We2P/h3Hzj69JzQ5Hz7Po1bvK+AjlHQ07oO9JnuvRnbXJDOyK9GvxuqwDYpZkyEqQO8TPpCi
vQW25U2PHJTzl5bjYn1QQUfkOxWGKTaT1c5ftGZEHx22blmZ0chMuT1ovT56my4rHW2L5QblN9ki
7WasHTVGE2ZyhQUQSVJNQmuqTT8JIIaa4bWNZW95uRE4+WY103+hZQe1warcb0VhF902FvlUsFPR
wdgo0+vdgyDZ4ZyQ6JREYrL628xye/fOa7HZEJCO1LQ9NxAg7K2roSmNUuoywBxabqDULW2Lhuzk
B/UtKuW2o78UayKPGorj6oagEDwPCmUvKgRkumvFTS/zQTAQcigebaF5q15UsDNDXpsR4Hb9k+pq
p9gYjV8TiO4Brtpaqh7u3SXX5p/TojVAJKt8Ogq96FBqVQR5EAZCCEkfWXwJzE9tMPUPi54MxQ3S
/IBQi74PgCnhQml0/WapjPSbC6quO8ZDMLNvcQA0H8nkIPMZqT61J2a7nswDUNDpGCagngClNoLB
epksqbXjizpUGz+n9buRhCImmzqZyoMbA+y/TfXR+YGIu2X+LAMv3WvEKxwyOEqk7HVFQVQzOhX9
ZlomzYrQiWfdBvqLUe2qjHotUuhQnrg0Qd9SzEsDa6lzpz0vkXCwvuRKj+I+sIr7uexJziL4saIx
0qYiMkc1BndQqCmX7DStjZdqWfWGJfGcxSmNuzl9VsXQQ8QE3nxwkzLTtySacsAzUJTaUVMg3Ns4
TaMziqXjTWpD6AiY7OxkIqijkZDgilJEFtMPX6MgCUvpO2qbBEFJEI2ROG1InnI/H6lHTHlYVs/o
IgIX8DzNyBj1JCOTkC+VDHgV+trc9hmidaeAn3xbB6Tdb7nLWDBTveOkIdvFfapck+pz9TAk536u
eoFTxcUXM0iFZaSsVMZmRbLeVPpL+mSPfbwLqPIT2ONT0L14sTnmJ+JAsidY7d68LWfsf9CHcpy9
DGOHvNmqrC5VNHZDVx56Ys4cJtf0RaAsGmRoh1WHJBxh5uCkUawKlNNV5jpf42VGIxibi+Zv0RVS
OUOOaRWR13KRDodILTOitGCPaKClOGVxozLX62811wQ3b5KgeEh63yfRD7MLdS7qNAkUMFU6z62a
i2gcu/iL66OPCV28S5ul5FSIA4XmadROqvZOScp8dFuocfw2Dza5HaNlqn5LBRJz9xHrui8AKVq0
le40Fic+6f5Ws9RSbwwwam8dO0gRIxNwZfdTFk3+VVS6rV6qssHOpcd40+ops37iIRDzrdejhNxP
Rp18S61lnE965fsk8GhNIR/6uJOnCiJOs0mnypoOhTTNHeD0AI3gnIrsVDVe0uiIvQkH348LeYab
xJkbPmRWNiAWoOmh+U86mPPuNHH++i6WxPjVZi4+hNK3O3tvAaXaKT5k1TZQDqlh9WBpxIS3ViZE
GoK+xUJCfY6EzuzxiJEKruAcggPTd4gJy+VU00iTO29pWrXhUONMEWKJ5nmuBIJDxAduMG8rUbCT
6s5ivxJdX6rtPIJ63RqIlo2NsIgZHpg7Vq9NwY/YVampuZ9NdK/9s9BIhCTXvKrsTbI4qQ2vNPO9
0M6IEolM7EvLt7h3lbrjIzzJDTt35RxHenCcfB0dCZYoNMKa0Td7JBwgfy9OtuTPx2fALpZEoMzd
YV+AuuvDPEcXHC4IMVI7FFVR1XdTnRgTRaK7yC0HHZ1AyqSzp9uh6PoHPAZ9vnch8Tr7VaN+mlwU
ASGZLVg+HJDdYr8YMHAYbtd6e1uweL53GRsFyduERuxyAZsXATqIrmwbW/BZ7wJXSO+FD63hPSeZ
Qbkforjpvhux0+efBJoK48bvOz4BgBXEcotpxkA7PM+rt9ETwQ92Vr5jdaPSFoYE1WSoixmZb9fj
qNiWgyayncoT/bVH06hH3ZAivo3BmqCUnKfkzU1yqXOOczWZhDZZI1r9wSD8UlZE08y28aKvcipG
kJfDMJ1xEAlNdnzqdVPs4ng2Nsh/GnoRVhfNvfA2I9++Pe8hbZlRZtv3u3aXjd/18mDHQGcz+zSg
Af7ds8vjsp8aK+DsbBX1vqmZvRdGxbvr++nr2KXBB9e77FJyPUSKCCtA59EpvNQVjVmidwzM0rNK
tOqrVZg2dD/H3OYmZ7Io5lF+n8i/3tvaWCYf3OrLoc3va6/qNaZkNj3Kiw58oYTWxybX5qySE5aY
ihPqc8wcXrt8kVNVv6i0U6//8w1G3QE3iCmVubrD/77BjARyfy677JzFDAfCDDvpoz0JmEBSgXnM
sTYlH4xRrkJR+aGkKIPt9ME68rasN+KPVjCmaNMIkiU/A9RMt32bxgRAFvKT5WVy4yq3PEBwa6MB
irBBoxKfsDe4wQd3+x9PetWqccoGj0j/+2KkkGMpFD1GgTM5sdZrEA/Gvdao6kxjCG+wE+fqFHh0
iJ0Ag/z79/wqGnG9AcgVHPQ7wAauUiJ7zJPGYsn8TBe3KQ8F5htSUBN8BDRtk/a5K7HSssI7kKxL
uyzHdk5ZX0Wi4VmS0wg6qTPnHcTCfAfXgzq2ArXcgnQ4o+LOv499+r/SYVZVG0A0evcg82ymxX8/
s85YCta4ThhlaZbjfe4aCUWTX+ILwZPb7juPvuRjxResP7x/t66XBaIOMEkO0nqEfr8HV3+8La6V
935ekLtoNXq960RNQaJp+IhDL8vlvm9EOZ5yu3M/Siu4kkAwXcTG7vkoIJhpkhjw92+WBea0hCj3
MyIYjnJ03EqN/ndrIgFIEh1Xn1f9SFSBCcgEWBG6nelGA83W/wzi0D+Y1f/zr2HmiaQZCTFT64vx
Re8ph6wLjeAxH7UJZf+ynBgdECrmDG37LFCbyfNcdMzocA99yz2geRvUOlgxDZw87z+Uq9VDEcH/
c0Ln7OVAW/j71miKyO7AlMlNNjrli1ku+bEnjg10JZ6ccCxadTClhzmnsT6ibF99EiwkYciZGcSu
VMhLMh+oMmoVRDcnr2iqL+bQxTuSaHAP2dZ4xsD7EYHp6qfy4kNERX4DPA6738W2bEBjXGprLk4T
MYFROk3OvSMa43bhb+QVWHvSk3zlo5x+9MSvvr1ceUXPGACs8Ylf4mcUDLm+s4Py1CtcEYSn+l3+
YDnDrHDx/lZtDIkXuTMSoMhPVZ1uxpmTzs4jNXY/6x0eM3ce5mDbFWMdvOaa0pd9QZVi7xy3zNM9
WfCzfSx9o6g3MV61j3b6q6XLD0Clu0YG6auI6OItaZfY62ptKU8z5bNLsT6Z7iOGVF9fdzSv/0ma
QQVkE2Ry+4FC+F+XZoLKekF9yohqnXv+sWu0y1zEjUxKhvKVfsdjqrLIIiTtWeNAnUcwBX6RsfdR
MN31IuUXI1q0eVzMkVzz4qtSxTAYOn+uaGDqsxVaU9Hs/bnOH8FJ1pxtUI3t3c7LMgx6pn9XkOkB
30Gz3Z9ux2fw/UX6z7+GbctES4hQDeXv3zfBMVEU+4tbnmSvpSiZVvjUSG7rk63xhQ4xnZjr2TFY
XkhrJJMGa3yfRzhul/yeJHf5gYrrXytpDSBHKLtOgi89OG47DaNe6dVJElGXuf24XUl4YdXE+OSH
BOuaZ9Jz1lOTY+D7t2LdHP+a/eIYwwFBZYUFDU/IxVZeYuzQO5oxJy11xMFNjWYOxeT9sPsmeX7/
Ur9rxMtrOVCFHfwz6G8ua1aOWzXurKJBNpBWR8sqNWdTl332MKdF0zwRONd8xauvpTumKm2GYV4a
yRcN4rZ9tkvfNMEu5BBZs6ATb5M7es+DlRbGTjcmff78/h/7r/uCfBipLSw0GL8X5V8pFjlmBTyX
iabAUy+Sl3zuhlsrduMPip5/Xok6CwU6VQ/bwsW7yFgWzH3SnhJNN3draDWDnhQaYNWuPPb3f9Y/
3jS2nFVAjN8Jvcj673+s/qDvGSpZRnvCmG/RdfKqSR0R6iR3k9YZTIfByX6eye5rYRZU/0fZeSy3
rSxh+IlQhRy2AEmJoihKliyHDerYxwc5Y5Ce/n7w3ZiAiiiXdy6Xh5jQ09P9B7vf2OgffCt4Cnoj
XFFoWC2xDkhuTFg8JOVDW2XxRYSZ+dxMTf9NkXvt/m+/lIEQJ7MRaqZIZi9CrFTUnd6MefcQQFzc
JS2UMimHgVJranqWJDM8y+30WajBFk5lDqBXuxwtJwILqRlvM16Ii/Ws8k62fIrhtMzs6DET7GeK
NJa+MZWrOA7DAyK2wUGi+IAT2/VKtnZkRqpci4fJSpX90KIwkAf1dIcaGhYEdd3cD0H15faczj/9
+tO4OUCd2/QowWEbiyBuNlZilaaBUKoqR7Bt27TaF3Qc3uQBig/P9cJ6LsraoDvqB6TBSZ22/97+
CR98NukGOBmbZIccZ/ETGsrHISVU5xhYpkXrF50zV1Gn6RRjmZl4BZBhNxXo6N4edr2oJnkOnr3w
lxh56bIt50ls9OS2DwWM/9BVOil50VrAE7eHWV9M7B2SRhk8F+RIEPbXqypFJf0wyM4PoQPm7DOy
LxCMJ7qGxXs9OQoS2hHWk5HrRIp0xCojbw892Xjg2naKFst9KaBxfrr9o9arPiNEAS4CUAIMZ81z
80fMqMvRQZNK6h5SYQ6u2hoVdGs9GY5EmVxzUXRJfvmx3+8BopVHraUqcPsHrCefHwCDC4wb0wJr
7/oHSIJekzDS/gFLOO1fbZQ04UqpPv31ibJtoJMgqeFooXA959d/fGdq9vXYlFb30M06H6mWvkMp
s/cAWcpHuwVONzctjrc/7f8ib9dnioIKtm/IpvLaxpb5etSobGlzmOrwMLJrn0Hnl6XHYsgYe1dz
rVUCyPcWWa1GuQ0SMQmiMqsbgCUed76hBaqLe4YSPRmRFD7kne7jsAtGC70XnGxI7ZKmsXaZMviy
R62fmmMNhxjcDSxnnbSrgRhmIfj/KiM/VHhD1iqndtbNgHs12B3Wa5OfXjKMncrXxB4dWPQ0aibP
6lrxFuB9yn9FVl2+0iyr6RP0UaS/6XTIxYUDZd+jBp8o3xUQTc6vqUMu3hsk8CN7EXW9+YiNCToj
9WDWJp3DitZuZIZytqfK3LLJpKL90vpB+Y4WiFM+VEah/UP9pBkp5uYVBqfEByXfmTM+3isrmAZg
OEV6Vw74rn0h55R+5XRnnfuZKkMZmGnBadpuKRt22fBfWAzOI7JlQArYe60NdsCanLtOFjxgaBB3
j84QqbMTkV9/1uMxeUs6fPLgdfsOUJuuMTogE3Uy3BVwOt+Qx6ApTY2b80HBWVDBASoafpnUwVfv
aBjHw68kRhxjPwxyhzdtDNjliEEVDNDG6MGu1JYmnWlZd68xnZDqW9Q73bMP1dzf1boBWKKzpmC6
lBjVIN+j1lb/rJZhIrlgj6NXn6dW4gUmpph7cHqVfURxDXpKFWeA2JsIdyU3N6Ks/o9JoqVWlXmY
eyK2Zz2QzLK/+2kqio3sZkWboTCCTjwKteQb1CqMxSsRgeHBJLfEtFvr5XeUYYIQCROq/xj1NtpX
FWjG6EkxkjJnLbUG1ffQdZ83WCnkS2o4AZA8vxUD/CLwwIes5euPcThp6L9hdS3TKHW0ctoKxHPe
uziW86+Fg02NA5704npN7CjoRhk/E0sARDHhHXYQwuMCcIgQn/3IGj7x7CwAutbZUwPr5R7Yi/LQ
YoH73cikafzbPP23VzJXPReQTkqzuPdQbMyzVjVrEBfw2GJfp6wySr2xcwJl3Ljs1nVIPn2WdJi/
n0tIXjwK4KyDSrHy5oHjzUJx/6B1UuiN8xOKbfecKcApapuSs5UW2adwqMKDn4KY3Ng7c+hbrAGQ
VEImgZ83yvKp6vBQFJ3fwApoRvMOZFN3xh4y2qdaoWwMtaqdzKVOyglUbcjD4WFcR2GVehEpR49m
a61WL2mSg+XpgpHIkBZhpXhdGZZfb4f+VSYD0IR3BZMMmYzX8fK6KXMLqppazUYRxgsiS8Uxk2Pp
rBbZ9EuSAiAhSZls7ev5ZXs1p7PEg66Sg1PZBdW8uG7iLldzB5GrE0hToFGAG8zvE3Q9ejxm3P5E
DABZMSMymtojuR1/9GjMhbtxaqVoxuzJG3fuat4p9yJ9aitgu3kULCuJU4qjaRBYxqkJJu048WA5
tKku7RRVSPTFYC7cnvT52C4+H7YYXIvfhGSSiut1njrTqvU61E91Zxh77oP+Z5yqtXKYIGUUe9lu
4pcgjMoYmdAEJafbo6+WHHT33EChVcnlh7Xs9ej62GAoBVr05BscYgFlBAZl3Z9wZwRUQMk4e9ad
QtoSDf5gkm2QoKoxk6hgrC6GNapBszthqycQX46XKXZUv6ckij/TMMjl99hUnU+3P3SVMpo8f+D5
YEQI+pqC/vWHjiF8OMnxlZMVjeq7XRqomwDJuWtGS/sJC8UBmAqclYalrt7pNMrKDb7YB+vsWFiG
GKj5Er+Xyh5B3yT05TTlVEdB8TUbhPaKgYa0A1wv3SfZIB9TM6jOEJ/bamORV1EL7DXrS9uIsig1
tsW5VkWb8ZeOckrGdmxcGE7Tm1o7NLgDKpQbRK51qGY0+BCwLhjPJEe/nmld0/pCEItPHNa51CwV
+6SSW2yUyXF3OXHtXnLK/FcF3uMVdozaHwd1iP96uq9/xeKb9S5q/KmXFTCvfvDFKExCJlJRGthL
f5i+UWbXvTILgtoNnDzYIpt/NOOwGhSHXccJW87BmAEpyQdmfBC+5VXAVoBSqpJ8P8u0RxvLu95Z
GJfQi5R5CPEIXhL3g8zMZLNCEzJEKE5DrcAGmVdkwZE+pBkBnNLbn76UTNE59QuxRcFcH2VqdLCs
4J3yVMFG4nq5tTgcC2hE5kmafNDOARCAcTeKCGHb0op2YakaG/XiD0cEVMiWpW7E0/R6RBtQtlNQ
Kz1peVbuU/jLyJvKufJSOrUJDl5V72/Hjg9Wk/c9JSZu5LmtNgfRP55hulB8GZ9g61QpqXPSpl7L
9pmU+DJA4LbaGOyD1dS4BhFBcmhv09G6HsyUZAOyuqWeEtN0LoOWmK+gK6YHtZsqN5HzHhF9I4lQ
bvOtjaff6jtJreCTmeQ1cG9WBZy+A8BRZ1NxiotAbw5yMshkxslUFjtLrcDm3Z7W1TpS6WbHEhBU
kw281LCXwVaT2sgVXzr7wCh+dITqm5yw8wqPKTi6v51ZC8KCiegHCY5icvMsZraOLeglSX0yUEQ7
lBUnE8GnFp9gzdorRaJ8SaQw+qyknfZy+0vXEwsEa7YlmBuUxMXFBnI6yegMdaxPbdyqL7I5aZdE
yhIvBr61ZayyutH5SpvsjciL2wlSWtdfGWZEdifS6xOdN/toBG3yUHObgxTtcndCJLJy1bjaquJ+
sJaOprF/KBijrqEtRkUILcvyYEA9IIOc5KGRLL3VCH++dsCG9kCOxcbmWV8zsFZBQ9ArIRTAiJvn
/I9DOYWRbUqS0p4kX08/gXXy65+mjOw0W9bMKfMhFqrH775hZN+azI/rI0rwfuhQl4oKOjl/u8Ia
TyCT7BXGI9XIxa8BS83RCu3xVKNRjpzbDFEIxp+kbVvxdl2Qs6Du8nQlY0a/h0W+/vCizURYIxt/
CqghZEd1QtQi7mS/ulP7nMpuPlAl3w1aYO2ryZTqN3kinQEcWejj6ILlKOPPtz9+FbL4RcBRFDgB
aHCsvHxKFOz0ECj6qRzawEZ2RGlSdId5Ip1AvuPEFgJQjLwgzKP2Luflbb/d/gHrPU+gJGrRtrRI
PZY59JjZY0CzbDjpIM/eB1sTuQcfKTXvpypS9UMESbT/brS2tllMmB+ef6TvXHrILqCcw0vtd/dO
u14NAlZr8F4ILsCsq+mUWiyBdQK4CrbAlWAhVbmX9UWQ/DMINNj3QTAVEFDgDDivSlzbwtmVGPQB
0ODTLGUjoi83C0uCQQhZu447Ob9xyeUf5iH0zu8vAaLeeoMaiMTD0Y1C4OD3diH1F6S5kGGiND8E
prKffAq8qTtVVlUcpTZshdsSM6at47vYMswWW4YEiYhB0oCPyfW0+VPuSPD+IJ9RyBvdnhJ2cx+m
AkpGbVr9qRuN8WwocBUPZTciuXR7w6znhRAlG79f8aTjaGBdj9/QTVWYF/WxsrXyLmMZTC4DRMF+
drkV3KnI56QHZ0yTJHNTpc9LtDViedw5rT94ilZuaj7pi33EhFi8ThBA4DpUOdbXPyjHFtEPpRgH
TUgW92iQVaMbgp/fuh4W7yAmHhsgOiVI1RBFVpdu2joj+uul9WilEowdmB74gnZGghh4mgMu23dZ
XpheDpsyc8fJ9COvGhor+7t4+f+fMfcuqDh8wGUWNLIrrZDsx8QAxu1mEj/aRSu+6RDXxi5iY7j1
duOr6V2gTUKLEcje9ew6qdHW/mDaj0JXUYdORqU46pIPGbIIE69Ko2FnSYqJkDSe1Bs31Udj46NO
f5NiDho089X5x0UViSorhy61cUemqn3MKV3Rh/J79RgmdSDdI9UTOG4YjfnrDOvawsQsYuM80+AK
4IjSRiCpW7aNdZi03ciD9FFqMuNBD7p8R8QyDpOkNF49jtJ9E0Zb6cAH34z8FNJq9Dm5GszF8VII
+EYit84jz/G42qXw4hF6F+W4M/UoPgUNpAfwLMaLVveKunG4P/piXrsgr9C2oDK5GBzaLzpcFJse
Oabl3uqc9H6Mfe1sysqXJg+7PRV0+7ARUFbnCo0dcJKkI3PjnNW+XmVQbsEwIZV9lpNAQ4Y/1hv7
hyb7ylth6Mi/Qo9yMjdSus58y+VkDL4OdUmHkj5M9JzZqfEKDzFNP01ThxNOagQj9KhxsPLgC0pN
fl1CpZsU4TlyOXs5zfYrt79g/QGo4sxZv4MQ6iyocP0BQzil+DSF5lngx4voSqk0FvYQMNllz4q1
rHxrM01uadn4A60g5A1a2B2N0PAOuf1LlpuHRyS2LbxC2D6kOtb8S/84MIUzwIehCn4eIZ/A1Xak
CdEq9I3R00b1vr8rK6tv7nG+lbPvalQ60Bhu/4LfbeM/b3XqYUjC0lvkHSTzgl+sJmpLOWTgSn50
gK8HOyFHZXA/xeDW3FhUlrTzgyk5xVgBB0eqmspnzCEIIu6oNYHx3hdwAjQvceh3PdU+BwTp1ryw
Jq+RK7xNXQRRBpxjscXML8D5zQGCCQO9lUEYmvtUAVKKF6Ycai+Z30/G3TB0w1ejVMRwtHwhy5iB
1KK7C4ys6PaBHuJ+3KpycGlIgMODrsPK9drUwb3J1qa0qd3c71S5on2V2TuoI3nrkl0jwqxlgslz
cER5K3mPtaVLuy1JdpLRWNC1Os2AoaH3faq8pHIwHOsAVeKLojVqvUcaQNN3WGEJ61vcT9ObHILj
QlgZpcD72+uxPNFoNSAlwuVIukCtcqmyBkfMCjFPDx8D6NLKwVC76hJUmvTUQJ7ZGRn+SfjwbtYM
F48a4Mac5HkLgmunIWrNG/WPjYjjQZ81Ruk82ljUeIWUNMcmL/jGfBzMlwSazF/2FxiRdIh3/Rye
SAOWIrC5E2tSosbOo8gNe+dbFDUEjgc78jEoqbcndZUDMZhh8fJ2+Dh0sped/WSgedTUZXgGBTYp
CGBHYLtCWq2aO9H4G6lYyYW9q+KxnTlRFtxqqx3lZBcZYXiaT3G6cfLXE84vAgdEk3WeA2tx7HDH
ojkc9ME5t2vjx4igwWcesDSimxnPiUPCVvF9TjOvzzkDEvZwOKalhoTa9QqTCw0R4pTBuTC09qQy
7IGGX/Rg9oOxcSuthoKpADJ5trGcq6LLkCLCzucVgod9DcLvSajR8ITuUwRvrtnSN10PRTl3bm3O
5pKzDff1V9XYlCMfqmiPcP+K/ejESuxpTu2ciWOjtLGNVmdzVtSk1snzR+beW+4iWUURNae7cQog
qO5R1QMCrxT9A9qTE4oPsfJJdMZWRXt5WSEySSmOvgHPYJpxy2y5Q4tDAGgyT6kTYSzUNpWz71of
3Wrcv9rElUrUU3tJFW6th8M3Jx+t59unZ57Dq51DSvXbOo5KC0AQc/GAGfpalFWdirMcoge+SxvN
SR+DaszGf24PpM656XIkmyvZ/n9N0FisZhUkZpUgv8BzCK1Gr5k0pFj6UPN3ZeZrz2OB1ZFbjUoZ
8oiD1+gFPcYPBxaLGrjbRKkpvSnCLOtzpnYKb4tU9PCT9ALiux0b9OghSZrOe8t7PXc1AC3vfuBo
nbWRB68ONzOGYBL6oxT94AktvkOpa0FpNmjOVEfaB9GgVVMnkfLgw3X5T2C+s789cR+Mx/U9A9CJ
pTRRF8FE6RqlVsywOYtuKrxU97N/uIvVEdps9pyVhblxSa1OHZVoFcQq4AKYMiS+16cO5R+jIx1t
z/ZUjQ9NZOLuNJjJ9A8vvy1J2dWhm8fiQgTRR/Sic3o9FjgYJ7Ybuz3LVa2elXiQDtjj+iesDNVD
I4zhPzUcxo0FXA06q9gCzjUgeuHPvtTSnI2pepjF8jmwpsnDXAU7cbVP7hRRgq8D4mN5XVIkG6a8
q4M2j0peihYUpSWa09efiveZCo+9lc+lMoEolIxo/AbKMDze3i2r1QM5RdbHbpl1SbmCrocp6ZHp
mmQoZ+u3uZea69mJoGe+qL2l/O3OZKx5Q1Lh56uo4V2Ppctk0BGE2/MQ6fkDZwCR/5nxaUS/bZDM
vHz/+4+ba4YqcEHwksv8qZQj6mBxB997bBzZZfdChMehKkR8Pei39slvfPBVxOJJz11HEsMEgYhc
nPTRzqvEGo3kafID7NPimvLwbnBiQbt3tlOZqkpzkIAy6veiNJOvAIDQJEDgEcuvwkFzUqLaKHtq
MLSfNJBKpZdhJXPB5CftXepslvS9o9KLnQWu0+nPZsjYimNtpd13UlOUog6pKOEdd6nI3jFLtD+h
e0MWjOUIeH8o5lH5BVCsNG1pOS51y6i2wUlkW0DQ49G9err4dTiAZwiUM84ecuPwSqrtqfdMnmsj
ToKhja1L7+gXam0BXI8g0J9jrURaIdZ53dAhRYH7ocZIST0mEeZxnhIb1uBmWdJgjtlQvvbsCueX
96LPsjDf13TR+8cs7QYEBdCCwt/INSK1EJ8KHOWGb+T6SrTzm3aQNqLdnPterzGtbKQHob1YFPCW
0Y5I0PRJSU4xJmH1qsdmhbsQviv3FXRBFgChqvret+bqb81FPR3+dkeTsNLsxPWb32A6c/D/IzUH
cGfj2VH6Z263AnytKnD96Wa4As9wUCS3R1t/LE9BciowGnSQ6ABej1Yp1gwwKtRziRAOjl1puLd0
PAsdKY7uDTspjogBoYCRJls2Bcs2x1y/xRJDp3BDu2MuMVwPbQr0ZUQ4qWezDeITLMPoqKYhcgsx
IvluWPXYsZStesb2D73m0W5dWurNVnFgdZdS09DnPzrPIXSS1OtfkWO7p4u40x9RypMvjUjjFz8y
EOhIitFTQUIqGzO+umuIUrNtEJ06PAPAXF0P2DmF1RVjiwJTlky/qjr+1s9UJMStfA9BH92Lp/gv
5eiJyWAgMD7BARmMPO2s6zGj1sbtsvHjc19I0SkQg/kDUYLvkeNsEQRX08lIVATRo+dKg3Wy2E+j
5uty3cvJeULHAG624pfVTsv70eT0BuI7hrZtvjGjqwuOMcF0ITYLt4aUYXGPirJr8G31kzPiLvlx
CoQErqkvJtCnUvB2+7x8OBYHRqMYZgB6WcxkF+KmHMZmch6QcHNRQ1X+0ZBv/KHlUZdsXKYfjUW4
pYJJNZu1W8xlwehZoCsJZ7MkpEIJ3/m2LI6xIsUbQtsfLZvO1UYWBCl49Vnoq9DR9rOUoFPO217I
56hHg9nAprFAwE5pt0hq62NAtCHiMCa5Am5W11sSdYjAAsiSnBH9iN+NKLbfsUxofADAccvpxy3M
DcaSt/rtBVyHHXYLRxAcIAVkBTet64FHOU1ThEhZQacL/0HjRt93aTNLSsZ2eyjH0UKVxlEiL4t1
VOwQbHxXofFtrO28dleXzPwrSJT0uS5CgXUR/ERqGB3Od0y4kIdnHA/PRlj9mwRDJx9rRFBdhFsm
DcdJoInUt7aq2Kv1ppQ7t2U4NSgqwBC7noTJGhwJEeHxordpgaIk2LAW9RSMOg0qfTKqAnXaGb69
25j81aqTElIqoPxJmRDq+aIU27ZY5tZI7VysJKps080rKXnVtArkklfVZVd0oCRDQCitNSqflBl8
ekKzM0s9EyU+xRt9O/4X9DxSmB2+2o7h8o62+gcrM9Lx0ULDWoe+Z4kfG797PtZXy4XoMbUikrO5
Ck5p6Xq+equk9t1V4imCFrErxlHQCw6hx2N2qEHAxRLVs1A9OoWOIr1GSeHcoZxbtl4PCkT2kO8L
31q/DTZ20dLuRQFeQmttZuaSNs7QmuvfNRmt4xdS1z11ERxbF42nNPRQhTNne2hMSMG91J/JzhAD
cnEkqA5taerNbmhqO8bIsyyHF9zh5l8YqU58UYZYUjYi5mqng0shMPNaJU9HiHzOQP7IZ6JC6IXc
xsmTPA6l7YWaygteGPFT1sCO2xVx3+hIBQkbTirau82dGeKmvnFFrPYdJFiuQKpT8BOYqcWPsI2i
r+K0bp/MjO6jCNXohxFXMho9Tq68jYjI7FC5nL7c3jbrT+exTHkD/jTVsVWLujVEjW+u2T4VdSMQ
x/W7oznGwyximaAboHqFkcU7aSztl9K0tswTPhgd1ACwDRBIJDfqIsIWPqU+ITviKUDh7jOKDbI4
8ATuMTvl9R380xVh+0zRtgy8vksHvBUryqEvt6dgFWjIZUHBWpz6mQO5LFUUdN51boD2CX0e/2BL
YeWyjcd/7UbxPdQU629/Pd4M2YPiY1o2GKzFgagtMaW4N8SXBrHFwB3GWo88J0/KZwU5pV+mP5bJ
3e0hl6LlHEJArybEVSQaSCOX+cdoxwUtMpFfAtJcG41efwwkl6RS0jCpFD4cQVMLa45dieDqPhsk
UxxIfesStz2Qcu+GGqjdo4a2RQRTRK9CedgIFKtUAkYIfVJk6ulbAtOd98ofh3AskGBQqz66qGh3
IUvYjDjH5LXw3xN/GKvD7RlZ7zzwKswyFwv7j3Lm9WgMHxtDX5UXx8pH6HMSOmZOZHwJ8FF9rVr7
G3VpaOlhZz6gRijLG4f9N7H2KlqTyIOBoMc1I7EpDFyPX8dZDTikDy8FxJVLgk2m5pkwrqLnwfQr
/xwO+ijeQ9jz+Q4B5bh8CrtEx4Ge4P6tqZPRv7dgbLwT0NCgRNrXCcB98hw7pNhZYng54jCA+k8Z
o3o1xHCFMJdVhzs7UYtnvj0nCwWBrbiNjBDgU84+P1M2iF8yp5YUXJqj/KXFN9i5q0B81jtrQHR4
11RJnu/9QksRdyu1BipAWioYYTa+9IoQoxq/4AXS/vBp6k9IgsYKQsoB+uyPk2JMxJEqUd/QyPPf
QQg62oM560XurdTy01+BEE15SpSx1D6jLtWOnqOltbZDHSvwdw3EIWR+WhzADyjj8fCRIEqXh5Hy
w/BQoidoPWhZkz9Raygjz8AatzlK0Ju0YxdD1b6whQrlMHSThukUKpPQ3KSgsT6lvVyG0t/vLp6r
WK6C/UEKY5UWy8D4kayJLkbb9g9jXQxvKrDkRx+HAk6f3lS/pKQyRqozSoQ7bphaf32loZhDwZMn
HL9AXhrByIksON1kMRRfxKdaSsO3MMzaXW3Jqe+hRNh4kSTrT3pU+gfKKvJGGrU+X5xiekhQktlF
zrJcmdbWRM9K9Z98I4zqQ1w4k+o6dm+knmonU40IeT2Z+tfYFtVZwO9Ndw6ymMnGNPzmr1yfMx5c
xFh+B6EPDMj1OUsNE2FER40uUT5N+M37eiS/2rXWPPZ919hwhbPskXvZ+prDaXnI8yL9CmA8sD9N
XP7mlzQuy/hN8bPC/Gak9MBOcdpIxlYfZw43i5/JY20uX5N1UgtdhKMGHSneFzRWFeBiD6Ma+7UX
ZlxNrhSiZO1ybRU/b0fAdQcSOWja/LTfKOTMsKfrqYkywFYOIsiXrgGZupfkPn+L7Cav90WXzXKh
oQFbEq27Joo/T6GjZZ6aS/25V+IKJL+kBYmxcTX+vvCv5mFOE5mDWWeB1tmy1mNMOWZKfaY810Wd
Ok+lH4r2eeQRrz7iXtb0OxSbHMQkc90JX0ZjMKSzlZQjODm56EJXreMwfQNIXfSe3HZ03lSk9pJ9
V4958g5WoS/vsPHrnbehFGOwL+gYPdXKKA+fRjFlw6H0tUDeeLiqc+a9+KhZw0pDFo4zSTnpeqK1
SiS2yHXtGc7ndJTHYPppiyLXXi3VD+60tnLiL+gSci6dsI+cByczmvSot6L9opkVIqYh6OxHU091
/UudhtWj1VOuuANlK6RHJU+67LNjYG31KbM6VfLq3Mq+pL4abZHef7Ovrj7E5qWicaAoDXFDyosn
Rmhij2llqbjIjdUgjo8D+7AzZWRtP3V9Y0VuhpJkeI+qbg/vNBUY6qSj/zoFeqDtEz9O+NeD2ZZ/
G2v4LdTyQZXTk5l7r9fzG6HfJHK8ty44MVvKvRRqwdMUVcWDDzzKS/I0+1b5KD+6zM/wNvX2X4rv
wfqe6xIURHlDUChYBpnOjwsaFc5w0QU4cxfgjP5vZtaR4fUIjr7KbdhvfPK6RIC271wsA5uB7sFK
JUQLHdJGUF4XOYu0H3LfPYx4ah5mGIkb8yzHr95O/MpTLL94bnjonimdpIeNELJ6s8y/wqRCSKmQ
/o2zmPlhUCut5VFySdQJWRxRVXq7k/JhFmx3ELFGB1kZjnJHjb0wxi4/aUjIYsyGeYOGxD3BWfky
SJMWnw2z7XRcRlB53SlOGiMBBAqmd41R2WKwrAMfv5r0C5YlL2YC4CL3UhofAjFs3kvTlHAfUrX7
wf2RTftCqNOT304/8QlH6l/uamsvNbPQJvzrFwlXli2z0fnoX58omC0oypB1ow4GHvN66+qRjkZC
Mk9gqVuHMLb/1YtWfZNhRT0laVM6G3nnqpYOUPt3i0Sjj4jm1OI6nCJLHtTWHi+Ec3jfYTM9lygI
39mRGryGYjLcaXA4H5aoja+3N8sHe4VKzmxSCcWTq3gxNCX7mjJ2Z16mpmvfOz9pIpomiF/vfcQr
nrUm/S8qHPF+e9QPJhidKcD6UF1IhZYvTBgJg1M2hnXBSDjrXCkKk0NnmdO3rG3is6ii/26Pt3rF
UD4gowfwas0txqWmUWN1ddPDb79MyLreZ5U6vIm2Fkh+5ltIy1WKtRhq8XiezKSW7CI2LmaeARS2
wxqYjmwU7S6swh5bHSu6S5ws3Q/aEF9izdiiEK2TK/g0FO6p26OQgQzKomSB6h/y2r4jXwa9spOj
npVlc1/79ZTQKKzqezvHPnuPcGb2M297lJokHuLTMW0r/amjc/RDm7r4pQJCKDzYJNEhT8Jxq3uy
3nc4EgA+JkRBOdeW9SepU8qBJFS9lBJKurY8iJ1s1v1b74+DOKuort35AU6Jf4umAngIbmTGwc5C
HsseCu2AoY7J0C/QuNDhtq0SX2vdeimotN5TaAiOtzfeb2GQ61ACQo9S4hzZKGQt0zmniQa9LDvr
gg6rqdwlpBWIsSSpqbilHKTWQ9jKrWACzOGoiN4cD23QOBI3ctSCHdCqXPLiCOr3Hdw35cIraugf
tUlIYBBHXf5VqpE93llt3t4LRR59L7CKKnEre7AKFF9VOd4VqpY6+4nHtHEnWgXYJD4g3aw/qdsJ
kt45Eh2Zj2bFrlGxunsxhKHf+dAwwq+5LPWvFATr/PuoNOo7avESkYE+ju12Udkfw7Yb/Yea7vnX
rK/yF6TLhf/Y80zGOwD2YzC6ed8av27P6vo4z3RAIghEbdqPy2eUgUG3KGrFurT0y8Kdnxm+tM+B
K86qQvhBbFX+1/GZ8UC94idFcQho3PV90AaahPqybFxwlwI3oxU62V9CawLpbUO+syqrme6UMRLY
PJh4Oe21jnB9LHEVvQ8jS22/90VGChIXEyLRc+93J8C5YgvigDE+YAysUNZrMvK22xO1lGplr8/i
n+oM8J/zkaVGRFbW+YA+WXtB6cnih2ZquFMnTFcsKqbGW6DPBP50kNT/skQk+4T2lf2MIEmOvWMe
aso+Gms8Y0qKBZ4ki6JLXDlVLfGPNBv6Nqqdp6/MeDBttZfXYZTWMkVqWr1oCaERdj3lQRIJswKs
cOFITBCnitCVc0t7aIqidGtHcnb5UH13Ojk5cIf8dauVaWNzoaUEXoHcer6//qh6gSez86QX7WXk
5nxRHD/8Divf2s+6OXfTKOr3uumAmN1erQ+22ewYjWwQtfm5GXo9qtSm0tRZVnFphr7wd5CQ/J1V
2tp9iUnIbsBDqz0SHrP7LCiApd4efH0l84SgJcDlODNBl4MXemFEtpHWlyxP1Xu5GorIk21cNmPK
kF8xY0v+uT3gBzcAUC0uKQAxYHCWWxMmVGFmY9xdikprut3gF4NyzEQW7KIy7L2wKwOeClny+faw
H0wydY+ZlYdcFgaJ88/6Y2nbpJomOxT9BX9TLf3KD4CJYFlAtnd90JTNv/UssX3OJ0x0Xy1/bDdi
14fjA6aajeVpcCzTXEB9OWlYIS62pKKzVEfwyISGbd/d6NSIOI2aOcrYJjV2dFdIBt5mt7//o2mf
ISqsMK1Mbt/r79cgapepkqCBrCZK5eptHNkH3e78Fy1XOxeZCOxlh0GKNgobH+yvOcmkikAwQihs
kRfR6HI6NMr47qnqj2ofmYEb4pXzQ/UjomnvO1spxgfBD7UFIAUzigGW01K0KzcTrWL39pfBtqLh
IR+0/D9iPILTiWUmzUkAi/03mVuId5DY/Z99bXXSrq6GzvdUjAn0k9ariXQn4REEZjiAkk19zMKS
DeksEdy1uh1/rrMuMjfW6HdWcJ01zDoRFIKohM/yBYtI0KuxWhQj3mOxEvUvKl7N2q5s0oBevubj
Xx4k8XMYUJ72JjyAwr2E6UKzm/CRqk9NGEYFzVC8pt1ikKVkh76UXLmjQ0/Yi+yqdO7LMisat7fq
UsMMqVCTryWCj71XpIP1HxZOyhescDh/+AfQkNSKvkjcfgogwd3ejOtNAa4dLdUZ3j9jlhYPrSG1
lFKzpPbCVo3vay6lzwGvz3MWq9GOU9FtpGPrtidlrBnJiNIkeAWu9Ovd3ypwCh257pA9q5J0ckU+
xLSCzQqSnWaLTBwJgzrWHRj96N9DEfUnzhI6/UaQ482r5gbEFAM2/he1UET0opiT+eNv52SGyxEP
Kf6hZrTMGCX0q+Kh0aeL6oSKhrCsHgLqc6JZ8E4cklgGqXx7xHVIYEQK0/SDOZ/ExOtJqYfSwcum
ny6tjp5tr6fqQzBIb75dEqAKzDJ+5kSiu9uDrpeeQgk6w1QWqXeSkV8PioNhZtdtK18KtRh3eZ7M
Jl51+NVO5ft+sOq328MZ/HfXJ+p6uEX46WlQIgrby5cOyWYMW5z2uxYaX7N4VD/fHmmduYAkgpFD
5YAyBiIg/+PsPHbkNto1fEUEmMOW7DjUBGVZG0KWdMhizunqz8P5N2oO0YRswN5IcHUVK3zhDbcT
S2x9VNK6lJ/LbGpOVj8E1onak5H+i8Yf8XCiNiNdLU1vQHbOiZ14WE/jteHe/xkbEyavZqtTUYDJ
sU6xO/wTrSkKjGdLmerZpVevggMM5WMDhHTnWG18yyUS52oHmseVu/yWP95UPbKrIh8K0pM+nc9A
Kibd1Y0USlXdmFdynkw53Z/d1og8oPC/l0YOScDtiHgh6VDdRqxdKyn/EFtJdHZGfUSuL+vCw4yw
0E60srGcS2mKCIkaAkHp6uKowwaXQtx2n/N+Huejnhm9/SKnujO5YNoCfSdPXS6+1XaFqUJoRIpM
53XdGQazqjp97SjPheCCySTNic/AwWt1pwr+NhpZ0IR0NwhElgxndQqlqJwBDSXq89AWnac0Oo2g
1BhOGew+XCQk+YroW4yyXksd+a8/ISeEhAq6CoCutahLH2raWFGafU7SCnerXgRXLQB5Aje4O+RI
duyJMC1zWa+pQuy2yBxCPJZXn1BUFBeBYavQ5HIdm64YRUinwZQY89J3ShA7ngPR7H2LPM+jFFSO
J+oOuynkX/aUMTYuXCSnYOos4BbUIZYr5I/zQpJd5Vo8KM88yenHuVaSX1Cg04vOtTtgBprp80GR
VFvaOadbm5jqtMVDSzT0ps7YDeUk5KpSnun6amdnsHvhSssNhE2k9e/9z7s5lgGvC/0l6rTrnJkC
lJ4U/PmzUVT99woPSLQdDADRvYIYyn8Ya8FRkOsufMhVGFFIMW6HI/MqtWz81QcQuhEwVXv9R9Gh
OrZzZra+HgoSiJpQ2AEmsNpHSqw7c00l9RlFbueiT1p01OO8OTmNPP9Ds392q3oWn/9+iiBEwAO9
buF14aoo9a7r6ll5hpBI2BEm8kOmVmnm0Xihg/ofBlu6GCD2KZiu92fb2CUigob6XCRIo/gyxPKj
ZkvwEYSUGjvLuXGVU5kBH2eSdXIDrZazGOxuGPCRfcZaOHYOCeQrmUTbUb9X1SAdul70e67xW1+Q
eJMrgPBj0Sq+PX9zhLpHIaXasyXZ1UFYhYaBl2XHByWmq6vUmnViSys7F9DGiQBGRiWJB5LWwroh
Nll1h9uzzv0jSvUfnu1U+UEtpbnwyOn6+/ufcGNVIQfxGCPBYwN1WH7MH1cMAq69M08m9VVRp9ch
73+XDTqkyDZaMvsz0fakTzfWlAGRmlmOBAHs6jNaNtZ5gprWs6mVcvezb3pnuFCDNLozezqg/K3C
vzighBTOO7p2W0MTe1iQlAD4s7K3c8VjM+6wA9WeJUsqX0BvZcnZ0lDAOQNaS76TIQ25N6Oh/x/i
HnOhsMKX5VRCSrgd2AyTNo+4w59nyUwONZIgGKmKOXicQ7t6lru0qA/3P+vWHlpEfdATJDMAyXE7
YojChKw1mvpM2Vh6EZoVYMCJ+2hySsw5S3YWdqMnZ1rLkVzQGiA11o2wUSmhROly9jLXZIN25GTm
wcpaygb4ojwQoIlTj/uKO7QZSvqaFYqnqJTCB+opyof7M38Llls4ksCP+Jf/QEa4nbqtpWHSKHi9
itDkWxd9q+moWo/iQ1HPo8+r0l6beCofu8kcAtS5x/5glmP9C9wkNes4RTjbRktkR3nvbQRFjZnC
BmkToRpX2O3PUjAQ7iyjrV8CuCAoYwclYQVgrXcggKgHI8n+MVn8R8UEEXbn3Xu9G29DGjYf2exC
+eHUrQUqQLElERbaLZu+/K1IEwj8yDDeVXlknSMlyT7kdd4fW1XortmF+DIacb9z0bw9fLaKJAA9
p4XgSUJ3O39K43Czcnt8IaCJO28UYOBGyiPvW8WMURZTM/zqKyRPdt6otxcc+5HiLHAmWlywD27H
zcs27WOnHF6mQOt/z7bTXuEENdJn4Ps8wYYeWuFfv1QgTKleEZQvJiDriqU+ZXWIT5L9nIXKOaoT
VcW3GftRQ8vsD9lcBT/ub/m3h31JI1FsQYeAN+D1dP5xh0ezGBCBl61n8uTid9/3BvVRM/g6QJb8
eH+ot6cLiRMAPsRPuBTy0q6eRD0LeWzzpH4yumy+YlCfX7sKwfSjM2TBg54il9VHnXyM2gTnxGoI
1c+G1kZIvBuK+BZpU/FTJErR7uzwN3kQjAuwp6jZ8Z25g1aviloHVQvkpX7KOrX6PTryCNeJXsae
OOmb3bQI8pBHovMCF/sNMbp1RK4rQTc9weqwh7OeY8pp6i0pOpq/+W98fc3T/RXfG3G14EFstkgR
jNNTB1Oj8RB7Si9B2DbvBHiYsxDq+f54683E+Vw6QAtRmSeLesPteanMRoLUJLLHMteTK8+y9lho
wbOCQMle72Z9Jb4OZZO1Yl5LbW/dPUmrbMIpJ8sehRXQ49KzYgDilxbfANHCxbRb84dSFPnkJUqo
7ZyZ9XW0jE3rxIAuQF5LSet2ml1jjOrQ2enjONKTEmllQgPMbDc0O0xg4Y9qv/M2s/+5v7jrj/k6
6nL9sUnR0F9fRkle6U4pRSnyPLPsq4X9VdGbCKDN/G7IymTnsG7OkUYiDWyyAfqgt3PEAgKrQaPN
UG8a4MSFdItUdwIdGBxLJay9pgz1B5jDWrcTfbwdmIyHzJGQADs5uOe3A1dRkIpEH7PHOIimhzAu
PnddNTf0kAPlIpJRPMPZHi9/u7YWJXxiZswT2bvO6otmvVwGRh7mjyFuxZlbpJrTnFKhj8MhNwIN
ZsLQFDuPy9ZEFxYiVRHiSrCytxPtqzBQY1nkj3jD4W+cNs5F1oAEh8DCX9CESD0a43uDvj2hePYA
sQTqz6Gh53k7aBj1E/32Mn+skEw69mJWdKQRu/kxruG3/eXFuki8UGOkwkQ6AhBjFU01lcAMNzSc
Y6jkg7Y0dYPYTTN5/NsSPwM5ULagrmp0+ZC6uJ1VpSlB2meNc4wCXpNg0vUP8KR7dwEgP7d2W/yd
Vj39RMZbSko0mQiN1kcRHzhFGkrLOcZFaZ2anJ2JiyOtW20YPepoO8OtP9rrcEvawcwWXPlqdyq0
texIUp1japfVdyG11bFsTXGO0rjaicbXb+HrUAiq2iC1KC+sm0IKsku4dOtAObLCOBShivCY2mY7
Qc768l42BMhJqilAVlBBWn7FH0GHUQ3owqHTjVkV3lChXphHPQLuoSp5djIlMo3CGXAQHjF/v3/Q
386PkSmHgcolOWZ/3o4MkyJTA7NHtSbWnJOpDB38gnBP3mhvlNXGV1Hr6qqudY7cYwrKA4p5ikxQ
EPfnsn4QXleR1VtsZ2mqv4oi/LGKaNNoZa7VzpEq9UIEGXQvLKLpZBttdxQtMgj3x9uaFeUolDpw
BKEKv9qGBHVVrQPnPzazFZ/EDFtKHdI9LYetWS1s6VfNSDDhq1HkQC7rNgvtYz3b5iWhGhe5tZpb
x7nQpqNJF23Pt/fNvPBfQOFkiUkXJP66SyRbc9CNrZKc5t4uHltzqh6xEo4P91fvzSEGIQxQBykQ
riq2/PLnf3ytEOP4VksA6lazWnmyyRs61nl8tKcq3xnqDVp7QSNz3fKaQaEla1vtP8ksJQnnwOTU
hFX8OQW2eDacDiudDPGM7zo6QC/c/+KoNTZmSG1hBM+t2Zi/w6zpQEpSFtZ39ur6sVt+ETEh7VfW
mIbzavblnAKFCDAxRPMuu2Zakz+MZZQfEKml323OysNE/3HnMtta8j8HXbbaH0ueYPhQl9CjT1Ta
61Or1MEhQKHK62P4xH//dSlCL8ADIgmCl9uhDDSWZvxDk5MeFYKYEFIWnOF2yi+9HeflfxgNBM8r
Pg3+4roO1gVJh/NZCiypEagG1ypHxSOeaswTsh3VXonmzZFcwO2ER0sbHYz7Ov3ugUNNbZYnpwqB
hieZLMaTZ2hEcRYVpyy2hp3NsvXdcCdhZpSEeGKXA/vHdwuNOOh1lVdg0iuV0ukwHjVh5YcqJCq7
/93evERUuNDY4J8lxQfLejuUGulqmDt9cNSRH7Y/o9OlZxcjiYr6is+opXnYogbImRE6AkrsK1Qh
d27VjcmaOuARntxFHmLNQZWVFsXwuJOOajAYv4LaxGRqzLTyBWeYoti5GTa+pIk6LOVh6IcgP7Tb
6crhPPAuyUQSSTGaSF8I4ICtVUbgBqmQOyRS9Vz+7WuPeBUpGlBcDgdh/SqVQGK5pfDdpKcJbzEP
3br2UA5qd5rRWX9hz3aHNqwjb07KPRPF9dclG/3fKSEhpfe4bpO3gQmKddY6PwN4Mp8XxAuyIlrz
hIZ9Px3g5DQOIkFZ7cdJREHn/t5af9klF16EeBdHXfRk1g4di+2BFUBj8uXMtmu8G53qJ4gr7dh3
yp6A5bJP/yzSvY5FhRAGOYk3pKjbDyuE0yQZIspI/PZqdKz7TMfqNJgqDB2E2h6cKonjD7YZDtcW
1QzrHSGDE57vT3h9yfMjwFjQSOACpH66jlO1SEK324lREZet4hI4avjeiSf7Q1w2zvt5lNoTqvR7
BkPrLc1IUJKoji6by6ZMeTvzll8zI9I5+lElj/XvpkicVD45iLm2RylW5vZHzjUSvdyf6t6oy5//
cUXZCUoBdJEGf6jjOfmiYL1qHIaJ0sBX3YS94pFWD5/uj/l2P9HpBGTxqisPfm/1jWWpMHq1SSc/
l5rZPuaa6PsDuO1EcW3RDHvgjo0pwvYi2nsFQZPt306xL5ElwJ9p8sGHm+feaMPPic67jSx8hGXV
FIu9EOnt/gE1iXMPRR1MyYGn3o4oIZla2RF+BsrMTeEaSovpStW0ylUOZcm89DwHT61qOjtNszct
CPYQARmGQa8eZDQ+bgcGz1EbgZgGvw0V6bNdBx1elpmwlEM95y+qXVkXpQcv9hI0gRmf0LZUPgeS
YaXXWA/bPbrM21trUZ5aZMuhWLEYqxzFQRajyPto9Ku4C/8BuB0+JIX8u0Me6SOHynqmIxN/4Lmq
di6st5fIEjLSkOUwgQxZW5jMcZc1lVQNfjDm40kVWngIkYf5Uhqt8i6Povj90FP10oO5eUa1Pat3
xt+cOJ0Omg0LitNZPRRB3yu1YfEZqGv1QBZMp6as3+OzGfa1OXt4XaRfKq1Kf5tTU3y5f7o2Nh9E
NgRviNBBAq71VCNKeV0wMvk0mqUj4LjksXZG1XK7qW8Pg9E2kBTkeie13xwVFtjS34Nyu47URzoB
9JMwXoiKSBwn3Zp8C7DEQZWTskZFus3P3Jl7+OQ3PR02PL3Epe+G2BDlpdVJSxQ5MlpYHr4dgCeY
nFE+GFUs0Po1I+clC0b8CIoR+7/EeJaWyE8BJn/+Dwu+mNZgKse6q6uvTd+FW5O+vC9FQf8DBebv
USRHWHnWmfQhiET1oZUi53R/0CV0vH0nmTiKVUsesqACV4PKk2hnpbVHHvzaPEtwG0pUWKPg1/1h
tj4rYSV6pLRRWd7V+qIgujTFMEZRsLLn9rKmxLVlSS49VI6t0NOaRHme4D+Wfxk6Lx+WcqK93Gd0
M9ZHWJ8wdU9Exi62yvKEDWzwMlT1p7zJ8p2du3VYGQdNESJ1cA7LSv/xApIiyp3a9KO/oLs+NdU0
fVaLxL5IYaoOJ8uauudQrR1yL0CoOxf2xkvIWw9pYvHUgFW9+orBDP+Gmu3kq7SLXQ7Q4Kt9XNQP
2qwoe9znjVuR6iwXgkbBFFTX6qlHocGeQ0x1fKXuVXKQUjtEeqteSbG7cy+yX8iZa/9njvEnXYvL
n3+9kV6L4DQ9geUgEnS7yiZJ/Nwr1uxjmjIFJ2LKLpddgYlW6I1T50Tv8l508sEaxLxnWbLxhVET
BQCAwvQC3V29ip0WN7GdjDzHIOgkzIODaH6nz5Pw7damtlDHkGLlVgL3HYs+3xNGeEV0rs4q1yKk
KLJqGFjrhe8wVx7SWuIrOzYmyXLuGNIh1Iy+ecxVMefeIE14siLUo1q5F85WKF/zWYnLAwUIU0Ui
LcZhWV86499lbAIwPBNpcejUwZL7nadr416Bk0kfEV4xkKZ1BDFXtgMbWx199AWnb7Ye6J4lV/Ge
mOBGTLZ4axAGcu6IA1fboUeHwkDof/IpLcSYp804ZOta53RuYGZxfh6Nbk/DYGP727TXiMmAwlII
WEUjbRKWcaxOs492mApppEbPa44t+Qml3uK5bZUwB6lhadU1iczhh6hlME73D8HGcQcsjY/Sq2kp
VePbQ6BnmBa1RizzE/rm1MhJJz4FEBYqNzL6NP3LqhEjLTcnce+ioEI2dTtaPDmtXcuZ7KdmMT2W
WgendYLWpFzzMMusnWt046UgXyPq/d9oa1gzgBGRBiKXfVsLh3MMsPuDAOPxRdY6+YISbQ+fNpl2
spetb2pBMeTiJnsiq7idIi/mWChZJPsxeB6vqR39oSmnyFVKNTuOJl7goypBe8dg+jnQqnDnEd6a
MwzHBZf7WrxeDR8NFrqmgYJH6KRZP7Nutt7RGYoeEBRSCo8IOyoO5rTggO7vo63TQ6jxP03rt4Ve
W1KjMKl7xTdLbQiEW+Rz2j3VvNTNabGIR95UxTsz+L/7w27do8jY8HpwMfBSrg7tqMm5UCUOZiQl
2kHBvuOjPcm4KuP6cgCSER/rke6ilo7pDm5oK86j9bYIvYCABlq12suGTLcDCbvZ7ylfCa9bjk5D
XQBe66fUSbrYjXtoM/+0XTYsLh+F5eE+qSpupgXKX4OjlzNMI3CxBiIkAk9zu+30XOcA9eXsR3kN
1ycBIV0FqG9NcjkcpqFGQxfhhfMw6M61i+vsEBS67DYIBO5shK2EDw9T+qCk0TDD1wQ5cAHoaRr8
EmzZqh9TZ5Y/4EdIXtOE4iKmUcOWyiwk1+5qquizmIoHp6WMogxoYO48HRungWYiiTZKPNbSzbld
lYgXMLYHlW+UTe3FoDJ35LaZh4Ok9eWTmsgF5LA82pNB29iVSGUvqkO0gZdo6nZYtIyLnO765E+O
1MieUuNn4CVUdtDGMW2UR728gWxhB2OJSrZC1XBn3hu3OjXIBW9DzQoUxeoHaBL17W4i248mWUd+
B5tVZNHyb3ZmKTuX7OZcuWapnSzF3jXRVy8wjKf1xxsG8dCfmnj0bU5k6Q5ceI9qA83KbaY4yd6X
+CpV5/vnf/MUgingGC6wGIQIbpdaygu9QaKbL4w1hNfrk/GkKCiZodBbiodRKqoDpP7y2ch0UuyR
2rprVEWwl15vLfjC+iLfgxYAnu/2Z6RyUSlGs2x6XYEBkE/iEJbw8nNMQ3emvBEOUcqhh0x7HFzx
WrdaAyWHHbIl+yRb6vvKTJsjxn/K+/sLu/GM3YyyOjlhVQPLaBmlNVPlazumwbccxb2TUtvtMVA6
+6OVB+nVMqv6oAEY+np/+PXBBXrEFuV/CLON12yNyiQSFMZoz5Of1IHzaFtp9S2pxvirPGUC+alS
dXK3a5DYuz/setaAbwEj0hkhrdDBH6xaTRk9nxoPKMvXomyOvRCkjuOicTSdk6wtu8NkipJCa1l9
rFobX0ccL5096tB6Ky2/YQk/wfORTb+5sxxlaJwpUSwfecnePiw9U/2g1DEojzRprGTnqni70nQz
UYiEU02vlmFXO9fBp7xCSAOvmyn9nGVx5WX4Dfjm7AzvJ1hnR0vYind/ndfRwjLHpbbMWi+qGut7
ObS7uNTz3MZUFBcqp7Qnw23b1vpY6EAYZ0inzfH+iBvTBLy/0EaXxtcbRdaqbPh0UWn7UzAlnty1
3ftolPFNRolDHGqpKT4qzpDvafpvDsu1BJQfNhgR4e3qJp2BVR4eSX4Yq8ZV0Toov8Sgzvsu6tQD
0h0WysbWuHcdre8I1ncBWy1tYRpEPH63w6Ikacq9cNhDpdklLlZjjnPITB0g3/1l3disDER7ALlP
4N3rPFZHSLQNw9T2M4sCTJ443akKDPWaQV74+h+GAhyx6HrC3Vm7mTRFpQtniG3fmLvosakNFUmu
qvQGFaHyvx+K9+xVmoTC9fr5bGARWnEVOX7ZGdWjIqOOCQzK+Dr01h78fOMkMJel/7vgI2jw3H4p
kkJnluB6+p0U9s/1jMUHfZzAH4IwemnK0bnen9rWzgBcCVyW6jLSNsuG/aO0NCpFHsdWrfixSNpv
TTsnPwMV/8j7o2xte2CUNH0pQCHEsXo98MoEZkJU59sWvoHelKGd79ZWa1yRw5CDs2YE+bnXhL0H
z9i4wPGtopoE3uS1THc7PSto+lDtEs0v1VaZXcgd04MODvvSGBK6wwAQ1XNmytO7Dhqx5AVGFu1d
qOuAaDl7dOt4P4AjswSrlAQFQit2QlP1h67SG3fWrQJN9SI91dnYd55tpiVRQixwJFZT+kt/v/Io
I2GqQe2X9GR14QxcB5WOMKBvRQ0chrGsL5i3FEchRfXHSUi228BSPNwfdGtTLTfrMmnow+vzAvZG
opwVKb6mtdlB0Lb7V7RF9c/9Ud7EeqwseGRKy6iOKLSyVreanBd2hHmv6ueYCj7kNGmOZtuA9pZa
9UiP3QLaJpVPVQhDPG1RKD00wrG/3P8VG1sbpgZiB4DsuAbWaBvVyG11zhzFHw2918Mj3N5G9+oE
jrSXoQmWoL1O/ypE47vPOSM7L+fG7oK+TF2Y5jfKW+vsSmg9Ym+NrPvdEIaPIrOVT2HRInJXdGnr
TfOY/dbw6z7YaGPuRPobVxU1haW4D6Zi+RC3Z4v3pGimpNJ9IbSmuIiu6AyvSVTnm9aMRhkdK5TG
1T29k40XBnkJvjnYGIa1VyFZEFaOPKit7o+QVI+BMTcfEHixAaRre25nG5cHeQy5DMxacym+307Q
mtOwHMpS9SUtzotTW6uDeejrsNSRmAAEi+k7CYXxPOhSLj5WsFSv+VA6e8KbG6cJrhYfl6XmQ6/X
ObMRsS5xK4O36aSO2wo9PSJ0ps87W2nje8Lw4ktCycIKaH2c7GlQ7UYXmt8KJ/y/goJU7c5G1RzD
xsaTKuqbndbCxtEhFKHgCX2BeGh9N832zD2o5prfD/L8Ix0S2oDN/F70pX0GXTy8m2Mn2ynHbU2S
84KgJ0Wit3gnXe07GIuR5qcNZF976HXwRmBiFaPTjyTGeyDwzfFo8LKDSMCpf9zuoVhPiV77WvNF
rIuDFWB8LOQ69yotS88EMN31/nW0cR9Q3ECbbhFqRY9o+T1/vOcJL0HczSWukdjhFoVLzdgZ/4mi
ye6OMGKVMbwEjUOzNyjTSBpPA0LmeyDPjYuZqj/4Kget0sVgZRVUtIlVlFGbmr5d6XZZekqmROXn
IessQoxa4DlsxHHfq8fWifP4E8CRqUO4D+EQTJeDMdkLf98uCmkThowU1qkzowV2uyhoU1rJVFSm
n1NhT49h0XQPCVaGXqjpyfvEStr3dpM4X2wt/w/PP2MD76ahREUEwPxq7G6GpMjm8od07kePtwSR
vrArEgsBtqLs3w12K3qP8huO1A1Y99/3N8Tb+5LNvvhdLJBYCyn82/FntS0UIQW6D++60N05z4Zz
n81m7Faylu48/G9vzGUwTFkXICx4iuXH/LH72ljlJdRzw7dyMR3tOMpPSRVZF21oPhKABF8cA6pn
rkX5ee76ON+5wTaHZ40pd6KKQKntdnjRidIIu2bReWqmdyDS6KShJfhhiJTpAAUeef8OOOxhsNIS
W3Lk7tSdcGtztVH5WFaBm3rdm3IwmbCs2eI5xrH5ExZDHxp1KK5iHPcO+tZIBoMA96Ppaa77CvVc
xJUZ2bovVdElDc3gZyh0+aT3Y7Tzzm+dHtIsWIvULvmyqyuM5xbRSq02gKo4TfmC/kVuIXwaiWx8
yaIuHKID3EnnG3hOOfTnEUPCv9/CBBnkk+iLADlaf1YtiVOjMg0/mQfNr9Nm/CBHVYc3lLWnFPz2
rV0afiC66ZksJjXLn/+xgZMp0RBFdAwf1wKz8goCenEMTS3/en9Kb58FnZUkb+T9Wz7h+lRKelvq
ZWX55MvRSbHH930TIK2eBDhTF8G8V8ja2i2LHcprAYBiy+pghiVvYdUxXqD30+g2zWKP2Q55fjH7
vNzZMMv3+LOZDKAIkuvSCMFansttlfFIFcaUpDmWX9ip+QUXyKH2ndnssl+TPer1D3XQ0t6tg7bQ
r3+/rFwwqg1bcfHTWu0Uu+0GQ04C069lWuaubUi2VxaG4UlZGieuUiT//ocBKalz/hZtyXXHttYq
1S5C2/SR5i3bi51ipoEGXxo+93XmDEfoUnu1sq3VBVjD9iHsBs60+pR91dtaP0kmEX9ZvVR93l8i
qzKfjbJLL7MI5cZLbZH/fRoLVAweMQqkRBWQ429PBvdmAtGSHWTVeum1oCJJWOskfReLEqENo52m
4xBI88exk/d48RunReFG5U5Fj4JAahXzq4UqaSIStp8HUudFcyodRRaJ01DJgQeSPt/ZRhunBfoE
ooYOgqUcmtWN16ly0Sgy41HUNa4A9Ox3fVdk3wcsEnaEobamBtB/ISuzsm+qu9ZIEqtXE5U5s9SO
cp/KRwA3ujenSg+7yNojFm2OR+WR8GwxwlrjhuM+DUwroACZt311HQfJeZrNrPx3lqfmKUv6PVj4
1lJSS0a4GnFK9uzye/64UIXVwxnGRAaAZZ4fGrwtPwzYFn4etUnag/e/aTUS3vFG8fZD5l8ovKs9
GucZoopO6PhBXxmnNhPSp8yO52OTV9MJK97a0yUt4Za1pv6gpNSkXCswlK8UZbWd3Obto8lPWTp+
bB8ezTWw1BTE2PRBHJ4rSWAWEUdf88lQenSb2/RqKpP2RdersDjVQZL/uH8pvSH/L+tAO2gp9C4Y
U231iqm1HaJT0Th+OqsyFNs8X8QhneZHI4s+dUc966+6g7iJhGdc5xoYkdIGc7D9OUx6b39dbHUW
LZ29c8w1tdp/qkwMzHX5erYWhfrV0QqrskyQ0+iPhaICECqMJNE8ymNt60VJiLaEmQVyeuhxX3xf
GyT6bltjF+cOXSE1514a6vxgSE732WIBtGMXgQPwHK0jr9LSwqgPplLrD0GiBcZxMXvRvHHUg6+R
1FLlgncyzV+WPs9FKVNJ8gYjiLXJiwlcx9aLY8fsdC/T1VRB+SLo+rBDJjNT4tlD/0YET/Es58lX
ul11/yOU1QotdZMY4QJ/JY4aFxsoI/gidWrdqm6QadY4eHYqTSHW4XZdD7/7YllkPGz7QTLdoM2G
4ZOOtZTAJhvdpFM086j9Q2mhmBD6KXJx1Updcr4ZQ2TZlwBTk3JyG54ApXedqg+aM3pyUQ2bcw6d
7KHEq7FzrRjn5aspl3roNb0dKC+GXYF4TcquL71IhKOJnga8rPIbBmOs0JzgP9sJeUo7V9FRiLpO
tQp3y5nsWpybcKiyd5Nd9vpzFCKD5k8gdsVZ1ZvU9pxEzSysJqY8u6BEKqfXHMbp+Bloxph5OcqJ
wVF1JlP/1iT1lFzQJA7yo9YFxuS2IenaSaqbwD62maZkHu2fsDrUZqg274dOUedfAQUl7RGpc2V8
hAacDsJ1DIQ7niTk7PF+RHwgfelMM5p/GVKdiJMdxyJ6bNFLlE4jbs3teyvMUTFMMEoqDlD5FzaV
kkEi8EG39eF4Bf46O16dpqP9rS3CYvxNW3tUzEU7N2kfUrPNmp9zQGu5PAztgLTvcYBvrXsIszuc
LEWbqzR17SgPIwTDtUrrVA9/Bzm0XVHA2fqsdm1AT4fnsS0enXQqg0MYkfa1Lr6WoRS7jhTp9rvZ
RM3uKBVjO1xUSEP8tTkVBUZbdITMSDwGc2vVj0KCgpZ6pTlpqXIQVa7Ml5F+VqowCc79U4izIvm0
1iZmGHnlkJnV1wk15vQB6Rw9OOVaCuDviOh8HF6MsUDu4EgsjUmWR5nVbgdXmaohGuAIzyDrDliX
J/h55U1Qmg+5Y0EmnmmSFFckxhvnRSmFFpue0impeEKsLWx+hcGcCG+U47hRjpGZdU3jDXMD6Ed3
KtzQTQkpwsx1hoElRq1Oi8TgKUVEv+7QGbOSH414kWXMJRCp7thJjvVDyiD9gU9Uise6n+LCDZSk
ddyFbpR9SfAP6Y5tWTblo0OeS4E7q8vkCzUZVPfCLGjL01zR3FM9TY1M9cmixTkfgr7R1XedYVbG
dbItUqlDWgAgOatTkFXfg4wmwUOemfb8cUj7aozwQ2s6xY2HOQl/IcWF/Rf1o0A4xLNxJc84ukuy
2Zyh3+egniSrkAp3nmc54K6yu7C8xHJldVeoYTGaFnKjTi+NMTV4LlVhGDj+WIfG7GZFbOm/kkJt
Qlzs46GPXaE50gJH7S05+BXomTT90MqirL8oYTSWD3XSRsmHUISVvFBxQuk7HhmaTt0dE3W3cmbd
eQlquZMfIhiVsx9LZqOq1wgZ9KB0m4LmwUEN0d9PTplhgpeo0jIzv0daJYU/RdfXBgghWpfHSO3i
7pyUpVyd1K5Xwwc+bl3+LJGaqB/N0ZCQuzb1ROYsYCwVDf92YZ7MJ6hhdpy6Smf0/SUcEKTgmbFb
5Sf1fTkM3RoxmOmDFNT8Jc0WQXKp1cm0TgnVuvC5bKquf1KiSuqvctlk4xc2iGV6iABUnWfWelOe
e1MZq0uk9nJ0mdpy2e55Pfb/ToVlxbNftyGtJ7NPlfiK/s4Q+GISZc8lVUo0hNSwFsqPHgBDc43t
Ksems0WX50de8qB4NmCkNnXNwm77+aiFdTwiBVLiAf1ldgrdaL2g0mFuyGGky9+hhZbGQx5N09Se
0jEL+2+qViP/MNg8CsqJZyfrzk5pYpriUnmGcR1BuMAgopzjuPDiYBjKC29gVX1CGKNovoGUk6fi
aHZBU30fJ7YPj8XY5BZJDvil8llVhDFdExsI2pNlRtQ2od8HwYW+75g7XtSGZnHN5E5IV8a2zI/z
MA3icxRyqq/IulvjpZRUAcTcMIpJuCihind9awYtmWljpz8MUzIHv6MPglOp3iaT8YUOQILieloO
pnrgIUApCqlYVIN4NJH2OieVMXUDNsIwFs8dkJ/2AzVmvTgQsRfUJuvSKM3SBaZGtuJUAAVfJura
+THHywSRzszICrzjhkJYL3FJFP1YxdmcHZPelrTWBbEcikMG5Vrycsk2G/zJ0IOR3Q5hkeISIevP
Y1EB3/X4tioSHJnQzUuI+xZC0QmwVN/J5SI6JtJURP8YZuFMD5o51vr/c3RmTVLrShD+RY7wvrx6
6Z6dgYFh4MUBHPC+yJZsSb/+fn1fiBNxWHrclqoqMyvzrHQwESaM8D3Nfqj9cLov+O/5qorZ2t6C
u21LarKfdslGUY4nzUr0kss5nV+S8Gy/KRfF8BPegLVzPezcdW2FYrhL1tyquLO/hv1cx3/7Jlw+
4QLSnb2aZhP2fenbcOiLlYnZFiacanpHjaX7+RKoneQrK7PAXMYdT1ViXUgXEGFBndT1W41twcVO
jpDIyzAkvs7sJfovTWfa5RHujAXXkp0PEmwy7/ZERhSU/3ErzbqSyzSW+BqwlGl8u205GX6jeO2F
w1dlznHGQ5YHRa7MmkX/xnbo3pJtaw8qd4BtjFLHTn9G7unjoE39R3Q7LLyz0jZUpsXBr/Dh735E
fZp2L+s6p8N13NNtvqp5oAF38cBgz7nxxYXFzmi6qLUmnKIWa4uBK0Vlfjm3Okr415A7X82y40G0
HvL4r0uVivI0bbqfuKg371tgXGSNTXJ4l25SI3HSDX7JerRnXyECUbjqDCTYZVeWXcLhokwi1JMe
cAG78xyFclN0lNGHaZzPN5JCa/0qROpkP+p58LqcneH4SwiA7HxxcI87/4hpit+8xTvIFI3q+tXY
iK9TBwcOpa47qf+GOKS6jeEavu1yCV43z9owz2Y/E48GC/bS3BaB7l0cDvt8TbTsy8mTMZ2wCCNa
Ox9HeMKbjLdcuW2b6G71d03U5xrsbyssQEdR4DH93ZZQbAW+0NaUaVxjmLyEa/tWH7yQhZc401u3
iPW/IU1lffUztZifdkqC8T9jSSsrTDLEvM3t6rkkx5GGXFftCXP5kwZTZZ+J0FzOd+nvkUS52xBX
YbHNmQt3cvrpiT5pBcneB5qZjWJOGB0eX8lnylvnPpyQk2GZpSZU+bbp1L10vK6WLM6mT/7VaLcY
zjLGw2uDdmW9Es3smOIkOHdAE3CE6tXfoBCf8Ho6z4/QgbbK10WdcxU3aZPdDVhQLjRRtmmuvYqb
ICqJRIl5faJAJ5UM2+Qh1CamW/a4Bp+OQ7nd1QsbJ+5o77KY3N0jcr+Mw6j/9i7xdmXEJ/k6BE4m
K0pY6Odxehzmk62NlzFFhbQJ+CNak3UlsUpAIdEoxFAO5jjaB+jlqS17QZgjDmBNst4t7JdnPyif
U1T1VCnnCpmmbZ1b192c8lxYCIOrTqf5OgSk3r/gQxc034dkS+bqXN09uPZn6C6FaaNou+Ba053P
u9kUjNI678svUBM1Vk4yUOKagOvsh+jt4t/fNIAdSwqnzu4aUiKW70F4xFdRrxvSnykwmBlOgx5a
HOHi7nxlskjOkp4xxTJ+FQRI+SuLo0yLhIgN9aO7pH3DsQ765IEb5JYYFG3pFhf9IAgxRsqPPeOZ
TStP1Jdw374m7iQcxzMpWLVrxdWyqCXzMG2G6fuyucGBK3Ww2jJRWplySJf6yE2GIf69tkz3lY/r
+lj2K06YRTBEjSFUkGDVD7WOBNPOC4bkLkeIFqu5Y64yWn61oKgIKVBoZyfS3t2Tk8qdPm7G7jGq
deKJV+cIKLXkkcxMoADzMXzEeKTuQyJHLyxrIfZUMxKTsEsDy9r5k7CHhx8XV1FXzKFe/3Z45gkW
Bn1jnuOJMOgXZuc5/N3yjU6l0mnL+3Z4khmuCfmn9mxGZuppFb+ZGvVp2ROxM1ca+62PFJE8Z29z
gg8TBh2hUaIeIWv89gzuvUbJ7WElJDku2tRgzNm5e/YWJ130bQhi8zOil3VzTbCOJF+a+HB2Uzwz
VpxiXP2G2DTpr3FO3L5wFJwLG6lkJBB4NwT3gR3DzxPzFkDJ7mXi3syOWK7CI84kxzjEpOW6LbvM
O+00WVmn5IeVjjaakPt1OT6pwUMm5LUaZcPY1758HJbQcB+wIpb34JN9abxga3Py/NzoTndDExQt
vscfIB5Zd1m6VAbYu6+zKHDP3taqtysariBtkzDXGGHO+ZxOsbn6zkSZI2lJX/Z9duM8JFvvX3bs
zY+59V03J/Qu/uduWfM7tomdirPHiirItpVMrLA2z5FzUya4Y3Qk9BxZ71RrFjZjTuB59HFCCP9r
9TEdJNIrYYo4O6afQzKGjE4d10CJaHxh+ln7ub63vatEkS4oiP1g7CIUnyAqpQw7uv0ka0IvD/Ba
+B1h/C1ysgVjnQscLr7GG8NJ3vk67is9jImDQi4Zh+JkyZCd21MRkeg4cne4SxP1eT6nLStqUIwn
59BgNMekvL0SoWmIlKbJdPJgN4p45dDUqlgwNb/lgqrZKzqGk7Y4ly1L8tHR7adZu2RVxUJpez2Y
QT7FQ3uTnNc4ql5YrldYw9SdfPKSnu1bHSr7wSIwc99ZCws6IPSGUzQ2IV+V35MSdSbh8IfxbGFL
2NnMdqdvZ+/pEFvvFZ7ouiOvj4xN4szs3msa2AF7BDc7Xp0wHFTZGRMrDlKaPp240TyzNjGuRcYF
eXL57us/f+9jt6o3NWLwJ53lKifu6BK1VL8XyTC6FEtdt00+NozFuaMzmFObzcQT7Djq/3O6mRBd
b8dGpeAtG7fiGBb5JeSTeRVar6atpGu0LdvOYKk3AFokOflU09d19jXWhnqlOrQ7DX3ZxJ33Zwpc
vGfV4nl92QM88lmantwQXBGXV0XsH/dC7LS/Fl/OA2u9g+vkDLSo3SM1nkS/MXpcLMPJM1IrUND0
7CMGOs3GQ4V5VXyUQTuwMpImMv5+LgzZMiXagbk3lu/w5HOUB5ENfG5nG2i88lz0lWePNLDWO1Zl
2S5vYWR7SoOT2paZwAt6VfOMbx2cr0kcKRcZ/0cwCyuqk2+6wh8S8Xc9DefG9d6Hdk9vk230e+16
76ce0rPMNoOtjlvP/Ys6AFu4Ter0q2jM1l22IKbgtih+RE7mawwGstjgQ9aZN7JKERGoOYEd3HHM
5oCLUnhTvp+7DvI+EGFSzr41DX/3OVWYM61s+Qc41eUIl4hw9cilGXk6lIl8155Xswc34cSbziam
ByVPK7oJ6uMzr8VwsIfaeIfIk7X3GwwEl2kqvTl1X+July7F2fWJPjMi88nK7bP/wmAhorbl4vvo
/Dbq8rgmbC9PtmP5TP8jyW0LJvKYTbyw5OnTDZyfES/WCAQMH0twcgXISjDO5SSNQ9OzruIskm7U
4ae4RtHLE/H8C9v9IFze5EZ1GXVz95uOwWfzRijnv3PZh6jS4xa/zRTlqVhUuzJfu2n7z+3lIivg
J/Nz8knFKyfF1JbLls20whJttr8hXG6mT20i9f6yuIF4SI64e+t6Ev7ypfXI26RIzxebIvN9IAWS
DzmrxFtgF1S9Vg05lv9scsq+6PU6RjT3AcwjfvTH3QCYmBQDsfIDkdhZXOe8WyTkTQAS7QU527hc
QnAncwE/ZGhZ4tHNV7Fb6vpy1G0Rhs4giyZih7eiudj6xxGcuatcGJXsq3vYGlwzPkcGxan/MKfT
pZXA75KZf5XTUPnK7T/HnRO69z4n5ixYjJ3Vn9FxUUYv4xaqJ08A8d/Xih2Eu7qz/Xif0QusZU1X
9LYGtgd2waUJkcXsC1BhpmRZCLMnzOirHz4b2HQv1zMeD2it48i/NnqPTWkO1fJbZBI29/Qi2i3S
ybE6dwMcMgoIU7gmbzZ9S3wbDnFF2kXS5YsJ+b+jOo/1MganmZ4dx86yPMKQE+yrqXfv3B4RYLet
8XBdXNn30CBojgpWHt2sYCIntQGCvd2vk1Az41e2ndFHEvXJcUl28KCCCOp+yoFDpfxDYGQEoeAw
exZ9kyZTORPzRhKxJQc05QVwF+8GB/+/aVL2q2WmGT6n1j/fka+RArKuMf/ULGW7P7c96Pp1bpTz
JkF4/Vxs09bBQB1LshSHdTyWsZY6/hf6KwVuxv1lykWXMQLPCv/33EPa41QnU5EurL/792smhbjO
yC7eGzSXU3E0rHMLwuHspY7U9r4N2SBzw5vWlyPz3oT3CIRORaUHMgyWvU2qMJmST5OTgNdE7Sld
zNBHbjuu+7VKss4ZCqgF84XU8fTDbZy0f0gbq7xXX4iJ/saneavYTt63nKoigucbaitKvzPW3icI
sr507Gzs5bkTdFMNE4fy4tmjjguOtDrJB2f2vWcJpX4VrmxEpdbI+0LNzRqyKd35Yz9VJHJ7s215
7FwVhdUcCkaf7AyCLyNoaZev3uz8HpJZzDna3KhmgVqtwBEdSYhMcK0fFHjci/uwZ8O+aMJJ/eO7
d/4qlc1rPtAP/MPvkuFmXno75u4WargI0XQ33yg4hEvWj01fyeHImqonrCctxmQf/yyBXfdqxfGE
+mvN8bLIKPgd3gaffLeMD1eGgamBKB6Xhzll1i5N2vp1ea6H+tFNS/wrhg/8V3vd8qvJHBwB69rZ
vNwl6UBXFBe6qn6fAMP2CUOWpyGaTDWtx76UA3gAPzNTXb5Gg/k0Hvs2FbI30We+28RwmMP5PRTJ
MuB40t6cbdsjep8YdrwiXa0KaV/jRBV8tmm5NAPZPBdLcDKRoJh0kOkQ2lZXihv6+XYqv2GAVW9F
yrbZVNVQGfZCHLj/JnRyc0mIzm9bqjtddgNm3nfG1+oNHcvcluEm7avYqXBVOi/KPnaAwqZizOLr
6jBwyIrpcKCCCFadGx77EfZFjBPCVshaBGexApHM1UZit8wzhZIsj/TYMqqlg+U5t3PcFVaG9mZz
jdxrovcliPvsMwFUsHdJmWwiLfvxwHQnxoDxApbgN5fQ3fUfj5oeV42ZmvsDm7CBYEzIEYi5HU+c
s25BP/pwaS8qnHmCM761S76Irn1TSwymzrs7fyye1vRKZ3wOxYTJ45pLtcyvVnRClMJ3+m9Q7W5X
wHLbv/XBYFQ247hFxTp06ZtehEiuAgP0nxmxGg+ns0n11MRhe99F7R7T3nvntz46pV/0KCs01JKc
TcleUX9eJUnx94MVSXZJa0K3iwjmyGGyk+0DWMspc4KZsgcRohHP/c1uZ3G4e/uIqGTYijH267Uc
KDQPTMMCx4FkC2Q57eskis0gOCnEtrY31C1bXHYIwDWBUI8FKndoFDu1wjbfdoyaRBXBO9GP0Yn1
5dA48o1+ejnyIzgI1DvbgXhExcr5v6BOWREe/MU+84Pb9jmKnPZ86MzBqO9PUfMrxYfJybcDELoI
eaWe0wVtaqEyf/mxmhQEPe10nea9GNWH3YxT52ZKRV0osAlzaViee3c1O54urNyPuo2db2Hj1r/I
Ndrxsl4GsGpjMxZ1gV+JdZ7OxX3YgmY5C99ro8eAnvQogtDM3+zW1P80N7DJGaKHTyF7pEEO7r+o
XGO06hWN6zk/eu0MczVkjIAFMmrbV04WzPB7waJv8cBzOhaTcm4CvcEHfhrWDI+jI+ZFLM+DLcIq
lLaj1TNrFOexWnHnWbImIcbPJmovySiBTGQ05nzofjthRpxoJkkxg5cszy1iFnC31gQPkRKOVxxq
ByFaw2N+TYLztnGrpUhzbMQmAh2yGU1SPemP5FjP5mKizDlK8KKjvneabfZfHMSj46WJAXsp113y
hDH26QPhTN2Hp/AwpPH1lwm04JbIu2hhjosXkotZYH9FpVwPj7ORCCPoO43uvgcrr98laVvCLxY7
t39TkVoL4yU7/tomacPSgS7lz0/+md51TDTpRUUtCJr2OsKWwnZsr84IuXDd1nk9XiTbpEnuzycg
ILzHwZy80clWbA6JtKCb7TvmN+7oC7qv+ryrPakEfYjvfe110tor2DWN7D6151AmeNfoTx0LwZyc
8RY8fnvRv7DptM3VMZ6bR5Fo2nHkwIvWAQkk8u/EFT0+12snd78iEkfIy7KqUBRGpeuQgyBk7l0c
jtF37lRezhQggLdvPEmxC2IVORR4mhLW0jfzuA6bBKE8HWlyB8SqyyUsHzh90+seF0GZZsXpxp0o
/L6lf8wYlse8njNM9xaQ6e8+p5WU282Pb1+IyvqcV49fReMND1O/Z2+WFMK4QPIG+ngQ0MoCV6j7
XwYKh65mRrZQtY3xvbve24ylq4vqX8GUYUob6FHZ0k2c9iHBfee7bFtUzF66MSegLsnGqo9PudLW
I7lA5+ZiwD0cR0f2dkpnwnJufxTYFwy2VMoPP2bRaMxtRJA+Y9BI4+565/YEf7E0V0hDb3pIk6ge
nh0iAJuvbJkJ5w6xCSXfs+EB8b965kfWKQEnNmG58BiJrpffeSN2MqUjiXFGT+cANl/7Z1/MaXxA
+AVT0FdduyZc90l3pJfmrCG5nCj4QnRs61dazw6/e4g7F2voZqFBd9lGfb4J7MzLCQAzvXMM22nI
6+z0zfM4e/30dlLz3+vGn8wb9oE8ciyx0qkK8Hr4HW7BPl34WLplKQ+/9U+7ZKPvx6A9KZ5rZN3q
evrtXqUH3f3dMk+UxNWSS5+HWxj/1EsgsZGeOHR3C47rwZ17rrP7FiJfsKUxU7hXexpvXMr4xhiu
QWk/u900mTu0QPBGufW2NrrOAFdeLmYInSezgjzkIS2r/LxMml8HkG/LUI7tU3Tvw6gnH2OCIIWN
pezQr6uWfKFapL4EL+2j5a3fW2cq7EFA7OPRM9Fc1sBJsld7xIdzkfFyrBUuitPy2Kau3fKAiD/M
R+3sHlDNQSeLZQ7P5antRrZebw/pfJwzG8VfT6zq9YvHG9bQy0DmRW822k8vqpA+bqKvwo7BmGbS
EpAw6NX8mc1E3TooO3db6tfvJ7gTq0eHhguDeU+TXKhtO8p6aLbf6oD2q+DGhp8WgVBbkcEzZuUR
m5l9Y9mOL0cUm+m+cZQqgIOOQrjtZwbqjTtt+ES9ea/jtC6yeNt+j6faiHAX0Ud3C7Av6/Xsflp2
7pwX7wwZdnc2ADgx6a8Bo9z35Iy+D7h0YD02rt+aI+2ImWWkD8hcXMaSvLf52m3N+O5JHcYXdx0l
UEGrfyahzjJq1Vir/8bAG15idwPMG+hAVB4KYZ0HlXUpyeoqBAvttw3jGnlE2V+rJFQF2+TdXSOi
7AW1BcBVXTfJHxGETXih+mfhlyUxq39p6dZ0OfXNgPWiO8R5RDSvf9dEvr1CmgeP4F3geuEyffGR
ol7AN9I5d7r2+BP6uJvvSCO4b8JeVlu69sflnBepLwFZZCTxTvgGtREWIRWM/1y5UYslG+tjUZky
lUDkJH30q59bYIBU3a6XpjH1b2js9Vfam08IzbO5HAixAvHeMgLWD5/1unwndaXNHeEn1dZIwNG9
q40iwlIe1z3sw62IpTvJqz9So/JWJZ1b8upkRPzGwzbSSDJaSG0Pl2MbMiwQOKE+H/W53+8dG74M
TdnwkwZhekHp6jKCxVt0t/FOBkxjKkCbuTZDehnHrv2HW1d8i95ekh8k/WQe41lq/iwNSs/irNfu
b9LypUSRbeVn9k2THPnc0EK+qfmlj3QyXo5j2YIPYdL577nqAbDZlSDTiWzNd5xzG8YDewOAIs91
noYp27IPgwIoeOmD+fho7aZmkMZJO3f1qMYeYc5Gjtgyo17JbeScSTkJh9OfSh++cENNfA1qm9QX
4Sbd9iyc8Yyh+9rob5su7n9IYps9Zxvfdb8YuiLWd4Lu7N/M6LI6OaVH+texNSen1v1QzbPe22t0
JjCvG03YE5Kq4QGNlYffSYOaI+S7cuAx9F7JaFjWL7yCDIDrpAfv4kp3P4su7sVWnTS/omQpaZF/
5dqqAy2OT7FxuP+9O489JiBNAchWBrAlx5PZtPD450SGfJwC3Vy7Pg1awOFTtvToc7RfWiKuiGiG
Gc7mYkQCMpR14pGpMGaaFn6zMZ8qrpn+xgTZ2UVlJmTWZuZYb0vVOwHR7bA6hdd763dSsPnrzy5U
+IsI26f5oZoacUMWgI4GGF1kNDchxSB12mTPN7T+iMHOeOgems0jrlava/TXkce8vxjnoLkLLS6R
SFHcLCffMv4TOEouxR5uWpaObZDPnCmi1dLMBN3ntelX9TBaa/zLbTIA/HJ5i+ITxD2n6oZ1JQ3V
K8900gHOrFZU0A4oPzLZZ0iOQtXRODoAKcWsYhQvPeoiBmkjoDLWcW+3h3hpbXyXsPMnCZ7bGnNP
hljYVh0/THQ5NLHnkD7R3Obx3EfPre7Hz2urt+8MNDUDt+POX5rai+6pNdItM6sEk6idb1C9Gp37
bbLNlLNpvfRV3W3zFwON+7vXJnsJ12A96WO27p+kpQRwhoFdikZB6AN028O/S0xA74W87VPvmuOv
63TDkWvEc0E+iWx67Jde3guARhxY4Lpunam35e40+n8Z2ieEh4E/fV2SaejLTXhQb8PejF6OistN
Ci+V+sfYTvqeem8fExB6uM2wbcaS2+lzY13+C+rkZKXa8dJyTEeDDfPZ8uCT2kXORkr9GeXQHyar
ZBpuD34/nu8hLvFRsdT1oqvuNOODhplbHnAcHUMcuR0VsdQo+le/OYfj8VDMS92MjDJnKx9vWh8C
LMhN6G3vxl/iy86WD2oCH2fNy0xHfTO66npGE0fsCZDJUI+5tBnNuK+79VuU9tNf7kMEIEMztq9u
6rbVrdTbMlVBWv9NkQRe0rSGaO29aEQtIurtvcYFAzKWxjjFbb+OxnKYZu4CKjkmhX6LgIhDM4YU
NG2oETrcTkVsA9uxiDGa83Kg2X/KrKa+gFaPe4Hbse0qJB7Qxg5ZdOMXIiznH+EEQlGcoTcF94M7
yvEpWZoJVstX62rKrvVbSDT0lRXcjxyvOz8nklMZRVMO2jTP8Pe8xlW0td1ajrEI4ReCnqFBW1yw
r4IxYn6RmXLP+xqwCJJUqKsQpv+yQ5cPlWybfnwb64F9pp6PS+8w8SMSTgQB0jSsY93JrpYDXwRu
lw9k0ZDZFdkhBF90UCk87Q2jUkn9I+PMYjvHtB2dDpKFafbB+2KHfO4B0T2zv8GxppA+djm57MdZ
lWMi5X96GJqaD52OYwXMj1xXMfz8jpOl9Uso4qgtstEJ3GJ06+RXFGnMGDTEdakbwbL9MmTtJZni
5GkMz+0PT9X5665mXSvBEOreBXNCFHGChBJ2isAs8Zz0/qZQGPbL/huJNRM7AnL/eUms/bpznJai
q53j0dCL68qbe/c3vubnk8Fvq72ejpt+OVk2CXN/HNV2FytLNxtNcvALDko/srSLW2ERTAfGWBIV
KUiWqBcahQWbJgaEOnm3kQG2kf4REAi71mv9uo9h090bBB1xkYTHOeFalQSqcIYu8i+ds7oUAOUp
VQqLry6s+Zi5VxPHcHybN+4vFrsgQUJWvS+8oajzo7x2kxO6YMuy4xrWWtd3p7+heCKDjgliTWlI
hj7tg3uGIFbZFKc9KrgrSVHdO+C/ix374AXfUAQinr92XunuFnAVMFYleRNpd6UXn3X7ve261Plp
GaCa6wIoNha8ocvh5bAv83lPgYyOEo0qeJ5GepSUZ7ugyA7xpkouKgHzLM4zis+7E78fMmoH31Ky
Uck1vNMr5WSJJ/dXhqj1bx9Jf+Qj1Ht09RhCktufpDb3huP4BpdKqODm1Cl/UjTc1Aht3C9EQJ4I
lFmB6vPQgVvRyT599DXasmdsc5v2Epyz/j4McuuKs+vj4BIym0HTzDPnRalNcwVkyeDd7w71+jp0
OO4+hWBfzoX5K5G5D52VXOmxQDF7QDz3jh0WxynFeWyPgVSEOsw190CaDjxexxH/HWMcq2vayTqk
A+kGy4XjhNtTrPnyikl0x2c5oeYEF4q2IM+2m8zegdadL1Ft++aTHQOZlbEKQnWJqRHJPz9Zk3dW
Ymt90XCYyUOfpfvvgHMN/jH5IHJrTDhW7gLY4pM3NahV7DZPBc3T9uytbv/Ye3t4GZzjfM7W1sNc
gJLwspBk8A2J5B5XdmSlAVFgugfPCHyhyZwtCD6vxAo3xSbwLn2oxRl+jTaRfZpCYYYSrn86K++I
5jeWAIPpsUH+Qczk0LrwY2nt3KlMAKvEevHdKoFyZKYJ+3ejGmm/Tf0SD3eWn/iFldABI7cYQcyV
6O31iX0gpC7iYEPiphPpBWWbTV2KetzEJSrPs8nDU4b0ujZiME6CnXVzh+g+DKgxvYRJymoJioYV
aoEpavMPh8jMXBN2jkzZk9v8B1UsWuAWbFtCbYT2crKLTWprWz9ghyvX6gh0983sMe/ajc38YkzD
3A6pepOPN610C3l03Q/tAPvmMXUYoWv9c5z25AmiWn9GimL+u6UOs2cAzA1Cg8gV95J2mJanowvR
vcznEVaqi/p3tXrAMCeVsHQR3Zp8hdn5gk5G/dEHykkGgz55DeL2qPO5xaLshumvj6rR6cPeLtnX
Bcr4hWSY8e+eKaapvQ3lQy+G6LXzj+PTsnnqw12DjKYjO85Pgg8H0L9G4/de0NRbGSmdy3UL/06W
k4psC6+3oYmmx0lYl76LNbwyJHfxWUwuVCK1ZIqSWeO+PsX2j6cA3tfjJs6X0fQhU6Yf04/0NSOU
l9/EbiHSUFc34LjqVCwug57Xq/WS+e+qx+Be1lF8vyt3/rZ7u/fYhLsDjRoyEkXz2pbZAtUX7f4z
AkpVMUefn5Ge/tfOR8Pz4MPMPc5EzujRWeDMhJJlqu3d2Ga/2L/D4qO/8U+ruLrJKj+hg4u/3Q70
dfCh9BzNxz5t2N3NQSOv6Zw+NSsAuB+aMMfKF4I5EuMPhLzZC9zvJcvGz/OY+tCb1NpiycJLf5j9
scHrYXYVOcPp30mdSBFm87ggUcz5vxoYK9ZP+7ovX+sN48yiW1HinN+61WG8wu1TFTJdj6VEKRd/
S28ZWFWU7EExM2s+R22coBFf5fZfHFs/vgzemDzbfRT35x7vDdDvJlDCpwvike54YW+dtxvMALV3
Oqv9YpdjUVXbDwYzm9VLijgdog/pW+ezZQH0fUtZCmmXZvu0OHPz34lenNYKF4df8RS63xUDxU9n
c8KvszN5n2Czl1d3H6cH0TjnXrrtEFwaasWTtxxTlQFEP8Lq0yUr40//CJhsENosus3TcI0rhXII
/t3PXoyMbkqjQ1bgrONPb0AblY+Z1z+M8MXXFI00hBlu6+/xbNJfkqr/4EOX/ssmFEfJiwdPItDy
KzBr+hxxQSmhn3GtnL81nqSLT4V4BCpjbX1q7Prm19L9FbF5UtEGQN4eArwus/4PZwuRitrBr9S+
hd9SzsrdcB4ddMYBkNkNbw11+9UjdprDuCX+7y67LV3oqEHvF5kH7twR9tCfd6TuWeddINeS96yx
0xMt8sKJRpX+6g3h+J3inEDd1f6D62D6iQjC1AuZdJ171Wc6ProzymyEQ84MveJN+ncQ/o+jM1uO
VFei6Bcpgnl4raJG2+Wh7e62X4ieDjNIIATi6++q+3ziuO0qkDJzr71TlK9rhC+nrWpxi/tmfdvq
0Vt3/qS8o5Fe9SVM7n9Wy6hWDBejvVCsCYN1JMi/kR3Qfa7E+QANu0H1byxzn59f5BWjEWW8LwYC
+g1DkoRWsRHP3Dq0/JwagfwFApwlAtTYRXpxu0Awi0wxMHGMEFpjkwLbgFl434oBf4zsu+qwDMp/
AqaUDxo88sED4NjpuN+eV3LDyj14niuycOkBIZOSo66ljzwwKhxeUtlYFH0miB95MVWvDaI3aKkj
VsbNxVB8zTbvZ/xWIER6E8Pfcp6KbAKNS3aRDlOahpC1qTu3Li27qQkmf0opI29SaGxJEf6vP+gq
EIh+kGwfQ5/i6U9xeGEci+5OrGshhPeb8qpjwxa0qL5sMsjvwsrmlepMUeIGr752Ku9KN8akaEuF
mP8NnVqcHTM257tfqikCG8fR/pkbYPhzo4ql+2PmIJ5PGv9h89W0tnNo+JJ8PNC3bOE+mUXzDgkZ
tsApTe92BziTpc7U1MqNZqqPXJKINjliy1m3vgkH/ril8a7YPRp7odfQgHz3rZx4fhg2kKCksGVJ
nLZSsJN4VLbVHyIq4e32KPjVdqxilccvOskT76nogKMPYVgkFzwx21/isatuX9puLs8lvcDw0ncU
DUe4oHV1juXodsl2G0SkYnmc6DPq4jTFzOqqXaKMNJjxUmmrb0rB5RruPb0lnz3SQ3QIq2rQ77Pf
3XGP1pfW4loI4Zankz9CdVS46DY2iQ4W7eEAKJuAMegtV7iGBSiF89gOUIxsnkOSobsdnNqbJIw3
4pLar6B2a5H5S1S6tx6lKTl73aRzPk/EHPWHQ85jmLpsyjX64uWs7PjRTZsRJ1C0Ss+7xMDy+hTw
+czaLCeZEjuxioye2TnGSbUU7zO75f23ZCZ28gYWM87MNCbfaVgOioXgI3Lbub8YnHYxogh19zUA
GUhpaddl2QeFl5N/3gJmHiqov+axDGKdZ/zd1eSgonnJ+pNvpATDj5b114zh1nm3Iyfl1xQ73Up/
YGtGf7tiKjrnk4Bsj+SZjcq1eY1m7Y43iaLrXbBSD96JBI0RUj4YEWd4EhqJMWptu+oWSTQ9oMjJ
8Q8B0k18aoe81/9FUd9MKDUQyN9wNeT9j8GfXXToxfOYkPirol41lXSr29rhgmVwzo4Zb19hRMpP
2xqtqGw0aVwdviM0hW8HfZoVCXFHDw7kRr7h90j86ig8v/J/lrqKxROKp+XrHScx2VuOxJW842zB
YOD05UDe7Tak9UsLOszydFJ/8jNuyjjfkS5vt0tnMeg9T2k15aj9sU9/sQn+0XLHp5UUZ5HMdrX7
illZ0B+Z5g7VK2k9Yf3MNg8O5C1xQCr6SIbMgNhgNo7PojSMQnaFUE2R7jW6RRie+APT+Ow6cQOp
jDN5bi9Y2WfU43hESt9Fy1AUBDvRQYc/nTaZ3V9BzZrjQ7NoPCsHnMUyR/LEDHWPDsrHdD4NBUXQ
QfIbem7Wava3n3zLjk3/wtmeUGXP1cisqPek739JR/CIxFMjPLG/E/MUvwLvljJkZ+XUr/hswvUx
N0xud5x0Yshyvs54hv67D0P2vuglPAYj+dz9XjuDr15CiKH6OXcTdHHFkGL8D+azK65Bwo/BrVSC
bu98ZijFVepoMScYxiX/RSL3Mv43qiGcLr3HwPYA5VvmPLOFVac5npfukaQFkZ7ihMHFuYiHjRUi
fZ7nmRsDhO7TJfCDL1ynQX0gRn9ZXmp4JnGcmAjiae2xYe9snDAiw42Mgl32NOVMAwu1HUThyYiH
1CN1J3OacvEyt2559o8JE+/iBzWjVj36t1h95xqmqpqXI9eLh4AwVnElHqzoYFx15YgRYbshZZ3r
I+rh2yl61qWlt+vn8SEITCoRXSddB5mKA2E10xJt3W9iRX5AZaIp/xZt+ESAb13fPInG9vEpbNGE
Ppa1Y2Mbxgb++10ehitYR3xfDwuYkLljybbesyRQqU/cxvVyKQbXDznlcLUOJNOFNeaGVOr6YPlQ
ZnvOQ3Jsvw1qQF7w/CGoH4ZcOnDCfuGgABwSpsLqWcd1XX9Jty54Ven1va3NhhirbH6kAOo8fZxr
d5Dy0mMz6sZTy0di5fdIM6//dPCueJYhLa/9y5CEUxt9eLmPv3lXspwhytxqTio6qkK1ybWXRf+f
4SRJ96I1dXoMC20wMMPmO9spX/1meSSiHCvsRkdlXmK8pDhbyaV5jRfj0hD5Tbful5ZYH96Myfem
3wPJ6y5uxRCRITpWAztEnud0GJtuz0RU1I9x2IjgM94GdoGy5Gjuj70MWeiwkxzFpYNdHQveRUVB
mj92ceQyk2hZqRdcBd7r9uBzXnLQwjWmDxYBYLiALswI2Mrrhyflyaa5xtyziDkLYsewAyNYUh6m
bXGPUc9k9tz6K5sW8cf4Y/HDFw076JlRpsI7G9dK3/0YDeftnzL2h/JH35Dk5cOj4qDVO3THbYJm
YndVvzNTE0EH1RpGaGVDQ3kIDfMFjzZymfR18lMGVYeFbU7ysdcuhhsykpp42k9kpFavfYJQ3e/a
ZB2AjpEE250VY5X+GgkNnAqG86KsSsIDycw+BmMdLN6BwP7IN89JOPfbBYe17H/jj0Dw4K/wxauU
TD0f3QSYusykKOjXumWd8zeM25qFAwtTi3yHVxjAefDYjf3A8+U3SEZbERaYRXOxnkYq2L/hFil9
DXROGIUw0YxiEqtUftucMh1/lgKsIOBca1J5RRDSgpEkAtkw4v4Icvqchs+pzMpkQe6k4FHRfi2S
pjnRrEtsEG3YtX9agsTKl4jQi+4/qElV/ucv952eu0kTTw7hDsxmqdMqR2HcUiEeTjyEfia8ogsZ
x1am+I7Hoa0vM5jq8BzBI5SvrYvv6rjVQdxfFltrCqGNBKj24ldDSMsc4yrE4plsoYOEDGr3y/Sa
O4moPU3hY5ZJdubYSi1qvOM6teZUho5bDFlt0ArO2DgR5fP71rYHZ26i/qC60f1n+7ZtXsH0w8nA
qPLuXTt4rmvtMSilVMcO/HOY0yT/A6U+L2LXzhDVmYIKi5MsymUsfztrk2/2bIsinr+HPXkW/a70
CHbaFaSWkPGCpsMgPzFFExLlGyb0W6u3RnGmusKYo0R6VZ/dyLAdd6Tjrj9ALkyP2YL7x333QWy4
mURQDWPWB+BnN+nZBNXLuk5xcggHg4YJ5CKYJblNfuTy52A1DM9RqxIlkBiNRv08tl59B8eQSH0E
dWf1Lq63jvUpp16az0NMuV9TAdaN+NwYdUC2VpWT/gjmgQCHPePJXK+7OQ7q9i8lfgG4S/wsXUuI
Hps/Wl/HipQOhq1vSECzv69htym40FD7lwIAy34vYMDIrBBc19mQiCj4w/2inNOCx4yo1bxioG1K
AgGqna/CXB2rtPLUDdulqA6JtjL4m8dObKZ94HTBcqxJ76opSeCXV37BIhp/MbxiaXBA8lW9d0XA
RGiH8w4vrg1bD867qAR5AnOCoiEcowmWm3ojWUKd91N4r5kL+SFiswLdh3NVd0c96rj8T+ccZxCj
xdou79ivE3vijCfXnAZoLQgcpz507x4yjI3AgvQlniv9/rfd+nxxMtkaaol5NLwgUW9s/E7u/VI/
Atvg6q7NnQ8Y47nqztUwOzAo7NogrUFPjW/fA52a4C5VRPIBWzEtlYhrW6/UkPi4vsgWGceTCvGh
nXW6toPmSZZi/UbEBAreUdqJwYwNDS6jU0/VU2ZsVfVcexQLhPGpSQoaXr7qJTx14RxBUwIyeT6+
smnNAeQHW2C0W3KvDR/53Dd7m9fSl8dAG5P+xpPKiZU5idbsRikqz75Ltt9+QoMFnzJwV24xCVxU
PdZzyDDwAGZKMkPozW754Hq9wADGc16P8COaGVTG4qJ2e9Tl6E0/qD4n9cNbsGOzM5iranlsKR+K
M4VYPGZ2xjzeXnje+ynJLFUVrloTc4EK+iijk3enwWuRnJRo5gJ6NK83FlO1PZnhiUzX6aiayepv
nt/pZQEuXco+QHyQ0Jvs7IE1ms4TLrFaE1u0zcOzG/Nm94z5p41HWI51uX6DwRfly0b7bL8aCBXx
KyRpbv3dFCxsvAwcrNUGaeq46S8+1sGe7BjBQ2GeXOsiczqpV3A7ldBSOyaw2x/yy7A6UayZwONN
jVMYccSwshL+LtSaAQDPoTJC7cjACESK+gilze3NhRupx40I42k8MG6Mhx6+YTKRnwXkRnT1OTC+
rD/YrTBAlkM7hOvfdCtG+4eRgKP/INxF3tuMgzX+r5ybxfvnrGoyzQ5RNGi9pxaSepkOudOb/qSc
auL9npbUxAmXVLHoMHPXgUSJfaxGibuldXTVnlrm/cQyeHjaz6jtVXBaTdEnr0NBLsoDEadKvzW9
TMLbqETev41IrPVPNYB2HctlS+XNQY2Ldr4Ianbw0N9Xv0KG//klBJ/mHuEWdTPDEu1q75QBqxld
JKDgY2P+H705lpqV9BO/v/8ENO7H1djEH+8IpWVh18gVguA5+CboHvLC2dofYdiG6RueNvz7tMmN
12eu5EQ+p3kduWfFhCs4xAMn0IPmuVAnwp98SB/pECKclOynyOyK5/xqK+Us95CBjR4kJJZh5VCy
KvBf4HK24By5RD5VfCj+POvTmKRwM8jey4aTJ7RxdTU8YFGUYSKIuwuylPI2cqgDJjtzsVXi0CHe
hJo7F5pMZWzvKMG/hjAR42/yYrp23i+YJ0nnt0qswYNc3H4V2YaO9f9ObcWODO9b48PEDbyFtd1B
a/ri3+JTjkh2S0b5egKjXKpbqLDesOZ688tj0U5FeNYBo6uSGAp6i+u0bpi88KkP8x1PjTBiP/Gt
OZam2O0kSMBSKO+CE7sPjv0mOk3x0W2EAAw42JInarDefTG45ux4wI5PuITHyTo/6VpF/bFU6xxK
SJLUiX5RqpfkiuECpiWbuqinz4SRQa+GuhKfNBDhyhMNvLTugwC0fcpALwvSuyuMHKZ+TNey6unN
+0b7n4JZVfCqGg6sS7kicTz0sMCYBLmzDEkljetmUx8lJbPEuujr64xSWpNZtHGYEcyimHETF6PK
48b/mL6aMrLjaSLyanofAUju59vgx9H3ztK9/yM4IZEfc9S3mLlyb42x3/VIqN8x1DgkmUSwtN/N
kPrjUdE+D58gAzaHwyOtpPqzSMfIV8BHQSGHRZHXGPrCM6/CkmSMjuaWWwZu2XavSTffERZXuZT/
YzLjmDRRu4h4lw4qV9FjObTA9WMB1nHcdG3mkyXmpToEhF6EZDSM8BePTRHjAk6Dde2+DUEg02fZ
bKiPi575W5eE6s3NWOo2Lz+Xko9XUvuEnL2nrmbMdG2ZjTeHkM8+TffNWqTBqYiT8XO6hwHg8Uwt
KInx3eVXMmvSHK/M+hCc6OVIdaGeZongYyxxAn7lSVAxm6fHk9T8HrpD/X0jnWChYgOebSjsI4hO
uLUcIyGshBSfLdmm+h1pSvcfaMboo7thnsrlCRJh2e7/MCPUYUlxnni9ZqJduWlvx2e3HIsmPth0
cBlC59pnVQg4K54W0zs+nnblaXvj3hwQpYTG3wFuOTSTKRHby4CeoG7CqYMf9sEIauZa1S1PAyX2
GEL1+Gu10ybPcNtDtS+qiACEhHIH0qgqFgJB2T0zh2GyYyjQIrSoNFnHp6D02/RjlUMK1RvIxAl2
HF+lov/wyOrZMRpbQ7wwieJXTnCZZhUeuORj63HaY7Wsco61Q+XWbFIaw0FjJx9ULDCYhYXbb9ng
5G0S3ArXo/K4NIFid3OkBs/KFxicuQzfaKx8dlezlTUO3uvU8ZfLOrYEUDOxZQhddDaNmTPVlX8k
JM/xXtuur/RraJmAf2iyE9yfToIIeswJKmkf8BKT52ocMyT5LirDPCJaIZbJbZl1012bahqwiBZV
wFaXU2mDhWWKo0/yfg2ia0tI2+G+sRRt3Ks7Wvuwb2v9NaSz5MMoXfe6JKmonnHESVrBcaCUyXpM
If1JGIlAvANOxOSXEboECIByV5JT0EFhlJg8mjGmbcVWkI/bAQWYGWoCw08fJqooGA9kOpn0mclu
V505bVCkmPcJL/kcJFXvTzsqj6khnx7cP0ZEJmK4gN3gYxaWcnmHjR20izhGhstIQrHDr0zrVV8M
5tMgq7mnVL2vip55ZswSJu+tzSGV9D7u62L71ERhEAzHjqgBXgHoO+fR8oN+NodUwZgCBpa16x0I
C4Ka6xyTTC8bqhTzf6CVFARNzORexrYANieZoq3OXqV1Vz7dY2/GQztuFpJpog3rnxuGAk51me91
WUUhgSmwz2ajBxgl2M1oToorQyp6v5tcUuwKEPehnv+jE8YtuUf1uZNXfVS367dxcYkEO7KR3e0f
6Pqt82+bVKp8VvmNpSeOXrA2MwuD5oFPdNvQIDL8url9bWXpdG8EvCTRcok3P5DtFdeJrm8YdOrj
QPPd/GOKbhIGRA0QnsaGSpiI587v7hLNtK9SL39WDGLcl8W2vDGXSOKTMwzV37KAR91tazj7MVNX
ZxLdbuP48o9iTrcfAS/F39wQ2cQGIeLFdrSU/kMTrOPyH+W9+1IEfYWgOZepm4UzdiUMUMp7Xidm
VMdW5GVzEYnXH7vWlj5OzXV6Ne4d6wBcNvGXy0h1IGlkIVIGcgiwcsGwXH8bSRzsbyW3cPPb4Ot0
XLrytDQMnbzJXz44Z+PE3znRENnvo7FUGDtaJbc9Dozm7liqN2+3SeJPxLG4jWbvju5E4xOYe0cQ
DCHbm/EDQdOWCnjJW/GYw12DzR8nrniiMeJiil+5eJzfbVtCgGP68a9LGJfDCdqZxtwQDebxjA50
tPu58XDAl3jAcoY9FdK639nNy9Ds+n/G68nAj8Gk3gF3fEAHYlC9n1OXsGajHeDOzuEsVXOtk953
ST9PO+/QT1M9P1aQjOo1ZCWa/wMAVwc/ii6Yvec8YZjxINhxOj5UQAekxLRR540/GGEG4YV8rPYq
J7Uybo/6NIW9Ieb1lOYlQbr8saK51G2ea6DUYoj835B6/ejsx5pguAtMTlwfS3/DuxW5TipuU9Ua
ht2dpePZIfkm2/eyCbvlCZCIUIjl/2nx5GyXLwGoKIkTrU63a9qJSH8KbstEUy4y1GSq0pf8G+y/
cWeQN/K2DAgKUh2SglEFTyDvymvjMGvdqB10VfUMYdMuXg98cWvaYZGAmkDeG9oubfZhsDXgX8Sx
MSEF081788NnYBpAnyWM791mEsEDZVTkPBSwePODwA4VwIk2QzP/CMJQiauTQukzfg9XDwouncx4
9pjhh79EqoiDY4FCuFx00+A6lenQPAOdrj0Vlx83BzccKRioaxZOlWTZIjJeCJFpYN6jlHOqcvnJ
dDUAynW3BvKQtP0aHds6JWvHIwQRE2GNwVVmcCL6F03zumQJXTiG0nqx31ZR10xQvcUnbKkAlbx5
atmGu0kjemEVuTGHtiuK5TAhQdYvS76kfuZwo5c329q7GWGpvyr8OrcCNBFHngv+fIja0L6pGsb6
0RcEcj2sHJFoWs3oXVu8TJTIFB2MyrcYy9QrQzrcnCQ2Of5JeTinAc+ZmL+MfpNfWo48rEkzlPwz
d0817RIOsuR8x1+CHXET0uVJSDCOBXMUYXCKq0U/A882/p+FfIkC52jAuh8B2WpHTF1GTUDHRKWV
iqDioAUuGfcpPXbITExS9bKgZKpHuxzY3suCgsKh3edkXAJCaff16GhDkoUQKfX14P7HedoCJylM
dF1/LSpg1uCEkaycM5dp2HaYVlsEjDW97neyWk9O+zVRwyeZnhiJq3jukvuuQy1SHlImGLjFMLpK
wEZZmitLGFu+9NwjOuW0hX0ckeQ+lGI4b6vT2ldCPHBT0VtP9sOWIMYk0/R1YJ+HofH/U74//MMT
6oSnNEyKm59TYh7qaqaqcnp6FFplWkLw8IkNy7jCKv0zBGM1x4Ji6xIXFQnSOhctARRb5fO7kapw
n1l3kW6OOQzLG1h8jXkLF/EjEYID7nGYbffI3+G/YfXqf7mu11Tnmi+nO7bjGDJTIKHR7mKKFHHl
h6/HWsRb9U2G6/8tXZRj19xhIWxG5AFEEE0rLy5zpQixYin/+G1k3mNOuD/CCxL7WCkdjzc9OOqD
v2gKPouumebfYckIiKG2bvqzW5lxuJTtiDCqBlnkB0Rk8lGKdMKX4FrM8KgiQ3OQpE2AoJdVN796
IO32LBhNE2Xitk3xyKPV/2Ydchsdt7HK32ZGgX4mA6rrQwcYZXgKsF4yLgjLJCMOFbS6YMMINMs4
OU7/yzY6LPY83FRFFa2hOnisY2h+N31LqBSDrXxqMUj3oVd7mSOQCXdJCleJ40y1JjoTTVwQwJHU
lIW4CSQvkj2waWyQe5QY1WWrYUb+JapArhdPERny4jhFbu8pUSxYBeWWbUxog3IpMDcF0LqrnQkF
bpfiu6sPc1MJCDRi4cJb4Uz6H/M6Ef6dSTb9OU5uVX9DBoYEiVGbb+iDBMcm2+Jd0Mq45QvlWHFm
ypn8ZfTUXlNBYheujKCUhyCO41cYcV0fo2khnAX/p0v2MvHAHQECLJPetyMxdgS1YKaGo8Wv8ezj
cmUMmKuK8IFmE7j4Qi29vUHqVx94R8dTztDbUmI1xGsQUiidW05uTn0Z0hDAOPeLLbyqlNcfGd5N
ngvH9MNer+grVyaGpqWiksT0mcEFc5RcNBk2Ty0JI7DLzYPONPuBCDAXbCqJvy20Y/I48sD8JwhT
vScRDJYeFTbVOaZN3uWnckqcSydbFTwyssRfOTX32Bdaq/K9YeRD5h/dgrcnhDU5WQRGxvth6+IA
F6wwfFJ9rJ4dFiS3e9aB9X8XHhw0WcMS8YgpHosj0NcFS0s6hNudW/VuxEQEGCRr+rhhj7FJp/hM
JYAwapbGATlDPmK31bKNb5wGwLxbVU5rRpbRBmuJ8OynJ6vVduvjUL7ofAnaU3QXxCNEm/gUrXIi
sTXFG1A9DKzsCvxjzxfVnJFBCppkei33oMQUxuM1kYxd3O+uFKFWB8yFJSgATpPua5kjt35sJuy7
J6q2TrOANcr/WhS2h3x2E3nSS03anY/x4GcJF45QSs/8PSLXg9aP8okdGRH3hDivhArrX6bFSnOi
0tz6rKhDjkLG8ljCiybyeMWonYOHghxD57Ax6LK/iEJB0/9t1dBjpXbyrmwJHJS5w1pUbLlJASOh
kgeH/zPu3lHeJDdNrDgy4EM4watXd7YdcqZbVm4BSzSU+WotHHNRdN/bKd3Ow+TOxc/W2XJiFT0C
ksyxGm0/4rSA1M3mJSKQYvJc1995vklvJOzOqEkKSuQIhotmJIQgVihxed+gsEe2KeE4bTBLc31t
4PWrnn9WxNeupAQNa5P5BIalB3R/UnvHxSM+hyfk6mDHHM+G3ZW3xFbxmsWdNSyUKc1cuW+sIjHN
31UphYKQJ5IQH8JmXP8HEBUrEA4erdFw8caYqCndD+mnQnlJD4zkmIJXrfTms+w0NvEkL+YrRrQw
+ZNYYh9+csbb8pHQiTFbU7hx1JR5vVR8lAxGuoS8aPCM6q/XRCye5hYNLfqDWp7p4df+vSVz7r9p
xv+HL1m2xA944cYxOfVT02WqWmCKcQjZ4jEABWWcUy9EfngdkM7FI1Se3JOqs+1padI1PNphbO23
ymNhKEJqmsirIte0hBLycnVKxi7EaSsZ6+7qDaSWWTD5rw0jSRSNs1zKFR4rIVyiAKWvj/A6dJvx
sravEZK4zCrtNfK4lt5MIErbcHcWSbrMT6us5VXyrOM1izdx6uR9md7cK+c1V7VIDrUfzo+b2lw4
8I03+6GFLMUxPaj5UvtY8bPCmxsMALYCC81zFwl0x+4vCWio4+lxxYROB7WJ8bEvFB663lCwvY+C
m/HkGRqZXWzDOvzqNI6rXcPA/y9XbPGSTDjwT1jH6lexiIAchLtYxNx5XEeIJjR4sSPHA21qcdfw
K47ujhWeFTp3XIakrSicppl1VfkyElDA/29M8WNimdyS4atw2y/m7LO/AwzcbqQa6WLP9CiGN2Vy
Ry5XG4KQp7EXAPVqLEZHF0O23CfWiK9oEnrFyOjSws01kW7Y7vXv1RoMW/e4BoCkiB1ubJAzN7Ls
6ZVdtgR+rEOsCQFxfVArUoyXr4jJavXc1k4xY1kWhBtyZHajfhnG0cP0ju+oPpVORB07C4MdgcVe
PTrCxqqRcZ2wEawpQdLY7brqNA6+nJ8Ule58Vs1S/DY1hzCTVWd9L6xZ/MNsN+KcKtQ7lTEQoqYh
TdtR+5aNMGeCww3T+rKe39OiCqNj5y/LfFzqRf0pUwrte1Os3/pahARUz8B5JO5EPsk6YLQLXuIt
+NEC+beHprF+s1vLmoc4aLn4d3Tyy8+0kHGftX3v1xmhDwatS3rJqd+GCkOgrB67wrYfmsgJIMm+
b74ADYv2QZKF+931yNF5IL7If0Xnb78TsbOh5nnFdE0SM+MwB8QBftvsgpkyXze/vYGnJf9QVIv4
EhD7tlyB7AZ1S6Owv8yThCklMCL9wHhNqLppsVUDXtXS3oKuwGJfNUhwpTG1f0BUmA9whRZ/mJpb
RjosgZL32K4cuJcgo/RfZExnl2NAP2+OtQxRHnKPPO6jZGFBvieEIr02OSBLhk+xWc6N8aMLAYn6
RIShxnywlCnk9kJxcsNb2TmHarACV7dklwVmOKB0D9z2VPklm3M0qB2d32Ybzp4mdqIjwWTbh5vX
nngqB8SqewT6iCeRpABe4Jy47EVXn+ivDo+slSaNb21U5+INaQr1KFnDUV+dSPnTZVVFOx4rQHCx
q0Wafq0qJ4qipeIjfHf1sGNF01o4Z9yRdL9pjyDyrpokRHQXaxz+xGxeJ9weE8CE05DanE1z7OYD
CLmtGRD5NkY33OK+7zKZk6xN6Hih50/XS2k3dvlU6g/DTjBmv64es1mLuHpr77DwTvepUM/NyA6p
k25ZVnjBEirsSddOTEyYUYA7m2roZ6eJ2cV+g7OjcWTf1fg4m6Tv/0wkHjwvmq77MR+JjAVBhdNn
EBMQE77TUx31j0z4CRYj584oqAmHw3+xOCCzYdvq1yaI2z85f+O3qabZwePPB8nQ0ph34kH1yMCx
3dB/Y0voPpnnyAMyhAf3ZR8zCi9k02dVvCXyHFmYLY61JnWvY5zG13Wy/vcwqbob64sJ1nFB2r6X
jkciVxB7JJUyxFy/Wcon8l8wmE9PQJNo5sUKwIkpfXaHzC1FH//aFrZlXNk+mJSnaqInp8tkNpxJ
8uswEQtSEYlF4bipNdaMvReQ7bqLicP5QLvlC65tn3MulGbVR6rLNsma0PgEGw+i/jmF0fJBjDkz
REnk23dYibx5ZLWdmD6jImZZnmPK8cjMonVuBDCHT72P3IBSWdV/rFP0j+XYjvW/yfOdkR0tjKUp
9BPSTlnygGhFPUx4pTFWo3AtwaZ+LljjsLJ0fG9n0P36Q7M0ofnQelNPCepv9ysJg1C9wEMt/2lS
++p9627uF9WU7K9kVI8dLMTS/JahaF66yWkA9CKPZDnbOCnguqvt8uSFDl4iOhomJzp1xvE1LUPE
xphv+9Gauvoz+7kjfjtYZTEsxqONjzwWOb0M7VebuV6MLwiJMDivE6OAC2k3JnhFh4udt26jEuHw
7YZwfWid0kteY3zzfgbRvzZXd+j0X+OmjjzNS9oODyyMbJFyqhB5sl/gznYqUatheGcnJ1u8iOnS
TodiU99aGXTpC/ytt/JP9s6/oanS4OqFief8xM86vw26zZfrVHUmxhLhuhN5r7C5L/Qmbf4u8Sfk
ewO3vh5G4mHfVnDAAclhni5pzcz920BAL7s2/Dk8Nf1EHjj1PYlL2BNqyIhPMLUofEpI3q12JoH3
ZKsYSxfOTQp5ifOuTpvj5CRAYSnyzD4gJ/pA6DgrOecqEP7LuLBl8DG3nga9Us287v/H0XksSapk
QfSLMIMAImCbWpTW9TZYtUKrgCCAr5+Tsxtrm35dlYmI69f9OFswZMXaxvNztqSUenF0H6ft4ufh
dzlrr023berVdlN3SY0/O4R7h0elz0j6cCgAiagT/2/QIhncuzivPiHuFe4xYTGhoAiJ8SW0vKR2
MmvFSrlIV4x/QuBorPpilBnYtHzY+5rvGXPNkHtIK+vQhru8YM18l/UIeyKsTfClxt74vyJOn+eB
ggRkQFpqyt9+sPjDloNOS8yAOwI7RDLGF6QGj7F+rbu7fKRyckcsLoGz2jJVbTOXfdYGap7+bgIv
Y1/f6jAkSaz6X3HZAInQa6BzNlIj5n9wvusfJ/GZIMBCB3/WmrTGfWrNwpIrKhN2AC0jTT8YwajG
KNxuaPTguAaJF9fApCuHqbWZoNOB4VRcS1VQDY90rSDYsLhN1TYs7QLJdKDnUWM+15CSSnpGGLPa
G3QQM9QJO0SCKGZwTHg5/D1WT50ctnTXNj0KjifeObFLSPx+A1msLCGz+FloNoLX0j9vwVQOHVe3
vykMSCmtYKTgUZyg023cKRmfSH0a3t68IDPAkZF9s9hMfoN8h9YQ55NdGB1c+GDknnE6h0s4nzwO
x/MGHYa0Zw+36XnAvopXsIKhsulxDPk7mJDmOytXmKIlyhVVK0Eti/t8VaAzFEkFbL3h1H6tAwv3
m71IAZey9Uu1LubIFQOQB+aB89zjmUk4sBX9xY9jl1hl6AhowaUJ/vmxi6zh+H51yJfS+YW9HpdX
qOPi0cwdD7kElFeH+lvpD5wWAGJVQRcZWqgYtmV304w9wg63uAj80F3sz+KjE5n7OtRT2+xZSOO/
Lk0t+Camaf6DUFK/hwQBQ5BcrGo2ovYNDTwoJ2QnIO/VYOBkSEy1Xr/bsq9+rVJk0ERZ0lCWVwek
2pJxTFDuSilR0NFWN54f1S+ZVbiQKovhll9tkr8XmKonvjS5bDMoHj05uDx3Dm4mO/rBl5vZti6z
7qmvO5ES8MwRHLC6jdnWX2JAvDTGrtXWYzx7M43sn3h1VgAKQ57o5Bkbiu0lruuP2rV45uesXT9N
LTEBcmfW2VZNMnrMvYmDApO2IRgpnKXaGE9gEoW02cLbSQjZHRKSL9GWTufaY0IoUMDx/ncf0yDW
HxgChSKwiXs6ZWEIXD6csn+3+Rhk/erOr0qVITg3zFYc4/i8ObOlaJ9LQ81H0BqHnNtCTtmlUeOx
F2qGtQuvN9rc7JZHameamIytJtxeoIbk24L7+QzfLuovS8U6eJPBtSAvm0X4Wy25l28rSosJHgTs
81QK9kpVk0S/K8K0MEwkwd+D6mT04S01wnnFGfYFjZP/iZP1VmCTD9yYzmg6tV9bBetjgLq37kWU
VM956mU/nbmRB0ncOYeG10621d3A1QUNJ3mQXk2emNMDy0I+CN7GSxJzmFZpPLfbOb+NInXTcEqq
hGzTfTv5A6JfkfeYKegOe8ddyradIMwtir3E+jx5WEN2I0aDv87qpH9pAtKCTX4kzoms18+J56DZ
xkOlvubZ0RlLpzx/Jxxsv6o6FBExsMA8RsCS3G3rW9h7k8tba5Mzyr7Gg5cg4EoDO4gVNkO/X2BZ
R4jAhkiuqgwvhRraz3hB1bokfHi/sRHCEQEmx4i/lpm6KGys+aFqoSNgAhjNvjGJepTh4pj9ENbZ
nahnHsn+nBQZrI6we5yGJvq95NwuBwIZsbOhQ0nUe+CRLBgn1hTo0Gx/qSOQzKFrN7N0MuFs/V0Y
aiCrLKO8P16mPBx9wRwOp9wMyXNZ+2AxJgz+2W6GXdxu23a0UKl07gbVxvpCcLG4NriQOHN+YuSn
mDP4XD7wWbK3HqiEPLP64jcgBZSaQ0ObEzPWMHfXtkDv3kWxv/AnSP2vfsIyrd+w4vE4MwLqJ+xO
kJp8CgJQ7d35mZMAUuhgbn0WuKPUIRqA9RMFQjPRT5XGGruhUYm7t1l7oBNsmdPomoZ59MsVGtO3
3+r+n51wHlAR0tqR4s8RsOfv1YOMEmxqr9PRw40OgBuNy6rF9IZE7ePkx9HRiKOF7W2+KjIAmjAy
DQszZCKcS/TLJPkJb3WHloCJYRppgnU56n6pcEGjPyxMkeEJXCorTTZq8IfZZPPK6bNoPrFvJnTV
Tno5FRQjcDZUZUZ5V0wmO8z8/ifXUkf7KPMqIMu9zH51PJh+iExQ2dWObZwxYWfIdnMzkljV6JN/
4riTa7Kts16N7WXVvh+dEYI78rYxtlo+fh1qE9xNvIjqv9TzLEy14yCaWyWUvo0yYNxqRoouNvF/
ysMwtkOUTUNCZqxkjqJrsju/xna8vR3mIPZXM3G0hRAAic5KD8V2zdEcTJV5ZP79xP6wkw6wHnhd
M98tAM5j0PGCbnk+3La22IZgtk79S0jKopckexRdHzlHd4LMKRrN2axav5duwd+jjmLpHvMZQWSj
Kif6iROoVpzKyBhsGjzX5ZNNy4FGljIpfykk1/hk1Bi9OzqyC35DSZzGr1vzr18CMmI19Ei+GAc0
Ly3RTPV7OH2RPsZD375hW9ThxnDsBVvRqJqunFTP6n2k4fDNwu7GTODHw3LyZh+udUqpznKMCVZ3
+7Bt3Ho3qtF/YOdjRh4F6K7RhrxW2V+tp/PxV8qa1f3r4FcXvCWGCt4Owe+j9Wf5lFoU188ut6yd
C9/t7Lkto5pAOOi0ttoiZuXVj2HfOQ67JiNvzJliSYnjbjxSf84dww03Fy5p9WcyIwhAfhWnusub
1Y8Bswwh6+Sk6MPrEGHBpFQpT4rNGIQd1VJQnQbxGCW3Y2BHAcAKkDOTOOH8siywgFi7bFm7ZcC5
sIbU875zq0RD7Ralbx95tGT135BFtz4FCLcUfxhU/Q0UobR5Jd/eLi9eIZeXBQsrUtU8RdzgrYRe
yLWaW6jwayFeV9T3jNd4PGXvsJ3j+TMbiqm9c71RiPuMKnAed0URAFMgL5BcDV4+6o1q4nB7JYkn
kT4u/7+AKvQjSkIB8agrSr3rqPLmqBqyYdmgtSfDY2T0spz6qtVXXu+8asjb2ekPkhj1RiH+I0wH
S4LBzDRCv6dL0ah7W4ZxuHMNP/FnZYo2+CJV6qlnBduVTxtLMrIrpCzMQzRjmUce4i1H6w423Z5d
UeIerDHpkdN4rraVFSzaufxMu6lx8g4/eMIRQuEc4XlMFot4B7QHiGRazVP/TloKEEYa6cQ8sBJo
w31r0Ni/zco9UvGdwfE94Gmo8md4Y2xIAmmqD0yTvdyM/WIfs8FCOGrWacUiCs9Vnfwq7OYrS91e
fLRDt047J9TUQG7Ye5PptonrFf9YFsz+WZO5GJ8GCvC6j9aXXCZoKcgeIY5sLvo/lr0ufiJVY8dY
vUFBEzV47anJtNh1GEoa6hWA0QdEZ1gfdVcmUsauGqdP8Ew7hY7efWBdJF+xYiTfkZCZ+wLbcAL/
xZR7AUqj1YPBgTLcVaxrj2gfTYMLH/PCmWgJEJ/VQ5X8BYwzZJuD8Vk453xyZPHGgRGjPGD+SrvT
ti4IsrxFSjfBGyEwH5wgOhwRPoyQznYAYEFgkEiyC+schsBbjhdCHjnuuyesEVX0xvKPTi4PX2W+
6+QinmydZ8spBH5wZ23qvSVxSQDRIS2wL02TX8LGRXtjZ5GCV8lrDkvxyKW/nf2pupv7W6JEGnZn
z7XDLv0ykr8h1UtchKzBtEDnwVY4OucVT2RGitGFTfjoDynNkf462OWBNRJWTRq+c/+/0mNr+809
VYR7jJ5YPphUQl7hpsLD+R/N8RgvFZICXW6V0lNNaf2CYsEhV5GK2KiAd/NFIHL1903L9p5kWDLe
97ET4wh0gfApEmkx8VTN+p4EAljpLGYfPGKWuvf9uH/D5NT8MMOq5Cfm1/wxakDRLIUo2aTka/OP
nJuO0MsqwQ5pnucsO89tmj3jwl7T3Qj+YNgaMK/QS1gf3KP2ahZzfEt5te1FcXschaS5tr1Ti11Y
BH39kizd4B2CtWZOHWe8q+BT7LrQ/+WqxzCqw+hQxg1CQRhlbCKaaQbnkdR9vAtYKnHV5bltdxPv
Y+cjRNKVX+PovKckbghTtM4xULwqgoZPeEMxhIjuaXhZJ6Qbv+W1rgkYCY6scecUD20wr4SMxzJn
Pal7NmrRoua7UVBTzTENlDklHHFtupX4QtTet5Wr35dedzec2+q5TwVqsXOvQaQHT5Dzy+BouNv1
MVq44z5awfFqM3rw5oDOxVN5LMYw/s6ySP2NsBBzIFjj6U9Zy5qyh8F0IAkAur/qUdaUb9K902DH
aeYP5lo8HUs+eXdBg1WKhi+bcRjpiWqdEhRMktfUlWRnrwuBC+GQIEa65rQvHHMiGD8K48LyemMc
LI8xplNQpz1L3X295Gm+lTgLi2Pl9jlVn3X/u4ort2XOdjqMk05s/VPKYa3dh5j87/qYtf4OZd21
iIqdsCBWSXvjcy6rx2npQzZIkFLcD4g4UOmgVTMCTqoW6928FsB6PT/uzKmWQ9cfFhfRHXNOL6ot
ra+ecyrJbjOg+wWMLiFxeG6pZnRRBBUpp13CGuw55BwJURT28TBgXjU51+HiNMtn8P+2maKfc6K2
gtq3eyz285mTUJDdC9F2X0ym9XAUngyBIgwGQHsqsmFHTKsjlQNB7eDLxh4cRUnIhi7dZT7UQ6zz
c53jeYeE4sUontw0qHzSqvmYsF+qHzxOCOs1DOUU7sdEiVvPRz4V7UmEWfCUmCnovsOcGmnKQ5bB
HNnmqo+EEjFobBX7TlLZEVA2wPLUFeTCGS3jkhAwDhQnqkD2kuN2nKWyew4WrzoHssodMLf+sB48
xLHuSU7r8DfG98oKY1kir74ObbrsjLixsFGX1t3kINZfUWtZbzgtAYenCTw/xTcELp4qEXX5wePA
cWsyaYvgq8c0T/h8zp0fz3fJt7HpCeo9bjzj59sJ+ER1Yv2wvqwi7eP5KIgjBRywiegLvg7rs5n3
V8e5YmnCH1LXCUfNVDrsYWHqEfvUZXHgceI84WDsvG07ErWOafcrZb2PZKCmbZOxUsBdrX0mU9OY
/5YhKq/hjFFrG6O9x0dpfNlDT4LtIzlKKk6426WWmjc4cQB1Zpj2Zrz9kheBbcAVsxJZwQ6s7DNl
FuN9beRcOp8ZHsSrNpWatxJeznKgSZAi1N7BN8CJkpMwYKN1/FwJBdUHrHggkkcDogj/cPvMA859
pSIkWZ91rzjgsdtsG85KM5mzqrsxmMOwdgAhVOMXxXWYOjx8RDhim+Q9wQn3H8tEUfAdzggYmKOE
f2rrqH70+qD9aZsbPWTtYSb3cbz4d4Uz8PIfVzHDVSpa91p33mJ+1W4ed88uAcYDB+aOmX4JZfPm
dXWYXhSL7uriIpQdg9zXWCrmRrjPHetDPB+eFD+Bd7tS8khYev/asIWD4kfEPBfgh3YvqSZJOJkY
D/Hb89Jut3YplG+KIikPYofgZ6/LPCXBrsYOoXYz30K5v7FUAx7xVHkemKCWhjf9qIsXvbiTewwM
BZwbOBiILOzVAGlMwiWog2ZunOTIMlmyOBzSRIXHZOrMbRky+OtLkOn5D00X8m/PkegOKmSGQUHQ
Xn0ctJrWd8zknDZCb07+aNOl4732nOSJBw6ELIzLI1gxH3Trxh855Z//3xHy5dqFFyQeeJ2I36NK
6X52ewIle0jlPDnrLmucH2cg2SuELqPHMsvDD8IerfvNcrWJXmzDcxIrJa9ClyLltQu3Xuiu47c/
T67D1uhmfdhlWR8luEGILm8sEwAO+Trr9DkHzKve8OgEoLFYijrfwxoEV1BXiwYgWHjEpeLSQCE3
oQ8/3eUPwKmGhHWgWDUX66nU7gKOPHdY/Yb0nq+o+ibSWVK6MXRqou6hHe7NANITxm03TdfRyyiV
22R+nXJD85U3Pym6kPwKumEQDA5NSUUXkitedWYivhbD98sJD6RWwLOnpoc7qkfnjvAf2JiRIMt/
sA7iiGeAm0xnraO5OVUKv+4hUDxwLxknvPDk+mFyXzFJrk9Bt2L6GNQ6pxSGZCI9MwXjxt64LCqT
S3/r4n7CU7CuRzcPO/fR+EDIa2BpWAG8Gq6VrnrDKbXhtyX/WMYifG78Ul9uIdl1394WBMAy/CcJ
yOqvWNDSdhMuKdzC9IrvSAB6F2LBkiVcG6Xp8FZOdph+j049NCPGL62WlzbKKmev7Xy70IWQjA6c
pN5SUdIMvbFcSD9s5BzxfXM4+HtoiIn/5NncxOe4Y1i7r2slLyvVFuEd7kpUwYhbfPxExDTVMa58
Z95mQzxCg1n0sAOdUo37AdGCt2l0i8FuKxnI+WdJkgE+MZfvPK7bWK323QHk7T+GYL1YP9Mvjdy/
6xaHEPxtZrvH1a77B7REORxahgpcGFnF4I6hsZx/xqUxCIu6s78L2yXLUzjNPeHtcYopzuF5S7Qt
tOH0jJLiefjvbv4qXjnZAwxMVaPAIaixzKdUayvCxTbPFHYO1TGbWChuLR0iF7ceJX0XduQpWuZF
1+7A96nHWySXcYl+xmAjZ692nho6yZZN6A9UrYw9/MWDa4mDQwCjEH5nQyd9pQNEeBccvopfw6RT
fdBgBN7mHsD+FoK6oj9lnjLWb/OkUnWoc8+50KSEZ0UUUHn2rEI5TXVj5PXbgmpPUjgF1iYKOorC
qxcowqmrdysYHXnwUd1+uXGxJKwj4uEBOehmzoRGu0tJY698GjO8PoIfnEBsZsCDIVjUzQEBhhU7
lPEb+UzQI7lVI6xxv+9mTRON39kdom77lBbksbd9MjAp4HDX9CLcGoIXD+DcNhqdyWWrN4a/VVeb
9n0k+S0eWfm6YtvL1MP6CbDwHt9hedXQFtftWhAsoyWtLuyFor3irwcaKD2koM+uvtJ5CvfA7+f3
pugd7M1j7FwLWpXkXe76a3zJ87CtAGYF899YdCb/5FE2PddxrtoLu1qyshvFguy5iL35Rip2LUpi
NOEh9Sm1pMh87hguLCtThCiPY45nRhK09FiP+6TN2i9CiGv1yLfZNBcydBS1LTk4tDM7REIFXOb+
8qfgyMM7w8ih3pLrEzQVCCTsHS8a9vNOl1hquhsqiThQJ1VI+0iJr70jfx9tPEO2KgKc62KyzdtL
BUwahA9q2En1VFDAEkTM2hm8UDSgszB9WXEGqhNbQjm/V6MihDJAbjjpQJfpFiv7rYOSIpz2ZUzx
78jY1s5rNBOt5PHGsu8J+SB4dlp0gaeUT4i69CxB4gkIsB6VU2BS7dh4/bQ1lcObzmqDt0AF89FZ
6vyevb0IjgVPkIt1Z5thDQHG+RAHoaE5hQdw4ZN9DaPmkeCse5S02oCsbBs9HJYMQ/8r68r0jSLV
pjs1ZeQcbT3SRuL2kb6UEXrj88y6s/ghJm/g3EVyzf/owqEQFS4oFz4LUr//nLBsXJTTu3RmzqTW
p95J6zu7ksrdzLr04RwrgvXbiNRzd1kMdGy2YHFYHZRxZkg7C/UN/ImFrOPxe+4cOh5QJSa2afSq
hOnjBAJvvkDyAcieQfv8B/zQ4GVir/fC95/x+0UqV/vSB0WAn2CszGdVJS15asXOUNBRjALJvqXZ
8zrUwXHkrUMyh2Inb6OXChApUQtzVzfsqp5cTQoK7YL8MI2oebu3fQF3kAXIyvEXjC+tlnZI1n1i
LejcEElG3QXQTJ+yiQ67bZdl5edYR4V/iKidz2lXX8PHpfHGZE9OqQ9JK94g3CurnGdMNCw40HR9
7BCFF/9HCAngDSCRsX9oEcXVBl9N9x9MugzlKbmRDguOcizGJhI0jqwKCvsKRrxNuIBJeI6ti5dQ
uEX33HIqc08MCuIzHIzHeriI7In+0WZ9ml3cWXjQ8GKTpl7dK64jisdm3UXxS6bqSO9XUWhk4VH8
QxG1jHdceX84UtsLRlEcyC7PYtAok3b/3czPNFBSq+hfetmZ5wieUbh1HIv9B3caudGF4q8bHbun
o8iU1R9vyHGwbznZRQeQLUHyZqIhu3ggLqu/5Jd8+HPEXwVOvnzoARJalHkKu/3ZnY4G/sT8ETDM
un8Sz+/zU4TfCVGQADPIfK95m5IQ/8wa5Cn537SnC3THumwarwAxIsjyxIn2KzR+ogpNsLwOgEA4
acXZEn/TBagg7AjAgJBNmuyBkoWFW3rxMR9ljhI52Mo5p4kxx0t6TaK8+DcoicdMgj8bEWWiwiOk
cOvaJLzOoUhNOn2d9Trd2YVl8ballDbZumO9UJlI0OxR8K4Z3sImStrN0I9NfmwmJwAJEc/pAys1
fnGhDeV6jdeKazzCBNzoZCUzYHGw8pzC7PKLE7ZJ+YcDdPeNNnQgnlQF7eNkBqc/tgEp/SM1BbeT
ocOi/dzXfXmaNQ7/7VKplVBf6ukrYNn5F+6euqJAgpPWw5KbINllQxvBLjb433fAEEPiqBLYASZ7
KhxOro6WlDqCIKGbz6vL5B9yEY8MWCEm3jExOz/4opkes9YF5ZgEgak/yiVZWTOFRNdfmetBpzqK
kXGLQwLvmCiUOFGhZ5aDXFvZXWyVhe0dR72Z/6Nwwn8w9kaIVYNQxySOIgoOZY3/NiVO35/pEyQ1
t8AaS5DS+cA+ojH338CuR2yIJbkquDSpgLdRYBRcSWHoE+pGN36lUaeUvPock5fvZp21c56p4rwf
ZE0UCaUx+JCYWOQ2HwKqtmAYrJQwWKcdsADKrMMUSBcmIAA31vLI/ZMFRxuXsPsKTDtvg6ae7AQC
PYNHpwsjbtUGAURYd0DQY1HH0C6mktHQi03pEHaYzS025Eb7QPfLIyghEeCOjYfb3EWcei8KP5kO
MA7oicGBD5e7ndxIbyiXhUnKC9fcUWd5A1rhzmU2WWYHSJNfrDvWCEbvYrvoz8nS6cQZBkPaHgWL
9EGkhHmHpTvSO8kY8G10yzK5w0zMYx3SmouRn9qqTcI4E1OxPIwvIK3opmAmdYituaK76MFKfecy
DN9oi6OyR89t+gdu02y9LuUU/Fc4JVM7LR3DelcWi/szUEzUbZO1U++DLRumcrL8NJPyJM225Kfr
hQU/48AehqN8ZzhO6VEofKenYcSNH+bSHaP7obK8oMFmeO+Z7eMHlOoy552XVejkjbV3jWgph4Kb
Mh30ChrtvrR5/jh7Nkq3favp2nMK02QXXjzlY83YShWkp+LofkZmJartj/6/AvrG0VNLiV8fhuQB
FcSRF4iYMw8LkWRPvMxcu2GRLb29XXM8mFkLbE7ghOFy6nvnizi/+B1VPfWaJJX7I3VA1d9OOO2v
ZqQ8DRNSghDPJFsUDdTZ1HsK6a+EMBQIBysmfD2GYbGgUmwHb8SHnngDa93EH2lubVFv7ybK3MSW
mxoK1Nit2Pk2iot32aXrEpptF0Dt2XnWKQ8tQp6/rbvcD57ZopdmP1PldFvBTzrZryuob9yqTt3d
c2ig9W8z0Wj4ygXT0HyIeskU5SfjhyxbjmJuQa0Uke8Y16g3cVPsmwhT+g76AUnxgZTv30BM0XvJ
sZZ25jnrfkGXxC0iZruY+862ov/02fjtla5MiGTosDiB4T5+UukBoEniZXx0uwzXOl3NOHZAa33W
dEHFW6IXkCNynvYhm6ppvIR1NLu7UvgsSEp6nJ+WALH7NBTjPJ7tkEcvIA3QDQJUi5gf3dA4nPOZ
07cETmdDQQVTfhMndCiSCM2iU9SHCiuPIHV5piocMzIQMkHVHxWSHz4zhPMLj3ECl8tqfT+HNk2f
/UnhqUa3+8Log+EnDIlV7lGeMpbsaRU0w2fYJvF6ZlozE3zRNgatHiWre9J80ujftAG6N2pSWL3Q
xLE8LkYxpmQEzs5k3NL60NGY2T6w6oqukHhDLjpJaAfkQgt3eqW3prrWoNm8Y6L/z2efowg8aQsM
f6Qjax+vSaCPeQDW4z9c+uLRzhwKdx6VGGYrNOQuTl8LsI0tBpCMspLZdqrSmw7iQHkkJzgRhAwd
T/DyCryKHgJ/fZ6Er1B/Szs81/DbUIzHkAzXR+jSC/BTg6iQ1xjOLDCxWKXG656iLMBTveNfaxaH
13XpIV2gefosQ3khWhhIUUX18QpngAs7n9D2Pcw1ryAVbHuws42eOVgG7X5c5+baDZU77UIvILve
rhxIvhiLsvTI1mBCCi/FcIl9qHk7Dht+vK9GObw3i2E86DLXQh1a8vDUKjTnvdBC/iEkbHg4Gl4f
m65pxGcxiegKerL4ilpKLjZUtBj68rTsf1rtMlH3LXULVOHimNmELMiYcLwxfMLMmdCWp9oh2o96
aFpCj2159jHZmNPStnNwRJ6hOYgjJIvbucRpfaSxof1e6fB0vlx3oWvdgYpXMc8k04n20vkpJuSL
wcLpy/bHcbDpbmOwB5xhZYuVkBI+B+kj07X/HyzbtTyPFArcDwBW5o1IlvEfVItC7tbAJy67ShLd
J3oorNyjnrX1ZbLrLboAgAnbKi1wMes9gux43cLht/LS8FfW9US9I2esVuJ11D9nU0NWgpRqlZ2z
xnOeSbdrQmkRlos7+hkS98r5PMEKvYjehseWEq30TElvtatNgl1jC/koqU9xDJDkav0FDA08Aoxs
AYL2lommzq5sbpfnJOciPRHnXHg3y4zGTx3yCsXSB0fnwMkee9yqbB++EoujtrNOTebviR8RI8Co
ai1ojIAmJshqTC75gH4OEd03Wb5XYyVpz4BTtMy3EYJ8CZgSvX7Fk7Hh2XGrIf9dliURRafWgvIV
cPx4+TacH1dO9vw9OHsHNqyl9nYFgQ5/T00U/XuyDRhoa8a5FRAE8UCao/gP7whWYdkHEDHuOe3H
fw020hH7cc8iqA0YFzYhYz86jq7Sz9RvkDQfJWuY5JW+OHKWQBpjgpvcJBhhrks1dP5fTiFrcZh4
Qf1t6cL57kZKtM9x1EOzsixoVowNgq0JV2ATX4hX6AutBGly6frBex1jWXNbsq3wDhV5KnuhO2L+
Ryuz+7tBBapuN0wV7QnfSJagY9StO+1C6MZL6AwP4Nqs8y4molDJkqMyoDeWPoNymmPZQh0rzVsN
YMa9T1K07D9dSV3AccGSyGcKxir44gIkfLEdID0lp4wvX/zScnS985Lj5kPf6manOinluyXhVRH8
Y4juMfDPfEWXZJY0ye4cLxjxRwaocH+csOAAHnHvUZaQDNo9Q8AiUOxg5U1O3sJFeUlIuxLpEJhH
eSIJaPRJ6AadoskVu/VWJki5ZidmaLGgU+CcsInznZDXmPF5CblJ5sj7DjAzvNGYQ88+jYGv78Fu
SPnieT17Z+IuU35wJ37iB9zRmLPsEOqzdBzpn1cVVmhygSSqNUHq8pllnLA/pL2qHrhOExrOJlR6
oMclABo11nKfQ8cK+EhZJs8XN8OEh0YcRuq9JuMAKK7SymdB3JovN+/ET493Jn4bSCcCxmdBeInt
YGjblYV64Tnv0HC2WKRW2ATN3dQFFHH2a41XH4JNfBpYUtFr743+1YANno8cMRm2OyeKUBfJtdS7
MJqD8IDFQFWffsHq45xZjuRvcQbCZGPGNJP3VE1ggoYrLXPcBUUts1ck2ZDhvUQokMexh+KNtFvf
wBRxCJ8VdLpid7NbU4eZdaN6Wk1fMVgF9cMKpyo/oKQlv5oWSCmZRexoh3qkI3Nbe5aFFCMSPX6z
6uYvZ53mr0xZ6Zy6sFPBPZoaWT6slOVOAyn505guwM4oCx+e6+B5zqYm223xFkqEphWvQrlZJpfM
fGHMbPc1xTcxvVZB15xGhx7LfagjOl1dICzOuZWTNhfeTN50inymrxeSNNMtW1gz6o4pTPY8Zlm/
WUkaUEoWuNTtRG4S/sfhgSfK0HASO4oFwWKTYGjAWltRZ3Ss44CaeQKeoE7FGNonvNdR9a6Q7W4V
wkZc+QUWnycjdpFdmcQQNn0fRm9cdUv1HRNUXyAMdPnkvMihweaSGyArpHzxa3wA7JWgBEnu4Li3
2APkXptiyK8Jnc6YcJ0gK69LZ4Pme5X09v3wQ+nkpwtFr7yfZmB3eiKNnsaH1h/8hzFifiHynaXO
diqBWlx436zQJzkC8m96snFeClhVyDNr16/jq23dtsT9bSAOXAx8MnkwIRLYhc2EWX4yUU5fN5Ip
qBm7TuiOSeLuwDRkAZKNV6fZmRS1ciAAdwoX6JhO7tXRroy2M+2D3Z2sJpoVYyQ4BOQ8SBtL+RnP
TjAWkOeyrVfq6OG2dcG1VOQ1ZEkD0GuDsVddC5GkdIhDtMH2Tns4MzFmKACvt+mlnVZVHOeoLoI9
7TfcPHIA8gI5kQvhFZ05gi20xDzbwZc4djuneNbwusYBb7F2TJPfRFim+LnTvHnvynmVfD6Svxs/
FtIswxtdeLp4lvhzbu4c4yWcGujJIb3MMvPcwL0CxQeZj2x9seQSohWh5IOaY8G4ALm+w9aXJ8mx
lRmw/o038zkRocihqK67eva1oCBcBc0ng+787Eq/8QDR5uQQEMjkxWWR5DDEOwHGeFWKV9q3V7q6
bAW4Y090sY52gscqiZq8a49G9r16D+KcqZJl5Hoghk3KoYf5M2L7ZlPD9smyxc+VUO88XnGDkxyW
3E9aGeoQIW39N0xK/MnAyeEr4lEJhzRGLsJm4bqfGcIrlZQ4Bqkmd7vwvzkvaa3mKEIzPFMmRZNJ
RxEPbBNel0+4gGjy8r3Gf+wXGdKoBm2c82I7KJ5j/+PovJYbx7Uo+kWsAkgwvYqKlmS7bbdDv7Cc
hjmACSS//i7dt6mZ6RlbIoET9l57o2MIPtjOO3gPdhFmYrcga7qFnniuOKwAWl9YNLNHqdFUFweP
kQYysOT/kchA+3CFjJ0t7tRshzn0eY8Qga6ikmFBOJBQOnSz+ocKBVoJGzM8hkvAXB7SqnbLc1h1
7t5hSEGsiy69eUvpaHOykkWHstzLZ5Zu44jQi/OnhcuOO4LhM9dzHEHVSH6zQWgCF5sJtHS4Oj9j
RgpfUsbZFz0QWAs0iD/QY8l2kHjET07FqGxDAHlufXEOI+WPex7CHUUi0Z+lJX0kZSX0wUvTKHh0
yhl1fcxmVLGI4ACV36e02/8qZlX51u/8/EW06mEe57B86PLZvvj+WMzR0rkOGTGLD8YxXCzhHLU3
K1AfrAOZiYN9yDgi0Go+06cP3p7d6kqawTpS5pTlklOJVj31FZS/1dTYLyv6RyhFCAAh2NfFH7+1
p+w62mvxLddGyV1VYW0Y+c0s2p6I/n39KhY0hIdqddo5Qp1K9HYy0hPeSUZ/fVT7Mm83VuE1SB7q
Srx1U2HetNS+3leBkeGuy6XlnJskjN95JiZ9gGPqJm9TCZA78q2eAbnvL961WugptgF6P2Ki5zYh
5knH9sING9svYWAIp2vDYZ1eO21AcJrQFZeGhJNqC6iEZFAGX868baRKX+tF4LxyCjAZWI3YL4bb
OURvF4m576sr3pKGirauUe0schFnsbiEVbc4T4FjBMkoULvlFbXfi8D5J54mLFjZmYC0tv7H2HyA
C92lWKUWnsQ5Lp/ofJN38HsM17BiMdMa/ThRkZsICy9iUqH2rbY9MQOI7BoPjlzUpY01XNbaH9to
oe/JnidXdxxis++G2xCJGUbCiTEfWDM8KTMy407HpeJQHwXeuN4a+RlvGhNMKQxYQUHxgE+yTw51
0+N+bcuqDWGmw2ZqWWPoJGd2lrf4d3RrGE7WmTci9DVWIJGHY8OjqSh7RzbikBJoYtYrruOUhay2
sNt3j3ababmn82qb16UWK8ldjtMO4b7I4h4fuZfiUe49PM5PVatGPljIckAnEBmPuC1ZZofLXbci
Y9zPxOVUVx3UnnfJs4Hz8SwT1ZCsglI7mMDZcc4puAetOx5Yy4/jF3uo2X2P2ZDmr11aoWUmAgVW
QiR7Qm23edeu9UUwrEdNVjHBBRMWxAO4KO3jjp8YoZcHWfPHn9MSvxOINVYVCHXb0bXu8pE59WEV
VZo96hKt5oaGX/MvVcakQOwS8gLQvE/dZZBzOX/kSWMTwGYtipgGUdZR2Kr+TBaNWp8FnDnnrp1K
4FCWXCb/NNIIz5uMEpT4UPIomDHU3kK5qzQYpoNhffBN/2PwBhS+RGRGEYmSiku6hgKUgA2ik4Ie
etexUh2jeHTslf4YpPZWQviEhOAJU2+HBg3xNrStsXwSOZl/3UZ7hOdeu4WLC7nXALDpyvrBG59y
2+nrK4XU0r+6hu6X2WaRJFvXmnENOghxYZd4zfA9uM6a3uOaty+1HLsXZN6iOjrahg7mYQYRDAwa
4mwWh0qwrG1mQY2sBZugTA+XfB7hIJcmntGa6OlGBGsARX3UOepYbEBF8FXwfpkdYFGvJJKFknMz
pIDEkKKKEAI6X4zyD44OUXVnoHi94xKuPes2EjPLCMUWYaigmnEjhZSBBMj6QPtYtRvTXufGpk2v
NTBponZntIMFoSvhqRjUGLxLxrZvDcpfNC+IcK5pmWfrvTVNovoHYqTLHmsMl5B2wMSsyMG7MvSf
R/o0vYW1YD6b3qJkb1wqkyN6+PgdbXB7glaG6h5dnOClp526TJVGxTjcCjViHZk4vbBw0P4ZoC6+
AoH4UkZGz3I+jugK7J2u5OA9pjy8GMJKCB/31kimw3bm2vsKOuT0B9tzxxQHJMPFTScDL9/Kui3D
O55o0ikg/N3yGUz7wWak7LauRy8ASaRf7ma+bxEZl8HyRaMrQLUBe3Y4d22brOPRHVdZ/axusFh3
/B/86jmTen4k+XUWF8sW7huVoapK0pvnHNwmdAa0JVGb94F8mys1L8WB76JIWERjH3SZLBJx+q9N
nTHel46fv2asUolZK3j5sO3dAOrPLCzDlPV3WA9/4zxJOiz2doeJEhReKfcuFVp5Zf0cx/94eVcH
GC4LfbQLOk3Elg7z5tsfKkNcMv6mzq/AANh5/jkUADtvZyUdUO7a9o11Uri+vbWDksHeWMY9Gsox
y5R+NvxleSpcTmHOUCbP6qVZh/kuDXMQDJq7hXSbvMGi3How44EEu7dHrci9T9ow1b9VGEvveMIM
KvopwJlltx6NIInqCspvAoT4Cx+Wq45+kJNRn0K2b99KNictiVN865j5F4nQTIMY3NuoxN9c4uLv
kTIQFQjrqjd7ksbsAZFF3M6MQvxqYEQVqFcQkR6RbeVkOX/R6KvmYBAeyVNxIwBRTpFh9OS5+HlG
M0zlsQR+nu5yV7b4PhHHnU3aJiFRSrgsdo7E+UfpYsUn0c54jPo1L754ybt/Bps7NFlPOO/sj8il
W6AihofUswltZovWvtd+LImwnfrkddXV+Ahmisl1g9sBeRvB0jg8GjXVX1RlofktLIf7pXWJxdwm
Y5fNd5hLqqc6HIP/UvAjhkx22wSIYQPIWHk61EWENHxeX/1Z2ad+wSsZWQ5by2hgItuywuEqOrBQ
jZEC1yOUlKx21XMTdEuB2woiVSfLW8XUysphcXGLVEdzns+MC4kZPQXDhKymaqeq2mfD7HVbQ2VG
FCREdhKFERqT9zu3rI3TMGmQyHQZs0vwlIgZqc1kR0LJaO9HYsqtXeG67tUurBHNx+rkD1wvbOKn
0LZhyXe+y+K+mT3tR5nF6bQnRWUODvHs39jgwLXz4S0ubrShsguSDt2OwIjZJ6b/LGQGdi0AIITh
lzSECf9Bz9zUdqqXGmEO7zmFnNoYjCpQY7FH2/2TGUPkABu09qt9nbAS/7dmoMKjziiriKqFWQ5E
BLJwKqhuybO0HZxVPPPLK5s9KmgYgHTjzCF6+KSZbJDw+sb67XOdnVXVhMVdsyZterS8pL7WBcHZ
mP70NNmbOVsdsrsVU53thKHsY8Yhl9xlHkS+VyqH/DyKrs5vFtqwuRqSI8T34tokT+HTjUHuWHb3
zmMDlzvBpKAj5scueCMvT14dibnmoCsbpeUJsHc1f0x4A5Cvzm5YHkYmZ08QAoOfCRkfOvypkurD
xMM4X4n5IcoTfSzAZlj8DSFgAyb8TZDaLZtGWX/jsgiuROUiYHBweTz7xiZ/GM2EEg+BxdBLn+Qq
VvabAFjG+1q6A7kxoqvko7vOmXNwuY1CpOCWKrp2P05FaTQidFITRuBhCAip4Gs3EMs5pPLzQZJJ
X00biNCFRbPCCp91oRbBD66oQPFDkP98RI8z+cQdI83dVFnP+AE/owGHI/oFu3Qme0D29eJBkVJ0
SzjuKtwuVJ7zJWxJ5t4rI4I7yBLx1+SD1NyOpXTad+rIKSfTnrPi0waS8QrGZCQWJKl//W4yh1rN
ziuWDP835UYm6kLSEeARJ5mLoPP7EG2B2doaFh7GlLn5j/56Wo6zyMH1tQSAvKLJ5tDHUMdtrGPB
JsTXNlOa1HhufAYTvP5DlbJ+Yst0/oE15pexA9Y6TPCw1O19JES3KB1MdxlhLutxHSkZIvwkWJdC
SsF3IqLlyicfhvORJI7x5hSkOX9gbpx7j6inaoHMhYpLX93M9tYLtEJr2eIW9PGTE6EC+0/euFtd
TZfEu+0DBuzQVVVfuvVMf2oBNME28J28PMfwrCyAzMSiPLmCP5VvYlSZDIPR2nN8goyQVwCuBbbC
qfOf1nYgZQOZfkaC9YivjbeBROSMK/Sv0wrrByO8dI4+fDLxZ06HmNsbNQGhKfjSmm3nVFV+f1O3
/+UtIU+mz8slAoOT26xil+JoS12ArC5i4rm+8bIg/hxiWx1HYlFYkOZqvnhh3qtTTignTDZqfmj2
WI5IV8lC1vbNq1XmFY1YRtdMli2G+J0zVYTtqHGyB7hrqWn/zZ3d+VtHy2E9sLgtlruAuRa7d4jL
9Q864pAPIuf9bj4qD5DgAV+BY/a3cKDl1S2saYjy4sb+BG5BmghrLR2HT07Oe07lqjw8Y9j7gSwF
YAy6oiWtdpOjVdmIxiI7N0kop+68sOo1IF405/H+dp0DgylJ0rLVcFO3OtJ+qVmXpWxBl76OHILW
7WgloHN6Lqnk0z0cLfHUJKA3N+L2LTPYrIbsgL2nCBlxNJyoZTIYlESmEhchgupI7CRZFbRIqz4C
7kEokFPaf+SLj5kh5KQ9Tqhc+X2Rnz0CpPHiL9hjGd6ZxNOUPHFHHiDrpeXK/oLkijh1LdiXkwup
K+DI/WvsBdHdqCT70tlzOkiNg7XshO1o5zFdppXbBic/YiD00y9Dai84EddMXyfB9RzarQn3qZJM
pljI1itK31KRd4vmo3uin+gw8eIj+g0q7egzGQOGrII5Gy+895WPLle0LwgzCP5Gz0H/0lmFiQES
LmO6GxvXfcjZE67wMzGMZp1evxre94TuaoRrzFjelbg2WfQBQoFpG0NNwPlKVIF/xHPDDhyQDMw9
TfuH5MoJ7fzgcOrUp54ubNp1kJbrcc/yJLN3fK8Ss3tqAnZL5eisO818J+y3XcOmxTug6hg4H0UG
klI+2UVOl6c717IOQ+Ms3cG1ez4FO2OXwKOYoA/JrUX8HZVrSpotCyVCK5g5bUWWxf7vDN8lJgWK
1A6EZhpwXg0HG42VmXteMSar5RPCxWW5z1vsVTzLYGybcWq5TElKuLIMHRmIjpxuBwAJ7idLDhsh
LH31cNA1yPkTkkkUVlkBUSFycWq83IxgKfezpbFJ1FN/zS0KXLIdF3Y71mwPzIaTgapxKG3EfoQc
JDiF0DMMd8biwthiguHoJG+tTu488m+B1fdB8sBUHQaQwadjdn6g1vnvlA9kplA2pODpElIp34NC
lNcwgWNAIjPOGQzbSMEHR0UMSznOY0sHXwpBCUQ8jYZ32zMvZ8RQp+OfNelJOGHyENyRvEH6YlvE
yVkWVhC+ajGOx5IMkGLjBRPSCJLAFtRkjOVv2gDTrUrUB5idtrmwfU39J+BHEHyZ0gf3lRQEVTV4
035XUi6HLQJKoyJxsykcvSqdYRq5IV24hXTVoKty1LFNFyiuo0vaAAVQHQR76pfRPLSkIu1KGnR/
lwDicC59EHZ61xFkojbTCI5gX+Q2FddEnlp+msGi/epkRmGHHRHQJrmA/3Ur+XHH1PPBekNsIVHl
yPIpW096MgAJs5yCnTdZEawOJqtLDgObG1a6vuaKvm/Rk/gO30bfTsei6Pt/fT4PLoom8p5vKd/g
HLi3u7HP2gveWR1MR480vv6uEHYp0fFwnb5L3eI+qAzMISRZuuKrMfbMZlPjWYwQugNw7GhjPrXf
FhOKg0UvE8JM8C4fsSibAzixSrwqxODFE/yOuLufAWGtnPvUFmaGuejdglKzGJudzeqZ2eIKaQG9
Gp7hjWbQlj97lY/6wCdXO2Bxn1IR59Tu+JSKpPfu8UyQA8QG4MZoWQkXWqLG7tkyFMXU33wrVUGm
XVYwUJSh6/1ZMnIHjn4acGZtvJLZOUl2A1E3qHQ5/tmMlwur2XinyqCmjeKpVHG+t1NCLuGzjOCG
n4pKyPAGYLH6+SlEoo/MQrttNWwKIiyXZE+DUSq9XZcm/OdaZZFutbTW/m9LcluxLVEk32M5m58z
K87NBr8rg56ZLj6IesjF15qB5FPVUSizm+zNnRM4qDRdjPtPiZVkdDOGkPY9oZn5yUc0vRxaSLXq
w6Jbz8loQf2TR5OVJ+D91qyES9lP/fqxKoMQN+LlLgHpCtu0qGfhkH0N2Vjd8q9C4+l7h/EW9yED
UDTsgVuUMetSJKXLsKniFj2L8DN4bCplRHw/+shLzgEUOTaCVYw+cstd56o9Gd1WQJoF8eTNPQdg
rBB1Ji77R4z0gLWijmNJkS/uJ5BlAFNBA93SvzWjvbFZOEJuR8eWld+BgwqN05JzGR0+WVsA1Aqi
G5EkUgek1sXSs71cxzpx2x+GgTPTm1gKD/N6Y2fyUIM/QqVXYmjHIA/5eQ2GHfL7IvlsZBDaOzWn
c3K2Qa2MJFvKOY3X95nr6idFDTdTRvWi/EO4C36EbYtCZKbY7Ut5n2fhzTtF8/vaVfj0ntg7Ouq9
dQYLiIetJpldGrF27m6ewbnskAsX46+ih1AxS9UUNkY3cfm69+xt3QotYxPDsaXScdKHgHh0iaIp
yzvMduUydfe4OadixzlY1g8AohRaQhB3ySVzkW48dpIG+yuee7hPO9mrOWZ5jKwzxSvPksb7dikn
7Jv0Ny7fHW42PB4jU6y7UMBcfl+w5iGBr/pWZOzdGnZFxrDaa7c2pu1wR5EP+4b/Irjhz3AeVy95
UdgbWCqyYsn8Q8NqefrqVSA7nLlpa+1N03nyEOiBmnkFC5hCIvLJ2Nj2KMJCwq+C2AhM0xUlVmRb
ZKiw50795oIKPEwIV8tWxcIFVcuUnHrZuQJul/bM8tUQG+wfJuWxIoXIizP5o8ipmxFe2mmynVTT
LogrTVhd5kLbDbnpKR30FMMA+ZLGhWNjGEUNCB+4BOIHmB/cDnj2JKusMBVQd+t2wn7aZ6As/akF
6gKYOWjtw5qv3XwPg9ZXTNwg5CD4EXP4d2bkUe76Klz8w4jHpt+3aLPzOarcoSLxHtKNeCY7iGRN
hlN2dxJO25MrnKmi5MzD0uMAMGniicEzqEnLJzl8pjfDTLHaGSBBxEBo8kPqG2i48Bj2UAV1XRwr
IA+qwYDBYUh62uRL3lqig3KxWdiNtx/FMAzei6cRypK31HnEEhmf1MuoyU3q9FjJ6WjZHzMJC9ut
n2Mt4W+yrfiqx6WoI9x2vdnMSSzURxGkXZ6eeW98B1t0gS6/wUsAMn9DXAinNCNhQYZfIroYapkH
Im4T5NqDgtkp8hpYh80AnuAV4S2gY275ZTou7veZ2YdzYV9RiF+vRlmPFHe2wBcjllYBYRIF01Co
xaSZewLZPNhGXx2dNhkdJIYLK4W7ymPSejQqyG5uR+FwqhMVQuYV5hk0eAMz/8hFyvGvpI6bftA3
MPYjwsgORtJQNJQUBaGl58ozxnoaCMGgq1KGh15J7Xke/m/26lcf9Lh6DBwIOiNMXYBOOEGbdHwa
Kb90eMc0uwcUF+H6zMDv1Nh9y+zehxhk8nvghI0J9g2QNa13+H7tCsRiLXwRRGDz8UkvZB8Y1OtB
vk77os798iOmDpjOAU/ecDB1RzZFlYSZYY1e9+FxmuVgDq2QJPBZvQJXxNgCo6uRy0K60o0yemLc
P0zIgFN0nF1f2eDBTBCQqJ5A+9pVozefSnor1KB8SNW2Qq/GIhm1AgOzvMyeUMpq5vzuVJBspGkb
ogUfRLuta2r+rWXCgdKI+QXdWlqTTody2t70zjKkRwY27nL02fyJLSst8WLzAIVHQajyF6c8Q8Yq
99SlcQZCbO1ufdOlsMedqIraYAvvcW8pzCLMlNwYFQFuA+ai7ZxOJyKi4t++cYhTbt046H+Rh7ju
J62NbPlKUMBFHjIW90i4sjZ/UM8RezPODnSFJu8rf89cDwZyoXsraohWY93nTNbEMo8Tqd+2ePoM
RpM1UF9FYJoz2pAcoF6x0kVJqnYKotKdMXkkNma2ACQphnFdZOe+75rwDHRhanAzl+jYEkLs7R2r
KUo1P0mILPHzjAfLt5oc9WYzuyuHIuRGpLxB+m4NTbYeK5CNPc+2rOMzpwAyqWEKhu+UreOLKMXM
yhfHGUp52VAP1wr5B7Mp6gSG4jRsm6AIGnczY5cDKrF4vAMWyFPilUIv/CeBBLiPi0MhsqO68RCg
0KCkd6TL+NMDUvE8O/WhO4izP5eLuyMZIv3bTyoIUP/SA17hl+vXPEBc+enVCVO52gWntY1d9gL7
tpDWvyRwy98BR3nNtyH7v6O1LliqyPyrIoPS6wtYDBZ/cnhZIbTxLX9z8oR+wpJc2aeV5LbvMvHa
BpQThHH0fO2akRiYGJs1X27OPfTN32FCAwaNNAzXP+RmpQ8NxKflEFeVqyM2vLfwmkb4zc4nzZmQ
mc6vj6iMU7WVbRNqZqCIHP8MNrum/dARS/WwDkz2n9lWkcLB55M2HLfEI21YGLgHWiRoeWlfvIJQ
cP5zmyw/IqkGc49xK3tRekz0Xe45oC/I2YGL7gWWuF+SCecv0aLV0yTU1Owrb5EBCUuhIkoP1K3e
KC/rn3U9FwynOYz2OeLm+hBkTfIQKFbbx8lh2kXsThliS52IitxZvfaAR6k0FhvHZwD9kNaV8UCN
jwpzQz8EDGSS3Io8mWFBIANA+SdmLPPJtyRO79H4ijahTjD3kAGt7+HyErdjeT6OU4l4iJBarDHE
UISedai7mFSMAqVAwfRZdUT1dBl7aIJFrccmmIESwrXJnQ2itARVJk6n22mNqW2vPV7jzzjByLb1
Y8t9QncEtH6sTfJHVyL/UVYuLjVjcgZx/4d0WaGLbL9Y19uBiPceUWK1DDDYh5xRGjje+uKCqUAf
NvTippOe45AMJHBmxQ1aOJxhDfjIzfqV28YrKvMtJTWwT5IBlA2/yU4TUQS3ORPuP6SAkyKby1qr
YSu8Vi9ntO1Je0GchiViztMPqr7FI8SrTV5GvB7unXFTEq9wNhRvtTW0Xznh8T85lE15d0tyfrE6
JJcRW8b6TvMrZdsUKznjGknexksj+/A14Rx9cueiLdF/cfgKNPideKlA6rYn0nimPXs/PuUg9gki
dFrXRD7i857iBnDsDPw5/mJs5SDngFJWHoSbO/ZR6CD7XoVYfwKWSyQujmt+CCHY4sqzShEcKfUW
1pQhvz0J1SLBqsqrE9LkCuNvK8QfRHslbn8ZAAkqtuM8KcxNGhdypyqYmZHAtN6ZcfLhbyG0vyK1
GpIT36ADtFmifd7Wwi1YdLQhHd1sFTGQ7qHs5XnAw5htRmfGV8XNW98vXWYm7AlGQiWyZb11Vug6
l3Xt9OsYFOM7PkdwOqEVFMXOT6gjo3GQtw4xS9p/mmEQzJOMIdtHbU39T7cKjPfhYAhDQiySe8G5
tGtv+sJ5x3gW+LD3lZiFl3K0lZ43LPfEL7Gnyy+b1nq86DVGjrnx6jj5lkh4Cjh1a+8cg4yk700D
cIfTFDW8vUdGHtTXUQduve9p65zI8bXbPasqZhFOrF24Rx44kvFBlOvtpe2GF5NAYdmxRr2hBBFR
EJBE3U6CGvwXut28Th0cRwjdIjMoDBNJmtofHutg99KTBja/1Lingdo4aUVsL6IlzM7WBNbHiS15
CsawJM6l6CiLvSF26zOyMjJCAU4037m1Mo3OKOyfg0YV7zjJkq8YDp7Z1Qt3N2qOkM50mHyc7Znq
HuKWKjFK0glqejN0yQdobexHYJs8VnNNrBkGJSzxED26gH3QNY5b13fIwiKoqqyiQuHyJ+Dev4US
Kks9If5h4ehlBDHPxHMHj5X0nB+AAROgc9U5n2WKnuSI3YKO2GkQ+xD2tfg7jzij+sHBNlJwf2ei
uJcCo969yTr3RkGFf4CJKsBdvi3dYD1BXZ9BFFYzyERRha2zzWaJ36U1Ra+o5vUIGhN94XDUUzMD
NoOmIQ8yRCHIT1URXjSAItmm2IrFBndHMP4xHS3PJuiwqt41vZsf65Eu4bzoVAMI75gAbFYaIHeX
WmPu7zm7lxMthUIMTJSrZ90bhQ3DP4qYpmeHwdSZ3hiLpuKhatkj/IetBp/2bvRbYKP7CTF1llxZ
/hEifWDR4PTDLvfxlNJ/2JOb8zkXybM1CzcDxhTGY3epR9f5yyHu+zs3TfM+Wvwy+ehxTPQ/64K/
Wu2Y5Q4y8gzebQK7lVN96rT0zuOAfQB7CVKCihAoNMbbYlGjviLEW/r9aJYGQSGSGGveulRiMU+7
beGC1DGjuyd2vDgiXFi5elMspR3CaPDt7s2D89occOG2zf2CM9TCNhnDe45AcNXpI8lfmc3ke2Vo
g+pmQTzM4hSqA/5yEnGgjnllVFhqNWfDwZgdVw5odF7EBiZ4kBEZndCPDDSTyp9uQQNeyKGB5a2M
VlfMf9M17BRu377q9siKZLWTKBKf3AST2davyA9inGKVf3MSAuxr3HoUrwwkkJsy2e/UX6Zy42/I
C0ytHLgTkYCzx7WM98cTbAMJro14am7Hv9/o6uC17uQfW8loma0WCJsjyx07+SHeCzEkuELl7Zs2
RejtY/BNjyToLA6Lc9WJ+uym4zD+cMHb2RUoBJ9XjmHvBtFp1LN9q9efUEIk8TOUqdtGcVkVcIJy
4bHe3xzj6d6soL6445LAPio3QXRJFTu++Uu6ZIckwfS/0f2MqYyOHMk6vbxgsJJKmhePkhEyjVcG
VZQH1LxRjUJJPrk09ewWKqLU84c0wKDKDQBCqlghO1MUQX0E3hAEbgCYqF0eqXpscgECqFBX4I7u
bw+gY7kwxgj6l0kKQt+YiWsERL7ln6oCSNIfk1H6vrc4JryjkzAcQkJVG6zn6TptlsS1xrc0dYPm
rjEIaiMmq60g3kp34YPTzL3YMagU3A3EUzb/2ZKV4B75mgvjNK1TRqAOHM9n9O1TeZpSw8iMeUyI
9ClB2qn+OAhQP0b8YM61I7V42MuYAgOGgo3dZyn4uvYTye03WkQ3Gx1h7ktJ0O46RCffTEjwfZMS
oC6IAWcJLJ4oA2SpVtymL20VLJ/UFcv0R4cEOBNRZKR7QAFnYxmyWhVUG7TmdXtNkrrPz6Q1+Pl9
27D82YYADFlZ4/WoGe4A7XYwbGIDBMBvO9BVGYAHcJjQY7U6JCoAt1p/aVC+DN2fuXLj/GUspgx9
P18Lh9aSs4znmglj6zHzpN91L3QahujRRCYVGyhrHQii0CoevLcWg8oMxGLEs84/CZzwbQjCpf/J
Q9roI0ao0T1OgSuzN648aT0yMTfxk0py3R8pY0gWNLPv4Bl3JFdK5faqfpzRZqe7285HHoWL523n
ZSi36KlZZ7NrEmSQxAq7eVy5FKeUOT0xs5AurA7RkdozmzZU2DZhRsFdm2C42Xlu1lffAAngWsyp
n71rZZLTrLCxMFCyycVCNDL9tT0mHYjmtJlPcsrxhKnEeN8xeet91DGYJn2osLhE/XCy7xmFE0VS
5Dyr29sN5t2mrt5baIMWYuANJ4oFYAOWBpkQ8M26l91xncR4o1VpDFUiRO7JymYpWqACASjSrg7W
u9jHysTMa4YZqadAaACBhjyenrlQEhUDApWuDOZ/Vp2Vf5Y0TFOMU6mLYhMpNuRmmHhvc8v9iCWy
S/6KFOYL03ljXS1MDjiVel6oCEEe1TyiNTXdInizV/TWw3+ZaVEjWUjw2Si3mcsfgZDBQN3KQJZT
AP5gvMaC7KImjtkh4/XbuvGIFRL5N9Lk2qzBW+EVebPVyO3f0fWz3Mu82ZAzi8/wA02NTWAQWSon
zyW+bjcxGH8d1tuOp7er5b7jIb3CNGSwWRZNML6BFS0/19Xub0g1E1tR6o/OH1BB5snY8fBBZmX9
n92r4ismb/bOts0IxLFFmL+ZucyxuSEt+mQ4ivKqW3TX7jo4DNYurMr8PRxrEHgS/fNHhk/t2UIb
nyJvRn6yNVgW76uUwKxN2DXor4C4dd99QbXCnt0u/mCldV5D4dj/FVn2/7SmcfSjNag61NmjpwXk
S1kQDYj6mO1dUsutJ23OxRnpabFli1ydA5SZkI+IOdYbFIwwlQ240ppDT+NfXJQmvQh7JIuMPOZc
IxWFxVEVeJiEbJVz3q75go1Cp4jXNkEv6Ajo9qwSR59q/utU23sRaZrdL3VWk+1sU/sZBUwNtTOv
bf88IDoUOKkUm/CgafldNeE2GW2FH5Z3nlMOGIs4r0bCohCuBgKNCnrFPJ4OHAbVr5m0+rIM5+0N
CF5Zd2Pr6W+fFV+Ihq+qSX4NGcjvEgvy1W5clb4fHBk8c+ck3pEkPuIbFnSzwDBqPqfNyLlK92Zl
fnfqGIGC95uS8rnTPaGUNvc1ib4NS9udZOXyn+pH68WgCD6uurUfYCrf6DpgmXp2ZkWK4ISrPTJh
bleHLE4woS1pGZy7cg3/1lAwxmiE44C6sWmwjWQ2RQoqEOy9IRvBRwvRjD6ZKrCfpmlI/+hYchcm
igAtoAPJfC/7qQbMgZTc2aTAyc6Y+tYvMVGdR6lD1vXGm+nC2bBKHLVqmudXIxY4mTSj7D3ZWXeo
s52amXAaVicXsdMUjZ07/GGtpl/yZGmueU081gbNDIMzt/f7PyXUR8Y0iT//J4sc7QibMO/gFEPZ
7AdBPvneskigj9CdE2AZ6Hn9h31KPwfdlCAiETdv8DDJutpTN5FoznvfTJGwKKd2tZutJjJZAN4K
MZ3YMOMrHvNCpF/YnnxmRKZxsy0exvwppLH1qRrj6nN0LP87zIcp3/IkkJHV0pI9hdB++DEkPp4d
SwR9Dm82hWhNKotJ29oWf7twQadSWca9JK2s7X1I5aQ3fp9zgCYdgyRigzhXNyFwsvdunn3Mxx7f
P1VDzKPBhYZAiLMBNvvYZvKRLETOKYBc8jNhT8RD1Yzq0C9D+e6OdvkOuKX+GAYHYaUUi7qwcMhf
4tqDBT3UjOtPU5VXh3KG9red2Wt/IMOhQ4p9jZTfrIigqB1yyl7fbiBv2qjN0yOUB5bjPfbW6aRq
2ucgRvAN3mlhz9XxMoJnalvKAYJtEFlJX0AzpnckT7JY/W+y3Lv/UXYmy5EbW7b9lbI7LthzAO4O
oOzVG0TPnhHMJJmcwJjMTPR9j69/CxqJQRlpumbSIKUrRCAA9+Pn7L32AMZM1c8Zp80HWxuELmMA
cbEDVfZxwi00bg2cWC9pGPZ3g4tJj/LaUhRtfSbnRYhFFwykXPrdECi9VlhHBZrIIPCGDd2eJt4K
REAIORv6wKum8xb8OtMWujmFYz66vL8M1HWegB4fOOyugjro2jXNob5kLo4SYItwAt4zucbJkyL4
S6zmZCDWPKkbF6xcH5IMUTU+R7AAbJjcZSyVt64zB1cIY8pxA/8+Dn7ETWj/iZA66RUarob2etpi
wsjC4jUC1XAlomGB/w8mdGJOHYFLsMqUP8H9Nac7mrU19A8UWzfhOFrZhRmPkEyAdmSgiqwKsmfM
waU45HW8CC9hUMB9qmoRbA3Qy/0VqEqGibJG4UmzwlS3fZUZvzvE2Hu1fHR4rcGAdY5E0zc9ZSbq
924RsNu9WiSvSQ2T0IvL6iEZM+enVzcDuyhrID5VWCDbSVgSqhKt0GvZSTCbHNBA9bhA09I9qYdw
49gnq2FVW1Y2En0AQA55KDZCODpVuiexuMAhVAV+eFBlAWnEHajetyH8McWiroY/NglGwdbkKNQy
xW6MxZRQNhdYOc1nAOvMcEfNTrSO6FczzzXAoAMj7Z2chodQ/oodjdEIsC+mD13keiekamzd2NaC
G2bCjLGE6DnbCXPIn1LCcWPo+oX/iFAfW6cfDPa+bBlc8uPgJzfJJVwyM0d38VfnnN2sMvtRp1ke
XlFAyDt+/wpVeBmHP7EgF98zN6P9XPoyyC4DCBs05g1BhyBilNTs6t4tHnwSciifk0DdSFxO4HdG
PfwIgpZdmhmHrDehaQXOttfk2K+ElZXoeuhYbwYmXe6qj3FIItRv6jubgy/efGVUP3nTycPQ2i/+
jLh+yJNFYoFQVXbxq+vhoLY7TpK7XIRwoHDmtUePuCFajXGRXyBgL3v6Tw6xY0vRSbPDGa2nFMg8
8xBmxYuXmRgacJVufpEG4dL+bxL0gh0mYfIKmL+yG1UhalvbHnlKCZjJb0eA228BnCLCbuYqqtZh
mwSPDXLSkRc3b2/dIhsNhhi8rCsr6XCvpHbdknDg+b95wGnnQBrOaa7H4oGVMXsI5rzON6ptphcT
68WRgUOr1rTXK1Df8LBu/bldnhgy654cZxouSKqVYj03nlh4VD7wDDPokwAwyTg/m0idb3ADYqwQ
HSANbp+g7eaovkSnT9j0AFU0hPHIzeC0P40m7C7BYJWiJTFUsUk9w74xKcDIaoky94r0b6xK/JxW
sbFrm9HhNNoUYy0Bk2JtDLXFDJvqBCuQOXvDtk4MXW8RaXP3WYacx1RG9GxDxD30ParSPvD889XK
zKyetOVyfMvGnj5Gi+D5OGWLVYri1t3k4PXjpdGDLbaipMU3lEqOZR2mgUON64bAlqjvvxNqmD9w
8O5/jmGcYCtqiMkxaDWU65yeZbYKiRQX62DOzL3VEnZIvbqYd2s7Tx6RrNePDeS9mM1xcTJExsTE
2gPmDY8hJtDL7iPnD4uK62zwnsTudkjb4TWEivU0l8xfV9qmi7slLi7Sh8rFWLYPqFnvGrfj6IU6
PEb7NaTRoy1xL4DiJJj+MmyM/ISuMESrg0Een5afjz/CklprHeZ0KjewGs0LVi4O9A0ilHRjIBcY
DlgJglvMXEy1bDofUBkjth2SyTIVr/Eaag8PfhSwBzDqBpIeFMPPLGXis8MZ1WxNogOYElaIbWh3
1rWxYYrfhyf6ywHlVlkYmxEnpLhtx9gcN16eojObXMa0Fy0Jo9/w8zYHgIGC8eCM3JFxLSNWRthW
3G3jbvZBL/BI2BtIPPaPzmjhRtYkULYXoYuZfbc8Lorby1u0ZZoNc4MDKLRKdIM1mVyGo6udge2Z
AxRx4BMsQVLHx6KivEpdCRvClYQbIFIi95XJaiNAIHrFsHfNoerWFJ9sHdiUq5NDVlmwq0w9vjTR
uBBfagvDMCNXiYIBuQexXW1XvNJrlWALLGwoKwO58fcYoA2UGJMMvVWVI77cyCSBxSNEhDikhqgN
pi4qzNe2BDK9Zgm37mZ4Q8hk1EB2VI9miyDWVk4M870FK9uEyTBfmGMcNbs80+mTO02hWpVQthBg
UC+kh7YpPVKkcfL5e7K6OIbQPQRVWnO0+RN3MR5Iq0XNdZEZTgOtkFKG3qMcpH8IaJVgbR/Jv4Y3
lN7MUy8Ntpegz79ph/iTDbYJ37uNWZ9funAImRUVlWtuqtwfOL6S5/uTxgCskW5sSppKzPLsI2yY
st7gt4zvo6S2B2QN/MMNhuWZ9wIrCZnbLkXOxlZG+DzLDNV3ENnBfdrndrsl3Unue0eQqTSqpLuh
3hujvcWRMlpJNiLB299B02mMxHwD8BS/mh2sl3VdGnn9DU67e8xEx2RxmK1a7FWHMhTdcs3hjhlC
BL8bAhU9HquKX7Gd5r8xl5vFOhU+ng2iJ815a0gdGji6cHewrEcGPRXOKZD2KO5CUi/7DRtmTSUD
2eu5T1xAfXXX6lepZ7fGG2ObCDGDcEmn1l1/8DslEUISYZfvXCre3zYNyGAToyOnwMTWco9diA1X
FYztMGG1v11aNDUtCcsBpoQrzt/3Atc9WAqVPaIYYnRXNq3c0lBBEUJHj4NcCmnhG/228rqiKYfH
Kq3z4VsG0NBZIchh2oI2h1RlZMwWbcnYiRdcP9GjQaaiQyNU5vAUZxPQe9qt3a8ZZVW8bWokFhsT
vcZzwur+K2c5ephA0EbrXOl563LkhI9fBOrR7uL8SjQkmWxkYTNFt1Xxkjk2MhoYUuU9YLPwbrZd
idGgS6c/dGnH3wI7yw/KyfLSpd8ab0oQf1CrZJttU2ijjyE/8IkhFUqhpKO1H4UF4PrKyyWa8mzp
tHll14wMcTJipzDzJLe8YTCNqHX7oQT5TrRz94viix4qL2UZp0dEM6FGo+oWvUUrguV5Y4ZTxyIi
LNV7Dx5etHzXhr12VpY5DQl2m1o4fr/KXObQ3Xo2x6m9jhKrYL6M0Kp5IQeA2+QkzJhpcDeRsC8C
OP0do5tiqlAe0VZmzp7PFh2vtWlkTIAjns8lRqO1o31LXODIrHsSvCmVGXiJZNdDC3uxYDpsUt8r
8CFt4tnjvYVsBi+FYgWr7n3LsRjewBbQ5K/FOu2CR0ubInPXHb85DtAqVoD/YWSBsXyICYUGkj+U
TndFdJ0nd7KbYrXXBBrmb3haLQdehFU2AwzGstBbwA5AEi9tDzIr9X9gdkDnw9TUuHhpeo7tTeh2
TpMfXI/MJX2FX58BxDYK3YgbMtolxJ1tk+COkFtQhCMYlZDcupWgvy+W0wMnfDx9I6WaZ8z3KZz+
bI/km9EdCE8WyUy2bPjsUI1zGZMfaKxHMy9InUDsROAqRquFBTYAao9JH58B5pAMvA5DLOsgFyyW
H9w/4VPsQRhbxTW6VCqLKDfx0Gplcz6n1ttIIktvFdJ68u5rpCJpw/q0wn9tvNQ03P5oKetHerl1
s45BDVBQZQS1rNvIV08MtUnw6QrLRIOnCD3fRAUGmo0I3NRe972u/yySYTIABhkv2JNa4cNHyk7W
eWKDHAVALjmOjdMfV2O0Jgg7G5kIIeun8sHSkGzxYYkDkkJL0YIo65uyM9S0gvbt/XTSYdpBeqc7
T6RGi/Koa+miOdJGFTd0bfRjRKL/EhCUF23H3M7pO3FYI3GMuZg68DmYvbscGuYDhimqfADBFGXl
WIFwD2bVSf5uuDcyKwF/c65zEAHNLY7DUVOtriGA+vUW4hEB8YUiVSTqc++ZzjryFaywmb7UjPCR
VDYJAkivzYyT0JL+jLLj6k9IE3ZaZ7NS3ZUb19YDNR/KrcCjMF7NguTQ7SDRvKyUAqwkhbDjC7JP
8JOUOQOVNeZH1EeR5ZLhbkvDqS7b5RHZxNhmjL0YxjmCIGUi3vX92AnWBJjFID/M2f2uOdEyTEVH
YZGd11sYwdB+kiVSJaSpDxP6sJExFjWcRdOnLDGAszyQf8YhGIE3NIKc4JAurF19aOq8vYz9JtCb
qLeGfu0qn2YE+BX+bbg6ahXnhf8TJVHz5KEKpUjFZPFbmZX9C0BYz2OiJ57s0mqBxY9wa1dRC7x0
g7VNPnmC7u8up0t9RDBGf4nvlhw6NPZHEEvjT5Xb5Y2lCbTdRcxw/C1RNdLbNoSwsWPaC9rIrplb
b6SF8XitKn5g8hl0na5J1aCrBsvVEytIWzAL3N6fGJbG8a88zclmzZvcuAXqlMJ+c0R9mSc5fGVH
u9U+iwhwvPCw3F+Jtk6enZAFmYxQQIIbeAdoEFE3o18yWy2dlT9H2RMaDxOfHzCun2GUTG8DBGPO
16hNmpWagiha0Rjm7MNxGOgst4Odv6En+l2H1vDDmtvi3lf8UPQXcxoRuQG3nggxG1zuNIjXOFM5
Y/ouOiXm0mGNMnvqgay7PG+SzDnsdyNdG057mAgoXjEEOMEQv4oCaKuZRD2eBQOQA76nOXryJtPR
mxAtobcrGVCXKwoCJgVAlRUmPZPNGsD5EAKKIGAL5y/2OZLbnOGNw99ETHI1tlf8jtiGYtOPllMX
3bhVx1IEzLK0lLswFZwfypOLLXnOoNFw9sqRw5FHcccRa+TEbkSqO9CZrKt1p011D8ZnfMW/WL/G
nFjemOUGHQe+eXxO8RafmH+2z2C764cRRjmUodAEr2Pamm8MBJIb8d8431BfUulvK/ik5aESTghY
o/Z6Mri6kkHQZYSun3gqjY/A2v7nv/7P//u/b+P/BL+L+yKdGLP/V95l90WUt83//kf+57+YKix/
evHrf//j2EoIqaSHqtKh4YkGlX/+9nqK8oB/2fzvUERhUzcMmks7a296UPilH/b3n19EfbwIdhHX
IkTFtFCw2e8v0nPreNw0QVp6os9J4sX8DYVoi6LHo6m1+tdXc6npTVfZtrb5Yu+vxqOA2dB1UL4J
6sktniug75PldZc244Y/n1/s4/0zFdMF19Ee2jxSHN9fLAGEzxidoC/EZzU+JYI8WaMM+/nzy3y8
g8pElyqo3izpoOR7f5kSVRUwKE/CGcNVdgOgQ4dPA2p8fZik6/sPn1/OXP57f3sspOc5DoFetsK0
pSxYjO+vN9FN7EjU08ccrjm+gwL2A6Vc0NEAXI2qqYY9o1nE3ZnZ9xWJDtZEGe51fvrTYDplbZ1R
hSzzLH19zwhmbmZ4QHkAI6SXJQuzjuMKogJOH3bq/Ref3vzw6V3paV4/S0qHjPflR/vbQz0RZYqI
bNZH8I8ZAQU2IKCJ3McMT0N4Mxc6e4FFuMRfxmwX7F0psJFyeC6lFTeXn3+Yj3eSR81zTcGZViuq
6fefpZsoqRkIhKc8cBoyqmSgKdhG82WoQwcWFTYjwZjn6vOr6g93wONa/I83jjxLtTxPf7sDeQxv
sxv6/ugOuf+LWKbsG0spg5HFK05jqJfDdP35Jc2Pd51rupYlTZsXwVTLP//7NbMlYLYT4jjx23gX
KH0nSKBkcTM3z31SioYt8ly9Z2PO6NV6o07LHwb5t/Nm8oaghuHWwvD6YjXwPt4JbRLDbHu2RmGh
xPtPVc7Ijse+gaJFLm7rpBC+eDguBiuWas2INodSKFmJYPXm9iGc2IjXX9yY5Sf+28vEEitYGBD6
omeRnrLP1winhSgz+eYx5yjBUbfsI73nfDwbzzbRf/dzmw853f0etnwTTk1IsJAYskvmm55ILu0w
wVXIQU5lgGJYjuTm8w+ozp5RPiALBdgFtjfPM/mg7+9RXdS+k2CpPgZDZc7xpe40TCgaGiFBqAMG
J+Na1lM/Xsyhi1GXadvsmOu41p4+Cnfw4DnXKmFSkAPwwNaRE8/4QC0ZNFf4xiGy0+4a/tRAnAlD
rQzm+etmGjLogDHAIA7rXQw+dSJ/yh8JiK7bBwJIw7bCKFFyGiSGyXDbjRUY5oG0DzXsRpOy5I6w
4jLZcZiloETX109HF/bRAEaqDdstrvNw2MYpipTLwo9QYiCpHL6pHiT5lmRPJubrkPN1e9ux8spj
mfw14k2NeND3BOkCrsw5K85rkERknlmI2PbGnAjjxKdKn00aRUsTPuB4o9Ih6g8DrtDssqvG29kA
wXaPxg0P7xeP8/lbtvxWphQeYwMyBTWb9/vfilAakcPTNI8DHMtrAMnMMZZsDkJaoVKsc0kUxwZj
Ci4DWh4+mMyhYpgUOjsVgWP49vmjszwZ7x9ti6eG3db2lGTBPVtp22KQAXCU6tTO/t3QjOHBw2++
HtJGjrz0yR9X5mA9e7/4YrX5xwsrZZkUFt6ynry/DcYgS8hGZX0CyBUeREycvZM3NN5KK7uPgc88
0yjiD2s0xIfPv7O5LBlnX5rF1eFtNpXjYiZ/f20EYTwL4xSeSmRc3oaKmHTcscS7h8wZQQcyztT+
FvUmQgRCy04DGu+n1OOo8/kH+XgPbGkJYVmmUkp47rIJ/G3BBaaDVrYw8K84POnSN62VmWbTdQa0
dC9kFb3GQodr6MrG4+dX/rhgSM22oj1uPRFM1tmKBp5gBjhaGEfMfGO8A+8dTtccpWO5kdKaNqZm
ur0q0Ol/uZj+9a3e332+K+ITYYIIxDx/ts2IKB0bVK/piaOoQ+hRb+NM2o2w2swUnA1UXoZBKXs9
0llSj0JP5vPDOKquXrUTfqJwgygyRrBm9JY+4PEb/KPFcjf+GWsyi+LfUwbw+mbq/craD3E2hPs2
sDxmohDkiBEtu5DRf4gFd6VLQvBg/dSmdawRfV0xuSUkMW14CxmqROKGQBKLE7UQzJHIHkJUgq+R
BDb6uH19488hliBsLAUQzqCG6ID1PemabxRmxT22zPnFZwX0j6qoKr0fR5NmbY8bw9tVUsTNvsE5
ylC71ZzPQ90J523G85oxIMFhc6m0ggABlmTg/2uHsb5nHJpd5/HQGfsJNhDqPugoKGtnblh7WUMr
I4QKlF+3cXrbJb+5sTStLTI/qofQoFd8Tzp9m11hMyXlhhaLmwSrQvU++YpYGKLouhmzMdk59eie
AEWATnVCv37CDTXGWBuB4/5QOlMvYNogFzCNaogXd3K97yLG/uhcobKtwwHAzK61xHBwM8RLj4Oc
6gMC4RgtqebwjL+REm+F32oKtzo2EwysRAQ2tYUJtJHxr5rBDmlh0Iy9fB9Mlaxe3CFw9H1t4QK6
d+IG5bVdhIoQ5AkE+rahIoL4ipgIQEM15OKGuZwTV7t5mJGk1iTkuGtsQrzSY4FN9EetzaG4dpAm
XJkkquvfw5S5wL6y4dEqppHZt6L1sgnIGSOLIyuHLe5XC0kQFrZDMjocktbonMNmzQRvMtYind3L
EDP1tFeDW7yQI4AGZ8A69qSFSkFxGhpOpwZUQQTQHFj1tNeDJeJn2K6xt4exWk74hiukynXhEg4R
uyqEzzMNA/McNKteejHZYyou6Hn3P6s0C2iKARjHbynhTX1vBj3b1x0mf2cXWkh/wX21vZMR3Rxb
S5Cl7K9MJ3PkQzuZ0HcXEroZbWTm6emOByHNXhvszP6tP1rFcGEg1wS9bhhxuXeYHuHwNIcku8qT
qFXflAyC/nquhGpW/RhabzMUEl6ugdbH1WBleJfX8C8qzI0hlIElErLcZw6K7G9GNRtzsNMcXC8Q
0CLC2C1FDRVV5ojvo1G6IcRpXS6pLr4qdrHbWGN2C+B1KA101lNtIxdNmiNe0zi9twg7IYU8yQz/
7vNF8qwGZ6dGn8MYhdM8MAopzhYqtKVGXUxlfOq7KrgvI0jAK1QetAPHCJwPdY74YkP4a909Wxtt
ybbErBUBl2OfFbvkfvA20644JhG9YRoyEGrXoXaZTZJ5l5jIcEiAmokys3dtRRot99cPPcIxTdAf
16VLJ38ftEFRXTLTseOFds1LAwBlhgacWQRTmAyI4CgUk+39IoUa/jQK8jEqyG1AHc0QMKpZa7+o
UD/udErxfTjKOErQmj/7XpkrCI9EPHjkLeGjMmkcOwSy9NhtBAGRlvsQCUp/azMZLcJNg5sg/Pe7
vnIsU4Ig5NdEBHW26+smg147RtGJRiM1F5yB5K7xCHiSWYV8AXvYQQHKP0CmdY6jZzRbA/n9F0fb
j88Ubzt9GsDCHpu+d1b9jdjuUs8kAi1VGQwFlKjRFOx5cUd3Gwycvi5ohGnni+fqn65K951Si+6D
ts7PBwRa42cmjP7kCBEeC6QNv1sfSIxGgXqHdce0/32Vq4XjCgosk13Ktc/qyr5siUG38+LUkOiU
HwzsdSNOCzB8dVUUDiTo0HVvp2p4xMEY73tEv5hLKRNRhYfy/vMX+ePTp4WrNU0lHj66PUs19Lc6
C/Tg7JWmWZ6GukhfGuDJ10BmFaTAubxCqDFjFQ9YbobR6L6orz8WWlQ6WktFv8LGU3xeaDls/+lY
FSe7a+LbvrPFZhxU9zo6LgzDVHFoxnZ2+vz7/sNFTY0age4BaQKWOLvoiOQtb3TUnnwm4pumK9xt
XIbiehJF+B0qSHLJpEp+8U0/3GSqBc7osHtYuVxHnr1eiTORJlgK/5SkutsR0xB9c2O3eAM7R8Zs
QSFiXuE3w/HfenS0P//G/3BxS1oO31Vym9V5wwh4cIHprI8fUPSn88ZrVHVgrqv2ZkmYm+NFRbNy
aBGJjciJ4Pv84mcdCp6ppafH4kJF4SzHivePF2NFbMtjmT5IFQ4I+AW/LJXStRhTYHVwkBG0Jfad
jRzl0ohi8+Hzy//Vony3aVjm0irj7wJrIQ2/99enRww9h83o9Bc5eW3EKbaUwu3V79Ej246+lUTC
IZxmH1c6/wZWFSODy/v7ffLzbNWCL3v8/CN9eABZYuAULt0IvTyG5ztngr/fSAlHi5MoPdmZYxyE
axMqZoF+OMRJ71/3MwE1n1/1wyrHsJc3DNAEk3eL/uf7+zB7Nly5QMpT5Ru+ezXh2732q6zYWkXl
JWScGN3b51c86+ryy1uuXm4vAnXTk+bZao7vDHE9/uUTMrXsW1ORWOmgWN5DkbW/eMg+3lLbNpXN
UV2zf1qefP/lAjRxPZbZ4AE/U/1UDNYPFMYagKyN7Lvzu2SrjTL+t4d0qljJnmkJxfpJ4+L9RWsi
d0gRxS0bNXZwxZnNXQuCkSjzfHULutK5qnLKvhWVQ/9FA/TjreXKqMwdCjCaJOcL52yNxZikXfhQ
0Jsh/CQA7mv2dXAHpwVv7ue/I8QPvsn7d8jGs+ZhnJC8RTy7779pwcPMGSpyTlQJVX3EgjFULFoz
BuYtuHTZ/EYU7Pff0FsIZE2BmdF2pARndF10Yy/AI3jo/pu2NfOdtkrjF5QJ0tOaKMruB4If/Z3d
EXCNVQmNCA24agwvKzdpbIIbhEMkX9PBRCYraOFnt0gEo8WzkNUXwwCX555q3OzekFZ46W2i3Epw
ygKrNN5hxyOCrjXsEtjf0BAwbXOqfiyzKPtOKGRIgmgUAd+ZseISpNKJ6s1kQUg2hY7rAN1KY/dw
SPLktqk7199QWAsyvMK8/g1sY4Jx0DVle4Mk0vgRK9l3t2YyNo9hXRjPbt41byncwngbjM18r1Xm
EyXYI228FnanTnLM5reBLtxDmNXkciQ9rWXEhSNj+siygBwy6QpvBtuKENYKSPWXbRYXp843u/Yi
z5tZbQomE+sSpIN7iZSfjCEG8igVJCT4DEn2OAcHxm+oH10MqI8wlBFodUFT/kEfiHkZi03d7FNX
DOFDzsnd+I34rCrupy6JN1R/xbhT3hLk7tNmuYZNhD2Yxm77h7+kdaQWHN48jT5pK1vCAJCnif67
MeAzfCrAhRLWx75wSW6m7W6jwe/izRSa3Q+MgFWxjes5b1Y08Br0l7Rk7VWJVor6lj/XGwuXAkx0
KykKTVhhwGCTeCrLu3c5LY07VxRTfS3pXUTfVRMTn7HESY04iAIbw+5ISbUKyeNy1koW6lAXOYRU
Oo5Fseqwmci9irKsu6kmeidApACGPjqqSvxLgjZxTJJU6kdgeTlveeVLZi1KX4W/5rFzJj/ZIFrr
9j2JdfYD7KRGMrdHOL0jgRzhPGXkhFvD8jigGpY/j2g0CveZ5r2n35BFogFowb5/rxic44QmlTK+
UuSTLLwWE8tA5nZZcZGHfvRKbLeBSzOIDI7y/SIi3vTlEL8FbFNENHXVS5bmhLwYcKt2gxcCRI6j
wL1p65lg2sonfPqZ9ndRbmjdTc6SOgT1wuH5B+s4eVP01KMX+8Xi3zbHDpfzLQI2whbKMGNo0LG4
dfhLW6ZigODNZ1ChrbgHPaKZ2zuR1ifXp+l/nQKXvh7q3hMHaipWEXoCCTpHcnPDakKRE1XRHXax
cdx5i9Dte9GPfxGUHBkOKz7qJFC1ZoyQMMcYub0b+wFlpQ8Iuz/glDDwavQJekrHafhEDcxcdROH
dfuM6qx7m0Fu/kpNHm5EKAvMs+m95gWr6hhdk2IWFxfjlONtmSdgOTKKR3ATDTzqCzH6Rs9pL4+e
VUeizC+/dltJS6ADZmR1sfVWyXb0D0nZEdeXZhTIm4GgiQgJF3PBC+h4KREpJEPKY+jBQV0ndj20
b36DROayR2k/P8SdwmSI+7qle6i0kewr1P04O9pSPY48jwpZC7vFIZmMkfEi4WtIQsI+2cVlFJVr
UQYj/DoKaJh0I0K/jehdX17ge4zhCTnYEbmDQNDgGWWWTwcvjcxN69fy1plHB41wjKEm2nEc1jQK
ZVo+S8+MhlWn/KFAG+WQqfdj5r9PhhQ+011OAaG+t7bfdTe9TzttnZluXu/HTGMXlIGlH/EK4oLy
ZV3fdNzVTm2qJYP5yi5xXuysnibFShpmnO1GBfYFnjdjhETmSMrdmnPmydNdxcLsEaaj1yNK53KD
iceASlRM3pb/gFXtddEWv5MpGn6jj8+/26AJu0Pv8QMhEUHAdggqQdirQABFM95RzWvZ25a6FXZE
lKdFihmBcnZph5dTKzAX0iqEeripRpwPe8NEzXKE11P/KTBvESKeFsZvuG9Bf9V1nqq2FaGL4b8u
UyQDxGXIwciOo9ZZxSDtQZJEN9kn5rsB+AQVlxshXfyoampOxMuCMQqKbvhiA/9Y+nFZh1M1ZxBn
Id69377nGm0nkEv7tBhG0dUBeWWRcG+TdM5utS6+KLk/FmO84ZLjnO0qMsDO2xk4sqfcthr7ZLi6
ecGtvGR3ohshsYgm3gKHOlSVSP/tMZaprFb06x168AqL0/svWZSgJuM+TB/A8oPZDbwK1F+R9XeE
cWKnNCaIxC3zkpXyGrf44of9eMhxTdOyKcUwfbgfBAVRJnJaFr176oYSsZyW9MkJ6InQ7Cjs+l0i
Eb3OdHXWpTn7T5C70ZJ+XqX9w0ew6QDQkqOLxMHirNpmCFyPRHjkD+2YEEI5JKCBBkKIkDsTs8nQ
E1ZnIMiqxJlK5EmaqP7280/w8TED88ugBq2NgHd1Xg9zxBVwuJzmgcLVXmgfw5JMZcpLvNj5qbHq
/PvnFzT/4Ts7qL+W8xRSGHo4739zpyzbEggfzkOoJKAkh9y9CCuTNkIyJw4UPVU2+g+Qq+iO3rFh
XAY2mxuo65ppLrJGbN9JnJB+E7Ewb1Uls9+LG52xyuBjgFIeFJ99HNXDtTPB1f7iofn4nrgug3NO
gTDQTMs7e2ID7TSkLYf1wwIdKSn/Om87pqYL6Uj0BiL7sN+wXACu/vy2fbxrnP8sz2HGxcyeZ/b9
XfNqYXDj2vLBxhpCpYz1ONu3nQuSaiYBhAKmJbsHbeU0PA9Jh58MX2IwfvEpPj4tnEQttZxJOSJC
RHz/KSrmGilcw+JhJv/uZ8V1yWUOMbx1YWGsrXEWF59/7Q8X9ATNHoclQrKB8RCcXVA0uBOIlXow
8c7dVIOYNkMk1SWTnerSjt3+iwP3x0Eq/T30EIrGLku+Pu8rOoXGrpco4jMLclSYIP2V/OshHFl1
hhGQK4sr+fswu843qTs4tuiHiztczFJ9cVz82ARZPgrfmy2HXUDI5VH8W4/PUWVrV3HvP8i8G3Y2
gUm3mOzLdcS61TBWzaMdnCNjMwTC/5FacFUjs7Zf0KmbpxLOo/fFj/8PH0jRaV2EZfwWTJvPTpTk
3sP5Yzf8Bh5YkUlUhT86PAVwoNWUh2tS1aJNhZKJ9rs1T5dBgBF5kxAn/KSsUvxse/BUnz8eH94K
T9EaMzUteH4r+pLvbxHyWa+qzRBEVoVDbgXBwH1FeTy8yHBW12wtz5MCulR0QlwkEQHNX9yS88fT
pDKwqE/c5fKKbez99T0A5yrtkN0aVVSGl4kPtvPeKcm4PuDahprvlCrUXyzZ50sQF+WtgAFvK017
0jr7GfIgj7I4dd37BDD/r7bl1Lxv+FNrbwkqhq0ewdLsiHSs6ofPb/d5T5Ld0qIxhPzOsmikn29X
SEyRrGE5PiJj8X6SQkWmaTGbuEwsb/C2ao6NHxiUDVLINfrWL9aCDzqTRaiJtkEgKUUAiLjj/d1G
sYelTKngWOTV+Dpaht6SjJuVaxuPy480cNo9SSPGkfBYLK84/QAk9/PKpQD/qnf1YZ3gs9ADZ/gA
IhV1mTxbmIzKlw1ah/RoZtF06YLWwsxuxQdwVvMVQB9UwJ3nBWT3UsjtfXdOHvt69u3D57/IP3wO
FiTOoChLuS202N/fExwNdjfQLD6SPJpf1NOU3cp6dDgHIlF6qxPXfHXk2Dwg6zd+06AMtjjUv9jS
Pz4Wmr6W4EWkq8UY6OxeeAmQ1Djt1bHrGXGudY5DdsMpQXyvBU61TShJrgE6S/DgCpdL95Vg+OML
QenkSBqXaH4ova3396BL5xbOrBiPrW1nx8Qcs93sLKGQPu7j1B6MC27RV4XAcmP/3l5j73dNhx3J
RMpIS+/sLYQ8aPcl0dHHpp1Bt2g/J6hvSJVxQWcn/mKd+7DOcBnuLaUyAhdegbN1LkI1UBOgZR4J
ZcMzpmnhrsKs8f9ERNntAlu6X5Q55wvr8r0kkg4UYzbjB+vsgk02NtjOkHTJefbgccz5jQ5Rxt8i
u+gveI6TRybZaksPFwSeO6ehu/38yf6nr8yqTlnsCFup851fFpBIa5Irj7jMAmK2/LqfbgOQ3js/
j0zzImXSln4xHv/wIPOtFdRROvx8Z2rU9w9ShL4ka5JJHFXQocZXOCwOtFY6sP1u79jXdJGw9We+
D0a28MNfn3/jf7jny17Cks5RjGPY2Wuk24p3BkzTkT2N7J7KDuunUjpiB/4law/sXvE+D+lSjWHm
EODk9xeff4APj7QteH2ZdXkUHMzZltvzt4KDYUMpJsPCI878p91IAgrlBS4qY1V7PmkNn1/tr4Pz
uzeInrUpWLgsvjbz47Pv24S5RQ/J84557CHQqqoeu+AGaP5wzUSvJSS2SfBXZ34Ino3wCWSZBcgS
4ydiEtumY9339qGDPb6FShUluw6DKpaPXoaIl9YVjJvsCtu7KEHZFSrc/X/OzmM3bqRdw1dEgDls
O6iVLFnR8mwIy4GZLLKK8erPQ52Nmy004R+YmY1nprqKFb7wBnplsKuq1CGnFh6SVsLEUQUBtWmU
m8kF0QrdJSlA40I9piSeCNG5MMd8TG4HZ04RVWCr+6QbUrUW682B83ItyMAMdvrc67MXO092CU4f
U+g+5ONAyamrHlLLHuwNzhv2DgNrkr8YcfubFvPcPQps/cHGnP0H+unjWxDh0gJ2VF/7UfMHWPyo
Gac8a/j5lkmj5ng/xLbZObGVTQ9GSbH7AA+sCW4h72H6DV+61PABygVVxs6og71QZqEdIm6x5DE1
RKmtbJeTSx5hfh8lKZjRuhmYS3Ql2Le4mXB7eDDNMsZkr4rDXTIOY7f1DOHs/bk6lmahtTu/Sz8b
NoC/Q9ZDzOMvY45cRF5rm5XxgM6r7lwhPuCCVa9iqtZ1LTrtVgKLupC1UiuNqk8OI+8Zt8D8olGf
mP/8r8M4NI4Zg+vTHwCjZX/cxsehoNGQBUwR3atXZvlB1lh8atCLDEhmSWS/fM147MoAHw/9IYQz
8j2i1Y4GEnkZsut1Hu9o6E/pDfB9jEoQy8HNMeppWBhl2lwZYIxvod+P3dek0923Ds4i5HZtghs7
RI2+a1yVjvte0I14agFox1sVN4m3q3yvvkwmBz/bKhNlsLN7nJoux6abse/GqNCPiK0Axtj5T/rJ
LU/6MjfGYATQ3FqcNQNLmbbpButBpEG0n3WTtq5V46QFGlxcUmLGmGOiw/tHK2P78vzYH/3T5ULT
Up8XmRjeXeZQNri5TMrQfDACACJUTYMsrLfSn7rmagQobT0h3dEfcKS39C9UO8ovASk3NlikqzdR
PPkjsmyqnxVCNaf4Ai+xv8+y0jdXdsQnzy/Vzrk2RY+WptHiLTAiZ8JGnQCgGT39FXI71l6ZHNpt
gfRvuWv8Jnk6vzSnnwXoLO1+SwdvAWJsMWKB+IFR5I35YLr6FN23SN2/xKaWj7vB6wxFcqUb38Ha
x9GV5Un79fzop48vRThKrfyTpxfKyPFxG1VngfPj7WtnqpBEt+SnFzod4riAqLQa93IqgQE+W9TH
pYY15fnhT5fbQBuCkhhHj3grmK+hv047s7S5XCfrIRKJ2ncIX+KVUpioj2SJQa/BVtNKfHV6vxC4
GnTggw+Ix7I9DICyRcoRXF6YRFAcMs+mCYiJg7fFxtX8en56p7cog0H7IUNhkfG8PZ7eOKK9LUXp
PKgxxhtp8JT2h14KVADX0ocvo57Fz4VS/x7QQCLxDf7ySBf95RxZ0lQr2Gv4rWjZu6b5lANBtnjX
GDHgKv3vc5whM0AZDIRPg8UOMmnVIBbNYAIBGNS5B017cLtQvweBGoltTCqEnTwmN+eHPc0A2bNz
TW5+E133pCJpxgkQyyq0HxAZwWl+tCG5QV9BMcdJcA0vy0L+kjRhqedryb6cnGhPcmR+/19+hjen
opZFwG4sPjFSV0gXaZ790FmaAVDIyi5cKBGAcZBcu8HDAZ53OoqfY5z4d1JWIVWZZO21Pi0R0FHi
cuVm55i61A6PN5rr1Ar5EdfgI8gWM8uRbviBFlMU7LlvQW11Tex+nbLBLQkKMaiCWox8ChdKnM9a
OfX4cH5dPjnYIKkM2Drg18DMLX4QCgVljmC6jTZ9llzrTRJfwFAxZxnm7Fahjb1yb58ea/BSOlEz
gDXec38ONP+6SOKUcDdz2vDrVPMwb2RTiG96jn5MiQhqs3KHnF6aMzCOicHT8h3UbY4HC8IshqUs
sgdjQH76XjUICx/IHLsdanUxbqeonXu7Mq7r76475W+B3oEC+edzR4JIl4zLG0DkScVWWaOjVc5Y
PVStLN75PS1Gd4ivbLOq8KdDGEbmTYaA2Eo8evJhuafZ7TMclFyREu3x3A0epS7qaZhlA7rdFwFE
SgqPYF3V7NYzu0z+40ay6csRcdGKJCUH83k8XgXjbZwSM8SYAk+pK2W15bMthMyBEEToemf2MK3w
RE+nyJAsqG9zpdGKXAxZwpEDt+AHD9JRor2qAic54MsToMTmlEOPNyAq/ivLelJk5vg6c4nR4RKl
sLuMRGM3x5e3KqLHHEU3lJEmvWzeZuOU6XmQg51iOWME8tqsg/yLRyVg3I9BBNcMQksxXNWqxhiv
Q+NdWzlYJ3udPj+ESR3VYSo/p8lxPDqC5Ct4KDzVvmRNX7wBhPDpxctE2vcdvuM/6j5u8wfMFss9
rPtkJR/75HNQ70VaUqfaRmlkESB1RlGjfD1Gj12q9ddmlJjfMS2oIHhhpos8Wh7ZK3vuJCRjzjQm
Z2w5VGQg/Md7Dh8MrMpZjgeIR5N2U1l5cZUL3+c0DwhXIGwv7B1eWChGkl1AHzm/5U/uMpuSOu0P
yGQkf7Qpj4fHfFRlAyiUx7hWeOb1yGodJFJi8cHpED87P9jpXF2uTeZJKZ/i+jID7yyVIFlVZ4+p
pqkrQdnveXJq6z8y2rcAPNUFEFQsouko0nI7P/TpEz5/U1C2QG1pr51k/1YFpBz5bcYGXvAKjN0+
GBiBXalea767sVOB80qSrQq1BqmxMvkzgOhYOeyfHLwZ305LgQLqDDa1j1cbbwsN6+3Oe7DkAJdn
IyylnpIh0px7H8e4aQO7iOglod4M3x5geXhpayXKR0bdp2jEmbF528xi3Cvb/qOfcZQyweKEqu4A
OQfwfxLglKoyy87PAqI4nva9MjSn3oFU87pN3uhjAnnOR/9KxJGORowrUU2Eai6RCWui6NKH1AwO
Bj/eFO8dH6k6bEWKb/ro+9Y1UH/NBh4zQk9JwcRetF4w/AFe2H1V0K+mR/TNBS6Vrl6LfSxU+r7y
5ecSynJutN8Dg/sVFzF3sehpmk2GpzpOGG2TZp9ElrfFlDO6Ulwz1JOTCJ6cYdPioHd/k4/meJi8
Jrv1EFxeOW0nMTrLzA9Bo8C1aW24ixSk5dnxXKqKKMtaTnEJXzR6xcWv8fZS76NZ2cpH6zLCBfvp
/CJ8MjCPGvADYLnkIkvCLgKcbRVyBT0ETmNAaDbz6C0Bx9cdoL0MWwpQ3XMcxdq0cuxOrxciMmjw
Dr0ci4kvylsfWkHwZqNHpRyjgDxm1FtQ1rWxcZDTWyktn0amMz0VkDNYbpI8fZnh+aJRZQc/5rHF
t+93HHoyO6CMbKn7HuE6Zz+CupgZ066mbguFfd4TMAkUkS0jQwhP6rW2cq4+u3VIV+bnbMZEU2c6
PvAa8ql23bnxY4K+5ovgNb9rK50WjWHNMocqqTdFng1XRYGmPyjfbtjgVKQO57/+B2ZgcQQ+2ke0
HEBVkPof/wyME4DB4Kf30GttKa7sRMOYFf6iCYMegNS0L5KqA3aGUiBIw85z3iJHggwUmKC3l0Ol
leFLiDscZlN2Pv4eegt6rB/U3r2JxsTXyYhjfFo6vau34TiUTyPkQ2fr4yKu7gA7IfTX2kX0ZYri
/LfXEnjALy6t2yYABH0RZVaaPPl60sZbzZW43MHdHxncz+BfwBMI3WsDZfW900ZJc4EtBupBYZ36
xsGplIZ5ow8LyAlhkVHY0sNgR4e4Sn6mRlxfNoAaUPxFOzHdSnRukP5GF8i/YMeifRn4Y2bctEGP
9yLxbfm1HtNuvFUwt3tE4rW4vkZMRrd+WE6OLhNif+a4H5CwgGUa+7j7+Ek93aPGaP0ngtIINqiS
JS/nP95HVrf8eBBFeDlAxgFtt44/HpbnuYPAf/ig7HL8NZZ9PR1iX3PxbQVbjIA5FEeMm0aFzG0h
/aJ9N3nKPiSOkOjOpGrw9+1qdWeDZEYM0a/anwA262SL77sUK1fch6zF4udSgPDp184JAz/5+Ocm
5dAhvxZoD/FUFt0uajHq3VZROOL+Qa07vunMLq/vIyV1/6DRHGvgsPdkMrLA1msjgBCTVDW9hRy5
NrS6vWdrt5dtLlPw6Kg6vk+hzj6wcl38MPo0e/KwJEPJKJl0zOkUgK59NZnFvSN6F+hm5joMLIsU
F8EOpwR2eZchIBzQw7zKa9ZrI+JurPcKKaS1828y2eVigHMhR0QzYH77jxdDpyCDFEAQPiQFRbkf
PHTwcjcVeNBo06hR2G8lYuk45vVjqd95jQqu8cDTqmsg8HqPhHunxHVF1Wcthz0NdGcWvw3xCY0S
KIWLi9lVno0qk1U+ZjHOJPeY50zfU7vpkrsGftklPRq58g6fjkg1lrIbgT3KU+6ydhMPFvZCWVA8
JpE0dRjvJgFN4XXNJpLjA85F2crb89mAtMy57sBRUIue//yvNB23B8MzQykeken3L3kBYS+PbZ78
EiG2bwddhkJenj+rp8+sByPJobhJm++08pxHWhFMRiseId1IrJQL77vMrQmPFVybtxYCffWmgce/
Muxp3kR8Q87KP8D6nYQVRYURtZN45WMf4Lx4hwtdV23TYKh/weEHiW/a/oQhcA+5fzM5WuemGwca
QfvvC86JJ3uDUAeQLFjsqc7DxqEhgnkEMwOPW+rOnvsw/u7aIeIMdSVWwulPPrBFKZe+Gf0qnx72
8QdWQ9RrwB6axwpG/aGowv8CTAJvQWPLA7I+8eP5j/vJY87U6OCwbQBxnuhLlXTo+3G06scQ8h52
TiMGJdghYPdJkGyNFw3xRrwnxjHMG6DeqOM6XYUZqzEg+rmSKn8294CqFw4eCPcgQXY8dywJMmjb
XfMYhWF/iMxJ3FqZYU2AJKp7JOfp1J2f/Qcf8Pgq89jWxJCcYmAoy6KBTFM7oD5fPrqJjZZUGOM3
TIFsCC4ngZU8qp6zOOMoI4bWod0noIqj6l4HU1ciTG71Co/J2odUopeaBQHKwII6AAyMbo+dkWLX
li12MiqxjdLbCaOylmsEiUe/tSDGVFl3EaMei0+uD0Fjp6WYu30NBlydz0/0kzPM/qXCF9iAv4Ap
Hq9sYKeaNbgqf6ybNn/WsV27yAutYECrvxZiyq54967Oj/lJYkg7hPxrDhVdnzvkeNDCxLizCSfv
0QYx/cjnbHYoylr/1X1jHlxNpt/MGNerOGhZ6ShyxXUNdd9EKBF1T2R+jPGfzxZdIhPKOW/WDEte
7K8xUImHYZD3GCVGVuLeg4xfgU7FsEe207wVGaivlYU/3dJzOVkHsOwB1YZXcbwGcYLpX9pl3mPe
4UUKGwloPIswviSpnhmoljbDSmh1mp0wooWQ0Fzwm6kHxyP26Bf4uWLELJym77hy2dt8mhIMveuy
25//xDT0+b8dHSCIn0AY5/ePa4t5Ho8WOllNkBcH3NLe1P6IbSU7fETSPE/fKcPg9HsRTTEKoXWl
EhNpmz6DwIGaU2S/cLLz4A3slSb1DScKy1MwuhqUQ7w88kuncnOsdRuayjSI087fVVnvRz/wFkAk
y0H109mmCOA1l0NcRteDjmbPre4r4i24RwN8n6K3nyNlRfbdDLLONmI2n2chjLTF7JE4zyAmMcVI
nA9Kx8h3CD9q4zVUVvOLGRXSabfAG3SoarbTmmSUY2C+aORoPAQiHoCz4oGLYpCNWJVTWOEFEhUI
Jzp6g9uyhnfEN6+zurs5oM8uGzd1LiBdxWpXI31Q7nrOY06bPAqQgtF0kMLbHoEf/aWtLaVvMkLO
cCv6ZnrwtTrw9rkTdO+xjRLUzncqnBtVrz8Zg2OM2J+UdhdepWklwls3xoWPIN5wHgo/lCXQudz4
5pSZHDd1ZYRf02ro7V0xWbLZ4Xht/iYedazXkmNY3SC3jbBZl031OwqezY+mpXx2aHVD3nCeNW2T
mhE+GlmGD/lzU9Fwtfo2f0NCqX5I7KgekUPNwkdEgR04diLLtkVHmW6H57q8AX9cpdukHrxHF7bb
KxYg3XPmZeHPLguMfEP1vcQ0x4yiNxEUwW9Kk0a4B6FeR09lRZtzW2TkAfhPwNXcQm9X+V2JrUx/
l+Ik9O4pjyxqNFLKv7WFaPlGyyHqbuLWRFlipF4odkkgdQUrq5TvuLs0/k1sxClunfisJNgrJQGO
dCUa+l/8KVTBgwdhHokQvXBvfHPsXyh3Yu0h7QBvU9izwbZBrxaJ1SZG4XVMxvrBnUpcBADIRWqT
pq4QJGfzBYB9pvQ2utYG/6GQUP1ohdlnd0wq3iGO77f7qQ/j6xB6mbmxe73tn0YfD8sd7q/jsG/C
rP4tQsCjhHt6P+Fl6bX5S0v30IRbiM3q1u6k4T0jahm+99ijaE8thW0c2/UM60tPtGF8iAsk3ijI
jF2Dhmw1TvjDF7qtcE1w8BISdNt+NIp2CPZDCH3vUxSV5uMVoZ2XJArrhZZ2Ozo0Q2yQiwWi0ze4
OmNjkeo1XALX7Iy3roQg+N0QtW3eRxCC2ieL5X+jglN173aM/yQW24E0q6s4yvtbvTOa6j9s8ar2
gVbsBKqjb9AYQpJTej9bGaX9HxkntnsnAYxOF4VdlONGoPN/XelJMGwQRRX47elAe51MBvcC0wbn
BgNkfbhp8262oWhQqdwivEzWtAsh2N6BDXSKa/7FfK/gpA7uFigi5cmcWGnm0xArXOL9ZySvhZPF
aOzoQl3lU40R0KTUiEcS4BuEjSMcBvCesmvvEdBZVPF9M+nvMAjCGkI1dX/fYDJoXJH+aAe3S50A
O1WBzahC/Anibzsm3UUZKMSEzDofQetHvoyu3CkYp+fOFrgeMd+weknTdCCbzBuAZEZtul9tpSJj
bxeq+K00+Nb/+lSCH4IdTXHRpXLqLUVTi8pI0RPV8ydDtHV4oafm8FvDggN3HzTu5TWqSuZKwH9a
6ZqRUkQM9HHIOAhIj98SVHtaafMZH6WVVJvcgbya4pT1pZY1lzeyJeKuRyXR340yl++iCmdvNhsF
cPT5cTI8/7SdPNwzIhkSBcEo0UKwFKRL8eYpIrMcHnGidOCGG2o7aErZCLEr7yFQWrTSjz95txkQ
SU1jBnPQ9l1KV5SJ7k15a42PjsinTV/HzmVhZf3rqKpwjZFxEg7OY/EuA1kBVAHE4XilLYphAlnO
8VGPTOchBIeNtTS3CxrjCHJf25NtJIcwD7M1uMonkyS1QcQ1IJmaIYvHA+t2EPkd6fujm5faL7wd
nhUFqWRnorgkV4L7T74gZXgABXSzyc6XKiy6jRyFk1v+Y1lidl+JqXiPSVzrTTg6zqOpmnElfTnN
pWg3sXnnmVkgH5eMz4m6Ye7WJux6CC97cNL6XTJU5a82do07o5HDte5K62BMTofBG/L2mD919tv5
jbvMm4EwAEiiMs2bPbdE52X5q0KQ0MPGAM0rnszRqsyNJehxGm2VvOMlkF40ekqiPKG2M8Ab7wGz
NhhGrFSIlttr/gk0+CmHzLBLpJ6Pf4Kb+hrmiFH11DqNGe0CSwWALWtEpgIvVbdx2zRofFfF7/Mz
9/nf/h2LMiwWmXQdAZ9Sm16KZce9QCyyMcWTD6MtvA/LkuuKTyW/TVYcHUTUVdGuKMm3vliw7r+d
H325tefRZ54vnx74Gz3f5aQdbKXAKj5RBIJSVZSV95DlZnflyg5O9/nBlnsbgRtKXAi8EJHDp7IW
Qb43ZagPZJn3ZPZqdjywg3gDbhHlLPpo5rsdYfG9MuRJO41WPmk56jpgPWGVLWugcLP7KsYW7hmL
cBgSm0IfHQvBgNJLCcvqIroEHdkbr5U+EKsTz0/BDsCM9V5FJq3Pxo/wrhlk5k3YcOk6zpdD6qcX
IYt061ihywNrYdyGkK0/fCHD7vCvn81Atgptu+iJK0sfN10Id2KTt8PgPp1f0tNNy/Qgl5I60cdl
eY+/X5uGSU82o55VNBSPM1rxtiFDeM7UMG61Qbo32HPEf84PegLrZEB6SCgdg//iqT0BL7aRLya/
rJ4R6mzEtmhCLC1bL4luIqf1nKsY2csdak5FdFGMjeNd+8g4XQqpNdYBgkonNobbjuJAQjtcYjud
D5cmNj/D4/nfOT8Ix0drhhLzEhLfQltalusTB0gM2p7mE3axAmIB1RJ1sHBbXHl1Tw8R4wQsK1k4
xcYlctxQFcqWNPafulqm40U5eb8cMGdY6nY6bY5/nxSvLfOZ1Yu4M4+/OHxDvMfQGHrSSg2Rhywq
4ysPeYlxJbD5bFJ/j7PIkVvfSPNeh4tKNlDjwhmARMCmWY7hbIcOlOz8tD4bDioI2m7kEadtb1QO
PDH4k/WU0P/mWRfJjeMk+U8dG+i16ujpvqD0DY1xvnkZcgl+SNJSeXFikmuEWf8dY3FcTTrqmi//
OiXq+rO4wHw+Z67W8Zeqa91sUrrIz9FQY6hltGoiLqPbNnvemO/nBzt5RqgG8mwB6jDYasGSM+Wi
Am34CBY9W1XWYhBZlME7qR8EHr+1x1twYsmzk6Tiz2T7dr9yAE5uoXlwIIg2WRO6dUvkKXABa8qo
SDyTNyGxE5iysHYlWkf4NUd5eFAiK6+M0J1WinWfTRpNRKIk4HAEoIvbL/Gx6pVekz7Hqglp5iCo
sMfKPnqeEAZ8rrI5se9b3cX2xandf37OgDBQSAEzZgMk4Sccf18PURhUm+r8GStROtd9Vm5xvdJ+
2LIWV20s16pyJ0dkHo/wi00LvNdZxr+gO8O4AFj4DBPB165j/EfFxYDjA/iZrByDlafz5JRgqjGD
r1AChGyIAvvx9Ey38UxieySzmkgV1E4K+1cwiTWS/QkZg3b8jLebMxfoftYyZ8HTClneuhif/YQC
yX9IXVrebqrxjd2lTdd+cXNqaZdm6wbh3qJ1RZW1d+u6PpROMF7nXuJgGeX2crpEY165O+WI0d8j
USf7mLx3bKbr2q3z5tn3MXepdL0xkA/QWtySuglRssbUyOuxPianVwczyxOKNKJ0EVps0h9xIqM1
cs/Jh8QWhRfDI86dYRLLbklDLOepMG6fJ1fzwGMM3puBUNOhdttmJSM+HcohlmXDzDHeKeoBy7+o
dwiAniGiqOc4zgITZ2v5iBSO016cv4JOY60PPpc+g3PAd1GsPt4xIG4T0guzeW4npI8P4SDzSxSD
A1zFwkQ1fzBuwpoUhMvkHGKrFU9g/icq59NAucMIZVEB3J2muNzp0tMeRr2osVaq5QBsoItsVHrs
aPqZRtiCbdFdMv84xGuXdA9GcaGpWeMq1WJZ39fQGYsVRMvJVTOzQwOCVvIUAuWT0gId2QyD9vbZ
8GSHgw7cYuhfov06mE31bTSxBbcRkTwg+G6s3K4nYfP89QwyX2B6Mwt+cRCNoMAOGfWiZxFTzdsa
iL/XG5TZ7HbbJHotD0WMPdPKoCdX+nwaaR9CHeKAApU6/pZt7fNIYjj1bNRGOxxwAy1BpeBLb+0I
1/q7Ei72BSZm//yUMC4NRFRIiQag4ywezaZxcL2ymu7ZRFUbT3rU7K6Rf73yYeh87yjAoCLommtZ
98kxmaNDJIVp2OoeEdwi2OlidPyVE2rPZUtVEzctgByboNPy4iLsvVzsz5+Uk6IRXUsP+AjMVx4P
rvXFLEEbgWsrx/hlBK1+k9Q0o424T2+p9X1Jmurg2olxjwG8vKNU51y2TPmubnq58pFPcn/0HJgw
P2PWv+QJW/wO3EIKtnuWvshITns7T0wcemI5O2uizoX/7BTL21HUItzgajtQsgckAq3AlcHKkpzs
N34JYEfwadQgCAMXj6lKekHDYEhfLN7rDN5dmB/6ZIoPhpiat6AbrT3h+9r1eNLtIxPluprNPObi
B/qzx9tcokLXJYOXv2D/Le5rJCvTjdAL66rp8QXdhJqtJYj0dbg72goHgMYX3hcf4FS8bUVd7/mG
tFdXdsfJgbdnWQFKMshdU85bvg9pGBi9HgnxInARV/jQ+9gBSKvFt1TavtzEdespJCNzL9qJcmzq
ywGXg2yfIxD27A91+qu2Nf9noSn6vVZMKr4187g9yD7vV+p/H8D/oxyL/3p+x9hF3Ezuh4/VX4Wb
GpNyOdXx+ATmsy7xqiFWA9eTgGEDQyP7TZdEXOsyzA2wR73vIIAXOPkfu9OKN76NHG9GUVWvGNCY
/9o5pSnP+QKKgYgGNUN7jnCOfhtn3WqDAb18DyMcNGIeTYkJy2x7WlwhlYJ44/lPd/rlGHFuY/qk
nTRrFy9gaQeyK7V2eMqTsAiwt4/DW/x6cCItsIdLNmKwMIT4X8aEtUBMaM8U8+NZtllXmJ03DE8J
+emj5/o40yrRfzNG9Gg49Paf8+OdvISsKjUHvjcBDOHLfJf+taozAETxHYcne3KuI1nKapu4+fhi
Ck+rKZshkccOll/rxhX/+ggzNAh5SmXcMzN793hopF4SH1zk+ERBXV62vubs8H12flZClxdZ69hX
ehf5L0Vpq5fzk54ntdzmJBog9MEGzEWsxciFEfq+ZGSjmLIHuxd1QyfeMHZaZFr/GrMBMQTwAIiI
3MblXjweKxJ1gDvsOD1lrSHfjMFXN6GnqXaH97e9Vrv4ZMcyGHwFF0wJZ3PxzhOQdxl6beMTIBbq
qsqXjQEGtm3FRupt/KXJ6mCNFvzpmBAkZwKfx9+LU9KrDpWrTjHByPk5ND7W2T7NSe2iyhrbxCsT
wdqVZOaT7zd7FbF7CCmodC7W1EhczD/ThmkSiD4Js7ovZWa95uP4fn6jnL5jnIq/BlqcRr+B0hL4
0/jE9YyHrwWROGhGc9u0hfcSggS4rJ3U+Xl+0JMFhSlAR4QUHLD1DOw73jFOjSsD2sfDs4PpZrMJ
4h5v5zBDI/IiqUTeb92QWuXl+UE/ylp/nwl6IjNhfwaVc+uBSDoelSx3wgfbEy/pAIwSw04qgEBy
c6KHRKQYYtYUSa+QCTIv69iQ2oU/1YZ+VZpwcQ9RbMn6ejK+ea5ovkH19r7aiN6j8SWm2xptt1oh
euchsorwrhfDxB7cUT+MtYV04KQ51L6IFBGnbcEQxE+RHQ6XKoxwQnRjifJOJNIo3tLVsb5ayLb0
l+Bem9cuyWHC8uj0b2kQW+GvPh6i6QfmOOJXhVju7WB2VrAFGRrLQy1MP1tZtJPIb24kwfymRkI4
j/Tk4lPZovPCsXbFS+NoWX4RI1iMqbYah/BgkO0WGyEcrd2l1tS9D8rF3Tx3eg/va8dUlw2qlf+K
zSS713UCHyqJUHEQ3zz+iroQsfT8UL0YJUAOfHYrINlhiftMWExTtitk068cxpOoax6TlAIgKMUx
gNSLnRNh5FT3VdW99KXR9sj8jgU0xs7O8TFGuNvee0bW/QpSgV55ja33lwje6nAxic4GA29MVbPF
+QT74JWndHlLzL8LB8VZ6IirHnDd8VoMoleuFfbixVNd8SWa2vCS9BoTbR40fODPn5/loWUwip0f
km4Eev6SgdTQXwP3qskXXAes9zBs/Z92ZPXRTqJtiDK0hz72yu5bXk4MSUuR9QY9iI7cB2D8r6db
WgrAm1e3L/DEp20TlPUrKa9+IeFy/my4Eaub3O2qfqWzNm+ho4uCfjzVB94XQsT5ABwvayHRrqw6
W3u20qCQB1O53r3V+vK74aWovhRc+lxXpVfdoLtRrX3UD7HI4+HZ2HM3nKoo67ys0zVhQi967Lxn
PZ+Fi53Bz4fvUxrhL+g0rqdepAUwxi96hy1XhS+UUzTncsTWWN+atsp+FGhyBoceAxb/MCKW+uSP
KUINmSkNuZ/sDvi0Gnu73NFjNdF1HRo85SfZ+s2ljemx1pM7BLIfDnAz8Czfg3ZucR/OjL7dDcLz
/Quv1YMXf0z09DCFZUNRKjLSvWZ3cXbIKnbCbC5Wt/s+wqHxgHyypr4MQxz09wYtmN+kcb743afj
aD+N9KrEgyNHm3G7BmFhfLophTZf3BBG4K9/3MTsX+rNcPHnIgEBxPGnTfTWq/0pCp4RzcHz27O1
6BmYWHEjzES4e7pDKMWfH/JkE4NYh4LIdiJtJatYPOW1OVW4SdbVy1AmtbtRyEjdq7HM230RuTg8
G6E16I9GhCvYxf8wMmeV3tfcrDUX1wNq1JOhhV35wqvXc1KEvtGV2d57paFTEBmp8ed4q67M9wPO
+/f+hfxKXO/QXKJBPjctjtfYA5tj+bx+LwMBoXvRSMP5BrbdC65r2jHeBYn1bLGOjfnFkGr6Db05
rdq2gS3jazrtboKLOTZYGx3ZpR+F1lVrwdXyiyBlPCNAOOFk0/zaxfnGm1wHylVpL23mNjY2kKb4
QSOgqfbhaCNd6IzhUz0G/hpJeXldf4xLIZWQDt8aQrvjhYmbjnrdUEavmhOKF7B01q5oOv8h6eJq
f/7Tn1RK/n8s2og8WujBLikMY2/4ojY07aUZhLxRUokfqF0Uey0xUSwxaixNCwQ3nC1GdnqKNKHh
XinHk2tCfMu7dP4dFKjIQ2YZPuqsx3PO7FHz4BOEL7jB+tblBJzwLZdQsCsILc3GlpGdbMuonczb
IuGpXNmMy0eLOiQdAcpXtNIh7y6V8iZs5oQXNunrEOrYTEy93m47zGW/IaWC1WpgauHKyp9OeB5x
FuJla7H6iwlHsw6IFsTZa1j37bWdOWKHx19/V+S+1m4ai9dZj3A1p4DvysP5rz5v3KOTN9MXIRhA
gadBgQDy8WInBYZ3Cljyax3lOjSVXr+t8ja88G01K4Y3fbdXqeXcAxJs9qAfypX63OkGZ94zCohM
ELvZZTySYYbsK3T6XyOEjm80o/IOTokkdNba2toz+dk6s7fn5Igo0PQXpUCMLLMkNJL8dZgwasAC
pPguPbtH6bnJDnA5p+9UbiFxqTxby0FP74+52osGkm7RRHSWnxj5Zkw5hiB79Sc3vyiaIH3S43bW
ty+c60kG9bdQM4KVy/yTnUwbDfU5OLiQSZYl32Eo8laTTv5qZ4YhNsFgN8UmMWx63UmSzkRvezD+
VV2f4zMn9kgOoipLlLm4sTTDml/3qngtgsS9Vu2kntlZyNh4NBdIeSz3TU3aGirwk200dy9YWKo1
QMIX93OqgnBqral89c3i2kt89GF7qit7s4ftt3JcPzkyM5KJ6swsoXe6ZWlpkac6xWsVht1/RTgE
QMqQp4BQIK5ivzZvBHWp7wBIjC+5AC3zzyeW4em5I91LSryE+7D4kVYrl6/a4oN6M0CEKTd+1VDF
LdrKe6zHrt3ERqg7u5iEdVfTknJX7shPtjPcceops77XbHx5fGuoZKBaHWblayjN+JV/Q+4yrwk2
CiuNBEOJMdoMCAj9Y21s3lpwKAhyIb1Qf1x8ZPxSgqYXSfmKhUh06WK96+5BjclDJaQbYZqq6q1e
Bn28rUmwzq/6Z2eJ1OkDk+KhJrrY1mSsKbTtonzFn1XTt31VDtEOB+/fIT6oORzQsV67Gk8S6Vka
hnuRo0sRgixyMd8Y8mzsJVb6TWgmBkNV36TpIelVvFcOtkybKsn7r4hya3dDR6RwIIB2rr3Gd9Mt
2yfNV3Kc0wBh/j1AoUgbdWr3y06Cia9p16g4+TaGkVVciarvwkPCUeFusWHEghCTybAPMpF4e31Q
+Go0AM1bROy1YE1O9uQUcos6/x+omHM/ZbE4o56EfmdaEXFiqn6OReXdAjQMw0ObDuNwgPBL27Bs
RONsW9dM06sSLfGVTfHpb6AaDLiUBxxfweNjYI2Qh3DDTr410pl2PfHjpYaX4o8s6370+uS9JFaB
P3gZxtM2qrN45SY4OYUsAR0tnm3OBKIHi/es6kVfOXkafSv1yNtzXup0Qx+12XVKBd+NVqtvTYry
/1racOb3CwgYUtnUVUjxj2ddAfqeZNpor1ET/x9n57XjNtZE6yciwBxuqdDq4OwWZd8Q9j8e5pz5
9OfbPjgHLYoQ0QPMDCYBpR1Yu8KqtdDoYlhL3kGWnjykqhO9ZvpoHXK7gi4+lNsXvS7iUzsl4LUD
efg0cDE3aslrh4CCgijV84t4ca5/zkhCUoNHCzxt7JXeDXNN2Y9TMctHLWfSXssm6yXwk/pUTHax
57vdIt67CSvYD9GbEG0i8sNl8q0YSH3E5hx6iRkF3/M2cc6Sk+svqaWnr6YEkG0fRVX6v3EGNf5O
r4RpxgFMPktSoBuOm1mdmI4wuAHK2BSnNtcbTqKimFTBYW4wFroRLa7cONJRelbURJkEXaYI2hwp
vWJKkUeENTDHkrakYqoMw4kh72dYET6HAbfh3YvkbkM1KLJDMe1/fcCJDdJzHNTYczrL/CSjXLev
K8X8NskNUxzSFm/Q2hr/Uq8TTTCSaIv//qaCNJEamA1lQS+WAvtFk6V5p1J1QIIr7J2dGcjZEZ0x
Z8O53gQw6G/wlotZV3BCN6+6VA4M7o924uXoCx+ZPAVk283ygwJvxlZZbm2F4A8IRJnlFTnt9Qr1
ruGxyUrp3FtMHY0Uq79Bd2/s+jm2Tk1vJCS1aALcP8WVrwRctGhRCvgeTfBro3NoShocN9JZ6iSI
1QMnTjwNnpJ9kBr9nmhd63d5XqjPVmxaG3565SUlFqUKa0ISS3F62dDLy0FWY8P0z0EBhs1VmXWo
3RZu0nBXNor/0yQFAPRhpJnrEL+2uxJcLWXYcaLD2abDw/29uDlsKoT05MlvOQQRoV/vRUjgOJWt
Fp5NlFgfzQkWIzdqgH7s0xbgwUawdhO6CGvcKxIQca/NxfdTQ7eeNCibnG0pcg5+n8kPlZ88dXne
VW5YTs63+6vbsrd4FX21GlsYYMJzFyTRn9ny4T6BZH7IdlNn/kZLp93SxlyzKEiuSOn4g4Lz9X7K
WVwGdaOH56gqfwVSNx371kq+w+Ehs0B05d6/QNHbMwyBViIGuTZHU5iBziSIz3LbRF/12smeMiuo
jxLqJTYj5I0dP963eHthSB/hAuCBE80VY5mlm7Azt2oZn02G1d3K6RXVjSGLcVEskLd288Y9CFoj
Zu+Z1BDi8ssaoA2uVqHmGp/tGF8nxVLrP0Ej1pb7sYZbfW9bvvaohMiyHO+v8vYYMYzzYyJbuApt
8ZIrk5oYjWlE53BsAaBNpZNKe0mPEuXQx1bzOijKXG7s7I1bEoulnchoGx8IuOzrs5SBbsw20rTn
tm2LVz/qmKE1Jsf5aEmj/d2f0+kfX6tRrdTTEAKr+wu+jaipctGxpdCqU+ADhHptndFr5qoTtBcI
bvyfWW0nX7Is1IIHKfON34gQIpRFeV39rFkhuXszNeNBzZtq43esXC+wUQZoe1528BKLQNIHqJl1
jRWfaUzN/aGOjSQ4yMkw0aSTrO/3F30Tr4k1E6+KCJJZguX1qnlMG6eUkjPvAWoATj42v+uJuq1N
3eoYOZQM4Kxpy595Hvi0CZIyOd//BSv3jNz5b8BOaRWivutdR3ZztpOZmhOUyZ36pZzL8CEJaA3t
pn4IjvKcpsp7g1RRzuQJojHOd3XTdlNoaoySZiTnuerqZs9sOfVr0y6Lb5ATFie7bpz/BRNElA+M
wDOgHDV+uIFjEqu6qvTxE3jvBdiKxJ1m6PWq0zFxIBiX0nPlU6dmpthKP/S11P9PpqzsHGhGDLZn
JkOx8VWL2v2tXZIUEBhk8MtOaIK4QwJ2PT1nehw3hzjv1elUQdG1caor66PlSmYiJkdu75XZOZ2Z
ZYjDOihBX4zWzh4FiJx5vt7+znYEn8bUnDbe1ps+L3VqcY9J/2Q8JiWo612tmPMPYCLMzqDWx+BX
4utoYvWBisjgIGnBN0LJWt/LPOvdb7nTB1gXkzqvd77Sd4/NWEEDLkG3uJUUrXzRyHALlA2ZiUlr
5fpnmYWqBJnjZ2dFY/77UI6q5dIWsftnaJjqcSNCX7HGYIaYQqOKi8GlG9OBOnQlJ1qEkDR/CdLK
slxqnlbyj+GrerThs9fMkfwTyTDKyGjn4vulJ1YXcg2izmxbFFoljRxrR72r+VeC2ezHfWexcn3Z
P+4uOB6mjpeTsUrTJdJkVsU5Sw0NLjS/y8cnP86T1/t2VhcFGwnJPCMJfKbXJ4boaxHjGorzVCbl
D8WRLDfSGrrkhdJveOCVNw94N/Ubhh/QE19eDgQaO0bu6/xs2nPXo/pQ9c8zXNqndE7J3RtT+T6o
OQSps9ZtiGCsuF7eGSHGA1cbfy6cUK5mqOBoU36Wq8yUXd2suf+Jbz00cxB961Cl2LiaK14Bbydu
CdEvzfmFwXECHKqlVnG2GKn+6gRmum/Iwk7BnCYfQr+sggP9KKCc909zbZ0MLYI1Ib3HI4nTfpNE
Km3VRpNWledcnaodFArRodSSYq9NDWwW0ryVUdzY4zyh5QJnje4pA8aL24NEeUPJJVXOOq3h50It
GsAtOp13N6VKigpOq2z1C28uLFbEt04JiqKNvZxnlnSbMjtT1edgDuJjmE7NpyRsM/R9xgYw9f39
vI2UcLQ0bUBFAil3QBddb2iqtQUwb0U9x8rUfLPyavhsD8yWHLMMCNJuSEqjOvWKEh+VlAlRxays
R9AC78XuE7UQvfCVgieizbAEA2i0HTNeIe3ck7mdnFkfPUNCuwvPmj/ajfEADW1cby1eLO7qCRVW
gYPyvdCU15YKqzkSnVOQ6Op5tLvUi8M+fhjtxvrcTQ2kmsE4Vr8ZKRrdUW5nLy/reD8yrvnBln1I
/ebKbF2YNsY/94/k9srx9BHTAHMS9aBl3a1ImFuQO0M7S3ka/e6bKPX3ZjQ46oFoJ8hONYqt3f6+
zds7h01DzGxAAUFXfHHNW5J1SHJM7Ywio/UrhozyYzUk4x6JqC0Nuhu/L152MTcAXB9lxmVOqfbx
LB5Q/dxDytPu2iDI0309SFtKcDcOCjuidotLJDiEg/76Ygd2JyNSEBhnOU3LF9r6+s+gz2u3CZTm
H8MIk9TtNG3rCVg7PERnwUIBaACktdhIU5rGIuEXndtOTlA2NOA0Iuis+57+unUZOweh4vefHT1m
xsJQthH8FtcLrduKNkZQw2cUlfqLFFh69ZAOY72rih7OmPvGbk+PjgkLI0rAOWHt2ljR0jrPmMU/
M6+lSnBdgjs7tHUjm/+7b+jmLSVrApwhKIcZs72RZwBGDmBmNoxzpMmBDwpK5ONIAMlfQ3zZMbdD
1dwPGlMeI6Lg6eG+9dvLg3X8omAy441bzsZTNSzzsDONcxkp40MjlempHqrqVORwugUNgBXXMafq
eN/q7eW5tqpeb26aVFGaqhJW5an/Fs5O/lh0us5chmr8G1fT/HDf3toeE8XibgnTIcpbHGbdKvGg
mIV5lsY5PaS2Gh4oJUZuZQbNB2WARSn24XtunGhr3m9tpayV4gC6BTx24pq9ecbjHkqtsZvNcyAb
6cFKdTlCQRjZ0kPhdM3XcAqGLSzUukm+ELp+EKQsS+z9CLEVatPmuUoT/QSrqn+AdhIYPpBCE3xs
Yla/72/v2iWiySgTEdLd47u5XqQ0AVFMYB45t6Vpe309qtkRlv5O3cWB2hoHJSto6sIfF7xb6gNC
FvqbmAU1iSTVsvoysqLKmHTjDBo/hCzNrz+HCVJiBzhTm0cp5MwDMPr26f6Khau5ek+FWJfIxA0K
0oKQ9nrFyTTZedyGmddXgXwy5NEcgbkVf2xaaq2bpplB6jhYe1OBID1zzPfeZ0CE1KHR4WCyWrup
OXV9K5vjKJVeFwWqO+lN6ymR0h34dxDL9Zn2qtST9mxldbhh+eaoxfyDBSaX1gYbvkTbaMVoMHY6
VF6MGDwquyj9VkNfwFgRRY/6XAZPEYpdG4/2ym4LekdmSjlonORit6uytBm6a2ovhD7Mq4ugejH8
GPnBnqawk0bKwdTC8lCPU/VVH1ppw1vdho50z0V3kF4lkC6O/fq0yzwwnDzRas+cO7VzW0ty/pig
cudPsgZF2INFsAStpWlIDaFLlOcnSWkT8zGZfGnDX4ulXl88OrYQJYiKvIZbWXiyckx0DiBpPCam
ms4NZs3V5yn6FSuDsfEC3owqQwyM6gosn/D8AFRZVlORynIoveu1l8Zh6ewCwlqo0q1OOeSa07zU
UycFB4JZ/9BmcQhllzJTLq9QnKb8FEaMRuqjxDBzYkJ9t8P3MVoyS2kQwSIpWZ+10JD841SPZuh2
DM3OO6crEMjuYWNvd3ZWJdYuLJL5W9rU8Zf73+/tNcZtoJki2r6iTL3wWHNaDFXb+I2npq2xR9Wm
cBPTqfdRKNWPbVd+JK4rP9y3eeOX2U4oYWhgMU9G62wRvgCJBIhpBa2np4i1Ol03HseRXtI8181B
tsv314aFQYHUFzMLYMoXnw3YIqdGsK71oLjUvbKh+Yjzl46BJUtPFAwBu/RdFR+UGOrzXWijHwT7
XfD1/rJXtpoV0wYVzQDo/Be/ou8bvxjlsvPANYWf+KUoxEfBQ89w9kHuavXkt+oWmOvmvbcpWAHq
wD9Dbc149vUHOwYxs2Oj3nlp5fjRruCbBkNi1JrbTbL+NFiZ/aCpiR/A/5ld7q/375jb4hOl2kOu
xR8IOxhL42rZQO/dpx7V6fB1SOTsZI91Z+0qFNkZF66a6VgEY5q4bRYOL6Pi1D/DVgn/leqy7x+7
RumYm0N65R8YX8dPse+nx84oipOpIPSslZ/D4ihLqnOKmet7iDqg3u79Jdz6WwGUYu/ECDaZ+eLr
QO64r7M0Sj0jmeIfLbNZL21ahrBXQmt8QAAo3SsdjQVmgkO3mjX18b79lS+FyRd6KpQkAJIvpz6c
1m+KQC4yr7S18HM1yOHHUFKqx0xtHYCspbVRU1JX7gsc4GTklARBsC6PrEsTODxsJfdootcvjWol
p6LPezcyUUB1pVovPqHcHn6vVAv+fb+fZGmXQ9/wJWFs9WOqWs23aa7Hzh1gX9iXs1WdKdXPe7D3
zj41zHYPYFH6Qg8z6dyiSbtkNzKrf6o1NfsG4Xq6s6bZhHhL432Lskp/SRKodTeOVRWPw+JmivYf
6S/TyPTIFp/iKDkQ55dq5jngkE1X9ydr2JdmXeRuazTDT/CKzqPTJdCG0qfTgkPdQlnzOJpRrh2n
OETrIuvL6Hczl9IFelO9PjKYphvuWFLzEEAZpDMgoNOegOtUYMjU0PxQqhAC7u5fkL8T08uVcEzU
UQRehs7m9Qde0eNBE2JICHuiGkUGNdYgQoXQZ6dSND5NllNMe8Hn95FeRizeF8V6zLTA/x4YxfSl
GfThlybTPNubPoKa+zibzaMqS+muCrN/7//YFQeIGyBvJZ/k3V6SX/Y0R4Bg1KVnpop0mYqs/wgu
BI4PnzA19JvkVBp+9h9iFrE5hC1M7POOi1/1JvEY1YRWJzpRHt9X+jhWmnTqtah7FonQi6zl8zmh
F8GgpWw8jUGa7aKpiH+8e+V/XT4ehGj5Bj7cjpkMlUxXexAkdi59dxrAg53+oNQ/ftQQaNkDy/Pf
i/GE9YcqnwV5hCi6LFXxFD2l6FRBDdhDIH0YJn/kjIvpMQzV13Dq5kcDBgA3z5CJvr/aW6+FQfw9
VEskQTf03E5hyMwiF4PH5g6PbaMFj/4oS4exlH9lpd1sOMlbn0U0LDJLaNVY6LKtoAZx04aol3gO
9Lcny4xRWJ7scV9YobYPtDT+0qC//WVwOntjobdgGIFcxjjwE+SLbtJpOcZjjVE7eSUq5E/dnGV7
S9KdXVylyqvsy8mxREOZ5wIGcehm7GnfhIN6GqV3c5LwxgrUGrEwd5xq28IPhONcZcXQjp4/Tuqf
FszZydDq2GuqythY9V8w5LXPYRqVBIBwERwFT/v1F5X0kWSmzIx5Tj86xU6L5hln3tP23SWzZYdu
Wqb4QhQlIpR1jHL+3VFOZuaXIZTmMSyc8LVWTCfbdX5cfdJKGssIyo+a9JRkQ/bTMGgaw8Gt5DoK
pFMbwMrlG6/376jw8Ms1UC6kCsJHQmy4WINtT5VORj567CnDmlOpSAW8E9AMUvavf943dvtBQLUm
lKJB/dqiYXy9YRCCFHPLO+RZVuRTzYLp+jBnM0P6YEGYBapUGHgf7tu8DV3gA+FdgH2AITCsX9s0
gh6iZ61TvIxx6Z2qSf1eaa1gQstLhhG8DpWHvAIU0CbqHOyY0xg/3/8BK4umpA3IUOww3bhFwScV
ozjAd1RvCISmq2oWL1k2ye5Qyua/EbpV7w6vmbSyGcDh9tM5XWYVql9Xc0hxxJNa2z+YVgLDN0YP
plI7Rykog70dgmf9D4skxqWZQcREi+p6l5keBwmmt6pX8vo+wKadPmZd1n405rY85FynjW/v9toy
KUG5gREnbhOVj2t7gJGldCYi8YIpTS7N3LQobQWd8mUae0PZCJPWrhB1QgEX/St8Lxzvm5eTkA+u
+qTRPCuvlfBUdk6L7B65VO3i9/3yULT94Ab6EFcHsNvW5yySrHcPwfylUSbLhIuEdu7yHpOOl5RF
NdOr1Qo6Jx2Y6sMEEcbOCArIUiFyJ0c1NnPUm0cFszYNmb8VaUKHRYSYSWA4DKPSvXz2OxL6Hor8
iCnwfRxLhmdR3X+2GhQHbQbLT++8U4z8M+wjmlOirrSke+KLliRIrAwPuF38k+nd+MmZfOuLXqr5
YYiYt/oP9sRAJv0wUSddeAp7Gu2JR9zw9FjPcdvWWMYuMP/oo90X4UMNX8TGCoVzvXK+rJCghOQP
qAOT5YtbTL2wVHy+VQ8d8OFVkMV/0gBDHyWlrvZpmPevdZabW7HyilXSOOBpNHbJbgzhsN5c5ySb
h5Q5esmbIuvVCQN/VyhKt898E560qtX+ZIAQt/R+bj5YXDBNGhrfwOrxx4t7BDgpZS5blTw77bNf
ZWvyDmpV+dr3lvV6/xxvr6wwBQ6WAJvoeklgZCeyXiPiI3m+GcnP5RCWD9oY6pdaY0Ru0HWKHC1S
pcSo/hZ2Z9U0mH1aiaIsucxCir7slDEKg4tGc3X6mqL6+9UxMsgyUjn3KypmknGEmo7By3xQ4AS/
v/Kbp4aWKeBRAVgCCcwWXJ/sVMV0MtQ6vOhxWfxr51P3NI5W9WVSJhk1L6S23+v2hUEdCjDR9LOY
tbw2qI8OupSlGl7QjchC6GApb4xl+4NufY5MA0Js9xe4cotErx5LgjvVWgpkpm2tZXOgOd5UosJG
3EQwsZM6xlsRBsAFbeznmjnmLwTFOAgwqjfXy+tN5tInzfK9BgaRg1FRz3Jl1ZdPaj2k1fv3km6Q
oBXi6+QNXewlmsmQEPhzcBkBWCknlCX1YwsPgbMzKO4Ye7Mpq8d3bycmSYwIxeDAWmKAy8QsCWAj
FFiMLoMnNOylb0hPjuMOqoB/7ttauZu02XXqRyCq2c9FhBBCaqRZsN1e6sQp97ECQ3xep+ibTm18
zFTtz38wxz4y2QexGAPo10cnIUZtTLjtS9XNoCeauNWf1Lhuj4FizJIbzuMWF/PqAum3M0pIZ4/+
/rVFOsMdakNpeEnVIml3SGdE/VMT55a6r+c8ThhmSRgeur/MlRsKkRzZDrO4PJPLPmaPRtCcVJbk
SXEqyR8q6APyHQONU3sE3GNsPckrTwfOjY+PchHj3csaQgkOMsycLLzADtKGOzR0pPyICqr0MMdj
VX6gpPwhYeRioxx3u0omFYn3xLf/d1rzemuVrI7InrPoYtcqYGrwXsauqEdeamXa+gxXbeG7oWYg
u6MpcG1LLZSEoaoqukARrj4aeasdkQbpPgAILDa++HVTgg4KYwLpeW2qbm190sqaZQEXLPZjIasH
cOPmF0dGFevdN4U9xFX/P2Pi6Xrz6suDYIqU7fBSohpRuYXVT5AkqmYsnew4Nzcc9e1FwRosggL8
TXDzt776xlotKZ0jaSytdHp92kF9T0UT7ZYcTia7+DjX9vSc4y6+v/dzYM6JxIcojriGcvH1ItGd
CIE7mdElivvopKSdc4HvoTjIobQpz7lyegITLPCbVJUoN1zbKs1WNYdQjS4dy3p1SmSZUt9icDUu
0i1Nv1VbRDLMIoo285JIr1KnMauHObxMmaa/MCknfUhb6L6GqdnK5NZMQYdIC/3vHNES9ucA+aM0
KoWXOUTD1a2aBh0qoxuaYMfDYIUb1/LWa4qWAlPQIGrovS0vClpeZafCpXqpAVp+NofidWCsS3Q2
lO/R0HVf71+Q2wDt2tziWZjMIjSCIA4v+TAjTgeCIePxGQbnp92Y1ScnKOXiezOUhu0m/KDDfesb
i11mNFLE2LCDytXF7KOeeoDauz7R02cJ5Tfg2/qWXPuaPdHoI+CmvUXB+fqK5r5vDzrv38WBLvA5
cWLpW2BbPePUk/GrHjPj3XNhxC5gznBXgCDAbqvXBotWLXKej+jST47/TR7V/EMBu9CuRXLrcTb7
bmMAYe04AfGgAvy3v7ak8HP0Tqv61iDgpaCsuU0X9fKHbgqr4ZCjlzafnK6SLaQGxzmG1s7YwoSt
bTD9IYFAA7oJ2uR6vb1ktZBMCw9e6gMyciXx02RVXpbLxT/shrThVtc+TlOIMDDgh9llvyZNpUgL
Gz+6pGXdf02HjlqHpkfxoxnMEKXev62rxhiA40ypYivmImIbbadPRlsOL4XkN92nuu2rR7Uop/Lj
mGrxRpH+toQMQQ+YT0gJeDQoiS3uKiBuZegY4bxkcC/6O7ABGYqJY2S4cFDPrTsGVfrTRnpwp4YD
2sRWNqDKrirJy0githEYrzxfBjcZdD5Iayi9F4XKPM/Tvk9LPhylMI1PWuCMDUqWvnMcfG62y6RF
GJ0orZVbkMbb6Q/2gdFKzUTPQ0A6xKm8eTn9Nou0tGuTS5wjfrmv/HZ61U0fhsYmgWlQx+/zVwXm
e7eBptJDTj0ndmgN5+ME9P4DM33F7v5FEAd9XaYAiSiKTiKCEA2G65+klZklFMPiS54Z2bRD3RQ2
a+S3g4f7dla+JlgPLMFkbVMnXsI5gxGorxHO6UXVy5EEXQYZO89NGrj2lM1/uqqxvty3uOI/8Iok
HnSFkG1ZlhHVhOcdQGx2SYPMf54mMxphnJjh8/bV+Z+ocqSvja80bpTY1sZ09spiyV/xlgSZgPlv
0gUzzJNxBmyg9fmlauQWjnozqphdlvIvU2hu+uaVU6T9RxmaJjrxypIfu5fRkO96h92Ns244FJXD
5a1QXm03/MbKygBnURIA5UHCt0zSx1QJdDkss0uZ6DIigk0NCW8d2ZWbGRV0CWazxfW/5jyAJlBi
MhAvZ5XinN98NB10UnVazdmljnz1iFSriZDzrP6huhg8tXoenSi+tTtGL3VjJ/pyuwSOj2OsSNPr
/Ru14jkEyzPxE1m1wEpd/5K+UgOoZML8EtaqI1Eqhco2Kvi2XBMQdCRbDIVriXy4b3W55YLNTYCy
BIn2X8WKa6uAKTuLaunkVb1SPg6FXj/FUYfvLIf+j5U4wXshpcIgLKT02PBRBEILlzDXPW8RK6Wv
ptnPYxy0j8UA4AGZzL57UUYnemdkLwySyYv+icgDjcUJZ20SZAw0qZ4GmjA/hWDi/qgd+Lp9k8xb
nT1xSG8dnjBGX4/ojwI00Dqx3W+uU0plsGaCV/b8OUnjPYXUrPkqOVYQ7rUqT+cNL7R2emLsTKR5
dIyXIbefF4KlWJm9MG1sdNlh80xf9BFcu9U59j5ItHGLfFCcz3KFvLUUfYCr8rQvzq/qQ8UZc0Y7
kI+ZocmkrVHLRv48wBgQ7oqZFF5WhuwHZZv5oYuEwO39G7v8TsQWg+Wh/CwCJ+KL6y2ujLIs+zJW
PJW6VOaqnap9zQyacVLg6L97qYs/97qTfrtvdekD/69V8lLGhKmPLr9OuGmNfm4nxZOrSsndMifX
QsnW0Pf37aycqBDJElko8cxNLQ8i8saOykj2ZpRcmgejZQxi34EPjR6iWJW/9+pgvhdCz9pE84Kw
gc8DmN8iZpHaDDocp1C9TAVJjm4b0yaI/sCcFD91PhU+l7JcIf24v9IbKCxm2U8QB4ycsKdLiRcY
lwcqX4Pmxc1cfA5lPdvLftnl4Gaqgb8ND/qgx1+VftJDALnD/JyqtbkRPa58sDTH/5b7meNBC+36
NsUaELmEAWDqwlZaM59r+o9yCITXNVJzS/9jGTSIFTN5DScuCStCCYuNZkBrrGDi0LzEn2bnSVYg
8Gca9rl1klo5jIZD7abRrOIFJe+tIuPKBcZB8MUA74CybFngiMrMKWlU614/aV22B9MY6wenDYrH
+8e6coF5u1H1/AuHBWZ9vaF5qlZkL5oOWMioHSDcMcpETejrl2Ga4x/0xyrndN/k6rYy8EtAREHA
WVJq14lELzzyWdowBNNDE5SIMbZ2q+iur2nSSzs7qbLvR92/pMO8BWFZcYiCiA1IkuBsuBngD8Y5
p+sw8r4gT/mrBLZVP8DIqyZHgMvDE3TE+fQIYHb4aiAaiViDgZTz+19xhAvIOMQEAxNi4vDfPDuh
P5Z9ZySKB+Y2Tp4nSS1J75SodD5l4GKVl1y1x61UZ3Xh1OpgwoeOHp3ga6NRUFZWCTLBK+tQTT5K
/pjtGxmejoOW9oO1Q1hoFgFwXkD8zP9cuegYKpf7Z7923Wh8/P8fsagbSGo0hLNSql4lK+0nEFXZ
j4zyyMHMjQbgN8oy9+2tvD54CeIX2qD0l5dd7coKZ/ToHdVTJZAYvMppv6f7qX6PW5qEhykNpn+y
0TH9jXdhzS7PCdGxGFjWlz2edkpbW+kTzQuLuvkVGq3qfwgzBMOPEeLjyCZNsf1TRdXl6/31ru0v
jzy5PHSwglX8+pClofH9rNQ1jxJzc5BizTn6HbSlrmrO0WE2xq35qrWFMjwrlBVBW4O4vjYIJpQO
Xd3onl0ozUviDP2HwipiG+qRxIYBJs/DYBdQttoabF01DLQdgCETtWQg14YTKFZyqy40TxoK5Rgx
Wu8OQ1J/cOShQko+8mHB9yc1TP/DyQJSYACH2gV0dovPCIq6XtGDWvPMQms+wlA4fu2znn6PiqJl
6NKUHUPXjFtzS5Zz7ekDBiMySLwXgNLrBStVWERDJANO0YB0opeu2u2DPOqICMkz0zH/ZZ3ATKjT
0MunoX9tzmjTYADto3smAtheUkrz55nZJ9/N1bnkW61D7VCEQo3r/g1eXSaOWdBNwQW7BDfOahJC
TFjwOtihou6Vaab/FEVOPuzHlDLORslj7RoxbE8YxUsOflN4zTeuOM31aTTqTPfkSP8oSTbkPXbf
Hdni5phq8/yp0KTpx/uXSBZL4QnCHMLyhU0lkGq/64mkHHmsXzWpgm8QfFp6pBDXZBvnuLafJKqg
QMgYIcBbnKMlo3pf9hbXppKsP4zFqSm81D1IUX2S2/F4f2nipy/SDZHfAA2j9AD+b/F1BD4sSIrZ
mF6uGP6zWnZFti/G4kNV1xepjNMHBa9oPykIG7qZ75cb5ldOE08EhS8vHGXw5bA7+CEmtKzC9JoJ
MekHqffNADkUndExuBvrkynVcrLXs2ja4p9aWTh3FjoXgHiwUyybRH48WGaf2lg20I+dJYQA/ViN
0CEr/X8JMhBoD5DMDtxhLADdj0Wkyxsnvbp4U1QxAUCSjSyuVVw2caFnsuUVJkIJfaYwhi2N9DZC
x5ihUcNVHGmjphtf0MqTQ6cKMDKiAyTISzSVYtPoa0vb8qpBk6NDZWhJ7yqV868UB53qluagbZzy
2l4L9JZw/MwX6WIj3nyzkzbLHHNkeZ00BF23S8c4/F12cRbu5b7zJcg7p0Z6cPS5gEqmttTvNf+m
3Ehs19ZNJVsABQUwcfkQQH04yVMdW15cZzVKqoPpotAX1q4R+18hfAm3KMjXzvetwUXsxBwQokmT
b3pyJxXxAdIx+Ws0Mm908kGbICgOhsxVYhieD/c/6hUXQgIvZm2JnMkdF0NBtYrEaJpXnHAeliVc
QI3yTLcpj3d60HYbs3L6rQcBPEtLGbwn2eYSP6apY9qZum94QVLrvgt/TqS7ud1v6cKtLYoEC+AY
XEfARxaeKifHiIlbSO4stZoLt9Ty/ks4low5RaM21d7791BgNwTHK5Xo5W3R5bRBMEgzvGIKu+4p
Cm2r2fmlSeMzrnJ7Y4BzJcUSpRaGIXjWAFAtnb4exDKu3vDMvHBg2I1ANalDK3/L4ex/NZxO/oTy
fP41VodxwwutmgZtD2kXBR8mq64/TjNPqQ8Mpu6NvLkg2TW5edQTPY8fVQBH9ZNa9cgu9uEU/SPx
z1vkOWvH+pcVg6ecT3MJXIHlu2+StrU8LWTMjkmq+KfcV/puqqx6A+99+z0CpoLrkOvDc0NIeL1S
NR0ZJooU1fPloB52cJaX/4QGSiTHNNWM7mDLURq7cpXTjb1/mW5dDzRwrI9HlgIpdZBry7Y0du1A
IuHluRnsKwXKlD3qu7r6rUFq7DQbbdj/e9/k7b5iEhpUvkoAXJT0rk0qGiq7g9GD0a2y7iWAWTHb
VeSwO1mKwq3u8q0PAIENvZRNgkxotgyQZGeG9jCNTE/ti+h/ijUpzTFInap799OFHYhsIbTlEAl0
rxc1qq1iBjZ2DHuu82OSWNG8jydLMh5MrbD2iQmt7sbjtXJrgLtQDAVRySO2rG/bnWU2RlI7Hh1X
rTo2VUFTKq6g2Qep0/jPJZRzfxpLqbZKlbevJlkw5RbSYfisuDvXi2UTJ3q6YEb9ojCc3YgW5DGi
uxkd7SbQfmWNPe/RcUEqWUJeQt9nY5ds1SBWLu7b37BsTVVqg/xdEESX3JCTT0HTRvEhKeGI2Ntd
V+xQdYQv9P7FvfVHIvkH2y4K7xAhLc7YHuy26w2Qujw5c/gMpVev7arISTTXhHjpuYEAtnbjKWvP
ftx2G25/3TpT2MiKUWNbQrCjicwZseTgovqG8n2iEODvCCfM73Wrg7kZ8/gzIWrxLQoybcMRr3yx
fK1ESBT/SaWWrW2tasw01U3JG6nGPOsSrOpZYknfWvBAD/f3eO1YGS8FC0kgy+VaeMI0adI5H5Pg
UihD7Q7FEHx2Yn/ad3P6TR0d4/t9cyufEKqYTFmTz6CKslRWBAcjZ/2USF6ah1BRzEo3ToeMzY8O
OiRPY+DWE1i0wBrNjV7uimMChUIjhY4GzlBehGBNF6AvZPrhhTr7ZB4TKD+th9aKjP+woRR/Yfgg
C6a8In7Hmwi318q4qEIjuihQejzwyIzurDCqldpz3zxEhkSJ/f6erh0hTwq9MLqrCLAsPpM661GL
HLXo0jK0OBwjAAL5gzPVRnhiisCqH7PCrL7ct7l2jvSGCODp55K2iN/0ZpVZ4iu5r4MUVlvNehlm
edxlki/vjKJ1vpidUR8aPdsiUFn7LKj9Uh1jd+nLL4xKM+MlamUHFzQjrRHpwqJ4VNFa+NLUjCze
X+CqLTirSPYF89gNBRD1OQlUEaj5dKg+y4lc7vwha5x90SFBunFn1u4mYRenx8wHqHntejdzSwlS
ywmjS6K22S9ZSYrgoU2jKt+/f1GgRIjR2T2mD4TLe3NqTQhphZb8H9LOrEdum1vXv0iA5uG2hq4e
3LbbTtxl3whOYmseKFHjr98P+2zgdKmFEto7CL4A8YewSJGLi2u9QxE8Y6na32RV5YV7S8rIunOm
ud1S/F1bQrYGrQLUOkibF/vScmonwTQloBw06N5RtEpuxJZ6mRzb1Ir/uz63tTXkMUuDnakBCFF/
/mpuY1h7cU6m8ezQ3v8ozBIIEKCoJjteH2ftWuAifgFcETaXSbKib/lZl4fPdD2c4jaIvOSRRon/
OBvAWDFa8sseJFTeJD9xA9WbjeHXUgGqI8p9RPm1LTWMdB3RtH4W2nM2B36x06y2P9amqB6qtoeY
PgbihiVOTkhZZO2xKNvy7+vzXzv5sAPAloMGpfqxyEWMKM7qMCWCx10dPobw2h4z3iwfSmfOaT64
dIWawto4jSsdTBNMnbI+ommqnOMvv65dGkhLhEnwbERTkz1WVRPuWpQKrFNO1cbEYzMsIn+X9rNp
PtAvKz6GDio451Kf21/XF+BF4fCyUEaJDFQx7weeg5QBL39LRNm1r4MqfC7ynDDUsNy3kObrcN/n
hrzX+yA6RUYm0ZCYnJMGJrjY8yw10OAfhgnrX5EdBG5nt9d/19o1gMcBpw3NMrBZiyAStaaDmmsa
QqmqCvswtrkY7upMT6B4T1F3q6F4cfcHQ3LElQCeeh4vvkphaF1kVrb3PMrZttiMQj7y8wb/aNmj
RWoWF86360O+8YxUtypgBAW9A77KW+py9WtE6Mpi6FxknWrfeI71AGUWdoZm3FBkbtodHAsTZc5U
K5p9HPfRBy+39O/ZPIZPYaAnEtvRuLwLRDiWZ0vrBudw/ReuBAh+liK28YZXxguXPzDxqiC0nCik
j1OnYofjeRfsJ97Rz7I3tXTY1aZTHB0r953PTt1aW6/4lX3A1UgBF/EGDs0yxRrnKfNbBJvO09g6
j5Tfu4OLV9jeTnk6IAc/bcEhV0ISYCpFF/LJ697IlHqtIXVz1MPnDtxg8Y9d1v3ZrIbwVkxCDx5T
yEPFF7hnjvvZoGoR7MUcbd1sK1FJiV6TU5LaKSncy0UveSf24TxrzyAqwvggykAnRxegt/8bMjC/
+6x0RbhzpqipNyLyWmwCRkZcUuVjtCsWYyPymZo92KdzOvb90e+idF8jwXpTxaEW3HpO5v0WUJI+
tnbZnPRSxulxdpstjbHVFXj1Kxbbrm/boe1beHCTVbXDbW4Bd9gFiTU3T26SjL+G2U5J0tLG3mI0
qvkt4iEXIivgcrYBxy9qjHlYwK7ILO3ZnJR+RD3Z1lNbU83E/hry2PtPFzGX7e3TfX9z/To4Dokm
GuJzD4ld/6KbpantRgPS8aG3s+jBbqWf/UJGYTiVddmaG8OvHS46eHTB/1dj7XKfebNT51UjonPY
QIkL6iL9NJel+J4FZfMVelfpbkSTtcOF2o3CG4OFeqNMQAcriIbKi0BNDv5wmMmAjgKTTusgNV+z
T7OteQjhphg379FKrjPcdDJNbGD41z4x6HJeolzAAeXJy2nPou6MCp3AMwrM4e1gBeEBSWvnINxy
C7mzPhQdL9BfSDIsT7Lm5Iw/O9HZGIfsW2Oq95IZjO7OkL23xQVeGwxaAHhF7FDZxIvXr2UQI10J
zRo25/io8XLKUUERNRofRuKYG/WM1dEIyEpXlNb3chWlEQwzet3hcywaQzu4mRVPN4PWRvOxZU97
N9ePytpehTyOpIWKzqDkLz+a2coxqtRb2xF0OQbPzA4Zooyfpxj10iic3t/+JR9SiFOWk7r1smqR
6HjJ9nqtPdudG+7qwKOEmvdR+Vdgx/kWnHjlXPg6amPYiajLZ3nL2g0tHA263LPXFvGeec73EPKr
u26ub9upD/4qrcS7sTINKX2/QnBi41yufEuF01bWrigvvElIaziIIX2A6CyNKb1tu0k+dHFh7IQt
wi3+1RvoNFkEgyELBVMP8NWSb+A0licL2WncsFVTfvQizfsPg6MmOfD/F8diSJtkP2dKHLebZ73a
Cz8o8mPpCa8/iLZ+N2lJ/SA6lTRNoUGg0au+zqvHVhhhQYrwDVurNoZT3ngWMmgxLbt6lN29wRps
gerWvreyjoG0T2h4s95FlmhNi3Xv2Tb73wh3zsUhVE3NfUvsu/VmLfkUemF+DEPLR6Fta/i1z62K
r0qm6kVo43LCkVnYRp6EAPOd1PqR+wOQini2f5YE/v+uH9vVoYDmU3bAX5An3uVQrhd1rRU06blD
1zLc8+KDkUmzbqh3o56LjbLYSrYKUAOBC6Rv1Lth8ZixzTEdZQPZLp87q/lS1U6hf3ZTtx7+bubE
C/Zz0PfFv6FhtKfGAfe7UUhaCVJInfGOot1EWWLJzqoBPYVR7qfnOrKxj41pd/+2web+5Vmt098U
7hhvdb1XFxjipP9iSfcGn0kdFOwx3o1nu3Snce+OjpeTsfX5/ClMR2NDT2ltNETSqK96YCveYH9C
CUYcWeUM/sgYInU3imj2PhVYqpv/JMNgv/+O4fGnikhoWKoC8uXuybuijqm2pOfKhrSyG4iS5UG2
1XwrvCp+f8sOF+9Xo6mv+zoOmEFYoZ2bni1ZZPPTJOYmfEiqwPnPl/F0fP/BeGFOUH5gNZdTc9Jk
tnsNhnlZZ6H8MqZ56u/nDoryExKTobNRc1g7GRRTecSpmIPHzeXcCikqbcKh6gzGti92Ts3DySxd
o0LwMXLTUzT4QWXtzKJv/6NFPMg/OBlQQtkyyKQQBuzL8WvUxKqo9lBOahvvZ+tN3glB9OxYaa31
lJQ0iTcmvLZTQd+o0ipFXTR9LgeUttsllFez82A0+nwIMq1wdyZP6GFf6MJ7L3VR3SEvzgfUZygj
L++Qvo57WYNOOLuxNUCUa4w527e6V+ylPzQb4HO1WIs3ChAq5XUPLhwhlEWiN4WyLWWe5uegG3zx
oE/JbD0MQ5u8vy0ZKIcbS0Eq+XiLcIrjQtQ3GEafw2LE8d1IbCcdd8nQTDeO0Ob5vkJReaskuRJD
Oep8NWigAM6XiddgxZ7oFR2xG8OSIthox8FO68ahPcgqs9wbgxbpFuFwZbfA56X2QzEMVsOyzxFR
znZMoWdnzWli+CkGAtAgRYUI6+TgxCXKhteP/+osuasUY41sdslbnsxmjOa2ys6OmIbv+MfdTpFp
1ftaGIU8guKSW4+9lSc1dDXUiaASQPxZagcaMmrTKemz81xU5Rd7Jtrux2R2u70jiLKPgZa5xknX
O694/61Mj5m+HJAdrsZgcfbn0UUXLqzzMzWkQtw4tZyO6IcX1mOORa3Yx6OJLOguqkPd3zda0fvf
ri/22tc1bIq8Cn0NUkv9+avATumw1/PILc5mkVX/+X2gPbq95Yb7cRDjxpt6bSzzhaGmMhCwA5dj
BRrN2wQz57OIhPMhMcryb55GYYjVpfx5fVprYQC6hGp/0FQmnbwcSrNxUwiAP53LMDLGQzGhMnhs
PVKr6+OsTgkhD9qz9I4IOZfjVI1rDrb0ynMU+84/Xdf4UAu78lClJYzoPxjLUzuFlxADLvZKkUsX
eYagOPutk9+mIOc+w+/3vB07bAsquTovoifdW1X/Xr6XcUEauq6087PI4EDcZdnQnrCfNt2T0cTl
X9cntnb8SC8UDZYyO0o2l4s4z0YMDRSOatanLvhP5LF8Pco/ZUNpAw4cx18N2ux31wddnSFldBS0
yfcp8V8O2njZXHU5G7/JWry8Zd79NzlNjy6x1DC7vj7YWkjjZY5SAO80D4mEy8GK0YaIq7Pz07zM
vVODCfS0S4ymL/f6bEaIQJR6t2VusjZDHuk45tJwhIu2OAMBnXdkIOHh+pjpJTtUUTGbsyb/oY48
ZyOOrY5FMgG01KAmYC/GovznmuEcFufAGYYS50vAj5UzQC4wrPi9ShokFHBPoV4xNYXVWwyW2F7i
u7lLVb9rHdy6e4GvcxqjNI04Uezf8ybeEuxZ+4Cvh1zsFh+kRA0xpzwXreZ2H5Lc6n/AW2jE3hd6
92UQ3ftZxEySraIr1yGqAousNBWyb4dcVmdXh53RxsH4MdQSI931qHrcTUZafn3/HgXwRFqhFA9Q
Z73co86MbjhqeNU59uLiNPA5dy6affuuaNoHrqd5I5ytLumr8RZfcXCiIrejsjoP8E8lM+QjUnq0
f5F7lz9zo/Y3apvqkC1TQ8r2VBuBk8EpXsTqqWW7RG1TnT29aIpD445mvW8rX2ykhmtngQxBQU/A
S/DPy4WsMdfqQFWzkE0nvucG2t5tVFRPcgrejcNF4FkFaOXyDhN7MdIsAecZZV+dYYel5jGXZfxT
IFW5lQKufSqlF+daPqQWkqTLGWGMgPAm8eOcek30VFQi/JrObXdr9OOXUjTWRjDZGm7xoQZHE2Dz
0urc+IqH1WNYvatKpYU8IiFQH1yv/YMnJ3hYIPJq9ysnjMsZkjcHmMfYJcpHyJEdvNSzbtywaMRX
pzEzf+M6WNuJLwIJNJFA1SyZZ7FWiiyKhwqIkuN9TrUuaXaZqJ2NK27lYUtqrjwF4KgCnVyu44jp
Wzs55bkDCBU+4Kuld6e8dsWp5uXyQTpgGfdNGFf6YznXW638ta/4evTFnad7rUpXfFKj2dKfIgzV
W8wcjSrYZV4w6oegBod/PYStrataULA1oAlRLrn8imXj5njFGyX+dkU6nEzNGMRN2eveH43Dyw8O
DcyCZSNQyIKCPk+Fc2GUWv1vkBhD/Tmg/KNtDLS6hrQR6H8jo8qWuZxQ6o0TnjsdJ0EkhXaKi+be
Hiuwy6X3Ma6qsDxeX8D18WCUKVwbijfqz1+9Bpp6DjVegdXZHsNe7PIhrA5ThNRuI2Tn7mMHE57r
I67uUawegWajtUC77nLEUlgZlitadUZ0t7n3q7nFusO0fs+0BU+c1vYJ0ggOCSY33/WR17JO59XI
iyPfyHKwhjyrz3Ob+kdtHKbbXGsLJFLK+DRDW3wO6lDbmO7qoIgMI4evatvLOFNFbh0hLFGdQxrU
I94lob+rBz/bpaQyB50w3u2RCdu6klYPBlQNha8Fq70UN6yzoaZTHhFwfHonJ0RaPf84t7a+cfWt
Tu/VOIuvGcw6FYnUJWkZxNEVffIvJDLDxwONpvwxAanymEVSvlORUuWDgFO4n1BvJr9ejJrYU1fr
s3o/zIU2ntKxK/UbYY219SHRU2faCKtr9ztWEmA+uRN5siwOJa+GthubIDvbTmZq/8Bl6LJHnFJr
FwU5usVbPh1rHw9UHfxZBf58I04kbXyGgliWZz9vKNQZRk5CKJrA3eIJr51++gMUs5gbPtXq6746
/a6BABESBvnZy6rkH1mhnnNbuZyHm9qvW/xmHKu7vX4IV4dULz9UppT+0uKKms3J0qdAFmeIGUX8
KXBqq/jdV4Zs7yMJnHCPIq7VbOQXa8Au1XUGixFALnpDKKWHLjw9Qag1bebI+dnOsVndkE0Vxi/D
7qv5gDhmbp4QaHL1T/mQG166NxppOTltvyHudl41es2pEW2cfJhI9v6+viprO4x3KSpYipZOEfzy
Q7TSjdDXCtlhdTR/Ladg7ndTmk93UREEX6+PtXZkFaoDyVOKltQWL8fi9SvLxNLyc1dVU3PQ47ge
vprSTsOdTiV+H2TpD9+fC3dj3LVdrSwR4N4DMqTLeDluLCkKC9TMzn3T5cE3L7ClluwN2Lbjxkhr
e0ylQLAtXWDnyxJXOTZSS+upOLd+V4UHMwmn39Dt9QeZheUPpzWm0/UlXZsaNWFYK2AAeOEsbhYv
r7xCTgmbWivk+BTLuclPTeWXW27Va/tEHR6sRIEpv8GMcIM5c1byKpVZbqH4bTRJd+vrU9fetPE0
+Bs35upCYtfGUQWlgh7T5Scr6h5REDevzqUcx1NiWvqDP0PO2SUy8bx9Go9j+CdLiTqEar5TylrC
z5sMYJluauXZSGHAHLECpBtid3n16/onW50anA6V0LEnl7U1tAPHMpc8fl1NJrR/uhgObtLYybA3
5Ri7h7SUxRaFSu2D5YNULSYdGATN35Tzi8yqsmmwSFc9QKSOnpa4l7lze/Bmf8r2PR059BTD8LZI
s/oz3In6n+uzXjv7FL4pxvJY5aW6+KBg64nudAzOOpIiyS6UulHfZKmMfoi0Bm6lt65ID7B43W/X
B15bbqT+mDhuT4S5xQlJp5Rrksf/2a80/Uiybto7t5eBe6AZ3P7dgmCbN5KE1bmScME4RBUcrMzl
5tXr2sLXRivOsvSG9CYLpBfca1rdNT+1dI6BkDYSnsGuwP5tK8ldH5tIoLBsRITFOou8dgYDSvl5
tqgIRE5aeA/gUhU6x8/L76Mft9aut0DSbXTD1gIETQV6/srsBiztYtLu1LqT1lJxR2e6Rwsia8cH
3yXwfQlmLOO2StRrABYQXRBaAT5xbJd+N3WL4ICfpdTdm8H45ozxnT2YVN31bow+xF6T/WjSPr5P
kd77ZmYlmF0Hjz2jm5yn6zvs7ZK/qF2TnaGig4rn4noxkrHyZkCDZ+RSBSoRmvfgKx/UnWjSsNlh
jQWOuQ3G9vP1cd/ubMZ9UYXiukFre5HQ9KAvkh67qbPl9fXJzO0wPXJwHbnP8YJUn7rONvLRFVyq
GhN7aCWCZb1JSPV51HrI/CkvbZl5u96b81uToujwt5L9bna0llzvfkyCNr+Zwuw/ngltEOGmMtbG
Rmr1NqTxU3gAoO9A0+ANc9LzILw7nZecU8HLZk7K8RemjXNyXwiwysdwdEd50hAt4YWgFf7ekZnt
na5/gpVNyI/waaar1AkOzPI9QGmgRBs1OXspGaypNZX8t7Q6BBiz1j16SZI/wrEEtMYmns6JO/Av
0RxND7xS2jnauDXfZgMIF0ImVTRgws4y8NTmLBv08dHwHn1X8BSqjeKGWh4A8evzXh0InNpL25Sy
4CKoVpMObgnaxlnEmsyh+GXJcJMjwbaFq9kYaHltNGbjOiIVDGQF4jahSJEevcpJ6o0PuXaWQO0A
HqC+yZNE/fmr94jf6HqW+WNybjPsUlDMo1p+smfNG26E6+TlxyzXxRb3V22Oy0uZXYPODDrDxEs4
KJeDClq1Whmhmh1VQxU/zKk1/hMYefRxrMoxP4GqiJEqH+b+VE7CzTa+4ereZSIkBMqc7Y0WpJk4
nWEJHA9k31XfPAsL2j6WkXMzRrxjdnkbW/bHqErd+ZhSrbV3xtgPeJP6oW/8KmtdvteCgdKMjg4O
Sh50Hvl7cYVIG3GaMEB9OR2c8luuzw29FphJR7fgHL1/B5twGeCvK2DTMlOPAZO3xpxmZznIcHxE
Csss7+amGYOt4s/aFoaeqqr0cFTfAi2TPsxk3DKryHanQw1yVv7OpVZvdVXe3sAIlwKm5pMqP0Zj
EYvS3GyFp2WAe8z8oz7G1Xetl/9O8+T9SZyBVksLXx0EKiGXGzcPNfpvsP3P/Iwhxz8m6BCUoS/Q
biDP1mI88nBK41EJkS+NAwsXHHzpcSyTOPamL0E15MnPxnSSdAc1r04+Zn7chztz0EV36jUZfUJ3
JXT31/fK2gX/+lcsLnjd6nUTyER6lrLVb3s/96dTQeJ8kENj3zu5Yz6ArOi2bETXhlXBAddEHq9v
ABspTVynq+P07MVDmR2iKLLvSoizf4GzgpOEpmmoYeDazls292sbyUYZW1VnXhTuLz9v0g1ohQgz
PSfg4x8AU5K/mN4wuXtnJDO4ub66q6MpTr4qQQDHXWSsQTy5TjqM6bmH+3YU0xh8DZJ6ooQ3JhvP
87XtRHQHs6Xw+fSXLieGk7OwnRrTCZzmQwDeJp5VO5NkON1HbeSY+9azAOHWWZYnu6jBqVs3Ytv/
8v4JOwoLp6QXlanV5a9ojK6be7uMz37oRHTlx8Son6oiGbyd1VdQn68Pt3a1oZxG7xpRC54ji0mb
8NMlrlUYwFDo+dU7+rehw0ckTaT7N5judGO4tc/5ejgVDl/dpJGwJwMBWkjOrpU1x1EA+H2q5xl4
BY/bZOsWWzskLyUlhRpXOc/lcEUrfbMxqujsdnaVfyhMLHQyimZYOp+aNNB+eKEYnGOsNe6Wutjq
TClRAOjg/nhTOuManEZoUcD1HXf40mM6BTNPq/ODX+r+H+T6Dqpaiv/HOVmCf+SEtrfVMFYsjGHv
R4bzIOpO3wHTjw+xN3rvbmArugWSPDzlHPQFFxEePZepdDMtOs+2XY6HuHCj4KDNXbQR4NfWkOSd
cjqFCe6TRUnQGyR4e0Sfz60Uyae0aQpVdNEy7B6kiTj0xrTWzgKlFyU1iwAeFc/L3RIUfRF2gnR9
pP807cbZdn5qU2UdfQxov80jGrAbd8fqBF8Ajfh9I/W0OA5WRjEUq1/loRD1N3kfB/Veyyr5m5JM
uKXuvToYjWXVVePCXPLI6zCOKg+I/zk2raY4upNeTTsz0XK5q1D93kggVxcTCBUdEfrYb9Ca6NbI
sEm8+DzQonhM/LZ+NEBsHkDhpM4+0RNyxfeHMsqPIJuIMCav3svPZ8DOmdKO941XifITHrO/HayE
n0qBr4GBiOHh/zTc8mZqXFfrEObDCMWphkM5jzzj3Cg78j5Ofs9UE379yXiKC+cA0X7ToOxGQ5s1
CwumOPPc/wDCPTqTayT7snMnDIOc/g9CtfIFU2Bbhdxa3AzCxe3PoLFw7t3SmPY1mjB/oZYVBicy
/S3p3bXHDkfAIWGkt0Rt5vLboU3eDgMVi3NuCP1oUvO7rYHZP7ixjl+Cb7XVHWqFwW4Wpvbz/etK
8RMiMfLK5K2LbVMNQa43vZadJ2l9z7VRT3cuZt0PtjGajzLS8+fr463dSdQ6WVgiDLXWxXhZVrRO
qY3QMzxX/KK0KstDUWXlsUck9pZ0NrgNwsacj9eHXTv9lLz4C8QmjMDF52y9Amab1wGk7Ebzbhwo
RO0bFxJTmdba+3VEqf7wzFBMfVQIlwRd6VVJG+lxDkqtb88woDkhjtd3x8azuy0Z0dWZgUXlJQBo
Bgjx5d7J9aSUKa7o5yyCKtHKoHjytZyGUevEf5JQvED+kKMA3b9kOBZjVMx9Y2TnUevEfOv52fzT
rePycwLHfienzJt3Zh+ZW4zntWhKQugrD1vi97J+isWah80F1AyZiua7Xfn+RxLZ+TQn1mDeFhTW
vY39srpNX424eC/OfoLHs+/yXkRwAwZnGewDTURPAAXsvaXEW3ZuMcWn67t0LQ4EaBYr3WJOx9I3
oKCA6HfTBGuCCt5T7qTuV8sqNe0ICjgx9/MUIHybu/rJalJsjq4PvrrIivpCB4tWvr14yXnCydoM
hNw5bZvpQ5Vbpf/k+3X4IdTasLyrG1Ksrff/6jIj+cP1z5QgmF9uXgPfktiVen4uS16OCDcFzX9l
LJPv/ZwFuyk2hhs8gbNq465cWWdwWBwZD3wS1j+LxANVRUrBIsnOrhi/FKFWH3o/EwhH9b1RHFEV
iJ8zo8IdYmrzPNjIetR/fFHZYnDVkoRgSnVrEewncxqStGwzPFFFfCd4aMn7SvPyrZ7+ytqCcFZl
d7I6Rfi7XFu3wamRYZik5hZHbMPD4wAgS6D93ctvQwBEo8yc4fv1XbQSjkh4YBqpAA9pbPFF/W4s
IcXAh2OTj9UuzmU4PWqJUuawK1nH7y9VMRzVZaWnBoRc/ZxXL6qxyhz8lmsiQ4PGRWCkznMMKGyL
d7dyNjC1oJqjzsdbblhvzO3YFyJHEHCkYG1UaePdyHHaeSmiXLtIxGZ4c30h1z4fhVRlSwVUiK1y
OTMt0nCZSOD7JINtJl8AJ6EXpzHSdIyG2q5++CLSe3R0cSzceHis7VDg4xwQCmb0ThbBD3AuoPwe
8i3Kbb7iN8W1OGRJ1N/+wRRfjbPYoX6fzT60/5wmTST2oxTRVwgO4tjVc3ZbxIlxQJgr+ef6oKuT
s9miiuajSByX6wqeeR4mywJdE1Sy/5Rlwuyf3DhtD38yDqUxngAkV0sTTz9oPDjbfg4IcrL0w9Dq
c/SlAt8abGyU1QnRWgTnABrqDTgRvq4rRVcWGGnlzikrnTE6IlvrbRlArW5I6sEYnyhW/LKvkedO
iM8fLl5u7kV/F1UQG0eKrkGOkHLrmfckXa1xdD0K1Bvheu30KZ22/x152egghvXoHDAyIBn9k+FB
hN8Regx9N5WF/08r03kjRq/N1QSpS9ENVPcbZV5NR9aGGA1RpMN0L9ST+FHiDfqkx1N0LPIqObid
1mcbo67FTsqKiM+T42BcvTjyibDnemjL8hxmKY3BDDDdPzir1Dzp/PTf69tzbU1fj7U449koKpK4
hK+ZWPJboElR7xBYdW5HPfKe+qIVX/5vAy4OO6oqdCuxSTwX4OeYnOYm5dHp/fqr0Zr2d1EO4R88
iRWmQ0GAyI3fOCDFMEPMOuEIUhq3T1nnOPLRTwNgezNiUMVh9lJ3i9+/dhqhidiq2005anlKwiDP
wHLw0KiTuRXAunFePpI3axvLubpD//84yzPhlKkAi0Par83xT3w9pj20VHjKfub4f5VZNSR3YRJ6
Wwnb6hZ9Newiekq9KeLea/NzT/Xd2Dt+EQa7UFRVdsKqx042YtvacFx/L1AR+BXLZkos036aEyBc
NQCcm0xOzh2ZYXTfD8WWmd7aggJOoz1EWR+zVfVhX2USXFN1lMU66a9pj/9msd3el5YJET33o5Pr
i9se98CNj7h2CAkvcGH4S0kOXY7pFvh4OjEXIOijzNs7GFndlaDQH4Yuj8obCaljo6yxBlIA4Q1u
FkMAE/Mb83LIKXMr6WqAS0cUA356+Xhq+v5O6ytvj01KsY+mGh+IIJhGuWs0v5Y3zlB2WwDl1e+K
NRncKtJTRD4uf8UcyMYpLFQoNKwRq51u591DBB7I3/PiqLcAXqufFuoWxgOg6fm2l6M5qeaZ0USz
KHQteTcXXe3sRnc2v7jFrO/RH/KfUY60NyLsWiRQytUqf4MVpC8irJ1Bq5+QpCMTjqFvyanHlzEx
4vFwPbCurSWJDBmwTy8MSu/l7HJ85URkwZq2NRNRHIQ5u5sxm4WxCwoRbgBL1gcDU6J60Codvhys
r4aujIMJt24UCH9qYa7d66Dp/wYx3R2vz2vtcMDmBQXAQwIdmsVQ0prckpIfXw3d8xRdFP5njMX0
uR0ycI+B04uNL7a2T1CmsqECUfMDLnI5OVFUeuGVMbx+2Vgo4lfj8A/ILXzPOzQc5EGjBd6cJETZ
rUx4bVk5Dkrgk6c3ZMPLkf0WCyjNpbCSgPqT+ympjeNMBXA4oHHibaTdL0Kwyxco7WmqIsqM5M0L
lBsxLKdM5mcnaZt9bdvxX5Tn5U3lCeukpSWOSbgt2HtKq8NXu+vcfp/Erv+5FUg5BDP/6b0/Qf7c
ZWE0f0P9zL27/unX4Be4firMA5xZoAiLEzu1fpV3Ib9wmv3hwxC63m2hNfOvDOGl30ZmZJ80UPBP
ParL9S7uDNnta9595k0cDBu/Ze0Y83z+fwx2xL0Wn0YOg27gRZqe86otql0V61Gyrwa9jf/grns9
0GL34YE5tlmN3oIs9PbHXM95fTABshl3XdWiYXh9iVX0We4Bj60L2p8r7w04S4e7LlMfmZwceki1
n81W06BNAMXZdyOiZaqE+SjGNPmoI4Cyf//guAGrK089b5dgFnB7BOsg8p+9wpzdXZvqVv1ZVqGt
fa1Tc0pPIuyc9LFpy0z+FXu5u6XCvnLeSO/Z/0puGuTtIjZ39RA3Lb/r2TFllB2CHCOVW1uCrKkr
RG7fP13CP/AdbjrKIsv3dN5nnkEJLXjWra75Kkajkrj+iGC+cTD/TA5e2fr6oYyG5oPW5PGmR8RK
XFNMEnqkOlQLWoqX0cUc0fTPhI2YrwTkdfAi4ArlPg9F8DQZQbkL7SSOvjjltgD2WqgBU4CkP45P
lGiW7YUwNaRIkWN4dnt6Afu+A6CDne0cfK6LunVvmgDBui+z1gaEumBAZhkZgCdLx5zvqIVB0xws
2Q/jh8imJrCf66mzHqexBDF0fUeu/1C6rBQ+aezCXrpcI6uhmNUkZvgcjKZb4Uhbphh2OP30ubS5
vnttKrKd0VMT3/tynLu7EF/Z4YQnxDjs8rp3wlMkuK6inR1k3ond4J+MXP8DBAGvCwXF4/rFz2QR
GJtIyCGsdf8Z2GZ/YwchJHjMKv61wqGbd9fXZG3bkArzRV5i8LK2luWaFulFET5bWBeKg2PPDm6B
YjAetL6MRLoT7RDbe6Qqg2QDMK2msYhO6nTSEONG5CG8mOYcaaNCwQU4sfW5e+hkmN/D/+HFb5d6
3nxqG6f6nZN+/ACrln8Zc81IN27Jtdmj18Bag0ShXbUIx7leAScSYfAc9ZnznJXaBNqxruy/u3DO
MYlEBu/HFA7ZFlt4Je0hK6Yfp9wwKQQspm5GZdfkpoHe+ZAiKIRAlCj3KRDL4iaas+RUUB4vN+aq
wt1yuV/g6VwFPp2HRao121nS9nUY4t47Nsl93eMvm2aViY4yz9kjvmVds5NzCVLemuP++/V9thaM
X7DqL9o7+AQtjl5glkZs9NDACs2cDm6Q5IhImr6w0tvels0WyfwF1bOYLggOVhkkAAFxqYE39Owe
oWnoglKxane68L27Ocwq41uUjvqXXlTT11RO876cEnEr/NFMb32trLVdIZyQpSkr/aj5ob5RzF5L
e8h4FOiUN9rbS9n2Sqn1Ncq+CP8l36Jm7h8z1gY31sR000Pf9sXHakZT52CVeWsfZmL+5zzuc+uU
5Gq5rn+Yla3IRazDWaACTXVmcW+EMBncYUJgNA9pGfAodFL715wn866kKgVJzbNppl4fc2Ur8gpH
6VIp/hOMF5uhoKnqyyQKnjvhWfdVaWIEUaM06R8CV2T10R6KsD1R/IjCXTckefjt+vgr6R7TpY5K
5Ru8+FIO18i1okZb2cMrNSu+TwLy8R59Uxzrro+ztrZ0LfDWoNXH83ARXkAym8LyamUNgc/YrpwM
/YMX90Z4aoO4vQ+Gqu+frg+5EtEsYgrVG8al9q3O4asKx2j0QRX7WvAcRHX7kEK7jk8yMbMdlM/K
3RdNisxIFaHSdrg+8OpcX3onCCQSXdQ3fzWw0/VuEwxD8IwhBhSEOhTezjRD+6RUe//ujah5v3YZ
M6X0TjgD+oZa/uWIPST2qU3K8DmPU+hFiRl9nyyD5jRFW/1Qd8lo3Fyf40oQ46biCa76Xlwai+/Z
dFUZx6EMnjOC6Q2k2fwhM5O/smbcYqWu7VAySSIXRxLdwMVndFEEkGRw/vMEL+7QebzE9xoO5OYf
fDXskW1FZSHRWEbJPnKpsxea/2yLFvdcaYsYTrzlfrG0pMhvykp7v3QnUQ/AP7Bz1ZRdXrnuaHRJ
Ren7ua1sERwmwpsLIKx2q3vR24l8fy0DuYOAZaS+qCpRl5tkjOMkxciA4k9aRP/D2XvtyK0z4dpX
JEA5nEodpifZMw7T9ong8C1liQpUuvr/kTf+vd0aYRpjwAsGlg/YFMliseoNO+jy8xQUiHn6FHSa
a9otW6vGjW6DryPLJKG4HCzVcKnXdQw1XDbj3qJJUwSZlc/XOG5bZ+3vcVb1PUSYRlRoZu+lTJ3h
GSM4JztU+HcLn8qwFwYujje/3731l24LNoaL7BQ52+XUtAlvsAnzkhdF13+YYea9zMb8AmfUfnp7
oK3iJSMtCGWYkqTaq9yoKMepSQxeE7BvsmPRNerDPCSR41tKUx5Lpev3ueXlAiOaxH2xBivd6a3I
//f2z9j4xAD6yD4XVRey1HVFgKeczOKRfYNI9N5Ibe3LMOC8zHjFoybK4cq0N0ILj2QKpVRqIKOs
uWxVLNAeCT3lpYhSEvDZjZ6yMNae6kL3rtn8bWzTJe8Ego3bJ7T6VeD0shrNXN0MX5S5tDs/9MKp
PqjJUjF990dE9cPVKLSRcFKHuNw0euJ01pCiaG26bTsGuiYz6TeFpbQ3FuWp9gvaq7N+5VmxkVwQ
Mpbjjn0KCdZqdo5XhFHTzZivDbZRforLyN1r+tg7J2toZ2OnTb0eP4g4SvKbYqyvbZyt/I7x4U/D
CuNhtd6/s1bbTT2GyPo3jtYfdDaS5w9NH3mBm4Xek2ZF+omyBEhwtZS1n+El+20cmrw/xh7w3OD9
a8BPoXGMANLCMbhcA7wEMr10ADInymRQChidPU1VlMXtbHSD1Jq1z28P+EcxYZV5LxYtJI6UfxYv
0MsR48gRcHxxV6hcpXZO1EWsc8EjqL7BTjF2MHu20Uf56LiREe4w0E3Nc5/3/XzrzmWhHtSR4tBN
VHWx1/jurCWPEsWkzh/ohjUHaFxDgvacGYVtAOcxHF5GbtAHKOuK9sFtk87xuVnU7AustcFEkl+Y
zl4A6YD/moZd8/Pt2W7tNkpZKFsgZwwecPV5o4y63WCiIl/ZZLAZ9PzaGz8U2lR+HvvSeSo0pziN
ue3c91ga7t8efCto8LxZ9D3JZF/hLGucSRabOkxSPK39GiZIW+lOWbZ+BsDlylhL2F2vKjF5YRtT
4eLxcrmq2JiPem1N4UvZGDwRdTUKmyDsdSn8qBgeHHRdK54wrtbu+2hQB1+SJqZXNvNGdkuHl6hF
9II+svbLNPRWNlO3POrMOOyBkuVG9CksY/WZQJ4PO2nk3cPUWWPx3/u/NHf60oDhA1BOvJw92vgq
IiYdPlCaqPZ260aRT2Qe9iri6se3x9q6AaGwgkWicL+QHVY3YF1bXg0ugDJVFM+Gn4givFeVKaoC
e0jHj1qVdNnBdTsAtCghUxJKYD47h6ZvRnGtlbhEy/WyL8p2tJwQv3slmF2mk6XFWCy9pLab3MvR
ND/qwrOP7qQVONYr5ScE4oDTqXb6AWMq46udW7i4NsrM0evIxhP8Mrwr98rWNmAxkCymwLtI+V6u
hkS/pJG9G74IvXDdg220pXpTZUOi+j3akZqvOkoVTPRH/2H/wUSzFqYNuN81eCNyvFoTiKe8JLkb
x4HTjvKDGrugDCLK99jcg7baw2Vt3SunbyMdQSyZlwC6wRA31sSGOEbCsZsM78XIrHnnzpYKzT9f
kM3ayZiM4cqybw7nGkvtHH4Pk738wOpc2RjAxmx3rym+2CMFUF+kih6Mjj63t9x8SX+FmbIVXwig
ZM40cQFurRKuqpoH4aWSNe31pvaTELsTVcni7FHQisv8pjaxhDVwCfzSmMgkmXHnfnr74G2FU2ar
WkAMcb1ai8NXhja1zWh7L4lVzjc9SVK3L6TzW6ZxX+3eHmvr3liuCxIE6gPoPV5+4SSjkm6PTNcq
h/nG9fC2w9elH38XKjAWJHMi5cnG/ZfFFqA8/yHEQHrGX2rR4Yd8vXpBTEoV963k5hgaqjtxXrbP
dmSb6d6c3MLc29nA2emm8DwZ7iGKix6IQAW28/T2V9j44oDawHyggrrIJ68Ocou7Y9cUjfKCKr/1
FY1Qpz5aQ/ejV6BlX/nim2NRbEB+myQb2vnlF8dKIZbYcsLoKprklLnFoPtOntsHrH6GfwCzL12G
hUGKFDFJ8OVgsldH6WIRdu5rN31aIGj+FBb5Q1+KYacr1bU++sbp+dNIBW2xkJLXiA80w7Aj7KGy
SyMz2qBDQlQ5DE3X5Pd2NM0SasJk/1SLGbouts/x3ajKWP7DF16KMUvNwqF3sSoBuUOkZPiRghtQ
ltY64Lfq8wDg82y2qnElQv3pZ60uJgy8/t9gq63T9ZYBbg/tgNjMvV8JmGT1iB6lPDYT8tak2jIE
uauag3Vv8Qb/1FW9CT55TJs0xeU2K6k+I/Pzw1WqWQ80U07XFDK3Nhz9m+WaArQB5P9yDxiZCaw/
5hdOqjnOtxlyyeaxMDqc4imCX9W+2IjZqOl7nGoINUtF53K4KqktgHYew6Fcpx9yHfr0YSwcXOJz
gD7xPVYUV5Lf7UWA/bYk+hQb1z2FMI6jCBRKdC51D2SVnzSW/SyyadL9vEuG6qZXe8U7ocbb3peF
Z6d+5zmZE/sSt6OTSu5CWavOACMpALx/u9IctCs4561VoBazXJwU7SgUXn4W7JpkMYGRg1NmyzTI
wHIHVRGKG6WRk3klMdkcbOn/guxckEirNYhiwylaGEdnzQ3h4sNM77rDnPdFd5zruPzv7ei5RKz1
EVgaCFRBaSJBpL6cWt1bkxOPUXou6jLGJ7YFr/hcuNN89bpYroNXI7GJgZJYyNuuH/Kg0pGHKAr0
DmrFSYKMUveP0h5Mb6/Pi6gziKcO9S5AsxSb0/EUGqnYg2etgsGy6psqNvrD23Pf2u0WoGtuTqpF
PLcv5553QuJwoqZn93uaNP0tfLP6UQvjJPTN1GyvxfOtnJy7EhDb/xnvlcuz2UaGXdrJ2TRTrT9N
6SSLg0SFtglUO76rqbKEHwcjiwLb7jTnhheQl2DfVVfXSJlbe8wGe0rxG6Qb63858+UuIYPK07Ne
FvXkq2Gc7uayN37DRr2mPrP1lSnV4oAAPppccLWf527wZkyIIO+WVqr67egU+HBKYH2+2teOGZCa
qVdyk43MiAIqgd2gaLSElsv5jVqHjClqAOfFgr188MIx644azMkHiS1SdkjqIZqOUhSTEcBDKa8S
0bbuUg4w1Ue6wlhSrjJRUSQAOU1yI6XFbcIfi17sITSaZtAZ2KUj28jP3o8UHb9YkPB8RynNf4Dg
IrDK7KmDUgRdm9MpCN+HKqf7bFRK/3UQ03Nf5h73FATu89snaWs/UYIh38SGjdC12k9IsycgCSHB
xvU4p7d2q5r7xMyMQ1FWUr15e7Ct6hjgGN4xCyWcgvLq4w6jkNCvKAl6jWLvRFNoPxoYVMZRKypu
jdJQ59u4y2OF3rSTeD8l2Yu7k6nX8X9aJnElj9ja4exvRKxI1SgsrK6HxJClUyEQjIeR4txGM1mS
rDE92As0HdsdfZji49ufYNm/61hKuYbTRObL0KsvYI0o7qUGd2YRdn2000O9N289tKCrvVAs1GYV
t893phIl0ZX8bHtkmoP/Z+S11KkaZmqjgXQ+z64rjT2dXat/rrPWA8I+Ks5D4RUAtTwSomta15sj
L0qWwB7xkVirhJlmJhQuF+yTITI9gTgMb5GYrMwfPf/k9+B+3Fsk5Or/vf9T/8F4LgkKXqSrxdVA
LlKI7GLQuVp36JER9xPC+E2ce/HXXgxjF5hKml3jIW/NFolJCuyMSlq+emnUmWvJMaLkWnWz8QnH
dPdTm8/1ba0OuXHIiiwP/Qj962svnC3MA8GCW34J2cCclqP+Vw+2YmBu3wRLS1UbpjsXQ56TpkJQ
DiK1c55nURdB7iaNcwfE1gpax9kpNZsBwV05TwdPFfqXDmj1P4hcLJ0cWuHse2wUlg/21+8yZkGq
17DxkPeESVdO9vBdn/LutwvZ/tvba751oCkPYucBjnOhuV6OZY8NgG/bjM5RPmhmUPXOiF1nA3vI
6TW5y1NxrTK6udxoKi9VA3jn9mq5KXrBW1JzJPCyqHoeZ5cGXCLG/3B56k1/pqqwU9HFC/5hniYV
2UVLmPC92tsj5bgu7eL4nM7JfKafI9WPg1cb83MIrKnZma12teO+dVWQ3S4yM0t1ck3RNiezMSKr
RzAt89pvTYpkKRV6VwSOUbjySi69+VktEneY3TTi1oNVelEmDdRBKLRxq/uFcOYnXg16FFSj0eSo
7WUzZaGk0t/vIMTVT/OPShClAkqfl1vImFN0wGcu3zhXwx99Frv37pD1xoHG0fca27vmylpufVeK
vdyIC06V5bwcMFRyPaxSA50NGE56oIduq95mrSW6fc+LOrkCQdrIsGhoYuvBI5HuwbpDVbuGoAzB
ho15prf3rTFUmLM40eQGRTG306OUmd7eOHmYaH6iZNM/CAehW4lQKghHsFmvDP3mea5mpFPOMtb0
ndDFovxrub8nUI6f3n1MeBuxhRZUN2yY5Vv8FXq0CXZ3ZiI/MyLjM+7m2dTErUItqN9p7gj8c/DQ
Fnz/RUtlATvzhZhtvwId2LKuqaiZCc+lXtt5XhN7O7zRnP/QwbHumijPj6EGzvXKNloCzSqzWJRg
0VReNDCo3V7O1Yk02SsWYA6AtYhSCjXpxVMh8T+58qbeOJqLfRgQDpv3EETRy4EwONHtCKXAF97A
oR7kuRN7PApdJ9y5Ec4DT21l2G1Avx50//vXk3O5UJsoOWjuKtiasV4X6pQDscDB/d6G13DoU9Hd
Qf7Td52mTFei0NY3BT6ysG4WJ4k1QxueVp2ncwfQoA+14aRZGSBZR+TDFZzKVikFgQQAFrSYDJ61
qzTcMrtS8XLpvoBHHE5ppcQBzJjhNDmTEmB2m33WMQxNjlFT7Zt8UH5T6sEBL7I7u72B79Z8rman
qw+VNK7p8G3FC3iOWIAt6g2vmg91MUs5ytZ9AS3kqbd1zuPoRne6QX5Os95W/Fox5TNACqM+mnSn
otP715ysgWocRCv+Xq250/dW4sygZZ26cI9l3E67CcjeYRptK6jn8B+IwTgBEP55FMCBWuPZeZPE
RtEyXgu7/KcqDB0VqcEesmGXCEyxfYwki+FunPU5eXp7qlvbDcwC1/py8wAbvDxZ4QR1SdUK5SV0
QGQFhlLLfl90TvvrH8bhjoO4tqBA1nDc0HCqwonBXhtzMt5kosGt2aRAdw0BsnGzYTeBdT3y1Iiv
rwuEVazNaGwAR+xafMew8SnuQO22BwiByZe3p7Q9FIVI0kzel+ueVVl0SgW0hCkhAXrTF+rPLGyG
L6LlLv2HkcA1AIMinaUMc7lIuizsVK+T8KVI4m6XlVXvN6JX79nD4ZWremtSVNyoRCxL9UrIAEfI
HjsIjp6W2LM/FW0x7ZxElMhRCG+4clduhXWyENCqvEwXkfrLeZX5iG2bHikvdhzhN5uow0x1Q/Rz
GWRmXp082o7zrWfM1ZWlW2Lb+uLCj4hqi0r6jHHj5cBGTj3WAhB85mnS/OB8iE+5o/4UUvfutTQO
j3QDMbAaE1Hfd1nXHN5ez415uyr5CKIfVAJe9duVED5sF/U8Twqv/IQv0TgFU++JO93q8+927SWf
sKDptCvX9cZLhccaF8vSxeYqXc06q8k8IjfDJd5xy2/LPQ30srVC31Yy85msIb0SXDYHZMsuIZwX
8XrfdiFEC2FhSx9Hc/W1nuPw49hGn7RCZhoXSR5dmeDrYAYOiiLlgnRnxDXMu84tIJY9PJbJLdPn
UDO5r0jCjB/vXD6oI6wceBDqs4si12r3pGpRKlYszq3d5J+8UnM7vx8dgSLvZHR3amW4id8W1ru1
MlbjrrIgVDowto8w8ILfzaUQOtaTOwzVsVDKYZ86iSpxig/fexcug1K/0dA4BM66fkrnIxszNg1x
7lnNHU8/c5c1gjTWjvVnT8jqvbGO8XheLjJuULxeAYQ1OJBUSpGnsOGw9/AkhKH6XWcL5UMC4Oia
F+6ro7gMt9QFKY0tmr+rFDZLeM45Q1afLdoKuwzfvh02quVN1ljNsRKmHZiYSVw5F68H5fjzeic+
g/kEKXS5gRAxFYVpjdV5KZ9gf+bdZWHSxr49UO1G9pjKY3zVPP1VZDcYlFe0zbOPaGutdi1ub01c
6E511rxBdXYxFarnfErVaVd3V19Bm4MB2mUpYXrQbL+cYSasCbWPXJxr8p2vuA+JJ0fQ4Z87RR3f
mzEvE/trrFW21iduM+hTKc75ZFvjvssiM/cBG2bXmm2vwtky0AJgIFFb+qxL0+qvp50+i5S21IBy
ihDu05DJ8oCPeBaETqTfpqMrr6ToW9sEFjoajvaiMLhOMEZugwbIIg5API5OHZvjZDjlNPgi51Xn
VK3yVCfd/u3g9ir3ZpJ/D7raJuhFlhR18Ocsmmq+Z2coMnAS3Cb37tSUX2WdRz9jD7mqvrDCK4F1
a9cgOQS2EZAheqqrD2yg1zai14CTnVG24Llyt9+NveLYO1rb48vbE311WSwTJd1G/W9RylhrioVu
jptLigcvjqT1UzYqk7Orq7K8VgTf/KCLfR1IRlhY68OuK4aj4KeKP8xEe9IrvM6PvPl/jRr+xMZE
nQJZWTFtNVHmV0L3qyznzwz//5Hpp13u13ru9SiUDb6n7NevYjGosGcAr7qMxE0ue+/zbIhR+KVb
5uECllY+v/2Jtw6M5vCBQYoi/7uW5TTl4AmRGDhODtadrgvzUW/cdq/nsuDC1Mvvbw+3cV7A2UD2
IKbSQFyXmYRH0Obso3RUmR3ViLGYfelSlCR4ZJ8dtXHvhzS8pqa+MUl4dbwA/njrvZKRzFAzKT3p
lmfg+s5dolbhEXJdeQvpUY8BW9vzuw0fgS9xEYOuBnWBwPEq4NViaNolczyXosv2Y9zo9U3TtXn3
7qv4cpzluP4V77D4ptuJF/V5kk3YBwvP/NjLXnf8rKP48fbibWxWHtusG4sBsnidK8oiISFIKozc
DFFrcLo9edJk0/5akNQ41adQk/2WnE/3m6xp3ecUWVnv+PaP2FxLZIBJPYjvwC4vZ9zIWkso/rKW
ZThRWsrmY9SF7g0JCbqgHbj5t8fbCHjg0FwNRB5jvkp2pKbAdu6N8iwyvd4rHVHOb2m73syzV5ZX
suPNyYEpRtFQhcC2zuR0q+5CK8QndJ4SGUxxNT/TU1dPTRtrj9mUR1eO4+bkeGEteDROyBoipjnR
mA0zk6uyvrkfpam0vsDpoMR0bPSMw9ufcuvwoz1JeZDGD03lZfZ/bVZb6E6Tt0l15nSMfpoWCH+G
jvqkuVJ+5FKf96HROv+9PejWFFH9Aw2DlgfFm1X2GNlqmdnxxAkxNffBExo0ryG1vpdOcU0xZGv1
4FRg30SPSYWnfzk/rTLSephiLM66tBzvCyNNlNtqlNr0QI48ht9VqdBbvLJnNr8qrFXwXRQj+e9y
VKtqKFfD3jmnQlU/gyTDuLdTx+ynVuvu5zrMHio1dpQro25cmZgqmcTxP7WVdbnX6Uwgk0ZbnLEW
SL546VT7ndSFu3OHRMuDsLS82I8nV69uYqXI4isJ5eakYYMhE7AIO62xqvR6qlBTEO3K8yr3cePA
fRFHN9dXukbby3jGrjjvDXGl9LK1wphU8JEJBMSeVVhHuKCLRYwgITu4ANHkzgF3pLhJa+QhIvAy
/zDNhVgBnItwxzv2cm1htBllLPDpg82Tf1Myrd418JM/zmrXn6wORGmQ4ch+BXa9tbbs4UX9gT4F
XZnLUV1FDQ2QqkiF6WEShBO6QKRB0YumtuNhHKSyl4bZ/cLAJ/v09mHdWlbSaAwWMAdCGmC1l8sZ
B3F64/m57jvnoS21LohSvIF8IcS005tC7DxLXNNG27jXiC4LGoBRadqur5ReRcAjiZgvyd4NlkXD
84CxzK6cYFTuklbYg5+Vkmst9kLrOW565+fb8172zUWxa1GXBRQAVJMNTcfv8ovPWa+pYc0vKPXZ
TW+THi9e+ifuuzXD/4yzvFPoWuBovEo39TQ2m9pBaqiOHLcJZD5JeWrmJqv2SVOV2c3b09qIvWwj
vEAWs1IU/FfblxqMTjneTs/IXrCTKvhb+r0dmuEM16zKEfR7f1S6GHAV7Odhtnkvo94tibS71nOU
0ZeK176Ihkdg07fVTTkm5c+sHuaPb891IzQwNEAa2qgLHWg1V/zK9Sxz0FUyos7FTVNKNzuUsy6/
1t7g/c7SwrqyaTYOCyMuoGqU9IDMr0ZEpXzszNbMzk3dxB9UI3YAaY1V/iOhMvFfqfTYlVV2H1/5
xlun5e9hV99Y9nWpaLiRnL2o+VGJyrkrzS7LfLvq6x8ibO4AEn2wulbelmpS1ft/+MyUo4FVIGRG
onR5UtpyAhzVscJzL6Iz2MO7uoimH51qTkezc4b359c8F4Dt8ETjz3oHI9mdKemQ5TjpdD/bpppI
USLtjN8jXtRvz2wj6gLro6CPnj/SXGtsgyZlWHqLeQDGDLdhLYpbowlH6bdKJI84/HZ4o8aheyui
9+Ohl7Dw19CrJfVqF6vCFpVrDXdQjIJqz9l7imm9YAk9XvmiW7uWexJkODAOIt7qCgWPTu8/M9Nz
Vci+DdJZ7/pbvc779tAojrfLFL0O/b7WrPnm7Q+8FY0odC2G3iDscNS73DqljLwuV0B9g26d7kYL
OpoLMeCXKVt5JU/YHIockFfgH8jXaqgQVXCpxUp6BoLcnNx6bk99BfMzR038+R9mRRuVKUHL4ga7
nJVSTVaGkywKgnaRHt25Tvwxk+Zj4nCR/MNQNv6m4Oco4q/JC87MxtUWb4Rmrvve77PJPNixKftD
nDvVeCXObJ0HRF/+72irjYKpxIj8I9KIOpatrS8F0K4HLRzMIMnxCKidsQh9JISdo7Da8koK9Brb
zZEAHIiQCOoG7JfVZ50BX6pRz+hY+mmQguIhR8VT1wf0FKCJOWCsR/2eMpz1qUhaWw1mUP63eabk
13wFt/YSwmSEPJhZvGFWuYFey0lL67Q4F0M7HHpscO5ozDd728qUaz4fm2MBZOaNtjjPrR9LdtbB
ttIwo29qLB+SQqZaIJIWUHXd0Xp+ezttfWNwOOaiRYneJw2My62bW61QprJKz/RNuwmcr5YN+0md
5b7PG2keDVuTQ4AjpT3dap1WPXp2jGUDqK/66e2fshGUeB8SezHAwDVhDRCMPLzT2xxxuaTKnfsy
GQwvcJTBt8JfYZEta17o1/b3RsJA89vlLnO5x6gfX86eTpg9TwKAVw3m9KcFNE87OE2RON+GtKkR
BkjcMtu/Pc/NMXk08UrloHKLX47Z6RWqqzPWka4s09twHitJ82QYb6CZqo9RryrvluIG4bM8TWGq
IsWNHu7liEg6qPFohwj+TgrWyLrinlolzT9CXXUDO42GawNupNJgZlhIUgSkM9ZUAWPoKtXpGTDV
UjuQnT5W+0wbNPXKp9zaMihT8wDm0c2Fttq8rRbZY6S5fEpMlJ70tBX1qajMIbobaHFGx1q41BZD
NCbG947MiaE1teDXKBOBarj8pEkCWkLXoPiUg8fDGvNCO0a+yRA5QN4sQo8EHG0TWF7p/H57+7ya
87JvuNZ4oiHuiKDD5ciID6lIDXvyHGm0xwNHS9HuwGUkhtKd2KMRaOXcHaZeuxYqXsUlBl6qRoBS
gChSXbkcOC1dN6nGYkAQv2seqqq/jSQ6xP5UFcN7S2JLUrko8tLk0Gg2rjbsmExNiBKXc87Mdnop
pDk+J1EYB14/OVcyvtezYihawkQcAA6ckstZ1c1gjb2WOmdJ63PYVwp4AHxjrfGuKM1s9/bavTr6
y7SogpE1g7sBN3U5mEhxDJ9TM//mwlLf4+w5/2cO9vQSt2r1Zdln1/LZ15uFyekU1aj2Q3VcS7jP
wsjbpsvKb0NsFXuzaZvYn6ET3OWemL8jQjaekNr0/mGavOOBpS0ezq/wBWHY2eUIQf1b7TX2rixV
RfXhnoB89OziRrRpp/3TiJj6LggZhE5Xb2rBSUxphuffCjEP/gjH96FwZPQQT2l5EJU7XBnvVV7E
QpI3u4vixiKhu9qgk2GLQRnd4tsIH2g/yUTZd6o1fqHbIg9NHGG4WWRjysPBC99pYcSFwSsehi14
ZOL6qydnUaax7jKxT0Jr/Lmcg+6aedGaDESKQ85Fj2FxUF4ynuXQ/FUkRk5EkXZraD+0sZ4OVSO6
b5T6oAbMKgRlI/4mxlY5ZLAEvlB3aO9T2T4Bh+o+v31c/kgC/VWS4XcA9/ujR7gAHIm3l7+jrDqQ
Iupcf7f03FaEbyj52N9FBoTxOyk9hKb8Ck5BskcLQ4UnkaWR0fpO2KbDhzk3Z/Mmkm4lf3Udmhy7
ovPcr05oNz+dDGAX/JYRDsJJSSqADGBbvf6xGWycaBXLepFKp7a+Zhb9oyFsmfy6MrUlrlxODTM1
kDGQ6ZZQt447nd0NIgm15Ps4AHd+BOnQfU+nxMIHywvB1k+OGu0zVKKtm8SoTWNf26OaG/syKfP5
blKFpn10EiXO/Tl2hng3lWk0wfRMZnHEODQLHzUg1dUpjSh6nIwRjZ2TKPRCe8oy/tGxe8O6IvC0
im7c9QAnOPAL93tRrFyKFn/tmhlAX+g49fQDqHH1rEsvkb6nYa3Q6V50sMtrLpGQV9cf0SVD5r1F
yYdDqK4RRiIZSiWHiffdyhNhHZV24iHmA4yv7du5GJ1oX/dIXQcOsBjtoZEQxzw0jqa9FVZa6S/V
muLQpJH7XY1jRduF3lSkPvCv3g3qBHO9Q6rETflctJma+UM1Rx8sCffj3nI7wwFu4w3lMXZrrXxp
zTCM7hpUjeb6wzx2ou4eumIqjqZBj+V5ThGVvMkqWVi0sFNFFH5jNmN/pBvT3KppWbR+k49a8nHW
ouGhtBvdhcAo0592Gycwo81m/myWaPDsWqXnTOZOXh/SaRr7m65QsvBYpb3eBmMeVdjH5XWaHqTw
Rnk7unNDBW4wptB+rLCy/pVRFut9Rw+beu8YSpn8mMwJQfk2y500yIvMivwRLU4zPdj5ECaf4IHk
37yJT3ZX0ih3gtoq8vRB1Oh1S4oFJq15v7NqS7kz6tD57pAexXuj9vIPdTPLDomFMLWPFhJq0b71
ptw8jW6iiV2ng5vcz30ziL3Lxu78Lh+9Z+RVdeGrg9V6R5B6WehPFlT1YIxao9llwpi6A5wemZwa
hToNygaz8txymYU3FcoDhQ/8aow/e/Ug3H2p2bG7ayXo1vtSVUWO5LZdeP0eZQ8Vp0ZkVJ273qw0
h+YB6nJBXYcp9KBpdL8alEntO2fSvfozrydTPlqVVZpgAObsVpfoCHwSMWf2vimb8VG1Gin93IoT
D63auYlOda+PHhdgU1t706i04qhIz0kf1EzP7EeB0TXoXqT155s2cVPP79wYFHsxlxD0zVG5SyQN
uaBX06H8HqGMJoORa/6na7fOFNR2JT4SPpevlprRuDdRT5/uDLQl8kenGubf0dzFaGV3lSMyP0VG
BfEHDEdDR/dFnwxuwJ1lT8cI85jicR5URct9IyO4ip1SICHwYJKYhJ+xutHkqa4jT3sw1UYpT2FR
NWMVGLIui89RUSjRYUT7MP6h9Tb+t63q5F21a7s81PdDqAu0qJwiUdOvoRLLWPcHrXUqPSiGpLA+
qUAP7buiAmJ1cuoqqmga8XoIOHqy+6y6il5GB302DBEFQ6I4vT8UthneDoM94lbSJFHWwO7uczft
fOxEkHlsQj2Ld7o9hVTWMVY6iymO1C9x1KjPM83ByG+IC+kpITRrByT/9f+FeIbhu4pSwA62+NTv
9b5Rjc9zrEzDD80QBnCUXpXpl0H01qOpGHF9b0nuJp8IhXCy60Zqc1uHgzcGkaV3za73bMA5g14V
6nNaF+n/JFBX61FVeRdNVPZsf1TSYg6qNLWOMzLPmq82jv3TnkvjpUYOQ2N7x1qzs6cZ2+JQGEMO
CdRpW79C5SgK9Dqa0QF32qpFcctFWsIsxAjgaE40ZHNn+cvV4qkI2kwpPrYAF10/tit3vClptkx+
30bh6FtOWRW3NZZU7UGNu/g0G7mh7ZqumxTfm7qpQwlPSaW6J6mqih0Kte6HHjvg2m9N3Hl3ZmhV
8dEwU93M9tjpKOjKwxjNTj3MpRYsAiaO1jeESYpfYW9yrnOZt/EOUdre/AAfr5O3eYMe7T2K9Glf
HFJ1Nu3bpAnjFytPp3aXz4YVI9avm2Xg1JH1GRp6OuyUeXJ610f3sa8iv3Z5Rwc6utkfIjMLu3Pu
gVwKaBPpKQ6B6jK7SvTKjt6+Lg5kAYh0CUmIeqp6vb9Rh1Ln0dbAJQmKMS7mu3bIQ/kB/jWCCTkM
3XND8+g/rjcz+hKV03QYNdStfnUYL+uB1c5AvVD6z9ujJebyo+plnhVUdpNae2M0pThMtJz6QNi1
OR4UmpsguDOcMP0pA/l4k9MliXdlaDovJRiP6W7oFraxm1umPMnOW2xQq6Tyh7nryvsmA/O1F3Yy
2qdSG9jPsLR126ePWDXPZlIm4giWqbf3oVqCSW+Fo2j3fY/ekLZrkazSfk4FMlWPKjRTqPTWmOb6
fbQUUkEDRHxPWOCjDEJeM+JFpoOokiM8dVNxdrmI5yK4kg2Zry5y0J1/GimgO6DIruowbRO5Fk2F
9EcUd8pzCpGle+DAV9VOA4Tu7qyI6tuxtHrL+1AUcHb3tdrV/b6JZm7SzEiBg0MEqk8hSOrPJhDO
ntpc5/X/hUPsVuYOfrVMvg5KrKoHyAGFekq8pv1dl7ads9ndorqbQab1N1zQpXEFoPg6MaJ3sajJ
09ZcMPyrYkGfjnaLDpD1YybFaZYQrEUfMz1u7galbxKf8mLVXClQrN61JGOISHE5LnS3RS1slTo3
snQnnSrdjyXUSB9Q+5DcSoX37v9H2pn2xI204foXWfJS3r66NxoIARKSkC8WEOLyvq+//lxmzpHS
boTFeTWaUaSZUXWVa3mWe/FyN2jXpEsXDSlat7OjFYAkqpbUE5d2BcAf/NYdcSSOArPuLvKgSb6X
6IS3X33D55Z2CAQ0j3jBGvZ50xiFl2at80mho/lXUKMl8qTehdjOkq+JW4VmqdLSnnwjCVlXt/yl
NW6cQRJakxM9+6YMRfWFHgYbl5rIvKP/CXahn0QyaAr9iXct+1WPTXBly7D63RTT2B0KzY7XLGoW
OSeTs6hyA+pGSpNKzLLwEyN2FpOayGc3EdL0FLvob7Qu1a4bBaG7oMATws4LPDCGRitWDujZbnJn
0XLKTW9ZvbmESGZmT2+vUqLnpimGchOPVviYUlTcWkOSrGR95jI14pxRGpnr/rBgGXhxXIIeudFJ
hurTEOGEti8KLWtvB6XupyuTRKbfmZU2werhIjC3mZ44v0FndPqG5gxsqRHpjyHxIhidyTdZIsJn
HWCSTtWNXmStdpGMgeXeTyUheuhFs7ty5hWGIYvXcCx8k/C8g50weDlCH+FDwUsW7Hx0ONIb10nS
dKMDXYx3eqtrj2hM9ppnibIEO1nQRSPJKaL6Mk/lJL+LqjCr2yDT8zaDbT60+RaUtxpsFKtSFGeD
XKcfHVMBqNTLQ1/H8BjSprKz9diMuk1jdZq9Rw14mrDeErWNdg5bjQL5Lu3Mbsi3bd5kNNH8qOjq
ezHxhP10/SDNnm1ZmfUna1fs9JkoSHqHuzo4guWGR4U4CvuqHx/pFwS7cMpwLJKhc2NPxjMWj8pK
n2t5oViw30iQ4XJRSNVpaZ2er6aSg9bLRn1UcnKFvTXGwX5UYv1WTcwkOKjO1G11JzEiL5aIdni1
lcdi5Q5dnnF+A8q8HHBKILTblqqmfaAqQeJm+mNgBcYGw/X4e9bn0qOCLwg5oLKtFCPPCi9vI/JG
ANcA2kRl4HTWcaG1ZhnV+qMtiCrCBvJ+Iqtw3+e+7ym9NR1Q59A2Wdj8UEIlutJaEWycMlkT1H9n
5qw87weCFRSa9EU9LTVlyluRGI9+E4ZHFebVTnTVeAfwSr1qm7a/+DgA0M7OPFh6ajxcb7O6KnfN
6cSr0W57s7fE4xi59R+7Sawbl7zHuoJOY6te2EaOu22aeEoO2H8ppLiVUu1avSumrd+DT9uDtfBX
ChqL6inNEn4UmrLwGKjXiiWxIMCCp4XqJh6BAcmNjtbSzsnLVvWmLut/pzlaBPupMnz158pqzMv7
b3FoHpgOJnQb7txzOdM6HsG3cTM+Sun4P8CYVOkWcc3iopSN4e5kLsdpG/uRfIzdvPpJ9zTaQbxV
tU8GLm+/g/EBK1GZpiZ4+lWEG+aR2Q/mY1t3zm1U6fbGd6XVEASWNkGnk8ft4eO5v7PmOP5Q+aei
M1NqF5c/3UhVmVCtfSzC8G/Ui/xKFTnuUym0qy3luuYHTkT653BD84dGIARGsUBJeBbROJ1np1GS
UNPWeuyGXr0QqsSXo5+m4Z4Ct/AcMw7WyDjvXG+IWM2LitgDsJbFyrrE2ElXZOZjVtVTtcvGarrC
78WePGS5/RvwWU28MSKz6zfwgfKNWhnjSnt9GU/Mk2aqFLBpDLDdFme8NcpGTWomraIGcGgAf1wS
4eWbgSRrq8ZQD9PQyLbjYK45Hp3V7eahwY2C0AK/itfEfP38Ezy1BgU27Audx3Dw4/5LlLEj7mUi
TNAgsam3O/TD4uoGqrexGa3WMXYdGXy/idApv8mRvJPHNOqVi87y2+kv5vN6G3oqXYdwX9e2NrwM
om/aCKccqd1P0CucTQGZ6xpqUF18+pGgAkmrCj19ukcA1E/nUlY5AlV5wjIWPOGR2TaRJweRgJZw
4/hGA1G0Eoyd7x1GBNxGH8mhB7EU0rcC4WsNNerHrod0NAml+TUozbhvZJpeuthXXdSGOh4KnrZD
wkO6cinMW/P0cuLrcTHaBGnzeVm8UTgSNoLc2Hp0O9kedCdvtoF0B9Roh2n/8WXwznvI5cuRRIMW
oCQNj9PFlVRTR38orEerr1B0a9FvOjau1kovLy3RbDunTahitdoXDOUz96LhuO10+lrA7sIiDz59
OfFzeKaAsKvO3E0//TmIIokuGTXrsRz17k5afrmTxZjsbVlo3gSz9GAn4pNypVxODMqCQ8NC4h3x
udNBB0eBfVk01iMhon2wcrV/jmwbUEgNf+dzjdf/OxYaHhTwEc5b5uGUiI26imLrUcv16EePmqKX
ofp/rPM8W/m259fPPC+ENeYXH/z44s4tXWBZCl/+MbE67K14gb0u0KvNGOfH0AyUTTCh5KibQbiy
f98fGBUugPPw2pZzlAY1IdGZ1qPS1+52CLvsAm8KXKAyFzHtNt91ffXkm1q6ct8ulURYXER1GJT0
jZgSydPTD2l2bWgKWSa/xYBSyXfwxa7mGU6g0fpt1cTLTbo9+zE1erEvU1HaW/ZWrGGOU/TplZBa
w4bvC6rIdWdEOwPHlTWzzHcOHD1FIvwZQwuhedn5C/Mmj/N0MH7Lovnt+0m8N7tIbowk0bdxgAUh
WEyxEfVUeGUwJJt6CNxDROlu+/HJP79ksKoChYlRB4IH1jIAbUK1bqXsnEfEuiTAo264rctOeRp7
U1mrPp2HHCAgUYugSCPo7i8hdQDMi9QiA3uM6UBc+ZpRHX1pRoDuVeXHpDUx+prV2qmeT+3pLUqf
CLw7lQN68wQBp5shmgI7mawu/F3pBs0LmvCPLT4VNUmVaNFfbIc/H6/oewOiPzfbJMxFi6W/ExWu
XgZCjX53tTn+BMBb79xKVw8QGsZfbaM+fzzcW3C8nCDxBdSU2c2NlvXpBOHe2kVr28HvMnQK61ue
xnqxoRpTq1eJVENPKSiNIrD1px6kf1UZWCt6o91oh4KYd9dZdQySsg/bZG/2ONH/KqC6rizJOx8e
CXCXe5wYBPLlIgIa3WE0Qr92Hv1KFNvcJPCKhiahlhL3LyJtHa+SEQ/MxyvzztZGsBV+GbkFlK8l
PVqpk3LCXptR0XgBrhTr15M7mL9UJarX5ErP7zr21pusJNEmwcn8W/4JtJTEjBKJbtpv1Q6jTVnn
3SGt6sTLCN+vLKm296PWFpsghlTy2VkyGkQKgGf4ip3RDgpMCuq+lclvJMVswwOllG36GkcQL07F
mvTuO5uN0UDTAc2Eoowe8mKe+G21Y1/Hv7HNVPVN1pQDzoUCId5bJcLYcSea3By3QYLa1y6Je8d+
gqo9fC3owfqeqfvqXxUhRPtqLLpy3KFD6UTf46Zmn35yWcilwFbbmCBRpjwrBYfYYuJW0sjncOTR
2eTYjW6Jkkd/hzD1Gn7i7OvPkQqynqSwZLCAOU5XZYrTCpsnVz6nuh9fd1acHJw0pU/O8nhdrhgP
lRVeG3VXrTyxZ3fNXCaigEB8ijwVjIzTgWU2UCmjsPcU8T48UaKbrrquGO6KpByeoIas2X+8Px4g
LuJwqlNnxaLMNnIxxPqTX6fZhZ5g19UNWbLLEMwrvQBV5pXq1HsDksGgHU9zhqdyMUHbT/ow9Afx
BBDDeZq6wbrNErpjKr6HW6MT2cpzeF4f4XrCtokz/Ja12ctPqamyak1deXHSqrW2eV82ZDy6pAXu
u2F2ZVQy6Z4TbbRN5SghPOf3IKKb5ltmjGWwD42pK6uLVBvGeuVbE4/zNU9u+pkDDFeCR9TWzuOa
Wg2iqkGN+QVUgEQ8WHdrSSQFlje0N/2QOaZ/7VC7OQSKk0xfRUUvgbZgTXKnRKZ0b4pAT7eI0GT2
dtDMtL9pihZpmMwWan1RZXafHQclQGgogWiNACOgKPNiqkMRXlRYd3b7Xu1S5Vfjt8AfKVQayc5p
G/liECtIbHoaovO+08LsPk6QgZcbGKDZGO2swqjK0svoHD/Qv1XGX65s7EfDJDH+oolQPBKbR8nL
JLqg3UVulsgNgIXkWTaNHXpFZmO7V+AYenCDEpX9vhtGeVvqFaWKpjD4XzemSjKC+h5d0P6YB5YZ
3ttR1N6jVekPF0rmp98EeKbRU2Yc03aMbNqASjwUV6Pe6N8nt26032M6YbmVx3Eafe3oJl1ZaEKG
3kRHMZktQaz0oRaDqh6doQbr5k01uOltbRnRtQvl1bkUgWO0nh0oFcYpSRXjoBwWbnOk6SbL1zql
crSpS62inj/p+X0EH1nQpA/j5Bo/IUPl87n+g2m3+LvUWj5anmnFAvmgXirbMIcacECqWbn203Rw
N2Fv59V3qxyl2u9aURZxtrN8NHklXkCBdPYDkPZfkxKp4iWWXdTvw5Qq794tFeOvCP0pTyEyOS4F
c6sHEtWvPMBn1+JczpoB38S38FaXZT3NDdQwLdTxhSuiOcikb/ehaIL9nFV7Ffg7xHex3FbDPl5J
Ac5GtiGJAaKlj0rJhWfg9F7MLaQB0rETf6xeTSsEJuAVbUHQaXe0KvOHCnQO9hNUP3P30GAbT+Pg
4+fnrHRA4IEoC0pT4AZnotzpDxjTITTTNAv+Nmj0BXeG0zi/lF6bCMTS6iuc8yi6mkq/2kWyTR94
ncaVi+ws5AJnS+2ARhaZF93mRUBC51bLSFziZ8J77RDiaRNsi2zMDA/9khsFQzmHZrpbrIEmlxc2
1US0YQi4CbnnoHuReyVO2QxFpVrPIxLu+3Iay2OhO8UhQX0UhcQSB4yPV1osLkWaoKhOINNA3w78
7dLLsU0C9IbtwX1Gsc2ewBB1iafMb/SKTvoympxR7yBteYXQ87AoKZ5+UVVRiolX1n2mUhR6Yqi7
72YepK+AbsxPCqMh/4RAwRxPEr3osxfU6Vj6KPwx1Hv/WcUV6iKqp+ayDksVXVzkWcpuVUr5LQD/
92V5GxBYEuQ/DgthzOmASGInSejmLi1PU97Zndt99R1IyJ3aN8cR47fA8wtqBmlViKNRFk96UygX
H3/Is5T47UfA6SKOYufSWT79EVWnFbRFE/c5LVu92vrW5HghEd6DbLrxsh8dsZNWFL/0Q+C/6nLq
vyZmpqaemarO/uPfsrw//vsplKrpD1EzXpKkk6xVh6np3OfCdVrr6HZdVnldiymp5/ao2GwNrZxo
P+bRndaOwd3Ho59vaT4/Oir/b/TFQiDEJcwWuc/nss/CrVU7Y7Ax5Lpb7/lZZRyHsAoKOjWIJdlq
NPShd5uaBU/0+Jtw4eRYU2MeeBr7Kyt0p5U2z3vjgV2B/4wlEJDcxZ2Ud441uu7oPA+9aaDmOmB3
Po79Bocc8bspq3Dl/XnvyELeIDLm0AKPn9f5n6Ssm5G8Qxq4z0lQmbf6UAWPmXSG4ySiZI1M9t7c
6KRTapjJRkSPp2PFFRFhhfPxM0b19nDIWyu5yo3QmTwlUVxsexPTePj0NgF2opHdULZBzGixnELL
ekeJcv9Z8bU22NR0r4K9GvOUr1yx75yG2baAj0ankkbtIukr8P4YcSjwn2u1yDd55rsAbAplZ2HY
e6FXY7Ipc7/6HkVVffh4iu98wTnLgL4P1YC69OIL6g0CnKKs3GcNG3f3MKlThGuVENNOHYDfrUQN
yzeTU48cJQk8Iooofi1Z7VaoN0qiBcpzIhRRzwXZMfFq3ZIvfqEkRBFN6gWG6//6eJLvbB0ueQQg
qIyxS8/qzripUGE2WV6/ChCayLsLUsXhqGBksDPjds3K573x4KpAjCGFY8w5dvnnWNAMrBJNHZXn
GR9xqcDK2XY5LKqd4oTRtWAV1trt733GWQeLOGimyOiLz0jbKXJ9JEyeAzQ3gy2sWn+j6FaUbTIZ
+Su79Z3bk7HIlDj6b/2v0+klZi/rQnb+cyaKVqeRLAAnacOkrtwu7+0W4g7yfbr3bJfFiXe7qjTi
yfaf7TRoj5Pej7s4icNL+tb+tV1OybEaJ3/lkXxv0NmAnKI2PDwwG6eTG3I/d+O6DV4UMoWNSKp+
h480hh5SKy/aohVfCj2MVk7h+aDopVHM1Gmgoqax5Bv0fqeGvmoFL20oocemZtnRIYKUtneGoLzO
9MotPFjgYvvxwTj/kow7R0DUtaABLY15qFhXQyBtzkTcGJVX8iEISSgZ/f14nPPtyQWKRhPLCd6G
Pu3pouKKZqV13sqXobfda2NMRy/qbete6Iq7+/xQM4sCvAe5AT/4dKg0COMI48GQofr0elT06Dve
kmCbkbL49LXyZsAI+4U3d4bVnA4VlLWsoXUwK9fIvqRKrRyHUeModPLakXW+/3hm72wStDl4HLhD
ZzGbxa0i/MJO2xD+Tq3W5ja0h+aXqxjJMXWjEPiloaNAm68Jsy/TLBaRDgo64bQuKPMt5wi+pcpE
locvqtr3B0OP/K2BS6oXjrFxQ4W5gWc46D8AeQw7N1atlavmvY1DaDGXwmb21lKL3w/L0S4NJXyh
OtcdeSajjbCz5N6euvD48fKeX9pkBVSykUbnLLBbT7+mmTudOVll+lIPiVHu1DTM41sHyXz9gQpV
cxcUkK7XhKfeG5RaGAeNZJLQZvFN0yKOgbDn+YvWQ/JV8TG+oy5kXI9DJi8Q2RhWbrd3xqNOQOKM
gSep3DLQyFxrqoA/5S9GZZseQNgQbdG+brb92Iu/EWXilRf//APOryANKTT2KGou65kAg6IsaIfk
RR31ae/kgf3QhQbGQFo36Z/eLJDskCymGwHGk2rx6RckjMhl3xfxi+LTKfg+xhXpv+/6qXLMoQt8
/3i/nM1szuO0GQY9F7/PlhKVyaDojbB5mWWefjdoH3kaASqPr2J0/x9jkZmBkJhLHRTDTmcGeqyw
1ClsXww1N0EJIGu1402E4FEr4VoL4uyeIQmnNjvnRsyMPPF0sE7AWS59fXhxh7q+NvzQ2iBAaX4d
uujYudEu1LN45eydvUOg5cCVg0/TOQbuEpGZF46fJUGkv6ixSviCJ16p7nRqhSt53/k3m0l9mI3T
qadKZ8zH45/AzI27uiNP018aehSwa/EYuZSD3zWbRHXXosB5nU5Sfr7XjLWDf4r+Mj3g08G02oTz
0rrJn8RsDcCPmfkALzTaTENiAwANsw1ENncXxHr25+OteVZtQCYUiYVZ5Rr9WRWE0unQxmAZaVt1
1V9KptZTiNDZFZnVeF9GsI2SKuj/FIgHfo+ENlziNun80NOxX1nrpVXYjHe2DbRKKaQT1/D36Y8I
M2Xw88lsXg0DmsBusiK/8sywDUrqYmOLvEmoon2E2L94UEQqAcWNhnaR9mYVUzNO9acmhkhxTFQt
V/crK7TccTPAn+cMoVqyZAQsFj/OCBEQaRJTf0WsyLjvhG88KSCtflHxrnAw06CzDVSPdiWZ6FUZ
ZZ29cU1FmzmN+RxMiO5HNcXDTzD87Zoiw1mLZP5xAEhnhzV2KvDh05XTKidpOm3SX9Wqcb+EdJ5+
afhAlp5eO8bXHo5g77kNskpeT7k+9ehOSLntqqK/aISEQitFKc2V77l8OuYfRSJMJEBWM7O1T3+U
3REndrGlvU5jMryapZb/NROqqoKvdo9Y2Zrn2Tv7hwNKjXq2wiT7FstIHGJRKrXBfo3ySsWNos8a
VBHttPFKWQdf87rI1Gtbjqonkqh1tjlP9b2fic6DH5j+yUbimb3UmzTafrx5zleC0u+crJMAgele
5iVOkqMr0Wr+n7g1n5TY8mn3Z11/7dtoN6ZR9frxcMv7mEovvXW4+Ww1EpJlrdJ32xpWjR68BjwC
3qTiEVMrpXJVFXVz7I2suxS9I3cfD7q8vN4GxbuLCj+4XSq/p18bupyEY8ag+QRktTGkONDyciEE
5tpti+7pYUBj5lgHMHo/Hvmd1eWOpq5NoXsGKy8+ez/J0jRbJXhFp6h/LBon38ooNK5EO8TbwZEX
Hw93trrwT9Ac5ZbmtUODZDFRIiU1DKMoeuXg1KlnIKz1MhjtWCPRkfYedS0Uek3RreWZy6cIKRBW
dS6IACo4LwhruNa0uEbEr1XC0YG9lW8Dt/JNvH559z67YxmM1ibMckKxWbv69GsWla13TtbGr0Ar
wtEr4bQqu8Sg+gH+Xtkh3FEVnwzGmB91fIhLBrggYonFHQZJMqJR3qWvZhBkF5XvOFewgf3jFAJh
/fgTvrOUDAUAl4cGEZslY2uC1F3EapG+ykQPd6mrKftB6noGLZECwcq8zrbnPC8cR+YME3OMpQ4J
VchIU7AdewW9KDdhPBgXLc2owzh2ym2K59z/z3gI1TgEmQBzl445agOqKdLC/DWMzABFiCIvm6Oq
D+ZVUGW54hWFMFagk2dnf54ip2G+bsCHLj9dLOnJK7GdvlpRNNz5UVnsqjyyvKqNAdyotd5cl8Kc
bZKLfi1oeudb8rygg8TemRO/+d//E6GNJglDANXzVbZDDp2pK/OLuuyjkE53at1+vHHe+ZYMRlrC
PU4sv6RqZJkRpolR569TFhu7HPf6HZDC4dChyrjpYXGu3DXvjsfLSet0xpItFzbV9VYW6ZC/tlVk
XVCQiHELrNJbHq7souaZX2kHnC8m6koadV3w0bP50GIxyyG1gz7V4tfJ7tX7MmjLLQXm8ZZC/hp2
/DzkJIiC20Ti/KZ7pi7uUa0A30mwlLwGTllgwjPpCZoLjvXTrfXoDsd4OGORWoKc6oyvFvTVfd1N
5UoL8XyB+RE0CHg90CGhsnW6e6hKjmo05hxOe4oOZpxHyE1kxh97KOKL2s0/i9ZhJDy6gMNSNKDU
tKxno2vcFY0yZa/1KJ7qtmwuAoOHq5jsbUiqtP94u55/TqBhdGIpS87W5UvZKihCbWz4SvtqxMK/
CdUJ4ZrIDY/C6F4/PxJIQsIOmvu0txexXuhik9koVffq93pxPemu3PVdEO4xm68OHw+1eH+BdSFp
CToWCIOGDNjSjmecaqQ6lFT/G2S5gG1a6zuqasGPIqitY+qYwdaXar1GWnl31BlSxj1nEGDPG+mf
a6YHqNk3stH+QngQYtc4pf6jEU17AKFjvBiFnvxsEVnRPneZz5OlGEKLh2Se53+Zf9KZBRGtNfrf
UR81XLgy37gP0OS+k2nta14UV93Kyz8/s/8kof+NiBUXref5DliWQ60B/xg9yIy/cqCLFLT59EOP
bGWlyrM4d/+NMs+KGAN2+BKelzYUJrNMM/424HiOCK4Ak+wVqJ95nOEyOer4hn4Ot8aQb9V5nihS
TOLtxd3mDO3gKqkw/pY5Ltu7+Z/poRxDKBxhC0hqIuD4eKcujt9/I3J7w12gSkhue7pnijJDJVBP
xF8giOGudiPrGErUSpVOKLuPhzpfT5It+gC0yfiLttzpUG3vhrMzlww8NRirEYTYFG7NOvcREVdT
qBNG+/zpEVFWIyE2BNAN/j4dUQucvDdBzgSeiGr3snXcu4is191GlYDoW2PgtrIzz48gkmOsI888
Dz4chtMRRx8D0lgg3eG1GrpqX1qIKAiBKOPfOhmcHX5nwZMBGi57+nim80N0eiIYb1YdJIeFmr0E
EruxKS03qRBWBfWpfgmGVh5RCXM8oyyCn0Eaa7do3eB4YtfiyhpVe811+nwfoVsJ14mXEqEJluB0
4o3udlaj5lHgxaYAfIKl41dWGQq3yNcYImfHf9ZBBeYyj0XZa2n2WWR5ryi13QX0W9BPAbGNik9X
pEHx2a/JQJBs2D/QqDiP89f+50K1+3IYq04d2LF+OsU7F919fZs0iHjdZVyJlgeirgkuWx0FjpXb
5w2Ee/JJGZw4bq4c0qfgnjsd3C8t2ReTwVbyoS+N+4kqon4lkyK4DVMDIbLEsRsVbDhgw+2olKp7
qflIk8FCmvJNGQVW5pVZPjaeHvcpWeCgEatEHhobobjNU3TVNqh2NMIDKWthjotGRPhkRm2u3FlV
IbNLM1I6FaI9ZnmeYakjcbE2IJZUeD7c0HDYCCNwnlEqyn7JVKLGaE12ZbQ7f6ocI99SBJrgC1Vo
Pfz6eLefnTIem9kbiWiasjEyy6dLQ0W5NJLB0ALPctP6mNV++sUQZbqRssh+kwgOv2rHqdaYAYsU
gq4RGgvcYZxw0mvSiNNhOxOhGVGneuBJKET1sS/zsdr0HUp8V0nR2cklXKn+CkW3It2VNEHW8oiz
GxQKzKw4PHfm4KYukTcWNC/oPb0hUaLS3dED+NpQxwbLr25yN2ufLRGYK7f22aQZE2lLVDSInOay
7+mkQYojpNOhp+QJM/+TY+X2NUOfnMZt717qwyAOJuj+vTVM1soJeGe2RN2YVfP0znSMxV1KehSb
boyWojdW4YXdBGV8Eej6FNw3oVGL65woOF2Jtc92Fj1yilGzAChEK0gnp7PVAtFGLYXCCASuEF6D
EmGz0SpTS720D4qNUijulwoAi79y1bzV106OOxkNGMiZ2QeSBMrv6ciIJeVuahhQTBq1a7LLgXSy
rjZFa2jJzwauPwhj0WrNhYMjYNhsbAf4zvVghVn7xc56nvA9GTUaFxW6j1/bdlKkp1U6MPRUSdti
67iNOEiCVXh8RY1+NEE2gm8eVN7A/iPjxGq3gvBYPdoGySpiS/Ts/Cu34TTrnpLZWohfllJPO5Gm
anhjxRRZtuhTV8U2AeT4SUlvojvuPFzgyXrQuaSQf7oeMfGzSt6j/+zddmvqD24ivXT89rmLZDnI
YtHjtm+MSZP6T+MbchmKN4xe+NVd2VPLfbwcZJFENhL3b1MJ9J+kbp6hbQLlsgqPzpr+73LrLoYx
FreTZUPJLpS3uQQX9r36bTyuzWQZZSyHWGRQeWCaJBF8E4QG5LXWeMq4tV6C782Dfv/xh1neOsuR
FrdOCYXcVitG0r7Gl6hwmTvzi7zEjuXjYdbWbPGQ6GD9c3h3+k//S7aNtuo3nOpv/7chFrdY2IvG
V/xQ/8lFvRFb35M7Zf/xEG8uJv/eHcvVWgRfIRZERlEyjfKpvCkP+xDWgdc+dOD0/4SKF/5yj8FW
OSIVZ65VRJdaActzusz+0lAp46ZnflFwqMRF7W/G9FatG69SzEtN99CDuTGdXWAcNUPxFLMEkHNU
1Kup3vObtz2aHdZ3xNlqCMYfL8syJF2uyuIGUQHvR8nAHpL2c9rf1dljW63cH+8eCJ6Luf5M72RJ
2tQlkR8aHOyf2PueXmq/3d/BNtjnFx/P5N1t+s8wi9OQj1Hoyphh8r/xRf4y/lKO4+F/G2JxEhSr
aIyUduXPdhfs5m06ep+Npt++xz+zWJyExoBOPiXzEJfFdXCpH8tjvHYS5hvo7CT8M8biJFRSFHYl
GEP7mrledw0mC9e16rmovNbYxH/U5/9t2RbxQh24qtKk7P7873Sl/DAus8Pax1/y0v87Yf/MabGP
7ViThYKo9E//d3GtH/Lf1m3Pu33ZVfvmh3wQk9f8kivmLGs7bvEwNnE+VDJkzHHcKD+tcqsUG/e7
9fC/rd7iZcyKIEHhkdXrd8PFf5vOOH48xLuPL0VT4mXEuzimp2EEDjsTIL1Y/2lXl7nyzRHfzH7y
jP7xfxtmsbfVPPCTaGKYQu5c8xDFl0WxCcXKIX1rR/+7vUnxoRuR+lh4C4AFWjzAjQ3vvErU6dGt
HZl5Wji0dz7wxg6aOMT0fZ7l6NqhhBVeKJh1ZNsYpb+/YVwJwg6sEFaqDsvFBZAB7moGsQJ1oXW8
uJfGfqiMqPG1RydOsH9Th+xrRYRMuFYaHmnosBJJzat4Ov1ZDIcON2JAFFWX7CSU1vg5sSt/B2bq
Cs+PwgRXZ99eCwuXLwfRP0kPeQC4VYAzS7n6dvCR5Ra6/9jVulPKDVi3Vr0kMZ4cbUOzqv6kYxeA
GmByxLgg5Weu+9sj+0+hIQGuGgZVUvw2ytTccO4ydeMouFnZ5oQFcNQUa/qTywNO3syTNdeJEb0w
cJc5PRcNdSqwV0b4VOtKeDXJOPxq4Wn4BUFj5+uUT/l1AmB/pdh49v1mfzDNYVERpqG1sjiMqZGo
g4LwMvqPOigUqg4HjAH0zcdn8ezroYo/d9oBclODA+11OjWlcBBcT7XsqVJKt9ggwZ1/c2dL5QMQ
k3TlxTmfEkyY2WMT/CFp6lLS0imoB2J8kz4VVtZeV9g23mWlubZw89c42fgA4GcYmYagEJSGJdRY
8ZEqErFlPYQy7/aFYplfOjvULqIg/dE7nXWhYFtReIqidZup7fqVTHzZBwMYQiPRIS+Fg8PhWzpg
m2oSl4oMnIdS8ixAdR2c6skeVIDjWS5blG2dKgzBWk+weL8jbprprmcFQay8xgn/2cqivwEsF+tB
3R8NPiCm/GEJ8eY59BFmF8GPRkH7GCmQuLazg9k2XXCXIt1hX1VNJrQtHeiq3gQIIbueKth93yrU
FopXPHzb0d/UqOfFjWdByLZKz01qq75M9dostqS7TZduxoDi1sUo6kh80tqIJaUvAtcRRBT7hzU9
3aVl4mJr0MfiYews5QaUMKLCHd3Zn5WTat0eEZwcENTHJ+Ps0Ds09ShNcQRpEgF8Oh2zYgNLx0qd
h0Jj0Sh6+h5SGPYlGvPG0Qcn/EXkdrnyAp/vXc48sCJmSyYPHv90UF/vu2Qqav9B1pLGVxWJOsFJ
szbgiLeNYx+S3tDGY5h2agYzQM/8rd7DYV65FZYZ5ZvjMNxewCCcSHCSpz+jm9MwAcX6wZqCerpB
USWotjiQW8ZRgjort1NFPW9HhaYgEYxS31wJds6upVlVZO6wUE2DhLEsLalRIcxQ1fMfUzyGPU2B
aBj2ZumP0staK1i7mM6GY63B27G5QAABeF1c8E5Q2bht2PGPZEoSaj51BgNeiaCVezHr/v3jnXW2
ujOhhRcTySbeZuChp6vbx5DITNkqD9hNjXdJa7SbIjGyQxEHvedM1JbGJBq2FOyclT19fje9FQjx
zpn/Asq32NRUqUz0YZLqhyEr5aZKXfdadJF7k4+tuWHS4sqIU/1O84W8EZr8q2tNuhKXnZ0rXrSZ
LzgTBvnDkjHommkslKAkGuexiWZdvnhX6H38p+/N7FKUwWOIbtnuc0uOtjdtejBQxEGYdy8xO6bo
54iiNX9URZ7d1nRB7/q0F90d0uHT3163G2ubmlMZ3fhy8tf6PcsPTvmZ/jYbC34Nz+3SiRNl9DLu
nH74YeW2c+0nlCGf60J3k01oRBVdA9A86WEUTX/IR0RxP/vV38rfPIc0AfjnGcrF7wJKn1Y4/uhJ
jrSNjHTnMoudNr40OkxovBzs+k1W68W3qKyty6wbw2cj9/8Pe2fWHbWSrum/Umvfax/NQ6+z60JS
Zjo9gG2MbbjRAmM0h6TQrF/fjwyni0zTzua+V9VFUQaHFIrhG95hsk6cbsch8PocQPMhV6xIRkrV
hwtfsbTRm/tGvW/aLpp9goRa7ka9KyRCeHEMsqgv6xMImNdjAjxGJoBhfzTcDsfspxKXB6T67z2s
UcLOHLz3S+MhPZIrISifU9rhx6sbXBhOP+iakHSoiM4dnSS51S1629byPlsQDEmGbrxC3GPZKp4X
637DQkfjt2y/vb28jwMrAxYCNxTyqqwu7vqjbR3nllGDmLfujR5b6VXmMnuwzNk4dSf+bhw2D6qB
DEY/6eheKPvRTSW6P5yTg5KeL5FSOEGpS2meWLLHBzIvBCKTsxhkyEqLWX/+S4zfdrOHTFuv3cf5
1Pq5FlWbEQ14P1GjUxaGrzcnQxHVQwgA6grc9HAor4c6icmSdo9WfnVpLNK56EczojXLEoWNkIVd
Ui1fiwGJo7e/2uulCeNu9aEDAMM3O0YRa63noFmqq/eYpzlbUUhHPW+IOFy/IXy9M3pslP54RKj/
tIJZogSEx5CJMRdq3g5qfO8kebuNbKfbeprwNi7yJr4DofIEROPVbgBwCnMLDUZQL9h8Hc1tLOje
z6Jf7rNKL3ZypqwkgPcGKntkH5eqvamr/vHtd3y1RsEMr/gFc73OV63Nw++pDTkEdCmW+7zylPd5
YZhbo52rExfKb0dxQWNBRIcgd0wojmI08XssA+89berCuSlMLIeS6cSByaPztL8G7whOrZg63Hjx
SIS1cpQFWoNYeqQy0o+RIhUE/eSMYaltVE3+dbKbtFX9JIcdYfkA0Rov840sTcTjIgerXBXhQVB/
A2fRzmf2WLjYrHRFgsttJnCbCQpAV95XWiHOnPseYgzRo+Fl0dAESmKP0vMBXPcKV/Rk20tgLGNU
vm+NqodOLKa2s3c0vnsKXRkMFC0YZ5lYeRhh7DpPCO86dXkR1xEWFD6deSq/u7ZlkSRB1i2GTbXd
xTJoj7MLWH4fbnbhAv6Q5UA/3ijMerDOekyAMemYK73RbD8BIZ07VCZRnvSHEZLGpZfhUPMODoch
xxBBoanJN1bTuvkFumRJ9ZhmelV9QB8uSbM9Bm8mbOjRViNclWYxzXHi15qOjY+fIGXTKL6u1wXm
NJpRDeQ5SmfTDxytptlT2dCyhyXT8bT3kwjFCt1fxjqxezIl6hVnpWrNy/uuRQppR1bn5t/BeXlY
F5gxSo/vI2vuKXtiWZhtJcZY6ROcKiE2KW4xJKb4F4IxUQGdD+cjN0i0Jfm2s+/V1OXqtkHVZwys
ZhnsewPxpMY3rFwvt1NaLeq1G5tJd6nHhZXiYmPUfR77hZGsMnFZh52o75h5X7zrtKgA8DL1eDuf
QaF2lLM4Nrrh1gQHU6JdzHm/8SavsK5ziUfLJ1Wl0DIFWlYiwxHAWjINySIRVbzXdKV6RjW7XpVr
9SndRIUxWlsrxuFl53lCUcNZb6f2A76CrdjNhLrJrqYuP+8Tuy6GsJ6MKAsHkcRt6LhKbAZjNBbj
RR8b0txh0+KNgWwMbJfMaKjlOVaTtvshd5XefZyj2ZNLkA3AXTaTUlRxkMo+sXaIt5QJ7ATbHbbE
Y3AWLLfFZLdYXDn4M787DQcNfEoeeCl+FwjMAHN2Zl+3RzeXLHYstDYIWjSY8+F02M3XSqIoyzkd
qbh7Pw69nn4a9Na0dmMEmuTjMhQGbvFxMY1+iQ7f8iXO8Njb4KTRl4Kgrl0N3Ci+teoddBzg045t
JLa7MZ0aHU7USU1ja9tYzl8BtDRXYqs9INzix63VqgJOywxd3Hd7ZKR8o4haeccjuON+ImstzrJm
8NRNbxpTeVsBQa2fG9L8HIMdpE2uZ1drLDVIUcUCCqePSHzpLD9Md5rFnKugzh1rFoFaaLJFp56o
uAz5dEaKE9yC9ca72kwcPJSLNBqizw2PhDGPgrVaZIVFayLCMTYimr6YwzRFUHOMGNHmUnAQXGV5
VMZ76J2pawdV3WXd6iKlCu3OLRN0Mk0QA4RBqYizxfJhofbcrJqIFe1sGIC0fxOAJ9LuLNcz5iPU
GzKib3Al3HQjYCB5X9++L17dwkhu/DD4JBujWnoU0/AyGRZvhXKnFa0AA6YCKQwKKacru0g5cFRR
pyeuxePoBqoysFqObXJA6KPH5QxQPsCDpFJ+yhKn6cIo1j257ZXUmJ6QU7Gc72+/4XGEY65xIZAs
gm5wGoAJD29EkWGM4MlcMtzoeUEf1TJ5hrYg3ItcDpw5ep45g+DDL127S3Rr0j69/QSvXhjE02p+
7gG0hbl+jE4B0l/XHDzFQ41t24OXGMm3SXXbG91ssPP747FelH1WvUbgvcc3s9FiZDh3TvbQo9p6
VtXWpIfUpbvBT8rGbU7EcK/mFlcPcmnK3ibaWMhWHc6tbs4Kzm19/qCNFW5pgN68W/xpu+sxLcsd
hoT6J8LcXA9rp6ge3n7TVx0OkOAUEtBuANqPIsBxPpWaloJ5ctk9oCcf3dV2Rvli28ZTXeOfrAiz
3xQx1vYBHpr6UyXneILeBP+gdwJ9MSftZnAiZTpRt35pLPwasqCcSGrAdECQYbkdT0lbpjAkY6ne
ozk3GOkuQUEK3XjhEplcc2ZNU7HtAD+bFHSyxaGWmCXSfYyFUwLFa4eirZADV3G+CbxGuPEZBUFh
xyEWbJwxRj2eVMB8tTzJianqI821qrsCVjv8iJ5SzbERCf1xQhDQ3pVOk+tnY+0RCREhJacyjldV
mFVpnsiRqBgo/8pxORwvbViJ6Wypj2W2mMY7yu/6FEau0dbbdGpK8FNjzPGw03WlyzTf4QiKr+Pa
Go2ttBzcJ99eR6/WMJBfgmXAkwhHr490+DhTo+pxZzrpY9tGzkYr8gnIHOq6Vqa1ob4kwzZarCaY
lFyc6FG9nvhVC4T/IgcEcNQ6im75+Epacys8kpYRbxpLgnxyHXkmkq7wt8s/rAWg30wYvfIn7JVf
dJycl93YLiWh76OzOPkePlm6t1tPuU2TLtvbvV78IZyF8RD+0jjuOYYoexxNrFA02UXF1D5qXRVh
dWQP5X2XlpEMu6bSpd8uFqw7o4zMEz2I1/NKCrRq7a/7D3D8URVipI27HvXTo5ViPHPeZJ4irpJU
LFnoCOS6T8zrbxb0eqUhgA/LHdXxYxELQYOsHIdRPioQn9S7NGuJ29vGFTiezLGZnVMhQFavwn6j
DEEBd1OYoBKZBm6V5qeKFMcXOqnfKtbMoyCeDPJ5nZxfagdlXrpJPozJ4wpPDWfLjvat8U46RhBT
0zp7e++8nmmyC2iAVI6JWxjxcLAp0lH4bmfv0UUy4SMUBO06q210tlXUL2/fHuulc3Rwsq4C68Su
sA9QQATXezhYZIvOs3upPJadiMmr0Md12jRAftajE1rVRTnfVMT25SWSVqqC+yviA/d1QzvvsjaU
OO5o/qwmF9jAyDH6qGbNtNpOYxjrnsluaLWrfK6T4rwEuoaQOiZh1sdkcscPb7/Iq0kD8k9AQDUU
aRC61OsX/OULdTGOso5QtQcaOU5yztpoPrkkhQkaBbmthH86GlIW6I4iVf3SyziaNaOUKjq5pf1g
Krn1gKEtsDJbsTZNXbsnNsK6rw4+0Kqaga4ZLJtVMfO4Fz6j4YYlrW2tGFRtzcbiMG2W9qxEJj2k
lWL6GZ91z7WbbeLFrP40rlwFlVchdrwgwAEfdz57C9RQnjbuQ0Q+ktIx8kS+LWK8VC7iWPWUE7HP
q40GvW6VSYbFtI57TC3o0T6l5KOi42z1XWAOixFkfRyfMwUtkG6RncDZHI/HqgHgTK+aJjzF3GMA
WZ5iae2Nqv510O1r1x3ic5nb/d1YlQ9kRKccuV+NRmtirdjDlUYqB6zx4SKt27HL6SlMTxAH6L0v
UsUH16m8dKc7dVpvZtSJT1UEj6s9wFXsNUpfCTGcqMf8vmLo5Njni/rkeZG4hmYhLvrMaU5siN+8
GdXpVf5kvfFJeQ7fDLvVVJhupT4pfTTcW4M1bbAyKMJqRrTR15Xm+c82IL5MKkBtCvDU/IFvHI3X
4xdOSBrlT1iZq37jJcVmGObSH7JmORFQvH41uix8NLY75WPCucNXoxDF3MqiexKTLXdqvYw7kpKr
mgDyCkWl4Q9zjRf0O3ieleewst6OhiOIzZrZXmbUNsfVWcPttrEZF4Fd2ad8ptZf9evRYhHkU59e
9wBHJ3Kih282ZSumwUGTp3X6Cp/2ctmnqDNcJtgk37/9vV5NIh8K+wGkzbhEiVqOwlNUaO3ZWKz+
ae684tFFp8WNnbTG97FLzmRsn7jW1ijo8M3W7UV1k3o0F+nxorfUBXwCDJmn2KmdRytTLWpokzpi
bN07k9igswHkdYUexX94XtKERJaAthhbbvXPOYr7zbFW58UV5ZNXccv5RHGRv5AFB9OAK/SJtfJ6
VjlP6GXTaeb0YnEefkBpNwO2o9bMeWJ7Z3GVD98dmAcPbkH3vI+rU+fXK7Ax9Bf6rKu6BIgUsEtH
b0eJKykgOSlfEbhxp682ELdlrzhZGmmBW8hItIGzzHmtbxZsNMZ9PaUYTYgmrZL9HFkoEvpDymL0
697tyrAb0kx0mIKNIusuMu4F3dfUVFV63IaMqNT8HiEhJygyZI4VnEdlTwMFGZr6lBbW8UyuWBC0
jbgBaGHDpDvKGtRWK8vZRvh7jrT5tqKCeVZ4c7NBzCn/ZGnzeOLLHW89GESULF6cezjHyNsOv5za
10qkN9L4jJhRFoALmXx87vNdTvfrVPJ8fAOsgk1c3SvOjBMFMtvhWFXKHjBJhb8i9TjYz7XqZciK
xXPcK0XY47NTbeOloYysZxa3YTCkgCAnP21WsmjgdatVRABdLTOysAXTZeLHYsre5/jFr+DExLwq
QNjIlgCNIdFfybjArQ6flpszGYqoLp560+vGZ73BaBaC6pCP+HRTy1U2RtKq+fMQK3jOTx3K9Dcx
ZtciiF2RQlHK6IA11Ym45OhAoRizqvPASWJzYxF0HCf0ZEaLoqjdrVMRiOjG4G2he1BnU914kyOV
tGvrqty8fWge50Avo0Ji9RzYwVicHRcRylhmkV1Y3S2iYGBzsjE5K4TXnFc6xQ9pjcMFAcSwNTm1
Axua3ntsUE8B0492xvoMgJUIPIEOskOOxf16d5FVZHrNbT3mdRagcaa5QdnP7s6Rrfuui9PkFM/v
N5NNVW9VQQCWRdZ1tGDB8Y71VGnNbd7PxrUYp3qn4EbzmMReF7ouR84Smfru7cn+7aCgIum8AWh4
pSaqpACEunKUtyVWPPuEXsVO1Zr0Ckm1KIDMOPhKlY0nvvDRMfAyuUiGWSwqKlxAow4Xe2O5NdWX
rr2F0g7XLJMccgYQZriUf6rT/mMsm3Ii3SMcg4/jmCJTJF0OXd4mlWKLfU8BQcXbozKji2Vp23gr
IJbR29HdTLuVWmbOYRLpMvNNV9E7uGxa3PzZZYmuB4cf0cCKJQQhdQxrXCC6TXRFqtuxzwx4b25x
1nkqzZRoyk9s4KND8MdQazDAiNTHjkU8kNXp9FEV2L4UaXyleNqw6avkVLB9lKy9jAL9m8OW+58A
4Oga6bSUXKOpxe1UzclVX7VPS6lMH8C6JQgxWXJjIOeBg1fWnAGh/Pz2Cj5eTOtsUjc2VxkICKrH
UNhMiZ1siM30Vlm87IZbWgm8ahnOUcerTmyW38zmiiZcAwEyJ1BAh+uWBtRUKFZZ3SoDKoRxO3Xv
cQDIv7z9Qr+ZzRUVQm0CxCtOaUdBY1HmEYZBSn2ba7D1cEWTQRZFdmh4ibMZerM5G2aTNnWz+pqX
tXNKLO746FvVUGCfcyGB/F3TmsO3LJp8NJx+5NBXZfJejWq61KqRqkWIBn/9WVhxdOquXjf8L4Er
C2iFh5JzIwO3Kmutp9QvZQxQHXWeNHp/i3cpYmytpuqhLhZsesD9iDgs6J2+E1HXP3lNV56DYume
ei8pnzQE/b4WvMdPR67/epr+Fzpr1z8Gb//93/z5qaph8sZJd/THf1+lT7Jqq+/df6//7P/8tcN/
9O/39bP40Mnn5+7qS338Nw/+Ib//5/jhl+7LwR82Atnb+aZ/lvPtc9sX3csgPOn6N/9ff/iv55ff
cjfXz//89YR/fLf+tjitxF8/f7T/9s9fL12r//r19//84bsvJf/uw7N4jr8Ur/7F85e2++cvRdP+
5tSGmK2zMkG/rJ2S8fnHj5y/12Yc0qM2Ks4rLPOvf4lKdsk/f2n23yDmWMrASDDWI4z+619oVL/8
SP8bdfBVOWr1faHIYfz1P8928JX+89X+JfryukpF1/7z1+F19kKQX896FDDID5DIPbpZqkik01xG
N3aqaI82GgAfKS2NcKmnPjUCsyN6ryYn+qNz4ceosFGoXjIBwOSPlq/j4rvUCO9m4G733blMPzRA
uE9sksPD5+cgJB/EtVh8QHw53CONHjVu3Lk3eWyajzNRyF0eIxThv334HG7+H6MQ7bARUevjEDh6
ld6NGtmb7k2JSZ/uu3ps3phuOmxiykVnqnD+6PD+OdxqlQBrgkzkWDEwzzTMrXvnRkPw6gLYxod4
1KzLtseu6u33+t3sASb8n4Fe0ZSFp/fq6NyMhdTChJKwD5jx1G37u9UHEhkE3CpC+Cr/tuMW99bE
vikj17vlLyEVMmEYfg4QXdnOXlYUgWlzJ779ai/57n9Oz5+TuErosSOpAb84sf1yesIAS+ekcG/a
0gBbbgIe8pvOhNiWWMZ2QYL/Qy+9aCOcwqFO3Npbyyjjr2lsO6AhcEfzpwyEEZWD5nxcE92wEKU4
ZXH427lZmT9I4yAmcdzL7KXsQVU5N1XfQMHN88UM3MwE86i66XcdNM51DbzvRE/hN18dyV7EpQ0V
xWzircM9M2MWixSlfjMB4DnXkRoJkU1M/nxjkh+x+Vd5EJOb+3AQCeQkmXv1xiuHHNMjhCOA0bin
QuYj8sn6lWlVMMQKFl3L0kfvUif46ck6vZyWwbE20rLGRy9DP/Uc5ga6nqnr0f8pNCwvw0GHaLHR
xDJUlA0MrT+bVbX5Tk0/ikP6dsPot46Jstwo+CQ7ubROiThREl3azeJ64VhNShaki2ff5uNcAOzx
jOh6oWihoBfbTRgze2n90bHL+qNESnD0h6mR35Oh7Xof8JI6+JZitJofLxOG8bpSGw/TIAFGTHqX
3XW1yscvTW1PBm90m1jttTxAOrTVQ4q6y6Ylr9V8dux0GSujcVNPbqSHKOfnXywtWxVgkKTTgoqE
dec2hvExGk0AJzP6x7fSaIxp24rayH2pyfImU9iCu5z/Q/fnUUry6dEaP9saOCq/aISq+lZTl5KG
OQ3UoJpT/kqDGycqpqJRghz/t6e416fvMsvMvStARITWaFlD4Eol+cA8ent9EqW31xb4gStYChfV
pqrKPeFwd6ca4G+2seiivVCdUQnqVheV31pJE2+iHCGAnai0Ac1S3G2/u7EBexgIjx5v0qaDEQfX
22h9UG5Ir3RwWVIiT6k8y2mY81ByJpx5NrCT86g3R1z0qL9/FpGdTj7hKkqBAEMM9Cbp5MHD74T3
wUit5jou4+ZdVTJCkOVOcScy22v9ylUgW4Hn2/Hb0QnGonf85Cpjf+m6hWuEeIjI62VokXFWvfhL
4qFM6mdZIrQd7hf5o0hbkW0RUBnsoDWn/jJ12yHf6EONKk6y1GO0U9U4r8PS8cY8TLyxDrNENQe/
tm1F2TqubKBP2bH4kmpDPfrYFbSKr4EQ/IqqmzP47WxV70DpdBCJ8gkUBmGggbchdq583iWPn6xh
SkGkidrJIZ/K+Ukdad75ZeukGwM30Aen7u0yXJJsyoD0udESVM1oNKGscPqtcprXV804OsIvrbEa
Q0p+44cOwtZlY1TGdxJpe77OAeBf6HE+vqsyo9Gg0uizGeaiXBq/mHH78steK0qkG728W+2UQHZ5
I6Yy28xasHPyzNFUg7GTMvUB9lZTsHQ9spJaKdhiKr2LQBtGPQoHrxp6H7wJ3kyxmjjfR1eovd8M
rr1VWpV904JOS7lXUtcNi0bNsg1Y/OkJHKL5Uc+L9vPYNekHZ3TKPBgyG4aTrvTGl7GZi4+mU1o3
OYbDX72pdIcwNb1WhplX5ftqYjXvvTKZ3jVgFdMdnY5q35dYVAS8a/0Vyzc+0OJa5VdVjeJPPEH7
gLY30kC2WJzzQS+bPHS1yvvsFUZk+fMgbex3va6Uobn086dIdEuyQSsGoGUXwzUMHUVVr4pclZ9T
cxm1QExl9jzzGTI/0sRwp+lZ9WTnSvTJFUhj+tWox5/rVjPvJ8OsUYrxMvEekwQKrqqXK2A9kS5K
A93kJgxavvi1q2CXuurKpJ+AqyZXeqsniMcrkQWoEEC1vaU0KcftWDZGjAy2UYuQDNP6WJnDcKcW
6xqEWXg/tSSewdxSv4IPverQdFMzo4u1mOO9NtnRTTMj47kDWIwWDpi7PN3BETJaYNtDckU+ZSNA
qwAqDKt2MIsgj0TsBkMTa9k2t1Lt+yh7i/yHY3kKZwnlP+QCSzsUkPTxuoPDfgNdbUY2Fyn1S5Ah
aGxYQ2cAZIQHPfuT4sUefqoiH5mmobjJWfeuP7l1ITayM63rdiwVOvldvHxEgEiY53hu5vthAQ56
BSi5rz+je1+BMTf1NFK2oFEhWflNJSga0pcBFn3pSomOLrDdhXp2PVpQgCBgy9H4YJUS2RSQm/q7
TlKs5HA2kjJU0HDSzxXPStqrtsgzJRQdrE2fLjnmjg7/O9qsu2LyIWLXLAhvadbLDhBPUGNaFLp4
bNH0Uhz9QgNi+V1UvWdu0NtYdkCj6zgw06Zq/cJsaiSyoqE4W4EbF4rI9IksNrY/SauYL81adQdf
XexBBL1hK9+GXGnviyHyrG07zQtWLJmafu7LMr9WRTE8K4mlPRN/I3swiZRPD/IvGfd9FCdZqFRt
MW2UxjVvah37lo1R6WCj7l1Q5XfN3GRFWM/Ie581WBB1m8VKczWoDUjzyKLJefJBks1F2E2FFW+d
IjO+WVOmzaHiyHw6o6gOonVyslwPQI6r0xnW9DmGZq503hUo3TpnnVtk2mY2GjxrMF9QQN/W4PWD
oTSbhyzrnCnUO698oG6LMNvgZD0AeJigDIH2dO4Lc11Zpg2FOGjK2nZ800goOVTToPuGEPaXSUJ5
2MCqdEBiw3xoAi8e+9SXNricwJqbcthOJhQFatMtCmmGneO5pmboLm7MvrdZiupkT76bFNGTMa0i
V2MBNDeJJHtHk1xEW0IPvDggoyaZTzQjjcDBxJh+OHbAke+UYD3xPEBULsiHxS4DrGAHzU9JKzp/
TOMRQdyUVb9x8qjXQxLU3ASpWOCRkKE+p/o23fTmSsVHsNu2GgTmXYT1OcdV4QLlTnGmUi7VohqS
c8qwuElUVp5NGOVUxgMAGHdvJ205hB1GZI8qocLod0ByosDKHRfHgDhFhEYokfTuSlplon6/aE0B
7h277Zul1JzPejMOiNh5zUx8snRK4Gp5lHMJGWVBxDTmMG8baGNlsBikDH6rzcp73ca+OXBbI8Mq
wbAJHIxxKJnOaDDVLbZWWhlwG0GsbXoaAb50TLHQMsB30oeKqY2hNCLt+wTavz/To3aFrkPO3+kz
gMXrdDYyLHZdO8H6r5qwyRzBqX+wFaMHxzKPDtCXlDpT7KP4qw/nEqnp5GM0RzmcBmvxyp30tHgJ
ENNdxLboALzziZPRDGu141ZrZeqmT4M7V1UaAq3U682oAePeNUPcmJXvNZTCfH3p6inf9rAV8/dz
ll9WUy7Oh7hShv200HQJPK8skZGOdUOwHOL6uWWicx4hkRZSgcKqglSZaslRbxVagOa8dtkD44R9
QKTSB8TAvRZ0ZR2X/qI0JGJdt9jvM4371S+jpfiYUz1EXm5aFM5lyJbJblKIsxHJV+4muvHyAtDZ
0O3rDOeTcCnS7LFPEd/bvyRz/7/u9BeY5V/y2rWudVB3ungWM4XSHyWstU718vd/VJ1M7W/KKkCr
IXetJgqrB8uPopNh8BOOKPIEKtyAHylW/qw5WX/T5sfZi4YK1gAY75KX/aw5KebfYFOBclPpIFYE
cOb9SdHp2F0DQDhqr2RPsN/ATMDqO8wAo0RJ51JoX9GuizSwr1oGSxR8cNeRo01Fbd16WOQoe8rG
2TMmoobjC09MOGNXSjSG1FsWxduBs8SdlUBA6+ZPv0zlzzLZr2Wxoxr5ywMi38g+pqNmA8c8fEA9
hocQ5f23KbG1akO0Y5YBtuxiWAtjtbN7e7TDrBv+5KrdC9rHpVjlAdY8KmAPywRIsedgS2MtDs12
ATk35fXNn49CWo9CKW0HsHxHk54kuKahWJLR0m2YtTJr94VwhhP4z/VZ/1Nb+fEuL/VJitJQjo85
ja5aebEDad6vtTLbkpKo77wp6c+EbcUXeYLlnpog7NDG84nXO/xkPwcG0wumj5YwbcHDT9Y03tCO
JoHvPMbFDg3xcS9bJd9qoCNPNIkOa34/h8IdxySSWMGnRzO5gOOFE0XLi+SacKhD+yVZmi+jssC9
Ao3w9nd79WIrjJdyL6U4ajIUMg9fzCtTihSqlvj5HD90JuZUrtk+z3SaT7zW+tgHn+5FHgUaCnaQ
AEWOO3+ZmiNA1KAbEmmaEupZWm6Ic0xsiASJgTqKCzxC5hO4xVdrn54NlVMqtFgxr2zYw7cDapBm
U0ECmo/SKTckrv13LufklIPvb8exGcjR1p7XcX96QA/As6HbIMYKPc+KjMqP0zr7+va3OiotsjR4
nRXIvv4Hgs1Lq/6X0qKVZbPerVqoUOB6wlS98DNvMHdpnN/V0rwq4ormjLlrZQRGVp6xXM5ye9gv
anU1Q6ggsqveGfZyAg7+u7enXY0sLP0CFwTv4SwPqYX+iwfdEN6T2GtWNvv5QCL/9tv/ZqWi5AO7
d+WEo+hz9C2x7yUnNplj+uOj60MOnUzfaoE8BIUx56e0DV5tQ+aaHvWLTRPXyXHfzfSiXHEzCgVK
Fivb0XQ/a4N70brWOUZB8Ykz+veDrQBzyu4IWBzNoFUBvjAbBhvNUpyVi9rdYIxC+yLH/JI4v2lO
LaXX2xEIHNogGGqDLHxpAf3a44tIaeSosR0Hb2zeZYn72GruuVfByMwpUKnLTukecUvwJ8qAS1Qv
oZHPgTM0TVAgAOubqMNCNs3uE6WSJ86k1+tJBwa7YhD53K9lHQAAw7lyERvuKfSRLo+411OG+xHb
HbQU/++38LqZGAX7OjBX3FoIpRyuWi1KE9gNDtXFVrXni4mS7hQOWRGNuzhKiT7fXr5HmKKf4wHR
4fNyGrxCFRvkig3d2tSvVdmW58Ng48RGQp9/N2VlkksZcfyIE06WBQoFBqSxDFd5UJPMdEMZjdUJ
0PHvJvkFrkdrjgb6cfe86ylwlJLXL3NsuM7GYemns2k2UHN4+8VPDXR0n1UZJNYxYSBB5n1WESZs
NA2m69ujvIoM+JpczjQ1V9o6Gd3h19S7EZ06sj4we0OihVIYKmyfyLDvxynr07MOP9B5T6GSYkbU
IFd14i1fn06Mv8K38TFbD6f1578czZVWODg0cAbmjrJA7U68bRk7XejhNXb29qsCkOWXHdyl6y3A
NwN8zJj84XAwtYV/lxnk5SIe2+as0AakXUzpoe9ejiJWw57+w51uTiXi9FXrQEDHvjfmdgL09k0D
PPURto5YnQFGMXQaV0m1UPggw3Orr8T3jXiSSdw77zxZ91HqW0mCVxjxFurXebY00aeunnvtXIHT
prGg8xEdrVGf8htlpNAa9BKO720ypVw8Ymxaifk59G+xU2UNOtyP3RGZEm1G2C6MKnV5l9QTbGkk
KxQ3UJZBot+gg1LZDJPdDSg0TcaudD3AJHWfpd9iZQVhCbRd7Quj8hacSbWyS3iELs93rVcDyutK
Udm+bswGRZgUj/mwUydEf6RHVZviWmF9JiAyystcQlbflbaT9qA4SgvmNLYzY2H7uFkmPVonJSkF
cu8xNdboSra1Q7UvUYZZehdoPpoy+5TVQovxLCwg6KA4ii2zZ57NSChgEZJI6c4u3qmx7Pcg97ov
NIG667os0hsH6bguaFd3Yzo+9PnJ7816DvNCWz7kXt7gnJvVqhP0tcg/D11ZfpOIKw4+LTutDtvZ
ycpgGCPvenUT/5SWELV3bV9FWE+w29JzPakplWiFdPONO8nUDtPJSNIQ3SAKK3ZkQP1WbFVeLIIg
Cj+TbjZkMBAHUlUZzab1s7hQPrVG4eL84zJtKBwMKFkzwXC/z6MxForpQ7c0r2PKQ855g9NG5xeC
MCvs6ymzw8yNih3WilWNPkM3QwzTjPhLk5ft7EcmlA6k5BQNycy4SOuLZKjne9Mq3X4bNSYVHoQY
zbO4SWUEG7tCPtDXcPFii+elBobXqLXJ7127qvwMZ63bRIoUOwhtdt9nbuPdlJ4zWatvwoLI22jG
UxvKET0EZBXHOp2uMrQYLM9fFkVOgnDKjREQaQpRsOKcUT7EvQaNW3RdfaNUxaAEs2HLy7Y1vTQk
HtKcO2Esk3o7Yo/Y+qXRJ96uNtG49TCyjAdxP01tH9Za3Kkw/UHvb1yd2u2OTNR24nPTrBT4ymKw
8bvdZ1xV6Z6MBlv2UpFZEYxJX5S7KXPVa8rx2VcKQl1yVU2pJ0MxFGlBiFC47xINpDNvpFC+iyuB
FytI7aYI2ngRVKLnEV3zdG6TZ2suohKpnnbyNoUgx/KnyWrVMNMzrfDxq1w8v/IGI/I5H+wozIda
WIGnd+j3JbCblv/N3nlsx41k3fpV7uo5tODNFEAaMulJUaQmWBQlwrsI+Kf/P7C6bitTanHVvCc1
qFIpEi7inH22IdqnmlJ8/dz1r8SmdPSzOuPW9a3WRXxwkzmFJNZM+d52O90MSfZcLjKcSGskEkDN
4YDFoAibxZPX9HK1t2kwaIkDsjCZTraOxgsh1bi4sMuKzDkIR2YTwsUFf5YVQBrNZQoGFyXVDOF0
Sl0Fr61uedG8xfpSzJqJjyzs3bM0BorEjKHJ8lBTleaZBOXRe84XhEtfzCgrkrAj7+a1LVyNr2AR
tr6zQd69Qy2IwcRn3GlQjTpOKbaCWWDmi6I0vg5RV2jblhkDmII3tUoY2Wr2moCWDrsSv5m9TtdR
beBRYqzfkh1g+dylCYxQZG27pQpw7CABWGHEwQc9BzQl2L+5GYSBoLHT9gqxrvlUYODzVnd25Aaj
7Jc+iNvWMUBQtfIp99QFLW2pN0lQGhW7hJEYMtn044DzWB6tzEWMQ8tuVye5dRf3VWEHhW3kVmAv
DTaG/pjV4NE4hRSHqsDY5L6ztVyHP192rYk+FzNEcg66RGhbmQtVbPqhyDBZGKf0WlkcLQ4wNEiX
/HG0vdjN9xT9FLGbNu1Fw1MUjtF33Q8niyzxXCaNheu4NggtmXkXGVJse2r5/mYaYv2MNIH664jF
hAymiBiJ0LGIzThPasus2HGKaSbKsVbTJhDo7ph3CaMcbSukERmx8/T0Wc3/bVf4P9zvX6s2+L/T
zQJIZxhz/gz8rf/DX7gftDHwNCrvd4nVX3rqv3A/95MJmLXKTWiysZdcm6W/uWbGJzSrtN7AJtBw
7BV2/Jtr9glDS+ypkNd6JqAKOUn/gGt2XIBRw/M106Wh2gOCBFM7LcByqUVGU4SD2ld7O5LLoQWa
32TKMm9/uiW/ge+Om7W/V2Ih7gYQ46mxRqeNnGhVAS/HxfWHTNes9E01zbelo36DeKd/hC4c17Z/
LQh8AXleBXIlju+43Fv6aExMLwsTDHp3ops0WALdNL/N7pj6hUxF4dsDU9VwEp7y+OeL/d1tpQ9D
fUkxtEoGj9eORvrQxE7DCkVMEcrGFPPO1GRXhWqdx8UHt/Z3qyGk5gV697g+paKTXYdja1NzXLqV
/oWhQpWG8eiu3Jimb4cPcIvf3VcCpLg02nwLx4nja+MUSca6qENMMsudqS9K2OXOk5ln1llUO2Xg
NplxA1vE+GDd4977/XmiY3DAqWkHUUScSAsG28qbHJLQYLOPLnTUVs6YPrON10gUMpjXQ/zPT/E3
VwpbCeoVmPy7tu/4SvXKlQyAy1DDGwULDTD9fd5GzWXuLJL4lly70NRlCXWGiB+0mRh38Hf/p1nh
6nBhoAyio+efIA0nbxCNcG1C9NgOwAaVP09iwc2LsqHwe7aT76OjR5eoASJv70S61W41slLOkqhX
H5RJjcdgdGSLqbBlz3ezohdqWIEN/NC6ZfhsZQbhV00qhiXo5lzVqTt7vO4QEuQwhfrqG7Afw06G
ZeaN4kGK2U06KqvPZpED0bnVKOEfMbOtN5bbWhXlRDRgzNVX87U5ZsNd0tVI+l03q25B0C3Vp7Gx
ItxHmuZc0evUCHMAA81XUwfaS2Eu1ryZhIQeteROrwfEa+FHNpAoXh/cOM2XbDuJuSu3emdZlOFO
6eUz1Kk5y4bd3GBRHCZGqQ7BNGVD7mfUgYPvDGP5HS/J6QlpRmrvUi3N76zFlPbt4DUW2JRoqxDT
rtxkqLfoATQqrGwNo63STR85uvSTOR3EHryw40t2q+LRJbAj26LzWr4OtZXibm6yrVMWNMZzPcis
3iZ4IFq+K+r8a2zbbDQCIrIe0hpqn8dGM6udJ6XtUn7aVbGF+tYaG6kPFm+0GndX1jzpZlBI1zxj
rt/9SOTQzZvO9bLvRq3NBIDgTbhsUAvb57aVEUKdwekw8W+NGSL0uFlVZzhMYcWFZZicn7M6nak/
5sHSnjzEV7rmd3S25ZWVx/QRYqTirzfZJKvkkc6iVmNczywSmibIGQ0T31xVDuvs35qCpJdY+4JR
mnn7pGBO62xhciXJ1VDrSoSDdtXDur+q0HW117k+JMIvzdrMtgkpD9hEpe6iBsCP9sheWPWqF85q
5+Z31O5pcl6q42xeJslQr4Nf16tLP7VyxTFhEmVlfKGVjaWQlcb9qPBGU2DXUdXZOEaE7qxZ87Me
p3AiXEfoxcXYGnLcddkwtN/bOm3HNEimXI2XddQ/GBUPiOdypZlRGr+qvVJr96Y7RcbWBfU2ie9o
GZuGFryh8WnBd9j2G08Vbahbwoye+b6E8LFU0ONwdjpGuGVXO299Yeqtn9FLe8EM24vP0XP7OFBJ
whqC2B6HB6xkuoUIR0Pi2paixPdz25yfEtDEh5mOIgtkU0YjPvlL4pItVyn39PzjU2Ok7V1vclIH
2iITKkVvaKTvFnl0WTjCfjZiGe3KBWuhQO1rmsVZyUyG5FD5rtRG9qpf1BPIh7lgG+iXCJKTi9id
ar6+bNbumagtn+kR51dFm7QX3KGKZ4Nd5LXVvQmiFr/pnUxS3MRVon5DPOZ9z+eoeYHdBYVQLUTf
QdprB8cvMAdHm1TaJOG1SWT4NenZaHlR1ftI38z7isjj1lcTnOvCJcvGx2ha9x1Xl1XhRzLP3ww9
sZqgIFPtxenwzcAuDHIKjgLqXH5tU8OaIVVY9A/V2WBW2bPWjzDWoIGb3+fJiBu/tTM4WXkdpaFH
th6Dtaq0nhcPAAuCQZ5ApLOySAloQJvHRrXoiwhgtAB0ZBJV4Zg25WMe16n0gWWUNhxavQHJqGz4
mXG8dALrs2hRfcVoIqgCes6D80pdk5uZGcb56EH794E20wfFqhY3xD6ZTkSkg/XUuDntNyKY2Aae
VCJe9tZzSGWLpypI3DbifTfN8qscMslYLtfScmtmddz7YK5Kt7HguQFXyaqsD1EGY+XS9RZaU/KT
+wiuaDxfRrK0sSrVnfhO5tgH+CWXdeY6TZNcp66djptSeklN1DQgguenejXPN43oCdaCYYC/3lT2
+gLqNTnjuVmXmr2TBNbZ24mvLQrrofFgpSqgib4ON+TS6GidHrzRU5YtuoqiZHevjOG+TE2YI1Vr
Y2kslLngvRslfDQzGwXJKK094WWeWGa3GQvFJfVIqhBtfgD9xd7nGLgINbs65+N2SRav2DlObfWH
DlOrxtebqUi+a6YcxIVoESv4Tuqa85nWto0XTquf2k3edI15YM91Uj7EunE5p7GW2+eQpJpXb27y
C4V9TdlE1IMjZobQ9qoDpMDSvOS6luUJBv+kQuqL4pnjBAfy7i7PYOVcw12O5QZilIY03XbEcLCl
rs7nCdOWYtsqXtrjnA8dM/5mV/qgbdgITAkXpocGeDaMAwmP/YAzVtikY3pfu+pi7Bu2PvwBB/1z
3KfyLWmS5G4c0/TQOSIdfRI0lO+yBXPW3BKT5lmrk2yXTQn0c2221y/PTEljJ2TQmQPdZikoeJYy
+mAz4lBDcYTkp5U1zqRLbo3BELWT3HVRXYtQS00HgkvbYOsUexLPyg5HlKm0umc5FuYjvF1S7ZRR
uK9yhufri1S238aEo3yTe7I1GGxocbmPVbcztyMMgke7mKMBMm4cAUmNWTQ9MZ6DdK3ZSn4wMjTk
PO9xKc4aZs/yel6K5ZzTP20qP6J7n0I7E/0F7Ci5XI5ZpWn3xpS4j9iZeSul13FhWCOBgIq4jIO+
MZfM7sIRZlV9P1g4AZ0tJuJcsn+nfMBAV3OYHTjmUF7WlSYtYBerK7+kIl7sJzbvPudEJq3T15oI
yt84ec73mDDLp3bpvBerI2YAUUfFk6TjvzIqs3iKcOWd99BWmaQtwqjsTWLZtbHt4npE3GxPNO8L
5kMATpGSpkHNwYRtKugAQBJweLM32eULEN48goJazOttVdxpCKTd6hnuREP8lbHpfJnSjfFgB4of
37AS5ave2DrMQzAtCrwEXKKrc5xIjchevq+ZPReQ8kr9sq16zPJznBuVrW11E/heGbviy6j0nbKV
qTTsb5M7e9XOUeao2Ef4qiq7rl8AsxRbtt053qlTfj4pLhsnBUYbbZMcDuBW6UxmYDKaW0jU5ADU
D6mVuGR45NOQHNR0YpvxTTtqjE3ZxxUlWUIpQZhEzIfR1fjJ4j85km4dItM1n7AjiyN8ZbvMgxBN
xgGVgVPJzSiLKKFQkwB+8GmMoPOS5pujLbMTQGiYKUi9+XKZB1dsRMRRRKXDXGarjXBKw7LL2YYz
iNSawOnUmJWw6aLe/j7aqdbWfo5VgB44jhFHbxker2Kn2xPfpJriD/ul9AzkfL7H7XNfvRQzvU3B
K/aI3Xf9De5nxuUQHiR8qAh1Hhh08i91jIHEeSU7J4URnuhvA1P0q27UpmfZVuXdkiAtGe/SMhV1
qCte6QUSHmYIxaaztlOVzLsFVY+ydzKZXFVpnn1l0Fp9QYsiHCKRjN5mRjFwauN2k36dh0mPg8gs
EkxCVaO5muD1vNlLXdx6itbkW68W4rnV58wkd3tUFR/KuVkS357N14kYKADZf2PFn+c8zsO8mfjc
pVmwv2pDO2/Sfob3PWByK6H6tKZCESH1lyXNli8FOtoKJ0En/e622WAi1EDc5WN8O14m8P8cVmzd
F2Dd9t6DvW/5PHp132l1Vm+6IloI4q1U5ixSqHsG7YABKWRMUH345d+S0WrPgFCxUJxGtGqBQn8P
U3nOi5de9t6NOeqWYgaMN4dW2XGWJ2eGzF386TRaFEquNiNxPBXl56VKx3aDzaDibGyai9Lv7FbG
gWfq5Q08VA/0OpLGU42A/Eszt9UXs4jyKyoyrdpSiMaXkcjE8+z0XrY1Ui2/sIyueLC9FiwR1NSa
g4xcKUJPG/SBfjoq8Ve2K6PZeMaQPEGXL0kR9oRzniqpTt+kR/YXLevlrUTS8dDFOYckhKcuhYw6
IWqZ+1k/WGVlJdtGaDjDJlliPOCCB/2iMWm3DlkymU5ot3g4BDL10AW0WH6Yu4iD/LZoIsKJTZOT
sURgqMMMhjXLyKsQEOwpnR66sacN8Cior1QPytcWk0OauMooMA62MWnjw86mOXzvpf+HDf5rJW39
CRts6v/3+EN8//EzPLj+P/8Wo+r6Jxw+Vu+l1aZrjV/6mxeo6NYnGCs4yVmrDdQ7p+lvfND5BDUG
i0YUrJqF0PE/vEDN/OSC6jEr92CWoLPU/gk++M6q+w8OwWeFuh9BLD+AHRZewTpU/WlCG5e2Plrs
wAgGFOssN8s1VFt69rPV1LDt88X42sxzTPss4Fw0CVqc1MsNY7sOyl9qLTsHlLDbjaLUdjhlhdRx
R1aLa7vpzBdsp/RD76pl47sptst+tODv61ORuk+RpynXWZ+PaZjPeHp5EQoeZaI1rclkaZGHGXuh
ecqXvq1d4rjreZf0pvUtU03lBRI3s5hGGzemmi8B/s+GXxTDfAZMiDe4raeff3qov0E39ePh8gov
YgrDNJ3IBazIAG+O7xNYBJrzyngj3l3/bKgVmpaincad1cMqwgSqFH6llckeo742xXGuf7Vmz1vR
D0erfcz4pntsWugNMkcfHlU7R0AlhgnZvMLgiilgASiroglBWMBhCRUY/+Pc/Mgx67fXgSwBk0gV
GfAvJrLGQPgAWpU37LyTuzKKfiQwWHZFk/V+gU0em1T9XTSTGThVbOziIbHvvHKaAZLQOM0ONiNR
F2vfoiIaziOrM32vVC8QZehnbpyIQ14N5o1RJdlZrNXpB54UxxDz+zMAWEZ8geUXBrynfCBhqIUh
vfitKqPyooKOeOGuJodzN+gX67nw15b2X6kw78Sxo2/jPTTHwjptfapQ9I6f+TIW6YzQ8UdvFAAi
eCMWi7YhA6nbd3VVHKJxBPpCBM6squbdnz7KKTJWyuvpD1gBSmyPsI9mhnD8A6CLTgDb9Y90KVQN
ypUFnx+Upv2Ohlx/W4qoVYNIDmc21nzppqWB/laaDLeDJbXml1Frk2FTitK9KCb92qocSoR+KVqm
dUOxIWvJSUJT7Rrc7fEQOgzkGFabWnOUxzpVNoOt5tY2xgWs82Nh3C0QDXq8DUX8paqq+E6JXGKT
+sJtPtCqrkL748teicrkQf3bJUw9uWzTGOs4SbpXAzlm69do2c5nxRmfxNTiNLTAW9jWeD28Jeqk
D74ZTeR3NFokrwq3sAE7kiShIER4BsGxnsmzqjLXF3PTfyHHr7tKbHNZtpPl3tqutB4nUKAr/pUI
kqQlOXHs67OqScSlhi/5AzXXLciDc/bn/eSXVxm6E2+ww0eow+4+FcrycdTxIKxvTQsCZkXFsily
aDJarJGfkIES/Hm59ySxozeJ9VaGFRsYLGTImMdvUpsxQzHm9lvfrTaxUWxt5jzNQ6acZXbWl57+
YuSes8cH7ZB0UTPD8JZ3OmNiCuCB/YgKfrioG2yKQ8djDC+1KiewzDSVXQGXgNRiNK4BSHfXo7Pw
0mAhE+A2BTJ60B0dNVvbxeODNjVh59jdQYtUB5aIYwh/qDo9EIoxGL7liXPPSPu3lR1+bdkDhWEm
PPuDm/Hr68WwDgMjlZQSCPbuCfWqNFMTUebyOnrREOaxIL+AO4bAXCQHkDVfcrp8sOSK5p/c/tVW
gqMc8hzGBSczlSRNnc5qpleQNPcMtSVDhcKJQyuPvI82rV/2DLx62CR5zNSjlnVKlOaoLhVdyNfZ
G55sUbex33SyeNawSsoWRJOBHY8L/FcL+4JVNfM1FVl+OZv2OH3wU5hUnl71+wunWrgSc3ieOk3n
XonoiMwRJh3qcz4vVMoI4cSNnolq9CfkXwO47ex8zqJRNQDdYhDgSo5PRAHkQVWM7fVk9HUBUaFf
eEun6oflRpbrk34xdEwAon4/tA0EE0eI6vAe9b2mYWR0n5jRsGTpfMjC/PVRImvnq8V7i/kf7+7x
l6Smi9sWiv1S5Hod+3Yx2d9VCXFP8KlfD3NHMimzBKocWiht0/D1/JiEC88hhaUXOjGtfys0pElN
Cpq+EPqx0ehI3dCqyOVEIsYEE7gH8E1ZYJQki35Pxyyv8ng2n5bJGB7bOtKv2YuRvWUwmaM2vc0Z
ySi+M7sDfVbtcgPULnYAHKK62uu0HM9Fo+jmplGU+wJS1Lmy6NaBmWJ/AUWvpNMZMrgYtL02HG3N
zG6h2nUyxC4A4+E/70UnToUc4x5UptU8mRuA0/epibIxdHKUsf4i9ER9NnthV4GWmKMENCag0pfV
LJxQQ+x7AMeezpxkQuAO8naeQaJC1g7XsYVUFgVFWXxxmBndQYOSgKFdkgRNQySAP8V2f/CmuCfF
opP17fsV/K/X+ZfN2/zfe51dyvmQ/tznrH/+3/In4xOiJ8j3GL8SccA583ebgzAKYjIqGFgN9DME
wv6HBqF/Wv1OyNiFAoGjqsa++DcNQv1EABI1l4cfh71uaf+ozTnaiciVROSzJj5a/E1U8Ke2dV6t
xH3WOUSyaWO8h0rdhRlTxt1Pd+M3TcLxfvfvVfCJ4jznTGeEfrw1tBluFOPMKm5uzhdxLJNHAlc+
Yg5TKJxcjcn1sAWtJ7mOI563blE/9WzFkKAnHRkC5H0HbRQ+0qyFWO66N27fu3I3544ZtrnL5GoC
ewtiUlmG0DMH+JWejeVFN/TVQzWPqb0B0dHqy4FQEuO8zVeXAyMWE/lkObPbTYqoHjVpF3mM1qoe
luBk6f2ZmcET3y/L1O80B3FHEcadNvfoRic4+2EzSBTpah9ZeO0XanuI4Z5GYKOYwIBxmPEt25JV
7dV+gAvspJWtbexoMl5Nb5Hu3pw6bedEBj6WhYs5gq8wZb6OgPOYNnFMHUam53cWI4H0Wq0n9XHW
Yaz5rp3lnwdkp+qGYUt9xTC9I3oiRnK6VbISMBzDjLLcjL26UDVOI3C88NZjMI8Gyw0zYCon4F+o
zQYHDs1s/XRiE9uTeBM9VmM3uIEFCOmS3OnWDWlOXpTt+tIWxcaL0mo4KGimwZ90KqSgqub4TOjj
0l0gOTfphWvLK0Nb0jo8VsJsDoI0iHYvame+iVKV/lFDkz74QJ6I8UE/yb0ScdW+ZGBDL7Lxps+V
K5q3oVzjtGCTFl/jQef4VnvrdUgH4w2NoVU9K060tCSMTswltErV3b2XKAhQrUyB8K0t2jgycB6b
jME3XMo7z0bXyoUVcOTi1pVYHAF4uX5JsZaHDKJ7/WsnFFhntT4BcHV6ZyKX1mgpdsi4m3FDn6tm
/sL0RUeyRB90JuxoSLfUv3B0jTjrVOB3VL6YC7srrdrC6GTfony9thbKyv9tzt28ik3X+um/b86b
OKW2ONqc+fN/bc6G/WntmjHuxL5sZeOzz/7FUdNNTM8sxEkrZd7Q0Gr9/83Z0D7hl4hKDLemv2Wr
/96cdbSubD/YQyKjJMqQX/YPOGrH9biD84KNDg0Ec5WvcECcbJsueTUa43qk067pu5OxL+vivGkR
TrUNsVhy26YPP92Zjzfqv1akClnrZGqRU8vYpkzcRCwOg2PHPRhqvSujNPjzEifgwftVrbkNK7UI
uzlu0vEmPRdaU4gqAsAXr4m8LhiVJ3ZzaOyGGbNC331V6nVQzm//dF2ECDxpi1PIgU11mn2b9tBm
c7xOIGfDw4nqnSK0qzp2D7bBdDne4KN1q5Pc5tof2KStj+k/PQ4XjDaTExxvMchb9rsy+udTqXOV
Op5nPQ8ImIio7gUTK6fZFFiS1IYxho4WWR/c5F/eHJYkX0rnFnMOwoo5vscM3N0y7llSNvM3OU3D
uZMxeCSB7mZQnc+CWuBOYhr7QQX7m2UpZKy1NLE46t8L3J/OX3UaWqcmVA6dEgRdSAT6N9wc5AaC
8dmYj6HhnZu4Erz++cmenPrr/WVV4EcTLArQ+ASNarWVnTTHGUGOpjSCXuuKL3PBsHj753WOoYn3
58gLBCCNWyDhI6dGgXZc2IJxFkAf4+a21rYT1M2a2fk4f0TAO+6l1qUsWI3YXjtA4Csd9vj52fEA
tXIdhlZO56fL1aTzwX9kW/3rfVsXgfyK1hsl/anwvSHju9aU1StMpNu0c1ZNzjRs/nzTfnslwPg6
LuXeGit1fCUlHkCiH4wsEEkdbZVhavxpaV6MTP3ISe93K616rrV3sjBhPlkpzrxM5xvnNUjUgL2T
eStGEa7ywQX97q5BxeS4gHPKKXCyfTl15hKjXDOn1pMHxxL3bdF8sAQl/OmOwaSerwi3Tx4NNNrj
m4Yoqm8Y3GXBANMCxMnQb4A06z0jyftFLcO4Gr08nLV+CA3Fy/fCmzHPgFp2p4tB04Ops7rNFH2Y
9vqbW6wDD8HahpkJ1HyyrZQKShykhlmACY6vxwz1lMI34YT9+Z05DfhZX39OH+R5a2cET/xknU5t
tE6mHdPlafwmUORs4y57UEnlDIFelY2u1j88p2YWgxGan9R2ChoHReQ8tdT8okX9szczYrtbswl6
pzfeuh5AbQQBCRe1V7//+ef+ur/jHYGlJ8E6xup5d/JGIMthHG+ioVnm+2L67kRXRaDfzsbnPy/z
fjAenyOsQ21IF8UwnO/p+K1AsDJ4xBUS6DnY530z4HPVltMV3KRMCSqx2voIiQDFnzHJsX1jEvs+
1/uNYMiym5W8tjdq0X6wKf665a8sejSFVEQuiOXJoyqblQDUSw43bJVcsvVuJm94ybt9b50xWVb2
Vat9FLjzm9eQ1tjjHUQMsCJOxzfCVkp6iAz3tNZ0NvXoFj6ZXudR3X0wVvnNZ8iZwm7icmlgMief
4ZQ2clHVFm7wUjl4hMEG3Ja1G939+cGeLoMRAGc0WyQnp6b+olTPNEXX+pL3p5lj5RpHvCjsR11+
cDGnp9fpKuuv+OlsXmAFGmWVcDF1q0MbjomoqBf7oA9Gu2FK13/wYpw+pNP11v/+03qJ6qXxgFlV
YIlLUzss7aP20Y377RJklzCfpeLGEeZ4CbtWe9F5LOGh/sI3qXTXEK+PctROlNiOzpWYYOJ8dgAk
FufL8TJ6DpkwIzE8sKx4vEBMa+8Ie5ieBycZrlRVyBcppbpN4WJO5XQjNTbHpe4X+cG2eLrPvP8O
zCIYmQMy/nK5E2K1Sroz/BuZ7IbKEr4b9Wx/qrXpdBXtivdRkNb7G/7zlvPXkni+QjxWdQj5x5fu
ErVIYi3OqKbTTzsoghHewoj3Ihtd5ZIO2T0jcSuc8whcxRhCm+QtQiaSm1xD+qtmV0vV7g3nFlio
feja6AN/l9+8AGiEQNBXn5DVxef450Fqpz8xR35eNMpXBTO0bY0HIj6u0fTRcOSjtdbv66f3uXWN
2kLbkQdzmwazany3Z/I00vqDS1rf2V/u+E+XdHLHVbscV1J+jl2W517EVXNO3lcw2ub17KV3s54A
a9X9iyNA///xNgQQsnav1GrU7icrL2ne4fsqeM1tsmwmYecHobsf7am/fk2cXgzYSfjCdW31FD++
j5zBIPCpTlkDy9wnHXY/0/b5Vq0GVmNvRRZ/roEiCf46H/pkV3jJBxvTLw0opTvfNNNjmCIOPv0n
O2GslGJaXFNA+Yy/O515VRjFvYpk0O/L5FoTmL7iQCdTw9dFdPbnm/zLW3Sy9skb29UDWRGwd1El
vuLryCwj9ZmkfrBTvE9Jj96ik2VObrLWjLii0soH7ThvHKffO0r60gFz+LbenNsl+S9wQtqiPzMc
9NhDVSWhJofdny92fWN++RXA2q5FRWdYpw1G7mCVgS2wCLo8u2HkDhNM2Shadk+K9yaqy3+8QXLV
6z7gUoWpICcnN9d1IlylJot5tb2atDq7aapCm3fKhmSIm/Kfr+63NxmcmasjbIawuhNdFpL+AeUQ
z7IdvX1COnZiDbfSS88rs73VMu+ysUWD/a1z0aSR7jezi8mt+GiPPi3A1rcZPzSYTw7jdmDv4++J
mMuxHzutDZaEpOOHTursUfjgOddK3prisTL6sbkvTKNut1MxNNY/rV5ohFeZ5+r/zwTBOal+Kzkp
S9dRe+bLeMFdjv3BTv4hgrI22xxA+CUBaADJnVxjjfsTGCtRGtDfny0LcXOT3Lidd2er9VMXzcGf
n+wvBdnJcvrxLR3zhAReDLuhIGHysOTt+TT0939eY/0CT76No0s6uW2Ta8KN1+BWcLJavj3i/V4R
EIIxwronfHBBpGCvt+hoPRpjPHLYb8GhKGhOvo3IUjDvLBMFIRDcmEnOOlbNvaaIt36xZ0wSkCIo
oYSkHm08yPH3Na2nBWe0twy/wdFnZnArM8smVyhrrt046pMvSexaxRXsLYwcmnnIkHx3mHTc64sz
XRWjpjzNmGYfjAU3ha9S4lgU2p1ZX48Q1yI/baIaU6AsI21Rk26/z0UrblxnLpsfpGTr15E6iPyz
py2xxrbRLxfQ0++cLHM30lGczw78udtRT0b3ItXl6O5npBjPmpfKescgtb4VKqp1TZN25NvLMD2q
oz5Qkiwucj21LM8mghM3KvTdt5SD9SlGp3epQ/O5yhwLWVfeQVVHlmNZcjHPZD7BWmsGDdFMnCxx
Cx/PToKO1NZ8MxdxbO9mBFNpUFHPt3BS8QnE8iNnHu6KbQoH5bwCfx03sPQTwE+ZDE8q1FnkAFF1
Eek4JPhEKy3ifOhSdKRdti30LjmMqNLOWy0ftgUMcdpcYX9RlXwRe2vW1AtVq8xbRsJGOGfLvZ3X
3VWL7eoZbsg4MeXC3co+waEiq6IzTeL9G+l1shnHKun2Sh3V4zeJpW4ZdH09bofe7MISZ95rMXT6
TRflTb8prdLY9jzREEfTpb+PoVh9hlUvRyCptLFCTMu98mwg4+qg5Y3q561ecuPKDaP3PvUV0U6+
IdXkZizn8xEvsmCp0Fa5arsrGxS0dl3IN2JFjQ208kuNCfiqAwsTdW5vyqkpfd7MAneV6c21CXvC
o6DMGYnj1opAa9dY87mujgpKAtP+jhVvQjZdFfv4zhShko72xlkcVJW6GRtXbannN/C41FueV3cN
RV7VLmE0fyN9EX0aDy3G97DgPpsVA/+citrwqjdjgOinZu4NFuvENytdEGeoGcYamnHVquaXXC7f
HFyhn7PCqC40OTabqFp/YJo3Z0NtN2dp7SwaFBPlTG/0t8YwhRUQD9fip5RumhhPEqxUlSL/nE0x
+uymPnMHZQaxNe+iBNtJ6aL+i2flabLq67nmGbMx4X8Br3kxRB2My9ycO02J4G5WlH3pzOO5WA98
ZYncw2qyYEUNEp7Ug/2+1PUcLH1Sb6pJ1bYYqV6TqakjwJi1/VgCIRTjoZjaDfS6h8Jo0bPw1cUB
blPAXgO6EmNKv2KogxYC22iMGNpXQxUZhg5Fc0l27XJO6ZRfwwFBsTsxVwxINTbPI/F1KbIDwJw2
EtJXxd6TM83+GJXXRYcQD5kYDtK9Nn6ueT2qW7zrpnrjjgwqqyLt94n09IoPs8rvR4Whia9qrX7f
q2/moheh6vahnXihWyTPi66/xAgzsctVBVbdWJbw6LuHnF7/IDNZfJaRmYZam9kbMPIkP+/Y2toh
xUVMabe9YuuvMlXsbdpK7/+YO4/muJG0z3+XvWMCLmEidvcAoCyLVhQp6YKQKAree3z6/UHdO6Mq
1rJe9nvZiLn0tFpZADKffMzf7LKAqMDwNHMgpl3Xpb4KYHVBB4fFYotXs4+umlTs8zBYD1O5mtuG
A5Toq9CCWLHqccMLHFmde1dTCnjibfEU9Gnp4amDdySazkgE1Ksoa1BFBjWI7uC80cNwq1vNCg36
XZjpKAbY30SnroHbImIcuekcrSEBIgrfPY9m4slxxHKxlypp+7PLgqagSAGNZqxavVwZY7ctu22M
KhPgPWeQ8ZDofY+LwOkLaDvbvjS05wrChpfnzRfimGcbqdzv0UjeU+zWVJnzLwRaUOguS6dMzSeG
o/1NbBAWAgi5TjUnY7kGu638UOQBTwkDKA77Yq/X+nwtIxJXrXFjHMAAzBROPayIFwCbL1aAvrKc
plsrNpD3ZRBd3ZZ666MSHiv1CubhJw1CEvtMD0FFzxI8bPgDa9DF1cMIYIzvjY6DU0yqfKcqi0nL
pCc/ZvSNdv3k/7QaJXayoDeeZKgA21kLr/XcP7Sh9JQL/UuM5nZpxXg2WNYdlJNxZTbaNpjm6k4k
ffUAH1bDL2MkvOYSbFpMe2CXm4x0lZ2ocKjYowCuoxpEH1IZfcwnIH7o4IG5H4ChPrd5obowwWDR
ZHk1jHufwmZj98HGHzne/ix1v/Ss7ORVPOED84ig+nSnycm4kaRMOgRG6hubucnMqzZHsNSbrNly
owaqHqTbPUcuwNyhkDyw0W7Z0O9GJt8ZWguhZEV5abrxWe5Ho9wzUNARZRn8F9ucxgo8ApJ9sxB3
qZaVVOxZ4mGVeBNpoMlJaz1pHD3qBc9Kpj2YaSetyxX67q4aZTpCMCEKU824jQAxYSdS+4IuYwcY
3SD3eI7THIS8nDLMf2gCTXutlYoUpxy6FTnsSq6Na00Or2mRbBqMKWdzcEE3+dVN1N8guL/twGK4
6O0UuzTV68Yd6LuA6DKqh3qqu30a1oNw0OAHnDVY8Rfg1VO6b8DLKY4ugPWF2Yj4zoRiEgeaIyr8
Sq13tdjFgVY/2WMi9mCxNKeTc7VyrTxP7asxELNb0aFw2MwylpHYdTr5RCeHdqzhhOG8DYdgfkSG
puABy6r9PNeI4DmgiEfYyxYAYbRm562PDJpH6vMSyFr+0uBl17iFUn4hUn2n113SRWx18GOjPd0H
qjRsZyOrblKpj02vgZaDjb0/aTeSlmYFqNdxqgkxyZB69ZSoQDEBWECB9BPKRqm4Hs1J9lAfij9L
SQ09KgOthglsBwuJRgIoF1nU0VatTOhndWAHN4ixWd+quhw2o40COFeKGAMPzSVQZgvPD/uZyK6E
m4riGZFjN46NL41Z4l+XAjQG8joeWlXaibL6NOIO8S0yRbtByKBal4akmLy9BUURDcNNZmTTXZib
4O5k+1mL2+q6NKUtAJQB5ZFQZBts41BkyqbgVhlRGHdNIrUEFgbMnZ9Bhijmci3n2edGoNrtVbgU
exMuRNew6hHvCpA/DNSCBMWPFl38rNqWLfh6RxXzV32a4OM3Vrw1Am0bWogTadDkGaL3xV07WO3B
T8b4BbIEcJzcHixaRuM96mIbsy+uFPSHHgoE3KDjJY2HclmyxVIrPOTWsGtDWVNoNQarec6+1nG3
G/K0DjF6v8c56jEv8+bW9s1ngONoa+V4OIkS1jskdwbeNCclPemzL8HMW7lK8VfZlNwPLjHNv2kS
3dzqc3+LcccnKxGFl00d+WGfQH8ocyN70JS+R52WswS9XDIlx071h7hC2FUCwb3Xp6K+QmWm+ZJO
40OQKveaPz5Lk7YZzLQNtiluQH66kKmBL/E3Bsb3ZJi1fuXXmvabnRnfaRGXDW439az3dxGiCb4T
C+Q2nATIEdTXvHpuoYo+ICAr31YNCv9DM5eP3VxeTVKPO0gxlA9RZPee2rYbLWlNryjK5NccypvO
R5WiLE0kuxaQklNBsQ1FPHpCVr+bXfSaZfN4CNUxgEUWCX9fmx0sUHXYKEhNbopclSFiRk+aViDD
knSZN4wS5JkeiftuSK+QWhW3QRqrGyFQeMU5mOM0RTeBLB/aWl3Zs8LFZjbDp2oOKw8zojFxpNL0
kIv4btSha/Sl+QsNEJoF6EDcZp21N6JkVeLXQnHqGsyydQjJKCyQDyBhURwGNFK2PRJoa8MKmy16
njn3MORXG4vpwBkIA55U4lKDMQDKOHcTaNI+UatrM0XPE99p1KnFiPSWjXEKfAkUEl1kTdT+ShM9
7NOx9jfGaEAzUtpfY4wBlyMjIg3BeJSzTaK1iI6bFCUvmCL7ziAG1UU2efhW+2RCIoKIrUKaxuki
IHFuHmy7+JZXU7jqEYXIDlVdIwM3yVPLAQiTXd0p3XVVkmQhfz7e2jX2jRb47GId2/g/GJ3cJx7+
FwFzOPqFju1DpCgVY13pTJv0iHhqjjUa1yPqjb9ULZR29VjaKyzuY2T/AjNsV7FGVM3smsYUHtsr
NYGfPc4tlldR8yOfGHi2fvScgEF3MA8O1rjzEcQThP7WyC3oWxD34PPZBj1CgONTrsPK1wt4ymPy
q1C7+h62KhIj2mCnt1HENbltCaNYrXQDeajS0obxjKEqAo+Dk3+fBxvrNKpmP7jqZ7XMD2OuTnNB
Yq/lsOZFhBucv0A0KDGD0esURMbcyG+zZGsPXT26mlnllQmPfhzb6yRrTaZh/ojipF2iyUi0thPj
oaZ7o62ZuPSKF02yvRtHLVX3ZalP8h1gMlDo0gLx3vZ6ZgFwi1sJpzvwf106aROEbR19lEAM/IBY
wuyJ+c0CYLdMJ8EWCr1MPB39Z7XI+miDnMBQbZRQiWtH68zye2X4deDESYIpti7k9PPUYH6wGsZp
+kx/P9E2VTnZr4Ga9K3X62YJcUkL78wmbT/ZRtB97VTh56tgnsLxUMb9sOdPKhIybFaQbeKwtp5A
KPeTOxXpqP2IotK+o+woiMpoImm3JCTm8BR2KiYkQWSrjh9Jk/XUS0Hu32KM3iAvUY5mdIAeagQ3
hTbJwiM8lRDGochxJbWHsgiV7VgPD0Ne4N+eV4JnqV/rNkGhRSzCE2VGoeUw+661fZbklf1c5H3X
XdGOTqHslpq9SRJhbyLysXY7zhFYV5ySIbCKIFlxefsGu9G+mfR2uGYGD08ovkJ7Ec1ROL6No0h4
dsLW7ZOXoQ7qz5EyhIeynlJKLgWuU9PpIX3sVh8/gzoUQ78p/UfJ/hRF9T4yCgrxmKgyI9qH1Yg1
rLn4yj68KSDlxPprFFSf8DPX/D0MY/VAaR6gdDP0XqBTxcobRb5HB2r2xkDGriarNTPbhrMnhBtE
AwWb1Ch4Bqo1V3Ane40aWQd/ApK/zltl1Vs4fCzw05s08q+0SKxKebrS6mfd/DbNNjx+JVr72lTc
BBG+m/d1rRpI7GQuVlbzzL67QfGmuEfb0TPnOxYsvgyqUq6HPv6WxKT7waxQal3P/nNteRJOUfp4
NTW4oIexoEMX19UaZeIfNDwkd+gnHX2MOj+UTXQIK7m9bqnqEAcqJd6SMSBWrviwdqWxBYMayZt+
nOVXLHjUDm2c2Qc7qVn1Y0otIBIOHsI4fl9fwRrVHiCIVk+DWn0uryDL1QcTmgS3JbKmnCk3pt6G
w39QtbZMZReCtxdk8gopwxujioOccG7Y0rpEQU1Zp3Li30YGcGI16iCE1ZQ5HcleKP1QjdAxEPxx
jHZ25UXtYu5QKy3dKcmdVlFWQ58bRPe0dKM+cpGrX+4evGJS5G8ZUe4E1kiogNRGJjFWi2wCXBBV
tZsb4f0kZ5q0RuU5bK8zIe3xjPpmo7f7gpBsAthUKhMnGDQLYYq8pbgxcfjJE4mmS17QlKnpx+cH
K4naei0hF7JSOXNYkakFYKV0am4CtLxo6Gg+gJ9Q5geTuKWrDsLVYzuNV0kXoMFj5uVXlIN2JlrS
pHB6Nw6rImDH30iTgpFUFz5WgMxwhDH110Zf1E+bZ5QhVXmbZW2IsKsSGp7JuPJGyXMNHrYoVohX
5Y/kpMFDa5drkRoAZsEQi52q0IKaB1m7taamqdepBOLWQV63Hx91A+kOWl+VGykWhhuN2ayQjHoc
jbw0fmA74x/ixDLpgETC1biZXXVeYPiIxRDv8nVookOx64R0nSSNsi7Cej8U/U0PfprOm73vpLK8
6WR9lReygpiX1SSeaOe+DLxOEgpUvmLQEIDOJJEcwLqjQdxibEhTNBfXZYW/TUja8F3xh3h0ocs3
ezPPVPoJCYg7mgmQNNAXHW/7PCEqWtFMHWYWv9I0TON79NXkT/iLUIYqzdxAT0ml5yKJwwO8fTm/
TXJ5IstrR3/XWVWN0kCtdhWMFr/u5n0vGvmgAbGyVj7CzTnZQsguS4MZIVYS3HVC9wKfnjnJH8PE
HnZYpIXPRajF+aEJ1QIToySt1FVgqMlwi25JEG9mdTKnvVIGj6RPk7SycWDEXWoc9V8yvKFh1STU
h72kotdLw3Rn52r74sOSemy49H+mcp1Im96Ssvs5NVsS095XkFhIKqqHRscqr1YygKszkJUQbwxb
TMFLMrTyla3EwdafQb67ftIWqMpjDa3tLIy2VxOiQsJax405Vvma3nWZiYeyNUMfovAw29x3GAmV
VKNf8VvUqbwkfUTqn76ySYx35C4AbKSgUoZb5sjcNoEmtJkN/FM3YYkd21bkUXhHDqV/pid+pzVz
vk0yTbua5EbcjhmFkdJpkscdOsR7MObpY9yzs+hLKEg0ocFm6dRnWSxWajXRhd+OqYxjIvjuWp0r
6fswANKRZN3HV7AfB4GNIBFg2n5sqsD2+w2cMsCPAc8yT0ZSMCbmMCyG2m3a2otof03EcMN+9McL
U5/TqdOyEEM99AhVGYHPUzl4daxaaBOML5gqtK4Zq6WbKfFzEqLxEIwDBo0UBqLXiwuTjNPRzO91
BZhtxtQy6sbL7/pjCh8Cyg6kFLRbn2XpRq6D5AYDxvICVuZ0cLmsIgD8GKClYMacvsagRawmTHmN
oW64Wq64QaZWayRK1uh79bu2x/vs/Q93Ohf+veIyuzSRlwRzdDLhasN+0jD64wLIbqXpym501wjF
hUVOZ07LIgxGoW0zdwdcePLyyCxzgHsLVDDa0Xam6lrZsEtN7rT3n+bcQogwQG+gN6Rp9smEvUxV
PVMXIIZODzmQ/E2cJ/VN0uXVQ+THF0bqZxYTABaYgeLRgAPHCQooHiUI4piXLTppa5DkLnl2U9Qo
HWsX3t8b7AIvEO71IkvLKwQ8cPICZTOeAiDm7L4v9m3ur436s5+h/dCRzdAvj9aW2OHR9PG3SZDj
EYE6gcw/fcCotoNA9qmL0iZE8LGp5OfRVwc3TxAj9YtYuvBCz5wxcJcQDhA5Xc7ZyVPiyKqix882
sRMkqbmgGqfTldX7W+T8IogAqwAaVQw1jg+ykMkXFvkxFxWIyGmrRHhaiALh+6uc2Rs2hvJovi3K
CCCnjlfpmLA2g8ary63brH/Ih596+FCnT++v8vvg/DlcZV+wDFEQRshiWXYyXJUNP0vKeKxcNWVU
FidPTTR85/YDt5PutTi+A9SzRqShQCUQL8Ta2iaxcVBNrPEG67Oa85qlRp9cu7DvzKH5+P7hIIJL
XfjtQA1PYgsqlMinkTXQf1KybZnTsu+nMt/VoHRcDZzR9v3XsXy647ehy3D34TYq6DzzbY9fugIL
rVBLTonVxBs7mNzUsm7i2qYWnbbD1K6nsP7RJumX95d9ixpe6DK2AbWbyI3b3MmWMtS5xQKUMRW2
xDt0B1Pq/F/+PtpGzu3ovEKhcTrjpXb2pWtfODJv95kOUtuiMtMVoo04WToi86gSuNZuVmYbbi1v
xF5CNMaD317yEj+7lI4GxCK3YkN7OH67Y14hMbp0STJa0rDqZLAuSk2Jf+EOXE758VfkMgKVyiVr
o8ewCPf8edPmjNrQUyWGaxXU4nTy8JRltj2vhjr0JthqZOcXTusbhDPiAzI6DAteCPsIgtDxmtZg
aLVkklV0CM0406hs2lBJlvKLMb38uVGSr03RbANmKoijYkRPx1BrH/Cwri78lDdPj52aCc4d8L0K
pPv0LfeS0kzJgjhB7NabtPsCUyHGlI5WUyKmWzwO3t+8b87Msh72m4ucCnJIpxrPghmbXBcqE4tV
etdezU7lgTR8bjfvL/MmsWGZJbIv2PqFpX8SCjBw6GkeU2fSis8dKCamC2jqAYXZRxLgCDHS3vvv
ragef1I716xMZYCIT+tP1MLcPpWY3TAAkdp1nF28oU/Vo6nrFjgScGCSU+6Wkx0ETAo9DYvbHwb/
XjH8G63JvJL6mNZMEWzV2V4HpbQOy7+FRD5EfX8sMv73P5f/5qUopzoKwvY3/e8//7R5LW4QzW9O
/9DRf9P879//OngtFqPNo39Y5W3UTvfdaz09vDZd+tff//ef/K/+y799Oh+n8vV//Y8XDFbb5W8L
ouJIyR+m0x+f+o3l5yYq6p/f8+j7n8zK3//N39RK+18kgCDnUTVQSc+WcP237af+L/B5sPDYiux4
KFX/oVZq/9LAJ7Ezl7JuwQz+m/eu2tgJcM8uzgD8AfLKj1ArqVVO49uiHrSsz2wBMTH1JL71WKKA
leta1w57ZSvUrDvEc6HGK72CcbKF2UthQ/s+3ulNEs5rycyQPpdIi5pab68Cxpa7RtGesNWodkNk
jfdq1X5F9cjTSgk16D6aPkuZqT1CJob2XNBA2ZQafr0taKjDCJwO8ETZMuw1q2tQFEaz1wYFA+R0
bPgVqmRgJAI9PNP2Jq12dW0ljGp14r0apa4h1811JxsdsjLMHiPmlhZTwddUMLn77luN3lie1uA6
49i0cySGcOEUrCYSx4YZZAw52/IK7G1GZtXIaLiRjPGLNujm1VD1RnVVmqG1mssplilqFVSbfcFU
QK6zDCXcgIZgWg/DzmIko9MSZRyJwnp+HfH3ZkiXoFWDSFektKNbtsNsMNctQtWVx7pSN9DlDVAt
Ul3mtRPLVnEf+FO0a9pRD/Z0cRRULBAIZUznVWYEWVwr7UeNZqKMqCfvCdSDRsS/EknW07uSsq/Q
YEbzkFZlflNVo4V2TcMUDYRS4sZTO3wGKKbE13gijN1NaqOIWw3taKIpmtviu9YFNc8QjVX6KBtT
nu0NpvKoqM00JLJgHWKPGGMu3OVMypsRiahwlSVWbHu1OvqflToIBcbCFgLlrmoahrS3kYZFrBeN
xdRfo5lrvgQGavNuUcQCdZ/eyjJXZRPhy1AbNHM7q0NgmcQNoD32s7S9dStAU100cbcuOb2ym6bG
nH2fu16BSaf4QHAE3QPtNU/xfjZwIEdHfViygiESGS1WTG8EQiq0GVzwmS8tyjKTN44IZbu5r8tf
6UBEwSoz6a5+WrL9YANl1n9q0df8zjgXsN/UMyDGsTuxdafAAvNTFwyiBaI2pbqTjiZ4bRoQXeGG
AKN4NgLuFXCXgU/Sdeat0EsEkZes9BZhNcgZOrZJ4Pz6qqk8KcyinQ+r+Rd3MKZj2FlbV/5kYsrE
ZM/vXZ2JYbzCKso8SFKpCieqTHsLThszgJCR5UM2A+ICqqXzsgBg2NeJbMUgFOc03+E9HlVrdY71
GuHOeXqsRR3SPRyS7ocVIfng8cHNn6HZoCCZmqP8pZ7b6bNWFqrvljTBEaQmidc9n0kvGnZVkSUH
Ne8xJ4NCzBRBFCi5oi4BxOsqqJMGNVqpqF47ZGHBregZBNi2ktE31bKgzbeAMZVrvQ+aXWxZ6ZUi
we9YS2WnxzRzaaJ4YzL1MrLkcjt4eFhUywsBAYb+c83QUtd9GYsjJgqWxwWO0FRjlRvsd7In5Atm
4EJmz26bURV6lFtspozO0m8MOWcM1RvAhKI8HzSGnYYcrpAAYzrHDKgz7+fSHNP1aGrlk4nJzmtn
57a2FrM0fkFANHmwClQpBF5qyhbyLYP8sOgBC1j8Rea6Ms3xVtQxw0/wjArYQMUfV2pn0OvfCB/O
7npG4DxZa+pBHclRRVc4ddYa1npq6IHJKPkEf9WUH7qDr6OXumiKX+3pDXt0Kd+CIP3U1q+v7fX3
8vRP/n94Fy+J2jsKBzW9/Neji3j5D/6tP8OtjA8qUqi4iECn/Pc9bPwLwRTNWMoWOnm/TT3/r8ym
9S8ZrBZmO6qm2FSO/7mHFRVtThRW0PuACbp0qj6gcHDSBWBJRVnIjIuvprUA2Y+zw0hICyYZdQN4
uup6CICrJVgcXMh6T0qmJYNf/reQJinS4TEdrxI2SYHho6AApNv9pbXTcWvmRb8PAXUgcN4O2YWk
96Sb93fJAHMQZhItDnFao81mlZmIjTtjxW1rj2a5AxPT7pPciC8s9eYNLtUJtS6sdF7gGzLLNCEM
n0vFIuyd5N+QiCrdQCrDxz/2091fZd+f5qenXIfliahsEU5AxwBb3VOWgWLg/YXbODrciV3e5aZP
00YdpPqTKkmVG6ZF8cpEvMdquFO19cjFsE6VJv/SIJGxXuztLjACzrxh9i4dYMzj2T2npkqNxgjS
7vg9MaIAPSp8uBoUTdt8R/XgUjfz7FqU2yA8qJ3onh5vH2S8syyPwZw1dB1uy2roHkuTflVkptIl
f+0Tz2aOAC/a5uRxJGnaiFN61BDV0wSCBshZE2t7pbb9R8zKrVVdAPcSPfClZBYVivukVgOZAH60
MgZPEVA2B8iksYwicPckke2v4jad1jpWDRd0KM/sOQhibDaaA9RYpw1CDGn6WSETA34tMdHXwD6W
atF9fGcbBm/BZJTBrOG0QyjnUUcOmmB7Vxlj4CCn9JiYyJF/rNJfXjg7iGhmoE9FwXgSHCI7q4cs
CQyYUXO7NuYu4JpW1BeEbesdOtu4niJ5ZK8W0eFPHz9VFgqAtCcJ0BZqAsc7S9XLIW6DkKQedQTs
LlvD3NoBrVGyRh+hxzhQZgcxI+F2oIsAqdp1g3m9qdCRNYbilfnfJW3XM9+WXWfSvuPdm4T/458U
WKQfRZIQKzPh3zO3w52xsbIL8eRMRKYypIdOH4te4an9rkSPGdwOkKCW9B3E+QwQWgbjYmLRInDT
4Dy/vP+uzz0XI4+F10hfkmvg+Lmw6JQxxAmQY6/BAfAeA7eny+Z9fBUbEQr0rOGl64s69Z9Ns0HF
K2sOyJiB/MgrFDZqZyoka/0PVqH9hkLgcrGdCp7MGRrQYwamNmrK/k4p0mhlVXN1+/4qZ8IejrZQ
YBYvOZOB0fGzSOqspEBqhPNbY10JBwCMk1R4gySZH38g6MWmyklAkeRN0DNzBfRomwmwDJPvWWPi
4x0xXyLskbP82dFcTrq9tBcFG86mE3TyQBSfIBPkllUaoyNODlgLKMkK9wivqNVPmF4Bq9esuz60
LwTMM69yYfZTzAi6G+ppKLNEnVYS1ZiDS1jolKLJwF/0BkVgfkkbYbmM/mjb/n5IWu7gDJduovJb
QviPAamZJSZ1tAKnkwIy7Qzk7TTqGTno8KlS91XTXZqxnDlZNneBTL+UNgoTkON9IuzCatsUwWu8
kydnarLGazRQGB/ejQv7fhEGIVwzVzxeRQUlPatgTRyR99q28PVw3bVZfTN0nXbhEJ/bJyjj6Mxx
uIKp8Y6XCvRs6I0BIt4oG8EOv1J1l8ndsFlkhA+xRnmtSkn6WCPRtpZLXb6w/LnNAlGPrpmGlA3p
wPHyBQCy3Ghpq9iZwbUn6em1YdftdbpQ6t9/qec2C6ITaAwxViSZX8L0H5slBxDJiKHn09XD7ejn
D1OE8XVSQ/XwYzTEu+TCgstvP96dJuLC3C4a7Vn6eCevtsuJkFYPnodeuraOE1+9iqJKrN5/rHOr
WMwslvwEn9FTSuoIWKjzsdzCubBElrmheVakvvmXnh51Iu3UMznx2++E9j3TJmYkMvxbSzt+eYJh
7BwEdOTQEjY+oWdkv8Cha3/i8TFfKGDobb59b8Suxd2AaSl83+O11CSseVQqGHJDUwY+aZWdp0Xa
rHmR0otbe+g7YJDWAHA5E73WrEAOLvrA1SC3noTD8LfZ529xDISOc2doel1yhT22vyK5T9H8Hiqz
cWOly1QHJHj2FWoahsWykbY9kgp1dD0BrkuAdPeD5uDLU/20wzzV3CiU+9Kh6/XbjEcVj/7U6oBe
8i5B7jfSM4Qmo0j88A3gyxqX4q3As/e5YNSjO2XJr+b3qsZwJeAxPoa5IKVvUztv1gE/+GsI4TBb
qXkkDrYpBTyiUQV737TCxGNbm6kz2I00A57TcRLsNDFiY5NmunVhGHZmRzHMRCcV+ASWEIsY4J8H
JR1jMwqBcjt9I9TrrCu/4b33QW0AQjeZCegCTiS16puReFKGOBQq0G3jPpmuYk3Nt1Zp49yWpc2l
DfV2P4EmWO5DjHc4iif7Ka4ipk0i0p15BEaTGIkBJWgSgZf1EzaO7x/HM8WjybwO1A4VOAXD6XAr
T1UwSSkFVI5F9svQCQUOQwpGGGw44EJyM0gypp35rlLLNrBvS51+YtoYbcB0x/eVsNvdhZ905vDy
JtHXElyR8KKXyPhH5OtKTW8LUlwg1Gq6b0ujaVzc7cVWiu3cdOQ8ta6xmOK1aCI2F0/tYLxpesNG
abWcW9UJImGOzqjl1GEpOLR7+s7yJSL62/jM90bcDmL9onHzW7z+j19ZWCqgPgDNvKJM/dFU0POS
UhK/KPrVV9q9xk0Qxt3r++/m3Ksh+acaQWMOr7CT+9wMU2YFxcSrgVh0yOJO9zI5UrZzm0gXxE7O
PZ9FQ0GmLwVS4HRinyhxTH2Vo8EaUsjK1mw4iH3d11HxOon4xhyK+cIFdO7hwKvRbUJjDOH1k42v
+bCZ42Bpl3RDtW1KoT6l/J+QYUc0xT/+Imk34SFDMsEM/eRF5njLkoThucY11O2UQTJc9HTKg1QB
Fv4HS7GVmenSnOOsHW9ni9tu7gtSlhm76a2ZyeyOlMqtvYioOfcCl72IARvnh77v8UrDnE3x1FNH
wVvQ1gX3KvRVxYrXBcXpJT3Jc2H3Lzl5CHlLaDxeLDQRyM59AtIAV+yaPv+Mo15r/Hj/5Z1ZBdkM
6inE5sjPTwsd/PuUHsq2cMJKyW6TOikw5mrgmP+DZRaR90XWEeDGScix5SFupIHtMNLW2OWhqh0M
dJS3H1+FrISkBCihIp9i/AhkdMBkjSPVNv39aKuTF1S2euHgvq3fKdYAu4B1oQSlJ3j8YcQgF6JN
MTejkudS1LNfvtLdKZF5QAbug8pLy71IFFrAnpS6qnaKxoxnnFVHjcW4YLQvSgEM05bDYVOH6sc7
WyxF8S5TaSwQlKU0+CPgjrqEWPZgCAfXNevQzKO1htXVXyh3z7w9DbwiBRq53HKSjlcRjRIU8Uwt
Y6WyubWkutshHKZ/quDtugHwuwvN0lPFo+UN0kEzgEfhZkIlepLnj3ZjTrwt+kxljqCvmSfqs1D0
di/RkGYOpMw/MZtWPikTIoEO3Ox+O/D7Nu9vzXOPzXSfVgJi+JhrndTfs4Zdtk+K51RROW8rMMMr
wNnqUwtp2Z38drhwFM6tR6hCm4fj8BZTk3FG8I/hqXEyAe2GBN/aHsLwczvjPkvAlu7ff74zoZGJ
CGr9i7QUALiTIFz3I83w331iqenWFhRxT+kDA/c948s/WInuGTBUY0FRqMcbKIp12TfTkVRZZqo+
IFbq2nGfX6VdP3y4dYGoEKBkhFWROHoDAwtwCFCYstLrlfW7RsvNJ6gZ87VhjZemNMvnP6kNubhs
1CHwNZCR3Dt+KBGqCLj6rFSrfXKHmOwnC3tODwo4QxqocJnXy7WxhVljfjwy0+Kix6XR5ceB/uTU
4yQ1QCAhZvbhaH3mHWDrw1z9wvY4sx1R2uXKoltCTWqdnHpaGrYlacQWi7GrY0nzF7Mi+w2U8LXx
h48HaPoXBEsaCBap/kmhXSFgJPcqMdMI4pK7wEZdLcQQGjzHsCrpplzYJmfuUAoXZlBcC7QsTudD
uAZLS0knoDtU40MamOlm6MJLJ/rcKiaXl0ykp5t2ermRbKVwU9n36Rx+TnyjWw3xxdrg7CKqzAiG
HJFgeZLhYP1WoFREHVqk4XRtlJ24qcFlrz5+hOn6013lacBAney5vNDQRa0s4UxUsxs9MvT9WC2I
ACWW/sH2phcCSJ7Yu9w5xwcr1FuD3IyEfi79mFJ5tOFZSuJCu3j5wafHlyye3g7TOHqsJ9luXVsJ
eS07AE3EaBvUIlhZjVmse22ed9BtYQ5K5aGWBzZhYVzskJxZneyN9IB7i/hx8oxBpExBJ/cc4SyR
n9KyCb5Hna3egmjwP1xCwDJYkGNLqEcV5+TLyXEXRFMjSBd7a3LRwOk/hUWXbnAgCi7cmG9DIksx
flfowi3x9+RGGSo1hNQ207GW+ip0EePM3a6qxPdIGs3WQd/Es9AFWkaG6/e355mVqVtIiAkgbNLf
TIg/EqG6mmdDshrNwY7Oh2Yu4k9JIazP1KAWGie4zEHXxu13nlSmOO+v/fYepSAkAWNMA86PGdHx
frXzNJ4yqgunjdTIXQqzLQKCwW5CQunCUm/POrh9khF8RDUcCX4Dkv94TB8hA1HotLRMqTPvErxM
dn6Lpfj7D3RmFTKwBbJo/baFWF72H6vQZIUckPJA+hTYrpiEBCdLuQQ6OLsKU8wlKVgIMSdHAKvq
icBMOq6mUrs1KiQ0tBZy6/vPcubjsPWJIoxNKdtPhyjCKDJNKS3NQaJDXmltjznWhPhM0+jz7v2l
lgvxOKLYmgygnnGNuTQkTiLKFKpDNtAnd9SsiR6DrrMeprDtvgdDI98ToxExCFXlwxcZizKU5DJj
UENwPv5WfmDaaQDmCWyZH3wbJyBQOTz1H+8/2plvtUiF00/87T5innwrhNT0yFTxZtUpo9fNPOke
Q6G/rYf/nx3q86sQkimfqPlOVykLI5HillXqPPZXfDYgDFk6e+8/y7kdQd+S0myZrDKbOX5jDa8n
BJ+qOYxNZtQdVMS+bAulBUsbLoTe3wPx0y2xFILYZtG8w1HgeK2Bqdk00Shz8Jmochzd5HwlmUnX
OLQRlN3IDfA1GnQ0vWBxesOgZj8pVW2Moke93qRSmK6MWgwPcZOr3iAm/cN94iVaI3K1OBCTz52k
XbVRTPpIvgyStkMDrzBlfkl0KWq9zSRZhfNAw4dxKS/z+C0Ete8DueUMogFhPOMol+8RoEMELsUo
zuWCjC584jMbCWlgOqXLolwLJ594QmozKCs+cYnMxDU6+vMa2ZbpwkDl3CokQ0tDgaoNU4rjx1Kl
tu3myNCcxMy0/8PemSzHjWTb9l9qjjL0zeBNgOjZkxIpcgJTi8bRuQOO7uvvAvNaWUmZL2U5v7M0
S0mIQADufvbZZ+2PfIxPOtW/e/P+QozeFmLmZuhto2H9ijmeeWQWb9i6GG3n3jA67Z/9temeegVh
CyxN1rzUQnSJqpsWV2lWfVtFrsFjjWV/4wV5/ZtV7i9eH5SGzSmG9oTE+8sjs6jQEyCT+TEpLh/d
OiiOrS+HJ3dY7d9s6n9xKca/0O625YAwjl9+RpdkTVPZeDtKJvTvCNEFm74QIwR7SP3mRfirSyFD
YUXBJUhJ9culnDZo/mjByTaUX3CoE75WpnI3jlVR/mZ7/YvXwdvO6YiBHMqQOX5+bvRkLClGGNQN
qBEnuc7lbY7HdleMvnEA//O7Bu1fPKf0TBFaWfO2svCXXyxyqUBCqyYRV6beHnRQcfJh8vxmrfv1
DnLPPApukw19mz9yfvlW0+DJIVBcZdE0guQATcEMs+JDWRn/1EPIWKm5uROQ+/mpGNb4+Qb6C22/
XmDrnunaJYYwy/3cD91vfibr1/u2XQYpeEs4ID8HD87PlwHRskKy4jKhyGKv9o4CIIpTVDvCOxOt
gv1KTtrMICWRbNYhctOPq5kRn6ZAN/5upvbPd5fPso2Z0QHivfpVQbGrZVzNgOat11QtUWyuzTY/
hMc2cobd3++Pf/7aiEE8mETSMy7P8vnz1578ZsCNjyMDWkZ5ify8v+ptwCD//Cr0Gmi0vnfY3V9O
FE5VSSz/UC9k789vlrf0L9JtPv3ji/BIArwLOZARTPTLRRaoH53uTdAaUcAksrB7rOTFPz22INVZ
rMsRA4CopFzs5xvmd9PQzBM3TDih3Puca68Y1BC/+1ncX9eN7TqYEEhuwW1BibP9cP91LLf7sZ5o
ajuxj9n5a4uj8W2syf1d/Raz+2oH3Y+hI11QbDmDzObIz07BBEeMaU+TP4t9bYxTq2aIRW5ZhSx4
njyZUxVcqnE2gw8k2XekCjddoGAO1cY5W9suOwWMINxrawxmQI70g86cgZvrpilr2vPz6HxdSLxe
9+TdEp4ytkAYjXVxdNLwqvSIY6bd7+caMhrzJ5O8zr2JNDjp58Orw6BKuq+rWWenbhoZumMPCU+V
6o3PzDqAnCAFsnST2fYL79CYlSDCpwqXJTuFqWH6ScuhNLubIy1uKyggz6NrtToZNqoaCBO3B0Hc
lPaBtBAGDixzWdXZdCugiXNb1y/toMHWLQUh2RFzBze1ks4Hk2DDz91kg9QNKjnDHa2suj7OHF3S
fehBzOJAIN5A8klSfvLZtQ4qmq3oRpYp615e2G15LkVekYXNyQ5uZli63cEJ58iACmOD7TWsrql3
AzyYcNeVXj4ebexW2cdcTvOQKL+rA5yTY3VVwxAud0zYgVZMpW5LgENMISW+L6fPndlZz87C9FMi
8jRiBKlpog+uN/v9OYfj+DUHYcoBOpo1aY6+pR68vBL37qigj/bpXH/i2FKIGJRrmyaL8sBGDqIL
JCOkajIBjFbyxjYc99kGO9TGs+eLZ5P/5jkfRoLDDQG8KZpDqQ/Q0Ea1G6OU5b/E1QzytV4FB4MV
G3YMQXHqGejq4MAU0va/pGVjP49podpTphv+BHwZsLoy8OS3JlN5eoOzahUQEQznQ2YKk0GNukxf
ArmM6SmwuvwxGHV436XCOZeLjs5F7irYr/AoHGxz8YQX+20xUv8ZCb/3YyyoTB4bzsD8fro6JS0g
IG2SsawRJhO2tHo+9igb30zQtMWuq6eZhz0MC4NFUBlf2NvEJ7L4oi4pNSkESYjlY04iOC6PymOa
ZSc7TpxxH0hZX1DPsiX2rU0eo/oVZrxkY/A89m1pxSt//+s4zlV9hDg2XzdRqPoYOkl5AsBSgcSz
XbDkTKVYEfnTcv42zFXwZRpw9uzL2UzVwenK/GVGbGh26eS39z5Gm3BXma1iBtmaw7SJq6ZzDWAq
nc73tCvWaxUW9XyHj8L/nCvGrHZT1HjyMAh/GPbt4ONwcGUT+telHZbTndcrx/ngVdYKYzBcMl4G
CZAxaVxmYHeVH02gL30RNA/4JPrXfGtRHRmdKGz8ON6YvpYAtOubYs2nMRkNJT4pNwwJTJwl3NJG
FstL1S+yreJGEFD2JldjBcZbzO012EgxnTqch4Ce6GW9qnzNWx6OpWJ9GJrRSoTX5X3MaJv6pMnw
e8xgBM9xxL04N04JpxEmU1hcOvjD626wssCH61a5U2y6HJ/x61Qzhy+GPaZdqLIijO1GDZgoVmbl
rr2c4btTWejmupWKNNdxKPnxoHW/1bVvPrH+92/dUNMtCR3pAeIZu82+1HWv3bj00YG8HRntnRwQ
DWWVEirJomm4K5cS9tls9rC+sY7yP5kvm5/zQmT34+IX8JkHe9VxRou6QvfeGKHGpLwfVdQeMjeo
PluFm92TEu7ZxJCYgG/TueKeMPLZRPFCeVAlXZq7806uYZsldTQz3kV2iXM31NK2d0O1Tm0SLXZj
k4WzRNNuwOybwd7uGajbzwO87TO6aAU1e42a6cOi0vEhs7Rg6ARmnvss3XEJwWsO1ltqudab0iwF
F215s/PZ9xsGIM5j6tDq7MIovVl4f6dkapT9asABbVj/C0KMcXwKb98vnrhHT+PZlI7qiwM5aT43
2wprMOlR1T8UQV4SJR4KHR7tnuoG/GYUiT2Uu+VWES4GTG7kOAqu1pTzXs6Ne2sUafehWANguBjh
Au/i53r8joWLJF2zcKYnscy4NV50U8n8LIHhf6yZt+4UAWWmU/9YMtWBHM299SLEOK1xE6WMa2yN
JnvPq9HrRFPPN3Fnkd4DTtIMi2R0LHFxcuxpiWzs8OwNBmCuxpTm27SyCkDtW8IvRo5zn+83V987
N7WHGJKtPR96xO6VVcbF2Vu04/LZiNr8I0OxA7x2J6xAd/NCoYVXVaGSde1KHuC6IvAZ63HwuBZ0
zQNNzt0OS356cQxTkDNmwmeN3axcor3n+92XYtLQi0O8OASMMCCI8aLWxbkYwg30IesecdbNR6RZ
sG85qN6oBss8p+IoJ1E8DFYxrXu2MJKch3DxTmMko6fQFASz9Is/MyJP/8nbWRlLxt5lyXvo5gKw
TC50B3+5dQze/SiAKA4Vx7gCvT0aAMmkBmRV5tHDmo6zm5hCyltdzepWD4GbJ26+pnsTH3yUyLb3
73nQ15lAZjb4r5aT58w6ouKPt8uMy++mn4kMu1tTa5rXeNBp8MNl/tk46LkLzTsLW2y57xkxcd/m
yh+qI491MNyZ2i1YOyye0hsoeaWNC97P/cfC7Vn7Ct/XyyEv4IV96m0xL+BUDS2PjKDiqSr61Stv
jMperMcomjz7SBpFbp8peVp9zteggjCeF5N3SMs+mxIjqqbPigFjfbeU2nkkpiJNF0K4cjc8QaIk
6Dl9D32mIiYAWhdkQf/9gfhPZQRGIhQLhtkjJHoMUz8fIQ2mLNNgYvWz+1bsy4AdXG8ZCt3ADPPf
X2qrjv5b+uK0iidwqzmxwqBY/1JRr2ZYrcOKBZQYCBNJ1MFg6RXFEoe579zyMhSHcu3yG10G3YXQ
iPDr31//T2UMUaHvDQHa5hBOfr2+LI2g4RiALTlM5XFZUtB/Hq24v7/KX9xQvh/mC1wR1L+/9hEd
EH3sjwuDIcvU7nO7JiXBzcRd4E/Z/d9f6i9u6Nat2qpAJilo5fzy2zkWRhxnBUuLbZeN3vd3vnJY
PNwhmskMSvWlyHr7TDzAuu973ez//vp/+VVxgWyBmjhLfzVlTMLMRV731IUFVAo5eM5HmToz8QVK
/qaP9Fe/HfYGNBKQTiEVws9fNRdQ6JcQn3eb0lE3LHcB+DrM/1Dz4QnFxEe7CGF7syD9Ut93ul6p
pCaXxI+227uzASw54GCxTGn0j78Q4jzNDDoQWKn+VCKqwdVCNSHWjiIq9ytdgRu/98Lvf/8L/fm2
bVdhroGdDXXpfVbvvwpEmBacYFCcANDgq7bHcIY3XQ6/eeT/rIuADDKJ4cUVwxAuIvrPv05RhLgP
Mi5j9NV0R/0d7EtvC/IgdQeyf9+Ft3M/w4paxvnWry1j3y5CEJmG2eQc9uOI0AzhMzCi5jfNkO0V
+HnNoZPvb8PdG18RIfnnT1YvsndbDtAEvfjm52z0jAMce/egU47oITNqAFB1/jsjyF/ddgt70GYV
Qql9J3f8121Po0W3bKnbiwlWt6+JCprm3PnN6/eXV2HmjpYcvX7/10bWLPQ08KK7MVwHQnLq6cU0
5981LP4sMTCbusEKUVtRtcNtDfivr8KGVoSZz3KGfx+ExGDpTzBazdjqRfDQ1tb8x5f6vwn4f21D
HH8zAT9wHP8ZRbP9hf+dgA/+zbqEzRjhkSMzxJn/TMDb/8b0aRF6uA2abk3n/5BoLPffSLw0GRjt
QIBhYuo/JBoYNYilmyWb/7F1Wv8RiQat/5e3bGs/v69j2yAkiygf/L8fkhJWvzn4cx5nAnPjBYa+
dw+TWho8NnamLrDAM41XsIEhDxDbyc1gN4rVeO2VotZVpWurTzJXJBo20LrtPKGat9UV88nlqzNF
Y36ByJKzQnBWR0WuOOTtrbzzw/Mgy6q4KN2mW2xGablHfInpK/FX6T2ah4BTIoTV7QxvkSOSmFV/
G7pGvJEXYgVJL3qVHUuq2id0CLnsCoXOnBDP0xEFGnYA8Kp5Kh4c6Qz3aVaRPub5HNMhpKmsheUi
vBwK6tSJXTl06sqOhsy7lAsHvbiiVeEdZeN11se+KKfuzAmE0061RBVtBNFkgGHaIUp3o6uy7DDX
ZkbVYMrIvGvcxVDH2gtkdhBpQ8zkmlFrJH6gmoh4CUMxQcmawpp/V7Y0SCkNQrPwid6Qy9TFfokJ
NGZ5UP2+81cz73ZNQPW091rV+QDzG2urCufS62K9aJGtT0HZZv2HUSA6r2Q9eXkffrFN8gX0VQPQ
wNQPY9DnVUoiiZGX0S0ser+fHm2ijCml6h4HCXlk40zU2BoX2mXa7XH1S1toyiFTIjGJvlHU/iOT
71HSa1jMTCmoKDgIghT1HuwkKOzal0531Xk0eK4KXYk3PEZtSQpSkMvwflpyi9jWOV90bML2H5+y
ivdl75YcgUghsK3msZXSETcOopM4BtU4TYlTlcrYIa6tZERKTaUVMpXuE06yYupxKEHt8zoAe/fh
9k4d0SOTjIrT4tn63MP66Xd6SKMVPHZbjDtVeva0d2mxBwegAkiojNGZzsVecvgq7TJRiRHL1XyI
mrrfmOJiuM8IvRh3lsMzB+YkcHfEjgf9ccjW8D7v+9na9ShUNiFv2XjNL1TeFZ5oulOkER9RkYv5
UxCUE0Usc0fbc+unY3Hwzbmcz6hIqU1dookJCsNeTljKxsU+zt6Ag8ktC4fyrYKoTbtYzfYbXUop
YKCQxBu3zqjlVTSTKhcvYM4Y17PSrFMPVqSCx8jqpuI0jyaWb/lHZTIqU1kfDVUS3WC/FzLU1hQ1
4r3Ayaqt2EmjaqyAib/XQt4S9FMJnGgrmExsw02WkKRFVVUObph/op9CzbW811/Dey02rJnZgW15
L9WKgRSKIhn+qOTeqzrvvcLLZZ2l4M/fK7/3KlBmOQWhHJsocbYyUZNflScYBdWttZWRhrQmN8Eo
Hz4wakydWb3XnG7bG1f5eyU6vVelhdgqVPlerRLCYT7Y7zWsaeSLtwsz6B54q7c6N0Cue9Jb8UsW
DnWwfq+JmT7KHzJCzgHcQHVCbt3qZ8D61NLue13ta3fMD+ZWbgfvlbcQtBd35bRV5Iz6d19IKaNO
L9Ktbl3NqBSJQWTCJXyv6pnZGx/8rdTPyyL30ZV48ZEResJS3VagDGQBDdl9/a4YBG2YfSQjavnc
Y1AXe8hNFAhT0VvzQb6rDkoUFWi1TYsQmywBYgmFot3ECv9dt5BWGp7ddzVj2oSN9F3jwPyH3jG+
ax9A16XeAgFDe9++6yPVu1ZC+WxeaH+hoPCG1D9A9lVXatNYxne5xVzrNG9JypDTk/8uyRA1MX7n
ZI5QUzjQEuOs3PSbfHFvu3dRx38XeOhlaKhDm+7jzyGbga1NJPEw9PvwmL/LRPRO1cO60b6oLweE
JPUuKrGTITAJ1rz75l12IlaAFyqzNznKrSLrlTnumXXC1cuD8rrM2NNdSF1i4zpbh3ckxBSjjKsq
hRkB6I3Mw9Xvo6FNusicvXkXCIefQDGh3RFWX7vsdKE/RS9dmc1dnA4sXnFgG0RQW0OIjFniPZrH
RE4RmTJurnJkP8P3H4oyKgbn4PoVQ4/C9NZwS680X6C6GcPFX0oihHx7sJnsisI6SKLGtb7ZpoJn
QY+/by4drQJGkhiT6nYkWQHrdwesQQwgOta3pjdXhWhB0FKM9jJoxvyJaR4OzlwpEBxGkxK5R/Z1
PNWhLnaNEM4NYSO5gDnfue24N4jkwMVC2IL+OEWufkpXbF00Ryp5zyvAd8UjjWIZKWM810XK144I
j3sh5w71MJtzclatvtaIDnYW6StfrwI+m8cwrfjR5EUQnnk2OvKpONeLuCP5dfuQiwJKg8zeNAlO
teo5EP3Sx+Qs6+yDkXtGd2sWgyu/lL1Zcnfttq3bnUiJxHL3w6pEiF4fwlHYYSMqzUOXD5m9B0c1
10lfdga5EyXLNGhSC1mtmrD3M3KQKiRxzr5EDpI/cC+4eSKu2y0fyUgHCFveGOViLxiq/syfW56D
kWjXpTQIVLerefkwAYu6nfoqNBGlpfzkWZONlAjzzbmskx228aqm6IfRl2u2I629uWXYpniKFne4
t6O0C0kfiNYXYk3dNz7q+Foaar1BKG4RYlXRPVR+rj44Y0cMWeZQGRxql+0x1gVz19sj1pIFRg3I
p87byCewucA/kkdk/cY9NSpHGeDdMwO1WdvDRqtdEjbreb1O+60DZTV1dmJHHcg580dx8AtJakru
M3/R8FUYfRRCPRreTNhG4ZjtdUQnCPEj9NpngrnU7ZhB7Ys1WuUj2av9t6nvvUch6A7tLLpWYP1C
vBWxT84Z5LEc3naFR3ZIxmZqjms9TcGZOsvT/CKd5cfF7NXNwXSq9qNnFt3FIMxEkQE2dd+GNffo
h+az+sQJjUZXE+XOVxbYma3YxUGOkUoMCypyqu7yoGvyBOFYzgnPCVAvK0qNLuFpmk4DgybEh1Do
XC9OZ3PgDDvzqy9zCtexmKABKy8yshixxyTDQvrNB7r9TnM111kZ4FAJOfM0TTuQ0+Yrvz9GebgY
1FGj/2paggYawHS/uc55QUHARQr6G9g+AvjqwSLxcCWpsdnhCstCEiNon8X0L8dXTTfoU+lYkn+2
zhcWvdVH4DU5wPQoqromAI2BhyHRwWp8UzoszLh0t74e3gm/ilXBoMqubno8Xj5RQh+365OJMKeM
TcZEZQ6w+gicoP3RpUzEsmNI7RADhVzNGudI69Rm01wfiHLxGbmnrbEb7NnpYoL7BDGLbW3c6KBV
1tHgNFgc/WjlbN7RJieqJNcmAWrp2u/avg73baXS8FDXBqE4qdtnx4XRb5MeG907v49pfzhV0pTa
+97ylcynae71rqML2zy3G5MpilPXLaIjTWHqCLhPq/m4Wc6CD2ojR+4AwfTXaVuNRlIPQ/dgDFZU
8/Um9RLJivHvYwFuuT8sq6FYkYughfEX+1NXzDdysjt411MDBG63CF55woB0sXoHEcroQa1ReJep
hmekyPX8mPpbWkPrdNYcN4h2ZmxyjKT1beM3ZWU3XZWy/NecFqRbjzu37iN9yMZueQ6zquiuCECx
4DLmhLHFPpDIJS5ptn8mCnfh8Vgq8DpFmFZHm1kPfydIuivpS6rsf9Wc/6vA/2VtBor/fwl+/b1v
h7z9iQa7/Y0/anDorcy1+yYYdowdQFyRIP+gwdoBqLnNs48fDbwHNfd/anDDDv/t4V7daC3INLg+
kcb6Vg/5//uX4Zj/ZmIH/hdm3Y0h6/0TDh1//GepZgupp3e8Dd/jwcPZEvyirzMhF0ra1SmtjnHc
yVIAXWpUQdIOPFFHm7c8LY+Wq/buMlbXlWkP5Bvri+nIN2Jqzqk/niRx8DE0RH0kO/RgKxPmsJ3p
RAZznlRFtNNR9FAMA7nCL6n83Kaw2siUlVl5WVjtoLW8jAP7TucOt6NZfFiCYrgzenkIBgdmUfAt
lM7XsbbNWE3VIa2He1VUZ/qpb5kbEfmy7RKVq8lEIxIsZtqJ9j2JlzS1iRJjZSzSiLdrnO6cJr+S
g+PucpcGccUqY/T3tJ8nQieskX7yem4CPvxou7vOFTkpA5RHue6/e876hgy5FyVjAH0xHaQx/pCz
Px0qLE0cjr+UorrzBV/L6Krq4sph5wXlm+9HhPM66hDkzQ9jLVtgqPqTUvW9Xuomicw+Tr3oq1dc
A3LAfvA8G3J8K02PQLkhlLH2IH92E9HQGFOmZBzIwU2gbxgfGohgzcgo/kDCDNXdI8iwIunIlk1I
6OkST66fwFjQrZ3do4ltqQJwsXPm/IoTMjlqur9riunBHe07xw2T1R6S3sL5GQVsS23zuipq5qib
obpmQTKYzY3XphyflCr2RHB2+1CQSmhMKdE5Qf2Ql92+EtVxDNVMKtYDgS83jqpvjci59IqkCKZg
npQuHzMmMhMjI/HKH0QyuUbwlbzceyPwL3MQsmZK/nBYOUS4DYs8GpXLABzz3+Q+19RcvCuUTJyI
cCudcHXfVqQPWU6n7xvlPBlYLZ4EwRFxk2bIjbgTjrZenw03u3JF+yTVKtnL5ZeimpkMmx3rh5F2
NmqGTwIds1dJ7yzpc4HzYtc4hPBhcnTONpnSuixXEMX0CutKFvhcei8pvRlceeZSfvX3SqU/pOXc
+Lp7aUSjdooBC9wugjA+aV87gHvsMQgORFovByP1yBiV0Q3Yu9NCFbXzhgAu45Y8v+hbC9/EwUCw
2g2r5d5H4fTZLYb1ICuiL6225HPJ/JNouUd2iEdEFGBIOMdeC80Bpoo+mkZF0GJOy1HCcq8Ke751
m/pcrZ4m6al8nbQlQK7KcW9CQRUaV4u029upgw1luGR7sLd8cUp9gzBHgB74uT0ntBMhpJVLHZMW
LoGgZcb+qCWhhu4Ex8yd2yujlJyIe38hx7mtYbSQ0MfUH3OMYfV1sooaNooiDWIwvN1Q6itLFR/9
KBt3sChPteScwaDqDnc3f62cv0aNuB4H3cdkZXHq7iEQkTwczDI2DFInsIl8aUabrn5Br1pXza4u
0LQ4QJ6wgAD0gfk0ZNU+JxARaxSaVpHkwwOxWIcoeoPuPPMolF+z6XrUToSko+4ZGiNAoaRX77oE
telxwYpEazF7cuyxOyHFyGvf8HvOvF29V+vUH2wzy89WXp1xOYxvFTa+A4wU69MUqSdPL9dLttBg
ngmwdAkDu+2GyEuW2WsAlIOa0Y32d1PtgNs25jVZ8GLPUG04P0UN6lt756zzjVizCwNI84k0MHEZ
rWbPg9DdT5FxtXQjGdzRtzUYP5Tl9FzROVQc13f1bHwv/BFBoDbpfmfpXbbF0632xR2Xq77laOd7
i8YEVibtEjpcqDVO/bDZjLxpOvatU9/Yi5MERsj5PCuSup1OrTHe56G+LcHpJBYu8ZOeyA7PsulK
e+GlJ45t10WNf1oj81rXxifp0+C25Wh+L6HXU2uzfnV4g76Ixq4vJjjS2CJzOVzVfE10cnMkw5vo
16CZdmU/e5gKgsMyNk8wb16pFtrFOTWTAYekRLqr3Go/jNmEOlYtH9LqvLaK9RuT4fC8+HZ/Y2T2
pcFysOrmki/MzxBFx4GXmgM1w3Ongy42yHJKJTxZa/fVFCyfC1yYG+Hnd0Y3Q8uriFg0ScHdd9Uw
H8wgu5vqzzYBZTuv1SVFzIJp0PU/j7r7VmRDf1RW7iTu4J1UZJ3y1jhMA2HFabvGXT+BT/YvJCqT
/1JgMymeSSby9/lYX6gDzwVRe7WnOg7jPb8PcBDsO9+XgA6czKorPw3Ts+1TX8/ZWiY4hhIxNvvG
ZI+RJMYO4UeFTjvp9MoX0zd6ViRMI0x72AHTML/pMvO7IgPewh2wb13lHXLFw9R6VX2g+LHiIm80
/vFUHJYhPUQNilrfOxbVjySFPo+Kg6P0mAx6enRHaNrFesDxTjHUqs/CNAaCMlgAJoBHB7RKcRNF
7EDjOr0WQUq5EvSWdZQ9wpM5hDzoVFOHRXE2Lg297JveN092w4DwvK4voa8rfE8kyHtdzX5l2DM5
AF53mj1C4/JmLi9Vm5dfihIcmbsa2KFQMJi2nKkbZIqhO/cL/cXMnfq8LpM4GbmrXwrXXp495gZf
F4TWBxMHEe3FYKe8O4/IVc+T2KmAt4/mk2O4L3Uj+g+lOVLBBi9N5w3nNqUPmA/ot9lEumaLS/dg
wJ7bexWhb/2UvgEdIEaw62jSmhB2SaU9EEZ3mU0TMpT8PvW+c51aeMZWw0PRX7zPZUkt0gTemR6n
+SSz4QUONntZ8JgG+jhMo/PiZgRFe8q4cTLkjsyWzWWyBoDw0hoBVbJbVqIbzrg2DvQA4lnkCUGa
d0NTXvLIPOvZjmm7Ja2NOOY18kTe/N42EZeLPBFBC+5mikuECawuz0Ehr1OE7oZYjlpSLE240ZbU
wgY7Fk6C7HFahPWhjtyWYnKCxIp+0KXzdDc49hFphPfRz6gyEIkW/FLS35dwpBh/vTa1sZ+znLhH
XoYovQtz/ZTZeCxbi3G6mb1VkSlgHgrX/dhXRMxa5NmspbGLlpL2BHVrxJQilt59lVsItARQpVPi
VQTU+STDuPZ3u6+OrX3dmOGuiMDyaYjxIju53n3WFF8ru7tae3/X+bpOiEJIuowXgYQDIFvHOtWn
FF2ghdVf0Tbh2HXQvn9hPic8Im3zkzeGOBRLFuxSd32EanzrtHTIRU3sbDavH1t813wSiJEEJ+qT
1NMzyEx75y5saMPi32mA8J1nfsFKeGWZ7Gf9sv4Yx+mmoF1x8DBbpU1/gnh3pr9wx0PNka9osWsZ
MWbAw9T6e8TB09inN4VWX1T/aJjTU+dS2fXprnOeANO8kuD40rTWsRvCwxip82pU13VmnANp3kqv
3s1GSVp1SUzQPJHK3JnFYe4RBmq1/GhF+Mmr2KpYG4QvX9tAfQe6cOVNKNVpe90XDLjb+mgU7hEf
PMJbdxTe9G2c6n3hT5fRHV9XeYrM7NjKjNM8NtM6unbEbbRObzQYrvvsmnmfzF8f2jm60mSAuxis
QwLMVa6uffxDMkVxwgpK1vesrpTL2YYh5xstyKrmrCtm2nMK9XLndc0XW9onvzd2cHIG5rwJJZUe
iDTB92r4ZxbT/0EgAzzBIXSvFz/gRIXHWrZ3raMeRsM7sH7c+BtwUIT3BFLvV/Xo9MYcmzX6ql3d
VcVmoJT2jYnhf1C2AwiUzUSaLTMAQX6Olld6HYfUr15IXb5xOah6vUX4bvBcuPnHriHzdc0IHVjA
FVcWm1ah77EavgJlrXZY2rDC5fq0aOcuWL6OTr4Ly5JmVb/sGvIr1ByddRM9Dz6HFznoy6LMw2w7
6kgs4wOWwY+y+xTM/vXsR195kpAoB/Fo0zGJRz9PY4qRbD/l05cmX1FlOnGwK9e9gZftHJuuPq2z
fVuW5v3kr/u6X/JY0SWKUz0h+gXf8csXsdLLc2EwwEt4eAIcn9eAx3KMXmfOSiVbmdkY11UTJOv8
0Qn8Y2egPXtRQePRHR8bWliL2d/JmThBW18J9sDcmENSytkC9Oyd0zWNcSG9juNdVHW3eCdvHCN8
ikjRFcr55OK2wJcIKHcgaErb3Ue9fhH+Z9LZv6/OVWF49yawEZnhLRekyNJZ6Vd906I/Pai2/Da3
xU1res8owl7iucteuASc8Ony1Lj1pmJPXumFPII9Dv4fkdU+zNm4b7tPdhl8z53+VJekHRTmfIs9
OM6nFBJ2IOJ+dOhYX6jW1tgeCEsiu3Qn5vRQWDCviiAuVv9bI1uRYKI/G60Dr6QK7AQS0k3VGcfC
XveZzE+0st9EaLzQvkvEQkyKZw70W7C4JgZbQ1VPZ2PKbj3gIOh8LDYOZTqOwclKCKcIk7SZ9gZ5
kImYRqzAefeD0de4s1PFz2Q+CiMM94HFal6gLu8CBgAhcoXEOQeM/1Thh7TLX7uaRnQ/6uvMsm87
KTeXcp3AeJsuXU1oM4S8Z7del0QLzLKOU34Z/oe9M1mOG8nS9au05d7TAMdsdusuAoiB8yBSHDYw
UZQAxww4Bgee/n6RWd2Vmd23y2pfVptKE0Uxggj3c/6xc7+0wmmPeHy+5ZJZ0gnb/shk+jzPa7CT
aX8haiD2SQyvc9q/0UtdMf4IDNM5oHmwFN/rMyU5bMa6TNs2OGy0gQBV+R/Z0j6ibkYFijR/KArA
8LQEy2r1nbSmmy3zb1ECNruiANPdhp5PFJwhRbCOD3tIRXjZZ29op72Ebrn6RGbiciQtnbBbilqP
Fj0eB2RNerd0dQ+YjfYl8ovmsgL65y1X6YttZ095T8cp+7E5f7fpruQkPuc3iJMc8gO/nHk3CC+F
J0m7XQgTvnPc6apKmeBBlR+qYozNIh8bpOq5H+1TAot3lbfso7b/4QT2fTVsh7RqbXpz0+pM+pfd
YVjS5iZQkmWiL5wkCHuRmJnauNxHuOrjUfmiENfueUsh9s3FKmt2yIxpxbTmfkzposn8Ob1W8OIU
dnVCXrlT0xy6uut3RbQ0sQo6+0ISKUCJSl+9YxuoL3yhgEDNd4DaOKRbbKU8RJXBK+nN1yQeHyIt
L32v/hly1zpr/Z5D453atS05pwv6tyGB32u1fMWLcSFcn9U9g5zQXG1bhGbTcq4lEQ6gt/KK0RSM
krMqGWoVo5XYdcK99j1OOMoQnya7s6I9RCjP+CLyC66WWhBVnNmU/JzF6uHahgc0COqbXRl7b/DU
HSN26yO1tF1sQN8pHO7y9EIVVVDvkeFX8RBuI5AqJLk1pldFhppcY6Mm58GPs0qghA7k1ynNPyaM
Vraxr+aguXV5EkOdf8t41JpAPCkCPRK7K/dp0cXVQLVyQ608muy9B+82pCtGoJFruajPjc0pSn0v
pQfInXYSR5JvL7SlTBma6PWA3psm+xYJdus1V7bt3OLxiWvZXA6L+uEiS1fufBkp5zTX+RWMVOWn
z0YTzowBAjfLYQrlZQBtPE8VaggXjnzW72mkYspFPoZyue2r/Kpa37JggudeHxwXY9Navoqmu6aM
+OQxtPmth6pfXRIK/xC2ReygL9GDyJNGLNduW9w7dQmSNCFAeEHt8Vh0UE3utu29sHsFVXAvAkZi
BsZWc8VSVpPtfCc7VNlIeXixqmuRM56maLBTqoG3ar1JzXxXyeiBj2WS+/rJzVIEGeKHy9y3OdPL
kvewNLq9Uo16LI2MbmdT+F/7abD2U7sleoP3U5WTOGJ4q+DErZT0U9na16Kwgl3KPbVb/Oiq0MXz
rDPgLDxQlzpXD6nT5XvP6jOyWfvbcZY0Nk3bFzqao3gh5xdi/mVs7LvMUK8uW8l0uVG0BPP5mpVw
uDtpP4pID0xEFQ6mfjduZ2tO1TG+T9GhRFBTZjaGmSz/qcuhvaCtKbppoo7cmbFwJsJ+w9Ogyntf
AijuQpbdiZrW8Kubbc8y4uSc8ctdpVtw4WT5DcBQFIs697kYHCtjSyzUUVoMObIrymnvIf/Bx8KC
6AZfssZ8KVT1OiNiiH/DsP8N5/9y9qH+/9H847f64896uvPX/47lC9v5FTGde3YlQ4D7jO7/CeYL
2/8VqShVCmfQnmy7P6D5/C0SA9GwW4jxENCdbcZ/B/P5o99aWoksxPiBv+pfBPP/rO08ZzgiDkaY
i74b0TyhVH9W1HVIgla8PA/SKORcAvPPewOm+OBg71S73ivSprtzbeQxT8Ec6TRm7o+eEJwtn1tX
cV1ntEldbl1Yn/2KYfXirBbQg+iK6IJPp/OC2U5aR6e33CTK1fZIoBHDuIXLKr/sBxGI654QzoK2
00k9T5gB3gemjZlydbOMB29IdX+jRG5hC6yrrI8HLwzHXWMhTSnTiYWk78P3SFGvBlma4azjynIQ
XpEoahMPvPl17KqlZrKssSwiTSafdodt0d37EZRXHA5icGKWPsz2a0gNGS4MPFkHvuV5R+0d5oah
D9Get1b6XXMKYE+RZRDtaM3Ks33W2G2a8LE9p7sAAuNLdNdm569QHQftjziq0mzBBeuVeu5jQTJ7
F4/zXBDHUZr5qbNG93aEQ8WP3KNs2LXT7Ebx5kbni8IbkCTUwI5rYo+9KC4AhVemt7NFyxmj+qUs
Rkpql9rtXxAHEjNtR71Qe9+YZo67oVD2fuskOKfj8JnfBeEQ3CoB28mI1DFrWEtqmdMaFKWM14Wo
ijgLh9KcBEjJGqczPvMZBPDTs3M3w2mOPCLJgKDBQZ2W0wn/ZGHFa7cgYadCTS4YigC84r6csKuH
NKo9QUCslv1VI+OCSu5Kqm/mzSvHkz24iBMGf8acuAQTVNFSmPEQUBFMQjWe85rVlYy0WVnZJb41
u8JqiIYFbUG0hXtINkj8srBB//ElyOx3tfm/D7Rfzrra/+1A+/hzveX5y38/z5D6Ylag7+rc8INF
7tx7+Ts3Gf6KxJeTjDOJowljA0fW3xuyaMGy0exb1jnG3qEh678OM+H8SsTrb/XgAaaLc+jTv0JN
niXif9Tg0/FB6vhZIYyQEnbyL254twqDXgMh0dtWPLhtq5NOIY4yWjr/JDPwz/9SSEwHYk8C5kke
l+jvI96GP+qQxw4HXL0S+WV3ZIT2DdPcvOHfytNh/4e3/v73n/4/mqm+bzls9N9++fP5/Pd/iTvA
56VRkvXXGJ9QoT80CE1k3qeJLFzOBLOa5H//R/6Hl3OuxCJGgBpjApj/QuhmXjj0Ayeap4L+RI5l
dqdXjsCQMPJ/lkBC5Oaffku8ImJHiNw6O4MloSB/dUqcp6sp885lIkTH8cEd+/QmIpGhxEdZhV2C
hCqCHgBz21fZ7ExXkUthJAKwzZkBlHw40G02I6RBk+me5WHsq9hZBszXUTm2GyiAspx9ujoYQwpa
NyXR37q8KxdHDsfRcrLvCA2jbI/MB/GYaIP2JfLSlTzZxTQ28s2FP5RZ7/9UzVbgYycqaD4A23k/
1abYL/gWbvGw1mxEEErC/oSHAa1BV4v6SSwLoEHZVVF4mUKDIfIBelluLbA/7reZ7+0g8UC1Ztes
5QP23+9B1ARVPMsU6tiUUQX+XgaARNqaX3PtBjDaRQorPVRzwdXWEHS+GwOnvpxzr18OaWDpH025
1Om+ssz6MaepeTFLXf/ErendgCgsCgt6Pj0aE27FocxkRvdk6+YijrTyXkO2kC7emlZ86KkPnlO3
Lp/T0RtY7FyAZ5YSVDFEWdTF9ArWVEkrsfN6fK1DDIVYfnmnm7Ds3nFvNY9yyCqG4HEprmthh2fG
NiAbbES8+DpwR3w0WqkPPjXTt3yNoC8ok8VLm9KEPp+90fobrU1bFW82vxlLZAoVZIaaFNPzWnKD
w16/nVNlvWONJEqzjznhG3oo51Y6Gr3MkM2UJ0sHHgAWqXwxMlx72tjM3dYtOdDoNJZfmmmQfUxf
mfvVno2AI51WON4oGl9MWi1f+1Kk4U75q/qOKlB/0XQdVAdJReoNKxORAcb4lbWDZjPXYWQAr+25
gnTIO2P9sBbAihk7NTWn5Ld6O2tmxZdg8FMyuY0Go/PCuTymTWFf9pQN4+cdFYiYrFIrLlXT2bFB
g0eDUO01D6NFf1tcbYOTJtOwsnDYbdbMCLK2enswG36/prbn93IJ8g/k4hnMPo3Lr5OPkRmD/1nD
yAgT5vEqsPLs+slaIGhG2W77uS9BMtFSgP6Ywu6+615T6LqoYHqlEqRlIQ0WdG3tCIJHdEZFh2pq
ejo9gxba3ypEeSs262yYG32kZpXZ6kearPPrFFW0JKjgvD7CoNXAL2G5vs8F6+qugpt0dsbxSjCe
tOJTVvEvVntiibpPO9cWedkD/txdM4kF8QUq/ueBae655NinTtby88/JrRacQjoP3mqn9x/k4Nhu
3FYB0Z38MCW6xyEaHizCRuQVuUf468bSLhEdGIvn3+pwtCTd5pC0Ebm19wYCob6H2q/v124q2mSl
uLrfRToTJDKwM0KDRE4tUZWn+bDbWjO/ohhsR2YXS383PECPTiFf0SXz2yohvG7RPq8/wlnxJE3w
S0tMpjNVI1GZhnsklRBnKP1AuQgimETSp8b9CkodvA8pEbE7b3KWPuHAGeqLyE+bb6peM7GDDEp5
ohBFFAdElLhDnNRpSFnJu4KGCMq2XSZxZ71p637kZbpiuePv1c+OKPgC2ypQnHCmmTrJstz5udk8
KiYyTrGLWp/KWaNS4eyaKsr1XlUru8HmVdVe4m97zHgB5QHzxhaHHY1J/lDJMnHRKAcMu+6SEt7R
Akk6nvK6uFnx6x1n7SG4mAvpLDsftfQVPqHlzcavggyjVvxMjPQLHG83Sg6zqi3vvdQW7klaOIUj
1UHMuJUBrMUMU1+SoQAtplobzlOhiKM5EqEldVScz0GKycXpL9YpHJz9bAcNW8lirGhnr713P8w1
ZYzpNqjvLk+rQh89Id6rkBrUCbuyM8dIDif0AFOUv1Ud6aWXpvGyH2SmetjhvWK+d6u6mJOsIF4X
9Gs0XybfRb2HT7df9+eMNPdUNhHqIce0YCzKWUeGVHvW31PaBnP6paazqKbqOHw1MsFT1GQy2qml
UX1C/o370kD6wwsGwZzkSliU5bY92Va2a9WM2/7JCdecDr5A1hYQy+icxEavduk2IWZ128+v5yGn
tcFJ3at18mhqLqvoQ/Te8I4egFwcV+hMJ8swZjdeHerb0bFA9iMsE4DYoeod8o9zBSswVOpZBJ31
sbTKPLr2QmE1t7soj60e1X2NbhVGY5XD965c7Jcsn1kLxkWkBYtDDyXRk81SUsgX9B8WZ9u+mkKn
SSaZth8N6R0P7WA56BMH+55rIbjVHZm3sTDyIEVA+wnff0W6nc8A4f44DacyXBDGL/75Oc8GLpm+
8OjiXoJGP6W6zh+j2jMrYKsTfJZ4DvzY7irfToJBbly7AefXzrW74VIo6sfizCe7nq3nnOQwyDE0
8Wjnw8XIw/cBNzBTeI5XqNrNTrCdAql8dCvZgEY90t6dsRuF8piMJ3I4bD6RdKH1XzL0Ot9U3+uA
tBdIOng21JjClaNHAmhRX3D36mPNHt6QClFsLzyb9rcWpaYAoLW5QIppLcejY888TlZTV4DFXTG+
bWuZlcm6Kk4ANcyINpvINXeBO7r1NRUk0H2DXEks6vqof/N4+MpDsLXVw0p4888czc7txEXBc8Sn
L4ujOVPvcjx/PgrXQU+CMGMI4sB3mhckhOrdL3TOwT574uR2GZyXU6c6YVXG2mLoVKqwRc3cDqSO
+s/ZoiFIrCaYwG+RkuOuGszUHQIC2WpQ95XXtTBNRkBh2XC9Ds65fEmQEcVJRCUI7ymBhpAYM1Rb
bsOTs943wLrlAxaRCrmK3fcE7vSZ5z7IoAdItKTmd4fHQrN3elm1Eovv9R8zuHolNspGw3CwuaW3
akaWP+eKDlBLhuVVMzuLfzGQkkQAUdDazn5c1HxfZFK2x4kcX3FlVkT2O7MEqBPCPtuWHU2Jw1On
mDtBMAFSWOa78X5c6iZHdhMOp66Rptwb1LSYuL2CAJlhOutwydYwH2Ck0k9W3OaXhUA+tFtyYs5i
t5xyNDQFnzguEiEfpJYjOq0ZGT0RM0Eh70fpMxPpfuXusjYZYtmygvmgRnx3SZERtnCLtLxak9Vo
BrvJ2H51i0LcfBsKOOmdx71YJaVwgjwpinD+HOSZG8OncmbTRgehTU4Jt80lf/6ZpzVDQNhE0IBY
qslXQaClP89JosAXfkt8V5kJu0bR53LhZHrQC7SqhaZEaARtsRk5g4mHsS6WCqQ8qZegCs8qs65/
2IzR+macnYKCUJ06AKGeNZ8qQGv0kbno5jKpZhIA6EjxnY8APXywlxgp3H1aRVIDFFDy7typsZKH
KaJz8aJe55IPRu5zA21qbC4dauvFsC8na6wPiuhPmyNHzu4p9bMx7RKdRc0UByQX1EnLTOF/s3PG
/12asoRwL1tZ43/oLsCbQox+yHUwZ5S63wD/CH6utOpe7ZSm0T3sZGGhFm1N901hoOnvKVLrg/tO
ImJjssi4g5nr/PLHb4vavyGJX8jp+MPOmnwbv/3HD+LFxvX2W/3jb79cq79grL99/d8F096vCK5J
VMATTOTHb2jp76BEhP3YtgBgLenzR9L7h2DacX6FICZhEYjVchA5/xcoYaO/xuxAWjftYr/96b+C
SZyRgD9gEvQ/0ylALSidc+y9/L8/IwWaLRS/HC4eM8MdRiPpBPuwEeo+sLPhSzD45p9kdfx5l2d/
t/AdELpJ4i+yZfeMtvwRmvCgQUt/zpESmapIBtsViZbiY26G9PCH38D/AE38VQgeME5bID4OcAgv
LvpvoQekhVcFjZaoFbpV8rGoOkZj6wvmDQHxh9JoZvPIA0nZ7B7W0SrwxQIPlkNlH+rBh21T6MfG
Utkxq292Wv3RCSEwFv3paPdslREbbFjTWsF15XOFBQIHagq7rRLdeuWXaQwJWqhCQxSlmPzKuY6M
qvqLvIoYKHO7m6J9K2q7ZTwfGpjydgmyox9sgNA7aZm2PzVKI+NiESM6jjRbLCuVGyJyxDVSu7eo
qWp936KkkPtRdGt5U3SZ+T51Sl8NauuCb3VhWvcGrDi4zzyV3nRI0b9XCFhVjGUJVNyTxKKYJA2i
zYWwLzI9kqkUlVV7VxVWetNupiTxQGEwoz95RJKyJn46eGertQ1/ee3VAQi10E61sHULP0csZRAv
nM6P9/csm+3qrRH5yBCziLroub8mjN9UcgJIxBHIhn0V5r3BHOmZNkTR6Jb2hkMnk7721sQqkCY5
+80OG9ccq7Yui45A+bBURdJPXbu89nmx9DdeJprmKVxwHqP0aj28aLuit2bra7AY3HGINB2jqzhQ
nO4IRxbESeDoltciLyOpCVSdCgdwCAc2qydPcl9aetjcy6IWeRfcjWPv14RviboPqqTDzDBlMfh0
jXS7dt21G+M294LtPhh7uykTBVkW1HfbFEzWY6qbvn7JiqjY9H7tSANgtUM58e1c+Y4iLSI8an3g
BUjS07pCT/QDsPzrgdBB2gQJ1ustnKcR5B0G/scAsXt9Xyvh3oGDCH0gm3pGB+Vuw0ufrTxEPTNY
fegG2YqE3yO+WocaBVrWFSUsiQ/zWCYb93R9msthDWODgjI7LEE9fN9wpm37kSUTmoPZO/s6DXWL
kJvvZoEJrQiYszthLIWWVKZszoL3uk1kUzTs8wHqAQjhKMDHRgw/PKvIwuiYRp46OYvmboO7nNGz
10h0g3JGSIApgjesQd3ofC42iXGXi8a2e8u4EDrXZHD21ZVa5xyErbPWM8TlbjlMoTNqfUqpUeBL
q/OGKPlUyFtWAAtJgMkX39vDY6UyQQBbWqcCbTG7GVq17ofVVm55QvC6ZlfaD7Il1tIeAJjYSXal
p8yFQhNiXXbUQiCJqOjJyLbLAVH2OO31QGACQxxu+Gk+pGYUfn1oPZIg47Gc6/kIDBBkyZjmnX3U
2oJxGaeuYevK1+4kV+0z6fpdWSep8qBkc5lj6ps6QZab5fW6PNTzZMXLwAJxwvHiW4eMKNV615EZ
QFi/GMvovoy6SJ8I61meShvM7Ibl2oRHrwcO+5IZl8d3L6rKLb62bWpYzEbTYV9xXPINizfTCBy0
ONmQFlMC1IBKWGYT2P01OiRwICyjO8tXhIk6BfPPdYOoKr/A6VP1R5Qd+WfjuP4Wk25WY9ivSjwE
Msqzs9oJWpt0brIk7AqHt+d3Ytn19JFflfRwwU9tizfv53ryZsyKDQK+0laT+cJTuQTJmnu5+4wi
Gi0f3uAqg1F2TcRh/UbZJsqe49BFbrGhd5Wu/Zjm9hbC84dmbd/zBkGefLPRzkY8l0vBp1nThdkp
UsyYdknp9Al13MJp+cz6ptF9CH907on5mHsvVQ4z+zoLd/k0Mtd1//zv+WhcLz7/9guxR3+4nf/b
fPRl+vz2E9ji2x9NZb/9nd9nJCf81SL22wl4kpmI3H+YyqChmZgwFYGYhgHTwt9ZGyHlrzY8iiSH
Aw0wdjNGl/90lLk+OTHESQUWGTH0pfHt/u//+VPZgv7Lf/+R44A2OdPM/xiT4ICYt0KbaevMqMCt
/CUQy+USDr2ZCE/l27VMkEGjqpaVDrqdG4zTmzSuj7dfNDrAxwp+ToJqT1QHOICnu1tEvz66IKwl
dTJ0gwET48IQ6FQIB7x1XazYD0vvRBkcxzZm6WOJV2PmE2fh8QD+iIbTVvsFulQ3yy4l3l+U2XYz
5USjg2rNX4g24SDerU3jYEJm+ZgSeIeV68W2g0Xuqpr5J0xMKrKHZqINL/GiYfXfLV0SjIxpK5LZ
sSwMQycxLulq7qinNPg4t8ZN5z3ISjk+wwz7QdzDsiHQCtetuqtb5M1HZChh8cWSwkOmydBRf2ih
gwePbcV68MCfwku/7bXBqoW0PpE03s+cb13fsl4Nc/g0rUHraVT6YUsZ8Izx8wPLRFecxjBaNjeR
QM31RQE4F93MLYrVxJm3IFhvOGS9giDTOqDtgHAPEIRbO+zx+sa8vHZ984jN2C4X04/dD0BfvK67
EaWc+lbl6L2SCIAUtZ1LdzZHvLc2Wp5KuiPLh87Oi+Gd61zpW0V/jtg52GDERd0Ro/oznPQ4nWx0
PPrHWiL14rJxsCxZiCgXdP3wwKFdZcTBjo3Tx/lgVG6S0d/a7cR+Zgc/jVX5XgKBY4sDlryWX1vP
EOEAUNkE5t41xKCEfrw6he/zAudUkBsQ8sMq3ghVpdP564dK31EU1zq3c9RE2yvynRE5OzU7k0kv
ZqAl/e4aW6evm8xN/7Ufl7a9h9nYL1XUHze6WDBluldQT+XXrCvHi2yJ8HMglkPfDdDdlqmJxTy/
klcP85WRI3J+cB/yEjOC65ssoQ4YiXfdZ8xQdZYZ3ghjKuCKNnBe4KHS6a2XZbVceZLxyrPIvCFa
QFmCjBbiRaYwCaa5wTqG46d+qkzbwLcQ83sATN8eUjF2B36pAjootwxeF0EtQgKsAgBJtkfO2IL5
P45U4b8RuWcXF0wZQ9QgBkN0f4uwekAILKKUjJQs9Nn5udGUX+7szl2na7UqZR0VV8324bt2OqZ7
z5SevC2LqN3Qd3WlfAnScHrDjSP3oGAKDdpIfCvx8tV84BNGoG/UyiN5wji/R1f2+LYy/ncTVTnZ
qZatkDpa1jCPj6Lb8OAwQ+ey4rKF9pq/jGXrildFPO78sdZEZX6Gro7CC8uvhXfCeLmom37tWvmT
QKayPdhiUumlvwBf7nNrnSZmbYeR5G7AdT2eNqHrR9dxSUrBapjaPHoAU/HGnR67k0Z7RgADm4sb
0K4VT6to38Sc96AvJdnJ4MocHbcdSrRLQiUUWagRbyrYGLcrtAC6r6BBA4LOIhB7FwDfx8s6ttEe
VN3j9meuj4dJFOSKWEQ1Y+4vHYRgePZPow2ft8vSlhERAIKAFLm09StDwAIkNUTllXCG+b5da1El
TlGgu/Q6Fzi4oirrFZxu+5G2Lh4DX23xPKnls5XhvM/axX8EonndUm9lymbjxHM69IQFIYY+LLQh
HOtS+PsU8SSdBD3n55lYJK0ksFoMBMo+bu28IPVX/GS10PoNssHHQlVDt2TpIgC8Z3wnfE+mSK32
1eqsj14TVseOFeZIwdx6jbGkfsqKennQTelIes31T9/yxwFjYeNird3IQN6i9rkIFqrGrNGWP2dp
g54OhPOjawqD3bCpYNnXBB09Zc5GzInXzNlPa3SC16CSfhWbCRRTrcbfD2NdVJekKQDjqhAps09C
DqnZNvJfQuOZg1tZXo9k4OcJE3p/l5MetPeX9BwXZg0oFRvtmB/TMD+P6FsIYqGL8dUlmPeJE4Do
U9ZypALkEZQXE+V6n2E1R7dKu5CcXpMlTiPXG8Lo03fMjZt9XbXjske/iaEklEtxF/QFoXhubi78
OirfdTcR/WO34XSYQ14UIR6kACRZk7GFGihVfMq23Z066Q8vC5c9yxHJ9v0xmF33saLJlVMxyF8b
wMWbbA7F0SJk+Yn+heENSH46MCD7h8UE6rFzHb3vYdDwvorLNcwhnpwOjsH0t4sboXVfiWc/DcVq
xw5p5jMztrdejeQK8t/jSZEkA3qLkfQ0rY116SyW9zzY6sPtu+bSNtl1mUeeTf6GN34lr8Llqbfc
m8BFUb2G1VO3bVuy2sStTwNogmlbwjtUej22oP3eNA4PUzW1V6wNjAJOJ+s3lergUkpfPC56LZOx
ads7K8WpLUuRvUVqHo59Hcz73vLET0pQLdLV+wInWQdD/mCsti8vupWU75V2eILPzJxhtC3UdbVN
PzNVEEOpLpq+T99SW94HC2Sx2/dizyLovqDFwnGlQC6q8WYgE+yiyDuy3UVbWz9TNhkEAIh2B23F
IN35VyEsiQFVJ6ap3QtsrowLWl/2Efhjbc0cLI6LjaQ3gyTmZlvSJxO13oGb71M6qZpjP2jXXVdP
x6gs2qtuaQ5NMxSYxnTldRedHCBc+85CSYFhvgFkuWLICU8cqNF1jW3qCNHufWUMEv573w5z9mn8
1Y5IWW76xxJxdo4/pN+SSLFLkxWfji8EBDnO5TC25skLSdvAiZhOXYcnd4jAmonT7091xlDyaG/W
EryRfTR/5GHtA8iu+XpSxURk2IgPSnT2zy6bFBTOJOofJVf+bYjVv2pF8VaTMn2w235D4WfV8ZTq
rL9yulmd0pGdnhSAM8oGy/tmpoKOksDqbyojShoIFFRERJgAypnyuu7W8JVPhlj3hXC8Iz/8hNUt
r4DeGTW/nqEbcQE/x6mN7CHwY/K2JmRpdAd+N7mAHoxwWI13rku6bzZ0/XcPrfoehTaxPfZSvc9p
UVf43+FHyTrAzzwIGR0KHeh9sRK4gq/xTgLHIxkJA4y+JBQloq/WdQdcV1+n5Ovv2gxDQLts1166
kM1Xd01zDcNBXnSzNtjV5pYyBhHYB2Fj/U1LIeSOyfnsw9KcpztCgJeD2SSrNITHtUN9X0zYCBbD
IcPnSdRX8wWXU/MWll75StiU+0owy/hoIg+BdRZs/WG21vCFioDxNBMieDBT+7nVgUUd8YAGsLDC
m468npvWx9EchFv1WS/SIdvatU55CUTUR+Qoydap74bZyhPPLyYQeK0e5wW5tM6FfUgRqTwD226X
nvTsF7iM50pZ6Lx7Qv0pfp5/SK9HqF8FP1qehuNMOntMtyUJ3jkScjLdHhkTNJepcuu47/FJw2CH
97JJ8wvyGbMbYv94ZEMD87UBtpWt/qEqrxAxz3+UkHLRPw78NkkcgPhPACfqF9epRdLS+XGc6TX9
WJgkTznsDSkOeCGfNT04Rxc9w227TO770jbVky5qLGdsIhAHwojgCBLAeBo0a37nLmjvK7sghDoN
Rq+MMcAgEGJ5a5jNDEZRr5A/G+VNmO2ZL6B+rGAPUCQHpCDAxJBNI5d/uVTTXnaQV+RlMTQ0AJoJ
PIh7MTj1UOyBewhp6Kk8E5chMp8uTk04HfWYyuca4w+aUrsbE2LaJuRqqXRfhSTj36PXCkvchKEQ
jCxBhzq8n3P6E7IT0jYmgM8vdqNuum9A3fWljXiH9MB0MvG6uRYR8fAqvRj6+aGuApz4uMIyRjp9
X8nFvZ1rMxxtq4zoWqnHxwAg/na0bJ5tTbfYLqvac1pdqpbdJKee5KGpUZc+6Tq4U62BJ9EZgiZI
DM7/kp4TSQg+1t7YhpwrYwK/zgk+ZGMmrqwqIFYS13DYBdZNy7NdJQ3cNC9pteljsyj6vXV5Ypdb
ssjKJ2QzVpqINU+7K+MVwSnvQ+exF9Z6QjDlFpfzgAM5GT1XPy8d8kbADvxoq3ZX4k4CO5c7nZe2
eZn0ejPIhuhdm1iunEHbyk9r3jh7Rhjv3klncewz1//uycVyMN220z0S2+rCXcvi2tRb9hEANuuL
zMpksC/bdtgvroevrgQPJwFFtaQuwmyRyVjgArqiYwZJlKPVfIiCqXwT2OSv0sofnjIotkPQMjdC
X3nWTzcc672fpsXZTea8ZJOnPhDbKhCaYn4dWt3cTS7nk+0PWKYcv+aoGnNxN23gj8s4WymYblt9
TZ2C/gAumBUd0ZrfumU07fMioBbEy9uQ4cGxbpUDhR+RYIHXxvH2a++73+e2RSLQFJ6V7iokbHcV
hyKpB717DaPQPCFZaN6CMGOcJsnl/1F3ZstxI1m2/ZX7ARdlcDhGs/sUc3AQg5Mo6QUmUSQAxww4
xq/vhezsLjHEFrvq7VpZlWWWRCIAePhwzt5rA9aDEFfdVRDudnWRZZeTqYEDplG7JZbRPWLng+bP
8hP+tCtdb0QeDve+bIbbuUDIAbyoxVaLxdvfmCRF7MGbPAPLiz6nPZ6VidLztaYSUa6aPFRgQ2R7
J+xiPvQJmBEO9566qhPfv9BtSZCEAYx4MAvnonb9edo4pv0UCxEeG91P9xSy1YurQRNMARrFumQo
0nYMn51o4Uk5dM/dfEzv6ABYLDxJh8iI09JtbAUZA2xsafpXIG5CM9xZpM5vXeEfoQJ1NDry6KII
nJTyJ7dP6EBW3/t2Hn6jQA5foWo4cCMov4rzhHWcRMnpk8MoNiznkIUFUsk2kQhuktyR35wwzC9B
1lRXStKgQbN932ItRWYoRLkLaD67O+ZvojVqXDj7IQuTCxFhFBJd4jTsaLGw2HM7SPrBLNAeEWAb
L+dMyPydi9sANcNTUXuti9tsGtjAd1EK+zKMZn4Ce80thijAL4qjmbeCpcPhmuoJm+oIquDomy62
coE9XQMcCtBpjP33GgrKl25sh8dKzKAp7JE8DYyPwv8sitlGaaiwf+nOqYLLaa4T9WMuaQEeVM0e
H7ghOgHbTolIQpCct3u2yj+zFr9+aLbDqS9sZ1j1tf+KbaH/ijfZbC9HypXqphR4cykBjLNJTsuU
rVST/midZhwfVJ/yxR2tpMDbN0RP9FTcQzva7T2Fj3BfJ6NrrBGgm85RktdD+byJpsMwNg5hL7mT
AD1BtpxvrGhytz7t/eLCQBZH/bQOhquiK4iRm6nAUXmdpdwFYYsVvaydn25k1nvABGrAvc5ufO0t
4USDFxo09TPzxSXlaJOVprUdAy+nwi76NN1xPJ2HLWNc2MfKHTBxjr41XVHYIamOTPr8oWS5hHfm
ENeK35n8sN6s6sexsUmkWYhIGOGRWxHSlD93WjjYonq96jz3Pgk7wLTdYDyb6G0490pKAbMc70GE
2ldsUOWG+pS3HkEvfTJUom5FNgPUGXDQ+U3hXXeGPd575Ed+4k45iBl5+hUhZYNWG0XbumnznGo0
ZMRPk29AKSM+a8u6SreBNPVoOwNiuK51XXroZ5lV1qVKEtp6jbpzy5DUjBbd2ha/mUVxH/bnCbNi
ijAhLB3zmg4MlcFULMrt2Ryld9HNMSA38Dc9dbdaT3RB0ggMXoqnUq2TsaNpwAbCkPdN1ZbRCfJP
x7mNkTXkycpKY9t9webaFT+6KFf4352m1kRQ+Q0YjMat5xIwENPHoUvTGLiwH+L3/aId5Gkmo9AN
jb2V96jNNhXn9mifKQJqTi2HcfsY4snQa9UPHGR0MAThZWz15CuAX+aqsXa8K2es/NdBaRV8G/02
pK9iaianbdlKt7nqYZScODnY6jENEFCRqayS9miXvvJ3MSBr/zrkXBveOqEMy13GqWE4zgNT5W7W
IGU3SZQ7pGLJud7Mi8McVgF+jUQWKOCAYnKyHVeVsqNgA8E4XBJECOpFLUUV6hZEdpUdlOgNkudZ
xnY0XQO6wF2vL7H+6GQ35Cwzd/Xg9fMuSa083Jt8m5zrvvX1fNmk6WQfnBTs34H6UO5dZqUtur0c
ZyqSq7mbRXhn+A4Xbw3T8Dc+NxrtqRRO/TEKWohfk6HzCelpGk975XumsUtjFFUHTT/cOKmkCgjC
Yv8CxXFqrfKAnsoNwZWR5rNqOEaZj9TSXaZduIDoIRsFnCn1OCWegnnkumSMUKj9v//EoaFmmK6M
YS7YHdvfETJVFy3JXSB64iCaN6jYyyuM1Th+c6Ry/s61OFth7xamSyRP7p7aMR+uwg4ljRfSwIyJ
ZltxOskOsx3u3QEUJxwkGrdE2OZ7aePNoU3FvoN0qB9Jq6Nt35h4Pzs7XwFo9Y4d1cNjnpL87C4B
dGEXgnCyOMUD7zWIDGmeXY1r3O+6L1EZdCAbrfqa+qv3gDCwuekztherPvT6YZVxdLsZdfETlerj
6Oeaa/lfmilHETUHF0nVXlhahxAEsPk6SMOAF1hI52LwarUJ9gHoqgKlREUrzuKnBhf2qleVRwfZ
aNeDNpqdtud8W8dRvI/H1jh4PR0lbbMFK3SwSlP4QqACtiDO8nXlzChFcxN5YEC3kMI4EsK2DmmX
RhKsxF+eXge/FRZQywRC7TCBT7jg0F5gBm5l7O+ckVmWEBUxBWsvhgZ5PTezOsSZd2lgCD0oWeZb
Gxjzrrayu9YnSt6FV7nKmeJvIz8U+x6O+tEdbFLvpsp60KlbvU6+G39qOZShEK7y7JRhVIpooDJ/
VSVwrK6rv9omXAeTZMsje3yQnhWX+zZgoDnETiFppikbfEA9vvpFAADGafliu0na70OYpD9i1V/1
85h9znodPfWV4W44bXjPErfBDzNPKFnyYL94iMlWPX7WeyypOFhH0X8SIpu2DS2iNfWyYpvLnlJT
3wdr34ianVn69s6s4ifM45Paa1GbTGL1wM7JCqI79BXVoXWxHONkOCb1dAMxr1+lvfcoCuylIjWY
quvEpBBKEzsYw1e7HxScq9z/UTq+ggZVnmpypgFJuNSYbQyxs/PUufSVhWeLTTywWwcaHmKpbqqT
l4/f2dIb6wINH+15x1ih+YhOiT/5G1dQjt14XnfLHuxHzpcWHXnA6jOqU0b7BtMcyD1C5Iovc0kA
yjazhd5WSVXfpxqx7SpRY3Y3l9Mt3l4UmmNnbtELVMe8iwzkxrSSy5AsrSlDnFLI9F7FuUEUYgD/
FQEKe8u4rb4jhL5DgXs36emRoBGkKtA6bF1+QbRdXqrcPSQIKw91yrhScvhaiBGabjdd4G6et660
UQjGlb0PRaEv+7Epr/PCHy+EQ7lnYF97rC2Dc08V06hNHLEP5iL6lOCLjGpfvNTQoO9bnFVLCRhA
g1u73dGTzXPS0L6qKXJdeDWpiv5YkvFEn8TSQbYzoSvTAgj2HBvhw6fRtOlduvNW635hDgX8Wg0X
iC4xxadg9GWn3H7b1bZHd0C1Bw2YaMosYwM4IqO6mEtkgSGagrW2enmD4SdFry+1gzsFmeAFJ7cC
yjXfl2Gf4bq+lICCPkmIaAg0kvGApH7aoAR6qkzFmtqE4tEk95Je37Qg7oLigiBpdimYUrGjFo9N
5H6JGkZmmugRQiHeCaKVn3Jrtte8rOXEpkYyH7OJalhCGN+WE+yTyMRz6caw93K0ja3t5kTY8f3u
k8K5sjEZ/AzCEROIBTOpQha6JvjvsUp5pVDYOn8tqOMRAreQDXqFdLKtoycIYuz9xq7dJZ6kk7eA
wOCk5197+ofbxkD0E/W5v0aWDyV36frfyrYd9jg9mMhlVC0LwRT95CDKXsPK4AYT3hkzD1aM4zJC
pEHtdxX6QOXI3vssGmwhHiT/lQpHvpR+XRxAgkWsEZ4xwmtz3EMXdXtOM8ki8dQ2ig9zGrbFkFx1
udtdUBxkDo+79ViQcjcp5VzyDosXe1YhBYaCQ4qZxI9217VXg8rSh7hks7EysrHg1pbU1aU4/Gpo
ttPlYsmwJjNByZD6FE1oHcG6juFembLjfgXGjWuUBHMBfd75NlJDPhpBVYK8t+NWb0cP/wh8bSLo
ms66d2kebnIx/ogtA0InyIpQbUPoNHLTpYZZkZRou+V+8Cx5MapGP4VUUi/LicUy8ePqlu42ih4D
jEq6lNJQV2MOIcrD+E4Bg000qnWOPOLakjp7nEM17QCyM2jr5Cdk/WhDUepWFMGtNlKf6Qg9B+S7
dN4oUFUbhHAUslM7WNkqxlTRDClwya62NmblPydKG+RJmG64BVRWR+yWGgxeKJeVXFvYGlYNBoyt
cp2YhFPlsqvNrZue3isFIEhGfQJVoBgR32iUZnSZmwUIOFvMQVit+l01TWAZzcw8FDYi9TYQ2Us3
FxcKTiKVd3O6hLJv3DBfu6SNsTSzWSUNyQ/NB5SJeuVNQ3/9i7rgHe3fW5Wh4zqWZwfITzwbCaCw
vbMgFjIRBkMWk7tKLTKVgO4Buhc0eAG5/PlCZ/5HXECLCV4IYdrYcSzvzGkZDs6QYghW60YWdn2R
I8QbL5G7C/MDD+RiDv2nAoFgOlQQ0hO2I4XpYLc8M4+G/jSoKi+SraSb6m3L3tPww/Ig/NqX7B03
AQ8VjpETxA8icp1+/+f7FGe2yOX6VhBIBKOe43q/CUWHmtzKEkv6NikMOwPxWnIscxKEC3bsyWLn
k9MOYcgxVX9tdpk4mXNFpcFGVbOhoW7EV1FQmcG1AH7p/Btoh4eSY2H+/xap8nOJiSiJYv2XxuOf
/3adPFMzKl/1H//W/qVcNL3t+V9685uRj/wtil6kLm/+BWQfG+nb7qWZ7l5aWq//pTRZ/ub/9g//
Fhc/TBXiYrCZhV5+G0WH4lcBjVj0MP+zUfpTEr00b9EPf/3Ef3ulXc8TeMLMAJ2EZeKi/pvjvOCY
+X//yuzGACdQw/ytuhGQH3zHRbYcmIwC32IY/i26sf8BaZnsJSTOi1EXme+/orlxF8XPLwMewYa0
yGSyXa6HIshbTN6/CoU9FjN0MdTlcORV434i4wV6olWawXHOKP1/qjz4d+iWk5SoRO1pvWHqbNoj
+RKYOpvKLdwlH7t58Cjacn5PaTnc0I2KCSugQgk2Jepq07+otCgUM6dlWQTIjxa5TBvRVjNSxtw0
iF+1vEYdvMlWzppNQOleY5EcgApEJRHJTWJ2zirXxiRWpQvwGgifYuUYDUEBxUWjTPQJnjHqEzTD
ryHvG99Q2dFgpqZNKwEj+3RNyz/6lpJQgyIotyZqSG5e8ftyOxxWNjmjnKn8yKsOtqHjHH3skM9r
UrVVgrNYBc2GpFFNUZXuMs5bPNlyJ3sXqZtLKkC5NjBRTge7sLMvgZdan2xg0YL82yy6aWYdfI9B
an8pI+3/rEIraED4OUsserOwcJAYCPdLSHkf+argAMzebBjz68lCsHEx9CkoXDIJQ2/TUYEkHyUr
pvJezsrVlFrmwdqmnKw5MVb0YFAfxBBAFQUGNImtFPdOGXfztaOa7goPISoDqY2sYvvbdvMFeeR1
e9O2oZkdLTRSUMBcK720XInBuMQ4R5+Mw/euDvwYFUEPUP8z1dXe3sGRjfNDixFSgpACPrWtk7b+
0UxQBJfujfccu/Rg1qY12Z8xseqvpGUYzlZkmJvIxagQ7VSF/0yLoWxIpEkGIKgzWMC1KTAjrwrf
yU1KPlFzqRwHdaNwSb/dNcr1JmIuk5ZSx+QCdsRaLyk3CT7W3mkJhefE0rFLLQ3jZ9wbNBaI1Uou
BZkxd4ZO2ldMBI86QYyDcxS54jrTPphRdOzJfUcvJ+EBpTWIbjGiuZ6bBozibMknqxwpyNLboqTg
TY5zR7YOXcZeddiQEmyx1Qo9EI2p0Bpazq1jPn4ZC1eaSCK64tnSBgAnX2p2trPrzLc18iQ+G7nV
+c6Spb8EZ/fU9mRgNi+EeYbP9MaKG0/a4kdizirb4fTEqdqhLkJe3IdOyv8mwzd8yVYNbdbE3E4x
uQPeT0UazOZYzN9tw6luKMiAkqrrBoIthXBfb1AokD7gxzVkPlBsquTs3sglKH3Z/6Kow6lphsNE
eGoyi/lLlkbhAl+zvT2WYKu4dPwugq/W5VV7j33RBsAMUCpZ9dpKT0I51l04VemVMGYdbuImNX/W
dW/NuyhxF/MpW+gvikL5rXZ18KX0vAx4S0UT78gxRZfHeMjym5q6JuyTzAqJOE08+ln0p6IXq51M
WmINHUL+cJitNQ2/CQ+pLOGthYijHgdqCOz9rHjuSCTKoq+dWt5PkFGjJOpa+ObGnSDeUpbPLKQG
7ojJL5Y+MnFbLMoiX+WPJobAiJKWmj7DgpXxTZ+3DVFertuld82IuWtDgATWoxDt/8GGzzDsXRgX
ehtRF8u2jhroB3d1iaZDGjS/VmXtUvUrEhvXA3n1Edi5jiSJlREgbdrYBWWcTdWrGJYpyfRLHHe6
3B2d9nJjkIRTc799ct0awISWWlyAymr2q3CD1zV0d5Nn9F8N0yu/AoOxcOYNeKoWDGVE2vaYyKW5
5sNEzbpIj5yZWvcma4vhB+W25rKCDowhgOxfGk5TNdKaZ+t4x4AFmwbrggCMyLZjZDz0dbJN4pAT
i0S/dQsKVDNxLaHdUQqeXCLctx4o2/gGJ0h8bACFU62zvOguAYhDJyScu11h1czJtc0rgK1n5Cjb
6ja/DmesHpdETOPvrCcVdVubNajDZE9K286H4h/QzcqLb9RUGRRdEo0FG/jAu2tDI5zRM7mxu8k0
6x3Deky+Ij5DT9a0C9o14Kv2YNsuaOY5lOVFmFuixYXtL8gbu8IVx2wKZYg1Y4n/qelKr7SRAxEY
RWbUmwycbksHzso/J20c0rvVJjoVyhKk9SCdqz5bKNGMNcHkDD6QNTCOswJbOXI0FHRZGSabxsUB
s61FFVeLpdD+OQaJWa9Y69VXVPREJB/toQWl/RnMBV9o4mUa8XPQ9Jq7eUambYnZOzptigAerFL6
qkYr++Sgpnq0jGT+itmteY4N5kLAg6X7U7SdEYJBNM3PY6kCiqFtU77akRPvx9krL4kjnL8lwuqu
A6RNJcz0EidKRYO/3AC3oMsDZFZQ3ZjFk+uoCP2WV6YBeYCz9yWs5UCxgyiUuxSi0GvKsZBGPNPA
uklsTS9JQeKNey+4sa0cJ68ykRqvqOpBDzDrGIy3jntxdDoC57bQQzn5zHxpMGh3Q0/BFav4A35D
E+JaQw1ylYW2rne2iqpuY4/NQI3ASc3rmDz15xahh48TvJL2GrP65N9Sthbw7hJXyk+t1lVEgoA/
TEhEVJEHgjW+T+T3NDB1zA/OWnSXdHDy8QRUgbr6ynKHzmdPTUflykUgqVhZxjksHtws0elm8JXN
GEi9MaS4b6CSWgVRborjZDiZedtMFGgwSzcYy+F50epP8S9d+2XtZ5cFQO9m5c1KPNP7HIafghJd
fVVmIVRiZmCSxMYMiskGBnUol5+cZsIcYvkD/qAiZtDEULsAUPFy4tDB6EjZS5vhsSVikfLdrA17
i0S4ULCX+qLcZKGCsEWXPcLCjOPAEuvcmXgwgbYAJMdz24ffOqC6cmsO+IoPZVf6+CKRW/Q24X01
atZi1ziE3r/UKdPYikg2qF6Tqyh3b3o0rhqjE4Yp/ypIdDi9Ehdrpp9aJgjqupJi8jWNlbK5DsGl
B8c4wIDkbHP2FiNQaxOtxS4eqs67jFL6lBy8ozKCAmln0Y8SPlewwbBq8poI+0WhZ4d8UCvuwuEw
ht2i6c3HSNo/O+iy2UWU9lN68vD2zbAcA8RsuBA0yNBqgr9lTozdQ1Ybtbur0ZFnoPvnUq7l7Cbi
M3lbVrIHZsBWmIHsjI8+oC56Yg7UV5CYVl17X4NBCMQy+NQBkHThq4mr3d0XqXInZol0AmAYmpR1
rZnBvEEkiHjIrzlPHoqsSacjz5ysysnsAcq6aLP0jWLiyS7JKuxeDLbR1z5kwW+IR0wP5R1xaTvR
tK21l34fTFtAAYUF9ESEM0RIQkKponqJz0Pry0+V3xpyy1ncrNalC/rvyuDG8GQZEjc0+RvQy5oK
Pz5zQtLtHJotDHVBlWcdyaH3b7TX8TUXpGmUW8pCWFGArEawRUM0ItvFUflaE+/HDh56GvvvdK7l
1u0szMZ0sNKQwixVCfYgPTn3bBDshqrdyPcNexKzXsW6+WgHScA/Srt+KG120zv06ShcmoFS+pqu
JQLMykvUXdVM8WthuagDcAYvuivQape6CtE3tGypEbMUnh2tyoZaFC5pl4pPE+SufyHiiEfceGb8
ZIgK4FrnRqm51rJROW1PuNB030gVP8muibpj4QA4YHtLmjLNqQyHNrKQiSLgYKjiEAwlUZ1poWb6
pF2XFtfI79AZl5lfW5dpUE7kq8iGbmXfeQgucYgPxgYhCRURD3MyFqlyBr6S8suyjdnVJIJoG4PT
SlUTfmTc85O3GVQ8kBbWBsNzb8wUA2eSTl+iKqGfWYdFrX5UGZrqBqq/weFiapNq3swo0Mt5TTu0
J3FBRtptUIlgHxvrFTriSvQ7jh0B1GjPiSwnJAlOGiFBg1JbMIYKz7vxmfPDi7nQqvnkNfmonjxn
GLsQnqVUokLwEfj2A1tPBTMuaqpcz/9GdeF/Vzq4qV6Ke928vOjr79X/B/UDCUjrfy4fHNsye/k/
999xVJbFy691h+Xn/i4ieOY/BHsptpUsjq5FPeI/awiQp/9B4QA3gHRN6fBn/11DMJx/mNQHSIIS
jg0PdiFs/ZdxRwBjQzTNH7kSUptp/0uBzOdFKx8nEQ4QqhGW7QuBdfJtDaEpsjGckAmccuxsF21l
EgoBdgHWAEAkpw3ZELRhR2RxC5rKY8qn9zLuUKaCjne7bk8dLvggiF0sdYtfCnl/fSZfoAYQ+JN8
7vXtZ/LyaNR20KsTzht2KZzEbQIyqJRKFtiXYcraYdOr/NqxRyNeygPRLVWE2EQ7OsyctREz7asI
bYKaSLNkxkroIk5EXCJkyorh+ZdX/k4h1Tqr+/31cSGECst1LQk378z5JNO6c1NrSk6ZqQNCP2ge
PDR9WVPWzjzjBOuFUEYcCsGRBLj+bpycEg9d5P5wAMl+MkdhPfaVj/R2lDMOUoLuXvDehHuDZvYt
jbv01SLC99mx4/lxatPqPrXGO5Oj8ec/38hZofbv+6B2aTkoIvCGvX3sItaNSapocnIRqB99CGmI
VRzxged8+S1nL5dBa2ERsxwYf97yKX5JiTex2Sc1p5lT3hgpRFsxrCsIoJeALuMPKs9LZfm3S/nU
uAXwVgsC39tL9SmLlO9yQ3hSXrMeqj1KSk5f9BabwHn889N7777gWpg+ljoaduejYKgd2+piOzlh
hJak2mi9LQrlX4u8Ha/+fKl3XtQCLbTx3FkWNfyz7wfusiSf50adMBOjwrDlsJ2nevignP7uVZgZ
LKgHqP/+Gva/vKgJXCeqKJNmLMKYHX+j2Y4+WKl/9V4cj5IrJ3bEp4FrndUwLYHlghhhdQocigI1
rbpd6Cvrg3sRyyN5OxQcxrcIXH6NKSErvR0KerSJ2Y5ThsIigiOFKD6AzKdeMtITjXIeYI11kVi8
cTuP6O9lVo4fNFzO2hNc3qENYvm2vTRBMHC+/QjYlGEJ9qk6DbH12lWq2ZMupfdxzOke+AnZ5+hV
N7pEEf4vP2I4EtSxCf3zwREvL/qXF+kTQNxnpC+dmqKLNl1M4HZa1tUHL/L3Lxv+Tnx5tPkdykjn
/SRf+1SHqUSdzDqAP9U7362peDLg1tbR+AG8871HyYLJrha1sYTW8/aOKD7FqHgrddJwKLZND5pp
LsgCrf0q3kiM0FezjYI+y93yo4H0+9rkACRhRvGYJrHNno1XlF5+MYRtdvLHb+CAr+1JbgeiRnxF
4E5uPCjygSysdBRaN4FnbvP5Pp7U94aq4Ug4Z5d6KCx//qsvmP44qlc2E7QrcN++fRxuX8eWU87x
KciM5HNgqOBOOWGz//NVxLIVePsdohvCiuw59vKqzbNxFLLj9MsuVsuKBrtBBugYEYYdhkBAoo9j
7+CRMvPVbToOHrTKDgr0844E6PE/t5tv3Me/uo1/f/1L92UZ0oK5lv7M2/uliklntFfqFMciPVSV
1OxKzBHUsEkCkombzAHzeUdT4m9C+v945d8HOVd2+CYLU9LG8c+edC6FkVNaU6cx5hxXTomNuxjo
WpAHDsmKyvzgmS93cvbIFwwMO8Tlsfvn16O+ReU94k6TXicPsxwk2VyjQT86HyRqGtuShSJCpM6P
RpYQUYBs94OH/d5rZy9qsUNksbdZDd4+7WpKJECwXJ04jASX8CQo4bFnWVVdC1kaX8kRQaW+V3jL
8ODgr/L7ZFo7kt7+nweg/H0AgkMRLOWS/iq5B2d71a4SE9pIdIFJolksiPz2qMkqq+y2XS+sBpFy
DgZkAH97aUCRcqceGFbdcPpblzbJJBiCibIjpbIItyWM6pbmgzIpxUauVR38dnRBd7QyQaymQ1Bd
urC+ciaON9EUBT41ikJ/wXA33kFR5bTWWs30AhEieaX1mz4M+AhcaLZV81pRxnH/5QmWPTGVpuU/
fNnNs/eAtyOy8ziFZWNg08QMjEtYhOE6duaAamci7//8uH/f0LD0m/Qq0V24bNjOnrbkQIrsYmxP
sqmrgxNL+nGTh6iaXJ3dny+1zBxvhzmXYuLyTfqYSwf97RATXVVPeEraE3rV4cJIoaR6aH7+nau4
VHMpYcJjPl8Ha/D0Pu4vbsiUjJWxejIoIf47F/GoB3Lek8t57+2txHUfu70s9ambLBS5MxFGUzAn
HyxD7zww9AWBdPxluTXPtzOTUVeWo7Q+2RFQRtGHP1I8nB8MuPcusgg32KPDnWDOf3srAOpj3VYE
V2VW12712L/0E4X1P7/639dTH9wrX2ea2Exx7tleVrO6BxrK4IkebXaMnKk5GAHNTI6faMVnmVPC
cT9aQN67s+Vw7ds+7wiq2Ns7g2bpSG+SXNTUyMmdvsNUjOH8z7f2zheIPb/jccxhS/TbqM4L0RAr
2DSnNOmnxZFKSYkHwCnVKT4YD+8c4+FOmLaH50bACHHPlkQQZX4v57E5qXIy1omZedsOs9OOimx4
HaIavKLFB6hAkTFcohHeDlEt7zMC6Lb0YMdHa9Dy4s+3/85DRjAlOBdLlEbMWGcP2ekJRo4LfSrm
Odh7kfcCE1du/3wR8c5D5vzgsx6zQFlySef4dXMLfyjCe+DoExaL6LMxNSnkxchGF5Y2wz4ui5Ed
ATKxrd2beL/pzIA1CyManCjhhkjRgm01qe5+8ZRg7WeOC8q8+OBTvvchnYXl5i8vCE7K2w+Z5DU1
gaLqTjpwx005D8AZLTpNtk/g2wcPZJkrz+ZSdgr/vNbZSKBzZ6Hhw6EmmkUiPcnoBjN/syvjWB7N
kUTishfOVYUF88Yzic3MKU+sszRUaP2jce3NsffB7Z8JVXxWLT+wOawChyHFnNPx2/snlp5iLALT
U1VCSVI50HdJDbvbDMgDn12EsSgz5gICg1FjZQeeUDQnKkCVuW57jYMOeV9OSjQqwQgaXexa6xiv
iYVZCFnLGkE9gAWks+0udgzM6fg7BRlsPXG5LpkfyQdbIvnOMw7YA7rw7z2OAovE59dB5xe4Bxa5
/QnwJx3IGI5zP0lUxoNLCihYLmpj6kV5i662bfuLUF8M6V53g4Uc0G22U4FVee68FtQNkg050Yot
s8xCvmX1Pwd8oARJFw4pctxp4jivse7skw9kgWxqRdBlOBbHQQ3B3sfsthlAqEKdgnoFchQtcNAM
H6xqvw9gpkubQ4ZF1YZD+tkCXZlex/HZHE6mQchXrIPmyXXJdEYIpG7/PIB/nzZIp+CZgoHkiMWG
4O2zRY3bw8zyhpPRTHIftxn9ql4c/o2LeKZPdg7/9c6/kIasdcPUNJ6osQ2b0oi9NbU964MFYJl7
3n4VqXRRAF0YO7if7bMd1AS5BMcMfMhe4VnWPnLPYWfqGuOQhtH851t67xWRAcRlQEfa1IffPrcQ
w2maAzE7WVODdBzi6y5PTaqf+NI/+D7/Name3xirDRXP5WoIWt5eK0gmRTxgOp2aCEZ4EPnJscYA
tLNq8kX7wqgvgiltv4vEJWCe1+degn1G3++0ZRtwdMkDeoCqIX6bPmFu7bWXDq8KhlXzwUN5ZzAJ
tKASEarkx8/PLkNLYx7U5ngiOKhamzDB6ddF+QdXeeeItEBK2VXaMF8Yt8vH+KXCUufQrnPB85gx
bRPZ26Z4rURKmDgBZQ10TfpYDVijsu8Qnrfie9RhUtsRWtzeh100iQ8WgXcGHvU4HyEUB8BF4Pv2
89A0lA3Iivk0zIn4PoPgZHh76lR4uPQWKfgHA/2d8lrw5oJnIz0hRKDOay6IFAt+yBxk+8bGl5Rl
bnQxEf60GroqhE4ymffQ3+WuR+XzwU2/8wVgk0WNyyY6AmHmWWUmjjwXE/84n2rPgtyUoSgqBkNv
ChhLH9zvu5diQFGvtBk+59817CZJmuTDfAqhkHLeBJEnu37YIf1oP7jUoiQ9n0TY0aElXToiSx3g
7bvMEvr07uDMFJx8ue9JXNnYkR1dpmnjE2/d2xQfimkVJ1O3hUXUbHrZ0MF0jOohbIT6YKj/XpDg
RfvsuKgLCw6h8u2nMarGL+h9z6eJ2YEWbu88ljmB6IlftBfQj1pCqfS05Y6em6Y3PthSvvfcbWG7
DtR2FqHzzZ7oCDVHXTWfrDn7oiOCfce8/Nzibf9gLL3T06HQ8MuVzp76BHu7sAZDnHLgCmgeVCB2
wsLFigpJ6xs4sGQXo/bo6tUgW3HqowZQB2QDd4+Rh4BlSQHugYxKxBeT6ZDjGvSNhrmSB+XOKBD5
+ElvdgePGA3zim+ohTANQ/MV6bGSEIAqjuoP7un3WdunTCglhxGTcwkezrfvDm/0WOBLkqfGRx9J
6LWxB76en4gFE8bGH6opAKCNbnwlR6u8DWgGPk1paUIUrbG97uzOmfdeEnhgbxrDZCUbjPvU6MXn
P69k9tmIt3yijGhumoELvxks3dvPmZAHO83ETJ5CYThrJeS8Hwi5+eCL9ftVMHoKH2gi13MY0G+v
MrjYzLVuuhOCsuTQyKnYuf7Uf/3zvZzPxJTNOGECorP5uuDnPLsKkZB9NbTNcCIKb7rCUw+flHyg
R8xI3nGCwXr/5+v91UX4dWmWAp06+yf2Gx6NDuK43ixFVSa0ZNNknhB3ec86ZWO/qoVH5kBHWBEq
NuVR+i/ZZvdrfgcOwwjWA4mibP5/tjI17XXTQiBZ9RD3nzyUuGJjqwLmXSlaAdcF3XPGmaHQJEmg
groh/yNjl1G7ybeWn8btCHoV3wUMxR9NI6Lrtqu8y5hYWezHsWN2qHGxXa4XcXG8SdDF4NcqF5+9
ahO005WFN5bjgdPTkgYEiafQBm7gUCZN1tqJnXITOwixEgOLDskEY/X850fon89x7BZshz4eZxYY
5Zws3z7CDulNCve0OwWJAI7FcXlGQeKbn+z62Yil8eik8/R1tpV79In8gADbwVSgXaHKdW6r4MIs
5+pngaUSi9sMBmmTo1vPVk1aGk9T7wloboNnXsTNBNVBeHI+JuHSvp61rX/EsV+B9fJ0cOD18mby
IYhPZuM2D//B2Zn1uImE/f4TIUGx3xpju7uTjt1ZOzcomSTs+1LApz8/+j3SibGPrbw3MyNFmTJQ
9dSz/JcId8YCB1uEuHpk9VWcJrpKf98nOqpCQZd3jwCVdPCc1gQfeYEdNRvUHcPaxxfF+NL34LfQ
/F8kolIzdDaViySUbyVCvo8AAZVeVE7tlwpUG7ikhiaJR/sdlZa26AElS6c3TwwAK9c3LS16nMzO
WGyag9mfZQcJLHanufPwjkDhRIF8Jh7Bf3WfYaWFWGP1LSS8sKmT6Mmx8uC9Es7DqSwdVCWyUP3O
DgMepEa91mBcA/oKl+QaDUOqPel4KAeV/d4Uknq1wtjjoUA+6VOcLoq6o1zIDLlbpaOfhyh2b0aj
2udFPkWHPmYGsGmKoPkiDEoYzMoiRGvQO/gWWDA5l9jcOPvbG2gdWZb9s/A/TLqmqqWu5+iISsei
r0R/VHur87WCZmPFUHL3z6vQMGMuS/liMZJZfsVfOWeV5aYoi4Ic3MBSXddTxc9A399Z5SKz42FY
xuKBbFqn7lt68tcyQdnlfaD00zFr2+qgWt3sp3QfvUSf5X6yxx+wnKBvTLrqlz2Vduum7Z1ibamm
z0MaZ3FRliV+Oi4tz/MnjUQVTIoMeganmrYtAHA0sKIBo1qFl8G6R87KRh1s+n37BV/AUJZHJxJQ
O5BEk1mu1i3hSGJJXzMwaAFce9GotF9zXgN2UYrr/im6avjjkoSkXoIc/XOF7u0updeFYoVieDLP
UDuRKBH05Ib+pE0NUmro3gOa7UR2Zzay/JaLd8RAirhFDQi+4vwdtcUAwwBCw3EcBibahVAfEpFk
vgHq8jBWqLiZLSC622/oykYnSDJU5r5mHKitWk2qWSBPlVnDsZcAdeHAUtXRvL2zypVwTBcRLpWF
YLEgET5/NPjYnV2rijyisRkf1GFG09SJ5wFMEOnUa1egbbkppjr608V9XHsB4rz3Oj5XXi9njIEj
YCSDmLe6EpJFuDGbFCp56cwHDdD3PpxEfEJ/8sHNmuBT3tni0+23e9HTZf9ZJLq0+JlV4La4fr0W
NuBDqE3HWHUPRtZtyN+eKRw/CSb4U6163H0/hszYpk53rIjqmQYZRk+2d37Hlc/M71hYlXRLlm7u
+Qfo6qYj5oZUO2M3PjiRMJ5QQzYeEdfF61afkNMVUbARlVb5lAUN8ExIpDXiHZhtB62fF0KDOGPc
7f0uucxq01PjsvGW2ES9u3pBWWPG6O/yw5yhHzd2Gf1xFLotNXKGh1YQFWuzw0oAB5gfWWI5u7kM
TK8rSF1vv6Eru4NTALpj+VBE8tULcsugLpWl3A4lOoQIGfQfxiFSt6o51uBKy3GLElX1cHvRN5DD
6umXjJJUmc6/wxE5/yyWmSWVXk0UQ6CB9sgUBjvk8tu9nJXgAXhYgURp+LHW0JwzFMTPmiTjZTAn
2BpR55yor+x9XxQao/u0fgd1b9oocdg9ASxSdk0PTWFIre6/yY3lgx5h6j4OTrYVg2Y8DqrxZZr1
yCcgUzPw5Tfcx8oTKtTSG2YJyaQoctqccMs4Toti6+INij+HVkww/OKhuAOJWoLAxctYpsIOb8S8
qG1w2AySATLEEdvT1ncWWxK3avJtlCPwkkBhu3MnrStRzqaLyIehWRp3xBt28+/bt+4Yy6d9wNYT
vTymlt1sszTq/CRqyv3tD33l+JGI0m1WVaZSjHfOv7OCQrTSz6l6TIGfHeQcGYgoQmf591XoZzNW
hhduWca66AI0mZSwA45IlSw+FYN9QI+zvPPaLroZy3uzGLotYFjGrG+dtL/SiWJGt3hsI+2ISWA3
gJJZ8j2dfPo0WEX6Go7j8BWCdtQ9BjzpSxniqObVmWnXOwXqXg0LBzbBP5aCy496awMzDjQZz6xO
EozOGPioqx4x5AFAksL6Qoy8uLPKlXximTmSwtCXc4kSqzCxCKjoMVfzMTXnBHq6i25HqOYxzplu
ln7RyyT6SvN26pERD+tjMiDCsAkRkCT3Roj8O8NDIz6YfV78tJyofdYR1Ww3tiU11zMWB5E7Ye1y
4/F7IX5AYSauMbs633jJ4NJOm0yaG+rEtRqYzlaDFHDner88ufT7QeRpBsW+QX53vgolvjNbfSmO
tkXw6PUIccJa797NbRYdEnww8jvf4eqC9ISXmxwMyfo8cdWFiH3P4giZFjMjxIURIsNnTFJVYoyX
uXdO1lsadB6beMK/FlxtL7oDWlH3ujgW+oQuK548jj4/xob9jmYxzBBZOodBQVg9QXx5l7exsadV
g0FMX9YvdEIQoyrk9Fi29Y8xdRK/ZlLxUFizshv/r0zA/xffdBnW+KkOHT7gHrhBrbN9pPUSkC38
1BYR9S3XK3xiwJJeHHTp/+a7/7XUKqyhFOHMIwOCo2vk3ZZRAb0lFH42lpyiHSZI99LIa7uZ041R
BkgDlcb4+T4LkU6jLsvFUY+N8CGMESCOp1LeearlTKy/NSebL2CDZrGs1W6GoQTPIhVsLhOdrCqo
7WNhpSjLk5PsRop/HwSZ+/V27L4skLBg4vRgD0KWCkDt/NEKVUOi2En1YzfrFkpc2R+1Mp1PzLit
d62K6RKj1PlHgA/tnQhx7SgtD4th/NvEbtVR1C0xccIS/TiaVXwgakOfikpEWvMs2LiT6P8X6y2u
45zdpQ297gz2lWn2Ihz1o9IhkyxNJX5vo+qBGJsxbUt6wXeqqivHge1CzYFrDsjuNQSKbjda8n0+
HylySOKSSeydXv+NgVh6Z6UruxMsI+hkw1JZb90nRPcbkrvZzMdEr9V9Ednvwb7eA9BdeRwAwLjo
uSzCoGr1uQp9NLApIEnqcSE4kJNF21kwmwnKJrzzPFd2BlMYcNaUDUwl9dVpc91cQ+hVmflSjvjQ
jaX+PoUeusv6SdvTBczunLur6wEJpfglgbEvHg3e60Q3Vz0mcLx2NgXb1zrrvyu6jUxlOkZ3BhFX
2iIuSQxb0MbuBqbO6shNZatVZmypR6tS530rcanWo1z16iBQF8O0aBc6tYbQujPszA610Famyp0K
4Mrn5DdA3NGXvOVNg+TvHLRAJ2bKucKPDr38Xfzm5Wol+l6nwXrn9V7ZniRJKsWGDpRDXXsgxhW8
NAu07XGIRfA0jSGM66ZR78SxiwmFzqXD+I5a0AUHCDrrPJCVdenkw5JxTLhY/acrPReyrgjfLAK4
SWoWPaldKB8FEte4rHSxZyE7uNMrS+xLC/+bTI+hX+raQU4VsvmpjLa3I+21u5x+x8K/WrAJF2my
0yTO1Kq5epzcPjmEtozemTIZDnEbv45QuPYAweLHLMu/ihC9d3uqzH010gIuqsT8qkDb87vGAUIx
gA2vpZn6mOo1CCSifiLvJDrX9gdfzUDsgw4WQ7Pzt4mZWIqqp6kebaTl9gouaC+DbSzleXCPOnTl
BlpmlLTpFurLBQUK5bbAysxQO0J7Yf7N2OH92GTFM+55LVDgRdw/yRFHjET36/YXufaQ3Aj4cpr2
gpNepREyFi1yJrMGsQPtyiiev7emREY50Qb/9koXU/5ld3LNLqMBAfRcXcU0J+jmlK8vjkg2PKNj
OO+1MO9+cjUUHzM9szb0iFokDDLtuzaW4rPZZtNBt+M7sedKikGco9RVhbYE19UTjxh7l3MziGMo
GryfZ+O5kI6F0YGhbucEEcEg1D7efvS38LlKa5iqc2U4QFm4Cpff9FfZVtmDguytqR8rLUZPpXai
7B1aq4wKGVxmKQ7t6WMeW/Dc8KcaxMaJGzxwSpkhP2RakLmL2vzDZLHBs4N5iu9OqvsVrRXrp0Ki
qeywAihT/lYFEApp9+JPkshRemiqVylO5C2Kwo1i64nv2IqD3Fztim9an0/PkznK/TxhLohuUBuh
lkiTYsM2r73UyfOnIJUWw9gZjjbzCbPCQqvEK9OrFDk8QUkamFTN7QQHTY0g+k9aOONypSn15I2R
Zn3QA6ZmyA5PGhAGCqUS+LPiML0y+3aE0Y/kIL49qtgjSFY8qThq/KcxVrY2LenWh1ZYgNTUuir3
Mz1DJDA7p/yqK1IV2yKYndnro2r4iopivsGdNfkVmE1ZoYwdmku3r4FjnYdoaHtINiZ7OwjCe6Dy
a5sasBDqbEvnBDrpKuTOzKBckbT6EWTOB3uutHdtbM+f52Ls/xiTKh87iIuohnf5a6HCmAcEX7XP
Gr7kh9t77MoVQyEEwozrW4PZszpd0lgMMAKp02ItwgdGiLAP0VbY//MqyxFGNmth0CKfdb6RC7sV
QaIE+jFDJn4XCCv1DdP68Y+LCDo1GmAgBMJAf61LjdFCaggZZ+sYd7L2a2TxtnOMluXtVS4iH6vY
aKwu9DkBG2U16cUvyBgx+bGPY4KgsI39+fNS5Bxq27gX+i7CO3MsTv7CSSbtJoM8f2sS3US9i1Pl
WNqJvumz6gXJwg4jhEJ5xMwbOSIX8zbHKO8hq64sTIrlUmAQeqGlrjJWdKJnrZS6csSBKT7ZTSW9
rM57P57zXw5ur5sknbttLBFYvv1y/6cNcBbyQL5TBFMrqjgoEm/Pn7kGeDrjb5+enNamSKWrE2F6
O2fv+xahli3zL4XZsNYM7xkDJgezNSvEaWdwxzkkUyNUaVzgUIZ0Sue6/+VlYn+J0Zv8MKgp+voI
xJflJxor8byp0qkIdloorRbPv6n062LO8W0Iorr1G12knt22Y4mJgUAnyq4A3GwJr/aHVMPtZuP2
WAd6Ck6Ludek0XBAcB1pp1DM4xGjFYyWUSCLT5biDqcs5wCiLDMUR63O3ecmLLIfqB3g8e60bhtC
mQPvjxlY+jWJ8GjawMeQv60Gse6N1bXi9yKriUgkiuabTrpPUWkY7XuiaIKHq1ZPXztThrrngnMI
d21rIppMBjD+QoZd/5U3ofqnhPZLVZq0otosYFLXxzwarjOOpuJhMmOcQGCZtr/TPENrVCAcgTEd
LB4dUdj5oCAi/W5KXONjZ84YSYQxzi61nC0UL6zJnv3eTUPfzsEn4O2BA8e26fT+1xCNZuPFcgj9
cBD6sMPOpGh9eubxQVMyhLrnsqeZ4tSM7O2CTnqARtZODZXvvZ6lX3Pkb3K+DepAb0+VPNIDMI40
CpOvhlO3kacEESpE/RC13zqkZWvfJd86Ov2c7Ay3Ch9qrOFes6bXwX5Wvf4cmTBeNhFlLEoxadGG
d4LDRZKw7F66EEyN+Mb0Bc53r8QryiY1iE9qi5jf6KqKr8Vtue2NqvNxsza3leWMdxLOy+4uExD0
rpYsySD2rcmRqlIbhdU76QnfAFyZZV19gTE4ebWiVAeBPOcexdtsn5bM4KNkFgedYe48p9oTWlbx
v5ag8KApWWjEMMGFAb7Ez79ylsTi87ppkJ/4HZEvDHR4klEaaJfBgg2nwL1ztVzWhOTSJnNKhhCs
CffhfME+y/DcTdvyhFNQv9FtZd4nKTzztMzbD/PgTE9qaqm8/Vzbx3k2vWhTKl5vx62LW1TQr0DU
dUGjcqW7q1tUxXHBcYpEnGx8BJ+Q5hqeLIHg3e1Vlnh/HhutRdGCbGEhbjOdOH9SgflBbHWRcZxx
dMIOAl+kSGjYWEAEjUT07Mz1iCawiy3qhGje7cUv7z0W57qjpQrnRazJvwQ0YYNVM46m0YTYygXo
vxUofgdoCtxe6fL2WQRrSRaAUb191PPHNCMkvtUm5TFbeCIR05CpQFa9QJPDx2TBphPb68Rpy/1H
qvgi7EHaQUdooYxTcZwvjOcU6FK8BI/NojWJSVj7IxxrY4eHxPSYWlLiixSUvo3Z1L1NvGyQ9add
dCxoQhFAULI9X7oVEyJQdW4eg3z6MqWdhTaolQAqNaNHLY32XVlPD8ScaGsZpfs8Ln6iVrbvlOjn
v798mhsUdoQv+2KiZ1WWhYKWaR7RIOk/mDP1NDL7jTiombII+kJAhVSSkwGk8+fbS1/b3rQ1Fzoi
7R0gNufvgDsTHeFYN4EGzjPeCnH+LrbH8CGfMvmhbJwnjDFgGydE1pAq5fbiV8II7VSYMszimLoD
HjxfXY8KG6soskdMzZAHKeLqMIRTi9+t7XxHvM3YREZrJIjn5fUJwE7mj6XZfLj9Ky76aezAv3/E
ahu4gd0PcxFZDEkGBDBdI9yFkgLb7BCbgGYf+7fXe7sazvcdTtQIEi66IyRjayzJCJNA9oiiHBsV
S02vRbv8m24l+Q+Ti+LFrICsep3qZKHXVZ3+jXxCa7dMJRowJ2KKOo/dgHpkaCtFtsMwFWtzC7zq
NxIK4HJoyeOeglyhWW1wUEkPpK8Yw0xURHAlkHP/1iaNUGCOpf0h0zTZeino1v/Ghpzn9pNeuSTJ
opkaw3ZkaYCa598X5yhSMSwcjtPIeLxsFeXBbRv3OcmDfgdeGFbThJMxgAVzw4XxBBOp31Rd1Oxa
Taj3ppKXH5pfQ2a/9GlVyPSr3YZrihwkupZHgHLNqSjc3xxweUCx33mSAqnP209/eT+xHDubDj5X
M/XL+cPHYATr2BytI1qO+juzzCU9myF6uL2Kdhm5YawDq0ZuA8YdpPXzZcwFn03wso9GrZg/AcNT
2U/RSYuF+wE7NM6t0inf9ElpPw3ZNL7Xx+QJDx7lF3QxUmqBg6YfCrxgtypCrkc3cMOtmmFm6RXa
MN3BLixnab31BQiOhQJL0FlnTXaGAjG6ntZRYg0AGDIUfgtYEbexVuxuv5gr74XAspSkb6Ci9SlL
rUpipanbx1SW8z5E33ov7cl9Ckc8dLQghbdfSnfbDI5654BfJqS2STq65GRwoy8a5gWqsHNiR+FJ
m+bxMGFb9dBnYfvQt/gNhBhH+Ay+izux9DKQ00Mm/WO0TCwHI3O+DcK5UCykLKITohDZUz7U9SMV
X7VF2tpAMVJiddS44E2FdB9A+M/b22/78mwty5vC4QqnW4dS11kGijKeKVTUtE9DHVgHhkk9oxar
xxkBzDNIqXs006vrkXwDTSG2MA05Xy9VczucMic6JX2NbZrMmgNyUZqXZkr0WaKgfuf1Xh7mBW0D
s8riejbBnK/Ws3C+BqURnwbGLLQ4QDUUyLjeCRmXuAmqGHqdkHsWcAoMxPNletDMjKO1+CTQBv44
mVADNjUmzsb7cFKwwgiKrPoEZ3IRRxadzSWA66fYROAAoQCF4eL2IQYpN7oRj6dutvTfeSTDRUK4
zT8kOhpod37ylduMn0zyAmCQQMTQ5PwnO9rE/EuvklOEpu+2iCOuzzQX3+Yswpm5UHBv7hztUGkN
v9YJqodUr22A97rykTLawQ020Q+Wg5t4rPX2ogaZHjScy052i7tmp0+TD2v7qIYtWq5xorePduu0
B0vDckTktrZNCjNCCA1fw3/e0gyawAMz2QPEsw6slhuYcemkySmnOdA1NJ6GODYouw1kSSvx/fZq
l5GRAgPcIYgDxEe4p85fY2NGs4mGc3IyM6RvgVolW2G2Kv6x1nQn8b2yl1kKtC+ic0u9vNpkGS31
HC3m+BSKMv1aqlHuhWnb3nl9V1fhxbkLn4vDv8Tnv2rSIcUPrBnb5KTPdbiHwKFsO0SZ72y/K3GA
vPH/rbKExb9WUTQ898yEVSId+/NezYAHuu6Lo9Yasu/t/yLMUQaCDl/QY0wHV69OHeVgO4OanFBV
Nz7WfYX7PDYiWHIp7mMvo3u9ucurBEi6tXgr6KQtzOLOHy9qVAdzI4jHArDfDh4pKqLoRu+lIA00
xynYTnFt/Xssp6VmqwDheUg6CueL2lMe9nAdktNClFnUZzGCAUjnR1H8X6kj6Xt751+5uSj9wJ8D
ucd4Z81BiUJTiVDkTU+JphQb3EOeulH5mNfGHzHoJ3dM3hm5+TzWxb+KfnBHM96hpBcQvgEjrErP
iO6IqWXE9KAHzh6Htu5X+TTceZtXEjRu40XYksKarECstmiHySnq4vSnkDGBwwGJqvtawJ1BvTsl
bG3mTDEfVJKxLZNnup49TM5wEwyICsVC19Gjk4b6ux9hr82zLHHbm1vTd2Qy77oB6/gNkg/pvf7W
lXMFr4NTCwV+0exchaMxDcw5wI3yZMt8me139T620nifYuWAcLo075zjK+GPpHAh3TPZ1EGCn+85
GILIYAcJ7bRmeI3pgz8k7fAbKsw9jacrYQmUOVT0BT/EksuD/xUw6jFw82qwc7xeY2jSZWJ4nbDH
Ox/9yrl1lgHxorlC28ZcpQtWPmlGibPhCZUfxmtI728ldDVUjt3Uxycv3DaIlPq3D9IlpmCBvICT
EJxdgPvrl4h7NclmHxYnqTUOxvNVvnNzs35yABXsMaSXp3w0wNeXKLMlmWv+qAT2j1T+JgwqerpY
yctdj37vc4PrxbMx320cXvnMDknxMvmiWwtV8Pzty97J8didilOS9emTo8701VWJMeeI0cPtt3Hl
Q/OVaQwyoKJBucZxdB0CTjZM/JNI6tFrCiXdqFmb726vcsGeJYhAqwR1wIXwli6cP5FqSw2lpbQ8
wV8yAInr5mPQmPm3ucbJlgPN+IQ567s5CYc9mU+5q1JRv0d9lFaHada7au5g9CjV76Yq4x2AqcJv
gmzcYa8RP1hD9ioSpKMLUc3/hbDqvAw7tn+/qcExcIciV8Isbw1UVuSiADk4Jbm0igi0jj8yNgD3
eCVvCLLz2o9k3XWoVRfaDgiw8zcVwvgD2OdWp6Iz8A4GyhDvq7xC2k3BFiXb9noV/4xSmMHbWnQ6
RhZhhUeyYQQ/GEdop2EU42ecRquPxWxZP4Niwj/cxY3nVGLo+h8MOlHQQFxQ1k3SaRUmOUF+54hd
21RL53tpOb/JIp4/w+zWeh2XaXXSjRLbaaTTIqSvc/f19q665MMs1knoFYPygBRJ6XG+Tuha1Th2
bnzCfxAxBfmllIxQUmT7exyzh9Y3es1Paofgb7YeuvQPrcRHHrH42z/kyt1M+5lhKJMVeqTq6rzq
KAvwQYvkhC82PK+yGh8SU8dnMXFb/B3lH2zId33QNZ91XPruoD+uvAXSU4p4BzyiheTwKhHR0lpN
YOAVp0YfbCij2vhFj2bkJiCK7BNdE+mm0rEjNNUyei9RHfUra3D2cFQTDzMK0y8Mvbyjx3nlOid8
LTRBOFLAgNzVzQg9LkReiH6krY/hj6ZNJyi8ILdecfjBHAQLEzzmcaQKUaoz4qekbvSDoUOe2/Sh
pgbYvSr5z8zWqIvGOIFS0uGdKseFr5oUgcpwT1Wxir39Hd9ytvPDB+CcTghDbSYKKLWcb6gkyMcM
Mik1YWs0L3odWZ9pSdA5DJk+oBWFsGS5pepwA8+GNv3AF6n2qE/jBi7jypEezm19is99b/xcrEbf
dzzcDtO/hnM2KgOgHKtP4P4FSql4LbFwaev1Arj+hMvOgEtc69uV0r7iIcSfQQt0MCguh8BPjTH5
4EwxPqmVXsvK16BBp9vOTab3Zk96uKU5O8LnCR3oAq1bFN6Agby102sgub502jj0+kbPcGhVa5su
GwilByXsI/VRmaMW81Nb5Bvyi+JkaY0BRriZm18YBaCVCIpA2VL7eV1iPyNiNB8rCTBjNmfrvxJR
mHoTGErzqe8ErodCjeQPtbENDMXA3uGF26bFf0EwlK9dNlvSJ5kuDp2D+IqX4nAtIOyGeuYZyhAA
HxpHRX2MsQ7pab6WVeNpxHfEeQMMMXEXK8xTl5q1oLEbTr9SOEe1N7n4BG8SVJMwL8xQnNz0bev8
mYyKQeztLeJexLblqC2YNhq1Fm2r1cbWFQO7x9KcT1adAhsiHiAOWZcVtmRa7GQQjmeb3K+f3WKv
uJlUPyeAW3eDKND8Ax2ipU/MATEjactG/y3GMfhkDh2C6tQvodfMJZYpCtqHvUeyJ75XwxxgvKl0
8gmavQq/lU/wEvfUc34fGuI1dhZ3M6ygIYYbemNtk0kbn8TYzZBwo6Zm6UxglAxY70dciPlLienk
tKmHGkfSIFOzo4agFpOkbkozH8JuhgF7GReVn45V/tNAV1VsS+F0Yis58ebGcCcJLSNzqOrsodJf
1Q4DDKMe38yPamfYu1qJ2VRjGDQqxqwTjQcEK9zZLf5RXqkPrrlz+mrQNgosiQ6e+gS1xo4K1S9K
DGKhqbqZp9ca7qzY2vwKKmx6AEmGUeblmWZFj/D5cNEOEj36o84YJqPkmXzUon50nurGQi8Q65/U
M3QFtyuGMq6P9RuYNJmlE5Q2PZ+fUjjShc8FabyiXxsQLPsw/BHUIZx7KSDMNtKOIIMrQMo9RamD
91Gap+Vz2KVCPiaBqQ57ZwJrtpubsvx4e49d9GSZ9i0gE6LHguhRV03KKA6SLO679iQTJ/PMqrIf
DdGcWjVssMdBkdTMsHgadfdO23mJbmfRb/GpBM5ro5qHhNlalA3v2HBO5qk5VWmme2WPdHIZCkQX
A6Ped8NdhtmV51yY6jSOuMQpZlbP2SZYJztGwHpZ8NRn9Kf6QHcA+OZPfVPs2Vul3wr9nwtaslCe
kUyTXhxwrNWywgo1ZxZDe4oWFvQiCO9nFgL8tz/iRQ7PQMNe4KdglOiArPM43Nw5nmo+nLTaPo19
9CNTDfedNBpxZ7dcWYjUZ1FHASbNvln+/K9SLcDlKA1F359KBLC3FC3wMhlm7NK6uZfGX1kKcDsy
ywRAi4bAKvZJDaQC+eN4KhAY9ogJsw+d0nmCt5beearLoSfd6r/XWpW6OLWDUerH8SSxofW7mhFg
OCMepqcCmQsuwj3eFfYX0+RGrqKk2dDzL/3b3/Ay1uPCgY4km5QOCAJH56/WTnMwI449ngT6elur
tdzHYprvaXNdIi55VOrYJVVmq9BQOF8Gv6C0NhtlPI1CK/dKbg1POE0z/zDk9ATwwfHqUCYvTgZs
KFvEh8Gh9Vulxs3s9vNe+75vGtq0mKg+1j9knBJ0cOtOUo/j8TPK2vQBdZTb1I3uPvS1tRb0oMpZ
XB5/9W4RfAGokzXjqTX1fZqF36XjxK91XW+cINjrfbRN9XA/jfUDyIYnMNSfOnbfprJ15b3dTCrE
YetOGn/lJ/EBwDUy+aTtsS4n4l6Pnbl3xxOanNkemUj5IZEAGhtBK+nfw8OiWEU5jEkdbb3V47t1
NkwGXY9TY3YA0dLE+ZjgUb7JdVSibn/Vy9kDrSKLoefi7SwWudHV/gLypEShoZ0kgF3KPtUu1J1B
yoVDo7t4ksXYJCueO+ZkuvmiX/hZVTTlXdyOiOEmvDKxmW2zPNbclxKLyMB4Ckmjk0U2FSZDF+S6
D+DP+jnDCf2Qxdy5XjPKP+Ncpv9x2fTTUy6V+QGqLzeyPQJDez8Hsvjn9hgPyq9bisI3cdHlA/8V
CoEdDXo4WdMJ40gdZkiFFSaNrBcmCfWdquvaXmGQ/D+oKvqWqzOrDP2gTKkyndxpmLZFOmRelOeQ
+6foroDr0mE9v5d5LLhTy6SUbpm9+n4IvpVitljLxDPTK7u6gr9vIWteoFquK9F7yDDKFgfV4cD3
eCeFW94JDMsKq19gL9JRyAtQXwJCOn+xmauYIzn3dGozEP4IfKmkZiGqpsrMfyII/5qpOPeSXub3
7tHLpAQACORwEwW/RaN7decwrJvNqM/mk0k5szHyHDkqS9YURQYLj9q/n0vmw5Cb4aID810LymGE
2Qy2PaknFyKPHYv6s57r3cMoYZ3fPpZXwj4srYXWRNJF1amv8pA+b9u5yjLzNIP9+By4gBASbEoj
r65hcW0G5HofSgXgxKawMvRI3dkdxRaXWxBIdWt/uf1zLu+6BQBP05fvSztwzWwskKxtSm1BBI/u
K/A5A+Vcp74TYS8/JoQgcGR0uJaGzXonF8KN61rU5qkxonQnh4ZHxrH6Qeuc2k+HTrvThrjyUHjl
WphvwySn8bg6pTTgEdsIG+OkotyzkQWtr6Z0u93tV3flqbgtAaa53OLLrP38dPRV29Ahb61T0ZjF
Ywrt5YC9XrSnehgBNqjqv0KxCAdL4xr4+/Kh1jraQVtn82RM1olRCq6PZLN+r0oa02HmHrp6ukfM
vjz90HzAYjGdQeGSf58/X44bcDFokX3SXGBIAfxzmC+d8hDWtNm0uWm9uXDs/axEv26/2Lfvcx53
uI3fsIfoyhrEwPOVrahDMKThzeKDJf8YBql0qGSNb/bKZ15x+1Ix79/GrQO+Xs2g31SJtWWka/jI
IUzPWmRmnpvo+OEa5gbN6eLkIFq8Czrb2MS2WdzZ3m/YqPXvBeWMogURi6H4Kk62KUZeY6/bWEEr
hW9BDPLsvk1egxJtNlWiEOkGMt5SZE3vyraoqInD2Ne6Stm2tlVtIvj2Xop3+Z1Yc3kOgH8Ax1j6
FYx01jiQYOB1mOEYvgQC2PsU4hSYIEp575a4vKggmxOQkFthDRxdzj8XeDJpJkyvXxT6kSe3rhXq
77F3EZ6pOvmjHAPjZNc0DbyZaYqzS0IEhLw41rQSfb9G4nOY2uWHjNsOzlUUOz8xnOrFo4Ml0qFI
QncfJfigkyFCw96MVRxK+l1tPW8n0+1OU23iHWYVlNcbFXt0Ayc4E2tfs56fLKtocsT3IhfeA5Bz
8MmqMft2lKSHxHWH/BXU04yoRV/X6SazrcynVVN+dXtY+0MTpS/czvkvO8QG94D2VPG5bgwXeEsV
Y4w92/aOYib/odZl1CDOEYz51uJhfoMtUOcNUWh+FXqKOVfbTahK6LJpHseqbwJfarX2AHgl+RVX
WqJysWHN7eG72tTo1FnVU9s3yZ+alBQZcxHOX+tSWB+Sus9ThONT/TkXqAvubRuHG4S/xyHc9Gjr
McwJqijbZ7IYvCzKLPZVTXsVnNfY+SKrzHdKCEgb9LkhcS5JLLzQbx/fi7Y4vQTye3YDIC/aZvr5
dugmxFDtrItfkg7NedeSYqvndvetNRTEW/She2zwMPXLmiHXjGjcnRTtMmyx/Fu3jrkWk8xV5hDP
+M8YAbY/Rap/y8cImkqUWp4tY4vWq90fGZfMGzmgYXr7uZf/8VkUQEyVHAmgOCUMasur57ZiHGl6
UAMvDHOa9yNGntsmsrTHhGbYzgyS8D05v3LniF+mEyaZObc3Rw9MAtXq+dtWMs4l50m8dH1evgtM
eqkyV8Ztzsz9oSZvezLLNNhVGI4xJJgL38Es9B303PrO9fSWuKyeH1wEwrLgOhFJWLc+ukZokt9i
vMyRBaJu7B1T8RNhyg+jM2nPWhLR7Q1KtdI3lhH2gJYG81Vv8T6ALFoPqOY3Zfs0UB3J3VAUxnPj
SuSbinxW5bYiUUJZssJGwxvcoNjJJGwBAqPPs0Fdrw99wKRGsjVKw31IqWxIS2ck9reaVlRoktET
L7ykAVEPXrpGnzC0O26w2zvgIiPgIxAK+QeeYAjlrPMOjFdlQ57z4tKnBX3m5h4kyXlXNbLw8f2I
t7fXu9jqSwftrY/GeBW8xvJ7/ip8QrS2cYRM9JcWs9j3mBnp0I4DJ/tcq+WntFHFa11K8xXXw/YO
MeHiZllWRmFwmVNzQ6+HT42utK1QJv1FNqOxyXQl8wDd3Lu/rmxuplu0SJbUdOm8r15o7uajFFWt
v8RTWD7GboY5ppknhzzNbK6yOUTvTyTPGh/3uzml35zOiB9Qpr4n7HZR9vG44BTgc4DB0RnQnr9o
3Hr7JA57/QW+xPQJY+3y4FYM+aJOCb/c/qbX3uzfS62yLnK73DCInC+5Q3NyrJTcI0OS/4e981iO
G1nT9q2c6D00CQ9EzJkFUIYUrUSqSWmDoCgKJuGRsFf/P5A056iKGtWvWc+mOyiaLCTSfOY129+P
8uqMBlQE5AZqKjYOVCrXT/HTykldXaCw1Dvvk9nUd1KkxTmIdxMvzrk86+tafxsbJp5aol+uZqnr
J47K12U+AE3UusEfgPVnPo9ChtQaufadyHpfW5O3zbxinyYYdVuquQCN+3EoxXW3DOeV1d4Mbnpq
9HUOD08qkDuE7iTVtkNb/WiOh9HVhCoT+/2yTMtVL3XzHSq6ydUg1bJpU3Ci0GzbF2mK4lOb5x/K
Ct/tgfv4VOC4XglHH4Q4dyWJ8Roo+h9dGZ3fuwtOzdp70ZJIBLo70slGlEXdtHzv1imwgw2acqrN
0EPa7usY92eKQxYa6djN4aLqVN80i599/v3yeLXxrLUyCbOLa8UAd3b8fjoZAx4HGvbO6Od4Pwn7
0otn88y1KrPCL6eY3yLd293aEuxMkxUa9QhZPnWxmZ7aDsdbD/oTXDqKAFTniDKPAWK626aJQ7X5
XVkbTbLpZmzVt0ZCEO/LRpYhJBl6FTb6J8ulX2uAyOuiQbgttnz16PG70WZCjn0Gvdbr5mYx8UOn
ATZa6bZdUGQKhNU5HJugm5ETLZfyMnLz0Q3aSmpnbW7Zzw0kgks6C2MLETTtPnrcpX0A/6UeAzTK
h89Wv1gPvqjTy6YS9BZMEic/rErofmHRrrWzLJbT3545KzDKWXGBU6CNqFZWGgHRW21sWlIZDemS
eplCteRlRp2Fdm+gT0V6yo3qFRBqTagIGaBogm59rf4jYlXqY93Iu9iSrXE+LWBuApXEKDumg9cZ
Aee9fBmkkd9HmtFRuVukujNUb54Rf+efUz2zQFhTLKZsmPlxEiLASxVDx23n64l1uJ4DP28QPivG
IiAJILiDVzpOLfLFrroi47PCykXIUnq5Coeh0feFKfq9ZSTVeaJXxd7IWnk3r4KVgC+GjT5KGVL/
PKWkoh9vWLxb6LoAPVkZJdx/R9EWyrrp3DaacadhHoJI+hnF6a3ufEo8Shqds1s1XCrnqdCza3th
5qrhzJrkHwbYfAgoFHiroo4DV+SbSMdPhzfyKnZvR4a4y6veCR0cN0OxzM5+IPJ+W3SiCeo6GT+N
aEKj3Hki5niFVCLApf7pr7w4bmVO0MOrQ/XKjlyncO8W4zbNrzr9pqIr65n9Bn3KzeqjZiHJm2Xv
HeVj3PY4Q1QzrTqM7auCiLT1tlapB77xkJXZXhTtiZvt1dXy7fMBlvzx+Y4d0CZvnDSp5+4d0Nh9
sfXOh60XTNskePf7tXl8ha7joE5BI4PVST3vaB6ssZ7wC2IeZGCESKGEQzBu2EIn5vvVUXw8zlGQ
l5pRPYwOzyNCPejCZIMK5GabBWBDvq+r/zhQ/ev+6z/5+rmqUVmJ8e07/PK/rtJnouzqq/rP9df+
9WNHP3VTv5R3qn15UVdP9fFPHvwif//H+Jsn9XTwxbZUqZrf9S/t/P6l41L7Nkj8Uq0/+f/7zX+8
fPsr93P98s+/niu4K+tfi9Oq/OvHt86//POvb+Tg//j57//45vVTwe/d960sXsq0U0+vf+3lqVP/
/Mtx3tBgcFZQNPLHq4nDX/8YX9bv2MYbXAIIpijVoyPJOfXXP8qqVck//7KMN+6q/EGni5Kvh/vD
X/9A+2n9lmm/oVGJVDE0HVozrJ7//nS338+/7y+G2fjx9c8+uOsS+PcpyV8n40YqixuSAJWr8uhU
GqLYLHNb+lujbrsdoMA+TOA3hCA27D2k9/4EYuAwRv0+HryWtdzFEUCH4PAIMBxwRmBnvW0hGwio
SFYuG4+ywinfrKO9/GMgcEGrSioylMcNCMCpHsU0w9vmYpqLM6ofXb5vrNS9VjEx7BUaPJhBOG5M
60MnntTf5tKnzrKkEQYUv9/vh4EInwWN37XsSpfgG0nyKBexrBRSm+1EW3xn5BmibvG9k3nlRTEv
xakTfp3AgxdqwVWjVo7aCIU14tTDCZ5at2/62fO3dMK1YCgbcavsVJ0DaS8edCzLLspkwcMcOMPz
75/y6Ib79pgkkoxK2IcG7iu1BJFIGCWDv61dfbzMXSt5p3SnvXLGyrcCfRAljH7dmd4OyDHdJMzz
Pgebft9NdlZsRO1EsKKr4sOJj3UYCPz4WGu2SyDGqfutBPvTnafXZQZMzsZyAsfynQdq7QwVVS/0
ZlRJ/WiCm2xO/s5skTlBcWPa0ywvL8wa/sdsRQRav/88r3YcL2jtNjJPq4zvsfZWierzCCPJ31bU
dBXc88YZVyezxUfvfxzPK2TST5HJXu26dUz2+ioCzV44VvdURTE7xoJQSjU16jLPY3Ozxl0n7ptX
Sw9V5jW1Jx0BLMMaPFx62BJ1yOtPNjXSujWve2BiybtayL4M2kQrnietkP45uDa3PqskDo4n8Nbu
N2bJz4ufQ8Vfywpr84Zs+5vT50+vOsOnxGgjHcfwaUVNBJ0EooGMBlkkujZd/4T3lfg0LYb9qdGH
9IMlhd5e+jOFZ1wW6+oJafH8JY+jPA/ypFiBryLtl12Cfre/iVDoowxMDUcPCgzJjJsS5bKbMWvG
ZBtLa77P40I0H2ZPOe+McbZceuOx8dUq/UndaF3Ri8BxWiv+kLUTDuDBNDWi2XplP9sfxDCjRR+4
Km/RqMGjuT1HqQD2MHJkXRVYrW7gQE3D8zKt3UJttV72WuDYC3UuQznqNpNpyhTPsbVt6I0kIQYO
5rivELeL+kCrGrc46xrUbW8aK6+RinZTtAUn3k8wdUXjfy4qx4YgQ1vWxJa9rTW3vFVJ6ROWCjkS
QHS6EptaNwYUz+pSt75Ggoe+G9rBVmeL6PLuNmn05Wsx10aFT22RPDcingisE7it287LPR37inTs
gsEsFGg+i5MzHGdlfBotd8ZKO0qWT6mhOi2wcb2Zdhwk0bJrx1p9lJbvK06NIumZOJF9RKR+sjaV
RSEvaCirxhvUhnwjgCukeRdO2kF0J1nBdqNpOAyDosGV+0KkZqsujNjPENvTfNhfiMi4bbhoorM2
XWI2xR7BAks7q21D2xUFaeyVckfryig6I0cxohbUyyMY9Wu9PD/LyZVcelx2gYVRtwLXTWDA5Uo0
SqJzVD5H7GMrZ/hKHzER7zuOReetwOBzcveALZO/W1e2JrX+aAIvDNo1uU0AXoutmbeF/R5/7gz8
ToIZwOfFb33KZSPGnndzjeHPhe12un+FkoWfuntez5SFGStjfOiZvWmPBlw+7IUYOw/tuYqzQcOL
qPFLSiU0w3RAGhxCQIBhNdbbvFNYwUGoV8CSJ9SlAqgFpE5e5mJvW9kjgrm9tKJnpPxS+VbmU4Pq
0YDu0oYWoCUCpfkZ2kvdqp8HILbmwZfZzzZUvTPUyjsUCPaLnSOj0Ha5Hl2ASCx83Llsst0WeeN7
3e2tq2JGU3nTk93JTWObMQCG1Hd2eYGX+D5qJk/feE6OG4CoHNweU3+SmAIgg4Sg4hCXIS6j/TlH
qcazWH5TbuYmt9TG9Jb8KYWEMe/9RmK3ukx5Lm5aPanExtAz46JzFo8dKtT8gqnz/CRXbnJAiKAb
jyxXR13SDyz1C+wfFiBOdKlisJ/uku85MLrhU2riUhF4gzvGn6cyRgDCzlA8PEN/zAGc6I3yo+/q
YGaJgiaM06YlybZWUTsCRHvdjQGGsJPYLuYopn2FSum0nmPj5SizIdrHsWkuG1GMM3JPbjwZZ63M
nZ2Nh0MbSrdM0CbqVe0EqSobKygb1x/A82b0zlRva/o2R45lDkspjb1b5JUZgulPMdnIV5aboA9Z
BXkqvMclTtNr/LpRBKvrVIychB7sPdS1o2rTzI3+JY8s43xMl6Th+rL0y2pJ2k/0xUxzny9es+xt
U2lftYqCfOC08zxeN3FGdaPT2ni8jmN9tinCm8NlLokPHu3YbcTZgu4tnVlkE5yM8lRsS2zv0sLD
GNDshjwwbHL50om1p65wvJu0RO84BE0Cg0FWlQG4JfUzhemtlf6NQLGNNhdtVw6ySNbVXW4NIP44
CqP8Yl5AQAdK17P50s1yVbz1x7G6X3K7tS+NxaytIFZAyzclnjQ4i6V1XgfkUnW+66aFd+OVg99f
DtidT3vNceHk+xKQ8rYr8/yhBD09b4q5Hcg84tHd57OpvXAs+1rgRrFW7+rEML/4kvA4JFRGsU1P
FX2lWJjDI8F304YuBItyyzGsq4u0NMvorJ2WVjtbrLIzzxe3SKq3deK2dqCtHCoU3bB0kPtRsyHr
pmmJnrXRG5oRoNZQAjmn9pZcmrWmXmJBU+P9YqrRDbVYuu9axwf0BF8y7S+drnGuanxWqctbURIH
Lf+58+q8N/bw3QTYV6PMvmpg6yhHdXFz47u17V2kEWIkVyK1XATlwfa3kIT6IVf1xdQuabez02m4
GCWFo6BQtb0ybWbzuRCLZqMEiG5FQKo6KZD4kTMB1awxjhjr1Fxh+kYK36HkEXGX9s/LRcg0UGVl
XFbEGz5XV5WKTVbRvL9x3boWF3PU2OmDoulfXTZWoeXX9DwTuQfqoLWb0c+HBSu4Ku5K4ybXpnHZ
WDXnpNhpqV7IM4vqnO9vklYhCQv0OzGMjaK16nZhREehYTbjzPU2dqN6/ZGbQmGGAgzJuajatl7g
Q4hcTW/bMU36x1WQEFi5HEy1pwFleHsp9eK8cKw22xZjo+bn2e3c8kZ34nwO6OpjBmm5tF6yoO1L
Ubyd9Drtb+osF9EGCEXygH7hooXNaJbFeeqmOQWEKRvv2naJ5w+K4uZELbqJtNvSSLtbd4inLhib
VVG4KjT7SoMEN28IFXLqDkmRxne+psVfi34pmssWGqXaGFOrsJYe6jx7K3v0AZ4jY2yirZtPSNO1
dYcf+oS99njrNBYOi25eJB/RVogeUkvLM4jNU4eujlb2uE83jik3ZsKWf6hiadufakkldOct+kJo
mDrvlY5CFh2/NqIhLnUUmnxZejdzC+MtBO4Uc3zVfuziVqSM7EZv5/wxqSMkGmy940yJIpSrQ7uJ
ZR0mxERopTpepCFqKwwMBwe/6bGBq/1nK82GD5McSmeLZKB3y843PrsCL7lm0WB95JMzfzFgT7zz
60w6AQqf7V3WIB1ETrg011nkuDUqJ/RkX6yhit9jxE4XSSFBUl+OfeqkgRi4kAJjSbTPs5EQ8/US
ZZYy4Mn1j2OpUAp10kK1d52diCvUeaY5VJrVVRd6a2Dtlbaq0DaJkaP2iVIMyEskZeG6CtRrg8x2
yc2xqH0QQpu0rco97IlcU2JD31i+3QS5J9rm3J6527fDDPwyyKhtTwGiIQachKZN7ND2o0QP3Vhg
Q6q5UvM2A0fduCFiwfXPcAdlhSVi4PmZzCyBbQSViCFAwcb2OevN5G8EO3m7+ZSO91pvttOW5qz8
qnuxjjTtXFRfxsFbHrPe8VHv48qrAlat7rBfVvQfKi3ig5O67VNVzSb6W8rQHxdcS0qo/kvymVSt
VlcxbQlIC3Uxuu07365UvR9K9Cw2TjM56oH10HlfsEa2649CIKB2Tuzo6zMEzyEmUM2m2Mg2BQJX
9rkDL3kcuMR9ez5LYQxUT4RG1XWZoZW7KQaMLgnSc9O/G2j1JxdmLz34xPYMQn+jFyXI4sUbIosD
LQcJo2F+KVOfO7KMxYtt1F6+iws3YqpVLozApuB9mfTD+EmDZ9rvkBXtMepsxuLaJ1z9rKVG2++a
wpRyl8xTITbgtuUHZHknc+N35oQL8GzlXmgTv1bf8EDJ1tVz+FLFrPqbDIaCEThRgU+97YxOw48X
sDlrFPRkQNoVvYBjifONnDr/cmYCfbSDJxwzW9tFKkqUUXGG7XYm96mFgyOOnoX5iNWR7W6W1jI/
xW2nfeSysdS2nOh10JslDQllnQ6fXCvD/RPqHrAbyGH+HOozVj/oC0/cJqZVJtlG5W6rdi6yKMmm
RLC0R+jZnL7EjYayfVwBxtn5nmasXNU8gwiXddbq/zW0oR3l3MpSdLq+nQ1fweODdfYsWCddCD8n
rfdpozozMOjlckHFsKYCg9vsC3Ii/qUVuXDswNOZiLRUgLJDnFGMetPVnfsOpIusz2ZfeUAcXHQC
zDkGgFONc1UFNvY4TmgWrKZqTIdlG/eV/qKq0gJdVIq+Cqsp87MzQ7XLjBS1WsRbhT3fR6p9pnUW
sY+vE5W4X3Hv5An0BnRrmKEFdItUmDBATaSsj8Wqncvew2FytyRxlpzP5TB/1TvkuYLOTCeGjRs8
4UxrMh6U707jBsRcP24zGHx+uBSpewnkxZO7DJaB/hbFzp4sftRH5ypVSe6eF+CzeAHS6oxpW4kO
Hw+A9HLYDlZTkzOpZShDa0xmDjzRKBQ9DbsIllSYVjDYLmoUE4Pv6ahrMBCbcdS2KYmxCGJE+x4o
hSTeVptskti8illRTZsO1iaquvjJzHRyzH4xpLtXZT98HDIpzLAch+VzOWWDv2GpIjMzz9mUBk1n
LN5GLEti7uGtUQFEP6fvzowS8/cvhe3E5bPIvSk/d+xW2GdJYyXaWZI5RrTNY6LrXWmbiXXD+eTg
QMs/OBul5FCF3yo1/1fU/utbN+x/LmpfPfVtSkE7ffq5Ev7tl76XtDXrzarZBKWRqtqqx7BaH3+v
aWu6+4Ybdq0D+UhIAR+kDPSjqG24b6gNwokH+Qaml7z4X0Vt3XpDFYZ/prUOj5b//UlV+7DeRcdv
xdevWmg+2EX41UeND4P+UTX06afUA/edu1MUUAA45QZ0WNX9MQjdLOrnQBEwEDgsdwEs5xqdVhqK
TM7KWVFuSjXtrajHUwrrv3wcQCxQtjCwNI9pb7G9+IgX+R/1OZd1oI/+8F7NZSVP1O9eD0NxlH4D
iP2VTniMbYB/igx4Yz+azVB4W6LP/r6akyH6vq0OWkU/txwOy4TrvDEMAfFajPzmh3k4b0bqpZ7X
mI9LUmRENZH5EHtZFEQ98q9+Ag8tIpA/k+VcnEAe/Wpgup9gJeidYL131HaD5yb61hKPZpFFG1Mv
FBFbh6L+Ipt+66CttalnJ7ueua9PANwOG37fHxlQI0iklb3Idjl85CqtNKPVl8fGiFX2YSqsMQqR
6l7sXUVoJs5wXLaMDbGKm1NnQYBsW3n1eIrG+HrBghZBNmWlucEeOIY3OjOJ7FIbj32WWFunie+b
WotDyW1yosT9eiBUR1GDXNVBYH9YR9sPn240yxLzUVOrSXxvN9tBzjF0oTg+/30xnW4VU/fvki9T
uxJc+OdVDBMiz3FHu3Q0rBCa5HqZTSyiIc8nakM0xT7xqrq4SwEL6ZSfpW+FxjxEb12oh4ocoSAU
6GZnMUkvByMJOgUSlpAlyj5HblSnQd865lMxKuCAMX2TEsh6U0YbZ5lktR3YIyj/zYvhBUabenao
iTh3LsymFC5o4wHbhXYpEhxZok5/pg9lTVsSysQPLFjI1KR1GSsKoABiKNVQl6OQYJrdBSWn5cqj
+HmZLss87QrKIOlubPr6CYCvaV2Ru0SA0n0teTAdubi4tU6iOjPAOpM6Zty1AaCk4Yb2Rd/srHYE
BrSgjgMJh873nTOUxRRiaqCQmp8jmOLFuEg/FDmhO3LJmU3DLMuHc0o87f08jMJHlK3VqIfLQnPP
QFB35zU4YUHF1KmmsCEKd6hbVulZHMeUvPFrnaftgIjWcO8K6PYXS+nMeJBLQshEK5MvrSghIoLI
NsC42zqmfU9664n4c+840ftlsDV1PfRO1IfTBNElgc8/gcAWe6FlSfOWPNBMxJ0F8cVEgI97RnsH
mqFz4GRHU9n5SxC5bbPIW4TmZAvNgSIA9oguNRyldG0713U7wAyqx7LTrrXF1tr2Y41MTGa+M4jT
vOIMWHrRvc9Eq0NYyLNci5w7uliVmvZ+u2KEFImCSi+Q6ENMY6cTGRskg9JOqIcMganFlTUQsruL
8u6LPG7op1OswmtB7LDv4+WHmo44dLvRwIznprVxDKpgD9GAYyNMA8vta5T0mwrnzvOhpr8M+NSA
unqfTzNmVAH4svbr0prUCzJDOI0fDpNq6+gSPhv9hFvbSDNHYHpem222d7LZxkvALlZ3kQ+Q/LOq
2dgRDUs7oClm1pQwGCqlrRHXzbnfdJMMe9WI4jrxhRQXwxA5Yk+c2n4lZgaia5tUfPzEievzSi+8
B7Md1kzdcvKXLK+M+Ctw29667uZ8wTy9iWr3xogH7UZ5OVL9QPS15O8ZH+AmRNoB7xO3nfBIi6jg
vuNasOObqY61hWC6zD5OFQoG+wHNNnukJL3oTIYxTtVDYuh1v08W+lKXyokS5yzFRQswhT0BM8rK
WM8u9DJpHh0owGRQC8qHW31xdC1Uul8ae+g2bv05TuSkdk5sTstmglDHj2KLQcfAH+I+fhyxhW13
ykeX8sM8qsG815chim5SCkD5zsO23H7MZmmb97NTiOSLX6jGee7Sxhw8zBBmXQcj1oO5B4ev+xpt
H7a7f5WJxiH2j9CMVVeDrwoY9INQY+QRILdD9kEuaZsj6tAm7ng/m1Vpk49U8dJz1oDNvNS6eOFd
wtNEUTZDC5hCHRhtlHrwsh6H/F1nO3JEY0Jw6gy20cyBrg00YlLgRjWkzNq4HPN6ScJab/N3yCRM
twAVMzKDtot9Urk6neDGRNDsM3wcv/YNE7rr0izxwrIbLCQXajK9jdB1YHDFOCRXBSdLF84QzNEg
AjSRBmkxFXJvTE70Dv7o9Hc3NTMd19Jmu6QakidMkcM1BK3Fc4PSGob7KHbtD5W2ULqH8GrFGx9l
RYDdmZM6O0OLbPK+sk/LMLLb5CqmkfUR+x1T45jPplvdSmzsIyoNTgxiIRrN1TIeROCVdnEzAidK
A31O7b/L0Yg/eapHaMWWWvRRGFn13OdiuJ/sscqQlzCyl8RaRj1MurT75GhCXNWNnUuaDamkB9Qr
kWxH4c0fYYgVLc2KDH/0xOwoa7p65X+y/TKVm9Jq6bdAoXFCTDi7h27sko+zZxefE2MFAhpt2XxW
RaVNoZOO1Xk9ARrdJ44xXpeTvhTnEuvlfudNBb7LeIakn223sN8NzZx/0KnBPAGinKCceHMpw0E1
6R09hu5TMunWhx7iyTMn1Np+6VPf23DNIbCfuS2WIPXgObtxFkjdoefifp3iCWOkhWHIFqkwRmTg
LUwP/ExLLaD8IN4vhkX1b1AtpM6aWFGEKR1IygFjpGt06yraX8XiS7XP2Rwr+VrNYBgB4rP9emO2
NmWGTgc4Rzlei6UbLxZi0fkW1Ufja59KddlRjbrLeQPjBm8oDyw+Nb38iq0TXVe06hpE471oCUt/
mTIOWtqaG89raQou3JJ+UGXe9GyWtUvddZjSFI1eGT/PGaa5gfITqgMuLLsiMBxLZWE729V13kUu
Na5lrD+3o03vMdEH3gtwoeLJ8dpGB5dHmLEz59IeAqNx8f1YBAXHTbzUY7Tnp1vIvF43yK0sqv4S
HMTghEXaldmu0SL5yJYpkUkGTJCERtQVdtDmKDOGrlHb782O7H/3f6mrmlc8FqnDTyHiivc6wGNd
PX15ip+656f2IHVdf+l76mqLN5arGys6BlYpQSpwke+Zq2W+QeDKBBtJggL3CmDVfyeumq6/4Wfp
MAMqJdkDx/OvzFUz7DeQjYFOEdg73hpg/+9TV+hHwL7Qk+ITouXikBEfpgpeHfWeniTs5CSfzheP
ApUF7PZEqrcmHP+Omgn0dAhWJGAmGHIo0tZRQkIKKHQ0ZFF8QsYwAbMw9MNDb1M38ul1tRYI8Z/e
wu33P/1z0neYW64DmijWgspgbiEWHutk0eidoTHhZU/VXNwkcx3tfXfUTiQer0YBWwvjdAXT8XbF
caKcSbyG5mxuw0Yk3WYWnbG3OtO6/f2zHKYcPIsBvAq2N8RdRB+ILw9fUaaBJdbbEn1/ZB/DpW0D
hVURbPrL1Ovupyx77qf8lMH4IWxoHZSyCMQL1gYEIZgzh4POSxyrsdO60CJz2+i9Q5UVLuvW1gyY
ocKtT6yQwxxuHc8kR2YkEPzICq2b4WeahzvPIvKchqjVdB8pcLsbhgOgG8s/FJRcRyIXJym3dACB
ICQPR4rmtgIeAK0Tvenp7bygAmbUfX7ieda/crDiGQW9af6L9Qv1oaN9NciR8MHrFS2ppJFvs5ke
GYuRSPfEQK+2Ft5FBnsYFx+iMFDyh4+TYZQck+epMM979NOAk+/9ocIYKkrNXa1VxtdOqeLs90vy
F2/LpiG2pt2Cw+iYrivcyMF+imhRcUFvHS7pHWpa2q5sav8P9xjI05WjhyA9qvgru+Lw+ZDld/qx
Mc0wG+NsX1WeeR6N0SmTh6NZZPFxQrHWsXiA6INV5uEorS2TykOrM5Rz9J68x9pH8XBZj+l2KsW5
LzFT+P0MHu2vdUCLbe3CUACVSsP2cEAg9yXSkHUeCrRHzMS3eWu++zYHynTeyJMC1L8abpUZYDWy
uZzj7dx0I6ZfhEgh8oxAFYRXYnM5JE1+MeSDpoe9lbunfDqOtgCPaJC8cLKDgAIed1yWMUt81GhG
EHaMjnZeW/6dbOzuxEp8/WDIGrD0QSaDwnv14hI9bjq7qxhkGrvzWBQWJg0q2yZRo2+n0WxPvLdf
PdR6PIGURo2CC/rwvVEF4NAvtCxk06e73q3zbe7H2v/iqVbGFzbNODbrx2zC0szTudbBolD8AQJY
avmmao0ZaRWgS8jZ6dvfr8ZfPNWqdgFRaq0sv3oq19L6hS0twyUqspCjU25zHTzVn47CK1qh545Y
o4HjsqQ/V/lgz44MmzqlhTJ0Laimrtr9fpSjs4llx1oj4ICKo6NYtfYDfr5JlON3qCTNeUiUHoPO
W+YtmWsGDco8VVr+1VA2VpZAQFfOz7HHLM3k2F1GNw8nCLzAAazpDnwc6q7GnNHr+FdH5BcBza+G
YuYgjLOb4E+vb/AnqGm/DHhYUpcPIye+r/tousDXGpOdeez/eC1ACtZNAP8ANrmYj+YPUVCV9jFm
AiVAKRkMTq+FU1q5/4sH4myH3Umkuz7W4QMlAEJH1eVF6GRadwUcctGvDUSrY/yj/PoE0/71+ibO
XS/7VYuXNtF6ivw0e3CsGw/cY0HdEZYYu2u4ElXsnagO/2IUyjUAfU0OWtz0SAJ+HqXQKOPNbFEQ
k3W7zbrlozXn7onl/ctBYMoTRbPSLfvopkoHABCRziBaX+ZbsFfWTaya8UTv4hfLDdrkv0c5ejtG
Hcu0LNoiTKMxOaPSg769om2RG6N796crG1KKY4CEXnmcxGaHs2aP2jQ3gylDezQWQAU+OEyJxv5D
7vV/6D/P2WA52JOxsukuIpx39IZwtEQd0xISIFxmXUjXLS/VGKdP5BLWHx92FsxF7ibajIQux7zU
EcWragbJjFb8Ird2O2tYveh/yOP/9kDooiP3bUDtgldzOHllhmWOV1J8SOI6Hq5AUVaPeSw9dTF4
MfQSaWi5d2IFrpvlp9CWMUlCaHMSTmDcw0lxOOZIcmWMFd2PGipsEElBVRmo1SbHmSu0zPZUe+dY
ZOfbgJxEqxgmzV+8BQ4HBCWGk23V5GGMrnEXuiYArT04QsxflT97f2sjDYe9w3nYBvOgunk7Z7X4
aIDFeFS6R20kyvrYCOuSYkjg+El/Y/V+oQW6I9HRo0TXabsexbKLxTLjT3+6vFG8JFheU196nMfu
FLClAaCaXEfjUtRlkC9DR9GuWaLPWh7lf6ja922qaKdChlhzG6bscKq6NqcQXhPnjYCo5x2QG+ND
azUo+LUeDogn1vgvVoIurFWTy19VFo6DISNKs7QvuP8sU3bBBNIcvZlhVYeZpnIe8I2t2ne/n871
9jlafLpgMJqbdO45BQ8fUMQOcDfp5GHni13aOy/zIooQSjwOWbUMLGs8cTz96hnZvXA0CVgwgDsa
sBdW12lAF/HiheCEptODP6VXDW0FTKpgUPz+8V6fuzaTSaUI6T4fys7RNW9iEuNqrYWTD7kKPTTV
1ffa3MjzzErNE13iX421XoewlqmWkOMfTqVX2+0443cPbq6DdYoYFH5jcfY2L7rlREzxi7dGC3jN
hFGSJFg/OnfLpIxBSXY0Nf263iBg5H4wvE5sKxQ1tqSQ2Taf5/jEHfb6zdF3R7GU48rGuOgYX1Ah
g46HuWAvOF131WFQvbXFqJ/7+OEEUKWs3e/f3euHRFltDdrXxBg09dExpRnQgRKPEK0fp3HvDTT4
UHBp+8s8GQWSzHKCBtfYm9+P+votQu7GqQ1oL/6XEHwP32JnzVbl9ozajjADloaLrJFNgQw3TJ3f
D7XWLA73HucXgoBo+ACYgV94OBR8dTcfyroIM/ohQ4DEW3Hb+LRXAxM1gr/zReZ3ErGrJEjnHhzb
70d/Pb2UG1iv6E5/qxIdPWiecrmnNToKbtuqqyov7BCgViID/Auyaw1ewn1kF/apGP9VvGVRkFqd
r+CSk2J6R29V0vcA+5Jx2/mFfz55cX7pm8kpYdtfjcIZCnIb0A3cwaNTZhkWYxZNSn4OLnADQ6cF
9+31J1boq7VC4YuNsM4gUmvcpYcvUKmpHXSb2BFYc7JdAzJ6U2AI02T80RH4H1E3vxyKmgq5Iqot
AEEOh8qXHnAxbUgeaHTOQEjR2hNIBotMm/a/Xxi/mDsCLAAZnGUcL/+PvfPYsttIs+67/HNowZsp
rr/pDZnJnGAlUxS8DUQgAk/f+1Lqv4uUVnFVj7sGGhQlXgcEPnPOPj+nz7ZQ7eFg6gvByMICZ3Pa
bLOp6f/DmfL3seElX/hy+TPz+rkMWVwhq5ace5aRC9tyOyuatzC2pPnFHf23C/3yKzE6oc/jVKbK
+vGryy32oUEeYBYd3RIMP/IOaxMPxCrX2rFOePldsZ9dM/ziBvvH75Fzj3xJkDPhzziC2qsCrA+m
3UxBMp6nzKreg9pzf4VK+ueXQc9H0+cjvbtcOf/Si+XTWk1RuLQbGhAZMOYtUVJajMN+cVn8jCP4
/nuBUOdmIsAJtc5PD506wqcjV34vUNF5bHZhkT83xQTCOGhOve0hLmF4w142jUlgOURs6H9xv/3T
R/2Xd/CzWAjhsCCKGjDrIi2ko7EMuxfpr8Hjf34D/OvL/HQuhyz0jODm2ihP6xsINCBhwXn8b17k
cnyADLtU/z/+bLgwV2vJLrWWyetpj35m2Fitldi/+Nn+6epn+EAuC1orIMk/fZgOlW8tR6zSpKyF
6eJr51H4Lqoaj4oP8XY0ZtcO681fPNv+8acCE8ShSLXHxPnHj2dk0Cd2z8v6a9lhfCBn4KXJpfeL
8vWfjsVLLho9FMsV33N/fJlQGYuJJfVdhq49HXrj7000M2bx2X//Ki3m75+Jm5nISwDsVEH+z4l8
bil9tQR8JmsA1rT2xVBukNT0//kdzetQRNLEe0zR/9bBe4Mj/Z4Dy1vJ2cRt5eeHQE/lL+q5v393
dO44rm3ORFSVP3dSUa/9wUXBxpVgJIYbYbaqwHAQg9X5xVF4uZh/qHR8SiqXq48NIlNE/6fHMfnK
ygppJTfF0mZ72A3jYWA9fwcksUcq2opfzKd+wkdw0kd074gXybWmpcYo+ON1UQVDYFxLaoT8bl3d
XajL/TuxKN5Eb5VM80OBtv+lixAa7+ohatzPUWVkdKJmsIanf3+n/+17hqVLnc5Ck1EJy5CfboWp
c6ti6HE71tFo7cvIbg82wwyiOaNfVZRcJj9900i5CbljJwzOnj33z0VzNoIInzOo4U3fkQK6MZ2l
krvI+L547bwBbeC2RlUtQxwNlp8tGzrfdb2bVBHPB4DifbVpGMM+j7Wuy/fKiKm7mDrJ2xVrH9w2
dFqPgAbD4FyjsRIpfjZH78wUea9+Vc/hlR4x9mEu8EJ0ihMW408Wz6fv25FymZl/rpR73s6dfYVb
HYI7BJe0DTubnwbctVxuy55x32OW6IvCY5Y6yz63NqBj0RYXl0yOgyf76ieNDNsdT6kYoa29RiUW
aRezSVWlpRMN3tfMNW1kCGWkyHgwRW1F46bPLacBYRxPyLXSBFdge9XXMER2EoMwDtMFtoJ3g0aK
vCZ0l6KQu5GM8Oi6VXWWN7skmVosEFUQdCvM1mqV1e86sDJ9RmhPkE4FmgL9Spy3JRO+YlwC1DNa
lU6aYyQvt529ttWLp/E/jKkuTRY+RqpPktOUTV1w38slifajCT1xmi+83c1s+sTZhYNvMPrD3fKK
LULGajz4Bo/Wbb02uEsWofRwndVwxO+WdWqsT0CqXNSoKH3Uc2x6L9g6pWOfVV7A4Lf0unbfRjfD
KN1Ly7325NJ2m7gow+g8Rl6z3oR+XU0npE2LPGFrziZUZwyCX5NsrAOUOUsI6DjP8t9xaLtIcVf4
CaR0jH6XX3mkdpX5lmFgUb5YfgEcJudQ7lPl+5P5gNHATh8FbVZUb9xtdbbF8tllT3h74/DsBEMc
7UXtavdLq52y2nldN4XveirsS37BULZQlWEOjPkOL1sM47eYNOjVYpZZSiiVCO+6Gv/LDtGSzedZ
uuSPyU3cb1PfYNImmKbNj560CRdKxiFCAlZHmb/Pe9u6EzSkhKeJpdTPHp5GZ9MIP2i3SI+D6dtY
ZvYXYHEiSpuQ95au7jDzIBjLbtxPdbdc20gIMcm6i72+TJbCpQPETkKay5Zo3jgtxUuK5LR8dScX
eZUj+sBPBRFi4xbj2oxitsj7fNf4qPd3eNEib1vY2vtw1CWpIcCD1m0S1mMEOxMAG3Md9tWdmCvn
w3ZFXW57JM3eYakt/YzMOJ5OgS0XsSug1+pNgVPRR1PXBeG2bZDC7Tv8Td/yypurbZxjHjysNOJB
KpxVL/tsqecvUdUiWs5NzAsb0pOKDUKQEIFibpl+N9W98zwsfqHgOPTJcsZOTM+FXHuoz3FmbLP3
ly7/WHralJ3buh7UPiec36K1CuZPJcUwFIYcuHLq1SFVEAPg8Ul0vW1uIjJuQD+g6i6Yva5zguhK
jVF9O5DTIbAQ1YFBexgX9lZZqiWvachwZOfZHItzNZLFs8lRBD+vNeK4l7UMO36MqqoMItmO/Xo1
o6/j4C9ehkRnj5zdLhGkIgyrT1Y3dBw38Wivx4Uz8w9iKecvgWonfcXQoPqSKFG2V8ZeZA13ZAz1
lhr8gkCTwKZsN3M+FYpFdcoGa4bhnLvKOjBEH/PNomFJvKlelfaD7ltHvLSDsYFAWvOdszoMjxYr
8dcrzqHuTq2BJLGtHZL+GGQTMQDMgsanYVZ1s8EOHP+hTJb0JzNrOR6SSrrl9VA49hersIP8MBiE
zweUQfk3b3Eunu5YJMupTcZAbueOBJC0oGKM8a+PVXWNuDFxzv5iBy9hYcOktKTvvlY2DXtMvV9Y
Ize7jsuzye34yjGmXa8HCVFhK+AMW7t4AXq9Qca7KLA8BhIwyAoBWDSzCJOpR9Ei0qtX4l3beFnk
14x1/ngj2j6CmygL5e04S4ipy6LW6I2wqvUBCOC0vE22sN/iMMvrT0ieaueqEVboH41fcORjS8Vf
mEgHwjmyVas+cJYod9/GYnDz1GTIhbe5VZpggz2zzV8bR9dfBzW6L2HTx9ned6wWMYTXwIrA0FxN
007LRY3MY7x8fMwswlGfm9qbkhckgyWR3Q23a6p7WpG07T330XNXG3dClfnIlbMErztdUTttbBvp
MfwXVK7bKa4lQIKpr7q7vMOb/QLAx3MPddLE63WUIxv7VMxDn4E8GXhK1oVqWnzefRRzIVbTvEmK
aYF6oCrLPkyGq/yL1cgihIWr5Nm3crIuEbvawS6JSxt4gpnqLE2S3tRHLANr/8fEtt/QM6n2fSmi
6NtIMM70oWtCcflrkRLs0PNithhWa6RIGNow+Myx0XgTuJTGTh44rYQ49q2X6/PAPeptSjNfotSk
hlySunkzZS/uGKJgtWJpQ4ZBjW22pa3j6XDZ86vH2vGH4qklrc0/Ob1zSbZoY/KAd1A3uvaZ4Fsg
K2AeYslVslZlfzMVy1KfxTAlDQYFHyAE/n8fhkZJPzO9dNZckfyWzGubKGjvnqPeZtS84h0Wjsgf
SzW04gNfruYWKrMiuB3bPP7m95niYQ+yMziXyDZgTVeOWU+GrMpyl/Ucy4csnOsaxUAY8w1vul6X
42cqo5HLGOiwio46bBz/2a+N7dxNLbPEl1DWIn/SfNPyYNS4NHeTv5K4znqxUIcKjiqgUU82LwvR
iubRKK+ztnz8avzKtnXGYlMbX56C0h3tk23F6wJLVEZwrk3knQNRGvE6FCszOYAn8GogQ69XFcrX
+Nhh/UAsiyx+3BAR7bQph4StjpNRrrd14tIZ7shKXziChoXffCP8mRszLWzZWW9tW1vLwSmIndpb
Nq9w7bvlgqMfUotzUzvlhRkw6zZMR1LeXShcIEwxDq+uvs+FVbufVehZt+Mk+wgLAybbjwHj+XLr
56Zn2hKBGRFP6KW5mFqxuPN+tqLBuY+6qooP9uwn79Zs2+JzlC0LLtdwSGD1aGnJYMfjiYmoZVW9
b0H2DI0N2GYpYvt9yM1ivWKyKHmUmtZ8+l63/59/9P85AQ3Y/1dL/IMIl636/O0HBe7lv/hTgesH
v6GPQ2NwmWsx3rrQ3v9S4Aa/2Zcpm82U8nvnSjf+l3XUctzf2N1+V9ZdMlNo1/9HgcufJTjr6I0Q
svCnOPv+10jEywujJWIjTRIxCzve54+tnzU6XPG1jvGlJ8WhQvl7LUPCZ5i9fXBs/kq697ehAMMN
XsS7LFTRuv2cAOJDUqB+Q6Y3iwyjvQmHFN/StPmXH+D+z1b5X/W3f29oLy8TIE9gZ8tZ8DOcr2is
dbQaTKoO5/YuUmN+rjOKOo+PdWWgDB8yITqRWhPEFVxj6pb23t3++3fx/VV+6ON5Fwiavm+r+bg/
TyZo52yphyVJ22Hqv0I1yR/W+rDyEPij59D8XUgAsBZ19rkN3S5dnULtKws07q6b6uE+jGr3LSgB
VzktS+9DlZXq26Ta5kEGNCoyYCy19nNNEJk1XlBmjXPl4JYhw0FgUiiSLN5LPfmnXCntbSaLbnUs
7KzeVTYNzOhV84cMoETA6Yh4fRZVewIt5RtVyvK2TubeT4bsNhwaZxM3Rb8n4WN5jixSghxruvAk
4nalI16mvza7/3eWcJZwg/27s6QpfzxI+Nf/Okh+YyjOCpi9yEWbj7L8vw+Sy2nB2OsyM+H2RI0Y
szr7bxM6hwz/Q6nPTQB99SIS/4us6ti/Ia+KURGivecf/9k5wmH24yyFhxvvDAT1JV/jog/6aUQb
O9ac80Tf+0KDMQB+ITrIKXY5v3oL72zCAEXiwK5skzXewDFzFoQb+TheJYklk0MQjoN69PTgRjdt
NUfVyaY7UX8URGGLq2jJ1C5po0GeROPW4uRW0uv2OYFk+uTH+QCKYrUL8juCppOfYb2IEcIDfqbj
SASts3XIGE1ex6i8mHYyU3bLUzw6Qf07GGQ05qmnoyLc2l3bit9hvJR3rSemYVv0zVL+roV7sc+E
05ScKuMv/l1RTuVuLWqn20i78qOHslgJf9JkaVRU+IWTPdsR9ryD7KXelsZ6npfkg6bvRkVZu/Wm
+oFI6OvJgwW1IRWiwsEb+HN8aBmt4Jux53kQN3GfxJ9te3qTyeDkJ+1nno2GtiYu3o4+4f59QVyR
nFm7CuCNgV75SquVkACJrwLs/eApZ9flEQddgdLzs98LMDuZB0pw31A551cLcPhzBP5dfPatyloP
DHHIqwJhtXxe62kFV84nmLpTrXsPgHWUgfWIIg4KuuZTA9G6TztnaE8COCTQZWhYz0LQ+QDvUTi0
YpnF2WkFP9tvstF3Hr2W1nfjlLpHX+r0hf6KhanU+x4bs33QBgnMPSV15m2aPBFfXYiAt15WrbC7
FlAiSBMIGsBea9wv7ijB1ol4eiCyBpJ2U9ws2OW2ovasOC3jMXxMLPVp7Wb3ZErH+9YIp1gPVbEu
AqajDoti32kWOR++lkG+8QtRV4fAN1reDJWuCJqeE/VaksHFzMyIlgzwZmreqhJXH2w+J5u3FTZU
f2dmkFGPWDnjOz07dkUJqcCNfSs5Xp1v+JZD/VQbdHInM4lkum1g4eDQorHxXBgzTj2388FbI2/0
0p55Qu0dRdRXoMoiF7bIabB16X6EURbRFJPavFQ7W1IlvwxzsEZfItvY5X078WT9BpShmkMw48WE
ZXtSfacOIk4o0sN0HmO/37qNl99AL8E2vLcnbsqdIXiu2tX0K/1XArhkfgqUHqOnAZNt+cnLhYCL
h9imGYs0XmE8ErwOnOZe2EnZ3GJyjZqRyYvdOMcMb7OzQ+0beGlQSgLznI0XVXlsYfEh3cg9hf3S
X9VgZA74xqaDu4juNh5JgBmFd1MEaoVeLyvzRGhJBD9rzK+yynHxEQfqre5Cutckqr/ifNFpOdYx
IixbDhtnvVT/Ykn24M+6o4XP/1Ax1EHhzghLpKaWPbk21uBuskWvVy7URo05rqufSSzoo5R5Npdv
LeVnxAPTFWdcdQR+E567CvQEWKU/qsrPb/WQPTeTEz/29Zqf7Sbie+8RgfOeLzGgauF+mGBb3LWD
9p7jxo3a9KKSPNichOclJgiC/rBa9sZSZp87OvxkB9OFwmXEubHm+XqCpbdhkBxuc9hBh7nxCr2h
yFEvBJ4M8G1Gj96tBO8W75le2ofRXYDECS++smMpi5QJRHeo6lgdVzwsX9yOVHHllmS+KZ9ENeiu
KvVL10oHL4u3DpZFmGN2C/ZKWCe3Ka0bqcS9Awx1U0mBg7tboEaMBPWorA5D/LJMM1lf6OcoGOQW
DKGEfKeTHWjFhSIG9FGozI3REKACZS3HIBinx1no8mjZZbxBPW1vLOXqvevX2cbyLecKZvR8NsVS
vBKVDKuvX6JtZofTPtIyO5Xt+FRHU7Zn3ERMeRzmgDU1a9VGVrclcNHrClP7I9PR8qTK0HxpJzub
U3os63kshq9ukEz7Ui/yNY8j+YAeTSOl6j2qQ9PwjSwHt/aLK7ur4Be1drLJrFadwqp5z1dVQszm
X75c8g6srpZ/JXaxhLP33Gqs3ft2wD/mE4OxswBxHAs3XE5SR+6NLiz/1a3c8MqP1XBSUzmcZ4iM
yp3Edg2ZhfLICnY97LujLxKxHQO13Eis2Wetggyvb0HSrxW4R42S7d3QhO8c4Y2ncADpIdxWHpN1
/hrxE+5ogt3HcVEgXJvius6r7uiExrvy1ywmfDREnGbTdO/92irZMmakD1w6gvuhQ7hy6a+/uGWp
4R7EY36Yy6A7MWjy7p0CFxTA8tg+IeiUTmrypfvsE8rZWxVPRMt2Hy3ESFuYcuM+tAeztVwKVBXZ
TwoI1xH6SMhIyiGHsVy8PbOWemNqLz4vDOdfErht5NlPJs0D/cGEhqMFYi0tOKj0KtuEieUBrjW+
2gyAJJ7AR9lo6rWZ+KctH2fu3F1BVlzK0RVvps5hAZHlIxfQYN3MSFhYrdhQL/Kpn28L5/IUR/7Q
FRuryppp360eWYR5OF67ta7+WFYwsdfMuqsSkGFmebJ0FNkUkknCtDfL4DA1PxBT2HhQM0PgvmH+
KuN8cvJ70BtSDZjZRRZauyK3qhEGQ/IXk0Ex7GnwgMeMkjK5pt6fOAd+cOb0TwhYiA/Rp+U7BkIh
J5S3ONtF+w0TD7wIN5QGeEScB/PbLBwsOszquXi7ZK+bfsaZN781Y2s25B9Vx0oE5X0sIFwxgG6e
a9JG4oNVrp69B+EFlS8hV3RPiV+1Gxm3/SPDhYCI3gxMfBLOu+k742JotdkHs1iP9Yo9bfGAoS3R
wIYoqskfUkIWmzn2ppNTSnWyLFNerwVpgp3EAZ82Q9R/LG5GYRX0xG6g4O+3WddFe28kJoixMNQH
Kzp7JctT7E/VjRXl1fsAK+6TJQdgXPMcSLYEy3xuviM7hgGQ5RIn5kUIBrwtSO09OMvgW2WMvwnd
0jrka/S+ZANVXB45D7FqknPchvNjJHuODf5CLptKRvKUVGVhpQguO8ozl5VCHT4NIgZz+Z0oEhgr
/nB1KdIEcOinMWhfs8zMTx11DTb+oooehKu8/Xg5tGxEdUuKJaLZY3IO5quhF1Oy1fnkPi1+RuRx
ZZFTc1i9zruRqNPetE6enLaI7weq331YYON2TFHdj5XF/ksrkQ3bFtbyiK5NQgGcwvZNK7+9gXHh
HlkrDjcA3eQmCsbyQPBtc+wL5brsTmL5HJehvi5z1ieFBfgbBkKgTnEl+y1IU/zv6/rVSgrCPpUD
v6/zu9c5AuAWfWe4eHWvA9Y0vV7SrnRgCM6YWZgaN4n3EIILfpXehQQjAFEoTlAVvizx6H+srS0+
8WSEuDbjRUkDI+vbois4w7XnnKqwcp4LE7s3gbXkn9sLdaaeTK63uez1JwWt4hjh9+dR3sIW74zl
3pi8ETdFqO2b1mmzc81fkWx8a7Cv13YNnzuHACzfeBDKE1H7/tZZqWPYYhefQLXnN/53l/nqWfOT
chb3MAO7BViyapCD1BqZeMtDVY4o/Xt/+abbLn7knbKEurANe3Y5tMtERrlf43Gcg5tpFJO5M0wQ
8pexph+7q+C9x8SlhPEKOQP0uHx22r4cbiwoDyQDebEntkUuRceJRgfjJ3DkIBufk3bkeS4nbQU3
jgIKsMuJ6Kk3rJg0+wQQut0+Ugk4YOjtdX6MA0XUZiagszoNVh9RgseFqhp7Iw9k+gLml+MLn2vY
5YuCLE2mAL89D8CUem04td4yXluLZa4WGXytkYHemDVIHgSBFFdtLSAYtInDiJC9cCgDFGyRT1Cs
g3wTeky+DYbqqgjAGkRFMxznggA0GNHhKQjaL8xMH6Srxm3j89CPjPqSuVToA3f1Fkw1W5wgT06h
dIvfuUG9p5yje+PPi/tlXnTxidlMDYzYyQ5lBIqXwzSk5A6clfBLu3wXIf5AnSnv3R78aL5d7F5/
aBFG69GHI1nQKhE7fVKGdnALNHKqbqniwzcUFfZ6XhjqWhsf4PF458yyal7a0uhvuePz6Cu1HTfH
1gnVeCqajHcGQsE9jgSevUnmo9CI/Sxh29GWktEyJI9ia/APn1De8X1YZU8Lu7YOPht7MQoRQM2i
gcIu7McjtqbB28VRX0p6r4JLOGqpzE4SbYV/dnWwiDsTm1G/+/Bu3F0hZfZRhhMxchoWrkmFx6Mn
hQvcxteygy31HsHktW5AEkbtgxUpvroYgzTzb+lxnAewTM4rywsI+Y6ti00PLT3a+npguRJ4Mo8e
mixDlV8tYsgfnKCJshtfTUOwFQoG/aZdmcrtLD7UNxUGXX8b0/rBU2QXGOylWkUGH7WJ/e1qsaXd
WlHhXxes4whiY7pIsyrccTqODgsOuBdGHq1KfmZw1Zwz3092npHZvqwS+24o+nKP+cA/ulk1fdjr
XLxJqKQQnZvwheXEuhtWpztkVjYcqg7iOMU5eHWA94TkFq1uvkK1yqu087zm6NuNexXrLtmNdvja
TKwcN4UdtecCrOc5XwBDBnVLApdVR1v4OFWad2P/Vblty9KJsuCjLRWsUddtkl1roIRfwmWnI1zp
+XdQPv0ZR1X2dWCCwhkYDF6yre0VyRQhGwPId3sEMD6vBTBLnyawsr3hgJHMANdhtZbaee8cXNay
D20G/t04uTqAwnHvjd2tu6VfnX2Uz5+j3ph91ITOjsncdKV6wZ23du51bGr3Jq+rCE3TMMWvSdlC
4nDt+avXW/Kqsadir13MN20du79bwzxdFcxoHnMDkS61x5iltIlYPDg8bVLJcpT1TMFqAtks/Ts3
/D5owUjlqw2Ex80ePDPRWWsvu1qQdW9pr+sTYDMx77LaT67n2VRbclODpx4N3qc5z+tTJ/hCtiBh
WcNkIHcAvDknY8Zq26BEuSouYBO03PVxxjfGavfC4VLlfAPwMs6OWTYOX6ry++LIUp1M7ohV6OYL
bxRDDygKVmdW4EFTGsaLR7l2Jh/eVdRAoPnTjfB/E0cmjgzq/t3Eceo/Pvofh478F3+hL53L+DBk
rIeWAAcFBJH/mTpGv6FVvKhbUf87fnwxhf41dfSC3y4OBqwBoDX+ZIv8NXR07d8uLBLkcwArXbRm
/9HyAk/bD0PHAHrmJWsBDxqjfjK8fzY9xivyjs7k7xMGqpWIodptbwcfQNWm7eQ4nvKyw7sC4Z7e
eTvrSzT3ZfKTCHDxa1wFDSVU6XbAw+SfKLGFmQdgMRBaF8yYPV2YY/4FP0Y9fEGRyS6P5+dq8Sij
UFB6Pcgy9KoAvNLW6yJJXzCKZHzJ3T9JZ9mf4DO01BpjElo+ZGDx1sXqIuNnFtEXclpBVMbc3STA
cGe1l4RGyCfoTrK5p86TwSs+zMbdDb32epYCJfgBcCp28s4ota3OflAg3GLqqUMmpLqPUM7ldbNH
h2bbxJMKiwgFNZO9wnRt+iMrLMFY0nfV9ATXLBkeE7nY890Qts0Xa2TEd4oQm09Hu1V2v+3otmEu
LZLs78UdOCBCbH9plMcanN2KzoL/f3K3/myNYhsItD2x1ZgoDSTBAfsO52V/h2gLzFithiraJ74h
MHKeWq956CuvmzaxQmB3YdAHQI+DMTgK3FfJZma2SeR7LoFj101NkL1mfPKKqd/ceKDl6Edo5P8g
SEnID3KS6+52YIbIDqQU+bMlvLDf1LGXfeAqEdXB0+WwfBoCu0yydMjR6tU7AiDW8h2MmeefvXZq
4m/gjIvqFTHdOt1FAxPIK1vxN+0wiiN7K1SkvHNrRv9BAROL93486a8tD5R8N8PsJuAIIeyj1QcI
pXxH+W7KFgqQb7leXJID1UCdTpfn9aYcnSlDNBEHb0FXdk9rSyjodtK5ep651ep9W6m4Suspj+4j
N4MBjQr24i2Ma+DZ/BGCqJwkiD8oE2daQFupp9LrQUCtUQepqi7s6W6KwLXSssgOsuOOxk0MdBxd
UwybDI2GSYtx7LtDVxpkLTbkqzNTDrokcm5dsRNiRNs2dzGlNXx54myY6TjBrii7pL6lAh7qvXIa
82mQ9nBTRG1WnfGPaGB0UE/zu0iUbr7NY/LkgP2HzhuWWkTVq01qjq2G2DvYwueGsUe6/JsGubK/
hZDcPLaoJOMTSOYgOJAvwS9t5z7xqqFfMsdpSmJXSgbzj01EHkmqMh6qaV6y32JA5K/w9ZmUroje
6qxJ7UTbdCRinqZDH5DXgbF8AEApmY3FR5kNzpdysgfFD0Vu17pxeY55JzFFkLbQOCl+NpfYLLGV
UlYZ5Z6ypgsjEcocP8pYnpY+KJBiTevyaSRnsz1Y1HkPRcEEYktzMI4bSgfNyA0BZpUWUdjltHea
mV3TNtY1KtvcpCBimWeNsLkZilM0NiR4GhFjZCTpNB37yHnmuM2f/O/6hiyWpEO6Wbb4z3XT28uB
QfPS3JaWLYttnl2KnnXJpIv9xbEFO8UiKF5ZArINsJehLrkewfpsV90673zLy3Kv+9B/qOaLMmVZ
XMt6Skaljnxwaye7Ln53lrEfTv7S+iFfeDvW2wpMA/EbE+qvXY4BxiOLnOVUukgwcGk1OPUKD1To
bjoy7FcCKe8MQdCdmYuAU3OxCW2hr7nDm9v23RXMAd+7d4cFIoNAnhCkvp67JB21Vb6vUxA8tCri
JHd1KKNDvw6LBwA0H/+I0OcfFaf88NLKxcFYhEArhp7Odvi6njuEbBc9V36Q0k1egYD2zz7q0ua2
WqxBX4PPWtddGCkVbVrVxdV+okLngm/tKNmUqmKSkyYMYIrbRQ2+e4NKDKYaJVnofpZDFL3Hvqjl
i2CIMu89vpqBrreo66cg04mXMiLzyuMS0k6ffB1qtcdcc0Hy695mqOkxOg46OuRz4c82nlIK3q9M
yulWk3qJ+h36x9q7s9ti4bezBtFvJ69ui61vWMRyLK2ri5BuJutGIEL2v42m8Ns+XVpnBTOvYG9q
MO6MkgeTElk3mvuiIqQ72mStKGW9CYkAlNyfq4m0m7rA2wmVmAppqTNz/by48iEzljPY4HCOromu
s6avNB8kKSJbm6aGQ6GZFm9DAFY+/O7OOq5TYyOd/Ajr3v7EdsZUfWoCVWV6k1htxsGiIrByd1Mu
jX/sF6CR+6geSdtaKl8Vx8p0gnSry4G+qVTVynuF+8ocys7wfNz6k5IVtFDHzSAmQqFXBhpK7T6S
kwPwaHAZF+201s5FyKaD9bYShcOOsCodk5rIl/mhlzzPMHJ77oNPKNCi07r1xpyFIwk7h8ApXCZY
hjnaNTqGQh6gUcX1a91jk4PhnFelcjdN0iPrQLMICW/YJBX022/lReZ5JWpskjCNs0E33T4LrHh+
j9e2Q2ORc4d17IZKH9SfGI3bfa6aSnvutl1BvyLz5ccdTk2F7b3ZDZlZMr1L5rkwN+QTRDhIi6JV
V76QIj4LyyzhwXfbkh+OTCLbZwDYaql3Pk85geopy2J/h1H74jvvbYY29bZMUDCRV+U5sO2RDHWO
OiD914bpCDjI9cSlm3M2uSaJipum9azwjQmIETfKsQd5t3TTQsvkWWU2vQyuNwTXeNxdF+//hIO9
YPlU38dz3XfbZFyiqEnDqV/V/RB2lnkes8lWX+aeNqpGezGu84a6yJQn4+agDTnE22n6L/bOZDtP
ZM3at/KvGhe56AOmfL361pY9YcmWRQ8RQc/V14MzT5Ut+9jL//hMU2khIIjmffd+NoJ54Uvi0UTi
vDYkZcVIGEej3rmeLuMPMREZakf9TDzQIw8veXBi2S7CrT9J0dNjpFcBhP/j6LVlGNVpnMznoSx8
9yxjN1A8zKlOh+di6KpPqu5ieSwbIEQXk89nfIrNHOhSja53vCkqOVBiYZPrH9fuUXo+J45bncVG
MNZHUdRL90ThizvFK53o9xMk13td9fUH33Ys+9En3LgkXmTW7kEupgQZjAh3QOdXD4opxS5J4hpG
3Z8sKsnGQ1mWzXg3hlhZDL5flelj4KZOGREsaPFH0T68Q70R/xNx/5+jz38BQfn10WcF/2d9+93h
Z/03fx9+fOcvzil0sx0cKRhFQg4ff0u3PP8vb/Xkmo7zt6brW+mW+RfmwtVQE/JPQ4CD/6u4MDj9
YJRG1hVwavFWIuOfSLd+sBjCrmEq4RAFOyy0f+A0LbQYCDgTEzFnwjoDDjo9+ipHP7sW4UkVG/s9
ezh/mysYbFHXLPnzaI7iVal0Pn3z5H6iuHprzuZPQXyy3tVq5nc51n1nq6zDuTXwwTIVkzV19Gx/
2Qoj648Qqggvqty0u6VXG39WK6v415d+65ZyAZAAmYc64YJOw7P6/aURbxhj65BRByX8XdCRLRbX
05d8CvY6oZ/+64t9f95cSWIchj1eHAJ0mAVv80wJi/Y9tk5yWxruvJ3T/tmRqKj/fy7C+RjCO2Ms
eHNHCCd0UnqG5JiYWSdkWwPzm+Pc//oqb/Q6NsHfxNbS+1xvBZPe+vNvnLCyHUh9sfpuS5bIrWcs
6GET9RCKhSLp8qFY5CkYqptSh7tfX9fl4/jO3saFUR3h8UIRZ0FlWH/+zYUBqmgj6fx+i8vMCDc9
hpB5X9BJeB8HhUsigr0QX5E15rMTL8vlZDThQ+pyYEFO2yCewQe9FqLwq0eOGoPHeabxupFVOL3P
nAHRhEvKQBoZlQVTu1I2uS2EV3UbOBPOQ4cY4oElgGgcKpsNQal+EZ9UPS9X80S94QS2oWQjZIOT
iRpt2CIa+iQITyFnAhp32u29TUgg6jvYvu84rynsMbr3i4gqs7B2Xr6ynh1ywwiA8b1u+tMByIum
qorf0QRAYn2dE759eJ6E9UzxYFvVbXFpmHG/01kofnOVH74pgoQBAqxAF8uh+PNmBHYZIalWZ3Vb
KgNqG3aaHYbJBs6dBnPPNqje/HpMMCe+GRK4UtfqkieYcNkefT8kfFwbXk8FYIu/jjfX1w5qROVu
qbabHIsaDFmz+h314Cc3+dXz59tr6jgQ1e8vSlV35SMi4hFFf4PYiypl2nJmccKbesaY8+tb/GHm
WJcRdG6utVosKR99f7WFwTEgHOm3gsrOptKjReonh75fX+UrkPJbzSkeVYhPzE9Ig1m0/LdvzpJI
0Zm4tiNSk49Yc216uwQxcZJqsuABIcKFQdgDUaZUqDA8su3a15mre+LQbPGA7dS7zhCTBH/f/n92
Gf/1VYn57wusJ/2svttgrMLNfySdwV9sBVlN/lUoZVX9e4PhBH+txDjmR47McJpZTv9VWiVVCN00
gs5/fsi0/a/aavgX9l2PeATe/pq88kdoZv/riPy/ocTsgobahlLrUb9EgvB2gRAd6rWYHHPi8pAP
bDRewWNSe2SpIqk7pWtsXtzEbbgly4GyAOgnYG3MfvnahB0HYlYn6g63mLCq4sEEYNxtm4C0zgNW
bsfeJG0jvchs205eVZ0Z5ntBJTc5mBQNkn2oMpKD8V9W4sxfWif1o6LVjvrYqwozSNxI2W88Iw/L
M1xOhvsO2F3bllEdJJ0bdWy+g0NaptYHc6piMGhkOy77jtM4IQT+WMaXfdK7406HpD1u0RRODk38
0qSJV7T5TUBkL8LwjEAGRAClUe4Sqfv5Ma34nyj8LItPZYmGb0RCY5fsQmeMX3Pfd9QOXX/fHAZz
7nx3MwyFVJdeL9wC2ZGc3Ec7dvtqN9NWRqXnr1k55lbY7jieeUmcYreTvnBXxI2HU6ifWbvGXiTi
EM6z9ZA5ZHMATsUgvLWLoifOo67VLiYJkiDmaU4D/uZ0vm4pypWFh+QPn2X+HFB/urbQNszsDAuS
D4tOOyN5aUbzgqnZ4Hzl5sEmXyQlU8sZaL7EnmlnW1U3A8B5qiMSlUZmpXu2k57Hw8hySTbT0rjy
kBAbYGALlerRVVa5RDYW3UsMWXZ7Inqv6HYSTEnyWlaitx+QmgXt3ukCGWzmvuR8q4JKEEiOSbDf
YFmk6SficLgcOWxhQ+gwwbIxKRhOSdLTuCvCikvjnHXSXdlqE5lv0sr85HV18qgJ4F42EuJUtUtw
mi0RqoQAQZnRos8UndlvFFzzYQcoKXiJC3z4OyeXNZrdxunSi/VIfpfm3VJuhHLiL1Mwz+/wcOpu
p3qjW455GM5qg6vZqrZoqZqWU2llp/w0+EC53TiSY41jHTepr89CQ0ziQFubIWb3Q+hH8zAV+b4u
SGfeVA4xD8g10mVbiymxTgG5L+aW6N1l2vYWHVEqowPKtREBzx1nfXGJOlqyHAOKmDdOIl3aelRX
egIwWhr5dpWW12U659RYY6U+9Bq32Naq5waph1voNVWzUt1hEl2wbBI3MfuohRQoLmeIhfO2iTF6
n2Q1yGcgQR7MCyvpXgMcucgAvGKSNIrb+L3fzSKOgsmRjyh+UE3GniRjpBy68SrP9Vpdt0okyi0h
epeulQTebUYsMZqrtCO9UwY5frRZJYETVZBK3dW9Fzyj2qB2GTuEK0YN8Kr1c/fbe5Nk23w3xjT+
tmuIgNwPNrUqHIjMHpdjj5ebpm1M8EQlDQ+xjd+4j2EuqDI5QaxJ2tChwpLXOpWzpy1MxHyPdJSQ
VzNN6DnQjKfE6HY3ddZ3nwqrCl+kq+inmPixLslDRaVXjwVxp6RHWcQnsvl5j3oVjUdS2HO6adFE
ffAzJbwI3yTKSKyc/k1ppkNDDCDJraAiKKNGpidbVKJlTuUpl0jpTjV3JjfIFqyCrBpcdfuScCd3
n+f8BVHosqGNprRbrjJs7uRC97XvRAbVJQqaYTLVlKdTA8+m6+sKPVRCi6AB5f/ZLRWMJWX1knTw
eKDrG2JUS7aNbCsefBLWPdqSorgqQXfx3hwbZWWGLHCfpL79CblTs0RqdJ0n0dB9Q/Hb2+fz6BGo
SShUe0f2pGFQBO4LCos5Iahbcs2rZoM72rZ3dRxYd6UNYTcrg+6uNVtQDomTjfqQTwVeTc8WlOUb
11qovucANGazVHhgVwj3hiioMl3lJPGTZ2Okj2qeGiGYhWOloChIX4Qs5jLmnLFArBoszkZly7CD
GXFds1JlNr0xrPJZ5GTpI9GUzkmA+E8p3F05mRgueF0Jcm3ztvCS8ToV+RabKjn3UCvvKAGdl7lS
N0VQ35VIiK5BIrB5Mgg7Tu/jjkFAitN5N8ubeFRLlLUGyrNguHFmjwA5deYXnk6iMUFNu2H+R6WW
OlJuTDy1o1TqNvaaM1ebpzRZMvJPiR+KnPYdaxwm+jK+E1SfH4t5fCeTKVsh2Xe+mW4K3fcvCTnc
VmW/Mz3vFGepwPSJEDaJ/WuLzNYi9D6NC9aczvA3eph5I7Etj4O/8MlaxeWi8nhftMYhW/JPjY8x
WFTk6vTdmbJb94u0pv3MZHLZicA4m2j4L9verPInN8mmyE8psHZDm5z8MX1Q/AariClPLwQaJaAt
UcdEc814J9OuV8dUO1fFaJNCRiJnZbrnLHvMco29HarEvrbnIdg7WeXHiN6KZOcOXrKN7Sm4DetV
3UaZmXUlhfnrmc8CTz96Q3RTUduofZKV5/HYnHXY+zfOkEUEN1yXWXVb4oFCTt1RNkNL+NJr77Iw
qvx8SarpVqwyEl9NxZZfdAPulc5V1j9UQ+MTeTsbR3fOH0ed1Ze89gHBSePDhmhtom1Wjl6dJJGh
gvq6MN3btCazdPD8GV56gXa9JiPMcItHVZXlNhasvFmZZtsi789tN37QdhUelVtcoiVy79th4AiT
Vtat1dvBZvSc20krzGGUEz96NklOQaWCm9hgOVl8c9WWsFRXtkZhHxK5UoQZmjKPhsb9MMr61RNz
c+EGiEyKIZ33c2/6l50xNdembl9ISHNOyqi3DdV05O9GUdEFs9twk07qS9tY1y3KZHiZrkv+15w0
974c6TqtzbKqretoDvvshgyLIeGjKvHHKeR8Mq3oYoYdze4go0IqwzXuOn3QU/relJ2xmp77DaVN
ABiZfB/3wxCVY/K5LLuPJoK1PFr9cvdGYjYPPsqOPXwM50VY8SOOtOWxrAxkyqbL/mWxqcATZTwC
WdlZ1XhwyLbGvVYWx0Q6H0u2ElSv3ZfeoIUhOCNy4CLANTHuSbpm1RtKQphn9L9WHl/QbCpOUzfz
96OWjLPmogA1clUuNYA4Z7psLbwSWeqF+UEUjnPCYHuC8on+k7WrqWuczoZsIMwixRltUrAsUd6g
07ZfPKe8i8fliQDs14yeyS35fPODjaD1Y9JhEOlPqYd7gdwgRX3F92tpH1TjtvUpb0yvb3ZMqLal
+Jzr+FNsztK8sS17KC5tqwehu6GSPnmvKmlo1TELZq6zHWPV8Y56wKB3ugN2fmZzmBwc7CtDWL7G
yrARHhOnPXY7wVZhkVtaTYip8BvjCaz25SgGaAsFFqnm8xDoTma7pputqdqyJ3Dq4spbCFqKo0Jl
VXXWyLmf6LfQSvQUjcqxKm7JouvUvZMh8f/g0fwW426s2Ec5Z/6MYj4/pFXa4PbWFVpJeROQFDYV
Fwnh9XV9gyykDNqboQhhDT3HiipdtW3jIX41OZFjTm4EArZdK/3xo5vktD/TVtOYnXxLbfEw+NOh
d6R/l4do5SpTI3XwJYwE2Lo0iswrjY/Jecw59D7R4ZHmjhwiy3wvs9SlifD1uP2fUy21cw6j//5U
e9ksz9Wn7I1waP03/xxtTTJzBeZmlCjYfc2V4/7P0db8iyFM3c+nDrhClfnJ/9qe17gic7UkUmbF
eOXw+/453Bq2/1fgUzmhas4uBnXRH9XO13r0/51t+TWU6FkswRQTNIO9+k2ZxMT/byQefhUEIwY7
t8a7qPogv1V+S2vumyfzk9r4mzrT12tZFFuptKJ6Agn4feUHDQEElJKMrSAc4mET62AAcATU6HML
WOHcQaLxu/DTN8Wm9ZKc21eLNUwr3gDP8dsSKzGaFSgvhOmGP3bbASYTluI0+03R/yc3FiC5sqFR
2sKBMv79VUrhuCpetcEpm8r0JGgQbHyg+/0+tevAi0YWq99VCn/y4khTpsRFfYve/FsMZlpiLfC6
FXzSzyGIp7mKNyW8vCHqBK3dP35zXGxlB1vAg4O3YQR57CjLBgAWDW0tr5w69F7cZlRHZQzyDLhu
GP5mqKzv5dthCfI+9H16GTSHgJLZb2ryDEhzaFDhR8OIH6mdP01pLM/RgL1rcy+8qGparKr9exL7
t7DUt4NlvShwaa7oriC0t6C+tItRf0xMtBNUD2xCoMjasil/M1h+vArRNpQ/Pbj0fPhvq0mDkhWR
oJjulCWHq0zI7FK14tOvX9jb0QEhFwAydRY6DF+Z2d+PyGmug0VqpA7Ss/RjOBbzTWH7zam1+t+R
DH5yKUpkfNAEmK1lsjevqmVpSvMRqhI0AXPZkCiLeyNz5hG7c9r/IcLa4sZWokFgAh1H6fNW5zhm
jaqatsYFkCOczcM5fp/KoX+vVZ5gkZhT1Ps5XZNfP863H/jXq5IngUOch0pR8fvHSZNGKRmkC2oL
v7vN4mU6z4OwvuBUozeAiU3vN+P/J4OEJHUbEgv1QKb49effdDeAdKnAXM+fWayCHRve+Ij04w+R
vV8fJkwOYMfMj4QRv5mQM881pqyiUcT2gJzE3Eq2SHV+h27+ycMDqUHQ0mp2Za2zv78X/F4iXUyM
G8gj1aEpPOMqVpk4s3E7vKZ9rW5+/bJ+nDsCqAAh88d6Y1bw5tnhLParRnIu9ZzlyFPmPLGQktx0
/ZOsrOucnd6209Zv2JE/+QzWTihx3xayXr677++SKjXbzxrNX0BZaKd7r9k3wg+PsbH0j7++wR8G
xzpH2R5HBDTHawXq+0spXxp96cwu0nunvcSslx+ofuZ/OgQDCPggUmnerzEGa9P/2yG4UIPLXYAb
UTFnM34U4ka3cOus+z+8mXWWMkk8QtZG2M1bDnGugixkd+/QJJRN5I8hGfTabv/0Zohi+KoNWBdo
zkFvPuAQbSgwIQZ5iLsMtUlMwaqpxfbX9/LDGFibZ/SdKN2wk+Lpff/IZoLoMENVvBiXAgLkteUG
XDY0Ub/N97++1A9j4OulQsTjbKhs+237EwNWNo957aKiTR00nhUJCadZwi/Z/fpC6/T93Uoc0oVE
07DOtbRc33ZA9RD0TWcvIuqlH1vM6XMnjplbtcbGFvO4kD03F/PGV6Jck82noicWFpTBH98vsnu+
LMQVJq9QvHm0fK9OnmQCf/o0TMnZHAOKOthOJZvf3O+P79AHCbzOHmxUuc6b79iI8yrRRJxF5dTU
+zRUIlr6pT8mjrQffv1of3yHCDbAkWAesNjl2G+mX3/hIEkFPYjaYZHXwnDrY1MEv0sH+clV4Htz
yEDLhjTGX2/4m6VkJvNhdEpgfDk1nF1TOCjKeuyFv76X0Hr74ALOMEiDuCOTxeQrYOXb63hZni+D
gBSWw9ScdiXrFwl3Y6peRNDF+oMBHtUtIqHYn267TMZoZJWOgRQnLaiCe19TjdvbCIWZPg3sg5G2
kVlv7bgqzIsMLe8L6AOH8BZcDfoL2E8wPm7stlU0Z62p7/EsDwKrT22iWs3VVIP3SqxCn5lTjNWK
2gKe2+ysDQfRUf+1hhmX39ikeHroH/XQKk/KzsOMU/3kDvuxDRLfoSdlq+HWm2KCVCgUhe6OVlNv
3QqBXyeyZI4DVNBWDjcq92ZxACWr0/M+b+U7L23Mg9MMtJcVdyevY5dOyAeIfHN5abYVMgqXSEK0
dYMfm1RKmy48Fllo1TcL4r75NLVYLW6N2M3U3mqNaaK6J+eqQhLYY1DFuSzDw1CP1VRHLjpQ1lSa
XWLXTXbm3TXtFKd7OvmBCxLaM9zbovI0VTnsyLc52MgQ/MHCnEhFfsQdBr60oetHIMm+91q7frJR
t5pnTQcr6pH6Sgq6lt5mVj6XqeundLNwn4FwpfAVERbTV9AhA9UdtTsgYVRWA01C+2PyschHSjiZ
nmy6E5OVPZppZiynIJQGfgk6H+lG2/CwbwQ9g0fi4cv5iAevHEEFCOd1oXJubrGa43GJStFo3tow
a72FpomAf4r79BaRrGg2laCquPWbAiBmSR/Evk2NASeAUfkjqdEA55dNWvq4ev2+KrsrvAF+eEYt
iiqW6h3/YXaDdj7Bbam9mMmsGsNqR8Q9wAtiZcuk67fj1KbGJ9CKvUv718HEcqVzt9LnKBc9ZyeN
fNAvWQUUUDtzANJGlmszFsk7ynfmavDA9ARsZ4/Pt9NAOVWffZpxmhOtWddmgMoIo1fntMcC0z+2
gTZuTJhUdaUSMewSLMggIWCCmsNL6DRmR+VTle2XHr0bfQ4yuMMl2eMItq7MKqjTM5yO6bQbNEWj
I39E+7mgoO4d4hBiB4wH9WrQXiKIpck64zyBIzz1oFfqqrlRlmHRQsb24QyfV1gXbxVxa2icwmnx
h0/mWNn1gTCostvaoSrweBQY6SJiOroRHIbOYa+aS7LyCHwgOXrISrFZ0kwlt/AhEb9bYGXCy6lL
ZXsAadO8oJzrhkPa8Q1/ruh1u5vAUPU5CBRzvignqJr7MZBDcHIgDpk7tLneuC1Tb7jqRidJzqc+
6Mq7oETEv9dVThsG/qiyd5aT4rJGG4wEmxp0MEdWjAtnRwMLX6ZCSE6TPI8rBMyuzwo29ZLHYMzh
wpakobuw8i7fzVgMsC7yK92d2xoM+1aQfLILUAM1x87OnGTTOSaRKy7+khjOM/AbSK+i+LJ0ImMD
nAKOjWRF0+fo9WM9fvAKV7WnlBNPeIRAUznnNKcS96YPk9F/T3BCn93Bm6zlyadYuBzsBioNQwhZ
3D6su/C98rrs0pShkezsMm++mFbfJkBt1bxGxbl1titi2cjdmLhBeU/lk760YTYwp8K8H5/dIeyw
OhdN+tCMeRluai3osVH2r6+KqR71preCbD4KKCE4MlpkdBGJujo8jkVqoahp06GKQr7GJ3po7frM
yuq2BZSE82YqjatiLtQ9E79AKe4ERnJwIAY4UV1jRKEHIIsH0DbS2tj4qPQhmWKv3S9BkEtc5rQm
eX8dNLY203DtM3BGAeb2HIB+V09wX1xLKr1pJjC6Twm7Go7u1OetCyfsDH1ljWF2apgvUNdbIA1o
odhZ/QE6V0rBv1/CD37JwrmxKeb6iEHnFLaEZdXduWhT2hDQaEd7S0e7Mi58ZWZ6G9Rl6Z8B02rp
co5mH2IbsGYzwrVGKp9r4z/YY0Cylm0adwJYR+sYUOuI3Gwiav3dcpbytVh7SrNmCxOqnmg9DYlG
cuhLD57p3Dr5SZkm1rakLHP7scOvg+FLuEl4ZrKUowEAuo21h6IQexR/DtXeqSnc7Apbik9Ma8q8
9BuR7PvEc9WGj0Wae3zQgDxS0bji45CXQ7iZjMoszuY+SVL6zlazmiJ6ihJyXriTESBBs4UenuUb
jxjjZRdqN8E0YlFKm6exMDexNSCPXyTc740xjg0Umsn2YW1Zkk2hDH39pTHAk+/cbC7HDQOKru2M
PuQI2YEW/DCntoqakf7jHkOt+zEDM3qfW5nbbSrD51MsS21cSyMWVmTLfBijEgktWtB8CEnHKmxD
40U36MyFjasRzaSDorlGg8tFySnyV5uWUUXYszWKTdtX86dAqnbY5K4zBrtCK+Qn6L8CmmWmhRUR
sljb72y81CWWP4kfK8PSf2gGJIyb3h5LlDrmEAKciQf/fdCRbwOQpzb6Hb6KSkdNPcYQB5tsvqXq
N9cbv5U0kbRt4I9rgOicd2hZA2AkrftOLAPcq4qYUnoeSWnmW2foZxMLM10UwlgaogboAQr+ntSz
IvooYFqVWDHhqHxCDA7lUmVROxacOE3Pb55wXFlrYxq+RjQoLWyqjsp5SYUGom+MDmWtdkAqGSHJ
VjZGj0EZG43luYYynMOHypaifkaj3yQAkQB0I/hPWApKmxAaU+cprMN8BMGA63EnkqEVVw6ELpqY
YUDX0ptK2lJKJnEY9R4yqp2Eup3vyceJ1U0Smyq5niEnYGdMgqrDD5QPw3iOrmhxdgbzO+wNs27S
y6IosXGUasyne3upcB40+G7zKzd3l+GALDafjovpMnaqdPat87grwuJcspfoHuo8xEOFe8KNszNi
bRIpAL61wP+iBhcSwqfKyAL31ChwkcmF7cyZ91ljvJGsr7YSyTbULKQ4uwRVIDp8huPKj2xbbNxG
CxJyUPVjHG9dA+RQxoLYHgZULd5xNbxAUiuruNskHA6BZtc9/nUf6hhiUU6CT8rAyXOGtTJFSFFp
i6pwI+bboM9UuM360ILgYaRZsdexT5bREiTAIyj8wN5j0+VgjlW5zeNXPIIdb8Y7A3XVthhYu/LW
NPDk4DDxlvdN6iUNe3AFHD7R2r3T1TgAAS6cDMO73V8ksePmmwQBd4d2xqfTGENq0buxQ230RECj
8zRztmW42fCx9wCkavg9ZlV0+wGwAQbPOFzsjXCRX4AMeqHWDwyrmWbUCDPNzZsUeXpM8UXT8pct
S+OqYzWuTA2AbO2pxvx5zUyJfKCmkOxaYP1PsZkygxhGXM1R77BJRBCQDTLCOtI/axb1EXm0gesI
aAHgZvwv43uF825hGrbhwEtL+g9tvpTlrrasHt9OWaArK5sqM0mRSfSwm+1AD8e5ssqc+EdVP3iG
7RgokQz8amz7xI1PrOEaS1tOCQEt2F9tO9P5JgACB4YiKOsjfct45uo0ZyLVT8GdNeYGAqgqB/y2
mMlqbEzV8AWvq58QXyD5DHOVk7DcA9zhvziie9fiofvcFJqS6RLAnkKU7Y2v+GPkex+0zdGNY/ZS
JtBrQtWsumk3iVG0FzNcG7Qu2sBvDBURxWyVUwRFlS0kYg+OQ1gYO3G+1O5U7ewkL/3dBNT0ZmKm
k49hppUP90AgFErBKIktGXXWvkKIbOx16hf+Hsw6OFRcsyO5Lk0NR3+wcd9sixmoel/nSbdmX7gX
whiS5CzNa+NR+YkwH2Vgx2OkdTFcLwr34tT2YL4D+ox34C5SY+ebg78n8LO/UObg9lHnrSpmr5DN
JwRszc3Qc2Rki12UHIZtXy0bt08J4qkscOfrcoC4w8atN8HQ4aBxS81j/JIQWvJaylWlVxktqyew
KltvQ2uqnycX3ShLrqundlPHw2yRE5l4HcdgWHcLsg2pa6Zphk+Tr1TNfAo/GPNS6dvCNJKFPxEG
Hn68LDCLR6euaowj0p4TFN8hYK7uOiUNnK8SEk+LtZUNED8RZizegftfHkfB57Ury9rDxy6dst2O
nec9JW0+PLgcBVezN1yxrbXUDdAJOH8dqeJTEMDDs4bzaWHTvhHLwjGErzVj0Jm9n84TKY1d+kUr
o3Ux3QfL86Ta/gVfSzpsmpBVh3FqwBGRhsLM6FQJgaBMGTUBBDGUR0Kpgm4T18hOdqVu2QHDcXPe
NZljvhtyZm8m2xLZHgmD/ZFWOVQVBbr0qnYdIqIrQ/ogStipvyR93IQHNOrFE6BR0kXw85X7QhKP
CYNqCZ+8qTfkjV34wOwjjCue/NRnHOQeyoom2Uee7WztoIereUdUQ06Tfer9xxRge0EcBU1QxCai
yxDCVcOwT3Azu+foJr0H17f76TCxFcS+N1BNCG8Nyhn5eS0w3mx9gQZ2Zw+tSVpOpT5bs+cyt/nY
2SKEvDF2WquYEEr5FhvypnPJz9JKclIY2sk7eqQ3Qitnvwkq1JqWhwUJAIykEPEVbj3rKZg9/7Ke
+SUIrjqWimz0h3cj1mlUEogwvR0jjr0D5VPUTEEvcU+QMto3qBK17LZK50l5UK0kMMQnxvEzAPqF
mY8uLRIjLwex3neiPXNqeKm7OQ2F3LABraxohD/6bIypzi5Gr7Gw2M+BgJDveHEcsdXo7zRKKnSr
RjBd1VZbhTu7UfhKND7Au6XLLJDLNcR+Ts+GkR0o+8GUY3crJMNw9I9CjN5ALYLCc+SBT1ZXuOjh
UWZB6YNnr6zkqdZBE28zX0pSMdB7PhiNT8LIPLDZjVp0Y+zdylyfZyCJpq1YjPwdW76ZDWjKGrrR
scfHjx0SAoR261WJ01mVicc77MVm6F39WTQJAga8GAN1HmEV5YEQgk4imC6ZDpspTKwdKTVhsi2T
HFxU0WflRzUyzaw6S7bZi7mUjwiVlusY1c4XXSlAmujIdHc2ymF4YVwmDmZQjpqvy1zU6mCyNzbO
YivrrKgHY0N/GoNCeQx039WHAH16hoow6J09p17ThHrv4tqsnbxQO212y6dJZcw7fZVaN2Wcjc0J
XpD+ABgYHjQeVx3oyFmK2YgvjTmY7Oo+nXuX7wtsa34YJVuS/sqUwWwTd7HY1rZZOKl+pnCQVx/N
3Iccmmir7Q5tIilTRSrnrP5QsI1TLHyj7RtPJc7L9J6monDzCN1swXeaeqSs35VO6YUbz59ouKhi
zORlgOz7dZwKA4RdPQH4YvLmtCwKziuZ8LOLYgniL54aqlc2t/0HOYSp/X6IEXy/5hO77z3CbGeM
LLRsMG6QHDf3KbnX6mAjdEwf/I5mNVUAlb/vku6uLuZAc4joLLg3DA2nlmx2oXtzLPIQukqwjjzn
j/hsLlStr+vGfeW8W2xTKV7q0p4+5GHQEv6RhAdfjGftuuU0pHUIqgncA1Az93MSuHN6/t+STyku
6pWQpA2r3qKkNm4Mv3baHfbonkVSutQMCbrvPlCW8DjKCEqwB7sdvev/DpoJHzfHPw7odYLKusnN
gUZR3l+HvWPdczKzMr7olO3pPCLcIV8FqSkbreLx17XUtxVbTms0Q2js0HMniOpt9p43OVOHrx9l
oJEVlwlrE1SRefrDPjRXoU9h0oemV4HK5U1FvUWA1jVpTpiyK/QZJ5P6ArWJ85urfNU+fNs/4DIY
QKlv065yXPtrqvg35ec26bRrd60RhSNJ25AMWQoQubvI9aGzz1dZ5wZXozDZ6IMBNB4DVqFX0yfY
5zcdhB/q02INVLMwR8I9I4z4TbW9DgeP7903ONbliE8o/JJUGofb1jSm37SLf3YpyyRPgBwBFzHB
m5Y4zFLXMgwuxUa5h84CQMEwW5NvwvinXfEf4dV/rd3of6+7OrVN+eX/bZ7n6rn+1lW0/qu/lVeG
CP+iOE+jghqey2v3aTz/Lb0yAusv8uttk0gCm16Ov4a7/qO9svhXhEdjZ0ZjwMr8TeIEP+LLpBVK
L5EtC6CXP3Et299/5p4HqQlzEkdVwiExQ/tvPkDy3ca6JniJY1XRHXJk3tc4F6JpsQTVfqw/nWNl
HzhegWa3kxs2CPOBU+jWVBYFlmKIt2HShEeTrDe4rnOOcScL2MdUS3zTupw7rSE/AQ0Ce1tYn8N0
tk7+5Fa/6ayurq1vGoR/30Zge3xWCDJWa9/3/aVUlUWmHW3u4cg1EiAaRgAZobnC+oCpo7+a5/mQ
KqLXNnYqa7iSEKGJ1CMaNS10dr0qMw/EK/kXypicM9ME6Edrgf6GVQ7wn4JC3k2LfG8i4P9mxPwP
e2eWW0mSXumtFPTuCTOfHWg1oDtfDpczIxgvjuAQPo/m80q0gt6INqbPGams4E0m2dmAgH5QCShU
qiLKh2tuw/+f85139GjG/Ib/OTdx6zRpMTDTe8ZeBvj/qNcHV5JatGsbG8WKFa6lWd+6KhgeCrPC
6OPV8JltkMPfyQfNr8uqv8OcIM7zQLbQlnPyn0wjjy87qkX3cUWk3gJd8cxbtluxCLysfwn1ztvn
YfMwFrWxh6/Ufdc4PaiFO2b5VcO2kIkBYfJqEM6+RqTKSTsMZ1tAA4DTTPNyM5KGJ+zUD1a2KX0O
HKMFcsdg7/n4+jb+O2aS7qVu2vrlH+ffS/WPTZs/f2+iIv9f86X4icc6osP3v9/+o/r5z8FLMefG
vPkHiA1RM161L/V4/aLalL/6U7I1/8n/2//yHy+v/yu3Y/nyr//yVLR5M/+vUSN5Mzswdv96Svm3
un38/utc8oc/UbM9NJeWyUeqM8jnueSPqcQRv7EaYdYlNxOx4WvT/7+mEsJrdBQhnj2LHWdAwR8q
TpIqTCYYBh3CCvrrhve3phLjaCCTWEr71UV++NrnPe7xam6M6GSmO+a95HQsMOospinYoa23wn0m
e2ClfZTdtlTgT3AQt9MWP2FOgWtKbiNVdiciylLqRWJdmdSdF5D95cVsbsM35XjWSY216GBrsXOt
925+07nKLTa6DbnrfwbhnwYhftQPhuEhCl7qN8Nw/vM/1zQJTxBlgs2ShWRlRnH81zgkwwS/67zV
QhKkgxoUDLbfx6EOv0Mi4kEtguEP3Zz+z3Eof7PRGKNdNViM0N+4f2ccAhp8MxDZ8ED0EHwqghBo
xtbxYkCNaYyCqlgTeqp3p1k8YZKlB0jwYF/V1jPaUtowqvUFfpGSrLNloQAenRCU7WtbAxEZDdqk
GxPcH14HNpXCgfkcumNUXfYuUWGC0Aoyi3AqTiuTrIkvwOeQpcKTyp8sGomPCuncudfk0qUMnZaw
v1VlnLSiLoJH3DhlcKbpcjpx9abYMun7m5TqkEMoYy7Sjc9hdKAzlkE4IBFPJLFHUIVZ1udjU3eK
KDjV3NXEiuLmoLWBEyHOq2k9YUIiKDvIw+nHOJWjcwb3n6YFOXDlzo1tJ6ZX7jnBerBBW08roGmm
2I7oN0GdWVYnXnLaulW+oZXamaRktgXum8VEBKm5y0bqRGsC8wb/m4vWplik1mgYB7vgULL0YUBh
x8pIquKL72paa45m+c8txQIIzSPOgGr082oxurkAYdtBRu6xal2PTtAnS1GNtLYJ+wwvk1ZZ+cqg
anNWFPDlVoNeYRgs24iCN0QusiWoE8sVXj39uiSFeQP41Dz1beHTjRvTr6PUDCyLmhcfGsDhYmmQ
avpUdGZCrsKQhzeeKnE6DoknZiVgt8oo638jFrDETJLislnJIsKYJ8q63uPeqMg493TKYOEobE6L
hW8ekjRUJewm0BArM24fZN83aknOJy6esF8TLTJso4Lueh3q9nVUmuWTqQPGXtSUCOSClJqvIwfR
HUEkXo4WwZnupzSznnGeeXKZh71drKn40WY2TFb5JaYZ2rtwsG4yo+0EMvKimPwd2zHeFaWtBtsP
iLLiFtOnUa7AZjhUi6oakwfhx717lpuNO9ANwCpl+PCzbGV8R7Y1k6bR96vpUJKdM25qUm4oiUQs
MQdNJ9Bz/i6SYiOUWdxOoxWfmhUwdSuxz7piOJ+85kdboITxSgpLo1+lizCNiLdKMUtp/mzPI6tT
VF6zHtz2DGqUAGWW5o+xVd9SqqzXkMvEqoXoGywGx33qa+y0xkDyJfo4ch4oAu2SnpN2bQ3bQC9p
1YZpt6Ogws4z1O6bVNwnhPBsC7OhX9snMyesTLeias+G0lvJnkZGwzPvxrTkfO3c+8JYF3m0U5it
FzqbcmSFMqYVXQ/rZBLP8PG+TqP9SI7RaVTY62mwkTH0pvsypeazRtcave8lFVr9JqeRsDT7SS2i
YjYu+Nnap4C3MkY612McpiucPTgFoS3adCwXoY7p00ZCklgUKdxWUqQe4mXoa4rWsaKd3vTRY8fv
DWWbIkMWnHmqYtD0lv4lL4IvTRGcEJ/7DT/sTT+rVXpqTp7V+Csi5N1Vp7WHkmiXB1xhV2A+94jw
jV0s43qZtvXJhPGSYBHtIggRLPvplzkTYQ5BBIDmibkzKvw7DLf2tSrLO6vsH7SsuQDeRhe+ORWU
C3dW0Z6TAJvd4RGpaBs3xQ848Brs4iIAHGYxWQzOMFLgwg3UU7xOuw5IZzDgew/o2KZp29G1MPU1
HbWB1T231ALmOmZeu5uW/gDHrS7TaOPaBadUvS138MK/GVFNDptlPyN3Sc4rROuH3KsvCSLtYbfR
O5G+7Z2puuONOAQvjpZyDyK362XZWlQj5Ze0F8S2G4JdLcZ/EjZ3uDHoGxXWnsycdTz4D6FtPuZe
lS5LwNg4XocvzcAeOhsw40Jktta2ocJzUIrLKmkAv9ki3gUdrSHkNqu2rihdlIoefmScG5FXnwZo
uE5aNkMUqvVybSfdqZuoG6elYKPFTCH4n1atMz1Zhns9W7lObEIptr3Tf03TILupCwPsez9Uqx4/
7ipqdH1HwNFOl91wcOvUgPKAX7UUYhUZ1VkzmOuGpuNaJVr8AHFkS6P8EayeedsRj5VmaoXwmLok
MrZ1XEkPL2zkrsKmKyk213dqaJ8zu6DtGZ3mRO8yXbckAxgPyqVXzGSjHTDsoXiKgN43WnmVRhaB
P/pwB6Jy2HCyAc49nc+4dIJDt4DfCLQlh4USoIPdd6QH5sCVN81t0spiZ4dq0xRdx8mlAAOKlxxH
37KpNFow3XMhMmJ6q4Mhq72ahLbvcvOK+S07OBPP3LgNGeYRtXnLKp8pHt5ZIv+hq/HENkNQDiXy
8aI4o0vobWtJosyUa1ekiQIy8Gq+9UHbZ5V5UnaqeQy7Hq5fNiyxCwRL1M5o+ejv06urnopivMxS
t1gGZfPkBPClyBjPT8060tCWVkTQKH2TiOB6aj0Eeopc6s57Jp78omlSE5iudWL3zvkkCVqvF67v
Zjl5TBmHvYWPJ9B9Qq/fVD9EI5LbBnKxRRww0h6Ss6BVwLkAG7MxgIRxDKM5VjwNcmiokIbOHBmM
EV3emyGsRp90CcrwIc6YMtqooqmGJ8fghA7RtNFlna/JAJrF9YFjtOWKtDfSpBeyR8jj3LptkvRn
TVbFe0oYmWbhcm2tyL7SSSJB0yE0VpziB/ZHp8j2oL1ifVq3qRdCaPbpIsllFFIZXAFgNhU7J2qY
+mkk+2D6ZoqqGZw1yfCDK7eDICxY3xo5oRrx1jcKfci3iv6hhuRK5TuEHZ1+x4+nF91hDDRxIug6
XA5w+a+UisRjJfiOViVrhU5zoLPC4aZ2LFBEO0fDJ7/IsjkCBIZhYH1JQDTYdJWTgWpvbjKGrkh+
CnVtXWgGCCXok2DRaN0PjkVXcAJgVa40YZYB0SIjLrqVWxR3Ap9rql1EhHIpuW/dRDwMedp3zQoM
AXkDLHyWDnWwWFFHN6vhLEZgiBPaj6rQvMZrR4sisjJolokWVPG2BAGCzMWgs7Al4ItgrCU1nhTu
lm/U43mmixb/N+UGqBArxAAOvjQUk7llLHyq0HLtFnQAaVdmBnHQP1O+komF5hBSMVaXyhc1k2zN
7vqKPNnRWRqqyrZDQw92CXFURQ+5rL81LATRnQT34twMMm6CPZg1OqARJ8V4zRbqstbamPXkZyQZ
rA2EXEoziCzx6g4RSx9NPcbjRRyW4Zxm1jWz+V5Hl0i5/TX0rOvFGF32iTs0X5siG7I93JrBX4X0
gYDeD7x004yARBC2SXOLIB3T3nRK6+OLyZ1Fwuuorl1nQ0ZfR/IJMvlt0meg82Oni4cvOSiTaz+z
AmcRKFvWqBFKGGERlmTzEHYD6sYoHaN+mw+pKBcNkVh0slLN3vleWjnbEKyk4PM25QrdXJatNYAJ
4HelRxOp80lp7kN2NCu+9CxblYanIbHVcC4GwClQjFX012l9YS8nNYUMHR9VQronhUA378Oe7h6S
WPKnViV8Dm9NkGFR8NI6SKyBMdH3KiClVePUNAQ22fVXkD8zRzfEVe8m6UnW6Arl69hsa2jDX3Tf
KB/ICkCawYIF/i1aD8rSt30S+/nC1wKFMCNr8X0PDUk6ylpyOtDOBs8p9radmGdJ1/a7ySRhW1NO
dV2kzHZE6rQWIU39quF1A/SZnLNpcPWdQ6f+RLhMWzyltvZCFEn0kKNwAVko2dkVBkl3CpJTN20z
YmpS2DHQBG4VWWlLRYrH0i1K8xx9cPq9iZ32JAZBeh8PjgBzFdQ/ckg74E7Z47+kBIr9qMsJBDfe
McSsLaqxhc5XfiCbOsZljsivjJJpReOYU4Ms3JZ9T6RvQFvHGwTk4nG0olRbZEwjYGrRimRVc/D8
sJ7XlccS/+qCQg+ZZgVG/kraySNnVhTD5NWD30ri3TAUiDsVa+W+jsSwscLxEe9pv6+TbNxZNclE
SzTChPy1Q7yOAiZGLUjsPZ0esRmrzkWRlX9l2UmXxBSWX82xAz5EP3lJSnh4D3hiWLlpc+q1qlkZ
6KsWTVJyPHFaW268lvlmkXdEyXnkQK7qMXJWIUeopTva5m6omhdF/NeG+Mriqu+ryyzvsrOANCHO
ZAZYeZe1PCHgcikzJ+FAlnn6CnySeTdE7R0w6nAfC5No+8zemIEDeyDobFhBQp7IwMMoV0XRU1bP
B1knK86zHPCJbGUML0Gh0aTZt9B7EwC12VH2zOYtKhSCbltk3chJMrb3ji+nQ5+pct/6tcODdwPC
yhEJReQ0yea/rSZTvuQ3Tf3y0lAZfFv/+/+yHDgX5P66Hrj5j/9T/+M//v1tMWb+K7/3F+zf8GCB
i8SCRRqtO7P6fm8vOL8hD8N7BlESR6k1O9B+L8XY+m8GxEeb/yciOJpQlJx/N3bbkv+KyqIH6Gwu
KFp/qyT42lf7pbYNfxRjCbVHykTwl9lAUan5pe+GfieUZpub9HQjdaViT+7NOrj12cOtu2709x6r
6xrII71siEFb3Y2jA8cT/SSKk3wj637lIve4CURi7qYoPDA3NWeCGflqkM4nlj3KnW8q8a93y3uZ
i1QYqGgZvr1bRN0+kRC5gZpfqnviKqWzJOvPvUWKaPcL8FroqajG6IDRgXqbbXUddjVLPPm4ct9E
kVLrGXa1gcjg7gwkKYs0TBu0F147B65EbBURTGgvxNs1B1FlzSGuUKmVo0mbQjcROLGX0VZtMVk3
pesHzGRk7nHqZLkjRk/3nxWdAhfck/fSENF6HVZWGy9ovieXOC/AdKYOmZo58XbfvGQGov0y9N7p
Vci5F/H296T+jMuClBHHMk2bcfjr79n06QRhq0KEiq3Caz11FgLiPutkEKld2APICXF/oVJxe2Mf
BTqyClWH/XVJAh1hsTnZ4hN/YJ2yvZPr3C71K6hu3hw0ZWWr0SQi6eM7Zrz+6Y7ZPnCzliEwqDtH
d8zRRLl0meWyNsCREAuR7kVh6U9NCvxuLlGw4OmlfxcBgm8WBFQEuxQ8mukXDTQj2lX1Mk7rcydu
CTK0g4rCQW+I8V5URnOPVh8VeOsnqEUaX4XXyHSHq6Fr2wHByygXw9iN5RLHN5Kf3hjib1OcUG9L
/ZRMPR3HI9qTXhKEFxrhcztxTgSyblr5QvQ5q8vIfmyliB24mvqG4B+t5OTtaGMyrHonvHUQ+xIC
J+NlZ4fZdYON+3vLqQKy2BTD86cws8uHWcSFz0N7CPW23o3SVc/wD7RFM0DHWbZFVo/s9mzv3LAc
7RLvRXlRZCPAPa+R0dXHP8c8UR0PIGvOgBf83/yhHTW7qKfVtS80uewN8vJqx4/yhRPzSozUpYQ3
BDWRiEQVgh3NbUyYLFUbp21NKgpoSCDHgelTYtmZdXdJPINDjqoh5C3ydSTIqWtUF4FLrW1pw4+z
OKcF8bk3QqFfkHNVh+teluM5qrEde1d2y6TK8SMJEw4EeikiTGR3NrLTCZeEvpj8Ja1BdYNieM1O
Mf2eI0W5T7tiajZJgmIOABZFgTqdwkVgJ/FNg8nUpRQ01ktDULRD6xwUCQ81jopakTaeOdXs1jIp
Nrr+WKyN0BBrY07hTJSenSIpUudOW1j2Rk/ZCE2oLFcN8IET8qHmisnQpMmKUlR1Fmb8gWVrR8Yl
R+ELTbkDNMG8DXdVcqW3FQmy3hRuRDkSLln6zhebEAe1sYnHoJk51OnKibRTUQDxW0qrvGCPFj/Y
yOzOTKJgrhHPuZ/pEd6ZO1gIICrgm6c6f0xTSHWqAULSgG1TBhdCe3GWGJ59qGxMlGxp7JVrpeqx
mEJx/vGok0dNbiZ2rCuskRLEDIb2Y9UFZS42S32sU+bCqgnLGT0PwJTT2tJPFdGUe7Npqy1FcHJ3
+5A0gZn2HLXhucaZYu2VDJVeifz049s6blrPtwXKgtY/PXi86cf+ejmYxeCmo1x6fWSsQ9PptnGp
iASPnHYxUUPbGCXcLkktmlhvD9WoFqR3gNiQaYZoAW2jE9u29o2VHhjiREM4RePCD84oGkEoSnPj
ie0BinhFtebje3fo1hx/yCBU2FiwV/CEccw04cyb1UlIvdrXzPgMPT6yUF/qI0WORN7kfkhJfOYP
fhVwpJplnNQXSVn+CLMYWF9ihdTOHFiaqKA50vPvWSYuzERW8YZmd7COCz06jKKqTrKs0MNV37PC
gBLvUbshrV6P0aRAgNjVyjfHcm3xHr+kMLiWkghD4twkgs+oFCWwuHF81kVXe4uQRPZThZ0j9vuL
ya7ZpyOfiW71xmYnToWivsj4rh/IJ5kg/KEQIJibGLoeHeGpEZv+tYUq+5DlESNXjAuTyWpR1IE8
1QAtafgbPPfUIzklXrJDoBhD5WdXJ8xUpqHGr3rjhjcp8dlf4Yjrc/kspASm2ZNxbSaqWDqUufcp
xbIz0URomrPmuzOmlLFHakv+67qBXYWAwI9/yffWdBoNTMfCQEWIGItf+pc9WhubeSL5FxS/yL/V
W2nuUsylqzpPu7VCBgoHUHFuZxk9reIJE6jAopQEU0XQTVts0kx8p58Rb0IKH4s6M6NVzTlyUZZj
s/r4Xo35Xo72H5B0Wa69mfZBJ+PtvaqgG402FCwfXZZ8qSpitjUto6iCiJzcFnvDaCLIyC7kug1t
mhlV9VB1SX/iYQff6lNE8KfAM9loWElySLv7pu2qU4p0C2JO4o1ELn7H4ZwsRsfTVmqS9XWJPA3n
0cJ6AM1OW4k21xYRcLarNcwrHz/gn2cqlHAsjJSHJHvmP5GQtCiiUFihv+1lol8WpaT8Wkz9F31o
vLM6w4sjiwp+pcl5ctF5kAltu5ubdRZij9Z+Fixrn33rrzb+N2+dm6Kny0JqCFggx7v40s38XMDw
JQzJjC9NJ+/W2ljTmHK6feIiUiV3yKMw+9UmJ4UN/8kAI/Pn+e8vsThve7ps30w8AIDxTYFShqCH
o41DFMXNUMGKWJZl/2RFpr3rvA7ngB5Mn0zLxp/2KFwKdz+nAJ0jFQeXt4NsUCMhwSKVS1Q46WWX
Od49D8b+23EYQ62vfYsmdty4/6zyEkuZ+lY4RnAvbTuoSRuiiIcbQDvVDTNCoOyl8jEpXsPBA+ws
qdnRIx3Bhk5ZOm3pS1COLTojibeE1qhz3WZHVBvKLBf16FFkTAgbz1MHyhyZYNWJE3iDuzaN+Gfk
4l+/3yMZ0vyC4W8BdMCUYNjION4+NYe4TkR5JeiRa80qH0aCyXU7P+tDd7ojG8jEj+f013WRzr0l
snMWitYCnVWiuVRQ8ccR1lLG5Aqr3M3HmyrVKNfbdGQfybBRN1IrT0VbF7cQSpQilBpLH8gIF2K3
Obn37BusTUcEH0HsKSJM1LrtgjhaV67jHhsFCOp2hdXSW8Zh1F8Y2VQ+91j0nyE/Rw9BYbtfibx3
Tw1CAh77xmRXXXqWBVwQ5BAt09Y+deChzHS/ZC+nhkTn7DUhUHcfMr1Lv5YDPo+1V9xxSuvktgxV
sTVlzJXEHPWj9Oh/ShpIqPbP//ov0mN0/XVNY9tG+ct3NK5KfW/fiEzmv/d7YUMavzEOGZGQ4aht
sE/6o7Ih7d/YMnEM5RzBf8Ai8EdpA0nTXNaQ7DA91izkkX+UNqT4jXQLB8Ic6SzMrX9LY/J2HcKT
wDSI0gnHMOQYKuRvP5ahAsTAFuMiECz9qDsa+pB4b8TW5y+ty0Gr70Raw7L75TVd/pxy/5G32WUR
5Y3iPR6tf6/X5fP0qN2wCMIheXtdSoAFosDoIoTVKovzjg5qmDVMGP2ZHRFQTzClggS/8Izk69+/
NMIYMC+OQaUJHfXbS4++U6XIZy66yKjR1JRVt469fNpQJJXNkq50GJyT31hspqAV5O3adt9jlq71
4Odn85cz1VGogjW/BFNYHjdjGWzo51//1w0LvufARmp/ERHNpy9YSnUOyZgPwgUUIgn5ZV62V6md
y0ccwQpaS1b5FTvDNCmBH7vhqR5rkKTxwJaf1Rtm/fYvS+XrvRG/yng1OHJ4ryWmXzZTRDFq9jB5
B1IlZI92kiLDinDn7G4cmmEEASBFcQo0Oy8/2Rod1TleL4yQGE3wK07xdZf3y4Wt0TWhfAYXgjHw
WFht8TjAi55hvtFJKjP5pcNkd8l5prgXdhx8sm+Zf/zjx4b/xy6BwiJKwqM9JGRhaizKO8RBHd5H
9tA86oYeboJG/wwCeHSU+/mcyMtYnDlCoo1+++OD+RiqSfMPPkfnO1eqaiezVm4/HuzvPY7lMeVQ
5kKuf3wwY2EKChyqh8AnpzY1g+FuCIRYN8QE3H18pfceB10mImAUc+JVFPfrWE47HXSCkVy00m5v
K0LWLyAfVPuPL/Le4xDvw3SFABSg4dE7axMsiSQoXHCGHCvEXmG2F2ZFTQXQ7Cebp/eex8PRQa2I
6jGsprc/D3UK0rWj5IIEznZNVBolzIzU3M9qCe9eBq0g0/gsXD2u1DbAZmkxRLysZLqNMwR1KgKT
/PFrO973zmMNSCbiWb5mk/mGxenXH6cvi6CEq30BKZeqbOVUXb7JidhYSswqX3Mja256fbIEuyUE
GmsVuxmYkZK63hZKFXbdj+/nnYe2zDnNDEmgi5/5qDyNJ7CwUCQcVJPXe85fYtdpybD++CLzMx19
yUytFBPcWWTsmEf10jJLjdqv5EHXOaHHrd8uCNv7Aun5cfDqT2h17zyQrbN4WpQ/EIQeK9+dxspA
sQ2H3k+CPaKRcSWMwPpsuZi360dPhFaVYUK92pZoUN/+inEeohNN9YM3dvpJpthu44EM8Wii7ahM
CBiVr2PWLIgaRh8TW18tmwQNkg6Ns6nV/L0epf4tCSHxDRjvLlzAIRiWhhbH11br5Z/MPPPNHN8s
R1sk2egM2I0fvX6z1ctK1/WDrVOnmMA+PNqBNR8FTG+RjYHYiV5Y1x//5O8sHawb/7ym/vYFNaEY
2rgxD5BqDFoIOL3Akg/Zaeli5w+BO9PRThuMedJKxzNb2drVxzfw3jhwDFiaCNRnBvDRd9aWyouY
VA6OD7Kr02p1PoRh9Mlge2/bwGeDQl3awNvojb19TCjrFVQVcWBfYRjrdij0dqVzWkUVNcEcsDIV
PhDpqm5ab2RHA8LC7UBHuURdxrixV9RFMVO14AKSTz7s41P/PNEggJakBdn0VjD9vL21SeowtFAv
MI7dlV8X4bVsovQRY5y+nrCn3FdGj1BPKaNYsI4PX4fckiQ/dxH/yfMuI3+QJLo0/SfL+ut+8ng4
ckgi7oHvB17g0dDoJsvrlScObRTLE5QMerxMk647UZ0CZ2MN0U1bq+LBJj/3tK776AtxBRAGokpR
V6d9pq85E+v7ocyTkxzn9u3fHzjUJagSsyHG93N0e3bZKsEx4aDVFnIiZIGLOHHbT6rH78yIOLgE
OwG6qRwcjuaPYKS5lQTdIStll6yqxgzvMgyxi2jyEWTlMfqWj5/qvXWH0g8oVDZ08KLdeT3/ZS9X
Tl0v6VsdBtE2p7JJqFsnsGnAmOmXPYIqkkjkLLUeRS/PzUgOO7qw3Y0/GcBXPr6Xdz5NPkmdz4ZC
r0TQ//ZWkoICRejWhzTQkMNG7Q+hD+kne4Z3n5emELs5dMqcHY+et8l1g0Qadchq3Vr2LnqlsFb1
ti1C43oG8rD0hqpiI+HT0QQ03WjLaWxCEJ3Ed3z8vO8sFthn+CBpF1LWPl7+6qZ2EPjVhz7krJDp
8gGz80vvikdIA2CWpq1yjM8WqPfeMdObwQKIYUF/fT2//NwJShVlFRCte3zTWlkjEIxNa2lKr6Hn
TMc8L3seWz8b0umLNs+TRnuFQmjdyOIbHBv3k6/+3fuZJyKGPP77Y4jsZLgVQK78AMOt3jO8CQ8G
UvjJU//5IiSE0phlF88OgG7y24Gl5UGNSqo6ZIMe3kXIpG9lWNh/+0nmFEPsvswOtKyt490o8s+s
svoD+Qz1k9HbyckE7uOTJ5nv9O0cyUUgu/PForVggnj7JLnmFZpl94dG9DoovanZk5OZQ6DsCGP4
5HOUf56MOJRQp6e+Qb3OOW5njwiPUfbUByclpnNhumZwFQ5WdG/QJZ7W/UDXDkyVcQe7q90PnFy+
j1IPT6j7nwcqtdA5OtCjiO0ZEED2zZgka2Wosl99/Bn9qVDB68a/CqyV+ggz9J/mDcvy8RrohwJ1
tbFoehK0VsLrolPLosBJ+KcVoZX0PMi+do+8cEGO1bhDlWj9vaRHtpXcCecE/GH0qnTv2AyUGAO0
o2o82IkzLdmG0kAVkfjkdzkeA1wEd7lA7sIcRsXqaGs+um6gQXQ7EMgNF6iP+3MbkoY55vHhkxc7
L2m/jrbXK83nXnYw9NCPQectdL6+YQDAHaivJs2OrSXVEuck6j1jE0E3XYjRdraE/13VeRdewtHR
Xhqv8k5Kp5puP7mb+QP64G68o+UhcoLA1ovmEJlKnbOI5JeV3reXQpDWpZn2ugrG8C61IzwI43RS
YrfdAJ+QO4e4Fuwluga09+NbOt7MHr2fY2zBME4RHL76MPWaqCgOyWdUiikCOgJkSJhDgodkaZ0k
ADbA9v3dWW2+OjmwBhh61E7UKN7OBW0ORSOy1MHB7bgEQ0rWDEygTyac4zPC60VmWRc7A5Pm6zxH
/LJe+J1W1WnCECgb/bposI8BsDnX62HL8AZH1+fD2ccv9U8r9HxJ8AxM185cRHCPfudUg5DmNdVB
KZfOxdDr+lkGFvbG9QpIbbps2nypoyZge+BG1zF8Vrni0GxaC0MWIF4/uZ33PgKa53zSHIUdtiVv
34AR540lU8WJJfBOpw4FKPJf08YcFmtfmd/kgn67s/dyUywHzyakGD/VhoNBfllkZfX9k9s5npTn
t8O+BRs3uyQM3UdrGQlYboHg5NB0owbXm978g4yUg0icXWW8bHOvPy+qUVXrgVJQtPCd0n4pg7Gp
TrQy8orlZLqdtdCI7NrG0WgMC/pPsjsxsyp5+eRe5wPk8RfLxMyUyGTINudopmLVEMVQZIeOaMdp
bSQwdJeuAAG2inrHA+aYNFg+6kCF1dJTorlsEVq/GFPPyZdfMrM/WSmO9wHzu5uPZSgNLeEyUb/9
KeuUOCO7Kw9SI5MJy47otzaq+O7/ZcjMcgUkF5ikmTzfXgdpUB7r0fzcQI0WUBVQTSWekbKpSpBa
+ajl9nlVILbr7HaqIMTihlqVlZEeIp9MJHhVQE8/mazeWTYQW3Ly0wEozGfStzcFezfQJ9c7V+7o
nQW5mV51MgxpL5b9zce/+zuv2TM5vuMdx7vLMvj2Sk7omwmis/NidIa9mWVQ2ZJK+2SaeOc7oMpI
c9Zk9qNkNq8Wv0xMDptynzC1c8JZzR3yxHaVUy6+SpKyDhewlNLdxw/1zi4DVQ/h2xBOKFcR7PD2
gvnkd3Pa1rmKdPVVQLYyCcPt83LRu62Z0+kjunyjJg+Pnxd3KQnlsh+f885H1vXxrTDvcK03HxZ7
MvpNWI/Zcnj0SN7eC6encGjb8hxe8EROYN9VAWGmWvN1qGcSmdH0d7Zn0Y1ASdYMT6aJTWKpUVdS
lwCTTINAVTO0zuPM99Ui8xzsspMfeu0ezBQibV0Wk/ZFIOKfTsYqRe3TGjPPpm14t21ttcjfpizo
lrrdDAc5lckNKPDqiX4APCwCbmCZqslFSeTA5oMWOGhht8Z/rz0iG0uuIEQlFTaisnpqlAgORT+M
T5atAnNdgHaG/IW2dDeM2H73QZYM6ryxu6HfVK2VPY34CLRlQzE0XhVG1l4r2q/+0ktn6KVsdb/d
CCdoMYTpevLs5JCj4X9J7bqauiJfdroi60+weSGitugfytwYE4LuNBLhC1Cc1crpDOObNDCBLiAl
0uAKpsm9iCKjgHrXGDqRwkLk7ckQe2278Aaj3TVohdCwh3E4p1oip6HQM+B2FVuPRFpYxC483Ai0
UuRGT00icnJ2AlYRYkhN1hO9J1FlYyQuhKrCq91sS0Yhud0AQ8MEpHTkOmmwyDk1aygyjdaFOA5g
5dx3bRJaRpQZw8ZvNW+49PLO3Rq+4o97JkiLnTJ8+SOPIzH7L3rS3DqgpxMC0qCvFmKenhdu2WfB
ggTY6ZAZGCCWaJSQDjYFqpFVbaPuIu82pX/uSwbpXQMTtV3Fppnc6p1VtysirshsLfwiJwmx5+CJ
/tG2qrXRBHjLOsWvgzw0qK8weLFs6naqX5HDrMuDqfAjY4PpbFB7lpIpxvIW3SiIq+kBawAg7UYP
FQfVMMt9opFh7rFctaFC6hDJF6VRy/VRLn4rWj2dTnJRjNo2MP36iaxLvMZVNBL0JycUDbCWmuKm
SYNCof11CZ9twFvJpR1J6xJUS3KNyIgRJMa0Uou2AsgCOHsAZFSAKQlWtEIZ1Z5fogg1lDtrsi0Q
sxtSFmVAldfo9EVYUkpddsMsaG17OXrrwPOzeh1mmmmc6SlIzFVZxMF3swkbsSFxz7kp7HG4NUbd
zjZmFIfdhobXABOHyNRbWOuksdciicIlp9busvP77koWNOYWLUs/AMjB059tAnohLHeevs6mqDsF
vlFujZQsHSxkalfAqzf2xDon6Es93170fRnf2c4oM6K06vAWVbQ8I9FLOwVuGaKRhXIbLjK3bO09
EvXmtmm96GJAdJyTlRhVaFUpFt03kHSNJW4iL12303+ydya7dSPbtv2Vg9tngkWw6nJzV6plFbbc
ISQXrOtgsPj6N2g780iy00Li4TYukKdxkIm0RZF7M2LFWnOOOQrWkLjtYyDKCpT4tyXvfwPV8n/M
kUGz79nqvwJg/vMd7HLxWAJ2eTc8Apt5rlv49he+6xYsovaoyfFcoHNeFQjsSd8NGaYHvoXxLGhj
HeAK3b2/VAua8QfRVYJinlqAHhj/9JdsQTPJ7uOnMRFYT3zUL+Y/US58534926hgCjq0Dmg26waE
WOKCXm5UtYJpKn33RuYJ8oGU6O1AB5h8bJuxuzdNKba97+AqdLz6ulpm73w07OlJp+TeKDLYQuIN
8jBm97nopJoezCkab2Y4V7dk0Te7YSS7AJ1kdr8Qka4Z8XKHHxTKWdLH11ExLKdC4qdOZm1SgaXi
eQfUnMDeLJdHCwjcxlWyOAN862GFwzcYyAKi/S7TukEPG9OOti225Q+5BzQC2TzOyDCtXPujXRrU
GyA6TWdT4Na+JMvBO81aG40mO2p54qBJA4TdOqDmCe4GK1ASjFJs9ILw2EDQhAgxnqYHXegNyFvb
gkZuS9Fcl8hMk6PUh+EeuyGJmK2YxXU55u6eX6U/LyOadW0dGVcC6sYG5dFIzqsNLH8ijSHIK4kU
qdWnNABeG8rGOOkZqWGCTS8ovvVT8o3CUm+mq9H94FvDleQMjwINEGfbfm2tj3aijdcxkfSq9566
fD6zqn4bladLnZ6MSt65pb6x8wG+6OSyfXQ3ehJ91sAon7Td+KGpo/I4NMq87IS3ES5GE9RlhDdk
zpOpT94ZhkbAOt4lysebyW+brVAkBrbjvJ2jJH7KMruAguh9Al7YbRLbnR71Un5GOwGZGoLEw2T3
D9Cjj6OpnZQdUQNJHBXvWGmzvd1O9WeUgzdO1X0Vi8G8Xtyw6B0Qz8A+73Z95OWwIvgnrK+CU5ol
CKhI+dFLVHe7rPEaWMmRue008c5pytuuNNqzzBwfbWuemTNEh1bNPNOBTAz41ntVMiQ4tYYsh8Gf
wmIeyUNk8hQ7WJ7BgUdjp38lGm7TmlrAMSHLyUGfUJE4BcRyYBd7G5JyqoYj9o7sfhTRfDKhqs4T
TBvqAyWkM3zWUoBgsRvG1UNry8HeSKYhQV/OnJBmrze3bZN4sO0FzHzciGyntt1FWD00C64jGN3h
pCJVg4AHqy3VGZrn/lHT3eoKu4CDn2GIj3ZiYsfrGlKZ8WnATk8z4rSTvrzHS0xbg9ksU3xsjPSc
wIfzb65/5WbkF49zfxhF/95kptlZ5TtrnEOinm+yhS2imEUozeZ6iMEs2BMwQNvP+9PBgoVWiPQB
4/mOIgYJDRtZwHzypC+4n6EZzshYSA5wWM6sIS+JFyP1vRTeWU57F5vD2O4EJs2kp/dR5p1+slA5
bXJociEKHhuBo6ZDh1j4P7G4gcgbd4+N97I1MD4EyKnOKn3CilkWZxodVJR5QPN7rVRbV6v8MCkH
DIt1fLNiC47VPJm3Ggbga1RCERA6HiUTtnnnu2PBQUMOn4s0fl+m3VErvtLjNG5JrWi3Zeto95Uj
+qPR+gfSKd43lTDRL3MEnizjkJMvPjjesB8nngeNVpuRfjNhrmEEEfXeEhC3UW4WqdM77b3BYUYo
DmKKvJ0B8mqPaNN9MjDk74ZkBHXRLObDPPnv4hxRvKbjF2+yQ1JNT9TP13UyCroUDm7yMEtqedOr
2d/MZa4Y63hxYJdRBlad0OE++xTx6EKiejD7RvanROXHuc2JHEnu46b/JOYhf8qr/pB1bPjdaG6m
dthEqxCbJKwNz/8yFQM0XvudpvUkoGuKGkEMh8nTOTXxOup+fUhJHKlNPoN0nIgugPyGs+VQVZF9
keEZv+J2us1UL+lFaVvDFrJIdNDEMG5rzzqJ5RxvnWgkosNwDyJJERktMCdM88FPzZFPnBPorayW
+ATEKgjo1GSI5RD1oyh77/BDvc9asZd6YoWW8+B6Xon20yOLqoGpEW1ZbMX7hP3zysIScdeMA6u6
Fz8Zqcm7CwwFxzuQiTZrg3rBRiHS2AYCrMQnzmEhS4+Hv07a2rHxKcOtKdFOLV3pwyPtjvJUGIN8
qicH5fRk2vanytQqEbqRGGFjpxCmAtz/bVhSjO5TIyV+m8OSd27WtXFH5E+7mUSmaftSJ8WaQJOL
UhHvGsAls66mjlGy7DqQRfns7yD0d0di0bNTYrYHqnILJEDt98VFV43JbiSiZ6PlY8GL2ethpqEY
npQPhNBO08OS2/N+YmrzvonR/5XlhQAJ0pGz2pSHelLFgTlydbAWiIWBYgnk9KaOqh4PTK6/MqZo
T60JYgiqZthRPVCeXdoK7eDJMdvVeh7tXO6FZKrlFGCxcUXW04bYLh4B96Am515OIwDrKW3eLT16
86h/VEuW7iLVuHfaMEe7yYU0InUpMRv34yETfbSNvNa5x79ZP2pWsdzGII+3E+f2c8412b2WjskR
ALK2F1Yan4xZnZzkpq9daEU3XwMlbh7S2Ym1IKEUYfckzeiYi9Jkw5bOO9lp1Rlw/eqeUVj1lBjO
cpNOVhTqztSHlYj0HeOx6IrJQBE6lR4RPTovn/6tg7/LeM1VQ/H3Mt6b9EvXPf7n7Etd0YX8XiGv
6t9vf+1PFS/50jSN1261QWscCdqf5bCGwBc7AV1IwG90APFA/VUP+wDmaFP5CA6Yh65a3b/8yWh4
DSpr+q2rW8UX/0jG+1P/jQ+enEzHAqq4/n6v+m/dLKsyWrwjSBMDyKug5Msla4Ehkvr47NFcfa+v
n0t316r6WdXtYl1AT2jRRaeDznR5/VWe9cZ6+o1t25I/ZQvgZzSQCEyR3htdzl9fhJkqhh7q+9eT
AbMxW7mk07HhRQhtMx23WtbOb1zkFw+NZEIb3qQwCMt4HUM7DRabaTkeuWPqQLvQD7DOxuuJ9Ok3
hl2vb2d1+NhMVDmmOBh1wQK+eGa8sGMCIvmY4WNHwh9jC2C3p1nwzz6a75dhTmlyMONo9upbIJ3R
b8j0OaaRtG6HhMYVvST5Rq/ydXuQ50XpqfOtBlLLCOVVnzvzl2GaR3Gwy3HeD6MktcHqHVkQhGfo
x9lq2jf0Tj8/PIjDSMWQsTrGz3ZLs/e7bnCtg+NE5A/R9t8gLfC2v390v7orXm2mqwhWGHy8anq6
sh4pSq2DSgmqMe0WcN6Ib1Zoehp6Xf7WJ/X7yzni1ReiAFehFs04QGyxd3qGWkQ2YMqSZRA71pH2
DV3at9z55y8tHxoTNs7dFo+Q9vw6THn20i5o3YZ6qg4FM7WPNeFbT81A0O0Go2IG9j01ZiIjSi+/
mhwieAiJ7HwiI6YB9X/sxQtNLVsRSYV954HQ39kJ3Rqm4IHspLEMsBY6d33Zln3Q9El/GIh2UI85
aC3tmpRCk8v2fWu88Ym9fnuhPbDYUXRjM4PV+zpeXPocV9N2OCRzb+9df1wtO544MKxP/+E0YL0S
VHeWcVriiI5fvVaR43V6wWmkiqW+1eBPbYZuVl/outJIkEvzlk3tV3fGZXQE/6vU4yd/cTsbxAx2
hyqlTmZeNe89bxoPhU7X7vff+p9fLe4M+inx7Cb00ddetCnrMyce2gN6oGXTV7UWFmCK3pgo/OIi
6wrO5seOwX7AVvz8uzfklTNnONWtyaU4ckkiTcfS2P3+Tn7xzGyD52XCdIRQ/npVMq1UMwa3PChZ
N0TlNeSzxvEIG8Zu3xB5/fJKXICuE3MS77X60o5RiWhTfcg8okMyQ8INrKtmW4yJ9YaT7VcPjvHM
qvPki86C+/LBtTMSNUMrD7OpEYzAgQr4SDK8sZ3/6nYYEtK21b8NFddf4tnKQMhPqxOpeADTUNF1
doiOlAZbSDWIq99/RL+8HUoT/K7mOll6dTvMAWbcRsVB89N5X48W7lpRum982V5LCnhXuROTUzJb
xqoXeXk7jr7UgobHoXb9R7sp5vPGZZQ1lqbzrjLV/Nlopubj7+/rl5eE174yamDEvJaWJnpsM2PJ
DvnSJmtab7VDzVgenA4L+TzLBraiVtZv3CelFnfyckmnFsXfSD3KjmV8W/KffXCuO8hYdMWeVl7s
bZUz6p/6OiWppOdl45ifMzPIJMMHRmuNfLAInXsiEg0kx2yRULalktUvGmL2LucxX+YgcuruxJkA
eTHjzlA2sQTpQcLvD1CW889OFeTTbZO8Jy8vh9/VbdoGZdd1n5jiws7dbrjKVK3SnVFUef8OdZRX
BLLVdTcslm6Fx0RmKVvAbyp5tDOj0t+ZqWAqlfKlERunNSN6nUb2NbX9tj+JZh73tou0+hbUYdPs
GK7ptLTy8aAvcu2UTPAVdHPQ3W3f8jA2rlGOJxbh2m1AvkxJFloZqa3h51N6VAUwzZqj/oNjzVjq
S0OZR/Jaoq+tsHuxn3I5fwCV4Up4wrmn+HWy+AtqkYqGyaAzhLFTN9/F8SqdTRPyU72aIVZgupFC
/1NNgxPGJWnLB79paX00bed3m5h8MD4QF2/xBmcpi3ibqXkMyYSxbRpV7kx+CiExJkFRNiHSkbuI
D0pPaLzmPYkxST/nFx3LWbGJLBndtNCH9U2cRoDs5zjHyVtNxmcRK86VRU82gR4bzbJF3DWd94VE
hUl8y/xZmxsGiFHZZ1kwJGWEqY2EtVM5G0T+zGMN0yVqK+kc4pmGblj7EkZdpdmwX5eimt8Nwhke
/DGXT/CJiUyoRUwkTbt06jab3fpd0kRjgjZuoqFyaCdtZhppjkaigja1vTPSI9PsMPc0ixYyhaxz
QoHAFSaGUe9BeOBPXvAw7LumvXUg6UUHD9jMvmklUZuIHgEWwbgcwN1NSPeRZc3vED3gx7FkZZ1I
L8/vZ9tbPoIbNc69aYrfU/VP+VZoWd5vqfBJhuuGqryNHYk+z6b58aGcvXoIUY4wPwdOw0mmcTuN
vOyMkQhfSNk/zfS/VDglRpESsOOkj8Sc2p97CWiFSV08E6rW1E15mpU5rzhR0D0JM+NUfKWTxbLW
F6Aaw0yWyeMyxbVxVI0dpXeN1vO0F9shOg0STk5nq+iyG3ssLbnROEtKDm4W4csDS0pP5NpI9KsH
4xYgqa0v5zFk2DhoS/Jrmrhqp3DAnzOFzGO1PfVQDHNJQRS23DI2wmhwHQbKUwtVMO7kvOw8LWo+
JspPeZH0gSAJ1rR+m4BGLwKvSHXjeokMTQ8Tz+neE4lUwzidamas81x490VbQl+uknkRO18sQ7J1
VO7fz4M+NSEYHJNIqVgXcIL0OAcvaRXlXePyt2AXGkxaAemJibFHUn7Kpzm9KdLF7rfzyIsO8tcF
me8y3f5azHWVB0tPbBHecuDYgRXZLfGNfBb4sOmDJBt85iwlqV1Fn5w+jZ0NppeU0busi2LXOD1D
TJJHszJwnQTSpYDT+QlSipwIb3WB9HazOackaMVdE7SJXYz3k2oEBNeG6bhNE1nBCD9D+gnAZMad
CfqXGVly7pi9/L4D/zt+/B88SqsF5u8bL2vszON/PqdEX7wMlvj+F3+0XsQfFj40DmccNleB0brV
/UDDCUaKOrWRu5IU0GGvjYIfbDhbkAlBSePSrFlJAM8M1Pwn2BioaRHVomVgvPlPBpFMNJ9vxMKl
84KNGPkXPQSKm1cVVAc22lwkK3Dp0kmW0eME/Jm5G1oFWaf2tRtnezhnybZuGvutFsZ6Ln1WBawX
N5BK0EIiGwnyyVrePasCsPP5pTlaUVA3LUsZofXqUC16twEiEh/7Vgfd1o2OPCEnUF1rA6fbdEiN
faGP/UnvWRCi6jLvYR4I4pd7JydXl6gZ9MX6BzWXMWTRpNVPebpmCPERiLubR1epUU6fxlGrpzDS
a0EMKWSBuLPl+0430znwslKC2k/Nz6mhxgn8uqWSXapgFwstNestsKCGfLZuPouQBl2Xc5l+lAvN
qoBwzoYtMx6ne/o2O0crbGZKFUqZzJID+lurXEcjkBY2nenWXwG22Odsnr74VxXwA2rAufJ3L+VN
XT4W6UtZwPo3vr+NNllPqyXcQ7O6NjxXqMj3l1GAJeBVwl5FEcybZZp/vYuGwX9C2OZbkDZoeDrU
0D84jSgGOMAzgfNXzzdaWISTfybWXH3/phN287ee+peHDJekAnddBUg0pAuKz4nf4fn74NTYvJAM
mODK5+4JgHiP91MnB+rZE/lx2edNUG7/2Wv34zIsOaAVefNYkl5exkyzPooWsY5bs/5MI+bo2I3S
CJUeN2yns3vz++uxyr24IgUNrWeCAFkYTQwarF4vrxjlchmjTkuC1idJT1KVzmgCA53cpBR0wqxJ
LXD1FrgfmKeGQs/rm6Q9SR13HU0LydAEUFDpyOs1KtI7EcYk/B3ivbn29rmXcJwi3LvKmY0pqUUa
h800G6UdpgRXkxyqCXzqUTi55F9Y6J2KbmRG22iD6vaEYWYCYD3dK4NxoTW4LvGgDRXzeNopYjM+
GUajVBRMuuWPhFqiJvbJxtQtUPlh4aPlXNZWMjqGh65i3cAoleqwXjdMeTQ4xHZf+E4bkA3ndoTb
+6lX+gcg1jEsuSSvrOiDPY9yuXdbo+igXvbwfw4I4vhzm25VAe510ToWmnm1uEAaq9wigSdQIxNY
PbRdbfKYJkYsmSyktbumgNtEcDMu00nXhGXFMSzUOwg35jaZCpeIZCS49mQH/C6AvD0kWBwq8LMM
pKUDavFSLC2F1l3TJNCTk3JQGsCmnBuPAlJFu/K0RPf9XpAvD4U38/N0mzWLUTchcAMj/tjHetkf
kdLMIMXcrjRZ6DLZ3RowMsyjRjkKgWdayMmcWysxAlyUo7+p2tIzbzHc0ZKKq7hiuMnhIvtcxxkp
Ao6uucS4WpMGztEQXrdrosZPPo05+8uXqqY2Tyk+FwPnTYYn/FS2lqGFCw0qSwRWJZT3lAvw7JRQ
mNZ2wixnBCfg8JxE2yg8eyX2idFFU8geEZ1OYlLlu2bRtPrEcRFH5EGpq6Yi6zluNaQxUzUMN+sp
0zkvmqFq380ZjJ0w14pcvyhGfbROa4Pj2waPjTax9OdmXhHEpDUWAZa95SBPNEeF4rS0dXgdaY8A
7dSRcetcAotsBsBHZdXUp1pW+wQqpLYt5RElgt7RuCvKWmwn5q9NtxXoJUtyHjITRhbT18KtdzHJ
s8uDryxTw7aci0F/x0ZJPS07T5DfUPKxXSHbNP2LLpZgKLXay8sbLbXS4cKmIDFuRdcTMb8xvUo7
atFCJwevWmA7oH8S3JDxtlKU7DXGoaioLiBrl+k5uP/Y4aGvupuWMWTcnqtYjEO+KTrdb7uNO6Z6
QUeQZJwjZxvLOckcRAwXFOUJKT0o8o1w7Ac1oKVAXLqe4dp2zIw9Ibype1ijvbsHDtg9WhylRyQw
LD4GmxuOmYKdVdfaOhvItC7yj7XNPn6qqTz37jJ4rS6rz0J6QxQOlg6rPJidzMyHTQJDr13ejQoJ
zYK4ACV8rW5EKbSuucHlSJLEBWsW54gNQ/24GK4jzefIfNo27tx5T4tspb0cKxMA/O3Q1DQFblrS
QNHIppY1hXQmGk6BmaKU2rbOoick2Ppd228hbmYjB+xMjWilgU4Tg240o1UG9WrQvEQ+ltIHmfny
+Sg9USP3WFB18khLzWri3dK1Ubd38frql75LAPjJolWatsX960Vh59mRdgA8j3C3yzQKG13TB/RQ
LBzGnZYTSryvitQtgsFjyH6Sy6Y7rWIdZnou+DjAHNJx4JwvzNkL52iRWrJZAO4TRFRbePBJnuuI
JgSEXdPLyR5iTc2df4qAQsXFtV953Ridx6qMEg2dcUH374020st97MeuQhEMFIvthcSql7sKB3MP
bi/pAhpIe+dInMlpq5NW0dndmUiEMne/38fWn/ffcpXr0VTCxkjTGa4Ghfer60W1C97UMUkPWJBx
LnQZGR/YdR1WrtHTQIl1jKKz/phHzVsW8JeNzm+XZhPltVt1OjiAXk14an1WTpTzoUg7KiBx5cVO
trW+Q2j2lmnwZRHy/VIcOpiPekBXCAN7+VTZ3exS2VzKkF10OSdmfoZG4i3Pxc/Pcr0RMhdXXg2e
gVelP5HfBR5exLRreA80lIl2CW5J+4MQkvZdTcunIr/noDiGv/Ex/nyDFuwOADk6TiEIa6+epQNS
VFoenCILU023LcuBgXPhLOn7339dfnkdj/6mQ4kF0O3VLXL7OhEkfD3rvEFp34Bau8mQTH+v5v49
gcMvo9L++/P3NYrg7rni4duf/1HomxT6K6eBKRsYMvA0fxb6tk6mK2qDbzCBVcLAx/bj0G06fxhg
m1Y0LecD3oD/Fvom53GXSRrW8PUAQHn+/1Pn0w5Yr4w2mVY/13lVgLui1Eajifqw78hpMEhSOMGm
98bY9OXXz2UqhgmOcwmQLgctiPHqInypcw2vTheSn2Kf2J1hH9YO7BsTmJdr8PersO8jDhBcYj3/
vDiyZF6v1YZOKSfbSD9FS3ab2F3MaZnctFpnSPzsE/7F0WX9cf9dgn9czsPQbHM+Asrw6nLRFLPS
uxOAR5k/DoRGk1PpN+HiAbpgPDBuMmN+C1nyskXy5zWFYP23YeTw0b+4ReJX9blhAhFGhSrOsjb2
j5LD/9ZEPRAupGut8VMH1OQzEgniln5/xy9X/u9Xd7k051WxdmheLcdqNvKoLLi631pEP42qDFUD
LifxZPyGVuHnS9Hz4hrM2V1j/fa8vNE0joZCoagM6fZj+eE0uGv9nsB2TOHh7++KdfanT5Kz54pX
ZUasu0xYX16srEE49alXhUUziRHl9lCepKYb36RG4lRbLaq6j54eg3RPqeTTzeyNw7Gwh/Jj0RI2
R/bQSE+2yOzzdlbRPWSSpCa9I0+/ergMg6mq3A8TUuJQNLjPItPDJOOB++1gggerHJtipun7D/NS
xO8FTpuPmpGkt5HD+Rkh90L9HUVS6qFZ9CLa9FFiopcnwaXeeXG3bEpO8meJZ6cRQIpInpVjBNNI
DK3oAiPTlntABcanaOFQtaVlXZAplJnTFKjE9L+iivY1pjQwTsMWZwjJUZUTnZJfQNSB8kmtzKz4
EQuKfy97M/rqkhpSQOxuqs/j0LTGcSRjxgiJuCrv0qRYihDTN9mP3bDc0Zb2bjGIibukq8HTVhFJ
zxvpctIJYkNoMLeN+ZOJ+DvlvEZtTTVXZhepAxk9KDMXxTMHpKLaxo4WD6HtqcTmh5CoydBKTptq
6clRsaXjIhJ3ln4IkHCmjzjisAZESOkZko2Odjr4XtmFVSPnT41TxV90V+M0kGftsNe7Nvmg21l6
q4Mkdakjbed2wYU1hAMq188erQ8qA3DJ52OmtRdmNi9bqlz40HHqV1ShSXLZSV8/KRsUtLTlNA1T
AeOYKqD7o8gOAh6FBgS7307NQ1Rs5tqwl40Csj/YlnZoy8K5MKy+p5b2M/+zXxb9darrabPXzWRN
+yq69lxLliQN4mKpOCY0S3YfDY2TbbmnyN8S3Yi8tM+q9LFpMPCSezPZp7lF1bQzZtXpm7lqpkuz
V26/VYYotzpRDMshcUQdxlHrEryEZPjA5Gn5PBOspAJs87LfDEaBhp3BwvRVeV19X4zZ/NiXnXpP
QuKCILhabDNgTQbGMnEg+uDZrTkHqqvVwEBOme/dBniL1RiUTinOdKY3nbePARU9DZ603nV604dp
vaivUvZZGI8Gqv82qfRrsNN99YYA5VvB+HLNpp3Fgg1eb3Vmv2YloNWpLSlmzGXtssl6P2hnbz/6
d1W8TnenbUawU2/zOFATD9UN1kfOzn1RYsm6sP2zqbwcszacrXMP7fK8LUxtN/XF/tuC9G8V9T+o
PZ+tzT/ZqG5JV39eRH3749+LKOMPYgLW6BrsSSvLdXWp/xhdEDGMaolRJP9jO177on+VUfRL6WB+
46KupwhOTH/1SymwqPkdZg50OSE60pl91R79XbuUjenlJgJ/A3o/ID9GJCsn6LWNvtHJQ3Wzr27K
+7evKHTO3KwS8zlAdKffdEQNLo9knsww6jHJnCX9xIsxpn5CsqpRfiWNjuArZNnRFePv6D7Duv0x
GfPmDjJsom9Nc7BiFKItrpQk1s1q6/hKPtaa2Vpw5oHOBqwWNC19g2Q8ePpquGzoPyJHIhuQAEPP
Jd0kEqK+sgrRDQez5d3bzlprPRhjL+ZPFSkVxntjyEhX63rlJ/s4S5Pp3CGO/ugz/tVDVminvatw
mPpEYMWGcwdbGWBMY2jeTsz52IaqqCEQKlcy999U4MqtrTs2sx+4daINR2c2VLPHllIbuwkea4Yx
uOnYE2LslLhjBaz7OC7PSd/Nsfu4taQPqGbPCbCLdU9aNoGb9xxJZyXO6/yytoW1H3s3Ta9Y17Ik
3hCt2gFtlhM86N1IVCipbEPPKmYTNd1tyKZTfsjINfXwAOd2dDanDbZV0brDbWHY2C99s/L83YJs
CCulSbpV/5k9WiMOUnOaO7uf7Iu0IlLL3vVJSjeVxl48XK+97s8+kgK10cVYfeXsGJ+CCp9onHdi
3LayIQ2tJXa43jXKsLHMlPFnEUUkb5FW0+dbXwkiy/SyMLwdmrhBBmOVdTce6nd7j1wKX1OHq8yi
mZNH2JRM8jyO5MgshDZnWXsmlxKlQKyaHBuQTvdvYzN7/zpEfUzUby75FnRzEdHAtDWFmSwjHS6o
26X93BOcnrAO4ugKepmlgg54siZO6OwpQd/2/h2RN2Wg6nnNuszKeSGNIh6RajRt9IHwGJVumBKL
R9be09SfqmZvUIUS1hcN+U2ram6szwVCC0Jb2Ddy2y0ufFvT35te3denOcUes2ja01OAdNi9c6yB
HGiYnrDTI8kMYmN1cfnZaZ1eheZizrhf/GjCqOx1cbGVTuNcLGmbfllSL0M0UKX1NZ1lQjTqfqmf
Ci8eT+Mk8fNthHanDK3SlkzM26L6MNmmfMpiGk1kaJTuF1MR23ScFz97iv0sucKLUJL65rL9b9rc
GtZMOk0zA9U4M955RZMuyBqRWkFOwMBR5THZh8wTsux0TFG4BIbdLRoxHJV2aVaMB0N/woUWMoYb
j9liql0BI7emp5skEprgNKHTgPmxaSwJNlkO/ar/kE7xkeDB/AFOcS03U5qvgbU0u56K2SpFQOIv
ihsd13Ewu6WL9qM2Vbn146lyNh7mGhrQRsavKjXTuVmzK3SKxUY+deAm2q0rVGbsFp8mnj9RZW24
B9fee6PemZuZk2i/lqAJscxSanccsAg6GFUafSlQw7W7mSZcd7ZAN6HIMyzZBLQly2tomcm5IFqo
CjNy6b5MxO3eJaSFakHD974LEOuW7+K594egb2ZnT0gRxSUFS/E4DEn7kW/MpG91+qb1gWiPjD5f
HDUnbl8yMrLghNwRnInVeam9ydkQk+QQ/GlU2ilVtP1l/Da2MmLlnNXGQMwqUa4NuZB9UsXbpqi6
/uDiOq/JU1VqYEHtxL7yk0KFFqGR+8IunPzo1MyMg393+O8GEfu3G/wqU/iCRqFLSUb68p+bL1Ji
EunSumJQ+nznX3/Mj41fOH8glPcR4qNe+9bt+LHxGwLRAqx1JhfA1ogAoR/wZ/dE/8NmOQe5YZDX
8EKyYIh136fZx6h/PcXSc/kH2/7LHsDag0XPDMEIV/fKfF9N2s+npIaWV/XEeeQq1zorpMfw0c1b
sckq3SUZtFpWbGH5xin8ZTNlvSZ2DjQaK1aKU+v6qJ5fsyGqvLIqY7xa1KB2WJ0WclTLN5GTr+ak
62WQeyDExKAC6vgbofSZIMKgbkftaairzkiqsyQrD0uSTSgQhYkNbVJB0pvxeT7mx6nybpyieYvr
/Q3D+99inRulh0PUOHM6es1Ycl41R2tPgQhb5u4KhaA6iCb3d2NDJATUuBHCvp2TBKSbGGrjdFO2
yBA1snrIRPWLQ250NvOhbj4dEis/N6QRn7Ixxk+Wo5Ljsxr1F32gb/TDl7+ni+vIBMMs+EDwLb38
QPQlEZljiOoqs6pkR/ARabBVrO3HqrQPi7monuStXmx8q71g/paE+tI8QPXJ8Msun2UaJ/gLpcVk
pyPcKCqm8yTK/AOyt2EnR8vaN7GX7Uh8bA5CH65GZx4/cF4k9M+mdkh6RsW51KuPTjbd/P7WXuF0
1o8ARTMMG2xX/DMyhZe3xghZm5UliitcweIEAsW0cRc7PdPHmMzprtA3g+hGXIfluE1wlOwqv5je
6M+87M58+x0In7SE4azeFWYdL3+HundG3D5ZfjVW0jwtCvt9FlP+WqMz7Gb3EiYlQUVOl3w/hf2t
AOLne6cvyupBLc+Hh2Xt1ccqdb9XTlXGuPBnGjQesfEJ2HLEixrhS71/SGVy40Y2GtgYX4vWqbfC
Hb41X198s+DsYslAtc46R3t4XQqevYPQ2WvkR5V/6WZ1v3djjbNxu7jviE0ct17kFntjvhFxdtmb
uNpnkDF9uh75BxOrbdpSV1ltsiPObL7OO++QpOXerNiMC2l8kAU6BdKZ3MX/RyYtPjB7pWtiuyAN
chWpv2qM5iASxonq9LJLgUrM9qi2EsX69o3v5vr8XzwcfjoTk3UJ54CHLezlwzHJdCdz0lsu06w8
TvGg7SeDL6mHewa+PclNspserUY8pcMqnOaAVDJdfGMx/vYtePVbcOnVCsSOwuvyqneo5R2Z1/Vi
XiKe0C/sRp3py1Q8KOl7VzJq6MC1Vm6cmWVGWybT1ZNtt04SDqR588WhKfhg28Rp+2O9ATnkD1vP
Bo9c2R11r5sJdUhku+4lovu4DJ315Y2H+NMGttqYEImYNJR5xV9bcuIaww4jXf0yKe2zjnieh97i
u0WMopg3Hb0jWESDn51nbV+fu6kgm3SaVHR0FQr+nUhyfLcEd36kzdafezq87kBZc3xeRfry1gv5
sr/P9wpWCtYXZIrs7QJ42asPHC1yCRZKXlrEd7zDfCb3YxsxiI7/H3tnkhw3snXprbwNIA1wNA6Y
1QhARDDY9yI5gZGUhL5x9MB2alSDWsXbWH1QZr1KUZkpk9XoN/sn+fKZkgIDAbhfv/ec7+TGXtNi
rfXHSp5VSzM/lHXDDSwNxmnIAVhq0Yt3QQ44l45rmfVXmjTVPqkqAsW/3dL/7t7QvaHn8fczsNsv
zfD2VqTvr/8Kv5T1e/vab/+OKPXu3/+z/td9Xf77f/3ry7+u23//7+o9bXhS/2QQ3v7q3ws++Rti
M0RaDJbxEFLc8d7/3ulx+BPqLNo8qI4EyV48AH8UfGjf8HDQA2KfIDmDveo/fR5N/w1l57e5PNI5
aj5EX79kEf4QYUxVyaSY1wIMNzUYeNcPm2KBKWCpFGyElD196psjJVg3B5NlnuhF2l7kkdDSYOqz
lUTDYuBlKV0b4c+amKdoysciJLWtfNDnWF3bEXwEuh/L+kJ8uBZiiqrvLYeYlN8fy7/dzqzvl0t+
621oZPAO8b90vLZq+c97SY6VuWjl82hDx/Cj0TCukzTGNtHnXXYTkzbmJ+5Y3aC/MpKgRNB9VbiO
+upSS1+YhWmdmp2YH2n7ZlfF7MgeH4ZrnM35tCJR08bpeSyb6n6LzrB2Jc2wXa+nzjlDFzKPXFLZ
39vInr7o6djcgiMlWn0wxzcWuPRCiyO5G5ORBbJtq+x8qUFwjENOL2TFzk/FASXMxz3ZfbXzyA2a
tLbPwcvZATkB2s8MQR9XREatyKDpTtjA91zyPr6/Tz08v0Ju9wkHC0Twy2RAD5y3aJyE7BffMNo/
vppfWjGu/qsBsbYco79fC+5fq/WVacP37zg/8vs7jsLVwpC5OaDRfdKx5WH8/R0X3m9IoFEUkQ2+
Dc03Xu4f7zgvMme5LVGI895Wa39r3/9H/UqHmBEe02z0sqSEUaX/wrnuwxlr07c4PAecsujlUtx/
eMVpsIm41wpcPnGUMRaISv0EANv8szPO9jD9qXrgOgjxec7Q3Vv4wH+Ad3vOosqIwG6yRcFzZIyd
3q11rT+BBv1lMQ3XQm2C8xYVCPQwVtzvFgABIU/VTCoh1xXhQDEUrkxZfzJi+bBJf/tElH64fDf/
oPdx1E8IrVd+y29NF03c2J2qoC+KNLnK3TVpENNiPfvTk/UX568f7iHFC2MB3PqQy5gV88R8/7ms
zlUtFhfgIjTQijSdccxk1oZIiueT/7+LfbiJSl/WaTG73FeGu8yHQtTmQx6bmNsVy/n+ny/2w1P4
za2PAMTmHIJ258PJB/ogBEtGiL7ZKO0ma2TFgMxuf3KVv7h/DFooA2mm4AH5uOAZcHLgNw45iMkl
O8tTsz+0Gxm9YyMNfv0DoRrD7Et0BtjdD2urkRbmgHkPIhjQs6PNhyHO3p5+Uij+1W2DEaGzWGzH
g4+k+aIcSKVZ4GShaDEO+UDb3eCY9hOFwje79XfvLt8OewTTfKTrgLA/fDtCo82q63lB8G3iNiH6
Qwdwnts0SX8oGb+Q9LnCAbtoRlu9xq2WLec54lzjMEMDo/Zfy7a9FzNve1B1nqr24HFhgqVQcS/A
VbojqrdoMGi6u3Ec9HPv2AcHiuQQENnWEgkh9ZqMwcmIv04dSKSwN9eanv+Yea9OIaF8rJWZrkFF
js2tl5GcfExTIKmkgtfyOeZQ9Qf/8W9rjO0Tf7wjG2WEL3ir0zZzwp/fRFYDINGaBStvyV30uah0
fU/WxU3d9vmtM0rMlf1g7LtZtwfgZ6n3S0ZvunBIBDFNIHegDNwesO9/gZ4Du2tMNqg3XXMBtrbk
4prTzyJ5/+KFwaBDg4x2BEKjj0scWmBtRKCV+4MCYCtGYZ/RqR9DXeXO+z+/MD+spixpOIRoxbGm
orr5sNxkDllwNvZR+Ght9VnOI6OdyjYpLJ3WTO8qOxL2r53et3uImond2URmBAPgwz0kCT2tU5dL
wqfhI6I93yP/X36yTXx8R9HZEHu92dcxnUG8/nCV1Kza1DSi7R3VjBwhRIr8oZXT6P5kd/jxQsjo
NgURGxJ51pT+3z2Tbe50DB7xLzK6TE6N1TZwP3Q/a5T91VV+Lxi2CFD7IwEHIghmTA1/pgtp2B+G
JgtNl5nYPz8Nf3EVwpYxCdCXFSZP4PefpSQDCNcCSl8EGeVZXTuxv46Fdv3PV9lu/Z/fYugydMc3
KzzCNv7x4Y5lXjqoOJWV73Vrc4NDrUQOIXD8l5/F0KFmSsTun68IV+LjNanZaJyy1X1ran8MmKlm
Ms3oIGyWm1Zzgk6vGFaDE9bohzRGWh3dwXM+WVhfIpgqqhQBKw3iXLrz6oC1dbB8nLeioMVl9sQM
Mq9yQzi5rsbwVQ0geC1zcnfdlPX4aoZyees8Y5KBUQqwggQq519XNRVWODp9K0K3RkS+d8w1m33P
7Ls2dPQqLk5tZM8YdBtU8r5h0hKEACyY6qHKaRAjSbjai2lOd7Y3Wy9ElzjxfkC1rPwijhifzp45
nRAK65h+3bfltIEuoxbiheq+LKjt10CbBOmx0URKqb800iwCD98fhDU2TYILIoNZVxMVyVMBQw1/
uodBKbBc1dRhoYx22HVuUs5QULfGB54OWHJeaxqk3AwxvpaiYh97KWZjczOPLjrnEquBYhCYJPsh
jVqdwFZLvoEt1dSDp9MvA30wWbHpA46WdU1LqMKhBOgSJP6p7jGm3uzUtfwkEkwD/IYzay488bQJ
8HfbzSGpFBTmuJin+5WNiAjp0pnSwMG9HxV+By2jC8XguvRUm1YHFu6NsyT2xUyqwAP7/W7yEBSh
5o7OW5+UyfSo1WX0KusRKCQ2AC1DZuUutx5RbJ/n3JCzP5Sluh9JsdfeGmz29xYlSRr0nXKB4jnG
dBe79hgfm2yqSx/NQLlCE/WU9qDcCieSq6V0R50uecHur9dB44nmWdFyjUDk9RJ2cjZhZsK2g8Ey
UJXsAFOIcrICZcyxu3eyBA5jINSgzFO0C2O2twZtfOmrUW+YD5XwdLXRipJ9VnA0OAxrYy57zSnQ
uatuNLW91tHgxgu6RouvZVMmDlbCfMP3MB69oHFF51Y52YpIK4l5zr3cNG8LHS3CZlZV/Wcr1cRy
BrTB1I4IsrBzY1+NN1s8KvB9rvKVXrprZJ9opBj6ewtssX9Y2roDOYTxKwsEE1sDn8Uin5gfR4z5
xya7K+ERmLA2G24sfX41HssFIwBhumOs7219ys1ALTkewaxLG/nVKfUNXtmZVvbeyWLWLtEBZBLH
V22mp0yd++xcDQP9Dysh8OGt07oyg6COchBs6Qg1/cTmjW8+K70hAp1ysXXCZVjnFfO6kTY3izcl
1S4iRi71mYpAFUWKaQ9hbhQO3jRGE9De1WB1IWHk6sEQsaVCu2jK6owhtxsRB77KeGebqeX67RhT
A9dWk5YXcH5Ed5GkaV5WO9TZU2wdOrOcHDvsONBCQaxTJA2QxseCDF/6EVYVcqfz/NSzvBIdG0c9
+pL9Wr/QQhVHtIzzcM2Sk3R7MTJRW3D/NzbOezeL7PYZ/8HArLRNBw4ywDDszK7lbna82M1PkrZK
1/wxc3MjDuZpTq/GschqnxGdtda6Lw0QPd5uXXM1Tf4oWjxRZ6tTYs4hH6x4hXWcudgIWwRuTSO8
ey8m3g354jCj4iVz5HF2x42/X84xSAWEmtW+nooRwr/lbOlFm/8osDgmeMgbN2Kt9Y1e630j2XZg
Dki2yTkunGi9Z7fh8I2JO62ITQJzVEN3Bp4Bq0pFlYpUZR7j6MKKqVN3TZ4udtAgWAKjsJYq8d0x
062T2QEXttPHLruEEMSWbZuTTVe6jzFzpW4nK0S6blMGOLa9a+J41yZUzPhsdnlEDtCzsvKun213
utXJFeLNhLI1Hxw72qjxwupZpxukBYHTNPoN0SprdNpUUwTCQG/i68wpSqYKvARU01F6x9/hzP40
zPqK1RoY8RmR96zNxtLVkY+wfnKDKXMT47h2+lzt0Ue5d9wpUfqmNpVP9RLLKDBqp/jSK4Wls5qE
zUl1jTxg725Vpadm7UZvmisX2POcJEzfxHGoIcDVmjfAwFtKUZbk9yaUsWE/p6PSj70BVsKP0PJc
aFNUiUMPv2HkNOJG28tSesVesqo89rLXm1DPWnE/zxVnSFILUZS0KuYo0ZXMn3brsjqvDVsn/A18
53qQaKJ+KWsYmqibDHX0VFoDGe44CdHsG1it6dyuj9pmYd6LPkkI9nb66YyXw1aMOarmwsoQZaEC
1gd9t4qoswPkuFCX6wazfDC3ZceH7O34YUA/DJq1mloV6HNtJV9SpCvtA7+mXR/bcpRY6XONGNY1
WZzmrC91OZylXQ/pvzTIIN8NUEkqQnWwvb1Y/NgQkgItm6PRARoP0OKuU+g5A1DuMenRtmRKF/Hd
MFt2sjPL2KXF2AoGMPiZcv2iyzVwYenomC40GY2xASAaUZ+6RVXLQG/UkO9qobTh4NFR0ffocqP1
uAA8Gc+rHDvamcvCA9JUWEu2q9G5wCIXyAJ1Px/tfDqWEG3MPbKZJX0c8NMCMO8F/5xwIUaXDTle
FYzevGr1c6+TCmEcYprOvbFj1bRvUVI77dcpi4b+UJm5XZ6QEqJmv2ZhhgjbGRsQJW+E8DXWFuPE
81Ty0OaofPlWnYnEjc6N6l2RZsCwbNRQRUAfOGVJnZKl90lsGeCiWE5Z+Fra2t1phmaGuAEaoxMG
RZT5TLedig2V2sm8T3Vz2PIFKkSHVcHZ/6SyLC9la8bISl6iPYhjNukk69pgbEe0vdN0cGvIX0Gq
OA3uKjIg3JBDMua1IkVcfmp7SB79dKYoWxINqXRCXJLtK/p/l21qR9lupGxp/Xll3zoMJFKmQTZv
CAOWWRexUxI/SENreSZZKaIzlCCts+fdp8et6WgXQ3Y6DzugI2LmQsDvAjhTkRXC48seEt0A8rua
nd1Bms/LdNcsw3Z/C6U9luXKO+IWBVYqMOjaumdvwOldwHU/EOWhzs1Yi5BdJYzNdySmmAOqNnN5
HLpRu+qUcp1QeK3z1eVLA+mrQP4hXnMifTdGIkojTvVrP3/d5qrPEKKd8X4meVc76BH1J2Ryd0Fd
HdstbHdKv09mDv05tfWmOs+bgVV+1SsC/2C7zcspCbGDCKxKyw+1M9XDhl6qGNujjM4Du9gsKjTQ
kfa1BXkSqLLQ9nVzqj9lg9S8QLKVUn/OrSj3WjVIOg5RbeJGLc32GFsm+sCuNSBkM1bgUA91BoFq
R0Cs7fcdPBG/JpCGC9WJfV84Wf3G8HDKDirGvnloWVF1olxWRtCurTlyR999dm8k+SmUUPHYyUu7
ytgDjXwuduaQwtKoCqFOoZkmzF7M2rh3+rqJ/YSslNexlxX3p5+9bxtxq4EaV3Tqu9miWde2mHJ9
zgRw0+nGmJ8H1SKUA4ZBJpCRlIaJ17Zuntppc6w7xObQPITJuCG1WhA6hoPogRNGwlbE8T+Xu0q6
3c1g8pCHApkKaKEqMbKQWBxPMTHNa4H8pLMeG5BX+MmdrDgbOdu4e7trQAT11jhzeqnT5eafj1Lf
0KTfnd44GDJkYcSzDdBs98MZESfDNBlrX/paT9FzavFyACHpo2g5r+M2cvZp0mveYWkiaw1lOilC
UPJ1uV6NfqaWZ9CR7xcEW0uYVMWKAnAuLWAjTtPX1wVxh9WtNXajGyB1tMEgxVomjvGYieeeEJJx
t86shjcctTdNzlKlaBRrx3nGtpXIeyJezKPdV44M3aGJHy2RzY/ZakbeFWEshn5A8xs7By3C1ezT
SHIwurfTMD7/8z362FShbUcGJUZdMBpMkz8CLxMFZiuu4Le5lYH7GMvMSeThv4awnukPBfD0+3++
4MeG0bcLIqOSRKxtM+ztF/qTjGNcMqnnC5acudCL91Vry5BDB3VyvfbGT3oEf3EtiwYOExLcrExJ
PnbDHZO0DAuMut0yiFOqcvfFusbH1cmrnxzbfzy0w01g/mejuKfd+tEA51XRFmWItjhymycvzZeL
xU3bn9y7Hy/ibEKSbU60TX3k9ud/uncoxYH0j9CyymTIvpaZSK7bspmO//wN/dVVGPwxkOKdIa7r
wzdUui1HGw45PjE544mRogI3IIIc/vkqH8KzaUSJ7e+npUKi8CaM+XAZ29FzAr8gZW1fUg1WT5IJ
amqGU6Nna20tcAe9U9dRaqziIZ81DZcuR7l1x5EdmapYFkucszPBulgGY5HHxIhzGUSynL3wn3/X
v7ojJKO79AAZqRHd9v19N71Ggwq13XfZ3+Lf0Y6MWuVPpil/eREBaIY+Kp30j11AY/RG0TcL3cyO
Ywh1LeagcGka99cI1dx4EDPsa1wICekmIvv+0+SVHFULz8LXnL7fa1OCzydVLqnR1qR+NkH+4RWk
QbfByOnV4QVBHvr9xWAP07iy19angdTu1kLrCDt1H1tR6z/5kn5o1bF+4WtB/rQl+dHw/v5Kwmpl
ykhq8Hl4sZ4t9XRkN8uu0qSOLyIn9VCPe/qvvvbbornhVDc3L7DbD/cydttBgAbiomUThVZa1nth
8TR/e/5+aSh+kb7TdKi/9v9j+7H3ullaxJD9t7nu//t//+VG5xuS6O9H5w/xD1lS2w/8Pjg37d/w
Kwn4EhbTc2Z1jGD+Mzi3EeyaED4ti0kL38ofc3PrNxAKG5MWgSrQRbmZ4v4zNf8NZeemm+ERsqWF
yPJXpua8tDxwf64+GMnTzEc8QagVtf43tdyfVuupgLXIHPOWU+5aHdu0pwHL85lMeJZm7WKJ2zvl
TDRLNzxl6zeNLS4IifI0fynq5FmbJO1DGoT4YlsDNs+hF0PByXExJIYj6aFyLDIOdX5XxiumSpvH
h7yUdXrSyb5bjkTFLxKpyNbf6L00uh/7fpx3QrnUxtRv5evyrS8SEwulzpWlqyQ6mIne0zjJjXWM
brwVhqZRBKCJOmNviqRq4CA7AmtAEtE9MYK6oLK6m4AZFmex3dHzIhnPmnGaLvyqE/0jJ5BDlt61
Vuy0GEzFkgfjNI7gXzvy4MjZBGR5iNMekJQ+0iTjTTLKp2lAk4Z9p9KHIBY4qoJERNlXnX7Fk3JS
dZkTvG7yRxFmpjGNq4We5gBQUawodQK9Zii4Z6GYCTdsHcf2WQvjzBc67tBdSdl54i1lNR4iJ8vf
6Ue1WkiCS0zrLOoLYz9OuvliZkI9NEMX4xeLyVtyV8yhuzrGP0wzqMnA3VncDwUTyzvLUpTqh7YA
DfMMMC9/52hWJEgt1dp9Sqdp8p6FrjXPGYGqeZjFphDhkowFbUMDQ9Tcl/YnKsT1Vc4pz4mGgFgE
RQlDPcBBNc/g6YsmDyc7I7FQ9FkoS/I9waub+XkLo5bJK417KEjEWJOKI1Tt7dTqdVcTQ+U2bHnq
EyBIc4e3xlrWc+n2AgEtba78hAOSNYejYsRKJ87ArOt0nTn5ku6Jhh/LJJzLMyoSfni6jGGflzmQ
cpA2ThQ2sIwiH078ih0Flxj4Hng9elhWaET9fK4nb2cgB2XmtHTJF4PdgDltzIzAN+nZ4PojSzEL
3EmjkenFtATog0/uZSsEdL7J07w2nGn0JBeVmeVvBqSna848RXmgh5p+djtiNf3Rq5J0N3acENNS
itup53RFVE5etqLZ0W/T3Y5yIjK3DM8iV9HzksceUNVSFbbGbNRZh2OcxjwdCL/mnMjhAXE7HQ/P
yy8gR7nvsTuQ0wOT1IJlzePWB66Bm64wV9PZxQjz7QsafgQqJ/UwPrX0wS68ujSwLa/NFO8ro0rt
nSy1sQ8qabU6bjyACKJ0588ctCVdhqG3xWMsU6BKnmwSwoWwetrHdemWA1MWMLk9x4ZkTWGdrV1Z
3KDcYvRCV6v3SBnS6MT1tKPS3YJt6kQ0AuxNSwxiBgtnvnTn1Mn3UGWzE4t07OlQoiG7nzA7SoYr
WN/p9eWXXqTW5UJqrurCFkj+XU9KxrM+Ji1Ll/KGZdcy23ic9FxGYSJkaQXSUruhU3UbGElGaGUD
R+kcpbZSt+C4ib82HSa3u8ytGtS9saix0I3mM7767JMq0RcGZTGbqMpyR5LsGekOon7Bc2dzLA2L
ubFj3G12/kAwpRVdIg1SlU/TqCCWjfybw8qQad4XrsQ4WWgU3oHREMF3MPp++drUJt2ic3uQw+js
pZnT0vaJKi5vsfThgRqafMLOX9RXsrAdFCUyWcmoo7dGQEM/lBcZGVNEW2K3tA5mpZaruCcSCXOm
TqaX7VWmRaMMSG8Q2W5G5k+VUtBWVpJ1N5aeONquTTlC+asLWY9+rAuPSJtoQZ9QxfD3lAArxpe5
pQ9Pt8CdWeqtKJ3ePDez+r3TJ/O7Yp1/QtEpyRgsjVunSty92XF22tGNWLvr2m6sqg06LIEntVZH
nKSL1HtnAlHZYY1ccDp1+63hscRdgV22yCoy3wglgkym7PXE8EZM83bUcDvmOWtjn1/JcXZZPqwv
vSx5JaSXiDUgFQ2Ms4AsMPmoj+SwmxdTi/eis5IYBsdA8tpE4hgiC0Oj5z7kZJV2tT49NhhQSVG0
O/fU3G6BT+AbUZ8IzjrD/+9K6Y+0oW1a//eVkj+0eVq9/mv/2n1vG99+7Pd6CfQOJQnLrgTuzlh7
w9r+YRu3f6NGh66DxehbH2CTcfxfNTFVlossATWxyUmNM/t/KiYPlg8lN0UYs3FwteQj/ILMEHf4
j7Jc2pZY0TCxMQEn6PP7Er7I6T4NSlBvoN0x+lGtl2bpmV96DUgcsHXAFmtFdFjlOYdyzMVzFWd7
NSbQ/x09EBz8hK8WY5dE/Q7wWhROGu0xz9UG5kOePCMxemH8mrOKLVBgFy89aehvkUsYE67LxDeE
u4ACyXpo2/50mVQTFIKdhdVFnQyd55zVXXaXaOthmruxCaM4ukrrGSO15+x1XAotHuOLBhv6zmWE
feWO1kA8MjueoaW8fEPb37bQysJmiW5QZX2KqhH/GCuOkvuSMJ+9Q0DeJ2q1KjBkdb6AXEEfvWI2
h2/2VM5dcmiY8DNPJb1u7cw5iBw1+pHePZRjZl9NvTCPhUkVBfP6a1lIbxepqbvWmZB+RWP0Ityl
wDJsFGFX59lRpIC6Sy56RTK0dVa5U37jUFAfy8SE9ovp5yGVZT35QzQbp3YU68zZwUncWnGJATi2
bxqwmkvjvDD8Mz7j4pc96I25nEKM8frNMlcjQcSAWs5dMTcGV7XWC1KYzAtUoFW9m4BI7uMycr+q
xIDjkpCfuLN76ba+15Txc+1irPPNWXTXcS7kp40xA48wpUlH7nZ5afJWENlZNqSRxjTUOsZc6rpb
5+oibeVXj3hUC+tDvo5ggabluLCQHlCsOwse7J4u78GJZTyZuBQpG2lMp1lgVpMTEJJpjOHE5OhJ
ZJY7v3VdHIUa7OOrpiTKMOhH8qDvlR7rl2MrbypHQ+q9GvTPnYLYPGbVTu3j5Ne4dyo/r1OOvzWm
uN5vyac+nUXhXI0e30aSp80OGOp6FbXNpSU2rixgg/mSsRo0A1Uup2ssH6nBRQ6Jx6oOtWGdjHWT
+lSkyz6uxAv04rAG7xD0M7i0NBJxuNYVcdx0oRvdPqjVNsNIyKPL+nxFRZycLqvYxfwnZnzT6Nbm
B6ouo8k6t3L9PMslRfW4JT08SZVdxGu5i930jBa6G0qXgieJd8O37BDmqogSyMsxOHo0foOpaE0A
/W2t5Qsp8ytzlIeiHBmKwnktu3uZxQGqueIw66JlCDRfzrRHe+cIAGWs75TdHppxobJ/z82VLWbh
fuoblKa7HfLhKtqAr5Y6sBwN+xYajR7hg2stTlZADc0qnGts8xye/SYTOwLMxp23uidgZ6OTQk+D
tVV8q5p35kI6OPJVkUAxn8E6CtBpisOY20ZAFJUBqcY80i7uTkfLXq/thOsmGY1zrYzlThH5eMdr
c25k10ssfFd/ScFZJnoVmPSJaf0FavCOUBdwO1bHpc+u8PaTziWDpSXj1yJHPf1qsarI2UiO2Izm
h6k1iWEltbTM1MGqJaUVepgokQ+yiKiPOgyUmte9REgOsaAuYzADVYJMf11k+HvWbdwz6OqpUdNn
8m0ZpPE2HoU1nM3koQ9zcVmpDutxejC0eT3pTeNtqfI5vmD0aobwfgbICVWEQDEHyZtrNaJhgk+C
yVMHqdMS9F3RXCK9DOqsTsGAVyuTu6yJtDAb8wSJBanFfllQQlCrjSazURIdFWjTJA81ncDcrriL
cyaamv6GPZIlLnHzm3KdgnUEmxGNK/MvC5GSHLRba4m6z7SMboFjRrdtGaWkDQjtkrzx2txFhTcy
WsD8emFHSx6i0WhPpqaWji+H4hjHjfGIHBuiQ9nVT1pdjQH9oWinVat3iye1g0lrrK95y+iLZMV9
HIk+YKqH+KWhJnFrJ4NUYAHm1+/AhzL6Tt2nQnMJpS2y+Th5I9XTqJ+3aZaeJmbjnbocEAJ6+M15
JBaXMsuDvesGXVPeG8V0jUAkROeLfmAlv1lFVXYVVTAKtORBLrwZtd5TDdd7K39FEBLYSXwn0wXg
dK1/cVMyNJzotOpqksS2yjZlVzGdGRcvgcRariAhiws3H97LOYVN0Fk1Mq78pjWMd6W1QJbigc3H
SE9Kon+CSYpd44DYaBcqWWRC0G+tZudKxP3EU6RM1ioL2Wrl+oVJ4qY5CIadAJqR6TbvEfEe+6Kv
Tmfdyz6PU+Ee7Lr67LX16ZRzrpFxHpS2Rfox1CMGoZtf4BIS+5XaUCxZSwb0WCW7XCLtUk3YIIqp
rEdjflzX586mgYDVBR7JE4mf/vbQdbL+hMf5HFAtiQ9WtuuH+cTWnlOtOpg5BydHrJ+kmx8y7dkB
YjCo6UJa832sTS3yGVWFPCU+8XJ+bcvDoFc3bTHurXo+rrHD60AgtiXHa2C7V/QNz9JmXNHKV29S
IvtEXnEhVv04dOSSEnq6IEf2lPUQwcmKLO0UUsJpzkNcb4z5Pjvj0MvoHQ+yGesvUZtcOmVz5Lgd
lPJilcMnfACnQjPvNc9Cetlql9KrvqzjnepksjdGJKC0THAZLtZXJ7J3ZmYfIvFqDXnoZgCWocEE
0Wzf0Q97WrqvpSxOxjK+gNTrQ9tlJdazy7owTpqIWG9w0dccX3wxJNfIXC0CP5Bk28sGSOHIDJ4W
G3VykZhnkP6zXVm8k+B2jBt7J7omzOhsDIuxcsunvTe/pK4bmHztfjLb5m4RxoUXjQdVaqiq9O5Y
uLmvAasG87fFwGDE/pTM8Zm5fFqm5ADcZT/PSwDcB+K+PjWnhFCR2BWPtyNZw+M636DCgB/mVbsh
8j7z0oaYJw5R0YH5kRGR6cokQWXSPiNSOSaet+eGBTwawVIkx7okHGB1DxXwvwzfmO7c21r72ib6
wcxAfbBsxHqqeAHby0iHi1b1twKp4yYprDR1RJUWyNILIhRRhuIsWuvwwLP8YhPXEERXPufdFxcw
2Vx1T8JY9oNaTqzc3tvNGq7JVKAlrEP4ydjcjuS7uLR9dMR9SevRETL5egky9nKYbfRgRGOdM6k6
X3Sv8nUjvuFs+sBJWQvL6Xkth7B0CmLNxlKezZ2W8UG95bQvP/NVHnPBPanLcOZkumkMZihhIzZf
Z4t/8UZSfZQOh2ySN85YAnUepoxpsU1clSL0JCXSKBG3cRPRTRLdraLQGPvxWkvYFmcjhNx3bFcm
8Z6ODHHqDsZsh840+JPZ3c1gY0kshlEO/rwJOzx/oYUeGpGF9YTao7ofKwsjut15Z57G4+eMOtjd
WbPvFzN9Mup7b50v+8a8q8l3sGEAD1p/k7jqDKf7ueynrR9IxWl5IYDr0x5upBOrG6sVt246nswi
fUE4cc2ZfK9552LSwgTUj0AkMHDvC6sD9OeibrTG/ar3n7cFfV8ir2QFHYGXeBuy/UGBOdfXHCoL
as+8Qb+js2t7SbSDvo1qrgzl2O/l8gkhJNQfq9jTtRkOnFs5+vquSk/GIUl2ukyN3WLbPOqNG4Kz
3mmeeI/bN0Js0gOlesKjZIETF8MjyPNnVCgvopijU0A/O4ZhLAFoiWKBZKGqdimIZCxYfG85ewbr
wrhWXgDqgp0jzW3flNFrb4/BMBaXJiJNqpNAIjkxS3LuzWnf5fCgyovSjC6t+DJKXyrm7a51VeTd
YYQRju3ouUMwWRZIvwTd5kZ/MWOkjzQb+ijx0Wzscr3e2bXrN2ulIftq93Xphn3EGJg15lU55iFD
2uemfCG2di8nsNoI/honPSAAP0HYEcbC4+GZUCE14lBVWnRIa3aNjLErnZVdXsvogBceMU10K9VL
VrpLQDic3K/WremW5s5WuBSm3N1HNH5VvARjahvHTCc1S8pzDnj7yCbSPodZ7hb5oyJ/J13kSToD
o1uUG2jFG/2EwDJeO2ldLwh3jfi9IOn44CSKvmh2OhifzFq8wpDkmUGs0+YkbdPuQZkf+Zm2MJK2
UF3XlTJfksiInt2YcVheuZnS/EksBwyYDHrItfZV2961s4wekzqCvpWKeLnoaFXt+5SkrBYtxhHl
EBtmh2BCWNRXJgqBTXJ8Zlr5G1zSp4n12Y/jCBGFtj2Szrjr4vRaLOZbOcs0nFN1Z8ySHMBpPSV/
4pNQye1kW+2nTM8/Z9teGuXnhMD5wpgO7Zre2AtJkqJJL/8Pe+fSHSeSre2/8q2e0wuC+6AnmUkm
St0lW5I9YdmWzP0eEMCvPw+u6j5W2i19np+aVVllBAQRe7/7vYBOPfetduzS0tw6lUM4GqFRUffc
Yug5s4T8iXhuR1zhIR70Ra5t/b52N7pew1DGFTPWLgDr+5vMp90DfM8vq7HNrhooXgRu2TBwcWH0
AVyLbPCNTZaV3RWdrrYfK988w6vKvi+k6Pc+PBDIw27+OdJwlC6qBXqVJfoLB0nSFnf75bMWSwhH
40hyFwLjS+JL/RA+PuRqQzR4hfSRcvayWLQLRI6F2pnaoOMo6zJo2xnlYn0fm6QZN7jLqas8M4dr
6EAaPJvF8/iganjhm7hf4ytio0vSnTEQmBv0qWiMi5o6V7WHKteG2g+zekIDiHttbD8whcAcbeVF
dwcN9jfTwzg9sNKwuaxWpnG6ArYLJfhNo8YcCQJbLnSwKL3yU5PsUleTZ7Ib4Nf0Y1Vt8iIxjp7o
AOZlESeE0C85ZBAs6THVp+EYN2ho4hrZLwFyAICW9jiwj6a8N6DprVVoTrggoegp5CKCb4qlR40S
QYTDDDy2MIFNCsvZq5xiQxls3hSpMnSytLGuXBz1Bcx8J4WPCWWKEJw5DufO7c59cp0RqnMS9Kaj
VZRk9VJu4SWyovPSWtPaptq9imSvQWjEKWxT8IfhQPW7GXF6uBzihZsfvLy5BUIqZi9Qvaaya1TO
trPvECovH2wL4vCOmYBGB+n7+Gf6RnpWMqhlXKpF80Nb1Ym5dyy+JTLg17IzxgMu05v+PF4A5APX
jdw23sJg0YxvHscybE+3JtgCpyrsGswwW3K9JYLNaI3mUhvNipCy1ONBnUUE1eEMrCZ9otplpLXV
GWCM9Nfu5HZXBXN2RQ6H60z3GTo544UGLnFf0gqy06j6yjomNi6tT2W6qAsprSXEA6kcqMEmBWvT
S0OxQKK/a62BFAJ2AuM8gkLAzpRO7XyoZFZEB1sS18HAqACoaNlN2M+ayrvMMDRm1s9Mz96NAK9q
U/OfKAl8DOuRbzq8C2fJ+kunHwko83NtDVHJc/trTWhTvK2kL4djNMHd2aMwj4jONpNoa7bTaB/K
OKLWmyWBiJt60N3rZvLsZgfiqt05fUEwR+MPX9GhiNvZmPqXWlKhFH5u72TXJIepmvtjo4/1p8Zg
cLGZclssZ0qfdbEd/AjSblnMIqjspoJ3KZb2LoEhfByzKL7NIsKXdl67YHvrTHG3d9IJDw9s5bd2
m6RPKdk25+OEC8vQ64Rk6MrFt4dtYNxAPqJ/yGPjRTqRf4bY079vpO3dtalXXwo52LcI+yGf5ZUy
jl3fDAROlrb/KFVm37YQide2O8vVtrD7Tm5WH1+ADQJAjk5ZNuvbV3Dqm9T2b+if7O2kZRmZ99jX
tolL4pQd5a61n5g4P052Ir/rncdaV/hMb1M0GPcVvobXQPzavs1ncQ4ZjH7BuCCMBdSLPEYyq4ym
PHOgEBesD51sGLuIxX3OdvmEyrs5ZkYd30eyox6xVM+EbBhB22yK8asSX7qnfkDwT5gLnkdIDibG
41WRHKB4LkHW98a33C1wlZOjUT5k+WwDM8akD2ZNUl/BTe5ejLi6Zh0VsImb7LuWoQCEJb+M9UFI
xmPgTK2zd7z0Si90QNKK/YWiPW6Gu6wtDQYDfWx9IsmTeXThYAhwgVGj82hMazhK7PaMiszRAPox
aN8wv4L/WQ9Ix9G9TPCKK5moj2CuamampsMd8tdxQm1RJFvXppOzXWGecGh0M3I35jAU+2FCZwEM
BxUOvv1NZ3gISxazPjOXz0l3pzripCO8Zi5APmfXne7dEblEy1d4NJ3F3Kc41tkI0wkZLjUjfTHy
hRJnMqL5KIouvoljz7pXZkWDYC39RlRp/2HSExpfIOh+Hw/2dFkMsUXb2twtuTVfGcR083GZ3rkN
2Trkectbkx2GsqOrAjV9MHMQAgHEEBZ+i+MLXD8iOSHIOh2QJO9Cn7AaMsBfvA47Q5OsjtYsWd1r
6OJoRyCq8mpQyaVecJza2YHPqtjpXf7UzvZ9p1MJ1wdt8s8nLDEriyzWwtpolDZuz7TYn8PBR1Uq
IsqOJQr0aBkulEdMZM3kcNuQScjiZLrquQDORt2Nl1atoqPVzTbNT24+O6XUcI0yk3Kv18p5IFKb
Ct8IRnETtTJ9cvrsfEZE/nWClXdJJqT5XVE4ZJvZ0kfCVUT+VNTz/FJYZvEJEZ5FqKq286akC7oq
Yn4LIuN24YgOGEN2CD9YezV5NR1Yn2VyNsJ9eircKnuG8I4SPl9MVP7YGbIpa2ng5lbxUXdM4xOp
W82V2etmjJ6g11ANty7pmtp0liT5AH8S9RX6JH+8nkW83CpXRsDuunS+Zp2VH2Hud3t+6DDYSg+Z
2zrPGC+7FwkVkhEokY9fOmkBTyjZXptVUYZea+uHdNFcei53OVSajlF1dTtN4ENDdA7fbEGymwiI
81PyNHelcVAJ6jukYdW2rK9jjkCEWyiPkKrEmwhL7DM9Mvc9m2mrM97mIGcMjvBly98p98mC77Yq
e7DnFgXKGJ8DazEKN2MnsAqGZ2MMxrsg9ntQyxRMlRk2QkuepYvNllWjJMH4MoiGQYZ1RJRUvtjW
btLcC9cHsY9tH5FSTzMr+zHsYRNRK+CFCyCKh5PYFHX0EX+U7ADdMMMSstQ3UyOdwKnn5cbt609T
2r1k47TL8JCKRQuf16qq4wAUj8x3qhEWxcdRlg9aQbJN1Jpf0GsALCWZtneQZaIHPqAmiM4aLwOI
Uc5HA6OUq26M3OuhykBatLLbg2kxr5aUdJ7WbgF4u2unse9HFeNhwOicabEbfSXr6JxhBOwHuRwQ
en9qGxDMGtd2q2QZ+83YbTWmQ3Iw3cAbnzPY3NjWirCpENnNcryNYgfHy4rnQkSTGwze+DjFecd3
bF8B2mQPlJ8ww+1xDNjeD5A50U3Hfc5fM995ZrZjLrSPi6Tej6NfBxaSwrA2R/tsFd6jCBn4lKtu
/DSLoqS07gArIL/fFPaT7dWHfuiOMdBuMK/NjenMt0buy/0YZ+fDbMahXCYTU5ecmCO9w5l2KvN4
lxce9a8lrs3OASZOjY2BOw2cBBj2drVzAOo89Q05hw3goe9prxF5CGxmZ3BDNHnGXZFIjGfcMhAx
vB/NaImGij/PXj2DsjVUTIN8tHKg8xbXUlglzNIsW91oHlzxgjpsKzW0kTquPGgCprN+kiFsWrzM
k7S7VYoVkxcwC3wOErj82R6zgeKi7PLm3o/0S9/vjbNBKz+gwrgQ8fQ8Te6xbdpzb3EvGOM/+D+g
PiXvqeD1TVlDaWhgWT4jbduILOmumIhrn7M0d6/hihZgFDg1s+8OgV0UxblXVhnFBzejhnq5dUT+
Vf4g5vOlJUwXdys7C4+NPGauE1+VXfIRI1TQqboEvxdU9sMZih24FPktI8Kw9NwQH0IcVz2kYJTx
KAfKMCfUuteG68qWQTNlT2vW2+3cDluzm6vbrG/tLzXyuTubLLCFSRPLdsr14tyXODdvkL18mOgE
tgWevoFasJhz6mqP3BzAjSnLAeqrvFCueRSAeNtRV1c9ydAP0E6S60jr99jxpndGtQC5SbQMQzMh
7h1xHE5870vbMlZEzjWLS3juoDo9ZmQkZwKIkUFQ6J/npUWCYsQbL/UFQKA6KDM29vVgfhjYSnZT
PHVHQozl12mlijkyJ95rqO7MNN7i43QBJ/ZO642vwowPBVsirqRb3ujRlONG+Pd5xdQmTtUGDs7Z
HGnncW6diYr63K8/NzOSk2o8V1opKcQ74nKbOg/6BTixaQqgdTZ2DBIJYmv0b+aIFAv6xhbv5meU
+HdNh7DMTK+LhDS6LMUJudGcA93SHBJlkOxHUTzMgI/ENpgfh9I/DgB5Va5IzSp/wIJ8CFMi+ocJ
Ft7jVGpB3jJ18ZK+IS5sFnsjWexzt2s/Ea5+jjKAYQET7mXbymnYu1MbB5zL6VbX1ZPbu499Wd/T
zhYfuZ1y09uq3TbemSKuLLdAjKe4ISIhvjDto0qa8wwA6UYNeork2b7O0mdBWECKFBRcpp3HvYtE
a6Ih/JSOYvradZN9PcLreU5jouOCPiOebJqGFUlPWz/aanyCFhKSVaoGc9G/LatIUgYTAPtAdEGt
nTMh167N2as+1bFtf9FXzK3gt3T4ofV7Qt6MDIS6resRl4iWRGKtKHcCIhMlTFWgokUnfrCFAnWO
+vEapw9v5zWJfmngs7HsOpeBlIU48JubUGKAx5QvFKMxc8Rs3Eq3GNjACiPGWtRkeAkY/KLPUBOp
g1JZq4OgMNsm0sk+mYOa1WVkmTPgZp/BLOLnjW1Ry78jWv6PNvsPUqveIoNcfSnTryeGU+v/8TcP
xP6ncHDRICZgJcdiLPdvHggJARTrroDQYRswZ1eLjX8bThnOP/Hc0MkMWmm1qAIgb/T1IJN//UMT
Hn+G5xw5PPhVOTC+/4QIAkHlFW92tTQkYZDUVwABHbbKaxZIA0/FmIVksoM4+JZT53Nv2HXg5N57
wXGM606v5cADXvPOTKwzBdKK19fqW2wduxjqk1503kYbYHUpnUtnRTlpW1kxbaGFUz1e9YNzpY9F
wuhsUvduGVVfGmlWVxCcVvJeUp55pZ2Ho4UXSkaI5aZIxIuvOVbYNNNjWvvmsR967SYdBFshRfBN
XkT0WnPs3ddefZUY6HwI//SD3h5f5o74IlXF5rdUoxL0ovgp8nEN3zgNI33HokDYyDSaKWo05oNb
SJTjdV/Km1G08iUyI2obw3a/enbSH1LfIq0HRfnGmrJjMWKnHtX40G+XderRDZ2FbnyonmcPvBxb
JCh5Y9eYxLODQVJ1E4bToGNMgoH6hT6nlPHLEkPc3eE6nu7ZZakGTVvq2ImXlD2dpPLEnt2A8Bgj
KL73E4c8US+sSSlFQM9IwipaHBM0sVAFTfXsqqM7eZp6on7q4GDSpo8bn3PRvu58VM1jbgzfCjIN
B95RaZHaqVfml37CZCCIdSYjuseOu7XYQxDV9lL75Eezc7uUUf08oCy7M4bZxywvSkdsLYweFmam
kKLKpXX8M0Twtr+B5MYzNxRxDkc7Md0nAuPhYk9YFzKiVPrEEdNhYmF0ThQu0dh/7GtFKI/qnNQ5
0l22OdMjPZvXxFZMaYio9GDDGnr6KKANySMMzVmHfjSy3OK2dP1jDfOCCYXn58jyimGwg7jMGbv7
XJj0ws6GUidL0yYkoY2TozsAmW61OYsgaC9d9WBTrEvCGRz5IdNthSLdn3t9k+oDosqJOm+3EI3F
1UjfnraGl5CXEVmlIvMI0CvaWHov8GKcdaIi6tw1H/tsTGpsNlIXtzeoui9j1OPV0aWFePYaICio
qT14i+kSHUkUA1JJM0uITBqpoMZNzcTruKiUqULpWnSoJiA+gg9tXbm1KepvWWkU15Yetd2Ow3Bq
965ySwBRhSf9KgRqn5fcQU86ulFeM653WweItBi6HaTzdtyPnT/L+LaHy8O+wKY0N/0Ldr4WRtKA
D59osdDnYoIwHRtR5EtgOomPsUDviArJb7HWwNpQJcfWxuMhdKUsvziZmdPOJV2xK0xjkntiOXg4
EM90Gsq8j31oqWDFUG3TifxODuNb0868b6yJ1Dpr+kjn4RYj5GLdzbyYDWOav3aJlliBFLko9hkM
zTTAfIvdhOXDPHHRtXuRARntFJa+14thQUhKe7PwthaxHuLg16wZDAlidVuOqeNu0tRBiCkZg6+d
uCkfsnoYPvZVBatH1rm0N+xgoBC9i0v1ZlJ2SkiAqtHVTXr/UjkGveScpmiMK3i8oSxHOiJIHnYb
mPoosht9nNSza/Ydts716q2UEAWGOxkZTjex0aZP+hQN8ZOZ+ebzZNjDN6OQxV0XJaW5q5W1MEPV
xnSBb0T2J8SeElSlBZOEc05udrHg+hu0s9PfkMKJXAH0Lmkhk4GthvUQd3dr2A1+tJigi03uN/H3
HDk6CcalZjVHaDvNtBsimCZBJwuTIVw51cM1zCUsN31k4jCWMOfAuI2k3GQP2N/VgVBtAiM7Gl1x
9OsFv4QW/5cFoB2/pdCXds3AN8vE01B4wtwq4Y+HeCIqdKu11fohIS6ML2a06UzrfTU7wVLpctos
Qm+1DwLK7TeZ0zhtKJaA1p3JH/GMK2WESsBUT8zLRBEa8Gm9zQRXKydIQgMZUGXZe489tSxwOygb
/GSsh3HnSPSOj7cYHypyPLD10Y1ZXhY+usLPNfCYfPGwnCm/t2O1TF/rSGTlDmVva9OuGYbqMDab
LO+2r21tsbfCrhizbJIRX/tgLhpd3fuaitMrlKjGqr9wIzqlquxFJsFscG5u4ECZLuNE/I018zB0
c6auec7o3UpPq8Gv0WA39Eb8/RHuQlo+kCMyW9zSRJrE6G4gnkXm90zLmxKCEYUjsmg5asxiwOpn
hlktHhAVUgBsHralNhhLu8NbMmJH0t22/6h8fQayAG4rvQd3pnRnc46z9q4BgTJ3BFcT1FXNdm0d
ot5kmqrMdmQrYVTJ5tciUD/GqdE4oV0Iy73RAOBbm9kdic/MTrzhqTSSvD7olSApB6vJ3NjGUWrx
RbWkkqJBzgbgbuwXWusuR+NnhVXeDe4ZtbLPyJZoagPcShmt/zj3DuO2qvMxStg1yE2yb8sohfzQ
DM4oLmfCbspL226MFtqbNXdI9FXtJhcNqeOwOsamjD7quVjGna9bY3IQuJyU/PZ9xzhWK9W1wlvR
CRKPucEl+69SLxJWwTrwj0v7Fgsk82JK2F/P1dLiJdDniYlZ0+xM1V3u+5o8JknkfGsMK55JNPOz
IUghgLs7ufTJcAPuIL7aqIeG7x1+5MkXDNDK4dIaija+gP7kirMcwjmc9lr3ZbJVbKPkOMzV3JLo
NNIKjwFZRaCK2wTLEevIDOJ5sglfmSZ6YD9LyytHwzxiQ5VSil03N2Qll/5ih8TlJYAIJbjmjgwd
HHbgs0NEyqg4mPGGNuydTDjVJ5W3OLEQPtsE6VKkQRwlBQFRy/TdruG/g+sQ0cPq7PdWhRuJkSGV
LLupuu7w3dkLmMTMqEebPVdrGGuOqj2zHGdlHppYzkStvcPEtjkjKXJ5qHJ8ouBIwXLwVi2S6FFF
zjjOVRvcAbVL3P69Q4e1wwYlIQ4ann1FTO+malw3NBtTXRhGT6Zd7z43c74alUuET3SQhNpHxDXi
IrbP5PS8wHo4OIKR3BDlEIwg5j+22VTd4OdNSKabGGHnWNlTpZLoExbfxJtzr7CARw937l1fCJ/g
qkVwyImZIlMrbKA+121xWrJDi2FDQDqInHd9OQgWNFD7qgIh/Duy8EDR3UX7Rp75V5ZJfzNZsMFM
iZkBiOlw2dGZ0ZVCDWG3KrogMYflZq4LVEez0xxbp7UJMpLat9iyLrxkkrtWy8tduZjadUT8MtYg
bX7MCN++H52hjokJGjSdXazLDkQqfR+qNe7HxHgVBo6FL5Cf2vAJ6UuRTD7kOC9t1LSSAHql30Er
HHfY5rlnbUeYeZZU5T3ElfkyMrz2UsqsO6sKm+KnZHKVzXguJTqeHFhgckjWxOLANkw52azOxMNA
Ty8MKe4n6ceBUa+2ZSD220hrqqDtsY/Mpyp+4uPtdm48yE8kigHgaZO4RJrRfK9q6NrR3LubxgQ5
hUp/k/jVR9FUOpxQTQsLGX23ZtxHlJ8SOkW7zN+c0nV39XBwU31+KKKJrK7Etz7blLiYIjjTWVWZ
DKYtvZBq5y181Dupec6XdcB2Y04c667f25cOB+ehMdQDIrXy0zxCglD5YB6LyYUpV7b1c+sLCGe9
rI+I34ozQIp7v0U3lih+cVgcSbdZSlUFGVx60qBSS1NbxNkf/RS4f2MxO3oxauQ40M0wUxG9SM9q
S+AtN9jYgwAf6MRe5f66yZvpDi20HHZEZOS4flWZfFlKkkmrqteCdqQ8BQ99yoi0oscp7B0pJDYu
B4Q8bYiRhJ4g5+F71ibj37nV/9fr/wOZ/Fu9ftArvOWrlO6+kqmcz57/9df/8rdIVhD6Z/n4ZWLP
Soe7xmr8JfowCVyGA4uRAPkUvo4g5H+bfWH/0zU8EpexhnBZCzZSkf80++4/TcNF9Iz8zEHeiiDk
T1Qf5mvdNn4Jq3IEq3p+GUNgML226D/JZHEaMEUzIfiK9fjQNs0Ha9IggFdwl+ZDZ4OJe7bnEt4F
KXUYsuq6IdDsXGUtcygsBD5PaBq+aWQL4UPsC4SRXt6KM+jx1+OgOZu5hhKbVxLea5Y8ek6KvU76
1QN+3NuZdaxwZkcO5QW0vNQR9geuZR/Qr52JudsPTkT0aYW8UwxPQ9feQOpxtrOXJDtrEmhpx/KD
OZAeZk6d9VBqThskdIB4AtJY6EFEKT4cKOpl8iErRfTcpUzb4cBgeHA/4SkCJGZQLeBoWoACwOIH
2l4wpdZsCFCl0turuHJLAs46eaPZSF7Y9adSHGA3QI5h0t/GDwKNG+MwrYeHmLZ4NwRSJcb4bLXt
0G8Yi8CUWqXkUNNpyrXNiHMirrBM9hOiP6UyLuvEaC8YuWvcKylf4+MAOOcHFAHOAfPvsUCbHOtV
IDpoeBsA+Pg2YVBAUsd6hDke3CHgAsWOAQJZBo0WxR8WvF+GK3OqhoOIYLrCqfTidRQ5PYhoRLAI
gHipCuPAtW/ZaBaIerD541k3N0rX+hAPqviCpROoPOItIvujW+n8M01Hx4n7VhS2sOyVQrKapbt4
SEIrRdSTuKtKtnWtcwSveKoV0Nmyc9nlH1DGrvYcHVWwbAjCXpZbMnWZb2jp42L7ySXKxuxATAvt
bFbSL+4kE0/0vXNCFKSHK2IJwb8kY4+eHE8Bjgqfg1arLBOS+49P+I92szel/K8sAP6rNcB6vf94
A5Dg+ff116zRV/8S/Ng5boeXbr576YfiL1eB+KVef/L/9w//3n8+zM3Lv/7xrR7IMuNvi7HH+Xlr
Wt1E/ruKbZsWL6c//dc+pjkkXgAI4sVLDfbvPUwzdERo1poGRHopgSjrRvUfxJL0jFXozwdLqyH4
0f/dxGwHxZtDohBmLajiBL43f7CJcZGfEEs2QUq9NZWIjG6XjeNHeNfPW5jLlF8zpuXcgAeAWSv6
geJWdl4RfRRVWRsfkxjLp58ezE1dzHFd/b9qKG/w95L9v/6xmhi8uijJ7oYL+G6Dgq3b+8m+GYnE
YJZVeEc6UBqQg1vihLmQuSVI2hDdNjJLytTQd++NmlUOA0GbqHn6gpSLZUOGRV76CGCH3du/12v0
1uF3Ep4pXAxkyLjXmbG93s4bHK0m6gx5QMGiECdABnJShExtrLk3b1/q9cnx16Ucg6ODiAreM6jz
q5ODfUZMcDDkQbOj+kNse0f64ixUWpwfla+wRM1bffP2NU9eNeenYeouLbNwQbp/MaHOZwu6mUOp
1/ZGD9WYCYs9Ak+VlOTHUrjp4e3rmafPc70gp7TO6ybNxVrX/s/HY6RlrUAMzwXLIdmAgkEOqDpn
W6+kzqEhZTZH0H7AEdEP1nikc8S1Tdgb2DBSs7X7OJfqS8P4p9likgh3DfIZ3nIpmv4hnahUpyi7
05wSZqBd+pcuk3Kgv7QO467xDs00SvrG0T0jlbA817K8DSziFMBwWwTQeJ9sZ+JRAedNOmxsz4Jm
LO39289gXTJ/fQBrMcNHBS5vuUT84U+Fj8w6r/j5EdSydMty8OO9yTxq7zP8XVmx459exV7Fp9C+
VoTbwtDw9VVmSLmgfFTpswOpQ9nRuIfv+2cBA9yLbyCZxSNfMF9BlbpKYH/aKhbYqQLcx9pL6XcP
jVdpRyAKdT84rhG+/dh+WTkUVFR8TGvY42hITx6byKPSTfLI2uO4WeHVqeUf5xKTQVyNh7s/vxS1
Iopdn6xJw2Zu9PNdIcDwavxMrf2C72jgtopuPE0NRgOJ/9fRyEnFefObfe+XxeATgMjGZ606YVjw
Jw8wE9UCjJ84e4pKO1i8RjHqhpv69g2dbi0mimcdDw7sv1l5fOqvb4gZPJ6ayh9CsEzxvWqMJdl2
kB++F5HPtrb0LiSHfvSLd3bPk03dQt6JP42OKRaRTngxn9ydLvAFxQ8vOsQxcWRMwIruqcAUI99X
epo+StvtPqWchrhoG714z+fqdHNjd+OwtDCgs0xyC04tqMpSJM1o9StmCdN3u8S1Absfbrjaul2u
34nRj/9W7P/X93n6pNEqYZpG1gamVNgY/NCE//RBeCVtrcRK5DC2NXxa14ufGgfyRd+55vniLXVA
iSHf+TROF5FlWyjdDf5hY+GTPHm9dhktjFW8OiwrhtSJbteXbZ2kl28votMP8MdVmC4SwMPklJt8
vYgMx4hnPsA6bGVfnuOqWQNFgFnkPbPFty/1mxtiasvi4YPgBLZP1k082sY8wXkPnc5fdsolZ8pd
ED2/fZXf3JDANoytGFoTLNiTq2R1O7kLJkChgndDddGDyu1j30rEroUBZL2TYPHr5TjTScYGULGo
7Lz1pn9aGoNXo04UcgoVUhzke2aCfSnx09Wgij8Kelgn1ky07TWlx+ZU/yXfcoXl6sR25lCPou4K
SLc76I0/vROT8utb4rP2XBJ68SdbR+mvb0jDXiF2y34OyZnR9pJA9pBBw9e3X9JvLmLrLseFz0yb
cnT9yH96ar1ksfk4pYdNbcAaVjXCFoTMw/e3L/PLXsHTgtVvkz8Hq4xY0NeXIWN6ai2kraHGmrx2
hza6EGS2XjazR1zOPM3f3r7eOvX/uQjgDdl4rVEBcE571PWvr2dgkRJDjp5Cp7LiWyeXWmCYTLmz
smx3ra/ynWykCLD5XaXkaf3Oq/vNWiTmhOgRzgUqfH3985+eas5+6TIgVmFvp1oAy3O1WU9wLCxa
Z/z49q3+5g26LHk+MbZEnTCs19fCRaksqtFQIT77NLBz4UMyRcFovnPI/e6eTGoQ3UDL5tjmyXKM
mt7MMhNG8TRb1ReeqNuHHsbkxgE/dzjYb9+Vsa6IV2+Q5QiiZBJRpeOWdrp79OkgUySXWjjGyvT2
SeG03o2uxfUDAcHa1bIwi/qUlb73QUWed1d1tekFzMTgV9RIVbJ3ducTfza+eQIxTBgrOmQLxnvG
yfYSTw40LaXra8BCBqEtnUb/oLmVW+wFhPUOF/XZ7oMUyUm7Y3vXjT2h9kzJrEw07iGP8KbeFzaM
5E2pLRlODpnUHow4nW+YE8AZffv5/fIB8OuCxdF1kBPIJ3DywU2Omw2lucxh5hruc4UhMvo6MUhi
tQndUQIrFL/0+suBkXog9Fm9sxv/clCv1/cIM8IJhrbztLFz5dDYVonydTbbCCa9b20NUu8PZll2
T9FopRcwDdN3Fs0vS5SL0lvjygdM6LHZvP4UlgEDaFJ659XAYfyc4zKCH1y+Os2PRtUv75yiv70a
A2asbnxMaPz1z3/6yBtYEngfQTGscL84czMXn4AY9/StSIT+zvL73ePEBYytE3iVE+HkzvjsIzVI
Pr5CajXAZsmkKZvTIcTwWwW1C7o4uSvt7+1VdGK7+teqZ2cxOL/Bd3HbeX2PiWFicdVPc7jUkjze
JSlA6KQZ3Zipp0hr16uwgKHYNG7+qMequbYm/D4wV9+aCbOUYiKk0qBtwWCaGA3xTmH2y6nC+6YM
JH0N+1lc406eipa6WoHhoR7OlmSyWPXzB+QZGtwLKbtzUy/e61x+9xpIz3Vtj2ptxS1ePw5ihVNP
h8rMxNgptkRc+Jet2dcfGwsG6NChVkEjoZ2//RJ+e9HVVAkMnUTt02guHU24ZuOpFbaFKhwATKsL
7FG09yLtkrvE1BPUnU1tuu+8/N+sb8ALEl7WGh8Y7QQymlpBUyVT4huV31jbPPGZ2hTR6D3Dz+oe
//gmsZRajVgZP1ApnBzYKFhIEHDdOUxyXWMVyaLY2KkzXJH7UQX8HsMmwl3xTwu59RyjYlzTDw34
PydnpzOadQFhHqWe1TgNxpnA4FtkhESbvH17vxzSPy7Ebrw+SI8j9PXCYQRgmgWYX8iMnHmYZeZh
MWEu8OdXcfhOuSnBkXnqxawT6by6HRtIBLp63NkRIqId05myfOdCxvo6Xp/O9hqICWZnwbxktvP6
fiqn8LUo14yw7XTkkkuH0f+u8ZntY2axPj7Dwcukl7EFZ2mRmGo3ncAbk8kLVgxSFbAD9MbO0zD1
Uvx//vw5UKG7DIqotPhkXv922NlUeIk2RpgVyIp2NRPGHtFosrwHL/zuE/n5QievlV61iGYsnkO7
YiZMamCLDKiZ2uLO6FpEGm/f1i/tPlvcak3ucJxThJ1+kG0rh1rlFbsPVAlUZKb26GRSILWYyvvS
7t3rtBPdzi9NM33n0r8pJ0h/xt5bmBSZmL+/fqJzpPK5YDYdzqVfMfVapL7tWn+641zA5B5TSf2C
+AaSE3y72c5j0WTv/Aa/+YJo77h3ApjpU04bFVfUQ+s7vR46ZVag1tb7Xh3ToW/8P8rX+3HksbLp
P+nFydg7xYnRnpKKkEs31GMUUgVmTzsstss/P7roUKiQOFuRATsnxUMPe4I5d+SGka052JeVCh/y
UaXlNzaiBJnDEllPby+f3yxWJrcWwNpq004Mxut3KHKoDG1SuBg/KnfXIdAMzHnWj7SA0Tv9z28O
ZjwdWf5UyvTkp+cklZEH3w/jsbaU8jP04+rG9FeOht8Sdb3B1a4b3qn9jB/s65M9iSYWlI/j2eAG
T/YksG+b9OzMCUc5oIzLJ4qAvTRke6vpseVcGXpnVgeUzTI7pIMPxyqfhP1Nxpgf7kWO2oCFW412
4KRe/oDQo613PRt3fZZmjHdXNmXiBWMGmxJCGjKdFOs0homjhQwIAUx0X+NY84jKprzSk6lvn1CC
dmbo58Z0XToudhdeT8TB7n84O68lyW1lXb/QYQS9uS3L6u7p8U43DGkMPQl68/Tnw5wdcbpY3MXo
CWnpQloxKIBAIpH5m556kn2OkFYRJ5ySDWM/6Yo5PEZp1br72awRXvD6yUn2lptrP+u6b3+T91Ul
dERLSqLDR/xSKVGusG9axznGWVN+sDrQ5JBGFBVUZdM4PVY7rfkDrO0AIRn+LrzlQmNJhknxvnUe
kLM94Km0PqQWoLvTyIYc9kqfoFCYp0bwlrZMX35IwPEHB8fovRkLGKu0TkZSgcAyeXtpIEpcPQDn
aI7/aG2ktLBXuhqeomWkOzuy6n+gbjn8YkpM/zYBXd0L4k7DdAAIN31pkRX9JNoCZqbRzNonA2Md
sOy6+cNtWlTbmt4Y3tseJjp8zAQK2gxwD9JkyoOK7BdpofeZZtfhoZ/04H0dqwrOfXPrvWsb+tU7
rQiDH1HRws+Ca44YmQq002dO/WfAsFbw1u5CgraFfEB1zMo6f0aMSTR7RI71cV/jfopVjFXk/wwq
nYCz0bjZZ5CyGizKauh+wm9FGwETNkQ7cq2JNLRdVeuHG2qwX41KFMVjlLcIlznziD1XWKZ0Imyz
oykedPygE0LcbnWKCx6D79UZbBdQwkoDHtqPTYdsiaEGFyWX0m0tStT6LjL6FGe0PNL9tBaleh51
rwz2pY4f1CGskNmlx58aP0oLNieKZRoyE6lT9/mDixz0v2PejT/I3DBcAkmcIGuj13hd4PVinGp3
DP4LXRWnGaPN4XzVXaaiKKci9FBOrvJNCVW7OaRNVr8X3N5c3p3Kz2CfhZJFO2DIoxgDAAJ1pL01
oFloHkPupt//p0/xXWuSyuDWauQfPVF0pHMfi2zjPbZyPYIHsyzIKhqFA1P+9xfvscQQOBEiZ+YD
/qyReVSzKj2mI+zbOhyHDo5rXfi1IvX+g74Ntl7cmsyHl/GH3pMOJ+YPfmZxR1plLSYNhQ0/R+MA
WjCaiQBqqzx9h2td9Tgj3v4hrIBQmoCbcvQLYu192Wd2ufH0X7kpMQOliEy9Db7Osr2SGwqaxarQ
/Zbu1XNNx+KQZ0g+3r9N5GyWsyXYstA8D2njLFZ7hIdrlEau+3qj9OW0Iz/g5nfVDhVDVJOwFOqM
zPkvcnB6+31/6LXbheuZvphBI5db9PpDm6AFZaqg+1OWYByL6tKEx6A6f7AQlDyPjf39/ni3U7Vp
2GO9DsaJ8uSyoxiIoFC0aLDgcSDBDEZagernVYPoHhVo1IjpN9Y8wtBWSH/vD327p9G9pQbmUkOk
X7a8s2k6oRGqjMlFTGECDqZ1jP/CGDGmfaUObgUP1im6I+BNd9iBSPG23p4rZThp7cIlzqOFt9ny
4dJOkY19YYJMRYwzkd/bblTtixixHLRAybOPLU86bVcr0BF8+gACXR9QlDDXG7X9bOJG+z9ol/+1
BXSbxtDKo6YFWoAUmG1w/fVTJa6MMYtToJ4NfWivqb3HCc7XQ1/H7r/3l/92pzEWQQXjYGwgeOpc
jyVCC8EZNUsvhWt0QFxh0Lua3r2JzME7WW4fbXzu253GmwXIAEtO5dp05LPrRQjr+9h04wwFUjdO
0vNohdAErDl/YySTdoZlru1APDUbJ3llQWWBEMNB5ggcYzGooY5gMyzD87lCsmcyCuRBJyxyw05V
N+Z3G5rwISJgsCds9bZxUocRrH7Einx0yKGFIlX40CYg51791RyaM/gEcVhlBfR6FTUQzyVQFdAs
KvICZR0oH5togKs/qAOnVIs2qggSFbmIhdKfSqdERvfOohp/PSAUHGMYebVRG9bRojYil/BHPcOo
HsehMt6XqM3Yl6FFlXUP9ToIzsDHo7fNUDvvYsUsEUsdRlqLqG4pn9DDwChXwzQ1e5Mg4GvtArzo
0ZUTVvs+Uds+eHaKyfzeBpP3eQ7JyTaWb2U/AATgtUfrDmbnspuNkCg5rtUG/qjqUG1bDf3KowE1
FEB/aI3p67efC/yHugVDylLe9eIpjeuJGeSPL6oOSD6entCvqRrXn8wsL5VXPyOB48iGJA4r0s1o
sTfQ+66RB9cCKE0NeW7Y2987O683sEYr+5xRgG8ANaIvs+zJePjIBlk2BZgmKxFZUWok3Wd1tDV3
Y6CV+8E1WD6Ir/SoCYjXi4cAUV/ZpoBi6MTOjPq3oZOG4l9RN11u7XCtG44CtZWneJLOfPfP2dpG
keUAnq9se9CV14Nn1Ivx+NQDX1Xa+BOpWat/Q1YNrLtSm+LT6wejNAgKjzcsgLFFNTJsgJZ7Y6/4
EEaBpVYJBJESldhLr3nxxglYCftsfOq79HnJMm5gN+NcpKY2KX6Yefkh69v2oIb6cALD+B96Gf1G
VFyJ+jQrQOZRSaPhuwSpWGqL+WKuKT6t8eitrkJ3tGc7e2pSRHkKjGwvmEXaGztHfpzr/A2cCiV9
rnfp5be82to+QpwZroqvi9yGaJqr6IGlldZYx85uRnB4mDYj+B0Xw7+KHrhnvWkm89WlbfS/wVQA
mtGpLS3LiOj8oMhld4pP4TLXfPQRAYb1oTUMJwPmsXqY0cbBjCWAJXJ/O62dUIydzP9XTQI7c713
OYpR3zU5bAy0xx7zZEaWiXf1xvzWRnE5m/S/SFcpmV6P0ihitmq35MumU+RA0Q4U41B0XuNsDLS2
Y90/CRrgBBoUi+nYPSpPsPKYjkM1KfFaDLZjUN0hNdcamvBfnHyOhSWzInrPy+Hwh8La1nA9EDGN
eTCRAKP91AK8Tvq/OBz00GXvFVgaW2URsLEGn1ScrAK/S1vgYZ2bdO9xo0J8N827HCdSUzC9pELl
9/4OWVlS4qnHX4D4wWAsBp7REynamTl2Qdv6lGWz3azN9udMOhBRbN3yhFyJpqwl961Dj0C/yWst
5D7R8DddP9MsBEwCPFGnyDUoPjbNxudb2ZY0WQijKhhoipyLwE0rvzC0rPJ8kVjxc6bDcIaGmJzv
L+DahEjB6JwDXWTvLzZ/CDQAorZOVoTwz6MLqf0YVlr4C9+m4nB/KOk4soxm3A1/NCD4Bzvl+qDp
mai1IUtQ5kSc9GJS6DmNE7JAVAFs1GkCE7Z2i09GFnag9GA57AQEmK+1MYfoRivuRv1z5VqGREMG
ACyOm3n5bMuosEAtlPd/A6lgn7qlOJdd3T+EFPTgioUZwlE2GR8XWrWxFmvLjiQQh1Kel5tWMTSt
xulyxqbXUidPgw3blqzKBJVrK+PYb+yl1eF4oxJ2COA3j/HYiAX6uBbZouIhtm2PhovUsz28G8QE
++z+d147k1j3yRaXa3JQ5I958T4agtkb8Ln3SHeAUmvYO+/IeIwdUnTTDpsjb2O8lZoOmSmdQUDK
On8tc2FbQbIeMSfPb7IZ3fS81Y183+mROaPOhUjOyS4DdLko8zcpOppNXx6jwkCyAZL5lG0cqD+P
7cWdLaH7FhKGGLqSn19PPxnMxkxcM/CbZMBMy6MIU2FslZfR27qsqfvi1+QGx2BWUGLDiCx97PNk
/GVPdvctEm7ZIj2S2Qg8oUmrcS9oeX5W2855mKhqSduWAS/1138xmV14sjImO5PXPxmj23BU5yjw
vaSufwnPiL/DBSy/g5dD/65Iekvf2P+3Z4+nGJ1y+ajgSbsMBQ7n3Iq03AUUMKPYaza99j2wgko9
gK7I2mMj0HI+AMoxP85Ng9LV/QnfxlZXNWiRcXWo8p27uDY6C/Ij5H2XvMqovf0YQow6pSMAv437
aX0gaTwJzIZgsxgoAvnbtSEyZBWylWclyopL12KmeH86t8eb6XBLAFij2MKeu/5+TRbWdlo2jAJ7
C4VEFFHyukAKG9DexvZenRBPIOgpwBEBPl4PFU1lF4FTdvwM58S9Bz8ABUNsIf5iQqQRFA6p6pCV
XY8CyFadm8lGvc2pC7zitGpf96pxcRTY038xFE9pipFYaN0AYJEss+JRDPQcCBXYnONqIrxo3M9T
+Trvatm05DPBbKTxhawaHKfrWRXI0XEZqY4/R+NXDbAQQGw0+RFbHjauttsQLBFWDtRoA/gHFcHr
kWILlOFsjw7ArrK9xBg9ntQcNjr28TokIdQj7i/iyniAiAFzAgMETrasrQToFECb5zwVWBY9lCoi
IxWS1sfCaPq9ZiNj8/rxyDY5VK7O30seRJEiy4/GBeHDSdR3Ha3u97zbquYpyHvrhxqUib7xEls5
YnAgAG8C2JOEqMW3Cwf4hp0iXD9SummHED7SEaz9YcLeeSM2rg3FhyM5INXUbuBcyN+24McM15+L
2UWuum0O9KLGA2YM/cZQK6eZqiEHWaZAMgW83iepVxk4EjIro6dK20K4PUDeHzZO89rueDHKn/v7
RUJg4PUp2qlxfY4G4EtPn2g+Tv0nPJVaf8xxJnz97mDTUxHH7FwmPdezGkjfJtrKfKtyLqREqPce
cYRpF44INZpmAj34/oCrX4yCKYLlXJ83pUXF7R1qfKXrO30QHp0GHysbQB7ttnGLTSK/yHV2QREY
diK0CpsqsLeIv52VNCQEBWtZo9zdCjpkqcmOTPM53c+Dofq4iwMChKmAjUWt/7w/05UcnvGBJ1AF
AVxHv+V6bdtyRpTEZm0HJzGFH2PQ/sur5g6t2hh94n2u2035bqqkHymio05FAmQ0HyHfNg+CEhlt
7yFC5Ob+z1pJJ4gFIDzhuYCpWuZcuMQkXT0aDnUnC7t12nXamwRVp3+7rmqGPf1vr9m5Rt/91iqL
XvT90ddOEV0uiC6U2GASLvZbLqHRlUfCa9eKVOq30ZhEh+Nyf5S1TcbmQkcPHg/4kEVMj0LHHGOF
toOTVtNzjeAuzjgTio6j+HF/pJWEWtJnuan+MJZ4Lyw+MkdqpsDj+mAv+rdDQa90r9HnsPdjkdnf
zQLp3F3shcNFVXlsI39M27nFpOH+71hZVyiSLqq+hPjbFkFnxAYEm8nzCy9Kn7tUYFIwFa+G5ttM
lsuEbhWOmLwIrydb2yaWDLXm+Th44T0jqyOgsCe3zTaihFy1xdGVwHQoFnQZZLnpeqAI6SsAHmHg
QzIog0PWKEZ1qLM6/ZJlmNk/DCgbvTG0Vt0q3q/EX53XPbODx3nb+ZhqIABFiTS5naXaU8tqP4xO
BHU/rLEunlx7I0dc3T8Sbwi0j1Wl73w9U6fUyRFT1AERFO+/p24gsDxATSsw6B1EQzAeLanaB93V
Ozdpkp8Grd3aPGuTpn3A/oHAberL8slotvPcxHSxutpKv49J2Xhn28kTbyew+DWO/Is5Pd7fsCtH
lBQcQjsNd+7V5cWD4+qAIAsXnds6Hb5wEToUSJ6fknoq/2IoxqJ0I8MwWfL1EhvW1BWdFXHHgaj4
jD2w+Qu5mNnaRbmFBM39ea2EV7Cq/38weVBfXOAI5uJJMfGKsbtINfcKWfj3bs6aywh8DP+wOdTe
gTpxnV0JQnj074++FgZ4bsjGvskHXUYjnd4jIoiK6ysISDzHZjo8wRTQN1LmtW/HG0oGGl0WZeR/
fznHlHxCdBPhdbLwsJB6yeNkm8eoEsHGcq5NiEopLWSAoresGbyV51nNyLqQK6suaTDjTF0Y5V+M
AgRTvq5lI/cGFNAmcOyK1PajLI/O2LqUhznGXPD+x1mh3Li6bAuSFqsSdL/YiBSwRzHbue3jlCDg
2mnNBzykvR0HnJqemdpIdE7RWehjfGhEgAA/VLcnUGw0LTEYOqjKgBKfU9XPeYIqVDAn1saXXYu7
UihH1hw11CEWvxAdVT5tBO3VQ/Jlr6LJstMOR2xh1OOoWe7Gsq8Gv5fDLQ4LXMo8xtXP9kXfa/8G
rWn85Kj2+akra6x/cpwMfOnu8QmiADKIgGd684iHa7UFC1nb0bCLCGaySUxWdL2jEXxC48vubR8D
n/abF2nxHiBZ+Da1MGu8vwvWdjRmTlD5KH2RAi+WmC8f2cjqO9A6FYx3G6Tbwgjw5f1R1kI6hX6P
QhUF+Js0Gxj1EKNiRsyLJucSNa5+QK9xpMxRFu8qFPc2+jUrG8dgAzhoNThU4JcFYkhvohVIq5HW
z91j0CPHUM+58swKjPvRwqWHsv9fBHZa39Ism5IONbJFC1VPvSB0FQY1WtTTsP3QD8OgWD7SXfEG
iHplPeEgAJyRvRMO73KnRqgbptjk+EMsEJbTMKDuRRmeIxT295D42sP977eyIa/Gk//9RYjN1A5h
8SRxsD6N430d6/qzUzYjL4Qq2bgzVoeim2FQO2Itl3tfjKiXA/y1/VwkWHyBvX07VMrwubSDjUmt
LSKXvWTnghInO7+elPScqQB2hZehRCguiIfqWDdu+zgPboL6H9Zq9xdRntpFFmkAX4F1ifyDpJNe
j9fHuWLMRhtejNpxsksb9MXnpNA06Q9rDP+4KJZmR6kfgZpvYuiPbdonl/s/YeW0U9oAnSGN4okt
8ty8+I5tNKrcv2546USjHS3B4487qNo47StJB6ELNjICIRILstgtlp7FWVUZIUlGK57QCenf2PhM
vHFq234Kg1YK2VkOwt4OEoAf7s9wqcQjS3WyWUK+TkZASU5+9ZdT5D2P4HARXTCR8ioyAQDgdINy
13zqmgGss1aV1AdHwWsStZgmwgky6+l09kouygNWPua5Hm1zPkm9h3lXuYnTnQfFddOD5YoaJQZN
Qqadway2KARrC2fBqWHt5P+W/ewOOLshLA9gBGVcTC917G8CTC7fZfHcPngqYCUkkNWjM+Xu8f66
rR07LgE6TRLYddNNDJwSk7J2VHw1V1HU7FA9RutzPKTlOGxswrVzAHxHKjGQRd2+MTh0al7M8aXo
otQ7VyA+5j2Q66z9xw4M/R+3x3BoVEwQKHFkuk+pxgtogz+7Nl10onT5nqPZs+x0GZnX1rinRBdX
G+Oj52JHPTnhj2aK5o0os3IVmVSNKT7KJjcyM9f7MUmTUEVPGmCNhxjtLopDaFIx6uXzPsoBR+56
22uHYwzmPdk4hysBjnoPDyiqGxICthhaH6iLGn2j+Ab16+5N3mOeuUPLnjc/YunWh8aMumrjZlpZ
WJOgKiGtkiayrHWMUawLL0kVH4z056xqi89qln/OW7ff+IJr68pqkgCCJUIKYBHKMsfqFE0vMZLP
aqwXVSXnNQOX86EanB7He6AFBaiJMt96k6/NEDYjzwA+J52HxbUxqVrbtdlA8xn/KfeQCgXlUbh8
CSbrYz1vpMArIQGsIF/P4NogLCxqR4i2ZlwltJvrUejh2Wsd6Kju1Lv4TCVWXaLs5dq/Isw/PhZK
2PyPa8f/igZeHZ6KtirfxVASF1soxeWE4+oGADR05bPm5cDpQ6eZsl1DmjE+dTB5S990k7K+VPPQ
K1/uh6WVWCEVcKje03PnDC2mj8xRiSdEEl2SvHf6nxA72uihZP/1OEkPMDAETukFPIwUPa4OCoLY
aV4j/qKwL+H+MLtslUbd8hADhKumFJcWH/308DFzO8zO0MHftU6YbxygFU64i8o88Z+EmZ29fM6W
BY66+J4pfl3ZSvjGw2NCPSFfgrw/ZhH4CTmlgIDYKQ3aCJGt5s1XLw+Tca/qYeacKsymk7MDX/LB
GhWlexwUZXoeMWa2N7bm2kHgyxDauHBvXylWPggVT0EFNPXQ4fsn0vAfpe9rc4/hBXpJ93fCWjBj
E9J6lt4gNzDqPA3Q0EoBKEaFzcPIqrAaNN1oNi6hIcJ/Y87PdLo/5Eq2xI0IWBx5VWrmy/IFOQ56
B0h9XMxJy0+NcMrTPNj68f4ougwYi7yQRMVGbRXAlyyDX98QqTvHY4k3yCWq2yj/WYWpFj82loYJ
Qa3P6biLDT30HqYWj9lzJ1WjL2U3WNBsAG/hca4bWfK1Ms0I5fTaqIfHoOi752iI7XbfGr2w9tgC
4etZwPfGiTFxRP0h5rVu/1LIwloU8MVIVgMFYkunZYXeAMOTQwNKl27wzfEdTG1MAbjGF8XLDO+i
2bODG5GEuuyqafLCNx3esvVeD1BU2XczHvKn3DIbHVMuJcPjOIWDd3+1174ptSLOMuKVPNPkpn6R
HtpIs6qDgQGv5gTiEle22EcZcL77o6wcDfIa8Mlg1ullLQsXVaW7fW27eOtiD/igkg6/S9tZID9d
aN/vD7U6IeAN/G0TMJbX0ZwndVzPLDEumON5BHiBt0izpU6zctvKP5tjDl2GDHGxR/EaRoCed+yl
7cB1K06NueZQAyYoBcQ1Yertm1CLxPlv5sYioqPF+3P5Fsxm/IMrNIGZm/SF9SZTSQ5l5WYba7hy
y0G+kdwCVCegNMj//mJTBFh2lnaYJZc0jHgSMUeKlLGjG2KXp9gOnb3AjcUzVf/+M6oryesB0bx3
mKAFpx7ZqWWgCasZK7kUvRasCXiWeTrm8HklnotaDfyibSP//rquxFKmitYQJBGKI8tbHc2HUFBJ
jS651SanGViwb854DMVTNH1VRyynXz0e9UxEYQEZ0NhdRjhQXQ4khCq85GkjjlmUYAORxMUZ5abR
V6viL24mlF/hFbvgS2/beo4xhBmti/Ay9RiozG0mThOh/ASPdYucsnLSGYob0ARggHbdIhskdCdD
VKXhpcGKAKCcrT9WqtAuAj2xy/1VXB2Kci1bVQJRlkkIaqpaVuq8DntE4Pe4UWePQRW6D0reDRuU
m5XjjuYmNUGpO0hTdpFczziQDn2XRpd5sqbisW8Co94JHoTGQVQzVOcpSpLgm5W3c/T1/ixXUHh0
2cCV0ZQl57vZnMhhV7pFd/pSzmg9nQGRwCgdXa/82USt/piOJJ6nbq4C40DTfEJBF+ybfXLsOMr2
dtJ1014xhPm1byQZvOo656mz+RdH20ri51C1zGgjSV37MEDsNQhef4BCiz2Qwk0C1dJ7/lBZ4T6E
uOdTBcoeePlsSQuu1agpcKCTJVv4t+whxQQOQVPXkzBm/TmuK/yc9XI49npY7vMqio5D3ozHKojj
Q1VjuIOtwJaq8Eq4RP2ErjmpHzfCMlw1jTvUiVrLvqvof5dYbj6gkWEeAsRM95MZDx9cK/8VJFW/
sTdW7jpee9QnwIzy5FuC/+bIKtHKpeGb9kHrIw1iv3PGYUt1ZA0pQcbicc7QbL2lTI2T6IwRiX4w
WGZawPZXzOAwxS1WRnpu1N+BwSRf21zpv1ptz/8Bt7OCt2ZUluVJmaPUPjvt7EUb2ehK0KZoBxce
ZX622RKDlmlZE9G5Bytb1+mb2Ann31gbz0giTdFOTIH4dv8grnxlYGgsNF8YPecbvODgIK9v0+sa
avounv3b0eK3UW2/qUL7a60Z/5YFcJX7Y67EHUk8xb4S6V8Ia4s0oxkgBdTpCAA5NMrvTZBPe9VF
SDAcHcq0s/ippra5EetWTi9Hl4cFpXtJyZNP0BeXv23kUUvqC9nCS75TaWr3DcJTCOrM9eH+7OSf
tEj0SQUlmJvmNq2CxezsGos4KzVpbMdmH++VVkd2qbETMe6qitO2K+3W6g/SAeC/sJ6bYO/ltfJ6
OBx5OKvLJ6V9tmTmlHWGMVhFQUETip7vnFS1nxvHCiAG2W1Vvj4RpvnMy4Yx4XotE2GrGYG0mhRL
hrjLQKKU4ZfaihIMmfvqbyb2YigZPF58xz5W+nDM+8CPm6Q4V53y3RDJgH9cOvzFSaSgA1kO8SM4
jovbMUekQk+CDs4MvpQXoUfq01wTHNypbPfu2Jjn+/tmbYdCpiQWeRLmukzXBB6uUIerwDfUFBE8
BJ7V7qg3bf7L0Ga8tu6PtnYGeRtJlQV63De9s7hQK7VpbbgettVgbDnGefLsgRVJD/o0CQosiY4p
ICoY8VZLem2ipOGAkwnysh15/Qk9Y7SHCPkUf3ZxtJJK/89FmWPoUZrV8f4s14aigkdbGVtpjuPi
LCpjbOMcAu+pKsP51NFn3TdmqPpa525VgNeGAh9MhQRcKGilxVBt1KsCgLrjp+WQvctVLeTsTc6+
nzGS3Ph4ayGGxIm2oGy33mTag+MV2BnSGBRm57yrUEy4dIGpvgeaj2iA1g7NG55ZzQVi6fB9oDWz
9b5euzXAUlpS+FgmcYtcKDTxpRxyi4dhFATqRa8wMz3NlE1+qVkY/K7QtG4O4ZAZX8kWsi0839pS
e390Kyjs8wuWG4geHm0Hz/GdfMrftrk9ngR2kzuKO9bX128gyo/AeOA4gsCVP+VFuHHKKootGr74
JfbBqU6M+VD1cfqgNvpfYLThUlK/ZyC+6TJkG/rE20phqMZz5ydhG0jWAHLbR5iV7fq03tqwK5uI
xZNgGnBgt82R0EqKLp5d15fo3wbslzV/rkAx4odolOH3yUq5veoCcSceEeXDpDfxr/uLu5LoAUrg
SibKSubT4shMYVvPRglwSBeWs6+bNjv06Ocf74+yslvoFdKnBGEB3WnZbjNcZBD1CLh2N7rOaajM
CBaBPp6TGtvF+0P9SU0Xdz9pO9pg0AdWpCcifLlKq/M8v+9ULOmsIU7xf23pbfyHaNjgfdVEFuAF
0XVZ/StUWutpHs34WROBIb7MJqpARxO7x+F5QDhpPA1tNWVflKF36kvaTo6GslQZ5m9yLco/loK+
CzZy9fxs902n7KehTuenXmjqRxrAbX1UkA7vzvMUTD+9RKCzEQcNHkz6MFWHDkxosR+mNsJ6DBNx
S5adNTSloBhHDxMeP7WXed80B9fX9wjzec1eN2ITb3ssDT9qc4NnRQNpvD/ojVf+bnAxBOQsGoHN
b17oaNzZcfuvUla4mtVhx1Zyqyb6gKP0NO6EnZrFJWv7qqfPYGKTKgoPtwy1S1oASCptsqOWCwsf
KuGaz4k3JelXNPIMdWNvrGTbcPt4bHMK2IDL443l85x08sxR1cKtakjERTESFLkKa770emG/PlFi
PAl0Ql3pViUEL7EwsLCfZWeozvsSf4+HVgC86lVv42yt7XpiIBQqeC2oG8j//iJw4QAaVyjNhpfI
MtPy5HRFGO61NHSbkx4nxRYCcSWd4OaT9g3Qtmi2Lo9yBdiBt7PidwCDTlyP4SdrwoU2Qb75kJim
iQuhOWwct9U58qdKMVmwTcuTXdk1jjAq7PuiH5oLHy94RszLfgvRuT3eP9lrwRL+OQK5aELRqFtc
eI2DRe3Q1PQlAKz0dIT0kKKFVcc2qj114h6MbCpNvJZU8wG6FapwSeQYlX//V6xNGNyRbLlCOb65
96Gm5xAlqBaKaAg/g5Yt9uZcu7ig6c3GTv1ziS5DGbuU2jmIWbDJixnnce0YLerafk0iOH3svKL8
h36oI3Yii83olGXzMJ06PSiyxzlWkqewpYG2S7rU/paix/+cZ8JrL0ZmKcUB9Tab7q0FogkKkmIm
7+PQ9op9PFpOvFOirv5cZUXq7oemVZFBa7Fj3Rf0Rv4Fu5F8IVUtlBNkbO0Bn6Ms2g0InDzW+Mj+
BdtMis170qoCWOZyH4/U5BTN1hVUb/LPaWp4ZzHZSDCro7HxLVcuP6nBwThIbXMFyxN1dUATHddJ
oBhQ8jPU7XNibynijc+4Vkmi1EyrUbr9UelbfMZSCNOrc5PPGJvjU1UayGJYUsvb01jipDDN/wRc
/ONop98GTJoRLNJ+3d+1K0GWn0AVCdDuilqM1lHIxF2dY4oagK9gvDfsyljMR4BC2klLi3ADNLBy
TAh7FPi57E2Jvr5e2ma20yFrUB5JgbfjOttne9NT4nOncPfen9vqVyQHJuz9qZMtlreaRyOxOkPx
LQx/fNS9JgxJa2sD6Lg2Cg9rCeiSqqrLolBcVLjEDIHiN6E5YdMCMF5vwfDen8vqXpEgOYRUKanf
vAlLV4ndcaKArwa1c/GgxPrFaJhve5vKt+WN82961qq9M3vPfjJya44OIMDs9/d/xspVgqCKixge
EZ0axuIqGb0hx10opqyfjpE/wTLd912dHElNUX72RtwdDRpErx9UYpWAH4Ath41xvWUqOlO5GQ50
uaMQ7XVVCR4MrSneZMiJYp5QVB/wNm43KgwrlwqqMWxQAoE09ViEgLqpYnscETYJo1h80VBJPYZt
BUhxxvR1VOr8cYSovo9Gbk6t+BsGhsSbYIrFA+e2aqOiUSW12TiXNDnfFK0oDponfgUulUZJut1Y
4ttNTF0DcAc4dJh4N+2vRGs1oUsTyWh29E+OMUWS7jptnP2bl6lkQQDFMiXQmb/lr3gRVie9aquW
robvicZ9X/e1eNt5eoPLZuc8V7nhQMITgBLBL736ocHQkEqkliPlZHL666GxSwsS/Bw6f+yjTt3N
dlT90wTzPO2cwgq2KPK3p1VKh/P4piVFu5a2xPVw4eSaMyRb3GB68mhECUolQxI0mcO3vTNW9kET
FEL3cyHSCb6hwAA704dCertaSbKBZ1lZdh7IHj1LTo8U6rn+MUnS2mqYFD1zL9C4TQHu58eQ1fia
VJ37zVWrzjyFjeEMNJUsHhP3j+/K8FSU5QVDesRtugjD3Yys60CH3ydtMfZlS2Fp1852syvSuH9q
ClCdIsucB73Lv75+ZIjO8mXJXX7TrPBwTKLIUg9cAEGNRonIHtXCrMadiaX9WZtD97GuK1xe5yS4
3B/6j1vKVYqG3hPYRhJuWkSkK4sdgEIZHiCeNfjJ7PQPad2a6WEqAv2g99F8HrVGeRJJZ3z3pq6n
axQ3p0Q1gl1lN7PsYdY71PCiH11QbKn+3IRwKUTFhc8/QA7ZhswIXhxC3HFnN0r03u8Gxf7iFkhg
FWJ2znAQ5k+1FxmfOzMbPt9fjps0g+KbRTEDxjkPHy7k60EF4JrQavTOF5lQ1SPylpnfOFH8dvBK
pT5BVjS3LOtuQpqs95kInNGxkXz+5a5Hz11PQtH7XsG719Lj6ahSBj/en9jqKGCHEMPgsriBirVN
bRZB0PR+XXfWf+j9C2yWVeMvRuGNxi0EXkD2SK6XrzIzt6hjihb14FqoRo8lljzeVqdgbS407B0V
lCzyEUvYWzNZppj6offNVpn2op4inNOiTY0XGWoXJ4N+NtZVALo0cvlFBigqKhU2WgO+OTjuudPL
sD4Uga29S8LKwo4acLy3owBiPc9xWb7D57N0D6hfYaswiczduvputibsDXAkyKmT0NBRkOHr5Xlw
4PA7WjVLcYJU3xkFVReU0NUy2tleqSs0vsfp5yt3jRyT8hrOcdA8b5psrSijvgEA5iukp+86s22e
cxEMG7tmdWaQZWHCcK9zIV3PDAtKy0JvdSaFQba3NLFvTLq4+kD7Vj9rceRtUflvIj39cI4afTWS
NLKmxSkPR8TA+eqTP2dmcvSAsz05RZ18HI1I7EYtdM66VlZ+2MbhazuIcmR6CfzFHUMt+Xqqdkwz
CBSI6itKJU5mbsTvzYlego259VZgkX/W1f6VY3Gf8fUkKHb5OHQNuJqtUGYfaLN5rANvemprO/o4
1Ga+xXa8TSQYDNU7eEYkv2Qwi2g90iFEdg5rnCFTqq/GoEeP5KNufMqHuvd2vYkG2a5trPbHEHrm
s9t749skoSK4kUPcxAbaNFLti9gAnYuWzfUCu2EremxPZl+v9OIdZI32BBIMrejXHgwNWSNe+LrO
P2GuXA/T521pJQ5blg0WJLuwQvli72nhuPX2XpvPy4EWt0Oq6blSZcbsa7liPiZ1Xx3zNHs16opV
ezHKH9zpi9iCvyj5YTLNPmTjZhcV/fxemMmPQJ/7A0L440amdXO1y+Hwz5KcH8kqlZN+MVw9I/UY
IRPho4c1H0sMUy6xaY7nIZmrXSE1gIacovBffLIXgy5WsigmzZrNfvZda9TOKA/lD2E16Bv77/bQ
4VdOwYv/SZkm/MmvppZirWPaM+cAj+vpXaRP1bF1ElyZoTpsDHW7NUjYkeiAiomMzI0YuqIkUduY
veEXShodzAgEj9k1W9S32wnJUeSRpuIMx3gRsWTFEswhpgE4VVd7fcqG/WCM4mPcUX2//4Vu7wEA
K2wMGARAR2+esompZ0Eaq4Y/QZ3eubg6H6e5cY9tnseHATTu1/vj3W5DaYFJ4i05EzCa9Otv1bK7
M8ju2AR4WX/GTKz6pywTtHtDEcbHJMOGeweUVd0oxKytqOwToAjI16O+dD1sCUXYQSfC9AFyRgeQ
ev0+02iWl4qhbuz5tRWlFiPhFCwrEKzroQpecpWKTZlfZWl1idou/b+cnddu3Mjarq+IAHM4JTuI
smxZtuR0QjiMGYpVzPHq/4feJxbVWw0vYGEWMB64mhW/8IantHHXuxUblf+ChZLtlXtxO0TP3xyw
ZgRNvAa8PC/klh3Ec/M6g/05YYn2HW14r7mF7A0hwaplhSIyHgXOuWwl3nxU+mNlm9XP11f1wvRu
/VyiJMIJIt3dS5SYU1fWuUKAK8FNdwg8jB9FYhx9v/hnnTR6IpwONi3R4cvG7rJkdKlSaPFIlGZn
SHHuYWVujq9/0IVFhBrDoQCgSi19jxuFAurIkWuUaKXxaM05SGnUznCAOFqfMfjA0fT1AXcXC51Y
Hja0S4gxQf5QAHm+azxQAIoOUxlTWfHvnAS56t7OruV3F0aBAs3LAoIEgPE+2y/bAQvTrizh6wj1
DgvK9rBW/jWS5+6Mb99iYp1HGceE5/miOefZjRA10M/YNtQQloMwjoha/PBGY61De0F7JkxBQlyZ
wd0x+DMqgBiSOmrI9HF3Ee3Q9wYsi7aMJydXjxjkdLdjgmkrusNFFYSVaDYa8ZCDGkdyx3ovfPpp
/8tvgBXN3tw4DHvopWbZy8yjWsaoN/sfHIuAC5crL2zSpIjcfG3falrQhO5SyC+l3dZPr2+iSxNP
rkM7j2SafHP787/e+Lqk9TtWbRXTZkbhcpmsr4nnNiHxWR+ZmqneQg7j1vvnUS0o9cgH0KdHhWe3
ddepnbtgaap4hWz2kPa6eW7cufvU6bP/tqjFfzkYjC+vj3lhI7O/6Nh7NLleVm+MSpX92o4qDqrG
um8qrQkzTS9vXh/lwpYCfsADbFKrAXG/q9Og1ARArtFUbGCy/M1vikIcp2YS9Q2RDWpX0kxVhb1S
WrihqALkTeouafOH13/FNn9/3e/bxgbHRmmfSJ821r61NfV+MGDpXMVbMeFLYo8/F7U4oZYP5uPr
I12a1T+gQyJELvL9K5kZ9YpboaziJkn6U1Cmzmm1ZnF+fZSL38Md9+epoLS8zfpfuzTr8qy121XF
XUHqSQuyDSsr8chUtH+EO/2ZOpw9KClA9NncsJ8P1TlOVShMiGLPm81Pk1XCCB00zu5bxIC3CNis
RjdOi6yoDxQiHfnvR4PSDJUM8Lke5frdnYRODEjavK/jdRDaoRvGJcaTcThOlS0P6HcT8cy9dSXW
ubCKgJA8S6eKvun47+Z3KqoUU7GxiqdUt05WMlRhME/X7BgvrCKsGHogWx8f/Nzu0yyE+cn1ExVn
RmmHIq/rc22ZqNBp2nh8fcPseWrbMjIWBRGbpHpbzufLKEpq97rGae+arJ3PVps0XYgRjnxfTnjh
nWqA53ep247LYUQPR9yZMPa0Y7t4zYRLb6CuiQVemmK0eTCNhx5nvpB3nGWWDqux8PHjrH425tRD
hscv9ErOdnEY3k8QVhTeXuiaDnMnGuKdKhZN1z6kk/BiDGi1w+vTu6vM/Jld/noQiVsf5AXZvslL
s52DRsXOGAgrVBQz3YMlh8I49Wk23dpLhtJ0MWrFuTKRgLyyuhc+MrBJB6iHQ0Fiwz5f3ACjuVTr
1jam9WE9ak413RrBYF6Zykt7CP1lAvJNfIIy6W4YOg0TeYls41Sz9adAa5P7utW9s9YaXVQLW4tq
LPyicVz7E+aNQWSKuXl0NCmupJAXDg49WgjT9CwN0pHdnZTPQ2v2WdrGoEDUu9F11GfKRA0qiul4
5aa9NLVgTshWQRLwv+2n/HXTFnW+zkbhNvFAT+s4Kshz7KF/bMFuYCWC8U0HCtIJkd/uJoDunGhk
yiLWPYV6a8lO42umYOSM8nzqJ0rx3fvUTKZ/9BX+MzKRzoZNgAT8AixfKkKhooEYSL0y/WD18L6h
pw5XiNQvZpHvAzzEA0Ixlrhyt2BJ0PbKN0QBh8wbQgXtMVRLc+2sv9yg2zB0C2C/WiSo+w0qyzQn
Qk3yOB0bzvgiISGETiuD+t0o5JQ8mVm/6rfTZHbWadTHHDC7dJR2pAOwCj9EkKMw49evhr1cy58Z
3tqiGyGXBGUf2yW16kwv64pY1Ys1827phI+LnUp6ozMb7qjLZInrtlq9MPOL4KdF9JuE8MP04k2S
5Vsjqxci1FuMQcPZtbqvxgI56YSZXPbYtbVQCCKJ/BpT5cUhYzJRgQCDDmGUEGO3ZvYwqgwfJxGj
AjO/KVyVx3NVYpNZyuDKc3txKIIL0NRIiLy4v7SAJrEMVhHDRhI3a5eZ4VwJ7yZfy6fXV+PSSJsV
PckvQNUXfNtUVkDY0r7goEk37K22j8tkthBWKLXj60PtTb3+LDx0V9K4rRDFrfn86hhRLE4xEBMx
sab5q7Lpk0Fds4InDUbXguVxKb81rMG3otBFcevCuvVDIx30r5Dc2jJq2sG26G0LbXjr1KPz0Je9
ox29MveqaDZ99UNPEtsIx262PlU+prChWUrQplNqLde+5uLE/anMgy56efebDUh+Gu5F7E0YlIEh
LsJGb5topLFyJeK7dFmQwiPWDeGbs7wLVbDazBS45SK2cwyA12HJ74BupafXl+fSKDzZ4Nw2jzJK
Rs9XB0BuH5SeV8RuEfiHIkP2qMoX9/Dvo3DyeZsBurx0L8BEd6WYP+SxIxfngN2cdYJ3+I92LNtO
4wYH+7GBXTfWzvNvyeGrZBVelvEkzPT97KPK7biD/PdLnFGIIwGUg9LfN5kXzZ2UNaSMoi/tER6S
OKETb12JMi5sNPogVMA20XYi1t2102pBRfVPcBeoZvGOXio6lBdn31ehW2Pec2UbvIjcmLqNTbIR
W4mh9u+7kBkSjP1axMBDlpth9BUkkhJWXoBf8efZyBAF1wvru14W1zKrbYc9S0q3oUm8nT/X3gu1
tC7z3K2gUsRV0FqH1kobDeaTsVo3M0a6b41snj4poG6/US/2fjW68+v1vXlp/E2y2SExh+G9PwFu
4gil2kDEo5LVciLq81vYw+Xgx24gRIp5YNM+dMDvhiM3FmYH1uqL6kqAta3nfhYQnwW0gKDgy9C5
RCLUwn1FxJk+yrM1d1zENtCtD71RqI+ZKHLztrG7ayXmC9vMolRL+kEkyS7bbTME0SfUbx1sSSfH
WqLEV40T5lS/wd5CY/j3B44kkotmKymRt+/jO8sDjeEoFVfNpJuhgUX3h8Zv0l+ztbjXQroLM/ps
MPP5bSDspHGcNiFjH4R8o/lFekCnXw+74kkr9C9V4lRXDtGu1LvdP8gD0GpBCZcrdX+IhryfmqC2
ReygGD2Goiymx06hNowVdq77m5KSnN++vnv3HOY/g9Lcd7ZGP8WBPdK16pDzHHG6j6XfrA/ovKdI
j83LDVp3uFm7ajqN+Dcf5sI1sNWsxgj8Q3skfmx/dIu6Rn+5NOk8jODScVEDErWrc7F78rkzfQIL
p+CD9XG4nQO/vhvSrDgk5E3AxQUux69PwoVHbLsoCasp2aJyu3vE0HESytUqEWPOvj70FQCwRtf8
H6+Pcml56cRAIdwEUtx99I5ED9buPYHMmvnaSWGRfUKRoPnYgj74IPBrv/JoXjqbnBGOJeeFo757
ztye8LwLNObSot48rnN1dNIBixpXXhPnvzwUcTl1UB6dfZNCn90Z4wwpYrc1ndBp5h+1bazREjjX
DFYuLhW0F0CCdFhfXAFFl2taCWg/zoZC3emeNt0m1NaulFsvPGeboihR9MYqeyGsHOhtN3gTiZZd
yHW8V0mXzuEc5GtzzFHlb3FhTi3zECRz492qrMp+v75V9tpe26lEt4ObAEEkYqt91rDaned1K6G8
UD5ijiDH9ZtUQ2sg1tZWTF8sI/fKz6qpsHX2KapPYa4tqM+HfeBVT0teuPahqIu2i1ansNVR4aTp
noI6MK75jl1YEH5pADmAN+Al/wmcsbKylrPTdWQ1oszlG4obV47OpUHYx7SF6WUyzG4rj4lN9Rd0
dZzTvj+T2IjQWZf6Sj3kwgHdcks2Mfh1aqW7xwwFITX2yILGztR6H4xkye87Z86/L7VfPjXE6tfs
Ai4NuGklUS/407HcvWceiEYtk2Maa1XVHPocLc1+Tpe3vrZ+tWh+H1/fVX9Cy12QQKRObxSk65bh
7ypPdYJdx1SNWdzLpnqw3DWzQ6h8mXOg560+GlMyVm/9RHfhCtLxvJmGdaS8b0/LrbuspnOyBuEX
B7W13L4XhbQkuIAiWw5uL0cr1BeRJlFfqNmOhtk0wBIbVpYe3SC3BFVt36IOA8dHC5UsDC2q2lQg
oLtJ8JxKXVanwCu09rZJfKsP27ksrIMsvJauNfhL79Qac5X/+x1JQZyAgveP/HI/I5WpbB8aKxoy
i70cJx8DJcg21iHpu+XKUJcWm64qsTjHeitQPY8nSv5oorwKP2AOljhRpnrs+6r8BndRj3Khmf/L
7qKWiRAImlE87LvtnMCrsGWKqetkDN4hrax3qWGTb+LEdruu2jXpw0tnlIYntX4ur82V6vn3rVLo
A+AdPGR1vTvklpMeasx5rtzMF14acNJIUW0d6pfdaR0d8rQJXO3GMHsdaldjvOlk231AEER8fP24
XPqgv4faFvSvmiUEMdSZfWSUOuzqIlsT8uxViFH9D6PANKAoAGQCEaXno7juOmfjxphJy7YNBXXx
M128ax6gFx40moaADpF+25jMuwu0zLO5xMchjRPPwhBEGNoROnh+glZr3kq3zc6pX+qHtOTOe/37
Lm374A8qz4azgTbo8+8b9N6Ed8QJG+YljzqO/LkaSyMMBJ87jdKJXh/vQgRJ6RKzyE1LhGB6t+sD
aGHkoR6SZfaiPdid4Z8E5b/TkuIwh4ZKCXF2uQYIvDjoZvZAV4j/29eoepqtZeH4WTwZZnIU0zpG
Q5s5MZI03mGsnP4moKZ6JWq9cBSQd8IMEz04OKrBtn//2p9e5zaJpnXo3fjKeFcLtyfZ9YZP2hhY
p9cn9eJQ8KhA5/LMc8SfD4Vhozv6Je+vynP/NLhJGUpNpu/8Zvz1P4xEjgeEnAfY2ROaChVIR9Yo
svlO0wyRkWOgQIOtkl8ltpjXsMd74OoWZ0HwIcDj7PEGv9APmNOs7kWWxV0/DHe2r4mTh929Ffp+
6n7sJtT8jo5cVxnZSWd/syuruWtWKa+1Z/8/P2RrfnFYaC3utm1aN15TlaiR50ZjHTKjEWeMv4bT
ZNZYmY6BRg7YjEyFUfkRqlncSsnQHl+f/AtndbsdeKNgz5GEmc+XGVaPmpwZPfZODEipFd4vaZkd
kk7CobDiev/DBrZo+lHZBchPZe/5cGU12WZSbVbyW33vUM1DDj2xz3704KOvCVNeuM3ZTfS5qCJT
sN43NeZqxeWlqrWbXE5TBDOvvV2Ersevz+Clg7KBFzd1VnDB+0dwkY07OCXk37nOu/HggNe6WQS0
rnDsc+vr64NdXC7yIPR3NrGzfbsrm3S3qkwYhxn0LSdSfcXKJQZdkKIyDtNKXnBlxS6NCAUBwS0K
XfYLI63a9mbeFjjsMBHQyfdtOQBjKNLkXam5S39wSunpVy70SwtHYYQW/gYKfQFBbWqNRK0c0rjI
C46htANIAu61US7d4IRlxBVUHl7WsRO4RbT2CMVbpQ0AMVzMg88thLUTKvP9m54uBL7jVuacX1/D
CxtmazWjrwnjD7LTLioMJopLmdLZlk5h3GZZlR+FNXlhAmzgyuLtfXy2y87dgAtbKwpWs7ut7l8P
Bqrf6xIUYx6PWSr1symTvjlIVSZrNExmq31KJqdxT5Y0ZX6jXEdrokR1IGPMNQEaoxe6/1H3M/qo
qbCqGzHI8amUXeGeCidx9CuBw6WZ+fvX7m7EVluKsu8k2iIARw72MiJeN/VmiKXmP3rb/7+JAS9m
otaOW9M+8Su7gv4dPWrqP+v4qM9rFVWK1rGldc19NdT2oev74crKbyu7S8Y2khQRJNhqsv1d8of0
cttULTGDp4LioZ+MJXQ1I4sGnLQj3y21AxoY9leWRz+MQyAfXt94F44yqJxNmIFa4/YMPt8MY5W5
/VSkWeyaylKHtC1pnPpOL81zOmPMES66N1zLgS6EoaQHgKAIdMlK9nm8RJAMICZuCoFm5m+MoepO
zjSJcNVKg01EidXAAhCoYPaP1Js/S0xwRpREz4Ui+e5z57QuhAkGM9bqxL2vPL2m4ZcZkVm03pWF
vTSzkG7QPNzAeLRFns+st7hg9eTWCymSLaRvLOMsXWGe3ZrKZao365WTcmlW4VKQFQE/gJSyG7AY
ZGGBECziLB3Tz1MnagBXTXFsHWPxbvNuCKqQKzM4kb1r8srgf/723T7GrZRAm5wPsOu+VOUMRkJX
u2Fmh6wYII5qdnMo4XFktxaiJ+0xLaqRfueYZgerJ+WlC5LpZthavrrXsm56SlsNWKxIzU7dQzlt
nahOjeTWs4ZePCRJ3j8Erd++RZMXP9S69uv11PpOpa6ciAsPDXRTaEzckNgo7jfn3GaNjRRpFjd1
Md9jMmqk4YAF1en1g3dpmICeCfkJDaMXVSZoTwIFwjKL1agtd/6AqJKyvWsioBduT6RjkcxgC6Kl
vI8n3c5ZB3dyZVw7sF4OFgwUdLG1GoScTVn42+vfZF7Ygj4aXAB8aJ6CoNo9YyMmT7XYmiWJ1fnp
KenqeQxBaJkfc2lPQ+RmtUpDtmlvnhdzqYsQfc4AhnU3L+U3aTrFeuI78vKwFMvwy0LzbY3s2WzL
G6/y+AtmqaFAPwR+0p2rNZ0fJqgZ072tZ+n0sXfdVES2ws8jGpok1W5RtG14scahfGOng3qA2bQ2
VxbywhTD5ENEB+gdRZb9fkEIRQ7eYEmiZSXXKGnG6WyldlbHQ8E/r4RBe6r2doPhkQr4B8YPfNT9
cGup+hF3P6Y4Hw0/QueqNKJB6q0MlVOmQ5SZvfzWY55Y3+lQx/VznWrFFLqpR4EJXGnnh9rYGgP1
eQtdxmmVdXN4fR9cmhIYceD6iekRwtjdsko35DqP4O1V4bP+ej2ctHnpQqcs/1Hr8s90QBoF9gmP
DMT3bqjerrIMR5cyRijVOCGG1v9MZKKiwVzV73//KtSj4Xps3VX6Q88v9HTrbtdIwMR6X/mnRVju
oUfnJHKFenx9pEvHiPcJgBzlWSR1d8WSKRGDWDtZxlRjvpUy948B6pOhjmjKgx1MY4SVizhMRl1c
SSUuXEp/3H82B1lAcPtgJOmdVJcOs1lVfX20lsV7uwD++vf+7aYKQ1UGoS9UQ3a3RNnZperaju2B
XdvNKrT6mM34fWmDcU3ZfYsOd68SQ1GP5GUCorQP6fJeT6ShF3yQn2a3mZxU1LpkZPmwGDxAWhZB
8a+eXl++C9s/AAHBDgGO8BLvnPSbAcoIdSZf2g4wVJe8KQwM2yovvwIiubBRNp4hBkrEGC91dvrc
DFpuYxFPszaucWAi13ubcZnWUWPNsDvWoprndyNQU/djmvpmcu06uhDlbN0YLmUemJewh35ppZ5W
OgQe3c5/Jho1e7yks+LRcMuyCTvPlY+IdVGpRfqvcD9oSw3RpiXidcPBsfN7s8fD+zyiyPAGjBfG
svWUpnZYJtBrj6+vy4XNQNJDY5IXEWbwvqiUe/Y4FIJuWk1Idpbm7IaVLtabyrHWqJTE90k+j1fI
3heXCJAm2ST1JboMz28Nv64mPfFGEQ9eaX01gqp8Wio1kZfb2bnoenEnmV+eN92JX//cS8UkIgxO
Mc8xGfN+aKpHi8IMUsSmt2TYeEuo2CFMlbWISqTYmwMvTVkiKFLVKhpHYVjY3PkWFO2x0T68/mMu
nQkoABt0nOCQRuXzaeiVRe7sOSXqk27jh+T35pc8tZvNukXv5ysrfeEegyUDSYZa7Bb+bL/mrxSX
LFtmVc0DBPTPg+bQIcSIvtzh37+JeJdqxEZfe6FDlBKvUDgcGKU0vAdAtFaY6Ys6pryLVz7o0jEj
GKWgDQ17K4k+/yDcB0Wj9S4MNicR505KL4+sOfM+z2LKLPoFg3r614+DhQuOCDwVwRyRzfMREQWG
tB8UMjZLxNtD38bdEOnFunfCasUK/vXRLhQliITpflJYdrnO9sQUZVMG1BLuEX/0URUfqgItaSUd
8QlTcTIZW3Z+E/UQBOuHoJqyNEySAPj40jracnZ5iBfqw+mYHNXkFtnRbexJHRtl9kmIDUVj//OC
oFiMNNMWdUBu22d3ZoeuiULmM4ZO3h7zYHZukVPBFtk3xX0f9OuV8Rym+/lDBkuY7iQYHahDL8w8
wNPV1F2qIk6QDo4IO9qo8LF1UNbo3VxZi+393Y9F9EGBlGIUNI/d+4xyGH5pRl/GXCpLd8iGEUF2
d5OlDlGR0B8r0vavSdk11Xn12nyIFugacwhHtUjhSje1CJteZu4bUOnzbTmnwS9ATO2AEOysw2NI
pyk9QHV1p8NYTLzGV36/+fL30xD5o68JTJRm6vOt661o4HoNAKrcM9r3CeW2H1NCXAfV01zdqE0c
+z8SxwAWlAy4gYRnFx+lEHK5c1WJRnIGnya/EvS8PMHI1LC/AcZQeHuhVc58DjjNbU+1UdWPRq65
oTUFwXGUo/FUD/Pn1yfhwnBb5Z4LlxjrpeZ8runTVI55CXOOfCRDtfzdUKwAmgKXoo69FtdYMy8f
V44uUTGAAP8CVqawueI14YD9yfv8w5SByZ51fYG8b/tYgy7DDXLnxZX45+U9D6YZQXZsiQhY6ak/
X2nYABUcNjHGtdCb4+p35aYz7V15SLcj9nJL0TIlqSXKgT+373y5Mk/0UZRB3KWtlZ1cWCzpO7V4
zjEwFi0L5YS5eTRls/fV6KeqO2bO3HkHZBPGJZS+Nv7ChEWZGy3N/dLPTnpfJ2Um3zlNh5daa8ix
uYNV0nfRpOalos3cZimQHjPtzsmSIHbWpP08vu8mVbphvuIzHs0iKXEfHnTZonjvBd9bvdS+2I0j
30te2ZQynpl88dM0W0O3JKw6ADvUfq8omy0HtY7VO0Om/fdlmUt5F6zz/NMxxrGAGuGMKrIEvI6I
T8nKEMU9NAMBjHWftiOchTNlUefU9E62RGvgLeI9SmXlo66k+OIVZvXFmNeiPWdm2X3KfOraRyNf
1zUs22nCDWhIhPgPiZisigdqQ1roB2U2hbWDp+vHKVE9BiJwI4V9niaX1kmgDUv9Pc0taoTL0jgf
NL3yf+RT0DjHnDh8Ops4swlkFETf3gmNVumdhC6VHgZnLsWbQWqL/gbQuGX9GMsg10LElab1Jzea
QG2rKU3g6saqkigPlvKtNF2NF69ta+N9qZLmo3S0JB1hi8yB/mudm0DdaGYzWW8Lq6I3ixXwrJtc
zZ6myjbGUxtg6i/TzwY3AoelZuJdy/lFZ0G5b0jgl7NY1qaLhs0r52am4jTelP5Y/soSc/hCw5hI
RQJneBp0JLhv5pL/IARlOalD0S/mHKKw6GEcBOa+xgsvm5oIAFH621e1ZUfwHYs1HJQsv1VLOkHu
lulE06Lx/Q8IGxsliDCZfW6cpG6gmLXl1x5F1zIy/Y6YfOGxC8C4Adw7Yj4imxA0j7GGci2B6pSt
CsBcwZj/laTIr0WGAdgDOH66pAdwakF5oNw7f0qWzHhHGNN/BUTUq2NWd6I9jmU6tWGL190Qusj9
l5EfIPUbtc7a/eaMO4cReMXD0gUqD/Old+80NfhA7Twaj7IyhBGRiYioSGp3iMYgyx+0rkX210FP
eQih+Q9vROGXFWabVfspbUT5pnAsddaUrH8sliuDsykWoz50+GaUUYAI8UPeV24Rasoc54jtLwps
ElF0CdvV8f4zRiv5suKUd1sVcz4fYdXgDab00ioPvc47c5c1jQm5RNT2bUa9ugr1eureDHmxgNz1
0uTBWPX8S8ATWiKrnqcfK5EUj7rTrN8yrejWyMkzY4kKM0l/4oSUaWFujmUeCViWaahhQ7YcEuEp
/6Y2+vmTZTbW+6AurSHMq1R8msXqPAWpPUzR2izuu0GCLD1kuT/9rGxtMcNhrKhftr5fZTC4Bgvq
f1cXCHh7MtcPWTUuQxhU66jx74fgWPhDm+A0URX3CLSmBl+We01xGLrKaQ7W0uXLT2h7HOUuyJ3s
UNH/K2+0vrHvJC2z+zXJgoOEoY6SCaaTSwjs0F6jfoT+e6ho7slQot0XybKbPmiW23aHpZ/Mezu1
Sv7hqPYg69WX0bxOThbJYFBfctGWv7HNtaANq9pgdZfU69mFSr1vFlztI2fJh89ZWnZp1MypXEP8
TzggYzv3KEM7qvkhHEyvwoTLTB46HGqTU5+57idXL6bfneuXnyw1iPnYu2PvREHnZu+dWnPTM3hy
iECLaob0kJWtMwDRohB4IOAPDKKcNOnCKdXMs90JmZ6siiZSOKZd+3YWpi646eT0lJgmxS9lEzeH
lVdYP3M9T7Pj0iIYdRJi8Snt0H35aq2qyA4+pTLsWhGBe+q0LBkimbvOZ+p7bX8stLStQniZ62+N
Pu9GY5v9NVwNbfmM8bZqoyDV5E1rk1RHUyMMxCbQZRUHlz0ThIZWq/dw3IovACzAgI1dP85hEOj9
tzRNGsyTVKV/xy+i/1yCtUDCoDPFt9JZ3OaYIuvnhsHUo/vo5YwVFXm+cSxgmzlhkeT17ykHQnRo
HbeQx3GcPS9qfL28N6EDPBiwEuaon7Osx3Qtsz7B5KYGqeeDXz8lve72INJG9X3dACYcR0Nrj2uq
sE40PZwGbUP2+gGnt76NfC+bP9WwdAhNsax1cHtSWFQLtDXRQ8HFwAjX1kQ4k6ItGr+uWlfv6GuT
BwbH04AvgFNFRNVGPzCu9MRJzl1Vb4w/z86ZFHOm4h85QphapGrTkMdi0sxPlAeqBrHXCYDeUFXW
r04GwVvYR9ANvQWOS9jIalB4W5bLgzWP9Z0jss4L7bQF3MQTKe4Xs12e7EqsT1XZsFcRCnN/+wlx
3LFaCae5O4R5OxcCzdeyTf3mZM/Y1oVBPfQLsErkQEOtkHZ5ZzWjHefpkH1PK64F3BGzTERLMTZP
nW1l4lSMkFxGyvzVLVI8a0P7x+7iue6M75gPFthj1PwNA2rvOdf8oKdH1XrT73pcLSS1IfZQTZYd
16DeVcFbSA5JeliGxTsbpuqayEocV0Vofvb/OSopnXCt9Sw7FUvvSU5ZGvyGxN1iIcttooVrxWsZ
SWCAGWauOVag9KDl7yF3x5XYIquoRVelvYQGsII+MtI2LUNjUsF9lmaIpuiLM0dLiblVaFtN8WUs
h+y/qjan8ZB40l+oamvuQ2rpFeff0WxFx6l0CDBQNQWgxMMqGtY5tAfV3a++OXTRQsj8IdGgw506
7v54cOckOMwyITiueYlMaoXL4AOnzlG+harHq+u6SfvZtCtzBYSTisd2WYPyqCoAsCFuUv59jd7A
ePDmhD1Zmf3c3QjYav9ZSlPvhaYw1HGkLaco9f1aRFMRjPNhEdutRRdjeZjTKndvCrPI3yJVhX1F
h10feA6nHd8LHCSW81JB8j9xS+jvfRzhZ4ICYzlWg6yDd6TwxQP2FuS+rd148qCcBajbom1wCd6b
hRt5Tcv6qOd62Yd1qvPs4NiWeQjilHp+p2lpXYV9W5V1NEG24H0c55ojym3/n1r74j1yaWT/hp3h
GYsryWrerL2afwXGkJ47VzkB56WfHyt3qd5ki9U/6rrkGURyn/6DaromCSuTGzbCT0JOobR1Hn9N
CGRSfA/cgdtO7tfSLzhh+tpat0kh/Z4voPQZJi2XcmSUU41/npaNVZialfuWXC6fQw8B2/pgF9ag
H1dRmWY0Zw33YmvNjnMApAOMqESdweSIBP49ICCcObwkS0SoTUui2H6ZdtchSiHDuulG/jAfg/uq
pG/HO+PhKpxMwTSdx56eIf2zksCrwDXgv9p0hhxmPkEscEqJUWnZmeyVZBnEL/xv5wSp5Mz4KGWd
PmnOEHzxOp1HPi2504cCm6fzlGVJe2pxyUSayDWNlgp1rVW42MyuxoZXGi0UV1VfxkAfayp3YrjB
9zVTN+WcW4+yHUqL/MPIrbBuTTCNwdAa6qQ3mg2g2wGjcaCrgfihPqnk3vY3S+XMplMMFslB6pIM
q8SsczGz6ZTRqunRINOQgZ6hlw2h5jrix2Cqtb1RdqZ9kFJHpKgDqP5kbACRyGkRUAsLF/h4CDrC
vFFSm+nfoQCL9dg8DR+DvG70SPT++K3TjfQuw0tmiURrlc0NebJRRFAqeEk0kh1BeCjtd62dKHqD
fmbcTotmTGcJ7K4LS38aHpFJcfjVulNi9LW4+jdRF8Xt5CaTiJSHWGnUN/X8uQG014eZ0bkTRsDW
PEfZ0I59iAxMUuM4PonsaAwE4lGgyGwObFVDRbSS2p+ZsEfUioLcK0JeGU1/a2gAQd6QHHhlaCKb
Rio1mvJDk+dVFyL9Y/6Edu4QggQKsWqvqeVxKhSbzMaoZQoR/Gjep0AaqxDlgeSHNRj9p7WW7XyY
CT4U87RlAq2cZXsYF9FTOPdn0YYJTUvQN02Tf+yKNbiHsMD7v7pLO506wiQ7LJog/dk3VvKdtqch
I8dv9DFyE7tmWGSE31X0kX61tkOEnenuB4lgYBsqrRXv0lqnAbsoZ/6OoRDK8IHxfxydyXKkOhaG
n4gI5mELZKZnu1yusssbooZrEKNAAgmevr/sTS+6O+5NZ4J0zj/igy7CSSpT7kxef8LIW96vCWPO
2TCPfDiHt36R2jd0eEjX9HpID7vOO6aX30O/8ef5at9Al/EBPFXwMebsO734y4pmv3rZNwpCoOcR
DQe5dGwT22zytgk5hCsb8YGN8Qht6dkxBgXEVAX6EUVDFBbdKPu/lEctf8M649boQwLe8rlRhyh1
64Qf4cpuVoQ2MR8stBxkHFjoJFOO54euHkJR7J7YmpIxT16/n4FIEX30+2dk41nm1PewW0b+EXxi
FGXyccSmbdlFWb/gX9qmD1EJ8y9aB6Qc7cDqlCNOcZ6Z2CPW13Xuq8s2D57J11VbfuY+msWJonmF
eQGdpeZWtPuvQRBCl+tkcZ2CC769qyhD4bRZuv2PY2pxP/lWtd9GDynQ5AzxzwajeHeWZs8wI0wy
C+4JQBeyTNVQX9Jq0V3J3CkRsHj7Ji/DRjxDbpc9qJmzq2lEduKvbM5D6PNaD7Yv3Cq+AsZDzTVO
M8vyH6W5aZeb/RDsgGB//el6aX8eTmh1HiMN6krO6OrJzoH4imMdtmWknP51810xlteH+n6iS4XB
fY7ducBX4FPp0CYAbUqjnjNMj9/TPV6XQhlj3QJJiMP153Trv6468KRlzjFFOUuuvRnbbPZyRqvl
R53uqS2SlgSK3FkW53fPpfGnsvH02QX1Qepyn62c/dEUsRHHTF1eaL2U4086WdH2Ur3vfRIJanXs
kpy59/fvrTuJ38hk5m/kLw2fS3x4ycVu3qyLjDD4OlfxLrkxhnGdiuYYEo7/ATlwPrDhsBx3Tfh7
XRf9FAj+vbmgEeSfld3Qs3UfpiJHoA24ariro8KdrXnp+d9ee+FkziUevP1XNQzZa7XpNisrB+EV
b8K8cDOHAPj5/y1CeYOs4XZrq6MpnH4NkIOlR+SXxoziR8fse8mGNPs0RxxyjmdjG3HeEVOfS1ll
/5H5M3c5w+CynLKlCvszuQhpWwRpw4G6V2Z4Z2r0Hgz56WseysijjT3xlDpP7pz+tlW7f4bG13eR
d82oo7p1/8dxzbOS6oh/YTasI6ckisE694AA/uk9Sp/X5JiPgvBY8Yf5KAvzPXXGO0wZOgGlWFEc
gAfM1W0jD3AkNbuHubSZaYHs3ZbbIz6WJGOhDYZLy2ZubxY6xhxM8ZHjnRrVq0d0K/teCJ2KiYtp
BoIanZpfv53Xpc+VP/ZcZ8Fu0ntHGvfH2izrM5ZvhqEjHJoHhmbWtb3p6xGVhNoopN58ADtxOAFz
IUq/Pm8k+funIfLrby69ITej70+v5lDKocyC2pm88lI7laZqEpkf6WZGAiLSVBRNs/N2rFgqgMs2
fz+lYdP/OTYv+3QdvbT07mUehOx8ZGu+pbtf5zIFJC/WVQZvgbtNn63OLCWnS2oM4LOS7i1742qY
WM0iCtrtXK9oAJbrPEqJXa1Dyb4Rb3Pz5DpZPxdMdI1zxpgI24EPMnptm9gby95fydINALj2PPRi
Ak/axE7/4n6jpq/ekoO7PkvVz6611auxQVWVkAz+f4q/5qnLfPyEiden36zQls84tFc3sp98Vkiy
hrxrWcpyVQFq5+GS1b81cY51MUyz5Iapm3Q+Sbb2//zApE1JjPjEtaK34MgjGWALnRAWP1XBwJ06
A9Cos3d12N3pY96enb4dGvSAOnuR8bJyQDvuAbCRLIEuHdDW8XREk8PDAOPt5e5w+HfTOsUhH7iK
P8hywc2W9tvwzQm95pF6EBuD6NnpPdlXFRZuLOybaf2a76ve4ztnmZzkDvlx6kEsrbUl5LZO4jt6
zO2XJJuN2gf0c18y3IFl6tAlznpAjsK8ovv1n4zMuuS77vwHJrN9vQxXq1+eCTCewo7SPi+MsZ9j
Fq/k1EDG/8ioi2tYyFU7kQe5pp/01vVvG90KXBWWmFR0kCm7WHdM20uWTW3Dpj353ikcjiHGUpW4
3yEEneV21OzWeVb58VMfVcEdQcOZn6dbvX7aOhr+MMH5X8GwwwU09AhTTicDgnxklXQNE9vhLZdq
FO49HlK5IKyuJlumppa/RbDuKRRaVitCHLJYnfRRLz83sDaf4b3u5IlZAGgxWQ9BYPTQzF+9O7sK
Dqga/m5LzfHZg9mmpUknhzfvsMOL6rzmC4UOO7Y/r9vb4Sn7vIeN+cXzEbzGlND9aUA5u9wq1KFE
Y1bz50BexGNdT7V/Obqt/r0zMabF0u7wgFnCMpYfnT+912Ybfx2d535soye/L2QFfTiDWuKLQT/4
jF8/+S1EXUliEfeuLWcQuLE8HM9e0KWhKmTI9P87UIH/UoQYffSjHWxB1BGLK5Oq/2/YwflLkqRi
nrmVl2RNg47gPNfr3uKwIj6v8ytEJSH3v5tnRDNn+T702VJErrX2ki0gLIwtk/4Jce1/a5Ns+r5G
zXTvzSLpbvTguk3ZkQ0SFobLxOa6CVxaUHx6EvPdhPVb5cx7DQ/nt+8maxyOTWuocJimJfpvdJId
OBXK5+MQK4mbTS9kCLTdufIE52PuZGxsguoh0T+92m9mDrU6SC4jEdJpznOJ5Jm/jqiBfXUfOIg4
3kQ1VTCv0tu+kBJyqrh7Q38k5NLknPm+rmwfj/nbLhPLvqDZcm4DaU2U7xM8Yi6zzqY5o8f2OeMa
GHNsLylYXMssm/ewAmM+SxFSbKI5YfIBAbaAMll5sILa7/9TAAzg2Z6LGHNRwXgO0RZ6RagpXS/3
ZsGOi02Eo3F2elbiQ5KqkkcAhXs5gZ7WSEn6/mXtZiqrGzPEE3fulGVF3c7LnfGJd+MjtltbDhSY
P/bzkMUFZU3uz8ou8ZeCvvg+1hszhu54PleUvgs4YTSFHE/Kyejr68d3XxNWnluRiB/bGmzBD4pc
wtcZKZkcz6mE9H6Hs1b/rbPvcMardKUZ9aK466ILfQDysfOzlX1mHpYHT6DnuCGAbxtO+zZVnytn
xy2ToR3OrURDUfSxnv6FomrJTa/6dCG/NQZ6puouY3WetvXHrEwDysqZ3Vy2RK+PmdZ4wWmB376a
2Vw3NhbEb9HeyZddeMlI0sESGIb/dng00vNfus264jRj0BJ5Oqn9qx3i4H5qkv0tkl73PvCURiQd
z+Zlt8Hye2rn+OcI0Q6CJmLWzTFo1x89cuvpIaE3Z2Ej6g1r5ewzPG+D1wIJbVvELsFBKuYnCbq6
eDf9lAZbBwgT7VEAtO/uk3ZRMyX+EAMWLKo+wQqMCVNOuzO5uwiDu1OzeBU7lxeIO0n/H//1SI1a
7qTWc8uF8/VH63TBSwpyyriBFOc/QwjQ+9op52Phs3j5SIb/Di+kPOyJbOv/Eh2E0CusyEGB4qC9
02BasmyUvOKAnDJPBMv2Ey4s38yntuLjwGrY+A5rxBie3QaD0L/ew62ch5DfmtS5amOSyRgoSeRi
o+dwQIamyXCrYlE9RTZ0bbHtQ/Z9NLOdb3yievfLNpDyegUXXHnjG5a4U+QPdjv1wVi/jw46WeCL
BUiHGsUmLlxiX9uy2ZtD37tx3VYnGxxJVo5jnOpcKJmYckKKkTKW6PEVx8beQszvM1LsxPBFdNli
vgNETKpos95N/zVuH8EKps3i3qnVO6I84fZsCiUDxjOdVn3Hy8SYfoEYogxBrSwOcyznoZyHYd7B
T7FunAJvdFkARe2SxpXtCDzO1MVa74U2nA3pJnfcu79XKeD/GF1THWUYDO4pHlr7c0tWnZUmSDQO
5hgqKw8RXxzP/HyzX+gYxq3UWyrvubSHj20xwU3W9vPfjhusudlQ5nbn1OxDe47nOXseNjV0JS8L
EELrJ3PDmhF32WnycIvmYo0YEAUAuzxfr0fvtjZiSh5bFoW/VR9SXjdvwa9JN/tUtr03jrklnWUq
sh6vCqlzh/cVjSGTTQ4cpuOLl0hfv+yRWI8PQA+rHg8g8PgUMsY0edWb+j9cfPV+8aDuhvuByiNW
grVJhp8TGaT+2ZuJwigBBcP5FmlxW5+3ZGmmp3CXlc1rcyTjrQFOX9hEQ5rCeS8YgkGjxX43BKHy
Pji22GgyiQtB5MIsa5z3gjv4ybq9iF6cjOCTIHey3eoT5tH+jamqim9dO0zL8+RfBWJdGu1+ObjT
8W8SQIG/16t586J50DSvvAtx1wjXOwUcee1J1Pj9ik1Tmc6pOw7eeU7rld2U5wcq1TOEuAmigzX/
z6kK70ijivV9dh26f9Abktq/be+sijeYwyfvWB/5vpRQ9ons1ZWjbXLbhazePggeE2tjcce2O3QF
9ogWIN2YhuTQihs//jvFkcwuQPlDXfSpgh9pojrbTnAT2c9mzxy0gPPh/w32UNnXvorVeppM12V0
JG+MqGqGyS0GbxL+xch9No8EzDrexWkFpJ5Dm8p05pybv2zgLC690BWxDRou9Nwfnvkn6xYcpKt2
axheMu9r4x++PQDBzd05AMTUP5KGM+iyHyPLI9+P9zy5uM8KiUOBCZcYnqDwiBfRD74ziptVbhTs
EdezPni0Ki7/uFhSU8A8jd6LU81pUDSpzJyXkAFOEtZwrNtTVpkUipL333zzpnUxj2DVSfjhEQiS
nJRVIUzLtPvmrt1Tox95BzxdsGVKcjo1L0QZTrjk821TkfvXg+deylQAzd8Gpu/lLbAu6QLo77lE
NH4ExbnFZXGzRFo2ZRQLoy7+ipwox7my+2898JDKh864gDsuUHox75MdH8dEcRf07LGqNMuIQN2S
XTPkPUnQfY5Qwr13va0FdBLBshe+DDPNakRA6l0G8PbvkDscM9p0pU8srlVwrueKJMCa82J7GLOZ
5wiK+7ClZvSZvrdX8wR3lSAWx652dcqJSumOj7lWbXZCExDbopr09ul3xxYWGcboI+eB0/FN3Set
PqvuiNkiMvrqT/64jbpYQrprS0VD4X6qSJjzy0aH8/7epYPvQlaGa/wWKekldxncKksiuYZF4Ix8
cJrv9I9lthUOF2qqp2LDZGoLRbfzUYp+2yi/1bvW9u6a672X9ghFe8JV4/NnxQd+msZZzPSUmTF6
5R/OBTnxx/1U2iivPPSaEW8Br/+PTUo9EYJU7zeQfM17WF2vI5rFU/fBbaxrzjIzTBaRYd6EsXMY
85q4HuRdW2vuxa5xjrhEAXLAfuskkHsBjDoHd3QYhd9D1lvUd60m4C4HrOxG1oZqPX5OuzsPOcWL
aQW9MML8TtlaVWd3c0P5AyJC8cNs7VDfA2SgAlBCazBm+K341NsGISK6MwWVXffe9hMYvqnPh61I
G8UpEc+lpPsHnXeUavs0ronzGCGvSG+BE2KZO9IV3n0E9vFj3aoIsLRBEAaHqhxOsCUbgebCLqQh
KUF5WPR7QDS+8gcJQucNVXPWSR0PeSvYJu/kEZEJTCug9woyy4ox9AvZejobQVKHpVKfTehNRzmZ
Q1TFEB9SUZU3haJsR/Q7v+QwMPkG0FNtngT92N8sk1Duc9bhoTwP25C6jy55d5zgG5ABnCY8CVMP
1oAgOjFCEOrTVybWFx7Ggxr2RWHtadoekNdD+es8BRXy82/RNZHjvdNN00AGb7C1J9lW7L0hyuvo
u4yFu5XrRsDwv1ZX6QxZwDnaM5+D3wDOujzos8sSdgkXIMunw/daUToIX4OTjkymb8Y6VOs5Qx/Y
fF8XuzBO4Iobz9YhSVz22z7dGNqY3wbyqO8XKq6X0hf6gFVE51EGjReND0nQTvKWW25AaWgFEInQ
CqJwEcFGe30ghg/wriouxJxWDbUw0fo1HDoWBAT0a3gr64VQpg0ryD8pPfVsIL8+8Lbb/+MmLkSA
1ntwBip2fGqGgAfeKG5Ld6rbwmQufdk6FVlCjMSWEGRIL9QFwXkciQ58I7sGyXpCF+F/7arscTdy
CJqTY0SKCoQjjxx8CW1jeN38V/QX0+QWQwf8/d/Um7694DjthmKBx05Kf0zi7TyH0PTYyqyzzlOe
HG1H/bfrbpt8rIkV34grBqJ5QPMqtnPcTvOnXtBGgVGtAmQxc0fiM4j2rDgRa+rYlX9g0O+3Y3ln
mxi25yXKmgdcxUt9aZZ9C84TIDEowdbB26rs8EZkNmNQUWDXdTSPG52i7okXQEE1u2GSR7jShtw6
gXkUcPbZRRgOk8JTUIZFNFh/p1xrYZtbHSXW89jN8qIRW9VFQFFV8+BDmg1lteIYvkkJyEKFu4/d
XlK1vMpi8nfvKHUdTWsBx8CNzTUvAnjtcHWKPUrqR0vdEEHqo0lB9rKuedJIOFESNWvEHya84xQL
TweXPRuXX+241E8brmW0MILP7REIPJwP9qifTTPHTzufeyyyKl3ZvmsxvRvb+78JQehew6iXn3Xl
DSgvtiM8Xq7Km/TRCzZAV7RLihAbQG9JnV86HbkhQfZTdJFs8kCnvQICcaimq1WcHZfDOuN/nuDF
Pve20uOZHsQouvAy6vTkN8nWn0mOQCSlp32XF9+JO3uJURSoQok6ic4YglT1tq0sy+UShtcLYdTu
O/8wb3nQDKzebzpns+gyTY7nl1NjjuYs01hl572lzOR1rTbxI2xDXl0xLdWvLs0UCIYNg0/oHnRc
LbFh3/UOYHiytYk+lxoLST6z4MEVM7TwynMw/VRgbk1RNcv8Zaj9HUoBN/QEItghq4l18kI0wIK4
IY229gy7bnmT/KZyczeYBHqjaXVHwgLrGGR8cMcfzWSzH+0eyy9Uw2H/GO6uQLw84Hzwt6kfimRq
wNgiV0g8bTOf7LuO5qm5QbpFt6HdQK7f1uRKWjBpr99iM+9/PLQ4A2GTKTtr6kzzPwi6VjxQisiF
X8WxCu+DXSv1YdBLJueKXq7wsjScL3e+A8R7qQ8VrOWsgg3NjG8GLKgVi00LpGRvV5Ho70Tz8og6
Tiw/B7xsfwzK629ORpJzMdaEzPBG0iZ901riAspm3mgZkUflhld1VkBrKZrY8VLJbXs99DawTy+S
UBgNQ5+VfrrDHdVOr4HrGkFXgJSst4g5zK5uEDKtpnS22X3BYgRaNjXzQq4o+25zHlgH/5u21EJO
7Qlk9FLz6P3tRrvUeeDbwwfF3Ox8i+iPL4FBQuaKipDhHDTaa8rY6vAX+wWSAUC0ffi5Ttpwg68b
dxJFtLDaOd6QiXxk6avmtALCto/d1Iqfjen6rpynzHNPXbIu00cyV2PMjxbAogS05Oob19OhIVlo
cP/oyiDcQYwfHUiqzPZHaecgTWEWq75BKURlQhJFtKmnhjaeMvG76NllHjb/enqIw3wNoOcK4yoc
xP3oNBMKryUW5yZsyZbNyNwjnS+Q8qfxSbo+L2ahQZczqQtO/GcPb8IKN8LreDzPah60wY8qjg+v
aavxQsIv2WfI9kJ9qnhQgX1R2v9o+9pNHue4qtEq1NqrT7bRYOhu5sR3u7NKwKImmXs4nOU6oRKK
GRVUwSEYqTGeA67WboUiCQJmvB17KmHKbUxrW6J9axpkJhIYa5O1pj1XpqCD3pQ4P/dxYJPi6/rl
OinFuqvERgazD/1b2q2BJkJr6SKC4ISm6LPmVy6PtU+WGwG5/vtQAvgsATvemOPqjkFDNPPbtols
u7WN9f6LVRNXpwX8+1t7KERGXJUNzgqZxFd6clhP2LJjLCW2CUv4xOhtRk4Tn7A0VP+RRYg25xqi
83LE/tBesmpwkzuOz60rGbcDnytCzmzE0eGiIWKfb841Y2N6ifjhv1y+r5n5Vifi0iNU7n+rhaT8
nJEDTjoXyejfQAvUdzjjnfUWU2nWXXUwhyziwbLf+0CQ8+sUg6bn/pgC8qk29ew952ZriiiT6Sm9
esdyDaPg3UQEtw4XFqMGt1/dNf0dyuXOIsqMFMb0BKTtzBM+do8eAtOBNxCU44Rhv7obl315bDQ/
//mIV/c75Nn2mqVB9umPPqx3o7gdXfBpl4cHoaL7JZbM6XINsdmUEEFecO4yC7kBCt+jCLMA4ess
ltfEhK4pac2xWDrXUaa5RjhnEC4r459A3TtIP0/46MfB6MV9R6fJgl3O0zVEPrjWRzIGk/MgAgaB
MpuhgYvQ7Yir8xvfOb6h2QB503OVxaXp3eixRwPWvO4T2UYtPdaDWgtUKeKx19Ybn4PDLJB8am+y
S+AIcU3SV96riw+TcD5H+PbbnE015mFX6v/spFtzb8GAp2dGkv2aaZBWzMOjO7kXqFfGkTDWs/8C
MjXpk8MmLTld0/Z9UqYL86Dyo+XtAP9lnOpqsGGGcOu8e/PsbA9778HOHZhLoifgr3470yYQhT+c
qT+CElmXBTqORZBetxSDdwPRUlMqBluRd6bVDl+TzF5aFjTga4hR9wZBc/YrQP3dnvUa8txkWW+R
MgbB/nfdsp07sJuhnmuUNDxUla6/HLlk2yvScYjXEFp1eQmbdEdFClhkXo5g3T4R1HYLklaUe/m8
HfFwCTViqFOtM0eR6rwrVUw22V6OtfU3Btlq+qUZhGr8J5Pza5cOw2If+biasmDYzFuKD0T/jQGF
kZKHRmOOmQ5pvx8Uh7gvGsAIyYS/huF8I8zGBVWjiPvmJ3sYgoNE2fvo9e7vOVuSnwFK/fW6582/
hrpvs+9+1SIe94+hzR6MK+v+xR7BFbFKRTpffGS3aHwDbqtC+pC93w4BsvSwLPOcPXgygV8I9dZ9
j/CZxk+OXv32wgRU+Se/g0ihqSjbHHAup1rYbONa2Ic2Ao86mTXe/mZctVuhGik5qtXkjhTBzqz6
lecpsH/y355bNIlDHgu5Ir8Y2YRfdgCkqSTra6xyJo2B7lZ59FuOLHYhHZNKOrB7e00zYO/amFrk
Qe/xwjB2bag7Kl0kyz4BhU3+GhQ13zvRVetsJqaLOJWFy4F7HWHxDZbTDvcNsI+G8q7iFcyKXYBh
Ft08pBPzi5zHghhkPmGaSXf5Omwb+M1VH73upyXzI7/wgMV/ic70JscDGvinNWmS8FEtE79jqAhv
fiTXAgm1zHyp3now2uO801FyfRozQDmcGW1fHLEa+3OIVGVHisl205LkgSaK+5pLcIujD08CNBVM
ut5w6Rwll3uzdeLNW+Sgik21u1OuFpUujGyAZjkEv34+aOBwzpSdD8FplHUt74w3t819mMqNSTXY
0Gjy1TB/jsLsTyOhCUR8zf1Euqptp5alU42K0Tvb7/CDtP0HjufkhsTQ9XUOGuRDdpbyt4mS/gsu
Mn2jnQZIfPUr5PcUoD76btQ99zifX8w46eVkYSpQeK67/9ozCMN5Q3e/hhuXEJwmEUjMRmbRRdX7
yJ/dVW1nM6ogewCm9JJyTRv1ydswc5UCAUCNe4ZWh4kp9NeQbhtmiX1BDrfXUfpV28yvT61QnS0Q
xil5kzVz8DU4yFtPcY+ogkWSzj2ic+dWxvDRnf2zYgF4t4o74sppx+ocHnPnPns753wBjeEvt4FY
q+PSIVn/hUoKE4S/D+mbR/Px8iwR6Wkgq8Qz4CxpNT2v6c4hrdKNGLvNptHvRnRtcgHqgC2baiXu
gmTPMDWQYN/fcKlrpKdJ7Z6SKFmGE5pWxHMKD+b9wWS5o7QjYPBu8DLv26TVdFONE4Imf674o3Zh
KgaZyQ3v0mTglA2WSf3aBsd3z0nTcr6zt3PI8iFZkjrRx/Nvjwvlh21itRQN8TjByY2aIL0ZBAP+
CTdUKJlyxohsqKqeEnwvEmVZG5vhr+3T9X3fnXm9cxLX3Ha63sLXVB/pHkIsi+OfKw22nnD0oQIM
WWK/FtT50f3BwVUiMG9HXLlyzs7HGrF/gd3aZjh7jvUEFgazvjSOM/4j8YN9eHfd5XMSfTudkWqh
V263DWh/GuUUMZ+P7jvVaap5w4djfrCh4Kmz6Z6V+8G9iWoicHHXLNzDO6P6H6oOjS2daeUgoyAb
eZYbpMifB1bMpxbN5Q9CBaDbwrmZ/yZo1XSedpm8T4KJFu20WgFz1NGJe6APnh8Sb60q0saPPikO
b3/uIhVJriBMmnzZkXngvRbHlod9I9BhXcnDh5TuGXvyKsVcmWgPpTima6QcJnB8EBS1k/6lSdJ4
C4+hhrdAJ/E3WXE73yabOfBRu0e8nBMfoXhRuTaYLwFjWnXl9TNRbBAZp9lpmL5IsJ/+Cl7E5k6P
2NYAE32/Lx0TcMCuzhQuXMyMtA/DAKWBkn9GW4KiEAH96LMQnHqVOuoks9o+kZxk4j8H3yQ5K0yM
7r1MwgGXVLv627kR2RqcYhPs3U2f2HDm+4o4I/qj1zh+tsaKkrWG/PrcMkgqOk/gQgDp5fRJ9ham
L36KQJRwo1fBkXSzP65EeZWjHO/F0+Gqfj45cYq2i4kkDPlyw5GzeZy3aj0vmGXUTeoAukPlHqhm
F+2BMSu0r6qkUWTKUNzsSHwF4zfGvZoasROJ3j7SlkY/dYmRj0miVV0mja6ThzjYvT+BJbsYZnUz
4QVgye4XJTIjf3cqUX4hNjTyd1e1mCypxQADAeJLtzJ2alxejBZpeqM807aPx+xNf1mO91fOs05c
cNKIR0fFq7wYW4voHpF49kY8lfg76nUn5AyVc4gseFyo/5pG0bBSEuGdD8nG1YyqahRsJchOC8wG
2JGgb2tApok18UxiGnV+swi4mhHiRQel2psOXzBWeeJc+bp9IIb50CfFqNs9KTaM87gG5G5lzrxw
WlKB+EWJT9jeITzcPrKwEk8hm4YtkSPq/+rYTT5kgO3qKc3MMt0ci6u/Jb0Nul8uCMTx46g3M9yk
eq81zyguknJM5i1jROgSddvWCXcLh5/3w3qk3hZ92HPKMexz7HIDruSKsjUp0mi9Mbw4Zg2dEq/C
+AqALb4mZ3P+SmR87HUrbCLSwXX47QwjE2Li0V1wA2cUi1PU9B3jU2ubE82qV8orDQQCJabZhwVE
YSxnF5ku3vagC0+dlzgRqP2R/BltA3nnbTiFmF7m7ijtiMv01CcCPeFGDFtwEzsoSC7tevi/khVF
VekhzO4vbpxUf2LDR13WaiXxCD7uGdcIUqvVIou5puGg5dHDuOvbCOz73MW7nVE88CwNGOLG5b1p
N8eH5rkmEC5BZOxlBvucORSG9Dce4uAb8gr/D6f6Fl+1VF19Bmycm+9e464SbT93tP7WdGaCwUFl
Wp3awe6G6ycS3Y3n1z5zdryzXCJzH6fSAR7/mOYmXC/BzqoFp1VPw2PjU6KCt6+a1he3iaQqt3nf
HrqtG9GbIo5kdQpgAh8xXkwuslhxQP4PgaRZMtRitTeOB7ydg7B6N77sYxedl8Xdg2lDtSWBQON9
1I5z+EznRLOcY+cKw6gtEy98oPETnTHfT37AkzGv7V4DpEDTsvweVBbSYz02jcyXSHtcMWba1V2b
TNlwylwUah1+O7T4hJWnF844d7txGgSsiCMyxekIWP6GQH1nfo5mv36sl3XUTyY7jhUfZHKgXnCx
Q0BdaDwvasVqfwHTr5JXPtQIfot1pypM5QY/qglit5CeYN1NmiarEOP9j7Qz2ZFTCdv0Df1IEEAE
bHMma3S5bJe9QR6OmeeZq+8Ht9TtolKVcrfOwgvrOBKIiG96h5zL2A2BDE56B+28Bz5w6wvNVocc
0sNNkrDpPygd5aQTdToAfWosQHSyMjT/JU3Gjn5oXgy/bYAIs0fZVY9HjTGveQYuT6Ip88Q8AHVP
2UhxlNx1hTGATgUj/wx7CvQX+7RIn0g+3Z9AHhN4wyroqi2ULkHFikBo+CyrMPgOzkhNhxIpT5tK
Am8+GFuWEocq+1N2opRncu7ouf8UQ1kPG/C08R09ojo64/SQ9ehxJc3vUYR0uWkGgfuvEA1kA1U5
XzsicZ8Put2V87ngKAe71IqixyjIYhgaiqP8meicwwUAGRDchaClnTPA8sjcdQl0VMCSjHF3/tRW
N1lqxv6WDp7zpUJ0KjnCHSST6bIkLj1VG0l4NkRU4K6JMQQEHUZMqGdifU5v1mfuva1Tqym/DEXC
KRMiRtQSuTRsEOxcb9s93W4nfQCoi9q+HCfYKZMogwes4wqibp+Oe4YAlr/P4oEWd6mZzid81QsQ
KdU0+HccMiAWSzH3UQ8sozuls0Pm4iuHK0LaEJUkZF9n1xgNod81y0LedqOCdqBoA3D5GoO6GxI5
v0S1DV6uoSnvbjPTZ+rmJjo1jYj76TFjHd4KTIWIA1xSiSRC5dFWBz5g702cN4Z9ZsIL3OeGRYei
COjrbboapNVWBsJKjsBxEucgIiezjqPGsBRNrrw+6k4EvLZqJjM6WdKPrEMfheaCH7Pjh7Yd/AKM
WyLLhzmro/wD57eQnm9ow+hBpKBdnFrdQ6hg0m6LMuwBjPISycWRrxJ6aXR3KASNztkt6/w+mCC0
e+6E6gjwl2SmhogmB/SLH/+eYbrWHuNNyidaUm6kP2aa7ZQbJNYSi90Wz+kua0O72NWMUX80GaP8
vWq0ot5Wih4SKdYcfGjgBYzfq9ZkRhaRsSV7H3CIPJY9065T2deKzBF7hN8mIRKOh8KfaadLEefH
vrP64bE1ikRC7kunz2pAx58lZOZAWDDrG6cYA/2ot+BeN90cMJ5A8oGLPQ/gK9KHqog8WQIUZjMm
0uCH+jFzD5pzKXBlXZO/3FAF9TYQYxhtnXqqjH2GpLU3ulyfW9CWyJzas5A18Wusm09NH8ySORXu
SgVJE6l1HXTTpybxnQ8BIx6D1AFI/063Wjy9DYBJ4J2LENpzjnwzrI7UboaN7avqO6MQxvZu7prU
sFYI1JCXE9GzIC9MToDJjWQvTDXTqpGdFTEFg1S8Rz4nUAejpvnvTUBpaFrlwE9JwRK9oRkIvG5X
qSHStnHSENt8lB8tb5wBlJ/sMXN+MXOAjEU7KA725liN5n4usukTp5hxImTMaeMYU2EczRwtWgQV
euu5An9Y3BbuMLXnoLL7zxzwxaGv74J95hbFL7M1p9/AdSMYZJU2gQlzSJ5lB+KToOHAfypj+u26
W7RMvCHVuUdtbOZ6Owa+P+9r06R+Yrs/FmCkfjNEd3dgABcuEp3p+mWe+jnmx0ly4YFyA2pJH1QP
DKkq0sMRzItH5j445OV17WwKf+bWM10kHrZQb/Jij4mHDf6l4jbajSGy8BuS2ulL79rtR7Mymq9j
pqZTikxRdK7oU98olNIWEusA+SbFSAUcr0L/n56WH99WYOBeRFg7OallYZTAsLm42fKqGvdoWvl0
NLFbUSdn0JxkN5kh1CB3QHkjdAA7HEuAfkg6aJUDIsEJ8keMwqqvyN2GT9GUaF+NLmewkymiyS3a
WKm5p1HZ21uA786tikeIJDjuWAChdEz9zEQBkMh8MZyWISijPUD39NVB2N011lj+0LE/HvbdaCFE
gKACnHHlFIE8jvh3uHQEgRw9tZN0KfCIPRuKJfdzAxYvgjfjdxKZId9+tkEzx4xoxPissrn6Iq0E
2ynTKMLvLbfeuE/pP/+oNBBfG0DGwXhElV7/zpZAOZQyRacuUsP4gMCEtSjmzbaFj0idJPvG7Zrm
EZ+XGlC1ORs/ZTXnVCPM4fJdoVDT3gWzKj9GqP+Y+6rsgscICalfBHMld1qXToJC2jBB1uZp+iNn
UjcCQa8Udc08WKDszISRVt0XwIlmk2R+LuGsgo11EvukBMXZNgR3T/NIoMG8kTX6FFthhEw0rDFw
0aiIkDNqGdB0xyQoep8wP8gXnNgH+C1mZj8EKqAWMmLXfOl9JcSxK9T4IY7SIL2RAFd+S9VHL41W
cpYzztafFunc7VC8y9QWaaTwsyqKuD9V0QxfQwXKPWmuKYZ7+GH4fPXu2IGnFJE5nR0J6pTksacb
UiR4mG6SdpRfp2EEJjB2busfE8bSNwakvehQ4p6ikxo1S9sYQqR1nLV5uu2qdug8AQXP3cmEohXG
4eCqG6akTcYhrPgVWlfQiIanGSfMQNGU2NlGG5f3eeAjccHu1T8l3Bb5EcgWXk+amUzNUyK7+DFp
pvmnAdvBGw1YlcucHEP6ti+qANf4yZ4hJzk0rF1fumJrlWQBXi4rSweKoqE5Z0VhEhxttBkYyttW
EexGi/zySEc+NL6NzTg8F1avNQdIjfJuboOsPkokIb5GHZUF7dUyewLQmQ+bwebFsQ1QKtgSMVHb
GHw5PxVpZ08bGgkT6N1aQ4ctMCRolk6bKHmo9qfgFNCj3At9ZMIfR5lhkbj01a9WOBQJLdCCdtMO
crSodmb/Q9ZlpnYwIRD81NPUlJ41CPO/bi7tjNaK1B/9OcmA3BdO97JYSAMWgfhPqmDlrn2eAVpi
9Y5qyEOOdhVQZoZJ3Xkqe3s+QDbPHx0a4EQNFEi/DxDoaZo7dvPdlVmoeR3ttY8V/IR4AyU6um9B
EcfMgErr0aAVzi6bTGYBYioi/w7+YQTPM6ndh8ZI0/EILxMTXrFMZEDQVB81o6UxpefCDfd2m1Yc
H61uuwd3CMZgPw0pVmINyu/FieuJjMvNDAx92Y4p1kGjk6TsJ4WWSJSDHQkDpmPcRK1jHkth2eB3
/nSIsoUZSm+DMLWd4Hff2MXYs+MyUEwkTiGTGDRcOqCBBjOrH0kdug8x4Q11GALJNwm9qz5HoR+I
vTYq+g80JAZzr9AYiXZQb9WT8GcDyLtZhhl2FbV6bMOKW77pSPK0rIIdiyQOuD0aFwzkNswTAnM3
J35Jf02U6qAzlwLjlIemve2YvdB/1PXiiSSNRG4odAOqW8M1dZxtc3pIDe7QTT8xRhvsOFpS6Jp+
89zLmM5YEYXbaAQHvOl9zJRuzFJPm4WOQir5g5pGKRRBbPHAeyaW2LaOYxh8+umDhR7XF7+oGsQX
QhMc/hxxgxxQ7Wrrs04F8xQMKoGGb5cRECEIVf2miIGj39F2oBEWFI312XcS/7ENZv9OZ1Lj31iF
nNUWzQ1t2LvuYGSbeTLkdFMGFvppY6tnv3EfLL9qYed/ngCPzl6CItdvhh8RhmY5EIgNXcUeVfAq
pDdm+G52izw0l65p9eEP9IxCdURUDrPEaUonSfmDLIKnqbJ68MPKoAMvKbz2ds2oj88Q5vCYbOmb
J6UBooePL2fQjHVVM4MoHGNn5Vm1TTAbtE+MxRhVgI6J/Z01KwfwGkhnvDeStMuf4Dx0j1Pc9R/M
rGi4pgG0N6Dxw/FLbS31CfyR/owWA7AxJ8nUcMMd5+sf2Y0QKeRk5j2QNds29oFPswQiKPi1DYXp
Iryvt8ON74xgJW3NRi2T4V22lU5g6MEmwWLpv4oJ+wJZg2m8oWnff+0MBwQ4dUr9FLYlkH3UcG4K
UFL23p8YwaHbFMBH880g+hVUnTHugIwj/bJoZojNDOTDP9j0XVoEA0z3i+2L8DNS7cXHZIw4OJGV
t6dJFrrOGCa0biDoBGITs2mQ/iffifd2YqIqMUW6eyzc2LxlKtvmuHHT5n7IuxRMDo1q+7l1nb7Z
lJ1ZcxCA//i0EwIipkX62NzPflS5mwCxKnvbGPnC4g7Ia/ZaYMQvsomr+VAxaOke+anjU01wQphf
q1w6qNI22/0M3QA8JbFL8rpsJpyZNTefkXxi+pOmTvmzcXtVb4xAOoSKtIO5AYgDzIhVtyABg8Uc
YRubfhYda30E6YMoDtYddIPM5l7MbvRMq1/a92zEFM1QITt/b1Q2MY3mP6PzoANtTdPSroK9ngwo
wvC/9tUe+WN0C2I1I4UHnxGRf94tnCvaRzRekXZQ8a7uhzY+NEjahhRYYX8vRK8vIgJOeDfPpuZ8
DHxres6Ww0h7IqbKLQtXPusgQJA3sMvkJqid1ERhx21eeoae4zGDY3+fERCwU8uxhQ0YOxWEhm74
1iIN/R+KCdatpWUW0kbK8Z1tYAGiPsNk01FwLovRQ53IPtc1losbiC2gImYyK/Yrdb79zaAh+sUA
oUnaBOaIhib0TfVRitQs933dS5RuCMjbBpKRhxBFXx35uzDZNMMI+SYVstR3Jsyi7OBY3fQtVQOd
7bkP3WAnqICzbzRlnT0U36WlY9bkzZR3mnkCUNide7Onj6Q5lU1eomz3O9MzkULCN8IlPqAODV8i
HcxnlNj0j2Mj0p8a++Rrk43FXWgF00Ib8blBbX/Kf0LU1xeGskG7zEXE7r8w0zCzY/4ix81E/Lpx
2enTTWpl6aOWxIm9ncEFxxtbATV4QRkjgO2GDzHsNOSZ6dvPVIrEGYbNu3Ysh6cxjuf2qWBcB2/K
rdvPGT1JoKEI0b+AsBicI/AxswIFlHNTYgqp7E1VUXieBr3Qmm8MxvV8K4aoKm/paxTngvxqPtbA
YsQ+1AMNSgMQLkR6sjH8QB4ivhmBT/aZz8BGwGy3YOBmPa5a5HRwfthUzJUK2spmGR/n2Z1glOUp
yXMpdZc9F+YWaTIX4HjIKOG4BYrGKB+AuSb3kGnq+HYoUxsokJ4BukoCMwctHFvB3qaXXJJC9ssc
tEKF8QMqaFDXbSNycg+UjDS34LL87yhwBfFj2dl1fMAKQ+T7WrgDoExHVPcYOFfVxoh0fjVEGyHO
wgH+DUrbSY+pkaXhmQZpQd6GPVEPKquZ9JfWKbVfVOM5b3co1IdJZhbQyymu5QbZyC76WAH9OpjB
OHX7VIxU/LPoGwCwpl8cQNXFjwZKR0hFFUU530dVZWI7C9UGAzjQt0F2/z8gA6XWRu3gSacPz8hz
luquF5HvbmY1jcbuf4Rv1hag2Myb/R6nLCPLyxzJHStP9wOqwOMBFLpe8E/NgBKKuJxOZT3lap92
RKyp48NBnEiGK+qeF4REJQkO8pqou1KjLH//lzQuw8+JQU/ZeQhG61vDLkxwIeB3BXXmNXHoRWhz
JSSKSAg9VokUJf+thETjRS0URk/ndcgk7HxEj/aRFM79hDjMlg6R+qb5M/WESx7ITBvsWUE2DhEw
Nq+ob14SilQm1vGMhRS2TCtJUI0tTbtM77xGze2hQw8TmeyoP74vunlBA1MqxOEcYS6uDuZKjlIL
aONOlCFe59cf+YDBFxOE+TJb1Dz6BxRRVQoh+/1FjYtvGQF8Azwz5kFrT5McCuTg03T0hr43HoEx
OEdLGNrWYiBzIOtCuQh8zT5r5Lwrh6TaYG7qbsuhuGbKe2lrIdv1f37Iokn619ZCbalWteQl91mG
+h4wK8cxohvoov0Vi9aLnxO4BoZQi7D7G4VXOcpUWXXnSebHR9Mx7XuJbNwVzeqLqyhL8bZME2Db
6nP24FM6A4SoJ3BnpTtl2adiqO39+9/v4qb5a5WVMrbZBhIU1th5JaRoD4eKYO8wHfqCEld+jmuA
lOR8/ZXzcOFTYfmjY2Jq6Apf4dWjYSDv0mi0Ok+hh7i3y6m975LBR7wN2t/7z3fhLYIFBVUjgSuh
Vr8SQO8QWwIPEnceRnUC/mwrnQNQSYbn/7qOYDfoJu43BlK068smzLnOAbGw++LGvC9mAVR0HoMr
e+Ktri6rkEaaloIj+UZxFrFGcOE2O89HbvHgFJX45LujNp7nKBYefUBfXLFmX77/60sUPyosJbm7
FALy670usDpR6BE1HilC9zm0KTO0OE32Yy4DJJUXrf9EFqi/+UJcEb79Y9SxWlthmuBKNMfxW1XL
t/37RDN1gQgWzV7ba9LwEoC+SC9ZmksBXOai8HoF7tCrO/KxE1MBWVGmGPa562AnHBLdrairfDjF
zOjRbbFTNWVbKBG+fcqh0wIiyNABZdLquME5UzZT+BJ49yaFkp/tsYMCIZuheQJSMJ2tZ1XPZnnl
+ny7PVG5JjBYIGYsvGtW7oOGmxZRFInJC51EPiMUBY5hDvUP72/Ot+dtWWXZL9zQmCOtzludaInF
TGNiVIXMQKgNLeTCUHhDOTfH95e6+ECudB3XQkIRWabX30yHqjo7gWIp/LL3iUVndoEOXjnVlx4I
kwsc5ExpSRrtr1dBQMqta9fCZBAw0XZqbKQPZoo6OAvX3AYvHAA6mzq9VaoexVTu9VJgm3N4i87o
BRRIxSbNBvShumGRNELAUIS3yKyG3we3A3YrUm0Kr1wsy7+/OgQOyxuWgrLKXGB1gdFNjbPOqkaP
dolGCzFjXlsMwPToONxUlR7vpFlcMyG/8H4dOoA2TmVcMzg3v37o0i+jWLX15MVahKWHHNK9qrth
byJ78++fkqUWnwQLBw+MJF8vFcgYEfmEvRlb44slxg52F7NeaVrZlZUuvsm/VlptmrbSkJDpsslr
SUKfwG7J+9wtJqgxovcqVE6YyTry8P55uLioyzTRxEhHJ+N4/Xjw4SigHQgdDeCNH5yY4GdWUrw4
uTDuMqMT3ycmrz/eX/TS57OIeRYv1XL0tV44tLWAoU4yeAEcl3OVwbHSLBgPtKjrKy/10lKOFBZY
PNcQKBK+fj60pylRh3L0BgtR8MGqIB9F/X/dOLhXItGFNwl4QrcZexAL8KB6vVI1WUXeG3Lw4qZv
H1ERNQ8T5iGfGO1Wt44fAF+M9J/vv8iLa2IVBOeMGAgy8/Wa0URH0VjGoz2w4Iypb5PepEjM76IR
4SQ0AnTkfybQ5Nbp/YXfBnrTMIgH+NHqcjH4eL0wWLg8QRepIujZIfRphu0pHhi/iqwr/jMRKQmu
fMe39zYLWrpNnMXoQ65Ns2oO3hCKpkLLXmuoGdGSy5KoufINL69CSkvyLLi7V7vFaHLUHce28rJi
BD7iAtv/4MZSXHmYt5uSh8GL1iG0irefzaB1avV+W3v1gJ4Z6J1mPkr6icMuRL349/uf6sJicone
uHIh6Ws7q0/FdGtSVRS2HoI72k2L/eAhHP3sftLLa4ZLyxZ/HQtMJDjJhqSxmCqsnbncwbYZKPiN
V5ZN1f5Cr5kqSnRTeo9AIajpnuFjf4bk4z/iYJRS6RqE+vcf98InRASJ40dsxwxuXZagADn7CS1V
z/bD7lZvO+Au8I0+v7/KpZdKtuJSzeEfZK+jnhPNBfZSReeFmQgP/px9h7mb7ZUF2vj9lS6ctOVs
Y/atKF7F+nkYLgyhMarak/GsH7vRCWJ62IhBM3PuuyOSq+2/W05TE2Lkq1MCEfrWMaEsMFMwkSbw
9FobH4kGqArJ2b0REHMP7z/dnwRytWUI4MQdjvSCX11uuL9yaJh+ITgYRJEsuJ/ZeTGsq5mYQ8/Z
wKqwzo1dF/9BjR2+Y0Yg9tyD+rNA5vvKfXbhe7JhhMCCxCRvW0ckkM2jqMSCWwDT+4x2LWNKJ2q0
05QBr3//mS98UddEcJjrDFckwuDrR1YqS2UXRZ0Xge660YbS/uRXXQbhr6FRhAwkHjG7f13SAkDO
1WkBUMFIaHUHgNTJ8zSKGw+LCZQcbLln9trsdGTPt/kAY/395d6eQZbDhBFzFZ0xolplMvNAuyts
ndoLjbDzELwojhrPemWVt9+MVUh7F8MynV7d6j2m4Iotf/BrL2rd+R65HeeYBi7g6kXq5f0HWi/F
l9KVpFdH5JG4Zq3iglZZKPd3GgP0uq/OTWE2IFVVcQjs6F8Tlj9LcdhNB81B941lIwMYUGR1qns4
ieQnkpYXiIPDwsoKrry/9Vdar7Ts07+OnoGAQ5K0BQYVYTkchs6XO0tDvuP9V7eOCcsqUGh0ynSD
qmtdn/TxZBApOsMzyEZQXLXlZ9N0lUfOrvZ9a8R7VCHdOzxTmv2IxuGVw3bhIXHqMjnbBnkKpdjr
h0ywSsa7CMlIAejinGtOd4oWssH7D7k+0jwk6ZAC8ALR0aGR83oVxLykFXGzeHliw03P4KFGyHji
IxOB6sYO5h+dfZb1/neOItiT0HBer9fNGtmQr+keg0G932ZzEr/UtUKP7v3nurDveXPkQQ4oGf1N
JOhB+0xaLgXsFTxcYU3HMxpLLY1cODboG1xZ7sLHAnnKC6Qd5kIHWwUDu6jAjcM/oGy2ISFVcXzL
x1Xe+w9lLm/n75jD2+Oip+wQusIIb31xiFbGFLOg8Djxjfs5KvKQBodVNM9VqYEBc3B3i+ipBOEh
t5oJ94tKCMLtjEom+NVebLUgMhA8cToVHQJXr0/sbaPZ1o4LwrmawwkXBK5VaOnM8z4Udd5qOwR1
5OMMVofWTaqZ1kEOSeR+RZh5Qg2lFD34a/gEgqEYRifn0deTbouCTB5ucenRwY6D+JyuxN9LH9jB
qc3QmXkoGhavN9IYCHRnUC31Qt2JvRm+4SbW0oJmAmSz91/7hTNC25TXjpX7hVZSHCNkgZ78jGxW
2H9RONh40NGGXWd15X/j1F9xW15izOojm4wOTA7K0h9ZFwxOPXT5rLMcNn3oCs1B9hujSedTgFPF
FvFb8YC2B87PGX4l7z/on+TvzdI2pQoVC23QdbTN0iBuqgq4Fb3dwL4pcyt6AQ/hPvWaYy9eqw6a
dmEXPMydVr2IrKsO4Prlc+UX4suAEsJDT8tw//6vuvCl//R/QajzUt6067PRMIIosbBBhaB9Cuq2
OaP7UXwCQRdfeQGXl2K0xfRVLn2915vKtWakDDTJl251NCOLGrSOHeV3hQbA5P/hqZYuvaAJxP2+
CsxZLyp81YmWCJnAXUIku92lWhg+wThvH99f68IGNpf6SdLitjCaXj1WNZGCxI0ze+AD5uRzQG73
aQRMcNeliAL9FGLSrgSviyvCZFw6TyZ/rFYMtSwKjCSfPWMoFRx7JCVBveH00gX0YdPgmjP1up3A
xUicNG2mBGRtb+q3ptdKVSXt5CVhIHajgPXYlyCpgGdkIEWDn7pryn/MvP+syZ7kIibjYfy42iwh
OM4ssLmAc1U8AQ6BzwkE+FgMafT/udQSfv5KeNqC+XXQO5M3CyeO9jnmAx+yBGzQRkt1MV3Zmhdf
po21rJImnobrnACpYOmEwEA8txmMmwGB/2NnpenvBTx/Cuay/Iwubnllj146egIWl8UMm7HSOrQt
oLxy6OhW2pCO7kcEBo9tWUfIIcHhfv84XLpgads7LGY5Uq1PedzU8Lxzd4SmLxhSBEV1gqZoQJdM
UP4ayH6wxcKlFADulS7NtZWXY/P3d0T8NNamnIcEmbitMgX6yZ0QFR1z92SNRverDxswBbUs8itL
G5fWXma4HDasbZ11WKnssmcAn/BV+7ouiOSt34NonKJ+h0xw7GyxGgnHXU5ZNGwlEGNvgtcaI8Hv
u2d0tBxjo0MACLdObgVIXMOORl1tGn1nU9tVg1nRLAZ40QO6P/v3P9ilvUEXiOSHuYT1JhPPwsw3
JuTOvCp10sPgamqHdEBK9qg7V/b+pYuLhEIX5HHcW+t6Se+ReLaGefb6upoOQRE2J+xyip0eTPNt
GBbT8f1Hu3TWkApkDEiSb9Pqfb0jgAObQYD4q9e7visOVmd2d2Bb/OCxNwvheJm/qEoYSdM+vb/w
n3nROtaDGIF+QKgnU16tLAPinI7AhVdooyjRlois77WLC4zXqsqpjxY4COeAU1cS7Yc6CVE3qKC/
gLMc7ZcB2YT8AdZJIpCWj6Az+YU1OLtyipCKd5AXSA4N3G/9VFR9/ClDCW3RyvHLDgJHWAdnMPjz
p7jqdTBKky2BkIJes761AXTsLZyk9ufczjN6EQ4QoR3smep5GmIFotmpRlD5HYp3N6jmmPgGvf9i
LuwAurVohLlEE7Ls1bU+xnkj4eyOpPLdImNWGql2Eyfh8A24bZwemq6LqsO/r2koWmT0+Wn5r/Ou
Ek+JsG81OvAF3PpdVeYT246bYQ/g1Tcgq/Y0Pf5f1mQCbdmuSUt3lYDUAd3hsWbNyVI+H8EA0Nxy
NxxsbRw/9rp7ZcMtMWq13wBcECp1k/Y7c43XOx2BQrP3EaH3ggzvho3fYmOztRHuvgacuXCkLHrT
NiWSlOQFqw/oohAL8SwbPQu1hxCFCd3Q0PbJcCtFqzVB5j+c59u4meLv77/RC9eUZSGxTP7MHwyF
Xz/hPMSN1G1mewKZcewhZDS5eyx7zH7fC1tcGV9e2qfsUcO2DORu6Me9Xs3KRjRrIVJ5VTt3aBu1
CIFakSbGnWpn9EokAuZX7uELIYQRhs0WpXilybPaMk4RBq0ZVjOIJFQ179pkoQfLMJFAHrPvUtPu
VK7McZs7rX8lZi+7Y717GJcu6b9h4wm8Who1tFxvKE897pTqxOWf7rMWgF7tWLGHo6x1kthW7fI6
1uZN2Vf1lbd96dtKl+IaowKT3t1q99ICzkjODW6FNv/gYCXkYXjwY8aF5fj+JjIuraTQEF96Py75
1/L3f+UIiYGqVh5UfFfSJPEQxjZNVYgHWr5DpYeJyMads/LOVB3cYDxf8m9VU+UnQFrOZz3LTVCI
MBt/cAoqeY7ArbQe0sr0kd7/nReOM+EK1xBLkEXRHnv9M8GotMrNxtmzQribomtRAm9gIV9ZZTms
q+8OXwZ2PX1FutzrrEUTBg6CyEJ6BlE/Pfp91pU3wK6Dc4c/EETlfqhNeDVGfKMw4kTtKcjnr/Rx
C9xJxwRqCwD6/KirCNC/glD8q9FBdqOkLExMTmah2i2KYqj5odcDxYQSE6svP5uge8SuG6sfUmsQ
tUUSWhc31IfpdHKaCtNlaalkQMg0U6gEl+3ER4qSEgH+lsv6tp+m+MdoheUHKwqC36KUWbvzByOA
vetjwLbFrBSjGpTy67OJKl2wyzQ55TjkDOJs6k2Wf33/Tb6BE1KuSLr3xlIJMotcF4EpgrGIJQQ2
ZXQXiZ9kBeXwX4fYzxf41WHzqFuNRc0b9XK4qboRxdCcDxNuaaRNvxUg8exKALqw0enoc5Toz5GU
rqcJjoHAZVoZlmcWoN43gW18osq3HvEeHD++//AX7kpqQuZdDvUoj75cbH+dKd2t86Eobbw1Ne4W
pNzaCimdWOExHLTwRp8YM4T/XtDQRqEHCYyGJdeXZTBHIkL630QNIpPyRNrgRodB4EHzMlmGujZt
W87b6qA4oIJsBPSWSn+dQoTNxHBxNkwvM+Fwm7AWjrXEAgDl9ewL8O3hkOnlh/df64V4wH6ieSwt
ZhnGGixE6aj6Ng8tptoK/ClCRwJrcScbHuvKJXuuetpUwZzcQIEOrgGeL1xAGNIDdgS6w5Xsrr7p
kM1w7vFbBJWKQjdUJ+SzkFT/92uOQA4ykEkpRJI1Um6I8E5Jplx6SWcPeFMqbLZD45rf/YWj4CyI
oAWyyQh/3RWPW9v1LRIyb0T+fuei5YXVWqvtzYLJ4fvf7M3cknuAGtBGqsp1Dd7e8l7/Ogvg8GHu
YtHs1b2CXS4z+9Zy2mgfafZ8UpOa6BRn7YvV9eYu1Jx4N+N7cuWtXjiPC+KEL0fjll+y+g0SDgKa
UrHybGhHX9LYbhE1N/xD4Qz2F3zCg2uD4UtPDajYWvp6AnCss/yiv57aaVJZQvaRS7abY2hvQ5eZ
cyiarl3umCXh2zdhj5MMIyqsQTRgzjirKxfexad2yPJJEfkx6+OSTPo0hqmukOZ0rUMCK3eLWw56
VUAKdoWp4msl/4Uj4uo0rQV3/oLfXmEgIb6nMvY75cF5ih0EQtwEpVor37UO1iaqtBbbayd6AviA
cJSjN9ja0++f7Lje9LR8d+jPO8cIDZrP72/CSz+MvqeFj5RAJUZfJQ9GgQT9oGs2Z9exnhQp7sbu
+uDK81+4EnnT/3eV1Q1hI5CEGXqE3UWC1Cth7xu+9OLLOFjfewSAz83QmlfS1D+DntU1TKBhYs1k
FyKNu9rZSNOTsjtE2bLOOm1TKq2rD0U+ltih4Ai8abFxgaeTIhrwkKNnAVepRGDoTsRoCt8mett/
Rax1OuFy4/dfo1Sz8HsQOQI8E0opiISA1EJiEbpusK2HIXny5YCbUSJ6uaU/urDltXT8zAxHwwEx
CBobdz67UbsIxMoxTFo02Eysf2EcIuOPZUwdG/4OZxLbf3L8EVxSYS59xQAofrBrBrQdENm1rWsj
3IsH0qTVBx8VgoNuidcHUiGOhY50I2mFFZN7iGOSt2NdKT08GQmer5umtlxtY0yROhmymxBgEKBf
IWSFvjy+vx0vXL/LaIfdCIUEMPbqnLhRZyyuL9KbmTTsYxlgjxYLzL3cTL9yB1wImSxFZ3yBmi8T
w9ePndgJNCNHELWCKPyVwHFCt7jEnzCopzuIb+OpQ4fgzEjfvpZK8y+vd+aCaqB9xqXA8HW1cob0
ZzzN0mtmxN9yW/Rba4yuzcouvUpmoFSJZFnYfq32P/KLUxI5yvaGecQsMTAybrbY/IJQ7ad//2jc
bFAaHOBSZJCvnwe3DDxizIzI7OL3nCRR8R3IrXkXtcAp3l/q0kVCrxhD6SVZZRD4eiktR2GwLNkf
2ajMc2Br1bPMMnEbUXTfihG5dSXrK7nVpRfpUl3Rn+FwcAW+XjOIEV2LcSP1lBl0aq+RhGXbyO7L
Pfoq8ZXi4PJi1AWgsUlaxeowWrVbZdj32F6Emzk3Q7HolxvxCYkn68oBeLsUZatOwgghj/TYXG3D
KYrsxOq5lF2RzjdVPSFX7dvzx3IOr/Vyl1f0escvFbKJKQUNXVKN1VLoPSRcqsL2bHj2sKMJ8hmi
h4f3N4d8e6SN5RoDo7sAz94079w+9EPRxaY3BHblHkemFuKD3RVDeIPxc55iy+d2N8u++pVjU4F6
MWEVsbAmecbCUH92LXCF2zqLK2SrjFgwNkeuTSH7ipcaXgtNa9S72G+dz6OScM+NUOS/Z7gNH/sS
fP7BL6RFh3L0/Z8yhcu40eww+ARTrMhuHdTQnE3c0XvcQLLQjK3T+/Jn2iW2eYwQCfypbLQWUMnW
7P9w6jV/1hj3PeCr6vxoUdcttpSw/QQvXZQYH1aqOYZu2alnuGa0uJJ5rvqnZkzj/CbBoeHDnNtD
cvD7cv6Fg2KdnfwC8f7dNAAJQk6zEs8D7HgwSBUo3y3Irtw40JPD+cVK88HcBMgE/EwTP+z3xRS3
KIWQMN8lpSYx0cuqVj/jw4gmoKFn+qZTi5x6Ks1OXgnjF4plBu+EcLUUjHQ4VgciavX/xdl59cht
NGv4FxFgDrfkJO5qV9pd5RtCki3mnPvXn4e6+ODhEEPo2DBs+EI93eyurq56g4xrQqr5ZME4NCJz
5YQ/5TriNsSgWtGfhkobwVGkCYaWkelk6HGq1viBK0v5IuzKaXYypj8p8WozA5zhGamwmRVr/Zwc
umFELVKmMZFHbzZuzMh8JAiSoWc9NU/2bHVH/J2RvkhoXZWS7hwiPUqQHNI0ekwS4kFUlT/e3/rK
sgzrH0WhHGYWbwkasKsYLPISWcmsVH09m/sU2RBbKt7FBXoc7DYn/GIJMCyXqYhRZGkRPk+83JGF
9AA3p8se8iqfkpMe53hU7vywJSKvfxhNZRJ9QN6UKlc/jPYXONO5RK4qKssBVbKgSo7ZPNbO0+zI
/Q8hOensDm1qlx5yjjJ+ADSy8FrR8RH7rObdJF8ktJ60g4ZTboUsRNf9oD0/v69iZfjn/q/diFMq
uB57QVWTfaxfQwbmnliiNhrN8lx+S3EsnbxZQ8hxZ1Wc20WhAA+yGOgvo5mra2zoIWLZkaz58lg4
37IhxMABEOd7jVQVbRvsanIknkcEiKY2Q/SoxkpB2QEG3F6l3C6g/hEfoXwIVpDf+J93mAT3G5mg
mpjMf7zxSW3UYnMVuREU40OkbWfnkgGL3HkKbC0xFwFdHcDxCvjn62HjChWnthMUv8SgYsGbJw88
HNSdQ7pxt6m6BhwAgy2NPvZqgYMMJj+cFN2nC4BNPKopzq/eqcIXHYR0cvrrXcNDg1SSgjTcs3WI
IqsfpgJRbL+scsOfMQR5EV0S7tS9NxaOx6NFjZfeK2CH1ZTq0S4SFHQ1n7QyfAhkJG4gc9XP9+ey
/Cmr4wpyA7Se6lDq5UVw/XkK0VmBNtajX8RB4Px2RtVMD/AKdNQvWw7gU0HPemfMjZ2ow2WAaExy
cNsPL4Q52VYJ/Uuptfb7KC/oFORGXAuZnUOFduC7ucTJ7/5EtWUmq5liVGBQ/IB/QsFuOaP/2f+t
hm11PGmDP6RYmjzlag1WDml+eifAmZoPLA9OVliNdouAbEiPG8Uv4xgabVQtIvFwc8YqwjkkzvNE
OYQoKobvJ9jFn8ZY0OdagBpPVlYX+BakUaV8jEJSHhcw/uK5nBJwf2iYq6TfKq6qH1IXKeUlJWC0
ALnU2DqNWYpQbE52Hb5m9pCbblTukzO31p49BS6T8o/Ml79eBStyNEuvu85PEm1+CzB0wSgEYUHg
LJ16mqhfY42i1OPr/dXf2GZLaw60Pv05eLfL+f3P4kdFjYCbDn5dgUT1IQtRP0cXyPKgvNovBKtu
J+AuUWX9salR0ovkgbuQRK/HowTWk0ADJMdW1XgZC6X9hXBX5KGagPBo04lfAG1qD/WnYmefbRxb
3pbEIIOnAyu92mZGpbZV0NAD7fUWGTRExs5GaEzn++upbCwoI3CKluiAZtgqw66FnYx1ZcJRi3sk
SzojkNuLmSiqb1ajGbJhy1S4mBVJ0iFDhkg8Gi174q3HhDR1cVQOun+aEIOAE4FuQNxMbVRwP6U0
flKxo9Z3fu/GtiNa0ldbuEu3hCLsRfAubhKaeMg90B42qw9zliG+P3Ra2rtxE2R+OXWZc7i/Tlvj
EqLBEwB5VtU1qKRKNIRjEPn3pdKqLlnfxS96U+IJPKTKe67JFkHWJv58f9CNb/OnNk7lb6FHrvv7
wzChqL7wBzVbVCgkyrg72YN9nPryc4DHlH9/uI0dh88fzVnuV5mu9OpIN0Uq6wPWlX7b9kh/WIOD
DYNeZXvwjK3UnB7skm1CMnAIFNeHShg17UBMLH0DLLQ4jKEW/yioMC3SvsWMLXLU6L6Cfu8AVCON
32T01tXzoNcGxueqPv+4P++Nb2uR0mh8JpI3wIfXP2cKCgk9Wbn1Yyw2sfPOYuulYh+fu14tH1Nk
xtSjkkXl3xdalkyRY6Et3/am3yPSVI5pScAoHBACDwLcE7M0bC8DacHx/hQ38kakl6l/8Lal0LJ+
eszOzFs1rlq/FJHiGaGpuHUjO56cxN1p0qrgrARyd4o5S6cIM72P94ffKBUqbCq6ScRSahRrQEci
wLbHatX5SGeI4KBaPZJEBTYFH2LEqmGpWwhhgVRitx+1ONOpsiZK+EWOUP7diegbGZ5FDkkGC18Q
NMIqrk68spF6hLkzpf18MMHomK4uTX1zaIey2euxbxxhIjgMBs4VULT1Ncl7F+hW18LtGksQe13U
X3hm9a6Dh84Bifxi59m7NTuLAEkxg69Npny9lyOc2SrNSTofoWZI23Wj4SU0FXP4DU+OVn1//7tu
3I40ZXmecVGxtdaj0dCvUFFsOthkfef1koIov6GUfp8o0smaUAieFMt4qVGD2onHhspEri9myi1L
2sw0lx7t6jMCb0mCMoNABMMv5agOpOoYPfS5cCljyLTAoI48i8we35wkwkix1O35C+Lf0ngAwxdQ
ZbftwDyGQtg2StCVjGWUHYwI6I1di8mDqKfYnfFQUA6oQVXNsR0zxOvaELDM2U7LaVFRFyiChlqg
/M4dvGfQdAxny7WCynpTqlbKXIGW2XPQK8bv1FKk6GRMdA18jZrJxzIMUAIemqIH6NH2b86IAMXJ
gaiBDGBnSBofb8accrBGZ0D1z0wB82JGdjBgJaKuEwXj7zJC4M6HtNdZHr4vRnFo0JoMPMWMcYpz
jRzRZS+sI9PY2Wa3H56jDJaTcpnCm2yNcDGTGaIfUmw+2tmV/rYIMTi/sdfqozP66KBJoryBa5IQ
bwOXlE3dg75t/wDyIsoWsnID8avDCEs3S+I+NvUueRUt2BpUitv6KSSbO9MzSp4Bd7TvZxilX+/v
+tszTb60tDzIPwhq655c3NJrE6km0FzmTpAtdEZljOTcERGV0zySFt0f7/ZMk3CQBLLUPHdQm7k+
01lqRTVuP/AM9LY4xiiYH41G/rcb+tG7P9LtTXg90nLo/pNdT6paxLhWyH6HEfqxm5weA6YBEXzu
xJMaYQFkTHN9vj/obdrBoJxiWyGfpxS1ykC7ZIaPHjE9NaCIOsaa/TBMabOT3NAivo0YZNF/atb0
b28Cf5HPY0f9ZOmaJ8X4WRuQu/3u1GWq/agsSBWPsh6p4xm2GWbqXdygLx6gc41MfIbG4lFvVaf2
SVVSSlKA1xK3MudOHDDjVbH8LXNhuJrSVbWbYQy2COhVVfKYOBlF8dBMqx79HbC1BwJNX/ttpWfD
B3ILoaL/bw//VHoAMzaK6w7t6SgQEvL/CvaYdTpZw6GOWmKr0iodyt9ZgMdwiJvdAItm1voPUmSR
hQLqjqaPQIKkT2acoI0ZZmEfPhqDjakcJvPh78C0UuugV6jVHuo+pvOom1HrihHlQU9gfp2cqftX
z3S04+y4VJcEsi2x+V6nVxIhO9IVv0qSxJNuBMqLDfj9Q8OPf1RHB+fSMApl3CoxCWsPQlCKQI87
Sep3EJoNCs9ovn9WOsVOvQgPsonpderz2Cki+doK7OlcKuMdlfaAXIDrMW+q73bS283PLispiiL5
5USPBsqB87OQpeRzN89RcKjrdixPSJ4650EttO4XpjjxG8KheXo2TdShLzbGXeUHueTI/CqoCTTM
V6pCbBnNFiRXJ9Q3tPzR8mrHPsmO1VT15YekhprmyZNhxz/UlvLoQ2s3XC0SC6N5St6oqBoaxeBc
EP4PYp/Di3qIwG4DFnnVIT6fNsr8gEWsbXtFBAXvfdYBywIXXWAiYeP5EXwzq8R86DoVHy+K45T3
Ncq9XyWjaQdK4ko6fcxEpToHG/aL9j6IE706wnrIU89Cv9n+PIYACN+JGhThZxMN7vJHmKaS4qpW
0120Bv01yv2yNbl6gkroO6kLwtGdpp7sStCy1h8bEevJJczLhvdUC5LcRRRYUnDCns0Yz21RtycE
E7n1MruhByAnhlZ9GdrYGr+0htSqblar6o+w1qL2sYwLvD/CNkLQaCL+ypcZt9AJN5ElnXM6rXxv
GCZhEvKlJZ+wpJARdDQR6J1yQL4HPkTRHDoq8TECtKaiJ8euwScdNJ7IHuQS72NPVIb6HWu9AFVd
DPRAy2bd/IKNFt56dogplYNss8Z/mtNTmadzjbRmEfVeCsDiZxA0JrWhNE+qx8J2pn+c1oq5o8aK
z06hasISPbIMybc6qApuhkdrjMsoOc4xwxfCdHlBYMfH1axmXjvYnYKhtq39bAxwEEc6P3T48Q9F
cymPujY/hGojx4dikuL8ouS9kgNXC5Drjysn+VxiXvxo4udGU9wOshfZ6EzjaCdg1R/g9QzzQ+Uo
cXuyhBX4xOB0fM9LIn7Ca0Quz9lodo2HbTcHy4pmmotTNOfhO1npRu2SZfL4lqG89AvyO666eoYA
qScMs48O4ziEmOdUUoLqo9n0qRe0iISe8RsQT3Nj14+sGotOB5tWVk0LKndnWy6Uo0gcTB4Bo5j9
50nuGusf6B49FrRtj90X90KAWXWjcvfORrGY5gEJgcbFlfVPgbuH8mtS5eHzFHfFByVTlU8GNJnw
HEdZ7I9TmyuHucTaDNxi3TRn/gjNH2xeXm7ZGLRsEAraS17/pIirFPJPz4/0ETg7BcTr2w6H6xJ5
Etv0x9oOJQ9zCuOZyrOhe1RbnI9ALJPfkBwM/KbAwlXuAkNtvLYZCxPtcsAXLgUSqzqhaieVZzMY
RuWAdXCSngYbMaEDFpWNfQgds2o+jHmn9oTIOSzeQglQ6tMsBIRzGBOLnQhvRPSb4fmPHg0X2x9E
M1PUSlLtF+25Xv3111cufXAuXEAuYHLXQIK6HMSMsofld3WRXCL8yR6FXPQ7OfrtoxMuNYQBMkVo
GDfr6zjxUDmSZlHeHsvXfm7SbxiNlRU22J2iYRBmRQ9FjsqzqzZ1ecb5pv5yf54bLTfK0UuTeimh
ODcVdjutjDjJYtsPujisSdgj+6Tnqv5DRyPwLdVn7XtlGNlTU2nNUxyH9qkNVXN0rcaIvodDMQVH
TF+xIcBJQtkpO2ykkahCoSGBroN6i+aQzFi1p15CjSAIao/IVp0mx5keC7mZH+WhMP4+uUPjkdhK
gwMYvLr8nv8kd12IZ2FXsRYJT/+XBquUySVRyS4B4Spyi9h0Ps5l0H++/w020jsgwgo1B4Ny8Q3y
AhspVJDT2fIddEcO1CGGdwGt2dP9UTb2GigS2AVEFWBA67Pcc8I7J2BHS5nmZC7v/gDH8GTUngtN
Tz83dVQ86kY1vMM2cnwVjah3jtRGko6GmUlNS4X+o627LMg0JmrXsLr4A3WHVgNqWoWgoCcM0C73
57q1cTRgprx+lhLGGlciwzqWp15lrtQ/3QBPdl7d3Ps4CTjPCiy3nXO8OTXqU9SH0Zi4SdDVpG1x
puAcK2r0Qw/N+kFkjvmaBULemdnWXuGo0q0HgLREp+stCgpCTbkxgFeGEe/fbFSejWGcX++v3+0r
B0UQWlTYscKcQ/znepRgNtV6UCbbN1pJfkySUMJKNrJYxK660PQpvVFl99wf9HYRUQT4c9HAfVnY
N9eDmgJv+3SgZqtijIXmJr4dYAQMeAeDcvz/DEVbnh1Cm3Z9FvBlqQN5bKhkznF0Qu5TcyPdmM95
EkQ7x+72g1FVBI1G25uzfYOtxrctjsjdbb+O4FDUcA6eeNjUO2Wm2w3PKHR7UCACj0kh7XrtRAZ+
Khl1yyeSB/IRXG6YuVpoWDh+SfngoleKIPvfL6IDyYKCOA0HbpHrMeWk5TTg0odmrbqkzZwCxSPX
kjyzq8edcspt9AKZbiIhiwIUyqDrrnPbtlGHUZLh94srhYviTxhdxjpLQDePINYP06TZWMiTvGOg
DNDzQFN3anbO+R85r+uESAOfwkmnA05BYQ25kNs4aQJU/XxttAr1AO7ELN7GtGr6R7ugROoBrXZy
L+OJ9HHAzrTFNkrGHhrmftx9i9CUHQ+dhCXVBUIbfmEy+q31Y52MlnacpRGTIgU/yT1a9MYe5LFP
AmfCv12YiddfKhOWVJFi6RQtFHGMEyXHSQwDjb/eD0vuh+gTdS/2xGoPjjh+Ok3sGH6xOC53KU0C
t4rJB0WdqXu6RUucW30IDY0+jhRl44VWcD2lBP+VLpQhRki8ib3emeavgxitBLOVaP6gk8HUXh9Z
8rtY63ZlLTbWU2OGNGZkqiUs6fXgmjyEWmqCs68tynbhbKZeNxt7kWODvAy2E8k0+LIIPoBuvx4G
TZTWaure9lGr7Z7g4zG9GcP0l1aV0KTjXTJLFNbkTq15pZNCwn5JeRWkhaSNEP3lUMHc3hQ/IHEB
bKPyGpJTlolSuggsdDk+OqLAPoSafna006R5qDqg3R6mqfFTTS8dIHLaN9/MgesIb6nI7oeDxdUg
HyHjOb9spUNtC29c7dnJeeXz/FOl0kO/ByduTRQo3WIa4eykEVuLb9CNNWAdQahaH8F8yAP+Z2L7
dt9mR8yrtYsGDOfvgxvij/RAiDpUT9XVDVg6cmCGE6lnDC/fmzorxWmgwFepnvdC2+aEQO0Cj/mj
77EqXg5qRojF1ZLkoZUP1MCNQ0Qmt1Pd27hdF97U/0ZZTYiCXlLresqyqbEAtVPlp3AKho8JhkI7
Q21kDwyFrMYCw+ZaWuUowRhnVRpGtt/Lyoj18ozBJC8dXC6pDb1zapr1UOWtnfRh4wqEwcRxXCDu
tromMQWiw35MoXipR5jQGJkYT/KIVyQNhenY4KT04X642/pstHUsbMTYXzewwFxupkEfR8tPWctn
gbu2B/jM3rn3ttZyacERWbnX2cfXMcDJQAzFA4JsVCCdbyUG3w6WndRV8Dx7qNpR8jGQGvZ0xTc2
CxQ7faHakbHcXBg2Jb6s4d3tZxNWH3ElhT4mb3jFOZG9k4ptfDaiN404XkDQz9apJtEdnF4hO6hN
RQUPktRQf0maND3T5cmeoFTmO+C8jU4rIDkkgMHtc3PQ9L1e0glzhxAfwsCn+hs+oa9l/QNQUvtC
fcr5OIF/PBRpR0AUqXNI1dx8qZMymE73d89GPmORO4EAckxAE+v7i0ynRBGuDB9Kk9I6nu/J+CiS
eUKnBI2CzxHlBwfPqiiNPEctQjI4pajinSC3sfaL+g0+UtQ6ULtcrYQV5VCpAWH7nSKL2XVkKZ9B
gUrz70IEhNTIjMqd6L1xb/OeV9H9AlCA7NdqP+sGAqLR5Eh46IjYn8BvfCjxyvOGeG4ucVRPbuFE
wh1IN8/3V3zjvMJrX1CZ0F+0m88+hrlROYLipWF11ofRxEfNKZxs57z+CW6rxAShNgSTeMosWeLy
M/5TQ0ggkobCqSUcDyZZwWkdRapBwe3TTUcwBi5wbvlfWbLSDwm8aEytnDl+L2M2+kNVhCE+5lGa
BK5JchiRUhtiei7jvMxdIOZIy1ZKbSqeIw0dziyhFCunrlOsAL+mRMY/qA8dCp2Yy4vjAJn1XQu3
Er2SPlNGCE4Z/mCROduYqc/xmL4bMvoM7gBu3bhUYah8hMngjBcFdDW9jXDQXtuxDb6g0xO/dk2R
qYcUa+72SCsl6s4zPNgXgf4VBkvj4gDe8V4FqT7XOraz6eIwPMT69Gam8Pe9FAm+Cdv0XnmP44SJ
XZmRZ69DEeXmAdfU4uNAtobDo12RaXSBhGOVEQMr9Zopb4Bj1p3VHvLBqXKvw4bOdLtQwW3OoD/0
yjUzgO5HcqV3o36q6eWUU/FilBGOTXgxYB5uF9mkfigSJIeAjGsYpiapPT8UvFR+50an/u5DAN7V
zBofx7DPvyNKmTruRDm79WQa1z/hGmsfmzzOf9LSDL71Tdj8sjO8Fx6SPhGf4FZhimcz1Qbpjd5+
B5UWIldiSdkJuzAqpAHFA2wxEZXKoLYltv4plywz2rl7NyL3kn0DwKLxvNDAr7ff3NutpvS9BN88
/jJPqkl3oFHso64X8c4FuDUUOtKIZJCHkyWtMooag2N+BomKXBTTC/Ir5YcCl62HGH/XnUti4+wu
kEYVVQzIATd3LQ2+JMBEzvY7OiaXFJPP5znBMOt+hNgIh/bChjAWlB9139XamRhLYVxv2T6OJdJX
PmD9GMWOHMNU0WyeTKVdDof7Q25NDBwKyB9QVTLJy+pzJW2Y0OCjnD0juyFZw/CUqXBX74+y9aXI
/Vg3hzIzJY/rUexoVOoYvLg/too4pEM+HfR+/AWcLN3ZfpvzIcLCWV84udpy7f0n+ummlJlmxHws
7Kgv+E9icFoFe/3w7fn8bxR9NR8JImiRFQDRqIRlXor6xZnGUex1cGAv95dua0LcV9SEF7EbZA6u
J4S/vZ1i5keRQ8GlvqUW8k8rWcnPvx6F+3exw1vIaTfdBvyP7UxqIscP2yE/an05n5SyLP7+FMEh
lLmUwNSRUq6WLUH+IcfkzsEVILYVXmhj4FxwlR67nUXb+D68mGjJLJKlixzF9aJ1sgjyvG0oaFd9
/zEdE4ACqoZ6Gl30OtxJYrYG09lp4KvAdN3wEdRgoPzS8bCBjBEcYNmDwm2HycVVbM8TbiN5cYAC
449G/dripXs9r9AsyFxUCvUZ5Q/Jw9+T/niQ2onmzqVUdQACBvtnEeGGp/Dufrm/STbCEwrJfDqe
OKRO61gRaShY5YKiLObVuSvNEo6gY1TpsGyr+SO6JuHOZ9yaLmhEaLj0C/h7tfdFRiEuAZzhIwiR
/gL3i+Ht0AbiQC8oe5YyMJgwMuTndmjQx7s/2a2vCk2CBilCU5SD12OjThb3y+sKeK946MzBINUx
GusJ+Ieu7sTHjUMOvUvD64QXAZpaq8FaAkggrNIClReax0Zz8mc7V7OdUW6nhCoFJXWq20tHcb2c
g9Zjrti2ge8Ad7iAbGjdvo3K95O16/+xwVlD0Rj9MQOWjkPVdDUjAKYKXeoo8IuaQs+BV/ocHZay
UUwZQ7M/8aRoRg/jWHM8tF3eTl6Z43ru6pVeYIur6+SHR2tqzT2Y7e2eWn4YLVW4GHDW1iIgMgpD
ZlvES34iwvBE3TP9icCofsKBWKmQ2Ws73VPnsIndrMQW9Xh/W20OvwCpKFsTbNdnaLJLDDdkJfDj
vjdyD8PseUDeCPSnK4Vt+TiMsvYFXGQWH7sRZbO/zjB0mTSPwgia3YSrVQApG0wx8doIEAaH9aNL
jnMo5Go4FoGjveZhutfH2XjrcqHwrrZRj+G9u35uNU1d03YrA1/W8E8f9A5GKWoH5nnu8TrtlU4+
GkqCC0hljx/wL8ZeUh+r1/uLvrXxeXCBIKFgat00J3BaGNrWaSQ/mkbNm50J8mzWFUe1sIydM3Z7
kpcLlJIpMWOhsq8W2EpbMyzHUvLVCYsKPeE9bam59v/YRTQw0Unj4lmkyq/vAUt0fVUU9rKqyXyS
lQwbx65IjlOKlFSPdcohS0ftEFuION5fyuVPvn5dcn/jErGIaYKYWhe5oh5iXiD0wEf31/RqU9Of
wr4uPFuWivcSHYi923VDLVuH+b2cVca8bQXi/KZj9NU5vgA7sLzb8lT9jkJYWL8agzDzU5H3xRer
67RP7VDomWfhaG95RWDHJf7UZfN7gLr3opUt1Z37i7EV5cBDAqpedC1Aci+n/T/ZppHaIpObin59
ZqT5aRjT9E02ExWxVtT5voyzrFQn6OPFd1lyQt1FGr940WJLbQ5jbyXCq6VKSXe24G1lBwgq6Qin
zljqTKsf1aaLGkpjWX4Sy69zn78rkSE/x05rPMyhkh1JD/7BY1scwqzOvt5fkdtqIevAX7xhEIy4
8QM0CzXSzJxqYaiYT32RHtKo8QAiZc9ZGQF7Q23zcn/EjbMNdATfW65Nm26Idv0JwnBIJa2uHd8J
IgDgjjwco0yR/6mU+e9b31R2SSq5zlA15ga5HqqvZvhe4Iz82MpVT5Oa/gDlq9v5fJsTgmmy4HLQ
3VonHmmskaRSgvGB6WFmysOPFwZUwzcxajw2/n71DGju/DF0CknLr6eEBpWqBxNP6NAEVAj2tDgg
iWPg8xzsvQGXbbeKHICxCVjcezQw120TuYS1bku94+eG0ceXboBC5gYT1hguplNT6clmDBJdHezw
Tcbyce+wbkQuxifN4k3Av9boD2ofNikWcUS2JXGwIQYchdbVh9IaMg/S2p6+98ZNABCcCVs0bKGz
rGI0/FNVmZfHfN8a4xOPIR1V/Xiv57k1K4otkLRIyLngVvfNPEj0AXiY+OHsmPGDESrlWx5rhGG5
soL+iNjQ32PdicI2zVwkCTba7iOWkq0a8oqzRu1fVW6bd1UugicqcdketXPrLKAviyIMhRcMTVZr
OEt574zsUX+q5BF5V/SOG2qSnoy48U51dmMouoOodoP7WHRBV0PJAniENpuaH1mg6I9ipPNBycyQ
fldRm+bH++du6+agNAvNaglcqGushktrRYwC5SIfZGf9e8w1xMDAHcupm2S8kc+zKMvpVWtGgdp+
2CAQMziwpw9pqjZUYVvYrMdJruRs537f2LU2qAlKUOwlqjWrGIcASp3mIRT+TJeaL0IOv0xGIb3e
n/3GIM7yrOP5hjjVTadMjgJNwa/Z9JVKDT2FSqEvzaD7749yezSWghZQDXDs3M/r1LMNaqXXF1Rb
b5fVi2T2zoxnV2wCFRXJj3gO9Z1gehvhGHDRUKWQYqB9sTqLKUqXVqugtwePL3jpTD0/TbFTvZXg
RlwxR8NXuEaF5yRGu1P035zqcuFTwwOavQ7jrRJ0WiIPFiD3aT4DKapoJmmmp0K4pROp/b0qAurt
Bk1O7g0a4TdRJ3VMOvw1mM1gmM7lFCiXZhitv77akftZilEqgsTkgKu92KsIbVIjsnzIy/C8ZC18
VzTip6MO5d+vH6qlFIqWXU/HfXUN6lY/pOoIXA/VbPVZ7R1g0V2L7mwjKSchx8ZOlfI2TaLTCJEG
3Tw6xijuXl+7jTUkkQnzCggB4ueJGTfHCaUJb5CC6UFK9NlDuOdvXct1cEMLK9vkNuIaXnf8AGY4
qmgreqqNYx7iEnsQNlR1XBTgP90/ercHHEgb8IWlw+bwTllVYQH79Iw/BZfJjKOXoR0b366Ucc9W
6zZmL8NwxaK4xiKuWcGz1qFxCbfvUtq6VHmSopQHKIl48MpqutcC2ByMuhf4yuWErzWSkUjWCY15
cJllMzu3fYUfk1kHl0ip92DAf/qeV7kSspW09clJKJYbN/Q1BbMzOzeb6EGabUB7EfIc1lHuU2SQ
mlnvfs15NU6HEuV105WbDC2i3uiKH4VwkuIYWkaBgv801V8Ko8z/HQuKTqde9HNJpSErf0aMC1es
HuvA043eyrxE1IBhJ82WrPdayDdT3TDEr9bNRKJbCB3FfeaVRYnCbq6ijnYQfRoGBy7T+YtWB/W/
45wmoO8BdvUoSAHoILLPaBsvjFaPWG9hl5jObLait7rBq8agfm9IghJXLsIIr0qh5V9EMSKSJZpi
+C2SsLmAKzKUQ1Q4Ck7tY59B+JBF+joJGxrMX27YZcEXEx06s1Qa128mGIh5EeCA9BBMbXig1VP4
hQrA4f4oN1sIBCYnkDPIiwsk4SrMyJGEREE3SX4LJuyTLlfaIRNK/xwF3On3h7o5gX+G+qMWwUg3
WFY7QgbCMEBnWE0bH7WhUR9Fke+BCDZH4R6gnrSUBdY5vcj63kTfg2LamDlnVCSlYwF/bWcuN7cb
ci3Ilyw6n6Dwb6relXCaZLCNwKe5qB4Dq8s8RVLjr4HTJw96M8V73gYb34kqN7q5C/CNC3118dAK
a02BR/EDxt5I1raydQ7A4rlRNOy9im4BnUwOq3m6FHQxF+3766ugVGa1BpYp+SIK6k+8LLXusBTT
3ildIgaX4sYwHOKsz0aojmLkqERm94BlYPiaqMn0qhaT/DYZWhfhSDdJvVuWamIfObjFT1rPzV7r
a+OTE5XQWVniLZ9jtTaKMJOpg8rmW3mRvMhNH3+HXCnvyAZpW5+AIeh20AYFnrO6IZUwlbLadCBW
2VJMEz4KR4c7WeOJMTdw5S7pMNnCbYMYidYZ1yvpEtK0xyNc6ewfeexo0YtWhNKA4vtgfMUJCMZU
hFSUdkmLtJld+o+ddRxlgufjgGJP6hmR0UQvSjClBmIxuZkgI6t2xlmKY6n1gKSnP4pJH2avHQzw
iihjFkQ4FAa1o2H1dX2KNCMoKXXLYC3AGYnfVIFruG9BoO45RG99BVJNlX94F6E0fb1rJCNRDNwL
qOMmekSwrecHLaghlN6PIltfYSEhoR6E2PlNFBladTSKvgj8WpeKX72hRU+Vkk26ayJg/9eYL04C
ALPlakWL01k/iZQBkQ/K84GfJUMK7VCorqFm+TuQdMPx/rxuMvVlKHgSVKqoGd50vRFS7wMtoDsx
x5PujSa6D3ma2cdZFsO7lsLWWSqw0qkn0/z3/sg3xTlGXgToCC4UcG/qw0OEWKVkj45fO0AU3WpO
jUucUxZAu7H2JBtJRtXMgNflhjjCWSt3Ms+tjQNagoc7olCEnNXGGRUhc522jm8UQfQwRqbwUAPI
T/dnubW+IBhkirZID0Cfut6e6GWKwQgkx9etBok7/GiGc2ZE2beF6HWRpPFHM1qtByjvrysGrC8d
p+U6ostBbng9slQC3sJpO/CNUWjnqtHk8wTKCXRxVfxtxYD8nbPMyaCXRu1lWer/FH9bfUDhb9mv
gd2k7wpVLh6LurdOTTXsvSw3vhpbFUTIImZ8W6ablxIdmivhA4ri7edaCxfGZz7syPdtfDU4N8u7
hPYyb4XV2pkl3MdJR4BOG+z0d6gO47kYYNgeq2Z0vgsl14hrRhGd87QKdnbM1gwXFscfuO7SKbpe
TCuVbLujC/ZQlb1xhn+vjQdZh45zuL8zlzlcZ9ZAkKkF8ECnJ0Wt+nocpxNpQdsgfBBQv47gzC8i
H45O3E0XPE32fLU3VnThMcEhpNTBbl6t6KzNsa5GYfwQaVV9zDLLOVX9bGKqYyaftFqtfdXOm68d
BJKdzXnzwlxIKvA5OX6EOZp+1/Oc0tJBhLKJHzITjN+kDMa5y7L0I3RK7TETzW/48cFOweVPhF4t
LmBOBLgwqaAxtY7gc24CM7Sy7AFqQhUcqS1LSAjZZdi61mj307Fryzw5dXFSapdgUtrhIQfRBmxt
iMIvGX6+kzujEvcLJr9quIMeF9WRsj/OIarTG27Wlm3nagPb1G11KTwr0mRqbuM0hk0YM+T3U6Qp
2UMzmF310EZN0Lml1WGaHqN++Y+dz3AJJCf2h6pvVLcqnfgZbG341cR392sQyuPvOJSx6QprsF5u
1DnqL/AW2bcCs4LwaCIGFD0bBn68XWrorzRoxbPFhoWsL2Rz9tBarj/e36+b35Fzz/sWxOpNfbd2
CqUfMzQLqJHT98qF0ilurjqj4bZ5WJnncca8zZsgjGo7R3LjquJRzcD4plKj+MMO+U98Q68lRso8
jx4Sq8+6czakITjGNtSN1zJtmyc2/PhTAi/9nrS4V9+h7Upf6/70b+uk7OM/e2rJxwlOq/sqVrSs
H7U4fpiTtEtfMoNrGzwjHXuIJIQlt0dRVXgS7sk/YahPHyb8iuQDBNA28pTaGt7EoCXSzovktq3N
z0LdENw90n9QZFbhypzGIGw7QmVZtO1wZKC28oa6gtky0YRUXCdXYuP8f5yd13Lcxta2rwhVyOEU
mBmSIEUFSralE5SCN3JqZFz99zT/g1/EoAYlH+yyynLtHgDdq1d4g6aNTR90S2sVvtXZZuW7hakd
VJV73wlIMYJSBpOcK6SKOQCYoB0Qhzqc9ZMcc56zZomeiwKMVVTa+LMqVXVKZ9hoOUPjn7c/kXzU
7aEHsMjcD73H6wImWsZ6El4Zh5UpWt9VFuspIqk+OAc7mSgC4xiZgFJjU27n6otLBQjRilViKk1g
T2iisMplatej0Lm/lByeMtoFrb1JXihDOyfycq6IXPfO/TCbH41Mm05oWLQHeej+UjTbeSwImtv6
uYkHspgsjsOsnHqcrVTzVFbr6g/jcDQV3t2ylLM4bmGBKcFGb28EMRVJVWN/+FBUuf2I7kx1ViLD
+mwoVfc8pzUKYWpVBCoKoZd+1mB6GVHx1+29snucQfxTSchO5JXeQIuzWJpoJDKDtjhfGXOm5MCt
aN53apGhZIJlbHk352YCpjsnvL3DT6NeT3VsTF9rU1M8X7cr48iQei/IsoOlMQVOS1fwVDUvV4co
EofcbeMPpNhnoOxFrH5xor57RFIT/Ql9wgju9tt47U9ujg6iUVQi5ON4kZvG20+C5+TIBFFJQ6Yu
aNC3GKf8qMGlf6/nRf1a6UP7aVycovqkZ2ONckmrDqoP2y9DX6cQFKVe3zufUMDJvqzI6BZ+6azK
d7wBxyqo1kH7bDTekvhp1bajrxqTYgao2GjDybWTha6C0ojLWJs6hGCPi7Wdmg423pA5L3giFFZo
wP3DaioR+NYma9J9Y3xRFY8lpoe/sPwdqfwLpznjCPcKVUfmJkABKAG2vhTZp2xp219KltZTUMMD
ACCP3gnaSGWSGee8qqOOyLjU3ztXqzUfAfsWXbbMKD9QGir1P51r1Y8ARDvjJV7n/Fya3do9tt2c
/WyTwvo3jZPp18EHuQ5lb77H5og08eIuucHunKz8uz6mznkRThtUZr7e//FKMLKBrMPiZMC5jTHD
QuE0kQeFiwnozRrx7aqm0TlV6Wx9uL2U/NGbTSbnGtIrk/GQsy1Tqq5FgFnp03CsvfqxX6HN27Wo
T7dX2YlkqH9SCzH3QsB6eyE6gGCxHJizkJb48LcZ5elz5UXppcI95yDNvNYmBShJkgmyBTABf9oE
aLqz6PlacRZOitd+7yZ1/bbALPxLRRjkZWj66f0kmvK71o5pc5+qyYTP0mQMzXky3ejb7efeCR3c
u7xZynp0F7aTo8QCYTy25Cdg38Sz269oEGHNcmHi65ytOtP/8azCPvikO0WM69KOIWqAUL1SexBe
oVRtrSVhi9bWGTIC5A4EkJ/jQfQBHibxl//wkHIQR5tyhyuGMNewxjxlmKUpPSapVv4Sa5XDH4s0
+sr0f159ky6UcRAh9/aui3wlMxBAI1eIG2Ih0k7MbMOEcjf1jcpdsaNO3E+3n+8aY8aOol6RuHQL
85ntPbzgS947+pKEIomgKAMQHD+rZoFodx+ZyJ41cfFBgYP5s62i+aEbmwKptQ531vNUTm3Q92qm
Xdp1bA8+9N6pktxEiAxs9qs5YaxDlRBDQvava/nzpDjT3RS53lO+5keztJ1XLQX3KBbJQ2R36u1d
VCSjXdVNm4R6MqrfHKEbl36FBXn7Te8cFw+BWXgMBAs8wzZHFxPr1ls9Mw5bnQtnNtZTOkTBomZL
EOVQrgb0nv48MgHn4Jql5UeLfRtqp7lCdbPHyrSyiuJk2rF6Z2sM5G1UPg6i+s65BFuL8DyeC6y4
bS4gJpYpajGlYbN0yuOYucPzmmbKEhRk/f2lUmp9ODghOx0GikIpUCzRPwyV3362BkSvFmucENUo
xLuWzPulc9zlEVlRNUzSZHi07M5VmPBlynC+/TF3dqc8NMyz5NG5ms+P+mo7pWrTRmyM8s500q9j
q9Qf9Lb99/ZCe3sTVwm4KaDXgQJs9uaSgzIa5fGs0Rp+D1zouwrc4KCM2luEpB+0MlJYdBE3bzLC
FdFYaUSEWofPzoyCaHJODFMc0UD3jgCXgQTAgEK72iSKpVVp0vMwQz++tLSh75hdOxezL1IBkVFt
glTArT7YJ3vfiloVpBhzx2sctl2hW4ZTH5FEMaMPopnKwNXwhbHr5cjE+TVabjIOyX+nlQcNi8C6
qdlhbBhdbDdFCIl3ji760LXZe2Tyh/8J00L5EfoI8l1zH5sng36j4zPD6D80qE0Anl2Tr1k2oibp
pFHzvQMq9FON4+GlKno0F8vKalp/8hrnKBm//vwWcxmZTSBXDCxDf3uQOEJmt5RLETaGixXREGln
tIabg8bB3ipybqbKDtn13Mb1BpJdJ6ZDNlXpKUMX5by0efPHB5NtbNC14VND5L4KCkMyJ33fIsm4
2sWFDV/cCaE1D7mAbfGnR5NhDXQSOQRmaLMdX7bCzfRumrLQUcDSN0XXnEVdHqkLXZ8ZuFN0gDgu
Gs327TSwXPqhjPssC9Ue/Vdf79u1D9DHcN5HPZNZX29mTZxHICdHUIzXGuztZmYiRVog50SQJLez
YJtiCmXJtAzBBxkyEel0Nxj1QcynBluQxM+01fQmiqy47u7ox9q2r6iz+r0p9OFLhTzoeJqyAUol
t6nNsGnsyp9t2WuYSLUxgncJmID4yavTBPArMPF/aUPO7y30U+0AUoT53vSS9FOr2eiltLonQFLU
pTGf1l4rsP3re9c+o1VqAClPYn2543tVS5AWK8rtVjS6BQzmzhQwtLWyD1whpVmKrjTToG5U86/V
qKFLj55FyMnqhQLQLISLmJDFv769V65jEK/SIm+nd4bM3Xa+ACwePKWhcz1WfXZXYPN91usmD2on
9w6C+d6GkVx7+L9gda4EcppoSSbFmNNwRuDUB7Fq/zBzAc7XGcULnBQc2ubuj7G4XILMY4mxdOFQ
gt6EkHHoNaPNSZNBjmj33QLhRa09LOFmXTkB52wPzt514w+4CgWdTXEHpvmqo9OJHqWjKgs1t7aK
U5on5s9M2JEmyYA5SrHcQBdn8arpDOLF+anHLTLlt7/pdf4hzTZIdzBM25OpzJJc6aKR/KPJqigY
oyX+TC+6eOyWqXyye7V9MHUxICvD7z9Ye28/UW4y5uC1XyPKBUCsRZ9YuyoKL5D4R6mhbKKKWxw1
fPfitnQ6s6lD6MRvX3WutJQ4JfspQkT4PLtVc197ZX8Qt6/zR+S1SaZQPaEjhLLT2zuoWIyVc2vn
oa6UQV2U5V1E/91XW6RdgF0c5OLazvvDc0gWrTzStRRGnBW5YtVgaGJ90FEGWGL7PgP99tlNqi46
y2gwn6y4g3fsjnRzfNHmytNYgioSaVoElYJ14b09IRsWRBDVHzM1PhJLeYXVbeIvnWU5wQICysW5
eSdzTMRD14y7LMYZ4G4F/gIShokAtkw98uBPGtJz6rkdmuF9HM1mH4DzGutzOjTFZxULxv9hBVyu
j7aa1g+WrvZS1lqYmBSnmXO2odhlJ3VMXQiIhdrUDwX9LyXEJ6cYA9eVflARQizzuYzsLgebmY3d
wTbe2VsAjVAEcWTpiXjh269u08lIl4HPoKEG8tksTc830JE+EOhzpIrT9kUyXsWsE6YDiMnNi1yN
tOEeB2jkuWJewhS9eM2vbeZjQPOUSjwC6ERze0hbS/toNbWpBEbO+MLvLEll04Hllah5LVMUZI5a
vUTxaiLqASN99udB7WnpduaA6t3o1r6O7UF58QbAiUEWV4UI4nlx31GPAGFc7EZdg0HN0595bw6M
Ilf7RzmsxierXibD14DIpb7aJWl2zvXZtU/xoFjdqSugdJ21obX10zQy3qXL4sx/1cIozWCclvi+
rq2p98tUU7+1TRr9WzaR/azZCy4ODqDYz+lUGD+g0CMo3Fde4z1GFeLNfkPjM7os+Tp+FWtSKj5B
HKWFIlay6VwOEGqfnJjuoF9PkyJOHlbKX8iwlPyyYjT2sOSF+suNKmfyFVP0P8p2XDi/YDdjtFBQ
RffpbKTau8xs5780gfP6xYUAb5EXLMZRubvTHaOKAaLFU9Bkv7plFzvBiQgt8AfRzUgz0ys9ZaaI
g1gt5/eyT/jsdVnNxKyv3pVKP5x6ZiiB4wz6QTR7ray3Ow60kyyowHFdA/Bj3SjzaXEfEC0xzLMX
j0lzarOuFc+rN7ecLD1J48fc86bsruzJDlC4V/L0vstmYfl9703eHTCtaLkYxoQGfekgrZIjkmv5
Fq1594mxyTL8q2oi7QOEkmh7l2yXL+pgdQUOsGuCZHws4PfMyqjWn5rBHZtL3efTj7JwsAdA91yr
37nu6r2z18U2TyKxxYfMUrJ/3AaDV8gYZl7yn80dv7wvlyVQOmfKfAU1ga9pvar5pXTUHrj4klKY
rIlZTp8glXNgFoTRq3BchjqcunTAVpgAM58Kb9Heq8aKXZzjsc8OgslO4kNxIaE9HHMSA3nF/Da0
HVvEc9a59h50FZfcVi9bz++psU6Txh5Q8q49JWS6B6vubTqWRaACbjkDpu14LqolYFco7kOCPIGf
2aA3prysT2kzMM0a6iJwyy4K+o50VNWb6RHVLXFndMsRxHYnH+F6phzht8D0vcKRoLGeMfrgh0At
O01tvj4r+tyfmUVZz/2gzqjal87Fso4awTuXqS61LRCDVKVm9yaKO+AGPKORm131qkvUZWqQtZ55
kVKNd7dzrp12JRcVM0M6IXzqq1bFXDFqNfEBeHDzuf+IsA62v5kLBtvvjJUZsF3m68csHZHcd1qV
SSaEsCH9PEzK+s3QEU9oEWeE7eTHaaRWf4wwA/dPFiMZklTSV82aGcuVSUqJuIooznlarqExT+XB
Knv7XE7OiG+QRK5wXvxFWS6Q7PE2zBSGWwBnPy+5J+TtMXjhPOQOjsxWkh5lgtpO1i2ZDczaLdCv
Vwg6kPmT07eJ8hBHRTefDRFL0cTSs8Cu8FcmCP2+QTTYGpcfs5XO/xKL+k/sG4arVb5omPYmRu+d
bS2y2nuyzVw/RU4z/r0ANGOY52TKxZ0F8/uMmvTTwdbZ/fWymiXdBlK9ndPQTp40PYaf3qxEKnCk
zLStrOgACWil+bQY2FhA/owvTa2pj3MU68KnLrYC+GDm84RXStApo/LeM2blsrqD+hIv3XQPFkX5
xzC7+S4plCNNn520GME8bjRqZ2Co2+p/8Fan8xIgx8SR4iFby+Ruaszy32ye889pqWgHL2nnKEOQ
kUpMdE+u241J3sIp6VkP+lTxs4Bh0gb1OIgPMZf+EfNgdzEa4g4+2CgybNvTPcruGNfZysMyD9mJ
FhQuLbga3CPFZl1uf/ydRBOuOqFRIrSupRxr9N8QieG5GCTPgbbidlAvlnFQle59LYlxZkfzOHy3
tzcQT0g6lVTUCAXQk6Zdi7NJi+guJhE6JbV+hLHbe4HcdnTBoaTt9FOhogjsQaKHubSHk0VmdVbw
UfdR0/jzJiqRXYqAMY3RsOLeNDbNKHLmIpaPli79E8xUFellF9OvYkwP4tvuUwHUpX0neWJX0IB+
Ysw65MqD2Yzpu0Hx5ge6lt23Uksc//a2OFpq88Ewm9GSOc44XoiyXBzVpbUGl/hLHKV/LHtOZ51r
weZ/TEvBNrzdGw4YwAmab/SQYcmT+MNiiACzl+l+dggitx9r54agLYISgiyomZ/JSPhbJqSIXs/A
lMA3z4f43Jlr9pyUY3ZyrPVbOyT/mp02HVzMO2/y9yXdTQ4wVauVz9bqPWh2Cj0Md7v5pUY7dSQ5
7Y4gBHvPR7sAzMor2nmbcrUSYqNiBvHQuHb1rOBQ85i3nflY2R3qs1M8cQmuzkFfbe8JpXeC7LrQ
V9sCWvmXa98NkYvHqpqHdjLQe61X/RJbU32wLXfiCF6YUliL4RY6t5ttueDfqnU9KWU9Kv1pRZbx
NBk9xnlmmgaU6vb59n7ZW0+KskoMG6ry2xkw7OBoGCvUHfJhzC5pP62/ps76ava9Hqb26B3U4ztv
kuqMTg9jUNLVLd881dJKKYTEmiQJmsQWlgYlxjt3SEsemVHsLsW3er0/r3m0c53CW4RtEBJ8pyej
spZnuj72h8GFa3T7Je4AvCx00BDsQomDkfp2HmDZBa5ndiTVRz3tMi+lEjRzZZ5mcBl3iuYsFCIr
xFoIas/CaPq/yimvAl1rlMc4puN9++fsPTljXxvcAnvpahJltKxfezrkKlRPzwsEuHtyOuUc06k9
QKXsHEf0Z9g58trj+tPfhptRjNHkjHD78EJbnpquju+1VFEvYo2Ls+isD7NSZwfgE3kENgU2qADu
Icb19E9fWz6/hTi1KwuE7RflIeuq+OwtVf6RWYQ40CvefYm/rbJ5skYtaxu3JOVhtLOUehxbSz/z
2tRHFxrw0u0vtldJgs+H+8rXkm7emytiiIrV7LF/e4Dm4XzHFN16mJCiOI0RDAFSUc/40OLY9thH
s/eX1uamE6SrAZSsjf6Y5U51AeFCTisoM65qaUNQvGcGqVmzqEXY204RerF3ZMG0+3qRuJPyNVD3
txWromZOnJVNHHaGNYduAYjGtZL+2fPK/zCs451CCSBNknzpzbudQBRmbQuI1p0TIJi6V90XY/ly
+wvuHgSp+kb7gcb89opAiMATbgQ0OsKzyl+cBe8sO8dpMEMGdyzSLhjy5MCnae8dvgZu4DtcT1ud
EMBJ2uwgkBuaS9zRG9RrzGF5m3kEafj24+0uJUUliG/8Y1uM1ITPAv0y9KNh4AXLkmO20anlQ4R8
20G+Lj/H9ngD6kCkGwLJNbCbCZqo1ZZaDYHW4m4YXBXJlSG/IKKancphyr5SgFlf+nj+Dy1pwIk2
ySdIFsnmeBvMphkBHcSiieJJ493VSG6dnHRYDgYQe+GLAot2Cem0nJ29XQWFfm2yXI46wGO0QISi
PuS6nh/cAdrehqRwlEoEWDHB+nu7jDNojFs9JMsUYa2xj0RVC4q2HxfNt/EvEveRsxr/MiBjkCpW
bW5OoltGcVcWqyX7VvPY+EwCeu/keA5wWrk3Er8u1vKXWq2iO9Pe1I9GQXvbTIooU9fQSSGFffuj
dX1NZty6lIdqVJdwdUXx06t042w7s/YfDqwDdJ8pHqKEV2hCdLLEpDYFDY26dE8SRuWntjrcNX01
XvJ8qfyyrrMDrtneR3m1fUO7jS69u9lhIBu9RKjAzZRoGtF+1LDAxAjinFvKR9tdoCtAyfoPR1eS
4W3KU5p0286Up8Oj0fEsDx0tNl/yWqQBStzi5+KsX28HiZ2T6702vVmFqnS7s8ts1ZouA+amVCgl
MU4wxaORxtozxmge9pJWXL7Yvdmsd0BLjwqfnWNFbUqApxNJp2cboZwM8yMcYOPQmgHf+ppQwWyi
gKsevM7ddeiB0QmTOJNt58KsIztpOwuWvMibyR+tyblM2Lb/+PN3Ke0Bwe6p5Ffbd5mUKEms5kgT
E6WkkGEzolYLYFDmvVGI7HwfeDE0QSw/jsr9vQektUg+64Fzu2rN6Ay77C6izSqGcvzEQKuFbiKO
LuW9jId6GP1yBGgczuAmDEb4ojhLC2U1SaQk65q2nXuCrCA1dptlpY05VY1zLjOvjHyoKdNM9zaZ
GJasxuAEhqiM5iCZ3XtySaQFwwBa86qZXbtzbGU17PvSVJfnju4DjID5KDvffXIKPIoFCQbl+d8G
OatAILGBrPIAO0K7n+lMh3hm1afYhuJhFIoOHrSMn0HfzL6XDOOD2nvtaZjc9qDbsvtL5Owd2wQg
hlc0u8kalJFD6z4UCkompzIBwgAv3ErbU2Uvjn2PBNGAiKPa4jitU6icG0RaxMUAauD6uWJP2cFP
2rkAPND0QFdkLXqlSGIBrRSLlUcP+ZIWFwFK58nIZu0iwYP/4WuDSZNqFwD4r3SBy7WOEBdL2eeO
mpytvs3OytweEZB26mukE9FTJp1A2HB7o81LFRldiy+FnYOgStomvh9VLQcCJKJTs2Y/b4eNvfcH
8o1Xp9Otv2LoeRTTdVFLZ14bir8qkIZoqhEHmTEv/vwukz5+EmYkycXbzgH9iRZtqlhBxCyN7jqj
yxTftEXzNHarZZCJJprh51ay/nX7EXfuUNJsoiKpCUpLW5xljZh6j3sqpRI+DHdiUEToOkv8GGUu
1hdIEIRzZxwlJsYOjsCDUEJgIORTbm1u7qSB3o7LJPl9o1TmOW0QXwrSBC0W5h8V5RhEziEc8PQ2
/MxIxM9BuFh1OS0gOaiYERe9mpvKCRKKs9z3UDVyf4AFXQetEMtwdpNi+risngL2ROQgRbV0mDMf
K47sO+3Fmcl6uZbppUf+6B+sGfM4gO8rvqo9zJMPnTeOuMwBgrrPGuE6wUgIiw9Syr3rnZCF7ixi
liCQNnHLUZImbZuGlrOS1IjKz07+1C6Nd2mdjM5zmXT1Q+LlHvOfJr27/dH3QjMQehd+PuH5SmG1
sCCRV1qLiLeup+ehNfq7Mo2OUAR7h9Uz6IWArZJLya33W2ehLpmvqxNXn9Jmxb2lChWcKqbPUWNh
cVIb+UFf8RVdval1uGT//4KbXSUaPIYhHqB66tQ2/fWuDKRA9/t4BiDInzzfXDBGKgC8+XqEzpeT
Mim5/Wp3H5oWIFGKfiPF69uHxlkcHRV4aYSMpn0/K564pGusB0prWH7s1UeT0usQBX+HYQL5qItk
4Ouk8beXrLRdNiZoxuBfMuIuPJoo/8BKONtRcVQEXYeKN0vpm0erMwBGXiZlm12n+rGW6xR4qCkF
zO6M5445Ne+4PJIKkh32t9+Uh5LSzYzspIXF5pu2ZNhMN/mmc6bzPiMPPCQglLObRsXoF3ZXf8xj
un+e0mFAVdh/bIorGcMgSjWOKOTxbeGXd5a7zvqQhIZRJu+Tea2e3KFt1ocMcGt0sIP3PibnBPkD
9GWvpbC6sZt0BSf7MI/j4tmIuh43lWj+UNR9dnBf7y1FVYhi7yv5YttqnM14MTNRAG61vebUZy4m
Q0gVnLsc9evbR2JvKfpfWJW5MM6u6G2qqBo17mHGpkuqPC6aUvzqjLE/OYsxf7691PXpowdGr4EU
TArfbftGxVAqC9cOEGtqT6XjtrCMKb7k0ZSfaJKs59vL7aR8rCft16QJGrmf/D2/nT7RZUsaT2jm
IpXofh5FFfnzGoFGVkrtPA7DAgLNNi44MiwnjK7ypwYbq2DONeOgDXJ9m9BqgXlAJwSAOe4ob3+I
XUzJ2Iz8kGjqsw9ebXmBYVObIlvgBOa8WH7aKmC/q9E6MPTY6da/XVpeNr+9A0SOCmscljxsV1Xt
QOp0TW+dVSvP360uGn1+I9Z09Gk9QyAuNWGEA6YCTTgUkXrpuJh73l5rHAWOndsAKxo0LxA/5Ahf
SRrMA0Oskfo81CtsI6qqs+96ZU0v2ThT7pVF82iMXXbqx9Hlo4nkLqsn9T9sfam+iEMeNe5VDd+Z
GnYV7JEw7y0niCqhftWGoQ9s3M0OvsPe1qfXI62TacteQUpGNW5pIUGkypv1b6QUKjVwUaM5KV3j
vFR0Eg4CyO77JYEhWUV2Go/XzXVgJCZaFZaShFE2FBc90ehwpUtp+IMW2afaiMyzJYhbta4l762W
ni0WROKgf7D31GQyEtNL/kqN/XbzoVPvVl0MW05rM/ebKnr7/bjk1QVZje7RJIM7EhjbXZD3i0En
+KArKoejZVlUeMRNzWVrWaVafFqUrHx0JiX5WKANfZCq7V26FDrILaDwQATdRJg6GXKjweg2LAeU
KpxpwmWwmjGqq4ZsobQdo5PITOPT7cC2+5SgOyT+87XN//a1JjGZfzaiOSS8cf46N0nvV0qSPU9W
xLA2To+61Hu3PKOaV24M1KbtLau3olT7yk1Cp7Vx35uQitHK8etiRxaa/OWKcWCSBwvVsl8Vy6/b
D7u3k1FxQlIeZgnxfNvTs8aaNr2HjWXEnAp3wVhD5FLTUBu6U3p7vZTYZoW60J0LRgHTO9plxqdq
xEr+oFyXkXKT62j0Y2HXIQqG+PPmW9utNSfFPMRhwTzbLxBYeGkmRT1IMnZXocoExm1waLboLZc3
7BYus6IlbY1fdOa+tEgS/n3wTncuJOp0nLMY89NH3O5bg75HO0iLHLVSVsunTUQbMV3T/t2gNvg4
L3QIQtVNnH84uUUO9hXRVL8aQZf6xQDm11eSaBX+4rEZfWxDhzhYbTzHcYNorf40VKP0lqzzXDm6
1OVduf0MslVHEN0z/irIs7201CjFbbP1AmVK1qdsTjr3Lh1SU73PyHFqUk+9/ycu1dE6Oe6sPmpR
3nyP+yF6suvCLU/kAvUf2w9I+3OyKATfAZZdtTEneBhFZSmAypR4usxtb1wSsPS/9KJWP87VeiSE
t7dVyFxoKKKTIHndb8MAW8VRRkSeQx1eemjpEeJDAxzaD7c3yw4/Dm1+EihQSlSLV/Mw9H6UhC5Y
HJZFVrg+JLnkexLZ5pdu1Vt2QhmhZgg1Kf6uD442v1MWo7xHs0iMwQr7tXs2ljp3znopaxLonfPX
xLFBCDSurrj3jlW4AlGhcfkHlL/zQ4xZr95pMyf+ZLtZi/DBWpYvtRthKOoz03H7+wlFMe9cDzV+
bxY0VNdfMZ+YLtOMRMP90rvL6i9mXT+C7vNifxq1/KVaGt1+pybZ0NCGHWJxp4OV+Obwf5L/r0/g
pwOtFbFz7hpSpDN8mTZ+OXiTO1uX/FfHixHY3FUkc/Q1r9elh6GrLkYIett+nrquur+9ys6dxNyQ
gEm0ojm2jVOjl9YIADB3abJafRTN1D7aVdqFxZqXz7APv3h1pP1ze82dIoKyiFACLoRx4nbC3Y9N
p5c1Wx+dhSaYS7N8aJkBn2CQpAcBYOfyAzoA6ZhZOpLB29DFpZ8V7QpoaGnrn43njnzTfHnB7MN7
H8VeNRwkiTvrwduhZyAvQIbeMpT+lkAvkRsDKimBCETGAoFSQgYubaHQsIoVQ8wBdEs1+3L7fe4t
ylBCpkwUnFezQVx6i3YZxuihTxXtvE76DydZO99eGqQZm/XIEmLn88Hf4F3CHCWwbrv0rZN2EJSY
Twyinsi3Yxm9+a8tM6hTIzv4gjtxCzAnnVvuydfc8O0bjU2jidVW4j/qFoUIFVM8MIPGwUW68wqR
7AQHi7qIBHNvE2ATEnZjM14VKkOUS6vTnXixJy8BAu2JtT43oo7t0+3vtvMiXxFC1Jq0a8FGvH00
DGOtDjVB5aGdzBbNw1W55E3GeJBi9+At7izFXAUohORCMGDZPF/RLVmCaBmAlXasLw7l67uxMZIy
aIvDwKXvfDKZ5lK8SHGxq/43FFBb0VejCB10l6vzGGnQMe1VtUbfskZh+yll5E8xOOm3tCyH0je1
cc6haRXmv3mete+IuM16MgTM5XOT62g8z3HiXszF1f6Cy+PaQeI1ugfxaoAjpEx990MbdfWX4cY2
hil1Nr24uGkduZPvPRdJlk5nn5bOVavVnAc6BLOSh03qCcTul+YUYSVyEJH3VnntrdD1wHp1e7xM
biJrjqnBLXMt7psJiRvPWI56YXurgGqEFUaCSvoh74XfA1WsxalrjEUIErB/SuFlBV3dH5krHq2y
CYdDyzKT3hVhagElMGY7ueh2q/6HzS3DkeQdkOJs7xPg+TDZIZeETakqwWTQL2L+Vl9MwKkHcUL+
4Lf5JFgBggRiuP9P3OrtawM1MnfdmuWhFsWpCKgmxDmyS/fTqNllfDImy7mg/HtvOHlyUKRfH2Gy
fNqmr51L7FY2R9gjL7TV2czDtTIrjJ1S1TfMcQkTZVgOipe9pwS1yADLkUDbLS4sQXyuououQiOB
5HaXdFk3XIQzu3FQVBDof+rOiF6BWRpR2M8LBNzbgXF3febMkJ7JJCGvvX3LqcgnJtG85b6xqkdz
neJn+qeq73ZWcl8mc/YMjU29wCjrDlbefcmIWoHpp2i44nX3utOn4MRZeVW1NcAj3v1hwfiMfVdv
jvbt9elAFYjjh8EMS17lQdXUFEOHkn+YQsbGY35JnmDmDXe3X+Z1hgdjAAgScQt+/5V3SGZUE3Pe
CsI0knoV6n2zVZ7QIehqf4xaYmub9NE7m8bL0dBop6UqyQrogaBeR3K53UdCjauhM/IyrJGg+BLV
Yn5XFJmtnkvUwn4mvTV+7LvKOaGwPzzmhhLnQV4VdeHbLq5i/+HT0raDVQ2G5ppMH4OoztDUKOht
Np/bpHQeEivRT7COk89//sYBS0iUqMwDt7JPoIz1frCTMgSZXqAt7KkfFyjrvlc03WfhDdXFAQV5
MHTe6XwgsIPykxwEICO4jQ/d2NK7LeMyrMa6uSx2jMaEZs0fJjrNp8HRfy3t4N3lokeUseiqMz2P
o1nw3obmS7PT6JvIumVzbpUpQq/AyUNBg/xuaF0jyMD1HoT73ScFlQCUFCTK9cRZMd1YUyMrD2dP
FB8xOh09X9VnL/MLrUkkynxanuo+Ts6unZa1XzX29GXFwfAInHydNUpAq7SxB3DtXkWLSJ+gq2Nz
F+Kpkq9+YzjTjyaH9ol05hyfKy3/L4eZ6RlBWQMKfUUDEgNawgN5gaQQ457jcrk+Th1D/yCfIrv1
hzwd80Doo7AOjs/et/19Zfn3vyUMtL/xNeqyInRrZX02p9YOMS8WB53v3VWodmlRMKcD/fx2lZkG
aVy2EZ+286wqhAQYoXOaxoN3un1Gdz8doBNEngD/XYn6JupEteFxxUWm3l4s4xdKVD8w+tKDykO6
+fZiOyGYaEAcpAcrS0P97VMNvTrHTm5kYT7pevaZOUn+t45jhv4+t53oDiOE+kFVh/n+9rI7zwi1
j5EWcQFe8Lbl05uLyZTaQvO9G0BAjyvVQRBltMBSPe8e9WoYD7o/171fxEsRhkTBFu3AK8F3YJ1j
kwp6zXY10V33p3bS2ydX6RVQsW49flpVfTQubZUWyf86FKn6SznFvfn5zx8csKwULqS9f/VxUVTS
c5ZOQxdA9DsorfWp0cUITK6OnxJnOBKF2pmb8dwA6dGjhu9+xRUaCYiMRlCecY0Bk6wkak5juphP
wl37O+HYWIckOZJLi94FeOWIACvcx1yJta+kdePBZ9/bbfLeBV0lwVvbWxeR9sE0aeyEdZLT0SwG
UykvVuctf6HOlZ7GwewevEaL/1x6ELwzfCnwCxJote19xKi4RXnJ1CqOo/JkrlVxEu5FK4H7p+PT
2HsfjMypDq69nYBBkoohjewNXA+kAQqBYBg9RmVqhHxL0zvP3lofccF20kJWQQVQSihI1by3Bzjx
9NKjUELw1FLSAHKGuKzaEp2WEs/a23t3bymIenIXSWzytqVfAWipnRURJ2+d4D+1vcD1Ke+9CDXn
EQfJ26vthQgoShBsaPBLRPvbB2sVWMZdomRhqc44taWgW3oABPfemv5YwVX9edSlPqM9BhiJ7sA2
R4mztTZToWeh3pXtA2Nu91RNRvdAiZifs8jqDnLfvZdJE062o6nYrxBx/8fZeezGjbRt+4gIMIct
yQ6iLFvOYUN4PK+Zc66j/y76/xcWm2hCs9FmBq4uVnrCHUpERAZVYrxx6uIgnkJx6lHV8SvkhU73
v+TuUCsyk479DuUkV+ZFSpBJD6SCoKQWpXrK5k752uPDdPAVb/c8hDJ1ra2j8sktt9mNXRc5TlrP
WYAqPfElmedJ7aFD3p/QTpjFMDr2MrwgOzUjIPgmG19lGASGPWxms8uazpxqJ7Kh9Wv2M/JhzcVC
0tSVlFn3Tb1tD17O2wdl/Q0Wjl9k9qjubSLKOe2RElqIKA1jYMNwi1/nUVrepKy3N9XObLjc55WL
6xfaOkt6xIVe//2X+T7jozWIOi079qY8LveRicKgTTyidm3qmmb7mNlde4ro73kDyB93rMXyvrey
5OBk7i4yB5MSGt7t7MeXJ7NXugGZ9YKvX8T9SSCbfulKXXv1rv1TGKdbugJNYHu8HAU4aZk0GUJW
cyyFXsX/5U2tYvlR10oHF9vep1SQuKQfSuR6A+5eefSS09cMFfbVdbKs/twbc+1asnDgTc3yGRTl
dDb6zjjiaO0IpDBN8myVrAzGzzYj6xq9VyTKGEEzltb7udLTX8VogP5dOxHjhdIk5hx5LCVPdN7q
5ur0VnLiIRh8c+6ST52IwZog7vjqkg4/i7YLgCNC6xucR6SNYylpBnFhZDYLyK00/CCQhex8qW0B
Dd8/0Hs7ClYB8HF0GCAYbnbUHNW5hV10GoSIZ2su+lj2p8buu9dLADIrDiuA2JVktd1TiUXjXSRV
StY/tOM5RdLxs4048Ihehz0/Vn1Bbg85OY9QJNTCgwxCVXaOLMpD6M0C2byV0rf0Ma97p0gDIUST
fVCLfkazTItE5Cur8uDXYq5HpJxKJUFbbEondfE1kGyaqyqIv7mJrdcxvghpWblSAjLQn43O7q65
EN23flZrKBlDPaLnuITmuS6WObnK8qiFrlj0WDu4AG+fFZTZVs4F6RB7d1vbNFC9LaoyS4NWVoug
yObZ720jv/ZCO9ofuxc+2HGOCUo6lMA2l60aOkrTjWMaxICp3lWjrqFUhkrVaUGf7ZQ0yfxkGxNy
ThDc/mf3MYg8Bduk1+9SNIyQpIOjR59pcyOlfTJEhoGALDjD/u0sRsmzisI6uPf2zgIxKl50dOGJ
GzfFVCSJ47K3gS0UWTM+GFYrXdEMs48KBHurxxgIYbJ46HFsvqgY7bFCbo7uaquYfiwnptf1MDad
PLIOWNm3kRwFCJBx6HwBQ79R3OLSniCmTEQ5ou6fFATisWynZDmPyugLzV78++u0u1vAStI1o85F
FWfzCYdsRntxdWLKhSb/gxrQMp56qxz1x1yxSsVvKYY3bo66YO46ZVZZz8lQ2u/krIfCdP+37H1m
NHnXMicB0U3mQc02kuwFSfcYkpBv620YxKljnVMc6g6mvTsUOTw9Xs7JjWqiDooEMiiw3gqs4Ogr
udwpTxM6Xx7mLfR9709sb1HJKymdsqC3IJEYaxTZkjJSqt4ovRlI02OUgj1wklD/BQjzCN67u6jg
Q2Aake8gSb15I9QaRXVKbjjfhJOau2gc5o9ar+v1FZ1jkXlTRfUAdaro01LGaXOqwza6ZnOtHdVn
dr4z4spr8R89M53462Vg0vFVJg29LkomYvYKReAoA9wqvY7l1Bw8GbtjcbmSH9CKheHwciw1H1hq
vGgC4M3q1XTS9uRY8OkyBRLK/QXduXdo9VJvYhRa6NvvG02tHkMjZvugFXgpiq4+h3J4xEfZewOJ
dTAWpRrDU/hnmf8q1mnLDG0XAkVgotaquwhSzr/wlVJ+AGyy32pKWWHVMYVq+ThUY81jiPfg/BOt
9dQ5odZef+6dRR5OOvL916rtI9mf6nTKFFdTFmxRFR3Vai8l825dzE2yFcBjWyd9qXPn9UcbCAzJ
MLk3uijbyA3PcTrMqBcHkqlhydvYipsXUXbNzNw4ONo7h42huDp5dsCgbnONYky0UZ2SPKjQF39S
pKG3vRY60vdkkOazpoeLcnC89zYeFBdIQ4TEYL7X3fLXMsW9QK2jIPrGpWJ5GjrdvjRS1COaODgH
6cRO9I2LB6BT4l8wmdvJ1UslRmh9dIHsKHmWSid9EG1mVhc+vv4EZc4K6Gs22FHCMzxYw71NTxJD
HAPKiNh//fB/TRMtKaAbBWMn6HicFsCYp95I+oMZ7n3MVRmLJ53rkvf25SiVNiphv3bTnKZoTBdY
k4FGu5T+NoWeHtQV9rYKOFKw7eRMt6QrNDVTZO77HJ82Mz0lalw/zlL0oVbHyi8tezrQBtobDhjF
GrpDCmDHvJzahPhQPQGnC8qq0P2O1+ZLNEBvlvQxuxSacdTA2vuUlIyJwdCMorG+CVuMJLNaXS/y
QKBL72fqFPpsydIvNen1LSN8AigHUTqE43+DgSFfQUsFlFYgh2P4qNRjc0qj4qihvDshxB5omgCS
ulE5BF49DLpNmatfIsubqc2+rWpHdwX6vJ/v3/C31VcmBBUHAjc195tSYTZWoKPqPAvsthdniXuR
HlhsvwM6W1y6rsse8iaUX10FZVDkLIiXuSdvELolCL6miTIukoZQ2YiUkbes/vf+zPZ2IaQU6pJE
WrS91pn/fYwLLNNVKLOBBooXCnrrVk6znKNlbHxJKQ++49Fomz2oN2XHs4AK9lglxps6L36mTZY9
9xw9r+6W7HR/cns7BDAbsTplHrTWN8M56gKvooyyYBnhGQxADjwphn0aVZyA+0PtzgxQMlA9FGJv
Qkh8eAWCxmxGXZKcc6Kp+VXtot5L0kQ+tfE8nu+Pt3f9su9hs4MyvqXdaapwrNKm8OJkSn4mlK+D
cFVVvj/K3gckdkLcgmf6tsdV61j5OkOFCJw9OicDGu5poVJ5jQa1/Q9rRYeBDJV2C0HiZq1sSsb5
ZHIdRqmanKswiTVfmsV8Qvx5LA4G21stC0ldGjtUyW6KrVUkrDbSuAulWIakqMSTl1gIOcuCfp1V
dUcIlL37A9QNyFRIgwDo1t/z1ykDdQLzpOQZW5yi/NwWfecioJuck7qTP6MvI05qIh3BVncGJUjk
hSETZvW2URb7sGiztU7OB+iCKkc12c17s/cWs488UyowMx7a7tv9LbM7KnfkqgzFw71VaZIsFY6p
JdKgK7E6TMigLzktonPextYjMj3lWYhKef0+XQU76U0aylqr32Q49eiIsU5bBl267O1QivhDqiSZ
X6izfgAW2zkS5P0Uw+AXkVtsl1K1Yt0ZQ3wJZytW7HNo5s27KAM5+VCZpDYHqcXORuU+WbEfsCJX
FY2XG2fGzSPX4pB8PMutH03chJdxaLqLkUxS59JrnQ4enb3lowlBirbKa9/AjvmIohxHLB6hxUle
kuAloupxdNVidTyXwOM9XcYK+/6eWc/2piC/pgNrW/dPQLRZPrWxh9HEpj1oSqV+tpT5LWmseU4s
fDmtuEkuS1TOlxmzrk/3B95bTMYkPUD67rYupZTtkAE8oRCHsFfq4deD9G8xwWIaTTP8D2u5gtYp
+3Nv35SnFpWQAXX4JNDMKu49NPLrzqu1OqYYVkGperZLHvqDd2nnneAB5F1HsR20wjbqw3O2WCNe
6HBrr8V0yvzJxoPrYAH3RkFHjASLiI87fLOAqdlAi+qpeTeFUfvZspYb67E8uLV3oGecN1p+FsQf
EqvtZNIon2qkswHyKQQR3kje981paum55RimXoZqRel2ZVPWrgITyI8i3Yh9kQA0kS2tP6gw7P+c
FZy6kqZXK7SXhxNyQlWAYCS80MB6RGNVeCX+GW8UUZpfcQmvv5XolOMdJRXXnL6bP2RN/xTNqEbe
38b7v4TK6qrmtkMZi5055+QqJNR5ZrTeMuvJGyOVEra0mTtBF0b921Zp9fNSGcs7lJvlp7jFUx4X
nf71PFdAGrLDdqD/jObR5qtgDWyKsqLW22bxrxzNGbK2tHMRXVUvUyo1/2HrEXVx83Pt3+KEo7wD
gmKYhJRKKj4YVpO9i4EqHJzdnYtCI/JXcHVYxfK2BWzEN8wlQjc9AHw2nTrN/rV0cX8mVK4P3ped
uxDGP5cEx2jlba9H7e9QYQzt2SplyPhtVf/U4yqdHwq7y9/KsBdqt4uLEsxLg+nFYM+mdLm/k/ZG
p/CLvCtaTQDWN4FKJOy6yylXBBK1VxrAwG3SpqvOSjvH16zRzUuL78BJ5SI7WMe9L0wZkp4+FzFv
6/rL/pr3EEXKsuQFpW45W06pJdl+bIXZhUpVdXCP7PSfAQ8Aj4CKz5W43aEouXALd1MUZKLrA1nu
W2xEisIrumj+ZKHh75bYpV2sGK9Ilybr61mCJODrI8CLw8W8bfVjGzFh3s0SL2N2gqEizqIX8Gz6
LvFZ2YMPu/Oic2PyM6EeUObdokHwPK/QYGzDhzJ1UGOSjPGNbcWL18rt4mf0bU/xJEef7u+jHcbg
yoBE0xn0AGnltljZEXlXUc6LIOMaMp9EZNEVNoVZFCfRVDi8jKDFUK/WskqBNzyZH1Kjj6HgG2Y4
erNVK18VJcK2wLan3/IU542vZlgxeG1TSG+yOoxyeNYqArUt7lfWZRRz9D5R5l7HTaivH8MqE7KL
LEeUnvu2q77pbaUsF3KpLHdpwvc/aRc18ZlmV/sFi9pEZ9FRTPWX3Ensa2mYS+IXSlQ9l9ADB39A
GjL/RXmc5A4tB3ES/aBH17mpIuWrqvbLJ/xnuyOkxM5xRDEWagrtXT7mtuuaIZkIwTGJAyMPm0uB
U8N5HNDBy6U6/V9a05BZwjKGjJPI1/sLuLNroCNQwEGxjshz2zaMQ6Vpy4kml1rHVYCvJOzNOR7e
U/VAH2OMWgRRsyPs/M7BJH6HR4+tCGjnbWzd5FjmDA7syGKI6pMjctnPkMv+2qhajkpPXl/mqBy9
zgJ/Ns7V8P3+nHeiGKoFq2khMKYVPPHyCqqsMc2ghRKgIUT+0CVWcpZz0R4ogeyNQqUFEB9xDE4N
mwu+LvDIcpZsbbGNVeTi4zv6VV7OB+XF/WFoR6zlCBin25CsEzwPMehFYxJl4RZLVPws4+rI2WIn
QUHbiAubC+1PhPnym0WrTg07H7vH2DGeahs/oqTTVLdDMMGvJnHUz96dFsEs+jGQdtgkL8fTJpyi
nJIguuylOkjtPv845+NRr2V/FIc+qMNbzJ+XoyDsbwwRTz31PlT+/WiRDS/K8kR9fViB3zGwTt47
ovAtesNKobGDREK8aNL7yB2Vinyrsjpoy5MEyP31+5uRqBZBq5IBp7ycVVwpalo0YObyEvuztgaR
HbeHQoN7dxYsG1jAhGWgUjajmP0w1A0IpECPNOktx8nyU8Td3gg761C2nC2fG6X0FGV+vcj2H2sq
eDcqShw3JSQhOXDFMmCjiqCBuVQytnRCGt7DGvx2/0vuBCt0yFdUMJwMWpmbXTjFtja3RZEEkVmP
3yujbJhZ0n2aAUofLNreAVuV9qEC01S6cTZPnVGzkx5PZ/w/6UO0TtCree6ZpfjSx/3X+/PaHYw1
ox68bvttrADh3pa0TMfse4j6J8dIYrcYZPtc4859mvkWB72ynXO2TgtxAUr4FLk3eyURuppPWoVE
TZEuZwKJ5UHAJfXvz2pntRiFeJbYDbrdNrRM+nyaF2XGjFtNxLu5ww3HpBv4ZuimIxTnzuY3wdgQ
WXLCboMtU8Y7CAOUOKDR4uhBKmd56ptiaK+VLTkG3oJmemnZpF+cRpgHV/7ePIGOQtqgp0Reunm/
Sq3CNwafoWCe8jbzw6lQPobplNa+HKvL+f5H3cs5wROATKHLSVFzewakPApLszHLIEfD8KQsWuhn
8py7qdVL59FSw2uiOJ9IFPFANkoHUrIS+/aQHRzFnS27urHh/8DzQ6tw/e9/5Q1ozTdhm45FkKtV
9FCihOPNYNXPRuEQpI3pUYyys8IriXC94FaM0XbaqlxJepNYZTBps9wiLZLE3+RZUjvfUsKFyCUx
33VZnPgLhMR/73/zneMCyA/oCFgV2mvb56KxJx7zUC+CrgDixwKHxnMkW/2RhtJO8Ac4jbgP4D/G
JVsOu1qI3pBgaQb5NEYoE49QY3mPT2UHyK9B0tvr2q64/ofJUXEE84PQ6U3iG6U1emitUgZ6KHeP
hd4WD+2UNgfp9d7UyElgwVKGA++zLu9f2wUcql5n0lIGdIaMX90o1GuoWNl3p6402DQRUk5oD2dH
mPW9lVtbyhRGDMDHW11cYCrAF8O4pCqeDaestRJEN9XpAC62cwHQ6YFmQEcICYdtfSyk8A31KK8C
Wasr2QXGo31v064asaWMDk3Ndk4CBWlOHrVpBeOVzeXd9ERooxRyEkLTGa62NXVPdFvGb52jxKVv
aUAnPXx2BwX85TJXxuX+htkDAPMDIELRuiRh2OYoeqhk7BqbLo6YIaeIQc9kF5xY+7OLnRQjvsao
xXXk2ohdK4uKfzVc67+IuJv/aXrVTqkt95HiSnCtw4NXe2cleLE5Qgogrx3IFf7xaAia/LQILVU5
spezpeX6lcxHPvgMOxcgIQgd8D+30g0hTALCb1IDy4nlmto3RDW+wRxxwBpttV6Hcn1wCe1+dm5a
LiGgH7eO5JKRR7CLQX4MTti/7VLTeCb2b+wzbquLfU5mWRL4B86Z7HdIPpuBlpvtR9RWUXG3BimV
H0SRaVcw+MhZ3t8Se5+dbGctB0JLw2D75emW6niqlJkdUaVG8UtKFrjtEhIf4WTor4d588XXB2C1
Ebwp/kqqnc/EG+gTaMlvI9SdN3Y7jGeN4sPn10+K3hY0FEqQq3XVy0nNMIbCRDXyIFuyyl/kJCG7
QmCuUBfrIB/5k+JuOjF0ylewKUn4bQiNy6axxElTBH0epj+mshXv+ykXoTtlTvagTI5+ManAmK6e
Fmjv2JVxmnrKN68+Pg4XCy02mwT5FquSKqXkpJVWBI2mTLoHs3DIfLBuK6htUdsjmdDbbeNQrCeC
WNO9lez38gtX2TDacgy63FqvzSpb8i+Laf5E6FV79SPHSHQoiUchwt4Ux0de9TJEfD5QcdByDTkU
D02VH+Fvbh85RkGHCVVLHHJvLkbK5JM22gmNCfR3P7NP5CtBXPZLA29nuXJsDqdRRmP+YNVubyLg
YLg6cfGB67upGWW82WmTzogSCjP/iBKwCqO56t6ai95El1FLFPV8/2jcPquMSDJLTR5ewA1c2apa
EjRDT4IpiXDanvrCl2pLObhh9z4nuwKWxYqDuAm7tIrLrqNdH3RNHl3bqlJOSzHYbxO81c6kAv3H
Vc7z9UeRtj1CuX8SP/5sIpU4IVFRBNlskpaqm4UcPeEMsUehcPnYomz7e6Jb+qAMbX5GhDByazjj
5cGS7n1gbjmASGs3h6Dw5cmobX3im9DMoZJeXMLYCR8JXo7KILd1P5qG8CKpVJkglLfXNviORcH6
IQ1qSVqGy5LozlXi8f4UqWj5ndV+lGX473H+AQBuMnh0Utvn1+8kEIZUWlV2EvfOy4ki2xf1hRrD
HQjH6EHTJMWfEMs9qP3tnRCOJphN6lcG8dHLUQY+8tBjUBOodiS8pZiH56xV0UOPon/SHLDL/Unt
3Wtc5iY1LIDDNwi5EhUXnHmgD8gKl5vUahquNLH90CM7drBR9s4ILo7KipBb07HNRhkLVWP7WUC7
47z2B8cAYo4WKQwTy4xXleU+uopyGb7cn+EOSZuqCOTdlaPMs7/NeYdFqie5IuGOjGYOPRugjTfP
ofwmAvL62yi6tvfgzCsXI8oWxyVX1MNTI4T9Ds8tifZOGdm/7v+mvTOzLu7KwCUq3makBQqIdruM
cdBNifZPFtnlsz7+B0PX9ZmmCgXEEgj1NheUbAmmRktrwDb6MLAmZFgcdVyezFY+ksz/0xB7GRWw
sEjgcQHSrrrBc5ILIznlcLGnWZJj5oqaw5ummIrFFVrTgdHIImzSIgtZr3PKE/oJN8Ei+qeNqhj2
iNp9Hc16eCf3fdH6vdmM2sW22PKU6HphuiKudMVFwlGjBzODij3bvWOccMypu4s0yPWp7mw9p5zQ
JN96zZkWT+tG+gDKLEBvOUpSWZ4Ar6u5syJ148Htv7Ocq2QX9VKUqG6FUhGdJtaTQFDMlfNJGXLz
KUeY/SAt3TmpDMIexueDu3B7A0ZarvZZryUB5KLexy+cnoAqmkdjnOSDN3PnDgKcCyZkXcrbrEmN
s3ppVsyLPskKmvJiejf1avxkCaH+LOV5PLgZdsdbe53s0x0hr9Eqkcy3eKOlHJHEJDG/ocOZX0eq
l+9Q8LUP3s295UKXg7yQXOqWJSHVzog6RoxOXSsP9OeU+QRDvT8YZW+9mA9axFTabovcTSSUroJ5
GcxLnj4qg1n7laQqHtSw+iCpX2/OzeFbJcMJAFbpcF6ol29GhR4jLiQAHOLWWH5laE16A/376zzk
g1dLdvrGwinquU8PTat2JolqIvnU2pWnnK++HFnpFZqLGuJkDmUg44yuZ/Y2KdL2e55K/Y/7l+bO
LgGkRB0BxhefdKsyZLbagrTySieQl+SMjUPVe4NOz7jMOql121JXDxK4bQGTEh45LGEywibA3cxt
JS+ZMWijjWwHlvsucj98ffP24/uj9tgmsrkZY302/yo3Ocuo17Sc7SBzv/34FLlvQvfg5tim4zdD
bF7exayLRjgM0Z3ef3v69Jz6z8L7LrtHU9nmhjcDrXP9ay6N3uaLsTDQo+Mq/qfYZzKFfxT3Hnwx
Y2UC/zUKdKP/Px1xfvfO8S5vW/eIhnY0xGZfN3TzxjBn4Qv3R+x96t23qns0jZ1rCNtncna6etA3
t89zpmminJO6CEQsVZ45ltpldTQ63T81eycUsgrFr7WvceN/ZUoGjFeRFEHb6fRPojgJsIE2PSCP
R0Iwe0MRoUMSIHqlE7O5hlBVGxxsbIsAlTfxE7/KKPRo95rfEhig/96f1k4widwQkC6DXjzh5Gas
kadfTw3seCt1yp+UeVpaLyw69WMSqknpzqpSocVb5Qcv/f6wlGgxIlToIK5r+tfWG1bue72A0m7t
uRzcgUerdsc4N07xrEuG16KJFyzy5ByZOe59W3p8YIphKZADbea7cAf/P5LaNA+mn+Be+anU8NUt
Zln9cP/T7g21lvTp2qxc122cLmWGOmeFRaDRlwZ6RtgXuFat56di0gDT3B9s7+kimgHjDbLrVtNk
woB7KUzcXuTJML92+aygnqx11oOZt8ZDKmrtqsBNe0rLVD+inO9NlAYG5D8+qm6p2svF1MFlL3pP
zGrYkKqqRhcnuUmac5LY0cFLsvd2/T3UZt/kw5RH9ayASbCL9FymdneeiE1+Cy3B0aqJw9c38sHX
41n5p7S8Undezk2TuqZOSjwuBmX6nehj+CbvkiMoIFEM/8wm8ljDKLYLhUcqvZt7EpmdhCYWkLyw
jg39U0HyLCoXLQYJ1vegyudcJJ3lhqGa9R5STcbgxfhDUIyBtoSxT1kWnqUM0nIxG9usvSUy5Pd4
KGlfra6ILBfeVtriVlHMhi/reWc+LyJrf2cQ4FLXtlvnU5QZZXl1TMRMLprdKNGpi8uqcyXk34Nc
UaTed4oslL24nKffplza+PtUtvxNMUtH9SMwuO/HcQo/ZKMputNUqGXtm+qMPYCTRuMbaXa6/tw4
qfbNLqV59PVsiBqvzDVR+DkvouN3RjMOLhbNkoSNrRBvZ1WrzYd6GmBSTBKEDs+BRP3L6ChbfAip
43JnhGamXNS67SDXLoIuwIigobckVZZ7fShZs7sYPYAPASgWx82lKLu30NnwsW5yO6+JXav5nwI5
S/TTqVyCeyqj+csczdlnbilLvOsci66nC5MkN/5FynRGaKRT4u9d2iTTQ1HrzqUYYSQ9SOrURSdy
RSX1tEy281Mo55l5kotIx6NEj1SNey3RJK/S0uStAI2S+ziJdf/j9pjNRzWfE/UUSVIL6m5Ky/Fz
upBC+8LWi/JZVE33sU4b8wnxxqhwhTnN7TMhSVy7eWuKb7aROb8mUyxnZ8YhzR0SZKSukmK21qWU
mwL9zGkc3w5ZqWZPUzeNkwu7ObJ9qhYTyWNhZJEvihFmcuZMurjKOC9GbiTz6p0wgbByX1kGvfXq
ycQ3s6by2V0zeVQKN8rrRvfb3kkey2XqBmzlM+cbCneT7fVzaXxuHKMrXQsomP2kStMUGLUy5ehW
wyj3ZB6a+TrG1dIgKmIXeoJ5Tlcobu/Ay4NGVk+9n4O+ax6ULDZxduOxaFx7jPp/Gx0RSTfMJbPB
DBE8g9c1SyE/1r0wvgxSGAMvNNLSy4cSyU4zAwHhLmAoo+eRUkXnFrbZSF/KuVVNL4K8H0h1Jz5q
KRYKzyUmzsIlI0hHNiXx5cOcNO3ncemM3tXrXvtaN6pQzsj4mtVvDE/VwlOxajmKb3auV+CISMFQ
G+TvFqY8p3Mn8qlBNrtxqvdzPC8YVIYTWWubne+/IvtDIR0Csp07bwsSSceyjBwZHmQ4QVctykjA
zqiNsyqFRy5d68W5vfEIN+icIuBzS9FIYgHW0y5pdzdT8+9qVvZLGWgUvn5CqzQwV/gqmbQtqkYJ
0nZwGUgetZF91Yo5dTzbTo2fq3queP0jjCImwAheYQrK28dC72ttcUryxwyhgjdOok2Xkf74fDG1
mbiqcZL5QR9L5VTJyvxftgnG31QFabaDwdkUPMsG7CEVsjQwOpwzi15vZVdl3IdS6vvXiwGDIQIW
gSwxyL0bNFFpJnIfC8rIqoLkQaZyhux+vnR4sRx8051Icc0ZgZtB56HJsplWnc0RbGpIbsZQaM+Q
HMJPTuPYvwrqnh+bTvm3nevlYMybY7CS25DXIzwk1L9xoegye7Ia2FlYlS2J16045jqR0tMiGf/c
35+b/GjdKATfQKUoo8Dt3ybGMy1T2ZisIjA7Nf9uz07xPtJ6Ezynk/bfarSPL0PWVbw7y/wFLkRa
n+7/gD+45hfncAXG8lSyYXFFvslrVFMyKwR/gUukeTr5azn+cWmd7h+hl/b/zFjnvZILO1Pdom3L
p8xsY/tp0WtN8vtYsvNzOOfJdzksZQABE2WT+7/vJjBafx5mfvBc6LzfHGAMYRcdM9wiiMO29EpV
4x3pxKT5ee38HCNLO9n2nHthWB7R825CTUYmU4C7sAKUEYF9GflVShJPUTMUpCHhfJK0sjjldT1e
jMwSb9TEWI6qdzu7jo4MEttAlskatnsBYesmbGIGLPHMDqpFnrm16g8QnvKDQsafe3y76HC0SUxo
c1Nw3hQy8FRawH9b9LlVEY6uOkXwAWZ1MiJf1/qWdzFs7MolYlk5u03ZIJi8pO0PNUur9zIWYZ9U
I9EXXyzoLVzHASl2t0yMLr5qTmN9LrrOnLAZqbMfgFHy77kagoxbZqZ3GtVKEaep0cSvcpaQkq3H
EOgMcr5KjjFj26pfuFKG3k07MY/v25g68MnqoCzTw0W/wSXsMSnZggH93kSRMbukA1bi4V+bOi6X
wdi7UYW30Ftehexji8hY6CqLPX29vzFv3i+2B6xUOiLoK8K+VV9uj7KMzTkuMU1ImOvJFGH/2Uik
7OE/jEKNlWY5/K6be1a2UrzV5LwI5LxXeUYS6aktmiPN1G197s81RPeT54Ek5Lb3mKRpbuYglgNh
hcklz8PpRLwj+3OSDqy/Enpxrurv4qRP8DA0xI+4tbR3E6gI//58b257vuoq1kTkB0UVjt3Lr2pO
oUydFFRJkunLCasr3lKpA/kga7Of2RJ7krfn4Djs3TEMx1HQcbe9IW5y0hyxwpqogUTl/yKjGB9S
KbItl/zSOod6pf+AfZg+hUi+H9E59w49alErbwB0CxHwywmztWoOWV0G5rBMj62cj6AZQ4z3RudI
XHp3KCS0Kdgz2o12UirVpHsrMA6pc5vyuRTBg0KKYs6EfRBH7iyjLdO+R/OXohzdpJezIouItAU1
qGDpnOqy6Fkd1JllnhQaWV7dxNWjbIXlwaA786OghPYQqFz6k9tYr9Uak8hcFAFC7v0PDb/TS9IO
/eAmqrCOcJvKzvNAvQwhKpotO5aqFM7IIEY2TUva6LajoTyYbVu4VZcjfZkssgsZJD212WD/nmhE
+3UCojMz5e6aQtG6SKUwHqiC9asWqnDDRj7SytqJLQATUA1CBkwGybp5wFZdKmWeeU8SwwKch3xo
wWWJBOIZ45DqE1ZT3TcBOv08ZyiQoeWSL9f7p3n3G61NeI7s2s/c3JGNDZiqJdUOhJqZj/JgPGN/
gu7rVMDDwz/nIGzbG46uIcVgmuK3wpm12ZSCfmYR1LYifbarDlkLo0DXth7zk7CWfj4YcFunX+/N
lSaNlSkIuNuWeDfWpZMXPYjo0KzfglKLTkVfx6h6GVn6Heer6Zw3fW15Wuksn8I+HR9g0lUHMdLe
xqehgwAEceSt+6w6S3lb6EC4CrNLHgu4dahCj43bS0VycD/vfmJ82YhUicWAJr482EUui8bOpiKw
c7M/WVHiXFDjya9OHVmPvWit7/d30N7UqO3rwC7BOzHHl+Op8VxPkznAto7i7gcjGcJD11v/bIxj
qx8s597k2D4cOvqZqPluDsyAlXmEQVqGkhfe7ZmSiYvSqM2lQvbGG6w5/g+TI8/Ab5WSJrt2nfxf
RfBcKTMrFPhw1JyUiwjLD6Mzz6cEw90vr/+Mf4+0zvyvkcAsKZEgHAp6IAw+oMOMuhd1N9yJjwqm
eytGPoHx1kq3NbZnXu3wGHIUMu6lqyu3AiX6lHc9nmVwKz//h1mtiGSqobAnt8HCAqsaq2ewd6lc
9kFicdj9yuZ+mzD5kw4qCetO24TMKyFAo2vwR01v8wkzSmUyVaI0GOJo8CZbWx7j2hYHocje11tl
WwnNjZ28eurMRO8BW6OCLrTPqYiz09wb4lyL7ijJ3ZsQCQ7pBpnV2nl+uSfG3CGjbmgDd1GO5hXl
5ABo2BE+cie2YiMQvPIMgKXYNkGwdzfTucHLDjowqrtyF7u6vXQPxmjGp9imPJs0Y3chIDy6qvY+
JRE6BCFQprdqBYWZg1nhUUP0LU1gA8nLlTw88/I5q873N+Lup+SFA4MEHOCGGNOZMxZmsZkHhNdw
6ZcexdbROoLO7r42RFPwCcmJ6Q9unlPU2+O5s9aUI3SGU9qlgkKpHH9cNJGeCS7z1EV9qz9pmaBW
MQ0ddthWdcB82jbB/7x5K+cJcgwP303EGg6oxZL85DjV92p0StXQnKmlp/p5TBG6ALJkF3DOJWQc
3Kp02uFSVQV62VmGHzDZdlG4AFWGB2Luo5ri3mbjzuGXUZK6pQK0Y5SWoUoToASM/ziZDU0M05Ke
i6T6Zwpn+aeDFOCPkZbDwcuxtwG4GkgeyNNuyeNqaJuS5tR5MMuj+WT1U/IVIZwj4bO9qJpXHmgY
bEhsYjbrj9WJWmZ1UQRWYkW/imGOvjlSv7jKjIQCALXZdeasudzf23vHiCmtik8r3Hh7yf4fZ+e1
I7nNtesrEqAcTiVVVVd1mpxOhJnPY+VAZenq/0ezgY1pSWihbQOGYcNmUSQXF9d6Q6tj0GS3iIUZ
uSE/5sqUV27gWK3uAvhTf70+2N4CLvqC+M7YVPzW+HuzbuxZzhmMHwNhW4uH6oIaSUB+XEf6BcWp
6GkU8uBTn2sOntpLAF8F+AUJz/sSCQUqPis0RFRlIZKvxEMaSvoHoUj/pGPm/IvRW8QbuOvrg1bm
zp55Md5qNesoUHtnaYG3mdJnbqG20y9nVhP/9U+6OwxMe1hKpDSbHJzwD3k20lLUIUrpURKw4Wni
HmQye6EJeY+FpwuwSN8o8bOaMn1LTPL6SO37O2SsKCVNUmL6ZpyZii+ZZqy4RtGZqhvVbV24eDjF
mZ/jZvfmdjRyaIgDAx/n+clBWd3UspXWBD9yRlHmPzQjxaPa7kwPTHP59tsa4xwMNojJeM6sOzNy
oNda0iJj2nV5+aUtbapWRQn3NJvM/5AZLIsIimrpA23g4T3Nfa3LKMTZqJh8rKzUeI6SKvCtsbcO
nm175aClKEiooSjByV+lBpjMFJLZoNlnNHoHs2lSu3/ztCp/1bKoHsZECc5K1ggkInDoO0HQ7a+q
VnSKi1OidrB/d+IPOwovaHCNaJw4zss0ZWrqypYUkmTVjMKvXT0pnjGU9S3Lwun0+lF5fShgeC+H
KjHR7mcHEF40BbFXdp3wkUTLnySNh/PrQ+2Eclgp6GRSh3EW/M3LoRoNq+lmScijVAGzZMF+GaMk
vjpjm14Euvt3U3SEndhGApBLgFHZrzzguMFfjjmqsWiToqaUPgb4+wWh8Yl3o3ykOL2NowzDZqQA
tOTl6yebFoWWMTvUEvvenk5xGGuPzSAVfiAV5kPcNEcyFXvjqQhnQjhn01KRfTktNRWlNiuUfeKo
UtymUoJHdYjSJ1XrTfBL2DK9vnR7nxE+MUCNBcpIhvlyvMIcnbYRsKCboLc+dpKSPrWyIg5G2e5F
LMiwNaHjq5HRrJ9Rsc5b3kRy4zaQ+v8PRebgnHbR+KjJ6YEM4fbOZSQeoIs2AK+b9Tsg1WkXThHw
OQhL1f9mB08uz2pl42IHI00BVHGvhkH3KbaxIz04BnvfkjEXYhEvHlxPXn5LcBxw2TVAdSWmXddm
HJWHeKyOcMp7O+SvUdTViulBFOWTWrAjjVZ+F6pTeq6iaTqbSvddAlZ/kDHtDYd752KNQUa4wdcm
HYk5GgwIaU9V6xWDZCUu9ijhfWx2zaXhvzlQx9tbQdrOZLwKcLMNQMBsNCUY4LzeakWMrhlZQGxQ
6EBIcgw+SjADKEr2yfe+apyjOPbHUPJl1kTNCVwU+2d59G/ed7BFOh5U+W1IphZsiEUG5bZ4zSte
T3/kUyVShSgqg0TRgu6Wjp30ACcEmzSsRr+Sz5k/EfBNa9ce8yRHBi3oD/b3lrcC5ZteNSeWlHIx
uHi5yWw1NQaaDdBHwYJ8CNMyPQ91H3xCIat/wJF8vgPihUV6hmGNyG3ZRRFc88K+sR+z0ooODvaf
Pb3+YgB6+EU8ionGq59jyKCh4raHy41cROF2Zh7UXpJq+m3IB7t2u8goYh9rzXw6S0NZlb49oi/r
xoqW2R6wJj137aA2bQ+oOL7modJG8bskqRvLa/sEtzsrn8FexZFNhX9sa1U+mMJyKtcz4E4mByEk
ABtdDsBf1aRI2FEZO2Z+c3j7nXSKSOcO/SoYx3b9qAZoRzkZMoRTNRQo/NZHSsk758vAvhX3hwUg
u3mRYPHsTEmkFje7r6XnQe7bs2JkxqUuJ8ejJnQkJrqT3HKYNbQ9eZhQSV9HSA6XVIQh9kEiceTr
hAukJwztqz46pfCMaZ4x4apKAB5IAfRPQhj5F1h241u/OghdTtkiAYW+yuZeLQsz+2OZdMWn+Juo
9fwd4grm0nY17uqqzp+1uQYFJs/Zgscyrq/fepuEhf7UQkCH8L04EKybK0zMxIhmNK+OBNOoBDf2
TO+of6T1MJ5zFQNdiqdH1P4/0ePFTkOOfQHQckFZEF3XCPXRdmY7kRPn6uiIWj5oqgkFqhlSPb3X
jdH5gpi5jYRY1sWuWdviXd9VsunmeZdEfopo3DO1PFm6C5yJzuEcpOHHgs37JJuo7s56M9+TPahH
74/N/uRHI3mBlDeVXSTdlnD91/GgUD2OWSnZ115EXxPsCy+6FabnBiEJr210cZC17gxHXmxCZwb8
vmWMYTnZBIsd7xUt0PFDYDWNR4cYd/kplH7Zov701o0A1RlwAkW1RRZ2vRFsK5R7HXfha6kVGg2t
NOgetF79JmWB/i5HEvUOJGh7cKVusiH8XnA1xlGYyq1OzfLlJx3zSvS8jZwrWK7pauvC9vQJ7cph
QDrz9fltUhKGokwHh5NmIv2dVXDru3IMg2Zky5moRPo22oXhnQ4G5J/Xx9kuG1QFSGgL1YgPutYb
7A1OE7Uq6yqGzPYTPZOuVgd6Kpjj+NxWQjnYJpugjfoZy4ZcFz1lyqmrXdmqgy1ytbGvRhfW7520
bO8EgIq70KjKmzI6vStZZflkjyjpT1p+VD7fxg9EYHjsoHRIXXsDbhF65shzq1jXXJODZ4RDsu+0
LTtGNQrjB7KZXMqOJUL/9a+83TgMi9gblwUJ0iZZ7+oWTwI4FtfIkuZLCr7YQ7zWOaNUnxxsnJ0F
hf5LEkbxiNbHeuOEeYimpdZLHHv5MwBt9TrEsnXG7L3w+2rMvrw+s53hFmsZxKCAi3PyV2kEWph5
uajuXxOzHnIXMmHzfbDT+Gksc2wehunNeCjQEfAyWUTa+ktH9+UZnBromVQCnKs9FPZHSVSym6Ao
+g3YOd0dpf739fntbJhFznR5+hPW2Dcvh+twk+StqjjXYHnRDTC5n6a0U541yRJu7SjddZa17vz6
oJtMepkjMhh0ehYtgHWqCA0FeMpcO9c2153wEuKjV7lOvsA+ZlBG6RWJUOmHkRXKzzKv2yMf7G3s
YXjgGYtm4BKGVmuK0m83mCahvGbS58nW0ruASR5UrfZG4f+O+C/3OIdx2Vl/3U92omld0NrOVdRC
/ypQqL2VcfjmuqPBZqHhYwBqQTliXU7Nw2YMHQlqthUXlOGlRj11VXqUTe+c7xejrL6YXet6SJ0f
yb7JaU7CqUBOBprsUnU4utZ3PhswbPYkdwKrsw7YYcm210P0mq12Fr7STepV6+zgIGDtjsLSAHZV
qX+vuV9jVDmDREZPfzafr8qYgpUP5ze7YrI4dKss+jgQK7gQXm4BJVSUXNRIiWpJ8WVug+yS10rs
CcscDrJWXqD8v17mcOTpCyYDZUXi4hoyoOZiUMcYQ+5msK1nqxThtx51lGdllqPE7bQUAau4iPXR
HcocCT9wIWr2pegNBBuCvjNBQkYRsGl9iO+Qi8HPQ6co+RxJWfJvqoZwQDjSoKkXJln6GJto0/lR
0sn/k8vI7FyoGuoHq7UAiRaU9fAtTXr9MbLzbHJznfqzm5LSYhEu4R5jAWqOPaeNe/WcKa1QP5GU
57JroPDUnxC3t0g0s1xO/FLgQelhK0yva7JK8505p4XMm0eyspM06NxsTqfY/+h2KlewF0Lum7Qe
9Xf21PE2asLZmd1oEPP0RJJr3BtNjR5pP9ryz3J0kn+jSLPeQyAPA3+QcDNwTXx1fsMLLT5kGYKG
l4Lo/4wCV1D6g2mBv5Q7KdW8Hk+hr4lUlD+avssdbzCM3PazvgoG/FWt6FNqw6zxW+h3Jy2wh+4u
6EbzUfTS2N7KLq4zX2oC7VvSwsGgVK8tmJ0olU5Dp42ha6LyKZ1TJRYP+Tg0sTekUvojRg4tvisQ
lRtdq1Fq54zrelR4tiMJ8KMxUiLwX0bE7DrVEM+45ynCD8ZWrTw9y4V+nRskw1ALS76WuA4I/D0j
KC5SPHfCNZrWNl0zjXrJh1FmdV5S8odrS0b1jCS2lPoigIrum6RtMotkSlQgWi7gp6kGA0WvaNLu
rdwa60dJzafmfRNq8u+inBXNSwWaHm4vxCzeqUGaXhKzxLslpGYluWBd6v9VrHPvDXMaJJ5oCjgj
uj2W72drHCzXSBxR30mqKv5F5yKLrjVDshQqZBrXiO3EeWcmlSo/971JaYaHSfNArEWgAyRcBRrL
yqyfWO9EKSSpPk8+BPBKywMllL2QwkOZzjGwFnp4q4vbjIUiQy6Lb1MbDveK1gQnwyzqgwfiXiS2
uVZ485BobXD6E1F4xAMHDZ1uiH3YPTN96C7x62A4MmTaG4r3L4WHRRCPdu/L6IUBJCqtcYZy/izh
NcXLA5BEnF54BTUHigA7Q5FiQZWnUrNTp5fVphyMREjXIGk1LxF1fq6EGT5obe8cIWd2Mjp4Bzgr
cLfgC7sOlK1h4rkHpBn/EL07mZOcnozSyH5KeZg9DHhG1gcZ687G4Coj40Ccf+mwrFKsDOKrWvZF
cJ2tZvRz3Dx8wTE7qr/tDrP0OBa3g63QWQtWOMNal3yDTMrPROd4To3TvY2QimsOqv4/o6/TO3PK
NT83w/K+F9Mv8H2ZH85mcTdUaue1ddnfvZ7r7SSYVGFR8yN3pqW+ToPokGD3M4f2tTErbB5CJwKn
LuRTa9nlD30yjQv52BFSZGc/MSgI58VieMvzDAhIcwas+NpRM/UDdFbO/RzS5O4k6+DYb7cTJdml
rM+VvAi9r+74abaRYDQq9aqEYda5UTgG8Zdahgg8FFET/yyH4Eg/Yzs7thM9ZirfNA+pVL08mGEB
s3RseuUaj4Pt12iMngIV9HZSiN5/ffW2m2qBLi3Mama3FZEKbICeOr4DV14rxvc+DNovpMpHowAC
X2cvTIUHCH8un3KDuagQ2J5sQR8m0XtbnPDwNs+qHAam10bIaLjTWFn/pkWrcCtmbWK7sp5b9lkr
gyrx8FewPqu0wEKfglkc+OMQwsNEzHLkbiqt0k01tRF+1GEsjzdwqT7HUNJHnK5LsiIEm/X0LDWD
8c6psYC+ZMXU/siAOf9WkjT/YjhTqF4cKtrOVQ7xd3jQCIy6l9PA5RJyRvUfs62N5oynyfDNQq5x
uqvQabJOAdWz7wV2TDFc36yZz62WZedZGXo6aHVpWNeFaV2dFSeZbN/skWe5l7qG6z1E/kj3DT2L
HU+Whg7pEHx5glNUjsBrFTKqHzlE2xLfklwkrgrg3vBjW2pVt9ad+mPTQBLmeraBACC3aCleGXQ8
yBHq1yz02Ps6cklFysCVHHNSXT0LU+X7mJdmCXC8ySB3pFryy4jrOPC4OdP/hXSQ9HMRO843qbLh
fThhkd03ihPUl5rsoPQy3WyicwdH/VeaK0F27oyx/aCkVZfgRBGXo1vAk8vcUuu0h2Geh/leq5wo
fHRSye69AAzUN2OITXK/yEIQPHfS+T6SpyHzbQR2Wq+Xa9zk9S4o/2lxCMZgsUS00VfiIJXgNmvV
g+1kae8h+TPpbjKG2u85y/Mfadtq97jdlMNJzcKxcS0rCcVdkjbyHTaocut2Tg5uYiikf1QTMUpb
qY0f0+BId2mvZr+6uhHf6gK/DPgCH1AzKrsg1u+yQHM+Tqk2JacmJKc7LTEXtq+ZJ4UbzUn/m0UX
j4nWzco7bBdM82SrfZe9x48MW9keQmbtC1WaPvXxCEMnz/r+IiVTrJ30IG/RMqhi5xnhLUnA2R5i
+g7m3J5yW02ia9FpQelh8Fn9yDKIxK4e10Z7bpxZTu8sM9B/l2PlCJ+XlgQSLGr01M+6Gd7bmBrB
WchhVXhqq3exXzRdyBaQpbGe3EEZmw8B1PfFjb3UxIMckmy7bdEYlj/IgZa6GEBC1B5nqb0z+2x2
7ijnI6U5Ysn7LKRI5zSYw4e5DJzHptTlj1NEP/CuCtssdvPezD7Tt8omVlMP65NobTu8NJbW/IAK
AhmqgmHZ/wzVeVD83BEK2Xo6GeISxYDp87ipU3duRRl5kWJXg29XfX43xkpV+4R69UOrRMb85Ehj
870uTeeXhUOEdD/OvdzeR1FISi6FcXk/RGZkn8I2GYDIjFqmuBAI2uc61TLolVCvpcskoXEGKzFw
PmODNw4fEfjiU6oJO5zzyVXyXJKotB+RZ42b97NaNKHXZbwHb6yKCgx9br8GaMcZF72Yq09VWYv5
IDxvLh/CJs1xDjc4fBrZqxTNRLW7KxaRLbSxoD2EctKfbIPKZiwK3XVIjA9ymc3Vs5Rr5IVKSV+K
2sYqlxnkCFfwFjpxmEBabyVZu0ckc/ZCeIMH9ZOduVFrpwwAzQCn2jWOwuoDCX4ZXmR5KPI7kRbp
qc7a9iJKufKg+h92QTYv6GVuVPbJ4El2Af+9vFbpVRpmGw/pTW/jbPIFOnwSrsJa9j6Xkrn+rSop
UTPS1IEmRxpN74oRh54+mhTFnaYEIQmjGK27zlocdd94DfPToCxy3S9mLrBuXv60QI/yPtKxfZUy
u8F0SAneN0HXffgvo4A3ZYEpY6/VMRytniUztSkhdGrlS2giPxHL+n9eH2VvC/3BrVAkhw+7Lr30
nTC6qkDXRzfK+SEQ0z+ZNWHaHGtvNstdZgIPi/apRZFx3UPRk2FukClMkWuG6tUXvKNhHEguPthH
zctN2X8ZislgMgZubNM1bOm8y0jCAkYo0WgLu9r67sALOmco7X0tS9P8zJT7axWHUKQkwAIHWegW
Lrz8AGAlFIFoO2Dj+XKH9L1llGUV4MfaWmK85EVsOq4mZKc6WVVQBK5GNdV6X+O49ttuKyX1W4ea
EPZ+AUTSLLXhXreRabmhIhlvZt/x46iA0VVlY22F8JEkcbTGMDlZYaLcqtnUL5RNpEuJyd/BSdk8
N5ahlkEWZWlgWKvvgP7GRFGBhcB9EwZWrmRPZmGm7jDQqHOjgFpN2cxHjbO95QfWQ39wqWpvOGAt
iuFILiOdjVeycYIMS4QYhHnRyAAvLbXTz+jezl46RBclOrJu2QZKBAJwGeDpBxhsExwsbcD3qwKO
LSSj/IxvkuSGyNm5Qa6lqYuDhnzwWt/7xmDOQODTJORdu3yNvyrbeJfJgdSCQh0NI/jSR6Hk4ZoR
uGk75I9dlcxLpl0dVDi3YYNZ/v9BKXO+HBQKJW2nJMbsHbnii4FG8P0gFr6fOFRH3jx62ENYG+Mx
ulRtN7cqSC3R2fCvbv2okn5Ts3iWg7Q+QPgvO/FFwfbPKIszITLoqJ0ty/rXV9SiDjZbwIQoY6of
MLvMz01vFB4KJ7rilmNuXpJo+CYpjXN6PQLvzY+HPckh7dct26uKCPMYMKY3vMvTpwSJ+x9WbPyn
Uah/syycfG7yl/PL+1QKLO6TW0/5HrZV3RHxnezu9bns7cUFgwzAB9Dupupm57jHwEsHJihib0Qk
4aQqnX7K4hpFn7kxT335ZtYtC7cgzuAnLdKxa0q6VYIoAvkIOS8fhnMbY91WNXXk09Wor9ZsxX6v
J9PB9t9bMwIXzWwqpdxnq7hWVOUfoxSkBMYm+NKpqf6ekvCRLu7eIUMEFI469xVNwdWa9YoWzzVi
uLdsFLkHhErxEO4RHzq9PBKh3dv+pK5APBc1QUL1y+1BPYHuOdYeNx7WfewOXYUBX51CeECaKXBb
vCpBRJfZOdXi8Nt/2DR/gC5kVdzZq7HLmOZf0wG8xtDV8pqqtejK6+Mps1qy2jFOJY+nsPzj9VF3
Pi6MB3BNgCzo0qxz5zyPUOkaiNNSFdsPmYT4grCk5Aei/EcwgL2hQFawgFhkspirVBbBkJZUlI87
z3rq9RPuL4qWF36HTdpBmr6zMdmRCBvay+W+AapodtDoY4bxmloozzEVxvsauaaD4ubufBbk7CLW
SPN/tWBGC9WYk4iKURMFuCIHoYtnR/Sp7cajsLw3FP7HbEqaqggnroYKUvyIUshrt6BVk8dpzIz3
QT4Po9um4xAfPKd2Ph6xhAgJxgcKwBrihw6B5oQDSuaqmcreoEXxWVPqI3LgzpQ4y4vuJKcaX4FV
7JjMdC7poya3MpN+pE2R+6OUq1c0xoeDF8ROHoQMFDgb1giI7CY0CpCUYprCm0jV/leI9s/MTVYr
9PVV8LoummGOeF8VlvU/bSrk+h6B3OQIGLz3UWGm0E1YrI034hZKrwmo00WIw7w5gduMwrMulUe8
x51RoKIswCJSW2XzEm7ncuRtTnckQaHg3hnGyPCspLKP8p7dcSiJohvkLE4Uq8UDkTG2Jtp2sKVj
BbPmLHzOYAQeXC870RjAI5ZXdEXMpYv1MhordmqqQy5JV7XLC48erYNpvDJT/xLqk10lqhfhWPAu
BDl2kAbtbE7ivPmHcQMUY/0cVI1I7mOks29xGCBVZ0jBCd1/2+/COTrIW3c+JeVl7hvER/ANXsNO
Qq0fVJ4FGDIjXPCuHizlJ+S45GCUnYyEfISfyFB/yNkvP+Uci7iTuiC8lTZupSdFhOpvIzUd1H7G
rLbPEFaq8VqGVGfeHiX/HxuLziAQqTX2LCv6urRVUBrtQOXPidLaj6e58sdCiq5vvsuIwjZpK7qy
4IdWicKgNHEGjg2TgirGTJeKRwFGMYzPuGep/2FaPDWWNiSwr01vIO1ThPQDK0TNMOzw7cki826C
g0pbOS6GI1Hovf1Im4oCEBhkSO/LJvorLR9qw6mluIlvqeDZaKHP5A8iMHw7lo5aY3v7cSmjgdWz
qIWssy1bVVo7U2eqd0UQPlIqnS6SNvz7+kptYdUmnWJ60lCSFi2l9YVWOrUxmNQDbtRzqlOipfV7
FKNyr6gH7TQmrfDJ0/G4TSTzFMSDgTLn9GYgDL9hEUZALg/5HXXdAo1iq0vkgJrPIOfimmlCuWgD
Wv0ibKaD3bL3UTndi9ShwgWw2ZlS7MhJgZhqmkXtnT0m02VM7fiAVbr7VeEhgx6j+4d6y+o5ytOA
njEMgptcKaoflap1Lud8di1o8F4nd5k/ICjmlYjQuPXU5e9FoL+ZvLR8VdgggO2RbdtAIeNp6rNQ
rmKotGV5jinZArgsBxfQS3bwVfdOBZVHYid8eIDXq/Me4bFedU0d3gCuYkbXTZZbj2P9Y2oOm4G7
Q8HyBjJH1W7zLhaWFukGHPMbpPvkpKKK5mtjDA861t4MW0VdBZAlh4NyJ9yUVZq8iItpTqbkcOy7
+iPAGesLwiSIJThmZB6kRssXWj33l6cww4E6QEdjdcNKnG5LL5B0kbK2P8uy3LnzQsFW60S6yEVl
/3r93O98RsZjuD8YtM2xl6UuCVUZzZyumvMI8WG1fdAo9L0DrhUc7I6dKw/xmGWoBTi+Iej2ejXA
WVgojwALEt8g1/NRSHAKhBPSnH+gp8kFgVvr4+tz3Mla4KdwI1DLgLi6rtjLRqlViMfyzFHL+VSr
VUx8k7NnrW9kNG6ThiZbJz8XWT68PWuh9YJ8JYSV5Z2wOg9jnkucEgMJhHYYfSOMIh/nzew05ofu
03uhhj2KyeYizkhdahVqGnNCySvDs55utS5cKzbHU6Uq4zkpTBP2vqaKc2eW1k2VAF755Sg68144
Wvf1zV97SQ1pktAC2l5XlWTEYaZKmGcEXf0YSWnj0S2gb50Gv1MVr2gZXyR/HGGZvT7wTkhnYBNi
zKJ7vtnKZTprU2VSj4ty1XmEKq4/tlUSn14fZefA8IwloqPxxNVhL5v8r4u/CDPBHUW/SaXE8kmR
u+GshtOipXGoIbs7ob+GWsUCnGh7a6SVemvHyvQdZc58S+6OehI7p2PxvdZ5kS0Kq384hX9NCIRr
VDVLmTYdhvwntN3wswp951KRc1z1pIgTGIRGQQ/a7IrPr3/MnWj3YuzV+VC1qa9liqY3Pc2LE7Jc
FoUknu5ED8WN+bYHW2TLpV/4+hT+Kfsvqf262liKpJkaCVEpgJ9hBCAizK5Jm9pfaYvgMTl0yFm5
DSApX56CkJk7mfZghOX8iGpgfgRo2dtLi2QBzUQknhFKebmXEn1m9TF8vHH1o9Vv0SF+NMFlVK6u
Dd2nt39rKO5w3DUDmNWf+PHXOtNiGjUHiAa6QtWPgmrZOUrQrYbkGPuZMr4ZW8WXRqlkuVcI9ZtK
pIOCEejUiVpM7FS3SNcbL7F0yY9C0zjoau3tYF6kZI08sK2NebsaiWCINLyatRqkCHDRIHo/SCWa
6VEHfGewQpqudWwGow82K337Hib7WNp5hIVtzkP5fBoN5ARvcjybwI7Eb3lC6sZQq+59YiXZwRbe
2TMIsmAWxB1KDFpfKcqg2VMG8vjW1337DtUo/V8RDuJ71UvdUUTdHWthltKqNLegPNugf92ZCOm0
ljE+FIFpXBXAe9fOgF75+u7cGwquBwm5Qflpc1MWAe06TSGsRm0fPc3SMJ/NMO8/JZJQL68PtRNW
yXGJ3PBY6MWu07m0GEy5DKgSZqORvBsBBt8BXvkP60RaypdTYU7trFNA+VjY8tIlF9H3qWmF1wI+
euy7RjuYkLpzAIAkcN3ynIESsz7aEhJySYDKw22wZ0sCvFxZ9akcCCXnEbhQ7Gl1nnQeXDMwY2ph
mb+CQkfgN6k1+Uc7Y/vN06ScQLgaSvqpyUf+k6gdTMxRpL5BxzcL+fvWmAzonAOJsJXnNqJWHdph
p1Gdkt5zIkeKfbys2PBhmWu/cUsfkrNsBBgQxK0NCun1VdzZMLTsl9wfEhTm0avYCTKtc8YcIgMy
quIEo2s6OQhOPkfN8O71kfa+LnakAChR0uAhtfz7vwKnZKdBU6MWj/6KirIxCNaLPZrpBY+GEgfA
PPe0LhxxesRg8fWRd65HgNUsKhX6hQO5mmNntXWQqyWOdX2SnxK+hyvSdLgkbdi6eSH3BzPdORlg
ggEI6dxI2+4R6JwJ0yZQ452ph6eyDOZvIOudg3R8b+X+8MWX1vBOg0ONohk8ZnwLZvh5Sa8OH6QB
YTKEd48y/72hwMTgXwTmlnf+eumoExphKFNQqM3SF3FYn+GIZG4KWf9grZa8b/Vwg4S7dDDhWXGZ
L9/2710yQbqX1QB3Fj2RhovZauKbKiFi5TllEJ/zMcnfQzOtwv9wDhb0E3pgJHAbNI4YFGsOE5tx
I0CO8KXG73kwPnWBJT68vht3Pya3Dgp+ZBCbOgJdASDEhhHfLClMUJoLdQ+1Ud2blPIoyd7b+MsW
pJZNxWJzybXDn8b6FKP9M+WeCVf2ZxZksmc44fRgCQoor0/tjynSevWwTiAxgk/NdlmdNLzETHCq
KABZQ2R8o+mgfhWggN/LIHS/GlUefRozgTlPbNVRjxJ7oP5bgvb6aEOskT25s6TJI9/BAdbqRXFF
i6CbXLvBjXHAXrc9d4nV/+yNxq4A1IgRmtNoiNyv1dK41+dCP7Jp3OmwUDtgIugZ8Zd1eZK7otdR
jEluRWf3NNSl/J+Kd++v0krq3tNn3ab+U6ujPwN//qwNdjMfXEp7sQQZoKXstDBH1+ehMezRqoUF
s382yq+aSY+4TMPxoK24d+roX4KaYuUWBeiXpw6SUNvjMrh4/E4FoMu4uYxx/tlxRnEH8Ln2HMy4
717fLHvngKLrgqyng7V5aM+8PJtAp/XXW9IvKEfKY5Um0Z2atd1BwWTvGNgLn5gUjOLT+n0whxQo
SLjA882y9MOWdOWn1mRpiK7ZXD4MTXGkNbZ31TkACP9AB2AIrj5n5GCHYhqLH3xUV88ciclzYrym
KsnWXbka2i9aI02nLGPvvv5RtwupUcyCaAlJYgfG2WhQe8qSSN06Q3bC33sAAG6PJxvjYm/scEsV
uREd7J7tdBmUdzx0SJTcNq32WZDBJAmOsFLQFneqpP8azFT3sjlUMTrKjOcmKA1fxVj1oC60g8Nj
ZE7mIlZNz2J9OuzJ0Op4wLFFL6v0G1CezHCHeJ5hIWIrcIKSDN85qVPEB1pHGog7hvMlaJrySeDp
pLoNKazqNX0WHYXerUAPfS+oFQt3RNsBkaJ/rqo8CnnPGIn1BZRgQRcdGfXAN5S++I3BWGnAlJCS
52Zqi195OJMQ6a2qfU+Bf8wuncM8O7jktsGE34S+DWRfXpVU1F4ec6UcSynrSKblvGvvtB55U7OG
k/j6HtwebMoKYAeQJ9gTZ7SKBFBVSbrlBLlx66XUjrwqiyXV7XQnPzLt2dt8POHAEFOMWFS3Xs6p
U/LY7iRCdBrF0n2eGbLryNl44jEpX3JZm85dWOr3OvI+B6nK7jx5TIE0Qrh0400EhQbmY0ejH7Qj
1IYeDFQtuMYkBc2l1z/p3iQXPW3YQeCRN/UWoTVJDpOSXC+M8msEmSX2isCRdN/OpAI3uCmwv4ig
qe6TGcnWg22zjZ+0XkhXUPVbkJ7r/DlMQjPRWcGb0KbGm7I4fW+FVuTO5ZBcdDWNDu48ay+K0VWl
uo04yqLM83JNAdNOsSgXB/ReSx5jtR1KOMBV0UIaqZF/x5Yxr1lcWCLeXNqQUzM6lj+t1Gnsk2V3
Y3mFbjLVHxB3g/0yazbs2WiIh6dem1v7ax8PUnuiZpbkj7OllkTFDvymz/vOkO5qMx2DC77Wceo2
waQ4fqRjf3cehdNop7wHlY+Ua1A0LqWKToMg0YvHweyTFiuuwET1S1WC+zztoU2U9mx+pRtth64c
iWKh/pT6Y1B1keyB5O8rSP1t+SGzYlRFh1HSyhP6S3l8qme4Hq6V1dTMQu5FHC30rF/grRo6Yz2N
P4lJxyUEIuBwOJp1kzai22T2vwx4Aqo/GKNFh7PuMw55bE+WVzQzVrKq0dYwAxupGPxZbloYJmOf
mm41G73qZ01g2me1iyPFzSo5Hzm/kV7dpCQfu3OHGL64I4/TPudFJXePOdSVyhdjL7+T6fDHbheY
feTP7aBoH14/AnunbVHtXLTOaOKu90SHtgM3F+32KQk1n7IOroSkhxcxtO3BJbo71GJbQjxB8mi9
31ua1SI2M9rtzpyfCWC1h95KcN/gTP/6pPZO1jIQjoC0Nzd5lwF5fc7jnr4mIg+a29Vm8oFHiHlp
R7v9ZQj5CKq2dwNQKqY1tsgBb5Ku1pp7MEMC2nRuFYYrBaHA0VHiKB1ErL2ZwWCkRrwwQjd6UbLZ
mbQRcG2f5aT2BtqxfqeI1qUi15PcT0dCYntrRmsKwCb1X67dVcgYAx0dcRsXHU2eqwt2SsIv0775
0NHbPL2+aLtDIYbFqwrLiI0ISMhF08tFlNxMuevvQ+TBb0qlNadpMvX/sBNJkMn/NZi1ytpMoZjA
r2fJyFcsCv0kNanuijCqT5EO/+jts1qKQLQmzeX1vVKKbk1z1KIKIeUpH5Hhk4YxuUNGLAh4fyF0
/vpgOwEeAi/qc5RH/ghSrQK8rkwITiyegpqdetrs2J0LV6RzUWioLi0C0k888Y9wEdvXHO004Lba
/3F2HstxG1sYfiJUIYctgBkSDCJFipLNDYqyJOTcjfT094NW4gyKU7q2d7bVA6C7T/oDjAUKOmP7
93/0FtqyQXFUJVWoZjP7zsSmOxSm1rl+b81Ya9PYjxlV2OCJYbN69kuiSO9iXnjOvQWuxP+OgDAN
faQb3/8IR+25kgktN0CpHbo1dad8UrwJFdI27co7dFjc6imBH9yjew9sMsDhpn2pVLUi9GbotVz4
FDsHFbji5p+09T6Z777/PbNW6aOdNQhozw1CeIgv+n3e6L6V9sXBFvElctXO7GhzTICjziajLaGe
vACvmwBTOWQTqZ7rvli8+bqTq+vnbeqEhdUV17bTtEczWZNDsa45fVgZ36wubokfb8Kdu1AncQTn
StrIPyc/RBstNatcqrS8LOW1E1vZZ68y4+PHq+w+Lx1W5ipMlBEaPDlYPZNARJHxDsndDYrgVt4R
T2cT83MUUobRrSPHaxEDoEQIegtpkWQA42LSe76QVu3cW2CT6DgxHOCnnD4vUnZN4yD8cDMvcxKi
9MdlYhVrgMH2pUbQ3qaCnI/kHD17ErjTTdViaKa3vNoCe1e/AhgRLHz3TzlJxg87ccYLcXTnPsGx
yNrmkZ6OdtLJya60ZhVKl+U3ZSN1JTC9uwr56dKP1cT4Mdbq8FSNbnth/+x+WSAr7CGmINvM9/3R
qYYszioA8zdm3BmjrzaDa8Ha1fsf5IjtA1yI/KXJpHVtpcvdhDI+pV6tR0M6XJL5333+TYgIWhI3
uH36vnWb511bPq01KPCE03K8ZbolH22ZySuK8f4rXYf5UnjaWRbJB9iwxFzYGaftsUQIOnR0VCOt
njEkbFY31QIDFdNjDxWgDmDlIx80tC7yjR+fqp2VkVFjWrj1xvizTlAarZMM9igKLzIt4Rz1tq4j
b3LmK8WEbpyj9YO5TH1Jl2vnwgAyu9mubJzDs26ggUKLk9YsmuHjcAQjUx7skR7Hx4+2c0xx+2Ik
Q3eC3uMpLxTqk8ucEOXoHOhqqHR5EvamcRygg1/YwDvPg0sfbWguXJpjpzlTsq4pUEVu/RbUhT8b
vf4okly/sMoOogZJYJ5mAyOy0GmFjgWrJTBVsaMOs7IpmESnPOWaO5AWTkmm+KtsbfNehZO14fHb
DuHZdGiSu47GTv73uRufjmvYQ/iCTXuyb9CWjZ1YFclNTLF4bFBgeJkKx/JTZ70kLbjz3Bt/CFQy
UW7Ldrai/o90g9S+BPMGytuuMVetvXhdCOaa9n3Qq7ULcs3rxKFt1/g523QugjofxgdP9MaPjzfU
/g8hJSbqwls8m2u63ZiOkjB0g95EjJlUkwW43hqZT6MshnM9aMchbZdAz/QlrLJZ9/XYtH9+/CvO
tzVvA9WR3xzzc5O1pWusFutfJZJqi74zvwehKNdGdNiqLpyg3Qdmo3FDkGaw5fT3b75tKjMdE0uJ
is2oLDCSLjf8rDFwhS1BT1wjkaCLqyZVldx34tFKj5WV9DdoIMPE/vixd4IEYEeel8YotBM0Ud//
FpbzCmFZCbOzIQW23bT2c47O26cqacf/csXIcHBazael7JdINshcHzAHNQ2/XlM0uj7+NecZ8Psf
c/piNJV4vMIY0Wu1fkotB0WvSVucuy5vp6BcNBeJJsjJnps8tuiC/f1VQL4HsJUTiH4iclDvX0Y3
tIYcUb67QdEbNQmTMuY3Mvo75g3kt2XRep+WsYmPaPltAneKd8O7UOoLt8D5xbdBzUn5IKw7m9fa
+5+Rm2zGxJbJTWE54rqy7EUJ1jIb5IV1ztMg/mx6FRtukdHK6bdvhOOlyqTBJjFnaMJODi7TauRx
tezURxRN+fzx5907Y5ufCK1lzyQqn6RBKaJCq+nN3G5Vq4TD3M5X/TpKH9kU7wLvYm+pjfENeIbH
Qxz2/Sus3TGp3Yk7JbeUzE8Y6oWJuyLQVyM0cqFE2V0LTCZIwc2/5bcY4x8XqZNbdVXXRXIj8nSA
igYo0hrUGWyZdWnctrvURg9wKbsZomw754+l6gIAwZza6N2WavoZYRzzpbKn8RNmX94/H3+svU24
4aGdDa9j045/v9QQK5jb2znsLXOcDmYbK0enKKsL5Ye7t8zGjgFKSjJB4+f9MkaVWE08LXHkZXLO
jk5mquJ+QUYjeRSWJr9lfVFqQeWsTJ/HthNvGcyd/ArxqboI0sZrrIAAsWRg+Lz8S7XMQ35MRnrF
ficW9cfcEzr9Np6bAaGjPivwfRGledWTWazhuC50LofUTn5lZt63PrEIF5rUyOY8aPrSGUMxKLDn
V8fK0kCno/SrRhqE+sey5kfsiebYpw1Wzg9d3LCdVfQwRTB5ek1hnPeOc524amcGY5raNSG1NI6w
Z6sOMUBp9+Eo5tk70NgoRrwYwBLdq/rqvuRaMVd32PgKhKpRxDwsZo7N4oBH1nXp1BX4EKdN8+u1
sI1Xu8QMwI9rmcSHYh6r9copJ2U4aKJBsbNV29K9I91frpMErU5/07H5ZCgNmOhlUuTX3i2rOEqN
vv9BDe+lB0Vti3u9Ex2KUVOFCBBEeyEPAgw5GlZxhjpkjwhL4w/qkDxTFcIkTRM8Z/1Bx+rNr2tt
QQhr6GkOZorZvNH7z/ILgWLnHIAG2oamqmZRVJ3kLnHGOFhHyyfKzam8Ja7j5lsmQD5Wus3phfN9
Pt2g4N+MYQjVEGi97cf8cejivm+MpO6zG89OsgPzhNlHL3wNq1UVBzRRwroqUV900ksLn1cRIGdo
s2wNQwsC5UkckHojjd5x0xtTLYqvOc4L3yZtytFh110R4SpMLBZtYl943p0ojBubRSdq02OHqvP+
eV0jjWVXmLSy02Z4cHkp16jOP0ymu97mnvkfY03lqp9HGvGN7C5c3DszU3qW9NAhBgErQMno/eqe
tWpmJWR2g4xo7aEVNrZX+DLRfJMCDuLQm2Nzg56mPvhQi6tXcEbyURoexSRyrYU/a71xlaVyuv74
PtzZcrRjtkGTS/w6A1A7VVKtWa+Cmmpw0SR0Uj/mcg5nhmIXdvfed8fVkEuXKoCwcrLhMqTk9DXv
UzQFMhtK6SqD0qt+qkbS+Ln0vAMz40uT+b3H4wo2NRgpG7zpJGCm+VKVkwtREU0Y/cgFokUxAmt3
uaJdEvzeWwopCIpIqvNNjef9Fy4E8DMSLLa1xrjVYvYTjr02YoldL1cff7SdDId6mEnyJj2xWb+8
XyqePBdwikkQy5fY8JvSS+4m2YyCsXsurjKoYeqF07OzJOPIbR65+VLSFX+/ZIJLC457boLLWJse
8BiwvjB/So5eisBbYc3KhQOzs1m2IS8TGghZ5/27JjcmOhhIZGeeToiW83Pdl80ruGw7WLkmfWta
lv/jZgKczJvdyFLQTE9uphI4uGPPHrVj1smgH3X7QVlqiud5KAN0l0Uwt+1fmzfyFTWbhjxqFCjF
2yeL2sgxuqNNTjdbDaKPCX1XJ4g5EM7/8Qm3bIQclZoUGNz7T6glQ4Nq3apEBqbUPlObNDDyxg03
TbyrJiuVw8e7dCcHovMPpWdDEtPsPlkvLuIqd8SsRH3Rt6+OW8vALaxLG2X7U96D3zYmMuMFRoZ0
xU6PnZKNa+4UrhKVQ61fTYusg2at3WBoeuvvjx1jUPg5KEFwlbgnJ3yZF0+WHkuZetLcTwqEj8rw
/snzzj3g7XlJh27vyP2x3CmhNAfDbDMfpnZPvcxPU0u7WoxahFZa6gfQaZdmEntvEjAawdFiwuGc
KoYIIx0WJ569aDHXyUdiprlB6dUM5KiIC1jdvaU29jFk500H/7Q5tbTQODREPKNhKbZnadprs515
ixI2+ce78Pe07mSDsEM2ABpD7PM+zNBztgonxROu1utrG6lxCaggnyKX4f39rMbkdVPRe8UBG+v8
R2/KfvInWs8AleTCiTSNxV2vRW2g5l1SPNvPauat4gtKx6Y4mPjIqAHS9HEXVs2qWo+YpulXbl1Y
33JTNFNggc25Tcvafnaa1fqGsiu5u22vpfGJppwTHwnzzY+2NCoEQkdX3MfUQsl3l8Rz8eF94OyV
zQDLglnX0ix0wLCr/qTErue3JhB5H5l/4X4f1lGoB1isyWuGWcnil9akmpHb1+oUxJk6/lPo+SSv
kFizvtKPI0hRoaCSb6TI0JiKlhT+6AwL2IPFyX9VtM4Zj338MXZyTtoQ/L3VrwSSbV/8kXOutp3b
WYsGdqoX9m05FXG4aCitb1Mwig+KZgWQyM8Siu+Fs7uz42i6whyCYI+I2ek1MWgkUCpOvPhhWM1x
4r8Iy3Sg37NY89PHD7nXCNuwEqS4qIKy3hbb/nhK0SoCnJmhRArmfdcLtS0UMaVYyK/ZgUq5KD7B
awr61DYfzNp4Q1Wt+/zxjzh/XsxcwKcznjCZPJ0OCSqcEKVVA0msROsFNjDeIO6d9YshivVCqD6/
50GNb6kBI2xK3dNXW1Vm7SQ28/iJ6dc12a1yXRad/PXxA+2t4iL757LETpfFWsHwtDXpO6aO2l2z
TGaEIq9+CfOlnd+6SF+h+cY8y94AsieJjpg7VO7AWYHWc+VnjanZWzHOqx0gfFmOARBrWugoY4gH
qlnxgrvAerVk0GKzVbPfIK9m/+VT7wFWVtMvCzYC1xPb+eXjl/EbGvz+UqPNysgJ3VCS27P+Ju2a
UnfrKb1B8nu4aejVLL4q0+rXqLjJNWUF0qg61MC7pU5G6t5q/VKtxXRoc8UJrdFRj6Mj7Ycxtdfo
45+2s/GY1iDNwbiGGYd1EiRTuWYzvjBIz7vDeIXDYH9txdjb1LZWhn+/FKwBIL869TKqSe/Pmau4
jMFKZFWEItVQLSWeC3UXH0qjuChitLP9gKPDxCCMgOU8nXXWpAUg4shHE0jfbyMt1MpvaDMWV7Eh
pzcbxdg2kBSvid9ZsXwA4zOOPpAm8WbT1hB3IkH6YjaH0QQSRrcnnFdP/94C8cJ92YUs4yOots7H
NFEFrT2l6Qq/G43hC+6N2Te3r6bUN5hlXy/6nJdhnsTa1npp5lfPAowbqpaUj+2GxQ4Ne0WGflA0
9M2qakYBU0us1oI8pRpvghkM7d+ysXp/JIb8mqcmdX2BFYHNQGLJu0DHOySmG91kz126epdASjs7
ZINUUmHTjWYktP37P65HhYlXMaToqlRuNgb6vNYHHdj259loLuGTts12ckw2pAE+EkwcsAY52YzS
Ky0j9ij/1jp/1aSRXq2KJQK3MvpQdwf10YMNEeJGr/pZLZYL+/O8hoEPSMOBcR9iPAww3z+oBqzC
lSWN4d4o1LDqPRFCQ+6CxPMwFoYXAqyxuyTNs/fIBhn+5t6K7NbpoUgmpyoUpM5vZjV3Dz3zl0jY
wzael1P8VMfxAvImruKrtG3oK3SyByL88bncu0M30tKWJzNvoAf6/sGRypkWL9ZjFLxFwb7zyipi
DBR7vxa8LrT/PBpN0h8ZfEQC1GR2jbkTQXFljK4c+trUH6cid7/qa239MqdmQszLGWner5NyCZ6x
97oYRgDdpze005fpTKBqTh9Hlb26HfAQQHMIbmfkgC3NK9sXWaY7cHfWub9u7SRVX7RsMN0Lr2zn
egFLzU4FEwSuWj1JGepMpTIqetITw1uCSbfLR7MW7V9TMiiQ2I4wBjam6mlFJorCGdCeV6KlzdQp
tBQvfZoT9OiCZml6/YhWePvl472wE07Z/A7kJMg0512RpCTHLAYRR0aB62fYK619NVTj4h0AI3nP
LsP9l49X3LleQMCw/zeIEbSok803aDHQ8yGJo54LsSOpPgiDfsFcFtWF3tnvfuzJ9UIuj6IYInrb
sOkkAFlFFxfZIpRomm3l3ky90vEpRlc1yNp5/s6GWzFBAHAFArmtqyUqci37PtG7qUOlbvs3/AaM
zodt5/2MbZQgfVOxtXurmKxHHFXmyR+0LteCVVNnJJUrRR2O/ajU1s2it3TNnIEO+k9tQM8l0JNp
JgeI28TDmWHun+SU4WWqL3MMtq/Q2xcrG2iqUiSlFfYzlJKHcexGIAixFN8ZtyCVpM+K+WXUVoZL
fevVjwqT0sijn0XBIhTTeyIrUW8xL9O00BxNu7nn+p7FZyZVoKxdmVdrGGsluO/R7NbPJim3Eri1
V0DDrWqlv86KGk1+t+60NFT03sReDVfFKw86avmZ1B9Aj94saEX0rjdbAX4HjggyqasS9+tWPnSq
6Cu6pw7D07RUXyRckmeJrFPvK6ky3mdl1yaIznAlB+sMhLOpPPfZMCioAG6PzicDwNtXVxsaF+AM
8pFh1jideUyZmoJzX/N5Det1nTu/6keGXZhbJn0geC+jvyY4MvldHadu6Ka2y31UxaUMMfDJZQgb
Qi0RZFk9CCZzU8I70RNF9Z2irf+FKYEvE2Ld+dePN/t5iMHzE4q7C9MNkc/Tmn3sheUy+7MilWby
QSh69k+JnvxRrUa0imdrPmK1cCnv2ilwNqdRdj11HJzi0xiTCooZy+rtaEFdDJUkszPRuTKbxWIm
CcDft40++Vn2Bl5ndCddPome9kt5C2GpGC68gvPz/v7HbFfrH+kEMkR8HMWB3V9USVhjR3ho7E4/
zOpFR72dt42jInRt+lqMmE+Jlo5dcbAm3Yw0bs4AeL96I60mrXCvXL3jykG5FwbqYh9/450HBDxL
EsMlsw1Mtiv2jweEmScyWY1GNHJtXsW22oVIG8DNmC5pxu6sRGEOVIC/eMpTYfFM2Pgq5JjuSADq
YSes/EmoqXrbSSv95+OHOosLv1X1AOpYG4yN+HDyUJOStaOeeFGrK08rr/VGm4Yv3pChIbgayaWg
sLeczmCNgMATno19tdpsgCXlWJzit3NYU2EGJBNa4OWxEZjVesl+8+xNbpO1rTIh7wT2eSofjutJ
asXqCkYvdqqXeBQx+CoFi9O2XpVL8hNnOcy2GA07JBGIRmeNVgwCE6tEVjCyiiyLr2twRFZQ1np1
6HR7kMG6dPjtjTiNJNySafkwyLW+IBa394LJ936zIC0C78n3XHXGEdiaOpHL2Po+WUynvBqB1Hbk
9mV923KFXsgsfmv7vIu+PDbpjIErCBXnWUlmcntXAHu8KC1ce7jutKFcQ4MZGsRguBgjoCr8T2ot
s+DAebI2Qk2M8Y+hnvRIOBLycuoWyUubpRP4hnYoBqj1pbjU8zpL7fiZNGAY6wIDptd/cnwVdyX8
KBjBdsAYv+j4Afx0RuOv9W+3VZA+hCoG9JOs+/158nTYaihm4/dad/NrWy02GKuFGX+CQtLLx2d3
74k2mhiQPtoPZ4epMbwpXplnRKidzAdyYnmbtZkefrzK3hFC6MSDVLTJDJ0eIbK7qqJYYVfnUxEU
+Ppc0V9t/dijp/rxUnsHiKIeXAjcHCLpSR5nTwOOi6D0o0Gr1cR3rNH4pyVuf5ayir+VoBJSrJuS
ntQ1nkHw2YxNlgsVwN4BAqiH8thG4+eh339ADYMuTL8WN1rAB252oLQNIIMNY04jt1bUCDPSS8+9
8yFppXFqKQnMzUvi/ZoLdhmk5rodUdK4YV1X3bWB5HT08dv9Dbk8OahUWOQpXE5ciKdjNbPXXCVX
scdLYJG1Q9isw9QfyC/y5wpBAXHIKWTdUBu6QWCDZSPhiX9Y2T+iYAqEZs2spgvQMles1x6Tp0cZ
I2nuAxFPkkDVVrF88pDFST/FTtr8IxpLKLerRBgrWDwn+TGaZkWOrdTrEbldbwhUC6szM1YwDJM4
7mDcNWhGGbVTE38VtZP/cGVRPOOCbbghyj6Le62beB4FU9+Nr6qzgDGZzWn6bxJmcwnCv7PpNwFk
oB+boAM9g/dfRJ1G1ykmTNgct++vNDUZjvVoKMdGFPXx489ylszQD2E0R5RH1ZDAeLJUXS5pbyuY
cC/k2gFgEM8fzDQPYb6sV5ZeUTIhI3b4eNHzxuW2Kh1LZp3M489QGLRwi9ZCNjFCokc5UpfXlAPM
b54bTdNuMlLJJKiZ6d3PY2c9rENR3Ss0NB6EXeSRPXoQZYSp268ecrzphXpu5zhYvHX0aqDx8+tO
rgECl7XmLb0AXbGb/2LFWj8vydz9P++dcgIijk5BfJo858bgiKxzvUhp0KjLEQhqgrhMzf7OgdAg
o1wZmv+6vEBQ/ON3v3PLkYpsAYKCYCNPv99bvV72bZ+PcQQwmVGPJ7xwnb04WOy8Pkx5o96IufQO
QkvmJ4x6/xoFy5en/UByyQY3z/YbvrxLgWeLR3JpyagVXhYoeVldl71sUbPSyrveq+RhkJN+bEtL
vzCl2Ht6AHnMYzxSMlif759+0ey81LqMDNB1+6+bnMODZTQqr95BrU8b6rDTysGngJyC2VEvoqN3
7ndMNAlnmygMv2A7+X9k8Tzv4sZ1GUfmxt5FLm+oH3O3zLVQyFV/nFddqakQ++5nvk4pG69w/u2s
1LwF0TFpiCavxnwtGGS+xrFJklKbWfI4w45uL2yTvSvIg3O+8fp/iwK9/6FLX2BwPZK61lnfvc56
7gAWyBfq8MlIpgtBfufIgXWD3M7UcathT46ck8yz0ieUATqoVialwvplz6r89+Odv/PuqZ8ACADT
pVlz+u7rVCtVRWkIQMVqX6O8pb2kixBHNTYVNRDdX3PcYC8zD9sQHSjunmX/hSH6dupTL5qKOr4a
EBLPD04l++pCZXgud8FCYEwNHfAWo4nflqN/bKpVR4ojzklcak3gx1Rqi+3Sg5DGK+4YSvPsxcv4
fdBNxHEJBOJNLzMTbzDPpPfs1Fl7kzttNv79Bnr3o/T3GwiPUgfXzs7F+LNfjmjFx591LJYPnRqv
FxK3807E9gJAKxDJQEORXLxfqzNqp29a1Y1mM5ZXUwruKYOB7DuN115X3DYBRAvD58hkuKzONKlk
XRYXNvHOieFiM+nyb10RAtv7H9Hm3Voo7UCGT7i9N20FPlrfxDeo9l7y5dlbamObMaFEh/gsza/l
2i9Wxc5qTJH8GsQoD1iVi6+O3Xz5+MzsnEw2Llj9jSXPjX2SHmgWnbQM7Fw0WIN5qOKkeVqH1Lmg
JbNzMlljA0SCXT5vD68ug0urJ+tFimr9qqYiv55wC3nMeNVJUHjS/v7xY+2EgY2CtIkZEAppSb//
ViKvhJOotRs1AzBl35m67LWcnXz+J9UqIFdm46Vva1/Kp7mEhxyMaKheOiB7u3Zj/uIVh9oBunwn
PwLRZmfo6smJUP6cXpnNxVd932JJ545GnfsxJUDqQ+arVwYSfX8LRmC9WVxMtC6cnzM8BoXG1loi
Hm9TqtPrd1ljtK+kakVeSvszka7ha9ZUHHINleOqLcXnRa5KYCEldCEc/463J0UBbAnO7KZvgkLg
yaFxMHNzpqSzI9dpnfVgzoN57PB7dX191I3xDpHLtvcN+KXXjWfEX1LhxF9yz1k/LUMRXzrCO8kw
DlsbIplLZCM3vt8WMSVWWpaxFelVP2Chx/fxJ4gPoY0sylFr+/bgVv369vFm3DljSCQ6KAkCDD5n
gXOhA5LvKjuqpP3arV19CxchvdCZ2bkyUJQG8wzxGzO70xkoZWUJi51HExn2ZJU6d+iGL3L5jsOm
3R0+fqLdxQBpMH0B4I3Rysl7zJPNk3yhH51XTVQj3XKzmd2G3jCZf5+t04EGp8lIe5v3nHyyXq3s
uLRnK6KLAzqjasVxUa3iwgnZ3ackrVDmCYuIFJ5kzbNaGVO85Fa0mnNXHFy1rlD+qcr8Ke60XATd
quV3MmvyIsDDNv0kW6BNfj1PuDvXaoUi89+/YTjtm3MY0/OzkbbnNMNQLgU7VW/S25HGUuNP8O6K
UB1dU14IbXs7FPYK8AoAb+etRXqV5ry6gx0pjPcCwSwpwNO4vFAS7e0aSLcAbiEWE0pPPqWJy9BY
N6zCGB+ynmFNQWF2yxH0jfw/Xh8sfOLZhotC6vL9BkXKsLXamqXgAxR+6U1z5OWzF8ZJr11Yau/d
sTW5QX+Dpk+zzjTrlbWFIBqpjlLdjKwH0nG+ZAa6E0wQldmaf8wH8Ac7bRl4tEpc+OAcuazyfghs
weMgXoWY/NVekDrWgKb+IEey0Tiq1hLj8aYuQsOcaGp9vDXPgzm/ZAP3bTKyZNsn73ZImJi7mWZF
DiCq+7EoRpCVwk5GDK+d6k5fhH6pfthbcoM/bSdh6y+d7BwbxGqWkCJGOky1a3hLm+wNlKtjgrnk
zWzIS93c861KewBYOh/1ty3DSeimiT5Whps5EQSCMcyrPjnST7IOdQ+i8OPXubsUDQmE47bm8el0
2ZhVA4SkZUclVpawplXcQJEsPXZDrl6giG6v6X0w5qmY+ZBNO+Swp2oZZGAMmrHqjIy2dw5qPI/H
RYxvWjabhyJ3aImmbox0VodBw5JfBt1tdLiz9an/Nn6/bYPmfn8q1dxQUuA/TjTjTAQGIumfcczS
btUxxtWv06ar1egb6Rc4L2W+UafTJ7R5LmEV9l44dx3dMCAr52XiCFUut8zEidRBq4465IrANJby
WtOZ13/8bXf6YBu4kK9LbNk4qttv+bNya0AYw/m2I0DXCKgiAKb/V+bpQtHiKl9KEAxXilV5z30/
29E815nmS2iad2upTre9a3RXMhvzJ0cW86+Pf5rp6Odfg+2NiAhygggPn55jM3d5dDCfUVwk3vhG
+tWanyer1JTAUAynO5qrjYKZg2iZfgerR4CUXpRl8TeFNe04p7LHAbq2OhRAsgI0oP25bZV6aO+s
wrSKRzL+ITt0FX+8P/Zzk/mjU3S/wLK5zc+ltkVy7DQQrHdCrXP9rvOY7n6xMioCX2JS797ozZgA
F1rUZv03Lb2hDuzBRDdOsbwFOx3bSPI3QD/dFI7GIo0rxTEq7Vq4mjACr41tM0DfW8a/HGy2KhAH
M2JsAZPsJL8fxqlHohR6+hyOaMYTjsxGvpV2mhdHEPlguNIKYbogUdAXCWpXViIkv2UmMSCvuzyk
uT7SuFe8ofSHPu9u5JJNsZ/BSZh9ZPwRsEPzSX90s4YJSj90KOwUxaJVgW5kA7kn8GgXpNE8fu+t
ZrSDTE9lGqqd5P/sszh9RDqvkzdF1mnxdRJ3qn7AxQ7c9pB40/C1kEal26FDc9x5W6deS461OTjx
oTUAdh9mN1uwhgBDu5bfgGe47d2cZ1p9O+XW0hz7kpLg+9RUsxoAb7fHoJ51szlktUQFq0H2s/+s
lq1SojO6Lq99Z9VmCNOjfBao0CvfceBsPiVNYaghrPramqJhHbRW+NJOVPO+XPCqCTrTmO82bhRo
ilFY3x2pW/GjZg90u1G4675ZdjcWIfLCgMc0kYLCglmtqz5ycKj+ojuijhhexfpXaP3pT82QHhmX
Ps93VQdZ88pu2T5PEHCrN0YcTufTrS9SH3kY7Z8l1pXhAbLWrPm9VgvjjjmP8cka7XVCEsvMf0jk
S9uvaVKWyxX95ukOcaymelwJCekhSyw99/OxWAZfWPZ8g0nOGB+ntRm/IgWje+GiK9OTFlvWraoW
yldv4W80i5eFGJw5VSCXNP63oayzfLWPizGcxLKiiOBpteP5MnPSNYBm0rxVzHKTwDRb47GnyTHe
2ij6IGi48Iy+UUljCVqjw3or5X55caZavInBlXroVTmTCxW8jrwt4r4yrgolM+R1Nsr6J1Srdgpr
URffK08WnV94Vm/4LeXocRV29pYhG/JaOTik+7ZaohOWKJP3kg2pqjH3KjTpJ6OcPyutQi6Y5202
+J7FcM6XnZ1pRxNgp3dE5hDPF4UyPJzjmBlrOjoaNV5W1ZHI6QRfF0bVxvxIM7vP8RL/ISZX60JN
a+cXmSx2GuLQ4z7aiOTVY2j3s+F8nrW4MgMji6V1ZLoOXaE321RQnUlN/WZgjkyoLO2kue1hRMRK
0NvCWUID2jTAvtQCaVW3Gx6xNx3q62lIvRhJjMki85OGoTw5Zls5t/TbxEslmPO9uUtRYug5yDi9
1/pcs7/O+VJck6wCp8+adACp25XzJG7nIjHiB0fPsv4+t1qnCVCY9G6ZlIv8kCject966vx9zFd6
YBAHMB3Itc783KaFUB9XtKg8rkK0YbhJS/M/jRFIEcBX9eYbwx3M8YpB5HA30wiw/RInrcRv0H1B
RRIot3jM8hkkZTx2OCKukET82NBGkGd9Xn+b8GqE8GDKdYJeTm/uUbZD+UlB1z2+HuO2GA+SjlLC
pqsWC427rHlqm1oDd7zwxjpr7Z6Hrmimr1oq4/KQcL08rFLkDnQXRX21W7d7QFAXU2NjGFQNbncj
YLXSllp81K1Xx3eFcB4d1N9M+D7Ir91pLSobn2HwiX/WXuF8GInb3/c2e/uYEg8Ai/aFG6g2PJ0A
NfBuCWwD962wRrtx+Yb9VbEcEwM4222zahk+MMmcNd9SZRDalQlD/TmVS+0c+bau94lgv8gAt7Px
oY2bZA7ABE7Tfbs4QNFQhXFEaGT9WiAVgcyhX2bLUPlmp6Zl4DTl2B3LQreTY1uTThPiNFkeDB1B
fBISrTlaFe5mQZaMoL/GQrf+k+YsNL+WeokAPFWcTyOPzbtgG+Y7S9k8zSBfvmuKzH46Tm88lhXa
MdAZ6/xHNvTTD7Vw7Dxsx2Rw/AlmgRpOcjGf6ZTnIFO1VYUkw/77RkAeqtCTzfKvp3Xx82jPw20z
18uv2bVnpsblIl9G6m7uiXoWwsf9sPs26WuJO3OprP2xrLT6xTGG9t821rJneskphjdF2R6Q99Qw
xMhG99Uq6BljcFtnRVgj3fPLdpkL3MRqOjaRJusmDacxVR8aVym6CH3n7NMq3ckOChDleFyP+MwF
CEqlLwhvtw5FCbs6yFWnaiMB/DMPmXvby51obOtbCiQoxhxCOqqPiPf8a3KZ2KCkhXGUC5nwvkcA
2fSt3kJluLSt5M4s67bwYbWk/2PuvHYkN7Z0/SqC7qmhN4PRBg5N+vJt64aodrRB75/+fGxpz3Rl
FSpH5+oAaknd1ZnMJCNWLPMbdNrnrvHDoSWeGZm10AruupZHBjzwTjBvYcrZRdPiSUWafF2qcNED
igq8hPRObx+HqFSqj9Nkiw/MFkcJKlKJKE9hxERanJUka9/PVby3cZooiRua8zgOc/VVx8VGDwhF
Qv48D1NtbMImVPBqiGdZD7q6Kq5VSzSfNSQGOeRHtbvqpUb9RD+hWzxDa/vJ1QbqF7dUeb9tVc6J
6dftBOzF7fKlsg8WXGkNblg7NG7W5AmyEGjbIWpulsXduESTQetb5L0XtnK4J5W0PpkUe5lHiy18
ZxcI2Xr2XLfNLSmkyvmSJxWsXSd1Sn+WpOVrYQ2y4ZY9Jit+A0SB2tEyZ+0wdaqd+nD1ZyWYpHyS
t+pgNLtW6SzDl8p0iE+5ai33zVDW+nY1k49Qf1umD00OntLrO9Xqvdh2spwnUlNwZw3QXKBIBmZ5
5AvVNUZuy7wzkEil5o/C5X0XxXxLB1ztvSiTUfF0c0Qgcpo1IcVwcsPF/FZ0bd18fDvtJfN+Je3F
f5VGBCIM4HXOyldBhrEMtqqibhZLTxXaaiGy8QkK4ubSaLnXNL2ceV0xDINnClte3Kxt21MdajKQ
kAIDsmCOYPxhoIAv7Z4QaT+pLfYrbkp7NXX1SB5qv5HZzqxSrcQFpZadp1lrFqShVnUcP7eyCC9N
Xe0+6tEgTR/HolYzr9IL49MgZzr3SEoyMJVLZSKMG3JeyAgap5g/C8D8S9NVhOwBPQvykCqRgkx1
uvDAu4TLsdLXRUZSoTR+XNEUzhAZHe2bkJH3fN/Wlp0E0iAqezvVeXzbVPKsPzaKNml46KhINHOW
KZFX0WtAjCJmb0V+XjmScGW4MeHWjJqRvCxU2nvHactVv3c16rlOhdJPO6a8KtoCSTHR4a2FZHqy
3IW9rycaWn52KkvKlg7WlPmDFBnmJnEmpfCJv0WPRoRZl7t6sjjtI1VNq+vBVNAQAEhdp+8tJK4k
10bDMjlCmayrwKr0Cr0THIpxBdJAnr/XqR5ulgl4r5eandZ7VZ8uixdpiFe7ZstolXJzlm8nYQ/5
FUhS42ExnLT0YgfCXDDEkSICxYlKnIbRnAbPSl9S31VDuTxN06J8CBEVIQqIqopOkmK1hUtrnWWv
i1Ig6ZCIpNkCIapve2dFjSCGIBxCtDqtfxERuEDFhQN6GX222J1DabEZQESVFHRDk3SehVoNZVJv
pK1XVE57J2m2sNyILdRtpK7mHnhZOWvvisrM+8gVjjl22Ln3eX0twqRufqRLU3w05cQkczH02T4m
ih2dUDDEsY40Lus9QAPhoW4yHCadQrIRv5Pzsj2JUW2N3SyZ5EywRMUHp8hrEwS5arAPmD9+HMbe
PFTVpDrbdlZSeJ0img9dbjSlWyVGOGyxf1cWvzPt/FOfQDhCA23QYxcLeu2hNyrnMxlW+jA5tXqM
mIFIXh8bIj9VNgA9tykLydlBzu2vcn2G6TVmi5XuUOpuQ6/N6FFuujwlZglwkKWP3V9fuWxVGamX
WrWvsxg5FfCQBTJGbR0VlWcOonzSdYy62IK581WPRDyyb5ZKD4jzMqOQKAIZDyVaWTwVDL6BYFs5
3PdyoWcnOYcdDoVqDj/qQiwCAXA7+cTxZOWemRvLO4eO3I9hqeUlqKN8epctU9VvJZiuHbLP2vqe
6ZRkm6wZzPto6VawuGx11KCFUVxXQ16XzFwM7RvZxyJdzaPTP4wFopLuALtSDnI7qTMYBLNlbUO7
T6g0Bar4m5Ix8XcpN6sZcD0YJXfQhCbQMzfme9S26sKLaW+oroaCutg7VdFsk1Y4jteheFx68uxE
skf2IIrjlICRQfJHTnhYfQfncXF6rXRjSQuDJKtCx5Uls842JJMaiSVGtjxUydhoY9zTWFXC6dir
Q5969DwnARmxYppmld34bkgam+mKo7bv0qa0VJ+Jpml6ikHiR9M7xzQWv5pPURvp6taoo8kP06FC
+YgGcux1USvvs0abhkA0jdR72QywYj+pEULoyhCmt6T75qNQ+7i5MHF4pT+0dqnRAFinzuiJPO/Z
lE4xKcayaHsjLLtAGQsq75FizEE65UJ/6JVLcSXwF5jd4Pd23hBj2mwmYd5qaHwaIT2Isc+3cGrN
Och66FQXGrcvO9XoQgAQ1pGqwj/lvIuK+iR2GZKt7pcB1BEZlnm1dLpxYeT3yvlKdsEMigGbgg7M
2fmaYl1U53UkQ/6Wk6vGYDsmqjBPxgzpYpDlypu1XPnHI7Z1wIhECgPzVzRxUdsJLT2R5T02KuLY
6nW2L53+krTGa1+NAQiTXMwp1/HX85VhAzZUdbx19kAt7RuVZjCtiK69xS5ef1fXjhy6c8w8/8KE
4bXLMmpjjMEKsVB3fn7ZLhJdsiS9vFe0Sr6TkhRab24km4FWge4pGSAut3TSob5w3ZdjY3C56ywR
3fdVsP/sSQ4DlYMeZ8peWELfZ1Laj34nZxA/tJl2sRvJYXRssc84pb2l1Bea1a/tDSCyCkOGFc1/
PvBAWUfOqf6VvZM7a0MrSm5RThFuZaaXdNxeuRRED+biuMmAHDrvi1O8ilzqqFsx+Rj9iJ6TZ4Vh
u5u76h+rI/KFMA9iAKYrTOLPu/2lJkdlPNbGvmg1IwjxodlEnKN3b2e5r8xLVvFZhtwqEz0S3ecr
puxEL/flaOzhW0kkj0ZffZio3x60cGw2JsrNX9++4Gt3cI0rK+qPIHO+Mwa9KcWYO5BX6MEFytCp
p7GwUD3Ns0tC86+sytX8Bu4rNk84fp59t2lAVAGLZp0yrVTqYMF/IwirOSx2XSi1W5SLbTwhu7Gg
j1Ap8SXXspe3doVyrCuS0wGdq7MYILKWUqEsIc90kb6x5CQ8qjk8JN0ZZB/h4fnCafQyaKNuicgE
2x9M44tHmSvILaBQpO2XtZcIJqL11SFyLhxEr8y/uQzIRb4RQ6gXmkiKVVCd16m+ByLep+5otO2N
U6RFQ3Y5Ft+BlxQ3c1sY2yxGZdd1zLQyVzK1ioaoln5+ezW9fMScRKj6ymhfEnfOl6+94LRu0Qzc
4/VVnpyQRo2kqv2BBrh1R687RVDU6V1bF9n27Su/9nTBjv6EXr0you7yulWtlgO5bVT7buonhWJ7
Fhu9t4vrUQmlfxxi+aarGTp4ReR0z/eNHiPzOVa1tl/3MUG8K3271pJNHpaPoSPMT/QKBE37Zti8
/UVfbliMEtitK+MCztl5dJXSAXauZqp7M48WtOCM3p/UzKa9K88XLvXy+OJS9HFRAiSrwrfzeTCi
x5elqRFpe3A/i5+LNrrqSK1vkOJPN5nG7H8wLfMf5zogW7E+X1OdlQi2LrFfBm+DObdlv6TyvtPr
eu/04Vdjli+ZlbyyWuBjcfvwI8WG7BzQUA1xmWCnIe8npTNrz+5H8QW/6e4KZwenDlo7MS5Qu195
bKwWOGz8Akx3nlwlZo/dQaQt+zkjn5eNOEFPrEg2vWSLC3ncy2Hx6mAOZMkhyDH1OHtseJCqQ2n0
yh4noCVYGlP9smrsbSF36ocGaRKPw7tBhaOn3YWO8IWI9Mq9RS/NRAYG+ROyn7PLJ3GWWzlzy/2A
HGLQDGDZMzMNaZIsqdeP+v/DhgCgtTaFfirPnAPVRMZIWHTysh/URvaqJSvRQ02GvWEM+QU05EuV
SJJIFueKQeMGE9afL87GMMfC6E15L8KSnS1LVvu0mlXUrjLGzVcnxzQKhTitqNw0daTU4zyfOijT
jXLdd3UG59eSB/zCJ6f4x5kDH42UAQXNFWtyfht00lmzpxOARm9i3DeaNn9RhinN/NGu9K+VQgfx
wk59JTwQ6QEIogCIn9H5iLzOobuaVgY7CdjRfpDbyZ8XDWdSo+oPqwuo18Pffjv6vYKmgZRCqUBA
QpyMGPH8CXDcqvoAj2lP+9paKTANk9m8sZePKOqDqanHxgj9lpN3UyUTsmBKJ4SfFa11ybPmlR2t
G5BzmM+vXvTn20zq4J8ooubgnZdsE9LQ3qtyawRK3V7CEL1yKYRKyDzXgPhyRxdW1yViHc/odXUd
JnZ3nSkdiiWFpAZv399XkpZ1J5kgsDAPZEc9v73Qzdqyxa1lrzIXqH0pNJiHGaVQLsSo166D9CA0
Hr4WZfRZMqZOcZ4I3Gv2xpSWJ7D+hT8PqnxhtbySjhADIUJCagPBev5tyM8Lyah0eW9OrH/YNNBr
NtOcpurGTutq8IyuT7/MZIWMktsiu1R2/oRTPsfN4LyCYdp6ULMvz9cI5Ay9j8xZ4TAjtXZb5JJh
r2QFjTcmj3lFW2keZRdIunqPgAVjcnii+lc04pxPjllpX+VsGj+F2KLjP8Ss9bqvadl7U7zKiY9M
Lx8zbVSHJ1Xpaeo2jO9duQdGu9cQOLjRyAOfstg2PldqEtc+RutS61mt1T82RroctTbrJLTr4Hj4
1Uzb9EKO9MpJAGh3bcWsQsYvPH6M1C7bDLDfXsPYgIb3hDi5FDH3pd/lwTPrL2Tc59sESpi9Fr0y
D32Ff60//yV1aIWmFrYJOa8f4obBGZN6XcorTxJxtX97nxgq7/Xrk/3JrwUaDIAQlDpB5/m1EBQT
NpOBiTiUMvFr6apf55I1qddLBpDec5qpO6K4gFmBFCXxZ9CTY3+AO4aaXsfIW/XSsWzKT6keztZ1
DQTYa8AiP00hZvDfGiN3TvLYtfLk2nVsmnRrRwMBw8FQMh/hCiO+aePJYEreVH3pTatxmBflZhhB
L7fkz8vsLLgXohrabaZcRhlVrepm8qXWzFtPWtlWLiZqUKrlpamjXT/J00dDUmNQssLkC3XCtiM/
TsequB3Hsd0YUzfM13oo6B62SLs6O310Eu22VqOURlE0ZGiccBZXe/rqSbQtaUqaO3A5M5aENrOW
928/gfPThwfAOaDQX8Cd9iU9EkmVXGIf9PvErmwEH1BX22ph2OfHgWn7sKPVr35yyniKLjGBX5xB
XHpFoq/Udnp/gMOeP3vMUlRdksxhr9lNlHl2XGEVFY9l9CiXmTV4MY4h0sHsUJTeK52kfGB3omgu
8gV0/D++C7Qg2Voy7QmgrOsW/GXJW30KCp6R175tw8EvkVBwUyU1vzo6CAazEpWnW210IXi/qDm5
AbQoQMaBkQPbfY6cxSiAbntV9vsRXNxAJWI6N4qgGY7I24ioWapPjGDiOSzlKzFFECfqqO5MX0qr
FoyOEqWXZAHPt76FntB6ntCjob3Hv5/fh7hI0gS1ynmvF6VzE/VSurflUfOXus0uRLXzo4tLcbfX
BUDio77A8+awRsnxx4U2Rp/u9E7khwq43fbtB/vaVdCLAdaOPhfy32dlkMicJZTUQd4veS/8eMlg
Gzf5JX7JK0tZo1z/6cXDzXsB0jcQeRrtjBCdYIC+KovL6ALabWDVveKr2WpND72mTOqjI9XmtVIU
44Wg/XIf8wloFdAkQR+DruXzJ1eOLTgdfZb3/ZiHOxB2ya6GgLtJrNDaZ1oze6UZLRcSgxeJ/PoQ
KS/ZwaidkjWf5TnagMBdPiKuiFcneBw1tLClleA0x5u+mOT9UGW1zqCQGYuizi1SfLpcH8HXxR0q
fwxEYyuSLHCR6KRc+Gwv6Pg/PxvKCpAaOFteHGN55KDVEXfLPldy9Vimo7lOcO36i7XgUgOIZRAT
6nBMS/12nRSCAXKWYi8PjR57QKyjwgMFiiTUXI1F4sJlEuqu6cguPKnDD9Q1EflqPK2j4+6F8Wh+
1LTWnNymQnrG79W6vTWpJSZPBrTxGU/htkJXux6YWjJOexrZ/TeTiNPGDdf0xW26WhSuHMnjD2ws
Elo+nZUmrtExo3NzcPW3Oir2n+W+qy4ZV50neOutgieAYgyP6aUYqG5WYeJ07bJvDCW8lo3COok0
wkVDXzLnWwEK7wcexn2zscrGfPf2Dn0lCtJto/REDoCO04tcGQaZ2rJ/lj1g3aQMrFk1fmQR2hSu
nglrWsFV4U2d9mnutQTHwl+Tho95N+HdoOgdTcG3P9B53c/NUFGooCW1JkC0HZ/vJAkige50nbyv
RFkmmxo1hwE5LPzYFA3haLeLMwayCggv4c+6loDWZRE9vf0hXgnE6M+TcBO8aEeeHw2TLhVRODfj
viqblLa8PAeylIUPJH7VhRD5SuRA8ZP8ix4myfE5rVNvw5Dkfpn2C4PRm7rLwHeIuvLGqJIPBZHf
F1ma/3WT/+Pr9J/R9/L2rxSv/dd/8fuvZTU3CTvt7Lf/ukq+AoMpf3T/tb7sv//a8xf962b43nR9
8/23q6eq/Y2w8e2pS8ri/DXP3oIr/f1J/Kfu6dlvgqJLuvmu/97M99/bPu9+Xo7PvP7N/+0Pf/v+
813ezdX3P3//WvZFt75bxMf6/e8f7b/9+TszwF8e+vr+f//w+knwun1b5t9/+/C9iZIi+e3/iO9N
8vWp+P7iHb4/td2fv0um/sfa7UczhbkbsB2do278/tePjD+YPCCpiDsTa5eM7vffirLp4j9/V+w/
fnZZYBzYnLPo8/z+G42/nz+y/vhJsSXDX2tvLDt+//e9ePb8/ud5/lb04rakqd3++TtX/yWRp4BH
eBy6EQIrnAZ8mvNdA6AIm1lURp1s2KjJvGVaHfxye/6+5K+XeL4nXl7i7CwnxoNnGrnEFOtXKn49
CbgRtDIe3r7M83Lr35eBp0jFRdv2nGzeSUMWdbIc+mE+bkpdnChrsX5wPkhkam9f6kxB9K9rrbY0
QJdlwpu+xqJf8k7HKBvQE3Po28NwjJXuWNpMwRXZr8N5W+ORlGjDkepnyxjykIj5upv13Rxpu/Xu
OuO8BZxw4es/Pwv+/kgWagWkgQzJnbNEQknBMiEZiJVfLN1XWr6LR6xylf4YrQ+2sd+D9LiQfV+6
5Lq2frkL2AzMdFJGFGrl6GMxc9ku8SZ8FApwFRIpsDFdchh7bbmSKf33t1zX2i+X7OBSGiA2Qr/K
U1Ca8QHT692Fh7vWL/9T2/51J1dKExuDGsc8X0iphdmcHXU83LC8XeTiEUHJncS1wA5cmUK/Gsz+
2HZAf7vyllL80vWJNi+ujxgJnEbE9KC4nG3JBsSmmmVN6JvDY6U3N0vHgdXmu6xwTnaIF3eUYLDm
3I9OvquF/R6c94VG78+s8/wWgOFYdXfQ9UO26/ltRpfBxvBLIH8voo25pJ/VRpzwV3Xh8b4vsGos
OT7lfgy0SDsg3QQ1XAUlF+d+r4RBgTtJZPB82HgshRMzr2PmFC4Qwd1Qja7RlxcMG56f/X89MvYh
AipUJWzLs5K0bkA/A+3nkc3mVdemXi5Fga72njY6D1LbHuktXOH4++XtpfJaZKNfiH4aWRDqaWc2
aiK02HBjwWosxi9OI26rcggaM75/+zI/1fDPHwcTIfingDioUs5WBPBzJWy6FFtO+V2ZVbeFbreu
WLSg6sqNnBqHdNAPdQTXL5NOa4hJyzhwZglOo8M8O79D1m+7LAaY4cWfrOjORGtddAayUz2y3TPx
aJ4YkEQbqcx3TlXfVNQc5jLD/hC+PGkHWRkCLj4b8fbt76Zaa2B68eVo3K9+BMgmnG+3JQZFR8rs
+IXivIstcatOwzEynCuzDX1Ifz7z7Axd2AGtjm4/YZfBaPepb6MAJskh1XRXKpPP0zTifgGNCP3s
EWM4lh9isV41Dxs9NDy4RdAO0jGwGrEDTrxB/ZMIae7wEr9HU2Y30JNEJiOwQBq2yrxVrXw3qQM2
cfiSttG2EIZr2EOw3kkZZ7VQJbKCFVba8YvVjgHAaooMBEb589gZr426vgnFY21N17HW7tPVWg6n
oH6K7/EGQNDPQYq2FHAGhxRksTg51oBWhuE5dfoZ0EiwXhB05i27/NTPEX1L/TqaclCK+Wc8c4/C
sr+NSG+17bSFWuLNcXpYJsba4LEA3vqg0Xbw6DeG3DypenJI0uJ2SCLhSXFzg2T9lR3R9TXjrTGK
Y9nmWysKH5j+PUmVpnlVM12rI9tWtz8IJblHlP0mqXPDZ8D0Dhg4M5wiv8WXbOfoNLiiOOij7sbG
fKbPkm92kbscRtsS57a8GgIUVz4mKU/UtD+k67lg6C68o6CzPLNPA2NraFdZY7sDwWMNJKX5I+be
rnF3vdfVXG2QA9brR+yKKy8p+CPN+DZF+g7kMEL3y7SzzOpeScWpCXMs4qwHaRyPeSJtmkI6re9V
Dss2WsAGZPHBisOg7fLTNEQHMXYIFRvztkdamGw4GKL40NYjXM7EE9LyPtSMK7Rp9pO07GEcXHVR
7yFgfqqcaVuoziktzF0tOXdr1JESeRsp2pWdx1s4GQHAzF0ERFTv4/uxYPCloVrsNeP0ZRbSJrWH
9ZcL95Bjs0VaK3ceUKp+3+ZxMHXNRMBkgYyKOKW1vK16wxUW+1Zp9y0IV9SBPCiZB6kbN8jEHaAb
BKM1HLVy8JR29quw2+cDdKJx8ZHRC2DQ75Oovw/11LPr5sbmwZU6BKQ596Na+MXIayIWoTUC6HWU
r22ByFoJTDVRm33f6of1Ucc5vzdJrGzpgzR0+1EfGflkO5lOL+i5bVsimxZNmyGGq9I6rOOh33dj
dE9yfMhmpBaW8OcagMx1mPXox5wt21rFFSFeVlbggxnHAfrw7nqwmuo7W+m9UkkPhjIGEbe1WR8N
XUelST5jJM4WASTLOhmE2FEEvxfqdCFCvRbkEZqiEwKoA9W/s+BLf9jMbdoHPu3OG4w1gI1P295Q
Lxz76nOS8V9nmEMDf+1kmlARzlKbNNTzCt01xx+d7EfMLm5gK0R5ecu4wG8V/ZDMYtcXZuLOZR/U
UnGbFdEKu9/JRgg1hZXUTuLetLuPKGSdkAb00umSZ8BZ5+jfnxKRYUB9JNraWZrZaWlcCHwZfAk5
OrdSoBXRa/86gjZPVRgZ/FdylINi9l8WTb3SjWmLnDhT4fKSG6XyWp4E6G31TuLUQGXpeZKCcOuY
a/Re/XmM75POfqcXy5c+m7fryBPD0QCOx7EY66cEcbAah+dCv+Qh9ura+OUjnN0NjD8l7Oz5CIY2
XVs1zNW4rJ7Qz3l34ZR8ZXEAh6O1gFA9cjjW2SIEcp1IaqchiTfmnyuoqqYlBZR1u25xfu6RYggD
CzphTxiqtfjT3NzojrTRiEJO2Owledg0jnOihXcQPdsWUdS3P+JZP+jnyuD8XmcDIHT5n7N7YSI/
nluwc2DWouM7D0HcEHhwTEiz0TXzYaM0YdBLznsp0mJXcLy9/QFeqf/WMdsq5g9Ul3nb8+UgpUy8
6kl2fKE8TvTZ7VD9CgkyyItL5d8rdQ/yTKt0Mk03/uf8SpVulVleO76aIo2jBWaq+mlo+5U6b7VK
JyI/vv3VGNm+TJK45KrBgy4To+mzm5tDMQVMyyUrnUSMg6M3DI/xy2ZNdBsFUoZVS8H6w7XqTJZo
Ax0fMdox260rYqYo02t0+bURW9thIxZ1ZyAdYJr5CUX4Q7s0+7aLPmGOs6lKGTrnAMluCFITbwte
I4CzM0jZooV3Bf7+JBLpQyWkB8xbgrRub5Q59QbbOSUZh19sHLpmgHNoHAAdHlohBXqT3ol0dK3B
2NVm+jhTVc2T9UHO6xPWosH6+m5VdUgx+ay0XcdpY5cGveY+GDFVYtT1ac3Geq5XtP3RqOMA+af9
UERXU5p6St/d6KiBDmSB86IfFHnZ2pTZ6y7pHX7eNjcyERNW2m5NlsaxR1w1+hQB/4FqSn8pPURx
9mOws51Graz30z2e6LdrM9zNmJqbFSli0u4V8uA107I4bLth4HTLd2EsBbjG30MG2RpKtOW0O+jz
9BWa1BHy2/Uav+dGP4TqI2Jz90uVB2S8x9bJOKOryV1TEYzVTloa7fPpyoyLR6WPtqGUeDWarzI0
Sg6ME20Ibx4Mb81GEVDx2opV4CR3EdlnTdZrlRFZjXOaLd3NsTEdYbit93Do6htZRPfOPNHMhwPD
6yBYbNYTVZ6M3TBpV5LDr1F6QG7sx8T9K9P+KOx3zTBT6Rme7vSbTk68hANfzWZ/CbO7rMx9FBrv
IQcHTUf+lOf+uHoIkcjoqfMBkKOKPZx21Ur4FKCYjtzzKXS6G6uYr4dkOOoZB37KM2WtoePgypk4
QVm/NsQN/Jn7tCHpbh9RjfLqUdyuPSM7JK0yxq1SaYdRDPtqjg8ap1CnL36cZHfLnHhROR4LilPI
+Xf4frmp02Ah2XDbeHE8pCTJVfyw9kLWNWJO8zYiTA0j4Yk1uB6xwmn3s5XhBL1sdVmwXsfA0bu9
SXTtQtanjXdVs2yRUPfWZwPJAz9i07Ni6QECCeqslJ1JvjOmbKc0ZHLjO7b0+7cjwsvDD9uS1edp
xdUzujh38EZ0PO357g63VnpY6wFEgI8LWeW6DIpUx8oierCsZZvoM7LQpIGac6EsfRFw+Qg0LdFD
MfBEBwv6POCWci3Dd0WcqEU9ccCBO1d1ZiL5boZ+/vbXpdI9D4BrM8bEzgRbaYQ4z7+vArGoKKTI
9nUjPUgL1oNIZDYuxP97S0ZXfSGNb/XsDtmLoCYOp7XyoY6nx7qO7ytkHVw6sIewkk5DPG4oZFxp
Gr+YyC7aU2R6OvoFEbFBSTma5oFMXTJx4c0SDMwg/HT2muasN5ciDQod4ibGTpkpCqAf2eq4Hc3e
W5tdi0kWhuUIGg/zdhz10IXmumMsfwTBfCgt7QrtiYOh0T+yknvqj/uWrSOa8doxWVEzShwID7tY
/ZD8z/oVMBbmJrEJgcpaYJ1FH1MbnhvujNcYfl+DkKAChffqaipqgbig3+iLOOmNeTV28adCS+6k
rLzFk6RYnc6DxqCoqIiXvbCIsazVgsJRDe8bhRHFqgs2wuibhp/fvmO2lRfSg8Rhi4FkfN+rkepC
btjpevdFauLv82RqbmZrO7Oobm2z38PxvpZoRbSRdJ+lGRPvIXyAOO0pGk8gqqUTBmQfwX8ECZVj
MRRVENZDQCQ4RInYjkl6CO0CC3qKOoPjKqZYUwtq4HLY4NwxeW0U3dedvCEiaygDlJ19QiL6IeOa
tMzulBDR1CU/QcU6qI58ZVNPI3USrPui1aRAK/TdpMw+y+wwU+wjUbBTqDN6Y9h0VXyo0hHSW3S/
hllk/97DoXKtrveGpsH/rJL8n2/upLsEux4372GMIXkBbWjXqRyKS7MzW37Qt5lX292DipYXR3Dq
0d7/ZqEb4/c2PiBxKzGMqrUdbCTkUEs0LOwfPTLubovwgKuH8SGXsl3WTteaPfsG7nStXDxlmf2A
RN61lud3JrHF6srTWninBOWFQqqSuy9xk9urEQ88bGmZD9Wc3yFu8MFQ4/tWte9rgnOAkAIByxa3
URu+X0vsOM0zb7LQO276jUJEU6fIk8wsqMIogK7p4UUAcnUM7IraupSCokKDiDrZdfpHM6GMJ9/O
FUxgAS9D2ljCY6loB1r+h9wy37Ut2Um9TNcI90Litix84Wot52xPPzvFEG+0VPg9I5LjetI3RXQh
d34lctigCBizkBPKL3r1He0tgSi65dvOSHbEzeTgNdctqBeoq1wydH15OeR0aFGzoWl8Yj/wPCrC
YEUqqisokPL+uOYncBoDZMSf1pVeTWPwdmR85SCA+OrgYIxA8SpSfNb6nG3+zNRHyy8J+jkFdpNY
g4vJ03Y10kuU7BHvnQdQDqckFgAMem9y0rufH+IfTQXflYJ/zsd7zwaE/7vB4fZ7uQ7a2vO3+v9x
UrgCN//j39O3F5PCxyfxJXl6NhhcX/DXYFDT/iCjZ/y2CjBTL61N37/mgqr6x6qYt6b7qFRi8cnB
+/dYULL/gG/JaP3nX4DwsXrg/D0XlJgZAsxBFYvii5qUKdg/GQwCsD0rOhkIUkoZq+yorqwAxrP2
dlfNEl0xAG9NFqLGHgtRJAcHL2E3V2ET5a4CuHLhBKJT8aNtlOlj3YUCAYwRjNMo+clojd8mLZ27
bWoXUX1whCzDTOmGxP4ODVpPTHy3IDdf57HIZGKOVZYfEie029xH24vRdpoC8lSdKctvhSF1zUZJ
wbp5qETJd2ShWrQnL8gGFJRR6L2KEtwbfUiUSx+IfvyEq1mBxLPUz/bGxqiyBhQiMjF7jZoqzeAW
3aSZfoT2TQMZSpi6XykjTRQXgrhU34UCUGzkJpIkiUBGL8QO+rLszR12zUW2NXFTdjnZosdyQfat
BL18leA58m6RFKaChtw+TA39Isj+06e6zavDjJc6H6ztH5p2qTZJWH5GlwOhBabnsAbQlJqV8Thy
c10Ghh2mXVb9RHqzen6A8IdYk+8SIN5bYyrTK1nub6REL3ga/exaArSb4sRtkMXTerjSvW3bjPRB
1j7PHVaWYSXbx4J+xa0qZGYEuvwFdESPiUTd74rJMqhstI9I2NJDNMyB0Zpc/ABl2R3CukKlqQFC
XzmgykB4l26Jbq4bg1X6ZAjsOKuORDwtw7GuvVynhsNddER77abLzQxlhRTpBzxJJbxXs/c08Yd5
k1mw43twN3LZ3EntsjifR8RSGdZkLS9xC9TVDPj1veVMDr4qKBiAseyQICbBbqLhJh0SbOfS6Aga
RB13TQZb/hqZsNsCLW+CrtlXlHYmSg9DueqDgTXKVBfiprFgNlqr5nu1CmO6Zt27jMYyMvIyZYjd
SOvogHmB1SxBKpDmCps6KJyh7tw04nh29UIfKEcaSt57/Bdzc2NKTn/VptKAoJQ63i16UVhUa3Ci
HuIYShbKcP3weWhCzluNMWl4WFJEN67aqC6TAw88s05Kbn2J8bPS95DY+/9L3ZnsSI5kWfZX6gcY
4DxsSZ3V5tltQ5iZm3MmRYSDkPz6PurV0YiMzqrsXPSigEQmAolwN1PlIO++e8+tTp4wcwiVjnrv
ay6Zzm+9YJcts872dRba4pA2qzjUYXtvI1LGKhfD98pp4QiU0X2p3LWPS7FYdy0QhBjg0AEjiRBJ
1FoNw50RJrapgn7jdU6LOVoXy27E1AWmw5nb/qvHLgDLsMov27Q53VsazEtiTMFKOL5mZbJZ5sqP
jiEF5fYdpSghCB/Lxi1n++uVy9HWscUN+JR675bDNxgfGzYrBGfwcM6rwR/XvfXhKrsz1UbQmgzL
rE5Q+tL2M5NlruKxdgm1Botb+xs84548c5ro1aa4OF9jOnt1+TXVVUWcaAwARnVGhbQ+eeAfx1G3
wAqmXEKAcN/B41JM3i0BepB9rCZIfzygrIAVWs93mhPIjxKRyct8D3Hn1YXNCYNLtjtdjebntIC1
QoeHdMHBbXHmnzwLQAWpNaip2sNjwphZ45TdZQ0IMQBkNqwVY8VldyqiQpZcEz0Tqm5z9TnVmMQA
YLWG3E7gAOChGSvQLx9Nq2PVFabRwZBTXm6hB8h4EqMbZ3TkXA2tZd1z885bb2m6axya415kRblv
s3r9sbhqKfaDr40kmHrahp3sp8s+IRmdkYWWJAQAb6SBbaPXZ87wt0YHSLpwRL+3K2vdkQb75li3
nDEFGTub9hnK8AbnPDS5e3IRH7/gOGBbVxk4xB4AHqFud4SHpazVdXaB7L1dEI3fSPPRxoKO8y6H
9rU3Jm9XNMFyAhnRQQaNgrNFNHNZO37vCtGiZY+jZ6O4ngZOriskmC2XhvuqTTWAgS7Wk1/kasu0
P2NC7GYq3x13qq5ImK0bioz7Q92a3/jP8geet+lVFK4ikelsdTHmBEzluCX2FOP5R6+BaDMIf30v
h6zbGWawvgMBKOgqTlOS4HVbH2HoV/ehctsT+7pbHJS/ZtlUQxyEaXjysQNcNYNcT3oeh12XevZD
tYbjm4SuuOdJGx6Lio1SOIn02YGOsvV4DMK7yV19tJZe3xa8YtRWaGtxktb2PqrJi344SxttI7vQ
d5TtlveLK/dumDY7gunOYa6L9lCZDE7CqKpY5C1sPe3zIU5oD/wkgc8WazgXRR3cBLp/alNqiDYU
dgLFd1fvV5jPDx4QxGMpgBKqMr3Kl2kz0vgWD1136IT9IdiwWH5/Z0D5juHd7xrZmo+2ardpi2o3
S5gnThIE/bxj7NZnu3DWXSkE8BlnOJRqlDtvYQxq63lIzMLbDVRBQQrM1U65y4O98IxfmAVBCAFb
MgMgGmu/5fN3XyJX80dpqqnZiUb7vAiQ89KQ+Y4UYTLldXry0T0TZLrs07XG8UT5FNCNpao2IPu6
a6u2DkHXeEkTwZ9BaPvKpkzfh9iT8ao+KXhuMSmhW09kB5aW+gkqqV3zRvf1kmT5emnH/tVN3X0l
mNT6i/Hfee+V2mQs1vpOxFUO/gpDPXXY+Wt2IXaO5m2hrFNg4/GEGLNziiK7LmvHiqUqH/JAXkWl
PuXhWm5NlVmxM3YvtvYOuX+BphjuyrzIsi6ozqWMluNcCdtGxmhZOXfrc1kIKw47krs0BNz5OuR3
mXcR8fuNt1ywW0r98B1yxeU8+YyGi14AjaJ5MHZUPJdc8yGv0uipiqSXrFOxvNWGzF5C2RbQUd1+
WXeWyICCtFPp9hsxB8rZRaIYcnqsJkOyt80vLClyEh+2s96K1hNbP2/mjeMrB7sTpBUKYbgN21Ll
X3jH6qMcrM4coBI5YyzHUdhwXaCL581SgUmyLB7WlXnO17R5DTUDbcSEGC9qZbe5yqAp/D13kEB/
a5xjuAzs88uxue3XEQJH5xKmswly/lCtbe48tUSUrxZ9sKMJwbhncwpmqMeODseO8gR/j14/f0ww
Vxoj1rA0681Kh5FMyqWlXnCtCuc6c+wpeJ0yX0Zbi3LUdltMfXZn2sNAo5PtH4ascG5HMkLMrdli
ETVaJOJILqbyqIkWcACog+7YQ8q5i8rFvREsHjZT5VTbda5kAu18jGfofge7AaqRQebb9GkNbU0X
JtaKwby2c9eJ66ZUGxKh4wvmvfqeJuJ7TMjGbZWZK7ARrl1oieZ+ssVy9iZPXS/e+FAY8w9J5ep9
yBEc4aq65Qg4X7mjDGtAhRVIS0oCd7VoHrO+5IIeLAGcjk4hf1YbvKtXcMTy/ezmzbbvXJO9b5Dd
cmpBRArIivemvs24oZOuM9m+X4SUdP0mOvVBExF+q2BiCRwUh4U26N4v9YdHlmzj9VW01eaKJNZJ
+GE2L85Yz7p94mudfjT52CNWRF+zu8rdJFHTu957FUavbhiBnKOmqBTVqX20TC7UYAmWfFuJXm0p
xoRdC0aqLuLVLZotd21+BU2ro2HUE3CW5gkCqazXR+2t1cnJHYesVXhN2Qy+An/OjpPDu8QrluWp
mfP21Urps9A+rFO3tMRmEkW0g5vpbSOIZlsvGn7q0bkHrifeGrMCstiY785ghYmvzeY+TQ2xtUh1
fEUl2/8uXM03Lx/2edZx9oMD9lasFCxTGxw+rHP7aBZt80ZB6k8DW30dljnRqHL5Yfbs/mFmHeqs
cT+7qu9OniHGh2EkmtyqNPsUQxB8do433qrcdZ+jSvVhTF0n3ocs9R7bC8A/87vhcUSUOhuUCYNw
m6LxlwfreOcZzbTHkAimeQh4p9m9sfdtGbyDoBhvKZFq48w3IV2RbUAHc2usPfzYYd3Nj+akjzWl
xntTuNYX6akpIeRn/HDruX3v4eShooTWtprH8nYSZpRcGnxua7gnuOUbe2f69aW+vn2dnNnaE6BA
Twy7fadpxcOBsmxL1lnHkaVCIgK7Top0TZMuWNdTbQbdHiBvsZdTMRc4zLDhQMFX6Rlu27QXw9jc
RyMtfCocYXSoRsV+Z653ld8t8eKOxckojOqZ/tnL/sn39tyoD7mo+hPdCz2JgPQe7KGDR3KwNkQv
6SYIcu88c5Df4BDZToUh4eHTMDKW4q1QpnU/qO7JMRt5np3sOmt87Ac+pimwLsbBwY942xkAUWjg
mIkdZNGH1+fcb+H4I3Tn/K6xgICK1bIfrd7Jr1xeHXQHOPbGLzK17dLlOe2iE72e+oBny3koOSLt
6GWOyDFh9vFbKp3nWrV5nHkR1Lw2XZ6mqczhno9WP1EXtLg7y2XgW3jR/CxRE7ccbYu7rkH4Zkxn
ukyDqL/xK/lVVrOdjKUjRqxMeXaWnRFdtalhngoJ2pkRpomj1WXmWAzBE8Rd74ppmc6Gp4ur0ZIP
E57/ZNAWs0/mIQMYjXdTyZqdYAk0LmPI4v1oUUYJLTBenCI6yIX0RKhVtinsod+VtOs9oFw7SaFn
6sRt8WUGNL450toUVeTEMsVuh2ZKhlNr3qm2kObOUf1LOcuFboCMOXTQgtlbdIeldgteRMUcIb67
37DT3rCE2s9rrsa4lS7mKmuZP/m+PHayvwfl4q1n6H/jcj7CWkW/Xet8VzauvzemCTghscHm6IoS
EgtCgdqUERV7jINpuakVtLHEMfsu9vK5Zq2OL86tSo9jdBYCuyyvsikM92SGr2lIegAEmGFRNYqb
MQ+fu2LaWCbhTBGF184yIcPJcEl0VfFJtdF9lHoRa0y2+KssPtBJGt769bD3l8o9W1OO86Nc41Ku
RzOr36fGpbmDzHt/O5k4nOvCpoWd+iOA0vU5jeDKJNYaYpD4yu02O+QkfVHDA/9gIxa841vUSVEb
3WamTBHC7VmMSjwafll8Tpe38+DMrOpF9QgL+ar2A3GVWka1y8hOPMmgekI46l/6MdK3I++BzTJO
zk/mg49QGDed1X61fd5+6LlXV3SBdGi9pTYPXSbAqJktuxej6jeOvYIOFWJr+JHxmpuq2Ad0In2U
lu+9zdo194Ytr+opnxMeMm4d2xQvc7Z31EEPk3VgCH93OoDPozu8+e78k0sk5bZwulvR2wakR21e
FXBYCNLjdHK6cucNtfvLTV395CPqxKCnCOlH8NBZmqt4BQocZxDhD4PhfE1NzRImbPpiY0vTw504
Nc/wDQae27m6K3sxHBnZ/A0vXvLDI3kgIWx2pVYWnmpUlC1Y5S6JPCKofuNZidmZxsZjC897bAFx
HlnyWQJWJXe1srFt9XoPtZE0XWUzAZu/qH/Pd+z5sh0eLD/YCNKzj2JZf5apreIQdi+BalNdt+R7
sQTIJp47u90qw6M3ynH6PQs6hSF2ms/2GmFMk+uNxR5ZL8ErxyMO5W7T34hONMehVu5VHTpd0oEN
ZE0/pMF7WzAARyL/NQM1jOswkJt+8turoZxBWKZRcNXxyyWhIOKSey91nsp4VCwwRLPCCx9pq/IK
p9lXfTt/1IM13/QSd6nXWc1GNuvbuMp1B/8+uCpW2niSzna/jQwuttkY7n09ypm7x0k3VjY014Tk
/I3D+Hsi4WE/Fq3Z7XrbHJAULnOds+o5GUNmQikMhR8ydJmrecYHzBlbEnD3Uuh80ymYtbTXNIcl
XeWR3JZBQjWyElXYv1CgoCtT+trbIEzJGwOwxZhGt0Q730+VokJ+SH/ZUxmd6Tz1D40dDAfbKk0O
/jLbNpG682kjRGmxzUT7hcc7sG9OmvPTTYSBDGdCX9px4yN3HDVCI6tMg4lJDzLh/mEvgXX+nr1L
B/kYmyDc0wh5tO439RxyOko1PHAAE8Fm6ukDCLz6mRd0lxjGsm7placcLBV9EvmtmajcwGPhGVtb
aPMcBll3zGzt7ODl3C5tcxR5WJ4p0hR71eUgiFPQkIC8QRT2A0TdxdUtHoWwOJQzyhL8LGvvgPyF
Mims7ZDKftt4/TOw6hfM6FOCvGi/Z7X6rDv/1m5ShQXT0y/DwCqda6s/2lYx7hHBb+dVmZvKd78p
aAFW21E6o5UPptEIgPDXWBSUr+XJTofiKsV3jd+2DO7AnKO8ZtO+z2Z9xFOxJNOwoCC6+ccMTtaB
69IOAK2WPGNxKkk37iu/qaYre/DnR5m3nrerRkqa79IMJT5uytRsNwE4ZyfuMZgtt72zlleFQ61u
gmnBXJIKXwuEXR4P+YsM4ONWaZpnmN3Ksn2b+8pngsYZzT7Vb8I3vfaUAAtE3FfIV+KpwOfO9NAK
Yz6OxCsB62YkhrEjzMyEYW6ZM7RPp594WWLhYa7ErjLtoE7zyANsypSil/JRmH1mfRuk0Y37wNfa
OIGkvDRxto7TrDF//WDfD5PJwM1ObVw3VpSO4trRyrZP0oLst+FAa+VnsXhsXT1LVd2Gh6a1nozS
t6H7Z0utTq7mXorX3G/mq0v83YlXI7VvgagvvyZs7zXilynbzYyPNI8LpOU7lP/oEPTFwvI3e2oo
NN5Ni88xrblOx+AZwOaa4GOVSaZr9dDiBZKu9Zna7RJXtTVsJ4BksTkHP6fBWl+4EPQz+m259815
wTeCgfwVE2uN+QapozGiedfTQepubdi39PWE4joqe5OsZ0d1xeVYHsqBldtUvoAQUMO93Y8t14Oa
g0PUICRjl53ahwIBCeD91NbNY6u0OJsIQknVI1v2KmteqzHM8JNqMV5rsbKWyK2DbVjUO+cV/lZ7
xSC+6u5lnqbXmoVYI4P0Q4WV+zAWhvcgrKVN7Hy5msF7xr702x+DW3K2GLzHmVgekkMqcx5KdrOX
I2iBZgDNUFEggtyJZP6y9qR+HRF6O1kW6s1e8+WXk7ZyD7q/XGJH+C04kvStLodlmw0z5v0ps44I
AN4Rylf5K1KjsSQ5T4yQnQEsk+twVgK7+aytn/S5kMJaV+EtH42/EIttiqm2txzFca87o5tney76
qHwpij5q4JN3c39kbWiBLM+EVM4ZpIdXbH2ctjJx4fYyQNgsfhiR/Q4Rt4VGgnN1isptVPBAoGhs
6rtd1QVNCb+bRN5T5WJCQFOjIMT0lu1SgQjCWCMpFZSHLG/anmNRFmh9FUr9wSoIL4DNd7PD6Zgn
BQUF23VcX+e8u0OaPmWLucR27gRxsHTqYMFvjxuzpHKUlRIjOyiiVS/miR1F4cZ5EXLq9FpKOFof
GGyGjO3xtIttoL3JmIXX0PDKG/YdsWZc+ZEpdVsHpKAxHzR7W7vZrqrhOpjdbNwqb+wA4XdzMpWh
yR6h5EmS+NYkj6kQJDQEyeNza67ifW3y4C2b0uBKWm6xtVZ6FXMZ5qcZibRDIkSVJe6Hytus3S4b
o/AQyjk7jTkZ3p0WgxJ8PwXb9REnxlbkWWVsai6ZpFKuQ1lqbtplYreUYHhp9YBn6H3NUuuRxcBV
Y1lHveQCx9ec61+rUvPeUhzLzZS9P0fwdgunL01q4DcBBOzFTnh/itvJ49bFimK4sUCp2gXT4KDH
u0uBho/k87r2Ef4GimaGhFKE6Ycv++++Q2Ou1eBfCUfggug5OHNKyRAM7e56mNfhcxLh7aAZuMqx
GHac0Ok8Nuf5FBa5qOOsse/zzrnxI2XsL76ycCpuZNUflPCjs+WTZuZ9VMrbKJyya5ftQKL7SCeq
iujJAEltJd3UXxx9SwF8LxiejCC9YdvBS5Fh+l4GXJUmIuCD45bXvoRGunqngnUeKHGueStvf0ij
o4tjCT48gU7tumyZ8qjMHqwl9w+oAPl9HZTdNpoAAPuzjXqb80NHUbdd7Kj6FGt57Ckmogbj8r5A
oST+ialn5iWd3TfCnL943javkwo0d6NMdzRL3LpG722yYAhJaKAQbJRToSJBOtOHUSjv8YJ2tWIz
bcqjrS3n4JSzBjhV2U+ost/az54bz2T9xX135TULiYgM4/8SrkMcNdEN1I7sLhN8hyDWOSvU3qho
2m7Co5zZNamel3YtSc2nU7PE3eAYN6PlqUvlSXOeDamp3uD5zA0dGo912MlHyGYPRcMhNu1wlIbs
NuPcqqyNIegNz6Brx1ZwKVkcg9e2dEyaYUJYNFo316DsGQJTtccw1n9mamBmHbOb4PKhKouGLwa4
ckOz4bIpOM1hNH1Tvu1QBzJyfCu7l7xq+qQKrQvtQ39o4N1JCGaGlVRehrDue/acTttcZ4PwN27m
UyDgsaQJHPOpDXkX4B0i00EKZLUaUh1ZuuMXRI4GDnmRym5as0I7bpetP2vjPXBbIyYQU53myWs2
Fm0ytHFXef40AXLsz5WeJkXtJ8ckzEAgQc74TXT6rmgD8LZDPc/jWaY16IIJF79Bw3qSaipB9sbs
nE2KpekTEJx2pav9k582dvHM4iMnFhQxCB+qRXcDEUszl58pWaizSv3UR2m1e/Gf6Np/y8fx/2bS
uBXf7eOgvr8H4t3/E5waLkaJ/9qp8fhRtMN/vBTt1zf/+/0fe/Xdfvws/pbqvvwZf6a6rT+wf6PB
47x1wI9eQGx/prqtP1wfJkMA5vCSqI4wdvyZ6nb+AAsK8Bl3EJ6di+Xjz1C3/YcXOriFyBES9MNt
8e94N37jl/6aqaOyFh8+g/KFmn0Jn/+jCSmNDBUaa19trKn1+xgQGLERP+JdzAa/R+Uv2bA/u5Xj
vJTcuBBAdB/esYPrn81Bxqa2eYy7nZ3ueFvLcm+nXvlWNgHVrPPcXYliGfLEMuzsCTe4v2m0Mz4u
Q9cs25Hx6lD29r9g7vxf6Rh+IwcYCKg9Rl7+w0f31+BvwRkpcAmSbDSMlE3GAHvHeriDM+jkibcg
X6U9sYs+GtyNuXT1NaKRez+GotqvtVCcteHXz6V1x6ZWn+qyQwnLrefKpxwxXfvlMLSqP/zlGvon
wfe/W8H4md2LFywCvua4mHb+8WcOFa2QxmVXRTkI5xe9zluYbC965UhbNEhkQ9rrf+GU/RvSxuMj
4gvnoqQkxHV8y7+4dv+SkOZLipwutMtNNJX2c1UuL4IQZ2yNdoTI6t7avvJ3PI8xvbL93Imxjf5V
EuTvxuDLj0A8CAwhFyGh3L99VwGz9sJsRUtQy8Pcd3IiS67F1GQ5Y1J7eXBt9iElHzOeV8soqQEB
jpZEywAWwF/yc16gAXJ8+BINPTelg+Hnv/9ibG7cf8ic8hPCsCbShZWYqtW/x2nWANFkbAM+JOeF
TN84dYnCVMAsQoUBWyzVEa279fsiWc35ZEOBr52fGKXi0miSKvXYMOyNrNnX/OM6hhs2J6xWfixh
GRvuK1u1WPYGy69Hxfr+v//Z/8mH61+QemDNIZnZf//RZV62bWNTwdQbncWhQjWbrg1YK1QrhQrG
+q9Qb3+rgrxcUL7D5Yvn2uP8aod/MzSG3oRSH1kUIdksFnRYn81FlPtuwuRQN1V6bY/O58isGNPH
gUm0WkUMF6hkLTfSe9L7/p7ur/r4734M/FSk8S4oYAva3SWZ9ZfLnBOyqs2RnwrS3JSsbm4nHcfk
A8/YS2nQ2G9+/33/P16N/3PBJz536n/9knwvms+PT/39j4ZG/pX/Y2i8vAwvPlsAPJd32J+vRNv7
A0O/e2mUh0BOUoAv609Do+X9AX+E9x4oMZ4WXsCt+qehESMkeCqQApfuXEg3YAr+9Fr+76fvf6Jp
/jnphNfpP9713Ob4Inl5MP7wgg7/zlaWYcspddJmbOFJHw/EKNOhfcxEy8BwPZMEN/a5Kkrrukx7
fyctpzvDAFFPM1A1EIeyZEPqWzscPV1Ca43ujhEA1nNBMpfKQjGPSWFaD0sQvuI0Owc9UdReFHov
Qy+OgpTtSkh1KWqGWs9tnk0HNAZa7SPvCy0b84/onwKKV3fjOL/A1QgSRY2ZcU8uv+vjMZAY84W7
tF+OOdbHxTWtg/JHEHc5+CvqgsoDp8jpUbhhRmqKl8DZ7gyfdzdzQ5vywkOFAbwJqIqOPgs11BVv
rjV8jl5+dvyGJaFpxtMYKsReUL3dKJpD6KbTmb/0biytXbS094EKb6RDhMABb3wOKOsMNstSIVGs
uZ0Wv5zZXFr8k0yoMQ1Q9N11LD7Z0fXDSRExuCoYKz7kpDGn0aeazKb72ErLYESt9H7wMhvFKIyI
v7f1Lq/NQxGUFu2N3hjgNVrandJ41vTvpSJ1hrt5nb6acND3wl7ErVyykcqpknmHw/SGZ9G4NUPO
N6CfnkdmwgQHXCnwvng+2AC6heq8v1ujgbI3w5mPlpkTZsMIFs/91J0Nw/OT8bLSt5whO5bGMG5k
m1lPU5i2lAcRevlSwEl3HEqst7WZ3DPdkM47qyJjz3K/OeR8fseQtSVfYDGYW7+wSZiIoRWbweUU
H6WuvQExeDWy1YqZa9Y51qliLM4LyTlMLwfcqSKPhxIUCBMBkrcnpvVJAyZLwqFjs1kG3n0T5sYh
EKrYzM6IasrO8xzieo/NwXP3WT3yGfr23GNBqYOvLpy7t7AkMl2FC28wMdMqhlH3qZyCmXAg4291
4aFmTdWd8sxW5yj1rSPzMVoFv/VNWKAvFXDa0hhxImq2s1UBN8gt90qz5jj7ZWTBnyKaRh/k4ln7
VFEZumgKuBbPMBG/VqQje2W8cWRoTolTMpPqSBFpj9Lsio09OOFcaq7rsAJPQNIJ8Ybp1J3QvIzJ
+con6lyXaE+cDJm27DVlpvWlkmsgmJ+OXfTRtb18NtzcfeTCWblSgmrTe9V871qdt5v7jhK/YOi/
stU1TmaZTQ+KtqbEU8Vr27jB3oN1Tf497BOTfV+sV+rktLRIoaSNg2K9WluO82rnZaaxndlrDLFp
9nkTV04e/JI4YfdR1LrnoFzuswYtwG7b4r4lET1d1KMxj/aq6Q49Rco3s6KiamjUFa0ih0HL9jFY
bcEGP78JPP+xjNoPhDYce5Ltl08rocKtxwc2sdCPjOu1yx7cyf1c6fqOx9JV+1zS5ZjAqnu0jCiA
PFBYNxxI34LZ9V9A65cQFczxYCui80HzQVutuSNqY93Mde0kJaV7jjKmTw1E/OIn6rpuj5e02RBC
gIuT3ebr+kxSbp/21X0zLh/azt6WiZQfS9Oe09UuHFj0wZ3b9n6/Jb+GF0P94uianTvTe7Pq6Suw
U1xjUqdbzHJIw/KW0rr8vfACH6RDHeB+mfPv1BcPUR7coCzhAJ2N144a17U3Oxqu8k3vF2dMl0c/
N96MSWNtdmkRLgqJvwfHBpKfcPqco0F+hzXr5IjA2LWteTLGVuxc27qCJwP7eKIu1xE7o8jKrVwI
NfVBgHgl3Ed/sPt9XS48GgNrLZ5m6Xm/hCvrnRFkj46bYiHwl3NY8/nlGu1TtNFNNrgGW925Zb+M
13gJtLd1rZl8lRPNyJfhNmx+uk4F1kIWKuGZcR0uIyseI6pPi9/Zp8a1b6IMw4QwMFdPIloPYIOv
AnaF8bDWX+wRvovV2MOsZS3u5qjhEsRH2caza3D+8vKvjEzrKpnQpvbgmyi4uTtvizC9djr2gvBa
+Z1V8J2mbDLq1r/PtX5q6ug8c2cQ1LXtt9HgfhqL8raZgv4w53jyApQubTtbM9J3NRQqiH85mmM1
+Lt8iMBFKOOmLHh7ln4Fs4Q/YLfKZk58p9sHRWTG2TqwQXI5I7peAZ9vas2NvQZn/GwTa6v12WwI
QqmShSpF6g0vraF/zKUaMUSt72NP/jYtw/o7rPv6ITL40hzFv5vYXUuSthyGvUVA4StUEXXWaiaQ
WFfq59pPMIv4TfeRbch9FxhhsMkmnZdnHcghuh8Dnwt8XQeTDrIh0jvG+/SmW1Yk9nQqWN9Klukc
c6fiUUj+m6LElmhUmI8TAt3CclkG/v1I9+bWGCNk0YF46IiuDmfYbE92DXuQyZtWMHgvhWtXWEkL
VnZgTmm6JIfoe6xb+bK9G/rN9zZ+5r3RypXILi1m/sIgZQ3z/CHNxi82WHNN7IWKPXLWU+EZ+5iw
5xPx38DYkFOe5qfG5zV4KrqsklsGmIGSSn9mp39HnzYOPVoD2TVBCwQvsitbZ9wWaXEAYxwXY/fh
jaQoMW3gvNvwZiEMV/0wJbGEfDKzBEvC61xCEeCDuTPJ2AVy3ESdib3Tk1tdVNsUOS91q01UsxbP
C94AiZiJD7iFdTbr5VNMy5XPZmqTzua9KNmT58K/s+jKTTqTN+uQAgpfJ8nvKElWpFXzKzQXi4wz
Neq+1c4bvkKz4pkczZtx0fNG1vVH6WOZG6l9xxZXI1rPW9aXBR4Z+0m1l3vTd4CWrl2987TxuXQz
I17Xq30TOW8dLtJ4BFiS2F5L/M3RDZwN/7mQyzU+1OEQSerluiDLSBSymE3NhvBizVXqklSJ9QVt
knrLdGRr6rBXMaeAmosUUIqb6euKoN7ZCknjY2aq9vgT+X/79gcALvZkgfYNM067osAcPKRXHQbg
G1cRqA49o3zRbMvP0xQNj1PgvQe5lDvZhoCepuEX9uSdlPwoJpek0ejpyDHMfy97K9jCUR36eFUa
KwCl15bq9j22BGsgROvPr9WS0h2sK/gBmWSzQoY4Mvw3D1fA1gSe+dQ03PCqg6gX5l0YEyrgJejJ
4nOUFwpZI5cq8QMWCZJoyIfEyziQSuJwg57Li01c9FPcJ/i6p8KmQNpDkQbBulJ+M3WXGA2l1EZA
o+ElXmPrmTayuP0dvLEkp+kmdn5HcqgYX9W5Gy5RHWexZnI7xSJrNrRI/CR6nKqbw52e8Zvu7Gx8
yxa6TbYGTYCsofPQaK7D3xGhCdEtOwaX5JD5O0SE66dXu8Zci/rOyBbHeu/Z/x4lch+2UUUWHKW5
7EszcQZSIDeWMEn38YBdgm/RZpokE27DVJwiemyHPUsK/bMbsmAyNr5dw0YCW9vOr+YlHTVblJ9k
8Vwoo6m5i0oyVJldFycH00m0Ub/FXKRjjoTGReNtf8u9YqCaZTMb0C4O629JGMvWWjyLi1IsfBi1
lcHzjD2wzItDelGWVxN0AhCk5X+xdybLeWJpt76VijMng57NFD6+Rr1kSZY0IWTLpodNv+Hq/wdn
VR1bdtlRgzP4I84sKyslEGx2875rPYtu+lZ47r8VoetvBWmAWu55hkCWOnX5rWg9fytgd1stu89k
v6OLnkU93f/xfFmQ4J0R3mig1bVEdzRTzUFGUPkVfzHeLZZ9ki/TYOUSr8JbipZG7TKisqXxWcwX
xioho0socuaV42Kq/oC2tYMaTg/jHvG/88nPKwIdF9cQcidXNx8jC6EtuZsriU2brmdFVu7aSL5v
ckJN0xPKt00xq7bm2pBCBwA66Dq7hsxnDdiNNJDBjZk0n+ak15CKdK7LfFQjedxZlMvoOM99Tist
UZ3CoQygZA4RuIv+rs5QA38kGJUJ2/KWTN/rJQKSA9+YToq6O5JwSFusGSidsrQNgTQRAO7qqWu1
Q900dc0WYEjcS8+o0Mwqw0zJIjeyodyZGuaioGTm6N6saZhZfVJt9liYlHNREC3Euhf7yaONw+OV
yGn2AU0ddw8iKxcCtNG8zkcim+/0wdDd3bp4mbpE6tofM0W6+JuwJtEf6JrjyA0Hw+DIErTLuJyv
U95ckQ5Hu49PzJ3PGlQ9tNyFlh/stBPTI3nkutzluVL1jd7OGHTqastjsPKMLcEgaQfSldp0K4YT
IU17airh3mWAGk5YGZxw2Nacrs8qTrMTGcET6bhunftRntN/6q3teEf81Umsln7jtXpxg+OINvrs
8147GSPdHnSzffbn2LjxlW0/x2n6wLmJ8WmMOvrCtI5TvOdFGo6GXz3Nk5tfG9k0AnoeNCz5dTdM
O0FXEBfPovRXv3QhWunE1wW99Ab0h+zFP3LiG7Qd2EivP5MImXSA4gs9GVW78Nr6do+UbzBDtzXi
hupeN/hnkw/DbCfdqbhHQvxKfqJ7mTV+t29jA1ONsK9WcxqjkhdQJ+Mlup85yNP8llBQAqVzmZ9V
3qhQ6M5Ged0l+VcyyvodOpzC35PSnYQztduobW2KjlRKoQiAOnnVbHv8u9T5/6Ju9b+tpbPR/v9z
terD+PZa/+PtS/kP/umHktX2c/8sWTl/kYcJQ8omRQEU7taq+acH1/rLpuRJ0RPqBEFOlJ7+VbIy
TKpZrrVF2oE616kh/7tixQ/BXALya+gGdCwXDuV/UbD6sX2ARI+CGGk3W6UaTZLxvomTpJh3vK58
dnJDv3dYLKOaw9lZUy/DzqR4gDN1av+ExPe2Mt13tfHtsvDoCVYTNKIMz33PIXP8ygYJNz0Sz4FW
ZiwEnUps8zFu2kzStUcevk0JVXmLchJUHNp+796U+fDJctflgMLIck4OOv7yqLlU0wDXDY75qNwc
HIvp9uoNW0p25rn4bfD+2/yKfIswjvpxUAkNiZGDL+5D9xJB8fSE89jGGrwsnXNZWKvlEk9WLNdJ
wmMgp9h1kLh747f5tBCfa952cQlFxBNhRlo3hTrY6OxMG01KRwvcydHKr0OGV+zZG2OraAO2w9sZ
nxR5ZcoI77DqmoiTupedVl5xX56Q0LAxSv1iJMI38fHLBp1K8YfspDBH/7PfaPG8wwQs61sza/RP
bKrz5ybNZH1QKc37O5E11qU9izl55P9SNOOU8FfohG1mqXAe2dUEtpE7H9CzqkeN02QazsAUJBKW
iTOOn8L0IEZinDxdoyyTwAeq0k7dyRJLKQLRXqBC8PR+l6ajfmwZVMw2oPYgyM3KyQ6j0qRxyJpK
u8xyVSA3MpUlOfdRcNshaXavm7mbq72xdtI4qkRLfeBBGkowY8K+HlXeN4Whs/k6wr4fbQpuBDGl
G7Dzk4mSag782RHzLvOp7M3V6r7IoukKVstEmxCvjw1+Wo4VA5HlYzXujHVgES80QBohPtaloWpi
tChLZFU8pbY7PQ8eYphgXIxF7HQ/xslcEynCTlcbyXdfTFKig0HlUgYVEjD9XB9Kfe+yjD1k3eSy
lIhFCya6XWx/awQNgTYOdD6buISn0vl91R4Vv+PkJ3ZyjiSXa6de/mVEofCFlJfVC3w0rUmY9k76
BZD7ZO8S1OWhl9S0/xGFluGKf+4oGytB+lc1ZUVWug0e0umqpAtNcosuNqnT5kxwUnghwlX4wThn
vemVQopPrmCHDDZ16Hb1s3yD7IT1jBB0ecZC3D7Y0mSvP6348zm6OFSj9GqeUcbXc32obM5PJN9Y
8cGLW8bLKnIUuOkiiQssi7iyd/aYOHc+oSNvhGhnd3MSm5vmruquMgSlj7Y+sT1aWeEvNsUJtCio
w3eNgwU+LIt5OPOylh7XNMhin6c6rcqGzhbaoSHhwpVaL/yqWGOO73VJ0oHVoMEVXu9Rdlq5HrVN
a0bLj+XIDRA1cLQslq4pgqqYezzvM5FTQWqpYtxjpGdzjD6yuxddJm/zImnY5VMnv2wV9iFF2vhL
k/jrRwtpuwhQoY03NIayD3kx1lfgXdYExNa8pZo3fhPwdD3rzEhKaw0EdbgnELACPxJK9itwOcv9
wmahZTIY/DvsxcsjytDyFfcMctQ4HgzKwg21oEBMJYdM7LLLDUBxcwmFz54pQtRZaOxSSZoBqwN1
CAcMVeEde3aqqT5qfZMihVPoaE4F/u4dqeuFCEua6LodtbqZya82H8uHwkm87ktmLXiqE28dLn3C
sgaUuI057CynqmnX57WcOF4muAS7keEeIpvvdKhDPQdWLbUJUVyXJTNkIB0UaXuc0kK/TDrpOG+V
R8cFGk/L0X3nSKzku3JdY4ViGyEthlKz85GfhDoo1SzZC6SBc4i3aqsCT2OvPfKSKUOv3STssKCR
60bkqQP25HvaxKM5cUweBsyl7oe9Rm1NFXsNJYH7yR01TGauW2Ue4XAyK2YoElLUTEWkN2FRXdOV
vfhl061Zveu7eSB0vpmM/pjWeONKfMsUSAMb10dt8qstazCvgNEWkFKXyaXuK6tKYDVBkukWEjNB
iozKbHSk175XLMdYG1TThX7auPbZtkQZYV+gofKORFI0brSKymeOS/Hc6t0FiSvrfLn0PsbFQM/7
3r1PyJDG92rh2GG/mNItPkjXLaDXLKVZTffxVKTmc6fLSmHVhmqwM4a2iz9Sw+i/Lk4bP84gOoxg
1Cb9S2MqaZ7Qwc0tcff6WIRLPlN4jFObtc5J9Sdmu/jr2s8p+nq9+poXsThRzULUmmiaXUc9VaEa
wAKSlEDJeKRgWNj5Lu0sBGjJXDd3btay1U2S4QxW+fA6VgOFPfz87Sd7oUQf5rjf/HDC0ZigeJBG
RlLjnMud22wOCJza9IVaYAwPTB5dChZqaq6YsbRiS/JA3rhoaX/qPGODKOtYM9i4shmmpWVZ57WR
EiNTKtQvQebV3iuI9py6oCdtvn2FUZKSS7N+JqUpW+B0jSOfd1Hpb5ZIu/uxxjwTWix0wAfKwrtL
VFPCKFrMoQxNS3Lzq1/qnzvLxmbkyzL54KPY/6RWxnSwuBTEWSekojfSalPHouvS89lL5LvoMeti
YbZJc3XrzEI8rkU7DJHecoDZyayevIjNwtIdVGNVnMT6tkp3ZZ7MPeDIfnqeLViPQZMvKeaA3jaY
6Ki3xJy0Uu8B/xNwfb/qXRn5WmEMOz9DJIlR3SvLfSKaHHv3DKnR8hPzjXaXCSMDX+trQll5Ik+m
9s1QJQUQQL0cR5rZPsKUgDwtftxGUHtlQz4odrpJgT80RUE9U2mo1wKmYM5olKT0cz9VfhyOXcYe
hAl5Gne1n0n3spq6klVI5mMcmBrTF1uc1WW/RgrOFHQu0udTPtnax2K2gFU4K9bA3doJF/m1skmo
BoPQtEeRpHQ/0TVufKduKYcQzSFcCsir6HZRrbfLAWxkLvcLJZ9btaweCBbII+Wpn5vJjhAogSpY
Vmdcw8FKMkTuteeeZXrWHsHPgMyYzJjKcBaPLvOSYMbtZpfzZIox/4I+oOcHBPUZRhAv8WSFrpYy
UifHi4ErO77fh/2q8o/zLDMmXzOrILDBSH4bB80z9spYJ4ric7osIS1FKHGUo+2b3JjE7UQfBsWw
bvSBrxzmj6Rd9FB3NecKs1794lfpfGkPLnM3iCzk4BCsXhzDSc29TZy3wnJcavj9J+9aV66OyRQ3
xBc5rOpmXvF27JUstI/85QhHaOJO9xo1S8LyFg/JrNGnyUDdVtivjdfULFG+9QXij+TrtGOionM1
VMx2aYU7t861F5GL7vPS5Ukeps3od7gLuuRJsVu4ieM5vZz7pfjI2xpPctpK655oMUeZuiG/1nhS
cwoRGYXQdjWsECsnlgRVqo5yBEXBA5YOmtijg9A+nBrIXNQ7UA0RvmXQrpoFjb5F06YVjCK+YPrH
U1GFTVujh9RxmH5AUDUQepe6cR2yxU8YoYUq8XvXsxOUBVNMkCYUThBsEhhIHQxETgCZBi81cyPx
uAmWOMSd0koowDitQx26Ue7FPCbrnVOm+GZjw56oCa6+2WONy4qbTPTaV8dMtLN1YsNIbcfwnmoG
/E1f5vYtWUDiRG8L36fIC9sI0zRxS4YCeQCn1qcnQ90lscRmRXcpTVtxekUjw/9SV4n1UjHXTMj+
4QDu9dpmUnDYgheBpy02tihQM8aJM1txQfVkW3rEQPm+asa8CPxsFVOIWpY/YqC/kVHiJCkV2f/C
LrQdmril/+N2dwZVFB37awIBYh6c7T/HFZCFaAXa4TAa4wjJRqvQiyclYzDzm+66d4u8D6WbWft8
xe0ZeLVTX3uz4T9VcpjskDqhhVofu/upGebc3udJ78LeqAztS+3FAOBFlowgxeOip3/G9VYYfmU+
7/j+UveD0IGTRIJtogrSvFqvXd2taIKAmJjYCbSJTptl6p2LzO1SXEp5K05zl7c3JaXbLiytZIiJ
e3cLNyxMIth5Y47/ZsRl9lTxETxQq6Q9wuEGpo/0FpGGUourT4nw1HM29TxuYTTWJ7ECjiB2DNfo
ju9bf6lTn32rNElyYgawHzrTiOMw1sjomFZuKCyahvsp8iz/VNg6N2FOsX9nNAXh530uxX3ZEqC+
m6EUH+we7zh7oVljWEidcCrESi0GN3Pt3KPn1J1LS9qv/bCUOp3podXWi4Q9cgV0edzoLkyruHC0
3nfDDAEULhELSWQFuiULZitFlsGX6D00c+v2Yau2aQovIqthams6wv6R5Tjw/cWsdizGdNBBtGpP
YyWW2zxmFxLxRUE4HLzY4CHP0sNPMmLEDdgi5ss+p/2VUa6zSEPI55T6F+qt5mAZW76G8gzlhQlb
F5Aq+gQHyNNS9dRzFKn/VqP9//LS/4F79rvyEs3Df9y/zln5fWnp28/8s7RkA2MDvYckyjO/1Zb+
VVoC/IYqE0CNz24IcKpp/ru09Df5TQefDa9QQCT9v2Io0/iL36PDhUPuxjbV9P6b0tI7WLdnop1D
UoWATqdeRZnnnUCYLLnCFCtn3hJRML4s/hvO7aTGdV9jaaUt6hy+Ny8JjbwYAEg4ia1QMFBTdmEl
YVopsHRQWnH+Zsr+V+Ppf5u23PB5g/+5EHnzWr9WP1AAv/3A38ME1fJfhseLdm2yBdDMCviN/xSS
C+svncKkTgwmCm5Uz1Qn/ymb8/9ybWxHuv5NyLqVCf9dg+T3MTooc6H+9R2Gn/3fDJRv6SvfK8kR
uHkece+eR6YWhkv+1O91liDHQAlRm4/aIcWO7NiYirxlPq4r+dimIPAX0gSdYHaPVhgTiHHnc0y6
xIqSXyDcBWk39jb0N32KIP44h2FIGFyVoiDvj5l+YMlpd5AaBIQhVf9BJPpe8UcOGOpQiIm26aHS
5/5/vHuj1NggsrGKSs0VN1UaZ+e+X2GVAvCX7VCoPDe4CINlybUs8Io6RU3FWdyShgOq1M4cwIVp
vZ90Dtk5D0FtNEQ4dsVZXzPRzu74gtf0jqjN9okAOD0Ystp/iUtaDKCEWVPZ2/hM/6TrtFYKFNDX
gaOsA34Ov3ejoU6bK32qsiP0MugInjZtJQNz38L3O++qSh2/G3m/UKS/U0BuuWgWA8mFK4nikhrq
j8/D6XBLj2Vhwa6r1H0psx4GDy07kAEpWK7MKp7INTMVRu7p0+8v/W7KIbfER42uk/ZGxZzJ732k
a12yrxIIOKKRjVq05r7/MNDp2zVig87LeE96QLnzRpge6URzin7w2WLIz7+/jR+L6ttdMJyJOkGo
yhMwrK36/Z1uuAGSV0xKDNE8gZfQOhSR+lx+1TzxaJuYgXgOWfD7S25S5B8/IU84yFdRwzsgs98H
E0wyjak8kkchZlT3pLI+VW131wvCSX9/oZ/fLhdyTToWjoNZ7b1Su5ZTUjsc8SLIb1hnkR41h7hx
hj2sQ5vcJ8qxfSdM0qJy50+a/3es0O25Cp/JgJWFvxMF8I/PNebNJpJKfwQqtDls0hL4ixxdRZ94
Ual397JGpqdws/f4fev4X8mUAGT/g7z3F0+Ze6D7YvEQfnrKvZa4RTx1Q9TQqtDj5lW17lNuldjz
6TDMg4Hu608ZqEzA79/shm6lwYjsGQTn9kK+G0wZbja9RteJbKN3ToDA+pDDonz4/Wv9efwA92Uy
N8ig8Q3m4B+vMipO0xyCO7KpMnLkfUAmy4Kyoy6QDf3+Uj+5R8i9M3zXZmVxgQkzV/x4rc1jXsDy
63iN9vnYeg+t4XyhDYtmSdex0uYd9culPK4Gje2h//iHy//8ddJ6Qs3PcgjrQ2x02+8faG+v7KYs
Lj9Y5hudpAtddS+ePrxYyXg0oOI1wI+CTLm7PPU+6Jr/MkNooXZhSv6tc2gTP6M7S5Ww8J5/f2+/
eAs/3Nq7AT70VTrFCbfmOT5Qcv+GTIBPvJrj7y/zi2mSR4Cxg54f0xPz5Y+PwNUqoXKOIVFuqw/I
Uw+isR5LCwC5GMeo1/J9qiMX5IwRmAXh7vNm9f79Pfw8rLcGIN0/BjauK48tyfdvIcuHgeg+xSCg
eh15Nl2/WVrtH/7Sba35cVrcrsK2gkYqynL93VqkN3lZzfrEVXLvIVm8+6EcHmtW20710e//oF8N
Kz4gYTP/m4SnvJv0c7v09RbDa2StsjuuifeUNUsfYNK3DxPE1CATyCh/f81f/XnWtrMzOBVgYnj3
HnEjG67KN4KZHO8TupLQi7pPg+2dTan19vtr/eqzNfEeeIZHM9O0vXefbau5q0nscBeVSw6jXcNN
6oimoqqCOz0Fa3+AOUuFZBBPDSIsvaVv9Ydb2AbF+9dpCZ2/1t46x98SbL6bC8cZjlRLBTzqXPuS
JqBxnrVTvh9iEgeX8cvCa7kwjByBetYc2LfeZVOn/eGZ//LjwfLI/K+zDpBr++PILfykoRVWdxGA
5CfL0u8Ww7ykpXIvDfnI1u6GtWslMPyrnQLSVA3b9n9v7G/+/mu/T7r95iB5/xA23YBHJIe++SV+
vP5U5dW4dfEiJMVwzibtwi90WCTxlmvj1Pve7qOpyBB0tr4WKH+gNpFaTrpDxhUNA2SSGpVjYXt5
ELdkAOBm0Xf04fXd72/058HpC46S7EsdbtKw3g1OLBFeujq6wcJlP2SjJc5yX4Bfgv2zTtqfPIk/
T50sJbhvCK7EU2jY755KTyMEf1iJXN7pp7eiyD44VmN9Bbf3h0H4k68PHxHuWlQZ9LWIFTbfzSl5
HhuFovoTGa150kr5tFoFqTl1f6MS9pWUyCEMdLhIQP+cKTiY4FH0+SgrgkuRNQW1h8gzT+F91oX3
At5zQoxv05pEiXwcHDYTRpredhPvxy4rNJEmTEXQ17vJGu3Qw9mfDPXfpuz/uLF5/67wGJscwLZm
0bZzfz8bz2OdugAm12jkABU50LZvVUKuj1jtGMR6/ad5+f3s//f1BHoT3eEg+d5pm1ZDPukS9HXH
7vy8yXUHVRMxnL8fge+n5O0qtmEIgSvM3PasP34pkNsQyunVGpnxCqNTpp9Wlb0MtrzoKz3yUYn+
4YLbL/z+0+SCFudAImQM3eIAst3Qd/OTgscjaFcukZl4yZNsCzNKx/YVeslnA4l4UE1ZRn/Nrv9w
XeMX72/bE1vbJhF50GYi//7CTi6GfBBCRSUF+wDQWmQ21j0MBvrhcw9fc5JR7uQPYv2auuID9eJr
2lfQj8y3tameSFzLAzrTzR/myvcfJc9jkzbR3IIsTXbtu0Ve1cnQ13wLkd/2Ah12Yp/I+/BDXy7/
tYWUa+Hh+3YAIpzXeh8nXODHpFOSKebABLjsisA6seTO9kz8b5wSIiQOOnmzxqszx/ulX/qQk5+G
jNveMzzovM3Zp9+Pv18MB+Eg4ud2MCpb772AY2unXKtAIt67w75nLxJCuJKR462Ab5enfIQOmGTQ
AX9/3Z+WamL8WCQ5CTpMwduh4cfhQM2G+VzRRF364mvproiefQ/W4M5XdRaZIl9J7B1xHpYWhYe8
6PASV+3w9vvb2Jyd7z4HNgqGoEXh6EyY71/JWLaQg+hNk7U5W2+OjJ+LKbuedXM8xN7wpZhHF5eb
AX+/N/zkDkPGcizLdVeZfnqrie5UoAO4GKeiOSrqhIGNvnUriDfdOaLGbm9ra3PrkRJ0LVcNJL29
Gie/Xklg0cv6GXikc2ysVX8ZJEDnGJjvYUxHNL9djbrdA+/RKz2oFkmyTD9VVw2Kl7atCSJa2goS
a22elJ1/qqmvnW1G+Nd+MNTdgJ2qLEfYb7nZ7GvTfGxnS90t5Ur+0VxMR+RnzlXbODnSubK5rvph
PaR+5UVpi5WYzWgZ75J5Vpdl0dpXoNCoiuCdEefgk4qHwmty54CuFFnJ71/HL0YFb4LtE2ceSn4/
TRIaXdTcgacYJbV1T7H1gYf6qfEkjhdkGtmccMbpj3DIIrosn39/8Z8nKFZlmBSC65pQZN6dbNY2
F3ZRdlM0V6PzJso2fqC3Uh+rVX908NH8YTNu/jzzcD3kkYZh6J7J5P/jF7CptURKIGREoHj8OBoA
o5GJODvwEvFn+Nz4W0rVavBdNXXnzvH8sdTwJqZl550nHtnAU46bp8qVBp6+x/wC/hKwQIfSBoPg
NpsV+qLu9IXmul+3WTggTLnTnZ4MXdhnV3Y/ZoffP8KfZxNq8hTUdZ+6mg4R7cc/CfD44nczgYl2
B5Js82HedH4mroVUjB03jU9iUiQGgrM1/zR0eEU/fcusK4LViztAf/r+W06JvUrimDJEDBwg24NM
KwLDEdXJbJDogaV05TMN094NpkR5p05mDm7QSquuYzRG6BKy7COQ6oGzZJad6t5RNysUUypIxWif
57JZngS21pMpp6/lqIyrPBX9ObkB5ZWYDU5ObVw7djClwj9idSXHUctI4cAq90xowZXuQWk3zcY+
l6LZnGfVw+pXr1ZdQ5KmHXqy+t782HmV97I0vgxlA76jVthxy7jzjtIx25uhNL2QHYt/Ny22vJpt
sxdh3I5VFUn0qieMc90R4bV538AQbnaTZgFSrbsjHk75nA66cchj4GmlGj18ZbKl+8wy85RWzfxA
3caPCrswuyhemiyU7dZkx9BEdJjErlCSVto1FxkxHNdKW/jfMcz4c+LEV9rsWMtetWLUXtlnG/f9
bDmvjmrHNtTImm4ICDerKKeH8qxKP9+t7axui3ws9wLp/wkZe3ZdxnT9jAnx+UQvNNB606NOnufG
LoX/8JqaozEHmgXpFUmas25QxKGxdn1bt1cdhjooWm0dh+mSq0tHQnVFUJS0ILdSeoSxppnuYYlh
I9QuCQHVMHR5MCe6fF6nUu4RvBDpYFiaf2WgIrvsRxUHRZfVLwJXybmTpsO+bBKPoEGUIWJLr5gI
1yWfoikKMKaUdZFqFg5hMF0246h1YHKvqRfVmw19wWxI1FqeH82sBVCfTOMNcHZS5wpgW6sxk/1T
qZwkaBP8a47/K65X8qn13CL0rGKoLVYepdK4TGOEn3i2i3Q3TL6Lo7UX2plRps4XNSwg7hJXJ5IM
JSkfmhgocx0IrEC35ppdeximuLVOS8eheN+4E70K6CUFe3er3EJ78eUfdVJmyKrF7ZYQLAM/MgZH
X7UZcQzZeKUv5FWneSKO8CzXOwRQaRdmk0+7F0zacrZihQfRyKYFUZKPrwMG2ZpnH+ifGRetgxJ4
kJ3+2PlWfZ650omaeYn3PYRpWr9ZPZ6prmgxl7v+Y5H70151wnvJRrc9rjUquNCGaR2qYqk+ZmO9
srzWy2WsEYlnmtoAfbjyzbPZgcqXrTgFFzHuVgWz3aoJb89Rn53Zjec/4sLxoy521F2nsb/ACyfa
S0Q98b6ZyhBXHphZazCuBtKawpV62GXsLmTb97hHCsO7appOIFgSxs71h+yA9WMc0PU1wg1sy9HO
yCNoMfvk3Qc+k+eRcIGdu6XGaZwpDkNneid/KPwzHb/OcXUG9EaO5t1nxeBFKol9CDG5ulOpuX5G
5JUyXUFDoOVf3hXUly9HXQ67GinE1VKVWG28eLrsxtX7BAmr/uzXGq8OPtqTpLl5+PZOZ4QIUYlE
8yrGLcM5bliac0MimTp6A2CevgKwuluyabiECky3KkOIf2/QIbhbajEcDRdqTpbp7bmQyXKtFVv/
v1c3IzHjdw3y4fMYivh+orCPYzReIs0UWoTBxQ2V7ojzltPwGdi019lVPiz+OAdvqw3WsXSdW7fq
WYxk50dm5uY3sCmrmzopgBBTa9Qn7PHaej00q0WYo5fjjUPLQLe/cFC4umSskJE4Wpdu5kw9+crz
wxYp4zbr+iGDiHblISM4cQmYiPEkAzcv4J53XWdZ4bdVcBhq2l0Tth4OJJkJuSVmrX2GbGdcAVCT
z+bY5efooNy3WdV1OLRzc255MjtUYkYQXlcoCLOuwA868yCeGt3mHg0FHcBpxmMH8+WsLfsNNZtc
Y6fp9rV0WnJ1mL6zohS3Wl4jVcMwdjcKsb6sGIk+YuBcbms/BW/faF/c1bOZe7YAWjkaV9aiV2B5
JsKkyBS58eI+NU5aYozLpayh34+yR3OIVkp614RcdnjmplrcUUyRZ5gOTVy0eKE5pdvew+RNKosU
NmZzV4/JpI41aqrbrLSVv8c4NO54wri209GoEfYC9lU7YUkyJdrFnQ6jm3j7tEC6FyAqQcKP+W09
wXmXiF3r+laCT2hDQa5F2OXdAwmdc5h23aayj5svuA/VxzL18Y+N/TTvJ0PFHy1IBci3gVLsZ9gT
TznVcS90J81tIkK4ln2PczQNZmzW54Onv61j42HKGvZDgcXcmtq22MhEhFAhhvMxJx8ywgIwnplC
hKwy8w3F8enFK7TitdCr7B4xd7KvCOApQl/N5rA3FTlUzOLa+qzZE5lQdjGA7OPXV0cnWZlv9JL8
C6u8pT/afF1rqwiJ466NgOc1P7jKWm6kNlEVwXMQ1rbTQO7MJULsNG/3SYOpcHLpyRTysFbeDDMC
7dvsm8PV5FjqIY59CaXB0NIriILWF8yWn6SHti4ZnO5NkyX7xLGcnAc1M6fQnV3UjTQUu5pCCu8B
lyDdw8bRryB8FCc/H00Kj4O65xxERIgsynOW1PJ5XEksmCYsBEPdV0xmhAQ1Cemn0znnnT60FJog
v0/Oyy6/dR3Eg/7U+hea4mOdEt06UXUUZH7HHHAOxqDR5paonKBu13coxUlNMOZhl9KBfFH5WmWP
Xk88U2anOq7duCYZBztY6NsTL6jfiKVp6p8tyjxL2PYfK3jLHDk48xy61bkpZ62GQO0MHGBSs2WV
s3qLKdi2OpZ2hLbwrMdSoDecYzSZ33ZB/pikhymVzqmZCFhDa4fTwVDZmeAeL9mu9DdMpGXgDd5j
5Wz7mA7Xv2uhjdPz6XY2kGiydOfnaljPdTKjdoPbivuc3bRTESjhjWypIe0aewJ6juM8VEygWhNw
zANyYkJ7jKtoTulNjQgwWZDNrzFj6kgM0RpIvXLIEfWiShvdvUyrLAClIgK/mZ8wgGrHEswvGj3k
Wgjo00eeUPGJKIM6KGrd2xegrK9av2V3LfxT4UwKJZ3ZXw+oaU7jVjTqCP396KI7PyOVmBmoixdY
OuVw3nh8Kk3VRHMJz9OY9WY3QtwO0Bp7oadEcdIt69COOTAShKsR+QKZROFqJ/k9H3MZFsl6VUAe
DuGxFFG/WDeDO+t8+YZ9K2JDUUtUenNSS0ZYdpbW18UslxtzhQK77zqZXpHt15w7NAxvuxxA9eoa
+tW65NesbYQM8WTYwS7sN6qO7ejs+n2UeURYoQbsbx0gnTuBZvki77P2biZp4kIY1Wegxst5WVLA
2rkjcHdCKvwLvRuIHrBxYEE6SowoxVeICx+PUI/158gZaATw0KqzFG8Q9bBkfOD3nE98XWcYjIat
am8Mr0n1itnU2etDgbuJUXs2Fgs7MoSSh9YubfbJBGeZo+MyY+HK8BOEjVkMzMSpjSvNZmzm7DG0
0ayPcR+rfdrDCI1N3+bH58+Wq9WRctLlKo0twrzYDJ70ubAekPQBwcYJfjdlRnayhkK/Sca4PUym
ziGHlAnN3Rn6rKCROIChJ8NYLsClwFTu7OXBnSU5fX6T34FeRtbRVjbursls8kBvaufSSuoCGEbl
YWeHj8Qph4Nb4Plee06PJAPGuSzghLuMWOJgXI2cKAWAoHiwpjRKrD4psBj4zi7XrPWLm7uE1FWu
X/B7knhin94O7s0Sp8BLbdE1L7mHXH3SCghDSEWB+8aoabH1WtNtLznnhrm+zleg5eerCSnsvjXJ
XUC/GTNN4Y74H+rOZDlyJE3SrzLSd5QAMANgOPSIjAO+ks59C14gDJKBfV8NTz+fZ2b3TGXKZHcd
51ZLBMmgA7bor/pp+TQWmQF+Tjps9yuhv6y2DDQjNEz8NSEh6YbSbT56s5TLQ99kzscylb+MrHXk
DiVL8KGb9LGkpkdiVs1NjytFN8V+JoJyjRRlnOJVZDsrr7KHtACfbLWW/yMp3eq1nAyMhe6c7uvL
ng8bl+NLkfJLXTvNwjt4tcK9zUlQsgsejb6Jb023ohzNXdNDf6kj8AcKpBZKqG6W0g8qGs82Gm76
BiFGkUtWaTAxC9LDqrdEnmiB8mFgBP2QR4AkhHeYcEmTBCiaT83jFZqx5+wiZXg7h1Mjs/1B03HU
0i1/54Ab2nNHaK5/M9MMsqOjZi31RGtObX7UC10NbqesU5RROBZj6KdXAjIkFxy161dA0VmKU6kt
vLCfHQ51YklCM4vmDzOPu11h8+HU5O5hIdOjsFgva2N8eVUWv0yzSH8SFDd36xiXn6NRYu8wc4qd
yXQ/zMUYn3qnTq414QTy7A55kgbrnSNnO97MlW89+jJOqblYHVzWlx+pdxF6puKackGr2Tiiq2CJ
TFEAkqe9npS9B4AFxWpojEPbAPiobG8EYVTL/eL40Qm+dLGPjaEJrSoyw1g1vKwwqTZ2XM1XI4sV
GZKO+wv+1TMC/WoHydrhE0F0PTgAlLBvG6nHPKSOBvbXNh6esOO6eFBri/RnXibtltKafYckcvZN
FNpOOCfLBYOwio7jbSxGfouilkfK8rpNLDRMn1RMr5BP5mPTGK0dRH3B81t1DpQPVV0Zpc9+19nh
pUHVoQraMOkV2ywJB8aoUIxvGvbTzaQ6TneV4CKQPcVzGh0jOjLCCkkCBUJTepW6Jz3FFEUqP9YX
DXk8Rhhjd5XAT18aFR4rkyXJB+BOHA48d8Avrd6jDJBc4+xOfH3OIyJWHjUqCPbsUReexnWXDzfj
wnWRbSeYfDF9xkzqA07QP/CkLze6cBGjIE/eURJaBSgjclO7hRvQUHDtAxUI3aGfd2tEQl4Y9XEl
awku0nhbOoDRbvJNMSc0a3m5xM2Ap4dsdbfL6pJOIJoGDLs5EpwhGBq169N0aQYSCZWcw2KZR1AD
W9oyajz1wOqnfArrOW6RQfTKGwuOvUkgH4Fho9EDEnLCqAJ3d9rs2wVUg8oQGG1JzXekLk03lAzB
fKgAk+U5eUvXO+N0dwInba5FlafbPOVRcBJLbyl9YnQCkaCiVZEVsHiIcopAnbT0ecQGzrvL3nbN
Zz6EjyHOXvhFvWgnP8wgqqiPv5rHsj237MhyO9GQ0IbphfiOY04Q8+Hs4ANl8YDqK2ksd6LI+pNF
hlEQZ9h4rJQklkiQgCITRPTU2sH2StuFKNxUGQ/SId3bxpl9o7jRf6e0aAamVb2uzCihwIProE8e
8cTv6f2ibjcOIjIo+2zx5SfvExVMl2Vf87BcuY6wYT4gFgUxd8uq8gd8e+5dVLhkga1JvE6WeMKz
LoOZHt4bB1PfBpfXa0rwkSCuzvF7WVD/KCrbNnyaB5pILRz9ZHAvWF5OQmIOCho5AjsV/rvdr89F
H3OV5NbOLpohtOjsC3ECprqfPtuLMWLGTKgBKYavMcp2rHY8cpLLNfKmfefYk71NM988J55U98AF
1E2aWHVoAVY64I0rb2LDOubckm8uqneyqUh8sD8U6UukNeAImTs3QzLY56KJixuzBS03tPHOnMWb
iq04EBVnh8iynbMLg5SXC5ab62TyDfP5crDGPpgYlN9MHA1w9w3LT382moc6W5gauFxdopUSCmRm
5geuQC1zFq/ZuWPbH3BMlzdGm0XnISn8nzDELBtjZU1GiF8AahoJzrEL4rYy2CkS002fB0QerPWK
GrtPZ/XYoIBTYY3ngixuJlNyII7jOGxMslcemshVyztx7/EZXBHJq8CtCFLGavX6b/z1Cd8uyRhL
6GE4VJmObz2vmW8c9uSvJcuMxwY4Oz7pkqIHiPM/+lLkD8NgTtbGM1G0PAo0Q3Jf1h7ixsjAv7dD
UgjTVsQJD08d09DZtYpX0e7eAFDoJ6tKSaD5+fTcr7K+59MFRDXQoXmIIg4+cWZm114XF1tG9c1V
VWdRseW+s2w4+rhXkZeC/mgHGYzOMndQaeo1pHRkPA/VkjJB68Zj1i4FumOGdauXaqc7N8MWOA03
PrlOKmt1cjdGRvlYdlN36FKHU42izFVv28yOGUFwP1oeUshL0a71rUtmxOqcj3gFdETUB1VpKoGe
bEaODNmVPbC82Morfvod+9TqzU22WRzHf2pdInmtoKp6LUr5UmkRvxocbciQ+qBj2xo0lS2MULUt
7Zt6YZsoV4N23sETL2kvkNG8JX5kjX9A0QtMyZWYkT9Hk8cc9ZGDGtUZbrtfoIJhOFbHOGUDUzAt
KS80A8viMRn94n0oER/6evEYQhi/RI6rjLJlFO6S7pN1lFtk7UPCsCFYUuLeBu3hGzyOO7/Nh5dU
tUde3fGzuzRGdcXcUyjnjmAC64emBlhFixHCQJI6p5x/Os0UjnPdWUa9TzxKAlYKGsOCJqljgood
Omyy32bEFj04tOfR2up86wXKiDMuIhw56LlTwsFk9qcrIiTN9cUAekSvNwIjtp2wWydQbnIqS6L1
Fb2b/L2TaLFY8KtD6UOC7SkJdM0N8tV0bmIWCtuMrKd8HP2tOUJU0JNTwfOuYi5GvSpI2PRgBjCt
ujxMi7pvkbWgUnHh1kk1P8dJZV0LEU/k/DKgh7pODiorHLbdWV2lvXuypSrgNNo7rQY0qxZvO/Wm
9vhoSYtEuaTqBrG6MDYYoLO9mAr/IOdx2dpiaH5QceN9VFmav3XW0L+gq5G7op46zsLMTuoruoD7
r4gpwVXFUO24GMjEmhPPdbu6zZ0f53Qi6/hOqyoLRaWTl7+f9fwFRX7xRQiCG8r1XEwFfzYZzQyj
8sS0260lMxkYlwppx/KfK5rcRNHcVpHVPDr8VHS+5d9sTxxaKFz3sOqJwvlwL8fpOVbu3mu56hdm
8WzNWU3bLBH4PK0S9DXH/y9+5r9AnC8/M+BdWwhAAQx+/2SMkihM0Sxy3Jt1JqkXWIg+LyLhEkBL
RyExavWXFcemQzARvEg9Q4OrrOzlmdA2wRAb0yeHo+7497/Lv87NHA8ntgXnjOsgyPJ/npsJk1LW
1Ysh1CF59zhNmEfdR1ww4UImAAwiOLSQtIvg77/tb6mFfzaDOBhcyEhcppDwXf7kyfCclSd6SKEf
1FZx8knkESNepiyMEu+pycQH9vRnjZ84UF1GdDHhoO4wMNgMQITvirUpcC06H0gP+ZlBpLqZU1kf
vVaLkDx686Nc7Rr7LFiOIOqos8wXawkZdvzqMN9uULQhcqYNy4AZ259R195EFXRgi3KtKpn9PQRW
DHyM5699yo0+DTpuQq/I7ZNLwJd9Ya25drvuE3JMciTgNf3oKPEOu6gc90bWixA/UcFppvyhiB7E
mymz3M+Vd4dAHQK4XGP9/fe/0b847zzwOaQLpI+3wf2rc5eqOxyjM3bRxnA0ITu9903fJ1Bp53ta
wVCDWtdLnkZlpCw3+VdqkbkUmQMX4O9/kr8YGzBW2LYPftplhAOG/p8fqYn/p0lHs94OWrj3bhQr
ZhVivvvtu/xLOaX/XlPGEzVQdfnnigzcX59UqXdpnAz/8//5hS4/zn/+MVjXf/x44cfw8U//hTab
dND343enH757krn/QR26/Mn/7v/5P75/+ypPuvn+93/7pIppuHy1OK2r/zvixsCeN4f1WlFrYNnA
uXln/9Mjefl+f3ydm4+Sr/O/furv9L/8+79noWy+0h/0Je8fioIM0gSXHg3zN2P9H8kny/w9Pfeb
mRfOkoO74A9euP8PgZkHfw1DGRfOO3Pw//g9/OHd/Dtc+J98W6zwEn+aSecEjzauiD97apfYiTix
Du9wXBt3i17rtl1AS5iJ+2PJYY1ztXSr5phcauI6oTs2XUsiy+Zl06mHHrgHO6noGLJ27zVCZg0s
OcXPE5JANXUctmYivd+9HP/Sc/n/W34Os+/fPkLV8NEN6Rcr0u9P6PHr3//tt7/z+2NjKdwWf0Tm
fvvPfzwphmv+A28TdlCHJxWj1+Xb/PGoGMr5B0kcbuC4JTwHmJf7Lz0r5u9lHv9nS3EZdOAzAmXP
sgOxS/l/soA02qQcMVOXFqRRF31nl6c8tzCBWOUpFl1kW4vqWfu5HxKY+9XQnTeYd5F0LOPe5baT
e+2mZhzZMQJvc/i/W6Z9ojfOIonRoYNC+WPWnjxczDK6MdNFLpw74iihaKnX8I32XTGtZAZ66Ug6
NVajHZfpVAm3KpMbsAo6njey6jRajRwBfnazMchbuJrWcm6gddA27puJdcDzpLsvsx+mcqtL6evP
QU4Ko148aJwME6rFlqlAZ++bpVjLGswiN/smoMzEiPINfB5lHrQjIQdsNFSDnMZqesJhzS6JGMxw
0qWV76Der9co9G1+0wxjj1yfFhw16ABP2/qzX0Q5vLILRg98eHQzI6J5SUjbk52co77259e8pz3O
UtzqJFtmwaxY+y3N5HC+AJM5zTPfofrw/ba5WYyECwCMlgTrmB259cGJPH0iiCSYqvquncAnH6av
whftcKXLxL3rMcAwvtIg7LNruRps4QI38NvgF+2RYwUBtt6VH/nQMf5MATjbG/qO3cAo6fjdw88y
Eews62Vi0gSPGg8mxNcup26RdvlsCPJlEE1QmcWcBPnFCB/Nk+xPQ9LVr3OZUIg3aiMnKlh6V0yO
FycwVm/tEdrLKISsVe2iuo/wObNK6UPmXIxskEE8aT92dAzmL/26Gtmvnj5D+nMhrArIB3Hq3RpF
slyWHsNrgw5boH2E0TZmfNJMDq5Ih7X5T3OU5V4NFmQwCr2pWQbaPdmSLsfF9R+nEUEJk7SmSi8B
kxZC+zRux9lJic/TXgbeAtyFNgC2+3N+t+q5m7k+JuW7aqdkt9Q2p2YrTiiclFQCMw93oMssuQ3X
Xywd1auE+ne5pznaF2P3alMbWwUrCGSqrFkzn0vVz3fsAFm6cRqQ3Mg+1Cmjmw7LLxTMZthy95kn
SOtUjHIQm3t6AQQfJ9N53dbRVgADTjhp0frT69hW4SAWJssw/q1rqyuNbbKWXXqmAZjxCwq/a15V
OV/iKu28zgVqa8SUxUSMMxA+c6NQQ7Mt4XZWQZdO9Ytbl9X0UVqF2JmJuR6imX7G02gk1JRV9hzZ
37zBFNlzlz5RyNob11CjCRJJvcJvqEDT/Ua46l5Kr3STu4U5c8gcCyHfE/2uL4YVTB0i0jcqtXj1
17Q82M5gvE3jmEdgx1Y2mmnCQzXYa/HoU+MdRGz3Vhj5Y7KrIcTycI50Kl4Icf0tGCPJJ59Ucg7s
MSJdFo/oNQwysPKEM2MCf8t8dwRgwfhyDdY4A85VcRnfjuOqDoxPmi3TdC5p0ShydZaNFZv3pjnO
6QbPvBd/ukJ0r4XIiuaK5ji1HGDC9Uhrhmfk2zFJRQKRM1kP84VAHyyRYUfXi0yL86RU+mDNS/3a
TnH9PGh7ftW59kNussjoLBIIUZ0Na6KK6wRoioadXG6rmpyWlZsRZJBFMmnL47up8GxrH4+9Syu3
iutiYzSzQR26wdW2WbLz5cJHn3Dmd+ceX8+rmoHeQ3cnMDqEXjLloSdKsfJAaO/Go/oAiE7kMhMA
ynfuk14xMC9VVTOmEi1OVu1FwUTPQUtwi5FtFRXxDXAb/CZ5Le0d2n1lv3dyRTtxdGs0W9TumtF0
b9C9OK2oOaT+aJGGwYUEH89AZ0mKuyCGpsw7z+3kvESK5ZtagXXqw0xrG/dDa/c0QlvwVpYlWpwf
dldnd2sT42iIctciK1cvFoiVAkfUtREt5WPt6v4666LlEa0x3xWooSI0C8d6SLiD3VZ0MpPXLFvj
11oOKg9pQ8EqiA0X5zbrLeXDiY2DKKR4MrqoNdoBklujCY+o8lO9Ri/oYykOJk0I667Fko4qm3XU
gs64DuZ7Ik0ZveQV3RB9mjrvK3zcJuB7MFw1aaDwd5DM20OVLJdxRszHh4CXMPqb4GKRlTGEv0nt
qVv0hjc+fXAHjKGraKocBmCVnqCLUOfkR7V3KRKPaob6zQXTJuQQTiY06FpxQQyK0ZH34NNZyam0
jn8AAZmfaRu3KUWu2mL97qHgviWsSy2VwYvJx1wUe/PyMsW5r8od9WMi35IXt3FADDwkm2zos9vG
ASGyxSaUnONRwr0y3IkZw2R7jGdmBxcFaPGiNhmXecO8UWkHKpC/OdQ/W7e/fIuhZPe18yw+2HkH
nbGfzAUouhjtgmpHtTbkmCsHPlVLGzXbe+8ArbQ2Wczk33/yWyqoLNpmQO52zDyp3RiQdbD4UD3O
j8alkWmSWa8nz3PmW0iVqgrpJKYfYQGuyU80ssZz0B0SKsMrCISsfCJJQisZxI5z0robB5YIbKsW
aCfZliMWG4aUO5lb00n1/WLzuzLc+BiPKGSbwR5KEJm1ZWJ4q0o2aCqQk4hqKVpK7pbSvIB9SQ3P
t5yZNMtfxqwSk2MTxkXKmSdzcFhOJTU3ezhIGnnRKn38Bxh/rIOocC4ynMn53eRshBXUlcUonn0q
tZdta5jo0sMcZYHMQJLvEHryG2MuCwCgjW4ZKycVvSpdlObVEdsKsBuOjz3xubyejwa8rZLaOym3
7El8TH4RIxxGA1k7YDdJ351aN/KHY8Mw2yZmtsjPylq7+BAT321qfEvD9DDm5VycQTvkdzid6EsX
dtXgP2J6A3MA9Oc9eK2Gacvos3Jblcxebd5z+HWSnfY5yrX5ZDYrPxpFH/6zCb0IeEJRVA9Jkqp3
GjuMH5lI/eYcTZPT3SYsVUg8A3O7pszoxxzWlRmObdvTXTuvJZsxBDAPdGPupa/0OcQ/yzSSbhAN
DOcwakaxvB4Nmz5ltRrWsJm6zmGfak1mxX5siC++kk/aHKX0QdVOu+wXjN36QBGifAMraiIR5+bQ
gks156rYOra5LqEahKZ0x3SqLb22oOQTB/FqAz+UUiTDXzOgmOxy783oMWTr+ngxdrNpLOXDRBdP
gX9ZLfPjanfz15qm+k1bFStkNS0DDESrRUzzLqhn3Im+ez/R7+ns8Ys1y7POhqjZ9s7q8/jS1erv
IgEYapfNHTafVgzjZgbZfeh4qe5X2kw/Fhc8wRZnuoXdY6y7IZBI1fx8xpgXoTMD44fNKLHFeJiP
MQxKOblblYB/4Zybec2pc5ey2ual8uurzmwFHRTMsFYXDivw63qPtwkRGbvW/KRHmX/1Xt/TuoBC
GvZ9PxlBwXyTklOJQL3NiHE+MnU3rFO1yDzF7k5nwm7C+IYhy0YZQQ5lYgqvLkGM9nvVnesCLj1n
3Snqz1BU64+xy13OIPzzQf1ZdvyThvt4uEMHTqITM3tzD+oteuh4epx97VDK8QH3IoWzWY6q2hrE
etuHxR3X9r5YMephCQCKaQWTrVp4n1EunOcWxOOlT6FLrnpIlyqYXJDmezpQyHZEXQlaMvHU/DOq
DMc6LbAFKjwlFcW9Yz35z0Pi+wbujsq+djhyIcxnoFc37mrU2daap6QPcTm4LeF+9NSNy5aU7+LY
kfkWvGd60MjKy6lIx3kfCafx5MaLyrxiuDitD8PSL7TZGqs6tpWFIYFDfcGBEvoqRi3Jis/HMTnX
UZFZDo+FPVO0MAHuTIucEolZu84TvRSuBcSpiW+ycRTpD5dOIDCysrLxJTlNYt/lzcXDGKu5TU5e
Zauf5VDQrgRtLjp5RZlJkIsDyDd2ZTeFtp4l7/jiZ+OKbZfZIMYDr79TqSm+qeHMK2Bp2XhuF+4J
qI2DN16ZqxF/LPTbwHvv3PsS1Hu6AzSVTEw95vTMtRM4LV992NQ1eCsaiTFIp8diTX15bc+KYZjO
yoZJQ18bX42djOKkxtjMf8qiq6YvE0stvfWMvC5l3+nMiXN2y5/wKzUlQ1NxNXUiPbmwFjmoxfFP
rOBtuyEu77wyOhgkY2kjeTG8FUIbUYLyHrSf98K/mcEx3pmqQAj1W+bsZT+1G/oI8Iy1UT08T+Zg
R+cCO4K3ZVVKxyA2ulKccYjghoSCX7QvUNT7lEGGmJIQVdLKH6gfK7tTyVCQbu46vrSDVlRIFccl
nk3zPC88D9tm6ekJK6OW8x3BhuRNZHUf76Ur9ZOsVtPcNpYxQ+frVDbd2IsbvY82v+TtBNp1yDbl
uOoY6qHtLKFRe9nyPZtDgzPRzWkLosPLoqHFmfb0VMQP4+qZLwQh7edycsdjaaZr8yIBioWdaw8/
mKMa6j7rqnXE2+DMPNMAwUNAcisHaktRGKeGmvFgjTOPeZYnWsYmF0cHamx5u7gxMeGuUrjdmTBG
MvFwCtDKiOKfBmaUWy+GWTLVsvvIYRRVtT2LzohlOJs4woWOV2JMpt/AuXNxpFXbDn7cQMxAinXf
pik9Mbm7mMWGegvAwkC8/TNn3fEHx9AEM6Nb1Aez1fqa1g8fMGxVOnSoOPgAd5yeU3pzVOd6AQSU
pA3YBHmjK9+pi9eEZ6E6N47FlWLB8KwPfrlyuABuQvVIVPZ6VzSUow3j7GLJkzLbR1W/HEtD5Z81
Z/4wAmb3uJg4XG6yhZIpjwn/LUGt9kyrXcUFYik9LuSaMgDXM8voQ1kFNxdQvf1t7c6Q30aVVien
lsvNbNXL+KMWOj4R2Gzp69FecqVUP12NRb9+MV7yPCRlq7wpYjkxq42b7GJGBsanKnSfcPXy9QH+
EThIvHZAKVx/GR5zwJjQMykEYLBZrbUdgFHqv1Yn6Z4j4U3uqe9qpntNbraUmKee/+xGdvx4KX6/
1FQD/FxXacZUQ3Uwv0dZ6Q86Za1HY5bWS6oNkpQdPnGMAsmAS8smjwDsEgfq1NocyuxsvcHlyCe6
KtrvepsiPE6XruS8VmB99Tt3BhLZLtm0N5g93GqoEHt/6lI/9NLB2PENe3UcGBZt/RXt4HrE8BcF
aSdp6FDwwAEzgtsM0qyDzTmCNAzMpoep1CcMQd+czOCDMxWKaIhrRNn3Vssp9o5LtYq+K1o93uLZ
4c658JSeGI7UpBUiSk8GNv8q5Bw4VLe1FeNZYV7o21sbmxVubmF2e84CzScEC+m9DQbOYgrllSuv
jbhoLldV+5xza10e2NGcdyoLzaPSk0iBdqblW+XXSp86q0sxXDj+vbLlxWOVd/kjLo7W3eZ6qeGL
9jR1gFScxyum/9Q2xDOzjGPkVfXbCqGr3RD1iu7idVy8TYpjA/YqGwknZHb8w+pP6nnxebm2/Sx1
cZUn3jAdaZY3PEaZxkRQyBFnjJDR3qpbcSPTefpcpcSdV6MpbePBj6nNmuLXuKFwCHftrGkvxyZy
HU+Wcxi6ul7JNGnnsZxtHE9evOAWGqlyueFI7O3Y731rX7vxCnXbi8sd9kyY8FgDl+6eOcnchuvY
GeljkVU8OdiZZxCDuk1m9ubWdUbU7Wq4TUbUhNGlS+MxtUhoWTxi4oPRBuWXE+yMjZM5lyBmpdWj
wBez5W2hNNqJ86OMvegei466MwX9P+FSj6V7AAyWhwNT05PvALhGOCCvueg6fwYbXR7KcqTycI25
9O7G2ROafdlr38tIFdbL4HqzfdX0yMAsFpLwUizm4TiyVJVBCtNxJkIGzoBv1fnRnr3Sf8QnZXTY
mymo3eRjsd5HGDzejchhvb3IDWcac7j8+/RGAbIe/Iw/7BrTwchBAQMQUsYPjlRVeXRdv/pq2MzC
ohoxmEx2x23dMLpTIjHlgHpHheTkwEjxhAvEswPkRMJLWTQ529apGwAE0iqq7tkbima8pXBwWX/V
2KTuyAr2+iZbNWqYWyHPzaWAbR4ZyfQKpLrRQZPMMtSeSc6jc4o0J01WunO3TTrWKAIfgrYZSN/F
ucFJUD3TuyyBnItlhDTFIuVqjsS9xvaYGi6ar+129BiV5jukP5XsiCeVeHRlb/VAjvPc9u/X3qI2
zIiYjtzVjbxgywiS7eKcSy7VZYnzolOQ6oBsQNh3DtiAjZsahEWonqyu3bKB7mnNYxQIVMqvDJUF
E7PH/Xc3Y8PPwCr7/jWH/Obg4kzUuxSV+pZXWT+XjKsfaAFDCSBVlkju5N4UpgDWi53V4HMknpNI
pLhLDAZrTbzFEijfFs/Nr/N0vKyCLkm2wNI8INsZsLs6NA00WRBUIluOVIfOfL1kLt7amIKZzWSo
4U7YenhOCoJAIOwJxR6V0A38NhmlT+B/OmpB9ThR17RaeiFMU7rTNU5vnGGTab4XfZ5KmG5VRrds
jxfiWVtqfJ8aRXNNDZy6THAPA44wOawyMDoZ5uKgJ7Xz+JwAdOJCZwJX2opWqUPqShoPasqh9J7l
tKrvo9zwSbnpxMvvZeEjvxmxz+K9+K36gFnBv62GCh2zCuBCsPNm3pcYEt+JQcbXhltqmEnGiCG3
EUHuJj760uTOYoMG4hzwhi0Uu6GFXzjtXv41tnhRENMSyg+pOFJiMK6rcVgO9GM7R7eznNsJR9Z7
3s3TNf+u5jYRtoFdd3Wusho/6r5KLGPcu9pwvitVF9WmmAZ9GLXb7CktiL/xo8vnvF2rhLBnjeW0
JxH3mpVFdR9XRnaISChxufY7PH+9iPIgxu8Hrc1fZbmp+9nrOL6nCAqisKFhdUuiPkWxyp9tbvRH
PAT9kZEzh+1Up7Rd5jp7SVu5VoSC5wmPu+Wu9buNGM9r5NXWPbG4JD0hadbylMKYyYgcjN6y9avU
UiFUjP4wqMlqQx/0uhnYib+K3WA3drHHQIEFJ6IqUoQFcFo2/7rWnO0tmfhXEYPo14rAiAwWuc5I
fzaO7jETrfeN0EjWPVoU3CoDV860K2kZObP/Yj5ParwA2NzZIoyluYnbgpQtcmw870ghDegJWNAZ
HUi3ZdRitLxyBJPuJ6r58Cu41TRvIfq7KdeIwUZuV3ZxV+txfIu0HT+Bi79EGmXCIMLpZuWGjqXt
8U4mgMjVxKFvCdZGYuSEgpCmd5M1e/dOwn5BaK2kfKDrdWL+Yt2L3lYHT9/J9TJ1ptrMvkNh5yMQ
pXHo4loCigRrBuk5kvYJE2nW/PCSQn2MjlecIyyOWyfP2ze/aXIKzHzFCXUlR3SwRDnTdMrBs9yB
20a2pIRirg4sNLTf5X1ZbSyq+QDKD0l+666quC+WRFcno1Wl3KRuoz4Er7e1LRx62hhNmUuYNlG+
g9ehQgZNsB6b3pBeMKUVFPAVx9OyyfNcsbdQyayCWhMh3PT88eVx8OJ8X+J9OFE/13+sK95a3lIx
UiLlGir0E0McHN/wqaQieEBZaVSXQLbH/h2LeVi385biv3g39XZn0Qs4ZEdKYLS9YQ3Xu0YJ43vE
r/9lT9UFtZZ2iDJcs8d2U5WQDTac9/VPxSHnOjV7A63XaJZbayrkZ4xv57C2xvjAurKEM2yaaBdN
RnTt2EZWbD2GN8m+z1oiD2uFULB1sIEGeUGR+8M6V5m3ncTcw53sTGSCtViyYFE4ky4Gt7Dshf/L
zAbzAexM/VrEa7LLsslvXtPBmtCsSqPEJryUgGKUYdcsIJb5q5OuPiOdi/okCF9MPI+ksVgNC1kf
WlxaNBK4iJeBr1HeKDD2l45zRBLfeU2S91eF9vvlKumnJDlylhluhW/Y6qnC4tTeOVYD4Dnmf3Lv
cJn6e+QOofY69Vqu9rUzXw3SgXIfq8iL9yq+ZAYlfSKbZaTVN+wYu9DdOcD/3g+Kl4VFGCtr6NJK
tzOnUYkfib+0gAvtS8oxW2G0hMQu4DPlhUUuG8VzGEWAVOFedReMTYDC12N5Q8ikLk7qxpHnmTPy
Z7SqNr2BrkBbuGw8YVKgZCjKviseRJa8PHn1ZdszgDGm8VE0GSbSClppyIWSW1cqjZrnWzMYooss
e0zyZLZC0FAWZ95MTaGLwWDLnXCgF9lBk1tDVRKC466MucbeYBaJJMwtV2cUMBr+nE70V6DuBi7t
yti/EvG40pdGfxrff9pofOVd4A1GzJOc2z99kVrZpkta742/Oz4kuWiOi0J7ZbY0fqz2YL+aPg5W
lV3GVHjX8UnnIh5GmgfECjppol3ulLntWrzgrZ+Na+VVSXvvyJipJ818tsugzq2fSMhg1+nqqTrl
mSyrcF17j47Llko0zpB1Qy6U3MehocTG2EdlM13sFI03/iBbZNfvMu7X8nslPqZZiDyu/9JKM0hP
OdG/e+HPikbRBOsqu34+zF9d5TdTsEajVFsyChlOTyZ4TDNhkxiBjvzoE50KuYwDy/zRDMCtDjW/
zg2mo/kcQYon0UVxZzCz1aBKgS/53xydx3LcShZEvwgRMAUUsG3v6EmJ1AahR0nwrgzc18/p2UzE
PCeyG6Zu3syTvOED3Xr72FvC+ivSQ/TbNwvDWUI99omSKPVft7BD2YiSrOq9hbxayzPWrTE7M4cH
F1v6ttiGkc+So/VVuaM9SD7UUTuDFl9sCEk8Hrsn9g3wDIIeVeSdF41UqDyRJL9tgoIjCqqG/cB5
kK4Xd+yaY7iMc0QncZ+wpiz9kCrwYDX9+OCTO07OHgqjPsSVvmvr6B4fRQWMp1yJ6v+jtWT1L3ps
u/zClyquLBs8Wnsb5WCfrcwKaqUOG+99jsZuvkzd3dLYOkv3lbKZRyf9v+B+/0lXTAC+pRJhmuz0
1naNv8ezsXxS98RgBHlW55eap8V4nodighWDF+EcDc4Ssa1DpwjiZqr+Q1x39tTr+jN9s70vjpHt
qoc1DAqQtT6e5coaef8WmOUVou3VqRPvdYlqh3KjnLs6liEUmHoQ0LTo+iw4dXYbTTHKW9oPUr/T
KrHEe1u3hfOgHG+qz17k4MWbR4/goOde2cj2PxdTSe7eeVySZeeRAHzwJuW9ViLyCF4wPnAOXpYw
2oFd1ztXianaunNbf5jZddyV2H0a7mq2QyCgsAl9zl01XDmKszibBVVM+PD7qP7w42X9jWV95f7B
sfCD9x7OyIQNRVPc5k64q3ficONOLqkitOjPrG7y4tDUwRA9rUxXTPZSd9DiO2WLNyZVSbmI5Oh3
SjM0HSAgSTOuv7ReA0x7rIv64pbZubF7zhFlQtVamjPF3Rrrx1O5F6ofwRSvHnj85Fh2UUKJmhyn
dhc6lTbiv1l1TrDhwIIGY1A7xxc35z2x7jKrm+xMHVuRS9RKoD8XAguC7ljat0J7zcfaxN2esKLw
23POnTl9VmGR+c9dN8riMyrSpcYEQIUPHg7uDFAe9K25zqPvM1lTA46V/bh0IUDMpiDqflw9d0Dw
Zk+TfPnaJp2hDZwpqqDYxu2nPSXNGgdLoclXqBRh+jAJ22PBKWel3wYWMLSscGvm5TvZF/AqDNAa
zf4CQdip5m0XhuLOfeunjg7TcSUVl+98xXmP1ndEafpy7k1ap5DQV6Mf25Iemf9arhpO+cu8dvuC
I4LhUCx9tCQuFxFOtzrltMCCiWUZIwIa9vDckJCcn+kaKpthOwx1mgFQwZYjd7NwxWg3dNVmxEPI
c0Xy5DC7ghwhh2yrI/Qqj0MyvffIcHGzGHvKkaznrRUwCK+V3w35E08Ow3ma1S7rwMZUpUfiu9Ed
7Rh8jDrcEBO5u/L9aapJciStmbrqQndp3zmQEcwo/3ZCKvlBG1eQ3RhkB9K/bZRnO7ieUmwLJOz1
OqSkS/KNm8ae4f5DX/7ROWUDE1kHNTFQUNt624ZYR879kHnVI0JaMB8So6aJSuPYpMeuTpPkr8K0
01BUaxmmuxPVYoBQxBISFMLQHN7tQF2WM9bvWV5N8hLN1HDQHDM5aIKsibOEgwR8Pyb1eanLMsDk
X+T6ioHM+HdBGlwRVt+gK/4o0mb3Pb3fagrR1zht/PBIkh9uGOY+bPTrW+ISeztipWEXz0nJCPeY
o8YEnMaxmBB7ozQ6bDdyxe2y7cgKjlsTC2OvszPkYE1S7FvyzPbCdCeZZPNyNFHnBntVEQ/YUsBd
IUfRObvER1cVkUqPPBsmV5+Uy020087AOrgGrzbdWQm1yg4EfZzswO8XqnNOK55+maZidv+Vceqg
bXNX9P8NmcNi5V9YDIYNsGhbwRKLw/KaQGWjv7Bs6GFxM95Ebsgb1NnO6BvOXwUGhDZwyoJw9OIv
UQcnX9wJSRgpmKUcut4GSEZtH7G58xPnvsrnyxgvEZXwdNNQBrt6FdzcIGl5jeZ044T9VveY398G
WXbJP0dHBakL1bvdrQYtUm7D1KwzG+Mi92n3blyWXRFqFqmdCoc6q9RQyX+6oXwYeLnbUiONuKyr
XQW7hFhoTbncwwjT7931GZYJ+ntJ/V85u6Y7LGahBAGK8op4QuU4NpvMI5Q340R4t4FpUljWVB6X
1I6RfziMA4uCvZVQC4+Us/fJHm+YzT67mkPQWeTO7Py67wiis+aFLb94PPZU6k11X/1IHRqmHvVA
1oRYmPYyfOXEqtZr0swaeIDf+l1/sAXPOt4Wlj77+zABBz5es6Lv9qkf5yT3dOaKXa3qxeFVuebz
7zjSmf9lEEPDG0IUh+dN4vIKeKtF5NTHluHBmY+e1+uVIqxVl6AWR5yHyEKJThK2qC5+n9qiibk9
wZioaWqFmcCNTXuQK7Uzw95y7E0uaDmdOa+cj9fPXjDXXgYntY6Ll0oNya4fl34m6tn5w8NoRRj/
438XBi1XTJ15jMmEDc0ZaYThbO7uFWKNv3BFMvqkcXmeyqZ1DgVaWHrAnFjVr24HV6SxLVMCz0QY
GEh9zjwyVQT1RKtJm/LRPLasr5KfUdsNC6W80bjoyySzoLlorAvp0fd4Vj/PEf/nBKIwEOWmdPVC
K7UYQNZktMPhIHimFTKAdgO6SyHqLL5Kz9GUAQqqKe9t3vq2b4NXnh+YKo7s2dfmtSQACzZmLAyP
c103BMEyJx5dzt5j0ZAXpy7T/hC1cbq/IyyX7G/UD7Z65YncsYnqhU53imeNf1OOGcQBoZJYESNY
nEEnRmH6Lan1JOlcEYWrnrjIp+FjnfuEUrGF6OT8akkti1sNasLsOWKyP1uIXHtAhj25NJ8LfOOC
NxDZtfWy0vETHoTxK++fkHMP0sI18UvIJiCCqiGeZDYSOGRLEfJDPpVLk5KY58xKQfK5kaOdDxHp
NkUJnZcO4++x9+gwYpoPbcr1BMCtYnG6LHl5RQbJAZ/MKSb9p2WN+Z7oB4+5f7+ruFjH8Wm03Vx/
E05jKESGKjoTbWtaOrvg5sVVOHN6QbXaFsNAxM+v3JJQl5WRs6/AFbKL8r3KIxZZNsK8ipwkBlno
+3r+za+6uD/lljcpXpy5pkJ10yaqLb+icU17cPTFhFtzg09jXGciwOx5SFs2LPIfstCz4pEpqqkH
vDIYN547fH1U11ZYt0irclwGAsY7PPtMfX+Zqn1vmiVjpT/qiMPqOMp4hu5r+UOhfvkvJR3V0UYW
PsgathrTdqY17iMU3uJt1KqDP/mUq6+x0OKlcfJoIsrrmJsd+kjsoHXqdtsqt0weHRrmMeyCOIuB
XyUQLo4pYBjgrHETMGo3KIDk413ldgPrizF/Tf1AeTRam6r5a0Zkvye8XP4EzmciZENMMBPgGrVk
zttQEBs1RyyTlot2rTyPSqHFFcuNPlpBYL8rDiodgAKXdKmx4KgwzLnghJgrncJBGfaEem51mpzS
eGCHrsyQw6ta1eOML4z4uGco9x0gkhkaLCmdh5gGlSETT7lmbcUqZiiJrpTRsRiD6BIGUUHBXaKC
sxc6zlcUCf51mhx5TlBl+6O3idwVUe7CW9PiiMPeu5LTg2c99uGynXkTHWzH0i8CR3dRbgh4aqUl
a4u/OHhux2Z8ynNwaFR3WjchDpfS8sTh4ZE++HbnUy78kCwZYBAoNtG5i8fmzZ3paY3mVr76fk6d
7Jp09RaplvQXawkMfjwhfrRMxntZrvZTYiPedkXRHmXTkzcd4BsAMNQXh9yMwc6m+jeGphbxzPFy
lrJJm94ab7gnHP1ebhEc68+ybFkry3b+58osWp5Y7WSc0FQtTnmV5n+0nmjhC7nG70/L3P+uxaqW
LWT/7DhEi1EH/nnMnVkuuSvC4jG2QfmLzmCcLZ7S4QeGWXwZYok4HYw2OKsIqkmT5umNZgckRqoU
FAe+ouEbVsLb8nztMVt2FgsNqEGFaVLRNNyXzd6GtX8q/+/NRVanM3iZIRzyUnAfg5mxk+bSVD7n
fsEarasm9e6aEN8uP3D+EFRgh2hL40LMVN080D7blGcPN8kWNh6sz76SwC38zvFpJVVq3SXUQD9G
hm5Adm8NTaJuvvdagxWHl4rPpUFufJOntBVg9InFqZ2G6Fgt8DZKX2LnTjR6IlthpO6yZi+/zYOq
YFKfscMTphb4bhFNjirKxRdSVnUIoCkdg3iND2zJEAut8NAJprI4z3gynhbZtpclyTmtl2O0ok/i
YjU3f+U2Zbhr3mqHpT2KQbyGOzmEIIiWgml3gHiT54yM24nlLkJl3uDxighkMtVULGdztc4YCWIH
1FvqoxuRBvP1nk1h2D6iSAbXyRdsKapliGGH97GzY5iHo9wGwZkWF30a3YoSzwFx9pzy7AGOo/qT
XO+h0wFVEmqfvRb8xU/Ms+0bTLkaALEIdqNBFWZmiPNT0QTT0zBVxS2N8+TBXdMJ2xck+0dvnNCg
3SiSr3mTYCmD/SZOMBGdSypn8Z+LwgNSOYlkL86LD0P6AMJi/ehSp353K9N9+O2SXPxZ+ftaeyxG
vWXNTpxa2WqkYx7SgmrjHxIcxIE7eCMy4623HunkZqdSd6xvPO82FXn/AGhy/iQtLP29aii2aZso
JplDwCE+CZNQeZJTvnshPsBd6MGLfFK1wVAU85LJBZf7htxyflPYWYqDqT29m0d4PBeB42XLwa+A
HKtm81ix0ftsA8z8swy7E4MxRQXL2rFATXxSyqNpv7ieq2uRaqgTsBjEXkGAfOjrVDob1gfRo+Hl
hLeTPSdvCXZSJ8qbuN0ApqTvSNHrzTKhfxpX1Be22mrfYSbNNkGHOpiRgt3maT0+J328UlAahFuN
THsIg5KWUI6ot6RezU6sNfjEwuPg/KwncPxECIbyrZPx9Ay9likkDf3s4PHM+bvgZe33/spsNWCV
+835K1lOrU94vaO1+xUimjnBume43TSRLrfrMBc/S96zX0W9FDnvG4cct3DZtpHlmhiq6QQtduNk
Rlb5UfjdqzR9y3sl0Eo4uKC06CHxTwFbj3q79Bp8E1IIyG2oZMkzgxNEhj5sPjRe4WvQBwl5Qd+E
Z42WdbRynbqnFZuLt5kSMX9kaetCMcBrTXQkefHQkM70hUznjkUC4fEJ5MKBzL44ZujNfzFghuHz
PGvzhgKpnUNWDDbZWc6uE/dohnwJjUlkO7gkIxyppv0bUh56zqM72LCvS/WuyiZIdiOMje5caoy6
+15CqpL4MP1NV89gJeYiz/lTx9AnDO8O0WPtCx3g2/L0fyPpyY+7IyImGLPm5y7Nm32RVW1zdIck
X46Zn7rrZ2N6WaJJzvz7Jz74Otihnwn7J5vv+ACgnuwB2ezj9nFnn2RIKd3ibBa80ntHJLWe2Hd0
gsNgnuiyfYI6CJcowolYvaQuu4f7hO+llJKGdmGMTN0sCa687ibB01g2GA3SxYJw8x38Khpzd13s
XNFTGLdpVsoj/W0H62nkxDgbNLNgCYtbzA+HFYE9IQgkPvP+J0byhtNKZQd75QSWpJveRsFzOKe2
e4FUJtyDI2MVnzskLsEAybPwwltwBsdicYCkkhjBbsjihNOTMxFjxQGDsu1QwlL/yB0vzTHWYZ+H
ViWBhlXGWkq8mP/wItK3+CUKyaBIfUp4cECdmD8jQ+G2BglsLjy7ALZy1Bh2S2j57Z2Ow4/G+MnN
NfAQAXozVhYTJ80kB3LeEhTDPK3U1jbFS9bcAyNr6Rrx1ZthGH7GeYGjgT5Juooh6PmIozADgNRh
IwfghkhbXC3+THodSnF3Hs5+OgzXgp5h+Z4DioqPob8mw79mHCsH6wCfP2fVgcf+KTF6kL/QaqcD
Ygam10bKJOdV0tfVD73UGG6TiS3tzmRteMjw+A7fZGp6w9t6ibzXXiES3li+2BaVYdbS2zVAz7rz
YnJCTSAADOjwbbioMDyjQqp3hlI/J/RRtRfagqocb7rr6ed8bk3ibfp06rBUDbz/f5iykcGuX0gq
fIeeQq6sZMMXsrJBX1DQMmH6jfKL5MQZxIGfOGqeUDt36gqUYumnAgSORI9syVfQxgqBvZqDKX1i
O+ocQqOqbxXAjG+16zbgJkZm1rVAQ9nkVZgqclTtqxzbebtQMBFtp6rVySn3iu5grVvNNwfxlXRm
XtUFQCU4pt9JGM5ko8u0ufYgxOVLiv3mLwbkqTxHphlmNna8oO/xOMIXXZZ9k4LX/HJrhYw3u9FJ
ADj9WzowUVmuRdHJUOp2w/3719Uy5kFVyiJov9ZZkaFD/gqb6RDhU4U5JVbJz0wNc8+Db6DH+BGL
VZdvwUG12fewilAfgeZp4ElTyWYWF+HS6FOw5GlUb+GWO/jPGekS92QFo+w2ItvgHppGpCBPMn+c
mYOJUGHNquKkLp7biX3zsUlW03yCg4KFFQ0qWavDOMti+VXA7JebimN7v20afySt5Q8D153szN9V
JjT1+Q34WVJ/E4YctPMVw06+ODx+AosWM4daM+0p1X73rpfPV3zRknxHkpnQ+SDrkYBrybEIJH96
lo/rQ18Z7D5qKvCwLFjAqoe8zWmAd0ewDUiWq9Hd0RWoMHuXvx1xFtV1wh4a5/18KlSTJGa76LD9
b1gNYt5lmvFkprsp8ht9CWFIpetWl24nXYwBayWa8I1iWrss1+hOo18PHLvs6u+GFOUbc8pUt/Nj
rklrdeCwlBjkvVxLCAI86OCt3YYebuA7A7beRcW6/Iy07vVbYLO63EdQBriMOb1EMAVbB5LOuaqM
+F75pGr+KNfN5n04xI76ahW2g024sqJXWP4DTE2KwhWMS7kMenXQE1TnfT46DcQQpxFL++R1YuKP
tX5Yeg/G9rPz4nZ5GYkPxKqSsuxY5VCOBeI6E5IwCnf0EnYK8mhOoOyW4VI26a4mQdr8M1Xu+d8e
RRLMz+2A4dcdQ/Yq+NlfhprKYzCdlH1tfYmw8+LrHj9q5wfudJ0LPp43hRg+7wXOV7tJ00qcwwoL
FEi9uz41TLN78BQCKe74uWFhWffd2SFzdeWZlG3jkd3UBZ8+LsI+G78rtoq7Ci9SAJiOFXMCsvYi
83RyDyppxSEAnHvrsLWPv1VveAbtdVCm6hDmdvKSwywEEBuMblN4Fz6WfAIplocg4/n5KnIRTvRn
LTviOGuoyl/SMeY4TutSHP2gkSFSEUIGFynw2U2t8uieVKVgHChcDBe8nOwBNoOaUXv4AvahsOZB
1cQeeSh07QsW2PTi92H3tmCNTZkm1fwIY2D4NJrVwK7zO2DoNiPJy6K2n54CR+GSXRRI2V2MA9ae
8Vus1yoICJXgxa1zgmK8JpGIUQjGzdgkUFEGVyn+UrWas6IA+6lKNEOYmf3iGXU/AuPQpSNXvjsV
L6B1wH+GxMof/AFPCkM0a9OAlei4RfzT7lNL44W9rz5xrFdMwa89DeiEXWsVbFc8ef4mq+PyDjvV
lXuGIOTH+4ZgzHBoI/bzWwlfdNdLv/gZeCWUssTGHjMMNQn7GrO58xittT7WFhfbXhQA9+izwAGP
BSaptwXd5fNGxzrrDzBbcvsAhIgpjqibXrErVKyiCBLN/Lqc3ZKvOXf6d5k3cba1pHN4Dg6pXs9N
EI7ekZfJ9HvpyBqQwcGl09dj/uEni9ttoam3uMrIIKnriIOLIOia7IZqLMYdrEVxRuwN8kOqIYoF
Ts66rWQN/gMiixsTLrbL3zwksXsdZDK+Uv4e6jOokPHdmyKJyOLY8khTRt4d6GWV3aGRRpx0Ufoz
47PXiCeNkvIMIG24DGIaaJqQRl3KmqRgmHOqNo2az+5aJ+fJ6OgcRnX4DXdyQp/IkceFqPpnpmO+
LkrBbaP2EcmOb2mz8kSllwShTmyVaWXiAKYR3S7Fwmx3BqPrE9Ss1Jo89IBGp9Pg4Ig5uMHC+a0B
mSWODs5W7DLpxGK9SfIQ+EyuAI9zTuWlOQ5/TTYz2jLDRyh/67TuvKHoryW6PHdzb5yvJGdt8wah
Toy7dNQIHoJIG/mNnLUx72mfoaE1x97IYtpNo2bVa7KeU9NY+eXeD7EQoBYk9txZL6x2CceBN5VA
T+yDIUX/aqTleNk3Ayd3300gx0FQ79kgYSEoIHksHlyg7Twv7R42qLtsOuvY59Qpy8NaOQ3sIUDW
kxjxHVlYGQ3hx60DrYGQx6gMcL6KXAu33cDEWctp542l2oU0F4zsi+VwWEK/eRq45rYBAueO4pyi
uqjaT3fencSGz9/BuxkhmucsjE3wYXkwwQ80UsAad7A3FcUIq28eMosCHNS4ihB6OvesKABydpEz
JNgKbNofoUS6FwdrDmdvSwD4gBsGg/MqS27fgh7zbUMkkehS6WMKzAGyooLYKFxOBQZx8taThZ0p
fZHsPDYIJ+NO3qEKKnQyuiCAUq46PyZ1lP8KocItmzUFW+xbjSGm1bKTGx81EY0lSH8JckU/qKq3
DmzJIb6QMOsOeWiHvSvapPwylBq8hX5YrDgE2FL8GBxvPutBeMGhZVvEZFj4idlwdYAFCIu8/uNY
Gz0P6erUp4YIsLttAwczcF9N34B8850g9PjSLn21a3Azt9tcz/gaegcm2MCG9jywzH0uq0U9GxPU
6WvBVvSpt+xfsDNEzFIVhiOE/PbegDjqLNy3jH/wdDzss9rtGAAnitG/o6ld0t8tdK0b2wTusrYN
ZMAQkkWEsZG4TqbEtdaAlovdJ9t0piT0jhXCWWZWhjwNyvd8cNvyZFM32nvshDj8QJVmmTwjl2GO
Ll2ZvonQYwA2RLMwgjVz8W9S2gDbytH6N3WQ8VAlvALSzBIyzAco5gcf38Dbki6YaxHU3KPSKs54
bHYNQw5Bi+/YWYmDuWO8HbxBP7mlV0T7rOOxsR1Kp0UF4cjxQMK4VzsUzPRx5uzyYxpcfsHIhDkf
UDoZ7NIoXD6tU4Eydbidomp8ZejN4wdJD/O56VRwi31F/0JCliI5DB27+0009qSTXNH4w0/WJCUH
VLZ06jwHam4PBIcabLysV+Nyh20VswKJAPch5foYTjgP7G98BPVVQz2750FGS7ab5tidn47dSPFd
IdEJSvGI16OGRCkG1LRs7vRpMmX7uwuaatogmy9n/nbwGHQtnlm+Rce/SARo76EnrvY4JR6A0EA3
J8fI/pPZtTW3ZUjm5Tz1Y4jC3fMWJU0ixURaS0Iw3UfwHS7mPqw2HchJPKTuCHhzngzKs1v9K+jD
qjf9HKp/NKOnAuITFywZx4SkFiUzo39JPY4V75M0LgcFQdtgtG/6FPoeN3B7acYBLwTWSRowYlU9
O7BHs2PT3NOWkzcRo/JI1g0fOl/g5sHBbSLcZc3ihf0fQlPDFcKHXqguxbe909qlqrDGslrv8XBz
GnH90QxHEmy93IAcqDgMNlaf2N8lZGqAhex4a0+wsIVSn2RGSJ5jUAu6c8zZKT6tYswu6+LMvyKN
XLz0boNLKEk/64XEz8tdRJ4+BxktpNHY8nZbm/rVV7mgX2wYX9cPD0cNVzQ7XtyLKfPYo583nrur
iDNgkouC4qQa6ccH0Znxyq8IfYEJQf2L4zj98FdPoycPOP7KuvAFi547Wh8TZrVu6V4x8ijZiVCu
gjMuI6eBdSYjhoi/aISmGqGXrl88HAt2OEzlQcZqgvQsC3c2nqdsJjF9TED25DDfRsx38epCm9C1
CLTYDUBak+PqF+o/P7L9i8GTsG6WWiA6cimw+a8xmb5UsRe9tjUAUoKCdmcoY9w7Pf1sPF/K3eLH
eHUNTrL5PRyxY4RraY546ZLhNW4pH7nmMs/7I121S4nqWi3rmUqOlZjlQuZ3x3rJp92OLZVDNubc
BblL4E12C6LvxPYmQf4F754doEvYpxSr3SVDGP92QMh8qhwQAS8tIMD9EuOyacgaHdzRvT82c1gO
DByiY+NTOAfYyjo6zaUYwayTYdpOjq+gtC8rcRIQMORjtEvrY7+1fHYdcYmF/y73fcgv3bFe2NnM
xs2deDgDAZ550cQO2XlOTEf8GstviOTTSQ0jUAGOs/BtAMjpbYfp4S83IihBdvTmkbHSDzY2FvVr
gi/yz+TNIdcTQutGtfV4XDtqN3C0sNzVU7ruSQT0TysazDlc/BEy7VpjzLUdAl/ms7zc87k4b8aE
ZKbzFbdqGbPxR9ox3X6kq7E/1UwCe5d0wqebcW/+W9xeu7+cBcukb1aM3t5ScConl9zsaIAYnggd
xWftuYhI1WgSpqgMkN6myBKNO3ad0WzaaWvwcr8pZpqTHvKRaSZvy2OBIoyZP1wwhcJSdkDXS49z
xRCS1z84xODMbh3QxIlXR3yzoY5Djk/VylXGXybdoic+vhoSqxpb/ZDyhd/wDREwq1Mv5LpTBIrz
pSGcNmRETWRsmgvjptgTCYn/aBuSSFVaBFtcOApctnbZkgLcSEgB6gkDJ0mD97AJg/4HVUCClVIs
p02FslKfQtkTxK1yDQ8Ukz/T0NK1EcVAMiiyQ+8JAAKMNdDZJAuA+t1TJoxZqPLtsYpny3AaAwlQ
3qP+od5aE+TJqUFK7vbUYmqsL5KtOlnYMUoGDzv3lJMP8iGpsGwO6+wIANr1nsmZ2vHBkid5anJw
+Xc8eWOeXalx8GOSFLga2KsdAZ4XiH18884mJr46wP8w87Ysy/UpmyeaYbKIIA+B6p8zy7J3zpmY
GYXIo+aKrbmYbq5dKgx6k/XLY9ObOD50cejoG41HiXdTqwuWr/V8TPfUlw+nEPHmJ2bV8tcdytrj
LYwxx/Iu6j+Uwxzl8u6Ggbriy9PHqXVyyAdeeCQji/gYsiEl+9rPGBP98lrZtPoqplr+CWIRvdRZ
EvoPq9dMxZV5ACMjb3dQ9jlaAsIr2vNjC2vmOw7q4knzdb5gYacpp5J1GbMT8+dl3EZWeOkZ9Isf
vEi8yME+8I2Cz4AmbqDMEGLYRhOeF5YXNWshl4ls2IwcvenCYN0w4jDMOJrOKnU4rAPRT/kP/q0b
+DVszZ0k28ussMwCyiPKWOYmiQ9LwYmP1AsWkx8UJgSkQlIML3sJ6O+82DI+BiLvnzr6ISwfDXCR
HT+NIVKEOe+s22lR24nmlp9Ttfb/oniYu1290Ip8biNOaBtZ2eUp6zAVbGeo3N22wwF1kxGy0+Oc
rROfTtDhOJWdYqMc5xIhO02xsD+s4FlfHNnX8sFZA5wsYAULeXSmXF/81Vn23eJFlzqI0293xuzA
UzjS8hpCJM8eYF41625x3UHusO/W3SWvjftUF63asbJMX7pu1u8VlmK9CVMsX9eO80UMMWkVrOgq
rH7RqshLbRNKLehUqhp0swxNe/plLR9QfQ9ypljcw8FtTmzhp6esTFNLEog6iiWr+lNo2/Khm333
BHVp8T9Z1sf4qqnK3eclvmQOdfB9Xx0merFl6o/jM32B64mt1kIKbhjF2yJsmjxhjmCi6ztivg8J
+YsVqd8JdlB5i6ueoUnSe4Wz7jI5rjiUjo+pauuksR991d5MyZ5qdTuzF21nvySOlficjzt+X7bl
NGkS5Bpy7500Dw8GLA6+f/VsEj8Cypx3utAwLBXaCj8uaLw3LP6JfcGdT1tu7+U8BmJUPDYV8M+G
l0SE63AlL1qNoMhdwgF8K6r653K0Ex8Qgp0EP14UTsnGjG58naYMvk+XdzgqiOQbzZM2ThkRCwAM
fzwBRFvGtRs+UMCAS4UslA7JCNhmZY21QSOionQDScrHbpUELr0Q0i4P3CgDnboaRlFNg0ftJ3cs
vmvtcXVQFGF4CyhCbZBU6QG3RngpF87j4CejW0Owg1AFBOMXcrs9/gKPQ0LE3PlQp370e4rLoQXq
m5BTefYdQiUngFEkBkAfEATuNhZbf02Ysunq8aGSSevvJTkotRvR2UE+eMtU3CwTBEjYwCB5lyPy
16argmI8Bp1DHrg0g7xVqnOnX8RkwuBjIH/1ewj5QXPVtOWhtzwECUFrCGvD5N1fODLa43a39Bct
eJHPAr1os3iUr19AcpJ2nGDS3WyQYa8EtCPYc7TzEv6y8xR5p8xIBm68Tmw4aCngveFS47T8WeKq
f1MsuBbwUZPGTLilqAvhfmmrSv6rDczqnywg3OyEs6Fs/r/4xisyRDOYVy8s1SHuA6bdKuyF2Ona
NjHrdTmcBScKNtI+NSrrQWHo4tYXJFtid2qSK0PwOvK7xuvviFH21tlC/UzZShXPcgrlI+LQWu3U
qGJ6VEu2Xz2tTIXzt5mUgtZdSHVhicmTjN0gLRtypaYXZzSBUYnD2SvNSekq2gET6mB/YGCHd1x0
wv9wbIP3axSN/A2g4D64TSWtgV868WaWkgveNjvPHKgjbo0s7djjwJfhEUKNRJ38wFOL8wtMF4/m
A9wnXKID8q3cJ+602tMc+nCkaoTln8H/KDqv5Vh1dos+EVUiw23nbme38w1le20DIoogAU+/B7en
9vlXuxukL8w5ZlEzVmGwSJoEGuEEiVO13BZMfsB6KVRUO/74Bh9uEjOXGSXL767j5cNy8VzEMj/2
Oq1aAGyGsURrG4IHdM/fufFVqmM4OFhSH8Z6doYnyw4TRJJBkKMa7flPgtxehS9D/8SrPD3BYrIv
Ulflo29MuGwakfi/TPijO7TiIK2naJlxoVBZgm5D3r2ivPrgw1HjOhHJ1z1otmBZuzAXzj/dNg79
DZZ697712ZczOpmqwv9hwY9IKmG3tsYxFw9u1YSYVhxv+oJCEt+lBfrJ/YLdRODSFPNx8qgajlNl
JR6Qllb5+3KW4q1HT89A0fMg9qXogIcTL1oIHK7N8gptEqKJ6rL4pr9VstQvXYR8GEdJaojOyHAe
73xJ7OMGclP9vNAvb32Tlfcdi+9pE9sRWQkIQ8BFoE0LEQ0CJk+DvUWr/x+vP64oYhypvmzcoACr
xig5t9M4RaexIEDkhPFreW0XbaZjUHmW91x0kt1dini13AYxDJcNaq6AcXwERuETe/nCC9unQfzU
S6ZYWxrz9h3otp6AXRD4w2YW0GRA1Cje2IwEkhtv6m291RHxU4jqh2+aBDDuapihwyUTBKnQZ4SY
Ilc7LDSAVzsrFuYFLBbEYcBgJvcVa9SVbIScPDm4tkAcJ21EpSxWMjTjXJz+YeCAap/aNMxRnokV
Kh/V6m6yuf6esDBp5w4UsXfxKq9aEzXYlZ2RunfujWUH8JbI0nK+JJQKIgUnyissCZZftYcsVBHR
kOik5UfsNsEZnnlpIFiNfQiBIbfNsx7s6jVqqPnKmKRJ9jpFe1PUzSJ3YQDHZgYu5Yl3kzXTT1I1
1mkikCbbLmaen0vLDweWzX3z56+y260pu855xFjglgeKUgtNYBlCePKyPJv38NxbEomG4Q5yAjuD
2PV6xZwQieQ5qsZkHyYMrMoDPSgl1xCZqj12RFBidLcWj2mtFYun0l5Wd+4MIxwdlZm8k43V81Kh
st/BL2tzmo9pOeskCNxDgiIRmVTFs45GNx4bgO9TTHRTnD/6PtojsFx2/dIgyf6N3STaOmifbvO2
7/6b/MK10dpqGBupEHdcpJr1pYrfBVbLaZMp5Eg8XZ650wjXLw0Tyy3IkR4DZ8PE+ZFdDQ5BErKY
F8QZ88mX2atz1E0O3JPqa14scUgmHJGU6IngnxYglfaZ07LeoB9C0EnRDqd+SgXc0tzg71HMOJx9
FMTLe1mM1b9iNtZF1IIFh1Kej8IMTO4mtlJicVCzx9ec5cRt27TFa65HBMR8+VDOfF4IHSTEGVWw
mMIX2VssQVsTuPgVfaSMq/8C4cAwhOeabbR6Uqjl0cmGXfkPNgJ2icybGIa6gpjDrTezHYNW1/4s
cdc8Lfm8/GQ69F6t2LLCW1iNtXXH2CTnZWEb6DL2IOZi7ws0Nq8QvyMuJ2YrKxZNTzcs7kOSmwou
xTN5xvqcMgEMDrNUi7UD8z4Sc+1nKSe8HB+4itWaGBVXB1K97HlTtLY8hmM5yoNUUtz65AMoQl8Z
L20dnigLxGJc/zAihjgaY7xACNGvM7Bs6E/LEjNKFBp6BH7L8syLOaAbc9W5Q+3pbcp4Tpx9UiNI
Al3VcRXCN8Mqk5YDoUg9pI2MvYwrfwXxFXsk9+GNiw6AOtqL0fZ2TooerhuCXVMpzHE8DNCPyevE
1B0BSr20dRyCswF2VGO4xVRD4cYujTWRjVPqgFtkzQOMmF6SMKyvErg7LrYWd85TmQ2U5kSOyIMY
cbkHoxidBzAMi3O0uwq++WJjzoCjFWQvLdNo0Dh2p7I7ao30TmeYWsCRUkRw3C9i47VxXD+yMl66
B/iKKK8g4vXkonUh+716rpR7adiq8+yCXkTCZaVq3nuDbtTNMs9Vjh7HWqMh3BjDPLFBpH+lgYuT
elBrXI9D0zHt0A4P7hZkBgrJGIR7/aeWqL4PuL6+XNlHzxMBiifPMpxLRYaQ2RYOUXP+0rCm9xD2
38umJOwKsUz0MPh2/bb4sjD7VitzZZ4YZs8xXpaQuKKagI3PdLHjBrhYFLN7CGzFZGMYsaxrj7nD
X5Snlffl0Wr8kUSLLbWTU/hJuAkB9ghIIizpHdFGXjm6T27tdz5/tZmWF+pksh+sjIlNuUuDfglP
JQ1W+xoQRdz9K3WU5j90GDn2hn5JiwsBO5jOWQxx84bs+xaEsmVERGeU1uBCwir6a40fv/lpBkCD
TTfXPmoLngu2rL1+YRjIm7kfcEHc+5a2kwckhwgRNxV53cB288h/D6LSI//EJlee0L357Ho1Aghn
bq5eTuQg6mRyg93eQI9ScULSm8i7+SJbP/pqFQCq3xonxk/dcYyyzAzq7tf4VUyCFDoL8nzH3K9R
lkX0Aj1mUKYcNRrz9ou2Ts3/sFA1xQ5bsvOfItmmegxXyodgF+Cih6yToT52qIWwiEc0lBs3TKKL
5OS9883cB3BAQudbOzo4ubGLyCQkLXDvJgFPeT+29VaEobFRbrjdHsAADVgzxZhmgGAsZ4kqavpQ
oxeoT3gbjqTOmVP91TvKkB0KO+cdrYHpn3lS7O4NiKCCHTHFw0AgL1NADNxN8cgZAQCmMxnSj56R
vQq6dN+TWX6jqMPJcktsgFjY3UbvVBVTlZ0z6aR/SNrDesdJ7TxSuI6XuFnCde4dDz+FqtqPVk6Y
LmSaqhMOj+G5BxRwbKOu/dZAn+4Vuon+Gok0R71iOfFdMDiTIqo0Fyyb0UMCq6LqkT/M4o2dHMhY
xHy1IRWi5n8mn4lZJbclAduK5I9fza188y9ZchdocYNMcNzFErz2Jyc3/+RCwZQw+0m8e5XROc1U
Ts6l81iqIH5aBFsXI+xc7Hx4028FjI+C4ZsEXYHZJAy3fI02uQh+CIklK5WEJYalmCea1J1sF4IU
NgeZolP5wMQgEQFa2tNPpDPy9G8cnDXt7YgJsN3V/QyTxh+y/hjLUDMwa9AM7bAf5gTmmR4jlkfg
rP3o57qkIB+YCDadT9uw5GVEdh8SQh9wa986zRmqfE2ekm6nf0NNOX5LxjoDYN3J9HbCB/Gdx+za
UwIIoxGNmnDYobrgTCfgEwngtJ7M7Sf6dJRQfUcSSd5PE0kawLOJrLLBizJAZYNSYwX4biJSw695
7VVwX9F1HF3F6okdHgcPJDcS44yjZnXKuHQRLvNEV8NXXdTBncSKUrM0JJP3P61kJbhQk4K2DVEp
z8wKhVTJEyaspnytciiO+44qTR5mp0j3pQOfmPxDkqz2dSfjGgRFkVS/AvOe/e4GpOdy4UAofB3x
LRTvERoE1qJoZpPsArPSubL0k0xbcviNhQhjQmA5uvael7CXsFsyNWuXw7alp69uQzNhsc5Ruj5V
dh8SAWks/5Hpd0J+mQ3D9ndwspEHBJJoMBwpbfCbQFyk6dXOOaGwIRm4blDsRVOXWTs3HrEpoDbC
eOnn4Ubg8jzWJQEAVJXEmy4kP1sv9QDG+xiNWZqvO3s7vV1cC8SeW02euukN8/27gadHHYu+j6kD
PcazuzTNh1ue3+UN0FZfcge1iJHVgOKkCYTNSsTO1U82dSOxQm4tyQDBP8hrEXmuPgofeNV+Hm0D
A03OmCtcOnXIRfV8biYhJzhlTrmPEX4zPMPUcbZdH2J6GI3sUioHC+WmJCNx37lNestSRF4rv0UR
Il2veotLICZ0OE32zTYr/YHqKaCQGI00Gw0nvy0ski2qSBfIlOWnVYWGbfHL/qto50Cf5ES3X5DX
4O1DcDuHlJ0FHlgiECj4fPB+byvmjMhRZuvlvqPWiTeuyy6UZ6pxuj2yUL3D8wWFDJ8F3CUGTOsy
HmIkkK+GTFlbB1H9wCAeg39ekoAEvwEV0Bz4ImeK4uDOqpkV+Bg/YWtu3GJReBx6zUSFdHPR74lt
y5CqBN1sJ7tILib6bDmQwLa2zDKuEAWt/DnIGV5cWSRSEcQ2ePYTVcecvS6cg+neSTOMUTRN54p9
IvSZRB/9rGGXXnjzBSk+4Dcoo6cZz29LaJ1kqVHaOsQ4s77JQkCrP3IZ5r4gjKu1FYP3DiYLwpHJ
/ER8h/MtQ9gFZJtt42hDbV8TH3oz8DRcFx7b4jygR8AFN+CWRS8bRK9kuZlv+Chu+25hqMDMUPMx
UoY6lzoIw1vJhOaPzjJBpdj1Jfv4oXbfZOIk7onptrzNaJXpTwu3Sx8RpzgoJWbDcjo16R3zIvZl
MmWx6+MD2zC+9hjwac97GmoLVKRvT7iNPObie04s/wPFjPXcFA7KUK/3IO2CHbmbRsgnGThXduSm
bb4bEF03fd31B9ou3EqeqJyTRt/wkmWg8e8i/M070BEWyZ9kynhbNC7lQ6Y6Z8GDjX94W9iG1T+7
L3fPlndu9vyB+jrT3L4ghA/EMcDyyNdkipax+FSA/vfD4tL7as1HbJPwIdBDyFJzTtEgIi9whrcs
rppfYzOBxmPckUtmiSC5ycMZnArrB+fVZZFen6dqMd1K8enzE8SD5C7tufxww63zsw2pmnW4vm29
/dGEkA2/qUK9+GFAMtpdp3QswhtyCt3lJYq7vP/sQIYe6jYGShsT/O7tnIW66mFh4ruL7G7+cBy8
nevy6w/GIcIkoQDT1gESq2Ts2i+vmqkzWhLG/W1OIvYtlORgfHInl4lJQ3ED8soXaCqF350w1qbO
uesoNcbIZ2+uGv7DTWnN3VdrLdOHZWE8B2mlcCMN+ghUxA94GlR91pZTM87z+Yhs4eZI3YcRsXLz
okp5Z0dQaJ4hYTjkONmBc+LOWKoUwSsalj0Dh+BTgLR4wq9JgC4Rf4ySlt6hX0RivauoF+DmWPl4
BFdAXw/uufiP3PSJlbIu0nsz1NX0rWSEyG4KgjmEdDP2R88myfigS5DA2xFRvrul3q0+VeDAWCU3
zN2Z0o/cDbM674EbIryWdK8IT9wMz0cdFT8AatUdQO+px73du49QjOWuyjmn91QSy9UL42I3d6FV
H13c/PvaSzCVJvZc4DGBxMLBJI6CYvs1M9jVN2mgvU+iaplj2T4/00Rfv7Mt+j16Ryt/EyQTXHE2
tI+4Yb7RpJofaPbZaYI2w/C+KC8lUpmTC0yQEbxHmt7YG/8chiGgn3y1MG8iMYhuC2/d3Ng96XT7
wSpCRj1VKp48Lwq+e8VhjfIn605lVYfAL0bn3WGYwJBoVA7Hw5AQ4ej4LLa9FeODTIFPyag4+1sI
Q37BpTr/gJm0oFv4icuOD/OKI5BTo5nM44fJiPra87E/Ydd2j1SolGIeuCBcaSJ/KrXxv6V0WgwC
oY6JjdXBfJO6WRAeMdpiW5msKTianN4PhRKcrBBXzr1n1zRfVAp7L0NLvxUK/C7MVZSjel7uHCT3
VJoQn1mlIzHTcVaxthLpsvOEq4MdmqL8vclU9lbS9XPI9/F91pb9tW1zsFnUM8X7GA4feVf6fF0F
goaenME7O0m8zwaQy2vmTjggw0Hmp2Bip7948782i8xRpov/RLqPLE4RL97e5dYbNp3vhA+q7pDd
BJjubkdBI743QzDi3ArUeVYu32rYDh/UH/O+wxlzcJo0nn78rhLBwYK5cmhgBshNqnLWo8i+Ucla
iOR6fi2CTGKdnKypjp2dNYhrFHvmXqxNFroRnt/MgKFEYBzfOJVMngWThA2XVLnz2Hqx2yDB5NK3
bn5mSk/saWEOVRZSZ2Ex7ySrvja6aK1GkCbek54yAHBkhl2sMU/fZh1csVpZBwc+351A9Xyqazt6
DDGTH5eymfXZJulox1lEHrhEKl3vbNd1Ljm/DwQjtgf2xnONxyZmtCkzvLJ+mzmGL+Du+G3ZNGXs
eLo8em/YYy4nD5nGk8dldZJZIt6RPxBdgeiZpWoI9iPoFmLRjetFHt3j8I00s3+JZYMUqAzkO0JM
51z7MIjL0dEuKnzQkEi8s182Rdk+JwFrk4PJ3AQ9n6ueYFnJ0UY3TVO1a1wXChb5jQEAXsM42PFF
8YCxYdzpLIqfM5ZNtPQ6T5GFWQEbe+mVGTk90LsQVFTihCbL/NNTO3270q4oZ4cv9IaEHJZmQqta
JfEbWdeo1VLraVn/UkSQzUwUBu/ISoDBdlGFBH4bENyAeulgR/QAQ6dPBRE7W3B1zg1yChrRKJzG
decpxaacmvwSYrThoy7QcqscGYdwKHXAnm57zUTbA0xNaGalH1lQAYtm7iMnCqbOKVyOw7QjEaFv
z6APenJexqEnU3E58V3H+1YtyAFDi/UfltpvB2nAjvhb6zLl5oKlmmllGwzyL7KzfmMNDpdfz7e6
QFcurqT5RtFuDAy5JxAPeqxMpJ87acmFBpDrI6XfXQu2sevWlRDlISqpR3I0ok+r9+8yX+kbcAGp
c4lTm0PVBmF9L0Zk/APUpy3ueAimqGruKJbKO39azecBUoufpLX5vn3SuNq4iIIDSSFkg2fott4s
2/pPKvBgTj4DWsRncGDuQqTpajQplRvWWwCiXMRRWF2LJizgXBalc46YNn9GoWpupnDEgk45/EPl
Xv9WVfNQrg5LXt0k5P+ZsKONsC37y7TlQ9Or9COCY74Z2Ig+JFFQHSCj29nGpGBdt9KPtcBg03Cp
595PbdnlExfWdPGptNqNAcuzGTuyfU7KpX6muIUk54bgQojdWa/QkhvrzU0FAF1muXyD8XBiSiEY
QPIxF8XsQs35fEHZg9o6k7gXEIWoXVaGTA+obTeU9PG7mlKsBGMTnpABAeCQJRZbWaqXvuxpNgkE
6hEf+SsydTH5vglIY9/A31vfiEqX/1hOxfXem1P7XukldTA0MDMa0gHavHJhc5m8/oG4MrgbHr9V
8KqG7LVIEueeHBf57LE235X9FEEep/6ftgp1SLh3+yUjnroaM1rWtGU9C7Nhw4a/WyuL7Jf43+FK
r//ZkiF57CXYYxz1VAisSIkgqNQXi3iTU/i16kb3MvK2GVts2AAM6L6IJcyybeC3tb4RPS2/Grt/
TIeTXR+5BpjVNLbPeSAiqFNxvgrPKxRAoVzRoiPId9zhzovvGkJ2/K4tv5S0s+OC+n4rO4/BNmyz
5jhDMntMScV9pkvhLAl0q/+R6KE37bggJdB1xail9X1yvlOo6dsFwM++X4JsOKxyhS1dpdlqC1hQ
M6tkZ1UW+o4pxYroFPQ+aFnJgS4DcXESZrsdZq0dYuJ+3+hcYWiosKoKqbttMI0kQsgmUsM+X1pK
2QZ1FYlc7W4EWMlxMr8Bm0P/6Bpr2PYmxtpq3tss9dnjr6AO1E6wb9IPbfCVQtGLMfmiVM6mScMz
Z88ecJzhqbCtF2dmbeO6urgVoet8MKPJPnUo2nM8xIE+2mVxhBC5yo8Kfh/s4U72SCSmFxxCIjbR
xOLc2ZI2hjQm6cjhMRiwZa7OYN2sc87isTlaA+NBT4fBtcSVfQ1dP9vF+N/I5YphoIW9816qXnxY
4NqsY5kL+TNqD8kNt1b1W/i9uSORM46BuxPTtXWY969+cYp9EjgqTo4xv6+HoLzxTNRtlY4Y9cN9
wNABfCchgJrvErtQjjbeW3XskErzsT3lMsIokLPqqsLUQ+k3/ZdOCKNwS16kwFjeUB2jqJIfDF74
x8b4qRrYnMZFdcEkEG/ayPTvEho9HpVpZrS+FGn/qov5JU3WGkHyph0NWm6EwJ6/m2EK7YMhKs8Y
z9JHxcrhUybumrpRhYy1112DM2Ucn3icKLmArh9ZMjDViERFvo5o77sI8qecC/Vi4FNsi0K73RZh
gr3qFLOXVev3huVhri4JQw+qqTRrCAQC8Xq7gFHfE4TS/2DAjjXLrLTmgItzlGB+6M70bo7l7tth
mn4bJdldjvwVv77JebLyKtlarQ3o38ar89XqwtxUTGfcIyVQBJ6bTTheNB5wBLd5ZTHRRVcCl/sX
+sT0zvxEHKMy9hVBV737NEZNl50Lm3X2oV88DyMPRji9sbFp/Tm2x1U0ISbdjZkY/vH42vWxYmP/
6sjc1F9C6/ph6Zb2MYT58GiQndDbqZj44j4yxYrpB2FzRs3mkSoVC2C9Ehan2fXQ2LHyBE4XVM80
jl7HtKPlBkfkKp0T6eMrRS+pzI2ezBR/jfR5IUKpHvcGqiXruiC7nf+pnFdgCUNIs0ybkImMSwbY
cNGyvsnniJuXH1DK6ik0owbCsbTFJXfCDGZek//MTmZzq6Kt9g8AafzyEQ+AY/YGnNg7aXTUWhoD
3CEL6vpEd4hGWo51+GAb0HvR4Eka23KJrlla+ADlNGK/q2D0m3NswLOhmhhdPe6RPdT7ZLCt+BYF
jBNsh7LyiZ33xd4o+m70gvALi5zIvwONa8aoDomMG7dQNv2ACDWP6xAVfhPfLlldi+OgJ+8/9qbN
pXCHnA6QYA8bBbVjbnkLV+QxIQQHqCX9b45c84EpDlk+Vex56IUTF20mRAcWkBHGIr3TnWYCJGAV
MNbB5r8dPYbqBz8Kl080N77ehN4SvOq+nOtdKupAPZgB8yghdR1q3GFTDj64QL/L5UqGc+j0sh1W
V0Va4YwH9c4FjFe/sMiyZtQ5q/v3S9DENh+Zh7oAiUHLMgVfBX0//3nrYDtdg6EpuUhw6rdOz1RK
oeRN+/lMr8DHxBwlr9BMmEdt2XXYfDr2obi8Mq8I4EiBWt3i96mTJzctMhKxEVdlk6K0ZQCdnzga
rNRmQuqm7nOMpgLLMPrI7BWOokzekmrU8afBJD9ctEHOj3+lsTRCbQ2NrjHcRuQUOkfUAYM5Zbyr
smLHk2kLOEeTiPzOSRJXAKeG6wTNLSIDojgXaR5OJFotixjIWFLdVBGZNeQlJRz/J4nqPLCxs1Nu
pAk2MNoQnf+xjRTBf6aEg2IALeTSa9FzlIFRz1mZqAR9Bf1x4YPDg/3SEVZPXOqGi2d5RhYSr/4V
kjCfYyms/qQS0EGEqHCdbGjCbCx3rYh3VaBIRUrROWwwyjIXy6aUATIi6f6zSKd1L1U6+o4ONwGp
DvmCCgyHibcZOl8Vp7Eyy3DQsVd9EqYhqrNVkFRg4wcad44UhTzRTZOdGMxmkfdw7mR4nFXoRucJ
zlqCpLOm5gQo41y0O9KjQOlh8eTTvV5B80B+3FheOww31ZAwwUGb39QwtqJ8esbXhHK41gEttMPN
Pt4XwxT6p6qrY3MgRHlRGOwa/ek4I3zeDQXT5N3SvZhTjzsSOX7Zhd21W2kdjb1GNaJ5tWmcVyUw
wYtJjkkeVUO/xeeRDgcbltdXk4+IQzzw1tw1le88hpk/r8ysAXlTH5CcckYcFs3nrnWD7GA7pqxu
+ScDRaSoQpDLcRAQaWoNb501h08IoLR5IaOofwhC7fFHEUMDqMR11bHuKxeoXcxExnYUDb+PvIyC
thSGsz1rXikW6vF3hPnzS0AdbiiH5XiEnQwD/x0She69LbMWtC3D9qfaGoe/2MMfcsLziqS1RFJ6
zxzRlQ+ecih83Gja89hl37grwv5sMV3dBG0qHyTHQXnUpsyKQ0303U8QkJOzy/EgEnPB6DI9FXDd
MmygOZ8T/nB1AzAsIKrKcnJvtxStM/8xjx+fu1Q14zGeu+gHYpzAU02CImNGd6CGDoBriF2WBs25
8WTzrwcuwlxJWGTT9YsRN4It2xd+0ul5nlrrjdeW9CfUQiScRaMcw3PvJ/a9oWvxDrWti5tsgP1L
ddZy1PPLS+/gqYINccfAAMsGtn8WGErGdyUkNmuXYsugVeQEsm9MuTRvOHQChv40SqiqbSfH0TKF
Nn2bE7g0SSS0dfckIciQCKcW4UgZOOo7IYTj1veD5DL6WMm5sE0B98ZusBMGPXvLXVhbwcuSYuvg
fwMXCFGhaQNeabTDW/IU8EoFFuTA1aGTaUZ4ZVDtULf5xVsFF92cqnGsfqxyQpw2Mpvlmc0nG/sQ
gKIfT+JRxUdvJ+ELDPPiyi9asxPoyv5C7Ef4Yfv0cCeGgA4apF4jPs7raDx0detbh4geuDkuLkP2
Hc4Uuk9XeN506JDAaXyuAoNfj+f7M19M0t6UPnTgCyLYLP3XdVkl99ZghnRvGaXKcwKcMYcUSwgb
VovJvgI6h70dsOtb8zwp1EZMgE9hNyoGInZiF9uypCTcGL5MUKEtmHFuOTM8SfRbNwLiZn4kXH36
JkKRnpn9bfBMVQLQVJfrJx5GwbyitmricHxZ4oo3Y8z2IhJUDm4pJ7TFlc25rZfWCY/4XCA3c1Li
Lu45eZ9wElQfduOTecvTi6Eg1TCSdiSFQWLjSiQeQnEQnXWa5+lLNzN63o/gs8Yt4wP3MQcc1uwU
f8NLqqFz7SbXS7egY+07a8gF3pR0KW6boab06hm6Vp+db3XdK+PU+tYaFpPi3zJtfqHt8/YKp8Zw
ZLLGs8c6rJ5AgMKJ9JDj3zKRExc75dSws0R/21VUYqQpF2afNh46tkEz/Mv1mUvrs2JfiHqGeDMb
CSXuXrmrjdO9AgwL5n9OUhEIsqlsRnjf0tXIFCg93eBEQaiDTd8JG800LObseShqvo1itg3pR14w
xdB4YiZJ09TE/X42OPo3NtRTsy2tSs9HYaxEHnUeRe5xsBiHOYpnZ9MaNfxENvvtQ1C25tZGlNN+
t8yTCwQNaTecmY5b6W1LoGhwdLUMAiqoEoiMYbjwXE5uhLqpo+TGWiqh8gW4hgg2YesG64SZrM1X
HejUiBNrgSH/YsM7qjsvwG9+chyv8Z8lw2axEd3YLqey6ckYcxtT+6dZdDI6c1sYBuL5CjUdUvph
WDQO+1JXgFTfirYNX2pskeRNAYVKvwc91u0l5fb/I6iFPQ0/dne1OtSbux5KyHLvpbX4Q5k8PYyp
ASrd5pBdMD7Y4nFW0Ax2k4Eac+kaJ/xDx8CWLvBEHm5DZI/RhbSRJfxS0EN3Y4QEaoBiSPVQlfl9
2Hla7DU3sUVfhBnORta7ncssvCxRTBYypRXzBtllQP1gvu8q4iU5DIhItg9SsO+8ugDXziVIHMoH
U/9OIaLoje4GNCTah+e8t9Oa0cDgjQAS61INDx3cECrKSlMS5yr3X/ibkuvkC7Bw3NmxADOXEOYk
o6gZn3Kkgme5sOVfIWriHvt7dtso+0MoVr27AX7jw2ImuCtk4amND8RlrxqxYMe33EsEZDDloA5Q
utdRYr/jRx3k0zwKH0AVc/Ctw7nLGsRyHkLoQgLncxUwCGusRxsN+q1knlpsKwZ9h9aSBBKuuQ9d
jWhrXzImPyOXyCCNTFV8RDbGXt+NZfWxVBp/a+USGXU0erKK2252ESppG2LYoGK+C50ki72HlqZa
9lzJUhYoYxfsSI10/isUnqismriRmqZeq6noc2XF3PMZ1D2INnapLpvWFqlTWTib3DSwzOpq/grc
qgO8u+BUEZhTLp7jvqSMuvdJFa3UKm1fUE5BbWiq+AN+zD9YRx4YVm0e0Rvy/stx4SVgbus/TDRR
z2CDJw48JqoHRI/p22AN3rGIeAwLM2fkXFS5DUM/ow3wW7e8g2KA1mmOh/9afygudSsC1q4FUs19
nBfVbewkxakvZfDWRCV3IItsfEcdpOCNUTjGUQtGmdxwJ4T73EeWDHgoiTdqiB2gaRiIjtlIIjVK
cHxzw9IRA16YJrzLbTzOIDUQr2nMMmxSoJS43rL3E4+bFJjBfV5kwUOG8O02sokaYjoNvShkZIrW
slU/I9XGuKNum1/04oJBohKPve+G8apLycsftp1ch9FUw2XBoKw9ljwC4oByPWn49hR3x9wrCDx1
W0zdfnDGfDqzzhXJTpfVAHiWygIfDO/GldeauEVGy0V70GE2il3oqbb4LmbNHsG3Jo5cCXgLoEBF
ROFLjjIKvU2rYZOhjQ4y4B0EvoEgQD12BtLrM6SeROOpg23z+u1oPqr5oxdtVm/tpY+6h8lKB3PL
rAVjR4Bjz+PZj1E2bNIES+oxtVbOJScB1KqWQYq7LR2DIoChT4yMUnjx0Wt1uTJsSfnhekn9e+gU
6xptyP6LUxxlsAPaeQ0A4gQhBRHRPNgPJyGN5MD6nKBb9BIVoLKYHDR67pEj2a2FJi2PoRlpdn2F
RkbPQcgfb9N9rnNk5ErbPKvUzG1U2SPjK4hnKMwRTO9qJw2v0LTYpPHPy3dVNxxncxS3X27Cmm8L
9yjmBsHD2z73+Gz5eSeiOfcT2l38XtiRsaXilwUdEoX9eEBu6V2hkcWs5lBupOj8ZJsfs4KSZ8+Z
zYpSDlkcQcxNUNaH3Ee85uQxQ/XMtIHFmIEO2nm1480nvEFGb7t6GtwjHlUnProgjs5NDOAFYUem
NaMTpeQt7giljkPBjmVv9y1pFHHQt2BSIqt/8MY1HyMiff6tslqUfAO2kWflFbBlQQoiC5Y6ymdO
klaIIzEyTBJ5ksiczUkkdm86shUdrFx1l/2C6gDDXEdz8iXAmCE3GVSudjIuS7ZPbtK9CEIJf5e5
B6BNrhP3PYLdhgY/9Oz1s+kofFvSAe8PVWeJo66DgntRc5+TIkgAn3to5oW8IFoRj47JoXLjdSWP
7gBoclh2KGJpEZEnUwaS7quXHdxuBz6fK810agFb/Dn8sF81Y9/orp6lNd1waGKPJhXOw3BHg/XE
642fNZy6iJ1VTNwLFUGcWwTVBCsfAOXCU4zWGfpcwl6H50kUZ6PAYW11P8efVuJYzjaUq2cIJWvt
wzadO4dVQ99+Ii8F1EaFIA4jLQVBOA5qBKKtu3g4eGicEHy60fw/R2e23CqyBdEvIoICqoBXSWj0
IMuzXwjbfcw8QzF8/V3cp+7oiO72kQW1K3fmygoHxtB56E3cZ4K+cuA1WTmoqM3g5TA0dGPF2aVD
HJEI35VMjmzcDPMkLYWDT4d1AdRQa88LprrnKwSPRA1bVlyVzd6m6G4yxSK/pkdHE1geLz/eKTam
4jItud4KZnxvxzqLN04uBCU6ETlHBX+aPtyAz6HKINOEtXPCvGJHz46Hte6RVXtHwYas5PQphV01
e2Cf1nDIcs/yt5hHlGQvix2L8i2v+445SLodqAB3lVwp2tvG+I6fpySnGJIMXy8PkTJGGTCEt/Zr
Ap7ffBFcuQwI0W7iE17g+7nDiJJndwM2QHBIDMLnTBnt72T3K8q8mMoDg2D0PLgERoK6EuTKIdNM
3p2pROIVMKl1DqdB6nIO1FTBm3XxA7Kc71eXKhOp+oM5zDKPyUF657mwwr9JDimdVLmd/M6xqO8K
yquRUqC88HtfnDykPxQ7JZYgHy9Qy1aVJQucsU9seFWHjGvBPCLqil0tjgwDUoabfKMZaI1SW+NT
Cht1LiKsWQQq6vmZf+Y++Rhv62CxcdLtY4Roa0uovvthETsZO0aVRu4GI+6GR2TbLGaT3pdAWMUo
uU12uJLurcgr5IcREuI5zVmKwOO0moJ3aJBDtp3CdLjTIwn/3YztpAyQmOpmG5H0u+GJ4PabthD6
jFg6b/ks50uLR78DI1u7V0jNVNPQvdH0p5nZlBdty7IFlBa2QqiTQ3ykraD7M4cq/TG6hFl47LBR
niwCxuIoOa1fZtCVf2CKwuZaWgRlN7VVLA8DQ8xj26XyoYxq1hEhL1NgNmNlPEVzXRl3Rdfk3zHN
8P+cPqIArKkxxyIM1NQy0P/p7OD3Kyx5uqNQ0m8NqGratH9W8yCPq5GkD4qF4n9wjcQvHvXy6kUz
5rSUsN/BcldqrRnZNIixsIIE19I1QvYvWcFavqsG1mh2xrzmCMEwSwrUfqe4pU+3jM7OU94AOA+y
UuFYqw2H1WZbg/h6hp1p1bsWs+FPbXIvp4jCrN8EpWPulnKMpNu3XscyJ21RgVbPmX8jh01blxRp
RFScvCoUkgRvHWFhbbo7d45j1qqkEfq68L/DJmnRUOAqLfbMSNfwEzasavZJrdSDMjrnFUbmLavm
F0CM1zxJp6sxzZQ3tJO4w1sG66eNo0fysvNDy1cqAW09ZaccI+5JWRrLBW7l+NTpTu05ZbIjZuzm
mYaf+cY2fwm44VFTObnGFwZG80JJL+9na1BB3dHZlQKe2guvm98j1b+MpTPiW0jTrR3b7mUiOnSv
yg7fc+YZ59KbzJ3Zyc+FL0oQyv65AVizKwHv4U2g2Q4nT8lyFuWRfWxDiMZ3Y/1BUOGdhb33mxN1
ejJ6SAXM98kxxklJ73Puf9UKVFIkNIuzGvF2E1Z5zlt16Paz76gvCVTp3YjLlV41WMW1FK55b49x
uMXO9RV6lNOAi3RrLKs1BAikkOaOuNPLwom/6UkHQNcy2h1hjZRWwyn5rUzocvM8GOeMupSnIoXQ
YObtfMU8SDtGa9Ao5HntBR92ccmyIf2p6wj4R1qkx5ZOwEdDD8u74qHccY11SQjJ5Ysr+3zi/CTa
EIMdfZ8Skovo+vKfW5v9BabSCrtsw9+USX4XeUt78RuvubNIIxGY78ojJq7hbcAixmK3ax79xuV2
3UKLNEy3f2mpigOjQeIEtM7Mn6v8SWPX3/ZtYb2amCa3nlTWCQa3fXR0b7+FaaT+DWTcDq1FOxAW
BHG1RJe9Spk2H7b0uN9bFeljiyV23Rr5Mz1hzWFpTAINpKQDAySKqpv0IIr6H+UrZQBGAhEvR5K4
aA0XPKxwRkttO6i9WLgOIdwE4i9ORz0P9UaHOcccy6iCN8zGhrbTWSbu80YnbzCBcszSDI54Sob9
IFR/lKoc70G6wvQdFAIAXUQIiT7qIuk+dhfIJifoBzPGl3T0WPFM3oZx2b9ysqgCrvXsPoyO9zyQ
LLnP4qVRvJW78WSZRv6NH/dGfqT+tAdyOH48YJOtphP9TOFblfl7AxHtU3IdusxdYR0qDBEETFFr
yc91R75AV9LCH0nH4SxyY/gjBkhmlTtj7kzdlXfcp1suyXsmnXEHnBYpyoIBVVKxCKW5Q11H43qb
Esj1cUn6h+lfHiyn4b0AYZC0qt259jakPemWg5HSgDSKQFR+fgQd3FzpHiMJWozuaSEbtM9FfyJs
Z+Iaqf10R+s3l7a+k68znpBPfhUjjQvGc00079PIuDJgnijvKIajpcbBUwPEbyBMVFL1fKyt2DlK
UGzUe0MqZMlcIttE4/JbiHjG+t/r/SIaYlTj8C4ME9c4bbKKbWwEGSEcB3RKLgIcb2MyPyuqwanA
NaJ31Tbhdqay7yXTMYWgi2zcHygo42Nms4XclO1CRIFMHIo8PlHrJ+o6uVPwnMRG1n0K7T+y66+l
Lp7iWoIV6NRdA2wUq01BQwb/jYzMWGNuKWjt39O41M/8TtSG89o9CFLvCMxS/2c6pv/hjhgh4wna
fdPIwgmWCDN/BEUM7i+mmV25ROLFnhtCHNIi5GmV1J5ShH0TaYULO4Uht2DkdNNX7iD1wbOKaZcv
OWw8jOb1SUUAy/Mat4JTocAqXAwNcMzHXJqsQ7tq+TQnekCmEEM+y0Lrwnq2D5yRVkJhYbhwoa2f
mtD/GCVQ/57b0y2JvOQP0RP/RJ1w/zezKt27iXJ3JAzIejAThmiudf9juYjWTLz026DM0+DTuKD+
KhurUcegSjhAEBSlXwgTRL3A722asxfju8mUz90P5Xvbhn5zjMbi/xdSMhncid6TwdQfxPyY3VlY
VWfexvFXHinr0rb6n6lxJ8BH+0ocYV8ai2rskWKAfQh0bit6S0P4KKMHVlhEQW125jvcWuT6c3Pe
m31fPpBVAT+RtSxSupi8aJWqsiEqzWoOvF7z3aepc596OnwUckqxCBrx1hzkGyjY6A0BhhU0jrdH
w8iTzxFp4WkSLUnCAkZ8A4vyntqBR1oL7GuuXXFo5ym52obQ71aOGbfPRL9iSVfUq1F7l8ZL24Pv
A+1lELTJe4GUeCBYQvJXDXqLxlO9VI6JGzYbm6DyQ2sL10nv0dvUNeGZYFqOqUHEsk16bnG7vywE
AobNZ7RvbGdCguRaHBuEwZ2V9+FtyT1QDRHtePgUw3vtUi/MdZp2JIxe9jcZMGI109QxJjoDbyvS
mRcoK1BvcGlMb6DUqminfG6cG2myausj27mb56S+J73ILl9E1m5BdH8wolrcQZnsLtPkNWeyFM27
23KBVMJtApTg+auN4icgkThpI+8KHvfLdGSNDxWxblNYRHRUXFq3EOzFvpdzd7GtmtOHY3Cv1GCf
xJzf1nBwQJEVhPrMMtid9ONh9vlARjcfmm09RtzMPNn5G40D7DEhTnnW+BueXdmL175vFdR4E8Rh
EJL27Del4gJ8UalUR68rzROjuzhOc9vQk8H1/sSdyWTsqKxPtdjhKSPpf24Wrj4+a4ZdGyodDBg6
BDbltn2aq6I/lsk0vZPYL49eXwJ144N1IQyyEH2emnq591tW6uZkxJfWr+yX1PL4ab0u9ZGV+AWv
QI3h0WgzY5sZ8cuUwDqkNgAwqIKX5GxHk4IIrWHMTgS2sL16EUt9BykSNKsTfzddWO3EGIYf2uwf
wIfJJytZOWaFG4YXu1PxY14NxSupNWywOTBTf6B/lpXtUH2VKSIN20bzN7MoVyn7ati1bpNDhK7o
uTCG8EalBxtFqMc/1G473xBdDiMXV1I88DbuhCjmQwmnhIsiFukS7XGwd91Mjds57dhTrcj9XRIm
drxjf0R1I1ZNDIxGNWPDDi0nYQtdLIGZ99EhnBBC+eak2zIV9ozvklMlbJgL7EVVv3Gs+4Ocevet
n3Tyiz0YfwVIr50kSP43lwIbAO+MdtNTF3xIXPu9Hwm3bvxZjuOOtHl+QybJ4IVL03i2SKJ8DqXW
OCSkEe5VJcOHZFQxPm+uCQHlxm9x3/RUZijnir8J8hhv8IyJbyppCXDIYqRUbBDLYUPzEVKk8MKV
FC+c3Uc73Inevi2kcYgKIf78dATzsQLXaQKImc1D+eJQ704IyGqesS+30AXDGaAFjdxJMfW0AdPR
w9owH5hcx/ZGWGZ5AqZmcLufXZS9PNenBPIQE93s0uVQezuaBUMcnNHwLe3C3Fd2Xd6qRPkJJ4gZ
7yIhWPxGHnUHVVgxHrRJDJXZVydqrv2HJu3b756j6G7MXfeVCNawm6OepQAXb0nDk80XoWmXzN8g
JlfbEPX6O6tpj2cVNd0JxORjQr7klsZ0JO5s2yw/U9aqv6Qq4z0FmKzZMrO/djUYBiuLk9/asnFB
GcNanhU6F+x66cPiT5RWzobzVuJ93VV9MewjX7ir/a/23jF0tK+sJsOTbRfh29wMD1W19Oc+BeJf
UnrzE3FxDkh68NqYO2sTA81YQSkC1I5HC7TIjP6MNbL753Z62PPvhS+GZ3IdbiS1cwNs/TOMZbm3
uOuT7nLnOxWK6VRGnNtjwdoGCdLqHxLmopry2JXGpYv/xrkcHkoIfvdSkh7D7AlV3ZyIGOZF+svG
n7d7EhsrR1c338NEiSyC3nkClrUB+Rz9Q8nKHrkG1J/zpGmmabQoXxdtvRGmQ73o6B7c1j3Dtl+7
w6MP7Thbk+El4pAj37WBz45QvjtStSDVuV3QNnXIOVsORXSzat08pE2vAdRPTbGhf218AqGo9zyi
JsULhndGWff7g4vShJnh/3m2xlq62+RF+tyDHOnOtCQOR/plivsWDuhGjVyzNoBxeyhkeWnw3k2i
z0wOFCITRFObPJryfTJG3DCRhN9k15YEaFP2tFBabxnozgOVYx5kKJP+UUIhE+ZTuEeauAWZkY0F
eu7/3RMkOWxNDy7WVvJkTA5cyvEPFXEYHnEZ+tONvpNB3WEhyna0SoTPUDYEkz7EpAoM/9pL1m5z
oNL7VtkttRDeWsjipfRBC6v7Dwhn8khPlky+9OzxdZu4J/D8v3ZWwo/U2v0H65Bsl/Nh5Vtn8VSQ
So7FCJn53QNsSkHoFFWb0VCMuj22bmSl0anRFIR9nFRZHyZfdD8xh/r/dyfeFx5BhwJ14JG8QoZg
IeRSnBajaRPUWp+lFfsZ6h+Zb+osaNk3PoUkjX7DFhZq1oQKJl7h/EVyaBFkkMTveOv4xkby5JBY
6ZqTS8Ze7dvJ/QJbCmm+mm3KhkDKHG3q9fhGxYxt7BoIx9WzaSygVSFNKmDI/4Cn1OI+rQlPbAEA
tZeFrpznsQcLQd4svvjJ1PyL27a7hX6ZEclt2s+Et9KZNK3eRRS1PlP/kZ58Qr13rFD7g6GYh5JC
YsScHaMMPKtPjrnZtkXgO3V7E4Za3owiUpc5M6SHMQ/nIOaGAnceUoriV9KZezjx8a6fZHK2rQJ/
2TT1N1yh5slHif7ImtQKCNNlKNtlJx/y1OgxdjKZqWttG81HwqKSlxYSSh06M3GSpU6OE9bLzy6K
5h9l5cu18frsca4XyTuBXguvMcWj6BQ90boo3x3qVHd96PwH36qjlwKkaVd0xrcxUn4z2To5urDE
VtN++dlNFvr92lERFrFCupLxT4bxg01AaV0UhY6bUdsJWXwSZ/A6IhekGfiKaxjjmNqAjVSnSCsb
nE+ZPq0Aro2OqZVSI9/sVNTgNYhZdcyaVu5dyU/3L8SV2/uSOx59ntm+HrHxDvYRLIx9WPA6IBo5
8z0NlPp76VIDdsSC2p/6msgFftOy7BilEBkjguaTV55MDjPy/n4Y2/dDjSXKRPzHxpmrN82tyd+A
U3snFEGa2iBt8hmGtX4grzw+LXHUn0qOtpI0LKUhjiJVbsPSwOEL1oGly+gF9DMs+6FQ+SHxw/EV
iEp/ofS6uIm1fwQUh4PlleUum0RAUmhqnfBvhsTdAbcZa2JKSuAmC9LKVMxw8yZurdN+T+Wp/GKQ
Gqd9OfR0BeJHFheF31vsLYN1O3wDRumWRd5hqKEkc2Y7H0i1KQHoRI8gQb2Z0gnH8u7mcXIBaUyJ
RH3vkuEXgIawsIapmM8dL17QVgkuHn9SFGCsGZK9g0vqvVxp908IzkIF4OGsM34zdkDI0IWk9k9K
0w8SRqQXdo0oT33hsv1LUsrafggtjk8o4JHYx9XY1NsR98l0seMOTy+VdVF6xXlj0aDE/ebXVsK0
t0XOIuUez39XAR6O00+USDxPlJHGy4a4D4ZmkU2y2BY1HwaCm8qvOmmJXMxpYRNay0Z4iAjjWPB5
jvElUzGET9nnctgvk3Gv8xUvg0sWg1nLyUYPk5s9Z77To2aJpGA3k+k0ppMnxsdQ+G30NOJGusFQ
wiARZwZRaPgsAeRAhn7XtstjjbWDCSUvvQ5/nmhZ7/lgkk6FIVZ+pusv/wgukBvyln48t3oRyxmW
Zf0CiBkgXMuyGnhCtU5iqStC7wrklc0vKSpOSyeGNQSkLDP4bcuR/KTP7QrtqyTLeLEIuvIwJH1B
hZEX9flRAwUDfz8BBSMBWoN9g9BuHkbVEVBJy+xjxKTKWEhoTq2eZDrhdFX7lyVp+a0kprUA6YP7
u4XEZyGdsb3HQcsV2C18dp7aiSF9NAZsi2CaPfNf1hlUoZCVMi8JSADumlUNnJI/JEmbLpkFfLxC
yvM4Dq77QFKn5rmvBUXKpuEal1noIgwsJcpi14JGqS+F8N0jlWxmcxqzHAqeOyXie6WbMv3qtvqz
5ejuC0UVxiZlv/DC6rVbqKKBmrBvqFAbL4kwnT9TD1xd8tir74FAOI90tLjvES9zrrDooC9dyCUp
EFiPqfUFVnaQRQXMxud0hdxpfAI7NU/waTVCq1VU3h7TpfACt2ChukP2wpFBz9FhbPLx2UJv/TX6
7JWaYPAtkY+WSpadRIMDOUXP36CFz5hu8WSHmTVjq22mZ0gr3oUrDYNHxNX8HfM8BQ7Uo6KqgZkP
Mx34wDg3uWW/c3NEYNCFcWDS9t+Sdvqb7TTZ053CZU8NaOtO4R8bbPaMEsQcUL/7+AnfBdWrOBDi
f/aAr4OHAXC1+pl5Xb8DdTpLYqSbiartyh6vNDpsS0lCHDjclZDkzVvjij5DJLnbd9VJvIvT2NJp
Dhc3KPBZ7cSgiO3BPKRuMbL2OKgIuao6PVpdl2MJ8YaDRSkiWErVPJBpca91jwS/DWnlAl0wj3ty
Jh8YHMd7dGvzkka1ezKlJz6cvg/PcPJouPIMv/pc6sa/z/TqlQqdl3zA2D6YfvLfzMX+YJKxJlcL
aqTCYJP7LKQdvbEy786brOleQBzc5pWpIIeSYMPTEL80LMzkxunxh8JAvCEvizcEQe8eva76jUKh
r161DinhPdghAJY4OLyLm4v6kQnAa9dRajn2q1M/YyqdLOE9xdBfwUTBTSiEi3WlrQti9YsDrSIH
dgUk+r3w2j+fvfoesE34NYNR+hfSxc3NWDtXCdRwn4X1tLE948g2DNm78DiwTcI5d4MSRM5Ux8GT
lNVrZMingRHzJGCr7Ft6Ih+AOmSsU3lFsec6Rhmpks4PjX1pxfUmRbBudxNQ+ftSy+LCZRYNzrux
I0zwVjTqAiU4JAwbmzFz4fgslnx2Nl4LvzgfKTIteeMEKMrsHHDqHTCYcF1kd4XeMeBInOVnSypi
0w/2m8duKWCtU2yIrz+6tR8+GJN1nxKa2wxkrveAkviourzfzYur9/Pk1zuU4DJYDDiig+zqHxB+
/R47a7/vHOc9nolDUsq+ZY4HLAm+mAmWxYJvut4d3lJ1lhr7cSuo0GpD/Ha6JfVsaf8lj2DGUSMM
EUb9LMQfgTrq0r64GKlPZRyrd1biF7lgFBdtktCQLNFUB/E5z/o/q8nuOxgIXaMtGwnVbC52WKQH
21Un3KrOTnmyQtMJ4yPW5DyI2hgVsZLzvupb64rk711kMl+A6qE1h+MLQB2HWWgJdOzMF3yWX7EY
XGI3LXBs3Mp7PE/fQCBZsEX0SWLjBBdByddqL4wIhi5WNF4HEy0lp/Kdt4R5po0DV89Uu7t2cgQZ
O3t2mo0bl82nwHO8H5sKOnAz4hq+UNPpqq12ORt4MoCyCrGZPCy8LHjkASaS9dSs3gbGV8bZOXeC
TgOeGFdOHq8nXNRtpR4avJ/40UW8M+nDRVajp5xpdSdIQeOGt/ojYTGsaaPQm1jn/wqbr0/vLcat
ZQo8e2bbHYG5jNvWS6q70O5ffXaPz1FrIzWlWBw1vaNdaB9q155+hCm5TjjenYsCxh0MZBCIi3YP
cw2oFmG9I9Sj7KGDGnOoe+NHAy/eUKvVYxIma+Ep1dGUwavo6Cat+0O9IC6RLB8rquiJvZqa/VPu
C/2AgeyewDI949Jki+PNZRXYzhyectfgtsvknJzjckDeABBwGF1TsMIgxFBQAgA5Mm3or6WpwCFn
S3V2Kqg7NNQnqe6+x5iWS3garhi4jGPH3MD26gmQiuShgTi0ByzV7Bq/Tl5jYfwAax/Gs5cYoDNJ
R/9hNzbBycCtPuD5r/BNJ5R8G+Uk90tLeS3C6TidmKs5Byt7uECzMY6pO9RXuljSTy70+KOSxuGz
RG9L6rm6UgXh3lm23vvzr1MlDhpRSz52BYwBoljIHlbEFJWy1En76BapOWRXL7flxvcs48Zxg3Fl
/G4w3qSHCYHw07F79Z8ePLwzIprnrU6jzjqx/uVan3wOnRM+Kk6lC7riHjOBd0/K4U7aLl2raelE
w46dwXupMeJzwoKn6rkmJHT+FFOODbsaiJDy3WdJ9l/SuTjK/Sbb8Tf+2YyXer6IpYzeE4Peai+0
3C0CnUcvkPqe7flfM2r91MTUmDvASJAM8h/TC/F9xMudR4PBY1Pj9TKj4q4pmpatqJVhXs7MoKCu
Z7vg/Mg3Unr1fh4H75W1MGmOfOBKOdBgckitllOpcf07b12yDwnqI+1KQDmiyBSXemo5AGtZvLBf
oXOWx3pyzApuR5y9cr3ihcTGjSgbr3+nQg5IJTsmsKOqcB/Z4T9G69gIHi6/z5ahOdtlb+0x5VfP
VHOHFF1Ty7SzTMrbVUTAsmBc+8JPRVv50L+2Bqa4ovQU3X4VvKTaZZYy2TI3/kobYft8m4Q+m8P0
7jXR3u+xWJWEa5bJnuCulzVbaKv4L7Lnuqbbw4C44jISomLf90nqvmULxS3TnD6aUnFkNa08l2O4
z9vspzNyEDdQ/n1Qgmrml0nKjGBT9F9nLMOFRA/cpZH3NVwX/eD4vo1Mn7SHOe7Xn6GLHpUVr4ef
suWd4UXdIRJJ98JROgfmWAECcYo+/3CVUr/mJNJf/GUQVeKkCuioq/5CN7wmCWGYYBj6j85eHrVK
ERcmtljbnmKAeFHdTVn1YejhlrjtT4QXecuqKiUwNZnHUZb6juXYWiC9Al0y1jVjrAOJlXHLEfLD
BHcGSTqdqoUXjUMs+2S1M5mRqY+STddSwjbougiQYMuDHEyPHNmw7jvqV7ZAz6rNQhIhUXfJzDJ7
7Rb2MIOrKfBEJdVsDqvstbJ5r7pGRNQV8u9x8PwDOPZ/aN0LKOsuyGGOXZIMf2UC3PvEY+LcV0Z8
mGbSX6NdhumuQwTftaUF0ToZRoM1MHsNWb+2eHE27M3BqgiG3sksgHRKensyZ+1Szxf5QMJuNLk2
Q4UOu0+/1kcwHAXblaICNeNfs5Q4lhviwCDMQy+XOycnmvPSC+NXdJgwTdzp8gMrDzbs4cWgqkxB
F6lJHWFRQEVfYJscIrfyGLzLTtPUBmHUgLh3GEbshuWYHc2uEfvGdYonTV4wqJJVK0wLGqC6nGG4
UI+Rkx4FAT6ipVP3jX+/OdiOMe9p+2P4tlxYfcNQ3+slvnnQaRhJIDoX8JzrVQa3hKx+yCgnv13W
PfMACVo78+mldDC8s2WVv1zTaWiwiVXfsjpv7y2yiLSMIh1b3vDVSknYZaNFcotHCxe18qNV3WSI
ygBuQtdGqFFJfef3+hEP4VMtMD3PtBZuYJb8+LqsLmBoqqCfY6ZFvbaOZyyOL61RN6deJf5uikgg
uiVzWxL9zEXL4ehMzh6jxkssyse6bjlKkUYnIByRexwZh24D20xyQhMuZPZQ+Zh4h067xjNxx1W8
ZU9tYdBdn33xZq94utRnzMGimR8NGT8trHdw4mTVLsI7/WSE/TXPoOwyVJgBWo0Z1F6T/mfiI+A1
w4PbSz87TAhYAW+QFmITFqWAmktJA70xPCXDoKn5IbWxwfSbRjiJ1tK+RCUftSSzQoXXWurdXKKZ
VSYYgL3m56xrx90TKOGmF4Hh5QIMfHvXJk55bNMYglMIY0Z5f2EX3zl4qSGfsp/JvG+uA+q0QB85
WKMt711e7QcjJQE88b0oQw5HCCYiwLPLlRaxtB/3deiNL56Mql0ivfSF7oNzwzbn3nYb+x+5GlZ1
Qxp+2ER1V9QeDLh68AJ2am+RZw6kbLkUeWRv5gm3TrWgqPvjPLL+wg28M9ehY2eETK0E86nSjvzo
DIL4wTecEZUdFkxmU5VwXshF3+fw88/uAjqRb27tfvmF291aw36ooRmw4kKaP+H4x58Y+31yiT2I
/BYDxwZPe/q4ZOxNhoFWgZSn4zVsi2Q71aL7WFjRIX9QwA2VJjknQxSpUyFxqVboIczyaGLgowH1
we7humnlsX0gWZXveNaqA6CDlkQLXD+HqjnwzC5mZeZOGpOAkPKhTJPxCMOOT0bmxgdTKDB8omNb
bJIPKzWSTaxVnGs8kaRLZo7Gi+VOxbMzRf2rbmTzUGWRue/iZXwRtAGg3yEXnTuFTiGL+ZJrCnUq
q2A2pB/4D4i1zzg5rpkql2KnHbZAAFhFlAz5np6l+qGpO3s/dOI788uz9PrxV3OHuxAAFLx7Cb9M
bLvs7i/mg84PWeEofIVNAxcgSZewP9DuMLJdDcMr9u3hEulIpbccscbZjxI16KREx2u/5spMwBMV
YhPXXSdYzVTuW0N6InCoi766CYK0sfQ4vTE8lg5nQNY9ua73K4YkRqtq7UMOTyuY1IwnObN8CZdZ
TYHD1Wu/MEgcKo/nphhcCEoTIaKI7h/86826rzMnYDikbjGsO9nyn+6T5nsu3P/mslOHXLdZwP47
zvARFjzLqG3HBXTMUyoL48urq5AKqTW/jn2YiKln0ccL7bjhYpoPG+Cy/8HuJV9pcdqsdLVtRgPn
gYtTv216ymT44aFhxOu9nrt8de6qqCZbT7Dciehow0LdW9vFT0+yTDDLNa3GEjs3d7wyYRHgFseK
bQ7zezdYFYAhUlS8LKm5zF8Gm1Xl2R3HFNtGW/I1hW6FWbGP2QkiMNAPk/CJ7DHsKPcAOaA75SUW
oa3CQHbAuday1kyK9o1WGKK9MGUceS4gH1Tjg4s9i52vMeh4nccwTmgir1WCEc8c7hbsy4BXlCuD
pQg/mbaXm0OO2twQUreOSFT6NIBXeCG07AIXwRT41rgaTj9WxOJm6nE8ZLGP5bLnXzfNLvqDPzkE
PlWYZyLxXyQ3yuOCgX0109EIW6y97MYMTXQPQaUpA9utnBvTe3/JJshjmK8Q8HwtosdQtSpIfL6X
WN0xaNQjWq2VftAT051jzQKfC24LttRlHUbIfjib8EZZpqNDsvhnvcCmPMaGSB0fbRmssH/IkJGV
tWPP2oCaoi6L7kaPFAviGorJBs0hO7B4sNMgFxg3MPPH4tXK9Fs6l8iQ8wzjhti/jWlPNn9dXID5
BFKK6m4Fozs/ZvTsboYYmxHPz24qB+8Br426b3HqAjEG0tg4LH5nSacS58F/iT2IfVjMMRuw8S2y
bFCucOYgyXCHOzXLMmABqbMQVU6745lu+mWTLDpfaT9CXAYzdu87BuEj0RCbbh7IpODqqdJpAIBh
XhvPk0jIabEMCnKK2Re7WlARjmbDFqD04/jYew1p6wTCt5N3/q5Fh8Fmypv3i+kKM3vYO69hbL3z
qa4KON7cTWSkd0voLu+lA7+w6kYsba1FneaSlFeRmTrw9IyfOm1u9JCytA/BOq+NF+IvQv+ABbiu
c9D3BMF4SBT8T9YFA6I5JxVQT5gsLm9fvj1zu/NaLDy1WTEppfSV0fjm087XlBdaSAZKKUOPxVKX
Bek6iYbQCqnGmDyUFmz2O5Kxm8pOmSL9kdYoSOGPder+zYv3ryfIT6AGMklv0HmFQynHbdk7mEAX
6tmDXroWdyeJ9xM+ISzOJK32lleuzpml5D+4yFcyaNS4K1clnxwkT4Q86VcQhNiBlTPwU+q1sMeg
fTq8zTBBSCzM/fTA+ds8TSQz5xORc5soFX+Z8RjMvDXQAHsqY5xraolzj/P1iKhaHNO0pyLEoqSP
DZ6/Yz9QseYUWHWtKL1M2DNunj/tYrjCB9e0WX/n5s8SGQfdtLRY5lAWmzFH34ot/2ke6VVwJ0pH
8rk+eTVdVJjAjI+IMl+Qj60Z8jSpBXJgI77KbojrPe2iYENGSKGlkv2BIbQ9FwtWL6ox60evna1j
m4wrxYGyON/SxAhsnx1Pml7YTvnX1Dduo21VOwcKLv5YAw03H62JAqAGm3s7duBjeho1vRW3On/V
9K6B3KfA/tIX0FbWSIT3VdlazsGUzktxMWGeP7tItdUZswB6hW67ky6qEZhp64UPuuexfWShW+XB
VGWQHuK5GMa9VMv/KDuPZclxNEu/Slmtm9YESRDE2PQsXKur/MqIDS3EDWoS1OLp5/NdRWZZlPUm
s6wyM1yRIHD+c75DLHbD3K9sid0Uznlqbot3PdTPUzZdU8eWG6cevhMqmsx6HnBbog+x8zMLPZBA
zwnFNhHMHTxSEUY2CXpgM3EyPBSJ5gecbPlz6rQ5heh02BqR/pogf7UskofRjI5uYweLQaevGgLv
EZHciYn2NEVokznmnszOsFvYOWyikDgwak0j8nOw0O8q53y8ZF4O9U2oqF7nJih42qaj7awxK1DG
PY/OG8t69ckuYHk3HC6nbbOo6RmtdXj2FujjKTHsg0CRPOWW/XYjZG+pl2i3ke3oF+zPHVGfeMQc
7nYtI0rbnHy7Do5sJkBeZJPaYjdHsHMoaXmEqDDnZJLrlDx0FF4kT6XswXIHMZ6ZAc8nyCo+1q3A
dAdsFqNm1IGBKeWcelDDGN4JsUCV7lT2MRe5/81QJnT1ltx9o9mVqUBdDMHKAQ3NXTRQHbRmWBWR
EQnpwS6QBDSAA2CTxmteU/7g9zqvzK4fvC1qBW2JC0HdHW/RYVs2SELQrOLhcvJVmFwTYGx3YwDE
DE0MkhaIyHTaJfNEYKUYZbae1dD+DCqm8q2qkZ9YqXaBzyG74tq1imSOt+AmAL/X5NEOIOxqrkGO
ePTW4mimVjZNNsCjsEInwbyxiYkckkKr+2rJvkAXj7YLcWKicao+xX5zX7TLSwWqyhkYGQFlop7G
WprPLkI91KrCi+2P0L59TzFfLHJr5ftFDRIilv3ttV7CMsl/FFhBtrrua3xYiV4IsVrZrm9C72DD
d8azmVfvi5/uvaR49OPkV+azCBDAJ43dpYQTGEPw/DJjfavFkIqK8MRK11EMMyntwe5G8EC3ZYuA
RsCvLd6Gzs+YlYHfRodlgW3wMu0sjv1He3Czu2Ugbd+iPqPcMCgyoT60WMgOGacERcJtfu5pe3+k
NrnioplRgft62CW6k2fkG47Oquj3FWnmSwRg6DOBKQBMGOgTcrLm+JE71YOaZ31gKu3gwCKEvky1
2rUq+FQUfp8pAWLLAWF9z5IDoVWmfAncxjs1sUfA0bqQAvOrD8MkIaCGdKF+phvkWja9OFSB8yr0
lFdkWvL6y4Q9h/wuJKl4lyfKecJZ/kSJg3tqb7iE0AnuA2PJezyCTDMZLNNTKzKg9XH4FDOl3FBs
6agNTvqOJpDe1VtYkPNr3Xfie+RjAnYC8lF9WokH0wv2NzVUZ/tQ6sbfyKYqHgqdThuXZNMVoKHU
u5l/XK5a1x3gZGNyOjPkNG+uVHWzG4Z4fM6G3Llf0pDL1U3SA8nI/MRekAmJ7xAQB155m6uzuWV0
RL/zaOFJ8Ou8G66jkuZb10TeF/Yx3SmLZmtvBpGeddx1PnqH5e2BbIkfiPjxpz0LDO+I5Pnclndq
yu9Gb3ioGCQRpddExsc8ya9L2Wc7+jxuXSuEntZ69F1YvBbl1ZRVHQtOvPzFK8FO0yTNVIFijqr+
TBJwQE7Dso4QywOPuDxTwhI5Z7WUJZDYUVybeuIP4Z6lvT3/EGlb70ZOK+natum6l54Kd+NUUiNG
gwdsDk2zIZPPY1zDAkW9qpYZlhED6UM5iSgk0tG51tFiNScDVtXjtXVqa0KDEeGlrkunP6Qdv8Xz
ArgILGfmczL2AE5T2ENp5gBrY0P3KA6VUDFx96DJ7CXwyL1oQ2y7i2RdqEf4ZZJSMlTxgWQorcG+
+BEztXwAkEDZt+Gr+BWrJT/2+agsZjssd6VNP8h2JAn3EOAiO0Or0juuwPxxLuTPgdTfNhSwkGMJ
xpBUQbMaudvSkfD07A80qoOfyD+1JExGZoQxfIeG9Cs1EYJ4J/Jx30rr4MgiJ75XPrmcLXDCE2lA
0KGwITIxnhdQYYwEBEMQ4VvO3jU1XwrJqWdQ62R26QxCHTUTKCoGmzsse4A0phKHtz/4091CXhct
qJYhAi6SH6ZEFFM30JCySr86RBXjA3zTrl5eZNfG/rZpVPt1MHaR09VQzMkmnDDBrknEcdNhjuiH
N2BKmG28qrcvihbtk04zSz/TxuZvlajBsZbgU7b0RTu/BGHgJ9+LwmE1YV3aDBgLPuIW5t4qiz33
rg7njuY1TN+7VCdLuMfhXjZoQMVw6xxkSp9NHfrJ5LRd8swBcHK3YDGRs8s6KDatNaUfMnayncsp
wv/KeXzsj9ZgxnTn2S1VpPC0cKj5rNpnZ07qp6oBTwX9OFRf4d+r4jFGwPSeW+kxVwLyUMVPAw+D
aqtDbcoHYNuSYx890r05DYQ/p90gU0veRLT40iZUOZoxSd1n5ppEW1w7CtoVJBQ6CNecQ6JdEhJY
RqahSBphzKEg2iz5hZyoS5l1aQXs8Sc5DyNiBgW/TKoQMI6FpzIUD1yR2HurAYpWQidzYLyBSHbO
GWylzDI159l3RP48gW6x9l2iRjtciaGu0ENwadGTtXxrCtrpzh7wom9EVJ1dXspoecB3mTbbJmyj
+ZWtGgF+dPak/BF4rXxi01eofe4FIdHGHgGpLWR7b+V2Jmh6z0b/g1xzZR5cI+SyZxyAu2W1CLTB
9RzDWjErxKYe8mEG+jO0QsJgiePxxKtoATNra/LyiduvQ6rmuGWz98Kwq2k3r9wjUUX5zfNSas2x
sckNjwh6X8NU9PcJg8T8EoGrxUmDMey4pE3h3YsKHO8dXQnllcNfJg8cgEaW3WwiNxwKMKOrOOa9
r7IAbhXkmB7248jjYkZO4GmpdZFzt3oONQO9qozYsOokH2wPXSoVbVO8zk3W1+8A7lTKL4g9HizB
sG/ClMF7TflseKJDzBbHIu6i6cKgfZb0/XLcWgPXj9+roqnUZgx7IiwDX/ylSKQ3nvCclS0kOTc4
YAFrnTfivXSaelSH7n32xj9SGjreGIbU8kcyeclllB07VMkMdQu8JTvBsOke8lGUB/sWJqls2qhW
lkFiR9Dwb9Z+IDlvKGoZRZSlisKvFTvW8cnHfcwaRru0W1geVS5VW96Ou0VPhslvw2T8NRF4rjal
jFW9w4Azdd9za9DR95SW8/FkO6OTXfJO9cfBRzGlSajJb1n0scGTbEXhyeA4sq9Ys6crgURggE07
0I/tFwtQe4pwYk4/95iXHOxvCcvF5CbYvxbp9cmlJAOX3tuFQ39jNDvpycUybqDTxB5TMs7KQ46A
SIfDobRTjL6ijjJcMm50jQZNM4HMG/L2fZHTEtml88XCxN0xcJbJu7WUKO1eSTvyQ+2GFgZYF4iW
T9u3ukunJXjve7zDK2uiND5Egn+rjZGbcgrta1CZ8igTv/sWOdpX8E0cKTBXkgs76wXKbJLAt4V6
Nw9lT6Mrigd6cVole0Qx6vnGIbLjveMScGBhJ27AikOzS9eEeLbxM1dfXT/qXXYK6UDob2JWfzSR
Pf6gIKr/WDIUzZjIW95PW8jh6KFNBPfmZrsQoTmGbe1g6crbBUe4XdvVKQXLAWA1i3rENopeiomx
C0xpkEFE5d3FWb6LXnbjG+0TUbtLpyq92TzihA6PekqCdN+MtnfXcBRfrq7ABpdBOFLlityNJPdP
Lw/VRoOpH+OZLgZ8ZJT2rURv0fxTlohA24FZLRos2n53bq2u9xA0IxXc21D5Q8ASifOl4jADaRGe
ndjHNGudajTtCY+pY70CVYNFQFlHH8B7vfGU43UjGFdzjGsdILKnIMOkXyMhpRRq52mErcAOq1u5
tSjh4Lkwg7Ep8OieuqZ+yWr4CvJm8H0zfePqXwPh4P6BvGkFT14OhF0shptYYe7F3NrImZWtcnkK
6HLdVSGuyXXTQ6+6JGPvDHQquGV8NAE7hEPPnH+LY7F7dZsEMJqJKg6vN6PNUXkQG3DsAvihyEr9
YPvfbul+w1QUAdd81A6jy7MRWPeunX9zGHZz5cAlbRht4u2jCei+F3lA5johAU5bFlVTdAhMheNW
pO8GjXs5L+vjIG7GQPvmpNmlRse/aMgQwT1ypV/cY7f0cIFqEdSEgQXKO1JkKhVhrnTk0aNiuxM7
l5mnenB1FDNZYVyxcRdYqxs2qdl8mToesI921aB6YTSqz6oYqzfyHRNbpdJq33PbqbdZUhjxwb6t
OCbsTpg8y8gH+oJZu301RMtjBi+uv7EbJpJ7JwqhcPlxcEyLJvypQPWjoffmDCY7PFHaPF5UIgpI
ObwDj0bj1m2wd3bEPlLme5BCJXaCloMYwy7+BhTPjXN4AWrAHs/RMd5hpm+njRdLwIB4qDzsY67H
AJa0YryNBEHhc1no+NZ40fVLcPY9BwbX2JNd6bgWCL9Vss/3LfQBhkSlsl+D8gZuBoKFtOgsSbHN
mFIWa13P4PJJXHKOy1lV1ulQq5y2usZdx+yd35Je6Qc+JnM9nLv9zWY6xw+K4Zazcnq3i/dsvFtM
xJRuyIcGn+7RChjMEjSf8ByCPMXrFtXSZmThzm+u8Pw3Jx7EU9ZnjM3HWyPBXdC4TXdn03VS3nVI
MOGPggkfK4ejWE/h0VFsdeCIieKI1kRLU6SS3Eo2mhhllPOY4Po9WGPi8sjBlPISTYW6KNWNVrqi
vMbK72abMw90qhgw/MS6b1ZtYakPdqbCerJtxqQfNkTRPVan/K0nUDf+wJQL+YznuRt/qI7tyR4f
uxmvZTrH1L9MCi+PP5t50xjKQGi9VR4ZHVU9uYBqZ5LVnF03Pg06/GwV8YrzUqQD/q8bs/W9t5p0
y6HYXLkmwuFCUs95oXuEBnKbQ8MxYbqqmGnL6IPYVDdvcMhpbi1+8vAcwpEkyWnqLRiQnmKk0VJr
t51KjymTI2P/Xg4ckE5gGAu5rMCpzPih6ii5ASRcsv+vCBsRdm0XPX4ONQFYOy5++iLgj3UwQW6Z
Z40uni+20IdwdvQR9H3HiJ/bZGvPfR2d3Ynz9DrDZ188pLUP+wEpi71vPtY+uMPOYYzn2Bmcj0r5
rYXDS0pFpi5wyOCqFk8u9Evtb+lx8KevGjzpvSX49ZwNyvH41ped5ZYbmq/aD1jZdIbXho2IS6ai
PUddrU4IBHG6xglxEwt8jwvOS72GRKKAORmsROA5yVF6vtDHMk1UtnYsnhgrNFjsiLHyxy3xruWC
BLx8RK2wm30/1z7SSzNTBtQvVFmRTRvXmPe8SwkwD86fjMt0k9EbuhDgDVvrDbdneAxUo1gMwVa5
18op6+kpIe9ZpescOhE5sayOArkTnTDNUxHPI6MLSKiECCQWVC6CegBD4g5H9NjhgiHLoTJ5hi1i
SXlR8F/0BquyhFCRVq34WoOW9zd9w655ncImmbGriETnIKhUOZ6Evs2oqtiRpt5U0EU0x2g1yrnf
pCPXJNMveqdzWri5HTh/7QgFRpto6uX3lNT9XcBVeqCYW3UU+y3VdPUsGz24HkNA6B0JFIDCeeoR
r28Q5H1XT81GznDl8qbGU4urevzOkCiOfwSGvuE7UtI5wVOHdsCdg5AZ4sJM26x7ir2eYbrbBWW+
h/0j5BWNHHr9qNxyH9ehhSZQhwXROCrszEBY/uDbpEu3aZVWZwwE+XaobXWIJmynm6JCf+onCXNK
lbG6MScjvualuaOImL10JMe23WKsc3dI6SOeKyaBNVyctC9euinIsktmB2OFwX2xf+q4Fj8RaiD6
VparBf858MGvNTeM3CwNIJto6sCFrxK/YLTc5d4rSU5vQ2SiBydWWmebwDObOrTBytqYPBAlTLg8
hwQSglzAx+OU4bdlasftAKWj98CRRQvkzq60nFMdefYtp8h8uyeO9urnlvG/2W3c3GEIX4AumWqP
PYH2E8ZIqYvvZ+53UMYmhv1Vj24DLdCL+T5Sp9+CGGw41Zi228kaizqqZTBe2cGl1SvsNlwHPGUH
RXawY1dj5MxToB4CP1iXHt7NuZrwlUP8j9YV7Zl4mI01Z08URy/BfujZqh3bzgvlIagiYV7yW7II
6R2EzLdpmCeYgCWkqfTmnDbmtIAoIw6ubKfnTLBEyROu8MZ7AqA1kgfzhoDDuI4tWDUUWptxPMFV
jBva+Uq2PS+w4zhHbRz/BsKstCW30k96Zq0LT8eWY41J48ego4Rw1Q94CTMs1llFbs5mBEVVCJWU
7daosfv08tscPEWeOTUqgHPDkZTaK6erX6sk0vtECrfeRY6IA4xc0nspplY/d33WvYhGx58TUAX7
qwTOcEO9B+IntsMRl3kmh0c27TFIknjCkJDJeuRBHoP3afhTWl0hnFpdFL9Y/Wx9QSSarzpKvZCi
iQC+Ldg+yF+XEJ7cU8hh/bO2NWIRa4H/Ag6bNqQ8G/v5IQeMfmd0x4cHmuDSuOoNRbT1TO05dKHW
9D/1flw120IQDF17Ip/PVsp4kRZSMbxMcRN/0ziwxA6Pe1w8BsYmUBJqUllbtGNWNXtiHxHhPn4B
T2nJ0+wF/cS+JwfMDddKViWo74yCFCYfzOrsXus7si7GUOxaUxpU+Ehl5wILbk61KjWbpE5iT2x7
ejvOjmEADcCNjm1meTz3ttgBw+mRUJD+IAmSvzKSHodtw/T6qAofxj9AoOviMHo5cST1i1PE5PN7
bDfDW2APwR2JBmtGwghmurAdIKE6EmP3lVbLejTnpUYTqjBR8ay6TwYmf7QFW2b4QskNBhVMPAsj
MzCDIZFLbWMeA3O7IJCxrEM4DzDEeJVVnyfac6s1g3lGQXHfjswFKaqizlcGfgNtGH/edD8IPTwM
dafunaQqnn1YhuGDNWX00zrhMNGabFSnxaYUpmXfFxpdbR2olzGo/To5JL2Rb7FHV92RIb1qX1p2
L4TOcycWG02HjOIobaDnrshBjiBmLFD9gmrBQ9h4yXcZi/pVeg2Am3Swf+Rprk/YYOpfXWJ3lzQJ
vLPJoyjfO3qgIEkTjkCuG4vkZzG3N2yru0QDhTuWf69Chlv3bRzGmrMhW+LzLO3GueB5buuDO/CJ
cWxBNtJxSUirmoKkhobs+O5Xb+isIyH7dnwjk6ZtZHcOpEDcG1LHn1XAw/+h8Aq0XqYSS6V/Sq/1
0rt87FMUJge8F0UCPFIw2oXuxPNF8OzflNQHi5UGPHYYhiUZ7jh24KYmH88RYUpTEIYUmZqF4uCF
nebR91M8seNsND3n8xBdG4Jm/bafRQZKfIld9wGzi9VjSWXLf5qozOA15pSwTOgG4/3A4+HJUcv8
QH2wbx7pG8q/lGWEpDrqyIf4kJiEANrttwNQi1OpJMm8aYm/WFfPAXhRHkREcQho97nR5snyNBhk
K5WA81YDa45T3WqBU/DzMtYgPVQoK1ypauSUsGJwOlrQO4ycYHvxfk8hpFPqG6Tpi+HdYiIYu2vZ
GeJhyFHJFB3QmsFFO+5ym/x6lJxe7JrVBwsjghwy0hy/RUDlDOnyamk2zNXJgCOlTOrVoxINIjjW
kfTi6VZ1CbxAoDNmxSNLNxfJyOndDydQHh2MiBylpIo45BczNakpTAewEZNXkXEGAM/JUsqMtpCO
OKZ4L4qmA9syD3Fk33GM7LDu5aQ1GaK7lZeRkSA4glUu8BYLNZ5kLHMrtKEj+92JL6+t/EMhSpIa
UTNZFOIF8uj6KmvBh7ArgQYL+MR/vsWOzSeo3GIfjdLs3Zoj96eSt4ukp6DjqLTDZHIwSfFjSl0n
5XAvls1A1bna0OPN1Tj2NUJr3FO/9n0ZSbAe8orjx31iKVM9OI7V17sGa1i0FkPp5UernWyf+LVX
yrssyjBM0sZH8ITOnsPE9Q8W0x19+9PDkp/vSbKxbKYc7c/+GEHRTbK8fgBbzaM8zMx0VzExsPWq
6aLaf8kJXHrPpBeKPFphfrK2WNuwERpIVhj+9PjOJBAWQ6JtbPIoRhFeDmM5dzlb71fBHqR4WtIy
efZRbDm7oRv/oKiDrV3gRc2TaJu02tCtEJxL7usvxB0XmMnkd7ccyBCLmGWKKVtJjh4TJPWq8M9J
FfEPoNzDFqR1IQDU2VqNuWe8lsA+jRe39t98oeYDaAKPtGxJSSFinrvqVQrht8zqY+uazHpoOQNh
4RCunB4q1lMmoowUimUztSrycb1o9yUBBYgjKtFlfkqYna81xuTebMYidZo73LRJ8aWMcc9+9Xx/
6CkxxPS+9sO2G9dZYlvhY2wREGKy7rFDIA9bOf5HBdJDWasI/pjzTgiIIRmmLp0dMR+ZO2fygNow
a5DfNA1xIZEkmo8p+WE18vfWgnhRcMpBvL+zRJiFn7pCt4JVxqIMVver4Rf1D9xWTUdzQWGL+s5t
aUJ+GyQC+C7tHSMIYdpKbRlHkZyLunHZkkKge1gxhwL30nmLugQz5APwFIu6K+lYUYyBZqQPvc3R
c5jfALZ8Qe+K8a8xB2UTEhDJJwnlcoiqCEGorD+lAZahIwva4l+p864j4ChW2LJnNswRc2r73Id8
ccu1CQWWRjaMcRm8tqhUnNRNoaafyOfYWDl5zrgWkBtNhgxJJdY0fLqaT7gWXoJGoae+fcnyuPTW
BWrQx8xazDjU8uOCHdg8vbRsrh/zZbC4s+L6HY6Od6iN6JdLLQeOpQm4150PdiF69YQ9IWYsIvN/
csbwCK8x3nKe87gO3hcqIqJo5zgLEI+J1R/shxIZXCwvTF/KqorCh56M/o7KDIDpbbY89wL63q2j
eYj6V2/KRbzVwww7lcqyuuyeeOykGJ6LoqzenTri9iQFE39hiQk+2nlUCC75QhUtPeTeo7Cktgkj
1MOAopYvGCYKz3uaOR/Yx45qjK9V0AfJOwYjCGaTbDIapIPQvQ5V6JATqjOORPHofTgU1Z/IIZOp
Zb8qo5cOXlfwRDkppy3uHP1tHqZhr11BSHkyxbkRN8s9Imn+zgZ2PiD/kqIMXL/bUtYMKhGwfwcJ
DNvAfFfIuXknKJFMz1mQj3OzqgaHf/OmkCI6srX90THLvjn3fVqvYNRATuoNwbqyaNR24cRM4CXi
LLheOu0mnyHAycs009R4EqmumNVlnW/2Tr+wAYXKZ/Zx0qcMZZoavovDppUYLVMvenwn31uXYxvc
Uw/NlpsECJPdrCqCL4yczVPvOQOEDYrK2mHL12/Zl1Krsfki4PtYryMhcWu9kPhaGxZp7yiUaOB/
Vcoa6GNwh/inYn+aH5sBXoRDH4a6IGYPzcEloDxsgMwVeKN0m5mHQAcjaThOWpb8hf4kCXZbkBbM
NcczXW2FUuQRwWJCyCZePDJelVYePboWdDc7meh62FpLWwfXKG2IlLKHCdeMOAF/gO4CW5WQmbO2
vD9l7sxoV/iPA1Zm+hSgE1Yhx/pNuMjgx8JIiapm7oLXCOwGPosM7jJ5CoviTHaFTr5ul2LUG85E
jvtdlwR417CTmRLD/bFnNsN485k1QTAALkQSELmAEdmz21nUVNRMQeE++owpR6fYSjBdPTMlxTkA
GBeeEye+MWqV3RFFQdmNdqNLSHsAYOquXaZxL3jk7WyXsju5TcjtOfhWApwFaxU7dbljKB0SYKUK
9jSNVfladE3DwCPt5whn5Q3byekWR98uZoNKwrcHqgJSL8q/9qxg00OQaSc7i7RPunZnz0ZZ7wbs
lvpieg2XsYt47pygbuHOqwX/GxEP+fQFwkHOxpjN84Mz9Xa2rDwXG9enbfsp3xsLiwZIDJdtOWDn
7wJALPzEHwYA9vJOWsCPIOmkRdw/V7QGPjO7nSIqFILoF4DtPnuq68AD741TYZ9bfIfsihV+J8o8
pf5K35Ogg8BN5m9zR79xnEdMWYmFuqtgjvBgKzviCMGA4sZNiqL0zvRR9ZmHgUYAEJK/Ejfwd34w
oDXdxt/zCXu3bN6bZAo/GeEF1beRBwWlkfi62R5ZYdO8lKAZIMejAV5DWSMNZACCeH44wfIts2JD
KI6NHcE+OsnprDEsOrLHlnrnT/Z4yBfbnJt4DLsXzD6Te71BApp953QgCzamr2faRPqQdcSLScw/
U1dUxM+MmBxe087InLoWbTV7yir8T5qJOIimQRczWkr7Xa0D9VB7Q3Z0VFZva5Ha3xWxPrL0OPOx
o9FrU1/8xaGnClkMg9bCLbkjp2DbmKiSZS+qkkNQz70RTK6FvOOFSCoITgA1bLk8NRY2q41XyPGj
jIpJ7zOKK2fYTaGmM8FNUSPWINlLqghZPMAzQPEPnWn5KBmCYRQV5ZLOxCB4tq+ZSfk3+CU7jNXg
yMC8MKALlmNEADTj0DMHINdYF+tDLIeG0dFs7hhHlg2RHFm6P/rYN6+B1QsPcM88ygXjjcV/2JXz
8OiXTX/BxKMONOZYZHcyB8NFOYIimLXSN8m/BPGqy2F5dzuTALGyp/HdJg8tUZiIh9pDwSWc8L16
BzZLEaWEpX5mwMR3XFhBarGQaUm8k14uSSa3SEX1HGlTULjHEodVsq/YX4ewUU44UFEXIwjZ+Zbt
1oIPQ3vGXWe4cMt91TMFjfAge/DR8RceCn+SGff90MgvuCurtENtSGt0gWXBOOkePOIGvEI623Hw
hAM2uVvaIq8AGwSD9TgswUihWa19+2GqRWefWMsIEXIKa742dN88ZrZlwjdlekvekBNOc4xDx9nV
BDFOVOzO9543M5O1Ev9u5mjVfgw+M9g1SpzzE5WlSl5pY1hea0uxa+MsqNZVwNf6RDti8toyxVnj
gzXyJ7OHxZzoztTnoqdXZw3zVDOHSikiIkpMs8EZ5H72yHOBaBJHAtfaJqrWTK/Tglzjri3UQoRl
TLhFp1MNMg8IsIfyS/Mdnag0SQufcgdQqHpM1yJn9+BgdBlIUB6yzvZVuom4P9nqFrJXz+nIyXLT
9svI6d6drUcTzBY54+ImaF8W7OTRfkxJ6lCjpOXwVYBdzF7mdsoiEHR2iywhR01MhqAVanIEa2ra
WQNdm/bapc6gsFa9Z5jD1AFdIMDsjRPOw5UwQLTUv5Td9AOxxcHMxCiJRXUTumWFb62cN0Mdl539
DC83pf87tBjtty+JCyrvrQuqYbrDqGOZ6Kdms52GO+Zn3GB4vifs8vugx29Mw1pBpPees95CDYen
bB3lgCwAQRzoEyH6IGdOn/do+sGy6Sun+po0ohr2qWfVDJBE7Xr9PuVB1hPXmwgIlWtVYOF0D4yL
4vhLPHisWIeZ7tDZ7ESJP052v/75j//+f//3x/R/os/qscpnqoz+Af7qERNI1/7PP4X45z9Y1m//
9/Hn//yTYwiUSqkgurBr0xKFi3/+49s1oeONf/u/3CwqOtJX5lvod3W94eQz7nM7F+++w3mCtB85
bYLzlHK3tp45vTQBk/spY66VYE/687tRv78ZRyFy0xWhyXT6+jZB/f3NML2b/ZHn/pdMYPfYCM/o
D0Gmpds6QzEXe4pUiAPXWcyW4n/5yoTypXRs5fou1H7X+/2VHY8ZkBVb4zt7xWzfFDO1LD7mOKX8
6EI48ocIAVz9+TWF/v3jugDn3EB4aOYw4BTl7r+/KLYppCSF35sCkLG9C9zeBxzZebJYMY9l9LQa
uW1Ymk0rxaN0yJ0Cwpc65+nsKmQhwzR1Q+trZR98ZNoUEavp2RRQsHnzJ1rUXWdTaobnUfRhcIoK
DjaXP3+Iv/xkrq1dkMKB1J7j4bTSwe+fweELWmQ02NdZiQF7kpm+Qs8btq1jg+py2dR8zI4THf/8
qrc/9V+uWlc4tqBgBRWTC0UK73ZV/8tVWy1tFsvQr55BPVJiYcqguAwZyUJixEu3Rg5WzJdpnD3G
Ae0c/+Eylf/m1V1PeVytDn+znd9fvccr27StXT2H1dhds8KVz1F7s+nCR/wPL3W74v/6Qd1AOi7G
PF973u0S+pcP2jquxUDAq57bjpNlifFjTZio2fWZnnaNsoPXP3+xf/05heNxQeI3DCTXpWP/5eeU
AHvqifjDldZJcguxvo1Z0DEAyyXlAcGfuZHP9vjPr/r3L5RXlQj4nnDYhEv790+JxsEHZfh2rTK2
6KvF8r/HLQo2UzNr+fG/fi0uU5SxQAq4p39dY7g2axuJLbwyOndf2SjCLSGOltzUKNJ0f36xf/N1
eq4nVOAIj0Gr+suV4hEC95Gub8VAtzg/9Lpv8y2NAwrIIb/GYZ1ayTwR8/bPryv+ft14vHDg8yuy
jmr39sb+5bqRFuZRR+fhFffVyVhuk+8aFxZvhNZCxXYLoj4Zl+Zb4Yt379bRs87ajp6BEGJFw2rr
E3wYOc9p+C+PIEtetB68/3AT/5v36HPgRIX2ER1t+y/vsY5NNLbAK66zRzPJKi58ZDny0t65bOl9
TPKqfv/z1/LXBZerWzmsU1xnfCUsIb9/KzGn5SWILe/qcG9jDCQ/0CEK4I/2ITi7UKQOnm8xvSd+
0u0SCnLXf34D/+ZCZ70UvA/ULeG7f7nQs0EQE+kjdfX7yTnmXouSZPIQM+7Q/4eX+uuTnTXSu1mC
WGcxtIHLcH//sFE6hX1QGP8K0E5vDLnaHfZ7zoSM8/dlas6Gnd+K/Ku7ESKEslFVmAOapTj8+TP/
fa2WWmjJm7H55Lb8y1Ouo8wFH/8kr9aoHXi3UyCOJs8/SNOz069AsQ65PW/IyCb/4ZX//nPzWAp4
0SDgkc7X8Ps3oJex0dJ43hXLBxNQS05qM6E/7YIlkxeGUg85XqNd2Ps3c0hgzn/+4H//sSWPJx6N
QrClwG3x+8vzhArIDLTi6qTsZEU6VhPQp3jZuEk7fP/za/39XvKVsimq8xxue0Ztv78WhdP0brRB
eLWxM+7sVt8OdLHcY5Hu1qU9pfs/v57426+q8Fa6/5+z82iSG7m28C9CBHwC2/JAs5ueHHKD4JAc
eO/x69+XfBsWqqIQLYkhLahRFtJce+45AiPDRLIKldT1gjmIi8FRc7p8oaJVT4gbJsZloONJaTgO
rOZkd6Pq5cjcQCI1h8jcicU2vBlRu+VdC+XkvyVge2NXmK3xxlrS8Z/YwotDadQweF5VUfLiRpb7
9vHPXm2TbQNq50EIW+U/Dc1d3cWhnXtYY7XiSV+K5QJpWHMplVw70JHLPoSRuvUIb9czVN3mXODu
dSnbrtZTwR2hiZ7WtChdZGqLkel1mEQDyP7pWkAx7pwef+AfE/ZXwMAXAlpSHQGll4MJcFdGdQA0
UYJiqp9oJnefXVPJz6apF3s7UicvNhbjH2U0U8TgJjAhVd6l54X29UEliTlauj5tePa1Ffr/3yMI
G7iVkBu6qzeoZZCq9DqcSoBmijxC2LMxfo1JFUT/BRV9OK+JJkn0o2bJuQA1A9Mw9KgfTVSKHN9A
8vTzxgatEp4/PwgckmMY2ERaK6tXSb9OAzPZcSRhng17WKFBKpiINXFDrUR9i4YkSGKqszAaIdc4
GyerV9T/skqPo8OQm7QbH/+iO3dEE67rWo6qO/K6XL8kV1VGIv+pAxFgZyc30eaPEEzNZ4oPxm9V
o2r0eL3Vy5UbgFPQXNsG7qyr+upOpj0aOD21jqca2mi4g6FyGp/11KbDXRsA8y9O3djTS0N5+xMS
m0OzcUV1aRpWV5RgFtfP/msEYqvgve0zZGPaqH2Kpmz2OnTqYAdVpy9u3LwQ8ZtwaUVvpXjtr1w2
bMiBDZxTTc3cRj31gl4SDOM0d6adAAgFM7Dm/BcOsCyF9pjsgsiOP86GEJfYyICD5JQZwc3+eLyJ
60NzyJs5MBghTXwM9dXrQ2tNCA1J3TOv4qcjeWNbMNiI+C0+UOw1NAs+PF5v5Utsx7FN12I+WtXp
iLva6llHehMJCMEVz3HcQWXSkwr0RLOxDhl422X5jAffuJfy//LvY3IcUlL8tsF3aqpmr16uzYAC
BX+n881OrS6Csje6HzOkRZ3Z7m2rno4QLpYbl2PlsvlOR1gkA5qtW5LOcXU5kcybczCfiBI4wqF9
mDOiZr21M3oml1qtmvkE65eieFOrVR1de8AN+6Sn/bPx8cbtD3FVeEd0HKrlEDqsDrhQwfc0DH75
yPuo4xuabVH3IQdTnuO+7b79x+w1m9nenqrfwQhh6skhW+um+ZMYYqt909F1Vb9Q3rWokkAlrMbf
RkNK5oDohXbzJQHpl36ooeUIDirNNfdna8K+edTA7WN4or5RP1Qwt0aksTV4OVgtYLIHG91FhGnV
HKMWHY+Vpnot/ECo++TmRON0TkpFJqKxGvtjn/cDIo4xEPs9w1JK+MkYYWf+nACwz94RX8NJOI3T
1Os7RCTg5n58Z2/eCAm6axkGfDXkdLott/ivHEQHs4cmAjgluy3okKbBaO9oMUKJoy/VLworzsah
yctxfWNZkBei8cfh5KTh+WvBtGV+Gz2y3FfHqXsPYW71EWHUcGOVG5fGE2MZcmudR4GnXX1XBYVL
Aug89wFsoOVM5dBrTAO1FnMwkHyudE/JIVpEBDxi9gnNkqzK272I5nQjwFxbcn4IeaUFRkajBOOa
K6MwpQakl0gE+KFrjp/NOotPBdrUfoEa3wDLvOSBjMvKJ+WtNzbhzvPQKU3ZlAsEycV6qzXY+coq
1tANYbxwbxdF/DaHy+g4yls4MdjhgfkRiEUiQpxRknn3+GrdOWmSGoN7RVhvGn9czF8nHeWtvsw5
aMqw0IC9ggnNfylxHr/+BusA21TcJDhe1V7FCsNY9gI1ck56YTwRetPJfjacYLZOYTKGX4HzowDw
+MvuPBpOVMCVSMwEeczqciVtNFVRHkV+ayKLYw7tExOEwOp70GWWjibG4+XuXWY4mDUVFDh/uM7X
b6ZR07mjJRb5o53hRqe0wb4FGI9pSk9QPSCVklXwbMxJ9SYMaBHMTqe9VZv65+MfchMVcJkpkVN3
ErYsA6/DksGcQBA0Ye5Do6qjrz6JyfEZ1pnSf0wES5ddjW6V8X1qQe7tyaD0+GCXVIx3i2Mp4a9U
TGr1Nuh1KFeha2kWW9nR3rCMQ6O5oW7sSmLJxE/iZaxeFmBJw9taE4z7uypER+0+D3rXuJSF2YDC
AVYLQefjD7zx4DhTg1I7oSehsGGuUn+YIhGR1qnGOCDWf0vG2HM3DFC8Ah5CAPDxYuv6D36U3eSP
BY6Yyso68QDZUDgxTgLmvMwoThHcQj+Z84QqO3Vm+4JRE6SkiHAuJx3sQC3VuYZPFZI82Rv+0eKj
DiAm2AunjZ9RzdaqE0K++s+EGFbbuIJ3bjw5GXV3wQuzKQOubuBcqgz2trEPH+ZiANZGr9YMRfvZ
WnSnfO7obPz3eHfu2E2bXWFbSAENfX3nJzvRqbcrqT/O7nBAW8gCFitiP8GMnSpDb9+0RojWYRUm
nx+vfHMJEAU34FLFbOOg6Lxcf2ubaSgz1TH30EZqllEePcxBf/bxUw7U+/nxYneMJAG+RfLFmJ9B
efV6McNiIkCraqT0DGfyOoYs99qc/g9OCDtF+0iYuk1itYrmR1QehpipZ79dUkqaoJwBkKqagpAn
xEqwKfSoDs2A4YIsPz7+wHvnSGim2ir2Ulasrz9wAZzjdmaZ+CgKZdTw9PLcwTt8iByWz1smV5mR
Mvehvoznxyvfxsb0HaSd5sLiH7TVYwbIboy9m6Z+55ileBsp1ICOKKNEH/VQp7M7IdeIvkU5Ba+/
ujKWkv6eLJ/hnetPbirTmBslSPwKjZdjOlbKbgbS/maaEvv3hA4dchhhyWALBddqw+ffXF5ZLadC
r9ItpKpmyOP4y+mCHw9jp19032aSbl/yv3q/6AF8gImab6RXN/tLhkNLUqMXyEfyRK+XsgB2FBSJ
dB9NZ50xPISdBLjzXWi303GGf4++r5q/1hCxqXJVvBAgf+LW60WbDMz+rBrCzyDweCLNgsoKYaBd
sXTxuaMBsrGft74Xl0CiYzsU0VQb13C9oC5yBHTS3MLlMT/AeCQK4knyX22jRYCEybwr4pyvrwoY
3CPGPRh31E/lBHHNK2+zdE2aoPZAp4BrtbpUpp2kZhAGpt92tXtuO+CdcFMUB7MRxg64rvqpYEht
4+tvHq9cFD8l3w9LuqvdjgN4MSc1MPysTewIBG+/gJgZidd3LqG7D8shlNTCysWlAb/62siO1elX
EmnohD/Y4uutN1WtwbonFrRLdOO/NgIFAShAyvIFYFYKUUbYMnDw+m2mCWRjI+nkUZ+7XnNR0HHM
w4FgDukwplLq5BgopfvWQfHkHEq+N1CxebJxq++8WldGkrS7TF3jdFeranQ5xrAz/VnNDRVKqraF
3SkMqMhqEWDax98or8pVCib3FU5InhDOHPdzvVqeiT5RlML0zQrL0EWi2NO5105xNP8wYDT0Hy93
7+PIAwgXCTxw6Kub2zPOFsMAZcAaMef7To8Ry1MBtRRQFGykHPfuq6ytGjrhMpHyKjCvtXpcTLos
ftYjFaEavXtRoOw+FaIwvA7c++cu1rQD5UvYER9/pXb3Mx2sEzkXCee6kdHAfwCJbOT6BuzruQPE
eanKPfQ4U7OrmS0Jjm4MFu2I3oaKwC4CviZSEaE7u9S/OsOGqD9gbH/HP5tAlAnX3qyelgLiic9A
LAJ9AxNw7xIIyBSwbtRYMePXlyDogiBsYiaCFwck4gACFLoMkV+KhJRmjlJlY39uAh0unYRPcOFI
m1yxymEWkPhVPYcwjOdd9wtRx+bMVGr+8vgU7h2CY6uaY4NV5CasrrbZOVOtqo3pd2XdfURlKX/q
Oiie4nYxN2zj7VJULzSDIiUhPAHO6oOQJ7AUqCkEAeqg7oOo0499bUL4HA/GhiGU1/b6wcpCicro
saPZt8CXNLTahpFAAX7fAXMVwoUs9Lj7Akp8OAVE4Efg9MFhNiqGZFSYWR5v6q2jZ3lBgxzsEdDk
Pzf/r5jCgHEJ4onC9efIWd5klfmcVrDdUmILkKMHe6hH0Ag8XvP2JbMm8CLBHSUydlZhI4yMiALO
krSCUt0HdZngMhOjgUijKF6sEq3ldhyYwi6Vn48Xvr2nMnbi5siOpAQbXb+L1hmrugYS5NtJbpvP
ldnCkg5ncp1+ebzQvfsjs3mZVFFGWOMpBsUa6tnAXkSQRPjod1dvYjv63Khs7eOV7l0fttGUVVsO
cJ1nplGnxrMeOn4VNQowNrtDkjJukidtHOGNS4t6eJ9mIv829mry28I3vn/8A+7tqQwiKNDYOknA
ygOQu1aKks+2D33U8jaAIxA1I/L919sY8jXCQ4eXQrdmjTgaEmEqAuIE34qSZIDetKudc0p58dVW
hnXwn2DyKDrTJLm+I5RvF2epBOqWYE2/C3Mpnpgnasjh1F+Pd+7OMyDYdWwd9J/8l7xEfz09YUYm
IGrX8qdqVo6BquUnatzTfhhqFLYBoBFjI71s0SrdOLN7KxP6YXJsYXB48u//Wpk+j8SIY3OYG8+/
wZuUHNyiY9QDfwpvbSLyM9x+/QFg2Vbz6c7LoDZJ+4uGJAiM9cso44Gh0qgXfuQWzGIpdLfmLksP
/ejE58f7e+sFCbdcJj0xNioFlZW/iBJl+DN86TNATBsrmOPxkpsUVagTQ7iiIBf4eME7tpTPcmgQ
4Xf593pbFZipqirBvGghhMqD5fWWC8FJbCCjOJbNQcD98XjJe98oMDIaV5VbZBnXJ0neMNaQsxm+
O0C0HYKifTJ1BhhUUZoQzaTuhrm5d3zgHChT2uSgYGiu14MWe1FnozZ8w9SBGPCLYCJbUCUZndfb
arqyJLsGFanbskbczVNdqYPhL6XlftWGaDg41lRuvPZ7LwG+D4uiECZFrHtseqvBBAgFi1/VUCjX
bq58QRCgOIRDCcLdavV2Dx3j91gEr8RtYlioQxjCcQD7mcD9VjEaHPYpKn0E6hrg32LHLKz9pS3d
r7oG0NqcGI5oZFr26uuiEw7CmSmTBMOWxvzvh192IqqGlBooBatzF6bhwXTL4FMPM8mhZkAz3ogM
79xPHUpEKvcuBwn46HpBKAqY4h5JMoeuNRG5jgdPL/TAQ52IVrvVfn78fTfoC7mrsL2SUMIGDORv
9R7UpJmt2O0NH2afbm+FCTw34A0P8TgymzARG+yG2IB1YzAFqcLQPJdy0mek9wu/Q9SOGxt+xz3r
FBhoEuG8eJ6rU55QW5xLezR8dG1buuYOAu87MCnMqdqIQ16a0a1OLcMMlxo41gfHTrLT4y2582LJ
OSUSBfIcUHXyhP46cjNYnCDuGx09nDE4x3TT/alu2mNUl+HGx96xf4YGepWWowPwRV+5TjgEDVhK
e91Pckd9YtIEWtS+t7+UyRL/nkUyP3fGoG5Y+Ts7DHIcAAAZgbS6K6PbuZYYxGSZfqHC5gutuNsv
iENA5LLLamRldwO8gi9hB/fNHoJ28STMMeo3vly+m1UQjz8Fx2PRD+Mtr44Z/skE5j4SoBnJxW9x
OwbvlyHSl9e/JnAzFuVW2aaHaeb6LMtshIav1AxfCwR9lx5S07JqdcbzGcszCjq9r787LtYXpAqn
iam6Xg+Z4hEFWbpfjaLlvybFtH1E5JWXkvmDDd9555rKRr8us3tCyTUyFAq/UGnMzPRVKrd7GF8n
1Cs7SJRDPYLA/PF33bFKBB9AcGQKAoJeHudfb8JNk2UwKrxmDlr9kzuQ1e0YAkRqyUDIAa1X1wk2
lrzzfVxOciweIT5tfU0Zi0lwZ47uM8ClvmlKq6LY10LhZ8Nx+vjr7rwISpkW1en/bz2sbkkbo+wW
JAFaT5rE6FjQb4y7EGnwA+NzzHkbw/RNMUb7NEJsQIo5Wx8e/4A7doBBOYdmG68BCObKCM9xJoo4
qJivjMZFYUbekNA3mG/g3tAnDZIikDvpnuksp954IXdKulhb5pxAXpMUkdFeHy2DzHVbl1FGGGSJ
mVnBALY51UaCaUFAGwUvxYGkL47Sl1HXkv3goOftLJHz2+yEfXy8D3esAq1UUlygzlzsP+Mnf12z
dFJUsmo1fVqUVPvNzcj3VZZYrw/m/15lXUkdoCPqochPnyw1CQ66O5lof0AN3Tl5+UVY7oclrhq/
j4stMPe9Y8axCF4SHS5mQa632iwAcrpMrj+NzIWZT3MDl8MnN7S0jzQts+/dpMIFKLRMTBtB2523
JJs/lEtI5CHcWvmZpFN0G3bK5AkeiObiFK1+ThIN4Yow3vLffxpJK8vuOH8iXUcwI7QOYLqRvzOQ
u3gSTWaiqAKqFemeOM8Rueirvqs8JPz64BSiFYm471SA9b7UNVPHC/rRjBVtuPNb0wVuku6PrNnr
mMmVOyfoSZdgzvOnhLi/Rie0meO9Ssz3fq6s8W3fFVujPre7LaHbGEumNSSefWVOGI0KLVVJ0KWN
pvxcZGp8rK28PQjd3IpVbm+UYbmUZ+QwFjhqd3Ww6LR2SA0x25bYdfsj0uICOk+eKLQ+RcfgeaTn
B3V2oU58/FDvfKIEEuLBwfMwPrMyGoNd9QlisoE/wUrX4Emb/LmPo6LcV2lKy/7xarc5B5Ua2sHc
XY3p2vVqBoOraI+AroXd1nnJ4EM7BlWPYAxK31Dozn3f7fVKgtUpdwc/Hy9+e39o58mJBL5XUF1Y
2eaS8Q4xIkLpW3FOhS/r511jVQOD9ra7y8K43gghbm2gzG7o9FNixBvcjDcaORx2KPP4XVBTRLUy
/TyCYjk+/qrbA8S12hSGZRzIBNPqVYxCh8cXIXN/Jqh+V7bO8qIwSO5nXeFupTT31sKtqZRtKHUT
2V+bPRGLrALvNPsQDUlgRw4XNRTgDCunW8XZO0uROEnIPI8JrNcq/kqQs+9GSMX9uRfxDwS3sndF
omQHZVmSjUt5fyko9egEgjtd2zlkOSoVxquBOYxyegetSHHRS7M4wi2+hX++cwWZk5CQE4JY2fS8
3kCnHRDsc/PRH6D8OjsNFNp5PIL5KGEJXMau3/i0P6MQ1zbcom0uATmCpj3Uj9cLMk6sRqMdDD6i
gjmKm44Ve3M0BR9Ls7a+qU2gncNoHpJdk1M6sUP82KHK9fGiZyjOYMor9GhR3n18Z2+NnYXBIXMB
jEQNbl0JyxsE4vQE2SsID6DW0OfwKPog9SMIZWDjmM4QhL5y4ouiAwOEoJcpFEtzvg7o+9wciwx2
Tt+AxfcfBUTzl6mOoM+EEuKktSjWPf7GO7dKhgYACJj1sjE7q513J/h18rj3W8ii/QJSZI8a/3IR
otXO/8NSDMQAXCDXpkt3vVSs9dMQZVrnQ9aVkW6HgWcooXmKSMw22mv3vgozY8oyiqwtru4TMtw9
7FdJ509D3L5zFM09E/Bqnyh0OBsbeOeSCArRFE7IiYS1bnrGMG1Uai06X60naOeVxr2MAllVESXj
c1PPEFYt5etTagpunBYxNCgXMs7rrQzdtnFErjZ+OS7ATQ5wngRA0TK0G3M0qiMYl1FBm6IzrXsI
sUrXyIJfsLNU7UbL946lIPbCL2uAEqlMrOKBvs/QOm5KMOCw/M7vOzQPIq9oahjpSHIUiFB7M8j2
r75IjoFhkqAm1l27Z9HOFBoWs/WFkU/nGe2tUwwTzMVUYE96vNS975NbTBrqEl26K7eFNNeUIh5F
dC5ZdwLV/VUscXAEdzfDY6AMp8fL3QYeFl0vvCNNKTroazSt3g+kjZHV+C4vH0p+xtxnRDMuVVG+
R2QovrRSrwuOn3bjbd79TsIAEmCKCDfACxgLi1lBodefWiv+BL1H9s9oW+EBCgbJrVg1x8cfeicL
pEItXw2RL5CAtYtJCDOquqsG32IKCwBakqJWniEptp/HDq6ZtkGmJJxjB37JfJlImPLw37RR0u+T
lrbe419zay54S4wWyXorSLW1uYhmWM3hpFmou9VjeECJbXlxh7Sez2qrlVt36vaQ5cuFxUGO18q7
df14h6hJZjOrVV+rS/TMkhQy+ANydcbnGSLxT64N7zbSU0l6aPq02kA83por2gJ/utnYRfzt6sEC
NdJm+JVUnx5JvRdtUn3Xxib+XRYK1DKu1Au2usT58eoNBopOQE1phXmqNc4ygbDVtEakeUMNZjkz
6Zy3Ra63Byds842bfOcsKXACXKJURQS4hhA5rVVHpkVxaixT43shptmDOQUGQhUGvsdfJffqOmph
Xl3OaJnUz1UO8/ogQ3ykJNaf/RDE9Im2qgV/c2FdMtB/F4RvAQa0ChiYpJqgmqiKjTd050sF8HeO
E19AtrByAg6cvLmcLPUJmcpzSyqyGxEn2UEttxWg3VkK9BDdEABSjOGtm0qtqhjEnmntV4Dhj5o7
Zx9zNJKQQW3iDRN454JSFKIvSHGKlGHdL2so/yAPPfFV0KMC75+U1gfzniNhD1X017ziIT81PJfy
1a6MfivUChr5JcPtjtyDv2pB4GPjOYpQgDTQCAG+FIpZEFyLZTl0EOb9rNxmzF45bAvWGbyMbZiE
9HKQarVmhzChiix24efuWOXnpVbd/FRHKdSOud2jhFJS9d0wdvc2GHyWbLpKfoc1hpO6YDUw1J37
S4pmalBbP2I4o3dOzzygble/CsXdgkDcehc+EzYJ4A/Sk647adokJYjcIPeb2mif7aWtTt2k5wxh
1fl5VNotDoH1esCNZVVPTlVR1HPWUYnWw6lrT47pzVpWhlDUG0hZInIbhf1L0qlZX+xki0rduEFr
eyCXpbUg2+aSMGid46plWUTMSxseYlftcKlm2Gr3udHYMGL3cMcWocYgXG45h4gG/nF0pvH42CLd
uFUuP2SPFKDAmmAS1qjgpkaKd8lD3UNAqKOYW0/F+KmxwC+d3CWu1XcTsp32KVDcIDhVcIegn5VV
afg8VtTYjxEM9fFGLH5ToOM3UbAxJHyWWSjGJa8fVhTaISDWavayqrZ2ZRg2TxOd1b3F2AxQigi1
GyZc9w66UtTw0vBcobP22pRW/ghcrQzhmFQCo3L9IzQ8vBIzTeKNwHSOwmFBFMUnX4jup4qi8UaI
uvbxcjkK66Qecp6eMPV6ucicETnK9cGL7HFq3qW5mzGdFM3IgZ9arkkidjDYpqg3I/0Wz7Q8kUbY
uI7yk/52T/wGYGOUJnjkKsi/lXuCtj5GScMcPHTy9P/sZc6+ZE2UvTRtNGx87rqGxFIUILl5oBwo
cK5nUhfk/tR2tHqY8gqB4kTdHm0SsA3XcPusKbXQP5RxBAZsHTO6uVXQiR8Hbxiq+bnJGOuFrwJp
mmxSdw4Ud7vHr+nOIUruFZysTMWpe14fopswn1loS+8ZnN74aUhL4vE+N+YpR/IwtzOfETc9QCYR
9eJdmHWmutE5WNtqWvJES4QyDDYDhlNX18iuUgH1eNh6XLIEoYLELObsxHgdwyRpLaC/KpS4R4cy
NxDy3mJWuhk4k8vz6bgoyjMEOnKD/nKJfeEOAmX2xUONK9Tdy9CQ2Kc7BxGo7ASnduM8OfT+1M+F
CV8e5XSnq9xx3yzq4HzrkVvRXsbFcYxzZuux8k2BZa86GQMc6EdFhb7g3DJgFjb7cKJc8DMKmiR7
p/WJQKCjlINQ3x0XOeYPLfrlkGnGEVScrz1hUCW4CY3+DM9kHUKZsRuD9w3pfcX1pyLq0YPuULZp
lYxpimEonnqhdydDi5WNKPX2wRjgcSUcDwshs/jrnU0NlKsnew48VQVJmpB77SN7zr+8+vNYhc6w
SVLH7VmdX4N0cKmbfeAhXKcnu7DtJWGUOYxUDXurcs6ODTj8KKZUN8GS5uHH164PoIT5DcIMcLNo
oFx/ZSTKYmLEyvUWETAbiqVqdv1Az2mJ0uAHGoHhIQ2z3oWwy+625tNvrQW0NqQzlO4YJSScvF4c
Wr4KepvF9aZBQyRItfI3Se3k7wYN1sfaYdXHH3tnPQoxkPLJuR+mF+Tf//VYXJhuhyiZhNemNcLG
pWEMKJ42DJe1lUIC0Ib1RvR4x7NCmkPAQRoiMQ1rp2bbAQF4XQgvXDo5CoLk+VKSfqgzPXJRBwYU
lnVU0sgATBPHBM9zzLTqqEX5c9q6WbHxnO5tAdhyCtS8TsmtdL0FTQYfAE16tgAdCl8Jp09QhtfH
YFDT57xS4o1o585ydEhsBscAtsqRg+vlxiIRHRJQlhdOCbQ4HYMhZTjbRy3Upt2s0l14fMK38R1A
N4oWpO+6rC6u/MFkspdI04R+X6JnsFsqHU1SxuC1H3YZFG/qwbIR+prN4TM08EgTuWiWFJfHv+HW
I+ANWJ+BRVgubgxHbtNIDowWfNaklZe+RbI9jaMMpQaKJEUIzWGGuXtlO5caKu1c2B/5b5luSmv2
19XOaXJRJBhDH0o995DTMz27pShODPZvsVvcBi0sJdMTmZ/QA1udqaFSd0Y4JvRRFFf0E0yUYXm0
VOY0j0PWuq8Fu/Jl1C1lAg/jiOzjXH+ZVqUVgkY6As1CaT0EL5VdkdvpN7SNtwoT914roCDKS9S7
uLHW6nVUgYGIqNaj22ZZy8lIUfEsbPTKKg0O8WYczX0yQY8Kpxyi5kwiIcPrRqfH1+fO9uJxSKtJ
ECQMdvW9QaaEajW4rtf1fXkaR+u9My/JmwAEyuttAREDwQuGn91dl3zizLUWCxobb2A/zk5eqNWu
MRBI2BdD1uyzMI9fSTqJ1YG3B6dK9Zcknmzz+jDjxYSgf1TgTps0/RnEg8VkvlZfmCjrNngl7hym
LOBRZqIHLh/j6p7q4ZhrIWIK3lK11AnqulV/B1Wt/WMPKfooNXPTvjl3E0LPc68+L6aSfEUO0Nww
Sbcm8M8IGZcYaBbpjTRZf73Mqlw6g7Hl2psqxaFQ28Gb1aTps1M2jaeR4Z8f358/LK/XSQUja4Qs
JFK0ismyrxcsO5QO0TGpPBf5GihL7CxXSh9icmF/WtCk4IONIIelXHLTnDvXrJUPE6oo9RtrVNP6
v6BWZsu341mxP4wopCJg07S58UMkvR0izzMaUbw3gz7OvUmfq/7kamMBS3PcIGa0S3QdMU/UB1H3
3U20c9V4N4eha3yNXIGCz1lr6jY6WWY6gNdnlkL/piIb9xOOLXQWHbjCxTEbkzB95xRl3u/ioCmU
4+MturXQ0BhzK3AVDFwQXl7vUGGUOhvB74/bKji70/KBjul0oTGSn9oZPK86BdNG7HH7rAnVJYcf
NU/ZhVqtqSgmatd2Cpcrao6HuEHDWS0sG40ripCv/TzgUoRVDF6Q6dH8Xn1eMudFpOSZN9Wz/sVE
wiI8dKnTTvtA6P10roYJjPLSYE83Vr5Nx+jpM7BDp5K3DX71euXcDfOmQTnDs2EAmphZD1XQJ0qI
igvFkPTkmDHikfWAgOuCjduwnLfHSgbIqAKFHQpnVEGvV2fqq25wW5NnDbkBPTezhFQSpuNAZee5
yJzlfSEHsR9v9p1zdWlJ0Fmj+MrE6Mpl9ECl6bkjRi30KaovQ8HY4EXVywiG7Pb1vhCKNWHAvim7
3vS7rr8wDpGAmLV28NRatY52i2g4AY67WxJjq051s5l/QGE63ACCtIBm1/VSAubmeSqjzqvAWiKn
mdVHxP7GlylUNb9IshRJ1XQLU3qzmRJ7Qu2H7hYoMdr6q0XJK82xjFuvC0K47ymHWS+int0K/rQq
/Pz45OR1uLKTMCwRkYNWAlDK8a2+MJ4TdDdRZ/H6dnSPE/2tl3ys3F0IRdlxZnLxMKdEj05fSKXu
2tzwvrf+SSZeEkkhS/aoB6z8UxoDi0LzqPZKg4F1aPHds1mMGazTSxO9hdU428/0nUx+AariBwSJ
ax1tkVeD2wnOwf9Rzad/wE1ec9akbomMsqM1Xr4YsFB0vYX8AWrguwxK20+P9/zGGcq1JHuIQWeY
mtvKCvaWDscmTLyeNRsgWQuUM5Nd0cFkesKiWCczqgNt44XeWxNMOZEOTTXIp9dmwYRho7GD2qtb
q4ouVa5F02e7UVC1LikLfRCMzb+28SP31KRViSWSreI1a2ogsklJe6umsNeXv21mqPb2Etqf5x6O
j8dbeltQZi2CCy4ysRWR92pPqyQObCvvG0/hhJOe7mxVZOE+a7qWkq0SzNqFgMDNj05VuZ8J1Cvr
GKWx3n5QUDENkl1r1GW3YYvvbDqBJZArUO+yyrr6UbCKdB3S1rmXIO72FUji8J38PlJ2wPaGM3Wp
sH39MVPEJtGUvETyXV/bjqpYLKGURu71WV63dKcnLT5EKLQt3wMzNb8YHdKRGzGmLt/otQ1h2oXy
I0MTBld6nZyo6WjEFmUybwHYkYvdwsOJq72FauEMiYksk+lRVs2RbxjoFb237SIZTzUqbdbLXOuQ
2XTWPJY/NZR2jH1laV34R20xQeGnt6mCuHGouv1xjFwXzjl0wEZrF1XIln1SxTQ1l3qxq+78+Ebd
OTtJiEsM4diAjtYdiqg0WlFMdQYqt4wvhWLpl1RppqNeWZ8rJ0o2ug8yNV3tIeViUlbJ9U1CubKD
VZ6XWhUnrafS3/PTqWufCjFv1RH/UKKulmG8D/AELg1Pva61N5ELw9ZSjx7SK4PwyHALqFhUJEZO
tSNocgcKWH77MCkoJXyq4UvV/JBYDTppIyvSb+mC3Mg7lKLH4AvlGTd6m5howM0Hyy0M/YigYIje
X0qkLHVbpwphNsQzbc8aJ2w686AOzPBznRlHK06D7gzKPlYujIxScSuaomYSEMiBfokrc9AQg66E
tUuXbBbvobVVYcgJMnf53pUo1aKEibTXv4WiqdExD3SzeolcLY6PGYQd4z5uUQY6ZE69TF8y04Ty
Jdb14T80KPL5ZSm0rn/K5kgxoKk1okUjPo+KQvEbt4ZuaKfp0GqkO3AdlvsC5WHgUI+ckSJ6fMlu
XT2ND2JFyb3MwPQa0AGWhd9AEuB1kOlOl7bSJ5S6wyjO9ozMtL8fr3YTmAISBnJALAw7HNdgFVgw
QR7OLk1rb7IzUUcHOMXN+h169UKci3mK099dHSa9dnAQLhPHeEJg5cPjn3Dng4FlM/DJpDKVhbV9
UsYmA44819QWpuKrwUjF1wbhGaRPkVf5H5aSL4mOD5Mca4/nFrmY7bhovA5aaO3rwsDE+E1JiVD/
m+DpMt8/Xu42VGRrmU2kpPiHX3BVwx77OqkAAtgeknDtc96gCMeEq5dpTf+M8Gq2Az1obVjeO2vK
wjFpPXaXYa6V0TATMKooUyEN28xFf9D7Tm/2tmLmn4ewVfaQ0/QfIxfpm8efenOIcnQM7IMcyUE6
Zp3ME9bYNI6FDZCtMJ8Fotd+TLcaUctuy6/fWOE/S8EjyGCtnM1bXdkmiYIWAg370kZK/cNs3aU5
orWZvtMhQ/FyYxk2XuTdBTH6kuidYvwaJmmUUUudXrEvtrn8G8B2/Twi2XXQnOVXrqvx58c7eRv+
QiGIwWcihDMECiDdwl91EdRpFjQmhXkpVSV9r/WW+s3sCSaOSVrYEfTJRYlYcjJ2gacrotN2agBp
1AH9Wf34+KfcJAIG7R1KbcBDGcLBlV//EtUJ2tBphX4ZB9R2fytzNLfimDvOmHRvqslKQslHlqkv
SwLIZW/XgP5OSWrk49fHP+T2drkkzbBqyF6XYO7n+oe4fUsDM0ZzdVzacBcakXrWrbY4D2BpvFcv
RfoolXu4ziro2Oul0L9Fy75CDhTVW6ekbBNlhv1Rb0J7+kqY5rifHq93Y4BhUZLUPyA06b9wx67X
S+gZz5Oq9Gc7scdjm9vRv3OHohSln+YcmRXj2k4XPplmFR8er3zbIuUJoScA1AImEe2m5ZEVi9NA
cdOdI9Ei3gapyIcYyd8nxQiqI1tUHZhxheFHEx1AZ01AmVgub9pWjT27L1GTM+EPBZiQH+Cng8wr
r0ovg9mZxMytkTwdeuu9VY2hp44oHWZBo7+YWiI2DN7N65RfgbwVA+BMu9MKvd7AGLhKaCJ6eGaf
7KeormsvK9VknyADcULWbIs19gbwTwAEJgRSVXJxoAlrU0cwYBdjlQDqMs2oOsHmHtFCN4I+g25y
WWo9/DjBNNr7jQjS8G0P0j4jUgDO88ZBpkP95E6Ro5wR16TUtlMgUzK3Mrs/kehVTMdvxHxApUCa
BdR4ZSMVOIKtbuqbc4tGg6+1s75rmqjZtXVc7qNR+T/Kzms5bixZ168y0feYDW927JmIA5QvFkVR
UsvcINQy8N7j6c+3qD57VCgGcTgXPa1giwlguVyZv4n+MjNV28rzoF3GwueSic7Dpq1i/G3LON4r
nWxvFD3AkSoM47fYcOu7xjCqTTMXyRE1/+QOD0KsQNFK/uC0pbpz6sjwUjbHYxk2pmtgrroDMiId
MA2eVmbuzb4k3o7j2wazhODaUoYMoT8EhAqp3meBlW+gV6V3T67hRVmrGz/p2suIZtRGbrv2jmZY
+NotQoSn3IT4jmjALw+gpFaQJR7DZp8VE5DTKrL3YV3NXm9qa/eo290BcCldAY2UhavAknCqwPEb
S1OLj1UmO3W/UZLY8neDUY/xTpsLv7i3VTPWvvhBmM9f55ryn7zysW8SClhIrC6N3g+JDBitxfoy
kkFO65xHSNLxHAZF4+Ee2lyMIatOjclCl9p5Pry8Nz0blBeG1CU2/KW4+ICAa22bQXJ0arXtI69u
URpHWdwsrIOMx8j8LVHVLE68PNHrZk1p/Oa4QQiI2SXaI6B+yRWvX3ka6lItFNk/SANaYJ1hge/u
rWRLnSlZ+bq3oagk0sOjiGOyoSwlQkIuM2aUTc6haMz0QAlRfYuChuXN2PGunOY3GyWHDIVvLnqi
vk8t+vqtggkXZNnyncOYRMFOzhCJs3vVPMMH+LNO1OS17R3CUWumh0ZyJPqh1+GSscBsCR/eQwpR
fiujpu6liKkdpBCrLKlEoPjlKaMtPiU9dBAFZLxP7QvuJ4tsmzqm7OvaIN3pwEQy0KFFNdxlGM4k
u7Dr7YryYWYhyEs5Lajd2pLL/BOev4O8T3CJNM/2oMuoy+JPgtAsjEV5Rx7dzZ9LLqU/uVJi1RrP
BpjlmetrvNXNxJz2BtCAudlgPJXcjUMimztlLJPQdVD+rzy/HccJ16vZH6V7B/byA6okeneIJ/iK
HkLcdDx0H2TDwYpLY9zMZeUH+6j1rYwreKbM2hrSY7GhwLAF3yEsDwRyR1z3r0elN7Cep/IT3Mmp
5u/ruv6zbw3zveaPlmfpnbmJews8z9Sv1b0WK5rAXDDJ36Clkmno+iKwwi32qa6MVFmAkIasfIVj
I22rpFWPSqgPByHmsXt5SjwTE0FO9mhNTHzEW65fFsPkqDRmu7obA9s8BBF6BXlX2uc61idExoNk
A/xujWb8lBX/dvYiAY7QKiEFYBPxyuUFPug53o3amM8UcHR52/f2rGLL06YFPTRlCr8XtT98qhJJ
w1S5aFLds9EjfwywOEbAIYZn71WV2TTuhF7ovV5Veb3zs9CyLkEZ2H8ac60GH4s4k9KWnRgwH/Le
aahhU56FU4WdG5+idJ0Ae+V7dLLaeNNPrWW/lyvFzjeVXLTlW80uZ+XPeij67M7CNiyhpOJPSeHl
KRjqDFFcp2MmCsH4AHnAGtcKjB0GUKePVPbQ6/DkyiyB6FilM1YbJWjyetPhN3RuGrhrO86R5GNf
IlPn0jcfjsjQz/I24th8M0Kl+55gbvfDgaBouw2W2K/b6RgBejNPMm603NjqFkdW4YSDMyNpfc4c
pUZnTPk6TX50r8POOUxRrK1koDfTjHAkhSQDKBFxJV2Eq8HB+SOQRgQjjfjc+L1OcxZfcJ+y1W7u
jO+5E7ySayleETgGSwnMO6CBpTKfQz+oGeHansuunh6Nci4+tWpXn02Nfq0jxPpeXko3mysagMIo
AZw4/i3cxq6XkoHwaBSQGt5XoTHtEVaL7+Y5LPaAnuf9K0Nx3rNRYG6IKY5gw1yHmhO/yiEH+3cV
9+13cj1OLvZF7ed0HNcIG0/6RL+vVeAsjBpqIk8CP4DtrmMlmV0pXC2bM3tlwR1M09vsZKiD9EWT
Yr10gXiCgx9izXkEXzV0noQYj7Ov8WR9tDH+Few9fFAOrU0lGwYUoh/V1Ckf26lV1nDZi/Nb7CtC
ZYnNW+AhSU6un3UOCgrbVa+dq0KfPudQc76RWGiPk5p/leK6XKmViVf//dNQP4JKQqJrQHKjNrzY
PPOkMbMh1+czcJz+POBTfBlas1rZom9fSlxTWDXCyxImkFhbvxU7iq7EpzIphzPQigRrhkmO7pXS
aB/GaMIMnCNlZSI/G5DEhCYxxSPOo+uA8dSDDpnV/qwP84SCSKk4Xp/Yxh7B3GCX14W5pu97uz3w
JSHNcRFjiwDqch1xnPK5kHJyZyusZNkrNZTOI1+LMm/M2umNHGA61E9OsvJlb1YsNscigWZTEm3q
5a4kKUjVQ1FTzo0x9xspMU2XK9XPdnbWVKGfiUQ7RCxVWvCQ5BaLqIV2meRp154NH+kjd+oh4Rg6
d0RXMcN6ZXd4gkos5qXY/WhXMoi0xBefU4ZgZbZp0J79WPI3ncr57kk16LRPnWa1tavicdm69jCF
n/tW7wu3dTrdQZRV9TVXZArK+4BGWH+ouravNnpnJJh2qNJHzkGn2Gat0Z1mp8W2zFSiAEG1ulb0
OwvrdFpWNATirZX13V96bsqJhwRP8RYBVDXZyfo0lSghdzUdE6sZ19bj7VeGxc+dBF9GAP0wfK6n
ERy+0VCqWj4beLftM4RE3d7y+3t6F8NKKn27RtjMqJCj34NmA4Iw16HqpleMier/ubD6n3nFZd8f
OMEEuT52jVIuvr1yx+cyD0IEDSOhO8PWdh3PB9Y3mOGApmSq6j9HvIe2fatW426ygmlN6nVRPBBz
hwNM2IYCwGSTW+w41qT5UV04+tlA6XlT5jqqASz7s1EEFhr8/RTv8PaswRqr6bzXynBNtOT261Ky
oOP8pLrBIScG+rctL6MrXUyY9p71wB5Pddfppeck6vzdNmvjjZ7Xkb8ynrdTh3ODxgpgUZQL4UNc
R3SSLE6xdzfPftXN2xAznGPQDfY2GKN5Zde53ezwq0LeViXvtmSUe69DBUZv64HCbUrzE2Uroxl6
6PSRU7FE9kLGDOeLLWFJ+/L8efLH+31PEMc4dVRIgSwO0gfxyX/7pHFd+IHt+OWZjDmNQTBaQ+b1
6DzP21qT5vIOxTfrEwwxXwb961fzvpQDVfeQ+s6KTTTpZeLWc2Fr93E4WLtSho3vUs6z1F1c5ZG8
T3217rcvP/VyHoiHhlqGXSlYCAH/vH5oNUOBwJxglEXkh/HbvEtsZdNAH/urDMOyfBiCwXhl70RY
ulIQhN/HpVzgzxebyGyPRt+bU3WOkj79i5zHzjZS3ZYXJ467Zuf4/fTltW/JGSQAGNTSYXMswUQW
HNh0Gv3mXPdVcVGbWT5QBK8/xoHcIeCorclnLC+4vCGwD/YspHJB8i8VoxnPXi0y/DYDcO4BN3Al
ajeBrWX+sahxwnJNFEI/mHMpeYPazR9f/bYADFEhQKWRksdSDMY2cqpTg1Kd02E09W2vl4btOV3p
hJdxKORtnBo8yKtjCoYTsDdaNdRSFhuaML3OfMvASmxKiz+jUa3Q5G5t2TWUJnsb2VLz+HLA5XbC
GSl6MKIES0J8c61udJNjUZWms6DEHlK677vaAUrZpc3aXeB2jXARAA7FTkLN4AbXV/qO2qAVMp6H
UtG2la4XXjE58j7Ig28zVcmVm9xzb0YKQzRAdoL2e70kBb5j0OCmn3NEL0OvhhLfbYZQb78YZfRa
wU1c0UW6IYDYosOGE+d1tN6ZIt0GeL1Px3nYWmr2cYBZtumR1LtL+k5faWM+qbf9vksSD04TCQ59
U0G7WWRONunCAOS02hfKEEIj5laT3bed7bQu6KsUGpUalfuxxFHSDfJce4KhBRHA5tb82YUy2uuo
UIDTGpqxeLCVxP5YSXWjuj6ip+/kxpFyL8+kkX4zrEbbwy463QYx8p7gpKVuG+TwxSkw1XnoTQGa
el5oldmHlyfn8nh/eklRKRfgCdh/ix2OlA7P1r6q90Mn1fdBE4fAl+VqRwMspyeE7c5oUtlVcj3d
W44/rRy11+FRkxG6kChmU1qjAcPGfj2muZK2qk3/aTeNZnLw1Uw9TdIQbzVqLe1mkKQSDbYoB1th
lJ+DRF5TCV+A3n49AKARyBps9dAfF1PYMionSMD77bQGO9VchawcK7P8GIL43WCDPF9G1TbetGrW
H2ulCbYVKM9NbErlyqF8vRH/ehDMd6iDCQodT3P9JbIq7CRntmWswn0wABSskI4MEM7tqqY7+RCl
H6rOCnawOvT9y3NA/Or/THS2ClHcJP0QPFuhobb4BjPu2wAtQnWfWGbwPvFn/64hf18Z6uvN4ikK
jUAON+r2FH+W1cU0Kma502dtb+tcyjGqVB6VSa03Tuyv1Smut8G/Q9GAJymnT8xV6/pb+gCpCivU
tX1kdeqbSGo5vGpl/OwHo72bZ38tobp5NSr2XDRQu6K5hsbW4gPaUt86NQWofZT3EGBk6C74j0q7
gZKB9/JYLXYl3g2VTw5L0gNGC4b9YsUYAac4BoHqvjba9mHuOn+jSLbtwjBV9nIbf0+ysDxyPx4/
4Hs4u4ER2hfZjpL3Zo7REtlds2ceAozQCnszkW6dJhO7c9WKo/sozKTH2UxALg2oONewC/d9YGew
n4W3JDIG29zsqrcvv9OiRfz3OwllDDYicSlevJNiNBM15k7dV+ikvuN0jpEIsOaDlmg11WfA07Ke
9we1ryUvTGfrkOZmTQ9Wqre2NqFlYCOq+vIz3UwhPrMAL9LREneA5WeWy1DRetpLe1tLjDcIL79t
p2Y61DmKrkUx/3w52nLxi0ElP+BQoyLKR1gs/sKcRzqnmraHjeO8Txz0y5gDFKrlRt6Xs664FaSx
z3HJ1vjqyPSdSAARoqMGvLwmJyH5GXwSbV+yNE+hAlYm1kLftaxyeidrkXQOm1k9+lKz1oC6fWe4
DhRCoDiy39HtuF6kmuHX1Ein4JBSJt4obdfvtBgHv0JPuVjadbFN0wy73k5b02S+HVtya15XqGgb
XCoWX7svjbwG2JYcZgdaU1lYxbYwtPCS2ORnaHKt0YQW8eikCdsEkbdwjWD3W8RLRx2xmaCEGKSV
0OZ3QyKRk2Vc7GwHveNxRuWUymp/eHlob8NS0IK4xrnOpIIEeP2BaytCVNmslUPmaxLmjxh14Zn+
Xa+GcRfNwRrsa3GU85ai0m0zqAZ8VaqF1+HgOHSBjqL0AReyetM4VrdNil77qOVR+MWQnPaQjLa5
4UvLbsZor6T1i+n0FB6pOPuXTzn/ch3exBuqm9BoOKSc56cOkKLbRtKwr8r4TZS18jaNks+wF7Xd
y1/5+gZPtYciAdgWMlNOAHbnRdwglyOnCXTlkFZ+9NHGFdLTkyF4QPJM3c8a2R1d32wlN302KKVR
MFfC5We5O6kRQni2k6mHsTa0nZSZNkoMbJh6E0K+5yK3qVplzWD0mQFGcYblwv0UEsSNBhZQX3PO
dPUQgirb40rou7GiVHstRo7C5FrlOX7XHPyiMDYQc9SfL3/o2+lMYV3RuBpDCUOhanFIDEi9qtFs
GQe0n8dt2hmZp1pDvLdDI3ZnOXydVaAYWB4S2iCJP9XDG/T6FKlaMlSJeYjpXHhmYdv3IRgOWJ4V
epMrx/pzL4d4Eac6XoHiIn49e5G9yKW578xDwhw+YOdc36uDAE0O+vBnxsJZSfkWhINfbwezD24F
Oy8F78VqrYp5RAolsg4zpAK3irX5rhyG7J1a+KImrGj7OjTzvZrqGLuBldxPnIFuzJ1132ftfBf7
av/YxJiqc0coHrQyzx5aC4pIqSihBxQoA4UikxINfjBkr0slxdBwM+NKxv+DzVjiGymu9lrhxzg3
K0P2YHSZ4WkKerxV3a3J3dxuK2zbwrxERuuALF29Hpi595W8sXrzUBV2fHBUCDEKKJSHoTFBHsCI
9Yo0sndRhVjjy/N9kVQ+vSQcNo4ogI7CofY6stlwQoY2AB6MU4xPs8MDuJVWobmTK8r7l2M9M/30
32Mt1laJWCtu4611sAIFp3ALlvpkdebJhELg1XpvHV6Ot7CGYfoJZjpQMJBhrC9KFdcvF81lZ/p0
3g8cTd2jVPYPudIlG7UJ2/dD7YTfKyc+q11pHHtEQ1yU2cYdiYrgn0rV5uWHufnQ4M3BgJO3c1qi
SLBYe1aPIbQMp/owWpLpIexsnKBpXkKn0d69NhJJrlCOBYaNH91SgRfkmW5JZLek58gbSPEsbYfS
Uo9Ropqv3FBonBECagUfl9bP8qU6u52LKneUo2pW2Tlvw6+SXX6P0jF7VDJ52r7uxUSbjhRWkBCp
lt5oK+DvU1lBqulwjkzdqxsnvnNyzBrTPlszElsefYTiksCRJ0BgdAkX521fTzUWM0yMSG4mt5xa
U8yJ2ctaX9mGk/ZXnenWygVluTyeYnITEuaBEMLkxQwxppiOpN4YxxD9/Z3aFMoGT9Hci8w62rYz
VbaXP+dy0xHxBJOJmggAIDbL69XRpEj859xKjsDJq02nlJonj2AHNxNl0m+9hBq9PGbODDevZ6m+
HFz88t+qAWgdiODEBuvMEbBsMct+bnX9aBhgKCv5s1aW8qbza1yxXg7z3DhSdeDSAbmP/y22nCIr
jc6xB+OIUZu0M6fpgybB3IktZKnRVAkuVWBVK6fec+NI34NiDypQt9QZE+Xbsk0i8xhrdnBGPL5/
G5tOwhY+FZ6aDfJfL7/jcmcRn/K3eMs6hJ6XqplQSToWY/FBrof+DpXC6UcfWfYa2uG5UFwzeDmx
gzFtrqcMNSWIdvUAj6WiUpW2RXZvcVBtBBljZRd77itCVQcnBlpRKLhch4rlIfdtIABH2++T2PXN
wPaqKE3IGxC3cnszz1fS3edejrMesh2FKiGOdh0xCxpdS+XQPGIGUe/ZaKRLp/rGMQGX+upQ6DmJ
vovNJq1wK74ONU1aZ8R1aB2VKPueptp0L8dYZ5V+Oa58xtuXoicg8goacVyXnngtvzXhun6wm8Lq
rCPdg/ANNHkNq5JBCDNWr4NUcMeFOEtvB0yhqHRy475+qaSLi8kPNOuoqd3JTIVbsj20ANRswGoW
tHwtNOcPL8/921lCXweKJDQYgeNY+u1M3YwpoT37xzaoVdeEznqSa0WQ/xt9D3jzdTJrT+8oRGgo
wEFuwPBscS5kfj+ODRnCibPU3Ex5HTxYeqKtlIWeVHOud0dH9I5InemeUrJZhNGUIDUmfQxwCnSy
vZWmjdfMaf8YSdPkDnHW35cVLQMr9sPHSo9ijxR1CD3Uy6NtzD/cpunVA0Scjt6l2lsru+oTVu/m
+cgd6VeixnNjEKP3I8pcqSIdY7MP3AaAwHfsn/q7uhv+TAuEj6TU1HaQqrWN1paWZ2S5szeMvNlM
fqie+mFsD/mY6Ac1bjQhK/NQjTOI0CoNENe3NY/eZP3JwK3Qw0SPjTtFRE+SzGBrGrH5PYkH84JY
VrItdX24SPpgHfMxGw992TgbowZEPcRWsHJePrOUaNYDRBYVJZbtYtEWZtaQqHfSEaToeEpDxBKn
ODdOLbfElQ/8fCiBcqcpQOtrcTQXSd3oRjFJR4MD+h7+OXLTYHlOQZ/XK6FuTkhToB5oUtIRABju
LKZaitBbggZKdLL6JtxEsaQenbCRXStspKNmQ+PTdfSjXl62N+9HUEBJNNsIKKyGrrcKeIFsI9oY
n1Aea/ZRZzR7zY76fa7Ha6fxc6EoeQqtYJp6lLSvQ1kSfJfQ9OOT1BYY0YzmeBnUsfXGJstXqOE3
mxFv9XuoxenYpb0xGaMdo2pmd24dKvl2CrVww/f/KwhoYL78ERc4STYjEc8WiCuOEfLFxYR0Juiy
VoUeYN8VhpdLRbEJkrDcquOMxY+VB3eDAcrDyC1rN0laB+hfmsENI5+gxkr+xkFr5/0U9CU6MFxM
ijINXpvS8oQW1nfATphdDML1x/etvFRiDfUVtv/sTdwZH0dVCT6nxNw5elq8Tr/w1xehWwE8kqYq
E0y7jofBSzAghZ9gsNLnuzif6/s479AoyS3JRb+gktxBDStvJnXL3VFv4rOJE9xKArggiz49BuQc
QFpQVcD7LVF+ql3Jed7IycnRZoQbJRl93LEcZ/1+VpMI06W0dr6aTR+1VHyy+Vuj+jRYHLj31Wv3
LAEzfBICp/oNxWQxJYHTo/Na2smpk8EbzgHyVpD3s53B6l4JtSzcMRtpNJNGQOng9rlEWdRt0ccF
NnynMknV+yBLLdcAdr4NFWu4jH5lejZuCA+hGcpnP8Dn6+XV8MzieyJjGcDwniyur4d+RFCwaJEQ
O+VKP+7sRg5PRSw323IqpncGTc2VeM8OMgUijgSQ5kLFfhFwmP25zPr01JujxgRPBrArc1u5g2OG
tOOd0PBmOACBN6ed6hUjsjksyjX7w+c+Ozho0eMgBTKWKblf1k6PFmF6skZrfDcCAtsFuKad9LT7
k58MHzXJST1zaiLPbDHmWTk+ntleRVYJdoELM/cdMSy/5ZftXAWTX87pSe9Sn6JRY983ZhmdAE+s
GfPdjjBTmJs/lVJQtNRRrkOVPcT9fnSyk1SFk1sM1kB52JG+otX5Xu2iZE2t+aZ8JPDngKzBJZKM
wdlc7F6QzUDNKk5zGgvL9uQYkcUGEWEoS2HhSnmOgEoGC1DunHTba1q3R5rGfkv70fho9fpaT/Zm
wpF6UI9kygmZPIDLi09d5a2ZTtI4HhIrbR23AiJySGmqe0y1Em2QObuP+A7Hqez1z7T5q30USd9e
t8oohYo6JZoQfA74Sur1GNh1bBRDAWGs05wRTHifuoZVhGekOMbzaFVr5fFldkJpnMODCgGHB9ey
ZaKAkTHJVm4oJ0fPjY0O+n2jqXXn4kukosWhpl4S5ObK/i1Snt+yWyAqQvIRECjZFwfJUg5Jr/y2
APgu3dlToZ3y0QofpFbukfjvaMu2vXEYC0w6sjxfK9A/G1noYAieMEp/i+16HAPKQxNsOSUx5FMR
OPYeh8Dm2BdIR9fIJLqtrIRcbHDue3lgF/UY3hlBJgp4VPHEDrosdsfoiYQ93ZxLAy5qk/SKv4uH
+pU9ShGFRQUOkOso18SlrLvRWE3r5HN2GUelO4Ryq7lBO4aXupFnL1Fm6fjyWy12p6d41Cs0rocC
ALtMbjPwPkNgTNklta14Yxp1cKjHFhvwWV1r9z4TCjUyaiJw+QDiLTFG8M+jPkvt7MItl3EqC9+y
3GxAr9SpYnvtgiiy1usp6lxFW6xDANKz1GR4VtII0SwvquHAdoOZ0sYv3pHIaw+c0NX7Uq+dC4Ji
mouTs7KSfy72Y/FxRV2Bw4WNCVzTYnscMGxJ0tDKLkWtZ8EmQ7DKg6epvas1/axLGXKYL4/mckP+
FVEAOajNinLG4q4ytbyyNfGNjWCezokxXfCZcn7mnVSdOvzz3toKWW4ZOx9bx/JlLzCodCCEm/Nw
5Rp3coFvZmcS788VnfsgeiccEdd7YRc2TYPlcX5JZkOi81unptdXjQ7/OgHQ1saMRqYGe3WwMk/y
0zZwFSimFyDFzdYIdcSlNaqEQWmbf3YFIpMW4gDaxs8mZbvy4Z6bLgp1JlYdi4FBu37UdlBom0ty
ful7DCwTiLQo/wemZ/m6fBdJZCot+Lgvld3oH5oi1raB3dv9yvAt9vKn7yWumKiyi5KXvEiYUpEt
27GZX/DLmkFEDEZP89ws90bVJ64ft5Jrqckr+8m/osLitoSUFlelxSz1pczq7YxRChLNuge4+ikf
1QKQyzRve5CkXqGHP4pKtj/MdT+vrNPnNgWOyv8NvjiyB78aUZdo8ktJI+++RcBvAzXPPEVq+fnl
IX5uMZJ+qSwOCGJIllyPsF1KfliUU36ZKj//AiA52VpJN1AD4qB2M25Cu5cD3h5ViACAtKOnhcTH
TbeiNuOyo/CTX+qoKt/UITZnfmR2+2FqH9ApjxAztcf3PSO9sqc/N43AutDTk7lc0aG5flNZG6ZG
jp38ImEts4/kKtoYAyRZJbPCs2yhlD8HoEJefttngwJAthBmpJe9JK+igEwPZAqKSxh187vYtMo7
LcCH0KozY+frQf02Ks01beQlbPRp7nK/EDKJgMM4N69ftUhlP0jGkukTpvrXCR3+AyfXtG2quHls
FOMnrqrmvd1IHyso7BeMO2qKyKa2xp5+7u3R9YCgQGIkenDXz+GPSoyMS5VfstRRdvpkdt/l0KEz
PaTRl9Ex/Lup64aVcX4ayMUZJ0pSQDkpEqFEvBhoQAl2Mk2U+dUa+Xb81KV3VWfA67fj8YM2yXLr
BZU8f8301NgBPAr3VuRMDElRHH2/KHc0e8M7Bm6tzvPM50CrmvIvBz03kWUiXpo0VjszCy/0chBY
6uxpYxm1trVqVBEnxfb305QO+1fOQHHIkI6y3ECK3DQ/fakMsgQHnkvThwFGV0CqXbkrMGkgGcju
+6FDPsaozZVRuHlXwpJ28w+QR+T8i0EoA10yIISHl7RVlJ8pDtJH4CrJKc2HT5HY1LRxWstFFzGB
IUD+pXrCZKO1glTF9XQrxybRhrTK35RYu0T72rcHO3VB1RZG4dHOs9oH2W+7dOeo7WS+rmRFcFHb
RWEE3BNM3aXbejyHGQUrq3tTVHNx5h73JxUu2Etjo7hom4wrh+Ji3wYKyeWSJhC4D8EF0xblya7s
TaPQjRYmc7uvO/iRg5Eg947BzQHsovbw8ixy+HS/rSnCAcUHiCl4OCT6zuI0rAtLzx1t0B9l7NK8
UeUGk8WIAJgotJEoTuN2kGsc18M0v0uKQXr3cvjFofF3eKYUN3lxTC1mExgCuNxapD822hxvnX7s
j1JWy8AhJ2cTj+p7Y7BNDwp3vXk5sPjFt+/9n8CL99aaQGvDoNQf7TgpNg3SV29jVbXfvxxlOXF/
fV04MSwUxBuX5ccAkwe9Khv9MXYS6VPdQ2WUuGnuJtsKDkWVOues1vqVV7udQQwpukdUKBA/AmV7
vVpqp0kCOZj1x7kthh12cebGbEE0Y4FmuJnjr2E+lqfS0yA+6Xqjo8FKXWrIpJEV5eZs6o9VX3Ze
rpiVh/sZMvRaMW2gCwU7M67jXYqox/sCRVtPDeX6bYVuy0oJbpFdiQd5cmbQyCiFbYIY9N9qT0lj
T0oSxcZjaAb51uiq6KQ28LjnolhTaHnmI2OcBX8F1hPQ8aW4lRmkFWiwwXgc++6hsnrlpAWG8SXt
E5BS1litkX2fmUk0fiijcmsF8brELeRq4/hz3RmPE6zqQ551zk8OAGkzIMyx9fXJwQZQX+NOPLM6
NSRooD8Kjzf2vuvviWmdFidqZz5inweg1InbozN2EI6KVr/MPnyKpCgedXmc1vwcl2e9GEqq9aSR
oqgk0HbXof0B668uV4zHcoICm5oVLVwdTXUfxORu8mWMK5Mg2hoWdkO0yrtdAQbIDZGmfeO3sbkN
81I+NEG9Bly/HgdwIxz0pF4Css4Nj4vJ9XMpcRKG1GrM74Io4Zwpdqbq2Y/kunI2vqYB+O3zNu7/
zLoiMF4n1v8UnLCwosE9QTNZwtfCQaO6invZ97G0ol2CC8OJjxhuEtNaoz9fnwu/QtGngHyKp6IF
Zu76PfWYjMXWRvv7BExtn1pKvRvUdDo4Zof0gmTB7HcSWf5g4wDmxviWvurUpSRKcOBqotgGtgSG
1HV8I1XGjvJ2/KMYIYwcHNQV5YemCnvzY1KFyuC7EqoB88rWuSgoiLAUF1Gmo2rLqY+I9HVYNary
qdUr9cfcZBIMOSc0ky1CVGZ1tNK67JsNACK5e6dBN7QfgIHK8f3UZGHj6qoP5B0BCX/b+tygV9Ku
6/2GJxK+xqh0U+6mw4c+1PWDkXEB2TMj+QcoSeg1epIou9jP235jNFn1yc7Lfo2Cf72bUseG+w55
lGq+wF3fgCVtCfW+3jLCn5Q7Gpyyx+EDboSjq2RZ+P015+TfoUQiIixvSGYXG3fYdiw4nOx/QtaL
tLvY6cC6QW+y0/eKGlsPUx9iQchas4yVEV9+V2Y6IHpIEhToEOFY6gxQ28ZryhnjwE16qztHdq7t
J1T9NTeyTOmA5EC+pvR+812B9aIFRN0D60d21sVQ9j5uUJkTYhsrWbTZpaA1vDJgV+/kIti//GGv
d3A+LGI0Yuum1kHXj0V1PW0k9jBLaqs6cGPD9A9FntHXT4vBnUolejPMlv4GybTEDa05O7wc+uY1
gdiKshyTVihhLEPXc0+dEF1InMZ1e7oPnMnfZtxZ3qgVTcBXxhLwfAciF+wpkDjLxncTSR2gltzn
NTs//oLcYWm6oMW6u2xunGYlRb95M3SPqJZCjKLcxz8Xe2OixBTN52QIaRgDMwRllGRuE6eO4w4c
UivRboaQ2w+9HVyn2JpQmFxEk2c9mAM1NUNXDnR5IBpqoW5thL5O/yM1EgHmhZXgGFNx0Sbd/vTy
t120mZhDfNlfyg1UC+npLhbnQOU21XrND126IKqMmLAWT5tyyOz0VIwOvl51EcSYdsu1/T20Efl3
k9aRP7Vt077O84tnET6/QtufFqNwQl48S0i2PFvOYIVuZ2nRvlPT9twWZc+QWzmORPOaFMPN16e7
SDUL4zaIW+wPiwWk9l0wUpiErJAPbfNIJ7XbIS4luXqa+scwKbq3gakNG4MkZGUBLVMN9I2FMQ+r
l9emPiqO6N+yWWxNrNrOekKPWpx9nrLyEfNl7UORy3SPLXU6JsjNr2wYTzJA/7kY0Wki5yLbQ0aU
8ii4vcUJ2PsRh1ChyaGrk8M37+QKHvmmHrMp9/iz/l4zw7E4jOmofjbbLHqrZWqXfzVTpb9r0GMc
XKNIpg+GnEeKO1rZVN5Fca5/ArRnXBSrGR/qLoS0HgXGIO0bCJfjF3bD4a6VoRx7Lclb/WCpQdL9
uhz817fxv4MfxcOvd2j+/T/8+RuFzToKwnbxx39fom910RQ/2/8Rf+1//7Prv/TvN/2Puu3qH/+4
fC2bf+y6/PvXNiry5d+5+hVE+vtJNl/br1d/2OZt1E5vux9IvP1ourR9Csczi//y//eH//jx9Fve
T+WPf/3xrejyVvy2gMf64+8fHb//6w8G679+/+1//+j+a8bf+j8/g/BrjnvC1+Xf+fG1af/1h6X/
E81Bkls6AshqU0r94x/DD/ETU/4n7WUosoKGBaJJZB95UbchEe1/cnRS9n0C/QuMR1N04geq808W
Kkc6XiYAQal4//H/nuxqrP4zdv/Iu+yhiPK2+dcfZH/XGamwrwdCwlJElQdECZzn6+XQlYGMoLzk
b5V8iO8wi/kxhYG2QRz5To9C00uN4VS1cXgia6E62IefEz0W4qmGJ6uTulWw9roU5oigf4PjzA7j
5a5zuwDOnlf4Yt/u7Np56AwkFbdAcazIHdpgSB+S2Gj6bRXqRiXzWypK6bUbjxjffjMaGmrfDQPp
i3nsKLuWjloEH8u4zT71rdVfWt36y+qU7m2aZ7L8f6n7rh3JdWzLL9KFHGVeKSlcRqTPSvMiZJah
kSElSqSkr78rTnfj9qkenJ4eYIAZ4OC8VFVGpESz99rLUHAH2p5mvIPxDYypKjYn+XFI8tLGU92U
vseyByR7e0lA1eL3+uIw8q0NdWoESWgCe/acZyLbDiLuihn8rBIWkfNJZ5icGPAvT+DlzwUZ3FJM
nrhPt8UvSW0s9cVw2+Ecp94Q3fB6/ljHRMEKMg7hnreI8QQv1rMhvWjpxoK0bBclyz4ck33Sb3AI
A3ONG8jn+Sz3beMPZmeHqSc09+tZFV7eQ/Zna6K+mc3AXSssjQmAwLNr3KWN4bjlb1F3DhIQnAb4
vlRjl4OIytrkroMch/pd8Gv21ovsjHtiQ3cL4MuwW905+LKiTh+/jWNMCVwyLwY/cqaAG5rgiBse
n7v6HHlTTShwZLW8+2lWG5MCNDjtdmOIZBG68ImH5XUgOxfckG/eOGamcIxtoMj6bisWuHkiwtxl
OzUj0Obbugb8ac6j6QZzjG+DcHAeSua42wXal7vZj/UNwWO796U+zsNWgr52r/p5qtZgCMsWY7cS
PcMusOYTYlS4cQXG3xNcTgCJGrPjLTy/QcWZJG2DnMLpIbiD/GEmVRMql1CNJWNPbiL8nmWMo98C
/ulg2d2uL0gvDUA0FvrWkPSAXhesALfxXcpYjNnV1uq64iPyfBDuiX55hpEmlTJzl7puj+PUTIby
WDn90HZ84ycIzmFsB4jfjTvSunQsCVQKYxF7PoWhNPoamOHQAaQ4UoQmFXvjseO8uBojJcsKwY0t
7DjbBAaeS4VtLWGi7m9P4AN3I/UWBxlHOz8H9ZaC7mdZA4l3qNDAJgLcmQxqWXh83KHHpHPd44bR
yY3b2FxOGp4UfbwMdBTrBybpv3rc9zpQJ6YnmFpKTHDzr6SJll2j04nWY35OA1F/ix1k5BiD6J2v
mcNt1COOBftIwJlfIkV32iu7eN3PEJtphzW9LlDtSr0U29acEtL3O970/VO8baugyD+fL9uCmGfK
cfQ0J2WH5R4ERwlzZGmzlUayt1shmJrpgvKsXDZpTl7od48Qe6dPzPrnJNRhT2vtrad5tKC6OXmj
ot4MVA15qyjH6ABeg4mFptYpuEqvoA21O4BWZp/BuB+CnxT4635B3tunP3hIvcRIynTFZhYk98Ri
Iac5nJsHHzJJkK/NqC9MKRFS46/9fTgPs6J60dzbT8CXviwLWLNLR7d0tE1VStDmrkXM4mwnvY79
2uQ14XhcpxIBFwDPXJM8eCvjER289lfuYvnW5jCA2FvBLZ35HPTUG6VLaVY3S+X1XDzWi/3MlyY/
DYBSStPCinZoeFN4LIqeQRJwp9SzZu+bMNp3go2lDDIHUeMg+qbyViSsba3K/cOQ648rs+GUI27q
BuYAbKWY6E2Oxksr95OuyULjcYiuqVRtjqNvGhcawosCDxy2Da1znxOoQUVkIKHCg8UyE22llB3p
ui3K3nh6nCGKa4K+py5h40aBPWwnNafdrUxj/SZT46BGzM2+mflYOibGA2S5z1FmZl4u5Bl98nUa
YRhq8HoZXyBHv2s11MGezQ4IyMt6yqGkRaH5hvN1PBkIgM7gdhaxbxtzYKu+pB3QiIG2AESu+Vj+
AgOccWJ1VnYDfHrHBWZg1JCwnBIyn/mWjjee5+5IzoeRZrJFrMcah0IUHcbtyUELkTw0HmwMIiP6
d8hl+Ms2Q+ZChzB8j/LhAa47Le2RxEW7Ub9glcOm0KYPIAugEQ7iB+j3V59ufLjUOfkp1+YHRM8E
RpzoKEtEu/i3SPKDV2XO+gUHRac2DSUT8MnCDVEP7XL8iCsqO4m+TcuRxctl8HX33Hch+Opx1lWR
5w9nHYCyDDYkzIq2ekRRL2EU+Yl8gNLCcluZYC7hmSvpNPa4ckVnTk7lPQVKs1aQUHfIq7K21OMY
wVwSMQiWaiTOIMNii6sulyOtjTurMEJSr36Ex9g27ZxBSGGC3VbXr0OPJh0Md/hC0j7Jd7XX71s4
EhdD6MEfQogGNkAimD+2wPbPEzy6jmIK+zuERyivkCBQrxRSvBEBVWD8bUUy9s91KiReJN9wauZw
Z1UPXrAtVPowFSlqNhh5glGV/Fwn+E5DPRjBehOpoutTKEXQUSEhKqBhOH+3KTbuLsYcty8yaHO+
bXMmTlGfgEOOAdyrtkE0nKZJ3GKahItlM7WjqWmhTs/98yIY3IwcPy9Z6uWUcOj1pCS9RxMwrt4b
wDpBASg/yHYAlrv7ZJ2juKpbv71MTZdMN35gloXCH/OcQy/ynrJmDM+LCW+DsZH3plV7eQ2WlG3/
vZd+KayN2qLmCKYvwn6YnjfR+AsFunQGitTBSQUlYlNhNrjRpJNsj4QECXAetiPRvCykyFgH59Ow
BUkbVyXQrEWcBx49ijoEdR7LhA8VfFLze+7j5ewErNRyWreu/WLB1MwU7BwZUgh8x6lA2Eiti0yD
AFGKvMPv0YTx2JRQDUV6Py3JPIPe4sdTgQCynj2zaU1/tr19qKU/Qd4fQVF+jDUqqxJvcArpBs9Q
9S3WqWZI0DZq3OVdln6GwvkXGJ2mHY1RlNa3HK3kCHmmFDPVoGQuyL685pS5EFOXgxyFt2FEC3uI
3TImZtjb2HO/ZJD2DQ5Q75tA5mu5YikdPOOHOzDVgLZ5U2+jnSEqubMhNi2MYRALKNl5VSo7GQka
k1D2deR83OkghG8VDlM+F0E+gEEueqQYY6WVDYyukL6JoBovTuSMV6X064KAUFasib8EJWZY9yao
z70K151WpL6pu9DuvDrzeNlnc7PsNz17fsl454Mq3/GpQEbACie0hbCWDuO2HZHFI05O8tBD1t9w
mObQ7dAJjjQQ7c9WxAlF7lB4C7g8vdSrdSDerwypNh4ki1C89fYLQNJYRVtrLn43wP8gMaVMtXzg
S0cMNgIG/yAC35AGHjl4yyjaoy6+rBHh+3z2nsbFF6y0qTAnAb1qJeX4ErIEkeBbw79vfD34Tdcj
INmYb6nrF06tzKIvyPrcYc5U8AsvVh9YK5N97rwHtBxLTkUv+gw1eP0K6dJSgdGWfwxD4NsdX4yA
Bsdl7gUndzafJl7DSoyMrlKdy1447umWWh9sn1I2zH1ZD0lUUd12H25zFmT/aNrXtiWIS9KRd8xV
1H7yqGmKyV9HTkMT6O+b6gMEGYDdQSJUMVUvh1PjzbFCMPUIK7htIWt7hq0uTkrQNpOtzJ1s37bF
QkoYpXY92U3CR61385YfM08jEKb2AriqbrOYMBybm+cg2WwO8T2oE/sMnpd94Rx8CSmCQBN2ycKN
kAsn8QzxQtOL6DBKDNhsHi2uWPsh7m/jkQ1LIVccV5QnStEaOsOpxN+z0dOSXkdHoB5KWXl6AFfZ
sdxFIcXwZNholE/huocMUxdTN+R/CFcsCHJOlmG2JF/Sdva+Bdsm3nGHis9VDHusXxF1K8btKbcI
Rv0Y2xT1dTyMR5wErutpPuj5c0M+YXCYYfjTnM0mFJ076RX+7CEIaSTN8NAiweNHk/JQUMQooQxd
65g8TzERKCznlOhKDy0u3nVZL90Qx+YZ9wiIjK3PxrryVPsUiLBVp4nxze4SGNFM+BC4VixVPU7m
x8CRf7lzTt/lTu/TiHdQ5K7mLSGBagvP8OyVhBYnuxxhSYl7wox3OlXNTV0L8tUhRCylFhFE7zZu
+6niSAIkuwZ+INOuMyiounG8xxAfuzji+ado0R4VKIgfoJ4DpW9NpqkyDEdKaWeCgMeobxb4aZA6
RN2Ze5ZUcGJFEIZWWng7H5cXp4GPd7/3XQNfTtyqiIiaGolxNQzMkgKChiTdDU5Kh5SGPCmY55p4
N6FrTD4Wa4a4apAlilgfPcXfQLZLLLjZq2kqGKB3K72GxT10gM2GHYex7XwWHJq+xE4M07sRynZ4
E3bdrxHR6u1O5TJ4QQUzjoWJ7bVMYs2ht7a/rTumvpY1zQYaeMJ/TRB+iT7L8j4/+3Gj7ptck3Yv
MCJBFRcpUH/8yO5qsNXlhaBTy48SpEdc/EYn/luetxxEqUB7l1aw5AB6dX07+p5gkL0J9dIzvord
yib70NbB9DUCniz0FtW/TD/YXROsCU1z7vdYLQuqWYyKorvWd1A1LcGgGP6fak4TzuStv0SDeyQu
bgsWkC2ieiO+LWswd7JqEnUvLzM8JwfUpCmKyIEb6O7rOUN3VDvkZu6ggQ6HitRTXO9m+Ni/Iqxz
fMy3ek6QYeLEIbI4BN5UXvv1CXJBZ1DXg81Zcmhgx0KS8JJ6oAcgvfLUMr/ZBxpVDU2GJby3uYZ+
c63X2ew5QVVAMQdslkufA1tH0Mnkl4HpxavcpqU75VZ4zdEgMxlFL1+3smk3xs5wnEET5MYlAlDt
YHq8ltso+FMGvftaLgMGvndRLFZFh8Al7uhZP0UcQqj0dOEbmrR7w2QuSy+X4QihUiS/sx7OjHB8
9usd6lxcZcbp6T2P68aj0+wlN4vMwgoUVpQ1Yyu9h5W3BrcUhli4CdfH5GpYNMMir6zjCANLKeJb
WM8lRyAx5n5sm6uhTK9o6yX9W4q4vDNKkOyYo195gisN/2gZHNgwj8oCGqFJx116jcDEgrMDo0ig
Q/pRFi6ubOAlebY68FHmdKpKwt6cYOq83YkY74Ev4nbiGF7nHmKiahwH5dLXK79NIxlPhzDAMOap
1W38i0MMifH6YNvukEuvQS7KkHIAVdYG6Ln6fCz7hCX9fTaJDV4CrUqgjqVTuvT5lxdhMNngXB2a
D+s6fR4H7Lu7VHukOzjhga1G/X4+xHVWgT5Zl0CxnhAb9wTDvleZkx/eXPuvrk2xJ4PheVEaAI43
3vcEP8pvH5zPDl2GyU5Wy/VuRr33pFFqY55FLrXuDiTLPMTqsG9Tg3sPitjBdl8oWhGAMDzkRj+O
YfCzC+Q5nP20aGRXKbN8htwToItMR1Zvjxgr5HQy7edwDSbzU/LqQbtGLVH3Y6bA6+7eyRg/Cd+7
c4iNPStWc0BqoNslXN11i7kyUG9cjkU2BtsnUeodUjS/zFJBdp3WhkJxMFHeke9D0oQ/WmSG46DL
MeQY2ecSNpXqm7OXa0A0OXCUNl0KMjNBp9wMAI3C64KZkHmBlpoGBlInKH8OnRbPfjcOwGFQdWK1
/3SA7mlgw0cu1bfRoCMiZqNromd05wivZqIxiL7W6HMOvvQVEVhNrSMvea+3oer1OuMrpMkYs5dm
i8CC2MYzLujbeh1xx0XrRPNtuSNDDn+s5BGgzkUF/dH1CTJ7gXu0BOdWgJ4C06Gy3pqDHnxzdJ4F
rzyUu9RfbjzT30ao4etGJnRLMEcGIxnmsPzsEq+79Fr6qAzUnW9b1CXJNeIj2nbNKOZdM4j8GMoF
32TRdyi4DIKfLeWkd1U3Z0nlT9NLvqb3Y5ArsPfYGbqVZx/nE0YDiKR5GSbyC7Ot6BxgcHVyFm0u
QJvhxmuG7TZIllvUWiFVaXrIxgA42uQXMql/sj4mSGfYPjG/fg9gdlG5tjkq4YmzUezeLgrC3vDW
Tmv8GLWYSfhkHamGMAvqHaWPBsYqB2QDWJpoIFTpnEUUfY++CRG9dwT54S3n3k5rfEHc/hSF6wlh
S66oN88VwZDul7a9HQOyHBMuHxVkLCWayBqLbxBn5RETVdH1ncNZFpIw+4Xoz5iGMRpBBNv4VLWb
LuH2XtOwXaYjKHh3MCZ92roWMJLV613e2PXLxNkRHs7foOj6EGo+dZAd7qNmvQOaMFAYID8GqN79
DcEmqwXzuUPoQaQDcpCYKJ15ECObqCPwcDHbjHVmtzuyhPrgUr0XqrMU1xCWE07vog0784SP0bAF
xPa4NtSHdAw+hxbVL0jmjjZap7T3Ov+QmAABhWN46UM332VA1Oism+cx6R6JrN/nDO4fOW5wVBsA
Bvz6ZwsYpsn9S9KhMq2FmPBcBa6hOX8w2difFI97VCMtQshaNNKmctf0bChWyBtb/WUHBORu4tlH
VA83KiAfSDuADTO0rde6aC7anDmKqf27AXGwYGK7zVKo1dfAnFnSTB85tw0U6+I4tPHJn4aMIjts
yu8QSujQR8okrCsxxNw7GISkkgNwfgClPQGD7HvUh0P7Y8wDt994k5+FDrYno5RPB83Dh5Fn0XOy
ye1sexbCh9p/zdFmVZy0oKXCvKdELoLkhTOrOzh4NrwijNWnvV3TKhVjuptBV300Nd9Oka47bM/F
280rwH8/HNOvuQOggZlJZTXKIi41bhq7DE+yDrrdCDMIsOz4Tepcc2T9EOxSKXs6aYBvUpxUo56z
bnuAdPKZoc6nwzykNxaxtYg1g/AbBWkYwylwSi7wex4hZkzqkgthKUEEAQh73OGKS5+DZhoK4Ew9
7UUY3AwoUg5Zh+BRn99g4ya0ATJHwUt6Hf1NHhsjukM3sQ2ti9xKq9OuCgQsVbvpkkZAJ7pG3M3S
f1mH5OAbrcsY8NkNROrDTw+jwAOblw1z5s6V2RifRW8I4r2XY5/PR5cuJ9N19RPT83pmsKYey7SJ
jixBB1lHjXmDwyYgw03ewvv5IHnXXKLWTdUY2uYsEGb+Dr+073G2EQrHcjgaZNPLBpPtZ4yC/JIP
utm5bDwtcoHbCzfPY9r1BR/DE6IkqRaIIcmirn8NRbrQZVZfzGNf2vSlQ/T6riPLVOat+9Vgk6gG
IzbqtarbiRgn7YauEe1kBHwDLSl+ahNabKXZsF3L4pE6hzhWdMU/JDKNUggm2jHYE5wjRxG3P9Dg
4IL3kKY7dMgw4m9LVhckWF9YN6CDZvNLEuvkHTSBaIe1hy+fGdYXuW0uV6eBDXZHPxzZ9nxJP2rR
v854oPAqwncehnC/rPoYN8lxaeqLrbefoW950Q0Y75dOREjuDJeZHTEQ6woz5xglATSP4TzXqN2w
II6UqF6xEtO1+jTjmPoW+fObnMhUZUP2La3lO7qTX9E23zXXHIshnG5RF66FjQgQnTkqwPivy54D
scHPfMqSCQ0PEtwv47h9xjEOoFkOKSiWzQ6JShcbZUiPgUtt+NlKxI6CEBgt9Y5lE/K81ABpDYBM
0dNuTk0Zj+hvxYIgmgJq4PyKt6V3jk94mxm6Bdi+kTPInVm1TN4eCExaMZ6rtzZTySXHW/5B/Np8
Bh558zcDpiU8FNYMu7qV5g6xyp6HgSOpRYnZXn6LiquPDjAEqeFbG2NgXmmHR1DUTT1+WyCnfOBS
7pBF6k6W9ZrQLUu3F1g8r5I6RI9PGEh5iZiLpdVwfPei1qo7C1SB4RmTraszGis1yUe7DQup5mCc
5Q6dlOOPnReStiATxjUrsdlpxNHxqwGEf/FnJ3+GycRmCs2XWF5I01ofJ0LaH7IhMqdm3FxL58At
pLngt0v5HYeBDDnB7cjfdcC2GOXNFO2BmiGIqW2Q5MqQIVuL7GPtuksDU8wOtk24SFvkKepwLaCy
b8FPUbuwb7Kdg2FaRCGD07deRi5d3XvfBdbafQAfNSR+GSS4rHaXuxpQMwJ6Ydd9woi43gXM+4Hj
5rbfoqpNJ1KajEFgzYeltIoXfV3LGABC3lQSMTQ/SOh4ia0TlwuooG8wjsElMLu7oZYQZysGG8MN
6lkddRr1N1YYHHHB2GYEI5OReMCXfvHE3zx5hoQ9CBM0m5FyqCkitmtk3aYN1XYD34b2JmosNnfo
FyRttt0MWJTtdGzrN701zZeEaZulmDsvAeW9Sqo5aYssrv/GXPu/wWfQP/unafz5cwKh4f8DFgMY
L3/FY3j67MHMGEWv/pn68Mc/+huRIQhBVwDt4KqeAIMRp8A/iAz4E3jngFd6tYCEkugqd/g7kSGO
/guE8SvRMgTZEcA3OA5/pzLgj+DxBGIxOGYhyEcgRvwHVIY/DJD/h2ED8RYEHjlBKgdYh2CO/+50
NwGGDxOHAjZNgYb3ySL2OdLFMak0WalWk+9DHlV1IO0dAJp98EdFitWKsMbnVobV3LsnAst3ShY+
nEdFvqHPJhSH6lx5mWkrng+sHG0EKKzFUKBFQYNhu1WYbMoMIxzUZKFDPWoxrNVJoOnip79SLZAF
nneHLO9f4ap4xXUBhyVz8GQhMwPjV2P+F47Udvg7xLxrNh/74QM8Z0eDCTp8L66fOxv+zcLlP1rm
z6rDf7+v3D8xeP73mD37n+rKhTG//6j/B6k8WJl/QeXZfo5fn4KJP1N58G/+tgOIDyoPRDVXDw7Q
9kEd/scOiOP/glCSQEMA8iI0P1dHgX/sgADLHG74EOLCUAI09//ZAWD5QKiP/uLqpIIwJEjv/pMd
AKbOP20AqDOQ+QCqZoj45iD8F275xuGavCKppEo3JQ7eUHvvgLO7f5OM+Jsc+5rAABU6vmsSRzCf
Q6H7Z8JQn9sg2DDwrhp4Sx5XzHKrpAdGkoSre12j+IcLHZyOxhA3tenX+0QyjdTloPlMlna6ABFn
spx6ATiQNLh52smCZlD/O6Y9nurvTwOkTnyPCGQ7cLyvNMB/ovkJ6OhN2PRhRaLY7BfFe0O7LWc3
87T8ZLytLyLDlHMCAevfMEt/C0D44wldXZiQvYujiIDt/+eP7mXgxJo1YYXupn10rZleJ0gYKxFh
JL7NKYpLNdWfXc2AgnB/Qp4tN6/xDGChS8YqaO36b2juV/7mb0sDmQDwkIO6EMvtd0s1yXGu+9B9
VOsYwkRt8fxmh+C+7vs/7Za/08v+mU72v/qY6xEMO/4QM97f+cKDCaYuNtNSKd6NQIIxiCIEDJj/
g0/BfoGODxReBA3/+fGqRGM0kg1LJdotL1quvV3m119//SF/Zon+8Q4TeNdDj4klBNXCb7S4emhc
ljdihdF8HV1gt7yWq+3VYwgtJgKva6QPw1ir+usP/TMXDx+KEwRUPIiDfNDL/4WGG0bmKj2oQ8Au
7kM3StxvWYjxfd6zj1D1yHFYm25nugiZeRYX1F9/+r+8veun4wSB0yOaA6Sf/vm5bhuqNTPkYZXA
fJvkKr1Pajs//vWH/E1V+qe1CO3JlcKO7Lcr/9r/7fxgGkUxfExlNShvLR3h7iITBjO3LWoB4aEB
fa/zFeACOA2X0UVsv4VdjDNma8t2Nj/zcJk+tL9imjf44EnQq2Dsg81AaNqauBveuPaEoT4QfdFY
5DPhN0rRKoK5la1Imgsg9qH1Nifv9WAdCEeND0JQZwh6GmlFZUkCYBKjbQvcn/nzyzyuohqnKLwx
I2kfrnOGQvIxeW8ate2lzNMCYcfyVzrE3jMmIevOzs6WK17zWjQ4lCs5JBZGUWl/aUeZFBF8SXcE
mYDAitqfmNTqn7ApRVO9oNfD3HSFOLRWFWj+9W23KAPIeZHpje/a/BQNoATTyUbbjw3WUye4qeoT
x0zvxWD/A+bz4OwO3UMiKMOT6mimdfA+J9KBMtu/2hQ6QYV+HX8HLPuz7IQqeDKBsZmy61h6BYyq
WYjWzxhdZhj07fJ2ta8wZFmvnI689LY2vvXRC2MeY+z2yQKkVMajMdesAji7FjoWSB50s3qEJaB9
M1ELpdkgNIXkhJBSJMshS2ZGO9UC71/1cASoAWRs6iUwO69BwDCB0QiMCmWRiOWNK6QPJtEY74le
2EHjEKe4pYPj6CmY/8oE/s0us8c5njEKxBeFuM3/AId8u4d8AwlBUV6qxJvukfKXAwedkmrylT2o
uPHLEFy22tZP6+w9snlaj4PvA4RNVyA7arcJ059nRGjHFoBT7XeYP9Q6PoyeDQHEQwgxLbEoOJw1
MJ8jh2ltlpNENGvlDcp8pPN0iJI6KPSMFaRr+EOAZgT9QzE78doCaDGNfzOLEKAUUHMWk3vg1o8y
kRvMFYTG4Jrl9wno6kflxeGxV+0NV81t0EtSoaK2B5jXfMDJXkn1fYraM4LGvvUMnTxbp1Pt928E
0u5jxvDE2gRJKEFHbBliSExB51sLAn68ADEJ7lJsJHMlxqtZx2LAOAQQTzZN1bRIZLiETwpSnwPo
aP4hn3NWNjG0gQn3aL1OD9lKahrDUrtseHTnZ/JWbC4sRz/u4ADdS6obMCJoOEpzG9cgU5ggP5pM
ROXch9uj8ZbwyAdb39dj84VUEThVrrO9hJzbqm/Yctri2aNXblVpe4QZdd16AZzbUkzB0SxqYw9G
RTfr4A5DvLwb31eILenf4FnOQPgld3LrHzyM7F5yMNTuQ8SBvlvwS4/oqO8w8s3v+46shUDCO9KX
RqQnjfYHgYfhGqX42kTfJ2zZ9434Uc9bTZHjOZYAVkxpPTIWmNG+qDA+K7K0N3WDh5YHH1ZoC5eV
9ROd/Vp6fQa4SB8CE1gAxBAlZGBbhdPTBCIn4AeYf9rMYWvFcfcdPkp7QIQ3bNA+EF71FoAF9uph
nu5lGYgCjm9l23qH2KXbrVm87x6P6qLtc5jhRTJa71YUfXB9WaMCq0rS1cfSmqba2y2J+apXzJe6
hO9dzj9AorlTanzNBBhpCdzOED5isEGvh+BKjiHBDBnRUxJxEeBCDWm+b4IaPNrEq+JlfQi29hgM
G9kpDwZhdv1jO7X3i6+yIpQRwXkAvhDPcYCbdG/G6eQG+SUlCJvpHJ0Im7eYduunHTzkcMSYymq8
YqVn0G7YSBuzvs95ejsDdqkGl4vSH0ldxVEffyWdb/A94IgvfP7SG/kGN69/J1L5w33+z1cVhPIp
/Ml88O0RqfRbIQfl0ALJBMOsPyb9cxizHFQy5D2DLAmSOLSxcfCsSRecJbjYINlOYzV3eh7A1bIM
t1VusuMA9f0RWYrIQiJAbgCqG0jmKuktwQ8psqX86/sV9e3vtd4f4dAo0a/pBFBR/3a/tvCbx/wo
1VXuedsKebjT/c5fLMbapE29n8BpWQvu+wh7kWOeWJjeazAfgCqrcKh3yzTxRyE6rN96iSA3bzul
vhwwys8aYV1kFxjM452d3PMMh7pfLAZ+WASe50EY3A5QTA9mXj9WkfMvT2w+K0yzXsHuntXdjs3k
Grc6dZ/w80Qq4tIn5HuPuOV7oVtgYq7zgqXc0qz7lbZe8zkDgYXSTWUTPlhueih9XyrgcSyFXbEV
S/eFbRLeTZ4/3vuEYaIawreD7BBvI+6VmhWyBNgACkPtzxIaSxgTnYSxjhTrxjGuzDIY1JYYzDa3
oFNmj+BXbEihMaHVxwWyzE/uOcBniM/YPt3cLgwXJRHbA/ejeq78AdOJUsHQJivz2A0pJnoOVDmG
8tFQ010dYWHLrb7XXTrAitV6IbTlY48DOK6n7i6LJYxjgWeTF+hNWzC7w6m5B6gV4RYk1uBhetmS
UdaG+dlruIEqLlwWzNziGNxfU/tIlRkmmDlQGEHZxyhRaVeCDRvDHjNMQa9Hr4gpZedzDEJgrtNd
RCgRC+79N3vnsVw30m3pd+k5KoCESWDYwHH03ogTBClR8D5hn/5+YFVHS0f6xa4764g7KIWqpCIO
cBJp9l7rW06LgE4Jc1KnhAqP3rY1R2cKCj2hmlrXpYlst0yzJ1I0BLjifvCyDWTfFcEiYHf4YVTQ
58RLXsxnnoQWuWttFR6IHLSNAGK0pA/QW5NDG7rxZviJfQ5NRaxOU4SV9Rw4Moy+2bIcYoSlUYPC
dZgrb0N1PnnHf8eSBPOTKnlN3dZ387xkQxMTBrFW63WcDvpYF2w1cEH4KkXleOCf4YViqnDOkgIC
6rYXLG+XzqIV2bm0WzeEz2SVnXGau0NZJkGpT20IVTKtss3QTTM58ZFITtJBDMuj5w7aqidowiet
o1qJsg875hb7inWaOo3VbqbcMCf6UZDLArqplrlVxdQ/tKXOMlLJcLobBwgum5gVjBqPPZKqLBkH
Nw2chhyCcFSAi8tipYLazpCxLnNnbOt2EREPMNInFJNOyyKEGd6g5ehSKZrxyNw5VaKeY8PQbhw0
sM/8yKgPsjjNvvYcMF+bOafpPzf2NUOenvmgJXZ/mIWcqo0eUf2azaYUfr+g0QiMviX0p3Ys+SVq
8NSi2/PazB9GiV6FyT6hMaywBfBloF5N+nHi68q68WuX2EzIWtij4+zMeIy3hW20BuN1sG+TSLYO
og/cARS/MMvuWHakg+o4Sp80RDP0WZK2TzgHL8O5i3L/VeuGLtxMjmDZtfCAzLxDnfZILhUPAlft
NGxzoxlcv0IhSQ8oqkCvGrbKrqQB9XWKNIEaluPAeZnJ2mQNHsMqaEYVL37hep3yNUBSF62nz3Ri
R2WhNYs692U0S0KgeFfwDSiZDVdVlI2tD+Eos/edKtCAWGGPf6fNTO950WWan6Hqg7yPGtRiV7I4
MQV6t0Imm/X6dMJmyn21aVQ8AIAWmFWMHHhRMpIou2OasB+LOUXiOFRFne3pYy5MYL0qfKEw31AE
n+W3nDS77aS1JFUTB69djrMePi1eLpxTj9GRbLFzWCMbE+wLp5OVYqNYpqjngJNMTEQz43A8lEbr
kdy1tHTqIBfNV9Moui6gSxveNFLB1FL6ABtvKHlnaJ7iVA7mNm91BFLaQgGVL+8b86sl/LrmqLtR
BvA2v/MS6860hyjeznQer5fRWJIrjG9Eh2V4oS+pz1tuANon0X2wxLiz9JI9M/Ke1YNQU4259+zE
us9HU0sC0C1usondCU24LZvxymnm9s3DDUBPP3Ka3NdntdxwMkqfwyiuiVIdbPPKskKyRo3FiN4c
hshJgbyJXqyLKyDw4BDir/G6tgy6dbJCd+UaDQ2xtn3ElyEjXsY172XifNjSeh31FE9OPL7FVa0V
yOU0y97IWnQbzykjFFza5N2W1WKalHUbwXKEr/R8zOvmxvW0+GttafXdMHPYCkK37F5DTD4nReZa
yAh1is/BVNqDClru7Is2xYsIpEqbBsVXXj/MIlHxdjDyPPHLkY8BVnaUKAqBeFOk7lT4VTST9a4L
B3u5aWrDtXIr7d2ztT7nlIr+e4Nsedy7VcTKWdam/aKj4lPbBrnVU8HMjw1dp0y9bds1ALh0w6U6
L4zWeVn6qL7tR5W0fm5XNHac2W1oOSH5h3MrvQXl+2ywNMmSQjjfNLvdfA6Zx0YTRP+eXnn2kHPQ
GWlxT3V0IinoXWHaTG9aPW5YB5BXozwsdRqtddYbyIKNHul0BF5vOcmsIX81o27aRaOe8AZELgsT
wT24J2QSP9DsZBNVOeR5b5lDqpx3xDSKE5Da+KIysDd1kC0uXcilpuTlUw1ats0cj/ci0ehpgc+t
bhF2rgNrPX8BSrhHkDzeKqc3iWJ2i+J6VN7IfoOFVfqkOeHiGh2OepskyfO3eCBRMqiAUfSbtmu7
xwxr1ZWZppYZtBLIIAKJeKC+740rfZrYrRvRZrLzs2kVpnioozh3RSGYgGyK57d6IGyIe1uyJzUo
zl+TVKzomjZYQAuGIW/2JTKo+N4pcpSpfRp/0QrDmfwo1YazQva5fTbqbnOZUWC5bacSw78QIUJ+
wDF9HOS9lYe7YkBeG6gpr5oAl6N7x3KBPjFzo84MNEnhbpc4o0ICr/WdL3UZhr4h6vR1mkZU1SVu
J/eJw1zSbUJ3WpaHLjRFeWInXXQqRyP8QsR8mpGB4UZTELNAzlsqrEjVUhvBQ9+nynly3d5yR76d
kmxvNx1mv1uQv6Lyl223U4YICZ2wWKkLlAQ35Dpk7laygeh9Goiq2ohGDQxpNnF7c/AabZtUc/MF
0XXi7WYYKt5FPXaLhlYMro9Pn3YVBoZSXHSA6+wNBkSyOQp22vnO5D/sCTq0TPKgkXkgnQ45yyRj
/E6kJgvhWOCP96s4Rr/gsJ9DxK+1KLK9zsrfcV4wgYgM/fe6e8FlEtHhvLIwv/U+ku32f9qPq0t7
NVGLtYb6n3svX96L958M1B9//5++i/WXTSER9vk/XUQKp39bqC2aKwYcORqPOjUf6f7fvsta5P6n
00h/0uCPJXVpXZDOK/5Nm4Vi7NEJCyom9Jy1ZI6vey2V/lworRXWjMTOHL9i+meEUgysr5fMihOa
+MqLBoIHpkJDhcgWJjnnGF3Ye1sWy5VcZB6dOJRx2ZlbQmv2gv1HT+FxUTUG10IYG9QxUAnoIsqg
iaP5KcNJ/cWtsiVBu59VT66ppbbfs8rRYkwposox6Jnw3ReqghUrd9i6lKuCtrVLGpYebEd+SIzC
9cFwoirbwdiKqSAnXZtq3zMmDQRe1kBCsvT1CdRT5WdaKgyi2xPRJWyqDM0NRrOusnOEqb25a7oy
XrkC2niRj0kZb5Zcx5Ei8xlRpk10aHdt64ljnURzHHOQmJfWnk/rGW3Lq6sQw1IUcExO+KVM3Hhr
SC1jfyUzwE5zVuVEl+M0GMPzuKdsgcVTpy4Fe7S3X8OK+vl96CX2RG2kNRdzWA/keCPPQKFVxSNF
nmZ4mSlhtQ9tNk6U3pCMzOthJixS34szkW48r4rNIpAEJc+XWHpFfIPM23uZimKqT0Lsi/HFlFSO
Q7qA7ZhpuzFtbQ7tXcQtpCJI+WFGFEQuuQTWvnCThqkyqoto15qiEUW/qUbsPdQj0rqNijtvNigQ
8MVIiQwDgQyh5fXwXSdlyI633jL3wtoYZR3HD9oYFk6zX9JYecMmQhclB9S5ajLVOSttxr9VZRNm
X8WQD9PBrtOSCh5zplUcUsdtk+8Nu1JxF7GGgzSXbRzYmpc9hJxrX0vpkFKCXLfceCUFIR+lbH7W
AJBLTyqVcziU8YjAOS2l/Ux7B7li5C1OfVqOMCsOXSzmEAku+5oF68PNSLF4oyxsjzWzPl65uMIr
3qFMvzE1U50ogaKwcYv+QdSj96z0on6jtHkl2lo+cRJhM4LR2LqpzLb4KtzIbQLLXP03gnPLs9kk
SXs14bB5xrip3zXRwPZmqL0vYFuiiygSaKhsdJlt0NCsaH3gDqhitDsTPQnCGEqlc5I7yrdmW70Q
0II1Ox6tF2G1KUcr3IIhax2uJiNfzB3kS6rqGieiYhTJWVbq2q7T9MAs6/IkjDFjYixGQzyZus/b
/H2xSLRWAwh3Frb7IVfd1uW8ee6olB9hifY2csvbocP3Sejq9L2q0/ZsniuB/jm08LJZNDhSvc/u
ugLlY+AhYUQDJpoaUwLKbWebl5nunMkqN+MgU2GanTZ2Ir2zJIFnj4pvVO5uAGKQXea6MSFRdeq4
eGYcpOM3QVQf5LpuxFA6QEtvNoWNCOpLlHbs9dN5kgmYg9ymQhcvYbmhtVJolwthUEuA0S2RV56m
pLMVdPBiv8Lj9T2jtYg6J3Tq28EZvOsJusGbi4xRomNykNC7kxKKn4Stw9NcCAep0AY+RAvHHyMI
EH/O7IOhb0WmkOlWs5WK647zmULZZKgu4MgrnkdjaMstaFYMuLSRLRoobZrJHd76pHxdrTntaWaN
VXrQarwxEOw4Uu+KBWRF5U/sw4Yn02lAq0UZ5ayALXAanze1W+kBHuJuUT6dZid/lyObp2urbup6
p8yqhY25NFS/78gKUFrgNY3Iz9pSoatCIGViJDOHwfss+WLtqP1YX6TOa0AB0iXxTNDtfslM8kZs
36XloeyuyBIb4uyMrWno017oT+HRfPthQf1Ne/Y3l2MRdEzkATZRwe7afvyhJS6Vi9GtcySGRS15
mhrLPNNyT5y1vVdd0pSyPgHXH/dQTaA3tk7CAw3hdeU+6qFGy5iCtJilj4eHcoCKXknQqX1nMC5n
TL1U6opPrri2fn98oB9XBDjG8EaDYR5HC0ZJZCZDyRWxEtO9kc3kE1nlBS0l0eDPD/O3N2dZKCBQ
gxBkeLQJsKkkDTn7WZ+1Bk9bNo47err9vSTrfhcZafKAwd38DB35uxtcJU6mh66BGt9Rcbd1coj8
di+p6xnDXquTbivqrNl1NVHOf77B9QZ+fpag6lCu8Ku+sriPAFmAL8qQKZ7DwRBBcNPkOqvSavnz
VY7HpAkJznQAEVKodngTVhnHD2OyVG6XoYZkzOdD/Ja1mbb3DOr9as6Hq8LWwt1/43qU9MEB8x7Q
2v/5emkY5TNlgtD3JLStGP/yvk+s+RnRFiYBS0afwcV/9xh5hrBJVhUcu8+fLxgLTC+27LlBwPvo
KyVulA3OMvX1zzf22+sgy1mxojC8j8v+9mhMCx3BEGOE0bzV8Ti/GS15WH++yq+jnodmrVlyFgdx
KJY/380STQO+jzb0J1yqB7NIkx0H8/KWKIbJR+ndXVBsKT/RDByh0uhkMEggdq1wMpQl4li+ko+l
5zIL04srSgGCZzJrStr0ZSgjpNvewqXBdKBlK/kD70VVm7lf65Z8/PPN//rykZ8rDMf8EEE6ztHL
B1REpmZHrzMqoydXxyzOdpqqtju3J3++0q9fJlouJhfElBI26nFuqcveKKmIafFVVHr39hIau6Wb
jU9y9H69H/CTMI0FUCq8Y8fwy1IWKdJbnCaOx5rXeVS8Yl7681lRsP7XN4QQiown5KO8dJ44Gjew
FSJ0FaFvt2F1Bk/4Wzyi7v3zRX5zPw7Dg+wqy5IWAqyfL0KHW8fRkhLZpIUccCIrDAMVuupaUEKa
//0dOQJgMG82gqpftDppFxPJieaPVnvzrOlDSOpb9lkGw+/uiLOmwXwPqI6J/+c7qu2GIqk1ev7C
9ASpsO9VdpYNpExQn0V7uvnzA/zNsINChqgKriX7hOMF25lBJfISen7mdP1OtMrbhsg9tn++yq9z
yEq/Rb1FihmKYLHe9A9TPsEO2oAwyPWNEbWtKFEa+yKW2b2F0/O09bwxWx1fdMb/G9dlnwXqkDQ5
gi1+vq6aBqT7fcbwGAvqz/VsBGXuVTclhaevs6EPdzQsPov9/N0jdREko6pi1fllzrBISpBaB8KS
KusAzjLXzTexCg3+fG+/GyhoqbG/ME7YTx7dGzbawSBSzKNYHZsn9hx9Y1cGTMSbwk+e4m+vxFdC
wYWLgbj/+SkOqU5fAt+hX+lG94XjdFv71tJZB5vabvbJxdaP/fMehHWTQghRbFBTCOj9+WJAEtre
cHCIVGG+Fzn+Sa2TX8fIxEZt1p+EyPz6Va2dfmYQ6KqoXOXR9J7KqsWIWOKMGZGV6FNYbTS7+ix0
4Zf+vIl+mCKrzR15SP7k0QOMYzqacSld2hILHuHeGb0atIHo542jVaWHkMLlmaYQiZ9BHbXLBmtp
2fumFst6RyQGvWsRxmg8+qjU5ScD6bcPYZ1ukPjDYrWPPh093DTsTO5a0usInLCHqu/QOf3zcP11
CrDBHlo25x+adOzGfv5e3XoMY7cvMA12xL9Vy1xdR6B8Nobb1XezVM1zYjnmJ2Hgv94aeiYCUlcN
NgcNcfT9jpoM+2HJ6GHxWLHhz8WmA1Cw//OtHeuOQeXqXEQHs40IGCn4z7cm85r+2dQ5fjuX7Vc7
mbHSE6dOJSoRGMM2bShs7TJu0sI6t6EyO5882l9emRXWC2kbtwW7doC6R9dfsAoqB05vWxfteR8t
lC2s1pgOUzljx19U8lny0/oTf3pJuR6vqASQhwWE9MCfr9h7YZ3ETPMIhPCcPlhhFS4+u+nIOllg
hnifnBh++RoNhJMrMH4N4USCL36+nKhNRXSZgz1cITLzQpX4VTV9tm3/ZYSuV1ndKew8WXhX0f6P
i1TejoNbY5b18wyyoFlWGAczqwuMShiBiaf5WxPanyV3/brRJfvHxkUAm93m8sfBa+WiwpZmkIv9
M4r80pieE8d4LBFBuRgnbSzPFn58Sw73ceV8Gvu2nsd//iJJYsSkABmZg7R5/IIotWBmm7FiTeja
thq8wRPIGmgLYBBeOw1lNAkJ9AZ9z7jXOtEdYGKOjfXtzy/Q0ffLhnSNm+JjcMZF4aAfPfnUqEqi
U+hGIx10/VoRbU8tfPrkIPO7q5CQyERgWugarKPJIM+iGYc33kV7apD+QbZG7JoZn7yMR5PBapTC
ASCINmDvhjfkaDJIMHMzEY1t4MEBinZl6HivqktcEDXCbOfX0LHHdNfFjW1ux37Ol9c/P8ujV3O9
PnGT65aHAgX7yHWU/7DVsgWhd/FSq8DEVnnLyoEeujKdSexocVGi/bdXY23DHuMi7wYne1wScSiR
IcBwVIBReaE3TYYCFd60L3y87u5nkaUf+8Qfhis3Z9H04W1xsJEx2R3NdJMB3C4x6iHQTVermA8G
r4Tj3XZy3A96irKJTAcPZiq97vm+8fhAqMipzO8dL9ca2Ereko6bns6I89rqIXxWa+hUg8IpMu4H
EqPjVQiCiuomK0c4JXNs9HIDzFt/gbDU6ts0M2pvh8B3UYipqCVUz7DOrPTvb/FfebX+34xYV/+f
WRIZj/+5I/i/WzqCCc/qb0bz2kPk7//dEbScvzifMK5J6nXA4a9HlX86guZfnP7YXpCGzsDgj350
YlFJYFFeD6I2me0sHf90CHFiIdIj2gc+Ha1gCoj/pkVI+3FdhX4YnDoODgPxNSuwCzKPEuHPb17r
dGomhyDdwmJIENPX8Yaj1bCtl1gGeC8imJomrqlEqgewMu5eFM4Lg3yTJtlFrGWkM8lHZC300Oon
c3ZOuziiGzBvstY4KDozVd0cxjHBq2tO1m6yKDBFZfGYwb46A7wKMgBmKbFEgdmSVGR4Sf5iFp5C
ud/RqVtuqOSHG1Ga4hRvFiTH6JWMH9xSLRoMQkJW2EgKTWR6i4h48y0EV4G2il9Abd017nBIUtfb
Ln33SKkiCqwakG5jU9KPW6NDirHcKmXvI7xeF4lVurdOWvQ3Y7qkgd6ofAvSyjhMbYMsC8dTF2rV
VV/ddWH1sBKjTRQ0NwIeqV82KZqAfhr8KUQ0yd7mBGpWRUYHfcWydbyHTq+vorC2YQdmlzWTGtSO
qN4tk5m/dYO+g06YnpBBAWq26Fm/yxBZjpacjOn8pRHCDgwTM8RSTOeDQKDSG2CdjMzb5cmo9hAB
UiRe1D9bzo116D50lgZJo1Cok9MHAnraQ2EOxo3oemfrmaDABnhtYtbgT3yphnnw2wlpCxwRnwqo
3Oj0ytUin2qtezdFPwBl8wQZA7a1aWqQB3LkXKX29gjUtEC6YsTLS7jyEYscH/hKpPJLu78TCTOd
LLuIpkfVPkgdPJxNLd93pdKfNcdUPjLdB89FjR9fzsSZOFn3XNaoRhxEZAZYvtaJ6FZ1dWBBr/Ij
VCr0/dJAzaAWrTFhp4jw9RExm3fZofjd6Uv9gklhfLMqVv5Syx+GVt5qyouXwE6X64K20rZiDV3V
5dDOwD2swoxzgbJyQ7oEzxGkj1pCeU6zCYaoQJIUldq1EabvpZfvs3lCJVQ4p2aFYtVFdgj8MLsM
ddibY4leJ+vfUv2xatPH1s3oHsA9fouJD/DDJFP+1I6ObzVjeCXWwMhCL7Rdpo3dQU7x8DhguTmF
uD5vG4bkjpzJWzACWtC4eXRtlkW84bwF3VrP7IATWfie5IyYJJweqFyb2yRtzUsTg05A4QL7Hjyr
jVsu4hCNbbytrXC+XelhhIMXqJnQ/BtB6ER4gfGwnHnN1HxFspNdDAZc4SWBlkt/fghPyGbxLvLO
SXhJ84eFeIaA+SvIQRHHRAHdAD+viVF1pyC39PxBDiDl4spgcBppGpAkxEAhoqI0owLhbH87tG5z
YVO438yyKW5sMb95VjZeuFZVnOLrgNBIYwJWoGrqwM4Vgv/WWSA04ejPN3opm4vEbma/CEX3QFkc
xkok4lMOGeUT3XnvuvuQdc2Yn0Aq17Ofdnb/Fel3cYAmUpdBm9r5Bf3z5YYZM90khgK8sBZpHwwt
NK6yspHDpviQkBVLL9YB40y3aFenK1U64xmk7PJWfujPgCagRcu8Bl5jgh4w6EOH9XhK+2U/LMLe
orYewTnFzFUd+bovSOuS075GweNTIeNF4uyDnrhsC8Gb2Zr4ft3oqZV1bu7AIlXbzlXL1kCzEMyw
+g5Cyxj1ljsVJ50zQeQoK93bGlMXPxY9NwNXwvAHXdfOiYcHTGeGPPokTeyL1G3G6wnV8Ndu3agm
+dSfLHai3lBnYK+h1T7u5r70TmATMsNoTfZm9dIIlGyhMU1azzZpZS6CrHOQqJpFvFtsYHWowZ3h
keC3CIY8XKggWqDZS2uRuNIXa2fUlcHHHJdlY5qtQR8PKTssGnGiN/F0Yy6Tczs1entmxfb43ng0
9Gl7INWdW86HulfODzKptZPxQ7soFQxK3rse3YlWfpvZlR50HEznrQkerjBGEVgaUl4tTpuz0tBg
MzEVX3KadZ+hhOVbrVQjUaUlJxeiPRBOamlRBSIvwtcGDbNAfZ0PL+mIhk6ISB2azOhuULaP0FWG
fB8yxQWiiRBW9Ea9i504f2B7rW37xehP2CjjA6qzcJexriKO/1Bwzgbyu7lQ9jtcYuO8hzH+oj40
n4WRJJsit5sHKjpdgBEQyw16eX447dYYyqVel865Qv5/EXYa3pnCm6GEOaVwT2aYSoGHLcePRd/t
7VhBeUGAiR0HRgeOL3xguB7iTY9iHOr10p1XGULjeoidM72S/ZMb4xGIbD27ScLoVYWxgXhkIBQg
dxFEToRDT31qbbpaM6CkVPIZjHf3huImvY9MMu/NXogzAiL46dgKMp+UqHrXO3Z9wh404t1HpnNo
dLum81fn11rUw9hfhvHSbsYHmzwAuH+092sZAvpxrOKGLZHcqHQc95O01KYqmO3yemjOM44dSA7Y
/MbkFh3IekHsWLjawY2l2EVZZb7MsEwDqP6wEzl770wNxrMbzd9JMinOewG2yGy9G20qhgdbI8aM
vO7dZI5bo1JfQo1lu569mC9jFw7ldIIT46Q1h7soMbdI0WPokTrAMPeNdvsWlfMmC+UGbvhbNcnT
iShQOGH5xlKdwDNh0DqTyCWKFAxNtAJpaNRD+SW9DufBnhyz52iArl45Q0gSdRW4dv/crYw2a+o3
Xr96D2uRvw/dkt2WIkwf1QTLrkft+Bw6kgemlVfF7MB0Tw3zIptHHaO0lTy5NLxuZwA8wLfwAVRU
7QLyMdZYllQ/ZQ9xayEVz0b2W4lt7p0JFYPUBrS58qqw4l3RugEeVH2TjRDkq9jZ5Y526xRrK62x
bmPN+jLrmnq2sb8WeIPObSyTByzqh7o/mKHYwIbYWQBnTnIXsKDpLkE5j/lOFeBecLKcAEz8rjXF
JkbIGDQlXBW9j0xg5CHA+a4MHCs9WGrAPuxQWa8sEEcc6ZOtWzT3uq7XB6lJNhFZuM2IpIFuCNV8
bt5d3ltUILdTcdfL8eBazhfox1tMjJeA68iAcCJ4AzPMI3vfe9+mar5tW8LF8WuhmGTS3wwoipp2
vIzd+rJn09UncMpHfbjuWEmzdMh3EXpt1ta9aqDrmea0dXohNwnnzLMkL3aZDi+ToMYHZOloiuX8
Xe/QNw9Ojo5zsKaNoPzNDjUF6IOPAdzI3h2cbcku+hSh+oYkhu9NJPjD8a4e8Ef5UtQc/0yxq+3p
++TMDz1J6RtqXAt7I7waUfRBiTp37CKEwV3XQTl0/UE4TotEVHh7O8GWzdqnPevKSPZWNLLcdDiV
S2dfzfZm8WbTt6JsOWj6Yt+6iTyrqZqAWw1vKgEIyVdUYPZqtGe/tyBkJ0Z1FdlueWp3PK6yTio/
QY/RtLhDipgJ3Y3R7o4bMbtGtTWa/H7RaAipsJrvZgFBgXIQm7c4Os8lERzYCvaennxXU4YaVgzO
CeZarCQ5zjykLxacQGNk6XCWp8ib0MxjcLogg4PkloVzCJKHM09L3QNiRnlmD4h3ME9r1dPYQviN
pmI8wU+Dy9oaFsB3vXmCgqbdt22pBYzd8IHDdBUMuSevehDpQepm1Wkr5njjiQnVbgIMsaa1hXez
svZRDtu3qeIrqVfQu3Ilrg0YuhcwXkgU6vvmNizt+NliedsJpS9nGMUWLMCOWwAF1FnTymm+Jyyg
qbdiIC6g9qAd45RZ0OvLIZjM0GIjDSPUoqh3igTKCqyWzWhHsYsAEpkO7yMo7j3oddRXzXLdLA1e
RlTPxmXlgY+VdZ2e4uMyCJigp1g3xNmrURdPcPWzc3ht6XXJHgsNn1KXdQ3dWGkQ6WobJbysUukL
M9eemQLclz7L7DPYYFFAfbw/c1f90yjMPpjn7DU02QI7xQpRlI12iJox8231rYigSlGKD/raeHTr
cp/GxL6L/bwkT1XinLrL9xDUAriO70JPRl/VQIp7AU2uL85bXFkijS5CwUScAZZOq3DvwnTONPde
FcM7u+3upDJiw5fW+KW1wmSHVOEqzq5nYzkYDvupoZr3RbMSNMw5Sylhp8OeAinkXHdxT0IP41qH
iMgfRgw0Tl+w/V+GQKjmGriHMreoCPOt00YjgsUpeq7yBCtosUTbIa3whk/2dZsgHZQWzkqd2BlI
65V2P4R5Sm/adWhmkRmw7TsFCtcZkMtJJ6s5wRRyayZLfpP0sXOVaMO9jUPaRD5Fwdpvhdl8QVmJ
baKgoR2EedO84ZDqtl6pF5jgu+a50zxw+mYVlvu6AxiUd327BUQ9votC4/xc1iHjYB67c3zpM7hG
O7zQ6nTaQR2vHutM5ueiqR4yPVV3iMSnTWNQ/ffLaOrOWRNZLABknfYEHyY+uoIUEGjocTCfLQmZ
KIJfgD/A0l+TrtcN5mpT7RujJp7C1asdLVD3++Ra4C16S+jclpMcMll0+3Y17Nl1lpLZnbfnZYKt
dLLrfk8CUnkiVVw9apxvfSOt5N1Uhwr5/TAcskENe+XBPEqTMDw0hEi8EQoSndFHam8FAVQYoSzj
DCNC3J4OdpHvndWUb6z2/Gw16jej8wyBcw/xl8emmwA6bYwwqyXa3TZeOj4PlVNhsKgWnLArDMBs
VzDAaGDgzlZawPIBDsAlYV7GK00AegraXpjJTx0zBWVJqAMEvYa78ANFUAzlgF0BY4Cm2EzmdeKe
V+y/OLGPdRvIOH8i62lY31Dji+biwYFJhhVIA6HfBe3fSISVjkBMVH06r8SE2C30b7SCCsPXFeRS
sbIVisUGs4BTQ7scVvYCQBpr3rbQG0+LKb9wZlm/A618t1ZqA3JmE0bASnJYmQ7JSnfAbZRuyY0B
+bDkQIiTlQNB0pN2j3cq/Z6slAhdRsu+DF37C45PFgNN5Tdl3oszoXfJtl9ZE6mwwE70SCU46a00
Cr5uwBThyqjwPnAV3kquKD4gFi4OzRvnA22BHm5L5YjyLnx86k0rAyNbaRgEQ9sHcyVk1B+wjOoD
nMGDUi+xqN8zvRfXzQrZoCTfXHgreGNaERzpB42jhOXAQADRQYl73njz/Cqi5ctgh9c4tJgstepM
5d1mhgv4d+n8f4qe/2vtq/znqqf/Wkb567f3Lv6x8Ln+P39XPj0obCwNtKdXApvFEeD/VD5d9y9g
auzApIUCAI0vjbh/GFSCcimdAHamBq0O2mcUUv+pfArjL3JMSdDQV8mR4VDJ/BcMqqPuI8gfHPNc
GsEDNU966T+XPYtIAIrWvOSwpJW1o/STgvzEyeAsZb6PTJD2Pzyb678Lqj8Sh9YGxg9lVhoAq76U
TqCL9cNEyvTz9UrTYFYpy+iA7GwKLKML77EyFCfzMqQXsxvrrM7wgP980eOuynpRys6GQSF5FUge
9Y5E5479UFnRQTW2dt7lWczK75i+xm8/ub9Vknt0f1SRUSMgDl7pTUfNsHJAk1w7AhQxCQvn3mJp
G3zIFp6ILNtBSgZvqiQLwvq72NXHhz/f6dHlXW7S5YwNTAU96a9VbDqeYCxttz1kiq3hmBfmTlWL
di3w4EFIqYh1YgdjXQIyaN7wXnymQf1Is/3h/vkAyIZtAzkXgiR+PWqgZSNTTe8YzSHs1y85m8QD
eYDJSwY3dRPPCRbFsI2ts1o08EObfg/X3MZ/PwmKaoPqjDvp9NPeNfrxeZzNPNr8+QEdjfePz4eW
AD2RsE1cZkefL6ls7E+53hwaN8ZRDFp409mTc3BxZ2wR72nXf76eQV/jxwGxXtC1dWTjEqknzMWj
Aa+1CiSr6rsDuiyirSzMz4bPnTkg58OKg2TVpLcpqTyAhwgGdgU2h6yX8/lUZZna/vnTiKPXD2ET
i/zHjIMGwLCOXz9m/apd2QkHnI0W9Y82QiNPxFJ32tCMZIvQxinYfiAmSV9/cwip3OMPWbZdjvyf
zDA3voWlpb9QU24TKEdtRHXETKzHSPX1SbsWFUlwkQabeGVwahpdXriK+eW8KBvtpIjdkZoRNSRK
C1V48V+Undlu3EqWtd+l7lngPABdfZHMSZlKzYOtG0KyJU7BIYLB8en/L131dx+rDLsLKByU4XOU
Sg4RO/Ze61uBVZkvv/+KP0a0f30Cz18R9771QzFyHuX+vMK0WltYD8AvezSMrdVSy85Za91Oj0L5
JYGx7fTURJJyf+6t6MoU4I4lJ5RL1cOdYw/WFwQ1dW/os4wb4h3EvfB682UCB33mi4v78xARf5dH
O7jri++OJXBELNp+RScHt2eiq2bGEj/Yk0sjnkq7XgDQVwPZmWkk7n//dT+NxX/cUNQrDEV8ljii
gH/+tsYwJhz0MrFfzmwWv8fr082eEf/+Uz6/NVxT6+zZsy0HRSGbxs+fEmIT7ice+z2HtPSLce6c
Jbq7GNTivYfngKvff9yn9fr8pbCB4tRjIaOHbp/fqb9MwQOoZtmi+DinatITWLUDv9jEoXf6k4Dy
F+8DG8N5i+WR8ZFP/fxJ1WTXaNM6scd2nJ5IOJgeC98U94shu0Pv5OK+sojx+/3X+7xIn7/eGVHn
sgyxBH0WC6MJj0yhaxjW9Ife6PGFnFhLyZsIjMxyiFrxnaeZJIGvpT63HpRn/OmG/uoKM1BF1ok4
HILc+Yb/5Qob4/kQbZ7PZE1gUPuaDc9NX0NxsGmh/EHH9csP830fPT33lRHwzx/GoLT0bbpJewaP
HsdYNt0kEPUxAkXz8PtL+6v7yQEzAumJZQYN+s8fVZ+tfbKC7q+lSk6W3VmnvkOkatgyPJB4Uh8z
Z/D3v//QX91PZOaIZCOPLR8s7k8XU4bEvXij3+5zaQ47hwP5XSbplDIRhlpZLDP3MB/tSazIssKx
LlJ2nd//Cr/63uQBI0Ziem0FP1i7f7mfSxciigi9du9mJmQVGl8Xo07MDYfm2yo1LGRRtvjT3var
+xqhe2KlPXuiztP5vz5EZ9QodiEeorRwo6sExBotCVsymyNWsPhDYXW+iJ+WdVxJdmCyjfoB1erP
H9ZSKYYgHmmis2dd5ZV6HLo/7ta/+BCCv9EcBAgL/l0LWDF28hZCM/c6BWCxIgcpIr4y5aT5+9v1
iytnoza0EIpjNcGj8POXEZzu4UtBXZ0g0zyVOQ34VYtrMh5KDIx/eDbOW8CnK2ezplBR4qemNPtU
8qiGJg98A9I6+ca7KotyVHgmO/tCQ+4IEMC4IbyY4J7R8BF3/M9J6OafH/LXav9X19NFm3GWVqI3
/Gxgw/fsOnqq1V6UvrFWg/tmFOO0+f2H/GJzYqNA4IxsAxLb5ycDIxBInjJV+9YIxL2b8wE6H4Nd
w2FmlQn9J+POZ8rYeXtCas8LTyXFrvjZhtGQcZ/LqGr2ppTLErsMokkkCxpebVc3A0meRrncWAFj
3czAwESmVZhfIj2gKztkeYh5l7XrVCd599b7qn9jwYLan40Jwbe5b1wmrm6//v4i/eKJw5B/Bnli
F/DR1P78xC2jK0u7plE5QWPbBk6dnOiS+fvaS4w/uFR+sRye9YBod4lyxdrxqSRpslmKhaBIQpnH
rN5WflFcVpjMN4Mru9teW/OF7WiNoKZvvMsxrNL/fL9BS4TNn6MtB6HPzqreXAK0w7reVy68/wrj
NLE6bXRNLEP0B7jyL94tonVgS7PyB5hlPp0sOR+TX5kt1d6lZDxMNUkCnU/I1yo0F+cpBaNXrEPG
jQdD/nHb+cWa7yD9ZNHH5fTve3hEcmwwmUG1l4bH8rtQNGD36g6pHsmULiWo1DxK/1S8/OJtY4/D
VsIbzX7++QC1uBlkFJFUewI53aea4e5NyJzsIXTw+BZ+9aed7YeI9dPy5XCSxcDG44ub99PCjwvJ
qjASNPvCcaCGgf1K5KrIjeyDTSB4ZEOMoDqhsn9c2jC5QVIYEe1NFuiwSr1CfrSuJe7HwuYUoHCa
4sHUDsylMXvz3Jzav/T06MS8t0xnQhmRWJRJWKPS7h5YWdrn//g9BGR9DsGkQKF/8+nlQD7babeG
d2m3YGRIR/WddQD5+5nx5fBPZDy89/S9+cXq+4t3/lwQ8GTa3CvOnj+/84iWW6aBJcWtb6TgoMZl
uyiDvuS5F/Effy0PMDr7MmNpKvdP78GMRoy0+1nsf3Q8OnLsYpPE1DXq52L/+486t74+7Wc0z23a
DFQ6aI4/642JyTZGzB5sKlPKiVr7DuQZy293lhLmS60J6Vy75G4s11rMFF39HPrfoSqJ+84Ya7I7
eM5u5nBYLnXQVo+kUSHz45aAhW2M5u33v6193sp/fnxxX54rbdp1bPb+p5sg3bnz0KHKPZ3+9NiC
5XgVkBIvGV9kwIvyPH3rzUw9aE+mzHtIJI0bZaNFCDIJB9VN48wy9a1qNDI4QhjvGtEPawjA3cHP
h/B2DOtpxxAJEUDiV8eR5JQ/FCscuH5e5ugXsJajkvU8Ttbe2Q7485NUdGooS1u0YFsNzCyj6r8m
to2jBU0GVD+CxxlZDJ1fvY3UwVzyMoUmNi+SbFc6exUWrik8Y0RaKBGbop3cKVZhlIVxFhruUxZC
BFmNrt1EcdP4QbXLA6fdNPPCyjm5YiIVERVQstUuCY5oCYuU4Ou5VK+ZG5IEW5rndGwObhC2XNQ2
Ltlxx7I0gluzzOqDZEZ9mt0JgcGgJIANL7WvC4JKERJ1gVxiBTV53MlRN2/QNgpj3SR+vtYBA7hw
BvXUL0VwSKIyeLSYyJ85iajt3CYCGjztE9vqNpO0IIzTXRf3uSCwhdBl2M66EMN70C13S1l/mDgR
1pjrl002WQyLy6iPYWVCawNS+wra0LggFcslf60JroRtLHz/ocVLqr5HpGmfnDYC2NmZpNG6dB8f
M8dDCOaIzL+wo244ydBY+h2Z7Qz46kJcp5kUaKRmbgf4E+NBNnP+ZQZ34qFYBOafeZPx4dkdYWfk
qsKyAJ6uL71cRA+5dJLrmsE7z6tbA7YOFeiuViPa1G3nLRuDIN110bcoJZNg0CdkUhFSHJTZr5F0
SnM7MIOIp3Z86cD5vvEgNFAfvWr+qhDjXHSFBCXKUQ0vd+Ig5QmV723qsSvu2LYFmlcxfGXtrL5Z
kyajySQYT1SifQLVQxKn15NK8COJs7RLotvDMXut3OS+C4anqBIViazuErlb2w0bkpZRx153YxWs
iklEarXMSz+swM1B5RC5IA3EhPc3IdBZ24vtxqAnmhtD1t1lTuX6TMgmuYsqyQ8hw/sLw6nNbV25
4WkGkeGiOdPhV9811MXSnfUkhk9O0Dh8wY3FpLoysgNc3e+FGrxtAhRmXzFURBoS3rtT8xpoXe1r
doJ7PZTqwSsCZ98tVIm93UzOqlHVcFX15LiiU3SyTWf5g1wpab9RM3W35CPL1Ty45YFWnn2RSv+s
2rOMzUKpeWkm2YaE8YclGYp1jzb2QL8Wwp5PQuy6Lmzyxy1YXw25EZu8SxYyNcsJHmrhR3m2JVNp
3iaWJNcsLEJSmTPa2atUD32/0ebUSnRp8CHicDZ1EoNrFDGb2M7SRvg2ybyk1nJR+NRIW8opQddU
E0jaLiFM00Wkl/2CsCYIsuEEb8ghezkXwHPOdGAUI9AgZsiFR3wgRlznbo9RwAtfhrFgsWbsDzOv
RxjMM25dVKo4c3oHx3gCPnZCrbo8K6b1O3An1jsukfojSb300TD95m2Rtwk8NfZ5Vs6dFfXpFjZ4
cT1B97kEmZeBKKp0HsSc9JvY8yV/DkZEKohrdmE+tle43c23VuXTvia19zAuhnkHdSx96S3D3gz4
3qEBTsuBmWCwipTHNji21nAnIc+8M2cHzkn3dd2Zk956tf3cmQ5dcqOWDCPUpBcm8pk5H0sG+xk4
xZbL1YBXjv1WBo/JaPTPbkmdmQLhHTYQn+sK9Ks57EG5zN9CMk8Zs05UM+VoSsGMFcnNqipAtyPn
c65nbDXwnip3uq2TaHmGY27tvXqy11PQD+1N7qASXvVyMt6sYma4btoZQ8qheoJ0FB4ngr1iqXjW
1shIYPs44L9jKHFOFw91qXdZnRebZDLyvUsxc/CA3TwYXuYp+I0kKfAQ2+2NVzuZgTMD8+mqrBJ3
m5q6tDZWRxTXCnfSkG+ph6LLqQJRa/aI2/K0dR68NoIsxX0uL7h5ttw2fTsAjamq7z6H9PuBM9tb
V39MY8mIAdL+O71JZ4Mb5FiOl4SVDuuocL3bzmHxnYIkiDMEObEQZnAvrSo6at2Hq4AkWRQc48Bi
njkyefWHLrrWQJsOYzPIg25dg1AHz+y/+GM1nSyce7E3ZEdPpWJfTYUZ15ZTbh1liXhGuhlbUskd
r22/hcvbb5bF5bt6dg+NdjC2VgV0S876vINQQ7yM2GpJSaA9d4/CICq/CAO6bxnYem+5I/ksfd9W
K6nnd89o+5MxCfdihsj/1fMDhiZZX9zarad2XRi098L2SB8NjOz77NbLU0sY+kbKeqdtW9z2gfvU
KeIMTWMcwfFPEJMye5pZvZrE6uK+BIq/SmgrfXWF65760EtJ3ux9cvbKkagkxEHYlh0TsSA93CI2
FkcfW5LmHuqqtsqV6ozyshpcksdgxzSHXnuejX7Q9ODZTwM3IRPp7QIKAskBWvzKaNjZCJ6C7QlS
+MEeA3ObpM70oBoj3GE/HTahxxAJLdiV4Q4YmpHZ0+mucx3eL0HjY8cNCiBZwm/DhyyYqltCW1oZ
t7aR5btRW1SnXeC8Z6ZKt65wOnNdzzIHyuvByK3gX67aDABkMkftheeVzZqrLy5d09jPjBvecG9G
F2gmCzp4rjfs/GQkfTgblLgc5qX7niUyy0Bbeim8d1ficwIWD905DbBpTMgAAFuL+kMYvXXV+pn3
iP3JQ6wHruVyEDkIjBylI4tpM/Rr7AmtD3vK729xR9j7JWyaCxsdFf6B3D7OuNcBGfjZVTs750e7
X46q4mvCPuZ4NLW+tep8C9W+67x2nAPi0BB1PBsdLEWy9sr1CJmGddar7s72543rYXPGFSKXIwvW
e+ZE9QaCRXDs6lQSVzDUr8OU8sAH6bptjOFCazzypLoMl2nO0AGQPWh+HaQbGjUzcKmmWLeuQ2b9
qJ5N5U2rYumtL3mHUFUnwZNFhGgcltJe0T01CSA2A+cinyIosk1VgiCNir2/NNkmHUa9Rk9m7PNx
jtaWVTuXCSWCPY4NPg2OjnHK6gdzjX3fYHKD1FZm94zRql2Rquy0aLQ//PVQbxGzO9clmQd3Tjku
V0Y7j6xfkaYTceZzkt18r5jHaWIpMbDAEWWEas7hBc9+85w5ylhrUCpPU0Efw4BppeK8CZptdb5E
XVDOew+PwzrIfbUP1JhunPILux+reH02qLlWuVD2Q3Ff0SXnYGKldX5KOx+9Tp0eiKd9DTOCxZwO
za5N0MTeqpuBsHOJCN1QKH4ocD6IIm5ehqVWxyFTzz2QrK+Bit66dqbUDlgDyYHfj6WHmFpZL/DG
mxuHdWFTp9VyF5QaoVGSbGF95bdZvwCxbSmmd6mscH/Y9RJbvY/FDhEaRQgHaxXp6mTi6N+4vpab
RFbqGEbw2rNGRNs0GaGWFerCDfL8xCEEQHJAmHzizBYK0yV9BmGbIs/O7lynehAzrk0ce+1hqQ1o
qm5SX0ZORSajNei1TNy3HmcItd2EN8fmHxSbm5ow6a95jQ0mo3hcW8pP9kW4NGu5ZOHGKMDKYyUR
CFuriMVgArBEVDaFpjrNRY/9RuknUOvTqnS8ngxyExuECYM4tqwcrbLl55G5hamKftXwH4u5WojF
NGSBvM1qXV43K4KIn0abujf8UyF0FltLM+yGyjAg9sEtQW8Z4CmYKuh3XvutrRGVBvV03zcgCIHg
m9usz6vnfkyHHbbEaWM344OMJpshT+s9iRwHmUrTcdOVY3lKiSVfm0iJ3Xo+CLM1L2wxmleqRwuW
AcjfWxK/sYZiuJZG2x2WKnW+kVBqbrVfdFC4A4qzPpweXRe2P9e/jYPWxRSC5QmNrfOSCzJFcFst
G6FHnnArUbQEmr2qiiUuPPJlCAGfqJKMvL6KRt1uSkXWiD1K9zpsnODCysQ3q8v1k06ku2dFHw6J
0rTL8WFt3N5L30bwMStf1hlzUKd86vy+f0UN19xGZFV8sQcyNKRX7wAKOEc9Jt0apYhawUYeDsZg
1dE+r+klNO7UbubW6bh34uxTyob6AwNfjsKPJAAks1nPeCU396atsqvIzwASpmy6ppEYGyPr5QFP
f73KhmTYBlZjrrllIs5aQ1GCAyWPxnDncE1XbA4hEg38W7LTsZGX3sYr8FeVoU3xiR/KmIXaVmNZ
xE4XtXdTKci1yVkLx6pUm5bpOPJQ1h6fM8y6IIHhBF+JsFszPMPp8rLeWloix0dggGQuhYzkUtjn
q7Eoh9OMcvwm8Af/SI9GgW9wFp5T/6Cw1EB+dMbm2so96xq8l0EAYUtATNkjQNWciDu0z3eCM9OK
DxjXOgxRPOc1HhxiCPbCIKR9MluLRUWaxNQvl6LJ38zZ9K+ERMeMYfFqqCnwB2P57mIWj4OKtNwc
qAZOaPujyQjB7WU935IkIba2maEnzGfjKDBR2LgceiwYpt8/JoNdX6IJBtHl1Vd6GF6YhWFD7Mzn
ukRkaoAvXPeZbazsFsNxZ6ItFQC1Ocvq8rYdGvZthj8o/MjuEa0zwv1z+wOJ8TkHc5nsTDvPeNsn
YqXdJHoaLVjKosi/ld64XMqOfiVYwiWICZSGnzDoeectWfV9oLbaalQNFxbI5JuxaIAV26y5gUmx
slKK+UAsK+m+uENpwhYWBpGTdvVodF1yDDs/3JYJGkGQ/rjVdIKwfUpnEsT9N/j+87pfckyIKgve
Stk2Mecmax9lrvvQoydc1ZXfrq0eOkepq8JZ5b4I2D6KhaQh7hYBJAshQjl5NFF0aZU9ZodgJLO9
m/SVIMvpsSIDig2lSYiQdsrDyCx80/kzknPg8g94JnZzM3YXkZuhY48G9ap7KFummq4aga/RqHm4
cSa1tz4QzG+mkE+2O9bkdAfwZGfwz0s45YeoSvxtESAOLf0ce8/kd/0l3Kfufi41sNqK82M8iimE
0jXl5dFJiMBN0+xjgUy06lHekoHnm/EyD9XBTOirroa6nbbayewtDrtlXVRkHlk1dtqQPpZNmv0q
7Ts3FkVf7m3PXT4mKtJLIwmszbig2c0dfe8QaL9ltIosBjncurOC5ruT4Gt1pNFRHfDm0ULyqlXA
YPCmQB6AoofV8TnIp3Hnue2hLzN5pdPRRiI7vUSles/yItiS6d7sR0/NmCQjcweAvjpMCGHdlWj9
4d1AXlXHGGiHxyKas2cRFuq7Jz8KFXDW9NC820mt8OL6MGntpfqaNjJfg0boD2oY3QO64uFmsWe2
kJGkxY2NhHifFFaIbUyn/s6sLDeezmf5NkubLX275C4dWbySdBH7HAXvPbsrrtS2TtYFuRNx0pZT
Q6iJ22xFo3mTSpJiMIzIjoKxKduXpBqnfS91QieqzDa6z/HHEY19QJP/pjBKHNQYJbsSSfUTneng
eq6JAEGxal56TpRejo0gu8s1m2ircrT0nNBVhs+LE4YFrBzANjbWtsG1MauScC/ZMFz23NkVsZUq
k3wpQ7bjurNnSXXM6LkDqbsg6fbGh2ac6m1Dp/oiKMubzAucTZNSgmcLWAV3LkVclFiVTLClF2iG
AIPLsH1aqgbFNcUs+e4c8IjbwDUyb32tANd5Vm/htiMmcdPn+R09KyYC6L11O1MOBkFJjFE0+WvH
x4CSmrXY8jHjVRJ2yQ5DZX81JcKEKbu4G1EFsYUSC3MNwc99/gqsC66giyOrpmO2xdmwkYsvV1ZC
gtkio/44OlFCcrx7o8YzxlZhlODs1D6ag0uChTnZiMb73Ng0YzI9MxzJ48rjJN2YvvwYGfC+4jgp
bgtjmOOI6gtle5vtMA06p57u9ZfaJ00ZaG2AG6gitOW9TVNrd3ZMRm2LEyc6h4GgHL2wzFJcBIZ1
TBvvmdwClOQVauxc9o+NZZVH4RI4FuEWWHvSXTZVFOqvg9/74W5OziETLrEtqJNcbzdiO7tH1l+u
hdPLndOK/jQhSju0yLK3me1mLw5N13KFezZcy25oT7ZIuk0QdfmHHeb5lTFIQqUhyK59Kr5Dz1N6
pDJosL0H0b5zUyNW2ncPVbWY1LDaeaSlEL0GYQPONPO7kzdMwU0UpQxsxoinsAmpw/u5brd+xyvL
cQpzm5jw2Ca5fzPNTkkGNh0dL1X9uRbzjh2RSRRtpdO/4ifFFq+jyQ1XQKLte1M7OfhkEiq+56gZ
EPd3ubqBL8+GoWZOM9QNh6RPuxObNcLvMAmOEioPGQ8YJ/e9XVYXZ+e3vQok/R3pdcmXJciaiyIY
zItzlMOTRY9pWy7lEFFJZD1L67BwRGYU/aISFIZF3uotrDZiMAOk8YhPR5LawUs+wz9T95Zy5VVK
ugsbYTEuaTyxkjWraDEUvqy0jDJSBaAvpM3Mz1b+UKXrGaL/CUtaQMClmL7pDMuQL7OzNdsi7CBp
lvF6MQx12ySlfRRJ3T4UVlpSTdQzZ8EBj4bM/OFY4jAr4rTQPW7VBUbRCrKK9X3M8SoQVVG9mZVP
az7zp+JmmLO6jjGX5/5lpbFUr0LZFJd4c1G5lLIPSR+fcvvZzQf50fUl4UqYPuujXQC7xg0chMbK
wMh3U495z9bLifvSJDBMnlRQG3ZsjZ6/l9IMvs85CtqFdfEjnZs0PFKH+XtQNOyrk2FlSdxH1jlO
rlT1sfVx2a/zzpAPRpq5T5Go9Dezblu6haS2kkKjmZGOLFUvfWcO66Ua+HV7sLqXaY/eqySe64kM
dfkBbcIEmzMFhKHkkdqMtuGu+qxoWwKjYF7Hka8FDmbHYE6PuDDcdhzp6N+X9j7JHPu+Faq7momb
gvdV5ZDMU7txT1lXMasaTWAyKzhj0lln/VkWHKXTY72ECCZlU6HTdX/8Xk4yeHHXFmaxpcCUX7t5
8qIVdgH+2WpWPPz1fBMriK4d5tsnr8+IXGSgkuxhRU+PTUJm3m6s5uhQqGWRK9vvS3lK6wD3FYKo
vLsv2hGhUGJinQsqxqT5MGTd/VC0pbWFSe1uK/LbMzLGHHHvmHVaXuBjzPJYQzhz1mapFGlAVe1A
RYtcOhs2b33SFw4RiR1DITaEDNFkNaNni8KkOgZkVdwT+KJ3bV9N3kYHPRekmzsuqYUmC+42cHB3
y1NaWFsGZlQWVcfotuyYeBFxSXcjToJF3NPSSL/QhucEHRmtu+2t0XxpuqA70D8vwEoU4smciqEk
0IM5E6lGepfUs/7Wjb2+suZpPvhe0efHiHHvFQ1ZfjzwDZx054llqCOeU070Cb54HswYgT5CvKhv
v5JompyiAm9WgDZ3SxppsQ8TnzFuHczpm2WkxSUOMrQ8A5rgYaNg++Ukj3JA2pQ0LYe4NSPCMkyC
s+6DqiVJLCdrrVpjuudpTBOPOWUX8n+Vk+SYox3niY4AkSYqbxWLheim1yby5ANAe/0N040d0KJz
jFfyyNMvXuPIB7qaBoe7ufHXeViSEIDCeXxUpqOesfuQKmLV4RNnBv8qcNJpgZYVnRrlUx8QMeqz
ydeGvwo61ivGptTjCbGH60gQcr4tsgJJXQf035wM6krNQnrFe6CreKI5W8ZFD51x5VgEpBIDBrZ7
1TshThV8qOaXloChEFICEh06WDxZaijcp5AOPYEB0uFGyMJjKKFMwc0EiHIcAKdDuVZdcofIg32X
ZnB1naNuXcshzE6RiMRNpOtEbK2EvuoKQ7P+BuqhoQFaAbdAwTBnBxQq3pMjKx6Czm+/Clv7330n
Ky4zYlNpQ84jy4MJOPykDTeoVoKTOemGc17MzBhMXh7RnPVZRUuq5doTXvSQ4f5lGBvxBBqt5CbU
PZOjbQckgHymgkSFFa509B8DaOQ9Parx0QAssQeZyAvLwAAvtdnHYuTBZVtITlngi/vZC+RDGYVZ
d8i9LvjOYWes1s2geTdyjQSZgmAxEKkaDZWZRs+zo44GjtEQrtTEC33EL2KGtHBB2KHdXeBIye7Y
iiToC1UmxYU/98VehUGqLlPejyoeGXG8ZMQJfC2ZXl3VJW/n7JE4QVgiq245p1+YTnE5A8ue6+ux
C2eKjixdNiYTo2L7Y3Ddo4D5wKt0RuUnA8u9j9kZf2hxfr91y0HnKjzLvOu5K7dnMQvcua4m59sq
R9Z7PoQfGhFFLhySyldjZKt7jYWPUVRS6G1xXplrNoBttEzTpeklODHrpr2r83picmSRXk1Rzw5U
+vw1HWdzZxf1fAJUprgG6H5vwE003ksplIClUWQ+TVT66ucOFTdpqoTeNWAp2FWryg/j2S58cZ2B
H91JLZsL02gbgl0N86CXjHvBJtf6MTeYJnegOpKBAdWzni8lazvBSMm18CA3rPPFYZ3zkoZFxJSG
88SR0tyJgkxE4P7ZneL5vpZTmZxG7CkbnXnD3kgthmUTNXVcNQsXibipSh+DoekI8qtrOq21ESbG
Ya5MMcPR44GzCdhygVDi8bRtZq7rupQU2yZd0l3GuOaSgekSrgoCvcjQA/NaMDEVyJt1Lx+m1uJd
PIN5roeWeHWug79PZGTEpVMpuR5VQ7yc13mHhnkCNKEQWZFttd6Dy9O9KzuDFI1UNN6rYEOhSsbo
tm/T8VRUqhsuGYWyZWkfkXHtonqleCj20YQ9sS8mbwtjmEdlYEIbtyGTD5zO7BdmNo+Prql96kbF
JkVePAIrZxb3FFqktFD28PDqImJGmbUEbsdjINgwqQ7tI8f4/nqWA9bINnMngJUdMv5isgir1dc9
gEJCoPBu+jV7g2FMSKDbyTj0/dgdaE3wbTziWbuY1rixn7Aok9YRDKzxRt11LFXac9N/CjT/I+fc
Q1Pxv/86/zffALGoPM30D1vX//7p/0YU2703V6/Ve/f5R/30k7v//vHXyIjWr/r1pz+QKk3+z23/
rua7964X//wt/vVv/l//8l8EsIe5ff/H374R5KHPPy3Nm58Dg1D2/I+a9PyL/Os/O//+//jbKlfV
6yec2NnP8k9XHXaEvyOm8ZE7+xbszrMsbHzv9D/+ht8Olh26emR55wX1LFb5/6668O+IYM+iTTZt
BL4mMqV/ueqiv0dMP+Gbeoxy8Ov5/n/iqoN0+2/S1+BHOLwX2IwDIVJ+0v24dDQR5db2bkoXhiSd
vdjL1rAH0AjVoqrrqEfrtu0F/rsDZi6dbgRPI43JbBmPRJqYbhzQXteQH1r7bs4C9ewSVDnHBbXh
N3N01Re2rhYKESHpcLdUNFdxVrfsVGqgy70Nqqpy1rJ1Rb5ehn4+28WzoI+RqzDcsKgoaMDOtkdY
edlm1lr6WUp0N8RIAkS4sLh7hobBTOVau6oZIOLIGSWC8jS5lhMHinovmCkAVqkbQFmclRqgA6VI
Ll1+mdcqc1CHGKqlRG/G2XjnNx4NtENC3mN+GN85DoE1CIsWfAsq3WTHp1qXkyBDk/RJF7yZFtM2
nEu/2uKJ1c6uW+asXy+MCMmKI8dtOqdxmmOsBBXsunF79xtAlwhKGIadFakjNvF3prNQh9ipd62m
1rV39DE9qiI74BRF1Hr6lSSS0OP8brjwclKF8bsroDvEhayH5zZPJA4nO/MflIliZoV4rEJXmaTq
sTPt7smG0fqRTYKaUS1OgKlfTHWDwsbjV8pca7kjyMmHR0G+9LIKgskja9RspzcDjxc5r07i0GCx
XYgpY181100+KnrOgapoNw4Wa6+olFHHts+BHhM9xEuO6QxPstasvkvHnRQvUrBYKzPs2i8+9d2D
18jeAR0QyjT2w6I4LT7Oi+shoDvJmScx+lWYmt538i6BiM1F0L91SppfPLOVN/O8YE4fad9lcSc6
BtfUIf1HQLyFRaztGDHc7Ob8gsjabjyEQJ68izlxjOndkxbzZA4z9sc0FNaFyP0GxZhtCSPWXqBR
qI32/L6MJEWshl6W7srT09mwPSj/mDjD0iCIKmprMzMtxb9VGmQvkUwHmiMfprBFKQULAW2nb17M
s+6+dRjdiTGiM8MinURZtNUs97ixiNNq0e23gxGjVw1Rglalcy1TSzKVNMz+zg/74otWhV0dlGkU
z/7kk2iXDLnrrLyqC4l8bLOCfOusKpI4Bd5DloEFwCSek7LPdnaK0fcGtkHZIRdoCxGjl+3b0xJU
U7P3UgJDaxfJL4Vb6CHry9vpbu7oEDNUOneneKjrW/RJxB01kQi+ETJhWxvGk7y4vckOj3DdZOSB
6oCGfjmR4x63BVxF5uoLQ1NvbBjQFlM1oVNzqvHNGQR4PELMGONZOiPTaFbh2Y5hnkc8+ZijR8HH
8b1x7OwUhBwkZlExTvOZBwDbOE8V1hCAkWEJRR7tCuY8wegsA9q4MmgHX/lZAPliCenqr8H+IT0b
fZdloyUwZ4gZmiVEoznz11Q1CHiEDBKwdIbZUT5HgN4an7Fl0jXjRdO5ZJPPmNmOdBHCZ9C8pLXW
AR0E2kuedZn+P6LOYzlSpd2i73LnRACJnRaUl1TybkJILQmT+MTm0/+rzuROj+mWqiDzM3uvbTjO
qYVc9BxWzhDEaNVzHSVOZxQEs7vGyzBfFQhdWjAahNDD9gLpzHRnBkgKtutgqx+1MCo7rhxv2BGl
qd8TKQtev5WiMQ6X2XjpSm9J9uEV7r1LPdZHsAeAIOw4OZfh0PNELrGHKumNv5bPFD5L08YGVJf9
yJfJHJIhEqNXeyQfOgjm/iHluDFepqwho7HpUpgRLWvdakupRTqTFbJb65uO0aJXVSQtZgANHtDv
rKysWgRbGyJzHTgSSV5NjBtGcuz9GszCZjUnVD2uN5KeZa4kqBMQ5+YvQTP6lKKqHb7DzGScZLaG
h1elVw64yrFVTbQot0Vf5bffKMh4rgePHOVtVjVoU6pOsdxe59DuNuOguGbSorXKo5cVHNIZJeWn
lklibQcxFreVz7xtY7peQdBb65i7Lp/C8ki5hMjBDyz9L5hUc1+vFSnmRiZYsvUlAcTxxJmmd4FA
57jLr5X3rkBJGm7IO83UESkYFAIPU2SzUZ3dio0YoHBRfc+Iaex5eXM0Qt6NhSHxw4d8accFajow
EZTTBTy3hYNbEY8OO4RyYGFVx5OBgGVq6pjPtHoMvKpN44pj16YQLEgkbUn6IXt7cbNPuYTqPa9q
kmWHzHM7sCLLdElhyyWRNBP7S+cMHTjx3cHbh0NIn1cU2fSHuV0x2Q8Wd9oZw1gdcdeX4pSneRue
a767MG4WS1VbF4HyzdCIgk0j/DSaW3J5mYH1peOTPeReg1WbFJ0WqcItmiWLXOBgJAvwPz4/Flmi
3HDiGy3T6aQRgx8rQ5MjrIuKKYjMrHyLCyIUEZN5V6NGC/nJ9Wibj40hIXB4DfNE4GWmvFlaTs64
HRcUsgSAJkXkcOzjjoXi9wA93iZ6F4HRR+o7wxeBdfZ0rucUhNLcdsEY5UbZ1VtQMBxr2Jbo8RbO
3C2alOLVXBMTwT2pzPBLoEsZF4d46fUE6KZGSlcmTOpIcja+U5yxGQqKpGIOMCNYAO7bN+OWq6GH
cGcH3wSEdXIL0j+7uFRG5lGgyjNZdeW9t/Xt0eOTUUXy53m5sJnu6PngyD7k+yvH7onxTDpFJVIv
GwkVGX48G7kLuGYmTXavm3kCh6OZnzLjnIerzsIeV+BIa8kt47rBVqV2MDH2tYLvCY0M93JY9vtC
ieqU1I5/KumgzqtjFAZTyoL9sOr0+sswc31pJMcxOTbf3uBgqepvB2WDipposPtobYL+AxmD8aFY
8G59v0Jx2Z8yB6ZI6xbZEQWMGY15v6tXseycxqePRNXNTjw8BG15JJoYNrKHrmWDIo5/O1SW+et6
0F3hSfmIZ+z/YGtp428kayyHZVQq/7Tb6mhk5RPPLhEdNqORuKwTV0Lo0+S149fjVxfG6N5YrXbL
Q9Y3XMpeATMx0lBPIw5770Ws/qEaw3s50SKXUJe3o9mImJHKxWh9kwXQsCtTT9xXpqsYso+UQJuR
lGpN9ZGlu7bHChlkg0EjNXgkXtTMzauMoIsa01hC/Wh7j4625GuLhmZDsdIzBvZITWj7no0TKImN
Zj+9XQriF9qgaiM7zK1v/IBuxFx2EVsgPbhLAe2BH/K9j6CqOdRZ5FYOFwVrtI5Oed3xcHUb1+ss
Ph5MUKiSYUrNvtXFYkG5lYb2W2UgW1W1JD4512byPtvgNxffP46oA5YDGUbgZKRrOr9MI6q7DqTd
wTKm6bpG+O+r5b6NqwWpuT/Lnjg7gHMqd6A+JoYYb4m9g8AQLqr88tI0/BzW4dT5hthAVSMAIMnv
OnzxmyALkztXB0lkMrZCTeBHV0w1WCqa2wMufGMvs6aPwxk1fpsPeuczc33QcjAOTYr5p4cwWOnP
kNjqp25M5XmckBywJCDYPO8eCz2InkpQTkyWfRljAgax2hM7mCU1aAT0Ij4wLN28Nag9N4zF4wZB
NLoYVdmvqsfsTk2ECntEuH9LVJt8JtmT2L5R8x/6Fd00en7OUMhnY/eazOVxhP/woGnBWO3UXnNc
zcLYt46MF5ae8dggyRDkREWT621Xpe8wyfBAaWqTZeLgFVrRqMPo2WjCHBktwekdh/VxVtYnBXye
Iumx0V8NSGwUoYe7Oa356OuxGohUn8yYcnt8WcyqfABuQHUn4YCPokgOg8EhMFpd++cOxnrr9KQc
NWYCFmIeG4CaePM4sdn7e13Qb6dmQk6QVmi7jPrZ5AiWDKXrrNjQHsyHpuq2RVBBRlScL6mBRq8V
e4hyIFF7ilETCkeEYgVqVM3xwP4SnYXrgc/Sl2DM2yhD+nvGPfTI6uHBQnkdVYNwNkpANvPWythP
CavA0XoTYX6q0/5H5eVWz1csFauybW55zt6Yip2zjuVpzdZnyWuFtUCdLUwnKDVWdunFR9jZx0bo
L9exv1dLeQ2ZkEZLrcFLKTpkg1hmYL+1aGlA3f+JeWYsBtZ2W7lQmgaewFvQl+U2cEjRs6/7a0So
NB9+qTZJS7AZVqprZqQ/Lxu2YD4625kd7WSM9Q3VnX1svZXwz7IhSGiWu8mpXpH3z8fJyxjAjiv8
BC3AOfUDA+cJKGKqyeEe0PhucpE6+3zyrsMb/e0wN8xFBokVMsGFI+kz86dnb2QqGKUZo/h4zWsB
kZqx4W1YS5bqChVYRTm6McqyxZ3iaDhP6LFq+TS2/v2QWwQMAb0zaVPUduyq5C73vXvAw8ZusAtK
Lc4Cnjdh/2p37dlkBGa498P6U1Xq7JuKz1ryeoW5+SZY3GwXO9GRj43lbFjz8Ml04odc0H4/Yq1A
jVRDE0vzG96dhPTa9CMwAMmF033jBRDH1HBT0/Mp190ZZTOdextALmCXazM2oXRwRv1ECN47G0K6
py4Rh8Au5l1uGeHXKCSSWjMvRtaWpJUfS4Uygv7A5ncgA5Tfqx7eKhXeIHigBRbBjunZr+YyySB1
9Sr2GuM4ts5p0nYHwzO4p+BL49pnVNqCGPV9sjwqC7orA+u4F86tF8or3tk5lohETxjgfnO/Ldhc
8Y/cyjMhdAUE24/Nu5YYQ7FPlOaMODOxPmwru7r5glM3N8dF+CSqjsZC7UCddJZgsXaa2XssRAK5
Fs04ytCE5qsuI8a73n7o+crdMNvPSJRyNWNQgHrbeucmrD6SZUGn6nv/BsM4deb8Q9TVeu7a4RLY
YPEAZobh2TCsh9TTxW23InqCQrOjX9j1TnCwSBYgDUb6UEzW/M5Oxb7HKbjp0N6h/QmCC/U20ew+
pW0xGO92zS/lzWW/DXKMFdIsH1c/dbiKpPMuKM4o9spDsprPgZ8/EKZz6nuDTxLTIYiuvnOiBr06
Cqe/VM834EbSvY3PYuUqA0vvzivteLoc8rWcNyVjtAgZ+cJqlCBj5QCaDsjvvUHhJ4h3td7WYcy2
1GsW9auRQAfEI6MOyALOaJxhv0OImj9t32kjdHpmvKT0O24zTsdMFCqJpj7V+YZpUhCHyB8uFXHE
N1U2V+8FwoTPNJvWuEKu+sHTNL6Pyu9YxOT3QS2isVaA19MqvNOQJSantWJHpXriENf93Vqs71AX
q2m3Dk3xIOldMD0EnUnu7/RjVW5chabeNFIM2x5REZ9oFncihes9fENeHvezZdy2IBxjlo/Ne5u5
D+OM3JAH+AZuBiS3GhJz67Hkb0Kp3/Om1L+2FjwSIO4cpgkPTmZsQrVyNMHSBlMrcZHsikWYv3JE
mj+X0H7t4SIW2tBAzyxtreBDm9I/+DYWmqwAVZz43c7K9fDOPmhx6SK87tSEaPLJ8wrQZJ67ZkLg
PdxKnT4NBbHBOqk+57GdNyjj9yqtvpO+vl8wJBYSh0dtNfdIM9x3b7kSi83qzSq7Z2GCglzQvMbI
IP86fH63bsakLLEhmXowdat8/M0SczgZzFuwowA0b0+z5bxLY9hPtkOiuVgZkzQKfafL06qaq/8N
6mQhF3mZx8B4CXV2Z7AEiQNGTOCfe3fXzTZfyzQEiLqrRjxC8KI1XtKBm8sAUu6aKftb+owMjUSc
5ckHNbfcDFn+IK4gZHvM3kxrLClrzWDTDxKj2nrqg/FgWFenYAvRfkpS/odiuEvG+bPqjF/HIdvT
VD3o0ZlyrWbxHBvVtPKBBTm33FR/pxl6SrbatyWaQyM0anrnlmkDFk9iJksclSpAIh4P3gzXnE5q
MyXBn5xZlIW1SpD45tfdIMrk1Z/ZpDCdYYQHqh1NbndDH/rFtemzLDc+ue/qyFX81fw2jn1j8nfD
MG39bWOZl8FBApnUZMUxfsjFRqNvRGnJOi3sECEizNdhZdGlo7filT+wvGp2CZoajoM+zc54PrjV
DLWFGB5TYD1LHz1TPKf+lJ4JYNCPaSmOkOQzMhXGMI9csfz6XjfvjIBfDRjKXdI3SNOd4Wi7yzNG
xMS+Dl792HInHE3NodJ8alq4zJFXXe+nGnguAvVhk2fd/WyPwthMPQKT/gox9dmCbjFXJdEVHSfj
wpH2DrgBd+yQXn/8GgdjI7as/J14shL3udUcUEs2WJET5uKQtUrHQZ6a6KYhUd+abX7TudMTbOYY
EMW+schbF976S/wC1JmB8cUGrVGwTRl1b/pqMa+/FD++y3wZr46wtxwIoKxTlwprZtIVz4zXGQfW
K+OvaWqKz7WzrnnVlea6WnjOirnvDsbIto7YggyRqRrjznRL5pOVeSLL/tSm0OHJQvgza/aPNkPD
0dmv4fCmGNPdujI1XvQMTnXuXydn+ocpcEt0FeR32kZOpbVirGdbQNYCvhOsEslz7waPrBwClAFW
x2qyASmEz3AGSt6On1OAnC00JDOIhdSt/ZiG52AOaZUGh/lH0vgMa4sRfZqiN0HBHCmRgaW0vS+A
v/rc1PMfSr9d3VxVc7AtjmMYYFEph9/aajEwzvKZZNf9tDRvOsy+sdhodM3tIaFl/FptyqmK/X/f
WhLzT692OEP1KTD9l6orjn2xnmSrBUszAlsnZcWzZFhpZFfVMNjuZ2IL6qikHnRah8m8fOdwYF6X
Wu98k+vW9q0L0NaoXGk0FwFLviExY8Oky2EEUOztQZ3JRkDvUxRItwfBfIrYBRO3pZ5ozGp9Du1M
nCSS8FNX939JOLDQwwf+Xqb/HXrp1N/kE5JdueafdGnmdlrtCR/telPN6h2kGLjLKcPeUmbBQyXb
+bbmVulnFskdgxlg8egqWgtUP4Yayk7vohkbPDX9eh7ZSt/Bl4FjW1rjBcfGE+Yv3uIOdO1V35uO
3OV1uD6anKks1O8ZE15yldElYhLdX+Err4lv/o1FfSjcBTaweVmJtMQC3b52jW1GHMB25I7jm2hD
pFZh9eYHk3/sJwxHHKEmKwrSH3tVoO+T76vDWTPQMRGQnm+ndDimHl+HCJv5xZ9aRlXsxBBpeaiL
0JYiIH/2utKmy8Y/ggVUPoYd5jsaiQ63pLYOVrqqXd+JB/jbwTkY5+7it9Zp7IrypXKd5kf1ghAP
GyUQVFu5y8OuoTeULiNS74vrmcx5TBdZZDZrhTwAZnWnioszzsOu6UwAay6nYNU2Q73BUsco163c
7mIkFFQ7W4Y/AZZeulTj4C5BejebvcXYNAy3FfsTslJydDu4KoD2a2vbWewpElbhWz00+FaLpdsz
nHwlOX5GHdzpOHTDPA6D+WdtlvCGeKzRZaSZYjkuh8+qRYoake9Z7fphnNhRJ9OeMQHU2zUhG6P8
FV6JpGA+hGH/vUjm3J2n1GuHW0tGRkAXA6vXBnntqKBDypEIc5tha0bsQd5DxAMpkc4Ocn2jhQAz
4VV8Yl1Krekai6HhfhsBSRPe1ezSwNnpuNK/V9PE4VWA/15Qxkbz2K1P6JHgx1iu65wZsDCaQ2hT
vzsePXfSmt0/7c0phFmT2pDRuYl7jvJvprVCFqjnY0+zy1O0trsEavm10pes7QivmB+5/8aonQnL
zq3qqQlIqSzq7GuVYk1j6Ay4NRyHiII4ZFWUR96gth4pKEieOhB2HREF1LWg/bWZ5jxntb5xuDXj
VVFs9m5f/tk6eC8sS0RNIoIN8LmfYcp5rRYRCTIiI+0N1TMJG21cwco9ZAXC7lSr4eRkYRpP/gol
Wxfuvs8Y84GUGB7TVg8x5uf5bnGQ3NFujttlqCR++yTd9eRTvNV0IcrKv8M06OMewm5qWVu26Vls
L4Z3h2XDOnQjD+1kJPXRqgK1sQLgv9u1thQTVkx3O2LCkidyr50Pqy9/szn/Wuv0QYIC3JL4qjZk
9BzIFlsiAila1AS2dV78/E9XiH/aZP7nJc03XoRiZ6bBE3qcJm6xGj6nKkk/Eyt7Zj14IRPgoSxK
70XqdYxLqQfsJN0rS0K+SEMf60ZcpgXFdYpqtiUoxX5ravHG4E3FzDf/aQzJfMVq73W0jZu8C76y
AoFahx2VCwxXEiF4xQZBJPeji+izgq99a81s/cgfYorTjZ+YqLotFKPvSlrjr9kSTRyN5Ioc69n6
CvJE8vKCvCDvkv98bveeV9M6hdlNGmA0UASFvzXwxFRRPPZsAWO8ojZ9uH31PBE04tsO7mjBC7oB
dL6iC/SMu3oatqVv1ucVXy+S/Z0cmYRW5s4Z5f2IX+XeX0aGibmWO38RJ4wjJEuZM3Qc5neKz+hI
4XeclHfBZyajAXp9B7U0X15nJO0b15/DfR1CWyJFoonqAMtmszpeJPsW3DZX+s5N+nMHwGaDIfFv
KbJHw7JZBnQOCG2Hqi0NHunk3U0wUbAJ5WW7hefkbDXGfgnB4vvjuQMVnkRGgn8AeXNfQHGfnkeJ
Cc8c8iNOeFJzIdKwsF+ch7zKzn6mD0VbdAd8M6xqkP2cUG4JosNWfytHyZwrYZcXogF6hINh4WOe
5/WzZCF9h86cP/aKjU+viUWL/K4oqdkuzK+SfQqq+Fz8zK5gyRX6Cr3T2AYn0+/EUYU1Yvrp6AH+
PxVeY7+j1S+wSpo1LNHgqvghIKDGwcdAATlEj4/Yyz5E2ma3jBHnx7rt6f4SajSGuTYhDCi0+kd+
1vGHyEkLu13n7kTm2+gPA1V/B0NukAFN2snCaoEs222KOJAt+jqEtCktZUnnE/7oJchviC4gOQqP
ntn/mhZxfPSR1x4+N5hPZpKA2rINaLwhbu95Q5fTujblnWGzreY2ZiynHNSxDQGefg62aqOVcv7c
ltOLocMX6sJrWJFj3iG6gm3TSsN/HrrWNDgsLLGXS+o/LKrJuUc85XyLPgfj4a9+9S9UzXRgzcYE
p+IFJFoBszMQxIiEFD9uauemdRbjPOT1v0G70azEFOVjQ+SS51JzBnnVPWm7eAsJa4qy0s+2duge
WARye4qUgtWsSN6oQkn5uhRouWn+k6JuX3DgLx8Geqn33lk+9OwQVyUqKPrhaLunutIUcQiWOPun
YkVC4BVudtvrtmmpu5AdbJyAtNFIlgYhaXbpE1e2qOlVrVjiyVrr37FwonrqGnxpOGzSjpWH4zwa
jc2QxmYx7cdhhsiXlU4RfPoyr1jklq1+5lPhuFkmpukERVHWWi2Y3qiZvPqj6xzGhlNSePSp2YpF
pOn/+dfDZ9TLPi/wLyuTP87snK0k9X5r42g5aCxSz9Lh+YnpNQySqsow/8nMJQ841khtSZPlzlWj
sR3QaEaVUO3Jlonzxs4J7a1a3+peVRdNhA0/45xzIgpxMxUppg2jCfiWykFs7KF0392aBDDoAYqN
y6Kf23TJsPmaXYycjs13wk1G/olUD0kxpvej178mSc1R0rMExtjhyfzWAd5qbm05uwfTysY9wjce
zA6Vu2dPFpi2ML0Se9XSM2Q1s6PJoU8l3+j9QvDYWawGFcysMQTRh912UJZK4soiBaDs6AQ8fQXu
PUK0pLwxBr9jACuTZ2QksH/lmulj4XXdrYU45YRncOcoB/vjRB3FYZ0fbAkCaJNa44tfthb7d8AZ
LrcbgTbGdzFah342/4o0GWNhpA/ZZPYM9K5pgCaG+RitbPvZL9h5eXyvs4nKp9csx/QJJ0wRU6GU
GJps80laYYJ92phICDcQ2Je1Orf5at/ZvKG/mKzTd2r9ABG4XSs+gazam8qGpV1PUBjmgGrUrXLk
jYk3Ny9Ys4a4NmR2BDkHoGA2yDRRaB+GAEcq9lwmSWt612uURTYLM3eobgyDtZjDWTxvg1E3v2IY
jYgV+oQZgMACq2Q6KTp3PNOeT5GF9pfCjF23N2Q7Zcv1RWJBKzYcrH2cLOUatzqfdz3WlUvgB/O/
wmaN5WZshvowuTbsSbJJgSh8d7j6sJKI+S0oPEEkj1oi9LTZe4pn7I2pfPEz2qY73hSdryOVWcsz
6hj3VEigm1c0UPaacJ4dFh83cdcswR4OcPMS5I4uYhcMQoR+R/K7h2YX8QMQdTITgIcagXHB/SiJ
YCEJkc10QbvIzMGATRZ+0iD3K0fcaj7CFpLoEvK/Wjp8XzV42G0hiGwWYCYisYCNhO0vo9EQ5V/d
WuPXtJbZQVLrbXzoYHfFDJ8hWVEvOcOzUQ3+LR5t8niYRuAtLKgpAi0Il+T0WVmorwhbczUUW21h
HURhS/w1QSbOc4hy58VwchauxroAaoAdwl2gLXRLiTPcLeOSVSyZE/s1S/ICCZZtKjL1JlteDCtf
ee8RQJwpbrRJabew/sy15rqqmprcoTkz5pPpzO6Hp8Pruqon+M2WmTwtic6jPOP4IE4eFhyUlAmf
jLdq9oNwqbLzUA3tU68aWq5gCRH4pmYBBgqxtwEVotbxkHYoxK0FpTCL0DrbufTpnmd0J7QJuRkJ
JahePfVdtst8yRpreVkTXol6SMMbA7bd1sMpgId8Dv5ZxTSdQW3qZTOPJStWUCCbzLHxZ9kMorua
WbGdvpnzOtz2CdOIdAzu0VCE+MqYodGGGiuEDGusHX4fHW5TiDo3Ehg95J/hukItmi4qPLtBPbLM
R7tJUXNX6p2Wrd8MV2Pd6uRc3b13akeH9SGzSIwe6yVL5CNGuO5kMxlCMubVDO2cCyKiGN8eETyJ
4TmYPDMfb6rfPJom0zvbA3qNNXXpqDF0MB+Mrlm5f3AibJj9iU0y0U5ZzHKjvh7JMXEHJxbMOCK4
058K1ytyLRt5Cy3bKysItU9MHfwlQUjgh9MgztsEBnw1nnCZfmV0PgxRgtLBM5Q9F86A6yBkoxLJ
BBnDdd6D4bMkTWSzriH7kal1z6xZK0xYTkuq3+ovcZ4Rc0/tSQ2IzARjhM4JhsaU+AZBgvpqXoSk
XUaB9mwkajkhRkY6MFyVQl2R35sol/Y9hP4voMv5m+d1xpuFQsKJvFCHH+x7izvTwUbNWWGGr8xw
aYfsfrrLhtRiZlFecUnW4FgZMzJ0HXkyi5MKSustW+zskVAbZ0Ma99xCU1DGDyPO/pxa0ruUS/hT
m+olzxE/kODzK9GwH2ZUcFga6nIzmJi9Cku9+uSx4ESyYw9VWbuz2Ggh+xDym/Cml45lEzNf8Ug/
eh7G4gaiFWvZq5dsE66KRtWryGgJ1E/qhE8tY/Ojho0w9Xl2N/uMkvz0B4fJ9AlG6UdYQ3ifDy23
GxagMTbR7rEkq7dTVmydpFj3qHvfKc78Rz11xmdInh0X3zW3EMBmAKjeqCEcBEXy3CI83zp2kh5q
pelRhAog1oCfgjTKQyrwa60RTisJ57r4lgSFnubJ+NCV+Ku4uI5Qi1oYKOu15HteRTheSMxpzu3s
noIF0Rvm4OOsiIHJCapGKJsRNOve4WXr3vzVPRuQtfJxOZHiyhBjxX+FzQORHFpgjPkY1pAJsYyk
D7Rb+4ZmdBVRL1cmJoySGQQsDsyi2bpmXpnq4IYsJsJW3qwF8TTLUj2uS/YE0GqJhybcA/AmkA8y
MC9yAnNWRJQJ9dfizPpeYjBFzX7hTq9/pLKSDw4W9DNgn4rHmZHpsUjb9oE8IH5iu7K8hnk7aK4w
wDFvW2JgkCRF7t87WNeqPTN1mzjbkmvnmtE465OsE5MWhLdiYxL1+Tq6AjBMXxrZC9VCeUqa/k81
bkbSdWXgpzVLUWyuzNls0/n2esn9Bn8u86t3RDv1xVsyy9mYc08m0Mj4U2/GHAAZODuaXl5y070d
OqxwNpXe3Sxq+dzZ+TWhznM5f6uuQibcLcTAobocmCgY3TnPVJyjTzWad9Fe3SBua8C9ozNp6SEK
3d4P7XwHRGuruxGn24gksBXLSqZZ5Z7S2e/bW8TNC5SP0OrnyF6ajEEEmAu1S4PrfZYZyTowACgw
NaihBH/Eocr6Ki2T6V9uLDRcAdlS+XfLfF5ze2Cg56uHI1H9tUZJLnFOd0FPN2lzunczf+gJMhTt
S0f860PB4el+irZqnsI5H17Io8pVnE6ZFrtK2nwP0+qDbce413db3NP1g5qc0cDSn9T1D9CUrLwe
uV5+zicT5J0tc3M65hIdxA7GgU6OtWptcxs2K10FPRhmYKdYIPABvscG0xeLHwK/aIcq9tB21jsj
92yB1SIMm9taORZGu0F69nFaKkw3mSZV5VYsNUOwEugB2cO9lQWvCMO8H2b9Bld95zR8JV2/PiMZ
ZKVBSiYO9jCTavituJm4Lw3WbozDwCbikp+0xZDTs6udtzZ2EPf55AZnODsY240p8KdPrbi+b1tZ
lk+DHYxPuexZ8wdEKCOpSljyxw5dt3X2yjxZt8jbbfEMxYVkIsQRJCJiVh/CaE3ZGB2I+bXCB0YU
Az0FU3rc29mAdA7PB6+FgWYcchRhei4pTeTtHfIglfZPLgz3FSkmKWJ2fdVIysQyyRtL0HfGPTNA
E+O2XFeWeg5di0hJT4mWdAw/PKQ9+a1MaWn4iZ3qR8xZd+srKzMRuxrOvBtT4pHPRJWJv7JAF4mq
IpD3jclwlNdUC+8g5yHnkdOr0Ahh87Y8hX3/38QA7g+SztWl45UjzSasNnvdrTkapUNutumw8RD9
mQci6/11FzBM6nH8SrO7LF1lvbkmGWEbvRQktDSAiBh7jKAp9qAx1jLiIcLEw0mhAiBtAw526jdE
pSK3WiAnxMMq/DY5QL8oBN6AIin3Ui9uZz3kf23fMyLyB4Fsq8rU7D0XTdExJrVEflO2o+1tXB4D
+6iaFmgbmyaNHlysBFxJqavxnGtHtnFL5+ZdahYIxqXM9aoOoV3qdjuzL205bBr84N3sSPeA4HWB
PdVlQhWHWdjEYeasIRkukpSL9KnrwrdBTD7258ATzTnv0o6bGfWhAwALb8AZ4eiMVxSvB2U3Be87
rtKKCV1h4VAs2WvZTARK6exFnvfDMZSeSz6WD5F2o13cRT9hRSDRSPvTF84tNNO0fxMEDq0fA/S8
BOVRn94kMl3yI/JGvTxRADRU40USjFd35lRRufnowePUqTwXd6HpLjuDO9PeT3xkxR1Ux5GH17AG
j7xUb2hvGuAt3+08WtaOiG5wmXPeG9hiGyRxZDgSOHLrNax4uF4RokVUp1hA2mLty5gxdfqRhSiZ
EUCyFX/hMZsfkqRsSzAgrdSQC9D13hVF4aw3Hg3qzHEq008GJzVW2SaE4SOGxv+bAmtx3oK+91uK
rK5sHrKOyN2jNHvzOtNGkonRzeFbcKG/AknlNuLRzJFUwVeA647Ktymcznm6QrqMPbZEgSuya0EJ
wcEgdxSLSMp6GCdOumWfV2WXMuNsYEjcuONbW0LEjhm22MupL4lhfmwFSj5uWLaPFIcL6l1GO6wh
3lcPsPNLi/RtPhSkzZe3Tu2gVnGxPue7ERWmy3eA/nW/VB7ZwGisQ5zDQap+XALllliZHRtyY84m
EL95oMQx7VtnjhlXzw+Io5d+SwxjeDeljlruGFKPhJBa8OSx76K0+p3mdGnOFkCpZ6TcLM/4LClg
DNMjwyVL8yR8mCe9lHtfu6gtyTemIJ7yrM/2jJPkuh1w/UMfEx2tFBL84WsZgT/wyV5FqDlUNSQ/
6KeCU58miMrCbnBfW4qk9LCYxuAxKPfJr85U7zvbCcfGdHDblmvMI/ayvtho+GcyEZuRB4Qr14uK
oV8/MjSu5JtnphRIH4uJKHp4uePObUhZOhUE9Dg7aIYl1YfhJsR74DlgxMGy+Jf+FBVUPS5DGw1h
a1VbYab6n4dwN+OeBpYaO8MSvIRGON42toWUsiw7q7tbx0DYR55jme8G1XhfjluJcmsVpRqo9UqL
DFxa6X98TEvHflQG380q8n8ObBvkwo7hArc2Hd5l/i59CXOl9nM4E0BcunleXvIS++6W0fc4QuxN
Sx+R4EIPglrSFo9U5Jyq//f/zjL+sDX9H3XntRw5ll3RX9EHCB3AxYV7TW+YyWSSRbL5giDLwHuP
r9cCu2OGTJbI6TcpFNJMtLoKSJiLe87Ze+0sfZtTMLnF3lGaVdOAJw203jLghWv2RUaCbzSphegA
Hr6N1nABNQRcBDFhwvqbpvyPzH7X+c/0ti5//qwPz/n/A6PeZG77xKjnN/XzO2Pf9O//K/xOE9KU
0MdpNWiGCR77L5se4Xdca5V9lNCppfDxvbXp0W9GYS3QnQHW1/hDf9v0plw84nH4n3+F6f2D8Duk
Ke/uuyKmoDJb150Ld55H+0diKhMbw6TpkGGgXQS6Ewlue5Fs4FGXOzExKMoUg+mcJgo9EUkK0zD1
bLX6WxDb0b2iGg++NELs2U6OHiaueyzOmAPsEI6a5d+Q8dPGdHesFj6dibzMBiiWL3zaoX/2Wu4/
4VAzz7ZCjo3FPA6G+ySl0eBXZTlMy66iGVvjzfGu+HAZuwoCI2Myi8RjzL81+aMoHEhkVmtaDIBy
UUxQcuyMVnj3hS3cYaOnGEcoFX0XXLMoypUm8+FslsYQnBSRBmKu6AVhsEppOTg3xiHEB2AOtbFo
4gr9ciDt9C5KtHAqVsYTgsVupzuox1w9LueqLGLeFjM90BSLn2A4DDuDZIgr0GHBxuzJT0bUiZ0E
NWw217CDvbhNla4IJgV3UY4dew4/O1R+0u+9JAZbpIk1FgkJ/Jzed2ElyCi1GuolrS7Y1kbRi03X
BYjL2YA4bPxKicKjsFEJMu+3N4NhMBGLzcD8Mw6UbBN5nryCh1HsKVKqGyq224JZ18Z1vQaTjErm
MmJzpht0ZjxpHMgE7L+7jOppHA3DUUZVuwNzPCzjSJF3uW2l16NBg5fxDABhHfDsIrHb4oFAOWNX
xIhYZig8re2QKR5ymdxKt0kke4y/rXZtMzz7ptoGG+txsr1k0Xgz8mSywEdxtWRVDPoFO4XqjJ6G
IYDWTv3EyqFUU3p/XIO+zWa9EkueH7XYF2G9AbwFHImxx5aWPhnxbYT5wFPlg6UTK8BH+UHBiban
2SSnADLvwW0bXEQjq/0sagvK37wAbYZJfw5M0t/IKRQRTyVY9sR8CPkQgMjz5caC38fAGJunpNCz
ENQoTLDAZiYKxbxiEEcKw8F2Ozrz/Biaopn8UTMwxMfgDfkWVmawHAJbWzulxIeVm3I40FpQ9noT
MeAcm4bJazSUCVUjY3ixgfQDhIHqtzl1puKeg9GABDQaGp8wz43hZ41M5K+boffKpefHkLlr+HE2
3exQR0aFDmWf+ol2AAc43luGYtkQ0ZI23zSep13FpaHeBY6pjOsgpePMho3ppmGpUjuXADYs5lfC
EcTbFqEGELBqhcKfLDxa9BFg78Q3sl2X9/0q9WBxL3RNKjfCs5gBCGGtVf31tesKFZm0UbPdC/ND
IGCf8iOzhjawBnnQwv231lHpJRs+88TPdzI8KE2H9lbt0n1M3YiTCB0/ox9uEbZ1WZBLTyAv7pDB
r5dIp5Rvqqanh7idWvxdrZ6lkQkWJUT/WHKQZ8z01Om2ptEaWx1l9i9rcNwbT3OTcjHktbhDiVOz
vSfDW1v4GsiPpYuIIYPq4pbXhWFrHgwujdguZgUiWivkwH1vyNnZmjYa1llVK/EJ5d6wa+IQYWcY
TFr0vqr4bgrdyK5HoSk3mSmsFW0i5ICG71VrFWk9EnC20pgQOiWhM8jYeAaZoO9Yhz3tqbbDDLGQ
06UMBul4qLpd0h4Lph5q2NnyxMM1EOUMKpqG6EhfMDJLpZipZeigERUCGUrArKtig7bXMT2e6jjk
mTMLgGkx83eN3lErrgagf9q8tiMAqTk+vrVTJdbWhZGK6L6L4iPKZOtKbQvM1TGdGqaug1wknoEa
rPfhIYiiSSD0VnWNZbJWtphBSkTABJHtoRVXV4mtQF6BJTHwPrZIjSmEz1klvlmBFdyaTtL/mdtm
8WKz/UQFZihi07p99/P1g/yPNh3/AWHg/xE7QP+cHVA26c/gvxbPJf2q5/g5eRvNO/3RvyECmvEH
6VRSN3kjp80J24C/dieaJv+gdWYTzUV0B/EzJGL8DREw/mBrKlUU4o7UhC2neKi/dyf8GVVXkUVq
tj5F6trGP4EIaFNoypvoEEfTVZ5Usqakw27IvsyVG3Eq4yDvku0Y9AgavG8K7colexfm785w39Gy
mTnhVdRu6ZpFWxjuxPiO+XFwwi9CNd9vk9gQT2fCrkuYFNPT7+ZM38TLNZUPqh1r6jaPui1LMCo7
IYM/DaqGr8JGfvejuYZCl0jO2Rle7MxQlemqn+CqrFWXhSxdil5c9a6pb8gm1Va5i3Qg8jq0AhMk
ZQwyOullHK5GwZ6DdruzfLOX/U1pQC7sx9sguQ3sU4WBTHrawr798QHIozowHLjVhUIVP+Cfcje2
o6W3LeqkZeSP+6ipQwRJGgkQrP+GXGS2qu4duhZrTQbJfugxNcxgXZ0d33j2qgG12raNqxWD61UV
tEvXCZ+pbrQYo7Rf/XARrCDCTgiey4crWa9Jbqs3TSFoKtF6LxTzoRkTczlO9qYm2QWKhTT9W0Pt
iJ1O6Y8u1IARe/JBhlsHq84vDZ76iRyr5mVaG2s1PDZAHZk2K2LReOOV2qsM+9EUEBnR9HvfOXoQ
zJaoNbeKHd6OaeTPhMf83o3HY9Y2W9Oq3ZdsxMndxu2tpvX1XmZKcbIThhM1tNSTX5REOps+GQEt
kxd/zIsFSTfDiz+O8UMWWEuDNA/bGHzsEBlzhCI5FOZ4SAGmY4Fjej0kj53hCmzENlR4mLCVZR5M
3wEV4aAJThhPk15B3dmcXCv/1um+XGLJoUMW8gmdk2EQ+fNE+HipqypbpAk03LLzy6UBFGDOLMvd
WyXmQNYBJHY5HgGoO4U5t9uYCJN4fCK8DaV8W7gp+068dkrXYYcjLTdt1AG8vPaQicyYN6W6K2Wu
HJRy/MGwzTtazLLYlzi0Xj1AlcAgZnRNwnkveJPDQevXCf05yKO0A8zYl4vCzZjVlWhZEi9i/xUk
5jx/tWlNcpVML6+rGOc9rI01NtrvoZMf9YQXYzS+DaO2S1W51UUQLYckedIt9Z6gyUfG23IONGMg
xcZkam92wSZNGFV4KoKuDA79fkTAyN6Z++pXqboZ1IS2T5+M2EgZikalXRyimtgH9u13qN4x9huK
f+WKMTxnOvvZOtacl873lJOTIMNlyj0OM2KW7J0lS/975YrqGnyEhQgcgdPMZCF+qrzQ2XsoT3f8
F5PPvmv5W1/hsQ9HxXvQCumedST6YH0yY3hBlSSOeqj6145aGguXBi7ATyKsZompcNGsSDi3Tusj
b4gZhiGn0RBt0Lp8cRJwQ8ucjNdtnObtCbVev3VMBLu1Eec7yMD2traQKXee0p1rWY3JgiKs2IxV
ED2n4TD+QgvmIpiB2THo6XfRaOaDqsryGXtyemodr9s2MKHOXe91h4QYlkOg4r1MIqU9NMD6vVkH
PGpvGIZzVeVWth7G2tbxtcKHO9pDWW/yQR2+5UWgn9CWtwcjHBBjeN33qDKLZCaspPsZC/1gNql/
O+YaUpMCJzwNio2GO81HUt6XUpnpRl5/Lwz1B1Cn/DlV62ejz6/hFbANyZc+esh1WCiMaZI2qCl9
cGNVT2nH2oXMfJk7ZGGPSX8fEaOzKbWmf7B6bUdoiXUa0wdz+vfzEeZS01BvkAoUhwkrU/VNJ1Ns
BygOUBLeQEUeNMV4hPUZBbMhALNSTcM+0XbFwpZPgzWo61oWP7gkRO80DASow5axZIOdU7xhRCAm
NQJfVZcr0VPI1bu26Fd42MhnunbbcUPQxALyAKUnzySynVmj3LlqvhfJ2qAjzkqrgZOSL7FbN/Na
I02qChZaD8QVqkIQip2NORW25UMOnktP8cxgoVN8GPvttukgYHj6PujHVY4it/OtxZituvyhaPdo
3NHeoH8Cbo8iDscR4zmj+d50qTVryT4ZCxKWWEpo93ZiE1moM2ByN21zEDTIw3AHB33hhRY6ynJe
GM9kvy+zxt8Ap4XUa+awrhAz0iOfh4he5xJA2tav6FCODUV2Qcaq3mxG/ZZhLFN4ZVa1vxQQi8sB
toxX1DOFFbZVm72HW7+DyusG7qmR5dooGVb6GIXAdyzaEZkbUOUZMGqLAQGs3BQOdEvKi8P+1spQ
9zH9Uay5Am4wUG88PLSOnmtLc/rSjOM6Hu4sFrQmvA5zuafsncXtXewHL7r908xAB0IVj9c5UuAF
yW/Hsj8wprtV+sJaolOM55amnHxRLcZ8tA89UofeQ0eSuQCtEiaKuYk/nHLyWKbangVk/vm3/H2M
2es2xmIXwx7NlCqtp+n//2YbQ1BgNjiqGm/drEN1YTiPnZ0ES9rEWyYMFjoUWn61an77/LC/2UC8
O+xFeppiRnTTiyHedkUGj8EgEEeLKp3mtX3z+ZF+s097eyTroo0JFNmPoxKOh+93Lygt1y5SFcpx
6wdSiK9+lXqBuJp2hTYphkh9bRBXkKTfX04CX/0WHHa0DRCctVnAPhRpv3TjRcE6nJfGfZpCgTEy
ZelFO2hsYllL+1EMFS3zfs32e1W1prN0tMzbEsAW18gikiSNjn6GhVimYpF7xYKaP1t0qpKdCc7R
Tg2B7nxi5AvkhOtipBmRhdqjy13n1uGmENoGqxTSa1msKrP6RmJcMEfZwAIFJBVPlM0zjU1NlfDv
MWky5rDseQi3btEL+0hbQiw73c3uy1oCf2va9E9RKTS9w2w36P6dCn93ZYTtg9LKOebaHVg9A1Wb
uNVgfgM79fwDroQD8GEGRUyOXB8rHd4l1EfRTmuUlU31v0E8D8uVWcacccCArqz5xkZgqmYxORBj
ot3y4iF8SbHmoXAsdUJBhumnWxApZdm3fIqxULfOGbxFNSu0fqBbFLPAtiinWNcbxf+zJmgQ+sDM
J6gGBnUK7dI5lkzq7SD/pmLh9BvYPEIv0Euts+q7KTplNioBCRtllG2bDOqtp2K97ysgzpnYsOt/
bIf6OojEzygkPqU0TFyOtGEmEsW8KyS+PZMGGr37TZ6yrwg7/ZvHfqdUqxfFxW5ZFdlEpXgCHkLb
sqCZUSNVRQa1SBqyuRLaO7MSXP2V0XiPuF7VdVvxxuAcxGRfAayQtrwty6n9GRRH8LEE2qgGdqCI
ARpcypMgMg+BFP9CZt5bGg+Ig9RnqQaJfV83JvkgQ/gkMlVghsQWiMwa93ZOBUGC0YIrD3OntfBi
ZELsIMyY86JLH428fc4rS34jlO2lV7VihQMsXoRkX6Vts7QdSnuMACzR+pIYn6tBFetOQdJTqP0y
LeBEF9+lMuUqDTexpi4Vnx0xI0V8j76+UPx6B0iRAKIi2PtailbZVRdosc6uIm5A9dQ4R5QdXr6j
ii9JZjXPADQPta2hszK5YbB7HkMNk37QIeEh6SgW92IMzr1uHqi15krL178PH2yCYyrtVjjp1ut/
eL64igXwRcZaMXD+xlggIkGVDTJoXBhtubXdknS/YZlj1QsEU2vfBy9661GYZZ1cpkjtDAU5PWq/
3nrUaS8yFluKAqpXo86rppqbyVVWL+2Jiq5tlbi/iQrn3oZ3gv/V8bITKivoBmtp/LSwm+o9Zt6D
bRAf0hClHh3ZaF3lmAOJOpocMk25HtqOWhAG6bhQGSKq/RMtpYahcxE1V01xHeXtKkOYMhZPhj08
S/85b34ocAsafDdwg6zwR62oy1g7edq3si4WCo1WVZwQZi16QpCACm+YgHXejzClOez/6kc4DsEq
r3+QLU2dBT0agbhoV3a+Qxf0OuJ0tGUH1Szn4cFRQVbOMUlYf7R6AbtrpjBZmD7CQjeXisNb9xT3
C0unJBTlboLlc3Wdqj/3kleUfV/QHfMMYVHMFaa5X2ZiAdz5qMDhEOpesglBcsoEUe4C1VkobGZD
qqPI46ltk2kmR7gDi455oxffjWTEODQ5WdfKyN/DQNBmTCvaFkuQvSS5JBPmvC6Z6NbuAk7DYnLS
i5pXEfFEgaJSVBsJIMgpYHqEK8qOs1EAIvNu2dEuW9uG/Zev6drCHUZ8XbSrKYuoIl4qdR8TbYQ2
sxwdjG08gTEEl6bvNoODNQeycFRS5ohhb4rn1ivxaExRvupVO9o7D7Z+uS7U8t50ScVK5UGE0bVK
VmtvGDNDvRqSEs1PuQdYx2uVLbALb8ZWLsdwaUiIMqRuSKO8oou9w3y5MM09/p9p9TikeNVMeR2K
JzKA5kmiLcBR3KBPOzjlc5deeymQJe+7kRH+0R2CvlqQlrAwVMymnYu25IhxcC0QAcyqEZ9VwsUj
+QMaT2HEzpreFJhEHW9UXuZHrClLpLjqOokCwBL2Dcaxu8AF+DQw+115DUUZEG6Tv4WRu+4Pq6ht
6daP5RwANHJHdpR9kt0npfcLiPGhI7d0F8TdbS9xkLoaQvgsjpJd3k6KnbsBk7Mu2hP+OumYa0V6
9iJQyn2GNaKv7bWKFhawE5p+Jf4JvxyRAydZBzirzNCW91pFcKBrJOv/rkx0U1ZkRdvCLcvjiIzr
EIvCeST0XFt7YLApbBMFHZWMYw5deCvCE50tMlb9pNt98ESYrb2PCiNcI82u959vdbT3uw/6YXRS
bIbv01aORpF6sfv49+n5oIb38XSYeDqgnA5dTycB6dQBKdJ5QIQ5RfSTyVYJpvOGUK2to+nHqB2h
V1/1sMTUEvp35246N+LPpaObluQz/iEvNy96JRkI/drmCEySRWcV/ZkeQE2jW7P5h02+c6c6dLQx
H+el2p449XTLBQ9YV6fa1Z2q2GSqZ93X0taeqtz0teANX4tfZaqD3akillNtjH9dHPupXpavpXNe
RMpZYRaJsLWvfthKiHVJ6+myozSKd1VZOXv4+vKpsqhI8JNK62Brfn2NIcb/HtmGvdMVtjNGgM5h
yrhQTgZgtBcP9s+3plbCcw637wqbCSuL1txFKqV4lCflwTaJuTSnHsI4dRNGX1YrVxgMEpDm0svp
YUXTIBqVG8CAzXfibtvbVHceZEI4UMY4dZbLR1hMDsAX7xTVMEEN1F1p3D6PJnowCRd/32ewqKzW
xSNCOZuES0xMNKiw/qkNERh+SVsj0Dw+r8JngSdEp66shz4u+WTq7WOEbYH3xiNlbovCoHn0h6ol
vaePreWIB9KbYddwdsjyNGuGAb2NlraiQsyajORLX0yEg8EpnOom4Um/rabSnQwY/ZRN5bw1FfaE
OFPj96/1Pl78jA8cTYDOHzPE6lNngJlieyCLMD7FU+OA2W5HfinNhGZqK8ipwTBOrQZtajogZ02/
t/QhkPm4m2RqTQxTk0Kf2hWvL9Y/mhX8Z6jh/2Ci8L/+Rf8HccSaTi/6f5c57AmOenmug7ejhNc/
8tcsQdEM9Q+NbAzVRjRk20gR/zVMMJ0/qExMdGh/TRNYqv4eJkjkDA5/krkvg3FBxfevYYKiaX9I
pBP8Y4sKZJpP/KNpwvs1iUOYjAItBhS2hngCcuf7as3AHKyi+WtPA/ImWAuMMaN2+EHyZIcoNCLW
DUHSIjNTfBuqrBbI0CHEQ0HZM+PSlm8u3W+66mKaGPx7hZzOxmSiwTgB7QdX0Z5W9zelOEYMEjdx
RZ46LGizUtF3GnCue7iMsCuUtNwkAB0WTaCRcOvgn81BbWGHcTbKmD7pIVVLXZEmXODxvYN0U67b
UhZbs9PVQ41a6CptnceeD9/i8/O+CJ//67wdxrfM6W0NpdFU67857z6kswQOPDypeUVXUV2nKaFp
JJmpC9WR0U1Wtt4W82W9Y4PonFIGqKx+UbzucqPbN5VXfm+StrrPYwhv/S7RtJ+fn+HFuOL1DA3V
YDLLuEJjcMS06+0ZthlxrX3EGSZazDw4ydtfAfjCuV8Cd3Us1YAvhuV9VIvo1Z6AR9PCCoNimDZ4
vPARgF9jTutuUi+rjnhnsnUE1oNOZgfsSMVA1Qct4Xy2p14XdeNdOb3KDKazzYVBDsQXn3nj8rFF
lqVZGMxUoQnD1JyLz3zQhFYJm6y8jnSzI/BTLXXM4Y3BLtZO3IWHLajDVjWeK2xx2r6t1RcanSbC
ZQ3cRIA7HpKCh2ovZkjsKVV9ZPFm+QbLTyOOGdt3gk4g7SXMYsk4U9YKiOYT2T7Nz6nzHM58pGF3
uXGrE+wzZJV9VRTw2wjynXbHdYk8wB11uAF5nO3BpBJ6YOd6/GBahJ1gE2zpXY/iAQK9vIuLCkdO
piuhM6tyP31yM3eE81T/5H7R/otrFZVjQzDSkbkkvmWnDvJHRHjd0oV21eziQCu/eF7eb6MMyzQt
hpUM4FVef93RL5YF3JNF5VVBdjtqEDPhRZmr2s7l8fOncpJsvX3fPxxmGvu9eW+kntSg/v3sth6D
fA1O11/HY4khocqANjJkPYDmoF5zyCEPveQeh0N65+jNXTIoj5+fiz69AW/WHotdGcIvaTPZNYXK
Fu3iXKyOAAIap2cwVASI6WZ/zEYDhLmd2Vfsu5I5s99y3fUEVRttp/0aSH+4ArUc7yPSdHBO2XIn
C5JnDWu6ZiGdY9xt9XUc1hjAlUL/0aNVXgvZbRJGlewFTKBwGPE3pqzl3CMfw5il5biJxzp68NW2
P4Ahza9LG+QbTQEI0nmlnpy40878L3OAAnwAeH37r289IQIA+3+zDGsXy7DFh8BAaGcwsQbRYrzq
497clp6sSbcGxXnOdYGVfjyEXAeg2vMRek/QmTuAbwiEwlXQZbcFzarPb8XFJp6nj6k2YlGdTiLC
U0u9WKxyEdQQUyN5JsCl2BnEs3N1O0ZiKFPh1MabTnWD20AhObALTHsmo34yFjFt5Z+X806L4qsI
sND15+f14aWYTssCGWmie7Yt/aKPGqAMbIgd1c+ZNjyYzGWPRuDL7ecHmT4V7x7D6SB8iHX+Q1Ay
8Ol/+0oMuODdAG7mmbGqvqb1NuvNrNw2Zf3Fy/e+KzxdZMPk1ZYqTDJbI/vg/YEm204lMcTRIUqY
32Swl2dFSau7AqB0n2Si/+IrOf2F738ZC7Uq6AsDamISPl3eN09V6RdtE2s6TA9ZLUk7uu4rRDaJ
+aMNgI2S4Y28M/nimL95lDHgI95lq4Qd13Iu7lmYq5HtGG1+7rEGY8e+9Qd7TnlOq7l6sUJtQbAZ
OEeyq0L/l2Bi9Pnd/Pibbd1itk9rgQ2glBcLXGAmuIlk1587WnvY3s3hBh8Y48m27q6rWrxwSmLH
AL7dfH7gy3cIDa3Kvg6hurQMHtbXL+ibqy2Rqef4xcpr2aXjEdrWPFE05GmWoJbS2kkRWQXjEop0
tsL95D5IH46zAXhnQ1xb88znKDuFbiG+uCLa9Gl+8xiwtCBL4NljF4KiGgXF+8cggqYfsRKb1yZT
4ZvGbo1dAk6OhkvlTurWmdnHNLzdSF/FubO3KtTiUd/9sKOWVgro5w2xZiZJ0wbQNhidKOR5jgrD
5POAMn71xXWcHpB3p2sJh50oZzvJTvRpK/72qVXgVEFOGpXrKXUb4ioix+ZKMw6OPixEmq28WqyA
BkwKiC9u4cWzY6u2I4WEcsP8W0MecrEKul6ahhgiBlI5gU7VxNyJilUf33w/y4H1gVgaic0h0PXz
n3yxAr0eVzfROukWQVy8qu9/MfRn9E0+7Fm9C4IFEolqScsgmjNj+kphP/2EtxeXLDA2GJOECEir
xsPw/lDN0Gk1wejRaYhV5Wh1ylU6AmDgwWZIC13XH4BifP7rtPc/j96Q6WjshDW+MCowKfXi+YNr
JYPBLcezakFW1xPIERBRASUpGOc3VjwmMES9ZKsXDZrdyvxOOwX4r5VqO3UsCdrolHblJqG9VtQE
R9vnp/e6vv/7kryeHjv0SeM+DdFw876/JEbvk3UR4Ykh5JfAzmhcek0ZrG17cK6aVjfmwhsweDaq
/xgGQ3flekF1DJDKLiL6f3srDjKaFRLTa5ebS9tE9oJVxMasklb+n7Ktoi1O97kdwgNxAzM/kiU6
HspIEsvVy0fMKdqKsMx+p1d4dD//cReL0l8/DoukOn3f+D/2xbYyqCymsF47nicO0tzRg2avd10E
E6cfARn5UlmhpySyz37B2AbrYmq8Y1a74SH6JgaX8aifjM33z0/r/YvGWU31r6OaPIYMPViw319y
3Sgg37iDdg7rSP9h2E26AVxvzVGHp6SIKT3o8AyVvKt+tdOZbua7m82RTdtkm+VYOpFlF8+iCv83
wxeunQPXilelrxBdMTjaF1/6D088a4huWybPusFW/vL3uaQLdxqc6jNLXLsudeOhqArSQTVT+eLp
ff8+T1fSQg6toiO32O0yAr64kmYpWVay8mzUoUf0oMb4IHX2QsPr2PUVFjKnSb845seHim87G0W6
Jbpg737Z8rWLvCdgw2jOIbXEinRFcSJkvpqJTKlvQxafpY9a+L4RjsoksK3h4Y1UGKZMFrrsMV6m
YBEigq6/Wmnef+mmqzGd2PQO04i2MJS/vxpj1zMEyt3mLFTJBiQQ2lMgZLN3XX3cZkPu7t0IyCPf
NISTap6Sct+EtA4iAdu0v8K9ZaxiiWnRGBGpYKN6IfD0pwShMq/Tof3iSyfff+n+Ol0UpQBoQFPz
HxevgQChpSl6Xp5L0RmrsegQ22SmShIowxsbU8COlzTBQVnKlWM3/bltUUjPOjH6T1hj7Tl/Z7XV
tBEpGP61I1VW/WIU9aTCCdx94uXZT9wlyc4rW30eFR5ZmzlNglYCjo9y+qC+sNOlhHh+LDP1CTFX
cc/CgOiErph11GOfz93YlUe/c51zW+f2yg/Hik6zUe3yQoI401MTLlPibz9fIS42La/XhuWBbLBp
beYRu3hRvV7Rk8jyi7OlhnfOkLlwmpmzdWQ4bJQMYrSHwXHTds3JyMbxgTAL5093oKVsl8mKhbde
Tu7TmTBKInadaDgOivR3KfGzZzvv8y9eifdb+7/OllY4ZyosQhjVaUF4s/cLmzRBgKbk55iB98YZ
IJrrAebCrI+NBfyqcfn55fn42rOjRzLNBWJ3r+vT+bw9Hsgl0zPc/EypoT4Caicjg+ZHGTi0YgbM
r45BfNXnx/y4qFGKsVZLA2m1RWza+2Mmlk3DpvSKM6kqhCTAHFvgWR3mvNLqF5+t31xOS2OUJJiN
8RB86O6R5GBCqC7OdgK0gIxI75iFEZgaTLO7uHGjf3w8rF26w3JNP5GBkXj/06yEcTr7kOxsV45y
1+Wdg7sFucig5u0SK2p++PxSfvj+sSe3HEc6klLJprp9f7wKmwIm/oDOR0ew4qgBA7chI6xMbP64
ckAihSAPtgykmi+2mq99pHcfwKnTgIfNfC0LqVjeH7o3GxNTKD81cJTuz74I+pec1JF7bP1HURj6
mtYtwMBAFYy5A2MVGbmxBWPZLVE9NjNSVqBktBDGCZ5jSG5W+kwqxAs4wdrkr130/RMxkkBx7Krc
pFJH6Sab8qGJsT011kS0grvK+xys9KJOiXBrh44Q97rZZ2N29fll/vDETr/VouE/7TYM/fK35qU7
JF3LY4QzCbhS4QarhCWUTW48bD4/1IcX8uJQF1t40IuEEmssAHYOB0qJq8c8BddOTttD7RdorWrt
i2f2tflxcSepVKjvaSXIaQT7/k6SShdm5mDHZx5VdddLWyHKluTfRzOD1d01AQhQC+Ft2YkTLj9U
lY6ObiXJyNgqE38J4pdvIfgHdStRlihJHq8VBc0nGVmoLDrdxCATTBhHLGCD4ZL+otQ/p9JiabZK
htBkouLNxmwErW6PC5CK2a5O0q9+qPbhMwm2d/oCsNrRR//YxoCQjEapic7KSDwrq+HVFB49BxhC
Uk+i9CSJyVu/xWk/I/kYYVJ///nN/bAcTSdAuBXDZJWv0WVPIe5a8EFRGZ17lFN0ooE3/Uw6yBRs
2OtvA9Hg688PeNFE4V5yRFtS9VEVIuibJmJv13c1ZQgU+n581oPC3Nmtu9KpdjGTyxnc0HLjKZkE
81mCXJRwuIICiiFi+q9aYx93epyH8zpJA1JFXX6xUDWlY9Eu8eJziYh/3TjkOgAOyiaqCOCzpvop
XBfdrNdPoX0VQAkaqlXecpvcyLhp3XIipn51Oz6+1kzyKWMZWNFlse2Li9NUsO9sxUjP8PzsB8ua
+Lhw+JcEFWo3n9+Ii/nY642gI09xSM1MD+WyGeHYKv0saoZzDtxuBjQCetfApGWGIcHTl6TpeLtG
l+kKwG27KDJFrFTHanZD59s7gODh3AAMRjchDaO1pnlEX8VkGPIb6MTV5YiIiw0fuhnDwA7rZP4X
H+1px/t+kcADxbeG7zVYGjpz7x8kqSluLn16jtImyZKMtWBFr9P+Yi26sEi9XibUFtT2whIsSeZF
04/VwJgSPLJzq3g/g9badIH9kBVAKhAueJvGQHMEOci90ZWAbABUFWvT0IAF0ughGxT20+f37Xcv
kM2ab1mSKYNBDfT+d7sjYzEAedlZSSm74fo5SxBTIfwH887UNdwtw3UVVsreKsY7kXTNpv2qGLlY
tmjk8JiatHOm/itF4MWmwlM0QgmhxN1o9A6WIKabhYzUXyBQwmViVeXaUy1YipNsMaGdlSTtF93z
i2qIE7D1yVMn6esbDJUuroEeehETPbU853WLvGvs4mVWhfeEqWN9ypV5FWJ4gXpJe1bX2i82GhcP
3l8HxyNOHcxTQT/t/Q2Ay2WEpplXZ2guP4QyyCsa4snd57fZ+HCNp73vdI35kZbB2/j+KKYBSYy8
6+ZMe9VGp4jGaGQyPeN2IFsbdKGxkzLBiQgvW9UBqDIYYR2qT9+9M3H7nuHAjM9mmEXH1A77ta5F
7iPJE96fXqUGa6mhpBM+HI9UH5qVXdfGym8IEA4S3BBT02ZTdxQkSepdQymkd9q0APZ9K1ojyn5s
zThZ6z0AKRWi69GMBhRsbqcsh3Bw9iMKl4PfYyuwPCu8a3uYoGol4hXCfAcfdytnvp89Ea+RDft2
CKp1a8niylt9fg3FxdZlcjSqPPI2t4rOyAf5OJ54RPC9Pp4LJ/iuD/CLhEPIepw4pK9lySimuh5G
cBiIbu3iIydrBjxpQ8+4jCPAXhlyuBaN3Q3hci5uK59Qg9zHABLa5j5PG3thJFl3bfiDM3dagncN
4VqkpWSDOOgtvrKq9OINPHn1i5/24RnEFUovl2YAjkFGOxdPh44tPulsXz1TO9TECffKTRr47umf
X0DGLCbDO+a3FC3Te/imGDMDtXN6t9TODWrSrA+WHrxphWa5idSUSOlb3zY3CjL0gGUv6mCWpelJ
S9apd+9V12lKkLE+HKCpobkE5lxv4rK+i4KO0JVgPuDg5mWb5Xp3b/DF/2Kh/M3dpzOrEVPgwIly
1P9h70x25EaybfsrF3fOBPtm8AaX9N4jFK0UkiZEKBr2fWMkv/4tKqsyI1hyOTKAN3jArUEClUrR
3Ukzo9k5e69tLc4DYhTBZDqtfdtZRbayiiSAw1CwtdfVId0jxYbRm+KYpIMByc4F2ce/COLiUq8a
ooB0qjv9aIek4qLqrXpxmEL7qXescmt0hnOoaGnf9DJNhlm49Zw4dbjhLYQLSCXByggMWp2qSp5I
7KRn3t0/+2lv3n0M7Hm/xhkSazEGiZls8va5KLEu0jBUpNsBBOvG14qW9nBwnU79cE3wYnlZS6Hz
ZeZsrDQBCkJAL/wkqh7DJmrcINKjTSXLQAyriagplyUlpoMEIzKxo3T1+0G02NPwXU0ZoqY1d2oo
6f0sh7wZQ1ZSWI2AQH1bEH9Fsblw9jXkXC+RIB584KOoGdLzhPrC3Hh/WwJ8/MREyuotKRM+568q
3ToIItYJw+v29x+13D/++bP4XSqHa7bP8mKrNhgtzrS21G4RX3S7RA+UVTYGPWUj+cj51yXpkghr
Owm2owLg0xnVnSP7UKMj0ghVhdkBg/Wf7eZ/ficbNBWVWXRirAvvfz96ZBp4U63dRqF4ZS8NcmLb
m/5NqmE9+v3vXxwc/vwoXsI8UApDtLXefxQBlSHMi0q7BW7/WXLkEZdDZK5MCemlBU/v8PuP+8WI
ZwUiuA4tAaZtuvnvPy/QC0b8lDu3TqcVP+CiOJ4S2Fj5Ip2cURvlw9dBqBZ0jzDfTeRXPttGD/or
ymdOo8mR4xq0+1pHzvUgyZaP4z0q9woFUFpvRTyemaH/+eah9kFniU7x3Khe1j9FP2TUFCdszQBC
V6jixZOmlNoOnZBGw03t9nUeGWd2RcutIQ+FtxyKMWqu7OrpFb+/ST0B8MDGwMc3nWru44L2U5ab
JUYSabyqW5QgsLi0R5blGRPn1FdTFoZrHfXbn4/r/4HC8/83UJUya3lOSzgvorZ7zKPHdxLO+a/8
KeEELsWZRefQQlsDpcTfOAhV/oM9PW9YjsUqp4y5MPhvHISJShMigkUxRJ1FgSxr/8JBGNofnH44
ARkGO+r5cv+AVbU4ESJGcehXaib9cvOnlnN5ovKNNA1KoyQAwS+dVZkrgCvlXFcf8X62Cc6lfnxI
y7C/r6mFpTihPHmKkPZN0USM3Ui8YrNKjDY79k2clesJ0knpamyxpDXvxDZfd1E1SxaDeGQvOSjM
vboxzx2iWRAY53+/HjnVUgTkcDJv+SBucI5+Pw/shkVkkrDimWIKnd0UVGG3JVtInw6VqEEJWUka
PUdqzbY2k6sXYrVtnKqVaAIvKiNMLrUVafocUFvhaVXL4HOb1dG16euZ5k0A8o4DbMx41ZJSdysH
wBtchYJvtB8MAJ6bCgdL6Em2nQY7yQJ7vWvUlretkGUJO4QIABqOVZF+JY1OPsBNqsERNDP0VKtj
alrIs7Mv+hgNFtGBMmZkIldqHHRFmz7BL8yQKgXWgJIyBaLjCRmig1tHbV+58UBXBmcJ0Q7rHOsp
0S4AaEAUSJpSERaNFtLTSd5Du14H5XWotQJ8WJmQ+NlYvV1umsAHhJnwkMFatfaNaaf02wJLEz2c
48ghZaNoGkA5mak0O9PB177pbFFf5MQN2Qcix/2SgDGVvbWJIPLZjqzqUE2OcYxrIouSGMfTPsX3
9S22Ymo+mCU0bpIENBYig0Ket6M5066qu+CbQYj2dR+2WrdJBzXqQWHZ/Sd7Ip2WfUROVqMqTRJ4
BtA+gVtmPpZOaQwAE5m+El9lUU9wUO/k07PfYueDqSQ0/PY1iYpoWMW9knYk5qZaqL4E6N9CsnHr
aN2Slf4Jn0KsXhVDrl4QhCh0WMgFM0DwjTMtqGWvtGJC5QxZTPeJFmji1jLn/PUIrqC2GSqjuaKh
77TQuhB6uoXWq0SgUHW+sBs2rV7oF0Sr2RkW/o1S6/hYwd8+RcIfTeLYwzDyYjKiFa8AU1t5Sp2T
FxoGDnB+M1GGiqcX8jZziJG9AjUv2hX487haTXFv6wQdkHu1Jf2np8RZx9MrHClGs+PbUK3kBN7X
hpGI2SBtOkJc9F6Ej6LMQgs8o+x8G83W5M/0iUTcvE8KDj5KKYKViA39Tm37LWdiYsEkqg7qyhqE
AHsKDHd2Y4RjsSGtvZIIgcaNzPgbYR/UmCYkYGgzNVMq0DJPvnigkk/lvc7s7tqpFPxkUt+2Dz7u
lVtFGyZxr6lN/DVOC4sioD2I73pFWgIVSqCo5PJhhvKMPDfD/SgNpMM7GElJVugU2FEhuMkpzMcd
aWG2vQ0mm9QCY2wvMzaj90RueEnT+XjpWEO0makXHGW/Fj+yMDAPRgY/bBvYlLJy2/7WwmBudlM4
+vdjS0ElCYFauII23VNayqWzdzrCpJnfBFscVPoPMpjQ0q/XFiKPH1h6e2UrNZX91em6vsU3PDiR
65RlhjXR6QnGwoFvrdsm6WVgsCE53IrhC8pmkm9p66RXtHE/1qWGc7+pBhYpYH2vDdq3eE+VeGaU
Q7jcwMtqlXVjdFjl5LomXkNi7Ya/LKs+7OeiaihxOyRIrWs9bX6oRtI8GLC+Qaansn8I+rxKttBB
4VtR8muLVZ8GAcE4vKvuWwpZKlAY0XWEvQZw6UNyFAYX3MsIYl0t8jVpGPj7VT24AXvVJGuFz0Ov
LHJA+dEgYjx8eq2TRi0xaDCd1u1DwtLqeIka6a0b+t1A4AOEbJOErF5oR5kw2HUDi+sQ8P99NzT9
5AGFijRuUHRhrBnwMBpu2aXBbUgGOXEdXTQQE9rYeX5kN1pWbojZkIp5NWdxDJHvG8iitU7F+TsA
5TZNJcKe6St6sAmzCOOhrJAysTGTMp5Wedfr1qZNlCzawAINPkX1VLU7mAU+d8gSln1B/k6EGbJO
xaOq1uG9rTV65uVpYj6rnaMPqBJJbrswWdCzZzPCLh0yx02CMPxW5cM0QlfSWnWmg0TONRoCUKn6
qlTz8RgIFeMBkSfDY2InCvbAtuxo2wn9yYAjFFGsJf5uhOiDlDkyG6L9nFa9cyIscKJKx8/hqKUp
g7zJb4qmsK+sMFFvVH9oXjkAoxPs84GspkQz0NyLLkFf3jT4kRvwlA4zjPA6NHOtWa9TFu4ZhxYG
V3Fm8aooBFnJM2hSd5PKh3Nnl23zOBK3RaJnR/IRJ/qR9kxdlu3oRa0FyFK3EKMPzWQw2HvLGHc+
udoyl4q6amOPffu9CuW4c8caTLSrhkk0rH1hJE8hVJNhlfd2FxN7MsfJ2FWqY20c+a/TrO3tQ9uN
WkBipKZcmwCbZUKugCG4FdSb0ZPUttNcdjQYtAOG2MoSomm9tIuaye0N3UguVOAV14Kt8f2QySGR
Mq3wr8e6UmJqYCF5hwRHwqz/uSX8393xf886kNObY+8xQ1XyfnM8/41/odJk6w/2H6rK+YUD7FzT
+BcpTVb/4MRnq5S8kCBgn/1rawxDbS6QYoDEVmKz1ftrZ+z8ATzCseiNzuVh5EPWP9kaLxp1cBKR
TwLvRRqCmwFjxKKyQBUBqZg6dDvYGmxdq7RbORaJndEAu54idf0JnV8BNdtgYpks7nQvwzOn+4XD
4eeX0LBSaPp8UJCNZdk9t8sIWyRxHmQLuPDS5dSTSFyFYR5SS/NKmEWgGsr+B4bTFBR8K6C/9+jN
vJp+9OcsIQLhzfO7/nNL/ZZqbOvvK/EWugl9bhzasyKZTqLBUedtJcoxgoEczIQyV2mlMoIGG+NU
WRJSAnegyjiUz6FYeWFFtI4Jo0/wnhCvMUEUXw26Wpd7ek6i8npFtcQmkaSGwqDIDf1RGFXwaih8
A1eNM5ANBOVQe7OgMIYejpXpawrp8oIeXvckyqgmb0aHN0nyq5bbHLRt0ARqoaY7pS2a6lLzk6H3
pFZzvo6NZF+kVv2ia2r4Suk4zN15IBk3eib8YB2l2MxXBFOKYT3atmQe8qQgCZaM9ireRcjfPslO
D2XUEbwzwJna7CCUQJjZtjCGniCFHKaOC3m86MlFk1A7JamqPFu2D4u1sUKHn1Tjrlyrup81a84W
WrVyujIQvAslRdr0g5NXQIGBX7ms4FXmtWMintNqxpL3VvUt0ArIm2raTf5GQcYYuiFxwZPb1hAK
Mj8rvkqlCXfeaRySLIxmwrDMRS0A+wVtKlGrrMlSEPJ9jKDrna3SlRl6h0wu9yqINEI3dJXkJSxG
wyNwMeDEcZE3c1wQwHV+A1Em0DEkq3cDkAI4+ZnTw7rG8vRjanod95eCEGSXmPZQXsSawnEQPBUO
2tqo9T3Ciam6bioDcIrj12HmqalQryzEBi84FloQ7OMgk9EWkYMB9VXSV37gy3viGovsQoyB/k3Q
9yeqtye0l51ksopsNoNs6VTly2xPbjeEBcU3k99rTzVmM0RS6ERBMonsM11DkHGNA07PQ2wkJ6tx
sKRPkSNnuof/TgXgoYPh3eQpHZUiUmLu/6CaR1UHGQiNosjSY+9nA1sKHjRBRuAJdDduM7IK60GZ
fnSVELbXTYMUeWjQNDFbfDuCMCxxX7Ymk4FaILB7sx/rrdqrsr0SZpMzrqc4v2c1k6C3sxscXHsg
SctrGX5BvJZyzD33U5kG6kU0suOf2xTwlILaHElz7mGiAuPKBXRAEY94oHG1IbipBiAXWYbeuAmm
lrieIRSek5ohyIjUHl+hOE0XRP1WBIrYZD2sZQLEC5CubQ+giqRBjbRobIfYqzujh9401hftSIX7
ZsC3PKJKADXnKeVoc4YbCuPBDq0KhVH4pczw7cfiZS7PB549IM0wyvYRfv9dzAYeht4eQ9aPciRl
UiOo61IU6lPLmdasD52vq5cJwSIEjUiIjAebgMPh1SJRy1MbOVwPZlZvake4GMNXoy+QMhvMqSgx
V6QfP8vlcEmOkRtwg0YjOkxts8lrCxfY6FWUE1ZmNtxYbX8RW8DzfeW+qCV35HyekzvK93DbWE82
IOhcpYigL8ibMiwj8ufvZae57ZJ4VRATOsCtvLCG6VDQrGNKkMzAgcoMVooolNc20oevNixlVeEX
2EaI0OFQdA0PjnBQ9vIgPUDgWwPXiS8cUxxqiyAHLdfgNKIuv7cDYCyOQT6KQ4qhI3DU5hYx04XF
XZY7Nl26U3ocu9BA1kell9OVUYek9Em3clEjaqoCRHrOTWGLZp1TC3D7bIQeS/2mzpSXKLbLG6XA
OR+OxkOTJZeVnF5ZGXL5SrTJliwAwrbRnXIQTaZjrutXufrVEBB5I2U3FeOmThT5eQIcoSqBN0IG
8NKCfG2yesiDIGvzGFpdc0m4teImIou+KE752S+NT06TbqSJEgrQo27V6WUlEQ3GEVs16T+W4QB7
OBN7QyMoFSaPl0BWvGnC7LNfazdGkx9AIT/2Q3sghq18JXGRU4cfTd98eQAIo0fqOswU0rFFN7nk
NqRbzcicdR1ot1kHjlgzG5dAnLsmwMCb+va9NKiUSUttG0RGcUcM9twaxAMmKGsRc7KJyG+XtfKV
6kKysvTxVi+VjTOSf1IqHLHgJtFMKbVu7wy036VBc+nQrZCV3BB1+SBiMobZLtgsKxeapn5RzOzO
Z8V2QZFCrpk0nktgcH5J2sdpij6hZLtSKU5vwvHJrp+V0NlUTX3psH0VeTluGwQVF/bc+NmJmICb
xmmqr5JQjnGBNhMQ1s4p/atG7Qjs0qKp/zGO5JdZNVtzzgufpSzcNn3+qSMc6DuceFg1paxRw5kI
IZd7Iiyh2endpQLkLkgJVisUY3KhZEBbSFOxcXJgH7RzHpCgfXOG4MKyb6htWi5JHxelFlykRCrA
isITPEXrQq4PiQp6yNK/afJw0SQ6vBbSvslb4iQCwGETOzlUIKy4OwnidIXnTljB1dgF8WHSna/K
oFVb6nV0GPUAa5GcNOVGgo9wI0ekILQl9Bi6uG1+EfvFBoZ36rGEbYfC+ow1OrwELnZBkytyLbn8
HNKx8VoN5h8gKJphBH6USBa3pKiv7DQebitsTgHfXKq9Nmju87LFS8lzhedg++m9RF4rUYpfJ8nZ
ExP0jVrfHu1dtw7M3iS0hEKbWhsUh3wjloiw6tQbKhTXNixXCZCUNLcBeksjlsWh3vfFMWMPSIwC
disJ17XSbys1z6jnOVveKMRsBns5xsYq/C+jKY/7rmp2yAZonEvNZ4cykptBtmoGJIw5SB0Clsrr
2uK464vpKPHHRoSgqSnZm7oR73vZHC5jXy6SI7oMXFCqca9YcQrJLEJNrdMejK3oebSCY1cXJBgD
0Zenmbqk28GKFMDCSvTIK0Mr25L5GpI6LDfo86JcvVTHjHeSIXA31dkk1lWALlFvTOWJH3hl1lm2
RSw+8S43Puda0LF1sV8rqYZSxMlcxrY6HKg3bUn3jLZEzx/HUj4ocUNAtildsR2zHtRkfFFFfayr
zt/mvXTpB5Z9PRToFSoxXbD85teRUVZPjh3XLu6vK7KYS5couQ12Aw/p5pcGJdOEogxGi+NcyDi3
NfahpNF2O15etdc7GGMsH2zuaDeukb9S71wN1ldZ7y8UU2dTlJJIWGjs0uCyJ7hhuvIe4f9eiU3s
ozkvFnV8jKUiuTaC7JpYr1hd1SWnZ3TNrojl51ERaz14Ilj0worDtci6A77MLzmvL0/T+x0hCc+j
kY3bVtG3gtAbJv10aDLlqsTQ/DWnbFTL7GaskhBVuVQlLxtRAVC/euzI8GXZN/Zya4zHqp0IdUjs
4ygHa4n4hglF32crtI27kbhjtqFFU35Jh4qAUrUaGmpeFEJfpKbQqCVLqR9vWnxJN6Iew9IbMkSC
XhbELe/oRNO2egNKyU2LKobB11toYMNSqu7NIrMp7w7gm2m6N94oNzbtJyG9xtWo9ju5YcarTgTR
vNM6Af9ElRLdy5vYGPYZO0a2PeTrlNtEtiL2W+RWUvcsmumrnZfZV9scOAZoaHwD1SYlPS7SH2Yr
py95Og2fKx+AW0lliMIjcVEXmtCy3gOYokOIpZUws2jLzq2HWLA09jmF+lpG/IYT3tIfA0di5078
IvRPczK1fdJKBpEcE7WRVZSAeduOmij3Od0zEHRSqBGG1gq6zVLdhhT9Qru8zDFhMF+sEF6TX88p
oV3ZVHdJRkllY+l5H2wqf6geiWKWn8jWAPtLsmL0oAQ6EhXTrh30eKCx9nksJVdjT6Mudmq/8Dol
TaVPmWOX6Qa1qK1up64d7soSR1M/9yK8yJeJZg60RD2OdpUMMBUySsc90Q45ueHo1GYeJinkWRoN
XhK02KEtaLCw/hJEWwTj2hUnGtlur3EWlOySJTVQvSaR7Juoo4K0ySFboj/ynYrINHlkzWCLhPDF
kBh3RRgzllstnB70whflVkY5/KKQA254SR52N2NMBNmqYRMI6A3/JWmbhG8QKl8OA5bwWEJSA29B
uiOZ9YcfatmFXDhkfwt9P9gZtf7Skrrr1KjCZ2Z613ka+wDQCnIVTJ5c2zFeL9ZFDyO52LZjkL1M
NjECriWGrvvEmcRkpcqyzF+T95CQi6sIHDJ6ghJ+h2gb/ENETHPsNU0Sl2Cr9fGTRqlYXYkcPQk1
M0xJaNqK+kdFZazxknqMpasy1tIvueojbFEwJodunrU+WuK2IblFM7syxHMJ/WHnK6b/LROS406E
TueugZgvcBOdLbYnognsYxRW0Y8kjNRoRQkakmuaJ2hkZKFzaCh82/gKMIVKvR87hbFO1K6/BNsM
yCQMQkjHBDRk0qbxFTtaa3HXTV8NnD93eJh6eZXmAeeRqtfwCDmhnVHQhH5brTK2S/dyVIZ3VWym
P7JBGN/CUgGOKvX0/PaBRngqZ8aueqkimzg6qcn877XWQ7wbYaS/phbMMPSQRf+drMzSXMEASb+x
QsXtWuZ4Q6GXNCbeZYSXshYbdvXUoxV9CWA7A7bUBOueg3CNt1GmK/mqlmrkQr1ahdEqo1tWu0EY
VY/BmBAs2NajTNuocnjDBig7rs0g5hA8kYzjSt0U3dQ2hmiPoxa5jVC5m97DNlJ9QbRXi41NhvJj
UBuJ41X0Io9wPcbBk9Meeno3mfI3Pn+K2Te2Z500i64kJRLkmmj1dezyaNF+Kk3fCGGUiAaAxBTa
yVMaHWJn4MwUjedsEL/8FOyQc5sZ2/9SeVBNg6xWVdPsKKcqlFfNb4GTnLPC/+JDTP6nzvAgYD/L
nxKwn+riKG/IUcvZ4lNyebCbODkj+nivHKKxoqBMp3xHI1fHgeTMGpQ3N6zFrT1aWk0WkKlzOoLv
cdVlMVkjXZScUQ79R22NzwLCgEBJo6hM8X+hZ6GLXcp5FTY7hd2qcKuIIEs5FsA3bLNs7yRd8smZ
RtI8F9fZ4Q2cWZ+1eIzxtbEvqbzEAj52rrzGD3zTx55vgIVpW6Enj2DA+YkKenMDprhtCWmNmh1T
44c9QrLugeiZ9tNoBi/QecBLSxVahL9Ksr8o6S2UNj/vugWaAqchk0+xlrI5tcuU0ugs1EPIXzd6
UE6Xejb0B1X1w8MQN+pN3djJWi1ahMd0KulmpdOxDEP1StNS64DfG+KzVYlP4J6p7KkZaEKWYrGp
bC35s5R+Ei/yiyGCxgatjTlrIxB5vh8imirJUFk7wnRT1d8X5hwTxO/a8r4PVr+/Mb8Y87g0aG3i
pMKUYizENWS02p1amIx5/hNysFpc7CqdiX/6KbjJTfQhlFZVVGyLT4mFpKgEK0DjrjVpw8YUiqfN
W/v3n/JenjQ/Y4NyLScyqsmAHUgReTezJA3vU21DISW5BIY6vcmIKofRXU+kqX6OOJLfI68ezuiT
/vMOGhrlHIvPnDkIS3laygY8a8HY7iaTUolcs3yzkP9U0/xuBP/qY0wCPkzE8QbcgYVolbhbpxsS
Od9FNPbWlprHl50xJGccWL+4hXhbGQ44WTAr/ewYvJmb8FZD2+rVZtfZodjkJAHcozro9yPBCde1
HyquLPn/fEU0ZqgQspZZe86a8P65OXZVsFkdm50qEURbcxwlVQGj4iT09szMmjUy79ceFkI0hMh/
NdzbS9+DEUPZLuW5vpBKxYuZxNR0db0hWb3RHemmN7uQw2GOIppIT3s4M9nmH7L8dBTHIGWY2sg5
FwOUNNdoNBo+na4yMh74FVeZqOnsaa1fXuI/RLD7+ynxnysJME3weXOSIIq9n42ON8/TYKejko/W
7/IW1WReFc4G+EBJYAWQ/58f9b/9v/9WZoL7X3N19dg+/tcLDNR2/PSYvfyf/94VefBfx/kft3/8
zx93f7xTyc1/9d+hSTqKN2xps8UCbsXcbft3aBKCN1Sg7Gv+VMLxFP+lklPVPwwMXaisGLBYUmb6
4L9UcvzRDJ7Clkq8EIsM3MR/IJN7P1AkuF68k3Ukv+/nnhyEGcEuvXwMDPb908HJU0+Vzoz7Uxfn
Xrzd6rCTzvJKFfJRmLQTOuh9UbDv8SO+ud2/eLnPl/l7Wv393Re7m95qRytJGgKDECNRafXl6Mz0
eb9c/H1l7vrbL46JLFa7sJOPHMDWgL7dHodsDNFvHC5VAx1Q//Kxn7BoNFIRJ5to4oNq+1KpL/CL
nPkFp279QllcYHrB8K3LRzxN7qDqPFSAMfZ0ZjN74tbbi7dRpNm9BD+fGzRAsf5slWf2a/Nk+NUz
XYocwe36mLhL5ajo00bXggOoc6rI0kZY0N2S/qrj+G8Mg6fBpZDU6tqqaSkSIuoY5cXgGFdk9K2l
1D7aVXsZ0wJV5YNJZiRQmvLM7vr9u/KvwbEERRalYfdWQU7VYBC/7MvAiemrJq+Onh0Uo99+aGQs
94BK2istrEX5qOTf0U/CoD8za06MjOUuKcglOg8NM96Sv4ykAZnDJrP/kV/+71uzmPAEQQ+tiXvu
mHWk42hraypIiHiywiu5Vnd+ceYnWKdGyWLmB3QOrSKd5KOhvSB8OlYpjXi6ZCOcdCrU2TaV4DAX
1kop0gNex02gdCgF8jV0Yi+wm7UYiZ+XCLn2fSrWVN2t6aoCXl8DWiOecJMF0jrSc0rKYmVjd3B9
URM37Xi9mq77UtqoxCdMurStA8fTekSr9ZdhfCi7dkOg0pG3eU6nUqLJiUzn0yjnV52EiqiaNvTu
kQsMn8SQ8E0MEogORaFu0opWT9CuraTesvCsIqTujVxQoxKfpO5777BfqJ+h2Ls9YR96bbq+9TxM
8cryY2+yMtfWb2MaLq1W3/x+AJ4aJ4s1EOSLEdpTLB/H/K6qv3NWVYpzNJyfm+NfLN0z8/ftAhsj
4sy6lDlkkm2ZgZbS2zRyM2F5E2H3A+rAtlkH+nWkhx7pFpsyN9ZY3YiRC4/lQHtfI5wrle61OtjZ
bXdIHAIveZetpCD2xq4/M9De60H+Hs+LVTQHadGVNeO578u1UL+SHOTW43cKHF5Rf52QmSYkEJ+5
3/Nv/8U9WcbCMC2HSZFa+ajZ/sNImaOxr82m9nwZ7bMj7cf0RYktppZx1Zr0UFpZWQWmddSilt4D
MUZtgApMfgjQu7shzuSAAV8rxrE0Kf5qyArScmf5qBIcnQD2OeaO/Jb44FAVp4cFHZCav3ShNGhQ
y1eFi9SEhyvQI+ME8XTSeXlWbNWBNpNpk4V2J5QvRXHpI38w/Xs7eSmUBva4+HNfefIwfOIVY83v
5jdbV1+yO9ERhnGk3efGQBoi/8yVf8KWfnWn55X9zaULhZI6rD8eK91JXPteR4oteSMhcvREWQ+S
5CnIBMlukJXv9rijh0VJUF+p3UiuheOa08NA4XJUDF4vykVMQIGJuFUx1/mc//D78XDq9y9ORWYR
a5U1d8TYiO4CnbeZ9PT7K594gc2atLc/34nizsdExaslvECzRgvFi7TnrNopmXJmf3Bi8fjpZXhz
hxFWx6jqecm0Em/sL7141KSX33/7U/dlsfbDyu+TZmRcOI5b0VUyzrxwT92VxXpXpmUelwrXNVlG
/K5zlWYA97m3WwKe67vff/lT92Wx7plp3vRKw4cgyCzMT3H1ZMb/qB7x11plLdaqwhTgXIJRPob1
KqcZa6x+/5Vnf8+v1iVzsdernAq1Wj/IR0jDHsq8be63a6h5q1wmdCy291b0rW5K2sPUWPaN4ntx
od+LtqWTh/NEalYKwWqEI1FsT3Z9j/i4MQ4RcDFDrTeBT8txqrZSJrwqIXKpNvdRd41M+qa3Pqmc
iJvssSE2Rxr3reGVbbmP8AigWwke9CA+s6c7MaiWCWdSbw3Z6FtsimrqUxUCnHMuzlNXXqw1Zjk2
dRRl8yHlNh4vtOKcWvHEeDUX60MZklWKY2g6Zg0R1iLZyOTRhebN4Nv0cs8Rnk59/cVaQat1klQ/
YakMt5K6r/UzE+HUt58/780C0dF/ZcaxAUgiAo6Ciyl+mMZXbC5ukp0rOJ/67ouVQteL1ohifzqm
wROZnX6Ve2emxIkZsVwqiH4Rasabug7Xs9jgHJ3sxOpgLlYHwNlUrgkJPZoIQUxFrMY8vJKCM2vy
qduxWCBoEdSNhmriSNzMqu03WvGvEtDJV/WJ720sVoggkf0CB850LPy7ppFcHSAWeokzL8ITQ2WJ
REGfE+j1WLPZB1BsJfeDfB2i1Yh5Z6vi+fdP9NQvWMzSaNSyzhrmz6h3rf7ZSiAxtuaZH3DixpNH
8W6sR0Vad2PHTEXRVzFHz53xT113MTfDqc9aKDHTsXtMY08/tz06ddn537+ZmmVrw3xxjOmI0Doc
15D2f3+PT113MR0Hpw6GGkfVsdXR/Sh3jXnmzXfq4S2mo6SWtHbmCwfBVS/fKJzBtDOA0FPfeTEj
CVuNRC+4Fzl5ztjgi9uP3YvFXAQDGUvx/OgczjWAooyPrUzLem+AaCpoMXge83Br3Rbd+kNfV1/s
xfH3NnVVcdkkukRs10/bj113Me2Sik1i3XDdLLgZtO+VePnYdRczrkUN44OkYuW3HofkMkTJ87EL
L6acjKhfp8c/HekN6MEqPAcSOzHOlkzjlHAyP+316aibd+p01547wJ5YO5cktDASY2613Ii4vDGT
9qZDhjrgekRUsh+wpX7sriwmYNCGPt01PiWUsQBLh4JYy49deTH/yr4B79GU8nEK1+24H4aPvQt/
kl7frHFZSMJ5lGgMaFImDC92PjZRll26TirjrtK57sihgSjl4GP7U20xAbVJqWhvsl6I7JDrG/+D
h4YlcVG0mYJnwRmOmVgZ+W6UzoyIE4WTZUsP70lBV4/7MDmPon4llWs7IizSiGx06ns9qDZRe/2h
IaItpmSi1Irf19bEOZlSUnev5D9+f+H5Ar+oEixxXCD3SwsN7oQWMeKcL2/JW8xLY/P7q5+Y8Uti
IHkCTioH7PWwYHjKrCn+/rELLyZjrCHozi1ufV+vTWvndx/8woup2ObIrfzBZnNq2e6kXkUf/cKL
dyHQL1NhI8PaV16TNNh1Z6KQTtzhJeap1pDVWNAReBceU+Rr4RifGd0nRsYygaTWg0Zz5tXD0Wt3
FnN2pKAG51bThWblr5M8Jr93GzDiSEQAHGM6KvH3ZgyvQyf1wm4zEpWLlW/tGJ9nNXaVNF4gQfq0
IjwXt6myHfWNJpWeMsq7KArO/NaFWfDvb7N4l0ZdVMD959tgc/V88ut1hKak3Hct5vs5JCqOvM66
HeC0fmgAzzSRt/tPArH5BDz2Rz8Nr/G0XNVnFv1Tj20eKG8W/aGvjbBM+SVWt40V1Kj+VRi3Z771
qYtr7y/eNrSuunm0tRpZG2mysWXyd9QzT2FBM/n7KSxmdYp2om5qdTiqNbWUfnA7ckNzdJ8Q5/wm
WklO7gaqdFDH7mgqRDQb8arUIvTtGKZKy4W3timU6FORS6sURXdiyYcWYMbHHtlibZigZmAPZQqH
ckVJaD+M5w5/pybxYnEYJqtK2ayw6oyeUuxz68xqduJxLfld+lT4TZdw3Ug5EFzp6uboAno4cz9+
TtVfvDt+Tu03Qw3p+Jib85omoIpE+BCS0ZNx1uHDRxc+bQnSenXiB7l31nH/I7fudXVroBk3cnOV
V8+p0I+9vhnLBx3aEbJd1PfJtlTNVTwZmNy0fdl8MaTb3z+9eSb/6ssu1htE9xhtRDYe54RR0nYb
UboZ+WzQFM9MjhNPcRmXRbsHf4cmj8cC9k6cvo7tx9b4n1Emb+5zahhlGMnQBWR6exxMPni0XuJI
JwWJ/1hStUO//H85O7PluJEki34RzLAvrwAykTuTO8UXGEWR2PcdXz8n1TNjUraSacaHKqvqUoNB
IMLDw+P6Pad2ZJwiau/rt33pXZwFiigtR2mMedtTsdUSKOhXvuKl555FCIVeprruJAKQgaEGknuT
NtvvDflseVdphqazwtUSC4W5trvn7z32bG1bPWB3PaWhY25c+RjUi2899px2AcMpnXDPnLYDAv7D
tx97loJbcdL2uEOM2/5hjvqfZdq8fz3eC6Hov1huWhm0dctFa1+vYuHHiMjdV9LvHRzOTce7uIy0
cBinrZA63BnW30syz5Vs0CGNtsh57IgjvGz/L0v3YiHxwhw+iaf+2qEBsfD5eKyy0+7i8XvT99zU
cBCFqKQFjOw9POLF8JoKtHZf+XanufqP2Hluzljryv+uOh+zH6n/YbE1a61TFf5Sn9fCPNlBE9yK
dG0JNfT1gv4sFMah+dH4OQ3QMM79e8x/lkWxtcxbJq4zccEhPyT1s44qcWp7PFQAGxR4zszVeozH
RR6/D7Wwxo55ZforqC4t4D9zhWuPH58cVDp9kUp0WteqM1VY1OqLrKUvdBbtTKxpkZAcIXysxZev
38ClT3YWG1rUr7QmDNNWNZxGd/yr5NhTPPzXmz2LDoYVRdUUiOM2QFejG/dBGDi05S6z4cUX6JD8
laYfQnZfDc9a/xqQ/nzn98FS6u8pGI5i6+d4BWyxd8vzlTpdUdj++z0Byfj7udjD4jlnCVQc3vqC
NoZv7Sb/1RiBPB+wNV1K2+STJuzuGvLm3ykBAvG/R8uOJ010j5CDx886yVw63+lwvobvXe5zmPn7
+UqGmZupMOzCf6IRKFKvlIJPKct/TxrwcH8/V1fLXJfreeRqG9tebA16xBNqfKflP/rsWjJ+6VOe
7eBW2ipk4BQB6WoNetsv3a+n3r83AsSgfw++MmAv1erpW2YeXoZ2nFsOnQrfnNhnCzWZzC7TE0Zd
IOAo1rT7fT3q3xWLf73zs4WKoBpNGZZFfMudFCi38rQJMGvwpwcxfAwRY83q4Io9pKYiPkaShIvX
QbIEmsJCO26qlRbWK02dNjkXl0qQLKqyc8XCuJUEzRUETilgefKPrlzVmBRIoZtLjTNwATQHNLnT
qv71rwHp7t9z51zTqPZSb2J6QzG60d05GBZdqbomd85D9Sv2ca2jvhQECtfDGRZk5iLTKnseQzcZ
131q2nSXrEey/aY+9OWAJC13TbVbCnq6StjYa30hizNingCVGmYISLewxdrp+W7UVKcoCNhJurCk
x1H9pYBPjpMXoxTuVQnkpJzdFMlPsX0yOnnRjIUdBhp2VTpm9HS295E9qe9ltAtDAUULHOLiGIbP
abw01Wov9TOMF/Rh2joXWRPzbU/faQN7owC9UWu0ApmPSpm59fiWpp3Tiz/SnN5IEQezGmwC5h+Y
wduj0WD1INhB9jhrR6OQHT8xPA26VW76Lk71s/joAw7NAnWRiNpBN59MZYcdqz1NlmtN1sIYPME3
nTAWj2asO/Q+L2ra54vsUwSwHcavSpscG4Xmx6q5EnMvfdGzmDuH2KFVp2Op2ezimjYfXL2vKB3/
XeCEn/r3WkVcW2lTRqDpExWh1a+KNtW8BWocxsue+T7p1WYwoyuR4UI4PheD+kBoJ1wUx23iH7Xm
oU72KlYPbX/ll7n0+LNobEpROfcFK9iPRpjy0aKcXhsrcnSaib9eXRfi8sns6s/Erul6MelO8V7M
tyo+AJa59oEYxhs9ufI7XAjK55AROW+FLm0JbyS6J2vNYfH1yC899ywoS2mUKknJc0HNjeEya6/E
m0vPPQvHA845+PtTL9KT9YhJgHYl4b/0Lc+iMYDXWsrrYNpSjnKNOkd8mjmNeuyoQlz5mBfm/rlQ
sRbwETRPl1VD9ZRWr6pwqJOT5wdAQQoIoBOQa14Lyxde07kKsNCTTshjDvhjmztyZ3rIdG6/9WXP
WwI7vGpzNWymLaZ6kPbia3c1F+a6cZY7gSZVpvB0pxK1zV4apnVR0J/cSbyddCNi+vT18JXTDPzH
vnsu48Mhs+1Tmehm4HECkGRUdhYtm7N4nIvWmdLCK62f7XTEPBZa2UrB40FsbrR+sIdqtmMIES0u
+7Vki3PlDkLkYc7hjOX8UFaPWDJ5M+hWM/9Isr2AUZYQ1cuqdkzdXH49/gs1Mnoz/44Jow780axZ
WXmL6RlobZzM4o4TCk7AefgzzjDp0aGrU6KtyluMX1L91jB/1mXtVPiIxRmazRlrnaQCzcH5io76
HmcH2u+a8FZKnrLJzYxrEfjCVmKc5XzjKGBg0HJdo+KX27q9p8TfKmHRH/n3a5hVPygq7SQFUBxk
HH1xJcCc+af/X8kYrtrfD0b5ZNLCTkGoLB8Kc2f+Knb1aSY40bwspVWQrP3iSg546e2cBR2QQTTB
a0xFP930nc8H8PTqqnzmwoI6FyD2cOwKy+QXEUEt6PWbwVl4+kyVXZk+pAVetWtfuW3TwLGM9ya4
x7MKFOi9kCxPVkRVaDi9jpNHVdmWuqeytzLT6l7sulUoUR83QscsS/B3d3VQPAEASTEZ1Rt9mcmS
I9P2I1iLrEw89qoBDXi3kJl7Mj5/qrwJ46fIuM0DrzU8obwmjr8Q8s61iK1qjP4kiEwIMbF9AanW
9wLeeReun9ZRTScuCa7lRNOx7h++XsmXBnwW8DC4xuHilGYF9c9u7NwYi67vPfksMfFb+uLC6hTi
zPe8OGKO8vVzsXNkEfwjeOqn//2PwvHcimE3Wxxway5L8EvFbe4uGV4xo6lz6mRT8BpwI5CWr7ea
XXeaa6ibtHySglelmuhIiJ2KYocxi54qR04wfQ7YCorxS0prOF0DyNR+YJXmpumiqbwYuz9VgANr
9I7caose7xQ9gJMd0Fgy4g0o7NJ6i1WamN1J5V7LgPDsxXmfatt2+mjpWVeXkvBDT+6j+Sg0TbRM
24cGqgTNuHBopODOwCPENmvpOVETznebWv8xDTcBbm6a+drWuxrzuP45T6vI8UNrMZfNIps/jfZO
bWscLfezjkejygEFJ21JcyoF9rGKaa7S7MMWX4r2wZgeovIoDw/VcDfjmYz/pZjfz/mu8teAyZN8
FWS7srqZqvtY3erKZo5MN5wD1wi3cRVjKnmTYBwz14+Jui2VX42K+Y20gTPuRXHvms0vDGcWomrc
mFXzPNH0FOrP4QBQXrhl6Gr36+svf+m7n8XxHlPzqhBZAzSWxO0hEr4XxfWzKK5mGKHAWSUnkmlG
2c/Xkokz6vn/R/FzTWhFMwgmKCMPFv3lCfktdJYb+rdBJmAG/ZhKmDW9xM8//KU27wTjh6C9+wmu
5ebaMp/16EMbs7uyTm81YaX1ySo07qW4XmqcTouABrvvCaOA4/y9nnyxxa1UQoXhlziYGFsxuLJU
T2e1fyzUc21pNUdKHNMZs51Tjbt2N6y8fnzEUgvrl5EM5VvT4lxjGlVK0tVNS2jElx52inRlE74w
3c7tFUw9z1WjPCkFEhwZ3bR3vx6vdnqv/3otZzE3SfX8PwKbnu7UOs4XlvEGkFYmKYJ+7XbS3Ri8
K8Z7NW1w0MWYp3OHYpPleBvWK2OkX7bpHEPhcrL3bbw96+lASSM1R7utRLqaXDU/CM1B0ekgWrT4
3op+uojkT9mKV3n2IZjlusvzw8mJM5U2ySg4vjkv8TW35/KxqW9Sf9F2e9zuNOWgadiNa9/8Umdb
gqULk5T5pEtVdZdIO0g+33zw6RP+sSPEPR5OasAMlvA4eu+iK2nupRlwFnAUTVeE7JTeiQKeavqL
T+Xq6zlw6clnIQcv5lLAUJ/LknchkA6jUV8RvV7I5s7dj6HpBADAJhQf+OzlJCGhDu2uv/Kef/u8
/GvqnoWKMAcmFWoqxQyM+evQ2KoDzVRAJalKtctA+TC5wPRzHC+1WrFBQZJwQ6WIqvjQlnj2B8Ir
HlsfMO++F7vPRbMz0vWMJodpm+ntL+U5VNRf3/pC57LZYPATvKUxLNQs2/Bd3K++99yz4lNgylGp
1Dy340AWuuHH9x57FlMiDOynGITBVtafa3HzTVEy3MK/V1ahZHolFAwXouloLrurdx8XguC5arYX
Y0zIOgZ8YiIYBtbV+qOJ4XOZ75KTh3P/mU8cjVs3ht2hhrcUMp0Yt09zvMvN9zDWaOud6PeFiRLT
hZK+lFN/P9BG2aa+yy7jZ3T0Sd6It7fYFuAwbqL+ZZYPc3EMKi9NV/AB5556U3szNC9KIF45Tl1Y
2eeq3VhORaUqeWHqq1IC9/leKDp5SfwZ4ZppBBQN236L/17Qe2JzZf1cOJ/9bhz7I3JCco6lFqTH
dlZvBm3CzReHTQvwcqSaJ8P0b66ms7gR4A3f0YxHWMKZrzfaZWM8fGvin6t28WDUxNI4radx1TUA
Fb4Xoc9Vu0LhBzMexWwp4q57Ga71O1x43+ei3VFRumA2etTt9YNOb29ecEf62AXQYu+/90LOIoGC
3S6U447qdpvtu4bTbXclnbuwt5yrdbUKbqAmM3Zd+VHlM5DGXW1aV7aWC+vmXLGrQPEwm9PDZ23R
TctGvPLcS4M+28PlUg3aKiIH1eIfuvWZcp1SG+Hie+/6bFVGPu76g8wkgesb+w72pd977ln5xxDJ
m40C1UO7VMdVXnrfe+zZKhytKcUmj+Ea/hukFDW4cldz4dudq3WxJa6tSu6IeSml5EVXfW+851pd
cx6pZYrYfAuSK2N8m14Rk14a72lx/hH0JoPGTsWIuTPx/GP/+K2XK5+tu6jTanHWeWi/qxfXDD8u
jfQ0q/8Y6WCBQkzV/4yUwuXXI/19c/OPLO53YeWPp/pNzhlAGsftoJVOnOApPGf6z0HqnEJtgBE3
Tu5vW11axqkCEUmwo4zbTxyoTfNYYoZkN3rhFZww4lsBsVqe76v8KStfUjVYYVTtRtrsRsHwjlhu
UWESYUATqv3O0doGArkibxosD7To0YyOMR0n9VrrD4pMCeUGqoDXlRq+4M84C64zhQuWGL/I3MnF
Ge/bUEP+qqeSI9Ia44yiATKiXPtJtgYCtwnxftbGqdw37WGQ843Zeq1/N44UVLZhsGpS2ZObrrGl
UUbqqgUupXe39KPjPBTbCFS0PqzwH8abehogT8xrqxjWlpV7sFS9k/dgPlgPQI3gPAHmWhVK+r3N
5rfVxh8fROqaERtJPrOyDB6nn19/5ktz5yw4FSA5ldCKuH5ZBvvpe1dUvzXOf4xUbUqr6vpw2hpY
fKvU3uaWm3xBR6N0ZXaeFuG/JudZkIKRpVQnZtRW8fVljl2LCHIpJSuJmod0evnWuzmXEMNgndQx
5oWn62r/zduAc+FwIuEKmpy0ajSkP1b8FXxvSz933RQaEdAN9cJtjKleptwBdbuy0VzYHc/FvVU3
1KNIp+S2rdfdqHJZg3w4vialvjADzxW+6JDkUeoYd94gHrjHXPLKerk07NMP/GMWysY8hcEY0Bpn
vFbCfGumOD3LaXblrVwa91nOkPlVM+AEjVv5fNNMB7zVv5511r+n9m/L1z+GLUzFmAg+t5a+6UNp
4FaxBpOB2j/zgdOJolvLEcSau69/2m+n2H+spN+XS3/8uKArZr1vuH9VQm8Gn9oWryMVAU0cvSFt
PBUXcizvFmVdUTyietwdE9/9+mdfeoNni1jRC8BmEbEnuaO0fCUy/O5A+8cvdK4OroGEZFZJ8MnN
YBt2izbBItnUbnIqf34audVUr3JVW5TE+CkrFsBNqaitSxV9R557kJPQxv/gCbjXe4n5lIk3c7FJ
Avoq+6fY7NYB6nkfpRO2mTDp3pLmPjmZI0M46JejYTq19UswrlngnYG7/788LJ7Kpn98nzhTplzR
6nkLKy6oNidoUVFmiwGrJrHLt+hd1GQ9JTeorLNGchrpNpKvzI0LQfZctxyHGq2ZMVlxFu67ILL9
ed3Iz6m1Hcxv3v+cq5cnzdRb5gHii6f5LvneMfhcu1zXMc77ijlu04RvaSz66Ztr/ly+XARwg/2B
4YLw9gsbetLXK+FCqDoXMFciieZoUJCL2l0jv+hGgvnTN3WB5wpmK+iiMldIkEvtVyffT9nD9wZ9
dv5oykSM23SmwXFa9qa0ULuXmrzu64dfiA3iWWxosnqYNJngDSNsiN1IvZKa/PtN463593KqM6ik
vcSbDnuPYpidZctTIePrQf/eEf879hjnGuA6SusWD0OOeqNgz4rktidYivhUh+RAOXiRbrQbKXCz
THY781PQX0paT5LG99S+v4UHeGUg/357cLv//i1jM5DaWOesJZovQvGUfa9sYJyrhiMxkqwAweFW
Lp+AYyjdla+Nca38z20PAuLfQ1YHVGNpkbO0YHXB75GLn/qwC8QXs3kfUBdmyirob5LScnLjrQ8D
ZCMbVFB4gtZOlxh236/CAK7niFfZ82A8m/pmkF7YCWzQAp4pFW4j0MuI3ZolHqVmZyhrhf9Ld8x9
FPWa0ym1ByLbE9BOFPoKf9dVgxlaG24s/kr1u1H1N6VVbqX63bB6O4IyARfS9ke8VtSPQmvWsvEg
1OahaFFRqgdK7As8wL1RLD05wgWiiNy+mO7mUXaTctP6x0HKKT3qrp/7Lq7LTi2sfIOjlV7S/20C
Gcn3hVW5wYmBBeKbVnm3ju8yChPZDNYE97I+GO7CUlxqwlNefpSGxIU2/2ZBXzGc1EwXsn+fBxs/
lbf+EC1H5TjPO4TNTl652LXahrAvik2vQnYeFKftPydhJ0NxLqSVGgdLCHS8zcEGq7ao/A9xeBtG
wMvQySYp/oSLtNJ7SEvdsBDEA5wIcYgXdVWsEimgoaoGeAyDqZ/E9Tg33iRiaSh8DNl4nMhmqvyz
EjdJCxXIfAXaZQdRQQl3qXGXFsvPWbm1ho9IXDfRkwx8WcxKCo2hOwmH0ew9mCtPjX+XoOGv6+wO
bFE4sTGCdeFIucQPwR3gqWndJ8hj6KglPYuyJ2pHK+7sSDlUKchttnt7mJZSYC3TQHQ1owbLkdmC
Dz8JBHY/vSfxHl6WB5vcKel+kMbSNaPZVY17qmZUjOxmND1/ap0uAkfOPZ0sb+s6sfvkw6iigzpj
n0U356AcZhwQQWg7yFxsxXpLRw/9MVxu3Zux3Da6bEGCip6pEd3KWqiLWL3X5GNjPQTjQx/v+vTY
T8uRf21P/6wJJztJSBA4Sz6WyYG/5/y9f7C8bjFXS25Oa2vhJKEbUzfPhpbaudfINbAcBtcfepRU
Ifd3+iEDtS2/AHlHF0aCk3+a8o8meVeaVwjUvf9j8n9I3WfKfzMkL8H6LjIyB5rLPo0Xcbr351df
XsUaOuHMCfrjmN6U6UFO1xxTHYEXKlk+vcsIXVx/2GfZHlD5IN5ZkWjrdLJUwsFHSxGH5UKcbqjj
LAOhWlUAm5rspY9z8jY6pcja69csXuddvffTCaPCcSnK+bKtEFfQ9BIK1srMx1Wm3qC1clrhoPX7
QW+dtoVRREt19mZqD/lUuAZEpKnuHkasy2RqErjk7Tl/LFrpJgsYcLOpZ6BEyfNcrLV2XPbApKBr
6UEFgmoDzdxWmaRCAheYqCNIvm2dLmarpUwgMuj1i3GlVxMk2bzyIU7srjnBohGYzKNjyo1bmR5A
TztiTYVpt7eio6beGOIRnLjTuwjSuROTuhDvhDejvpXkcReo8t2YokKBhC4kTzF11RmtXs7dLkmC
md8nbbSyasHFPgL09CIXuB9G4JR2d1n5qx6To25qG3jktq/EnqLc+WYGNKe2CwGTEC5IxkZBaQ6U
EzB1lsGHHR4sa7LLRl0A7NTrhM5W9OclQL5gfEwppnRF7cbSPb68tqYOdm09dg0qPtaeGaiuFY6O
YR4S3oCVvUGls4PKcOIyW3HH7wg4fXQ0MyvaTkfpX9SPqoSytIlWY7rW6Ds3epd+A6SCiVsrQMbu
ffmpi+qDjPUk3BUUXqEjK+USaf2ibF5BgHvQ+15qcfwpoUk1LGEP+G+0QcmevDOdQs+AGXXQD+BY
Ke26phLRJ/QgiOWPAgk8EClbRCTRpZpbmifvpgT018MEWdvq/OU4dW49R66Ra8t4WjdpuwViFAbL
VqBErHv5eD/3tKXGYKS3afMyqDdd9aTLNPDfCvkzJVSh3GgcJPgTI+gXRXjNw9uBGVT50HQQ6Z/A
RTGS+kS5kZgxcncfFNzJy8FS770Q9l5xEw8Uqp7i6F5lsYR5y1X9xpetLZdjTm7Frp68jkW5IVhb
9JwJsJ0KWJCcqheleAeh1ovZ+XrlUTHu5ga5cOqm0Cmn6rnw6fW0En7Segj2RV4s1EqlrBYuDHl8
iJTXvN5IAuXasHQzEJMa7WWotHCgFYbXpvylyWul4TBVrgvttgzepRmiPSqncVjF1apNf0rtJmZI
RbBBLLXW+5aT1rbXZNuPH4bJE/oOAuYTCiJgjq6lyhCwlqKB9ip6H2myswaYiW7Q3FvVS20us/FG
6DedHK3b9o5Mky00nYb3WZUApcULWRC8dGYW/dDzt4YaRSjVFOmMTU+IjUsMFeK1HNNVvc9zCVeF
gkNNvQqgzgNQT6dDceJ150Sv0G2ko5QU3gnuVzXz0gdHKAUQdrUjzYDrNDjMVLDTZjUIHzoehoh2
ANNhhEzhswbCeao4aDj0BTT45fnklJlln+LNXDQwy9uHjk2+uc2S5RTcqIoL5CGkzdKIPFHx2IzR
jjlJVNpR6orSmyiuRnmrqY9zdyOpT1J6VMA498ZtBY8ppIG5U21fvulNcylxB4UPRsx2OITPbeDW
+YqrJEwd7qL+UWDvq02c1NsS/+O5pnjLz6D1w8qDmyCgGyAWtnX7FvQCC1O1h75ey53vxgjLCnHR
WyRk/coour0JpaxuM0c1yQvm6kau4RxX/iHNuIcga8mSxMVe2AnaNeH5YJTbjuhUlABWAgiFVuMJ
wwlWN5BqYaua9wuZ1viuvLeEYJn0+3hoPMiKOOR1thUt6SM7hmTOYUN5lmvfKPwUpz2ssKz4wCpS
kI5pCFIdMmVna9WPdvYXQXOMKmLwuC+jpxmGpDzXrqnALG4cNfrRZM+xvEwG7Oa6ZUd/jZkQwQK2
9y5eGni1FANQqvizjlc0KgEJjJhEhttQG5iJAOOzZT2kxmpuD5VWuFWkeWm3LazsIJXDIQnQaWEM
BEV3V+Ep1tIxIkTsL/poUHH4oHMZxGNzV1aVU/q+G82pF/bleztWq7FbGPzSvlVDzap22TDgjHtL
ckgoMJeobfT0Tc4KO4oid2oFtymapSQ/oP6x8yBxZnPXaz9laZ35p/eqHBtfBlzVuE2bbFtegc7J
PRI8HbCnqXq5WC7z5H1mf8vIXmbOyopJbY9JrJBhV0q4HBLNlaefAhucjhtwVx+m4K0gmRZxqDDC
1cxbzqvGCbX5ptNEwK7qaQFYYbcKGmvf0uikaL+MulkmhrkIBLrC/HzdTiIMSVhWzJu4LFap9Drm
paungLewgQDgqdi+Ji/qNlpKkb7om1VdVy5cxCdFOHlhbJJun+jdfax/6urR1++S7EgC2jaNVxfD
Yk62FgQ/TaqcIl5hEuPoHdiDuSO+I/TN9qmkuWoM/1nX9moB2q0iNyzkVVZOdjMDxE7Z2MCvNhXt
YJrE0oCSTnhuVd5aJ9NWpXq99muw8PqbuHjojfJZMQ7K+FhOL+QMq14cXoFB8OOVbSDB3Bl9gtuA
fut9gi8XaIuYc+CsH8besCWZdL5jMpKWl1V/jLLUAViUD41rQoHsytYRSKg6faTNYOBAMHqS8Rxm
yhLC5a7PNXsKR+ydqtsat8qwlo6qxpYzdHZTJVtZyTkLGIsg3kaV61Pjs1LQq73pVBkmYbrKcbSA
Ykt2U5tOExkOfOOqJltMeEDGS6kbV0uWszHiKl0ep+6mKvNlmTT7yMidzAxXNEI4Au4XJg810GfE
JUbR+swln7lSymTXY/it8JpnYd5ZOfoxVfuRElBr7HXgknuz/NnS6Kf7hm0V2bqBoAtXD7KjPVpk
+BjRyFq6ULLxLoHrmbM4TWCd4Oztnkx+TMKjKY37ucV8Q9FEp81/6UZxI0fbunhrFH+hmzKb1+Dq
MGiMhj6T8NBAx83MbQncFBPqBU561Izocys8rI1t/7P3I9dvnzrdWolVvsS+fKtYG36PVHoOtdAL
pyXkcEUZFz62Q73iTZn5EfdY5cCAS4wRsp1bnjqmd93QLkEOt8YNKC8bLjs3RLRaAParSmOhD3ey
DDKT2mohmjZOfMsxAlZVZrsKgCuar0gwOTiWIIaB1bWPLUfEQH8KwsKpaO8gc4wDf2EGBWxAg3bV
Yd2b1aeBN7g9tIS2E8i4LO9xb7F1+bYrop+ZGh4nIg1dkDl82hmgm7jLMnyRx10u9SR32IFLRO2o
GfN1hrFMqxQHy9xqSPAx2LEHPUcOX6BONld+eQfhdwh0ouNLBBQ7gitcYuSZRCFbGiegqKUJhSiO
J7DSSYfBpH4614EjVeNSEgs3qZX9gMcAQDGXteWV82NOt2TAxqsN99goLkoTq3K/eBi08UHEv7tL
E4eKE42NXiN5KYifchbsZJx2ljAs+sFYwopAKOB0g7+ows7W4wcpADwK0m+aTrzH0B2g6Q4swdHP
F938ZDSkBHDUM11fWTEYa9ESvBwRZEaoTFq89+vxaCnsrpLUupXmP8114mRaeAD068riWkySo1V9
mhV8TRo4G2V0Z9qTZ7Tm46g6LYcFuKwHdXqYlZt88LdzKy/kkvWobS0f4vuMUXnrAUimJbhy5VZ1
4Mx4eWiAn+h3ZaF+qrjS49JfFcdWWRr5IZA2eELblvRDjp768LYHt2u1O+IWavY62lcxZY2qQwm9
1LHW18XpQQhjx/dlJynSIzU28gdwmCBL9cm6VeJw5U/Wuk0C0GnDUgvkXwkZqt6HYI2fpr6iVEbG
YGWUYGY7qpWllUVOTmtsnhA8dMFTrHAjIsVqepiq+MGRl4FoIK9TFBx4ssAuOUtwybvUfWHr6weF
k0ZjcJk8PHTGDJ+GY78xQ7NW9r1OA+7Jyx6afKrXCxm2tWaW8DjxZFelm0gI9wNXxoPoqjQzCmQ6
WUCXnewKMqCBSX8dzU8rDbcVgEUp+tnm0SO3nTdURTBvkDZ5yA6XdsbBVOuHpvU95HacFo5mUdyU
4S085dPB1MlIhqNWceJhn+ZcMBvyXh8mx1Rb0rOZc9E20OtD6bMNzG/YIjpGrthyLixm8zWmVj+w
iqgbocdNQ67I+9lOuSHOX4uUtvVTJSe8a+u3mHINzEIys9Stgk/oF9S1AqdhrTUY1U/K24gwUqbk
rFvvvhHemz0zePK0zlzpHUeVStmFieKWOkCbUwtQDUdc807ocEZmDJ+FodtCY6y08kAl35H49FiJ
e4G5CnPD1tPesYRoqVN6U3uVAz5rAixAa9KjPZ4Cz1oJQDOWz1r77Os1QfZzJnC2dNPEfnDIhH4V
kLSmCucJKUGBHDtylH6OZeMgTQc+cHsqi0jsYxC/7mN5ZVYHLrNpI8LaLP8Akmk1/jYSW0+q2Hek
6ViF2cJIP4XZ0zJtCSQvNRVvDC341rUnMmtjhfxz1CDTr1LOxpIyL8JpJuaJyroyTM61hRtnwSpL
+2NuveZSdyioRmmaYnc9uXogHmaG1tI51IBiiIyXbN6IxnOPRCcQPorpSFljMu81N1kM0a9aNncW
VaHEOEyNtUzIqfIhocv7VdbeMn8zcINVr4Y29xp12dDmJST7hEyub17ifF1QxFC7hSbu/ai1W2Sx
Q/gzx0g5DnX44jPYbHU5z58jCcvM6XLEjFtpdgnA5YqLlxhTJY2GPepryLYHmGLCc42xZZfkh5g4
XaXAE7J0HVZ0tFizLcXI0crbvB/dJAL/zbl0Ht2Mkzba713QmzsjVFYZKVymB7Y1vmZttxX9mzKK
6MS/KQLTFarOba03tVFxzYr2MVeC8LLtQNR5+/26VZMbQavIjD8zs3dav1/0Fdlf0bhJ37t9EMH1
8SlXPvqzv7JMz+TuWIfqExnpNqufytx3rJncqtC2sHsRblDJbU/nSG1fhdPGahz6ApzaQJuuZ46Q
Ii1pMmdCp24l6q4cCeJWbethsyiKkVKTRPPD4GRkBWOlUrFDiApwpeqZgJVE3wtNYGROdfHRdPmT
EZys6eObYDIWokbU0C1Xq3w3Kwf+aOeGceWE8rAbTCZKluyC6TDK6V1cjcd6zOm0J4jFwlKVIq8v
fOoA9PbnwyohVNXGqwHvrUL/ojJdZJE0BHptKBM39OeWzkJJkG4r1XrScHWhOvFInzlYcn9fzdZj
Ao5bbaR9q/b7yR+9BimtSGVbFtZZiu0+BcjTH49V4X84O6/lttU0Xd/KVB8PZpDDruk+IABmUqKo
YOkEJUsycs64+v3A3XuPzWVJM6paVatkSiDw4w9feAPReOYaQ7RIOmHDcSiPVUCOSTjmd4dm/D7c
mI2ya5rmUe6Boshkoa3XL33Zo6SbazDahXPQUmKrwKNJFEe0QL4WK5Pot5o44NFkMLpw3Y/Vi2gV
qxT781KEdJqq21QS3CbXhFWfPk2eutPodYwa1iW4a4axDwMK8r/oO2P+iDW3I5fjUfYkJ+v2OSId
w6NiDIvYu9X8b35lbdsi3qFt9xhM7NxWv6qm0dYiFoj+YHbY3Ug/yu6hxJ9DxT54EjDRaTw3iAs3
lfurukrwNdeDG5ISWhNOl5GoW9+Cxtz2QfY8YF5Od/EwltpGiisUJUQhXkRGQ6uX/i6JUM9GFEfg
4Hvm1+j2qmAb5V6Q+r1SMcbj2R/3pnA1RLyydR2kgS36d5Hh5jphvtVgU2CiVYG/pqNqFWYuk2iX
1UlDw60VMFGWDM2evONNGU4/CnVVVFgq6wLVt5o8w6qaZU/eH1h3YnVjRPlJKEvXiuVtVo/Ur8tl
jayPr4CGGs4W4WpdWtuqkMnNmGFmZyEYVCz08KmvzymFC8+St2JjUNks80WDTSVlx9wR1GMUb3xA
23O1bulX+VqWT+p0DMDim33v5Jg0uEpSJsCpb/C23Edd9mzO3Ny4XQaWTHO5Xc4/YxazVOgBl/y/
oUkw/zyznb18cieCwV4yFwU0tSbM5rwHtSQunLYSIWKCpqQ647E3InItSrlvCBiwUz9hRYrrO47N
kvZjwCrcAyyU1Klp6w2cFv0aQq4T09aJd31KEaYilB6U6lznxmroq0UPmsMbxKXfUn+yrvxQcUQ6
bq1Y2s3YnrFyeS4s+AdVZrfpkweUYfihVbeG9zK1HJOCsWy0YlWqlIPR+uiKV6O4LY1tanWcubVb
9YchyJZ1iyt1e6WbwtLg14vpjezY7bRi29btqrZUB7FXOBTWggBg17T4SB3KKlr541M2bgJtl8rp
Is32ln5firVb9NLCn7CjpmoQia4pwjaWZDvUDcQlnmvmfkGJV6J3LVvE4TkF4xEuBQbknhSsQqH6
FnbyfdFrCcuxX1H6uknNLa6oseG7fbMZtelZJOyshgahKQiQ/sbr115ZrlsBYc9MXAYhVaq2XXqS
thRZCCOD3QavQ5w9h3XKCkscQceLeno1cZnOB/M+VJCZtIz4bEaSLcWA6QWa31MkHxCEWfqxRGy9
7fodx8aGCb5qKnFTSewDcfdDZ5fK62I9Sbc+1iU6918y+mPYUmL0DGc01eem6UDKhSfL13G354zW
MtS0cgpI05Sts85MMedWnWE6YRQk2RblvmEY3UwJ96i2nPCM2fd1vDf1aR2E8sYTxLWYmWR16j4I
s5NEF7lp6pVHTtCl6rKMu7Xa4TxC20JKDr5yF48PefRiRS9R/+xzBEhom8T7RnnOe0rtzZWvHXv9
1JGzZWgF+1QiKZgIQuLG00tUP1jjQ9z+GKBbZeNR7dbU8IEJiuaSCqoSaK4eQ1M4zLCQSvKhYF7T
UJSqjCtc+/LJpCpjiRuh2Q79Ka4OfnFUk4MUHELpII4vgzzreZ+Zhk5XxMtWEE6IgmZsTZMY2YkH
tT7ux28BxM7aOHbaVTKfgLdlEN+MOglpmbpJ2dkMxmuev1TaslCAN9acuIM7eJaLozc7kYmCS3DW
iXc1ivBZgMan75RKYU9AvhAI3BoqCRhcWWWrJMc5vRyt61i4qlqqR9lB8JSbSan2Gkear9IKXCNL
TuttVWvQhon+p2ut33jpD0RKgTHtW/FFEvy1orCg+kMUubVwP4R31WDL0pZSQYZqVNzPOjX1TtZW
hWI5aT5uSf8Tc37fu9ZQjkJ4rJsrTYUVTreXZppP9XLXx9usNZXHaJJXsIt2Sf4kD9ZeaW/UekCL
ORNRo7Ge27y90nAadKzuWRPvm0BakmktfSvE8RC7q8bNmu/s+afJt9aqoBxmeZykPZnBQ9oCbG/v
hPA+pV/UnM3CiQpzqwZbk9B8rRqvQn/WHrNoI1S1W4/qqhaPUnqFGAVtDbtemR1wU9/1PQR7auV2
TCU7YT/uvZJ5e1SS7hTGR6MOXATSV3hEP+rBKWBHEDUEfogRaRiQ+JnhIjNW1YZ0JtVVuzXPrZBs
BIX8R+SLCpyZboFpuGJLVVI4F/5r6qcvVpm7U2ftRcXf6fK0lwtaz3Wt2KUBthcB1oQ43ApNV2P7
DsulTvMRJ5SQKsA5JiVVs2jZN1jo4CztVgF4wEBx5O4OX0B0gmt6zjuxeZFxrQePuJApfSQUMrRU
dBpJOA/FK/SrsqaWUfBJFt21fX4227MkCu7HMIz30A/zv78834SZX//9b9K/q4FfV20PSiGpHSGj
f/+J9th7171A/EVDmnP+cV2zXpbWoTC+hIw3LmXBxDAUc23kuhGNzHYtfhWtcQHQybAwkwsTZOVY
ISbNK/oEofgOwc+wLsA5floqQ5MKHEqKvonCp07oXEmXOGPpyMrqaohL20/kZWq9md5wToJ6UVB/
9a3K8aG8Z9/1OP7kXt55J5eaXrD8tSSan7HUaE058dde9aVLaRf3uhnnvBIxPY60smiAf2lumhfI
HHPSrS5MUxhDktNGbvgZkG4mEPwBeXQpIBUqlRl7MvxmDptMS1eKeSRtX3jJ9Amo7h2Bapzkf19V
oeg3QhcKPSqmlOtKu52alV8QY9Mc76SNEYmLQcCDUFE2ZIy7UNNcVX7wxoQw9Cqz6K107MNURiQv
P4pVd9WknzA13r21iwWfdPEkBj5wp5SqN3axcNXXaA/4RbGP21d60JuyxSD7DrSPqh8KJNR1VCyE
0kDGIV4k5BBkQrgC7r30FjftL07Ni+2C15FTTLCQqU0das44pX5tCs0Iql+2t9JM27oWQZA3tGZH
+a39mi777Df924X7vMqNauLC6kpoFnj4fO1+L3YLo48lVbB0JBtlW1RIQ50vXfdSpcqo1Ljsw4rb
HWXHB9WrUQb52qUvQLc44snZ1MJEzJqdmCzD4Ws7/aUiVYCdQOZ347iTXqaH/PXjm1X+jNM1/qJH
FcqCoY0G27EKOguYR6fNarSUT4YppHGdXIWpQgjonSxh7lkjDFLRX+yTfaE+0oIQhL0abUOiiSLC
FktWN3QiljFOueX0mnXIyvbDce7Oh6K16qRvovfclTeWLK504TbwOwBRW2nSkR9mMaXSzcePNY/1
H3Y042K/MeQokGQq/rukP49olfRVhxdD3T8qRfkcFjxi4A1fm6KXSlVjrKV6UjKVjOhqqpaGef/x
M7xzOl2KSimZ2maSGrLb+/s8mnOFj6/7zm5vXGwButoWaG0yNp2QsxHjwih4FJZMHMA/E4j9OSf/
NP4Xu0EXiYpYaqyBSA7sKTtl+V5Ub/PuqUksqoweDeRNp+zrfG8kT1l9xbGeZw+lIAB0ixdUMSld
J3ZevqTdkyWcPeMhlB+xV9dHCrY4auCEXs9dSwGZHZ/STp4s8/JNoU+KE7YuFxznd2F8r4UOHIGF
ScsmslYS8mFGGdiNcZDbldFfi9QRxe9hdNKkF2t6pPpsd8GVNFxP+uzFdp1W1lGodkN0DHNgB3lJ
k/GpoL6jl9W1nyngIkHw+DcoRZnVhMdufh5U0SnS+87blvAerK3ffsL6fodrYRgXO6EOKayJWjSJ
Zm0OkkGAT7Rq0NYcBwr9OuBHy9Z8CceN3CnIhFWK75YffElAEWfZ37f3erByoQdlvhvKg++t+88o
Cu9M8ks5Kzn31UAAP7Brf5i3xSdn+nub2qWW1RgKudmV0GCy7kHDXhQoKOUxG9041Yf5W1OOa6vl
4EuONOoLUZxwmKYj4RtOUW+CeEO23zcrLRkpGjLYdDUMTT74+fRNDOsrS81AG+gnMwsctDFXEsXl
IdQ3/rROfcUO0nA/Uk+OlX2KN0uofMbsfm+s5gX9y9ndqEmfTbFETLBFgaD/mgqNoV/slV1NN7sK
uGx4pBsXfqaYMv/5H7aASw2t2WwgTlNmjKfRlnuFkLTWqy+ehfpFeBTWfVuVqCfuwgkNBjeNPglU
37vpi71RElIY1wXXDfzUtjoqHYBJ+q95JxqXak0idh2p2CJaLr3QHf1atnGprVQLclYnAxws45t3
q3//+Ix4Z6pd6irFul8LHTCdWZukjpz6ixnXpZKS3te5188jMH2bjp8pfbxzoGkXaVHaotOueimx
nFWuKgs8OhgkQwQmYTbO18bjYumpERtKnyjDLn9qneztaxe9WHgRasxiaDLZqm+l4VLF+dpl53f6
yzaRViFJd06cCIqRNpf1+PFl3xvliyUna34l9LJMCqe0awMAcOoXtlErKyX5TNvwva+4WH2xjDqs
CRIXXXmaEm+dfoowqrfiT5SL3gl1L5WLWjEKFEFq2D/Hfj/43cJK+p1JOXOUryHJfS1M/6nJ9cvw
R4na60OM9rOcAjNfW42//PgFvLMmL4WI5FLt2rGW4NTf+7fC1yb2pQiRruY0bEVaBJrkbSjqw2n/
+G7f2UnVi0Wpe75XSXO2EsbrGJAT8VUeZO7HF39vKC6Wo2xhKZzCIp6rtX23GZUvjsbFiizGSKMy
zhDX9XKc8eKLj+/3nZl3KUWEhEEpox82YgkHKLhBuD4GM3cqx8j11OmTL3ln9aiXC1SPTb+J+BLK
ojOug/6CCupLqb920FwKBCkafiF+jaaDXtbhQlclJwdu+PEAvfdCL/IFXzOluDV5oZqHGhzKD59E
ze9d9yJoNpFqTceRe5Y1p38RotXHt/szO/5DcHOpCaQ2vWbFVj/sRDhhI5qAEZi0wd9H6AsLw+vk
dyAe4RXVcDXG0hEGEQrXRgdzKcoLnXZWkoPmutJlEwAwNI8yWEWFQtMzXfXTnZqNc6d/F5iyDVhy
VgdViuDOSlXXHPVVPlGVVVaS3jkUzGwVCQ0v+z6zI4RYBKrwNJFk4eaw1xHsG6Zkp4oNUM1zDbQ7
1Omfo4ecGs+06F2JLMun1KfTcgmSbDUlw0ZuKrdB38/MHGHS94k/bqyIj9s3jWZqczdJ/jKAmdSl
1zV6/p56Y8ogE1IZnvcdAnagCz6JQjRjfv9/GueLWgoUfEkiNu3Rnm/gsN97w50G3kgAQJmb53xk
fLynPhJWsqVsRqtZNnG1HWudHsbWaEb68v06NQ6Zh/Y++FQV7f3BolVeLDrzda5KxPm2MiATyflq
liAZFDcGBuCLW6CCK1+FsMOn43RVxq+R/Az1AYbDbUbjMFPXE73noV0OKjiWyUfe0OnL1AnBeYf9
Sw7vCwkjW63rRQJY2BgGeEBrVYqWMd2NCVBSQqNee8U1Wu93SvvYJdYqNfuVFlAkAaE9fs/l7xFO
JUO/icBlSFdNshQscDf0bEvJrorNIP+gTG/3ensX19lVITS7Maap1NGphPxfK7ldASnzwJjEChqw
/f1Yg5Turkcg837KSERHg54cBDUwUqighSgaC+1NHZRgwNR1Eqj2MAo3eQPm81mSxkVLslkE+TKe
4vsB/+8kvM+nwc2rnaIvc5FePXqOrVQ5Bh/26f2EFXKv9ScBZYZS5Y/lsAMhK4iOAmC8HeUFy6DQ
j+hgLYZirRfNoqpPGGjYWdi6ivqSlHtt1JxIz2yllx6yuoSmCCadu+pC5buOEQFWU+vQwjeg79ql
OOFsDSclDeqboSxm9Jei1Tdj1zgmTIpWFhxwG6shvAY3baSZmyCxbwiS3YfdpgOF7xuJja3kVGA7
EUwbAYKVesRgz0mAo1tajFGGaUvcgsZXlyBZOh8o1txgdGXVc1Sv2khevex6HaVTaytB9bS8AU5V
6gZGs27ptTVh4CaAFeJqWJX6j6bzlmForTO0NeVAecl8oNMQtHwatGYqunooO1lyHitlloixdQFp
3yo5JvJraFyPUBkoktqUQ4CmWvjnpbZptJsm0Oxx5h1OHmCib4lVnMwJTSY6KNpCgI8gCAcrag4F
jd9ycFP124j97hTuDeTv2jWJ0DX1sitz6veSdSMFb4MPW1MCklCAbNdye1Bvxb7fWvGKihJ9UW+l
gbfgqxeDv6RLBwHYtsCgAwuyatSxD70kAhfLAGGWbp9Mt60JIagENiqqi4w3pmYP1fAgMhOBRg00
CbzOs1MvByqVLmpfsKsRAjS2L5NlLJT+Ad3jOgzseIBikoJMndJlr2xFYA56EwBno2tZgPZNIAE8
57ECrXBTRsoiMBR8EpH5S2E2VvtwHJaoQCE96EbxOU5NgANvnWIucKiR6q2QIfpAnWjoeOGdbivo
BSnijYaaAcQdBPBl5LNq7anO02VAN8OMbtPxphYBmPuWzcsAY7WTYQxbGXh7i3lMMbKJH4S0QplI
gYshr5PePPmade6MHfCtFNhzEW57NPmLYalX+qFlgzbqb0ICJzCGKxrWjlgg1hwRWqG4RdsE9GwS
xG7SfBs01mcLTAcx9055Q7HRlkUIWKPqFNpzCbq1Ge6bIVuJoUHv9RSbyGaaa8BBUhPbbYB35Ex+
7OJtPl1JHGFS+FC3oOKjZ0tX10WhAzes1pYhUp3rFjlUzkTrFoLIooPwc6WnpzxmGg/awgTXL1rr
0Tp4BnZttYFidG53zZ0pgd4EY+/kcfAmRsnWD84p/XXW0nwg9hoAKONB7TO2yMydGv/Bo9vVAAtO
rfSg+0+mDxSeCdeAn+vxh1mMgIYKlqho3kcgPTIsdPJ4utZL8S4FEz+m0IuHjH05sp5SgR0xGOJq
lQy6ozeDXWnUnrUqf6w6fdOJe0CpAVR1tFOgDqNAqmdLJdw13XepOoTJQRYfzX5YRjmn8kBTsp4l
c/udrHLsv45NuakLZRVHN2AN3dHLDmQAtsp7Q2i/is9agSYzNMDGAl/b0Dzy0rVkWIdKPnTV95KO
vN/bDfYLeoOOoV+4o7nRqmFRGneN+URtyYnCzin1ey39oejnLnrEN8xRoZL4BB1t9t2AxzDhvCPX
xqmKrosaJXr/HFX3abhkRa16j6tpSXjw4/G6xxMsFLZxb4ClYwcGg4u2qk3HBSKeVi7iqIYTbG7r
TLT7FPBAWkduG914ebPrMngaYHF0YN4l2E2dyIRkSresR2+8EeMMHC4AFj+49aczt+GIgI5Es/uu
dN6+Ek+CeteHq4aaMFSqIew3ibA1PGrC1iGmhVQAYp9liNLReGlzTpzuLYebF47JMm2HfWNAdbNY
v+U3z5I2Q0CXtQbZKTBZE1GEL+MtNJp0s6WtEA6Ewj2B2o3Wfqqgp70TXP6sPv6S6eVN0MZF0FET
7UD2JfDDkU8qT4HcrmuhdEK2LTi5615ZlcW0N6XHynwFLbqQE90x8m4RTLAUoSwV4CGGSIO7fIWb
zGKCQNBPUC0Ft1TbHQC8cDhFReIWiLPr8XWbQe+M5F09o+4KQjmaYo0Kf9wo7CS7jaVTg0TA1PSO
mSuu6I0OWd1rCl3Tiqdl6CMeQXl9PGEtvsyhPIabHkZV2Fxr4H2UESME8a5DxNCAdhF5hyR4AXSq
Fd22128idvSoz1yfrMtsjUMUg92i7u0Rg0D1oiKfxxgK9pCM6y1aVdIiLUPI18sKcnpPH7cCPsPC
maqnqdyhOkXMALHXyB9EAZFoim6zYGsr7LXSv2lY4iOY+aFeWuXB0o5V5TThSc6ntRhtxry1a3hP
ng/+VsjXiuzbwLg4QbdesfKSjdzXtq4HzsTC1wyQj9ASTBUYs1S4qnmVsX2JZbuQm5z9DnAklBvl
WW1v+vQmgKlFvTKfi7rhqQBShraEVVnLMCZUM1eCDqNLEfdhcpyEJzZXsIu9oxBjFN3NGNFR9Jei
d5g4ZqrybE6m48srYVj0N0Z9KIdp4c1dCXHnTyc5uzWkay2uXGyBFyrt5LA9tMa3GgZjshnYAHQC
S02yFj8R5DDvY977FD6ZyDLEEOTrs9ffi+Ip8L931S6MHjxYyCFzIWX+Kdqx8L9bFawjLhzd5lU4
e0NzKrM1mZDcaf7gROD55nUAX2UwQPhiGea2UPaqVLwdklNOB9pAox9Iqmum8saSpaWpezfYV7ux
tcP0xIyrZVEAVJflfZMHm4w8wQNMnSc6GCNejzVSWC/v8/op9c51eCel1hY6DdJ5yq03tN8Esdgl
GqocxsukD6cOl0w8CjBEczIswmoqNW1+qzYYe4hA/oN864GTVEIGAF5xKPhnoFB2DaGyE9kux1Oe
evilDIvOO474XBZgwspnT7rp5HxRQVmwDJj+6p2GlGsawisV471a3HXJqh2+RfHo5O0WwbzZUpMA
D7ySyhYiKYeMpagUJ/x5Fywy2OIwfjE5YLE/S9FNy0Es8vatO5hQeMw0/XPl7RT6p/I1hQUCY1cG
cttMB03dh92wMk3LQSujEXcjO22qPkVwAgbrXjXfJMzv9DB3/S6/MVT/LoPWHCLIgVpIg2C603qA
yAP26phMzUcFe8U/SgnyB2OwSqUXrxldc+DABD9tV+paDVZjX8L53km0+xKdLLF+iKMc6nAMwqyF
/o1gQVffmUK9E3MMgsqgIbvUvfVEIJq39bcAKWndamErBSvVgvJPP0WHrdc1ICLTxvXB59dqeau3
1gb1+WMP/90YwX8mTqoj4CdBUZMsu8dOKZqT1p6gAZ58q19r0OQD7zjzTZAZ8cxlM1h0sRq78uH1
QsFPp2AJ9ackWu7nsAcDOksYlgHA2MwfHBN6gVFvQ3Ev5/cDpSYlGaFUTHbsEbvCepB086aYcNSY
36c1rrJuXXebkFBaTsofoZqsI0+xIWfbZgV1QD2PJNspdRkB8tKU+A7UCMQdNmELYFhfD8O2jswr
Q02hoIYHRUFONgF+VzZu4K8i5EnMOr3xJHXVwBnxq/boqcoW5b7VGAAy6nGcqYb1pJoboxV3dcJ8
ZEcykSzutUcBgoyXsUHVNz5Q+Kp66ipvaaQggW/xZypGbz9mxjmJ+7VkgtFDMubjksZ7h9lFSQ2O
D4MBu3g3QsGDQRxUbx9f+Kfi4Z9y+IuiWi91eq/K5bAz2+aOzezoIWgz6ERsChIK+IGNRMpmCjzS
fEPYgNNat6Fh7SZBuooHcyPW031g/ogs/2h5Pz6+qfm7/3RP8yj8cnRXk1WCNNcRrkvURUy4MIN5
+yJ3Pr78T/3BP13/ohanxmbXlQnNr0JUnGYS73p/m8nYUvU/QuHstxIt7I3Ug8lttj1nYjtGx8Q4
lp8a1f6UhPzTHVzU0pHyznXmIE9IxWGCiy6PKcyJ0gVztfV6C34Cfoz51YDjQAgnuOasSmVOmWzf
FDtAoQP6A6Ysfq0qrlwU+AIoU2FMC3kXCCupv5vCTypxnK7vvMqLEp+hZzAdOK920NQXJW601K1g
8K0BEZxJM6FRZDsCIEwvEjujP56FL2WCpLvkiFN9zjlRpkB1SuhcnAWuCql4AOGfZCSKp654VHx1
qentUp3UbVB0biA8qmCpc8W8svJvfdHZox+6aXpfTobdx/DGik1d773xPmtKBx0gC+6o1FxVUWSn
yG9UlGRL71oxtya7KXuaXeh7OHJl+RCLLYUoVGAa7gHqFbt7nUOdiSfbKB4R1Ug8eF/bpkO7WnTA
S7SpQfAIoVxoHgI2ygFuzpCnc85te0K9mPn4ZVsQVTzHAcFiDKQVqYmkgUMZmIdGHzaCCvZ91rRw
zWRviS50T3WC2Fceg3xTj56tUUyTydgHJV1HSFbFBNB5A+1c2qhFvEBSEDZnPt5FTe5UbbBB1wxN
qkdDccsw3MTltqAYhSlR6D9Pw48s93cFlJgyAGkM3w8tE1lZaf3eQtg5xwGAZtJ+msJjFYacxnCf
OFV7KWKtpI4/wJXuIf75K2/paxK6TAavGpLo8Bip8iHLfyh5uU7M0UnamQe/LYLbsJoe457gR4dh
p0suyZldhJw4ENrq7LaLD3J8AFKJDJIXLa3xu5JK7ihGN0bzZgUvqhw4RY98YWpQIojISuJFJYv2
kK2F4qYxCmdSih99na0bYSK7eTTUHZBriKHNPlUUF+UPUl7VRn9o0enp9QTtuoeZU3XDss89Si3J
HmrYTy9uP0geTVrwQZK7bfEtppTazkREpDyNKaLgYuxS6RhMh4bosRr9O014GKNqZ2VvRgD/VEud
QSndEQR+21tHNVC2ja98DxVydSAOlvgmdAosXQyoag11uQJL8ocIhhM6XG2xtFCiyFL1OjLETzoG
72ErL2W7RR2Lbq8YKOvD5tEDSnh6vu+Tcxw89sU3f2hQNPIfJ+RvVAj2Vox+hiEgH9QshB4ERQGN
qgb4b+Yi5dvnTHjBwvyTjeOd8+5S+bv2IgklJ5O8HYwP03AkF/9481feacT8tDT85XAJImjsKCX0
O2s8NrXkzJFGXSEZVv5Q+2iVsRE1MCDCKsMdGJ0ziOWNIrm+Lth9gChK+GOS05vYo+rpnas0dVJi
Y6WQnZy6TUTaI5ibpu1g46CEFhInBcK6anPowmzf3tlKWDZZvtQb2DYwRj9+qndaWPJFfFDGUcfy
93oiyI5a6XnwA0cwAc4EcAKnz3Ad75zL8kWsgPZzJiOd1O+a+C7FXFmr9xZk3o8f4b1XfnHoW1NG
wklUvMvFdeRjdDmMnwzOe1e+OO4NXwpV6tn9bqgPbXfmNP/kwu9NJfn3OEW3lLzPDPoDLaIYnTeh
h4Z0HhbPmeh8PCg/tXr/ECj8XLu/zFbNyJI6njReLPyVIm7w/tQpEm4jhFrC6C4QV2NmcmaEtqWa
9sdf+t5rvjizs0kSjXF+rCp4Vow5yofJiPDBx1d/Z9AupbfNOAjSqeU9+5qI//pukBtot0jv9a8f
f8HPSf+HMbvU4Y68BvywphDN6ON86m7CKjzGhfpd8mlN4PUYcko20ovRDZQqkmPqfTMr0svZ/w+a
IdpSTlsgl+aP67igOiHm3y093TSwTGlZLqtOcqMo2WVkRh/fsTbPxD/d8bysf3nLJdm91KqMSZNF
16k2rsrUd62m38j6uMqhpQlSsajzxEG4HpUf1Diy/N6CICRR1PaztRn1dqQ/SRFIylzZ0m1aeAGY
1MjOje9+xHkUn8tZqISypiQRPOFqK8IQ7tGC8mvktEQk3bx4XZuNqwSPsfcca4ULP25djPF9Pg7r
GLhxEl4rNPMzjIJb68nzVLu2VlmI9MM0fFcH9QZDTmofyhcnysWeNsZW4JdI8u+kJKe0k9gDQtyY
vdHJ/Rd+/T9fhv/jv+XX/xzi+h//xc8veTFWoR80Fz/+4xC+VHmd/2j+a/6z//9rv//RP47PHcT3
/PJ3fvsTrvyvb3aem+fffoBXFjbjqX2rxhv46Enz8/Lc4/yb/9MP/+3t51Vux+Lt7397ydusma+G
iGb2t399tHmFDTXvIf/56/X/9eHxOeXvNtlrnr3V4fNf/ubtuW74c1X6D1GyFEU2TRRR5Xmd9m/z
J5bGB5JIXq5qOJFI8zGQ5VUT/P1v2n9YoiHLlgXXVxfZJtiC67ydPxIkricaCh+qIhqwJgq6/+/m
fntB//3C/i1r0+s8zBq4XTOi9b9XioHjsKaIqi6LpiiponJJaNAqU/W01tKWaUqc4OiSj36LjCto
susLqUiXtRCIw7Eni0vXZSBC5jOxmZ0+2SKl3/Oaf96HqgDZwkxBNHjm31duYIgw971WXXZKYsir
IOZEOIp6Fw/Im5XijzGDZ4eAWpO8TIrFDWljmDtiUgbnX97evwbo1wH5fTvlRgxN0RRZlencMTLm
xVkEkdSqUVVSl3KZvwiiLL4kWtw/Chjbu60VfUaf+Mv483UG79MSdVOSTOMiFPBkU2jQdVKXQWPI
8OwJrAMZw0c6PgHkTXHowE3EwvTdyCRtraueefr4eZlJv0+A+QYUyZBUlab1X5gRtRwkeom0MJKO
ibW0kja5Uf06/V/Fn/8cVaaaqpmKKlrSPJ9/3ZgNBbbp2EuMKh3hh1zHGtFPmugT2PbvB+3Pb9Fl
TURsVmY0xUuIZM7k9f0ePbK8r2nGijWKDmICxXpoPiOR/XXYdEnVdZ5F02T5L47VtRWNUw60gjQn
iXdaVesUpcXw9uOX89cHYqxMTZJV3TQl5ZJFmPVSYXWV0C17I2pcPReNbSOo3cKjQ/r48Vf95YEs
BZUhyzIURee/S4AtmjixkGjU4+ORfButxtQWh+Izte2/PJDFq9F1S1YsVdWZ87/PA2WyRk3LDW9Z
z+h1qLFlTGUCj0UY9qEpvf5vn0mTWMGKpOuGplqX/jwc2KbV6ZK3jFpc7u2u9PP/S9qZ7ciNY1v7
iQRQpMbbmJTpuTxW1Y3gtrs0z7Oe/nzK8wMnQyGEEPX7otFoo72D1Ca5h7XXGsBXtO23x+2Y3MYS
W2gDr1tk/VgXVtdRwSwJ4/9wRApTl5GIH/9/VlZ7V9t0i4yyQQF3oRAoEhNO+Srem7pcfyHeAfRC
DcfiMhKmsdZrq8JYyR6SFaqx5fQ+6JOe6Rkjh0wNJM79BW2YcrgKTHzbsHmBlr9/Fa3FeZAlcd0O
l8ZHsnUMtBQtTNGJP22H+2In+nkBq71+6ViYY+imYFm6aTtrpD4gfcixBZTF+awidWlo0MFIYZs+
I7o9jDeGVQuIYvkP402chb58azQlgkrdkNYZhCId3GtOM0OsF/kCqs24mcsfBmhVKDPiMu++R01R
VF8ah3jrYLcJEJEMlriJlshQzmdlpyUtGw1J6Npwy/a5rezoLx1Y++AZrQHapqu7mnJJNuv526gs
Xf85E83Cfm26nYc0n549D5bWdsMh6UVdPU0yyb9L0dfwBCPYfUhbxbzxo59ICkr7y1voCtNc41u7
zpdxkInhkvmASipk905GFTk0ctPHUm7bcXhLyYK4vXn/TQxee8OkOWEeSPhXkkqHAbdl6X5fzTCB
1donUTrFW81Q7ueH10cExmuhpGLUfv0uKQXDXgHlwMVKNHGOkHqhXWr4+pPdldnedOetv0uuWFPw
x8XiWmWiCZo8ZItHkBpjdxz9YXxe9uGgutg5Pbwu6ZjClctNuzy415vZJFKHkpspoElzF9Bllvxl
DWP2hF6N+vu+qevhw5fvpgwTI7wZVMrXD4fwg1715TheNDOmujWl7ptysOenKM/ku0JoMMF2DnUb
OcXawxeIVNxUpsOHBxO2DhrjvkxtJ8vHS53BvnVSBfgBen7VNB/BuA39+f5Kb78fR2F5kFkvSMu1
ucpxa1l0PeR0aPCS31l/1DO8DlmSP1a7WfZUKYf3kYiM9IAL8vrzWU4U0ZV054vszN9NC1y41abk
4bONERbCFWwtWcAq0iUIt1p3KsSliOBcqmoLGH8XAn8Tnf1gkPmynlemVme7aKwyiKZMXMpeN6gw
h6U3urr1sDuwIKILS+czOba1SnR5lzOYgpDgnqesAhTQduDFGA/xQ6vY2bt1tMSCDCEMnfxMV4sP
Xn8gih/xrFeRuKDkqSA2p0BSGpW5c4rXuchiRbdcIXmJeZRfmkGvHkg461vRcF9eZBznyERYg4K6
vhTRf2p9as5qmmH6fdjHDd11Xd5JKQUn63phvCaWyCpLwEUqvwVa1L5FdPBvaTf14x+LtJMo0F58
nNTg2pCZTQ0EOZ24WHk0fe2noHvTzy0d/AVS+/CaCDAErsGZ1REUuTZlKHQG5llOFyOAbOApCO1S
epCn1+CmlPLHp/vmll9+HWgo8jhpQedhmo5Yj8YwqKUVWWHOxGkubMQ1dNtDsafYtuEaV0ZW+XLM
axopZ+aG0MOBMYui0pnlBdPWTfNXVSf5jl+sxLVeriQMUvwksVJ8tNUm5k05V7Ut50utoJSje58O
w9lH/grQnh5aHcCj3HSOU9pJzl5pIiwQGSGwYNuu0i++LpK3RtRBPC34UP7fk1GXfz2670RJFhH4
kmGa7jqVnlQQOSXB1qWJB0jAmvJPS41qp1Bx+3H515fKgC1sXXLfXPtSjUwmU+XIaxiOqAD62P5X
/qc9Pozbr8vVQjhkOvzB3soKggLEkqE2XCY7jUB0jB/iqfztZ9AShGLn/V41cJYvizHiDp3Nswzr
5e9f3TL6ZFQJ3CDDpUYOrj8Xkey0Y5LFxQylYwdApA+zYvDKssmKp2IqaW6NWV+9r0WtyU9BkaBn
ktm1C6IWDvu6fxskBRSlWu5DUTnSs6Z1UptGdu6EyTlwM6ccn2O8ZXpS+TzSo2NAUHq1MssviTDa
j6AMWx1GS5CAX5MqIeg4hEOaU6xvozmHMziJ+t8SSknNARRU1b9IMEpAxtyk/YGgJwb/GCR7s9u3
r7+h64pd4np0TGPdGgoAEBWpbRBSOQZE24Efo2ljuEdpiD1Tt05G3EfSz9Oiu+Rjq5e5rEDqVxGa
5y6gf2+aenmqzMjcyYhuam4OwZqQBpTaQG8NHrJrX5YFAkZlp2i02/F/MvhPfwMmzC5W4GrHaJrL
d0E3Fe+atgC7KEf5MRf57o+43VVLJyEz2FGdX7HW7hts1SUBhO6XdIzo3cdu9yPsbUgtLT96CPOz
+DllTkqcJkXXZbmrdkxiuVWWNXkP51bXHURB0A1t2bRzUW4siHeTZ9+wsUHp5npTDUgx87hiQWRO
OToTs/w8z+ROMq7kQ0OH/29BsPFSKyZKcM3lp7w6uBB1Nm1QNpiK+/RzkEY9xIBd/pfQgIPdv1s3
V2VJyQ1h8ZS+vA6vTDm2PmhlVPYXhuIaD2rP7M9SmuYHK9BBld+3teQm1+8n38kyLdexCIJdtZyO
V7bECBTANYFsV3RZIj26dInzxW39j/CvFmggG/6Owa3FLRef7ZAVkcis9nG27W5yrcVgAScrV296
zgUDDznJ3MP7SH2NaiEFZp4Qe92GrCKjmnJd9rCDIjvlpCBOIUhnLLoc91io3JttdCT1SSJiSis2
Z+t6G93a7sKyGuUFZBlwg8GsoU4diYqrg+iqSjvwvhXoEMgp+jDpM0N40jHm6cGSrEMcaZmCQ+64
BinF6lfMrWFo0uFXqIqJOkai5vngTG37HNpDv7O5i2NcO44jqWZbrs0BJ31YOY41pkE75ALi95bV
ZAotJKExMHLfPW+9xZGsBSw15Qru5pW3QEOQIpNXSlA09Ve3S2v4wXmkiZ2CB4vmy965xnKTUIwz
OXfXX3Ay27CEoVReRh2kT2ohjhakTnS5v56NXXMk9xR1bIN2kLHEIq+Om54rRzOjGq7mRQUjKE3p
LZXihzNAV1EoF8rVdbL1l47tKyuRXahZG8A00ehBg0by/stDoBVDsbNpt5/HVRbRNy4nl77bKjA2
s9JF3TwIvSYvojdWbTDJwX+gCebviT3fXlSYIoehcWbwiKmVJ8CtpfxJmwNPVbkEgD11RAdak1K7
pHupf+8GvYu8CaGAvUXefrOl+be82i41Z0pJ199MGxPfNSzAYzExWwxOoorQ8yqn4lHfIAol/sQB
+WRUyVYrTEKeuGTO5KVotPE8zXBr2j5k5g96IA8yFVmpcyuS695Qs0iEROyGakc+WqD1jWE8DuT3
Oyn7zX1II5f8wKbbtbTa1s0hQkpUTHMxQoyTtAzX6i1kzJZoRc7MT9wnzxQ3Xe2/rTRy61imEvTq
aLpzuAdyufEafod6iQ6UtBVN4etv15dt7fdJyu8wsne0eRnZNq33qat/GnJUqyy32UOI3HgLR44r
S1iG6xhLrLWySHWhheVWXNTITGg/OZBTjyp4CPNKNGLxyijyXeoVHAl7ZcXKez23RG55XVaJU24j
k1YOQ77jkTfHGys4CaeOhZjcj9driQr2L3Nn2G67KWRIzwGOKuvfeVrscUVsWbIpF1BPoppEPH5t
aWD4OMsZzPHsTP62iEl+FHZTHOM5cHY8c9mZq3eLNXG/67SeLZ3sdXUDV1pYS7dJlRciSofcHiqo
o4mIpID74UummdZbJabqHbCNhysjL5ZZGy1vLv91jIC+d9yPRaE82VgpiQ1iFyhBgyKO2z0KwmUR
N4u0LZt4blmiuVrk6MhZdQJT4aAn7yd3AK5JT+lbqFXpG2vuk18PXiokfdRPdbaUZ8da06C085Ab
sVkxTKy0lmFwSLvVyEDvfSsvhfTVsriAqWbQO6WLv6YrbIKx9yWoRaZ8NAYprTKxl+mcagHC5tmk
DtOQh0RfKXo/FxFU5ocZhokfc2Qg4mQjcuxAYw4U+KgDBfhVMFofMNDMcMphlIkJ+3La9HuYgw3P
XkIYrkPyfe72VYpiKr83aMMyq5WBTS39FE1HtFTemg3kiPf35+bq4Sso8i5O69JUXifNkxvj+vMg
PV/rUtAFU/sE97l4vm9la0GUKqmXcykYwFiuj6otk0bqyApR9AGU1THyf8hRlYV0NYqf/oWp5Xoj
Q5e6XN9yDRlxFukIFbg9aHsGGSHhixQqCe7waLrK1nFMlpobATS1putFhX1dj77MDC8trPlNZUTG
MUn1bCcu29o6AEhUAQgAiZtXVuIkC7llNSirJ2aVGNtZcHqhj0Zpqu1ccy/1hPVZITgnNCcvFua6
UzQ1XTO4TWyA7rUYAxos99zOE6rogQ4ltj7mMHuo4h0SEfHXuKhhTAiZ2rM1rj3UUOcFuGec7n/O
jVuJRgEPMXtMiLNme3E0dwp8wizAgU300TBH669Uq8YnnpngmM9au/NIbtuz2GhLct2uNdtzmepV
EgBB1xPg0vWcf+hs7dRFaG/HUfT7/uK2Dp9tU0SUdA8Aq6xeMLdzO63XAtML6b/RZA/V5zZ2/Z0l
bXkQ05BEKoYpuE5W736UQNcHYwKHz6yzD/2M7E9JhfhJ6wN9x9TGglwpiTJ0HRwd+LjrIxG4eV9O
PabstLW8TEvxHUjwdzKImwDNcuia0t7h4nJNnOLailHGqaktEjl5Ytenwh4Yqw6jDFGyrHguQqN8
G1vFXm9xIwZYei5LtZcAmCzp2igzHo4o6sTyINWKocrvuvI/HT+lQTRkRFA1Th30QMZJ+j9Rf53/
uu8pG9+QlMzlwbSpBdtrLHFhMvQxZgaxm2yp6pdh+SWzNMMLbShS7ptavtHqEnCBO4KVMbkCQANd
L3QsmEpjvMTy+JqOeW6qObOOCfOd8m0BVEcyvu0z5l3HsvvEHHMDd0jZJ3vsYpvb7eCtZBzkN2vy
8hAh37aYkENAxQd+6zj1u/SUpHP4XoD+Z37WrrrPBOnlyR5zdbm/BVu7zedUODBdcypc11sAiLGK
Nbu0vb6VjdfUJTIYmmVdNDXHO7u9dWJem1r5ctP3LbW6xva6vLaOYh4lZMfG3gDglhWHspaiekAY
uU6EowGB55wmkGf78QT5T+qiIsy8x/1t27RCDMEfc/Gc1Void8gbJ+WbwRCFzrSK/1zKVjuHf8/I
8u1e1SkGNdv1VI4W/ETKuDBI8UXMTrDzVbZuGMelekQLmZhoTXKrGAVtjAXbkwztO+5vdA+T6h1V
sfAQDBHT+cgJPb53LukvHJE6KMz1qZMxend1TnIGDjj6QW0/eTfQLct3wr0tz3bBOgOgpVl4U2JH
DDpScZRiJrLHNxZZ9KGafe0SikLurOjWFK8n6OilzOMKY+1z8BLDuirwuTwimFgQvaeMutVhnrPf
9/du0xLxCs0YwjGKStcuMYbtOGYJUkSRHKqzlWvaadIr+9RWEJjdN7VcfteXI4syACMt2TTAjMVx
XnlfqvQ5HnnJmWO3mm8jZw2FId0/dZ0uL77VRg8HztjDEhehTq1sjf5Oi9qZeUq5jBPRfl46hCeA
7MOHHkTwjs/fHqyXTpYAjwScwVj3RWzSyizNClwjTkP0Ykvt6KbF3nzPphVXUq4CSSZuTpY9l6Ju
ZhYERd301Imsf18NQ7rTeLl9w6hxSMUlRNpMhLAqv8WxUM1SsfX0WSl4t6EJaoeg9/I4Gi7pgNr9
MMKY19SDfBp0ik2PewmtmP9FaVCBWzbhlZfYrUal1h64o1LokXPghAfRdBXCiX7lOVPi7wTut4+l
yyGTjm4J3hJnPQdU1FlRkAyZnunUwIVGRCJTUPlB8ruGzU0/Aa1w/gAR6H9o6Drs3Sm3l+ViHcAc
kAaTWH0VX+pMTDiM8HD8XBRgnhPXqodnxruNzPNrpE1Obedav+2pIRW7v88bzrS0+G0CI9q9/Lfr
fU7SxlKIGpmelLlzcq3SP4kx2ev1b1wvOufd5l5egpF1ld+IEwYv0tBEp7dAc2wEMyJzQz/Kts13
HGfLlKIlxKwJR0Oaq8S/D4tapCZSUTIebNQLizR/dmd3/hJO0J3d37xNW0uIRwVzQUusbEVJRiJY
Z5YX+os8n5ak76KBJ6+Mxr3hkU1TgA+B+IAmxkOvv1OulQs2urS8qhbjItZHIlsRXtnUN3ZcYuso
KMum2gM8Shru6oKubaiBpKqJdFp7ei+DQZ6kDxt6PzjGN8PIy6cqU4yKl7t3zpYzUi0mGqAeSQ60
2s9JoEncT8TNswGxRF1UmRdbotpZ35YVomGglJSLTexdb2Va2lk00enw9H5GWHVoICob4N+57xub
VlwKQy51KABSqxeVrKILq9RE3K+Oo4+1YWTvNb1XXx63YnJ4qZ3Q2gJKc72WwYHfiKva8AItYERD
wENhJaLeuRw3nM8iHcUdaB0T1K0uibwrlVsIM/ZkYodHMpjoaIPyxQWgJHxwQTxphB8WcYhJVVqt
XIA2akR3uYk9t0j9gzuE8UXl416h9ubjYMUweOB0gh2u3pUVQnzJg2aHHpdS9TTYU3xyZ2ePnfpm
27CyBKJLKxU82XrMKmikyGsbHh8Crx5itNRvfw0VqrppJJqHG8OLMSblSDp5tG+qLv2QNIxZAQqD
yab4lXVLlb0Px73Ozm2BC2QEu0Y/UBLFEdtfe1zhW72btAm8jktV+FvlxDbzplMEA/J3TblBfcq0
Nq7+KcvANg/6xKT70TVb2AyqwhrHJ3P2hXaJx96KPk6mW1Z/3neg1fQzPRqqfISX3B+8M/SCVs4q
hqxNtQZnrUY4QTMFydl/1WTX6uTaY6/Dh1OZvfg2c6QWsittir9MuYgUJGUjTAW9buVtuPMo3SIL
7QWnQLgE9AznemGXeRXOVHHsZq4TRx4w3Wg8dW2VorFd+NDrUTB0rM+R0/S/aj8z9R+pFvfVn6Vp
l8YxkJEdvQM+CmWXFuq+9YaZWaRMdbso90DuNxEfv5FfphYQA2WaNXZIq5wuLEwReUHdJsU58gO9
PzpmX47I5I5z/knPMxPhQWp7PWME7BbUsINwTzsfcD0muSTXlGu5ZoA5gEFf3WmSkY+qzvrEK5Ki
rU95hFcfHOX76V9+0I32V32UxaAOMAvFcKHIXJnpz6IQ1X+qHFSofr7/e27yFX4O1VyuAwssDOHL
tcMnkdBU4hSJJ80JtsvQ1RHxmn39ox4F0/u29csdZ7m9nGjeLi8vEQWt73WhCtBH55QOb5+rmcHH
rNXTX3j6w/WMpUXMhBpALk4J3bHVskRI/zlMMwqnDNVLN8vhaBTtTga7Ii1aTqOyQTkZy+AtRT9n
ZaaIZ8NucxF7xIBUFeGRs6dD1fXZBOFEVMvgCcmqwTmaKSq0bymFlemzwUH51eXlnH8cM6nmJyRg
3PIYwCjCSJIMu+wkW9VX51jTIcQphlhkBhyprV3vxQq3Z4JuL3u0dJeXBuLqoZjszrfMss68yAoK
9+jqAfRlQeab4ug7JXMtFFHt/qzJNKjOIFoluqJqRD76vg/eviTkrSCL6PxQyqPBf/2xXErPxkRc
63UmAmdD3fyq3CBGBVXsZSIb3g6Y6aVXS62bvsG1pVb0c8w8QeKlcNx8Y9oT0hyRJd8SOVmnucu1
HQfZcPYF0GSR9Ri4/LoQjbBMVSK4lHixCMNP7eSb89mK9Tl9/BRTG1q69ox+MgO1Whf9Z3hCYhQR
TXAk50lAJ3mIYQh8N8bt/HefJntVydtPxqcyOV1ETkv6vCz81Y2vtSqXKAIUXgVd1YdRTdrZTGkZ
5G7TPuwd9ASZK2d2jQY7PYNrU4N0cdI5LjzIN8KzNS3C9HMBe53Vx/mjoSDIBNAVVB+Uw1DIemqn
Cuo+cLKo8GYH0tjJQhO7NZlsbEkkdx6CrR18bWo5m692MNO0eTLrhB2cc/uYS6if7EGWHDlh7uzg
rdezKmY0OOEE7K5c3fHjSLpQWHXhJWaKpKWZvkn0HomxVoMmK4H88P5xvnX6xRxUCYy7EEO5K2c0
mowaTlUWXtzGCKs1TBOQoTY7zdVb7PPyrV6ZWd0a3UxMMUIFwRxSHZ6aIfZ/OuPUn2YjgHqdptxR
EbENh8CKpzdun7d/D1n6GDHM8gAQKbJUimIUg+V6imhK9E6j54jDzFH3MZ1AwU+a6J9qA6rE+9u6
5TAA+GCjoOkA+FRdOwycjIAN/WRJGuNPDLzWnl4Ds+5Hx925tbb8BdCidMFEECmt5zgrQVZM0Sz1
5spCp93xoWKboRgXQPqhyfr9+LpAW5NB0L7G4spd3JYmklVmmaf1JtzL0aSjDt1lT20vw50t3PLM
16ZWLpMgnOZbRbi8dx1X/wQMNTv1TZ9aO/fI1g4CYzXB2/LcWOvSia3XrsycIPOY9Q2+Umio/2mh
57hIrRkX/iJr54stQeNV1ZkPZUKbsMCSaa+u93CG85aRD/awTEVx0oDJP9u5X39qXBH8lxBv/qi6
vn9TRq25U0jd3FI6EgA3cD9gVtdeOaooHjsNr6zdzn6nxgjCkXHA0L/4dAvLCiOqYK7pu1/bmXPN
DE2YReAmRcTbsH1wqG087ezj4gDrfSQ2p1RK6reMMV1bqcuCAmxmY4Wg+aQa0/o6cfI/I+6hU3po
9LdZ6XTR4f4J2NpDoEdEqcRA9K1XJxvBGpOpZSv1dA0IZU0j81yTQn+9b2Xr/qAhQaOfnJ1gdbW2
NDHgBUhYWx73zU9zSMf0ZxgAVEJF0kIG9b615V9b7yTQXSpdBvM23BbXO8kJEFUUOqk3wNf6DVaK
9Clxzfri+0XzQ2ax9O7b2zgBjIHT7l+K3LT+V1GCnnWZVgdx6oHnFtmXKpuK8ocWuzE5TVrPkPP2
2mw8N/2chz/bMi73HtmNjwj2htI6Iznk5usgloCIUtnUpV6B9M0bETflByMv9pa5ZQXUF7kjiQ3e
sqq7wfAB22I8Zx7Igp8GU7Kw7WgP48mBECyDUgs+Hqj3GlOoEph1zAKJH61MVHlUviPfkGb5xc6Z
3vBI7GCFaiUFjTXupIBfX4aAq71ENHBayUm+TSKoXZuoSp7vu8fmvhkQsJBnAJJYB3YkuZqNyFHm
BbYCVgZnHPP7MKYUwdO/MOSYdMgIIwUjv9d+P0556Rgxp6wpKv+sBXnwnjHA/o/HrTAmSeRNOADf
0urWJYBNJwCn3LrAaY4tTI6XXNl7vcytTVvmCpjF4FIkcrxeC2WDJleCVyXqs/CDGYCVB5o3DM3O
/bdxVyzlV52hVING5rqpUTHKoseayOF6U80pE0bVnyLDKMNjMJZkMhOip/LxIBXA04JopPHM4lY7
aDSVMyQl0WOjLSypXTSc0YI2Lo9/J/75JWCj1Q0H0PUOjmYErw1prCd6aj2aJJUYcn2v/7RRFGTQ
kIazQeeeR1JfmZkVXFtd0OYeE0PvJjubjprhAogbvsig/aq1zduuN94Uynyapyk51ip2dz7hlqvQ
FoYBZqk3Q5JxvdC4GRuVxXPuKQXHej+TZ7ShVu4crq0Lg/CXGi0j57Shl79/nTPNTidctFa8lAVf
SrgmP5QVHf3CivdQolsL4mjRfSC2J61enWNTjjEFhBoe0wEpma62oNUNg4fbedy0BihCSBxQjgO4
db2gWsLAOfUVnt8kjnkMFfJhH4pg6vy32mQ+pt/5kqyQcRJnc+Vizlmd5ykRCbXWnMSM+OxQ9lH9
rszVtPMSb36k/7OyjtRArpSNbpD+VQY63bMuR5R3YEi2unHvzd0I13SDmIYPBOWbsZ57Zl6d4p+R
Fp7sbf0D9HJw40JN5R+a0kcfiTr6F47FXrNyyyqodBrpqAcpSMSuP1o6KSggEy33SsXo5Lkd27hB
Mjydv1tz5v49UWyDF7sTevUvbn2ysmXKi4oSQca1YcwkGh+N7xen3TECJoHghGm3e1NRW74PTkYt
xVOG/tZf0A2TuR1tRp7qKoKiOgmaM8M03c4NvHlrcV0okhbeMRrN18sBYZxotuoLT4sz/VNnJPnZ
z9QifdBYX7UsmBCrHsRzWmrDX4hv64di7ievdVp755dsftBXP2R1fapQVGCoKWZlU/8n9HPZQXO1
z4lW/2iToYTifPz++LNA4cx1YBuz+bNaOZdBH+NAhWeUVXgaGobezabaQ0ZvfUZgNMvMJnkosc/1
/vpRWFmljp9SX4e9PU3+Eqm7x2e/ddpfG1n5pAW40oIGrEBULfLPgzE1R5006qm29erxVJOJUBfy
Hobm8MrVZwK3H0WWzsWiLM39RvknOSjpx/+9/202WoAwtrwys3jLq0cmMCq/1OE49Ppu+KnP1jF3
5BdXRH/bojlXWvAOFv+P4dgefNl+SNVwyrV/Cmsvr97c1yUYArLD87B+6ixtkpamF8Qn0+C/jd2+
eNZ75JI64KA7+7rs2ypV02my4480wBkfXT11oitMjQZR5qWq/UeoHpVA0T8jb/w9hktu56xtGqMu
QgucmQiK49e7q1sjavR1iIKnXTXoFI6FVj0Pmj3nxz6OZP8UJ8Rl/yJuIL4ERo/aK9PUq2DPrnun
rctpqfvMaBQwzHxssilAHUoM3n332Tp0y2vOqJ4AXLYeDwjbVJZGT0slG8uGqaG56Ooj3NVDeLlv
aMtBaD8t0RbNRPri1xs5WQx9pWaceyMxwx+NMShk9YriOKmp3vlmm2sCzghSc8Fbry9qv7JlyNxD
7rWtDcF7HmgXc07NnZrZ1oJ423jQmZOm0r/K4OvQbftRNrkHN17u9eMYHqO+q89Npu0pD2+bAk8A
tonaxA36r5jatJjLHPhdlcP7XIFXPwZ9RSdWjgadsPufamP/2LSl9LKQwbCR159KoJobKqfLPSPx
ufMnOR2dwZh3UtyNRZERwhgHIp7ph/X1qA8zoz/Aceg1ITZ6MLuhQOGjK5Q8inpM9g7y8qNXtwbN
BMAflIkpEqxHU8Y+NLNo7mNvToJUe08x3gkOYZDU5dGqfJV+KErXSp+qxEbQQvmh0+yctK31LnO4
QKJBu/yvFO/re9pkfDSWKvZENnWfWkQ3nyPNdp4kkdf3hz8gicBLpWJhpV2zg+b6qEmNoRKvMvUs
fK5ys/jB3RHuoco3lgTGRUkgKORxag3uGMwmU3aip147MRhjU3n3nNpSxxhq18cTNkwtVCDLdCUt
0WufTPXJSqPUSL1RmqwIHb2nwh0fxuKD5sMfCfAWnPfNnGImrcIYa6zEaZkd+0SZR+Cl7enxzwNZ
FIN2VABvSdaMbqyX3itWgF3+YuYrO5qJb/9z38rWx2GKmAcEHk1y7dUzGXdWJ1qNKq2fufEXOuOO
OqSy7pCDnIKdSH/Z/dXhImgjNsQOjeN1n3oinuuGIUq93mzKd2Fek+OifKVDqNL751YnNWTUfZdh
dWOJ1jIzRSzuLtNZq3R0eIH5wC+PvDY0+k1cxsdcDUAn1DjsfLOt9h0MD8sXoylJ42IJFF4d30rl
edPHfkqSof9H09FcmUvrZ5/XfzoDGjYzPbwP+tHYeWQ2ruIFAs0wHSMoDKKsPqLbVVHcTSPluby3
L7OFNqClavvxiGph0lyYn+B4xzGv1+bCNCvosKZeZM/JQcwF+gIuumwDBTSV+f/iLAO8AoVJtw6v
WReF7c7uwfDKxBOhU3yyMwuprIxS23i+fwK2Ng+ffAHWQL+0rjoOIKMcgxFOWpxBdwBkWDwDDHlM
6OalSgGRz/9ZWVUpNHh7ApDaqSfKQj05vp+8VVYyPDqISJNsqZW9gApBp68+EarbZdaYOVdtSS6d
NFOJ6nnX7Hj51oF6bWX18vfWyE/XU+6MzodkOII8LR6H7CyD2Xj4QueqoAZCi5iuO5X7a5/rpzwS
dmopRnNHKvdBZX/PYYv49agLkBoR3S7jf8zTrKkvyr4Ng2lopBdkuEA8q+YcxdEe0/PG5UCfj+GZ
hUsBjIm9Wkxed0MyaBHK9ovmtjZ9stL8MrV1i7Jm6SUyfg8791NjZR4wzZ1obbl4ru9eC4DawmgJ
Ho6kYe1/6HYCnWaeOtUQCb8krUq+K1ifDdgcjPyNnyXBHqfU7cGCUB0JAUDBNDgp71x/O2l0pF8B
Jp3ObZ+yLEHnfA7bnQBxpTy3nCxqVrzILAzI7o3PO24cdK6MKs+tYtCh7hKVHdOgaxIvDLI8PAFk
SmtvBNIRey0DrPVJJR16vOag0vgwlIE2HUQ4pu2bItWV9hT2i4a20cqkfjKGiXiIAYHGPUR2gsRr
HInqJ5JrxT+9PpXIomkj///MQHX+QPxbT2g35giIZpQuEgTUZYp+bh7Xi5qcSn6VJpDfHYGvW7IH
iq0glvi2hCOA9lavTkfo1lG+o9RDty4+hoVVBM9aZSIwg8pWEJwSgKHDsZqH6GOrSgRGh2Gev/oJ
ZKHoQsOueLL1IY1PscqT9tRUXacOlCDRq/f7wo6OMlOoqN0/dLe3yPKj6RATDTBzukaRGVqhosB3
qahOAun1EJm3vO/Di9C7ZMfUrSdiCvcgAlhmCNalP7MFwJy3qvBsVZWo083dse6zeud93LZCr4Iu
NN3hdeMvLaCiG2ut8Ky0LT16G+2H0C93Ba9vDjJrUchJLDTaVNlX39rte5K5yCm8FDqJd5NrWvC5
Jv6j9GiLRynXolYDZIxvdH12VVwKt55ZS55QsSyKHJWCOZ8hhev3KPxuo0JMMS3GBU+6Q/vh2lTq
VHnVzUXpRW1av+9HoX9p6rg7B+YwebWONmwUNflOKLr8o9fXIUYXxnMQu6xw3TQos2qSICJKrx9G
+cXicX5qmiKALzRwD4HQmkuHztDRtTXz6b7bbxSIF7gfVzDcOogzrAvtlWs3ms/Amif9NC2fkqZI
UKiP4Ia9DG3V/GmYvvlXFnJinoZeIPw1pX5sncdZVDYav2Vh7QRAt08DP4hZKCAGBHbUx68/QGvY
4UgjrgB5NTIYm7k+OHc9b79RKEsvQ5mOf9/fgj2Dq3BV6IgYxDnOJezkj67PzY+BP/SfhZlMHwJ/
b25k09oCfYQxAT9b8+KV0jfrumN5YZK3n4HRd38Y0EF97UV39lMksO4vbusWgHICf1462TfzZfps
hHkecq056LL/aIBKoUsa9b/uW9m6PAmKFhZuTind/+tvJuJJOb7gmtHpEp6jMdG+JKNq3k+jFvx5
39TW/jFDLwgr4fIkIb025UelAabSwRSEAL/d2kF7MxQu8qau4zljkO1AILeWRi8PHhKKmrxmywa/
SqFcCGanKqgKr8ys9H3pox0PixZaniI2d2KHraUt2BqKpwRlTBBfm9Iiv9dMh9p7SFejA2M5uyM0
YbaLLKTb28EbUWhuvPNabzkI9WjClQWxDd3CtdHQ12TSZrT3MtU3SJFCUVy+HYSY8q+PfziCDK5U
BRnrzXy4lk3D1CVZ6Tmanx0TKwi+mqFITxocMGdNT+edhW3tJizcPOcMitNkW324eJ4rv5cctJpa
6jGjS4Tenm4Vpwwo4hvYgh/UZVxCP15z/JLxIRgErDUmN5zmcYKtA9dEY+zgoy5+YArxF6z33zrm
g3aiiNv18bFozOKc8OPBiHb94Wpkc1s1NDDVzTKPj3YNRXTvTvZvU0ucb2OsWZ/uf8Dbk4DBpWEJ
SgXyk/XJK/2iZCfj2lONZpyNRjSfm3KoTyEz3d/um9paG7Mri+QNbWfmBa/XZqnG4Eo2S68EHfXF
T0eEdn1fGMhj8CI+2+jh7An63J4DRizBti0DaWAS1uyKVT3bIqr4eBBvRWdzNJLTPM574oJbe0hd
i1oduHeKgsvfv7pNiOQZGUTCzQuYmu89DdXRn1mFdOrJVyre+WBbS1qyfICcS61/fbRzM0v7nu6n
F+a+ffTDYjzVsH4+HGcC9XplZXXObAsKrlgrKk9BzHHKDSQt/4ezM9uR22ii9BMR4L7csvbqVkvW
Ysu+IWT7N/cluZNPP1+2ZzAqFlFEGdadIUVlMjIzlhPnJGOabWTe92EZVhiq5BPpBk4hPeanjRvN
Oa7FOOLthkgu6aRrv3XorB4Gqy5/mRStRsG1CMaNO2R1B5k4oheqAYFYAs2igflwJSvEKUSzSPha
b8Hgb4WMue0fO/yaX8jRpv9naHH1l0ZopGabi1PeBtm1bCzl0EHi+KvXbnLN3cea7CQZAREW4iwQ
vt3upNOltmX1dnWyJg01XXjptd2oNea+0BR6M6bbuccuM9OT0+fzRjSy+hUl7azsc0kM8K1tuwdN
bISJgI3EuuSG+r8QhRDomtqTqBNUwYcfj7d19fv9ZG/xuHWd482xwJ4doLBquvHkp3qwNZq5aoW6
gsOwqEuNcBFA9gU0SYXDx+v7uoBoQnQg+Azt+Hgtay4CioEPBlaKzq78FT+dACeedSOrzOpUFF14
plvIVcV45Zea6tuXx6bWFvSzqcUthTxBOeU2LtLlYWLtDJAb3S4XZvD1P9hBm/Od65vPtKgPalbt
gGPqxCkjMf8dgGVq75QhiLaEAtaeE0IPOeEkW9Pu4qlUurFPcpMrSi3F9BfaHxm1O5ThfdUWzkmp
J2Prulr7WEQUdJkY14XoZ3FdhZo9ZL2OSwBkj9BvqK2zWYbji97o1ufHm7iyOMlPSUyM/Bg3yGJx
ThwYUla9PpVm1TIurfbNa9XBkLOnz9z+Jcqgfb7XKqWkoLJDL0YyyCyukE6NM3pE4PbyfLR/FBPq
Fb5rKsWWEthKiZJwCsSejBlJhZbJuKN23EQmQudK2nmftcqOD7UbCwTiRfAK1sD9NW1EcjRH2z0B
u/N+tSYlflaMkbCOUgC5MRUO8qhlchMaxgS+FdilnQHpjDqlPE59GKGSHDjj09nGja0l5VUR2IlT
xho7OxjKbvJSmziyLXdzzVDjY79ZcVGZQtE5kahjwOa394lRwHeWRk15QoqsPddW21z0MA6+BVGV
bKxq5T5h0kO2sbkfCckXF6RRzl02JxPThTFzaroTlJ9HNCCf7jZIbtP/b2XxuMQMtjpx3slxycQ+
j045fi+U3t04bqtrwRdpBYHaZzjudtvG2UkNM2UtltMPvnAD49A51bAR3K95vgWBCDVymU7g/Ldm
zJxPU+k4HcqJXydLqX/Rae7Se4j8zh6uoh6Og8Yss2Yru9mo242HemWVmAerRJgPMn352NRNXk8t
LLEnJevjRhK1eHsz6yqxsc6Vy4uIjmELmVNoQIdulzm06OS4Dcg28F/RyXNnccga1fVBjhuXoM6e
n3BC14QUBuow9pRwf2Gvp8gMj1EBbltLf4yJp35Wp9nZPz5aa7v3s5XFx1MDxshrOyhOUR9Uh26o
+l2b1/88b4QJKk0yB4OFWmJDumxUrDJ0ipMuAv21UHv7gDNscXitLUWOgjHyBlEY5m43TCAPmGQF
V70GEuWlz9ro1epGeyPgkA/Gbf0TOBeNLpl8UUxeMpYG82zHFBTB1jMo8WeaJP13Tc+8P/o2FPVn
RBGUGkbx1H0hsh280+ONXPNBOPuBeNGxIOtc+ERg9o41JDklbM94KeYg3FXF+Kbr3feyIVJ4bGxt
P5GhkRBxunvUzG7307GKBGgeqNQ4T6uXPLTNa9FoyRaX/crlTvWa0Iq4gErqstnF5FRfRT3z3FoR
TX8MtWLuhJql+0iNvedzJMpGki+FKhlFj0Uw4Hl9lzYqzl7OYf4H4z/aJWfW9PB439YWJMmDgPux
KjKX231TcivLk8zAD1tdeQ2GGj2AvDfekJELN+6ktU9EyYi5VOBkksrk1pSoNMqIBqZMUeb7HKXZ
/ZxuRoiyhLF0eb4OU16EUrKQc2slClBujwKvYMjMHfajF+96w/HRLf5oO/X/yKqRvAnpe6EU+jyU
gUIfLgCVmiZrR4u99JjQ1aKKL1Y10O/VWq//ocAGvnGmV7fxJyuLbQxnJZqzmgVmo5UgnBmb8YuZ
5OFG9X51HwkPgWnK62mp7lQIKNqtihH/qKgG4AXqVEsa+fAYR934yVSi6A0FkOaaeT1xo2l37oZn
rtxdspxPdZ0dNahJ337I1u60KYoY4ILzzvtQhlpy6FVF/WWqB/tDEcMa7zqlc+Ive6H/9KEAk0Jh
m3FWi9h0EfpHMaKTjQI8tfWc+k1naOx7ro3WHyWj18/fW9yOIJhBhdPbXULZasUSolViMKOejQJw
p5dvaqLb3x4vaMVnbqws7hKkLiOUVADBzlWdvoSqCK2z7VX1Fq/xqh0uX+4rSRb3LoL9Uy7tdXHf
pILV5IPV+gZDH7WfTtG0xeu/cmuRmiGprfKJAHstTlpVqaU70ug5dW15yKbKPLhD8lslyudRQ7R5
CTkkYgjYyHJCXNNnDWfAUBwV3kvUiI+B5jkbAfbaalCHhbKDSSAJh771dJcwIO5mRlYNlaPUVt1H
e7ajfd4l09+P/UAGSIvLkZlm5qdlEZjkb3E5lj1afmWjYUn0u6Bj2mhnlKpxSLu27XaZ5hao48Io
dXlsds0tqM1KHKMUL1zWgFEI67hLYsn+MNq+q1Xp3oRi4Pn3xSal5L6SQ3a0sm63MZu9NFcc0OtW
kic7YejDMXY2I4C1tVCOAk+rw/hDKWJhpQObYog2P7nwMfiO6MpPgxGmGwW2lduXcgq1UebqUXla
rqW1s6oC04EVL+tflalVrQMJp/s9TLtyF0bC/QYDVbqzolDJfVck2sZmrvgkhW0kJgCagbNd3r5K
PWtk5ADa55lZg7xjBg7ajvFlEgjAP+0dN6YWcWJpeYmRRAyAMvvn7N3a+WHwgv8nI2CUdJ4zed/e
frYuN6uspVsEi3ImwLI3P3o1tM//YSUOZSmQSkhaLAOASmv0fEB+9FSoEUClgddCI8o/PLay9mkQ
BpJ0tFI2ftnEMXIDdo6E/WqyEFlmL26VXW9l7SsqasO3x7ZWvF3qHdB5loIRd2lKbAizGTTS5bYV
9BU9OV6mhtWX/2CFJjqU3QB4QWvcfhyhTHUFGANnGxBs8TVTZKd0Uuc/H5tZOVQA/8i+gQAyvLMc
i1Vbc6ySuCfWTdrp0zxFdif8Oh0YWDWhGGr8XI26ae91DVKFaRR1L30XDPG4cbTW9pSbkK4H4uog
yxc3SIWUcVQOQX6ax/DPKYm1N1eL843u0dpa6ZhyDTKxCVpusaV5o4JvNHi4vM6IfAgBXUja+l8t
q/0l0o1XI+k/9C3scqk2b6CU19yTl4yDxvpA3SxijYEh6l7Lc45zZTl70jH1ELYlGHCRbjGHrS7y
HfBNzwVc9GKRDPjPlWYzjxVY7d8ig3y3ceqj4wXfZ2c+KvEIc4zxe25mG6diJTR970nQMCC/pRR9
669tF4QiTRk6C4pG5DthhfPvhtCbL26t1M6XqFUT+xgzpFMfKCZM88bjsLrDPKOgoKm33JGKQQai
xFHq5bDpuzYqhobS71Qt6w8WCBTdf3xoVrJ4qSbOxCK9LYKTxcWJUFQqHINYWItVa4/CmlEzc9Qb
fmiS2jupZW1Vp9fOhzwesnAg9esXX3UKTH3OBlx3LCVdw6RY/T4PVKPdWNmqHZI12JTlg77kZmME
rVMmxc1PveYVCI70884Fq/h8jdYBA0YGRJYNY/5iNWZXGSwHsG8ZM76nWFX1GibjFhPm2lrkmSMY
5r0mWr31SHNuolJvcYlSUVNIbKvw5Jqp8/mxL6w53s9W5K/4KbxP7YY2e29Af9l4yd9lBfmE54Xh
H1kwqM/nRZCtUz4C9qshNbkwZeVKV1HH5eN0jbcfRBXuZwC7x8cLWt02ojj8mmz2bopbDdysLCy2
jY5u+jdEXoFvl67xv8dW1o4QnQwm/flDNW7xcah6RIj8cl0AnPmDAcvPWt94u6xWej8Zt5AQKyE+
fI2UwiwZVN2xdjARoLoZfBanqW/eIrcKPii5Pf3Cg2h/YVIAkIexJQiw5hbUPeA+QXWACv7CxfOh
chRIy4sTHS2xg0bI8qtIm3cScbxxZtdWR0UCNBw6RURYi7JppKW9CBWdxyXuui+xVheZ3+pWeGiC
OfitRXHuAJvI06cLF2TcxyO1wDLzPrd+Pyf9GA1OU5wdt6k+Gmnu7NBirw+P3eTOGbFC1gxXJPVL
iZG9tUJJqVbRcM3PnWuM2ZteDe38ybGDbEs18O57YQhQFceKDIZ5sMUmKj0Y8CbOsjNDdDVzqmaE
YKxX+knabL0eK2uS0AuGIcDCEu0sXL+JFX1IbDc7J0HnuehEqMmxHg392RNGkfR92hwGZ2j4lgMx
dJPAu4soPeM60bUYrOB3yEObXWghxLdLNbvaP/5W91tIZUqSbctsj3tosYVR14zW2InkbEVR/dlT
1OGvQAzdhekHbwOjfY8kpvkMrEmSqxGzkrbf+kVhTW0fJXVy1kYmfVGRHF56ZLM/9pPa/V6XhntQ
lc578fqheSnQtjqXTRF/CoEpbSz6/mNyVUoac5hy+JbLnkWfW01g5TmLhsj7qsJEfYyTRNuwcnfE
JTE4U748JRBzo959u1yI0a2+rdz4XKu6AkXI6H4evH7ahfHc/VmP6vSpHGb16dqttEofFaw4BcM7
5QEXKhJqB1N8Vrup/tIZ6vi5psr86bHbrO0gdtA4A4F9X39R4Pl0M8uMzwIytF0q2s4XFC02dvDu
vWEtMn6CSo4DzpT97Q66dl5p4WDFZ/QU80+1EaHwVHiRmQF5F8P/LBOI6ON1vYtf3RSWMCkpHCHc
ggsTR701Ged9BwNulZxnPdXiXz2lTnvf1mrD+KhQOZ7P7lwZ+c6A5nfedU7v/hhNuw729FPU4KBW
ad2+6PT9lZPBJzZ3dd52qT8H/Zj5Hbei3lGwT8r8o9q5CbITgz4VypfA9NrgTUP8cnjJIOezr1qb
KvEhCeK+vjxe4v2JJ4KjRSL3k1Lg8iYjHa9n1YiUk2IjC7mDXSb94YkiBHLrJM3vj43dJRgy7uGA
yVwYha5lih8NRhWS2iQwkVTV0Znb6mUu3PqjWzb9q5kF6t8TQDBqxl5/emz53kMtoCcIVGMcXPYS
D2gPGqJ/thqfNSVzD3ZTAABB5fvZZ5xGCU8qVBrspBxnvXUXK3WFrTU2Zzz05vaFJFFPj0w3NcIH
3I/iFLiKLj0LOwNJ9+QCyZloa3AGOX/yzN+azo2QfztQwrOn2IHqp72i7zO4i7eQBnf+Akk+GFsZ
gTHezeTarZ14VGLbquf4bPSp+4lyEWpnbezqx7ZvwRA9XtTdiX9n5Ge8n1eCouHSOYVk86uMLj4r
o/YXsqGMdU3a2+ApH2el3vDNtYUhG04uQwBhYO12YbU3d6VS2tG51IP60GaBfeZqFi8B6MeN8Pzu
KaD0KYegJGkk/eslrDEooQ1HMoKLbEq05EMzxJb1eUh190fh9FG0qzslnP2idfKN3uvKGqlfMHtF
aghgeGkYxLKej6hunvum13Z2zT3dt266G91xi4ri7sCxRqlCw3cDv8+gx2I7xyGi9cBRcBOo71CR
qv1AG4INr19bEH5PBk+bV1bAbq3ANme6ULknZ2ZTo0MWKqzFUJPDnJZbMiT3C2LTmFMndyPwoxF7
a2pQ5rn0JjM8V/nYH+bJ1T5nXr0FcbxfENG/A3SCa4q65LIDlNsinGs30k9Zm6Z/Zi55u2dUybew
puP7+HDdeyGmoE6QdB20lN/HMn/KegvivEqFSJ2nyfqa1+G16uLPRaH9Iabiramrp8+XKQFd8vbn
eryb/FNjqrtMNWinKmrdc9ChV5VYenXNIJ/duDZWNhGHAJhDoICb2/JT/rSyGuBfBPxfO6mF8xWR
nfkC1jz1NaWNNp6VFUvMG9CWkVkA1+LCKToms5hL1rRTNuUGCuNVt7MrWz2hcrAlyHB/F5Jw4IFw
6fLJGAW7XVRRT9lgu5DXlmHf7jqGYLQs/ctNlH1NF2DDN1acnetWjjcQE2tM5d8as41QVxsAZadG
dYyPatwnr62KYPRjD1y1QoLOyK9UL1wCoTVwtBUzPdqpbezpLYYj56BGyVaWu/qNQEATOkpWmiXg
BG5oRMWZLzp5BfNDPjO7lPqEF8R/CWE3W53VdWuSEA2IFe/JYuciN2T4q3I0mBYHZ6cNWn2c0Rw6
ZtXzXHKkoMRsBDYQ21IpXrh5Y5iFEgNLOblRbb3EokjOxVQ/zW4srcjECMJUBpaWBBNN7Lmpl1hs
X68Nl6Ywu2Mwi3ojg7i/jHAz8MEMtQIWIPu8dbgoEKMbRqnOdJIkOVRzNW+Os2Plr3owFprf50yd
+QEizdOGq99/MEsqq1JmpxgGf/Oirg8HkhIntQmJYRJ6LzkkDX47eu41mqunyf94o4CcSBwX6A8e
yNtFKuMYOJ05Mhdc09/X3Nbaae60pXl9f6okvAWHYIaHYtIS5QHkU6WO7U2nPMwG34nbys/yaYuV
fc0KbRD5qXQUQZdWqiifYUiPZsZ4omFHgq/vq9bdqh3dJQwMgAO3gPBVkxJRS7ynUimu12TjyKiE
aby4QWH/Y3aoOBRuGf9ez7O7byKv+J6V7dYMwL1bcGMwpw7UlHiJ/Oj2W6mIekUGcy+nJhzrc96H
M2GZIw55lTyNCJKXE28VNxQ8IWRIt6ayoHaGiFH4U+MyEstsruX69Mezy9Q0YoeGhXOUPybftWOi
fX/2CgYhR5ROMMp//Lm1berlDPdbbPOAacHfMXNTCIC14u+nrUiiC8mPDn8H5Cu3Vhw1cfqg6Cwo
pyIbRjI377+1SWVutT5WPhrgJoBVsrQEWm0Rw2denkQiD41T0UTqgenXfl9PU76PwfYcnloSr6NE
44G0lreHfFlul6R05RSqZgRPohMFsz8ZfRjuCnXaKkIvztm/dpAMRGBEnoVljTatuXpLwFQXY3KV
nRZF5iFiimLjElxcv/9a8Zh5ocyIFOIdhUw5z2OUYKUuku4v5roc5JGCsK/3aq5P//S5mxqXeHKt
fMPw6vJ+Mry4EkOeFzBBdnWpYHP7klEK+drSRN7Iy9esIL7I4qTKKNO9tx+rbJm+HpFhuhQOyVzR
5t45qpXpx/Mu8bOVxVoUB32dJs/FxTK7+UNUut6nBAqNLYGwRSD4/q3AiFFDAcDFBbUwow9BObco
m1+SqH+12+FLwcp2VtfN/ljB9/f8ongZaUMT4QKZWVhzwyyYkzZvL0w8muMePFqFAN40q1sDtWsu
SHTLTYgtqhiLswt+qzWcMm0hOW0AUhUKvBG0/cpx+iXqRF98UIMorA5oXJnT+fEaV3bUAsIFqID2
C/CnxQVcmn1qUoXrLk0LPGnXq0BDjs6YQ69ct4Fh/Znm2QDC67HVlQXjjMxMwC5EG3rJ5F/ampgt
npRLloSJn1p2cHKIEGKfSBGtN00kL65iNk/KL0v3AYKFWDG9WymJsEjM57EO0yGbMasrAypapRe/
5NGsf368upUjR6EN76S9xCdVF2Y8xPRSL47qixU0QefPDTHJtyiewi0ulFVDgEgp4ENZTbnh9mxD
/FSYfWxztnsn9scQajylH5+UXZC7RquM9hK3PrekIX/FzynlVKHlA5HmxdDL11FxurOlzcHp8Z4t
oh2MMJ4vbxBOAeX65clOO0cPxNSIy2i16YtTNX92QlBvRv7sxc30ufoUhIEV7bNCL7e49e/PAKA8
EnQqG8yI8E7fLrD09Kal6lRdkmpoPldVhtaaog0TlH+Ogz6BFTblk13P9/VKvKaEfBDdLfN0y85V
ZzBYr1kSiOwExfzPVc7oy6HKhuliOn27p/fZ/vl4m9eWisYlITJgNoaXF6FdrbQxIyV6fdFoXNcn
dZxAjuYmYRiED1ms+11RmtPGebg/7QBaSHF4fmTJZblWBkc1N4T7+zIlY/1WeV2n/VJATJB9UDz4
rXymxJT4XJWzV//2eLn3B0SWbME6SvelcrU4IOBR7LHp8/IStkH+EqBIRQejenJSSn5LBlfBDNHG
JvtYSngzHljb0zCUl06M6UnRhfg0tGKrVbfy6eR4LM8DQqXcL4tPB87YLZIsKy8qfGEvdl54/6AM
2O9JKwt00LT8SWXUf5cFvEGlFkc6v6yYumYGLl/Xy0sdDincaB16ujGKw48/0SJu/b9WyHSoyXL0
ljkogymW2abQiZf2VO7K0O58PQCyZ5TBVhlp1RsYV5EIc26Z5b1cq4FmMBjDDg5Wd3S7obgY2bgV
NawuiFYNc8Ygiu+8nQc10gBPlJcgIR4K43re92Y/fB7quDk+3rtVl+D7yDF3SnHLUpVILKdhJKa8
6NEwD34e1PoRAWGIF7TJcl61oNKfq6L/+7WoalPIhHgRrP7tVamHJXEqYkyX0UidPyxIuP1SdeLP
uedsKXatfS3uR/yCkToeuEVQhMoDwlXqhGPoWn+A6creRwC6/MdbuPa1mAZghJ/oSyog3C6okcMi
oxlWF6Z/u29JVtuf+9BrrqFQt6bP10yBi+dAcVSBcC7KY73S2qLOMBWRcu/CJu0OU1tY+6kroo2o
bm3vfjYl//9PTza52Sxo+ZUXz0hEuafSbSf7ikBw4zlZswMChCPFC0oxZPGNtEKbtVELy4udG+Mx
jSz7VJuwvT7/jUBLADWipyKLmberKQVAZiESFAeKqgpemSkuzJ3GgEPwMhSoGv4Hl4BwUCJpcHLn
nbbyp81L1KF1C2fG8aau2puhF50TXeT+pKfZxgFe2z9ixH+nD2Vv8XZlTG5A5tFwp7Nr87408tmv
q1bsn94/2RXlGZRlHbiab620ZethR3BoW2WwUDHp2l8h79X7D1R0tHDD2sprDwSJAJvaKVw6S83C
JLHCQi887tbAUc9JDv1mqE/+FLp+ilT8LjXDdMPd7+5BGrJMX0sQmZx6XFZyYoWJCYjhiouTK+on
O3mrql2lzu1+gCj98HgzV23RnuIdoVFFKfN2M3tTr5TaxeXdOSJqUrKuro5lUfPVmjAxPtWKM2xc
undeQhJBYkh4SrtA4hVuTVaZFZkBDZyLOsXTh4zK8C5D9OOXxwu7u54IFGQ7h3YihRDs3FpRgtHM
3DbDSmmFO71uzbeynIpz4olp49pYMyVH2ZmrAmPCdMWtqXgo1cItYK4fx7D0KX7Xx0pe7W0Sh89B
19+pIiUoAJEizjNv5K0ptej1ArHY8CLyzDoHiuq96Z2TvdatrT4bbMoCPq++7OnQ9l1uoFGpUelM
VngJEwcxV0X8WqTTlhbinftJJQ9CWaD4oFup3d2uJyuywImb3jnr1vyWa9o1DgbXR7rka68ET/YH
uNNpDtGgIldG9YVOyK2xALxHYaDicUkI7w92G0SZ7wZJsBf8tSdnht6NURKQMfS/uKNbY6bWhlJb
prgkVqLvi2j2/NkotoCS78X5n2BN0gzvFcksQABZ/l08JswxD6UHvvXi6m3Q+1nRNdUu6uLcPGeW
25TXFv6S8QWAb7avK143vxji6E1EWmtt4MjvvqVMdrmwEE8GK8zldbtia5Z6NK7L9k6FhxB24Kln
cH/W725Sjx8aiGOmjaft3iKXMlVbGTFKJtPFS1CpTtAWos0ucWvX3xtHC16Z/83Tq9ulTr4HPhNr
GybvLi/IipjrlOVHD7q45TSs17auVVdmdqmZoPbzONd27mhuDQre3SjQJzODDpoLvC1Ip4WnRg1O
PAZWfxkmujFEKp0PKUe9K2dri5L4/TW59SBydnilyMJkWrRckZtxGsJGtJeoC8cPpjah4yOiJsSi
mrx6GQKArmZ1voGa6KnSi+KVvM35MYSW48eBGT85XIFHU0uDQRuiK/CVdxO6DHMAIBV5fSmKtv4d
HKHu116bbjjr/Xckhwac8R5G6ACgbp1VbbRgHr2wuXS92UWH0TYUxJ+gM3g22JNpNLmZJLSl/74M
KecgRhg1atqLq2jtx7y0suNkNOnviObq+8cv3v2SaOGBr6IayMLoJt8uibGAIRuUvriUCWTJvj0r
1udGV8evj83c+yaRK3gCWsgOIipLYPGUCYNAb8ZMa5s7Ihg46jsy3HiGHPixqbvzTWmAlUhCZvDF
JO63K5pmVzAHWc4XEQ7Cj6o+9NPESPc0K2s058vfH5u7WxloMdC8vHt0TkCqLWKhxhSAuDyju6Qz
usZZ1WowXEK7w+O+BSFeMUWAx0iHvLUhBF+4n+hC1Z2sqb+UXTjtHVb61uWaeCmr4OmikURD0z+m
Ek8aQLJ7u4lRU9iQ4SX6pcthJIDerWIKy843AhP5g29uEfpaDELRQ7NBLt5BM2a78iqhZTrZYBse
oyFwEENN4x+9ifSYVVT6ay64UTdOl/wid1YpxNFUlrRMy9zGGA1PmbxRv6i9ERzqqK4Pc+vGR09k
w5s2t/2LU5j5W21nwd/wemwVLO5OHAUekHGSnZyOnrps95pllTB04U0XpbbVPYT+IySDzdMJHFbI
P+CVBQeFzyxyehCZbpZqnIKmGIv91Nv/WI3Q94OtbdXklushPCJRlDT4UJJLkO2tqwQM9mfp2KhX
JnOUjwPn/FoZ5lYLb+kq71aoLEIrJJmFlg/OSFibe7E7XwPVrSS89WttDr/owBv8NrL+AMV8fHyu
l9eINEh0TrGWoJn3dHHYkGRIJgfq/WuW26MfOpG9n8bI8U0j+7Upoi+Pra1sohy60MnfUPC6oxys
hVXZTirGa8do/96slWDXxq3YuBrlp/jZ8wl3oPehEU+Blst42R9XZEQN/G64hmlR/m2Vmrkvx7k/
jSLIzoFojO9ZkhTHttwM2dcsI6BFJUm2OPD+WydpjUDklpMMV1NLxH5s5mavi6bZ83Omo5s75adm
hM8mELX37fHOLi9NuWbiIho3cEXJwfJby3U2VrMxDP01bQv1ABRf2SHcoPpFMD97P6OpRVsNySve
L9LVZWQ5xsBQ9K5or10121+hOmDyW2jR18oZtyb83v+t209JyYkCuKTglwnk4oL22kyN4l7rrqNh
Jyp6qHMeXROlsftvPI5ZvI/MIU++ukMdhuepN6LZb8Y8cd+03ou0naeCEroSVIXKYcrUMdxbJhpF
Gzft/d4bVJklQo1H637EZzDNYdDHsbsyRwXuA+nA6mOfuOXR67ItqNCaLfJCYBI4MX3cxYZYfRkn
DYq41zi3y11HKe11yIeIs1SN3x671P1hxZGBpCMnz9t/R6GZhpFWMHGOS6VV88VzW/3blCVP6rTR
LgK+irwI7CxyAGUJWlCDvGzc0G6ufecFuzizs11om+3GJ7rLBd/NgHAi6cMKddnb86EXegDAGPmY
2TTKHyp6pv+MIRSabZu0h7Syp5cIRZAj/Wj1IFo3uljR4J4fb+jKt2PM7Z0piNYY0/23vyEPrHlM
XLW5polavFlBlXyo9XaklJWPGwQCK6YIaAjXmEfkal/WkWI7Tyq3nLxr1s/pVU+A0ghL6U52+zS2
hRkJXF+yTFDkYYOlG/1UQ9XnvG36IHevalZpflg3yTEMq2DjnVpGM9IKzzs3nGxQc8ktrDgmwCDC
+GvkdOERnWYXSFJSniHVDo5N06ffTAKeq5fn8bGa7PT0+NPdX+yUVBlsk7kgefqyrznnRY/0XeBc
BXjAD1Nnvwoi7gu5zXwkWhDHude0jwZzDvvHhu/fZz6eHO+VNFMM5y58Rg/axrLmxL2aTvY9EnCk
w2GbQm6ZTX4Tqlvxx/2Z57BDL88tJtv/y6cTgp86Jft0rkqcQuEZdsO14cE5PF7Uu9bd7bVOdQCv
kcx4lAyWVUFq+wIgj6JfdQN1OtCGkdVfiVPVbu+AYubi9sbof41tlBrUx8ItPxZua9SXPK/LGJQk
Lw8t81bXPqZ57cQXEOrBb0MsbN2f3LFTzk1dBh/mrIQL2mdKwgr9DFxA6DPw0mwRXd/7BqhhYhlo
2HmqyGlvXZOK5EQWZGlXOj5MmUxBqxoIdo3Z8FGj4jIcC6WxABgIhZKTa0+VtjFjeu8j5Og0L/BP
BHPIcW9/wBDMLXTXoX7NNGSqfSRYW/dbWLjTb+7oOPMuYl+6jQvmzlGwJXWhmASzJZpzcZ8qBAZM
tbbJtZ6z8ZR6UXxsAEGcHzvKmhWyW4mpJMW9I2yczKC06AClV7NSouBiBqKrdlAlTNnG+7BiiIlg
ZmtwfpazROAyANZq6Tyk18ytmJ5Ti/Ygwjr6+vRyJPEPICi8RU75336oOq5bZYzi7Aoug5FYaxK7
JIbn8LGVu7ufmh/DSJSM+WfAnci1/nQhV3VsmeMQxNdygJHJTir9Q6lDj2Ho2ZNShsQg0hSFMYnv
YjBp0dRqshQVcjtJrqCJ5r0ixmCHCI3zZF3x3YrEdYC3oLC4pHFrijoq6dLEV4wJUhMtK8UuHaNy
6/a7y75YDi+0RPBS5eA73e5c4fZZ4eVFfO2H2v2lTWfzkCXCOo2mGn4YHEWcaI1qT1YH5OpoSwPt
kmS/JCy3RqmAizFB9O0aofH6gzGO6Ufm9tFr5PTJF2HYw6fEhmzzsY9IH7i5gEm/ZPWIjyYhH8si
qmr1k6mlZnLNdSU/BiJWQfVyez5vhfE/BgBBAIJBMm6X5s0uRVkzTq9OEhsHM4TrMtDMLXDtir/j
54SR4Lvp4y6fyCiK0m7KnfQq9GFITkiEmfPRSJso3OVevglfWzNHdY/aOoI2vF2L4+VAB+IaylBd
RR0G12HkyXcbLToCNio2Ltm7l4UyL5csXwkILMn54pItp75qWlGJa+AZQ7X3AGJkHxmIsPMd2GUd
qdrYq3TCrbnrT6FRQQD4+APerxVhEYBr1KxklLds8PaVbnUuczBXo7fmPTv9t8rTvYv6eeuM3x89
LLGh7+STdC4WV2MY1gX8ha24Qq4SfKgUxUSM3XF+IRY39uloeWfLmePnqBtlCgWXBu82o5WwQSxL
ZFEPktmK25LEbR5PDDw2OzGCBexFWmwcuJWdBDkMwzETnHTMzMUpD1I18LTALq9CQzycGos+J7tB
H5rmoLVqoGzEqyvbSceVUJnBKM7d0klBCKBe5xFv2EY0HLWgnV4B2EyfHKYeP9lzpn1C82lL7+wu
Ricj5TaTygQE6jSAbo870rl9WgRNcnVICd5gazMOTj+WF0bstNAvqqhLvsy58MK3KlOs5tTmubOx
zff3GkkkmiPMbMtG5vInTIy8G0PvKhc402LEyx3X5/HY6iyuWOHJ46r2pN49xbrbhYpJp+kS18Fl
FmH0iem6X5ljTb48PntrRmTnSdbCeWTVhZFUn1tLWFlwKeI8OxZT1u6MFHLWx1bu/dJgEgKIqEQc
kNgsvlnKlRLpZhFeJw1OixnWymuZM9UZWcoWt9G9KS5NykYy3SdhXELfPaZiCssYymvOSNi4s9Et
gsjZUqwYPp4BGu7HK7v3RlIYXB85KZjawcPcfiQlE/1k1252rdJM3+eZYVyzdAZaH47jhxjhuKPm
RM6+asLhMITDk9TcHASyVZ4Ipr+5kKmk3JrPM/nuKt18RS8rU/alaQAbMal29D7CE9MWmd69t2CO
Yg3zkVKycpkfZ8y3x61Tztc8m8xzVHnuHumR+PB4T+8/ISNAtIGAilITIoi9XVRLzDBkUzRfw8Cm
X1IbTuN7bU4fKIDja6v6t2oNsWy5g9S87or77Yjit+JMV00Vzcmye1R+BF7aoNH06+OF3W8fbxz6
Zgggg4uhU3+7MC8uBoj0x54yuCFC6uBJwnyQCSL8sZ37Jcm31PQIm3lu4Ila2CnA6JGp9Vcj6FUf
EcXynMFPcGw79f9wdqa7bhtNt74iApyHv6Qkams7tpPYTuw/RJw4nMnmPFz9eXq/H3AsShChAIER
IIhL3azurmGtVXtTpe4tiRSNzPStvr9V4vE6Zjyt4EcujjKUZ9WrhlOsIHr7eEFyY64DSfn3kwCa
corJzbsmZmU2YK9oF0cFTI9ymFExpCthMjfa5tM8ngjW1SfZx5wtCYomVgbZQTK17RA6VaLNkSu0
Sw5S45AxLDuI29QJBi9/crb5myl6ulJAWuJDt+zjtixXdS1T7WLM9HGXsShPCWO5d87V7beS9yGh
69uagJhfu4WliwUtYEO9jFRKj22soekllr1xanetAEFED1sGc9viTpJqSPXErnpx8mg4LY21+kbf
7mkx3RZ35FZJjR2J06DvuFnMsq5owIyzelmdNp5P+LeZ/jsXpV69VrPeG6FDRcb82CvL2ARta6GR
MypI/hy5epLpQ6EOTXIWlRjcc5xb4DITK0oUxVfLprPgbZaF+0Vbqrw8qsiu8z+MFbNKsi4hMrU6
4e1Nrbq3bZI2rTGKCz3lrahONuttS2i4UHLP5i86PPtXic/fO0m3VwMMIqpvALF4NKjeXvtATJBa
9MuwXJxIqU5q5cm2Ue4GRtw8KfKKU0uyEoELIGhI2tvsj88SpQzj5GI1a7DkYoJ8huqUbzRt9/Hx
/XBn86hD42uyjQOed3OxmkJPnbLLlotKEBgsS6P7zujGh8dW7uwdaAHqicxrhb+3PT9pscRovSzz
pa/b5ry0CJakokyCeun3BjjcmkIlgP2ju0jkdCOtbZmKN9RZ1Fy4GvT3RaFq3zJvNl7h2ig7OJx7
pig1E7+goHMnYFrS2XNmo710hO1nprHUQT9aqFILdwcQepsuIPcC+xFbtHsIIa59j9EXiZ4NbXPR
daBVfh6Xiu0r7ag0PijEujyNs5bUJyDHmff0iygnfpIb0UgEW77VhKz72rUGjvylqRftBXxif+wU
zTmVKe2gx15y+1YxYxS8kaxEQNXbcgJjhrGZibDbS1sp5blzCu/ca1UVlEM5BuOg2jvp+63v02fi
vSf6oypL1/R6V6n0WtNQm+UlmbzyBey3eYyV8dPjRd06CUb4ZvQWaZXyCl8bmfKyNJtqLS/VoiZf
vXhyDgtMlRfqCdPxeVMkJLJ1j/zkDcAW/HOqkluVF5pWQ5AUjeUXbRQfqjpJ/oMpMN6wHcliqfht
VpVLHbkpmsrLYFs/jLXVz7DK4kMsenMnAbp1CoIxQN60sumd34hveYteF8wjbi4TndDvpWNW9YUR
HsNyUrUuS+hQUCncua7u2cThyR0l4gKE7/U3A/hmioyZCpd4TYZPKK11h6w00lOcifQb05i9HXt3
fERmBrg9/QFEaDZl2tiqVXVVKnGZPbNQ/FIXzuqbjdrkZF6q+Pexm9xZHRrtlI34h574NsYd54lu
Oc2BC1k+KtemXviNq32JZuVlXmdxemztztpA58vbi4Xd4uDsdDKFgagZfSpGZZ3EUGntkXEBbXwG
htnvzRu9c6aBENKOI1um0rBtrLpDt3qiSMGWuMX8SY1JYSfRVr8/XtSdLaQhjrjJ2/zKm3RkWkxk
WvpooNtZeyfNThOCIGGFPRjml5z5o0+/0oBxpGgVWEymBWy7OWaVUh0a4vECuMD1Y8NaLpaIu533
7M7eSYlc4FMQN4Avbtzemara0CFpXuZsBAdXet1LRrPq/Hjvbt8yqAb87VxQMo7aYnAyGgV6quTj
RQHF+kVdl/Fgrrkd9pFTHxjm3v2iLIb27FWPT0hKM9vIFYKm1PWJrtQ0s1PkHS9Tqxm/p7qRfGwb
5+vjld3sH0agfsuhbMShfK9rI/Hipn2VKOMlXsAmLFlWBlWe7Inj3rNCHky8SyWBKHHTBCl1Y/EU
YvOLm9fFoS/N0Te9da+EdnNs5SFCJ41ePjqStNyu14KajjPUqIrRsV+cD8wNZQyA02QfpqqMn/82
1ENAGFMOla//xlSWKENT5u10USal0y+qV/bzIWGu0bO0Bq4f8h3Ku3x/ijHbsmBvKhNfvpouHDPz
d0cZG99gyu7np73gjbpDtESuQCnmeudgNDDivsXVrDleegrWw/DS27aV7mT2N34gZ2zSdgXHTCsM
6fNrO8MQjT1PyXxJ8e0DyeP8rkxE++z1jRVuuTcUM21Xd7MauMzeSGdfvWhLkQbr1CV+PXrFUfS7
0oY3LidNcUgJ2sH0c4CuF5TFxrAsWqFebOTDSr90o5Eglw9EwJtQhDk+/k439UcLLg3tKP4kvKXu
eW1uXpl+baWsDJRjdlK7Qfk2ToP5qS/T5JQQlADr1OaDYUQ/WqRwXx5bv7NY4gvq4HJiH8mk/Lo/
N4FnpZrBpaiXNNHMV7t2PAaHVWmQGmmz83jcXLgs1KJ7KcUpwHJtmfeZbWWDAzvgolIZDJZq+DC5
5lHR8+noOOW7taz3JJJvXVOSDTnQkscLNG2TKqdGXRoLaIhL2w5z49uK9jc0Pe9ZcLEcH+oBSTOk
5iFEx61vLkaWcQzUi2IIkIajw8mu1fGoCafbebRuPxfSVJKoA1hLtjA3CViGUkLOVGftolZV9GPq
5+lYCacODDGoO/3mO6ZIkqUiObsnMQLXnuFV46qUbhtdorlOGz9VZ+uoQlj3o9hbnpVhYQtlRk4j
RqJjqNldG2OYI9e/l0Uk5kr6r10Z5cXQmyfH8NH95b3nTANdAidGXfXaSltAaCyj3Lnk6VQdB6FL
8em23skUbv0cmgCAConhw8u308tdUKdJpOb2RWnS+pSncd779pS7Rxgl6Us0THNAweDpMi6zBGjQ
w4Ug3OTfN75exXGf8+w4F0MYk4/31KFiimVnbTcBJ+8IXSBpgJoqG3q9g6OpgZeOdONiNIZ+tI0m
+TVL6J3EhuK8c2OjfvZNlpV2QNoSDEmysJWzSWQfkqigezUaBpfDnawRJYmKP568BHkfJVIZ1Dxv
DASu61VFUTUpTNnESh5H3/rFrHyvbKd387BOOxt4fSVxnrj6QCiRY0m12RvgHO3GCD0lbTgJdy4x
A5LO8GdtUvZYodfH93+GCKHf5hpKTs7mS01VRHawTuOp9bTqFM8jWICxSd8xsGivmXrfFFkIrQqJ
1t8cXiPOEnoZy3iaeuM4G0b3odb68bdh3QNQ39s8XkgQ3hJGTWvk+jvFHRyPvHNZU08Vf/Ky3i8X
Y0/kRL7v/79V8b+dIzWAh0ksyLO8WU7CKB/GLmGl6834NZ5N66SkRhcACrODAtjBr3atzK+9Ouxk
c9eRwJth8mEeKtwDeODWDRtmB2U6M0hOsWYoIYjqhMCwF2qo2nN7yLJGPYMZ1E4MoPUOdmHuDTG6
8x1lACw7aDxoN92FhsGe2bpiv6+UylenPA+6tFouZSWynbBjA9j/v7XSdaX1KZvWWx1VoZitkRZi
Oi0VCiVRpHuhUrVjaJhxd7DRi/cHbV1e5YxxOazSOaYaExQWt3d8S5vr81AinVKtufPp8VVwx8Xg
jFJglH1umRdeu1iSt9Ajxow96CvtuMZu7Y9jFR0eW3lroWx8DDOUPijtIG61/dRaktu5Ww3TyWxB
A1XAPt6bcMUZ091Fh3wycj8uOjucra4PlI4JY7GnZ8fMafvfHv+S6wv9f9+B24GKFtAWiYa4Xu+c
K30Xl9V0cqLE9gvPVV4bmFJg9KL+NArlOf74/+zZCLqTK6Bua28xejE6g/lEwfpkpxlIpZhG3KDV
gpZctSfLcOvOklpG8EcJ3gWEsTnH3bpqCOUbLM2a1g9GkXufy7rIjxniXsNOEnTfFo1GuC5UxrdN
VEQplyyZ3emUmQ25Vofigw8KgylgTj9+fvzJNmxjuYcsTM4SRvqUSvy2VzLRBNbiAqaQ3a2ReC3G
Nh7eL9Bxp1OSOL3xx5K79kd1jbzUtyagxlalWU0QK94qAiOJkUvz9bwmTtnZhdvDA5iMwAABepfX
eovcMEGECGNxplNkFfmvbsGwusTzntO++N/yQYCBLwCTSBN+810Ls1Ta3sPKWpXDxbAr3Req1+8c
0btroQggXwFgvVs9wtyJRxtA/XxaF+9fZJ6LwDPnbCcaeEPyXt8DvJlIHEheouRJbY5fy5siFK1Z
Tt6UDQLFyihpAhPds96fjc5TAmTv4NvV3eSKo6lGeRkWwojbMEJTrHvVlkUvD4Oa5OZHYtFmCXLG
TLcvnU0J3l+0sdurLd1xdKR9JMvgjZy3DTPHddWTVqDsU87uH8uK7rqZTF+Bbe5N1riz/wQtyLRB
biQE3PYrjAmcgOlGM6FLrfii7PKgjOY9K7fXn5woRckbYRq4Ulvk5KQ1s93l7XKa5DlpVyB+avlq
xGjYWr2xg7+X4cnmYxP+Ac8koJVQ101hIWbYhFigEJ1KpSgDZ3D1yu9cYz1a1pK95gw4O+XdmH59
fF285dXXZsmryEeQjqB1Abv4+oofMy/vB7r4p6avo38jyMVdaJrZmPm112jeVx6f6QuCOYXzWqfT
EPvIE+fayeu01Dumdmz+owBDN4OhWCo5u6IwovdZ67gZE6nMrj9q3WrHviYnCf9wB319R4Op+NKv
Td5fzDqL0Yu2KmZdNGrpvuolE9d90SpGHaaRbn9Zs0jp/HmaEv1DKcTa0d5fYQnIMUTirA+LzdTG
SEz2ZZjFEmtHY87LHyryaVEYlYYQnA4rXdqdk3nrfi6IMEoVbw1VAqrrTcv0dbShRBqwdtbqnABH
DEiGn4NXy6uMRACmEONuSHrtbS8/MfNsdvTFOWmlmr+v4Q5dalXssSNuA1qCZkhXOl0/IEWmXOtP
NZ6+abXC6R3nVCui/GiWs3KalHh5nzC0/dC2Y/I1gsVzMOHL7FTt7liG004Zkmxb5lWbykiNyEXt
jrZ7MrXxbM9m6i/C+M6AsRcEu97PkS38KHqyIonMKgwXCSSXU3mo7W9nQ2iVq8+V3VqnqWj1wzrN
yyltNHXnsdvehFiRhEdJn6N+B2H/eldjrq6YPqd10lrKIUqcut/7ofRoSFvJU1nw24KYFmKbWJN/
2Ju8ZxFtnY3UX05qzkgNBArHP5fMXb89vii2dyELothDiZ0QBuWZbbwUDwx9lRyEU9a1lh0M69p+
iuopn/ymm72/XEuoe3Led/ZQjv5BRIRaCUWtzdU0FbA9F7uwCRgQKxzSNjtNXDNHAC570Kl7pqCr
QR6lsAsabFMfGe2q1ZwFU6NjDH626mOQqTC9kmzdQ5Te20jpekgiSoL+NqZmTjDonbW3T8k8F4Eb
5/q3WHQMUrDn6OO01k7w9IejB84NIkfCUpWRv+en871WhSU0iYXIzSkO4gYheVvLlxA51+5gkC3+
B3sEXjSlCaspQm7s6XAZigjo2KnJUucdVqrTUq4itJ1hOZaaUn16vL47n450HFkWKSwiwavX6zMz
m5Bd2iNvrf6omwJpaq1avrYuo+gem7rJSzkEUuVDKuGCCmYa+rUtDUnOsW+K6OTMY/snE5WiukLz
dyj7PwdXFO5vvem2FpJXUa2fE61DDErAn51eLC1eXmuejBGduSJRD3qVma2sm7b1zo/cvk3UwchQ
8SEaYx5V4M19blI4Eo2pOKfUWouDOSz9oZy6H4934p4R2lMQHwiQSKM2DyCaerTIENw8mRlzA2BI
Kv5i93u1Fvm3/BybyKXIWgsNF1kw3VpZYlFk6L16p2KZupep6JiXmAzqcbaG8eNSR/GLuTrq0Rn0
+Hdn1Lrjs4vkTaQ29TYZSeLbr792ngkxFkMWh9lEDprHhnayRf79sZE7PoV3ypeX5gf3z/b9FWvh
1rU3x2HKJGpiHUhI8EzpdqaHdli9v7SoVc1wnHpP+y0yVzXKSIetfjlAAkd3Oq5dhXrElHn9u7nR
hx/OYEzPDSiTTwwDFSSGGhwmVJDtncWo8SgbzDgJu3myQyMrrXBoS/GUbOH/WWEnoLBxVilLXu93
E5m1ka5FEiZ92gRqVySUwpP66a/KWqDPEHFA1qQ8fG2FBv7iLHWdhIZbG749Z1UwUTfcuQVvDwiI
YsJ5KRaFntkWXFwCcBdIwSRhSUGcPxo3mI2+2unC3FihVgIzx4ZqyHe5kW8aZy+KzbrFiualxw78
b5Ax++fZtfA3gydluDMYMdnGut4x14gSkWVKEiqFHaH85infmn6p/3p8EDbzQ/n8b2ZolVFpJ+tS
Nw/Hqhj2PHQMMlDH0v539WZr/aw7ibB8Ao74YxN5RXtRRmVV32XCdH+oS97ZE5EIY6f9ok+n9NDP
ICm/jzXDEE+xp+W/i8yE5jaWzvhLHM9rfzGSasr81VqtJBzBYKfBIrK481WjQslOVePh184dYEE/
XtzNI8XaUEOTnF3o3TfCy7IyaUekTKytQSDQNOvXvMrWi1Lne3TJe6ZoucuBxMyqBmZ3/bXUPGOk
G3SY0Cps5iOUjDRKaaP4mZfu8RC2KatUW2NcgXx6pe7P9qmpMseeps6DS9+U515Oq7FG6zvX8W9L
ZX8cGAbx9C6+1V6l6D7jobYJkYKmonDNLgutzG78ldnYiB5GDACibXt6bOrOySLglMAfYk+i0M0u
Zh4ao1neZKHI9SL01HY6WLnx3DyGN5eXUSd9BAZASuGk62/VmiYZsd5noQKNNkAXvjo4WhftON/d
tZDvUMaA00bt7dqKMffLqGSUp1Kyv+M0aVOQ2eioPt6xbTaHM8jWBJEYGStlsU1sZCEp2KSploWj
wzXUmJX52halBrXHVLre161u/LFoVvFiIn//9bHteyvELpUnajUILG6ujrqc4txpsU320xy8SV8O
CirQTyHP/ve1yIBISMjsMCZ34KdIum6mulEVh0krCFcf6gRu4Loydeo/rEUqU4K2ocmwTeeKwojX
sVSzMC8tNXBWB87CqnrPvoJEsbSRIIJQLCbI2tzpeTv0o5YUeaivSnL2yoEMvCs+P16K3Par+A1K
D810/gG3TwNhY2RKTWMZ16YI+2ZAA3alGtMbVrn4oILSkyNa7Z/HBm/vPqoySDszL47eCd2q6y/k
lGMEIYTikZX044d1WIyDULLmHzsvdq6im6URBFEwAURHqxHElvTIn3xhQl1oUls9D7VZ6dRXcxq0
zK9iROfPpk6/+N1cjfBMHi/vnlEaCMRHtGSQrt4sLx5UGHkJl5LbxPNhUacpdBkHCb0ZKqTf8xX+
fmzwZj9ZJWhEOaMZPQNS1utVGnXhRBGE27CYdeEdo8QBeVQnjhv2ZmXsTY29tzziX/yRt4sLZLM8
Atk4ddQFawid+Yj4959FF7nfuaKNXyLFfnJCBgea5b11irl8iW23vYLehr0SI7IWlu3c/KJEmvar
Agz9L9GSlGtxuTdS+N4CoUWQhdM0kEpf19vZU0HOV/BAYbUsWQN3VRmNQ9/H2bmcnOjXuZmKl2c/
IKUhcgsiUQ4EaMJri3FUFIqGrlIYVStdYcR8L7mbph+UZalPj03dLg5THkRVBFYolW8b410MjauY
jSp0+FBQMFTxxXJS2hb5GEfVWVuEeLYMCy1CMhPpdlH6gvWxXR2Vp9Qse0CfwxJTO/E+A5frdrKS
2zNAWR40kCufT9Yl//tPJz13W31O6SOFs0ZC7SsiSj+OPHafVjNe/328hzfvGAsCowP/iEvzdsgP
pKCmWNKyDmnsmEGbc3kf2sZT9nQE3kSrr25maUjCtMFp443bnTOVZNTxPhHGXpH9Ptlp1wXR6qbz
mXAYMbhl8nK/dtOmu1Ru2sXvueriz8JJ3QXwS9N8GOzcGL6PdkZ9Nipii2njKlQmvy4sK/ogsgqe
VpG08xdQOVYdQOKM1wuUvNW4LCC7bTT+x9Y6Do2mfavdYUgqnwLA7AnfMaf62Uq6dBSSPubmEtPJ
4YDX39Cr1nUpOrcMlZmu2ZhH2i8iS9fPj7/eTQS0sSJPyE+eAtRJ16vcKPl6XobkrOUGdTkwYaUs
86Ob9QX7mohPVSOK8LFleXFsPycXNaghWHKyjHBtWQCl6OJCop+ZcnuGIz4fI31oAm0W9m/oiizn
RovTTy6c4V/iUcON/4N9CHMEgEySvBE+EmY8KWjTVnKWZInWVpl9S5R8DkqhFO9FpyeBxdS4X3pl
9L6kPPvPpsEUKODV8HBAWqc0vXk4BhAk9lrlHNEod19sY1w/DDlhxuNFbiip8rkAgCNp+ICLJLJ9
8307r6ABxzggJlZ7on9R16K3/DRdOuOFRqtYfDvXlfHvZDCU2FdrZy1fyEob7SL0zlb9WptcGKaK
nQhUm3IlY7KFPpeBqCDC+p3jzOjKF42aBlNhwnzuvGqxX9Dbq7LXwchbe8ddpdNfO418ZXnXud3I
67c9VHaIkQqgbKgEj7W/FIUTFMrwCVma9fh4526fBlnslvcZF46O5Ne1e7b51JqIutchWsWW5nvp
oryrK7MKGxEJ3xi04rkpPW+fijICSE7OAjXQbXiGwIC7zsgkhEsdF8c1Sz95reIFnp7s4S1ur2xC
XF5Yas/QoQ1nkyjOUKYGkrc6jCHlH8fJVE+qGPewyrdXC0UkYiMAYC7et20n6atw1yExRNh70Vde
+jEwR+3IPaoGCFvpgV4rH5fG3Ike7nw36epIQUCio5K8+W55FwsxoQkbruaShmaG3FjbjHVgrmV8
HFdDfHnsJ3f28sre5hpjSnICeHgSYe506stqjMyyJq8NHlu54/fIgRMTQUcgiN564+ASAGXTImUg
Gi89dG3hLIx2VI0Deg3Ozs18Zwvp4HIpIbso1Unlj/npTaiTqu6NshZhXRug1ubp39mIv6RV9WPt
o++PF3Zn+7j8aV5xFUL328bPqIIqUV4RZVVCbYOYeaCH0vT2YodbKxDlqI1IGJyLd2/yfAbXmC7z
J4aw8JxO6uT2ih/ZY/0sXIj9khNLAIwCmyJa2WTbY1bmriOwM+qd5jf2qp3tuDAOj/fs1hmoiLwB
e6Vo240CYZdENsOb1j5M9UWPg2jm2TyOlp6Zob2W7h4Z4NYdaPzK6hW+R7tqiyjphzYbOnMeQieB
o+S7rdtVZ2KGIn3P8Nu8/ig6rX2OcSsvQ9ncpwXGOpFZ3PYxFNUp7E5TGXKu2dXBbVMlKFZDo/Y9
7L2Rt9spsV1S+5NONAXITYZD/0yojaaoYdSPU5BEaXoQpdu99BCydmS3bvyQYI6KNxmciR7QDds8
x9mrmap4GLfNfOjjpjlJzOTOo/8GWbp6JfnrSWdASLwJSG41XVotGnKmJDC7faraPzSbCz7Uqjjt
giSfYvM4VGb75xKZep8GUdZOy7taq7vlbOTgV+OdX3O7ZhojxDckPTQubsZTmmUzKcYQm6E3IPof
9Y4aTi7jGh6fiTfy1/WaAZ3hnPioybW/1d5wlqS2VeBb4Vha+Xrseidu32fmmlYHelSK66d2UvT+
MGWz8goe1DMJ54WWv+souq1kfLM2aJ/VtK1sNVwXpxnhhvSL8kc/qNDlXYq25u+VDUjhiLjM5L0m
ooYgUzTg60VTdzPJQB336yF39Eb/5qWr86UFLVqkfjsUwgmSVSuXVwroCCCXTDH5UroZBOHRnoTw
RWV3zlEI0WjnRgXJ+DqomZYfx1HYw/vSEyDrm3rMYsSMzXw8rE2ii3/qsuu/GEVndv4YW0kbNlmn
jb7bKDDGhdDABAQejcALI7X67hBTvqtgJpnCPbvOEhW/rnHS24T50WIfI62N+s8DyjzOgUwqnX7p
QB54Jwg1TIhYLadvj1VVZN5hdiZlpZQzL9N5NHU0dqIi0T8b3rqqnBop198wHfJfUQPp/rNUkYL9
KzKiQn1XuG1WHNtoqKJ/Hn//Wy+T3DaieQINcGFb9PUstLnLaAOGndeJg91rccCQGnF+bEW+E1sn
Q7oIT4ZiS2tpE7S3QxMl3BR2uEyJ+IEQefUua22B7I8o3q2JoR3zqsmOj43e3E8gf4ijpFC4SSC/
1SzJvGRRRG3Sw0SR8DzZtRaWEFSDcan2VA/v7iLhNaETjLabanFimiMMAQ4ROjzjuwpoG/qHqvof
FiTbcsBWwOcgKXIdXyyiSJo0j+zQG2MpsGEXxxKk/qnqlvG3x3t3b0GSOgQbUMp+bsvfc953mqhc
O3SYQPi+QUvyElmeePZadwlfqKfSwqK4amyRtY3aFoNST0o4FoUOtUKJDkD9tGe3DeQeFGs4NhLd
eVMXS9wVFsekOWHv1s4ftDSjQ9pY3mk2m71B1TcuhyncACkjIjP6EzIk+CkCVMeOh9KrXd6pKfqu
R+WSoZCnpcxYQMJh54G4NQanjKXRqKfkBzb52pgr1pJ53ooXVtBFwtFW3L/RZq2DpGdW5I6tG38A
GUEZT1bbKfiR817bau1YsbvU9kK8X4BI7qgk1Y23h4K+bwboEq8RbPKt3pQQbgb41PDCspzg29pZ
jWR55D7tECyG6xdMpyQZbnnKqeJxH2uRF05mr4IIkDpd2dgPB5E37d4s7ztL4l6lTop7A3fYniSY
SalKYZslJY3wQRkPyFHne8/4XSsAHWgYoP560whOjBxFoDqOwrE2o/wQ11X8N7XZdW8qwq3P8Wlk
OkXlB4/bhpfFbDco52Z2GGWp6Wc6HJXK7PvzrObmDkb6jimideBX1F/wu63+KbMBJsQPTS/s2mw6
EmcvgZZGNhM6hvZp77bZNObnAAGCoL41BU0XKai480LR9Z6vjqYXxNouOO+mcEc4B+sZELvUjwEz
d32GGscdUHiootDt3Dj6M+tqV/0gTCNWgb7SU/LTdRTlAdh+/k+iyC7a6ujKXuPldluBF8NO5kKU
yM6tPJ211IqhZbPHeHeuW5EOZsDkay8Ysl2m/q1Tkg5TrJP0RtK6rfpEZVVZrpCdh1rZqf0xmXK1
ZDZ0bew9v3fWhDQZhsi9YYhuM62oteLWUesotIayCwqXalMpSvqB9jIfHj+Md0xxt5Mn0EylxrzF
MXdc7OZgqkrI0DZ0wxr966QC6CzBZD1vSZYeSe9lcxN2y7W75EXeMumric/dwJgRzRPOEZFh5zRl
ytNJI9cSfGFONPZcRnJcmxqjsakGTY/Pudl9zV1wvnO3KEf5f+2USO64hKxpkTBiDvbI5s1KlArY
d7rE59hsu6C11iEwvSk+Pv5IN5k3v4zgBRwhQSfgyM0znM0p6dikxWdR1ycFIJ7vJfY/dT+StFTP
qZ+QcdMsAlIvtw8uKo5xvXmWUfVQOYbknESD64O7pQo/zN5O2fvNh69CaGJn7ib6GTQVSdc230jR
k85S6lYJTcUwy8kfvTnNPywqoswfV50RwP6QtaNNQX7NGr9m9tFvWesNlZ93iOdKAE1VhHViM/1Y
7ZlN9tdQVI4GfDZxo53g8eaM8EAQkRB2SzQc2jbXO6JNMcpRcVyeERT7Q1QZGVRVfq0YF7ZT3bvx
JjaeO5X6A8xRajub7xzVI/yvXFTn2cuTg1N39tHrjXrnIN54k7QCo552Ep5Ly/N6Oe2irVVtwf0w
Jr2dA6Qd6t5fR8T3fQSDxuKy8iP3VERv95AQiJcWQDxvE4Jw10YHWxS0J1KXjAmdoMD2JmqWyIHP
6yk1+3hPVOWGhkrDjFtNlfLmCJtRBr62582al1T26sAHKtdf0nKOL22klf+qCwKjR4h26YBu7+gx
8rmuEufseWk9BYaiJN3JaCD37GSMN48ljxMpGzcfYSDCHZuAs4xSRisANAmXNPqrX9ZQr5SLFcdf
4zl/l7b2H0bjvCuNvS7zbQkIu9wZBPEwcWRr+3of3M6ovDqOPfZBaJqvxZXhu2nkBkOnaudySLxX
zevS16LW51+1QdH/jMzS+vT4/rpJl+WPoL0FFg2gFXDM6x+R1KNpMmvKI1IQqXqiLuK2RwYVGda5
LNBN9t2k7j7mSQkX6rHl2xNFqYlCELrssn+zVaxgwE4DC2nxwlxrROlbwlno+a7W+F/scFmSMCNW
gS7LdoV2jXxk78Ftb53vcb4Ov6pGV+6EkPdWQ0xAyZC4jr7o5s6kP5pqHb4V1sJx3tGIZzB7kS6H
5/eMIgNHhyiVW29jhUC1cPWY3GglZjOOU5Vr06HW5mmv83p7J5DpwZamOkkiwbzH602brZjmwkyQ
T9acBmDkxKvnDM0hK5o9LfJ7Oycn26C8RsGGqOralOnlypAWeUR3pk3/tOFchlZe66fndw6yj5xD
iBAoZddrK1XXRsyLS6LQGPPlmBqZeh6UzN55JW7vb7btJyubbRPgfToSoiicnLT6UK1WfRGJqZ/6
VNF/oc/uHB+v6t7plbrPxB2S2r6dws7AJ2+mGkSErdnDi726f+XNOAegVeDSL5esBifz2OKdryUV
XyR34a2Msrm04ACgQ6GVURgnSxe6apsdktlbf31s5Y77wTbBkE13gTrexieKJkIOJhNRqERdHHL/
eeepTNQj3rE3/PyuKRpCFGukkvZWeGvqJ8IGY4hCJ7c+L9VMZdnJWmKeqth5Z+5unQWuWSIXIfls
XNBUcjobaIOHDGpt/UFXjKNqDtbzjo7EgwwPIdJwv25e86K17SXOKiX0iqGxg8iOo3emIRlCT38i
qWpJkMjNKqe0Xh8onvip8qokPgPBKD8oWTm9ZorwgmXoqm+PTd05VTRJIH8RzAMo2NJEjEKsbGif
nIdKV1/7aHFfKkXpfnMLu/9mOW27VyuUx/QqAGbYMjHw2/pkAX3j5C3vJJKkeXJmLvIs/Kkx3OSg
t4kJWd5W2r+JZiP3VE9WUn028t5pfYQQuvafwRna6khnW20yX0Rd+QEuiDF9HBD9QAkM5oDlV209
VUHlOH3sr64YTdBOQ/RXxOyt/shjO1NfQzpPHLpMjzNfzVfb/W43TiRZ0JqavI8mnQtGE93Qh3Ff
KH97SBO4PGxtVZ+0rk+8Y5Z3Koz+GHINvNfRVP18mpQ8MPqZXzAZUzcE8RRnf1aIhzOZ2FPTInSV
Ahj34y93x+XBGoOhgWgpiUjyv/9UpGyB5ppoDYEEnpL6NyRQsxM0nf/wKsrQHJAQWSJB88YVh9Gp
Qeot6LLXiXWkulIGzUqp4z+s5Scrm7sd+pRtkLom50jL/jKHYT4I6hiHx0bu3EYUMpAzAh5BhcGU
R+GnDUNusk0o7uPq+ThJUrqgnVpqx6Ren1UPoRgpYbi0brnMqRNtTDHSaDHLomCgHDNIzplFjjGK
TAtl425n625XRQ+cSE/+QfVsm1BWoFyK1NbTc5bE6dFB/uUYzd58MlZwzc9uIG1bkIeybfGmcXG9
gQXkb9st0G1FLNYI5saxjl7sWL/2ppnu3IC3zo0pmrgSxwJ+/4atHxWd0VigbBO6hz4vdONrg7eH
qL+3d5JjC2+fognd7+sFNX02VkYK5zSqUjqGmTcE+pL+gVDSHm/+1pKsZSAVKyW1aLVvHl2YqTlS
gmp9bpxJywLQICh4JpU2jQe19P4fZeex4ziSRdEvIkBvtiSllNK7yqrqDVGWQRckg55fP4c9m06p
UEIuBpieATqSoTAv7rtGv/SiPh2O32e735Hb0NWnADzZTzS5C+mWQXJV+QvOI75ZmsUhS8uUmEx9
EOsFOOi0VNqGQ//HE5e2CUqwkzPdacxW9xRoGo4QsJuqrLkxRquMuzobrpSP3LTTS/1CHXN6c/07
KJv533mFrHayxzSwOpxS8dXqFkO8aN7Y7RZH2ccGAcMdVe4l/5jtI/57cTHev0KSDSSy+dSTkzDB
XGFFCK7RHMzwkGq6X9I03spOPU5+iaOF0eyrfDraVXHhkfWHH5O3zwZSbsS/M7uPpIWqkNZrehCm
VQakNqTV8wJhu9tNq9tcOor/MK0b74lqnugditGTGqcd7EQZvZUejJRMvcmXVPRZRzhUWsz7aQyW
+cIBdrrVt3mF+MS6gRdy7hruekJoSjJg2vpzGPiKoM+yuhSn++dR/rWiBErkJfF+q/t+KytM0NOD
vRAPSJKZisl2/Kjag2/5l9bK56AYAIR5P4ph8a5zpMgOLpnP6PdsqW6IIUtvhetUbkiqifPx2cN1
i3oUGfLG/Tj5ufSFmNTW7hix76sHskwHvDCNSyZqf1iCW8sD9B9FNxD9yeyVWTD7Cx71B60s6p0u
Uud+0UzzyhyKS6DvH84SGpQ8JTkr6W6cChQ1BeW2KHTus7Zpn4WArNFwQO4soZIyXAhFvhqc1rmg
GDjf3PxyOC3QFt0K4dPN7SxrYNb6mh8WX6/Hq6wfzfHGTh0j2084h3fXkzuUP/okI0esMNTgxXOP
svaDtx5B2vCvNswGJg9o6MnymTLNNXpRFYfeyeqXSfjLyzD0zfPfr/H/91/fH2WANQFUEfaBvuHe
75fpYM6W3Vo8NItZSnW/OuWY7AMta8bXhgjcXxqQgnbTt3V+nBNlBofWaeR6zFfknLxE+tTaaT1k
/Nups732qRoWs1Qh1zma+8x1lbsThMgHV9swzW7Js6mkKBmDH2ONjW5kymZqQ4QTfntldkrZkT6u
ON3XRdrKL3rSm3acYtbjviTOxJkABb714n6F9HlMLXNUt8YqsP9NhlWIZ5yP3OJ7KklVD9PBNrQq
HCvN7G5Ma/UEPkgJdAE8CfzlKu98rX9B7WBYsdPqDbYhSdvr/yRmuiw7ZU5LtxNV5pUwdXDViQo0
EU9jYGSoL01twJgSzg+PljypbU8Axs+DiUqySY0lFKWasoOsvdb/laeNNcazMJRxi03A6kRd444y
nipLdFuI+KJfFWVd6U/CJ/EilsGsTzdC6kF5VbD+vHiUNVYfgeZU1mvhBnUQuiK37QiUPBXh1BN5
M4RdTiDA/WZFpN86UNsxqghMkstweJHfMTuvhodibHwznGa9dqJequbX7AGCXxurtlRPyvfx96DB
QrKH1hC7EQf5jCqtclEDxHMxr96u9/OM9Wgnnbxrtcob9prmauaBGnOqXpYUTP2YqMQtj2otnCme
NuOQlxnluHkLSaskBqorCuMrBmjehLYZ4styzyg4dOnQu9UPjX6M+w1j54RjeUyl3GGvksmQeNy6
3C24ZwsRBjO1VQqz2Bime9+h/bFrcLkggrEMUqJqFAeRoCvvuPmj0S+Wjlmf22P00S0LQtYS7mQf
T53ReXf5AnkYEUvamDFP0WJ6LJ06DX4hqkyDp7ZtjOYpsMaxDHVvtAo3XCutqw6Fq9nej064fbub
fatXP5Xm1NYSJpWYcyNqLEOrX3qvD/gB/Kaf5uu6H6zuusz7xbhVSB3qq1ILsnSXNEOeiGPBrW6+
ocE0zZ/TbOXevUuuu0UAlmEOn2YT7G6vtBznElHOxvRlgTzWH0v6ehl7TR/mfLdZYTRH/M1nEa3Y
qORm2KeCzRSOIq9pNJiqnn8DMUxm3HKHdC+1lvjWHhxViidtQw33VQcJbifovOZRGkwWJfC0GPm+
nvvxTTWGqnd9MAg3Ys2MKiTNNCf0b234Vcau7op90Q6W/AcWLinCjT172tHUyv5pdSXm4KFdrn4y
habfjcHDWnfSf5YDxmiPejuZ6C8DOenZGqrVdwGGkB1Q0GSjdO71kdbYoXbFZL5VTjktsYk/fBBi
3Lf9m3qsImIjy0V/PRPCkO0bu3f0sPeWzr8arcwLdoAniXxpuIrNsOus7J+mHnqLqLCh6609Rozi
O68qohJXoyuSw2qsQ7Mbm3SevmhOL/Kdr5e2A/NHDXYfVWKcqp0xmJ2Htnwqmr2Ad5I/2GarWSKk
FZO2MQavbh5apd9P3ydij+ajWWGvFtmeVLyR5GgqI86yrDZ2U4LEDsMXcuzfxiEwym/+omdzNK4i
wKyOTq73y6gUCUXhXPlTdiWz3ohGqzs65gRnw28Xf2c5Xfto5bA8Itm7bRrXrjsGcV6ItIvw5eza
p5xY6xswkqnYmTixjOREunl2myxqzcJV84oc0kww9E/+igY2nCo5aqh+kvSfDeQSWeiqSa0RkFjS
/c61PHkdDJXN16scknKAxuGPsoy9rBJ2BPAz+ipM6Sb2+L4sM/VPOIxZXxUhZ1mu3xlZaS9Hwy7J
GHEXM9M/qaSZWQBJVY5r7MpCw6k2QAA8ytCwC919ZGbN9VgHaIRfcA1wpu9zO7h9LEcf2mnYd6Id
QjzJpHulgsq1Ijn0k0SL466WV6J+wCg0tuqsy2/zNZkbtNmN2o5vU7oIeqAuFo9ZqTIReq0sv+OP
NaYFumDVqzjzepxyV6fhb+vGqsFir5tb17hpE00Mx9UuXWax6ZTUc5Zt0vuhh7eef62vZm1cB0VV
vwYQX8ZrYSydDLNgFddVO+vaIWdWnX0zD60bTjnDxIW0jC9dYBdDNBNjQ6POFkMWrzjdu3cFl652
n6WsiDlsdTRxd76tHPO6bfsxvZJe7nvf8yLJ13sihseOG6s1VXeY88VvMKQeoc08JW6QqAf0KOZz
UBc8rOVq95/90TZ+JFjWEtXLzZREBNxMt106VF+oIcRjMw52FaqG/sRBy3T3C5Kr8a2Vcp4jEMzV
viXRxXOu6ayMWZjN8/g7b1fnVzLNY36w86EtDpJEa46lRnQ6j6fAwVjlvvDseXlTxoiCA+JR6u/9
ak3ZRZZYXY9pcpPhuXQWK7vxeyMjnrnlPq5ICmlm9w421lj8LFFs2xZ2mpaq3gy45RVEZ7V4NVFm
0jXHkB23VlcNxLfqWejC78OiT1b7asBjy1wf2+0f3so6L3Cn0MrGHgTrFibHPpBqGCMdY5Ef0k0c
wsJGKMZh3uW9dqe1Vv9odCCY15qXtelWDjlFmLepOVBZSKnH1jo437W5zzD8ybPc+WETp1ZERFyI
5llLnKYMHRcu2d2QiKwzY4ewjd/GlBuv7CcteZOjqrLdYphZ/rugOJ0jCRX2o70oKk4etWAgvN6h
nJ0W9u2Y6WZV2+IwV3b5z1imqsN7dfb1eFl17ULhef6KoBFKF4C7HzUP6a7vy04TkaO1Lok4+Ij+
NX4oK32tqdKWqIHscInr+KfReD7ArfRpdEBSeT9ai+Gxkxl2dtDbbrjBQmaNsP4y77NEeheAsfPH
JS8VDlm8rzdDulMotsPgqq9NLzvMcv5JidvGNV3QqwtlO3/vSdEOtXsLv9iExqA7779Hd/pcUynf
g2ulfNQ8jevWleu3v49y/vyHNwfasAEOm+vNyUuPiqC1IQsgb2+c7FEvU+9Nc7YU71QYpPSZ6Xrh
5fWnAeEIwOMkmo9nyQkyZiu3mK1pKUDGnPzWLFPjuqXUvSZgrt9Lb2mPf//AP/xWoAC4VW8mZTi5
nCyLdEF2k2p9eeBJo/bmNIijmRnThWn84yhwfDbPB/hlp2yiXJ8NqyJF+ND4I2+ivKJo0idVfPn7
x/xhjQc0+mkaAkiRTrn9//+BtHkA6NSzizyYFLVx42huRJMMPmBpufHfh/rDF70b6mTeDCszFrBN
eag4++5mUcp/dH+61NQ4f/0DLuA5DauRfQsE/P6DCBTOm3kZq0OGjuhYOQO9HmN1nhdftm+Z2+tx
Phf200c/jbby5kXAxtp0Xidrvhl0NXq5lAdlzLmIO3NIthebfkmGd/ZrbbRU6MouMA2OAafMUbk2
PO2Mpj7MHtd9qvnld24eC5vMan35+yed7SqmEOwOXSG+Khs7+v08Fg2W0+BO/WFIqARtTS+iLJje
sOjHKtj6sEYD30I0wkhpXfATknJPUCi3ydQ8BSbDkb4eiXntNksV7Ocd+LB//7KzSeRM56AAXgMr
xD/yBLvQly4nTcGBYlAs3o4XuPsaTGV2XS9l/+vDQ/EEgqVnAdvjanqyLgIUR96wMlQfcEcVg5+F
Q1lkV3XeXLKt/sNXbZghFHMcamjLn3yVNtfjINreOBh2Qj6CQcmabaKn0cku2WT5/PTv7hGL7gK5
OVCTNsfPU/WzYcxeKmkIHIbFNtQRHrH5Teqd14RmmuZvljCTJ5HyobtyrbNq9/c5PTtGttFpEsAJ
gI6CscP7hVkZaZ9ZgtFTEJ49MJNH2eVeop39aRToykCWjEGGzjYH/zkXeWc3DrCIedBLmgEYdg6x
jivIhXPjdJOBh3KF4MMNa5SL5JREzLnRbBpX/zBKwz/WVrseS3v4NSDL39uDvDR1p2sEUcrWZmEx
Mhj2bScf1eOg5s2ySg7QYOp9vfpLrFtKXYlAXHKJO50/hoKi+m9r2QINPXUYz+YBvtAC9Er960Ql
jNTjoJS4AHeez99mYUDhuTkG81LYPvg/v1KACXKgza5/mIX7tRfGbVe5dQg88jS5a3phsLNPIv58
O3k5qDgV+Yf3g2USv+XEXK0DzIJmivtF8c6qszL/9vcF/n/09L8bbHMfRe9JXb3R5jHxeT+S2Zc8
JgI/PZam5Gjf836b9PyoO1W2wUlL64+fHbsZ1teuXWf7y9yY0shC/pfMuqebWzix6yAYvM9K2v93
qAXFHDnJnMojkSKr8ViJvCwOA1APWFRAgtiuzkk4DieYbfLHWEJciCA4690Dck4xH2tBY2pneHmb
RaPZiiQGJBLaa282PkmSzVIXuyWxtHFXUwLkbhiU+vR7oGS247o0K57KRes7h3Ei4jWqU8uYsBcY
uvxunUuZ3dZNi0FS7QSc/X6xWiJqFhg/iAGLJr33UgwAd86QTCrMSt1abpwSaQM+yhmdyAev8/zq
QXSV5T6aJEGSG5eqpIqMaUnhO/u83m9EJVvteXGCzL5mzXj1jZ3naRWulrV84wXe6DsxenK+N3Cq
94/0OSGXhIZCo3pwENir38U6A0UAa9o44EsvUVFSFEW1F2iB83jlaWXsUrnFtIjS935DqOOrJ2xc
h6OeV+2wX6ulDCKCY5Lvoiwx/bMEgSfh4mtOGU6LS1hSNpiTf9UlpvGNJS8r4pEzqQ766hBlj4CO
TO22K3v9eaoX91WbxqV87MvE0XZZUtTfUE3pv7PeTJ+XXFcYrmFFCrqsbVl+TjFPHa4bffYpAw8N
Ys912+fcW+dHVWsDQjVn1m77pXemvSQlUuBxwvUVmuPSNpFXSZSzpUPYd1SZYxncFqXn/NArUOod
lWlpfAZpsZfbtAmS75gn5kls1HbWR0ERiFVgkuKtflSMTvcq3QbBNub+SkW6qoI2NoxpAptFcpaN
V+RdBPhG60JvXoUeLPIGE82J/OZ0qcarqUXBdyMS2/pnUvZafndT4VcHoLVGOzj2YpXPY8DBRmyG
bmph13rBo3LX0Vqj0dCE8Qnxp/laVYud70uMcmQa1hyLyT9+0/r5LxDV6lOeiXy40utich6WlFZR
rNsNXWm55vwky4pb97NUeZdGleYQ0DNms7HyFtVrvB60RqO9ZJa9fyeFLIb7Otf0f6oV5sjBFLWf
jxFef97wGMzKa35MgczfbJJ/0odxlu3L5C+G8SJRnSsamcUC1JTPq3v0VdsgYNa9qXxzgmJx4qUL
DIL4wGF/z7TcxnAxB2LkSAm39DDQNX2+re2uam8Lb8xesXfRMxrbrPzQypfEfZ2nKuh/Z2YCb3Re
Sl2Eakzk22RnTX+f9qPh7l190PUrvy1c57pu4ZveQi2U9lNeJ+rOshsH60UXPfJdnYgui40O9RmA
UAv+ZtFFWB8bdI/FKwA/u7EEXTZClpfwuAkoOe+c1G8ecEanueHgHKAiYSVGEBp4AFe7UitQchNY
hi0UcHR9nFKiWHdmAhq783RUe1Fmy8oKe0vP2xgMHZReeJn/Q9ectbgBmBPOfuFyFVFfBeYTLkyl
E6+i6kuMEMwe73Xf7wGUprRTkTVtPDFgF/9htks6GK63uCPBcksD93uw6jHKzI7+kD1o3Rg6fQVO
1KSusmIf0i+hLJ5f5MfJbCt/k1hgk9e6bn/w/CQro0xo5HoMRebg5eKZuYgUbY+f5kQKQ6gQjNMS
BHHLIydP15eMu0vsLEvpD6nBC3BnGVl7j3SZ2R2LXh1JaGp/uB1cwp1tZfYj+vC6wFV8rcpomfX1
R7sKGpEO/jFH08IIbif6wAc+MtYq1BYyM3Ze3jQ7rMnXz+mQluaNtZiJdeWBWf8qNFVhJDLWo8NZ
bCVurInZ+zzDY26jhWvJCMu66O8o86qvQ2OSuiPMfASGNdsng3bYT/zS1++9HMUXswffj1QgWivq
vN5l5oyirOLJ5HrgpeYBkGa686NQWfo1L/wpiPoeKTKZNeY4hdqKDjMGs/DFzZSUyy8OT6sJYa1M
Rljbs0EHDd3aEGej3nx2htUPiEtZV/QAUnz2PS2p4mzGc2OXD34Ou28kfhuLpQpcQtjtk91WwbfJ
UrUZzU5T3XR0DFdY/qK9zgJzMOK5xPiddAVz7UIjSKZsF+TK/I51ES7+PIKYTxFoqREWeRAsoaMA
PiEk0ki/mkD4Ewpiz5p2psr8IKIzstLBN92xiUso4jcJiQ0/qmkdeatm+Rgyq6hXFvJrf5aZXtnH
wjWGIurdGjZiTQn14BQQqHdWidQsyjLP/+mZjfnJsxddC1OWMI00kwfvsFadgrMzjhzAbabBJwwS
x4mzZBq7sCdBmdxaDu9/ksHzLGBjvfgV9JP5NZmIndmVXT98HkdFE3VsvOBTmS7eiyeHkvDZcS1v
k3WA7OS3w6Ai5NT5fC26ms6OBkvjKzlXJv91wqA6XjuipeI2NeY7BKN9GQ/Quw9aHTAzKNi4f31P
8TfipiGzeEgdLgxAw87gPqtnP2SF6E+t7TY/u5S7G/ZDblZRIrl8dq2vLU/8ctPnvpOOFhq5al5M
EmbaUHngsKFSqXWXp7M374K2y2WsQ0oZwhpuLHE7aM0+1yTLjWE+obHcjlbasjROWg6GMW/KHUw5
ca+mHtPNVSjxrNt5L64QlDlHk8vdQoTqtU7YTYkr9m41yJeyUR6+00sJ+j+a5Jfir9Vz0Mw5COWz
qqpqByEgKePSl85L69EVDHvVWWU0T4vznHXahBUw5sr+ftXs2sMxtbS+aCs7hE8fmizyO71+Kxe3
x1oO58qf9VL7KkJ0PNLASFZEB8ZAF/ZGdUv1TcOGzGGzGAH7NvEzfbd4ncUMa/Pyzap0IwmFW9fJ
Dg5ooV/RisQOYZ5N+nJFJlQRkifGtdw2djVgzeGuRWS0srmmU7AUoZpKgRvJCIwTYULXPWMOvtCg
ho57h2XzUABOO60fkkOjF3G3tn4WNYPndFfrwJztitXOVRTYhPhFs9Yvv7HHdj4pPOW+VLSAH6Ud
jB39rlH1oQrctQ5lPS7ctmPR/gLbGX7p4AMBZ3ZnvTUtBIFrXZe6eSXGsbm1uhV6Lvoobs1V2bSC
3MTN6OM2snqh8Go+VYXsvjqJiazHMsrxicTPVu55rXsvZTsZn33M1b1wnIBBQoQDlLl5tWgvHpSB
55GAZCyOVYFFgTHrguw0Yc3aDsTaul0z2+viylmxHK/HVfb0pFYmSamWBkTiuMm89TTb64L6eHjI
DBmkBEaUxXOu9z6O03NlGoe1LqcqHidtbtke3H2RNbrmT3PhCIwbtU5f3UAlr9i3BjVnOjVV2K8m
Wag2bmtjaHRGa16tXTBpInJnZ6kOueX32dWgSXYj3NNsODSjU0w/BtxMljsKcFuLc0uMxmuyzJi9
8rUqObRtMax7ZqmsruYqdflByc6DvjzYKvkKRUMsDxQOef3ZdjSl7aQ/2yoaApXPtw18oO4Jbafb
xq4+GsmxNe3SrkMCHTm8w6HOe39X62ZWRUJ1Iv08N3lLQ5z75IebBGvyhpZ4ou0iE03uel2f0DOM
heoRgXGN3EFbsts4NZXnvyWb6dbeasxe7iq/b4vrIXWFuZuwDVj3blKY/q1Nk67/5vR+p+10vzCD
PSlqnfsDwdDAFBjaAkotm6Ekl1f1xySHDv7VkUSO3Qdpqq3HdVkm80ho4vJZsX7UJ9tbjSYNC6Qc
zV2FONC9h9lhv/LMNrUdk5S7IkznRA6RpojdOmKCHHQ3btfy0sGxWg5HNRmyuJk0o/TxA5ykf6sc
kg8jb8wdd58VtGm5rmvKTdjtaR7p+dDMB4oIbwKAaRoZGzytpu8g8pr1hiXRAgHCTHL/1qMA/dTW
8PC3TqXksqwNXh+5XUsebRpJul/IaS3T10HbcmEijedLHVV13dVvDipRIwJlbbnjUlJIR7w++2Ha
NfOo1d+WakByR6JME9zYvFate5L9tPKqWUwx01mzpXaPOQ+pdSxF22TJC19Pg92c1XN5lByX470x
V5R+ltZO/g2JyFOwxn4FyfXTRJ7XErdkjZWhmTi1cwMnJlP7vAqc9YBcwsFzkje4/FmZGXHDhF8P
a5g6Y2JEUPntai8h5eaxP/GEfSntplvw3Vg8974oGm+I17knmw42wrr8atqZFk84ywXbr7mTttjB
8PL9aznOeburU109q06rrSs6ig0vGb/oyIFvBFSre6A1gz90lSrYa9aSiykkxiBorl1ZB/UF+OEM
69gkzEw4ciLY+vCa34MCIx5Ihj6sxXEVrflq8u5/o+vXfPe1IX8hQvNSWvA53AHQr28GjkAeAaqV
9+M1SaushDbHceo0K3Ibz39ppJQXwI4zSAqjLZ07CEYlQCJ37/tRXJnUK83s8pjB2uKeWEj4C62+
EZCIsMC9ZHpw/lG0KjdvSBjUHuLKk0mc2zmAwFJmRytZibITwaD+8XF8+6hqF8AcYweYeJuucZPT
vv8suwGjoaGc4+aE92wqOlajCSBaqeIS0f18XaASIJYOhyMWBcT690M1SdL3BlEwR62q27iwg+HV
MNouHt3MeksC/xLF8PwX+9d8efs2UHLo0+/H693F7td0yI+u4jgo12mSWAFK/bavpPb171DYH8fC
Pw4kEQ7XWXdKAOsFiWvkR7WolC54XlfRJv95FaNwXj46Fu1KYHrQZRSvIHDvv8vxh8qtGrs84kdp
XXd0le8poLSbiZLvwlbe8Lv3+N7WGcULEDUMaL1+sugLc5kK1kV5bPsqM3ZjkZnu96xNILCtIFiP
qsEh48EckyK/HUVdPut9M46HD3/v5mWPyARAnfPk5HdcN6llyovwaHWNINRRDG9Gj1AszB2uzb+P
db7tSKDHAh2TBGj2EKvezy2MHDwXBPBjs47pfu5cJ/bmzN3/fZQzg2va9BSVyOHJSN30lifDJPwJ
rlmZ1bGe4CWBntGkiJdKH/MIXp3/2gckxR95h2VtWE9qXm59bN/WB56WuU1Rlq76YV1895MxiR6z
04Lk2rjH5yiLE27U+Zpq3W/fEi2fdFyJ0iIo4kB45fwqvcZrd047L/WhmfV+xih8aKdXokuc8Tag
EEt2tqo/Gr36/w9GfsLMGlBptv3zX/zbQsiK91N1zAY57GSaJBHF3CfA/+7497k934lY13O+sDOQ
QbJN3o9kZb4+gMFXx8moxZ3hrV9XL+PL1PL54wNhz8XBQocH69uTbn5m+7WhU7YfocVMUZLo/k5y
10UCKeGF9bL9ze+3IcelZ/JdNA84Qk9OznkuQE5kWR8DGTh3SKyCqCi7N2ye5yNVprWDvPf77193
vhHQYGzHNJ4kXOJnFAwe2TXgZXXE6MeLBysdqCZH68M/FvgZDWmAEHpkMGXe/1iFrmF/k3vySAxH
RtjR1JfXgi2xxBZ2HBcOs/NZ3JpXKFptqilqlJM1mDroq1IJQrcdWn6suTXuJ8oYukO6dilQoHKM
EtOrYPloRNWWGoaVL/+B786aPGnI2IoPK+ahPnrUuHlYKZoxYd/65nzh+Dpb/BvfiD2Gj9u2085s
GAzbXXWYj8clWZbQTqDn+UkgI40T+sJQZ7c5ByQqyS12Ay7QWZPJWWCzeK6+HJe5Nn/Pc+VG1VC7
JA0aLVVyMz59cEEyDtJPlDq4ffDsO1kqqaWwvtCG9TjY2bTTA6nFnl3ZF9bI2bLftNPo3dnWuC8Y
p4bIAowkM3QeUCOOiD+apFi+4FQzeBc6+2dLERNaFBgQCTDjwXL35OxwZpmZU+3ox2RCK5P3QXsc
SjSuYSWLNcxpeqXhlKXrr4/O4WZfwZbjOoee4Zysw6AA5yBMQR2XPlD7Lf02apoy+/AvtR0ZzCAU
Jzgmp3PIb2gNJZxP6n/s27sZYLjTikvkiPNfartKmEBWOQSa090sM3CZwpfd0ba1IV6G3osgFHTx
32fs/IfathHDQHmjrXP6lqnKtgD6brujrmYvyhWWplNxk6bFjQ+BPCqVfemUOt9XTNlWRxpbqiHL
5P2R6GY23bGZa1HLh+W5Um1/FaSz2tdeYh37op4uHMHn8+hR5sAS25Y9L5yTuwWRW2+sujEe8y5I
I49s6xC67PDheaQM5zUIUYEzgwrg/VcxeRaeC15/xL0i/e1lFuUbzi1pGw0jwc8HWonBkyFr+5JD
8vYvfnd1bmf9dlxwySA5OrXaH7tkqMe5RKy41stv3RqbXS/keqMvRnVYqALx2S1y583gmXz197Vz
PrPb0HhQsuKROf1bBP6n5unrKs/XLpuOesAVWsphOZo5XYG/j3J+5DNK8G/qK69FusnvZ1YUQpl9
NU7HTBm03PFnu7VausRBt156k/5pKLxpIH7CgSI88mRpGj4pEjw0pqPZWHaoz7PaLX7mRSrxL1XI
Zw8Pfjbe2yxIhOUs0G2X/GfuMO6oqXlyRAVGmX9FS5g2tG9dbY7wmSLtJmnX5MHwBufbKOaxjPS0
ry/4l51vRN47MKIgEDG90ETe/wm9Iqtwwk75OAl0L3tzxFD7W6mDV3uV0y8PE53L9oL+9U9Lxv//
UYNKG/rr+zGtPjP7gU7Y0bfBBfUBsSMBG96HtzxEFPzdkRNjun4GZSxAfslQMoqGAmRX14qefdm/
/H1dntm/UYDAs6aq224CG4nf+2/x6H9LfCvGo/AEwmypdZxiibNM6z0orT2EldUbj9izLAYHq14m
4eK6eN2VXqp1e4MGkLpKSgWbVNTN1If9rESxQw9g5JeMOvhLTs8IwuwBCQgcwuPvZF2vWtbaSFfG
Iwt5ehaG2/0q6zG7MOt/WNLsUg4D2IoQgE+LQKL4CleQ0oehkyPdB5Z06kaFPldZjGO2mx1ae11+
TCa+EHviSDo9qh0/ufQ8+sMKgw3mcA7b4AccGO9/FSNvZ6+n1UhdL/194ertDbal6kJxeH5tbgnP
mAnxbLF5s5xcKilpnsSbZPOReqPq+GH1zIhmVZpBKFrcPO5Eomn5HWyNYvlwBYcTmsU38vyj/jwV
6BcJzKclKeajF6j+BvT9Kcgr9fF9SnUDlGVvT0xwx/ezKC0znaac7yu7BWN/YVS7VuPk/fsWOj9v
cZHlcuYI3LDNM5RghiWS1gtq1J5iMEZc5uWhh+e/s/OInv+oUy4GXZCDwT42jvVG3n3/UTZZ1nNB
DMXRkKPEsa3kzZAtpn2dIIC95HN2di8zGEx4nmEsEQxETmawkAmxt6nlHfPWb35n9Fvk1dB3vnbQ
Rw77GNmd5j33tVG8WZjmWZHAJb+MKpIUGhq1TvFVQNYHRlxSUT1wHXjN4zIWzSfNtFUftVUhnsly
CuZwgQnSIhPsx6a/MfuikFHGe/bruE6ZH9OLqH7SBy+rYxmU5WdLOLRkJxIUtBhTLNQtjrVM9VFh
teLA6tCL7H+cncdu3Ei7hq+oAOawZSexJdmyHGc2hNMw51Tk1Z+HPhs3u9GE/hl4FjbGpSpW+MIb
PtFAMnDEoAlaHBtLuuG3GXLbb2PuMu0nToB55vfFFA4ftMLhva8hevc4forYeJ1xzawfe7IMoFQa
4euhn4O22xkqvQRvkPaw5SdzdRRZaIN4fDHxXiovq6OY9/0YJbFu+qJTPqPDaXCdDieRVlAbM2xd
7arZuOiuti0jcpNSeuHzLiz6y31kxqYzD11t+XTWJ/XY2ilC4iHMsHinz+Hw5jALlDkhIiLSIFN1
juXlcLExNtkEsMnPTAcBhwoYS5cHP+8fxatggEGIIjF64epeXs3LQXgYumjAM9sX+Evu+kJtY/rN
WvdkpFH9ouSptXH2r+5pBjSWZSRX4yyutaPQb3ArJxrIEF1sJIwAwAma3NrGp7o5CtQXODBLy8ZY
faoxSl0Il67iO0M6vEgwkZ+nMdxiXt0aBa0B5Kqp35qUYC4Xjw53VOowo/1I1+qHRClmDwDLVnvh
etvBFeLBwe95CbbX+qOaG47st8j04ZNrB0GbdZepBYAAQ9963q4npCIYuxSTKOoAU15tORtIAodf
M/1GLo1BCd0vQbh34yW7nhCVMUqlJIKknlf9i0XsM9S62fGNQMbZJ8VNsV0z1aRKfyGsY7ze3+HX
c+LyNzmzJg8Ar81qKww0NUbZ1I6/iKV/Bcwbf8nSaUty5eYoZNS6rtv8WitPFn3dVlUwOn6vOv2X
eoj6R1XE8sv9ufw58xcRHUUBSuhcySj6Yq24uvSwuFUM2PeuT9kXOiFc+y4+TlCz6h10RF0/2/rk
/O6kmv4biHpITlGodD+KGOLZEbTPrAJLzgL1eP/HuvFBIQIsgpiLxDC/Ls/BmGehUwc5HoCpGlkv
cpyH9iE383T+PIGc+n1/tBtLDTIbbSmuRUokV7yYNhyqepSMZsXmjvNiHi10bvb3R7k1J1gwWNlR
cIcFtvz5X4laH/Wlkgat64848QKJTBRfomoA0LXvvPtDXb9kGG5Qk4J+gJM3aejlUEu8AByFj2oa
SX5yCMC8Gb2Uc9wohSdCU/mtx5uH8MYqGhSZqC8hOrMQBC4HLausVCBkBX4P1HRXKVm+U/pxS7z0
+nnBAmsxfQOsg0jJGkcfgUHsVD0I/AgK87syjtOfyLMjkD2gh1hT/9l4zm4sJeHkov+t0laAC3Y5
q2qUgWEiF+J3Ye96QkF+Qgmt5JNCzXHvqo32WI5Ds2V7eGst0V3E/BoXCwh0qw+omO0QBWMS+EXG
S+04o3JytXmL9HNzFJjyKEjZtNbWmrMTuiCGMbWBr8/ZTzRlxkNUO29OofFkxheFx4YngIbM8kP8
te1zpbFTYnPhD9LR9rOhiWOWWelGlHzjcBFBoQu/EG7hLa8WLKrhK/OoCV8aWrxrNDM/5tYMn3Mu
frz5bF2MtHrRFBORkDBgJLdCzMxG0eIxVEyOcF86OWCzFr/SLBDt4f6wNyfIjkdnlHoEBc/LZdQK
3GYjlWXMhjj4QbFAbXdj39Tzzhrr5vubB4NyhkvL0oKkkbwKQ4iCsbajHO8bhCAvOj5onlpM+b5v
FXOjdnRjD9LnIbKgVsZtv2buzbE+gxyyAz+WTYAsTI2mgrTequPPO0rhmyoLjylMwXVFIXaxwWql
IXzE68HMKgkIdKuXD29eNpeZoOhOeLWUMy+/USfS0gqnODwHepstTrnuIS8b/amkYfFyf6jraxC0
AXcsCQRsffb95VB9Hw+AaOfJ72X0ryGD326iv85KiblJlp7uj3W99RgLT4dFD1ZZoBSXY2k17l7h
ME4+DD6dZjSa8WjDO8geueP+/lDXu4GhFgVs0mp40usu5xRbsZOaGpXEzBp3DVjAfTx3b1XH/NO1
UqguIQFAgXbdYg+rkshqGg0/F2q3L+3oZze7FvhHWW48xNfzoapDSdTmH6plV7plYwlpRSU3QY5m
fsF4Lz2nbis3aizXH4h3ng4cqQkVJNQNLj9QagdxhB+a5gddZByrFv9Yd3YKL1PnLSfZGxPCdw06
Lx+Inre9/PlftzmN7cLOG6n7SEgs0jUOAGKZ2m+O5+EALkxelo5owl7lkJk1DHhaWpaP5Sqop975
HmXW85wYw8atej0dYl/SILjQsOboBV9OB0mnWS/txPbbSP2vM8P4wUilsRHMXocQDLJMA5Yhofy6
TxWEI2oyVWv7qOsUg6dXAgJUas1fSZMFIG+kUJAQAeP5VhnARXod61Va6VAPyYpWscvYCTVtGqAI
smnrh8juX5W+CjZmd72EIKyI0CnyUVMABHW5hIGTIWlQdYQqFTlDI2XgiVrpN+6gG6OQsC4ivWDb
bUprl6NwM0U55aXANyaz2A9mWezCFgrF/euHMgV/z2U6tJC6ucIBWVNJ1FZHSYEQVEdVHPhZJ213
L5LBVh/aQY1+IEHQfQlrafwqjFIRRz3qFu43qv21sziZuRNQExN0+s5OBy171mIKR69NVonh09Ks
F8cgCXr9WaPjWxxSOyuCDySrjnUYlUDtjiFiUALmkaL3z6DxKvPo0AOLYFDmFNVUrYRgERZpOz7C
WRunExI3PdxDN3fTw1yFtrFXusYEnx6XfXtGqzNTn8zJ7KzMS8qqTQ/QB/vp1CNPMz9Yg5oFBxwq
DeOzIcT4JR6b3ISuh4TchwrBOOOh0EU07u0mABmuTHqeyX0vB2t+yGY1M31dUnTZmW3e0Nqaorp9
nTCT1mFt1e1/TS7b5rksE3qGWtOFn0eBSvZ+UII5fN+NOg4HOcTTZj9zE89QFkAP7+26MT9x7qvw
wdKFRtkfubJdSkxpHAobJsF7aWvFh1Zjxs/hqOnp0UIiun7obWMeD26cSSSFtMxw/cFA6CzZo5uf
TV5ZCISh1GRCY8jOu/7zEA/Tv0nVoRMl5j4zd0Oimtmr1GnyYCiqj/DmpGUBTszA3OBqhbSrxNRT
5yHi5QKWaccz5ozQwYYaQhpabfkHiIqR+xxBd83pRqhCvqN0Gdm/ploo2fe2kjJ6VDuUQE8GzlXK
N82e4X512NWJ86RZdu3BGoZZBr/UTKLjOMajfKDjW59r6qNfzbZsk3NRm4gKQjYUOahQQzr7uRvV
/pgUeJegstdk8qQaPVyVvKZ1ck5MnGbPdgmMeW+ij1Tvyl524sGIUW3YR2B0i1OSEeydhaZKXkCD
z/JE6j397iez197ZUoUUJ8CNfm8Us3GoD5hW8zBXTdEd7KINkanSkmpAYESfP8RBYDk7gPBR/M4Y
KDg8mXOr9mdi8j45WQkqWfsIrCl6WCNGqSb0RImcwVQZBeKGk5AV+nd12j7KXKbBbsqNDt2IUpvz
XdMHIvT6Vk/kXlqJCeXJFN3gzXWLLFNl4WO76GP12bkNxCC9uEr15kFvwCfvU2SV2wNvSjaxVyql
3hG0d/BHBN6xw6vtSj5vCBZJ7qbYceSj21iTfuyVOTRQBuzH7jBGQzicytCEX+QVbqsNLy4NIcyJ
xkARB4S/K/tbgNlp++QOqfMt6hLlI1KDrruLgyoqnsIBfQVPydAr9TodluAunRv206KbmO8caxCB
N4cQdXZDGan1TpC1BRSBLZnsYqoh087KoMkQrBix9ADOuhg1UpR5X0wi+aiplfiooYuSvISYiamf
m3HO5YvKfkFcGhP26WzVqbS9Iq3b/B+46G2/HwCDi70xZsDaayt0+h52sZlNzU5i91x6ca7hbx3p
o/PNtIOxPMXSqHVIWXS8f3QR9p7wCqAsNtQNR+M166Ls396s1Oo0NPqUwSRQhi/A8pP0dbJBmb+3
4cyMDy1Fj+YTIl98/7h1yy+1GEJ1D2/OhVahjvgR17gcvE86nHOPLrKB31tzyoJnFffI6JBwjuWP
aVBHjNkKjvvjgGYsvG6Ise1T3009FAfweuUO3ks2nBaXUuvQtaY6epwSlhCuWuT+wzUcpCcYmX3j
dYth5MNkB0b3EES22x7dDG/5XW1jVP4fnY3K2XVjH2roc86IoorRVZFhpBA4P9kdhr4f4tqCAllO
Y6N9sMQYzqc+HJTxqKda+3UO7G58H0I2qw+xUmXVfuBTYrleT2pzyIdqlu/iNAyg3jYCd2pUyrpW
wU+kF8a+H0WBMqXZlMYTT20AnSunLXmMzDGVZ6wUjOoxk203+jkic+K921ep4TXRaGtPaT9C82p1
V7a+Mwfa9ETQbeo/A82UXzKpD/qrWdeu/TmtHFF8DahpKh/VLOpTP+uVuPWiWZrzKdeK9l0yI1Vw
tBKI4p8xemvNetfVkyn2VjBMI2++DODqs03QtUQh1YGEh9JMtVcgzeUwdpxGLLJtfXgsKpSJj3kd
pONOtqLT3mFsMs9HZ6yqctdV4cTGmuHwnpyqt/C7zKbW+saN1ZU/ZmS7hL0rlayAfVcFxXCkK9Z9
ssVkTLu+cgL73AraBVwP4Rz5HHD1gzVbpXLoZdNpD26DCfN3uHRZc4wSapBHugqZqntjKsLoJZ7Q
2IXwUZkZjSZDzEdpkmkjqUjSj9BeOP8TmcgFtJ42BSLdmw33Jlyaoqzfu/Rv27PFTfge3lVV/FBk
EwZ72HgktjFxxG/aV6RNXerM5QOAsBq/sS4GWQn1tDB/GXFI8w39jbLZZ9zNtExRdjBb1nnWs9+8
PvXw7ApHuN7U5BhKiDxR4x2is514bJPE4n+e6K8czBJ5Rw/Z3S7w6P+ZFEUwpSTENMVs79xy0j5V
Zt6gb9iWkB3n2bHfhUprJf5kz0lymDNDIM6eK211UHg7lZPlTsQ1Salgqh3ylUYfGq9u7vifnOxF
oP81HR1JSXNv1ZGLcd0cVZwkqfYnIxnFlybGGOPFnlJV8aZ41r91YdjFHxLh1BzLGWEWbjNR6+33
WqBtF3nskWL4OA/Cdj+6INph09E91A9O1tCsQEYeTUFkXa3yNMN6/ooZlAG9kB8y4LmPbB3PxlBg
JD5NYvH4KjL5Ga1HADjcv/MTClmG4k9VEot9B4uy/RWPcYk5djMU3+EIBshyAcP6ISEA/hjhb82H
OVlAQqPda9zHIew46LBakx5j5MJ/4S8ay4MGySx5NSM3Lp7yMK81gsOh0kovG2Eq7ZfkD2+JYirj
L4lM0uZLgUQstHFtAIsu0aVBHmDUxxd6jfiBF5OcxcfJ0mAdeRHv2GcTQG79Kkn4631OjzaBOtpM
71I76rJDn05t+TwOQ9g/20IZ5AO0XuUJdDfubZHdJRnLLJrXVukNOsQJtLhT2baBvXNAFig7uOuQ
pYgu+YkQUSg+hAiKlh8UbJStk2NI8ycS5uy2vo2K6H0QlRLHNoFW1xOlsGF+JDqem4cq0GL5LnOS
ptihmz3Zp0Dp1f6HjULjSz4vWqzYJVnjqZzVeHjRhy7/z2mdVvUbo1O/iME1+p9uENTaocDeZfro
8Fu1NzZJOH2dcoH0Bf7l8akmOPVVVE7MHVQMcyR2S7grq77q5bHLZ5D5rVZSJPHqrmrw/qkclGDP
OsK1gCtqaF87+EgBj60elPGhVYT+KXSoLx4lTu1AB+bawOQG4VHH9nJhwHDuDSfhynZF2e10J+yi
f/RodPSPTmR21Ze2YzPAaFncjEx+X+zDdtE88cC4DPmT1WR5hXhmklObZLOaH0Kjt9V3JRuu/uSE
ldYf6qAQxqngtgeGYU3mkaxQR3IjhQLwWOSQtvGwMeLhMTWa1HmCSjeUDwvfrvqdWXWQHdrOERb7
OYNJPNg5Wt0Z0rHdCXIq0EucH2Tmtb2mFUeQvbb2XhO1CA5FHAUoYiIhqvRPFTpoSupJJcwRc5Fh
LP7LnCDtjnknZ5pDAgrxMQEMbiAnHc+cnlBZFDxpMaGAVXOllTuZyOBdX9XGx7BuYYSaTSzbZ3xv
C8sPBa6/u1AR+Vdk6dhwWeOWyjEIoAx7A7j38jRWQS/fZ1Fo5+i/UtGDvDIYbfbBtCW8Ua+z5KL4
XgDdfnLztJk/TKbVsd2E1IavuVKgnJrA+412QZjMrgcRNVW8srQx5op4Cq3FNzT8Xo1jUOyI24AP
B7Mb7Ueda8ib1I6wi8fN2rLMWeqzl4mlS0Gf9JXcknx53XsPijwx88B1qUDq4Sl2kQqWnaU/TzrS
NGiDfCjrCDEXkU8tcsrGW21uaJXAjqOmQjFlYXusCh1h1w1lpTeBD2Qk90pHxO9A2mOZh1v6u/tJ
9J/a42qq6BvRMKHDjGLUWj5UOMlo18IN/Aa15sSTjux+hBAdP5YQ1m2v06r0e5lG8+jlvDGvbhoq
7m5ORfzz/g9yY8mpianUkCxzabit5oxuq1ICDBQ+csqlJ+20PvLRuyOEnuaInEDvu1GO90PcRnsY
0a/3R1/+9tUqgE6mBINaHA51a7og0t41D2sWnjlhc33smtmGiUxI83VGOxf2Ug5FZat+sR6TdAZM
9MJoAKFwhclXxCgN7t3AR1uBjM8O6uPsdMY7Y0LspFPUaaMqs9R2LubIeFTWASXhWKiAveDP/64G
kv5z2tlVRUxnQjUr42eXcaEmUrZ7bOuCZwL04Z/E6rbYZ1clz2VkR6Wzv0gMUgG/HDnBgqulYEKd
JinTXRqJ6T3iDoiVI+32z/0PeVW+W4aiR0EblUYgDbnLoVp6xmMx0gEEkTl9Q6ciPw6NVR9zhIRO
UUf6BkAMfZz7o95aWr4gjVTK7jQTVpu3IVTqHEmbKVTTr5lLfymJ5KPa9z/1kmQW8riXWkjE3B/1
xrJCbKUijp8TYpTrMlvbK5kgsxJ+bXfqoQsq4sDMll6APOr/MhQ9JOqii5biul08JrDaK3MUvl0F
zgGVps6bEB2gnhBuSWxeFfVs0KSUk10FxAbX76p4aAnbyITo0aCvBxTaB/wN9FkpNg7DrVEoJlMZ
h+JDHWi1T0Sp5AXHhC9GSWRfQLPegUXa6ijc2I2LESToNHyRF3+cy92I4lciNQcH37gQyecOIuur
ZCX1c2PgHSvG0aEkg0q19nB/Z9zYjwtNhaaJA46HS+1yXHWuZkB8YXJWMH+DU1dn56SXqAyZBgKY
RZccQqmOr2nU1Rvn73pPUltecD0Y2VBiXncIwS1YzUQd5Ixwu9w1aSQ/9+TeOwpGWyCvazQMZ5yO
kGUCwNKXq+1yloGYYO/KtDjrtYstKhamqfweyjaM36VK01F17TrVPEfg3M0HlVrxp4mEpz3WTtCh
YmPpqKiwEZXuy/3Vv7EGms3BZFdxMgHEXP5clr50qhBOPzcKKsh0tYbQa2lFkucSNh7vD3a9xbjo
QDvQsVpwD1fHpR11hX56ep5HHWGkdmhcr0fr51FC+UeUSFei/F2V5MG0sceuT5BGpROyHB1aUHvr
vR2RLjcNtonnoqrFomlDXkDU8uaLh1FcSpYaDWH4eMv0/3q09DRBYshJsjPSIeJzWsTBQZ/mHleR
YOviuT40C46PQ28sFHTOz+VQLebBkDMpSpplpZyTIjFOFUpM3BBzjR5WDAc5g6FKCePNdxEDUyLE
kIyuEzt5NXCmtbBs8+ysJaI/oOI2elU2BW/tO9qMAt0cOClhB/7il6PYg4mUDQJcZyRUrF96DpPf
0ef6W+D03VtBnn+GQoJhIXwRwWqXQynkLRxchgrcRiOoodPgOOmv+xt/WZXLcIaLFSFQB0UO5LnX
kDsHhbWmcWY+V5o5L6gIa/Me4AJl4TQFkls5pbklKnFry5MMAI4Bt8LFuvz5X5uxbVWrncYsO+dy
zv8Z+2x+tBMko94+MXAcSw+SFr67jpZoaKl1WcTZuRoU+4jdDqnPNPGflsjbGFLl7eOxJ0BjUsUC
XLQ+yFPjVE4eR/k5jnExnOfsS0uv0+vSwXfV5L/7k7txyACcKex1HsXFa/pyCc3e6jtEJdkazj63
ZXkqjeyjFpHmVLoWHAanmqiq1Ru3yI0PB2gbYCvtJ+gA+uqlmNywK1I0xc6pyJ1v1cBlyK6UW2Hg
9cW/5Gxwg2DDgPRYR9i12ibpogJ41lM4sAO1/GNU6Olja8+bhN7lEVltf2JkYgpnwbA4axLFPFPW
UaagOteISM1ejlJH5ykm2upU+G2ceEbaDJ+UJmtfwGA238e6GqSvBCGuJNzcSbuHAjJ9LFJE9bx4
DF39YepdPXts0lbXHhxzFvgnEXWKPSYreX+w4y4d9/1MW+HMO1otIuEcsWNKAm07noKO8nziNVqs
vIe+635EjtslKGzwQXYpWJHpQF0BUddUr8vwXBZdaO9oD+ZYFMZqNB2g5ZNno2SMRCbV9CB9ECBP
1J0Js9cB4zkTUCCl1pSPEIHLjTz4xg5xuR0UEm6kR5CwuNyXgdMa7JGkOJv0ab6hjCk/YMm05Vb6
J5tefTX6+/TdF8QRfP3lePx1g6jsPCfru+KMSptePcJfd9yvWPLQnU1nSu2eoiHKe6YhSJuui+qx
e9JiPcz3KMpM8b60Bv03mq3NeHKCpqqpz04yOsxhlf8QMGlNv06A9P/TDUrU7XoKsKF///ze2OII
6sDeWV4RAG6r85uj0RtQeyvOQqTiW8YeHMC0KephsoT5Zto/JD7SKtAp/MIdcfVkYdhmTSrZ6hkD
xv6hk0l4iG29OtIRExvzuv7+XEcIpJC7kTaCorv8MHaL1pVOIY4bYrb0A8IlvY5cVz5Gx/sLeP1s
UVmiusNgJKhXMA87cRPVibmKZuLibldlGUYtsa57aYAdGbVPGhj3R7z+ZFzvxOMENn+eylU4WiKh
2aSTlZ1LztkOBbOSY0cjDbtwdXd/qOvbfYFmAz8D+AF2b72KiCfnTWBM+Vmt82avTc9FVewwlKI4
uJSTsSLNF5ncYON6v7Wm7sKLUwA5EZMuK/DXqcpwJAqxy8jPYZwmXjQ4+9jKjJ1aG18H7vmN9/LG
VtGA3yNFbpNAXmkiFQuiuIid/EyoEO3zVo8ejSh7M+2D4qNlLUMQZUPQWR20GbE6FX2+6oyQCB5r
GtVW4C0oC/M5N77ajQkt2kALBB1eHtn35fL1Q4hEuOir85BL+YLvWvgQpPiQ3N8bNz4S+Ef+duBo
eFyvgVUOWkfQy/Lq3FbHTh1YtCIZPUPS1tHFxoa4MSNeecVecE4LzG6VNciIUK1EhvIcUg061uAt
jtGUTR/vz+g69VqoU6RcLBsB1JqNMeq8q0FisW4TGS6hfUorS83gvpklbn5SGatdiifXvLGSNw40
xH/eQeCDMFrWOLjWrvsCXeXq3GSNcpTAgj0zF+4eU4E3g855qqAdgWZZsksQ7pdbQ0+UsHfaoDxH
yTjvK7Pu9kk9bAUzNybEuSXgJZmkCLuuvs4RcIu50arz3IFBysPa+ZgDoD/pfWK9OQvi4VVB95GY
wwdae60PCFTjPVLVZ0Tf2wMRjbvL68TYTSr2ofe3x41NiLQXRQBk6FAOWdfMFgx1nwxlfdaR/DRA
uLvCPUx63W9VmW4NxOO4SA3hyoEGyuVHkjIeEgT96zMupwlSFyM0MSG2MvFbo7igmHm3YMADxb0c
JcsmY3A7tBVRSlbeR2LWHHRPgbRtLNv1PQE/EJIl+MTlTlrze8o2R9hYav3ZDZLQftDlhBJ6rHTh
eJiEi/JkPNn1VlhzPTmCPl4QpO7QvCLtupwcFrV0V6eyP7etm50HYgUaPWUZpxthxvVOXyyrMPQh
Awfavj66jdM1bS6V/oxgfH2kSN97cMraHeTxrerwrSkRH1u2y7/gIpYf5a9HsdWsnkq41QNyiJLj
oGsSrRWxxX25OSFree8hi/BQrRYONpoN/DEczpk65s/CBmmAIrOpI78m4HbfP1HXFy45nLlYLyGZ
hxLP6jYadDNpG8BE58Fqi3Q/hqNrH/VWkDyYdtbHZ8rvmnuasjx8efvIZAYw7+kG8kgum/avxZwN
CxuaehYPaa0X1q5An7k4GaULjmWawDo9NR1eh3vNkkNxvD/0dUy1lFHYcDQXUHpZqzioRhc5Tpw2
PsITjWcX+vxZjUyEpmclfJhp0L80lt7swPsFG8t9vYN4OQ1a8oBnoMGtWSyNXre1zNPW70VtnJKq
5WXT4i3c8/V5Z025uZYnbcnRV/eKlGrVgexs/VSJPw5JjjdzXn1zovK3ZbbBw/3FvN6uMEoWEOri
U0/taDWYGhvAmRQLVaAmRpp+DqdjSl6Bioe6hfP/Qza7zPWWsRZcPPVEGFurPRPGWhEYRoRETx22
9r6OwITsUU3vlb2sYiNdoJ5gBhZIz7zHbFR5ogEx9B8Xj0ssboEQqp1nRFIP8IeVXYfAPNC6YyxG
GqRDqC/+sGM9gMtK7PD7/XX6c+Gtf3jwAxSUSVGoZa/O9RhqyajWVeW3WTJHYE2bXH8xdAQUDllW
OFXsUW7Pot0oy8w+BzA/k13W6kO7j2uZAqtOBgLvuZra4YhBXxge0o6qSebJMFedx0ppdKP6kKPM
rn01IpAOJ9E4yQ+TrzN7acTtibwjGfg+ySJV9UA6JeY7gBBYlY5Us7MPGkYswz6E24ukGHi3BGOc
MKu+3V+HW/uFIN/kQyr02NYuSu1QKIBLjBSmGjAXZcq+Ei2Ynl1Vb4+B7KX+hq8hUT9FqtUjjqZ0
rI8AnP1hKd50ozGcMNEesX0N58P9SV2faxv1AuTSECZkbuuaet26Lm9bUPglD/Ez6KB8n2l29ubb
g5BuaekjbEe+tCZek6y0le3gLd5LJdujuxg8aFWubtTOb3wgKKx07Slfkr6sRdlyAbjKjPrar80o
+9ao2pzs0VVNT6ZWltlG4H1j4ehILl2WpSGButjlKzDMaqFPalQj6+h8WyCU/sArv/F1ru9DGE/L
G0NKQW93XacHRV6aoE4aH+3Y8QGRz3lGxr7tYl8JU+NXYIm+3qD1XS8i0s88LkTFRMZXhDsYkgil
VzwxUZZEn2RjjEhAC7fHrJ7Ictz4ZDcmuLwqaHYgFUhGuNrp+ljXxI6LEhyoksFLTatuwA3iMHDE
2jMywJ5PtLLv7/lbU3RokQPyICi6IllrYnLrDusmvyqq6gXixvCalU79lOBvsxErXO8SSHW8MfBe
qHBzbVzukszIK7xv5s43MINXvSZPHShyTTOlx/tzuh4IF0WI1QArUKO6ggkJFZO3HH9iOA+d6kk9
BX0a6m/mcMPfJrijeEQUQt1j9RI4eUiB2TQ6Hzul76FZn9RcvhurDr5Nr7y9UL/ExQThVDwIXdeX
Ro0ltGJGooNL1mXferDVB7DB40bifr0ZGIUmNQ15ZBypMV5+IfSdgKQqde+PhSwe0UOzPSe05AJJ
3MrVb3wjCqXMiTic07zuUtkKxljUCUZ/rFKxA56Bkf0Cxn/zTqALzoUOcIJ6xBo8JUVB78Ogvo/e
GbZCeIW+F+o8bwRPV3NZ2nnL5YRAyPKJVsuWQGWyhwjweolnxrtOSSNPbUtn4zK6uh4gpnJogAnR
plgIppcfx8hiN9b6cfRT3aZ+0qvKAQ8+HH5EFp9GI9S8+2t3czx0F0gp6IDp6/haURD10lGL8bHn
c1+psI+HcpTVr0GL0pNQA1gz9we8CuiZINaCC2FtCRDt1f3XiAwHD1cffbOejEMcRg9yjr/JUT2R
gr5XA+1pzo2t8OL2oJwsja24DH65qvgx1Eo1W3w7Rfnm2vOOBmPjtRWmSVEUF57dte/HfMtDWV3m
chFGLnOlaED2AHqISOByWEwFk1ZrSuk3IeD9QVX28wC2s8219DHohHjFNGj4JIsiBtmZN8arVRvG
LxmYn++v+VXmyM9B1vj/Ff7FTOHy58iSqQabbUk/LAwLgd2+zj8I2svhrgvUYqE4FeIDtFyyj/sD
39pdiHv8IeZTJLRXZ0aVPeUhzZV+3w8TTnXWjxrwbYOkvteV4b/3B7u615ilS+xIzYn7k8TtcpbU
3K2xj5F2jCjDv+9xXgHXL6xvQWD+evNI5KIAqGCscu+s9WPHoEPofUb5U+JrcsZrCipbr2a+HDTr
cH+o61uHkVBI4e1BKJn60+WkZuRisyqFPO8CbP9q93b6PW1qc+MGvbF0dFEpyXFFLwrCq6WLVC2p
pyJRfOxSk5eiyuzHPBfBiza0+UZ8cD2URuYJ1haKLH20dbWTxDPTi1aRvpPY4yEJmnEvNRhGUVy+
mTFN8faPgA35BA/4OoujPK3aEv6QXw718NHOguEroV68EdBdHy4eU74RtRl0CSm4X36halTiuE7D
yVfnetpptZN8DuNF9m3QxVHtY1DcQKA2HqNbqwjWk4sULCuF3FVYAp/PmaSRT34cAn50YSJ9GVh1
T5Th/PmtO5COIMKLS0cfvNO6+BOmU9OqcOD8mBb4Q9aBmcWCQ+7vj3JzQg7BAjEjIrRrWV21/yPW
o04+8s+fJuT/DqDaIL3ipLMx0vWJAvGISirwNOJsbubL7xVrmW1Hkz75qWxmnOncwNM7WGH353N9
8/FpQOdhCUGMfwX6nbHNkJZbzD4t749lV/kdnU+vmOr/KrQM/5fBOLoL6pdprXntTaaWTgAxzXd7
Z0Lswp7tTwYQYPhOcEXPLsGettFJuDk/ntIlVnEWffrLVVzYlFYxjLMvHSh+u8pq5K5WoLrUrtYC
5SqmjTlebxBDpZkFZJyPxnirAbGZcaYJtIfvBEXjq+iEH3vXxZSvcacNANfNocCIAaxCzZJi/+Xc
xhZ/YmeeTH+h8Z/IXP7DaFMeuKGajUld70UmhdqLvXAelibG5UhtOQWBUyPjqNkiPsZFb6DdRIX1
/l68MZ8FPrDUCWjVoW10OUo8FYPaG6VDgosr2JA34ruRwzvCCNb8en+o623BopH9gTdy6JqttY3S
rG/NvEDdrjJMsGh9DnE80/XwoOKqhnOrKz7fH/DGCiIasZi6IIhGy3kVYTT6jHcPrTV/Fon9HM5g
GLrZGDd2+61RHC4Nbnf7z/e6XEGzgVqIyZrt651TcMu6RfGvkqbZxq1+YxiKpcumW9aOvurlMHHj
pESjhuNPWRweRJ/h8kIv+u2bbrloF9E1KkagIy5HSQq3w+E1DXw1xrw+zWv30BPCbWy6G3Phfl18
RiigM87qw5SFGi2ekQ6p3xT9MvPZea+kYbpxVG+PwubWuPd4NlYHqE6iRu3M1MEifOqe7ax09yE6
2Buf/8YBWkII8CMkzpTZVq9tKJPOhpPp+AoCasjh1eozgqSY/8p0S9j1z0N3mTNQXuMZpOygEFyu
ZYWsIqlEmCMMoZIJhe0T4pdeV9tASMBr9476JbMhReeegnf0kJR71mWH3gMmWAkCnNPHCPdHMX2Z
nE/K1O7y6LkT8D+s/FMkvgZ18mC7GDvWuvy3Eb/uH8Xrs0/guFyaVBBIX9evUG+HSY+zQsC3AEmp
Z1V8Hist3OmVgRZ4MGx5Klx/e8Zjb/2ppnH8V4EXaaoYpgQGUak7EvuXotzTmdoC9Sz79PJ7ALKn
MEhdgQoaJePL04KRWgd9Z0YqsK0Gn4iMjkMMr92D6ez+H2fntRs3sq3hJyLAHG7JDmq2LKeRZfuG
cGQVc05Pvz/q4sDNFtTQwQy2B9iAq6tYYYU/fAB7loZG19T3GEYWT2RZ4w21uBdWlZE5rJReV3bW
ZocDey1trADikO6COKGvgZE31qQ74jXJk5Tc0vm9psRRtbbYfzA21sbNVjBabaXuoAkXh6kr5umv
5mLXfR8XoGIDCyPS/piuiIW7hZdG2c0wNX9bVr4CW4SZufs3bylg4WsdmOyRt38zedkncKzLTIS4
Bau7wRz1UEsUWCMozeIT6u1eH+46lCeEWjuN9N9pPG+hBA0KeXRuRHOCcy/3ndaYp2ka9bNXJ/Ud
wNDkzrWX8cvrg15/YPTMod6RrNAAoSx8ucEw4XSSzva6Ew69DcdeIkYMEdGRzgmLIZTs0nJpbzWu
uYmv9jU5mLFyZFbE2pUVYSRWbWS6qKe47V0lkIhlD0HTtGO7fyYj3A9DuTy6mlE7QT6qdfJ18bre
3tvwBN93A3Vr1KBUvHULgdFCyn0kojTnBgLmQvGqgnucSlSqA6h2ufUolyoq/T4m4HnQ9MFofLuH
N3Sq295MPzZzVipfC4XWBb3syepXf/oSh6q8SJrdaMm+/JVNfezQDBBtTEZX9Xm5ExGs2s+zrlgC
F2GFeqyTtUO+V0dX9Nguo8R9sGBPPSpj5zZfLSnSdI8TgePt7bpX3aM9rUoeyAk0vxvou/JQxxAW
z2k0DAk/04FJpg6eA90rmnTcSg3tCToIdqIo3vSfZDr2PUaeZYur9JBkWhqA71nKoy47Vf2mmNqo
3GnVsrRImirV8EU3yRRTP4ozT91XbZRqT8noudODqMkjfmN5niIfkMfzlP4djagR93qLUsw5Xnpk
UTMta8ZAlzYyHXLI4i9JmgjtmOZLLgI3q4EnUcmxU/Us1NKlYzolczIxdoqCk7Of3EwaByd1nOrU
D84kPqdqGccCI2E3xbMA2+AGMjnBkw/2Thvfe16mcxS8Ka2DaZAwCBuqufrRSyrHuWPaaR8YnSqr
D9HSpfoqM1q0T32dKR5SFPpS3eEXFP2plW7Jn6Dsx39sNEnw+kPBPX5XVZobVYFRRHC9xzaD2J/1
JVoWLYUqpKH6sq39QfaWuo9oBmPaXnaGiSJKq6qPLUFu9x9wklj7PFNblp9AC3fDybDmFmElxK4j
5OBLJGBEkjv9XoINrT8MWTp8Xww0pN/xhg1eIFAFineJmnkLDd0RrSvspKNm12eIcexbq0jkESPa
fjrPaBNY6D4Uc3XgU7PHDJ27785YysbeNelkizB1knQ8qKy940t44853Wtle/KeetD7ZaaPl1dBb
sgYOaKHm5fu6laLcLe5Y53d15bTpvSpU/ZsUiZ0+NDre5aeym2rYI63Aqb4XiCM/1KKGt49cTNYF
ZaRonwZzdpt7maA8EmSjPlgPOp+dNmCHGsO9oyf2O/ShcGWvMblt72N6n9oBCcHB+TRDwxOPsozy
7L30ALnswAbV3dc6nvMHFNgRK8lZqO5YOlqshGJI4HqjqmJrXwq3cb+nyI2gqZwjcfagqMAkDoLG
yHxMG3tGU0V3I131i8TIx71h8npqpx7jXeOx6Rsh/xstZdbeW1GFCGkKCxCP4gqhPqn4eCLNOl69
WNEcJm+iJU5Zqo7CyUE0KlgkWtnvSmWsnyQ1qsjwIyNP3lWp1t5PYzkgEJ7jYX10ms6wFN+F6veV
Vn40lXBIMm/IfCTLuPJ26CuJ+BMJWCzxyJZp5e3MWHHaQ4v7cFuujr4Ks1biNDoYoMzUhznjdvaj
KO+j00xt/Am0vCuRpfKsLwTaqPwDeBzRHRKDbgfwjBXqnKJ2vd1EvbLeTQpSWmih5M3McUz7CVsU
r0SRzZlxCdPwhcYw3bUwo+/q0Tm52Fh751EV1R9DsM3PKepj5Y+aEp57Ugzcir9ac5r81oUpk6/w
fqLm3GrT8AtGnIuvOMJRnj+qleoGihsP5m6x4tk9Djz6SignbIweVG+KjZOo+bafrAG/g6OSGE7u
F1pci6d4sqjM4X/YTLsGTYwaoRyjM09q6kYGUDunyN+pPJgzXiCjtUBi6SSaqKLsxmCs4mrZOf3k
mu/FIsdfYCiHp2HsWvVhyN3URYoNiUa/kMU8/H39SX0hhkH9fi0ts2kBDW3Bh3XCNhflYsCaT9Q9
fKxppyxm8Q5vIHEyUFc9oiFl4i80NO8Gs0b6xUWi7fUf8SzNeRk5QqewwNRzuVAL2kbyoOiauhSm
cUq7GB+9aYnTfE88A3dqHPDfnvmc9rnuW+g/Y04G9Z+h1U71RcuV+QOXUVHvCrn0SHwYSzNavhJp
KW71te4Uidhjp54Zjs/BLPrQddseGQmQMO1vPeWsjlPh9oeobQdlD5Jmwqge8pZ5YAd4X+baaHjU
nQQwlz/1bVcGVY9026GB1aAXKFvRR2t8fTLHOffteHB+5aMWLe9NWvPjjRDvKuYCTECys5a2QQoR
6V6GP+OAV57plCZxiG7xgEHhwAlcz+6tRGlDYi7vxKe6ZdtzlTs8j7ri2VDAp2e4yegGj7QaqSnz
VKNjViJ+g1WID09gupEFvzQ7CHpUaemwUcDf5CipQcUDSxHrBI6hH/Y8B738NGBiagR6Vc7AQ4ys
G85DbSjdjWD2Kq5EBwDxQ6ZI2sDu2UzRqhHZIpZCyWSRv/p8vG+a4aeXOn+FiG7Z9r081lpVgKCE
gsX6//8DEKyL2ap6eqenBtoVGkBR1B7lonoYKBgQ2Cm0fn39cL3w/XDtAC7EFOlcbvFCaJrNlq4w
uTHvqsBb7exRzqtvHGHzhWFWSgCuRxzllR91Oa+xkU5UFrp3Km2IqXv4SqbuFzq4qMCy0FoLZmQF
m7OFWGS2c8t24UnKZhhleEIp51pKXdy10orNnciEJWF/eRjO762lnoZd5DTFfDbtWqLQlDiDe7JW
Cy870KMcPTAla135pUMowD7oKC0+ol02wlpV43YJeGyN9lFDFap79OQUR8eKDmd/ipIhbk9WmcoO
dT7bSXc50EgCPvIWZFQwcEHZr4ldNQAxlHf8nkyZw0pb4IxmU61Ud1Ykk2WP9Fv0VNlKNvhe703y
rSUo4EorzoFeN/gNgDeX65oIYSYiU1G/RLNHBjbyZpDRUYy80U2//n6MQ+q8VrvAVm7BKPGk6X2t
Iw6u2W1y8jorOyMYVt7aJvzai4t+nQ29bKp2POOInl/OxiCCBT+PXg4Ko9NdJlwZmEZ/6zyvue7V
KCjkrmVI6kNb7/i6aQQpK3sRQE3xVKMxuzdl1H0sDU+c3nq61mdzpVZSjFxxkJcTmlizDvExEVZG
kT3q+lBPB0ciInvj7l8X5nJKjAO/HbLPKiu7LbQrCKbKZShkWGA3YQTrddX4xG7CPc5dheplb0+Z
+v+Y3ErOho7D3GjNX04uBlq9oMAnwzbWhv2i1DNmeUStb19CF8Q0/GxOKB3Cy1Hqai6WxTFk6GRi
vHcb2lip1Vo35rKek80Csq9RL0IHRQXdte7/f+7d2Rx7vRyVJFzo0uCXqEG22BE2QiNuG3OZ/Qau
Gy5ZjtLbfpbm3Q3e6PUHfKbsrwBEThdtwsvxDQvn46Kh5Icr4BSgnIvesSPvXKN/dLPh1ppenwAM
s6mQqERVVEq25XFIoW3RF0j4RHX9Q1Oz8VDAEvIXCzT6W7/e6hLJtqTtvopRbb6eHWMRTCeXKD+T
lNry/I9VjG+GLfE3w7il2E9/AiDb5oF27FLqjVQUinqStGaYCKDr4c30NkZ5ribjsmJTSNtctX3i
uLWTzXEYF1P2EzhBGU5Wdkvj6PqipdhPMcjx0KGmBLIZJQFnQcLuxKGaZtSpizLyTqK1bzlpvrAD
Vn1y7nPaS4TUm2HiuenbdM5FqBTC/GgthnHCbGsK3UHqu9e3wEtDocRF5ZVq4AqMuNzaSZf1S9G6
IkRedAxUWuwHhGyTByRnqhu77XnjXh5jd2XOm+tBhhj1jCP65xg3RouOowYrdkxKc9j1nlkNflNU
vFmZ1VPcBq7cZD+aQks029c0FBn9KesgDlpiRs13sVyR3XegDrJzvcRSO9hLAde8wANGPxljOogb
VekXvjc/l9O4emWR32wCI4DGZddVWhL2JjXEO426tHHXLw1p5+uf4XqgNcwD4KADs+Ep33xx28yX
pknjLGzctuSdyNMPlidvGVhd32Pr8tNx4ymi8bJ9E9LUxHUDLYawz9T4AcHI1S+5HRC21WDWomEa
1TeevpfmBZoQKQ1wsjRLNoffxEQ1wUIV0m6/IMuFBK/cyygx337JeGAvV5wxmxi0+2b9mgTvWUM6
MPupz4dU/07QCuobz8D1WaEvAn2FhINchxjl8qw0Xu1opdmXoT6RXAeNOyVIfvV6/1EFP3vLp209
eZenZVVV4Y4h9ndob+mXo6XOMveygxvslrP5UMFGWKiU90qOWkiD4KIGmjr7Kca8mED3TZSiuM/R
NnjzxlwzVpIs7KRXSNPlr3CUqCXpomDvtHbsW0um3KOxqfz35lF4iUAHgJda05B15f+5GaZS1nlk
W9GpjlPtHaSTzsdZIL/x/dbT+u+Krr1GJGkgrvMgAUfYrGjkVmoejTDIEbbo66MHr2q+i3N1SH0U
Z5fxTrjIovqlFeHV+/oE12XaDL3uHAo1pFdQGTZbR7VjB9s0B4qtk7jIxE4aNXdNHzvU+B3R+ILH
SvNH2atkKfRbbwy/PYbM3IKMDUWQcBAC3+Yem9xxmPM8L8MuL5Wg08cp0NU5vtGlfmF9ucHU9WJ5
xvGtv+Kfr0h1IcZKZSnDbNaqbygkF0VQdO2wnyzyQPSdtWBOpP3trUsL6nnFDhKbcdVsxSqmGaFp
TSuaEKr5n6SZq09ank97de0CR4uTHAEHjUHX2u7n1we+XlQ0JEERsqXQ+KC3dTndUcXQAfWMJpSG
h+sPxMGHuiv1G5t2e2ev06JJh7mhRx2HosPlKJUyLU5hVm2Ik1t3Ei6Nub7TxkOiZ2Mwm0ZyfOus
DNplHgkRCBAEfDaz6jPky0CGF2GrUl63ugHEPOXYG7O6Pg8QcOFCreEnM9uCM9Codl2hunUYt13U
+bpFETeobXsqd06mBYN6J5e5aU5Nr95y0np+5S7P4so/pxlITg50aiuqU1VW0iMA0oRRv+jxPf/1
04mz+GCugvI7DVw2ImBtvRZ3m0JvfTv15uou6eLJDpOl6tKAyoKm+0Ax8KVghmSQiQfBb6/M7pIc
PHvus3fLWoWOffibgzjkPSo3D5qs5r9LN5u/iP6HkgK+m6DzG0dTcmqMzHIC1VIo5CIA27T7BtvR
DCq5JqNjNNU91g1xpz521Mgprlc52kpgNbvJR7S6HANFdaPYn7AmdoIxyg37PEeZF71bxs4uDtyo
sxW01jhnPpdU0t71SWdpqMAXOsrO8L6b/ybUuL0HL8J8x5e9Tmeva+Rfw5gc8ac0lm75YiimSO7A
jVU1zTq8KFFME8PnKjeaIpwUROF3eVx55nksJzXaGXU8RSfVHDAQcPGaHu5pRRiPU+SxbmVOiWeH
9IJBJ0PJUIJVKtv6CtK1aMOpLYavZmtUv/ValdauQb46D9J2nuezyFyw3IlFnSAsgNK9VVaRFwi/
JsJTHHqAeG3fIrtsvViLaqrNmTeHaYolr9122mO9dOoJr4HyQ90AofAped8y7tkGGKTQq+UlY64H
A0zv5VlPnZLru5+bkLA2cVmzZv6hV3ZV8zR487DcIuJc3y1ESojEkb3TmCcuvByvc+ns2lHdhjVa
ZPaxGhWruTeW3E4DWdf2Z1GkfXejVPzCHBEWQEyQR3C199zMMQYrhZPdAjle4ylCtrHxFYNsLTWW
t2qssZzMDsShxpUGEWjz6OpROfOgQ47PLN6HtR9W39VIKT2VlVfhwuCl/eH1y/OFBUVl2QKugzDk
ipy/XNAceuuyUG8JhQoQEaQolLvAEk1h7KPYbD2e3tK6pQHwwoo+K9WwnojjQEi7HHSmkaqL1hnC
xMXG3ZeaGu3VrkNCKYVkdyMjup6h/fwYsV1Wp+KtwItVCJc0bhpD4t7sI2kwhuQwH45w4cYPfZrc
ilxeGG/VaoL4iYgra7uJP6N0QgRN15dwMPU69mWOkY/fq3DW/UXkA02jNo9u4VWvVxRfTHh9/ENM
CqvrckXpIio4/wxqOFp2+ZBNRXYs7Fj8aLilbyR+Lw1FUoZ2E2AcWFeb511v9c7EnEEP0ZOX30ul
nRBUp4EfNlbR3whYrsdyVvbsqlJCtxCs++W0RK0NPTUaI1yMsT8R1mhnMWDlNDpIjb31IBCuEPxQ
8CE6QvHlciiznlEYkcJGFiWLSBv6+b5o9PTTondij4xd9+bxQJJyk60CBqtm4ybPLGeBjrmp2CG2
JomvCIQ28lQ/VLr+CRxLe+MOe9a2vAwh1tiBnIgi3Upi22QSvTUKTQGiEiYD2nsBugJDFmRRlSmf
oiGLJjBBUatS8E/pLExajE70ZJplfFRUXPS+iEktpwPFc+fn68u+Luvmd+ko60BfoNpPv2+zcSnB
pVpfoDowddgS5DjUHHTFiW+0G+h3XY9DX4OuIvVJmEhbgUcUFlreqk6wawXopnIVI7yzsUEwPvd1
0lLebjob544CB/DuOEeArnYtVLuZNpFdVz9Gx8iWfVpVvbNDPMFQP3adi1GiKNzxv3LJXP0xddPM
2LG3atxfVG2yDqOdubR5afEoAQ04uzpXfRFBaZhkUX/vxlat3mWGiOIDd1Ra7mK9cz/gCZx4+2g1
Snq06UTf0xXm7tBRK1fxbUCc/J4GVYlVGwJ94zn1zDo7E6CUYQmUi34ygb8S4EflPubOOP0kOQNL
M1e083ep7o6mT2Fc2gHYjNjwMSPBxaOZDOt3m0W1ewdyNgc7VSwjzhBxA/20cTNl2QnsOrPfmYnB
xO80Hpb+NAgjjXY0xg0zzCPAgIelF9zhap/ky5+yws/oPQxGoMUCucb8YIClqH+2mcjlsVfznHcm
4nJG2z7CnKujoyF58iDnDKcMrneMy7teJWPsI0iWdXck9Wa1S7TcfO+USd+9H6VnPxlO0cwHvMZp
5KeIEigHa/IQXhFgOVykCqqIJq7tRNGuMXLxERu8wjuD3sGVp27QwMbZKJ7IvxbnCxWorAoyQp12
T/Lp5CcnSlsTJ8KxrPdRP2rqfZepkbWH3wz0TKBAAbPDqXNsMp3WcNCKrEUXHQpPbR+w8UN+EOia
oh0G2Fq/0DhVxqAmolXv6bpYMdRRD/euop1xylFdZVn2iqDRuFudQX5aY63VR1XP6i8zdjtemFOH
/OqJ1KzJ/RNdHI3cy7S9jQVV87hM0I5uHJoXjiZtGCItxMSoU21rb87cLbFllWVoyDwH41M07228
m27kVS8cTJq41oquJ9UHYn1572ptNKR2E1dhZwKetZdG7KOqbo5GcZON85yjbS4b+Ahr2dgG+ME9
cDlWrE2lri3kcIk0kMjJdVn+kNpqp26h5/x7cpGM3sdYmfzSRTKcDcl+rbGdsXdzTP8vMKy0dA9D
r3qfzNSIE6ACxPmBmZnaF6dXqK9XEQIvJ7cYOf1o73TR0Wu1+ZaGxUtrxpdZk/i1NrLNsLPcEVB1
5yq05rHAmsqZPiyppv32FNu9USF5YRM4z3pXBIhraW9zP9dJQ7xhe3XYeKP5Dk0S7dCOpXP31leA
9gQifOjiQcblob38MNxjA2aAWR2aTlTcT26ZHyWx6psjl3UU9hnx7lpTW5f132qPYlrtbCR1WE1y
fh/HjQKsMgNDiFbs7u0TMqgsrTUs7iVjs2x53CmWLkQTVr2W793cbneEhLdCseuPQwuYlM8AHU2t
c+vZ6ykoBaXaVIfLVDq82vRahsgUN2KH64CWUVx6prR32G5bpqtCAdJsWknViMblPYrF83HWIE7O
jT6cBTXdG5HRS7PiwqHmT1eBPzdrF1nAUoDQNWFi47uVlbGxr9ShuTGrF0dBqNiw1JWEut3Y3ZwV
PbCL9QvJZF/3OSjPyrnVB74+qavhABrxbDuVZGD9Ff9sOZ4SoOt50vA29/ZOdXrvrvC0IeiXMrox
oesCFUNRMeVaoHjKZXo5lNEZRD9y5DPRsw/yQTy5Q3JcRs3w1UWdCEkKA/s17dPrO/2lGSLBSH1q
pfCjIXc5bJfZaRHZekNdLEkCRE5VHCrxZiWsvbURXxqKxhbpKsOtxN7LoZR+GfARwM3UUiwc0RBx
pj20c/Jp3L0+p5d2/HqvrhkVLHhrc1HYnlDMacybEO/rdw5aVoDxZI+IZp5zY0S30uGrNiPJIm8g
Gr/w1ldV4c31l3eJIluV8cY4Te412WXvY9fp7xQPj2BzLrxd1hNmKmTNTyOw/IdRlPht4lD7NYq7
/NADDAliAwKcV6e9b0WxcuOCfvYsvnw6aVchTrnG6UCutmjAqZ30TEnwJozyrlwOnpUSk3qp6smA
NLEArK42SXSwatDsvls3Qtk1jeU9inacf7hLao++UJzG8pPRLMc95W978p3Y42KUuoVYVsFEbL/V
lnHyJyjxnW/jG/lRdmSwO2dMrATVn64UNz71ume28/LW8j9QEIrHW69mwsOoUwHThjV6ToErxn7f
5ZgyvnlDrWg1VIyQ92RPbWoCUriKU1plG86R3u2MQshPNVI8mDY05TdkTkmh3z4gF47LmDhGUNi5
PCqAeRerndw2jHFwAF6M8WRSTeZHHTfvP1oSRTdixaujqdGvwVKEvIZ5Ugu8HK8mqwTTNQ+h5UJ8
9w294upeGuwoA3twjM+vz+5Z1PPiqzHKWv9Dm++ZgbU5oGXZRnaNUy4K3FqjPtS0n0e4BHXuAZAz
i0rzxTjrbiDhkzv7zq6t/CfWjyUa7dFsayce1ck5z52baPtaJKn9dSgRcfPnss7RMm7tBlekWnOi
ZVd20eCFi4gwpiMVsKUOigIkf30e2myCq9uhm/1Oa5SRfCYeNUwTe9F7xyrPtf5EGNmJXTvHHpX1
GZiw+mGaqqj9JRRSxt8FppLeY2GUJEOmig7xvS7stP84Np3z29Li4jsl+bX/BUwetTmZpf23hHcT
P/vaSD0/w2o32id25jxMIFSyz4Y0k59QANz/zJUU9MGbF8u675cum+6ribLjW29/uDZgV2i48vU5
R+vx+ud9m+CvgPsZtLAGK7D3vG7wMwkYEj3+Wxyw6y3GUGj+IpjyrLO52dKQplwMhm0tzJMs+a8u
lHZHCQ+WQW8k2Y2o9+oBWEvpRIioPcFfJFm4nFY8zZhTF50WKpNp/fXGTkDx7FzzMxqH4lholXlr
R/MXXm5oHhsA6Ujfrdq8W/ENxewU4ImLEUquj3o/zUsr98vSJh9akWtvFbDntiMUgUZIDkSnflt7
KiRboy5bK0xlrO5QC3X9Rh2Eb6jTz9dPKuDE65mxkPjXuLxwqABvrj5XTJ6HIPQSEkEq4ofeTd7w
0VbncdlTFIOTEc2DIYJW6+r2cwPd5mlB4HMIcwk/KBjZ4PAfqGphVNpL774tzIFqQeG2VfOgg9Ty
XL9VimH5oMFnWfwYSZDiI+aWsgyKqbbva+r3KWh8tAd3izYmtq842gxhc0mhSqRjh0FQLJFN8Csz
riZoKVmcHAC+zOmuZVGKA1fMrH9a5lI4O1ebXfdjb9YV6g1pZxnwFXIXmP6QYQzbccLae/6ryA6T
Yk/TR+78aAmG3oIbpNZNG30Thiu+o0xI+yoWi5UcIm8Y1aOOgLr9PVelZwAG8UrlE76HrrVXMHuN
D5a1gP3FijL1gpqOPd7BC37y92Xm2j/yoc+jYBwnL/WTZYKWYJGX/lU72nrcE0VnH3EJKsadJy2p
nTQjHjqgBHNCDJEDA9V2iZNnCc5p3Yr2lZWuRH8gOWimL0trsndtgcbVITcSKbG/nsV/GKNjpgy/
zftbj4uyvMvKKnuoUBX9RBSDH3C+zJnYZ73ifB+o/kH/i5Ar8UdrIDvpu7VDJYV0f6WLOlM76ZNF
+susVvqhZetj3Rsp4he6WFHu12CPcLMupdS+xco4lHtdZL19TJp+cQOvk6oISjfLIGNjOwLberLV
J8KPznuf6Yh+vhvnPi0Pbpb0yclFHyg7qAKddyzjSRRHXx+01n5vCV10e1MpPDybJSkVTM85gRby
+nHYImTWg0eDj38AlNEv2xY7IJhXUBBtko7KW3hI3A6DYUO4KhiArLBp9JD7zLhWdLo8TgYuDMFQ
z80t7OFz/rm5bxC2sDBd5IbjTt38EJhvdJWgVIaa1RvuR0zVhXeXLsQSgdkbanVUwH9oZ7caZEnw
2WDBSSnIGhDYjuNk3yXFNLzHed3Nj5lVRPmxVlRMlVdJmmZHE84S/qBXFZJaXqF8y6NqNih6Dql3
qDB9HYLM7fIn2Q/DE48zrmdO3+bmbii8dArUQVH1j3VZ1frHLk+NH3aMuvFBmUVhBWVWjd0dp9aQ
78yK5wcj+7mdVb8rih7YeqnVyY3Y5vqj0VRVdRoQgJL5c/PwuPmASlGT4VVcpk7qz1aROp89mo7R
aYKdsmCrQ8d7J3NVSTFNbxCU8fs+t7qvr2+eq1CV5xXWN0AH8HYwYzYxVgVPL5Zm54UTjgVBR8GO
jq55S85l/VsudwbR/TPXGj094Nibp2/ycKUrW8ULh3TQ5wPwUZwiFxWLW7e10nvDLIx8Hw9R69wI
Wa+XmRSSgJWwbuV5b6lhBc3/qSnU9NzUw0BXXh46zWkh13YnBl0wV2+LXanKo1V1T6+v7HML93LS
69jUzIjQ3RU8dvnee2Jye8CF6Vnto4GKrz7UvxRXTT/ZSYzEQyzV9jEpFfkEnqAa7iZXiCpQFLQm
sC4qrfuZruk3+BleAVy4GPWdC5y33SO0OY3vRK928vD6L77eCzQxVg2cFRoF6HazJwE/ZxgUi+yM
Sm6PwXo9HVPq8zeuq+u9QL7i0WpHXhaQ2xb+Ss3CXGKlzs9Lq0RT6MFjfNSoOcmDLVXMpsu9N03z
h9endh17UaIlxQfwAvWeNuPlt7CrTq1GvUjPeAU4+3Ky9a+OUSjcg3XyxbSr8q1amFj50Hc3IASu
tETjCumWWoYcoSefNaRqKt/khsahVbnFp3vhkz3rh6yi6SuvbhMqkwiLYnbH9FxZiKzNPXi+Mp5u
gRWuPxnleioI1BFQZyB4vVw9L5vdeAGjsBav5zutiuf3Q+tUH+a2bz+mmRx+Wmo3Pb71k7GANIOp
OwEWRJT9clDq5mavR3F+drO0Ocoq1p5cdK9+eUqt7cqh0m6E59dLiUgdgtTaigmGb7CmCv9kHR3R
U9vTTD+D+Kp8uVD8JMzMg9dntf4tl5fC5SjrRv1nlFQz6Q0BQjyr0hTvbTDuSKPji96C+Xr/+lBX
lFTgh5i+8j8Ix1Fj3VaAxJh06WLP2XnM2+avnfQeT6roKov+2tKndw128dHBruhQ7ZfEFPXetlup
fKawlLpBVOhspEJ6E35NWQ4UPY+d4dGyq+q77LzsD1e6gXzETDvQaM222RdqX8+A2JAMeKB+NgKl
GTSlCeas7mO/a808C/Iiih3AbfSWdqWmtMYej+3yh1L1S/uxH8Yk/hXjoB75kZL1jxihTckDRfub
LnlX34HCorVK+FFHR3f6SmtEG00gZEKEDSHJzhLoXrR9o++ryk7e+smfh3p2OITNQovo8pPT+83x
W4tF2NrSQWXVJP6MxI+c+Pn4+he/SovWkXjMQU3ROaI6fDlSKq3E9EoIEy0ORz5YXvFkO7F1Zya6
tpvquYcMMo5nd/aaG/fr1eF5HpkyPtUaogh7M8cczXp3rFjOyercO06YeuzA+d54zV8ahYYBIlY4
U6zdtsv5YZkHZ3fJlZMb191D5U7Du6hMnLc+g8yF4joCwOtryL+XoyzgHxXQx8oJvWn5UJdTdc46
6xYq64W5WHQIuGfWVxDA2+UoUKgIj9MepR9sA5yjLOvqgw6ex757fU9c3d0Ac+HE06LSaKnBcboc
B+2MEUWOJA4VWx2+I73vfsPZoMPToJ9m5/NY5u1wXKw0uvXOv3DCQNkwJpRV/tjiS8lIV1JPpMBg
bFaYmRQVNvN5Q0mg8Tx547J7aTl1ipLElhxmktXNNFPy2AmUadh2jjccaJXp5c4qba6c19fzpYEo
biDXhkKResVirKJU5FkUMZCHmTbCJ+0dndnk8e2jUDx+5qis5ZTNdODLohicj3HYO8ofr9aTfapH
t5hIL1wX9Cz/bxB3c5y432Hggc7lurDnb7nXUmizon64gzcuftSyM4Jas1OuSJNM/u0TXEFWBBSw
Qq+6zSqdiaF3SyDDVesdHF5Ev8Yd/EaW9dLm58KAToGKEayYzYUYI+0x1KIRoebM7aEcyn5XV5+s
+gHdevOQEQjfmNYLm95GgXDl7GL0AmPlchvSXsLw0lJlqEem+cMzGnxXp8le9D0NjvmWIcQLH5B4
lrL1ilOnHr/u1X+CiWaKIWZ5rgxnSeVrXJD+wAez2g2ZR/9GTbS7iLLtlyQRSXxjoi8cAy4tdGLx
egH9f8XNK5S61VK0uiA5jHcweUldrDK+capfWE7snAg46XnDXti28GtkGLtEQjyDWKkdVWv6ZQAc
21eNdN8+H6B6SMRCiKGUskWM1ELrx352knDy+vohrQr1O3ik5MZl/PyDL8I/fJxX2t/a/Aa0tX0n
p467ci6TBDaTo+AHAd9sFPvWWjsbk+uglMQdTuNriQ3FioOhU+aJyAnYO73PSZnwOK/HdtfrNqW3
RYzIbhqJS2FJR1dM3TVm5WnnshJdt4v6jg6QCu7nS+l6xd8+rwcoN540HxfAUea7pFGk6S/YEC9N
EA+JZX9GDIAoME8HSz/YntV0d3ZuZPWHIl2MJxGrwPpfvwau8jIeWDgIQKBpMGAZsAmHgfXzEscj
Fqv4kaKV0867Fp9Bf1bUB9nnt/iF1/uJ0APzJYIH6hGQ6y8PTCXomCTIqoRtAVdATdClwdQw8xE9
uIULuT4gDIXaGl1FHJjIOS+HgsgY1U0Fy2pAq/XQWFl8rMri9+vLd32/0bzwkMQA58je3QqwNmZp
/4+zM9uR2+ba9RUJ0DycqqZutdvt9uycCImdaB4pUcPV/4+8gQ2XSiihvyQwcmQWKXJxca13CHMF
FdSpcJOT6Q3ix6C7+buqqLQjOrDD+yyWe8qPv82crjcx+5fy3oIM4CJck4w7M5sa6hpwHUSW27af
DUok3usLPOVRSUqRxn5mDp73Xhv1uPiAQlZtAjW0BBIUpaqG8WecSqX6VUn1bP5RVlJ5brO51P2R
3ZscKHe3n01TTu+qEW4hZCkXxa5IlKXwhzrUUTYyS9h+aiWy71mFzK0vUCSWlzhSir2n722IRRdh
0WGgOgaSaF04qNuBJNFu28CSTm35sVt1T5Meq6991E1fVVn3l65L5+GpiCdh7ISLW4AtmShHA8M5
ahYaseN6E2l6NuVGKmnxmoixHQfHFLSLjFmxP9ap12df+iSvxbsma9zqI0s/RY9an5X/AuiOjW92
Iyb9oCaUYD/e33e3m3tx+oJiTv5D9XKdnnhkrF7niiLoDeo1+iTmFw1hjP/uj3J7WmGVeSCnaTjT
OVtblySOTMBvweV0JiD8fg1kNDmMEY/aB+in855XxW0sWrAZaE3D0V2Ye6vFRjBHN+aQw4R1cF2e
TFeh3WMBn60Pc2yP36zMsH7en+HmkHxWm81FVFpj7tw6b0cPDeigxdXr0A2qfWqEK89VWbunJs32
zI82x1tkKsAOcamuSYI2VgkFcmAEpXEI63M6xOFXPSuLVxq/XDFJSxtl52LdGJLaDd7tMOs5QOsk
s2pVjXdOUgcgpMWDErftQTfa+AE79faYoVq0k59vbBoY6ogSkTeAfl2LzSBkVovGjevAnLL2rGn5
9DxkrfMkELLbO57LS/A6EC5kVoI7R4Hkcu1bTGfOHFW7B2GoRyBM0t6aHFgFrv1lQjy1D1JRux86
c6g+AMun55EVbNuD1XVmcU4MA41FyxHdhPGdGMrT/a11ezWwBnSGQBxRDoDmdx06CiGyjFJrGbhN
0SPLa5xEkTb/UuAqDmNLMebYD6Leybe3Fv/PQZe48UdCijKsmLsQFpyKt9VZ5IV31MoI5U1Vq/6H
70zy6f5WUqVEuPyUP4aaENY34MpAdTdL7VxyXwS6WvRH7NP3dE9+l6TX35mcnmIudRXoDutp0ewC
3aKVQYi6euI7qoJsZGSEw3vOL4vbYrlT+Xrvhf9NsnLHd/o8RT+oX5qtH+Z5+lYtZG9RxKDTRwKz
tGzWyaoSD16jhdD8a7QifaWjijZ3yVv9kBkFlNAiaAdTHKzmKoPpFGOIkQsvg1lkGI1apgCs6TSX
+/t0Y8uQQqjL8pLAEAWvv6M9mLMyKA2A8EgoD+hczwS+cg76kLh7f6iNW2upSJBSkrOopJ3XQ9EV
nmVs2tC/aesDU6ix5K5z641SAcuywealroPW0YJgvB4FcpQQqFggWDA0iPArtfG+nzNxvD8XWHT8
PatNSXGclhbIFdrd6/p44UknBBI8BJhT5fOPBET4/JcB3UG8M4qozKvDrHB9f89FphR0fJO6ESdX
zro8lBOWoJ/UWcNADVObUZ7sJG4VOq0YTT62gzLp/xVZbXwFBFClF6ptOMzraaZqB6O3mugwp7Hx
WTVzXi0CJIn7zGM+Rc3VHhvNPbVWA5iow1PBfojLUWufWou3vU/BpBQHpDGz5sVW2rlKfCvVEify
RQPcM/VFmSrxZXL0SDvmE9qqx8qVZgWRpcxn35FWm4MDFF0n/1IrOTkPvdUVZZAouZocdBSz64tp
DZIQG8quh4wXN8VhkhEYiDAHslpLXYs/yrJwqlNHIun5hias6L3G3dQfyjSd8o9RBESr9OWY6Imf
qvooz2jL2hLvkNAsH8omd+yfZa1PPawxd6ofUdAszY8Fam2gpWn0Oj9TS43swEkrtTjBw0jCX8y2
tQ6GcEMbvEhoqFTgS4nQdtJ7aK7NSOWea77WszlFIvruNnb9IxxmQVE6axAhbSmbNxdsU4e/Jkq7
9dHyetv0x6HFn9xJTKV5iE2lT16dCSVXJB3xg2x9A0u+/IIcpP4tkiMsa99O6nTqjwjndvovaMRE
LYTtkGQVMnc+9/3sWWjutmBYyhZ9lCwp8aNzi97BCyO2BQ7s2L/lxfPc8Wa/hGpY6L5WzWNzNkK1
UY5ZHybO13HgbvcH2xDzK9jPxmGlEHA6gOactB+NQRXXl6aV/DUbSalDDpJmfUKCx3W+TXrZf8zV
HH2ZLmvF/OypscgvHdof4wn3VW5K3+lbuNP+2HRp95hGldI9jFotkXZ2PCIVdE82nV8DJyh8g1xu
OGN1p/8aDHuOvt4/hUsZbnUGFytf6h/4QvESW1XQtE7zWtucAA+btb4oPSPhk0YuLR0LILGSqYh5
Fjb4ETU2oCFZiv3r/g/4/f5Y/wLef6DayVrBLq6ijQWwfVpU4wNo+bZ1HGevfgmFkhZ+3oa45vZx
5qmHSa+td66tpPNTX851ezTkpGt+lRU0dxxXaQ0eT1GZHmylC/tTYabCPqAy1sSXPmyTv/pmnF8K
4MJ76i4bQcw20E0lKqMMCCDiOljmKs5GgyRbG8GM+E0ljxWSUIdItO/IVqydu2YjJ6LYToCGcKAx
7uquyVBX1RDLRVnImVvfAhVxrNEgnym9m/P8RGV5py2yPBnWX4cbGuwqEB2KDsv0/0hSyO7iKumz
OkBhTH3Wjb6EayY6ZMrz5gG3KDWYstkF2dTZj/c3xsZdhy0LkhkI3NP+W5f9FWlHiI3lNVOlXpQj
J3hswm6P77Bxedt0hLGWRNWefsyqudCUxogSdFgHRlXKgyLw+JvLVjm6ajr6b58QXgUUVjGbobC6
WkrRmxH1W4aK3HBofCMNtUuZmXLni22tG/IiNEqWpvMNLsfkIirKTOGLJSmeG2KWaLdHVePtTGdz
5RZpkYW/QadutfE9tLFLDGebIB8zNA4Q5Ef0fOqh//lUPes9rPjGtMAhUPOCpwtMbF3GgAs36Dib
NgHk0+aoxk34RYeStsOKv3HS5mhRZ6dQy5MPz8w1/8WsQ3uMbZR8AWB54SuIt+4HhBHtYw5Uvvs7
osc+vxDEivlhqks8XKvUa7iEZNm71mNtpFb2PE1u2hy8GohI0JLfdgelc/RvKJvq4n03DVN6iFrc
r492YhYN5Y0w/DeJZI7fQKMY6Werm9X4hTvM6J7Tebb7xzYBgu2PloRariodKsdIf7jJsYJ1VOyc
u42AxlsQ4RKUhgwKcqvGzQgVF8U2qw76OHyGoFF+7033XwNNs0dzzKLjWw8F5BiKBzpnnCf2umTh
pnWKAp8jeM+3+WMOVvV51MW0kzffzmnpMlAeB8VEg23NXGkiE2AeqitBOWbhP4tMORAaO6/fa6EZ
qgcj9Pq/7s/r9l5dojNhGhInpa91XVNqqIQP2dgHqiya8dSbTT88lK0szJPM8ijywQs4zUPlOFyx
lnCN/pApfRh+vv8zbu8LyvTMmWcJsChr7dDbqvqkRmrbBbJMcRPNVfM96GL9QC3utzpd8iMO7enN
O8gGHMV5ACCIIsIaRx15ugyjXusgjwzpFDSp2oNT81Il8vFrHaIHEKT1nvHx73hzfVMtbPmFMo/n
FYjxVbmgAcbUZ5BoAs5drHz0kr5VviBI0fcfIBLJ6HPlzfEEBK2kRgUjGXf7WesVtYPeAibzkGtm
P1NlKOq/AD576fdEbwEst7i7Rh+GvrPdC89J8y817KIE1g5F4S+JKRXvaA11Pr5Xwilpd+ozt0GP
7QN/DZlKLAaphlzfvmGjeLPEtyJwLawt7CGfP5RUL3bO4O0dv5SaQNcDjmKn/K6W/3HHd1C0cQzq
+6Dh6XUsiS/NISRMSl8VRvLNKsb8HCH09NTHTvb2NiqD8wjE7Y3qGlIM11OU9tD1oyL6YAYIfykp
+vi2g4bU/XOwsZB0T4FEAF/hzblOY+ZEoVUUM4qdK2ZgjFrxTa17c+f2uL0Sl1L6omyLyhcA4lXo
dEcvqsrYYiHLdPpq2HJ85nWoPxgV/hD/w4RsjtdvuAwP9utli4kVgy7MPpDwTZE1gHDWGLl+/h9G
oQS5lD7h0a5LkQJFu7gwYhlwacljVBsD6rXVXiVg8+OApQTHC/abes31XHQ2n57GtQzQL/fOqTaJ
C14D84/7c9n6OEuTzuVmA2C0Fm+uW61N486VwVy04rWTekLO51Sgxyxlp4ByOxTlJhht9APB/8HK
vJ5Q2FeOmNOB4N9r5WNhutnPUOhQJmjf7WR7m0OBDsZrauk0rpV/YZdG0hPgokgifjm0gP3YaqgN
SGXPIfT2K8H5pJT2e8cBsV19JYBTU1eZySIYhDLHpFS576FRcrr/lW5v6v+H/AJQzoPqRl0h0scw
xUNlCPpe7+djQWPlAs+iUl+TiE9LVtWY6fH+mLeXJC8yGNVLB3eBOq/ewODtIR3kjOkKYX+YbDn5
fdksxil6FtiGnZwVt9o7WhsTBTWFYhAy7LwI1n10XDxQ84DhH6hGB5wxRrQ3x9XjNXbt5l1Y6Xv+
hhsbheQZXdpFNBMp4tUkbWeC0CHdIVB6GCy9jbeSF1bROW2l9+ZbizydPBo9Gcr3RMTr7Z+hOgLR
qhgD4erVAxyG8REG6R72Z2sBoWrYdN3RClLXVUrLlPAfsngMmqqzK/xCMtxzql5PpiDRnf5LMef6
2zEWC/eNSiZ0O5LJdfe9lLR77bRBwDkDYRvCpkS0JsvNbOe62vpYgG841ug8MbnVxxrNKsUAoBuD
0KjaIIts/VIamAGgGNTsbP6NZSRr4lFlLqJVNJyuP5Y90fAIa08NRK1ZD/Eks2Ms3PqQEBzP0ij7
nfE2prbIwyLzuXS3eOBfj9dblWq3CH0GKkYV/024YCEhGFrlEw8Aa+c+3pobElmWufCKKM0vv+WP
xEZUImrYFVowNpVycku8uwszL16qGQuCJtwVSb4NJDQAeA+DCIPVp6/BPnmcd41S0DbTM9d6r1Lz
PGrkG9/LrKgeQ0CnH/MJ/aD70es2Li/NUOwpqJWYizz79SSrEewbdlBDQNKtnrRUVfwIE5Dzm0eh
ALTAXsmjyRVXmSj0l3TOCoxqzWZupwe6Q0hPIBjSyJ2ywu10QIOgAMYYAEIoxl5Pp7OxJilajnVr
9HDANDv8MCtK+1Z5HVBSrBqNfxqLKs3W61Hw5TLTAqO0oHbJaagAmccQoWa/qsy3CrNzpwBhp6gA
rhgC4zqHoqapxfCMx6ADvu7Diiwx7tHyg2PH9f+wdmA8XMLvotS97ubmFRXosVPHYIZd7vehkqEF
4exdl7cneKn4MAiJOwn1GiFYClWbxYSKPdtdwd9y0HwlkePFxoLjdH/XbQ0FWx86O7kH5azVrhtc
KzedupmD2nHp+pJ5xL0PeWPILhL84683j2YC1UALeJGzhCpyvSk8Hfswlkul1ukhNTbZxVEMg3vG
rvGtcupsCmBVKMQTLsCHrAnios4aMWSDGrRt5B11bCMPqFtVb18+gMucIe5JXlZr8E2HWPRY42sE
xLGsD/TZ0cYtwvliZMqevOPNsaWXy/tgqeTwWtDXTG3dgBSCd5kTuBS1/hnHpDvWQ5J9vP+FbkeB
BUJoBVXMhc+1f/2FosHM4rpFIbMdRXuhSjg/u10N+/D+MDfbzsCRjlAKnXkBf6+T6qHP3XxQMkoJ
C56lSDy8QY0GlyFr2tsIN1cUR8nh5U0jnP8DJXU9o94oxlZangz6VISfbZn1xy6ftcuk5t1ZiGoP
TH87NY4u8qI038E9oRlzPR7cfuQncm0IaDArD8akp/7Q1/F51MTOadqaGe8RniWLrjbn6nqkqYEG
mFnqEKSYUZ9oadEmTMbqXGtV/c2Mq70X8e9KwVUBaIlKJEuL9Dzt+PXUnF6dI4dmQRB2cXSIYYM/
OQVCdX0VVu9csF4/sn6yntC082BV696FTuhwmYHMBamOh+BklOY7Q532TuFNVsAq45SBoqXGt7ac
VWEqTpy+6g1lDHKnmvzZNObjWHXV+7guhkOLdNwnJ+v22Lm31CkqYdygBvghXEHo7V0v/1hbTQMZ
TA96ejvexzDtp+JzbkDN/VRVUKB+RO5s5meQ1ab+TN1iQuGla1zxNMToP59E2FkhFjwtSbXXmtqL
h3abeQBvZc50sws8ZQe9jsKfHeVW16fKmSv/2kpk5RmWoqMKlb5Ii/YQDyLxHrokc5tTj0dw+a7H
mMX7NoVVnR7JgSvh89zLlX9qpKtjP2k4bUcUfuLIx3FiMuSxoToVHiqKpO1bSwKsDngN8HnLSbih
UNGjKSTpjBG4SICqgAd03kMJ1sGjUaZiJ6jcbgMGAwkOYYvXOs+W6w8S5o4wstlZtK49+2+jc5vo
Y9MOZnnUI8soL61phXlAj2PaI+rc1PeYJu8kkBxkIJS/Vil+Y5VelE7YaaSta/qGl4kHnHKBsvV9
+yx6NDAPVlOLU5XZ4cf7kfQ2YDNRcLY8reF0MfXrSSMEXIyuWRtBhWTIAdasfCzsatohPt6GGkZB
LQo3FHD2jHY9il7PY66HiRnEkT6lvlfZWfuZimftMRo8daRrimHcSSE3viceSIB+MfegWLEuKVoK
eqTTwKA8Baf+MNtoftGsVkrzUOuj0h1yxGwiUHvEn8f7q3o7X6I3ZueUln57eaw+aA2YZbYG0wzA
a9nGsa3SaqJDjq/AKS7jIvTNNmra4/1Bb28OIEEL45Ai8eL+s/qUntsDzIAGDq7Jcx9FZDIMnP7H
tHD3hBxvN+zSg+M9w0vbBKW/uqQMa0zahm4GgpS4Hht6+NLk9ZdhRsPflPEXoeDkXElzZxfd7lXK
7Iv6Awkgz7i1m/oi4TGkBriXyQbqkeJxdJR9It4KMKQgQndxEfdcRILWfH48zVRYa0hMDI4rDmNt
RJfOjCy/Rqp054vd8vd5RZHGYAv1O6ldw9yFqYN+q1s3KNSoaP7rJt4HhwzIFZAVsBLOBfBzGJ6L
qEicY9hGhobGOe0INFmswrqMadTXz7YR6niR91RZHkojJFMliosqR1qlxgKss9oy26MeLHvp+ipf
KjvESypIwJjX3bMx9eK8aEovAOclxiBTBwtuBezQ7JgPtpY8lW6ttQccc/GycRWMp06iL6Mv93f8
7YYgYqLwigLRwtdcf6oBgSMHSlcYpGrVf42yGg0/GCmf749yC5FfkImAIMEgsOW5rK+jl+YO4QLR
DgNUWDlUQMew3LasHGeiQlIOfcA/AkHczFqaxUOJ8ecHtzdQ75lAeMlHpW/lo95myl5laGP6LuVe
7JgswHlwJa5/V1Xg+zEj7xAUUwSihTezV/tDUwxvbu0vHIxF2gAk8lIuXx33bqqSqMZa8Qlt2+yg
jaK/KA1CL/fX+SZocgbgLS1IHUozVBiupxMNeYVVSU1hgVbwi9fE4qGGwPxec4ruCbf7bs+U4SaK
MSDaJOAw6ATxnlhNizxXmUuFcqQ59N5z3OHpc0G1qq78KelQu66cMvvPbOcJHSA2106cufl6tNSB
rHPj8/0WRt/1dBHgzUKlAp+D2Tvpd0lXFo0WLyt30pqNZeUmIq9dpGAQql3dvVVZZHRXc+p5XTwr
51w3Q+Hrqaye0ZuLjbNlxOPe/XALZzYpWfJoInwu3bx1HRa9UCy7J3T9xyEd5aEt0yY7lTL2Xl1t
dDTfdfvovxzPPWB6YO6OwCJr18eCOv0W048Pj/e31sZaL8wvLJOxBdWwmbte60zUsVOQaQaGLeAg
WDJ+DGOrfrg/yrJfroIik0aTdUEaE4Oxl7seZVQkPExRaoEIRfbQ1Yh/tEnoBRrbb2fzbGxdiuoL
awVULnfI6uiH5SwKOvVaMIyqPCZ26iCmYqHgrIzFwSwd4xhq6vTS2tEeQX5rkmCKYIPC7mDoVZaR
2oMReW2LxByySs/AfqeXhYX2s7QH+db7HkIUj0XSGcAui2LM9XoW3SRA+Gpa0IJhfQA/4DzoeZnv
EEA39gaddbpElJ8XIvuqqKQgmdLwjOF8pHV9SVr9H0uExs4G3Phe7DrizFJ/oUG3+l6JiJwqUXjs
RbbUT5HQ6yeQrWAnjc4W/pTpzqccx6BTGYlxJ6xuDk0KvGgALEYFq72P7UyhhEakLwDB/ENdIOlu
Z4X2Ze5t+U3FHQlzIy8EOWzvKR9uRB78nxbNGJB7VMBX5yFsrS4ZwlkLytCUz1Ei4rPsuuQHAtR4
u87NW10DuZ15xoO0oAoOVXHtJwSIUNMW3XqU+R3ttVCa/qjOTYrzogRrev+sb+2apQrOjqEjiVzE
9d5sukil9IqbSIRpyTEtsvhcxWQ/90f5rQizCinU6wzqq/ADueVXV5SYQhsos6kHdlg9jYio5LXy
aMTKO1WNvhSKdVKl829jmB/62Ptba10fg4xTbxnQW0vdOcT2Hr51a97gwKgj0qnkVbX+QdqIO1qZ
6nRsuvJgd2H2VEDlfbg/740gw7W4FEZ4iVPmW6UCSp3G/Vw3yEqmRfGpz6IsiNLEOs3tvAdv2dqk
CxUP1DwLfePCpqpN36QOQ6mw+P+hQiUDI57tL2Ecpo9Z6HVvfRrSyQPGQzJJ/CTkrI5jHiqqObuZ
GYiiL14o0GdHDwXCQ6Wo4Vm1G+ftQXQpblHWQmcU+vkqXmtpq0VY2+kBzs0z7q+GfkxU880CNMwK
gAgoJRqGvH1XH6y1+zmB80ChxlEEyqZaepx1dJHRdNoTud7YgYjTg2pV+W8579cnr9aNEJoZ3jqx
KJuPgxNFD7U7VDtRU1sul9XJo6kBoouYyfvsprMhm8HMI9UIornzLvQjQsiTZfgyFdPiI242XYv8
jRH7SgV/I5N9eBp0fDjuH4SN3ckBIJ/gxiV6rVXt5paaKWbiBhhenkJUSkUYKLA4gPkMHs6kZron
x761vCjimsQcNMtvumHjZLRahcQoqMBwOlqpqx/KupvP9+e1JLfr1QWrshS5ebvdqK9Lp61TQ4/M
wLKGX3atfG4m65mexCvX/Sc3mV7vD/f7Pboa7zeKg4cMYHkec9ebxikK3Zii2gKLgFzlBcEpmTzy
fpqHY0cxIz7mc4rWvDNm9SMvt0i9DBG+fYdsbuvypxWnhf2ouH37WkfSMj8BuEvcYzjKRDlotWK4
F0cZnJcOztOSxSYjbhOlnetBp6i5/pfMU4SKSJb75FlMSebhuWh4ny17nupDHedkTgLn1+4xnHU1
u0yxsAATK9ItHuD9y86Hup7I70YzmfjfCKkoxPlwro7xKMzv9ZDn7mnU1c49Gq1iApuE0QQbFvFx
96i3PA38VEEl1jedWEdja3TCr3z57qdW5GN0zJoijU9GmKLOSGKLmtZQU7c65yBucn8Ks+KT64T6
r4ka9HCQujkVxxGDGp4Oaqh8t2voqS+WWkf6cxUXItAjpy4PfWO2X+MpDOuDEau966PZa+QPDe+U
H7WiUpGwu8KM/Yk4Cf9JU7JfuSpldhmSUf8pQzhjBxhDrUfgGlBfLQov+yvKPViejV4U6hELtt7Z
OW4bm9+GI0KyAjgWxNbqdqNni7VNgZxxJ0GWlrUD8Gew5+P93bg1yoJgZ42pid4kg1VJdd8b2PyR
olu+OkGLVsxpTydmaxRuajIv3uw8TFYhWQKfcGagREEr+vhoyNE5jaHc8zbYGgXcIY8qsstFROX6
YA3cLJ6rhMzFUuXnWc2G74XMotP9FfutVbo+vwv7CJtBPstNvBgpL7Z4DFHbLE3klaelOfZc8Uqh
cI2QiX7E8wxgjLBjUtm5R8XymOJ1+AsDTWEctdTJxRen1vtfKjWadO/XbdwV8COJmksfVwWkc70I
8VQBqQrBrdpo034rrVb7OKWK46A2Yhn4maZC9Rehon+mdsjO9OSmgFbD3kN/61MgAQeOftEVu6EQ
d3ZBLoPYbaC3hfYe8n38F1oD1k45Yfmgqy9BbxJFO7QiKFysUdyzayqUTEgACTs/pzSMLpKzf8h7
2e8s68Z8EFCh4gS3aEHFrTIXSAcATJpQD+JxgL5ile6hUByxcxNtjeJyEjknkMM4LNffTlpWVhJw
9SDpNXCEBUyZoSJc3d/AG/cdsNb/P8otuG9A+bcd9KCoBvlcZ4X9CT6K7hdDMj9pjag/57Lae3Ru
Ts2Euke+5JFBrN4ofZTNRSwKpla5va8Ib3xoSsfaWcCNDQEQFKjYkjFQ9FjFmUiJO1OvRiNIQ0s/
DpH3XVUn45hUWbyziMsxWm091CYpCDg2L3V23/WnwqUttVuAa7DFAWMqTW5Pp25yM3GWosxe7Eb5
VMZz+5S2ofnt/vfbWEqGZnbsePbIepcYLo/ZnC5g0PKAPuWE8BN2CXsFyVuq5VIcYHIIdZCBUZO8
nmGjTOlYebkZ5FH7IbS0/2ThKtAs+7OrWP94SXJMlW9Oo7wnGH6aaYeiZKO/uqBFfJKsIw3Yyo/6
4WMipteuteeDNu+d/62V4IIEDYFSwcIKvf6JBq0QR59YCdpZeBNPs3uOUuzH7q/3VgGRej5/lbUI
ZjGL62HIGWk/eb0ZhNDpAQuYVYN+sZzNl2TAGPqMrGfUvyvsocyf9TmjdqrpCNmcTXqNGslQ5uw9
3LYmzvMJIgSRHoj6kqr/gVUEW49MMpyvoOgxfsbFozipqbsnBrQ5yiI/SRURf8A13GSkEtUxPzNo
rLE7V7o0z4ls2v9hO1PIBwyJyCXv3iVc/TGXZB6mGNUIk/JsLk+NapcXG3P3nfN6GxkgcywIe6A6
zGf91B1kQw+pqs3A7NXoLF1YeF6idee66t6+bMtQQEsohdKqWDOaJmTyc0NU3MBqZEGqb5PhuxPv
cmG2ZgQ6B6wW1e2F5Hu9blLmfaIYxDrDMlNUOlIqMlFmeeSvYbXzZtkaCyIqLQIwMxq1n+uxICmD
P7fZbyh5R+/GxhAHc3CVYGorb+e03d5O5Inkby6dSJMy+eqw9T2q/aNiWUE14L9uRWb1UppdeQGg
5P6TgKL2G9mpO3vwd+XhOpwzKjQM1JCoGdBJvp5gUnSl5gjVInXkZfYyU6L/N028sraPVVzjQt7w
cIh5n+n1q45Iw3wK81Z8H4AJy8MkdNn6Ks45ryHqECko72FAEQBzB1iKcmHE84jq67NVV/2H0Iur
v9MW6YhDb5r5fMhgCc2+UXjRa1tVyasVW9oXiqht6+siDT/XPd6evq7IVLnsRLZlMdfTxkeB7wof
ZGllr6aNNEViCc8OYImGPn1c46El7h+ykIhidhoPstT+KGRqPOQhdj54VmCNMSZJ8Q7jvOp4/+fc
xht+BRnCcrkBG16ncwpWkXZfjjbuNG10xJ/UgVk2uTvvqq0NRs4I5YDGueaty5h6j2NI1up2YCbK
+GMcdHHAGaN4CEWSBDPUdF/K2ttheG5Mje4ajWEoAcA/1p0Kqem9YfUJckki+qFhA/LaytL+fn/9
Nq5sgjXEdPCOS5K6hiJaQpruLGQYlFFktT9UR9GRafCQn0/93MEWYB4lAnZRlLj6hSvbjII2x/DW
RxQ3F+LQFHqW+F5Ej/kzNurVB7dq9OzRScN8QNTBttIgSeYyCtK+zB0f+cXC2NmSG5GGK4CqCDxU
rpw1CmEch5J/IgfJwqE6Ij2HJ0kHR6lCR+PtVwLLtVhtLe24m5bAPJdzxil0yLZz+9yEnjgqRaVc
srrvdoba+Pzg1JkUwHvi1Nr+opG5xAphYlagvlCfaWnuVs5eyrY1ChWlpT7HfEgLrk9zp0pPj8bS
DZTZAglj4Pki9TncCdAbo1C54rbkQUSv6nex8o/7Wi9EXnfxgp+iUXXu7GS8gNvaY8VtjULXREcA
gU4RjczruUy1ZyZpAmqpdHtsYJEpfaircc8C4jaLX+CW3NR8Fq7Rtd/jZGYUdzm4lNkLCqlq9sWM
pwfHmCGTxckxCe0Tfer/7h/TJaiugi7IKPo04AgRylhD4mvHRk7ey6zAIbJzPJX4NeMsf3fbUkOX
JOaz3R9wYy3JD8D2wNuBJrGmTEpZgE9KpRKglp4catNIj4mwi52TezsKkrULegDqPJiJtbIVhBIQ
3f3sBAaCBmcv6guosxTO3joX6BEW1Q2yEJoX6y/WWsLpSK69IKJ4+hpWo35OIE28fRTomCROC+MO
etrqXpStHPUppN7nLPXJHvzj33ZGc/TNc4Eny5cBcAHYdw0KTFI0zQQIlAA4QPQ69s54zucs+/I/
jIIt/AKqXGa0igpDa03oPaVh0Im+fphdbIViHqpvbu3QdSGyUTjmQUYqf31eyQiiGhntMJihVvvj
DG55iMo9m5HbowPGANo0IBJYaPBWrkexp67zmt7xIFomZhKoQ2t8qKPIeJ5A12hnc/K8T29ePVAN
ywOfKhPv4NUrGMkVrNSoxAbg1tzHUM3k0W6MvV19e+sBUKE1BpMAlKi6Rk9hEdXLJC/CIJ4rhZRx
Ss9yqrNg0NM9l8mNY0qWxRMIBvXCGlx3HzyjqVwzC4MQe7dftBuT93XVuDt4181RaBJDU2Nn87i7
/lBe6FXz4DQhIoVNh/NF3DyoiJt8vv9xNpeNWtlSt6bFve70pW6MK2jNKDjZhSdVj+Kzlcz587DU
X98+FAAC0HfLUSIsXE8o1r2iMrou5JM04qDp0j2UoYO1cpfvQRW21o6wwMPxdxFwXVqyOjF0tUpz
rcSz/r07D8l51pM9LZWttaPnRamck8Sfq32QNVoXDwq5Yhw69UNUedw9sY1R2VD2j/fXbmtCxAYA
CqRa6NquNoO0dAWS7BQGGeJ8ANgT6+zksn97zMash+t6oZvjwLCKQGqEJaObGPQk4zn7mpXjF9DN
+k6KvRWAkEtabh+WjdfK9TaQilkkeZOEQVMbyoU+XfZeq+LET6RafHLUuXx4+9JReOEGY3/TL1yW
9o9kK0Z0sBaA81AYSqtP0omNZ8LEnkvP1geC3wOyFI75Aiy9HsUGyytTXFADyhnjacaxJzDN2ft4
fy5bO86hN0OzHLVIAFvXo+DhTV9SDGFgSC05RjhcP0cmIpgNxrPn+0NtTggZlKVp/LthfT2U2VYo
4XoMBTBc/7uq2ukpAde0t26bM/pjmFVQaLGpSotuJihUnf6sJtaLUnnxpVawkr4/oa19xwFaGoHk
Jezx6wlFWojskdDDoBfdF2k46SVSxsFvK9mdEGPN/fvDbU0MyVAOEU1BVDBWG2Ka8FCxCpPbPDOd
z6LPmm8VHJ/8GOKItTO1ZZGu0+HFRhWFV14TaJCtmVgdgn3QzGT0NDtWe5qoaP4UVh/+U6RjaS4z
5GE6SgcZzvtz3NgjCKtBqCSkA0dZI/rkMEM/khLlSrTJTiXB60M3OsbPN49CFZ07A2QtlOs14tVS
uiLXQEQHcTzji0ZB4pR0lf72uSzFMqi2iz4wtcfr7TE0bUhlhrlo6FQtwWh4jho12QF6bqwY4BMH
1CBWPpQ2jetRnDGqXYFlTxDOqcT2dFRPdut0bz+72OeAUCRGoJ+wloqzprrJKmoDAbpp45MbY4cR
omy6o7qyNRe6RMAsoVbw72rFkjmNkk5rnKCYTelXgxueOmsX1X17jhAL5B3BgWXB1PWbyEMcztaw
xgatP+PHWFbeM/1Z95THnfrmS5a/H4416CAyVb7T9cfB4SXPFbXGFtUZjaMqkOzg9q92lm1rQjBl
iawoWnALrtJhUf8faefVK7cRZOFfRIA5vHLCDZyrZMmS/EJYDsypmfnr92vtw2o4xBDjNQz7QYZr
ulldXV116hzdyj0DK6jsun4MG8rBG1AOrRCr3vHp27jAUmRSx8H5SZh5vSBlUkZdj/HpuXe/9pny
OsTN35HTvxUzJ6mY250S3ebSJPkZHUrqNGvvVjqESJaJpcWlqh8mdxx+cxvduuRG5xzvB4U9U9I5
f7nVaw1esSyTB0lR58+TPiK8XrjlU5vHyc6qbi8OnBv5FUYmANzdIPu1plmKInNsWP6tj5Yj/oZ3
+lvUuq0PmOjv+8u6PVPSFggPOQXNJb+KD4WdO56QtbtE8RofRJE49e2yF7c3No8+kcwiQOOQvK5c
sO8nT/HMyXmtGIJfDvAFW4dhnCr9SBXT3TlVW8aIyWQJZJToba1yFgiF3bSNbOc1iqbcVwA3+Xm+
/IVStfFw2KOPjMPznfB3ahvXPgGfsifGWHdfZ0rSBzV3hrOgd71zqDY+EShhuXMUoHilr6KEaJAu
auLFfQW17x1muNyOiqj+edgPaEhxGUnCBx61Kz/gsh+TXKcWoIlO8buqK57zSt9TPvg5E36dOPDq
k4zgdG2o4q4T/hHlcmVEnOwVlehFvJbjkH4SQNg/j4jk2X6jzzDheE6fvlMyTtYxW/IpPtQQ6DMm
bDS2zqEr+E+0HGHvb+a41PpBOOHS+vbY6c4rHlh/1Lx+Wf6MiLvhXzlkd0rnq4mhVKGPdmOcfIsr
obUHkOXQTd3fRela95a3ysGgRJJEXi5PaHLx4nUa2uqUGNPwMs728jErwi8M2E2U5ZPsfdsm+Y/7
5jc8n5EkCsmyMgomeRWjzNINe9NqUWz2GN8TTZ2eYwi5gyi3/3rckmy8gXNjeI8377XnD25ozLF8
uKkmKpnuoConqtYOlVHGuu+b2nB/EjEai1ANAENZ50mhm3ammpTKqxIV0SlEPOyJPXiYJphyBAh5
eAzk/oGtu15QKPRFqctEeTVqMZ/dvmZOrYm+m526R8a4tR7uKqqtNp1tMtlrS4NRFHkx28or1Vb3
OMChYYEYYvh+Z9+2nIEPI9lQGTykwHtth45MXHdVHAWOU1XHpWjL3x03qp6XxRmf7n+iDbQFLkdP
kscuCTOl/2tbRqMs1GQFZDEwIhJ7Pwmj+jLXOmKqOfPathOrvl2Wn5Sye4JR80s8zXu1ke3fwDpp
RHEAeEZe/wYyjkZoYFtejdxu/7XCrvnez+pydGGGPeeh7fla2IZPWSGc4+jq4qPbd9ohJYLvvP9/
9jxXUYBmpZxZodggr9XrX+J0VqpCZd8EC8Qf+cGEE8D7wvhmGp/nSU3NP9V8Cn/U5qwsL10bwQ1S
k+EgPamlpRIeSQohrkJSWIelcx5y5XObzAq0sjETOMeF0RHtFXCm8oWxGK97j3Jtk/w22r3SH+3O
ZEQ8a9SqOeRd4bSW78xO0wMAFuprDdxAf8eIPbFUDRNxsrzEy7+NZj19SYUh0kPnIqTga90UNkcj
TNCGtnnGGmdlUn82pmxneVF7MSmfmXalDuA3SiOWC4KqcfE5Kepy+FCPS/SxHLrIetWK0I4Pc1F6
n+M0n7RDqEeZFxjobtW/5/OslgegTMro50bs1YXf8ujMvlhMM5VPAzlDdeThEqOXEmZ1dwir2AOH
qk1jf67crlTejNHJ8ye3bu3sdXasbvInq9A031J0XgWm26OYC9mCMfsjvRPnmWGKLnJ9aoDi71TV
Cu9M67DzSKu0KeTXTdqUlofKLeiW5mrZzh+cOc+aj7qoyvJ3ZRKTAaFD58x/ZWYa5adc04X2fmLw
yfFTkPS1dpxTJyxPQDziynejxJmeWqtAm/Jo15FlBvBvFfmbm3hJfYz0xeIhu9i5tsfcvRFikEmn
sE9iQnF/nQFFZYHoRKiFr1LWOEB4JgKqEPU72c9PP175OVhTxrOo4EG4uSYMYLBVyeO2VsAH6lqg
52b3JY218ZCEEuINWmJ4gaZS+5jMi/d+qdX+M2KQ2Yf7sWdrrfC7AyGUlx7crNeHrZ6MBtFAL3x1
oGQ7aJTFT6nejDvBdMsKr3WwyIgpSJbpayum1tja4nGz2mns/hYVYUybtql2GjIbIVtCkKgHAO+g
RK5fWzH0EhJlPYuCIgwZLPAq/TfZ3X6LtUjdm1vaWBGoDXok9Jwd4GKrcFl2oliWUFFeQ5UQfdDD
4TOs7mJPzvBnDrxyEgDX0HbwngYisqaoSp0um10DO8mwvMFLc1DsKPXTMr4QHV/ayXtOVffIi+cy
jcm72YheWhdBybaP3ud2fhTAWDptfoLQ91wWxR9d3pwRHTtlBUMQkVIdZnU6Wu1c+Ylh7lxrG69Z
4Jpy6glQAzu0uqmhqc0mCLWjALjmt56Q71NFVo5GK94Kg39X9uNTgRxY2ainikfteI3fLJjsQk9c
RIFhxZ1vFtr8QqY17BQEtq5KDMiL2pIP53Xjz2sSewqnMgpUF7WasEif4jxneAysoGW/s8NhRFbG
/SHaEmVD+8PYOztX5JbzsadckJQlQGevdjavI6NI4jkKmDHR/k60rNf8RgDlejg2gIGVTQzKoWDu
VqeW+jhSawsfMIaj5phmQkNPJNrj8txcDMeIhw28VDetknlQRm2pwijIRzOiLlUxduLr6N0e76/m
1h2p4PAXpLJy9G8NtaoglLcH1UwCtRns/ET9pUQIdclgAoz03kk/5KMXfzJKyE129vE2LsFmwvA/
HPtUxqjvXMclAKU5g/FVFuiW8UKKkD1B8emQu+7Rv91WPuQUtYQQAc+9reegFNCpLsCuIOH2Hw61
qonCNxsn+eBo04w058CY0c4p37KJl3DQweSSLq+cZAnV1lqaqAxqPuPHOddEcujNDtqqJu+t9/Kl
+fH+h7x1GL7gT/IuiAgp/q1Cr5O6BvDiEjoMU+u/h3ajvmRame/xOd9+NcoFvOdphXPK4Ie6/mrk
dlo3JHYJIdroIb082DybvempUuvHCyFMOjJjLAU1OGrr3LtMM0Oba0whqRFWL7OWhNPT2GXFzhHY
WBKQC5h5KWSqsvN1vaS0FBmgBZ1LK5oV37Dq5FRpeQ/mTN+DLdx+JNpQYJjA7FNahMf22hTTFYq2
QCkeDMzI/aDq4j25IDL26BBuKgaUjUB1ETmAsNKkXh2tGn5csKrzGGjKgjSgA22Y8dbE+pj5pRVV
3xnci9O3pSmK4akfRYhsSF2KPW2Fm8VK/Ca5E6UfqTu0lp1LLeTfFiYTghwpa41ZuU6D8o3J/Ifx
exJcjQlOuC3b5auGr4OaQh1xsQZqVo/Hfkrn39p+aYJ40ZWv90/ZzbkGkSyl9GgTQU4ISuP6A5re
0uh9bgyBWdjRV5F7Q+SDQ0KCurd6akcw4j8sACRB0KAamOOC7eYmp0JSoerKRh8Coaf1O0RtSz9T
6+lRwgmETmyCMeyY9M35CNcLC13EzGxhDsFAF7F+VvOl+JTAFrbHO7yxgQ6YXuITfXM5bnhtp0EQ
RlMXYwxMo6UHogyd+RSLvI/8tHO7GfqzvZFD+UmuckVWxseixoMYAYQPq1A81kWtiF5abLz+n1xr
y+dh0Kan3Iqg6jK0+HvJO+6Q6POQnO57y01kkaZ5+jp0ULnD13i7xqlQB+bODiw0OZ5NXSS/C4S3
nizR7A0jbpsi8hOTiWPrZ5O6OJ09x8MY9KGNJn2tVkZxWvJcvWjJsleo2zjZ8N0DvSI1AR63xsBE
ScTRbtoxyCrb+FMvOzPoSfiPj+8ewyDojkqUF6CHa1ehxGJTxlCQmC70FB2+WC95T5ujU18qBfKg
b4+bg3WQYg8TYx6MAdfmcn2q48kMKWxGcpbY6ZpzHY7fxqXbY1bcOgPQfVOylkOq1pqnjIljqNPS
bArUZVp+gAar/xyiWRuf4fLNk7Nep6W244mbJgExSppxsDFrvnZa68NYWvkURJTpn3NDFbZfeqn1
R1fPRY4AXUR6/h/286dSumQ5ctYtz1xL1NR20imwy6H4YWvzfKYWAxfYGLV7N8DthUcpEsApj2lq
rbQ0rr8dVpyGlGoKOr1PD6lCjPYVUcbPPe/dj1PpDO/yrhQHNzWqp6qu91rVWzGGdhfps8QD3dQL
NGspho5yaxCNzYAUXFg8dUWVvYj5h9nTvPRbl2Yv4EJ92dnl23qJnKzlk0KMIKuk66XXYwEj2Izb
Tk0zda8Ix8fNoTJgoDiUQxT+G6nRkPhmJMoPUdsOHzXF9GsKDuXh4c/N25LfQGYDxNJb3YxzI3U7
0eXhEk7rczMsyG0qyV+DFfbP9y1tbLZMP1Ey1EmtgWJef+wk1hmDcZIpQGVmflES0/geN211LsSk
vSvDoWd2R9FP5Hp7KPGNuAchuxR+JwvgFb9ys8pLVYMq7MRLoh5Ok9Gl5z4LxY7+wEYoJwuFHYUo
JPsgq/Whx17UXPpT0NRdfSq1qnzfOf14IqdLdm79De+RPKsuKA5ZIDLXnVolReRMKSPgFcKepk96
3laOD94tfZuKTBkPbRiL0jfimflFY0IH7aAYjEid84jO7o4H3X5Xoq8cpqeoAxB//VtqpAI0N47w
ZFX8KL3+9961X9px+iqYAPApLvuh2X+570u3X/TapvzzXxrw6PIWHhW4IVAGDmgNLhEyiCbZ8djb
L8rbmkoHfV3w3TfTVW4bJSgKy8vZKZzf66Y1/jCztEn80A2nf+6vaNMWiFEpA6/jPysf1SJBXgNP
TICs2XhQzXE6UblWDmPsPR7h5dQMnS2DlhC39CpnNBInLyOdZeVhpzzPSZo/22pRnifX3fONje9E
Z1UWKCAmpfCyOhPk9fNUxCMvmiTOzi11xtc8r6IdXJPcm+tUkQXBxUJ/hcByM5vuznNr5Oo0Bp3D
5EJeMhoav69VNfOnKq6gsNvl0tpeF3cXhxA9s7X2h600na52bGE3cjMlEEhcqqFJd0DYmz4BDIOa
I7U5Dtm1l+MIaAVAKxOIHr6qQYkmZvxrgMtG+fCICQx8koKX3irFZuoR16aiUHVjk9pA0PWihzoS
aFhDp/h038lv0xmqD9C2M0PHtvGSuLZS8Dyry0obg8YcwM5YnY/oeHZo0bz2i54X0n8wR73ZBdYi
4RLy5/wSJbRyNHqbse4gGVP3jQ7f+KGddOffQdWUZ8pL8469La+AX407jjSUf+rX9pzKhmIsG6Yg
bGjv+zXkL5mfuH37+Dby/2eEhrYxwX+dOxizAMJVK3NgQKTqXNyWgcVj7jZji7VxSWCz0rLq5f5m
bixOPouAQsLxz+i6dNZfNpMGNcWVbFADCuFgjMPmWwKJw/m+kQ2PJy9y4TOjEMKNsioJNGE7U70U
amDWGtrUdmx/1Hl+vZiNW+/pPtwmn4xTySllWe3jubeKTUuy0IGMxACy2M7Pk51iIXOT5YQqjC0l
iJMRvuOxP6SJknyfhbUnfrO12F9/wOo05GWvhWXcD0HbMJnvpErqG4MyfVC0avoPH+9XU6uPVw0F
GKisGwKyTjreXmz4RoYW6f2vt5EJSBgw2TQ86XQB1zs6u86oiXkIMtedDjUe448R6qdFO+eHMtb+
TPvU89vO3vGaLdf81e5qI2nvL6EYxyHQrJQ2o9Fkb0iH70H5N24ZCQgB3IB/whm+2kND4dY3Ywo6
JrK9R5Lc+BjaWsj8UhX9o6hD6PeicY+Pbyn3508PpVi2LqbGUHvNg0vhyiu6/Nuc92VgpkP3IaWb
fuaSbw+J3UYfaN49jBSV+BeGkJGuhqKDnOT6vKsu6tUiZ7kK1eKXKBq+uUMtnhP6oTsJ5E+2i9X9
Dbu9hB5CmMWHXPnNaBdpaSbUW1KzmJ70pJuAP4gcht3Cc49FtGiHoTQQq8jN9impSu9surH3lEaU
F4yp7U5a5LknwF0qaXfnnMNF7I3m/sxib34jo9lgbskx6FVdb0c9pwzXmPEIeXRX+65WFG+1SanB
zZqj1xkRUrOJdYQ/qj7nFQ92xOL0V0Q3dLjXOuW02Fn9+b5rbIUPRg+pClCTAwa9yg60trA00atD
kNZW9KS4afxFX2CDWoS3Nyex6fqye0bopwq+pjKbC9Ut4HceA2ehhHlOpqKoQDlEufBdqzPeVFsJ
x0M6xXssrFsnmyuOtxs9fTmBdL3rzIynpjNnvE5Hu21OlkB2yLcmazF3ulqbhii0yAIxkKV10QoN
cHXR3WIMXBdCiBSlPl9QKdsJwxv5D+99yTzGW5skYeVEHTO2yeyZY1AlNpRdk7mQ0bVdlfjETWSn
bKG2e2NVW24i9UD4bOziDceWJYDYuLLoN4+a92VQh5ljlswXjcRoJw5vLs/FE+WcBJinVYRMy0Ir
+zwcgtIr1XdGOkLSUuh24atDrL7pU7zXAtr8agB75VSslGiUV/wvOUk92IqWV6ksXixJ+DTMS575
Q59VexyyWysDp0qTmmFS9KJWH46ZMSiwx443LsgV3bcyjVy8N+bpG9STZn2ulLbeKSdsmiQvIfHn
rXYz05UvqHkpCU8nL9biJzH25eekUd0A3nPjU0s/aOcEbNqTgxRgRSkQ/2QP/mUvxSCyKp54ARTC
PKpNOp9rhCReFLu0D6Y7/nY/eG1bY4AVwIFEJ61uF722vMiOgaMaBTzuaBkvX5pWaRnjsdEbbBd1
x96Wp9AokY8ogFCUu649JVpKzU5cjw8I9b/m12NJjWJOzf9khmuTyh5z+mspz7Iv08VL6OCJtss+
ZVo7vYdhc/ovnwqcDiEECBIQ+uvFzLE9LPVIa0RTuugPJbbTk+06yfd8HKtvY5btNY83N0/CU3np
gsVeA3y1UJjjQBwJ2nHO0rMSdqhVtKPa/n7fKbZClQwe8h0Px/C675LplTfGeTwF3J3uyS6z+gwx
bfeKsJV1uG9q0//+z9T6vRvnurVYJeVXeAGTA92e2o+0/qKG5kvT7TIab92f7B+vJh7yOMcqfCwe
oip1g/dBLWc/j2Xdn7wWVdIBlozTzJRT5LeUyE+Pr5E3FP1qbHKmjWs30cueyZGUM+Yi1HUa2y46
tqPQL0sMrsKHSHJPNnTrRcUJk4RWNP4hMbk2WFtVqAwL3w8Ij46ES8nh96tBy792YZP/NjL3c8qz
WfkoZxOFXyul+89/WLJkgKK/xRW0HqKKXUuZ6pzmhavGiG4MhacqB2ekBDCCS3X8SkjZ1Ps2t7wW
dADRRQqMQn90vWqltJSeIZMp6MdInw9hltkfSZDSd1XONbnjt1tHkTFf0GAeSjncR9fGsrDwplCl
Y6GiwvFZcEaUg6o4417Gt2lHii0TOMgu17cBbUkK8ragmJ1rAFpL1Cr7eBA7gWzrwcjwJv1dUmqw
D6tbIBWx0dQDVpxoHj64y1yd+wahG4Rn0uWodUb1Mi4l+WVhhzsl9I2vxngiHC5oc9IOXfP715nq
LCTxdCMAQnA4POuA5E7kL0pbPO4gDEyziYBjuVzXQBVFRLnh0OUJ2Iboq2MUc+HnSuGc0lLvnh52
RvppklEBuA9w/1WkseYO3R0tIccLlwhSuWjMqrOSq0v8qmuD2CsKbQQ20JBMg6MzJ+WDVglYNLoz
wCims0NTaO4hJIP6QbKg6X6vmv3fUl9qebLd3DF3SqMb/snxBrHKdYQQ5LrpoKpD7WoRBx3O4Oy5
gWfvLSqrfCdf37RCcYirFsU52D2uTxtNJaEsHU4CtqJ4yTo9OsxlssdfvuGKciYXyA/zMzoCmtdW
SqdYylL0U1AJy/4662X71oJB+Kq0JQbv+8fGvceTkVooTUdC9XocITPbSCi2h9v3DozkSWdaBy+0
4Pkek1ToR7extMcPOfYkJRiVX/qdKx9xvSlBBpNnB336NkTzMbeXi27kTXHogY18H3j7JH5Z1HFx
oB7W7XF3bW2vnOCG1UYS8P9UEv0lsdUYr2kUMcMgkNfFp7GCH/QYN8igHuy2m5qduLJxIqih/4QJ
U1KH0OL6Y1J+SN0ZzH+QCW+A0DFulf6AFOhSnbRMn5uXukrr905Sa9H5/qfdcFb5EiJiU8eHsnl1
9AupXWi7s8qMj1EcO9VJ3zutbT0KS4enlbPOFfSzELC+YVM0QWnOWyp4RVEHhWp2ZyuWjIPq4O6Y
uoUmYwt1dUIZX47y0GovB7MViGh2WpBYFPj8JaZCCo4kQkcVLNIFloZ5OhVjWpgHCkBQwZdhqcgx
wS7200Fr91gVtnaYwCrzemRhGL+8/rbpPNsxFSk1EFAB+n2qDidd6fb0rm6twL0lJ5hBcyFbuUaa
C2FNRZ72ajDCpfeuVzr3WXNg6b/vLbeBAOwuKZos7vGGWH9HL27AnVOhDWYPZMHkacVfTTVPf9S2
0iFmbyZ/37e3sSpmVmX9AUpzRJ3ln/9yCqsGtU560GYwz9X8L9y783ycPSPeS+xvUwquPaorlJ+Z
or+BdCStjqiGXpZBUiXG22D30cUulfglT6PmY5qH1imNLf3JEFb98PkDOKlL6iy+mgR3XK9w6B2t
Kc1SBEUapifHWujAQ8LifX50IyU+Ex5zkk2UZtb4nMywZiZgUars7SY9Axkd3xbD2XuKSVe+Lncy
0IkmkRxwAXa0nj7RbCE8deybwFLs7ljkTu6L2foNIJZJ9aM8OTCs+W1TfuQz/HV/gRvgBmxLgn5S
Chri6uqtbonU7OtZbQJXGcF5x3JQpHAdcWTKtPfLquvPRl45R+rw3tHKteqzAffW418TXCr5If0M
LuU1YtQYKQQttdJyKS/J5ItE7bODvbTpntDb7UGU2ZNM2XhbU/1eHYzEAT3WFkpHX013vjJi1s1H
O5pdD7lQc+6PaaQ3y4f7W3x7JfLCJn+i5k4N4UbNts7MSTGbmnEwmiUfwFpVzp9iTrP6OBW0fnfi
+K010l9mkHkikawxnXV9MOgKlQVR4WfnonoyukX/0BOqYVMpd+v0G7ZkXQTyWWTWJen1tS2riTwz
SrIqcMc0frbtlKnTssiflUXXdm7624hGps14DvxovDihHr42lRDORna4Ciq1aY9WPXWflz5vP93/
VLfugRWofZkNkKN13so9VL0pw4gZziBzNHEsK1u5RJY7BO6SKJ8K0Wo7WIoNezybCSzcPEgcrsXl
sngJ515P6sAQnQnRf2Lks68MEeregASy9BBZTHaeH14kxng/AB+SieLqxDM83hRGZtdcDg6Et93S
v3bAK05h3beXrLbDHf+//XQ/qWNYo1TLZVjh+tPlWdxTKqarhvDat9TolHM0N9Pp/qJubyJaYZJk
DNS0DeHcyj/sEl6QzgCVoqatdohhGPhUw7XyVEbzd0eL88ivndI90XH+/b7h2zNA5sCLlpcedVxm
2a9XV0amHkK+AgyhKIflncfD6EvaaPPwHqys8fApIEBz6zETJDGc6wM3OWNSMXJOza6JssCYk/jQ
UCrfedbefrD/Jc+Sb1twmmti5LzJQGm58RKU4xRNR0Zy3PQAofnkPeyJDMuCcABRD/CGh+X13iXh
mKGF1OtBOk3FpXDj4dA6cfMhQ4L0OHBX7rzHbr8VaAfw9DSVoSehOnhtT7Gi1EaCyAgKW9E9pFSN
sj5MoWi8Z7My7Y+PegZaCxwzIDEUI6BEubZmCUDYKec6cESrHxYoAc6RNcXvulxVdjZy4xYnFSJV
BuvJob5hzBZjp+feHHdBOYT5s5vqDFFlcfdXpzOvDkthMhyrzlGOEoz2PuvrpGTUxJiN0/0lb3gO
CGNYiOUgJVWY1WFQvDRW+JMe5ENWHbsuz5Q3Gx4ssRNSbj8kVFegS0nIJNXM+pWZ6GFaNlY2BLAN
mTShdNqIoOCVl7gbtZ074XZN4KcoFlBLYnyG99j1ZwRSoRU9TNGBsUTeUVfr8ZSRnvj3d+72JQtz
nJwJpZchB9NWzoLwUqoPyNAGzVQpf4yxO83vO8qBT1k7Rl+AvKUKJMvWvCfXIX/9derJjBr1EEYL
eSkwG3e9OsNuNEdU9RQsY6M9tXU/PjEdnJ3aKsveK3ApPnwEIXYjcDG9Ds6Tu+/aXudkoiXFI4LF
cwEdQ9qdy7Y1jwlzNDup7c2Hg7gHVD0DBJwKHrare24oJ2tkisdgS6ERH7TRObdDkj3q8tIK7w/m
yEi7uMSvFxRbhS3ALBkB76R/NbdxfX2oH77dMCIxgxJFSuhal26ppzSwdSY2g65V3HypC0cU0SF1
4iJ50ubK/qfoK296F2VdVj5ntZG7O4nKxl5C6QcMmNKAfMKuImdTpSIb8kwNPHqG505V3IOhx9pO
nfHGGSVFulT5o+Jh8OZafbGIo8GYoacGA+2ht8ScmIXTlLZ9M0WTnGZ7jMZH3ZGlgGYle6XwTn90
dbiTcKhR0DC1APWG+DsaPu7HQs3cd0WlZ3/cP+EbW8gbWX5CHMa+oZzrLB4CdehqQS+QZwznDuQn
gzo7d/fGFqLtRROLWTiExNYcN4lZhOQIjhVkrT19jhNVO0xVpRxRBCxOzmjk5/uruonENGJ495Mm
2CTlPMav3T/s4tkb59YKIOW2vVNm1BpVN7cG9a8tzpC+3Dd3u4lc3wA6KArxVKS4cW3OUxuj61LN
CjwyBlQUhY74ONNKzff/YId4SM8XFCYMF9d21GSCVZOJq6DX0uF9kQiyyLpqd66x249FoQ3IAY1K
3hqEj2srYcOka13ndsDBexFq0R0Vqw4azVWOadp8u7+kjS/FDWOTHHMvyzGYa2Nq6DaJWw2WlK9O
joan5Oha6iW0/c3epNGGKVRYKMsSf7la1mi2KOxcb7BnJ8gVAEV/FYZTon9RqzBOJz1lqZ1Ea2Mb
aQQC9aFyQltwDdvrh9jJLOjhA5t69ivNL0f4mtflT3akAk/vhLLXqthYIJtIVkfE4O/1k6b2yKBs
u3YDu+rHc6ek/TnMUTMbB/Ewokh2s+SIAjRcjIitYZ6dnVu1Oo+YSjo0PmBoM4YTnDbIcFZVru7E
+a2FAbuTsBTK19i9dhKoIcph7m0v0EMYdHql+S1xkvy51fWdg7xhiIVJSjquTGb/V3lAoonIToch
DApGFIIpcQfr1IlW/G52kbInp7dpDKQjfwGwBPV4vSpmy/IiRq8QNgq7Nv0kdPs/lDYHzQF++8fD
xwwMnaxScInxKFwtbIwjNSYdD4NUt6bjVNXVs3CAyCrCPt63dJMy8oShZGbIUTqptraKHoD5m9pp
tDCwRZV+o6xvXeBd105lM83HNu2Wpzry4uf7RuVWXeWL0qjkKoR4nzLJukm3lLmN3C5GC8XQz5lD
/zZJ3T3++NsTTfyQWiKqxEaBi119sIToNAwWt9hS/FGNy1fg1BCoVsLx56T56/6Sbr0DY66sz1PJ
ZpBg5fNp5DZKnxCFI60JT1pjlS8UhOtnY0njHZjZ7e5JUxIdAvKRurJc9y91eWvwun4eFYsx62RR
TyH/ccrImEy4769pyxBoe3ge2TzZcrg2VEdmLMI+d5ggN+fnPLasZwLMnojJrQfSR6VQJitzvFrW
cV7QnJomt3BkJSL3kcGEhL/+Menqi9V5Hxga+3p/VT+1A6+9jzkPhoGBBQJTZZrqelmF0thJ0oxO
kGjDuz4Vx7SeYbBn8G24eGp/TswWfiLK09XivXPKMTo0jrE36CL94eZHkKf+FFQh+K9OOCNihCzG
VAMbzjvUO/ImP+hUJ58LEUOHWUHEfMzievZDZ+g/3d+BDV8FIy7zBSn6xQvqegPSTDGtLqwc6avC
BwOjPDNWD5ubyPbkzrZM8VEla4TE9tycwUrEKOEuTpCChn919cymhEYLsBxDbSeSbXgrJ+rnVCOI
t5uYmdalg2gMO1qJTPxdMO/zr3Cah+kfSeeIJtw4wKXYvNXe8Tjq7AoxryCb4uxD5YzxO5H2yk4y
crsWbCBpSGLAyYM38/oL5WG95FY2pxeofQ2mrViRejDjatyjXdwwRMIt4ySOCOR4dcRB/zbDKMz0
AqRGhRJCyY8QAOr+ow5HZZqBU4yAp0MG5Xo5iTKThUdWeummdjrBqbAc+sHUnuhoiP9gSj4jANkD
HL2ZgTDiaobJrsouce5o2etkO+FwoKmwGM9lExZ7Q+G3dwwhBDFaMgI5r7Zm6ewLyGu5lbMLzBaV
7S+tUR8UYRnvojYHsVeQBj0clKVFSbJErkEQU6/3EqWCOMuaMbuwzQKZeW8+pTygdm7o23N7bWVV
VA0znfEYrcsuICA8eH3t5Mi0ZOfXTZLvLGjP1CocV0pTiQT9kItq1d3FXYT+3mj69sPszP2jlW8a
FghkoydrSWjXWr+zdGoeYQampgjGsigdHb8Fj7sTiDZ9gmtFJts4/BrEqVBkTatOzS5Dqio+kpZP
U+dADmK/9aKrH649sCSeLfQtZGt5HSmQuLPStjayy0iOffCKYT6FYZ+8uum496E212VLIAWJxy0o
rpqqqSBkZZfEWN7leXpkTP21jzXrIIZwbwz59n6k6C2LDzpTpxKCcO3m/TAXTkn58FItVvzVadvF
8HWUTDQ/1drR8IdSsml409BPxyV3dokPt7wSIhu5VqI90OZr+7XKwIBR5NlFNIqB39udOGTg5LrD
QJVn5whsRGHZRiMrQZ2OgWj5579kdB2KG7lIOdMdDKrvSLirJ4rr4dP9KLxpBSgzXWvUm8G9Xlux
Y9eeetTOLsk4eQh0m8nz1A17VcaNjYMdmcyeoQuHivDq6jJmVae2ohGAK5i9ktBZIJkOXZjunN0p
tC1bEjEiMQxUNtWVk8SVWeRRPueXoZk9/aQVdfTDCcN28efBq6ZDX1fcm6VjM3/WQL/7b8k0knbQ
CkelSw8l6FulWMu/vSi9d1XqeorP3a6aD+frQLkhOyMUEHXoU13v+9KrWq/kYXbJKHH9Cai5OY2j
0v+4/3U3Tic4J+qPVD7BTq6Lq+mkNAmsj9llVuwvmZE8u+A5jwuah1Gm733kLVeiBkTzF2wAeKTV
xjdxXCyVKPNLrLvVuekrSRsxA/bYuc037UhnJVeVk5yr16mNo2qZ2+SXRgnzYwydsh87iXm8v3Vb
bgSfk9w2MA8Afq8/UBOPddL1dX5JauPdZCoKSj9i8Yc5evxFxaMejINsnYM6W0+TVZYnlHEw84uy
ZOOx8Jz5PBfxdL6/nq1dkzrlkrdFZgmr9eRlHXfUP/NL6bXFsZjzAXJWw/zzP1jheiE4yu7I+qBz
gxoxvCH5BaBkdR7dTJzMHtzP/8vKmi2N4q9a65GSX5jwTg7j0JKldvMev8bWjsmmrtSM4Q5d13ac
iCXGNVY6KGIP1ZDpRAJ4t++vZcPPeN4CLuBvWlfrJuBolYrZV9n8OheRQPYN5YPhTc2M4vM8RcYe
v/OmNRl0ZHtKBZFy7dVOnCSmDUvrazsy7+y7pWkfQi0zjm1iqt8fX5ktgSAUNHnqrflJYisPU7og
86veuN0TqOEs93X287uWx8PONSZ/9/XLWfZReY+AvpYFkFXsqdVxLofaWl7jFKg3kIIu6y6DO6r1
KbPDxDxlSt6oBxe9172k5NZNpM6K7UkECp2Rddhb8qUyQbHrryZK6V+tEQ7E1GLi4f5m3lphygka
VXzFAxS8LtZmYhLsJyIbemQvZz2cqxdVG+pHIV6AjmUugMaKpPZY58KKVoolMnuEHOG8+FAhuf7S
K7V2hiX9fzg7jx3HjXYNXxEB5rAlJXWQJo/bY2+IscdmjsViqKs/D/tsLEpoon/AgL3wTKmKFb7w
hr13+vaLrbnyKmD3mgZumVsJforL7K0OfmXlRVbrVn+ZWmd/knbiH4xFM/52R+vdID3mh40fnUYa
PNSXNtGOCdl6mQvmRx8zU6ErA3kwFz5fNGYg6L1xHNOd8313nrA/KaUyUeqb1yfOb2MIu6sXuJVN
epjMXgohE/OGHsPMEzXdJcxd9/u7NwuxBfq3qOlY9k1Tt5KxY/YTdhTZ7E4XbRrkJx7id9uQUcaH
CgfYcS2zg7S5nllAX86rKp1RUg38tpuZj1asdw9vz+X1mrg+2qir4RnAA7nSK7b4hcDPaj3REFAv
hS2mb0VqlTWi3U0vvldA6LKntZ03hVXWDGMYQ2+UU6RyG9U3p9ORJScyr+JIGMv6xwSd5o9BBvb2
rKedN4VWUPfl0bbKoQ/B9QcOqoNZJSOA/cXes3V7+TITNsLa6oZVvX2CFUJUje0xE9FZGLdhXGD/
i48yPqaiUM2uSvudK2PNlAChr4pK6Jduvk8s6yB16vSsnNnVjxJRs+4x0JPOf3BjYRiXcUI5+zwa
tgxeUM6rkyd+YUUFRmVU91HGrWswyY7WRdaCAW8VOvGiEgQStem7KT2pRf5ixfWHTPbm8HEo4imP
eqHP+p+ZW1Xxk2t3zYS0ACL/L9PQBOO7W0qr4B/5EYVLgxb75tJ3ll51utCLc9FW5NHDkp3qICk/
Cspox7d34W0gzaMJUYmCN0hqApvrtcTnBEmXvC/PQ2DPsL5Ueex7XwdDwO6JG/Vu6xpQ+xAzQP9R
z4G4tzlbfhsUemyq8jzGfV8dlBOX/mHAuuKraeaOvhNPvRoqXJ8x2J6IxgOQxpMYGfnr6cU0HOlQ
MFyFCcZQh0p2lvzhA9LzDrKg0F2HaFsHHoQbGwmwUOTCSaLJ0f32M5btoBxyQ2Y/rd5FvJZOvXBP
RZ4Y1iWdO9RjsMsI6pcgy8350Cae+Q8+tHEFpdqp4dwnlpYe3YFa7W+lSTJ20iwFL2NOSe0/OvUY
/EO9qctDk98TnJVcdPFQouA87nzjm/OCrgI9rxWayEML7/V6ESCZ1vnS1Pl5nAc7XDwtPxRBuYcU
vAXUgfRiv1KWWdm89F+vhxHtoArLhvLW449yXHoD4WSndk55H1fhmKRmiNkNfki1gwAP3cUHsahs
Bw5zO1WovfhBv0JhKDFsfkMqmprwFmg+YgzmkzHF4puRpuLb24fm5r6jrIbE1IpQJL+BTnw9Uxkg
64BYRY8saNweFn9po7yKzQdHT/c6J3cmBDOTlx2k4urMuslumsYSWF+4/bktzZ+DU9hIuOAR8/Z8
1r/k6pQwH7JOStEwsdcC2/V8iipt/USp/sxRKOxjqziih9jOHOugdWJynnQqB+5xotTxixZfsYRC
WNreK7J+m+2vQNuE4eGnMdPNrYeglug8F7ntqmuaj0425g9zXk0P2DI6gHallzzUs1/+U0yuvgM0
urkFyVJXXT6oBoCaaERcL8BCDdXuMWY7x6n8fSxs+SmW4sXpfOtZz9Ny51Zaz9tmoqvHNy8mWdhq
N389Gnqmsa1l2XDWmt59jHUL2nmbN2jqZ00Vi2iZ6pF8uffV3n14O09onGufHS09MMRbiSi08xws
jBBAqXoUOp8mr2C6nWmkp7Eb2/K5j5uu27l9bj8rY67tECLiFQe3PSwVzm5DHs9noUailrKeNP1D
3eNxlR2E3vniwxgPS/OpbdPipWmEWk5v7+7b00qcQMZO3IYoFsWz6+VeFTuMaXZXHSLD+b0oA/3J
1hW0K9ztdh7u29OKlDpXLdrLRKm0ea+H4mY02yRGDqg0s+m7LfPl0wJ0aCeZubOia7EDUCiUXyhr
mwnRw9J6veQWdZfC0SJEvvQh1DxYLMe6GZf+jHWUF3/pSRLHUKfSWu3csrfbiMALJDE7GCIgwjbX
05TSsEXZwFiFS6qthZDCFVGTuFX2AQIRIp09pKE9DsbtZ1yTDFIbRGXRqtgGmQHKgeBthTonxdgc
EjkFYaADC4Tv8fLeDcPtQxEc1hNWQDfO9YmaJSosBhTSzHEfEYUQR6szkgejne2d7Pf2KsArk9Yd
G5QTSbZ9vZLg3Oy6WDrj7JVOjE6XNAVklsX8SmiYfbWMsf44aUa6cyTvLCXnEGlVKPhgKrboLwcN
pEUNgEaDSfiPiH/ESzhnXf8lbdBPfHsxbzcraCWWc7Vr5arbXjneKoJWdo55VhWFdHwijJQ0P0WD
+NSt7uJRkhZSfnKNavojmRpjr4N4Z65kJitH/v+hiZsj6cVmAXlXT872avFlL3Ti8RCan2oMIXfO
JeBePtf1zf5aZ1jNJsmMiTGuP6cxDkutkrk6Q0Ea60+NNuYyTISTKiN0BxTYnpN+VPkhMQwhnrgu
dS8yRWprv5V1liffOwkF9WyDHvg+CgQJ22hylY6W2WTXuTgMfqyyoxesWrVZkI/lixu79F3HMhQ1
CWrKLnohreyjNdiN1JzYXihtrTihj1E9Fzzu/qmYO/ENFIQWFS5SwdWY/Onb6RgWGcIPWHt7pYGE
O4oQoT12MmpKpxxCUfRVE1WT6x2Eu/zqCqf5QCvTKz4bdmZYmE6N+cd68ObHwCntJzE4cX6IW/3k
aYESR2zycljmahABEDzkcEO3j6nW6q1l5B0/vvc/92U79lEVdMmUhhYIXD8SWuA9O5h3QtkZlktl
mdMSSblo//bDSJyeQE7+uXqTx9GcGcHH2h9O2QQqCSn4LvSlUX7rB4v8zlejsiKPBzVMVJc+WMhM
yoh81ndD5M1+1rFhhYOJIG/sTs7RJ2ScQ9XW+gIcDeeNJbYUCCenPWRewjHxUTIK49idowlXEBkN
jXuylhLtSLvWDz7PqBZBggNqXuf41P4t+QM/7aXDqFP0S2GHMjCLOrLyNM2PRS+FfPbRsZoiBBTb
NhwLFXiPpTlAKner2BkeskRV/cEqkCM54tqRGI9UmeIftj6n/YGPIznBtZQzPzVVqgpTgSJEJGxd
G56kkdTLSV8qJXZur9vnDkjNayMPOACp+Hr2/tPJ64osFrlMmvMixiI+FbaH2Y1Q/nR45x1Cv5cK
P1x7ONMA6je3pLTr1B/jfDlXtRFjb291YT6Nv4K2CL571gLJtontL0k9vbuGDYYU0hM1XmQVYfpu
XlolnbnFzRLqhfBTemsAK76ZucjtcPJ08f3tWd6sJgEDLDJAwDZyPVyW16sZpK1hTra0zxpl2aOT
y9/LutqTmr8J9eH+wGCkSE6fCfGlTZCduEuus+l8HpwMYUqL2lMSKVsJpqRK/4u++E0c+fbYs5lb
rag/a3WrpzsR8DqVq3ty/RW4yfIDwMDdCBU0fmNpdGf982z7tPATnaZm0IsPTptjxx5go/n20t48
AtzFQCCIeHG+5m7eBCzTJAc0ciXidIZAAtVL5uzvtI6D9kAnofvy9mC33xEU91rmoKG+KupsXhy9
Gzo9pUR1Hs26iDz4c4e5bvYA4zejgOdfJWxXCxoA3NuzR7HcSRJuxLNociw97S4RKWyFuA52vtXN
2qHyQKoLWdljRBKh621pNeUYx1XjnDXcxtyotIvkZRyt/p/BmbMddP+dsQBs81KvWDOO++ZCWZxm
TMfMt/AkEp2KUHwT7tOSl6ZxwKp0V2zm9VNc7UMwYNRyEC8kXCce2pwGbVoLY5WkZpq0o6RmOgZx
qBeVnD4FcYqn65JXwVcwNFn2aHYmRX1H+dX47FTOOBx6TDncD01CUPqs8L7Mdlb+Jjjk19HQxElh
TctZmOuV9/uk6IlsIIpQ7T5iRZV+6Ht9BrqoNVS0Zq/9UPXQ0XaqATeHcy1ssIFXwBUQoq0Y3Exz
MMGizD0vc+o9VH1QTj+SuSu9B9nGY3OkWKHeCxpALJyAlGo4PVw8vTa9BCsvCni6rXYeB9s9i2HK
nwGuvrv2SKUG2ixoYoSFQOhtojPpZH5vxDlIffxe+MzO8OLJLv6ogl0rnttPh4EjltmQAlb2zRYJ
GlRSDLXXBSSCRflVSs9/SOvBP3X+JA7eoMf/uMWeLsXtd3t1t+CBpJe2aoZdbxc5DFm70CECwJxa
H8mWSszRJsMrD75YtOUh1foq2LlYb6J7qqs0xcF6rMk9L/T1mDXNitp2puDsGEb7+6Bm79HK+ioC
foM3s5uU5WNXlMVfbT0Y7w0+XoemDbTqzCMiuDkdVTdRiB3t4BwXsXnEG9o6BsVs/S+j0FGj2seK
Qry+niCErEzowgnOFYXrcNJiOxTo0uws4+29h50elzm9prUq7m/2/6yPQ4EKc3CezbiJEJzyD307
9Re3oUb+zteJZWMA0hOqo/znZpd47RyMygXSK6rc+IvaYvuhrqv037dHubcvUGrl5gKVCjp5DUP+
Exl6adMMKlj3PzVw9dPDyeOTpUQ9/SyX1BeR5hH/nmx0RdA81Izq59vDr2/S9b1OtxzyJTVNAg2u
luvhl7aReiOTgHckziJRYVaiKznv3M83sRRLyZUCt4MxoCGvv+I/kyyXVk3olPjnEn0M++CmngA7
V6hUhrLUgzzMcMX6y2qHTtGrhOkISqCY9lA2d34FqBSbyIaqO0ocmyNIiApZkTTrLOToO0dTzvUn
qatFD1N7Ci6WkGkQlrmp1AGF8NT83a5SrIjfveCrNC/NUkpCeGtu+iyG1nA7SBGcgyWrj3YcoywW
1MPOKHduOK42ghCKXlDStnVqLfam1ux9DqM/1iEe5n80sZGFhtX8YSze+99BenDA37ky1zbjNo5b
stjMF9RE4ciN+kfoHMkjIN3ho9VjpubZ8R5R884lsJb6CeXW5jPkxuvt1BZJStktj88jxndIEUBO
yqcsCL3eVTsFvNeV2hyQ17gRZgiek8Bbr8dKZh1VEdw6L2L2lTgUvJmr3A1+qGFS1NaX2Svi8uQi
bPvv2CBH8MkNUj8LNYFWapma4xilFrr+h9GY2vH3pi5E96KrgkA0RSG3CuvWX7yDngSJ86lleedP
RoNT/YOyvfknUY9TPVRjLfPDiPiHfpHV4DeHYolp0c14isuDdDGdeKzGDh1raxKYQpgjZzkcu374
OA1aYkeGp3IjLAKZ5J9tWXvgYpzezR5a2hlzZMDEGA4jmEn/UFaxZR8nMdd/lx4a/g8q6a2RQ2qP
TRRohvNjxGW6DqdgsLuDDhMF5J3W5N3jYrmqCbvATSRK8uvlbBRqXp6n2kOW12vJgHf2+J3I4ZW+
yO1FCAwA4frLEJEB1WzZ4xCflyMKGFNNg1AvPkiZyWPhW+qzERd+shP03bkxQRPQ+oC8slauNpuv
mJConNJBO+t9kPUvOr4ibIXJ1KqdUO/Oy0AmD/F0FQCgLbtJxSDgTanRj8kl9ePua9WNcXZwpmEp
H4c+9os0NOkcDqFT+533ZfSh7O0UJO/MlNwMMhDi3jSZtoQovB+90esSOIBS5i/NottHqxndnVrg
vVHgTa4C4uuR3rKO5sLF9ZQDdZ4WOzlm6ZxFti3e3dpAAYMEk6IBERC9gE3cEAQd5RkBtVCMfT2F
pleqR9Ru5iTSunrP1O12Z/KQMh+kRiFygXy73pn4INpT11TJRSSzvIyYJR3GmT1ZVlb6RJWk+YHH
1Z6v6+06wthCGZLmNdHKDTm/V3NQNqOfXAySnigY+oTwqHs3JnZlQSNmSPllVdbZIm8L6vz9mLrJ
JesT48mufPFbQIchTM2J4ufbT+WdZSQuoqULzZuMeiufSPk3Ae9jJRe7UFHjDn+jUIJLSjM8uZRa
Dr62c+BunxXmRusECOYqILJVysv80kjjuEgvweTrSZiUWRnRq7Nfgo5g9u253T7QPCj0bleDJNLq
7a5PikZTHSa0F2fwaGSo+Qe6Tr9iVx9DuFB7/kSvoM7rV4zyDAZngJmpQtJguN6Rs4c4UdvH2nny
OyOP5FokPLvOmOhc2Zmm/xEXIzcnSttpESWAhhBuBtrVPIwIM+mhSEvDfjAKxxmOA52PPxAJpj0w
TGaDllIz+Frk2kvT/np7ke58kFVKid9L74csdHPVumiee5boXKTd0Xenz/0rB8L0nJnlThR8e9VS
1oAxwG2OUhQVhOvlWQIeqTEo3PMAcAAqIt2drzzV8xSlmm99wlBBnueqcz93dir+fnuS98amzrjK
XMKmvCHBjb0uYVTBEPYT/TJ5oxm5orToVRgYiOTIpn1e8aUfwGI17755EZ5chXyRfH6t61zP2rer
wp0nhAbIfbNTPrh6GNdBsLPT73xEBEPY6rR6QNVsgUWK/ubYwZA+Z5nnfqgWnaYFDOzpB3ST+Pe3
1/LOHbjG9xAXSWZWvOX1jLq5NFlN16Mgs9THpK7Fc2v5e2/J3VEo+cDIgVAIY2YzSj7XXT2n/rmV
9GpaQAh8J3svvLlzQ1CxpBGPL9yq4LeZi7DAfgmU7nGYmf7UOvVlblehRXKH0OoQ03z/ynECuJK4
4MnTNsFGmre5o5LRP2Pc6z/KJreOrebsIRzu7QVEQmBP0fdHZ2UzSjuaFdqYHTV1x5t/W+gS+SS8
4YQsxL9vz+cWYwXCCiUoUMyvnIqtC2dQTYnbaKZ/tvG4aEPEf+ryEPhyeKodTyYHqy+mH81InhkS
+OcNILRBZJHuIo91fPu33Nsv/Azc/db8F0zu9X6ZGr8eSqn8c6ppBtleskS22/iPb49yb22JOGhW
AIcMkE+4HkX0qQffxmXCYz6GmjsND2Vcy9BT017+dW9rAg0nh13VBuj8Xw+Vx9bcthZ1ezCR/W+V
rw9nc7Tl7whbmqHfmMGXt6d2JxBY3VRJG2ziKs7c9XjSXCanLNsAN5FBTSsFo3tslAGSIm2GbzRn
qyiV7bsF+Fe5BnLnVYWABsIWIZcJozHmeRVH8XPkjWKpfZiaqjn6bpf8D/fW2gSnks9LgPbw9QQn
mJlxGnP61Ei7NDEGLxKq3XOgu7cPaVEAmMVHZC19Xo/SZUk6OT370JjF9KzVRXqEhr8Xh97bHKuo
3Xru4E1tOwUJurdJW83cjiO7faqz8XOWNvWH2dPrxySp23/e3hz39j158Sp6EVCn24q+tWYXkPty
0HPCusclMZzvi44wopva1untoV6/wyaMonoEovG1RcYUr1cw9ZFQipUenC1nxiiOn1N+lsFgGaFS
kz1ElefJ6mPfN0Ya+pqFTqLZdUoLk0bLP6PuZ70Mo1sbz0tRlN8DJy9fEttZfrRIsPyo42b5DGsl
+SO3h1yPGqH9TinUPFVxDuhABFP7MMWdMz/aQ1tWxxYvaHT3i1J5R86C8cMu/UE/CD8fcNzJKmpr
RlHZO/i/V9LbdglWrA+9ZaQYuV+vl8BLYG7KmETKLFM/6MKynHUZ5r0F4BexDIcqEx29Ofnpm6Vr
/Zlig+4frMaxIVFmgB3OOpqwNW8YQI2vUzm5XYSRWfIIL6PF/KivVXuKhcjjp1ofRPrZLrXy37c/
452ICzkI6FYrN2JVBLiegpl6NdBkbsrZrBQIAzMxUHmc5se+WZoibLPJf5LzMh4Ns4nfXz6wqPZy
awI0pg64pUTpiFapltLy2W+gnwQ5agDE2+8PHgga6KmAWCKqBf52PcWicGALzdC/52JWFMYoAAOQ
MOVQHfI6a4ljZfn+9icPO6pV6C4BEr3p5Hhe1at6TqAXCio+rqizh7zptHBu8R17+wve3jHAprlb
aM4Dpda3jBodw/RKx1L5ktPBAYG/iCPASfnkN7N1aIpy3tn1tzcnKFTQ0jqj4ii4RSslSWwHYlmX
s5zHY0qt84DH2l6ccGdWNABQhaOTSdln+9EaY9GLpUnLi1NkC7aZ9sNSUjWbq/ik+bO3E/HdGw1s
26oKyllGL+h6i0wEr01gNuAJjEIeOr3PT2ZtoMpudH+6ldOf3v5krxzW64sDiWZ4HvBo1+LBVmay
mMm9umyqLpY1mPkDlQrgThqsOvEY236VX3C+b9rn2YZMEM4KTsBhWpzAjlI9t39ijOz7x0lvRHl0
VQ/cx+uX/uMEOQJIcJFPfzW61fQUM6vMozxZzdVfC693f/AnKX7aLSVcJAKk990xeC4O1dwE2W8p
QA71mchi6Q8QVQr9aBZobB0bLZFfZe8aXdhNi9mH1VzA0bG6Wf1K2OhjqMbB/+wCJcX20ezG79K2
ISE75FP5g9tA3j3sLB9fY7N6pE6kAoTPq7vq5uWZtdRUNhbYF9oKaWRYajxUTaWOb49y+5YCAAYt
u7Z8KRNs9cUM4BitdLr6kmiO893UZv8lnuLmx2Bn76aKU7anE8o/lP0IFNYj95+WkBnMXEqdrC96
YjohogP50Rn0PR2WuxPinabpSaPgRksv82RQgp2sLwva9Sf0M7NjDczvVMndKP/eULBOV2YAejaE
+tcT0jQ3Q5Kpry9pFqsHDaMPVFu74qGFGbHzme5cR2SGaxNpBYwDAbkeKq2DSks1q76gnCpPvevH
J5ua8M6Wuzuh/4yy6UxSfm7ypprri4YI+V9yAvYhRs94mM0l37lf7w1FmW9FvVLsubEwEVktdCS5
2Qxi+IqZI6Z6Q5JG8zzuuSbdWzreJpzKAANRdtlE2sVcTOD+kuaSJGZxBhyQRWWgBc/vP0f/HWUT
YfSooXQCuN+ltdzs+5TZcegXSl1wdBx20r67E+IIwb8k9bshKiRWqncaHvEXC6PskFxTj1wt8x/e
ntC9URgAbBhtMISNNhPqxjF3R9NqLmXpxkcNf6JjP9R77pR3tgGMFqZBWETbYdu1pGSQZl1t1JeK
VlNIQ3x6rPz+axdr5btbG0jIAFoF1keHn5Roc4IM6kOD9LkX6nnMaJAayVNSSP/9++BqmM1ui1N/
8B2h15fRLX8ZuWc+kgRMIdpdew6R95YOPARVL1ieFuKy1xNC67DpF6nVl1xm/gmKUjtEuZU4n0Hg
5f5O6HBnMAiQJHlcqmzzrc0ZqKgsL3u3vZh+OT5kGTIqTduVf7SdtycRtkYhm3ePih6iVuu7x+5b
N+Z/nglPJEEedGl3WaU4UBuejU/DsLjnbimMyKwy51L6vb0Xq9wZdNX2XrVRTQr8m9CoaTov8ceh
u2ALrI2nwU1ieUhFMH57+1TdAhLwUaNSs8KnX0ti15MryYrMfnFr7oX58yw6xDb1n0XbQKXMn/PG
ysJkWb5h2f3y9rh3TvNaHVvRSKA/IPtcj+sLbZnzWDQXqlbV790is8/47tTHnVHWS+H62xGygJ9B
Rm7FIm+hDpmrpjLlRF+yJRvMr2at3CRqbd4Uaot12z/4epzLL1NrpfYH6YCeCwd7TIYo4FmbL3gY
5+lHU9E+eR4qcw4+1GMy9l8SU2bNBxUjRRaqWaUCdX45vgC77v4OgjxPnhtbJdXZpUjrPVgSD3ns
Q52WiCnhkx+DDnwisGgoUGcdoLIR6ZMgA5ukHv+ZTnblhrq/JP9444xXktGOTfdt8lr1xXSqcjyp
0ta+lpSqMJsVefZv0LXpeHDj3PxhtMOUHnpvcuXOLX974lhKMEgYGK1Qw23/RkOel5502VyWEtq4
J90hkg7chqKwm53Dfbs5rofanLi0VP2Q2VlzSS2vOGJ0Phw76L3vPmKMQlF7RXPx4G8rKd08I5gY
dLyQcaI9GLllRS3uMP/DKFS1ebngNONp6V5vdGnLNMPoreOSWJT3OFrp3KIssbj5zqKtf9F2q3Pt
rY8KuS+J9/VAM1stdnq2elx0RtT7szh084QbvK318gl3YmXsnK57O4IbeGXuUlqmSXA9ovDLbBzI
ry92Ovi/HC/vXqxmaPTQoRWxs4yvndab6YE2xWWHqPOG9ekFaWFpQ9+hF9A52Pc5hWi/zH6bLicy
tf6HNGLZfvcXlKaoSLlGfRCDvcwPTuxnv3dZ1eohPGS9Pvh1lwfg512FfLHq0z9K6BdB5He8vRHk
DNOirRs4Y1QMqpy+u/ZYeuEwDo5/ShWw+1AO9RJ85eIulgcbuVYzSmQyQCimJraEtp859sOQuL0M
Gy5RecChWWlR0hreEmL1ZzaHGgOyxA99iiHySfdmVRzMOs2Ldz/9EChhHSK0BOaNNsT192ERVsci
xffJsvZIkVI7FkFehDx0eyIIdzYfeIO1g0heDQRgkw40cHDcobW7S7/g8VGKEVVoYY10ppT+oMrk
/dhzFBeQlkd5a7X83UqKeYmZ0jucu4uT18VfCmExGbZJ29My1zJtD4t85z5iaqsyNEJMawfxeiEz
lIPcNmM0XVcigjiWR14aG9Hbj9VtnMGcPMCxYEtX1MamYBZQ0+kLQunLTLPmK5u0eSlkNx24pYpw
shL1oU+D8p+3B71zhteU3gMi8lqH2bzD1qQKI8sY1ClnMxz1UnIG/F92NanD/zAS25B4hk2CXMv1
ItZBN8eN9LtLMizA8dCx6JxPWYVB0tHOeFp2Nv+9b0aAwfdCD51i+SaAojSW5zpaPhelT/HRwgTp
kxGoPYPIe9+MBtTq1L3yz7adhiC389ip2v4SdLpy/nagpk1hKTLcQvPWb4ILVt+2f9SIwPbgG7eR
GwBD4id2P1wZEv7r9SwMhePs5PWX0RzrPwve5zkJNXiGWqgljVGEaS0GhI3yvFChlXhaH2aFlbo7
z869DQShjIiA9tQqSnD9M3rTaNJRlP3FMRr71PZ28yWe7O6To7L+6e0ddO+T0mAh9aOUsroJXQ81
ZIjNYwPTX7oiGOOHxElN9zTHKBAc3x7o3m2GUeOKTFhpxds+Zi8NxMUdh68KefM5KbUBREo3ds+B
uagXF7jlDuznzoDooNGeXU//2tC/npmrKQV3RHSX3BuBF1nZX0FaF6GfFBkY5T24251PxiVN0Zom
O/Pblq6dOJmAXPAuNJrVfUmLTh4zIfwv0p73gsY7n2x9D2j2raKbQEuuJ9bmmHCZE9cLmEWAzYVe
hnM92u//Xogj8vyAuiDI2vbfqjIzJvqKvD684t8oqyg6QFljfnSm2f0NWbY9evv6nG2Ckf8OuO0+
KzARKDa53WVojJJYJP3SlOU3BZgbRPUHUGP/doGz04G+t5SkMmQyNDgIwjevucxqltDzmKTSjD5a
FhVUEdJKxvtLIFwmK8QOLBKVkO3NaVhxVg/kP5c+gJYat4MWxp1RR9PS7ZWU71yfDAU6EfoSfIqt
uZSWLVofz1V/ka1FL93Xp+USxEX2VLVL8bzk5nCs9HgPAnJvVDJPahXAZ2BObTalFztenM+puNSL
lzzKQhinxJ6GkzRtebFH0T26U7UXsdwflGYR+BYUPbflnqkqksAu4/5S00x56js1hqaM7VXZrj9k
Ne9u2ew2qW5Nr1lXdM0B1HBrUiXZPBLGYuWA2xpxGVXX9adYK9onn6X+gt44mGG3ETUCFGV96HWr
AFPtu8UFQhJebJkD3/zta/XOvQN4woDlAX1vBYheXwZ5AneEJ5sfU7sANbr5MABvjhIsY3dgZXcW
G00/xC5gqUEF3r6N8ajKfkLw7jKJqfyZWXryJ1aM7TMs/fxzYGk9QUiTPLw9vTsHlBYdzVzEmTk7
W0kcuxuJNOxmuGi2Kj6quvae4ZPXO6O85tnXdw9lBCRn14oNqr3buZnBhBGnzSq6Xdsfq9koEcfv
XcQacB7FizWHtV6qQ1lkwzO90OVQDeVyMMtanoZKohaGCGv1vi8L7xr/hLWXTdmUD7zFwQvlTm4+
ePKs+1RWrLitn3IVpGdnUnss780qr0MBeSdbX52G+dcm08jaDGhsn81nZCG10AyMJOT/dk/v+pav
o6xkckIA1hlZt+utWmJjbXlzN591q9Sj1NH7E6HPshPxb5EMDLMK48Fa4SKiD7otLUJRKIY+y9TZ
ElSBL2XQpv3D1C8edyEdCfD1hhDNY2vXVnV0sSv9mWnCHTHDGSVaFXQLf7llruovtZWqtAqHbHD/
KKC7WkfLrr0Ljq1GcywgafRHkejeO61l1t/PDHCFpeWOZcm2hELr1jfaxVnO9exS+YeLkfAbJKis
yip3Nv6r9c5/Nv46GGca6B7PEjt/q4QbUAm19SG3zq1rwBejQtYjH7ygQ8I+AFLgohsnyvwxp2hm
hqVBffiEJZjeRYaZN/KAi5DzS/AYDb9NVetmnxK9GIuD3dUpsqlaoh6CZRm9sDA0+TKYU1eQdpVu
b4bV0PrWUWRDX7yMhtK6g+3IwThZKXIljL3kzc5kvesAY50rvOo1PadABTFvc2+70F/ztizssxWg
hAL5JR8OStOTqDRj58toZdXfjdO/0xLldVR2IeUCiySNtOl6108SQRGtNa0z6YrhhjZQwgcFRa4K
bfFe6O/rYJTTIW1DuKCiuC7Bf8rqjiVEUOTKPqOvZXGFpeoA67jf6bJsImtGWQ0puC7ZpKQN2ynB
/TY7L/Ps84KO5JM9psk3q7T9D05mqEe8cqcdsta98UA/rsw3zgNMj+tZZWUwoxgBAT/LYjekA9c8
G26WP1kyAQdQ93vqdptI9HV+Pt0J7DYo8MB+ux4vHgLRIKrknPlF6R/Iok2nlt7OUwOrL2yQsvlI
31ydBDLvO3f+Nrb4/6HxMnllB4FT3HxA0Zg+jFAM9zot60NQeOnDEM//CGStnqYsrS694WSHlvzl
oYiDGkvIAHOEhXV/+67ehBWvvwPmNvcCmRpW7ZtdO9RwlnsKbnCLS/dElj5HMfSQg9Y2e63bTc79
/0Mhi4ZC0qpstc1ARxHojeoS59wT3oRV2eiHrGrqQzU1+qPZy7OUDLwMFVZ5aZPslDTufGt6hVBr
wLAAl996UVbQU0pnMDFtbJQbdZk5PnCEWFgnH1DNadMjpG80igq57CRYWyjzOvGroTfbTLa9cLUu
dc99103HwViQryh055Nttt5JdTlLzmd/HqdaRqKTyYOdvBMA9foT8GRbBaogCd+wVm2osUXr5+45
yyv31BmGjFLR7Qpjrm3X61eGThHMbgIZlAVojW0OFNFvgyCofu4Md/ZOYx+TkQ8dnoHHMUv1JvRQ
w2xDU2TGJ1t043wYB9pMUR941RApF1ewncTv9rPDc6KBgNw2qZ+5pX+WJjqZQ2npZ5G2Z8U7ND9b
wvtAsInJted8zBHx2QlMboMssnb2+brOACK2zw+A5AUlS5tFqJzyqOmpEeL6N+/cILeniSuSaG6F
QVLQ3xZx1f9xdl7NcSNrmv4rJ/oeZ+HNxJy5AFBVNFUkJcpQukFIagneJGwmfv0+0JndbRYZrO3p
iG61RJFZQLrPvKasBH2wxLpVk7PgiDHN1wPYoLipknTfgh5GFH7tviHqRPU6my/Jub3ykNv9uuGM
LGKw8+RTqJU6T17bt63ROujnBPnRo/t/Yeu8OgpdY84d8k3/HLfXGE7dV9pi3xKk6je89fJDkZbe
Bfug33ibs2VLN4t2Fvcc9dzzMlyH9S76c513q7dBNd+KvDRS9MIEcDMMDLuhuTO1bnBOqByO6UkV
biBDO2vSn/7qFcnD0HWTzslV2CUcOm9AECCLEKxqfzYK+60rDbaf7oR1n3gfMgCzKkI1N3/KdR+B
OOE4AmynVta69yCMaljCXFGliZCVKH7oVjab17Y3jbD7tdaVf1N1lYOBc58Divf3O5Y+O5ucDNib
TAv7Vgq/uROIgUM89sovb98yLyMybjDaG3QdkMdgIz4/F6g72h0cffu2SRP5WJfr+Jj6I9zyWVg7
urTzvtfqOX570Fe2PgYJG+6TNITj/WxQ20y9wVwxmu2Msbsy3VrD+c+yrogrbEzXgnzXB34RZaMo
L+klvLJuaSNyodI+ooB3frubVZvjYIM9Hj5ec4wKlROXU31JXfX1UbjPUDumEn5+0Ogj6xTgtncr
Z1XtaOPYN5iVXarn/iZ4ne0OKi+bzR/Z+QZQeT55udHjH5BBlyrQ48NCRQMnuRhYGcl+2Au3KL+s
pW49yEXPHwOm9ht3XRbP/TB/Q29aPbw9q68spS2vpJBNJZsi7HlyKSp80gYNl0egpDe0EE5DifGO
D9czmxJ5F2hWsX97yJcxEsWfjXwJRQH+z3ngkqZp58CkRlOr0ZLTOAX2Ll/s4aqxpX7hVH85pcwm
3WBmk/IhulBn73pyUkEsqN1WwAPcUE1eZ8a15xbmhdD+5TMxnS7gEXhAXJAvalt+IukkDdqt1kv5
pSYxLkNP9ObHZAkuiXC+3Ijb0uGi2No8VF3ONiINLb0JVp+xkqLxIr2a7SasS78VMaihbAh1u8+H
aLYDZaE+X5h/06mJQ84BKEYiyK+g6s+DgKBd1yE1mvSIN7MfdpSfYynF099dJQyCsCl6c7SWqBo+
n7osr8fRRo/x6A2dG9a2N36AO7lGzZS5Fzoer00eSIXfSD4O73MOh2EwZy1C/8e2rc2rHl+EvRhr
56bNUuPCdnt1KKxviZ5wPSANfP5UFmw/UqIRVvrUvOtzu7ui7vpx9Spxoer4cuWj7QJiebPYAMVz
fkV0wVhk6RCkx3HQtdOoz/U3I7Ob+O1Jenl6cNeB1UIY6LeizdkkTUkuS8Q366NX+5sn69Q89eMg
vneBM9zJIR0fBGpzF6br5aNttyzH1abfhBzXWW+6VlhqlW4Ots8H+AO9hv+FkuZ9f/vZXhkGfiLb
iwifhzxvF0n4B9zcY4dD20AToLLzu4kr+fD3RwFax33APiLO397wXyoPGSFOkQigJEk1jVEHbjGq
auMSueHFsgMQQU+Un0/hgULA2Z3TJS4oQRzGj/PsowY6TWM4evLLsJrT7u3neWWkDRiLYwLHLqjV
7et/eZ56RFzQr83hCPpH0ETRv9qiB1icaheW3qsDUaiE5MYpCGzz+UBoyG7cIW04muWcRJVLOJAa
VYkkyN8FSf82gQCIvb25TTXg/LwDB9d3JYC823Eex0drdbqvc2f9TWDH71HIQGzSDxb1Cxo16fys
KGKgwpbmy2Ozogy75u54ITh/saoBj4DMwkcDhSsinbP5GYjROFpRiRml0cZzl6VxsF5UQHo5OdQG
KKXxD70t8KrPJ6dBiiVQAlYXslGWsctXtzwEdWAtsdnhFvJ3lxxtHIrrUPcZi5vp+WCujafCYCXB
bb6smXvd+KakktrUKglNmLkX7qUXRbXNaXO7+KhzcQWehxSdtnatAsxw69jCDd1qKMPWyXaarJ8y
1VwSsH1tNAz3SAo5hui2nh0PctaQ3E7X5BYki/lVdhIzz7LTrkeS1TR0Uudvtq9ZhRu3nto2JR1a
Gue5mz5NeqAB4TxaIJpiUfXjbnIaNaDHPHbNgRD5b8rxbSNu/l0AtSA8UE0/K3LkVeqMCz7b+G3O
zk/0RrSHnkPk8e1F8nLdb3sK3jJXB7yr3wXEv5xLFWxbg1aUOKLoZH4IukR8hskkrv4noxBtclJs
zI2zZ2ngO6F5BcQggG2/w5WamqNYLmmmvbh1KXkzOVtJaBM2Pi8yYg+GF4I7TsegWb37Us/FbsbH
4MYqMHoq3UXtqs74mwBLponEluY4ARmKEjAfnu+yyu4dDZ3o6YhYXb032rKI9X5CMBrmwIWjfQtg
n2VIZ0OdHe2TQ8urpyd8NGt/fbTcwo5VtqG/DSuP80qWD4HKqutSK5fd2/P3Mjljk209HbJc0k3K
qs+fEqk/B+1uczrKeciuywx0ne1WbTz5Je4+Cdrf87CG7ZB4BzFoM4LnUI8G+L5gJsPKH+oLH+jl
QUoMTDeLbpMBneFcJpOX0K29nJaj4eOmAnZTu/dyv9lJFJ4vpDCvrCpwfkCQt37u1hl//uiIqApr
tDN5nIeiOkDLdMNqnJfQkH2Fz1WrdrPIrAsb5tVBcW/fmOoYuJ9TC2iXLJWG3M8Rc8zmJgUmti87
ez7SuxAPHtLl3wu/uNRaelHrM4E9oBbMnUEp8wUQiNwsrfu2nI9uptfFfSEaJ0Qu7WeymXytaJ5H
FXLX4QRgyDjMjndR5PWVWSVe3pwbEPjaWgXPX7XT5vPQjemC7lwy7aWn8ljMKYnblMrrCyt625dn
m4k67aaD5W3s53MS0RxQLpHKWjCeSocmbNLec8J0yqt3Rrmp21iFTL41POUaToaZaXE12sj5r7Og
aJb0Repc2N2vPTxsM0Jr4jagl2frrJtociM5ggtfjf2f58xBNC7aIdDr/nDh2bdM4PzZWcoIepIo
8OvZbnY3IxN3yuUxEZ10aPp074rqi1n5DrzerpBPHi8cvkSO2XA4Y1wSOth5XejCGa89sIUOIuEJ
9iNoRj+fbR06b1vPbCxzHsDQlUEw7To3C06OWTvHPDW+dpaJxlXeyvypKMV1pvsf3NTOyrD0h31g
1nbUpagcHHKBruGF6OmVzQDjhWlAVoy9cJ5nTwrqv1PqkotxMp0bh8q3EwlK/F5YOWo1w9zpP5gi
MbPYRqYoD2k5pOpCN+m1D7HlJYDe2RCUop6/ohwjvmDWRnnkFupl7PrIOdauSK6Ngu6SH5RTJFL9
V+/11dfFH9FMfXulvAyziIZterOc+JxE51kYAsu90CuOoXzqaMxW8s7EiDOqiVavRCcuPO0r9xvr
gLVA/kqv8NyMvu4we/CKQh37OhuudZF05C4CakZoq/TO1+suRDd9OHbEfpcywXPps+0eh+kJZxET
ROq453DBJC+ypM8adaTUW+8HpBFoFPnYuBRa96AlCGBao4OFhhC28NFi6NvHQB9wAimCaTDjFgfD
o7UuwyGtpmVn9u63pl3byGq6SxHHti/Odu+/sTxEOr9J+c8Xha8tg4njByg85mY/IakRjoVtXzgk
Xll6qPFu5xH7E6zBWVxjdbPRtVmujhjdZXeaaQLUaFID5f3V3k1LqVB4c8T7eSr775WXT5/fXnm/
bc1fPCWifg6OOlCazsPf2sOGouPOATwyycO6+OnO1DMNjQo0efs2mR6tNCg/pBypke8AzfNTrQuz
Krf3udS82FOeFarUMaKiHOTOp058YXO8ckfDSwcbYaITiY7j2YE95KjJY/ujjvh/rrfNotZHGaDR
E2ZW39NdNZPhqaqMC4nqObbs90LlTNp0lYDYUFl9Pv29GJtxnpU6LlrQRc7Ul+GcLfKez/metYv5
Y9c2O69Ngtj2Nr/rTp8/iM6RNzOlUxDn3iWZjVf2LTxB7NzB0+kg+s7i0mEpNZXk2Xqk/0KXW19m
MsBAm1CJGAtZHkTvDXurouez+Fr58e2F8tosUCOiVeWySF5Q3qj6Tr0Ja/o46Mb8U1mIUnsW8f4A
EDfsqiA7VVUZ/E8mgfIe9HAEq6EUnO0OdNYqCx8wdfS9ST8q32CrT4PQ9UPZmDoKyg63R2hmuY4T
XCWzjxoczua6REHPwVyl7IeQpMv/1GIe//T2C3nlzCZyQq+DDwcq7py6jmZe4qGFoY5gWdEHKQrY
8aGRebRu1j49SUuOw4W78rUTiWYJIRtIHou+/PMlibOr3mgOhkLrgNWEJiv3/Tqt9YXS7UswC0c0
cP/tcN46budB/5jzbE0i1LE1aSrEie8HO0OlxOLa0g7FdeAJ810jOvuXCwzil4bQWbrvoRoBaZlM
45JhyKs7EbCsy00FMRcBneePLR0bfWStX4+9Vbhyl3e6a4fdgpprNKC6tNdLZtjHAfJHYNfFiJqE
qX9dPFmf3KlPkQTE+eP7knu9uvSmXgmtiOMhQpEf8d/zOtMYLJaWZON6TBbL/tQiZaGDFHPW3dzY
xBGOoepjMAVIoqD/9L20u8OKCtd1HqSUvCa4i59XpARCVMC8cEBQ4EJK9bsV8/xwh0CFfA0eKKi0
E988f3O9LqvAaGr9aFI6nm6mINEeZ+p/6ZUtbGo5wA7Ku4Zz1AhzLcgfHdk0f7aV5pyEi5FsP6rl
Az7MgdxtFGX+/jBCnO8N+9bT0DYF9TMl04Xo5OUif/6Zt6//pVKCyr/r9m3GZ1aIywxVYEWIIAbX
b+/elzPHKB7hFq3kV1q6akg3HGmiHy2gI8Wx5Hpcdn7TWdW9vnZWEb093MvEnssdIYANqUstHLmp
508FQy8oUo81rK0eWEpr7K2OazPHkmX1y/049qd5HJYHzVMtwRAVxQ2Hri2PFRI2LQ5iEg3xtz/T
NuSzxUEMTU5CjQ0aH6fK2eKQdrUWiWmtR/AtSxvOTVPtFsA92JpRVLjVvHb2ot5qSj0G+ZJPHww7
6769/RleJifbh6CjzoWyoefOi6e9dDmx0WQ4th16pOFSYI8Qpla9LzNHUtq0tfmoOWZFjubLqEQ3
6xoNLX/nZZRAi1GjPqKp6qNUeRdnEoX0tz/fi8XIx8NSBqItOoc+jcezaSvQ90zmUT9W7Ns6tLKi
ckJ0ZSwZvz3Qi7t9G+i3/hn0QyrWZ+vD17VyzZHyPbZLVRFo1D9SKT9rvfZTOG0MsHnv6s3+7TFf
ItnoyzEsdTUQkcTjZwGFm1TYScOFPioDmHo0Ttr00Wn7BPDLnAgMOuXU3xPzajU4vsIqwrW23DpU
cC/1C8//8tLhs9i8Z45SmtjAV56/aWVlDX0npR97ewzEvZYRQN0Y3KJ3omjSYF+T9xXx5Noy2QGL
6xxU/4EsEQpOQClRJLY/v/12Xpl6ImJyFXqYW5/nLP5L28nsYIoYx8EaxW0S6NO7wlHBpex822Vn
u5DCE/E3q4uldq4CaUzDJFvi0KNaFvdPd2yA12eNNndxU6ZOHWmZEvmNjreBEQuy8iRaccb4mo2B
CkI5KRocYdGYHaYdA1SlS2yG31ycZ5+Psiv1G8iVZEEskrN5oQamEQXM5amojcrZdYuhtAcTWa/E
xtZxwYfcMGepHhr+DFHBoMCvbJ94hKK3LXDpcqd7mhK7Cmg/JPyy1PsrkeH5+HkSqZJx3dXV8im3
CnvZm86iaY9V4s/ip6/adTgFSe45Y1iYuWh/CKugVRQiS+M4Q5ziRVSv0OgWq4nTZsDp3lVrKb+7
QEbSO4HXxXRsxrLWLhybL49ybnxKR4TCXKvIoJwtjLxzpSlkmp/8UpmgIpH8+dMuXeuLXIsFyOls
CgOQuBMA4ra1wnpShYLh3ltpUcfmaGT1I9QYYV04qraJeD5RW4kNQOjW9GI5nR1VMCqTos8rrLa8
bLkfnHH8SpeBvWy42hLcZ57ULexrcOu7enujvDi6qG8hzkLCBFoU8MnZCtEVtaW0MbPTlMFjvhJL
l/qHCsU3HLdsUQHODMYTFKpU4CCPluqF+XixTymk0l3mX3oSkDjPrrFqaQmcXDc7iSpYRIjR6PzB
9NpLjeWXr5fVTzjMJb4pt5+D572Wa0Y6enNqkEf3I2sKlv6dXiLd+kP5WfMrIVP5htsURhBvv94X
kQpXNK0A2D2cDgAjt+f/Szy0CfuYbY7ESidz/7rXAu3QYjd8sJ1WuxAUvXyVWzRApR/iKFC3c9Wi
YF5qnyZLe1LCVVcmDqiHDH3w+O0HejmKs6nsb8NQ8KIT/PyBtKwyWzEN7UnvKwc+kfTi1uq7C7Hv
i/QMVuP2DMhksC1e1JnGeU2C0hzb02QH7QHBxumw+I39wZvnYGcaGmH324/1IpzaaJQUcgwA6YCU
z2FRZuC3U2VN4kSsb2K5SZaKgZkFTHSvnNxN7glE8/Z9Cu1Q7tAw8pavQ9Bn/SUi1cv1AvIGSix5
ElR04MTPX++8BpZAza87Udltr3RhqmQPo7ozwskzLjIfXnnNW+dkk9WAXogR2PPRHLNZKNNm4qSx
pHZNX/dXja+Cqzm1zCI0AM8aF5bPK8+3cZupmFG8BFl0tnyKsrUV6F1xSmXh4plTgPUPCm94cjxN
/np7Tl9ZqsQjG6INoA/Yz7OxJl/qudJ1cTJyS4yRbaV4YurmRKX+7YFee410hkHab132F9WVwsCI
FjiVwEg01yMLG7IjpSlxZ04jnYFykerCgK++RVRb/60HQQHy+bzpw+z7uVrEqV1I2IFL6zfIZK43
rk+o+fazvToUYDp7OxgJos/uBw/f+ml1hDgtSeDW0ap0q4t7J0iD62z0lqe3R6Nozkd/dhECuSSM
9DeU4sakPtsAEAmrpcEW6YQgMq7HQSQso71Hcrc+YmzfxhZCz599Vztq+vKtgES/q9eg2StBWV8R
ZUb+Ws53cgLoEGLeOX+3V+H+XFQTKVl6UZZWxnUGCy1sLLEMEVYcJAZmXmKS1hqhNVXZQdQV8qNj
E+SfM0MdxWh5d8HkGiT5mha2zWZjWwbViZK2vJWD7d/3edbviHZn7CXm49yNdHW1pFInVU5ip2eu
j76Vh+LfqrLPuTJES+dsmHZpmmHQM00xP2rem5P2pR6KOzdp5FWnI9G25MlUhbnw6iz00qE/gY03
0riw/Pp9Yzn9LaIn5W0pE/3QOL3ipNCTEHXO+ybxqx2fSp58TKn33VSqbsquaV7K9HNBFf8RGUD5
3RB1UsadCsrjsCn5RF22DO6dBy0/f+8lIG9uOnflZQWoZgcfHdxqihiII9Ozdec+LM1szGHVVmZ3
FSiv/d7LJcvCXu/wz2oxuSz3qnYpUYdZbVbMyNoQ2fG+7UacoHkba3CTp5rXYIgkvB++vRT5lS/n
TV1hrOelz04jV7P64OpQ3a+webGTzyDE8sGNpgJlCSfSJ2Ncrhyv7H7N0gF97Gcys/eomMn2MBqb
opmel1m+XyEsELtBryIjZmv1u0TDOSC21LDke7TGxLqDKStvNVhP38yp7zDrbAn35rV3031mLKaM
Rm9EjnkZlTRjvdD9NnJ6kMdhgDw0bi76MuhINM+VuBqrIWtuZYCr1JUz5qaMyRDq5sMCAXI80D+e
0S5MKirhqFW4BAi4XuhHEFyOcaiaosYLrCs6E+aIr6XD57Eqeu2DlZTLr9HuLedjw3E01JFNx62M
jFYfgn0WlN58gEVAZD2bFcRSZfmDoNjGHbvHuWBudsZStgiRLZP/xbRrNBhAKk1l2Hduh88RFbBy
NzsieN81Qi+jvFdJjf1akrehHaRLdeiWsps+2hCx1y95Nqj8vaim9uuMjZG6EiJXRdx0w+CGXut0
9btk8GqYRnnhwblxs55imq0KEgAHLZe0D4tyKswIq3AzIyMcquqr1WWNCOkNzNYUzgsdBSTNi+kR
ASXfvpnKtPq0yCoFoQxnbXjoQO1ZFUAKwxwZZlPOsoZaQYlFdS65SQfszE7O0HnutoMSf7wZHVxS
T6vdUhEdRg83pDx3l2WPvLGq7pIiyaaPmt/qvwjT+yzOHLI2NhD+dDvfEKrE7EKf+3fSUv34OARj
N27qmpW+nDD/EVaI65E9hzXZzHrjtYXeRWvrUPh2hb8paWGXHgxJiKLPXF77q2Qh+SjduB0VxdWi
/DzWrnZbov7lv2sXaWUKTkZaeTEB2dz+aQNbCT5mxdhlsVjdzo20UVc6pfRpQpNPegsMZhyaD6p0
/OXPxKjb6k4rGBSHEDMV+2XBnt60E58LHpBlQYu4yIriUwrWu97bhT3PIbb3+BolSCp8zlQq+tDx
8my6x51XNaGuymW6RSCuKQ8asbYWkyE4Cs70ZHvvXIVwWoS6o+2FujfaYqeYtzEM1r4vbuzSq6e4
Muuu3W6tksDbqdp0V7n2vB6UGKv6mKBAFoRJYZnieuodczmp3ETBYXJqfKQM1Ktg7zRFn0AK3SoZ
+drp5oPjsiiiPKlTTJFtvN4Ouq66+pqKOx5o00rpIXThUX9CE5CKg6tl0Lq1SrenB2yXLB1++mIG
UTAEQ31E8MDS3re6mffv+CCD9rTMsNdPnpHIbNewwN0rr6usNaaWMpoxU+1b4dqX62cnRXivZXoz
O+O0oPQdeYOtnMhDYX1hDySJ6URYxg9OXNcGUtks+mXCQrtQ/qFTcqxiTRdd/pC4htZwiBaTCn0A
+stB2DDowp4kdAybcVjFgzJsCF+GRPYvbMTAWTfww9ortYkOXjdG4dS3zJ2srta+pgK8BF39KZWE
smwqwWItu77/NBVFUMet3ggnhBwwfBWIBT2lvpfoO29EDQllRIj3tx0NGRwKU5MzP5cA/ZCX67L6
kCmYJSE50ADlvG2gXWnV7Kpr5OOymc3dtpg0tG2uhyMozC+66O0hEg4M0Ct9kNKOF45J/X2bdPQr
StmqLMyrzSvZb5DDDGWdV+tOKrd33pX+qIrroZxGyFfTrFmS3qrSUK6zs2LKInecg/J7YU/2cOq0
ADcwDq1EhKjr+ePesVrr2PawPdawUI3qQl82E6KrMlm1/dDV9vrdKPyy27sy8b7MrdMOMe5lFHtN
XUwyFKOdNEhT4SN7QCciM0ND6A3sG4W3bTiY0n6/NmtT7x0+4eMKu3/40q0GYgbwxeDlRBwdVbvX
oSR9zvW1bjmB1rV5SEdcPqjSwUuK6VIO6QF0WAlwY8lVtyt4C9sOKlMVarLrgwjTJNr8ah7llx6k
jNy3HiIn0dwaKxaZzRKYj3AvpvrdjKpX14MxrfMyatp80uIUwrd/hHNvPa2LYyOQLzx1VyP1CUCz
sqz5E94mcrgZ17mcnkZXZXa4ppM2XAOJ8powNyTojt53smEHiresDsgiFXm8dgLaCu3Hab1OqmHN
n1Sje/1+oLWaR6hQTetpsedp2ev+0PvxYqeBunOsLvjo2UXTXyWdYQ6PkgqmG5mdk/RXvbeZOndt
gowLUFZ/fofpSlHtS81ftVsuE/GE8DQu7UFb5viGUiT5QRmpyOKBl00720FL8apMV9HemYXXeF9I
/wgRrNGzlp07d9p0wmrPbA6pjxNetA5YLOyk01YlR5LVpidQDDXWFexO7wpqp15FrUxtc48iG6Eg
3Y553a1EKlt3mZ5W5Nedk4WDtOz1YHdmWt2b1ohy5dyk83AdDL0yboI187BpagyQ54qlT1dBiXLY
Z7rTuLFulN18qMaV8EUUZvpJ+iyLG1Y/kDo9o7K2w8etUrf4+c39XhqwW8OpbLPyfWJZ+WmsPaOL
3GQuODYSS1VYoRlTy8tZRAKze+u7cetZWWzWbcLT+l7zsORovO5zezXrg20QhO3TKWinm04Q3e6q
NBPaI75mlh/bw5BpZYgYxUyghzVLkKzRYmaV+pYGQxHk4VhpeDJpc9mKqKgEOhrQ2lux1/qOlmrv
454aeaNIl1gaiaZ9stck/Z4Wo2k+apnoPxuJgW1ArDtKDlcuTBRcvrO8VTf5khtPvWaD+0omqnVh
MLiJ3BOEd+o+qG0MYvqm6d+PZhsE1ym2e01IgDd0O+D5brNHHDVDOc5yqoCLq5s+OdT9bowicYtr
1AZGKIi8kfIgK1Y+AoJLv8RV49Q/jEVvnFgWo7Sv2mnVPuoEYF7I0nVkPK2G30TSLSztpEm9zveW
aMeb1iqqZF/pmqXwnMicBvkArRlxeOk5BqrVxmYpdXRZ7zKO4+AGeZSO0z6pp+baZd2P4Wr0Eskb
q6wfNFO5PgEY4e9psQxhxRXZngrdckkd/ttKF2TpSItFDVng3aRU6u1Q0yrzEdsBq7iyu7LxQk1x
+tx2q3KD0O5QaGSbEAgfmKkpiSnrzMZtWye2uh3XAWso6VsIZiSOkKwzb81ZMmgfchINUtQ3rul1
7TUBx9hGBdbLmGwk4/KzXE1vORirnaX7hKb6GrpydPt9Kerc2i3o/2bv2AvFfBBTRgOoxOHIJxmr
1/bYGKmsDvWmYhNijonSVIQe6fzOyo2y+J6gNDXFxqAVmYzqToiHNi3FV5UVNhqBbp50goPAGv3b
FlhsGlJE1bD6JZcskj0UwS05bIdVz7jH1ZzflXow0X5e6I3eKJOk60AtJEjuAwIqax9IPUjjssnW
QYZAx5L+JHOrJfYCR1LsdAWX/Gps8TEExYEooRU7Zr5mp7kdhIiLevTWyC1ATUb8cT3cbZZp1oEQ
Dk4zMaOf30AywAjWNUc6t4W32o92KZbm5BaLkDuzIER5gr8vbEVvQHODnwWdtPFk5ZkDv3mZqhxA
lV6n0NrBWWqyD0FQdBPdxzoY/BCtjrn8ATJwFe9+5+j/64f8j/Rn+/DvZHz4r//k9z/aTvU4WY1n
v/2vU/6jb4f21/if27f937/2/Jv+67772TyO/c+f4+lbd/43n30jP/+/x4+/jd+e/WbXcD2qd9PP
Xr3/OUzV+HsQPun2N/9/v/iPn79/ygfV/fzXHz/aqRm3n5bmbfPHf3/p+s9//QHt/C/liu3n//cX
777VfN8h/9aBCvr54lt+fhtGvtux/gkiGF20P/6x/Pz9J6b5T+DXJiUhSB90if74R9P2Y/avP2zn
nxh2bIIj1PyBLW7AsaGdti+Z+j9tGkmg62D4UiCjZPx/nvjZ3Py/ufpHM9UPLVJ2w7/+gO74rKCy
9RRACwIjoLy/IaF+Q/r+UoGGfUGENJfNA4gR89bXWpKPEgtWN9eJG6SxRp4EMDmNy0c/WO6KPEzU
of+CaHVcOe51vrTHSf/mVoJ4fvrZAScPg6wKB/em5LBDwXu9k1bzdRj5xvxdYCZXi/Kg6hAZRKuk
+dgNtYxT3YFnlXsZ4ESspT2n+IbjNEC1Vct3S9ojzGPrRtjVtYNbW5UD28w4J6MkzasnqiZr3BTm
nyi41yTEvYug5D0EQRQ02h/j2uv7WlEcXS0v3aXdI8HaEE2ZPUegH6w4WMzPfqt+2GBhr8iRAepV
GeCEdq4+D0VTn6zBmK6KfjyUD8UDWM+rEeojyJzURumm1K+D9XYu0/datfoHrtEubHqjwrBbars1
TZ+Ebqzh2Ek/rH8ELXnmckNy4ZnXyiajsPZFJiJ8o3xl/5jKpttzHdihPiySkhF1KYcuXJJQC7pe
Go1AxyuccCHhhg0SE49ErvmjIOSbIxfsaYNKO61cmJP4gw+tcdUYlK1Db7R+dVrf36fr5MeJZtlP
dJ+/1RYdx9or7Z096EZEclQcAqv+sxhIQYc0MXcgGdpQIfF+MHVpRHYy91FDYLRHzfYHNRQ/xt8j
2Im8GG4GJapYukKEve0scYd5DvmCnp9qxOl2dHKaODB6KhbzID6MVV/cT/6A7pK0ZVxqc3bMZ+I+
YyS3oPQWe1r1fa70OiwLYmK00TO6b8W0X5O5eqKtYrD5jfquHVi2Uye+VjOcrEY1RWwIUFTWIr1d
nbTft3JiNCnvS0NZgNe4FWVEYO4KqwHlNk7Z3qycRyYvp6yfpjcjno6RJ1x5BbTknXKGBvRfleyE
3eqIQaj2MSm99CBLCl6WXu7tmhsORXoD4Htjx/6yDDcrlbkHfUz8/ZAplBTsJf1iLY63GxvEuLHd
MMaIIik9xHrKvyGl4+3UvC3yCSUsTzSEclXlh1ajF7spVe1NMTTe9VAnFe+A4pYmSCgHUafRtCj7
mBS1HyaSGgrNiS7Mu4npoxITthpVHi31ZqQxNiJC34v5VxLk86l2LeDW4+qZuxLXoZ0x6EuIbU9u
7Pfzssz42a1c+qbM7jUmcpeXFDt8TUu5ef0sKte2iM1A8/bQ+9mvhg0Wz3ObaEjqbE/xxLqqEtRa
UCYvQ6MvxVOVGSIMqOhFkz4OB0zB+1tjkP3OLUCeoqMxmTFn4xK1bV/ueQ962FBb3NF/xF3DqRg9
r6brzDSp2Gm5pD2epLsxba1r0sOGiLIzIgXqJ1KpZYflXKSxl84fG+wzo3y2PtEozcLRCNTN/6bs
vHbjxtJ2fUUEmMMpUyWpFCzLsk8IS5aZuZjWYrj6/dT8P7C7PRvd2ANMH810qVgk1/e90fZ5iyFO
+VbPJhU7wvCi0it/e3Y+xZhSwFUdvo4mt4du7DU0KHmZBGNrXwuPJ9numE1z9sZo2IMqgTNFX1W6
/mETmk+UghjuQTyt0xhUW+zIlafRYI4zVWYkqLZRtmZNee4EMNboLW045vmebO1Sh3Lg+e3qQaEd
2vLQbcufi+YEYV174pzzdcNaA8X1mRWOZtaoUyv37+guqMQFfYt1tRcxB33NLzrmsFOOSMZ+Ioqf
dsCUZeHfyMu/c8P/c3TchJuY0RBJ+s4fshZqJZhIrLF7JB7h0gYydngSdKo0A639mrmUSwgj+xcW
8w+Cng91AGD4TLjSG4/554fWS1/rNBoYj7ZAsjKAQ80Nr4hf88KVMZawnb7oFpvnEy4vJD3u/xdB
xceT3oMnGHLT4twmoODv1MoGx85N4VmPY1390MrqbbBshqr53wj/v5NT//kcAjwI9b554lxSNv/+
OZlBReXgDcGjukH2wYde/Iv69r/OfdjZv3yA9weRsrWBMAei8h8n676arpX9VLU//zL+/O+w8dfh
4u+s+n++A3o4bhA0SCaO7dv985fRYoEO00Ca/EeJcqJQF/u2NNhPuv27Lz7++aP++9uQi4HJ89Z0
DDf0J+NV8XvtMlfVkx/MqdKmL0G5fR8X//2fP+bv7NPtG926OKG2ebNjqf9TjuAFsixbqyifzPnZ
2l/zfA4N+VEM/5b08+fXsW9t1A4+SGIg8cL9KT/eHG0yNp8yATK4IhrYtfJL/W+pUH8IxDyfD7np
WyHREWfhYrr9EX/5eZQ95hkDa/7YVQp3mAw3/bEKnkpKJXV1brEj+k4VVdnrP19D6++iqNvncjrD
//DhN6Pcf57wv3xu6VdEOoMpP5LZuobI8MX9aNUGb2Svj0w9k0m7dXZItYKeLGRNRIrAqR+m5Dmb
NfFm6osVCuWIyBwq56ntWnXadPdzzZ3ysRRkRXvB7B06NHmJoZw+8jVexBMJgQy2w5KHfsmYsbtI
/vv6lnYZONmDTy18qOxpT902c44CtdK/aMH+vHX41ujwEGDge2bm/1Mj2g9Y1MlFLx9FdV9YvzX5
e169aJv/rcSJG5Kt5C8c6e0CY+dGjcJ/DMSff8ouK9eq9FwbvAevNklb7jram7y6PFIFuR7F2k9x
w7H8ZlYTGDTP7mGZKgOIG7CGa7d41FLm9T2Tca4GlayVynDsBWXal8WHM1nuY5AF8lw0VZal7mJ+
18H3IrkSXM42XdonSgCzO2L4R7aDxbzqJal5k2w3ulqWIc4nx7+Ql+WRroFQxDw5erMkXWMsVyXm
9oWwp/4A8AVeX1j573VY28OOoW45e5A/yegopvTKX9NxkXq0LlYd59r4dV9hHxG3TnkXKo5jNyJK
ZjnXu92kUD4Eq6lixvzVf+/XwDmo3gQ6pLQpWs01uGIxaGPCY0sAPLcAreYJDGuc49/AOKg4IHDg
QNVDcT81A7uRpcSDv2rDM9mAWLG7yf/h1nLaIq/PCmoj9+GrPazDPVybeyafYkwk6VLABUuTlmZh
v5f8qmff6WTsLqo+OI3v/ZrAR6J18vQ47xc9Wdl6IkwReWIhWDv5PjOFlltLOvrbB3htFU6d+o6Y
wI5t4OQkaEw3alBrHMaS5BwzL551s3/D9ooieVrdtOq7Klr8ar3kE4kZ86BqJybEQKViaLhSmd3f
Y8bq0K+oIVr9WxxgLlyYVuyEorH361CqLp2doQplO/JnjhuKsLzvD7L0ZkZMuw/Z1eRRKOqujd5a
AJvnXIaDJtgKZ927H4hdOw1AqtTDN/4TccF8QLWa1XHv5ldj1sdo0Ko6naxyCCmdGsKcTpKT0QLz
GY207wxsl3ejuzhh3Tj7mdMloPkG/tZVDVTaqvuM14FWpdrU+/ZnJZ17pkMsp61ehY1ei2f6HWxu
GWl/esycdlL4o/wkBPCt85vstPrjct6Qot3tGRX1jQr2Z2EFw0W23fI7l/67agml1+vRTelJbSOr
6NeUC63dutL2p3pxalxUbnE0uqBOfEpyHwjqNPhNPeuBDck9IWex0kK4OLu9gTEvB7DrHP5vQZu/
0uas0o3o40jMa5GSGdL+xqhvhr2DCLKV3pIU2epemID8Exhgc67hkqK83fpTJwp+4ApbpTvbTjpB
1p06bt/nVUKSRIU9WU+jUi6kuL9HhoYAFSA4i9gj+qTZnTkl1ENDdQlRM22OjOBdf4620SWdNZfM
8v10lPpG8WuumQx5VXtgWb+VdzXEogragR0fd69XAxfu5fDT32jH7hz9Sbh7h2Enn09FLsVVW9Vw
qiF/Ej/fnGONrfXEIIllcTcYVHvDOhlul/M/hos3SOiLodjL0N3kUoX2vjVxZ3lUAqAHuAS3QL7N
kFVq5KMeCuzki+hZQXrRRpXb3sDkrTwDVLuxzLZzpoEU/Gzdryw9V6aTPMpgr+9cTtu72iIvvLY7
keb8gqFfTVHVveCNj4PWTVAk3Ub0pUyUVf/i7PwyW+6s8cYU9g8zX8fYm9TXxd1E2HWZcbIL0aQF
FeEPQKPZsSTAKDSmbTo7tacl7lIVpxHo5Qio3B8ayM17ufV71CyWiJfGJ79cM7Fta3OjnsZefmyt
UcZLRhUuSxx7pj3acQ9VEaN2sO43bSV799ZJZVuyOspGC5KlyUWoY2SKyONVcYPsqgjXcu0Tp92c
51XUGkS0vN9y3T2NM28yY9b0n5rrTJedWq2k5zV7GIt5iHIr86Kq2HhOMX2fhDu0SdO0fWq2OYQV
SzIcWi0eDbilBCS3OXZu594r5expMQy/9qoP7oJK085WSQqRjp8HdkAEZymyN+kEP7ZG/76QSxO5
ZQ862ZRl6igiz7u1+zCVLqPdtGESZp+XJb6W93VrpyM0l3gyhkV9AtvWBbpN24x0V6oX1Q/Vhdfi
cJqnrL56vdE/5FQAQkNX5WELymeDuLak3xsCXTftCyF56tjluZcK6ZQnVj49mm7oC7LX4FDsEpMM
/Fgqra267tihwkXjuspBC76XWzcmosrb0xZs/dF21/y7sc5e4ooaDYcpq8fF1XysTdkQke1Ngb2T
y+u2qDZa+5u9bMAaT29WNYSd1nsvS093XyOy6QhlyDGY8b6LoOtByLR2fjPg7nFOY2Hldc/5EG7z
+kH3aQmfMLpHXVr1l0BUPsEKzVay0Wf6eR9W/To3j4JtsgKQ8ZaPqfX0l3pnbRurwT6A2zwPhP6m
lrmplDivHb/b8tkJen4QggfnsWoFRIah39sSoD1nool81wNEq4rPPqi4xd3dJ8yhI0Wz6IjCIyYy
4iAtH1fPehfllP8y1aLF1pRND75XiXcCXZ0qLOhQjTVz7a9eZZm8vh1Afgs+DPm7EZG/U11WX+fS
SeYIKaoPudqtlYyTYUGSu1P9VPjuxrVbqvxQK+QAISc5Uj60OIfWrPLHDb2BCum93VPBjHEVjAqJ
11lNBCtC7XQwegcasatUb4sP1nHKzdbBPFea/W0ZhXEvRP6u8yVipCEAUhuAVEeP6djKMOgQs8yZ
Jb7YNgjVUDac4V0PueWQi/XUeRK90+zoV6Oc4dr0vEhQXG5+OO1tEKIvQLpJnq591govj6fV0x5F
hg2De356Whs5hjn5Atep41z3/XqKC1vP00nqNGRbWYtFVZVvOEKrEz2u3L1jwb/aMX/opJ9edPfm
tQY1TMpMGKnB4B0ixVkIhJBjAsvyG2Zm/Fk4xudy++/ijDE3znwupjmQ0aj5wb2T33R0oLq4HyUp
JGZzXMeh+QSfRg83+Tyslv5hV8VPdBLaT4V8PZWwvIlW6+bL5mZ+dMv44d2n7eO1qjWg2kxBncGK
HBWWPsBJf4lIx9DRs/WUAvmbhvHUFAk9xYhsx45xY1Lbo2z0n7kQ1YLGYHynlvvTdjrt1EtjnENb
W7dIJxPnQnpJmbgtQOXiqnerQXsAWcfLYy40lqlZcmRqarm6ZAOF1sbhu+Fx6G4p2v4Bf9rDkm9X
Cyh41inetV/H/M3Pg6Q0fIVF0svDRdnrg70BLSAn+q21++eoaTMAzURUPzrQiMd5uTB5iLQNIOZ0
ietpE4u80c40xbnIDtD6qMgO5iGhTVC7r9gY4mEbuiNzcX0vePNcQcS7cN2AVNTuYBsSeiYibXOH
78CCOqOVY4wHLJDLQeGkiFkIaFqvsi2VgZmfqEA1IqIXfnRG3RxpeYYrK93hbNWWPGh9G5yHGZX0
ZkDGwjSYoVVufooIHmJ6z+pwbQqVlo37YVUIDQmFLDkPpXsR2eIcDGfAjBt0aNAsBvgaBvpU32Ih
dbDs0N2D4K7QvOsYNHskul17zZsNvztI7GtpNFAFHZTEwFEL/FV1VXGWpHyBOG4uf9q6nvPWGCIy
AvznzQeJMy1txYC85pGw549OTdndIuE6UYH8dA3Gr7I1VkQwN5FFOebiWPqNRBC9CFQHdh/PknJN
lBzOMW/dmar6LruuJgVtxdYvEWoj43m0GWopW3A4dItTtYon7jg7RjbnP1S+qh+biTnWXcXXtRi5
bSbKEpZKG0/daH3r/dlOsoJCkDHrfm0MS4kblNymwAUHxNzGGI5TIWPR2ttDQwpr5EE3hnpfqqRY
su1kCEp6aAYYzFeMontKxBS7DDDtGE0QMpcC48HKcyYJsLHUGC+EdT+6jVruVU4CIi+67aiGRjsS
kD6m9qCoUh0BzVFDSe5fzDK89TN8GgO9gajx3VONIDYIDR0pU2hjyXqeJsv5aLu6StreLthUevnS
brrNqTmoQ+v1/ovgXkHjpjiRbAcmkSw05yQm3Y40VqbzTP7cYZp4DAfDns8Iy391Zu4mQwdnI1Dw
ccSQNbsqK0+ZEpykWx0KlzAvRrZdBjFxIEfqYxv0dsJOgBL7e0KteWJdmahtujbmHG0ZiiHUxmW6
Dtt7DYyANbvfjrnIPx3ynO6DiXt/FgXq49IprhuSz5ClpQ29kVnSspWWFm23h2tt5qhIoEhBqYsc
PZlJ8EBZDg9ZpgCq9y1YYiVt/SiHIP+w9nVOLWvuD8NeQMn0WXVsNkO9l52137s6GjWz1uVxaLrt
EVp8e6WmwzzDSG8Em9y0CPmGij7TnNO42cOl31Tw1rhD9VXTDFXyClyXuNC0+mCyfB1gzgizDqxn
p9hEDqeyLuGeOfWzZfTHkRG9By5B9aOTU62LA6NbcUad3b5W+sCIN3XZmwLNTnl/dgf6J5a4mzKL
GI0SgGXRNsRCcgjnAvNAr+9fWMdo1Rm3W1BRsSHGYcQ7bhlkw14ay89u6txEWvn0sHdiDi0DiVWJ
0QktSv6RD8EXCBrELn47hdlSu0dM/c698obq2eVeOrnZQI7DxPnFoFpdbcfG9bc7dmpY6/dyAvvv
mC6TQprbIXDHPtlpI00UKcZRu0DWsFjT9+I07nkp5RSXLoOpvnnW/Tgbv90KEd/CY3ygWg7RUEns
yMg7M2ZZfyqNfDkVRBIiq1jGi6tjJ1cTyYS828w7D0YvYhMurtRRjU+d2Vhno+ucZHNlF5nCNeJm
arrj2PP7Efw/22FRqh1WQu4Azx6a8F0E3/ui/NSQmoaid0gp1fwMlD74MbeDuqnHv7kwj8dh64xQ
r4PpYkLQs3wGr6xbUHSKSUrNBaaVSdn8LIMRZ6oT0Z5ZdmLuTO1IH51TRaZ5ZJuSl4Rv8SYouS6d
XRqxwAIA2WnoBFe7sIv7i1aiU/TJQArzcV/uq0CBgOFXO1PL7H6lgBIJcG45hzLYUcUNYjlm0u1v
+R7BYQ1QfaJ1QxIjNefrShN03KH9iVCF/oI1rKOeAIs7pILvGxW8J1VvKrL2bH1AsLMe9Hr5lJ4M
rhtxX3FFwyHvSLGe8rZD9zryskfR0V2E5QXH1hyXJOd5jqbN6w8+wtovc2H7ZyU9+23ZLC9eS9P5
bgbSP2111j5z4XIu+Vp/DKt2uy3aH7ZCxdX21pXnxL1DZo5eQ9PnxJwdB9EtujyJ1oM+HPbTohd2
JDuzjaWYqEDzWeQGeD320nJO1FxnUa5Q02uSV4y5sESvswb541GEumZSha6aPzMxAhP10o0nnfvB
9nM/mWQgL9ki8yNu/DmWuVudRb7UKcXtt86dUBPGLYinM488GBFp1CdoPufBquv2BaWaG/Vz/1oH
Y5bYHXKoPtuRjBRllQ5mxzcwGtBZRywJeaT2qa+MN7QzIAaMcGmg106497VKUa+40VojM+5ps+Gk
Mt/qcdQSvaKiAwfscgACNlPAUw0GWpjrATgMnQ+5NFxUtuXTote3F6zWHSyjpolnhv5V1HpFRnOb
VAub0OmWgcXaUXmieXKu5TTzAhcm1eCqY/I3c+2EN++3NTkTPmJZx2PjTclk7DphU60b18qun0XF
DOUNU3coKNo7acs2HSaxdMeWpImjOyg/VXZA4Veg5nu+QpcMuNnv7WIx7laSsH9WlfEdsm+O/HWu
EsfutjhfWj1F1snUUHj2oRoaVvcs346gWGzvZQEJh4TtLqBZ4kXklXjA6/hbYJZAoUn+k6uQLMwL
lDS1Yt2RvzOIWuKUww4INVGLGK9mLzuEzsH0WI5TfVls+X4za/J6uyXE4hB5YI/ZIMf9/Fqi7mYg
0jb7hClWpB0ezWPdT+KS06wULjNiiCLjcjfTUJ09s/Xeglw3f867tSXkRUuyGDYEo4PlHfuKB7Mq
ejIlZm/Q0D9n+DBWB1SNF3No9+qrbyCSp+xZxdM4m8d82toTEVDGA0g5z4FfjQe9GownZEWQ3fuk
M2Bm5U2hKhKNJPU0z2SQqtmfQhuvdQTE2R+qXcqjmxP3T7XU98E250MHLvY4bOWa3JTs6Wpy764Q
6A+VU6qDyFbjkBu3o4rdLvXK0UhgRAO2XcTVjD1vahzF0YRCD1t2l6jtNrRetiFOFhTzPST5FGfW
Mpz21XRhe1WT+lS9HswC5jLryxrdKBadCgVuLDf8PHleusfchkQQrezxLoAsdHNrpDR17Wnn9+Ov
JRuKL5o3dpTGC+S4HVB2hpLPYR1clkgbrXQvgDiWQ6H1MYdZGU0Tx4dsrXCZJII+qzHvahwbUecZ
gAB9njHN5V13abEooYM03upi0KO8yvwQEEeGBMWKEGglC4tCgmGbQRe6ULZ3uCbXs1dY7SFjFUp6
T/R3pj9PYdDY3QFdWB3iJRf3O2aBePbcOkIxazwWKBaOC3rFcNe6zz2v2xMvWpkKevDSvZUbwfo1
mC6tE1gY5ubAD5lh0bvtis4UxP3uaG9Wo/y49TSGUstdz2gUxBnZmPmCXRtpupajY/ALPV3a6R3w
HMNAs2th7iGm3Np+z8PdrJzUBxuLpFYbB2nXFakNHjy62fQAw+Orji0l3tinEhRzWajptnfKCXN+
XrYxnAx7CTcNT0vNBBUadr9FBAVvEWvkDMbH+o66zv/W7uZ611vai+sBD05IzEmnW3TOB+QBue61
zBkTwNQ+fNgN2AFUn5csOp7srtrHxxvGj0jf55g2ve1zKeYW+EmH37LEVkUl/pBj3comJn9M+4bF
3L0zR7DJEgkqydW4c6xVt1OMjvK5qh/17lITkPBO118davYU4JmqubZG714BMm8CV35c29K2+8Ko
61RTfnWYAumd1taTL06RoS4qdXlZS90+TFY+o3nsKFwfh5FvTuHeiv0+tHzyLQLLHFBpetwdpApe
FuFpsWqtPCQ0Y3wra2QkY2OMX+TQ+S0LMWpOetPkvXBMLTbrGvu3JsxXaBjU9x6DYNiJIYdeQJuK
fLJMSH0754EI67lpHldt+jaqGwuw7ENUF0LxCy/jnRcAnHT+Mv6q+0A9ZEY1PJjkK1281lwO/l6+
Vns2XxDjoBpvOmwpoNEClB4LT+wB4iadyahjy1x8te3O/G1nuj9zpwR5uGYa0gof2G12hH7t1uAn
HVkuMubFAJgiF2/QR6w/6+ZfjGXfsdN7w6EyK5UuLPYRsKseTtpWp5bf1XdrZX4ULtYa8A5rQ+1e
IMUuqWDHRRHk/QN58fl3lM/aVTpMWfO6YxXKRgJWOyd7tFgZ2ZQb42mq3L6IRg+8DBAhj/NCici3
V+dC3dFyRfkwpYgd9290V+wPs44DmCXR91EY9d8GlNuxb4z9iz2CGkEGI1N34Ss4bCynbH76OHlO
RoZp32XgCnFoqWNW7FrsTKXxww9a/Tdr4nenzpYr/Jv+I0C6/Fq5QmocWSo4u2jPQ5POs+cBLO6g
LfqLbZR5OFjsCD3GLSOYrCs33qs1CX+JjUW2L7rse1pv+uYwyX1vmU339tAMUJSx2JreT/a+xywg
uVfaSgBrk9v5wJb5ixeifMgQ1EbdOj/DIRZHahcl4C5jgzKhZZW4KYutmVw4p3LjYB61cKTag524
JcRip1e1mcxf+lI2F9ZL2J0hUw+jXrKTDgRZFBMwYlbYWUh48TtFm25SOG1xkJaherLGDI3Ims2J
fRRz8cSd8lgtwAhqchS7NBiAYSPcplTdumtJJ/hp7JzLtZ07756b6bAPrVofytHVkt6i7pB2SwCO
RkPdpoFZTwCjY9QWvPeNLdB/78jWoyIwm2ezbqov5VAMX13bQUdbt/uBqUKhKA7m7zNEsemVSfND
M9b9qFWzIklzsNpwWdfp5iwrOJ1K+T4bjX0CY14eG9zxaOwXKzjzRmqi2huLb0FZ92drl/Nl4XyM
hmoXcVX42r3Y5OM6YQY03b2MffiuhGVsBJzSqip0BLmxoqewsFf9dKAdjDh/Cwu68Grv0HZjhRLa
JHEjaJbtqzT8ipydAYCWuIj+hPoTAaI/GwdUoj6eIYuORTH6nxoWkdQl5I4zmp3LvP2jKwV5qaXg
+1rwZn3d/8is2ThSLfkLF+N+hiF8w5Xw6lfiF0FRQNWy8C0ZrUMjEDeNjvjqy+CLEKs+4xYo8VFp
iAuXdZ7WSAcueB00w/5VDSbJtHNu+nfEcluMD+BXonRbDv06v5saYT1tzd7Cbw3eGXPDtsj70jf7
g97v2j1/0x4Oa4WS0myHOtI8vzhYNYrHac8WdiLuFwj/KreQytfrdqAJAQQiy9X3grCbu43kzWs9
QdF0BkqssnWb2IIjvIJy7H1SuyrH0AcLGdeBaOHsAu2bcDUvAnC2I/C4ITJzMaYlFHKqjA4esdD3
2M5myunIt7lkCIXOepHnxyIDQZHSH9hovDoSiwHt0tXckfAhT/ZeqGM/bCwydls/s5ChWxtsla6B
i3HVYIq2MzNICKf00na+FYa1aoea5x0gm72PiYuAmyNR5dgqK0N/aDL153YTqdyvI6wcFv6PzI3V
ArK04viMvF9Z+1Rp39XQb5zkBdibNVSs28H4m6SwvQ8rTCwg3KYOZ3+b16wub0J+jZ/0Lei/ALn1
mX/fNn5RY+cnkqDbqBbNnBb1vLA5EFK4UqOGObeBgNoWM9YIk0m9yXMu3uqtke3OJvMfKPk6lb/Y
tc142SuEa7chbQpaiqJzoAsLjgZBGayTPm8/faNgzW73lamDN3zphzXiM4KNtvcFaxDiRt0F7Mm/
cO7Zr9lNCwz+Wn/jqhsfwdDOoCUDioXaKtnXqhpCEwCKV/tHQ9P9owXLRMtw40Z1YDTPmwyct3pu
11cNp8AQqxUMNsgbM57U1IcYcCf8XkDIXu2+OZMgpoiUnDBwc5yXxMRc9g4jTFPiYXB8DzKShUgB
9HhM6dUtB0CH0PmpbRge0krgGItncoBi8q9+LBkPeLhXYsYS5KqWUbW28Lmt9VVa5BDWDA69SR+7
buCcMP1lPmrZTpsZZrVjS63NGXWsHbmdZ75tDXUDYYXdMBSBtzxIQixjC9fWxc0t/YfW2ExMzpSJ
1OlWM+Kes+LVMuXJY3958Vif8MS3/q25DsWBb4hvAd3zLPfbFm+ujYw10zPMp7DZEuPDudV7E+IR
9ewOXRvNmuWls01NA+mC84G/Zj1smvRTHNv6t7EjBVYnw/hcbXb/hY5d+yVvMQ5lFSUiLmVOrMvz
e7ZOEkF510Z1r/cxSkN1KfqpSytjbhHIlsUZ6wu/R2UyNHkw11iK5ejMsddvzQvZLtUvmEH/vcgo
jdaxnfzu+xLbYi+XA73S9Zdqy4KjoQ/l+1rXoPgj+wyA28IS2c7JnvX1iwdT+gzJCKWqNLTAYSAM
kxBlpT9IExf0oisEtdZebk/g4VC1+iTNkBKbko1+YS1QI/p16bVMiVg5Hacf0kBaeuKDfcjEwAl0
ARrcY1V4kHbS3lLHaq5W1amHVesdtOrWr9brdCZF8OvF6uaLtbfViZw3PDfMBohvNOdDl9i7197T
gQWd963WMGkWyz6indc/se+LcNm0PLJM4aUeDsNd78JCLZEqHTdUrVmwra7o8GcN8EfkWfWl4MZ5
rpul+gUyJ2Xq9Hv5CKmI0pbH5aAkmXb60OS4jkY8lsRbbiGZL8W1gdQDht/1E7Ym65shmuDI1Z6I
l1RmG/rSfCx1C4Kydx8UY8+Tw+I2oMBp1CEjHSDdTYQiDME6qbXWcBJ1MybGSHaNc6HGhGN/2XhQ
irbfYtfSp2Rv5hZw1DMGlOdwFndlZ/LGHor2bMkMd7QHjL5umnVxhel+L9RaoRZuJsaO2/TGkJJC
BEDYebmeQBAH59mY7VhBNRUurXfMtdsQ9SOvk57QgqHKCyqjsk8yCmqgFMt8gJswv7esXU487gzv
0wqAAs+BdKBxSnuMXH/ZXnusbkeTxL2GzbDMDm1hAdmPhnatS4kQyyMuQpsnBwYLqbwgIjhL8erN
B2ecm9/KsLO3jLq8p6oq3degzkCtsPiAO/YwD433vJC4hdmw4nX5z9q9/4dmEC2voTs8sTbEhfdH
HtOg27lOC8/wWHrmvQcrLNcycSQ24mF7sK3u65xnP3RUCKJXyT9/9p+KWBuXCrFC1MIGJsrBP5O5
mrXTcTWZRO2szX1NVd+sqfSfP8K8qXf/b7oIgTqENCPuNZCR8g++4N8lkfTJbmTOjkSzGLkBMKO5
NzxuXi5UlaA9d9sJ5bu9J7ntLdRhE+ee6ToJGdSP8xNMzadU/s7Opwr9rHLpJMG6lsfVniF09Vw+
CrQePzhRgdE9wQjwLz/P31OK/vfPDzw0T7cK1f+Km25MfexXrx2u8HB4Sh+m5VB6gtHvVedOF5S6
4AH/F0H0/1yUv1+0m5D0Vst0C9SznNsP9xc9p67lOVY6bb7m7jSi8fdAHGuDgQSNwr686wbQRWPb
fdRVUEdmVdyuEOqtkFMb3GpnBN77YH0BunGOJdj27QBaXjM6uuhKRe4vzRsQ27S8ikAgUs3Im6Pu
OA60QDW3J+QYbmqUJlmXbEyRMzMAQTDKeG8NCJpgOjWsmXFH5FUEdfuqTNnFOKH6mO+qIV8Yb9Eh
G7AfLaK4JcDKu7H7mq2ew5CD60jkhUkLpYGAh0mKNwj+mEPW7YjO+i5LGlnMFyyZIi29tr7O5Ed9
2aQcr97CXdrtwwsJLPNDaejTpbNQK/kno8/QBq2EpmWIYo59v2rxuvQfHMdBKM1hevUWDfFWvs7x
iPYhrvTaP5n+eGbKZPDF8LqcNbv55F71nwrlQ4C7ar/3/HY4eUawvJUA+oC4yvXSbTN67kbWqc1m
4A1VhcGCAPnfW+M0EXJnIhpMq0mnDihmcKbpC178NV1nVV0bpBJPfZ/XTrpSBXraRpa0DntDYq1u
ew6CLe9hFI3yBZOQ839IO7PlSJVs234RZjQOOK8RRK8uUlKqecEyJSU9OH3z9Xew65rVVmRays45
L2VWVbsKEYD78rXmHHMjOm1cU0K9mU7lHOZFJTThZjvmgeG0q7FwcToFI+5N/plrTMEsUBwD2EUX
akOXZtlB06bkW1Oqzh9co99YpULqlzfBh3SyaDPUt0YlNjJG2h9Gpyk2mVzEObYjfSjvJlp0H6ZT
0NAdmU2pVerQRQ1mFJsgR9wDWpfpKjTNapsVWbECAEAXRvPEmh2PHoakyj15TveOxNs6e4mrDo07
UxsbWnIDmzo7zEQb+Tkcxh3HXrbzKW2w4QS6hsW5yc5JQ46J3lTMlGU1IS4hgUNsJ0nvEgBH3p1a
Gn++0QZ4W/AXOdmqkxONeGd+6zX+s4L3L11FQ8powSUdYNvNJSVlpGJFcz3qnq3BYftx53TXplN5
sov2lelD/BiWPY0SwnkYV5jgEVt99BN4gdeVa9M+13rdx8BsHYnqhqxhJ/AsZKaXZ6W9TM1Tu45B
d+zQY2KGqaPoUVrqTqvJTOL80OdBfh3PHdq6KPORwpXfi6ixXvGUpvdh1VS72QujgzLy4dgZXXTj
DUpesfnSHeMvmJkoZDYO2dIlz3pq4bswUH4qEfU9FhYFxNzsa2OA5F0mBVleKMKZtrjjGZqJICAg
eKmn8S1oLPVTq2WwToxlGkevT95oqDLQYdoWYzOQ+hXD1jWi7+xAs3U46m40MfnpODc3RTeD+7Dl
rsbIbKzMxk9MmJW+k/Tmk+wRZ+aCjXXFPo+qvPZiBsSeZjPl8wJry1zEvI76KTyGjvauIGnucGN9
hCh0gHOgDOFPCH6hRFHbUQt7hGF1tzYnPIqTW/2aes5uTuTSIQ4XUWemu/tMKc/vQZccTXYYHnXs
oC4zzAdpcpIdnPGHQ/kDijk0jyQox9jmCnGtRV590pyp2MyWINKvHPqNagbvimxVTsde1awGGxfR
ZGop3XNMTblQNFzbOQm/QGNfbsU2sA6UKyQE86827NzPK/6A5pxKtjSvxdzL23iW0wZ+RfD69934
4ioegC+G1kvECqNsZEOLov5f+wp26ipTddTcxzbQk7FaG7X8giN44bOgpwr+F08s7F8bvbxzcSMR
/QYLe2t9dvuJIdCmRw/OqvP3+7hQ/nMRLmOwO1KzWEvM+MV9ANGKdXNQZ90eNmAEql5H3/Y9R+X1
9wv945z4107MlZYhHjYYF4vKAtH7fKVCFWaTzql1JjnO4qs2jrWNzN5uUUGUXX67DLY5uJ6aBrX5
PN7M3vAdHe4XjO/lfj79FUuQITeqSwNFD7TCz3/FOIzoQYTkPIfjXmvTE90IH33mGjMibJZyE2r0
Lv5+65fXXB4eNRuuLB4kxelF4RZ7QRMk0jLubOLs2ijc2aI7ZiCumeYUq5oxb8HG/T+/JvBggP0m
diCsLJ/vc66HoA6d1rgzo8gdN0j05ls9KOL7UCj3Zyud5rEmXQZlBbPmL679+dv4x+WEn0rg9SAL
zjL1i/tFLzZPoo9ituq424bjUN0kUx/u/n6Hn99cSTSGYRKeZwm8YhR37gXcr0mNhtDQar5jxhuC
spjSXRrXxVZHnXDUILZ9cVef69flektwPF70f57jb1kAxhDCSYWpdi6jJ0Tg8/DsNbT+7szmOYgL
1JdfORgvzjO/XfHSBYdyJ4kGs8gxptfBuhHJVe05q2qK3tOhQQKg6BoxOD5qZXPKVXf+++97ycX+
/zeMGUqyNADWubBgTVbcIkQI6cZV9TEYq2dIVGuLeVcfx7Hf94FDCYegfFLO0emSB40Gzxd/wp9+
c8p2/JSWS/zCZV5QnNaW0dJMOpuadTNq7XWfJcxqzPmXLOdn1vm140U/xrG+Lkm5sus4gY7lMpVK
fiSas6+TRSxiADGRa8OsTwhzvlg+//gHQi9jGeV9h4nw+TPr+hD/Boq+c5azsM0jow+SxVrBZLNA
TOyUk1877Ru6yS82hz++HDTKjGWLIP5BXjydRjVAlpIsP4Nb2zYTJ/QCKjcH3tx+VPaz1b/K5kob
v1g+L1bx/7yT/77sxboy0WOJasVLEYiR0nRf9T/H4XUKz3bk+fH4HAQ4WZpbJmb4QaL139+Hf8jn
/129f7/6xc+tl3GJ1DzPz1pKTxObyilzAX9FOYpmJ//ZO5hnWpDcqyFCw8iM4I0m6wdAr3uSFdck
EWyr2b1SiKltZR+ETrN2NBS6xeptiGqNYYF+Z1PkbwmpBjjONeo5v5PLKIVD0Q6uw5rFXm6nvvtV
5giW7SLEJocnghOdUSDR1ZxNUuAEW/TEpAJsxDw/Iz49kaKICnRQeCsaPy+j7US2nmXxwoRsPuAZ
icNWHDit7JHY0wen0O+CVK1xjI0rBMCMESffUMVRVsZGTNX94Hhbr2S6MxZyXg25k24UGCf2Vewl
2HnWgZ1zBjBgyJTmrnbMj74SP9BcY0EZWmhB8Lyo0mP0IQygED+F4UMVN906acwnowmJXQWHozgb
e98dsYhqYI2pmc99QACxDgeDuWdPdJR4GLXhqkiqTYnsYd3jtVJN+O3vD974fbFHd4W7lXrLs1zz
8jtjHeCIw6HkDB/9jlYudABvVMwTteMYmlDc0Crn6IydeWcl8wmq3GMUD2uD8QBNrx9Fp51Rmn61
QpqfionldURygnnYEVj2sIwuq8O/ikCrpDEci1Kd0+rdZifgOQnmSJrxWCVbj7GGNv1o+wcLSOX0
ZcTf56riPxenrLBAEC584MufRGeq3TtTSuXWa8VpZii7tTSz3sQt/K4InNOvmpHkz9lrEWG6tbpt
s/knQ47oOBu6vtEyyzl24A9v6wpiLFVPexS0MIAKpd373x+ftfi1P3+3jEoFIQu4hV3BVPrzDyXR
RaKUsMtz7R3i/j0unyDdXnteQt//Dnyin3TXof6KhmRVVjeWq/+sAYnYc3FVj7cBtliEr74lfxQp
k/bi1zjyYmo13y52poweHxbP0LoCmczZmozU5At77LKWXv75S9w7MWU8Z0rlz39+nISKzhwZirNo
T8GU3qUxUMeBxuoXC9wfVnUhKcdh6hC0RfDYxQ8FOgUICbP7MyRCc+n5RO9M0LJ9q7nvYzHmt7En
xuvEoR+PNAy5XzyK7d8f1h/eK3jvi/0eliAm74s/wXHjHLBro85x9X0a7G9FPjMNA2vq7r3sTejZ
F5v871sot8z+SQVn05+7TF/V9LDUbRC/57DwnDcxzCSuCNgaodtGe7sczcc8rQu0LwbKQ0Iq/P/F
7ZIB6ZDJQ0vvHwTRv75hTe+Y3leFOjNiw1FFi3QVlsW3uM3zVT/pBxEWfuc5XxSvlyUyK4c0BZh0
d/kiCN79/EY1OqRVbV5+5AhOUMMR0h3/5xXCp2v881H+685iN1Da3LfqLMwdUZqrdgLKaH9HToSw
ffSB0RdGfJi6r8Jd/vC1SO6JmpxsTRth/ed7U5aB+ymQ/KKG99BLg6lv/wge9ouf0Pj9OpziHGHZ
9Fo55FweACA9dqVZuPW5MezbJigetbJHs5TtQ47l6G19XP4P+F4PQIe35TBTQS+ga5wyXq6+DelX
ePil+Pi8Snz+e5YP61+/dzYowLlS1lRkt3bD6sSbg+wJBHG9HdKHv7+2v2+Iy8XIIqbJQXF8yZQY
CTqY0acjDY/jg16iM+vawyzzPbq3Lw4+f7iUgdGeVsrSWCFC6vN9xeB8w4mJ8rmLk3vHLr1zaihv
GybmrzCY3C++xz88Va7GZg+JwFq4WZ+vBn6rMxICqbgaxZZqtrpbbHLzi0Xn90XOJiiBGHuONwxs
xMVVIg+5fhuNzVnZ9abJux9QMk+2JVkF0k3SNldIRb9YV3//5JdLAjxYPnoOrRefvDbVbjYaXDKd
BxNHq6Gd9Eobnv7+XvzxKhBNODTpYFIvPz7Lg1qGdac5W6o4F724t6zoi9/uDwdDm6O3aTHvIvUE
uf7nR4S4SyDHnpuzzH/VZrmuhglBz/soOQIqxiWjL4ozATyQCaIv3o4/3d6/L33xjRGZBnFRLs+t
UfvKaJn696h4//4b/uEVRHW08DCw0pt0ij7fX6HQMyM1s+9I7KgAIVjONa6x/DTD8v2isvj926Jy
W6LHXd5F57fHpSW910xOEp87Yqh58ZBXkYmn+xPdcF9V6fzFonmxRjGJJtJFWpTSumn+vmykoeEA
VO2nc7+QPzVIvLu508FsZbB6PaaAHCoa64uO7G8XReVjslLZFl69ha/y+fcMMjNDe9y5Zxk03TYw
PA480ZSeentwtyO/7zEdtPSrt/SirgCApNOroQ9MdrxHT/9iG7IqWifZqGtnE83VQa+NJesOS2ZX
Ghj8m9C41dx4eOJACb+AUvkowybN13Wfps+zm2KPMKM5WXvdkJ1jMstPOdLBuzmMqVTGMjqWTCT+
/t5dvAz8xQZvm0edTEt5qQw+/06isufUGwvtPHjyXleqvHciNM1DGGlXul5aXyxIvz0Wii2T67BU
cK6S/9Si/9qvdDD+mVuGNaDlcZMsepBOroV80sxlivZV//e3m1uuJsUS1sS6gVb8880pSjBQDg3w
+bzZ4ZuAsQPz+bkJpvPff8WLr9dk/s+F6MXYBucNz7jYrlChTInRJEQk5anv9nSEqtvcvf6/XWRZ
p/7126GKGcHy8ts5cbhFxH6f9q6PkeqLdsuf7oVAX15BY8mCuwwwCTISJPqQEs7prrTseaxvWuOL
MvFiJ/zn5xImQCeIZZJG0sVnIr1Mhn3OMRLH44PpVWSTyBvG1wBnwmNG5u9KLOfav/98f7yo4zCf
oQrmvb9YEWYY+okpRr4kaa/Gud5JA7KnHFc2JsN0b1v3f7/exbbxn5v87/XsC55Yo2onm1Kul3Wz
n8/3U2V8cXL70+stPJdt3ZaS4vdiz7BJMHGRPpVncliN0cRS8l7BWXYPf7+RP/5w/7rMxRLRV6E9
u4Ajz0ERoVbehfWuMneTlfgY5lchF/779f60RrA76cTwgYClEfv5Pa9yB4xvFqlzU9ylwXsebFL3
amE4f9Xq/dMTAo0GI43tlJX74kJjEnt1aOe8EWBOnGjXm1+8An96QP+9AB2Oz3ciMEDK3uGcFzoQ
8XMkUTFSb1FDCxJf/Gi0YP/4uyHS4cNi4GRfHmpdfXRIH7HKs06IBUJJT95kCfERYzV4qwY3wGFg
f7pJcbSeGmH+AIisgWpHaGBXdeKTy57QxeZ/APeK6LXKQBuYN4uUL9OyeC+sNsRdJTRCAFoBZCMs
5K/YKJx9Obgv2LYrP1bzR6ppLtGRoeMnU1XZfhe5zNagiLdwAkxvX5CieweOMd1EmAa29ZI0RM2x
qGkjg9fYcFehPbSrGl8HXqHHjOHxBI/LxyqndigM32RbRxi+jHIdVvErgoD3AVHwJhmrdkPSDeya
BrhFPA/OB9IbujtkMfgjM8JdnkKkItfMBLmRROd5nI7FnO+HptXXEmexhnYY06/TmHJdRoVYD1Wn
Hjodkes1PuIY+EyNLAFdOf7pWBCgYmLjN1P44J5RFb5rY6emwCMQTICXSM0x2Dt2oojMyN6sPBQb
tLvui4uTbGdBh9kVFTEhoUZKJCf2Cpos6SC93g5+I3Nz08SUKXqagjaAyb3RnNb+1lh9c9IVzqui
48gA4kIdUgC0K0Ijxd4wgvLFbcNmZw8EKbkmdievRO8qI8s9Fkbn+XOWaZsaB5nvWnhKg7p/bUTo
rAu7M34FAre4WdvD41Q5Jg7Gaewg38B+mURNmU16Ukj2TYD6XVrpJu47cgyq0IBiSLrWCrGLvQsr
iCSeV7SPZesIP82LAAoWlJ2rbIjMKzPMf1UGySR0V+Wh7/pyhUzS2dYzIe9dgQkV0bm5qic+mSGW
42vcezA/cDBudBk4m6mIrb0SmHhQjNbXcSrlMR/qdm97E8LNiMgBGTnGKQqrn7wX7jYzJ+slJPpl
k5oNis4udA8VqrpV2E7ZJqmnd3M4DbBE+2J6qNwA/EtEl11FUX8TBCrY2UmQgFee7T0BpO9oPzWs
b5LnIYvKdzBYZ36UgUdSyKh25PMlG0k26aFxEHcMKrg14qs+PcbVCiIr6u8ud0HQGyb09DjcE+Up
9gFZ2qsBNzrS2MzCODGIdG2l3a960F6ryaZHVLvBjpxR86YROWOCRpH/E0/uMxCIyVnBasfQFwNG
Tsd63jVZTZqM1RhLGg9+6jjS7oqhlCcyu9ptayfjqjARHnddPJ4GyBTotqBbtVEVXjeu+NA8HZ2q
bO21UWGs6DNck0TRvI6EfayZTBXrAtnmNtMCogVaYzwYcT5SXxOnACW/PzSBEXwLwjk+NKoEujtW
5a034YHzZrB2+I0gqRXAXDUTX6wQoBNSjEabPIvJDKNkuInbCGovcvidjOw3B+Qd5hrEN0Sf/wR6
tsBbhVjL1ER8ngc0JEpVn/CJUiXr4fWAN/1AohcDGixc9EyjO6n3ox+Vsvge5o67svi3W0t0pBRA
m9r2CUmrSF1m5hkaJpuEBJRYG8ytWkxytiqUX3VEbMUeXsrYXHxGI7r+PFsAVDmdbNR94ZXDv13H
DTCTqCtjGEm1egs1LHQQe+CiCVejm9lV07q1XeSzTrEKmwX8KyUZOW2Yra1WFij40hHdrgMfTkpY
xX1Y+lGrO4jm2+bkBDHpFTXUlCGsuvuQjvq2XSxznZrLYyQpa/oCv7ZTzgRbVzOjwLQKVvwTwZ0x
g+DQI/WSdLG1TqcQ53cTC/7kmoaRBQUHk3kL/clgm49gQCQemG3wvd6mjNEOzaCBtrmWVsxlCvEz
D0Z9XWF8WJO39lrj3lqLOH0fiuZDocxnGJm897b2ZKkOcNpovRVBHsCL4kZ7VBgrns+bDa8fuU+g
1kbXwVq0ksSfQYqiKVPRPW2odBW44CCKVnuoSbpZaZWToXmKkDfl+oxMDuZO2OZ8N3mNAUsW1s7B
/r0aKnbbXoiQIS2wkqInsm2F/7h55B/kS8ziEVNeXNNIYMV4jN0G0b9dZd/dPH90UIk9dZ2Wnwa8
NsdpLsNTyCGqws8GE6Zb9HXuYpDGT6K9iVB6fl7gPcIjhODMC9GVeRo+BPqDPoEfzrEI3Q8ha7Bt
2O+uGtcDGTQ02opTs87QjMAETacnFJLhtY4dlezMQYhNn+QY3flOtlicnW9JZww7pAnNNdSi9kYp
kRzrnLV3OQFfcbROyQKKBvxo9i8WIeX3ULRZ7iDK906LsDKVyVb13rSDyTBuI04zvNpDR7cZiweO
D3xYwprW7LXz0SR3xp+bxrxXSeT0SCS7Dh4qvLldjCAUcb+XfBdBw65uUq29aQoawQpCD24MUfNj
6kN4TsaFp2n2WG08puJeKX94CZkeAO0w73szYuGsJB4+BpS9MjFBwfQTKVGQ7rPb2C92132fbHAO
tZXF34DSpZAoKJzsnpLBISVvBRyjPmWdFt7ZMWZhD2feum0sengjwbTIUcaFpVHneAhiQ1j7gFC4
2Z9Cuz4WSjCsRXCFcyMMb02eGsNJL9q6aQFnnrpw22Z4BooFu1FkfPw0ZoJVxhh67bod6IKoyFYZ
+PLj6Ipxa9YWOUuYam76VKBNCAUoyUB85BXj8QY30VFv23ZDmJh8DkDGAMbKy31mMz5Fn2xtJVZp
HzmP+dxAQQJZggoFsfxsP8yTxLDYiQThe2j033LAIrzzenFtCATTg5b9wv0L6TxBVNPoTg0oUYtv
5xKpZ2736Z5R6nyrkDvxX1tNeCWcAZEo3q3TtMxZAMeEPjtecN+0mdiFdiN2rQ67J8NZio2gU9+L
ig53l1cS64BlbIkBdHdtgfVpXWptDVW1924xkfIeT5X3Jmsk1rLWDB/AkncHAFNuhD4g1ByJfgsz
iidoqxEONfXdLLT2h4NtCFNFOuXA0uac05k+s9ibaYf1WAz62aiq4CHoQiABXTXu0sII/NArpo0T
MoX3iplVOZCA1G0t73ZzO4UPZJGl3+oRt8NgKVoMHkPnKA/cgwr7YEP/ST2IxVsF8FZuWo0VCKIK
MoLRSrbIIOUulnriJ1WPUc9jIJZ08t4pGnAxATVkNMihJIuh+rCQ/4PPy4YzrzcvhOF86IKZeVVQ
0jY1sgCdPThcZeT7/ASvaBNmxXFN1xDCxslM2sM017d626N7TDxuGFVpmZ+S2GgfKm/64TR6QwnU
vUPuCa+n0aqv+9rU/VQ33kd7eXIjDXlHmfheBglfHm86Tvwp2o8jR2gm2Ci4JWu7qiLjJmKCu9IK
VlTZxvNW1TYjRQxuWzEZ430wTooEdr7IKMseB7S3eOWT1i8qw9kQ+hTn2zelRw86oi4YpTTz0MFP
u6ECwD9gIF/p49DtUICi8E+mlJmvY2whLI0bGE4Z4uQg27iYt9dOE4KSkBS/p8k2ODckWXuM46z6
Zld5sq9Gx1pDkBmugc62P/ixpx3pf/hQBkDJm8T9p61WNdz2mJ2ILkiwJ6bBA55QLKp4i3aFtPGT
hRKiJLWHgZI5qk9mYnRPbSnhMeI69T1VyGs0tOHWnqmZLOW0d6BtOAToQJFfSdwR6Tatp+GscJ2T
FjP11QuQ/qtxtF+tZBis90RYg/FgV21Mmg3BENk+hq0UbG29Ll+xxy0vIx0v5NqWhSnV7jeV0y4w
+8L21lk3QhkUpHeO3xt4JtfOwLbcOwQB5nhyD3aL2yt3veguLYSz8aQq9+kcOyvb0F6ypk1XeRV7
27nKrR9pZXBukTnpqOwGAxifuFiMPYlOFeXp8QpbQEt6JqTnddZa6YHm4rTp8yS6MxTBAIiSa/c+
ij2odLW47wf082HEqJy1Xt45McL/gCTCVVVXOD5A/rrti2Gb3UTqqy6PisrvYPVavK2whB+SDJ2O
RkntZ1aj/Lgf3qEI2OspatARNykkHgE1kL4kmU45NY/upB7WNGUdEuU+eWhft7qsufuhxhjHarYq
ouAlC9piLVJhQnk0Ez8dlnUQI9hKkSzHiYm2Die66JooIdB5phvkNzlwmcT3IEVR1UuNv9TIqGEg
DbBc2sl0DbsB3pKR2PO1NNRdWmUvHfCl/eBgolp1FvYoLfNqjM9gM4hLq/0IA/EGynS+hT/H1gAi
EycTbyf+t+g7ZQCdZoiC704Ujm+uHvR3E+KePf8HI5iLNroBqoa2NpxtA2Kr2wcsCEb53OZYzMxC
WoBKRndvzpG1JOLWS8nRH8y4c2/ToOYjLxZSWg+sGyZPlft1M0HOkIF3S6Mb6JHdvISu+6FlTChM
TiDHkZCUJ6TF2q6etPKHNwW4sxl7+0JYah21+Na1PGrxLgUaOgkLxxcLwtrWKm2PMYdmOeqAlQ5F
2q+CsL5yBiTZukXchqT7tFIc6s1VUlLjwR3TdmIYiMRwYDHd6c0oV/QpzY0RAASxw2Re5SmoMkJO
6ItbBD6B2CCMLio+vBACgCph/hpFKFYFlZsfC3TySRRPfoTFwK9sTfil1813pj2ZhzmG1AZna7oO
rdThjOEpeu11vRO2Cq/qxsYtm9sSYlfc3aa53RHkYnavEI7lyRkT7WbAP8WTivttDp/7OWKZOeEr
Tv1kTKE78jqZdxS12ObLCGAV8W73IJo+CNmtSXLuidxssvnKjO67bEvETrLm6MOjMFPjheK1Z32h
5lGa3a4Jr0RU0ip3QxZW7JuhSQZlqzjy4XBL/TiKUl+fpPcsSgdPqY0p+uccuD9wcwyPoVmUh9bW
oHjr+VTGB2agAEbsygAzLaPW+RWl9nhI69HygzHJNpmOJEWpAIGVgTVtk09NedO05rtjWdoRPta4
IrDNRAiMk4jvKsZk3PPdzwoTfDo6r4XjtnsrK2mQuMKg9KtxhpYWkoQiYZqPpfC7p09PLiYI6qoJ
SlejqO60TNu5Hfk5aU5LcCioVhFuwjJJSzwEIMb57qAi4Nhr8DbPZ1oXPUpotGVoU5xbq8fpE7so
A5IK2HecExcWiyDcy4qMusiU7j03RRKpy2sZS2SGzfAKSwifkMBfqVNArRj64PBv+24zpLl46mIV
b6Y2s17byDRvvCQ141XVhPLXTNqw37KannqBSC9rG5gfevCEaQU5VaSRcMMy6pN8Ayskq809Aa2h
j3H4J6Gl/QZmBTZMabFuohjfJp4b4MRRP0eAPo+0lmBQkFeyZaIHZokEWigwk/hWuNHjnAxkO2k6
cBVLlthJp5wQ2tjCrdR9DGTArBV5hvuoq8mjy3h6Ohi4QznZzTe7L8hwtEv3BAA1unFFNm/zVKab
GWwpTU7FbRjLiV978UqrvE3dkSq1LQgNFoK2RRjwWdpv7CofAP7B1qCaWosJt2urjRhdBtvznUVb
GMaxy+YJDrpyhvLWjTUsVAV26gLjP3+fEwG+N6tNqHs/UJqQVNgVIwdDu/kx93QfEd1TVjXD1hRl
fkNF2D+NBcgbqw6iFQfGEgiZXe+I7ksXrgAHglk56QvRJeG2ICDbNyc733CUgTauT3hRFWHORMcB
Rw5d8xcefeS4ap7XqrIhUAn5Sym9ApiapUfWWvsasWHhi3ZAQRmGVv2tyruRszs5q5GqBbDKIYSk
hB1xTVIzYd+4qYgXz38ytYr4bOv3aAQTgTfZsI5OwdtPZuHb4sddRbqiNwcBllIacPtHGuCPKRvb
uM3x425g39KIE73ld+1CAUzklUu65tFC7H/0JIsCHa2ODItUYizHkY5cBhKPFmnfs6nRz71lROe6
sYprL5XuM/YsOlOcSFf8uOCaZxzKsB7svXCbycerZ22AOecb4YBk000qNS3sTIA2ZZO/tK0TnMCI
1fuIoKF9YDTRHZS1xi+IHNqNPBYSwQfzZPU8mtAJWcT1yt6UA0ScPEjmXZl45snEtwyAy8DTZsFu
9jyj3P0TAlCTkk506w8t6lwarmp0Du0goi1idbAxVGxbgwTgVaO0Yc/YHiCOjHgc2UDkQCycw0A2
pFTxQ0UcK6Jast0z0XIY06PkgI6muvHgGB9NWrOnGWIhW0ptiF8MD9WLI9vnQGXRyQDjs0sbUCZj
nLyHzTjw59PwFfOSGxS0HR69uAmAPzijj0qCFlWloMy6qX4LMZrv28amPIWevslLq93zcVpbUgoE
5iNTHbV6LO7NIHGfx1n+dIuR90VnvcG91hIgC79l1Ap5EHZVspZUxUOjycY3BQUFqcDt2ki1+KU3
3faKMLBsbccadFOKvrU2k3mVqAwfVK6pxzluYaXTkYD67LRBcM/DMDjxZcojgAtbtWsoSKoOWmGj
ceyXabb7I8PODtjYaAJyrfXhka1OLB1d84ACTL+NFE0JSqB+P/Xuwl9jiwQKizxCgG7IFXW/Ta/9
PUEKZ67ox1FcRyHchKLL8l+0XFGQypoVeepG51qSAfKNCrz2LTt1vo/C7r8l8AdIWAqIFyAibqux
JvLgebNv61HL/NAdS/oWbb2WwUSiNDumfd05dOFmExYZIWXPuOGQEY3VByavYU9AB3iEcWjRU+mY
WrYMJuB2DKrYWoYVXZt1OQB6dEGaejCS68oUT84knpm26xRq6tVOowYrdMWZH/hEexAVynCN0Dgz
CLp3K/eMkC4u7jskD6o9Sg+iTLGQ2Fq9rZ/N3ARpUeeN3+MBNYvnhcU1NPdmKdga2sL+JVn0r9x8
eEHirY6EcMDPpsdE6/IlznEpjCG5HLQM2jXBG5wkyXjYADNl/aXufUlcEDckyNIkb93kvjfKmtFA
RVuhLtxtkBTRflCGydgB8RjJCvmxcVBk8MnZEWrpzilhHnXeSXmGerFnRZy3ZE6xnUT82HkRxxNr
eInUgu8V/H5rdgBxL+kSAD8l+tLH1TSDrc1zAbc1t4KVngTfVDQM1xG5YcmGPnTVPMZYL7pt0tbt
I9aqbq03sQcKpQFbXkWWfgQ+KA8jDMenoNYbn88WyYLTBIdwollsetF3Jgj6upAhKQYGBsMAp/Ke
g01wwGpl+HYSkppYEutBOBEZz2GT7ZJuoHPn9eXCq7T9SqqfuV78TMvcWMMOxAhMIndpnXoOkvUm
C7q7TIKR6yTAWgIYEk5LkbkhmT2irZv+7AyWxV7l2ZKQyBBF79zgqdKnkiJ69Ko9XPqNl7zSNysD
gss717oGPrvku/VtHO9qNCM3M65CFJIi3qHBJVoRXgYxZDUNrtwA+e1ozvucQu8sBqvFdVy+BVm4
dCO/1095cnKqrXG/3AAWCb8kSdg5CbhHQLvB44gRfza7yCphgF9VWOfLgPwGw6qMnWMAtWwZIsGO
gbabFwovtWCZmFTXHl28L3PYa6spSR8xmi2NttrYJpm0v5E383MyjdOUpg8zH/xOR/1MPAG9eKJz
r8kAuhbDZJAp0oDx1+MPCKs439yT29/luJZsyHQ0Oc3coWTPs+B5phq7NnPmO2t30qJfSgzdQ+LI
5tWAJOV7E6ZuXKfGzP4uE7Ehv7U/u7o1H6UZv0qr+R4qHcBzhtW9NXq6X64Gtnksax5wEa89MI0P
pMOiCxWApm47pQ8nUYJboiU8rMpYg0Oq0YguYtoRXVGGdH3bmmhIDqUwVBiPWED4rB6QNWb0YZUV
BIFkBh19+kQZkw1W4Ylfay0G4DC9Mnt45l28hayDqaHJCVKYGGfnFh0aIgPY1YTbPTQjcxTS3N1T
lkwvrOfmzmXUsWbZ02/hKSd+gJpuXWBacPjwMaVyvmbGFHEm/yGwZzIgNJe+D3vPKsv75iN3OSRZ
qSw3ZUOthu2bEJkh/BjdMdoQpTMXG8YbzxXrz5rBCiiaYPwBWR18GJ0hhjA6JQlE162pCY6EsRr1
d0NrmpNqMeInRGesQno3q7ondY/GE5BmGgVnayrbb0kcYQ/pdcP65pp5QWk8q2o9FcOrxTLlZ6CC
10BN/h9H57HcOLIF0S9CBFwVUFuCoKdEyqs3CI0MvPf4+nfwthM93ZQIVF2TmecLxin7VlPWMzPa
3iYxN7G/zNA1ruxryqvgKOGDiP9KWmEw2nImIlLYLEwUHo7WiLASGmxk8yClM88+9TCsSd9O1ImR
839d1DPsdd11QxlgKUMnE8zbrBu655q0VqJt0oaAImLo4gx8o3DC6GWowv6xyJsvEqxN364VWuWE
q5o6DrQdcZQDgZtOM7N86d/tnJRzUvTyq9Y3eXXOzTS/6myQHKwo3UQ+55Ds0gEUj4ZLmqs9Ki5D
MAX3ihk+KVwFtaLed6+j0VKVJ9pE0HS1xr+bb6XNSG828RX3QiSnxVHpSeprud3wXbBIpXc2w3pX
h7ChG9V1u2ZwmgOLGjA4dRHtqDlw8JfK5OQr9I1irL4NEvFhFNkbelCXl7qN/CUOzAN4HnFQk0n9
FnSTu2NFOT8NFpLQzhmtI8b9yR/bNr+UU0NuX+suW1R3M/GCxDClVqigHEkU87acrtqi3LMT8n/A
KPxXtgSmTanBHkA34b22DVwHqKkefS9nJtGX98hoomarB7JRm0ZPw2tDNjI7GcfcsEYnTLcNbhwm
NnibwDhJI0sPQ2fHhzW8k+YGkpiRKBoEEAJ+OhE9i3mm8saZCRYpMOi+BQIDrD0NG0CINiKqP23D
KDbxCoeZmOLuupCZ+JAQ8qyoUzZDWuUnk8KI7UaYepNRt+cJS9xZF7H5lYKx4Y/gbxkb4ohIVCwP
rj1kd4P6bB8m/T0FfbdPZE1svZ0Z1y5ZXR62NWwJSFzO+C3sk5SiOtoa1qgS7vsjXOfmXxTHlc90
LvNsKlEgtLnJ9cI9QIZ9CtVCH56tgYUMQRbtmXhyRERB1/qiWFZpjIEPxBDwm6ql4yedgb6odFkO
SoXSHwY72o/ZyIp5eV/qoTkAGCh9XP39E4f1zLoIo3VS99nBMoL4UplNdSaogiA4a6jvlUhctlpz
T5G3sI2tw+SxbcZnGNjFAWY5Q7FOs+GCrdtpW/8Sqmmvs40Xq3A6eWxnc36uhp5pEwWG51DUFMQZ
WVGSPzaR5LVQ409MYMJHOBZgaufVVg8ovWPAE/7kwyx3qRsHdM9jylJb538Y1hSzYrTvNBThVyes
Yg+ZClxKl7LUDQFRpokzPGA2IJVbr3Xus6BG9BmqEywadeJKNo9hmlQYBHLyQaqUFHOu5aVN5z38
qGZLjV+DlazGa2Hk6YFDpF/LRM0D8UGp3GvzwdCqAkmDpD6eS6JwxznayES8ZlWv9qx4mlMl2xUJ
Vet0vwOuLdkR+BcokizKwNPicXqoprAksXeNDLZUCWNE/WmZ8d3Qk7Cf/hYW5BXpatn7aNnpfZjn
0dObsPcxXduPoAJtPx1Y7ZoiLE6JSsWJpKh4n+Tpa2I7GY2ooZ9bYU78AjoyMIqUMAs2NqybEMHK
EQ0u26v5aIogfE/D+afo6k88eJFnUAF4edkyMRsoBdgJ0vppjdisWeMoWhz9MQzwOCgnbXelWMwN
HAtzG3MSXYusjTbpPLMgl9MrFHUEkCuGumR3+jDKICdG19DegNAckW4/zKUR79gEPIDFc3fLIP4N
ZhdtxcxN6xo84mRVRRfFt7qnTzMeFBFkd8TuqWdPpNfAgVS7oM/cHwo2g0BCp2RflBLdornNcW5J
+bBm8Y9sluqAIB05iQpIh+0na1PQG+8iSIC8CtY/N2HBV4mmJoNy7c1q/WOxx/iiigDAXuVigWIZ
Hm/wn43ItpgOxJh0PMMueFyqxLrDeUqvRkUC4BLhKFyiqPaNuAL2VjbGo7muDlRBd2gjp90ICSIt
G+z8LkPp4uIe32tK9i15cg2igJWiYrTisASK9bvU7L+AmIH1RUBo4iRvRCkO3uJoP0LqDnl41aea
SNaIxr6/ppzch0TjpwktBkBVa7+hI4hWE+NyWEA8enLJ7+64dO+ST7ZlOMUXrpvBWYPetk276BMF
DymuNgrJIXa2RhiNL27pOPwQRI+KlNkSITjdseqcZdcSmeJ2w1sZsEtMRrguRtPHBHgotWXtEXhu
M+S+iozuaIKMv/V60O3bNC5eiGaytmAxTM8IBbg08r4KL6hH+U+YensY3Nn6CI25e9UqNySjr4SF
xtbExT+aCWpbpFItrZXvRswK53qtiBpJqHQl+3tjFcvTMAwYEplFkZi+xmEa6dWSdfsF1qi4MJay
WfE7wQtZNby69UjeXVh4Iy0Du022YDSfjf6dti4dD1bL/5YugJ1suMthihJnZ0UW00U2j6Vme6VC
nFUXpOolv105vkda+AI7iHD9VZ8zZYwDyUxx0aDJ8c0N+RdIViv9umWBSHvUb20g9I8iGZv/9K4e
3ggoGryEbneTlRPpbjrBNkbHLdu6mv5AsxiS7907Xp+OpFqm+bhVTm/4oUJ8MAVFSFCSNF+M3vrV
hUrwA4HhnEwr8QyjDu4Km+SmFaUBaBYfdSdZYBAAD4HDpOpBrE4uK+uKg2FVLPO1IXm0gpEHLqE6
afMm6TcDUc0fyKDMXTw4r24rzSfLrswDnRfqHJnWHPAVN4srApDY9bKbxzwB9hA8x8QNnlkV5q+d
QFZRzG52MeQJVRRAlFRL3gn2d7yqdOASlnQ/touYjAWF/mSl/5DWM865E+FEOeCB0PZ0hs8xqTAp
S//xLcl3BnIi9ofXuvgejOQhWGARdzdIqkSL6OaZMQ3EUuqW8IcUaa5KRr8ZCV3rTt8F+/aKkHEn
ZHOw5QtoCjBDvJTiuTLOQlyc4jGMTm58IP01ZoWkk46p3IOoqfIuZN8H0AhUDgM6sjd5/GFDcLE0
fr2HJTvI/Ec5d9quTazTObQXBpHGQiuknztGn0Xvxw2XCtkyfFtfhXMv9VeLnqp4jOJ961DEiuNc
wvXIfvPxkDGEajXPbFlQlZeZqVJ8NKZbx5CpZ8OYDYC6kXylXG1N90d4ETXCb6ttyflt+suU//SY
ps3gYQm/jbyBZwMJQ6FWiZpdWL6EMOnri1ElR8GiWtp3p1Y7br1LGazqmtKv+M0T7bqFJnjW+93U
/szML0SKjJG+Sh/fZiZTbeiPA/ICGiOrAcTngf44GMnJns9uxK7VzrbCPujZvaheCl6dhkb76nYM
+kn2G7psW1ngb13P7dxtOfys35qM/mgywQYShbAQne8L97Fs3nXOy7BKT6m5H40zOI9jnpFxSBPN
ydDr30kEJA4RqkHg6kzy2PgchHgde5I9px9OoE1OwlzPLM6uTs3IvUNudkowil68lfIomUSAvNvE
wbiprVOE0ognhntky6dOo11t3DRAmPZnWN4y49hFP2soNG5EbxT8Aq+aCRHmqvJ1+/XJjGV07grE
USsA+37bxss8veGZ3LDmaO1r4O4r1lj4YTTEON0+QT+TC78zfjJUijm3KgnF8aKBJLqWwUNsA79B
q5VeXe5xCXzGbvV6V9LuEpyN9isvtYYN7mC/RoMojkx3v8zUTB/I9vOdhe4qvY6AXl2oWhRfXTMh
hbJvrtC83AK7msHe5NAhBlleArM+R6TrGdkhAzQ/QlQiD4sIdoAcxJAgzmW5tLoQpqsFJ8bmyFOv
Q83Jq9irZQxSg409vBIxvCXLxKupBpN0D6+dHoq/lWpyDmN8z88T4J78KmFiTDT4ov1ICPyNTg37
Xde6pmSrqJQsqe5RTK+6eqqDfYIAc6n+mE/uteZNX55M9YpYfMn+RqLjWWCVtbHmVBz0IUGNtl+h
BKYgbnr+jOvXGDzboB+CcDrKUfdSpBt1icVeka7N0J5igQ3CcUZ1YyN/U4SON8Vza7y1FuWldqC2
PZbmmoRP6n/8a/eKjX1Oujc2XiB/1VBscvnfROpanlwWvq0+RgvCSGcOPOTmzJO0G6KiLUF7E04E
pX6gbHH93hz5g/jPCyNisx1yyxi4L+a+t/m9cdzO7OSPqwqS3WQeXdVsUJFwIPIM0DRttazw41Z7
G5Cfkb+5cYN7Km5TlB5S65+JEnwuyA9l+BpW/8oBW8fwQqTbehVO6wjARvWuoQSoNgqCRJJRkeYG
0pQXoJI6nSLx88V8tQHCWXippuBdKJQZUXAKSEV1gk0Xk0gNCcHyteRcw/1x14zA4WaQjDY0bMJZ
GFGycu7X27Fczg0InBmmWSS2ofVWlJCM+Y1MNDwIAkpJZvSOpSdf2IsMW+zRD6SL2nj9Q/dfZ64y
1OkhnbttrgX/tUO1TSOWDMVVzkctf+/Hb6Ef5nxvJOTdESmovkpxIznAiwkDTS1iGeWpoU8sxL4A
8TKC2UkN4gLu3KsxCW/Cy0bNm5zvhTN3rL+b9MURF9qLjag+w/4TKZkvUA2gYEBy+bAkaNgPo3Z1
pwNRFJ3L+3DrgerkH1r5ydRqW9n0uM6X1j6HvCldvMvzvZm8tcO3U1T7GYktYgP0bc82lIwafWGh
9cBKE45sIpTyL0jhTkuKY3lkP0P8x3Nbvc/uOSeT/f/xBmA5aP/4i1ExDv9V4rbiz5R2EPIpm/5Y
fpTtD/raA2HD9M/5Rjd/8hnWm9rP9SWpuTw5xTuybB1kilayX/KXnjlKvDxKceN221FPe4ShBH81
I5M/kkiBhf522r4I35Lhrs8fOSoRoztrFFmho7rDKixGnhFzIkkiVBOESz6omu6UgVzZ8+13pDqW
AJwtGZ1rK7uN2Cn54qMd9Ysnx/swohzsmRHmD4ZiAplgXn2LR0h+4tuZflsEKAmBwGIiw3UJV9iL
z8Pgzcmvxt7BhcjSoa0eI3uLgnQW2p7hIoCBdyRlvgyWB6Ah+2WSjwF4XfbavpESaoHKKZP952xY
uzY85u4H+wJa6WyXi/co+JUPnYKgmh/aL/dYd4+y4j+c6ZU3Q77v2MhhZzqO0VEOCAxJYo2Wy6rn
GeZXi1M1zTkz1gPC/sm5p4IJimF0c3LMpHCiyieXvP0q5Uv+5BBToMKATBVptpVwVzlbXAO73vIZ
iue2vyTql3z0bDiF0wXm2EZ21/VNYyPNS3RUVNzmQ1w9BSYLeeH4sJP4237LzJ+p8piVjO1/iokY
SxSunsZrQiJs468kvVZoD8hJWaTf45UTD6b5OBvHpqWV1Q/25OwGrg3LPRka+4h2ZycPkh3JuNwR
p6JLf5ibp3n8cgyemM8s/qdF0KJdBPWQPirt2tdbtv8+CYaePnyOznkpbyT7lSwGq+gyxhDzvpj9
aAWw9OyY1y+6heryS3fO0n4KxlfYI2V4XMSuic55/gQngCgCz84fFIPZcnzMkpuN0jbu/mVxx0Nw
Fu7rIPYTt1gcYlR5FeZLmNz64aKHoKZRSXUfiTyRIdMvLvWKH+No5wklvvJJmZAK7xVT9UHwPn4s
xqPqfRq5rei+uY/YdW8tLjMZ/E4SMEZxcUGbioyEdD3zG4Iq6fPt7h6lhCua5K4m9sbQd7LGIoMu
KuBy1leS0DWHohOWx955SvTxMpj/wj7YZ6ZiVA1uqHmgo/Gk09D3gFdngzHpe1zIINYqnzKdgpnZ
NR2AJnUgqrQl0QNQgo3DBewWT0QkID59hZ3LaZecJlKus/Y7RjWdgySfi2Nu/EaDs6nN94QDwNQT
DOOJx0w6p4Cf2CaG428/R1stnvH8z49JmxMbxBSXoVrOj2+0b6Cg2mo89uq2kr4BcOwWAEszFcfk
+A4JnJV8NiX49bF96kPSvhebUybcNsHnJBDtj69Bdc0C4Wk1+B5GVYv4G9p8u0TPY/UF1b0irb5K
OA9KRpiNto31x1aJ26LSS1eBNLS5scJ8E2gIpfmljxBElYkuUXLi9eYr5G+/LzOCqMNv22JjlfzW
A2h2gWQfOQ03IgDp/jTggmW1zZlLRjcD54K/skDbEgDwdBgeJc3zMHzAZ5LdI4nWiC84sYNdU/xY
LNjJrmTl+Ve6vuztvREEpNgmdOL1MXL63WD81HVD5CxYsTXYq8+bY8UIVMeXQ5oxel7tQ0umY1n0
R6QmTFen8K8J9q57MFC3aYBI5omLLHqZTXJMy8Zn8HfpyCvYO4tATv9XuTD4mrdOWm9mWn8tuoS5
3nq29VPnf5FwzoKI+5Csnjz7GJuYDh29G1tAds3LAPvrVmlcvNFbrF4j0/D7Bk3v8t+ELiR4KeY/
VcMPwm1jfPZEdPZ84uhgL8cCn8tMl5jJfyE0xmabLPphcIZLL1/GeidjahXyqhJtY7ASpuPRmx84
dH39Jax7DcqXdVs0netylxmPvUMg61E4Bpn0W1wYPuoJr6NGlEW874Hpjaj6TP3eNefePjesxWX0
k1vCmxghd9rRZFNaMchNjFfHuQ6asUf4udHppYikIayWbx63CsoAL147MgY3/dtkkXbfg1bM7pP7
Ayvov4VgfDu3ifB8KK0XhKqbuJyY+/xyxtvBQ6OdDeeYJ/s+BfbHZ2NtLpYnJf56aK1sAbJml0fv
oxN4y8hphA3ppPEUsTGAV3Bh/2yJ3yKsUIq+sC6J0blhXCHZKcn+9Omq1y8CrWpxMRIezoQHWn+Q
FbKvQ7NSD9xz1dL7iMuQ/1lSbkPoBA3zqvhF9mybCIav6lsgX9NReMP80NUB637KsncD5ddMkJDD
oJ2mjwegDa4O6bZl8ZwPb1r97DZP47wfMEwXrsf0lxn6SWT8gerWtJ8mHYytzm2sH0umGelMBQTV
J8/eIGs+TvFDpZ1xBMJWfsqccy4/EmKvl7nzHAm3EQZPRDAsIKzFYC+P/c5iuJrTUkfUdXryN5CL
X/WHsLomEO/ikjaX27sofhT5+JCP97Gxh4dmmXCeSQQO522dQGULq0Mfvw2k4ONsY3n9HY9fquMn
RHWgWR+F+V/dDPvImreWfiTqHU0Xz/Hi9vdeAxlKfqMsEWwQb9w1mLZJNV9ggMga/4UN6SYd/7MR
9s16SiRbf8HVdWLcEGyw8r3BCvAWTmq01OkpUMz2NfcBw6C3pMUlK2f25bgcmfdAcYhn3xzaU0vW
H78PB3GDm67knOZmkQ7VGxp2uNrPA6JAattLQ/3PbZAkmZNPNvGnCjEPMYst4EIPebFHWHFyuvnQ
AZbQV10TZCC08R3J2KmpI5Jevo3AfGzQoZPHTAum9lbbQVFeEQDDti7sQz3zsjvzeHTL8KOfyg/b
1g5qGXxX6peyBKBYLR7jsI2csxvzTN8aphMz/k9BgSjVcBqt5A76bDuO8y6uIA+bTkkSnPTdQD92
rnbJ0/AcWdquYPu/YZvx22hy1+fTUzjrLPJZWI2mt4j22PLWxArdfG59onyhlgBRwW3cbOJU84j3
erYdFGCRPBZW/W9KXQTiJREjKlMngwsXvbcHd31Ta5a/ECntEcSLve9vzu9d+yztgRJ5KTamWru5
7IP10G2M050xYRVw5tOyhAfUcLdMaV5sqX3RwD1Hf9wa7bXIWe8VLOn75jAFwc2MB0KaiGjsl/ah
X/JzoQ3geottoANRYbgM7/TsckBvwiW4oSi8TiR/FaF4N6tuM3BpdqmJ0w9djhmesSdt+zl5NcjR
m8zltV1aX/FndNSR/Rx6akp8m4OjBsS2zAsCHQAboUJfsew1YVzaMj9YLe8pksoRAmXjOj6ry89a
cw9pOV4bY/JK/JUtYCu2mrBXAeu+oeY/yGZ6Yhz5Pg79yU6DrbWQ7mlA+CRQibZn7WvHktquZSwP
z8OdSyS89qPe//SB2CtTO8TcJ5EuIGhbK8WKWZG+Q9F+1wRXsOTt7eblHGVU7ykeuE4aN0sffPl/
AAsZn3a7RV3mRVFzqNsO4Ey37/UJ4AgUKjZ8wCmPjlluJfY/K13fHz47FzN65l8FvWo0nFNrLFui
3R5kScU2mOPzwBCpc6pdqDGT05n8TGLaZgzhGU396rN6Am5eeWKAg0wN99uUfN9u7leCKwqJbW0i
OrMoIUGwAuO1g9kXEyLSDO3H2CXHdMy2qsmOul7g7kz29VR8slXOgBhHIT+NtmsaVjGr5tAsiDoH
trF1xono0GDH2hgENzEdURISNV6COwq4DSR9qSnjc+qOkETCfTBMIIuVhqio9rOpOpchZ7m7vNoo
X4eOgrgmNh1AFeuvYQWVKqaBut6c0Rcd05nkfax8gYpoSOBUl8sR5VBPWwdAU1rPILC2cGYeYbxk
xIMv+7wJ32seXjLqicrq74XlkOtp5xUp/8mz1b2lA11ei4/ckDgD+XVyZNTVs+jSz2SWaAHBTYvi
MOUhWf1UVn1FWYchFAFkgegs304slQIjuzRsw6qOI5nqh8cj4f6o++pxRjXZRrwURuG5qCAQsGLa
RgK+cMoHMZQi3oSqpsCgwRFNdCqCbpME1bYo2W3jbgAphSSy8pqSi4gsRGTXDOcrP2rcg8mAlXxX
PxkmP+2cjZlaeyL6t6YoHigzT7h86bQoijvNCwnac02s643EK4TT0sEEGRfMw2zogCwIEBskJeQp
DFldfVIwDcu1Z4tgmOZGe7Cpeps+/yO/H7yUtXwYI+u2Yb4OdIYLY9nKQfXsEnON0tjtiPMtODEl
3qGiT5nsmbj8CDK+mspFZ1szXSnPLQ1hW2aeoY07Tobjqjyf22Zros1TY/ZW9cmpnxLdQy/7uEQB
MCY7fyoFMkVUFHSGONcSu/hoDRtVCAaawEITmxj6tR4Ylrt8UJgV/JGO9Swl2UrHjfbYsvwxYfO7
8C0yGMWatA2CySOrcGcFzqaXLmoCgGqZxEIGtXNEGu4wkk8ri5kJflS+zxmJUzwm4wahF1/OymBe
Ar8izy9bxtyTmmCukeRbiTO5anSuXUxDkbtFseWF09qv155VFBfdxWVscLKUbYFYyYTMK38srCXe
nNpeZCMA0F2U01ylOkivTGLWb9vfkkK84vNqy8gXWp0n2fjBovsW473KsK4Go/8a+vEmHIgZDhvz
XNjLi5VYB9Tde6AXzwQA39kKg/PFkTzJfa/5kyqZiSbjIQIsG3Zyj1Fqi4/MD1Ry1ztKVfaQLs5A
UnvuTq59ViMaUZfNn6EvNBzYMGTE5lhtYWh6NjVc1GtPyqJ9G4tjR8UOyA6InJjIzgY93TZYnU1n
r6b/bG6vAUxiizmyRaML9nfIt53E7MB/NWDxxB2lsB0uaN/t75lUPwT3Xzx7HLB4h23Ux53TfWQo
Ha0seRwZ0HUT2MW5wNsVnuOm3uPjZ8XTeXJKH227PBo9drhy2JsyecL7zTyU7SyL+6MuzaNhq79a
xgA7U8w3UfFcEka8rtgtXTGT4aWYVHfsWZfngX0rjW6LfZ5P2eaQBlEbWhxIwvmYNQbxXes8UHt8
jkgJYQMODHkQZaXrX1iYLJbUe1oFl6XHmTZ2qCqj8EUV07XLepyDiP9FRcZ4P/MrsoZyz4iZtUaM
TRDyZJywYuBysDEmIrxeFyqaD0UcjulYAoKcP80Epq07IOoRDnmbOLdNL856SuhOP4FaYBUQVCQx
CPTcDRtWP+omYEAI1wKaVFMth1W6OTvtFdLsnrSzs9PP/YEV2487WTsRJ5eJKWNum34Vync9HHZ9
0NgP41gyPnQJsSgVPY27ddgpBxLmykCErlO723BtHfOZXh5Pqk47IZv2oc4COnDjYlXxX2m5v8pd
rg2RwBU4K9tuqQuL09iQduFaBAWCpYfVsqphqHm3s4sgbR0CMVOSDGIMs2FmMi0bS4TQBhnAlxo3
NgT1jgFluF6GGm6bmHbVbmbER7By6zSilIOnlUiSMvI69BE17CYTcG8FMY61/W7IWLy2mMmLqSmP
dmR7JmkK9SQoum3GK8QlLBYz8W7YO1mBxrJHcp4Udu73xKY8aTPe/AQ33UNZSeKHk5SD2dLvihe0
yvIGeKW7rokG8264ZeXugBR2+zyOsHMOmfudtO5/eqOrB13U7CAMMgvfFos1likubZs4zWuJ7uOd
yJ5sP87cBqPokUZL1EIWMciHwIEDsqnLFNC1lT2WEhkY+QXEU++DKCwudk92KE4GjW5HfPSDXZ+h
dnwvadvvsRjGGMYLiRuuSYGSRcGjaxhYO8MlmniDIhNBHoM8k6QK3X2rqsb8MObQvZn2nKdePzXm
3mam7cGxj/ZGwcQhHYLkNJjiVCnSMOwGM/Vijsb/0XYHfC75tSYHZN8uNh43bJcHNrGdX6cOmqUW
0d4ksRR3WCIRD+FhwpzWXnPzF0oNKtsEPoflOuYXvEBUWwOa+LDq2PUlYXBqY5r6PO0nbKjKZPWE
ifoJZVp0TBo8BsxI4pppbJ289Gnf3PNWIOZHXjs9xor5saEsIlxM7Dr3hBgOl/iScLyNVex8y1yQ
UjL3jD1dOJMkS4lHQ9gBKJhWQ4s9zs+s/ndhCCzPmR0iHlpYMZ1pscxOhjH/do1l2fUJ356eEd+B
O+mrn7QxRBvVMtwZCBvARrlNYJ+wVpxmSN3DHN2dpSv/0qWjx43Lgi7UNqVCiO0QNIJf2JxfUsQS
/tjrz/k0/lR6k5wKYVxzkRHMETnUg0mRPg3jet92LiZjQbjKTcWVsxdGhz2yGY0P1s/qBYXy9EbK
C/gH0By8FPNwbtpm2IWQZc66kv1r15qsglW+HOkj8fUgy7rzrNi3ghQCv9TN+kdHMLmvl2k4FKxO
yVGVMe9KErDeaUKLEn20tB9HFtnRSDHh9jF9BbaC/z/2BXkUHGtpUmNarnX+vWr8TnWyUNYEtoM1
W8+xW5tkt6AgoXapUu2EWEVnON0ysBZhziFlMBRmHpi94aFdxZ9LIXZI5uILshhzCz+lP1UF4Sms
RbvpOJg5sg/Z96/DNODMUC4zQF2VryDJKE8HjTM6xdqib7LExjuXYHpHydjaSEJEty/XNU81Kuc/
FTeZvxrAyAIYahyJKWHJsqUsyyoxMcgIqajjyPUMiIkMbDl+CmLunvknOJ5MNuClnvcPJmE6HKDT
uouWIS47Bgv7doh/SauPkTePjIWKVGFWqNl/RWRBse6ooMBlJZ/GsFqXwGiQh1k+c+W2JD3MEapb
l3FokvTzowZkKmaAfurjEcAUbHk7JqA/cagsHFUdqjL9toLlJU8nfCzXIZY3NyI1EksmcRxqmlH6
Ia05hE3JUW5Wzwl1FMiYiKM0d+3xUQSiuKeT5XIhgRehI7WDI7zDNVPCEK/a1DPVhEK4EyvOPg0U
3pBWzrfOyaEnlYOLaJcRw3YywY0qWtie+vcjnY0So6U5HMdX0gOiYcdHb45xu9S8/sxfqQj7cpuD
YIItmYU/lgr/UZ8sV2Mqyo+MwZA9v4ZZxcAbzDqhGgF5BjjLQw/LKQdcHgR/DUzCJ713g99ulkbI
UjyIj07gPgbcgc/jaDdnW0NWmGuQnEiEVJwn63mRLYY/CTjwAaFflLS2iwM1a9rhSL4bm/0Q1vCW
qicRnh6NyiCgvZe93zYZOQaYXauDhaHIIzybEesczmxIklpvcOAyak0mE60jgyu4Z2G042sNjxrU
YYA9XMxWYvAALpohziNxDsie6BQuWfORNx87/CPbkUyya22jJTapzxYX5Dtqc8ZMctIBe2sUzbJe
PrSFdbc9ahbPhPg3TzwtnRn7AxFKKGNpWkh3Dxjla8zQxolCj/h+1sVl69WNHexbrbEZ/CT1rp9b
gkNqN6DcGI2cshvNVRcbOFfyjLIO/wQFOt4+UAQ6eVVRIPHhovbhrdfTHfpY3p8+x0nEnnvTmDEX
EUhMVNEQX/tQp4fJqZBDzflacD1sM70HApyCq6GCo0xNlc20sAtar4pn8ol07BWBwnyLzq722qgJ
ES7Ie4hrJPSiCr1E33RYRdIiKX09C4JmOyzVtRq7X50c7+FJUpEhQQiSWzNa2bFtbJZEOJVspujR
AwI3m35CM8e/nGucpC/L/A+U3A8jLOVXY05rRaWfeipg66fC4TQ4/wlXoi3IayIddc3UUNaSWc5t
nr8XtTDv+Bv6DxxHujeSlIDqwPzXdWVi+XE2GhR9HYFjIVlmRxYG3dFdUNvYpDnf6lX0mJgMqBz6
Gt/p0nyXhdzAGLMwKNututWZiYCxNc5ZOrWPuAQqpJVxzcBGanhsquzDXTIyedzqi661R5MUphWv
PVWJQ26I7ams5TR2kyi9klNA/aFnSByEPT9Wi/wL+nita8X0jbb3p5oRP02186ikNl2DKMDQayi6
JEevh84n/M0OiWOQLc/GSoZRCUP9aZLrtlxp+sEqE+MLHTooOhmSND+r/IaHUlzynryGzajGiP2n
OYm3HA2sL4x1AAa9VLuaEbpHdwSZS5IQ62HcEl6iE1dwKaVM1D0OFbtqG/LcHEoG/LDBnyV5LOGk
PusOuSbZFIiwRfwYMtWue8MLzY+go41gyBKUEauBSZm/EAmfiAJ7qu2e4WA13KxRuxRNWr8FgUiQ
PNQMBPrBerFQXLMBaYef3Gx1dsb269gBrS2c/A0cSXS1o7B/Ff+j7Ex6G9nObPtXCh5XAHGa6AY1
YS+S6vucBCSlMvq+OxG/vhb9Jr43L7LwDMMwDONSosgT39nf3mtz/+AObxBqFeF0Cmbv57p6IFr1
lPvkpzSZSR7fnKKrpWlee2iXN0XK5KddC4xRAlEn09X03ihcqV/EcZ4WIoLFrV3nL010iYnNHuus
crKEh++d+mYQScW6GRYWAz5PCh9lYlWM/a+8LIB0pCViFPYg12EF3QCg4ruSRsO4rpUFg8HmYxru
RRIOWwoyNYZ+xaA99cSnR+bRddNY5d5Nhh8OtJI9/IzgNPfRpXslwLygU4BtbYxwOHM7WkPpApnW
KXkYVIV9PxmDSmxMWijBjlULOjbS7hfVwMU2z0YYDQuG63zxvhKUuF1ZJe91XZIombn41Lm1rFLY
LOth9hrEg4Vdhw/xYlvOcfFVF3bxAR/tYuLOUCW3umVj5kUeNnxX15zXkpLzlRq8+oEKc8Gt3o6b
Bbha+oScwY2Tpxd2hI6mz6SKx+ZgTYEz74Y209Qu+kZc0Uw38e0PBS7Ddg4B6UQYxF+4e7hXbV0D
lqD0neG1MuVWuGO8x09rAz6kKPRORNPwlfPVzraWb71Os/tZZGx6gcaVO/D7oKK80fkeVT5U61JO
t9PYjS+OCHA9ux3+qAsdtMhAMnM97J5Y3z7ZZCQ3eWh5BJJkv2ty1viM3DEhB/tFxXQXHTCOaIoX
/e/R5+HARcfbjgU3510DjOlKOQsJ4Nyfi9tuRntrvKDj/+Rwc1LsxWnQSq/jrLtfWuJ9zHCSgSxr
9H0BIpB162yzJ2VmWmXlAACAQAbrJ/4mVOQVm6TrPfST5nl2J//eoq9oN8ZjcQrdQW4ZaBp0Trom
fIdWjZWn42DXhEH7nV2gbNhOGBRHz7ob4En9BIxlzr3W40nJrr0yg4caHPrlp6sXvbEKu+cKYg9n
vl3VOtd8zMBhTQcXP9L1GLjNVeIn/lXeUnbp65Tg6tRXqGVCs98w5W07caoUI7oaCqW6aMXEjVpI
JKh4Fr7Oy5kB3ml8g19DJbg3ODdVKZv3zO66Y9MG2X1n0vBaqjF9tT06Q+VkDespS+bdOGesm0BZ
HT3WGMyDdKyTPmnno3bsrwVzmgX1bWVXNC0UaWBdjUTNDzqSw9ZBFFunnqoPKCP4FKTNSe7zo4Wx
ksepTNyPwYasOjvJtJFgDja2lT5n/8/RhTOQ0AK5Pdpxhq1JLKS1QIQ7MYrvZejf3JnAvZ3a8w8f
xeakDMltFvDVkTaM7HGxsdLZuTFnHNxuvyaJwrq5K54WJ+k5TZAmtYV7zHLTz1pTvK6ZtVZd0Otf
Xu/wdWR6XlNkPD8Q4JJrw35qRchMrNjhI60WxySYL8Qgq16bjMbWFG8l5/4yxdtu4MilyqelIZPc
UBfVYuebQGxsm43q0M01bASkKwc7S+H0W774QD7C2ju1npC/Jkm4uTMD16E+sZZdwtj9M4PBdDeD
/N1UccPUD7XnPBhxl9v6G0gZdfFxz2KK0TZgXshcEGsXlo3xIs32obEeay9zNplrSMeEqqSsb5Ku
/+EOdfzCjBG8ES78kVCggb96UtNrW+h0XxGgIeVHjBj9p6le46bvWNBl2bqDQ7obRuH+StwHXWWH
0HWm+yYHFLkrIpaCdRDxlJBze2yUlQIFsC0Cl8zYkNTyNz01QCIqshLIinPySp3XzLWDICStugNV
1AvqDbRmeXKtEg0lxtXElM0VG53kWFrlO2C9bENN6VPeWa8ioHwJE/V4hk/VPuN57m5YQCuihxGK
lcjCU0CUj8BgE30h2dBEDeqZBHvYfjUzDBFJEe5q4LL4XlWLjWA1oassrXPm41WDtFDfedM6a2a1
4hAXepEnR0ZV/9N4lptsq9TvzoMXCdR1mZxaDFtHKCDTvhjdCQ9TWj4VPSFSL6cOtE1n9CV7liMz
LrGlcB1wtVaHEtgsAe8iw72BqjLmu7bgfN062vg3UZdOCNFCnRpN5HEuwvmw4IB/1GxIMdp3+Y5C
NFqdiBmcRbawxEzdaiMDS1CIEkA5hcu8zZfa2iyeN3noSTYm93au1crzXahMme1gr5391z5Bec+k
irJNqZYXtSgWRjCjFPJoGOHznLEf1VTIH3ohPrKYB9Ncz2waumZeWHSmdfu20PuNfV5WWAUKE8u1
rAeQTZ5Qd75oR0R2qW9ielvvQxv4khmxxJiB3RsAr2VbxF27T6fo8grBs9fn/acU6GtdRwxA4jHb
sCAo1v2gg22xZPlPek3bc1anFIeXYT65606x92s9V9wuuvYJc7fOru5Tf5tzXTsWddyz6WMB1bkl
k0EsnBsqtYL7xnaGTeD21GJY6HMT5rw5AXpqlnx5hrJbHZZqEndCWe468NP+jmx2uavlUqznTpgD
in+2rl0dfuYj0wa6JLPCouw92VfMGh1HfELF+Xoq8ceFkAv3uV8JyhBQ0smM48/yfUGrl8PA1k0f
U9rVt2lZOF+AA4C1OUj3BVDHhR+Zzd5iGmsfd168dhkXNuT2x41rRHG91DNGBZXxcYJfSG3wCFIm
o9diV84iIbwehZvec6NnlbJ946FhqRe7tQqC67119n0m/4lHwx6Jrtqbzi52iSnFHd+Cy7YJFbOI
UUABnVFYMhYBpKDhB/X2/soiabZHvs23wk7iV+PN9rGwh/apGPiE4LAosFO61BlbFjvRXNsWbs24
BngK3dgHawJVlgVYVrY/RJw0P6e5MI9o7wM12vRuNlFR35Sj+bJdN7phiij4XOFgDtqmIRS1lIfA
rae7pS7dE0lgAHmsHDdu74CWUVFJWpBA3OhzrNct+41qbOjajdjFBQkaV9LTuptXHWmcBuAvFr5l
wn8MGxnuMK2z5byaQTnsoo4vm0Ci34jWZqTMossHmINsntEuekI1y1sWDfq5ixnU6Ijz1uXYu9Ad
/WCXO7o42AhVqzSZXxk70b+5CMPicG10CkqUNp6W9bMxGU8mxhSWP5BfCNCbvQaS+CvGNkacZQoP
dkFy1Cnw3I1wPRD9uc+IhF4N7WYTYneQ7NiEqf0wxQyY/ClvL+fWyiNjuSp53G5L+lQIHlegqYb2
x2zjxE2c8CZ0ibGHc5luWsBSOFXiXwmj6soV5m0eMRO3bagO8ZQ/MyX1a9+2HnPFwLYqJt28Dm6O
xUdM4jxk7bemigdGAvH6a08SkPVnq7iRitBnnxjn1qPK4q2pc1RprTDF1YLVVpx8F4vPQpguyZea
J8hG0pNzZc/auopCzdWZbeu2tTWgPM8rjvD5MI3ESyQvzzUeWI7x7U+urqhHysKZYnoltxafj3Xs
MrA1Wrh7v+ICPCkxvkRpGd743dCeq6Qct1yIcPFNRfLIIoPkeIsbOAFSHK8WUlCrpU0+gyKpTmPV
5idsGPzooJO48kfYoquhF+c8q5FV/B5ylIrAFTIS6PwR4pg6DEsp7tn84OfuStxnI8EEHDqXv0Mk
UqaPpXc65NVG/XAmu7zhMwdqIY6/YWdgVEsUOJ9QYYVIKvosk6RXm04hlSJyANfrCdI4tSVXlMoz
mcOODv1CbQ0B7P3YUDIXNS17Va9CTJdlw2bo0ic4dAoOo5SnxcZRo2K8xvg1sX71FREL7EgrAzxr
L5f+IUc+QQ0pHs2g7/Ihqrd2FU17oJ72h3cxkIP3Ci7fHuZG7bQYch372h2tT5FP7S7ptGmAutbt
Nk3FeAQ7MlGVkX4QsA7XRWHj3JU+qd2osXdB0MyneNHICiOsIthy464ZpM1tCxSuN8QfUG2KXYSd
ArhZZs5VWXGx6AMMTBaj/ybWNXO8jXMicGWxT5bO20Zz3vY7bGgso5fArJVrcWmU+LX81rC6NP0p
IBE7n/25BOQV6iC+HP3ZXYzG/wlG/xmBirhXx+R0qqtK0qSZ92DLWZdi5ocI2B0kELNv0fXxfeL6
/l0Y4xxuaVy7pTbxgqQiQ8/zKEtRxdO5qrCp49ElbUSKJr4YyXu8HT/ZEjs3YWniW+GTACzRj4GY
gOCSdf5tx2xUEauJ8LHHZiUeEaosFv3S0P54iCGW7AnCkup3IxveCA3QUw361I0W7lBM5ntLkv7p
BFItXll3o1X0MXFHP+ixnu5j8EibtCUHYQ1Nsp44ldeZCdzTWFIb55nyNaKLeRcFxHrpbJ9IBsX+
thezemqrhRjcxHAlrD7fyXm6WC/5sxa6ek8jHxOwb/F5HvlKKdH95DbLEnWRZGjShTgphJJHOfYB
3237EkLAd8/3A07R1I1kNhh7HI1YnIfATYte9aA8nC64ctDQcYkWHiyniD3IkyITP267JZnfyHF0
66Aj1gxHcVyF7oVSLmZmvdbHQ6Fqhpwpz5gd+yk9BsrMa10Oj2WD4DTkTKzeZLH5hRN1kN7onydN
BmClq4bdW1N1fGjSSBoW2q3tzqcikSBiR5M+hXXxkwMYennpXtZAVfowzKF5dIqh4lSiOWXtezjC
3Vi+zQDXztrMGYM93p6AaR3GZJw8l00Kf3/BuxF6Jt7FNuK9dkMbT8eiqj3eAyZ7P/iOvOKj53bJ
myKS/dKI6lSbhlbTyWPOq1tAsjHUOx59CWYANEb7OQJEgVUNS68NKBupdIk2yrjCX6XsFDZRsyRo
yJbqEVCbQqxtxVvWL558JMgpHlSRYvRQ/HPS5AdaQcAtuhg3OQXS9MmS9kEZCg8LEQI8vjjmTI1i
Z4XsN9KRFa4dcmDniXUohjb+kVsuWwLUsYO0THsMKJjZ4K/AN10CcTzmheh5rFq94U/DSAuwMDvT
64sjZeycHW8SxahO8E1HN8bvJgpOuWq5Y/OdgRheL1y5EwvRNshbHvshLPAoJJiKcj3Op3xsQOcn
VbQXXLx28zwiV5rowgAxtMGFbtrA4o66rVZdtU/91HmclJs/zkkETMGr0wujQq2cjmBlNLHZGZhQ
PMnNPm7l+0h15u0MPhZstiBhHGqeW0rvJn0Vyu8JlXpjj4MLbc+NxGNk4u5F+BkOTAI8aOVdj2TU
8Vt1FpYHux/aY6ut9En7zMiyVy4KyTBs2xI7maXS/Du00uy+6iNQnTy/P/yEgGo2cjWEDm7WKOPE
snQnwefOsKx9bH3l6Ko92j+DcQs1EqiPYdeXmntQ0eJouU7/ETaOc0GKmfZuFLBALD/r1iKvfyIt
qO9xEBznbNu2rky5M/uAGhYrw65BVoDki3ZXYcPlWAxx8eHmmdoOk+nfyoFLBQASZuzJ/xKQHenR
DdWOEQJHi++0yPKdGe7jxktO1YBKKrCmGTVeIixqijl1RPbus8Dnwo43oZ8b666J/eI2993mXiJg
oaBeFGChSfS4C65LM7uY4bOEsgVI+cQ+Jq/c+YrLH6u2gaKKydvEtlxuAodRgnQg+k4E3qTSnFZD
A5sBwNUgUfdS842bvDz4Vu/tCA/Pe8CD7WFs6A6wcWN95HKaFozWujtUnBgbvXScp9pk53nC8zHb
gm7uFA592FDDl+dolwo3xzW3ZSj1E4kbiFScfpX4ZvRhSHPyy2O4bY+dxUCx0Da5BRNJoa6AQvGQ
lhF3O6+O7wSxchj8YNquBpX6+8GbCuLqbrMPm6UHt+HNHy0tEDsy8ZwXcAA5/omush3oX/J4Bp2l
Cxf1/5IlYTw4CNZKT6bHKm5P9nJtmp6+YAqS90BeQQDbPH4nIa0bapzGHVcveZjaPv6sw6U7OGIo
1ktlPkeHHs6+KpJfJZw9/I2m24l0qncTfdQ7B4ULflWkdmLBnFtoBtwC8P9O072BCxUPWlyJTu/z
GXkxTeTeQOBezYo09hg5IBbSsN8uqvPwk1KOUfWj+9bWE9Lc5bCdyfBdjcoKj75B814lpv2RWdr/
oeeWzWHl1tUVrN9240qHvwekgCh6L4YLPLlxyy1rh/DgpWRsQupQtqVdpdAgPOuQxVG6TaLB4nCN
yq2asSE30v/VawsA1AX9hboDrifOoJaIlCf70qARQtfgvyItsNnsrIfIrvTpUgf+IJsi3kJcz1YE
TfAlDI64CjP2dZMr/Xs2OdTO+O47k4U8w/23Ti4oQYYUmFJrBUh5QzD4m23cxS5FVdg6sT1YS11F
S0eWDTAfsyC9yh3c2jnMNDc4YbQk2Jan+ZtXWqAXq7Cm/Y+kTQzk5WRldf3qDGBmXAJm24GP061i
BDqmZP7XrYsDJU/T6NpjA3We+OjzkOonfA64/8uMxqSxAhUYO5/sg9QdIfMvzH3ocfSd78fJ7TdN
pNx9wPXvSNuEOPly7nY8f+t9vnD4pW0ZkO8sJkzKOtklWRe8s30zK+6R9opWMIyjLgUVFHd166RF
MuEDuIZWhl5S4J2s4YOsWLmkn4itMJAw/V8zImZrbuOkzCxWg6aq8FhaI0K+X+rLJOc9AQIgCQEn
CNQcxENCLPElhD7H+9idKHdN6VZLXeuLh3yiwYlxME3pondp6EVnXK34/ha0UU5jjLSi0jtpF68I
XtG2QUhcz6O0GDit5IRyF29ny2NgKmr71xIHzy0Rl2c3t/hKhQCm773B2NdkidtdkCfMVETbCM4r
arqBFK8WD/8ebYT+pl0w0cSFcQ6RxEoSAU5oIXl47FtvFLiEVxHBieZWMp6kzadjqZZ6E6cLFK+Y
dGBpRw9wRw4LNZoktBr2c5QGM4PNOeIXeUVplfk+K0hSMxqQCegse9vl0H9jz57WlV3aVwi8QCjy
pD7ZHufQOrj06qhp9m4tGwdQjyIE+IvATlZ5+8l04gawpb+Kivi7qHO4P+ztzvC2l3Ui0AkCN6kO
ASuMA/5agAaCuWZXSAgBJilfupL9OCdvfKXgJ3o4+2em5xqi5cr4vbeZ6KTZqrJJXnU50/yBaohR
Ew3/6FuOesXX5Oy6y3gxjmO97yXqM5KYPi3kxw8pIK5dYTDPJskIZ2PCMWx0Ub1kiVc+WA5BW+7O
M0Yt1O8sr5+C2cgdxwUMODYvhz6zvfs8tqod9g3vBScnAI/cZxOFI4FVZyXIq7KgMfkARR7s8o5O
PdRSw55041+2Qu4SqAWIa4ZnuRQN1o4uQHT2ex4SOEgvBae29ayzAkhFHrfPVmFAY7EjvAEQzXvd
18U9+HZgHBp8ZLfU3SZ0phoAuI3+nrX5Oczr5aliEjtTUH83AanYpOXwzenCXTmIBgZDsPAhTSaA
RBh3Hew9K5eJkYYMZGbYa4gTNGX0+XhVQwg8hwXyTdsgTvJm4jQ2SmAf7u09SO232Of5sCqHGNAx
xq8wH2t74znZL4Cf1Tmp/YF5KGv3XYdrFxyHuDfR9EGa5EcH1uJqWuL5pUcs37CPHXdzBLguKfuA
0SB2r9moVfsuHLmjEI+GpEA/TkTr0b+dWMSiAbIFiBdrWDLBKstYKha1W61V5zYwhnkWtabwvzLQ
j+fGT9gdjgy2tr3E11zuGq4pmN0eaj8r9v4Y6E04oxNNAsZHPar0EXvftJ4435iacfmMlW/AcqJn
dmWCBbwKvbORNQHZ7Lw0950N5gRiv/3u1IPzmcgLO8sjC+TCWVmnoE6vRTh5a3fI5l25hO7Ot4P2
NZ06NAWPKzLN7fDgndiccZiLL04BQqadbdgRluYdaLq+BtzIA1VGHdEc1s95GRRn/KIF01XFBNLU
1hdHMVMX6BFSGXawjwGgn1jwZVtpFLSkNoIXFaKopFmY7ESTjPS0XkCX2YgDGrMbNGuFpDXWw0uC
nevVZnDDd0u41BtRrVZBSPlQWg/xM7vgkNE8zx4mWkTuAxD0OOvn/g1bt9yBW+Ni4mpsNvxH+jJ5
Sh8cHBFXzYBouc5QbLC+5zn+1yRvm3OTlQ26SVNccWQtz1LV1lGyt9/nzcA5w8QiBsYnjDBcEVOP
oF1of8CmecUTcD/Abgfhj8iUB8/19Fx5iHsCJee2MZ5/ijCYr4ce8xxb15iPSlV9pcLk2yzKKrrT
vUtinCbQh2Cp7CtZDHQnINjulcySJ3mJgNmeiM+IZtl3oVhC25jGbuwKc2krBrMNepOfuHBUd4sp
9M6i3WwHkIU+Ajd7SSzVVOvukFYUucCJC9BqfSR2WlA2TgQ5+VD4W4XBUV/FxTV5VUAkQ8hqpO4l
mY4UMcKH8HNBovQvyXjBavigTdupwE2Ct5NVANY9o5IFqn5bbTlJkm1fYp8kp+Hs+CxQHksN765s
VYu3vgqXr7DKNR+Bi6GjTJpj1EUp1lYLMrvN/wYZWd87y6JYyppqE+g+2PuKP5fbQiCwQ1BecH1e
0JjtD1qMnIObVg+hWdqdpYX6t1+OcPYCFFWYgFKjzLz7k19fk2uKv3jEmWusIBh1gIEWaJVEqAaa
ATa02BR3CMPz61hxFrB9rQ5T7j03jWlXrcc/ZBThl1qEbGi44Y4HbxrzgJ5fZ+7iK0eZ5N5iL7Nf
lARbkPd8WviindKBtwEcPA0rBE8Gvh4aiOGlUgUpqj5F+OdXicucFfTxdoBIXJKVZWiPL/8DhJ0g
nta9dzdmcfNcafA7sHjj6BSYTB8x79Ubd55Ze9pqvm7SwucB3vs3okQro68v30dDwAdm9AJcQOzd
2QXSszEH7blBeb5jqZGAgy0/yalEW1jR0Z0bN+JgRnhxKdtDrESyOPpRRN62kNV+VNDkwqGNbk3j
fkGkL4+iGgnzqskHrB8uq5mr2w11UhzL+Mc5L7ixC1OFD66LJTLyapSVEphjxhoTLaRle8S95854
5AkSgf6gJqBDfVr7N+3Y8fgM9GVOI+eRGjtDOeSvNtsElrKM6gQ+7NaWGsXkkPi4qbi+yQviuTwM
fB3B23JYTX1AiXFC8gRWRvfgzD5NUzwsr62IriW8ixbRGyiZXFwTnqR+/RldJuiyacZvX47DV+EO
0S6n3guYHPSV2ArHPQJm+WiPc0T7i+5ZcMGaTVOsOZ6yZyRrUIMh5pJT75GxpmGYHgkJTEDP/JKy
7U+dRzbACfT80nmNRGAM9REbDllwV7z78CPSFMkJwGHvgGvrYxjdcbB3sErcgOxKCGHh4aDLbtpQ
2jXguqiR03K8wxbpaRESKPPzmiKFMjRwnqD29EFuU4Mo9LHGgb9z1RhcNcVS7y2BeWZYrPbAF4+p
ukNs71Mv2USy8E85BtgN4x2nUT+81bgIDx2GmYfGXyj7HOhGhJqQ7tCjpysYn3xdvY65fbb951DY
D17uTJu0mvV58Zw3OToQ5HOeqn3JkgKDpf8wEKA7Z32Bd7vn89E4uLFza4gPbFdSIA00Y8yBJv7a
1PDdioYvCaopM5elQNayd7qm3SreTJkibQNjm7sNCexu7mbO+646iYBkgBrIhwLSHMA9lOUBhpaN
03tIWYs6zQeDK1MO5lP4L1k+cARqu7+CqcUHFx6QhVWJO2zxqXXLTnUsxl0dtPUNnyt1RSHbAjhq
8QgOxh1dfFX5kxGIRKzX1+9eNpIUHq3BWwluqDgUJdGSFusHuh63dE8JzkosRiZryR9lBGUs/OYP
ii8XR6DQG3chpTLqllhVEnavbdt293ZHh2PU+Nk+mo3YAFdzNhhyP9j8sxaEs3mueO5s3T4CtF53
0BZIZK/x83iHPAUcoIaAw36WPwbjNeeO1T2hIlZAncCpnOPgXo2UE20mMX3Qj2bvSdf7O7/QwzfF
RO5RBCnbo8D+8kZV7FpQqw/BFHzEno+ZrUVBYIH2Ez+v2LK94aKa5B1aEkw3v57wguiByqzRRfuz
q72jIUcJct+AaZxw580kADVNXRsdWeTkA9q3KiMrvvG1Kg6DpaI76fTFg+beiEm8Nwj3SNRHPlRf
Tc+eoi4qLhB+zIMoHO3tJG0cpJ2wV55nlRtDaHel5xIeIePb2iyEMHECVtsh4snXh2ycaOOLicMl
Zm+sWBL6QZBBzZl7qrGAHgaO1x9Tai42/Cm4isf2vPXz8pekLnED0yn/7GeEbscbrI+GQi/EBtWT
ONQPDYPlDQs2mFN2aH4w7b3jLnMRXYnA0GxqNu2AcDSNeBXStPrJL8dXujLEOi4dI1XKNsqv4+5o
cq1XXdu09zHHziGugWLi82NDwV5VlkTWseDQosIiQxJ/y5z0xqEpfiMKArM64QblGZpSVjKcwytJ
oQkDljfjIuaZZi+gZgaaPjBJ4WTqvHY5BsEI3zj2s9c+RLn2JUuHLuPR4NgTLawAE9d5kuJsRgaG
oNt2+HKmd7olkZaz3AMmYoPuJzViTHVgTWOts4y44yjUvMU67RMfIThhT/QLLSVJyYCGp00/9mov
s440ejtTiMCu8UTW5DbNMv8ZG1C6bsrG2+NtAeUExWON3B8TExh49OOrJyBj4y/2rO7s9G7D0gGD
DWsCzf1imOto64/erygYxogNqTGX674Ftop0FIkZZ1NNs0b8DXEmg8GFMZe683B08aVHDIDO0Lf0
WUWccmvXZ55kPSpesRu9NmdqItGlFKU9HThwbAuBM7JqdWAuWhfFLwm67H0aepCgrgXfHGAhXrXI
OXZ1hKKCYeOnO5nhV+RCKdSwfa28/vYRZvd4b+o9fW/z5acrfnWi0JtRscyPJd9uoBCQAy+cUpsD
eJ34QLuLGMaP/dQAylxVLRtKP9fTpnHtbN9iw73SDFW0ITK1rToet2TcvOzQUu0EwhSgWeKTURkC
CRA4c9szS6zlxaUL4ZH/L2UFfWxtiyGxtnqIZ2J7GJBwINo/rQHnJYJc8zNzVcItIaNDwDS8NerC
OtAjqX1X+TznNdtAsvPZa0cvbcpjPbq4hTvCK1fcTEeyBWl3lQ3oPaDk/a1kfwcsRHmQQVLnKEWW
0AVqdqohg1yzKoVXP46WfGGfTSZSSxRK13OPOmSy5HFBoInxcFsXc3sNPdzZtkvRQIagHsBrE/Js
nHmFUSCBHP4hYds1VHxewB+o1XjQkmSt2wFmjevg44wca++LMdljpWGjQMadzY8a3zuthycJnwua
KjLTfaNwmFWUDa2XOgS5rPgstsmMXSBpX3y24jsvvA0IMTDjXSpJ7AWLa2Nhp4GDzO6OwpdtRCwM
1+dlbVoO+kfErPDWlGzHljG3z1NcOndxgTJr4bV/sOuadJoJAqL1WFoxQ7aI8w4LXpbgZK4wfHuO
ECd3IioJpPx9GS52SQmH1k6IkXORHLZ9n7xrHourfESsQGPXez78KHN60hBoMKwlcMD3gOxwS9iw
2C48VstiBkntgL2rIG/ELBdcO1SQ4I0x7Qu3YLEfyYSTgvbD8NgIwfcmpW0uFKk5SB5gOGEtc+Mh
c9sH0+BBpmIs8+r7yhDfDfFUcR4hlkmJuuPnOdSH2ufPVlDckwQOAHynLF7xk794vcuRMxbUGCdU
CLsBZgEgvTifuP120GPdbLMUMygxCohXQUMido45zS0Dn6znB12njeU8LBikMOUl7SvVMHLv1/n0
mMWOy1OFj10nWaiySVvYKYOQ8ROpT1LiZufZLXCtqIHVKpKWvsAQkq6s9kuv/K8q7anWhNm7ikKc
U39uR/+9tNxRUgXSUaxpHGn/rfR94BvFlXiu7sknP0VLva7E/OPPL/F7bTkv4QQM00q6jrb/1ouO
EOYNaTNW92I5z/4L4TU3IzxMJvHPr/N7YTm/hPACqQVnNW3T//qv+uvjIWFi/59/if9O4nZx5iIo
7+v0FmFB19HG4RQdkveG7N+fX+vyM1dAF6vy6uf//MuXtvPX17qU3P/Ha7UkjpJLb+H9bN7L6FcA
zjtgPS3Qx/MCY9gJC9efX1Go319S257nKr4FAY7fy1/yP14yolBSX0aS+2qCHICRfVjuSYTizfvG
8roeLFRUtPvpZxA8mgzRsPs/fud/+DvypfaVp7kUsyL5298xNwghLJrL+8+8+jGSICsDnm6bP/+a
//BHJHQjEVcEdkp6Ff/6W7IRVwVsmvLeA4mN+y+rg23E7TivHsPg9OfXcn5/R//yWn/77KdhIBdF
c8W9j540kX7T4CXE/PbnV5H/+DKBClyH9y7gK/DXXwm3pTfZPS/DI5wmiHswYjv3l0Njwvqp0U+O
Crfj8Bw7V9RasQ5CztSEV26D6poDKwm5UN3mILnMFV13f/7Rfvvye9L2bN5nqYRz+fdffzKTN71l
xYF8cMburZXP2HB//fkVxG8fmstL4AqRLs8Dl6f0X19iFLj4qStSD9xecBOAkpAhkJARf+kwfVkS
f07U3UuT/xAI8sZpHlEv7qI039PLhMRCb9uKoWr/5x/rt6+vx3AhtCs8zxZYTi4/9X98l5oqTvmZ
m+4xY5u+MyWqg0+SjJ6Hxb4LsuGx6xxoS6TKmXkLhuf//5fnS2Rz4ApX+3//RKBDxRj+ZMutH2Wz
XaDZuVRj3tTS62/TmnJBe0lSVg62c9XxfTj/+eUv7/lfDi9+e82/PB6YNqf/3/7sDlHtmX19+2jE
S7s8NmDc6KEhgBf4w9aKrv78ar99/C+vBkyfYKnkGfDvc+0/3mufjQlyq99SbEj6D8mmcb5VXfwf
b+lv58blVXzHs2nuc5lC/3449SVe1cppH3HehmNCEfv3NFGiOWyZUP/8C/3+rXEDx0Hy9HmeBcr7
23MG/bFp/Mm0jxgZH1o3Ok6Ouv7zS/zTe+ZQzapsiSVB/P09a8vELH7a0mRCCO4B3Iu8y0QPNCYF
FP7nl/qnD4MnJb8O31Nh678dghE3KTtVVf/ITpoOYvWGL+YwuQSqe/aWuSduQY9v//ya4p/eQo8j
gTNB6+C3kQDz68BemhctkB2Z2t1djEqQ/wIKs4t4/XEYX6d0uJswSo3B/5J2nrtxa8u2fiICzOFv
Z2V1t2TL/kPYyzZzznz689EHd69ukrcJ7bO8YBgQoOJMNWtWjRoDDgzvgNrjLiuN0+0vmZvoiw+R
RtdNmTW5S5xcnkt4KvT62CW0TGZfbxuZ8zaXRkZTDA1OARg8L88VkpjCS9DdawZJNJpOxDNyfoXw
cdve7Owqw3mz8LuSOgz64sQhcaQFacegRHLveXn0bXv9f7Mw8p+Iu9aSCjr7TJXNIYqmobS1F47Z
37kfuyl2P4l60zTQLxydM8uwxEbVuuJcCK9kxRNS+Z70amXfJCU+qPYB+gIw7MmCI5ldrAurw3m5
mDzbKKIY4efiHLZgHeq7WP1iw2rXQw7FK70KVxkJ4tuzKQ0bYDJSTTFEvKSmK+N72Ab1AM2TW56R
2diI0l2E9pr9mtp76Dci9672qGAJv8FOLIx1dqNc2B1+fjFWx4MWKnU87LrqC6mTrzbycgtjm4St
OGZuWajHDVE14YS4tkFDGRgnjjtEyTU5B8hjrKNevMrVo2QZa6n4kxg/JedFqN/d9Dlyd7fNz3k3
U5So6aq4alzctXWSqUEYAGU+Vx1Rsw3XyCZTHeg/DKlcR0N90A079yz0vFxvW56b20vLo32kuvBm
hCZHJIGzuUfzIUoWLtZpaKVbDIweNcUS4ewbXXlSB2Qzgj7rjBaBpX8xC+5vCGN/3R7H9DwYInxG
rB5lF+7xkTNBU4VoIdU4D9kHTyycNZoTVIrDx6g4dNmzKS3dDsOaXJ8GgjKRZhhVUkWTl+P1mvk+
JWTwPOxKeFJ8yMorg3eGJq9kyOPzfCkYmzl9V/b00R3Qguh2gPOWZ9c52SyUJ9yLqQMVw6Y0kaTK
oWJ4yNr7Vlq45Kfrd21Xvh5nrVU5JQ7cNP6t9b85/qObn9igt9dvug+xMryKZWibFEUfXT5JoiYi
DbLlGcrItZs898XCBpkdBmUIUzJFXhPjAIIaidJR58zPBp2Ocf8lJ5olOtpWwB1vD2V2YwB7My0C
Fnlyr1WmmAmgi4qz1JDx0Z2dpNMXk8swwpYVtbWw//wVxORZDIsEl8whG23FoKTbztdVOIFDhDrU
BsrkGvKpvWLcBwYaCwPXFKBsYcHu7JTyxic00kWNI3C9MwzS0dA48D5oAnhaQEGr9XMcfTO1u9sT
Oo1+ONU8yywFBVSihZF3dKCp6Og44xkUEJmo9hbRlbugVRfMzG1B2ZBJ/ZjIU1jyaAsKplZREVPK
s06bA4w6zT70euu/2ByXRkanKQXmWAqISZ0zHjEV2GmKkkX2LaH0li9EP9NUDBfapa3RnZYbGfVs
38BW/OrabyCnqVntBu1rQTyLxiPhKvT/XSjS/W5vvGjBcczPp0Waa3iB6Npo2WiXIBuYS+VZI2na
F9UTyKpvt3fG3A4EAy6Lpqaq+P7h5xeRgYteklqoUXU2FHcdwu4rZM9GBZH//raduR1Ips6UVW4Y
c/I4DDPDpOSUVGeImhBMdgAawzFYNbvbZqZhAHB5y8Jx4ARp7h8tWN20iuPQo3hO1HStgwvtpbsG
GXLvWUZBNL2/be1vZDq6wSRGpVsyQD1VFEd7kRZDIxTqHnMwzinOuw9WLdZOQnBUjWfZ2WmJO3SY
r1LfWEOFvgH5tFZJTtMkDN08uerb3zOzmJKiqsODkluAkPp6McFpKYbvBd3Z0x50V4Afleq0da8u
PSVnFpOkHa9vkncKaznal2LLo7Uu5f6s6bDc/9PRN+L7Czm74XeMp1YzmF0ajTSex6OxdJR749ZL
xbNaDGqZZwelRN8/GMa9V7cLu2bmBWJIOshxVeetCtxy5P5z0MGJw9VwdlQ6o5i9OJBE8IcKFAI0
oKNqLsjFT9A6973vL2yiuckkYtW4WVk00tnXiwZ8WykBFXRQsfpbmmhtX0Ak8fMXDRH5v0ZGsxl2
MtQrcd6dLc63lAIXlI+lBmGusrBsMy4LQ6ZFv7Clmeq4zKAgmp01Qd2hYk9vt1ygor359CYnvDE0
siWEwpOrGq7K1gDL05xFGeLnRHxS4E8KW21LrmbB/875f5kDpSrk4kkDje/nCJJxkOtZc27tAtVy
C2hYklDmVWOTxmk58tawFyJLJdDel6mpdayKNnuTdVjZWgJZcNdiW3/+kF9902gpOw0hWURRGu4k
b11Gv2rhlMnPpvjj9jTPnYkrO6NDjqx8lIlS3pwVCmFtcBR9ure8VZu+ZuaxFrZN+a5C5rBgdfCY
o2Mvc00Qxpo85DRxOC0X95EmEb3mqLCeA7jvoDAO5Zzm1A11srTdG0646n1q0PEblDC5ki5Yn/E5
sgJIQabVXOQjRkdRsMLGEkyjOkvWDx8CJBLFYBDi5MHWFg79sEiTYVLa4TmHf8PNXQ+zAMhMlj6u
z738JwSZNCSJUtA1frqQAp7xLjLpUpoLSEJP711DgUA8advmXMHyyeWx7yUEYpSlJ+rsSaG7g3uH
1KxBuvt6QNRhe9BaXXUO87OkbZ36TvHfrXRfy49Ur7elvHeQuIHdpKGg5Rtfbm+bmWt/OKRsFwqb
ZFZG/jt1lDiBFC07y7R0WzUoTIhfs/bcusB+6D3sg+1tgzM7hTuWpaMNlS6xccpKp1jND6z0LEUg
JOyD6j4JOShraCeANixsy+HrR5vlytgw+oszkZmKDU7YTNGTAjAQ39fVTiiOTvgrcN+NgMaaVlnf
Ht7cfF4ObzSfIcewAhaZnu04/EA3e1W58q4suntkooEgwMTYN+fbJmdOhIpTp0gCz4AIbd31IBXQ
GSiiS+m5BuH6pTPgwdxb8fttI3MpgCsr43PXWHTnKVjpukND94bqfS2QJKmsPzmpadrhhXZvo+0A
N9VtyzMzSuGN/YLmnCSzZ66H15d1L5R9mJ1DYEqrXFDvExSRffowYD7c5KDLAmGpjjtzF1/ZHH5+
sW8CU7MsOvGzcxbRoilsBkKH26NasjDy1pEEPl1uGFXaQRYYIXEbL1iYu4ZAFehDEYbDJo/rxHCL
ZBDDsRXz4q4s6EIR3kPgYJb+qtovUQ05yKsmL+3/2XER0HMZ6CZl+NFqBbKQhZWpshnr8iNTkkc7
9Q//xdRdmBhdr1UCqUDssBNTNWspXzkIe5Z+seAYpRn/D4Dh35GMTnKikXZXIghJLZhTPDiJmh72
DqSZN7LioUBt2um2R3nTFoM7U6hWsPx+DT3xQKca3XX0o8Jo++32yKXhKI/82cU3SeMYsc8iTwwD
ZtcGZ0/LNVwJdupUm6DwmpWbhj09ddopYHq2sLZB5e3R31JZ9H06FG/3C18zrOX0awwVt6PCs6iN
vKuVplJvRjqUrUp+MgCteCr4LWD7WSFtVRkcuWrt6la7b/gKGaI1btB9nonH298x4/+YlH8/Y7RQ
vRj0vHnY50n1aNR0okKQ1JYgiIAr3LY0f6T+NTV2tYEdNLEdc59kCf1V0ruePGfRsyc+qSltFvvG
+dm53cKFOb8P/zM8feSLHNks07Ae7jDrUSmeI5Or5PX2uBZmcFxsR8xBh8wVE8C/t8hYHzXdGUR3
d3lj7G6b+v9s4X+HM3zLhWvt0b1p20xLz677XCK/qL4bxpeBhUBEOdFK/6nld6v7Hmp71VpavtmZ
hJaGcrFJsWzsm1I58ltg7+lZyQ92XdOcu3fAkt0e4OxcXhgZja9oAtjIhiMqFUfYpA33m+zsDViU
bpuZCaM0RTNIC5FNIG8xeIqLaQQyXlK8J24zEUdq/gTxXoP4QDa+g1JfMDU/on9NjVx6TROM12hO
dnb8Q6d+LeuPijJbYSwE9ksjGlbvYkQyVNdBrBMYNiWdfVDiI9lAp3FhIrT033gMnWZ0VeK/SVI3
alIBqbThGMO54SiPZvyUZE96tYAbmHUXZOU0gjLe89QXrocEV7wV+naT8oR4DKKfVbIPUUDx6lNp
HLUCqH8IF+WC0bnVurQ5msao1P28CAtuR8s+RyXNAVm+CyWaooO4+y/8hkrSkDwedSiC+uvxSZnY
IqysMD5df9TS9AQ/6R4q6S1Yl6XH+1xgcWHLGs1l5XhQtPrc+ugrrMTsRwFy9vaRmp+5/4zGGs1c
FUFtrDvDaMSDUH3Rg9c8/em5L7etzMYVlwMZ3ZpQqQS1ZTOQKghQb6MlKPjikh6I0wchelXbaEc2
amUaP9UWzYMn1/qtwLKh/TfOkIefYvC4hS5wXPQSQaLRzJTj86OaDMUgY53/tFN5wXnMLtuFmdGy
JZ4kd7rCdizy19z7amtLeY8lAyPv5HWQhLsh42hAqxvlbz35uL1gs9sCgIUI2lmiqDH8/NIv0f6E
YGdPGA39VyttG+1bgm8KjaXQecnQKK616tiDgpCponsRAtI3NX6rwdV1zZfbA5qdMY6rCkCX/63R
qe2aMjB6n33eQ+BLjxLPjyXUxPwm53eblkoChQ12PWkwNXdRGGS8FumczwBn6M2Dpz83LvwnnrWC
wgXxzpNR/uy1+8CmmYiGbOuRDMXC9ptc+SbXPXU12dAouxrjKx/NCrmpuyJ5D1LBO7iJoz+4jWHc
pZ1uLbgPaRjTVTj815ZmcR8bwBrGJ6oNQAmESZ+8R4W89n2yni2aUsUG/tGqeKzgg0kAstNPtk7K
4ARe1aPvT/KQUwlSqDjkdeEFpLLFhSmY3Kt8ls4J582qDCWk0QHJw6rvhLTO3p2CLjW9RJj8LSGr
JNELYy7kzCZbeGRr2HoXZyWsczMzIriXTfOrCwktLZtr10c/hx6I25t4bmEvRzVy1p2oB1mWNdm7
7tiQ8dLU2ETbZjGrOjt5Jtl/bizQAWMAidm2kVYlWfYuxr9FRGAi6cVznFXXC6ivLQG7JweT2YNf
iW2q869JJjAzbKhylC59B3L7RSu9B9qTFzbpkomROwbkqKuC0aTvdpn8DGhordBzvL0y0wjfBLhL
twQwBIUC6TjDBxV+6AVGwDD6F40We5pFoe7CY+bFpk/uUMbaIbG8UUJ3X9GdFeQLtYeZNRsyiCbY
GPKZIESvNyGyH5IGUdDAyGnva1+GwaLp6RcVeBoWEJYmRbAQus7MqqWLdFSoJhAIZZx6p2VTU304
t96r8jvqKNvaWoIhDD555FuwYEkGmWJ9iiCBg5Q2ukRM3j3aNVQYMnXvn1grHsoQSV7YcyVz2y6h
8mcO85XN0V4J2lIJAV/gO+mZLNUTXW8ejUtau7+9YWbtINJLfk83uDKGn184jQheCmqiVfKukElp
oBzYOn7qbpvUqCGKWnzOzHgOi3qUriqAA1Sy7tfm3KIKw6wLg/cesm7dCrcNWZQMnt/bo5rbE2AP
NAlEHSs3fqDJtLtXALH99zTMoXrX1PQekaKlt9l0MBoXOX1JvGZ10qOj4gFNz7JAYcZ9LxsXOsYY
Tjd1m0v1gtuYXm06FxqlJRUsN2if0ZzlSpvoBt3V7yFstygEdsF3A2E1DRGnXRz+vD1z0/Orc3kC
/aeCTdJ3nI2oDTh2GuRHyQPAjNJ8ScJHSBfgGf5uNN9um5ouEqaYPKCXNHhNMgKOAr1dQbby3Y9s
pJEEHXYDaOU/bQR81HABiyCIgDxcb7iCRBwkv737btuN/Jy3cbTVTC9deFdMd4LJC4ybio4FSdfG
2V4vaER6CM3oPe6QzYaTTOngfpaXzEzrAMwTllS83RAOj998saXKtm428hlq2G3XaA9Rna2hhHmF
3n+rg/8SBHundijAk2sWBXVzezKnkeVf+xrRDGU5TR0je+Ksd3wzi+RzC/1DqkkbeNjDrqMNF110
eBjcp7p7hBiaLqW9DYCk9Q56eUJm9fZ3TJzW388AEAY7BFX7sRcJMxdv7Nfy2UjQnAHyVrjhxqhq
unIPty3Nz/jQrmciFWBMshVaJhSmiY7PWYPhHs3EVTIw3XpbVGITOq2lTaqjwWKgkPHpN+IwyAvL
oyje7iGACHtVPhfifd4/Nc6D6S2kYibbdkBdclUzLhJZsj44gwvnTxux4npKrJ6FvLlDBenRU6CS
yfrd7Umc3J+DGTp6TJEGM+DyozMY5K5YSmKunrXkW6Xeacqfkkyxbb0UqGsi6Y60+Wf9P+1sPH0M
0cL9o6Q4smgihRMmiue8CU180sr2PgBx8X+zMT7zMWU/p2iw0ZHqb6BgNpKFeZs4ft5vssHWQz6E
Uog2upsV2Ytd/I15Rue+keFfjsS1Uj2XA6cdlGFOvhALTHw/9gbUEg8oQ9HFcYHD7tvC6ZEtPcs9
qt0dVHHIyaJMbj/Td/3prUecyrOeuJ52akZ4vfXQkArhcirtc6iJv2A6O8Azd+jC8PftrTfd4cP9
zK0JTgps8fhZWCcgfhwUBs6hEz8HavgoKxVEI9ZCDDp1SNdmRlGvprlw/cqWeo57pJI8aBMhgnQQ
NyiXKvizA6IIwjqZhBzj+7mkDusnPry6jt//FAPrqehRovWXGhBnzLAPFKD7wIekKTIhCVNZLD39
7NjtnWDYdEZkK7le2ODTHC0vBJlGR3UAXVEdG0HbE8kI+x707ZnGxq0IxX78IGbPMJV4UrA2lI3I
HWImn18sxiTxOhoQLAzzeut1iii4PbiPsxEATa3yJyhPtkUdQblvLkQf02nkKJHMBtRJugf817Up
M5AcqPnL9C2x0h8osCFvNGQa1O+3d/nUUdBUKBHiDNEhitUjd1dZken0ou+/tcmbiT5DCe0hdISr
3DS2XRuvGuHT47IIQ3TOLuhemXzL9bjyFP5gTU/Et0aUhPtEhOmCvWhyGZd5udSpMj5cEgBVw+Q9
CaKNB/oYg6BLXdP7ada/mcitvJRuS6pbCIu9nomA20P4IBZGNzUocXmQsQH3MOQERhsEGufC7FC3
OpV1+z1LC/RgBejdjV202Kc/XjmqyJemxgcAHIKXk7SpTm3eoFIgrMjW0o1TwNv7R8ruSs9ZuLXG
Pn4wOPS6Mjz6VyZvlk5Pi75ycv+UOob9XTJb0FtuOlDlhXb30PpZdx9KTbiIhxifBOwOGUmwTv9b
rxhtUSH1TQvpBf+EHpf6IuWdbq96Cz1gvWly6lnWHzT0KiiR9ewxrROowGKhRD6hhWVzJ+QVdOy2
j6B6YNILncMvsxBSTjDRfCBve7oZVJ7VIOlGW9oKsyj0IZA7QdmcIQwdws2ll5KOvGwDb588SLGY
sHaFWVsdMpNMQChJtHgY9jcFZNDvOuxB/gjI7sS2Ka78EIWwBrKv37eP+sw8Xn2mfH3yJB4ZkGDz
mUXnPldq/FtQoYmvjbtPmzFpfRV54JJY4dl5bQa9nTQZcrcntSjuwgpknEUXdm8cbpuZOWl0XIg0
n5K7oRV05P/9LO/KRNTyU6wdeg8lxPzkafna8n/etvO32HeZwmF1CeABmFvEAcCYRkc6Vmwok6Qy
PvE1CMWVqJNLsY6QZxLKO1fwrHVqoH0Xsj0eYFyA3TpsIXIhQ+H/InzNz4bbflNsWIr6zvNfwFc0
b4g1wa5XO+ZLhmzurvA5tiKkMPKqzRVj6QTNLDyo4SGjwWMEhzi6ShoB1RDHjMNTXTV3KsjoQ0aX
ygZtmY/bczVniGeshtsdYPLjXgTIeyPDQiDrVKRx/drHsfgA/1Z37KV06WEwXX5KA/AMALoevMM4
gQJxlqp3BUopmviMrsrBhHelNSBkz6vd7UFN/SytDvSiUHcRgXqOSxHooYCuqIP65Ku/k+5b4f5K
85+h+D1q/2jS0oU1Z4wcMreVjnfnqX59eNpURFKTLOvJMBBC9w65ld/VfQ5XPF3i3i4xv90e3HTF
hvb4IcjV/r6wRqdINDMI6SSroDtQe8kFe9Om3XsNKfdtM9OrQyYJxb0hWuxDtsb1sNSehILg2PlJ
zB8LV9803WtlPurpS5mVC8s1NyK6y0jcEVtMccZxqtqVI8vFiYSusu3VRF65Q4PswI64MKqZPWiK
AI0H9OYAAR6dKwSuE6D5TXVqyEd9xCjpbiX3a2I3ykbOnKV65swcEhGKdAeSXWMuR9b0hpaaSOe+
FzLCTm9VCfemfHARP1hq8hln1yQusaHPgJwhrpXmx+vVcn3DVWHYJrJwtmGJ5AoUubf3w7De1z5V
xmvD9KNLvE+nN6YPj2AixM2pdCKayYKV4bfPYu0f6s56CYzkSVfgqBQd8fOb42+3L46DR5Uy7pmW
kVTvgZjVJ0iOVkb10UAW53TSwuim88fTQObRzRtLGyiFrudveJObaWx5p7oOHjzDeUBtcQEtMt3l
1yZGd3mVFKZd4BFI7oP1TiA4FYwnYCsLdUF5OP/XCzW8cnDoskyWh+W6HkqVtWqnhIV3CqEPBUVE
b0dvI4Zj9NWzYSV3qvThZMWmkCERhC/kEWGk7ofj+fFPE4zCzgoGovNGUve5rjpD2g8OiiRWN1Vs
OpDtq59tih+IZyiRk2TkYMJ+M8zbRVoKOZlG7XrHO3l+tHfUfG1K+7jv7mqzvdPlrUUt6fZOnuQ1
/1rkMQjMgP00eVVXdRZaVFz8E8ze0lqlhyKRH1ebcmCjF9NmiyJbA7G/pWx8U+9WiaP8k2dqixJK
UG8buDkWnNIk7fj3g0zyFYZKg9UkZdYXGeEqSYST7793ME7yQs2ChwRRjubJRUEnlMRtmf+09M/2
MA+GCTKgROAtqU8yZ24vN31mBMFJo1jXp+3XgDh85TZmjr68coyVRXKJ6W2pEAOqBGb/y/AyWm1Z
TtPIjyX/ZNIT0BUPfRrAZ3eoXW2jtl8rc6cKT04B5698H1JijqUPxM6QsR74vVEWkKOP25th5lRy
mQKrtWjnoSoxcpxZ7KMaC0fjqcyOATQzRZWhHrtUO5pxL1dWRpdpGmhWQPowODmetk2zH9Ii9GBS
CmYph1cedI+MZspr12gIgOiCGpy87r5B1hKpRaia+NtQD3EUbAJI2auj2n+09udDBYXi0ZCiwt8Y
rOz1CY41udWgnQ5OsvWoBTsPwU+Da058sS3n07cBpnimE9iBeQdeem2K4lLCw0LzT8gwIdr2xUA/
rrm7vSWmMQLpf2QOqVryQKTp/dpGnNM73ktFfOqtdw1CRY841Wm71aA5cdvSpCGJRbOI7jVQ3TTO
QwF2bSqNItszTCc5+aFbrIxG/Ra6JogOWFDT+C2rkoNOliBQ3H2clqsygzdX8beFYS/U8WdOAcS/
hA60EgysVaPvCIIWgmmkYU5ymD6ntv1PYJV3UestXIEzM0t4Z7JHOWnwQIzN1AqqjBnpCCs7FO22
rJ8QMdrkib4wrzNOxgJsx5/ZBuscqQI0CX3/pJePfuvexbARNmBPUUeSopO52Ps0a4+SOsVnIjBx
XCgrakrOKAj4J1SKoO1T743gq9y+Irdjp3cygly3t83cakE6MeBWyNVODoEjiXXU1qF/6qJ0E5sP
RXzs5fNtG3NLBafRcD+KpEjGCZKiSNXcTbCRGnDoAwC16zdSZbDdCgtlxulo6EmnH5zEAAE5Ffzr
MwA3uIV75EjL6JzI8XslSzQB/bk9nKkDvjYyygh0OvoUSJyxI/R2HSpvKoIfty0sDWN0kditLRRq
i4WwbgASvlgW2njpQqQwa0Snf3CoOmvE+ddzJXVOXyCv6J8MYdf30qohY27JH7dHMjtXF0bkayMt
6pW8nTDS+OgB/crthQh1fhDcGGAFB4rm0WXY+6oGmploR5CDdU6npQnGnfVZWJBJuQE2N6C1/7Gj
jSZLk+vegwTch5MVXtJBGDi7q6NHgd5cx9gn0i6kwBuUCwdnbvZ00vLU8MBB4lSvZ6/LS8MpE8E/
lQ3cmfaz5P7z6eUZXijmEMBydVij938Uka9FyNk5ORJKTu6D0ev72xamC0RrPBQsIswJFiDL0QJl
gM39LErCs2/+gONmpaF1ZHlL8IKph8GKAZKGVCB3tjkah1+HbWKEbngOTKP+1YGOPakZ6AKtSO0t
daQl+pypkx4a/hWoICCZoQSuXC9Mq2qC0JOnPWtou+CsEYHeJ9rvAra4WPnI+6U+7elG4EUjAhXC
GPtg/PgPoOr0gRiH51z44RV0WJSvt5dpml2wNBKYw7uJDB7/uh5Qn6a5GgfwPCeIOUCx/tsy/Huq
Uhu8EIpM/ua2uWHVr9+VQyv4UJSBvYTk6jDei3ea5g97MdTrU5wcFdHJ71ovf4Ye/jeV2D9ozNxX
auneW+5nzxOZyaEqI9ESq0HZNvKrrgwvvtRmxQkIJQpo1aZzrW69MLTBpV2NbcifALqCLIQcqDbG
xVFiNT0UNvsT0uT9nSCm6U4u5HBjF7WD1iiaFW5h7lWz+pBDofmVyb2PQnozCMYFgSydYBOP16oa
SOoWig6XqoJJh1VR+He+C/d5Kufxs1u43q9UiKx2FahiI+zkxuo3ldHo92Zv1LvaleM9Z5vKf5eE
39tcDl+8uIEGw+368tlorQLNPgPhGbOh8VCRi/IeQV8ES7JNqXSZtkYk3Yw2RoxWoF2g6+B3jnBE
bUJBrVdy96Amw00qNrSbowQe7FzHc37Krdsc7Vb7LhQIeGs8fVe+WFf9Fo1A8lQySpcoPR16K+99
1Fx86ZFWdWFV5j1al3QIG19d1B22quu5D3nglyiUh8UxTbr+l6Mq9UPiNrw9EOxcm57krk2hEHe5
nadrsiDZOTIh2cmRlQcYL9U7P1LRko9k5LtAju+iRFdPrZL2zUpyNHvddYn+oqO/+A+S462/Rho9
O7JnRGdjIFOgrQTbtl4bv/V3meH8RICFNoLbO2XitAbXQWYFtKZBenT81HGAHaRKoPUnWFrWUr4L
hGdNPsbtEqRxwlQMKI94ErDT0NE0XPbXp61FyNINdN8+tVLv/EBj2T5GpoF2qqB8jWo3WAdKItOF
QdC0iiqh3w3pv5Xlyw+2i6KnLK7rTPida8A7OvPts5OAA+CtORRXBh6jScTWCo7Uauqp136HprIa
FDnRH1uVxva/MAQjDLVn/PXkYVmrUpGFdqaeAvPctHvFfu+6D1P2FxZ1ct8NlVHubFOiPDFgia7n
Wq8HRVouoFNCoODm9z4pFz9/vz2WibcejBhA9mhYpIg+3jlZAOwlz1vl1LfKpkeRJ2mfM/VOqt5R
Rbtt6m8l5dqdwTkP6oHmiAGrOo5BUAfzJAlS1FMV0rXd/QmyZq9ChOcG95b5Sy7u/eyxEZ21gOx7
ioRj+U46fJXp+baPT1KMMtBznCEVts8WW7ImtwjT8Jc8gd1tDXWM67kWxQpGHL4cByaujUH1UQ5R
HHiT/EMYFmu5CzeZ8GSYO1RBNnWzC1OTNpbfNjU7J/meQNidHxZJoaenWmaqwN1SxSGzMP4odwiG
HVj3YLBP6NXvzmWawshVfs/pQ7i9NnOmzL/GhhcqW+56/BUXne1ViU61uHlG4Whf5IqLygrawrKz
sOWm+xpWlQtbw613cWPniYNoVoitSviqsMCACrOlcHfOBrAeQl0WjYL/6OzErh+FaHJqR1dt6SuG
IMZutizY7VmbtTIcHEBdsCuMQx3dVwtbK3usVCHgHXET+MVbJbQLizNNxMLMSlD1Hzuj1THk2iT9
I2pHzxxUpsljRdJWyc4IluXhtq6rNcptqyL6UMwvnx4hKgOgvgeSZBjzRmGO4OgZ2nq1eLQUMGX1
1oefHs2Y20YmIbBEJfnCyCiwpz1WKEWESI5eDzmg/ROljbWhv0rZzvcOxRLR9MyiXVobL1qeG7Uk
Jq14bLzsxYj1H2aDymzuLgxq6livBmWN1qzLyV40HYPq0bW3915xEr0nGe1eExnj2/M3a2qAXEkm
LzAYda4PVC8LkqMgYnvUgz9d9LWXo03T1nvPOaFrfrhta8ZRAMvkkUwWhoLbOCVHQrwA9BGLR0rP
mxitzsFH4imkH/+NHS5xDbg8Mc1o4xmRGaeiXorH0NlLBkJM/tZVz4r/67aZ2c0AQ/D/MzPaep3a
yZVcFuIRpbJ1JHgFypXCqpGcheFMy1/scTK3vI7JZtJ0MnoVqaGeZ3KVSceyiB8y9HDLiiBWMZoP
I6sPukkxoY/3dlt+jSpj46Ndh3vbih4KXHqwDdQSYcbYopWu3bgKkXXhDfKBCymQucWFRAgqcRNk
3aSLCRXjsMtjRx5O+10PDXWn76uGRpymXni1zR15qi2Ubamtg6cbTYdcFZriFCLbqPPvDCvaSvHA
HWuuGwkila6lFmEucRjPju7C5uiYaBFtvKjxikdF0leCddfHD7KSrYz89+f31OXYRvebb+tRF6K0
deziL5RrNe274yyRPyyNZXS/1VJRZp2NDeKWp6rpnirJhvaEx6DtLSzVtBowbN2LeVOv3UsUVIbd
1Z14FFsPhs6XJHiEUs7TrY3ZQYCDEqOj59BzfiTtl1TEYZ9vz+fcXtHoeyNC+4tmGbkCNUFmRPCw
37hPgf+Sl09C/Va4bxT+t2Lx9baxKQSP0V5aG3kEP1NsKN+wRhnmXuutrQeQoFWzNW5vK4npXabV
h8RLN2aer0Wz/9624abMnIOoSDT69t+c3FyX6LItfNdwIq6D56vvGjsQxPVKFzl68WgEycqCEsC+
C4xjl9FiEx7cwFqJkr+1mwVKyrl9djEb46vFNWXPszPOjKx2m9RVv+iNgGRmQYPeEkx51kVe2hrt
6QZBgUwxiTVsIXhCyHln04yF8OSjlNurzgGR5ZDo97qTFoe7Moxfi1a/77IA0Fu08538kCPp7LvB
RoHq0PfbfJ1FzmFhGQYnMVkGMnW4SbDOk0dm46VW4VvDZgzvk+RgoNwoqXdV/tjl/iqO7Efk5dYR
YvcDfd5t27PnYEA/DU9wmJVH/ksnOyJw+XIOwz8WV2IUwSQCbUNbflfaHy5dp7ftTd9EdCfCssjb
k4IVKKjrc++GAU2NbiQec737k5s9ao3IWZneybRF+srqaEO6ctcK3e623cGfjKYYu1z7nEQSo+O+
ScJsWN9V7NI3s5ayr5W9xNCzZGG00zyxzo0g8jlL4Cios4Mk+SxZCe9J0Dn8PVAPDJXF68mTHccJ
Iz8kJvPlTd1vPX+Js34mdOGWBivC30PT7PDzi2dUWWtuFVhKf4wz9XvQhBuhFn/Hi4nOWTMDQw4v
Np7v45eUn7t+GUEXcRQsdLH3aCiuegoUt5d87o6xAGcT6sFgCqR/NBhfVAqOW9cdfVk+2CKCnkH1
UpFarH1jiz7FmTaUfVRUf0qleDB8dV3n0bpEB/P2d8y4Oz6DpA5BNA0hyuiqcyW1JkNtdEeVlHW4
TdWfBfzkUb7Q/DH3oAP5Tn2BCrsyVGSu187Ui1LWLaHD1dXr0PAPmRKtE+MhUIQdlZpVJz3rNqz9
2qto/PP5IZL2l7jQEXAhsXRtWg5Rzu0qRT2azUtv/9Crl1AiceovZa+myA82jU6hlkwPT1cYgq4N
eY0LiCcR1WMih+K+0CpkMZDYXlGJjx4Vp3a3NgijfaYnP+SikVYEAOm6IBOysty6WthgM7sYaTm2
8NCHRUv2aGGrsnRIaKQaqirpj1B1Hk0rARKrLeyfGccyBErU3Lntp7RSul/beu25TK7ZbBArf5SN
7u7z63dpYuSVjQbqQwHl0GPiJuYDjc0Fsmg02hagCVapGi/xe88dib8tjFQg2K/iyFeS7yr0Soyx
V6ob+h5WCkrT9KVsCn+h+2FujSjri2wAXgSgiK83jADQw6Gkrx4VRHM7qGIkiVTc/vb0zVyiZLjo
/xjerwMy4toIKBO1jBVfPcK0UqOuGlFIdLSfsvIlNV+Daon8aHb26GKXhmcsfHWjQ5D4Zm6BmVGP
oFyoyXzRa2HjNT4dJQs7b/hFo0uTcf1raDR5qDRqYSZjqKP+dl/47QsCymB03PBLxN2+MTNl6YTP
bfa/oohg5/n1YwWtqncAasqyfAwAz6w8SenXVpktdbjODWyA/wz6CkAjx/VR0UsVpS08+Qjuauv1
+p0VWhulE3D/br5TjE/3XXFsBzUtVgsWbR6n1xtEznOr76RAPhqdY3+BykbZ5kk+iMx3qrC2tEY7
3N6Rc9seoD4ANaRfB9DVtcFctNK4jET5GErRJnNfbfe35C9Bj+b2IZnkweWLNLGNawm5UcmApHVG
lWqokesbxRZ3avCiFAvvlDlDBG6ExwjWgaUajaaodaszPVIIVS2FazTW3uVGLlayROJQQZ5v/fnJ
G/CRMNwOdakxmELCqweKJUjHuvowmu92v8uX0GEzYTDJT+JuuNIAt/wPaV+2G6kOtftESGaGW6Cm
pDJU5vSNlfTAaLCNwYanPx9bOv/pVJVS6v+opX3T6u0C7OU1fMPxhuDcgg2khQ3BhJp2JGj8x4r0
YeZTZu98EyPXF0IHGZKkisCG04TZ98949pUCjLCwOACuOk70RBTVtIiYc7Dz4UbI+tP0cDc3CvS0
kf6vXigu7qXCWGwIlh/zV1bZ1DAaYaRyDkhakt75JdvtFD99/0Dndjx0E/5njaMjxqZq7mPI8hx6
sL1T48+vwjGQiOrG1/+/hY6C4ghh4MoOsDvQmNsEBbxrrTErLyHFli19HHr/fpyjK0UUpjJw1rEP
OOFlIvtwC4HYC8fq7CsDZAPTs+XPMXq+idsc6gFYw2muWvreeWVC9CVF6kuLHDWuuHIaW7kUh8m/
IzKGZNPKK4MLJ/Z0N6OYBNceNDKYrJzgawT8T6QySAtdPuX7XNvPkN1Ci7HpHmJZXoitp58GXRqo
CCCW+4B0HWO64BsWcwEczMFmxn7iZax/WKbwLqxypnpBtocRKkA1+C/aAl8PTdyCaKPUZB8sA/N1
JLoA4HwYE+J8vgjfg7Ai28jyqjd3E2TQZv6rGS7kTmfeKsQzMNf4T+fuxBF67uYcncDCPkz2tM77
fmUgd+9Ia0XphY7Q6SuFnhbSW8CZ//MzOzq8eUGbkcO479BUz7So0l79+f7Qnj4KFkBhG6KoBVL2
WFclHHzM7EJrPLhNt8aWSEWX9da6iS48yKV1lr//K9Jxnym7hkT6IUekkxZUZPia+lt2cXx3eqyW
BwJ5B70M5C/Hd6+y4RpvOmfEyKTNpCI/x2GR4bsEwLu0zPLh/noepzb15Ff2eGiVt3ZlvWt49xm5
zce/f54F3rUoDUFL5Zh1b7e4iWc+DIeqOoTQF+o6llT+lPXy32cEi93AgsQD/tuDLdXXB8JgVQUK
jmjQot60/v0Yb4NcJVH9pPOPqXr7/rHOvT0fCfSSTADaciySAIMjpxlEPRyKyks4eViK4oiv/n2R
RTMeipi4ME4cfUlhjQWo0uOh4U8KNVtL7rxLVdS5bR2hi7JAR2CnfhzyKjnAFCkMNbrl9VXIvdu4
89d8lBn3o933j7N8gK8XHwrq0MefJVk4SZUh8ceRNTXmEM1DErKdLleQv8pc/VRdtOc6933+Xuvo
KqcyVhrNSHPwNIgILwARQFT06fvnOf/qlh2waJ2B0XG04ewcDCCFV+fBycLOx/8mbaFzS/r77xc6
F0NRMqEnssxVTtAmOh/iQrq9OaBeAgtOJM0lZf6zr+uvFY5el294XFexNAfp/jTdFa0wtrhkkXHm
2gOVHeIlEHkEpBkt4q/vq6VKRs3UYhHzWkwvzLma6wCiVA269VUysDfF3vKuTS3nSjp7OYjN96/x
TBsNP+A/v9VFBwQozK8/IMqjohpDRx/6gL+NoXsFCtdjzcXdHLkrdw7SSbjX/pKWBxgnzIF8/1/9
gGhRlkKQOik/ODAho3awYyKoBzh/7HHMJFsLa0eG16haDXyr7L3nXkgGz+1T0Jr+Z9WjPA2Or1PP
Aqw6+TwR48ES2VR+5pcUJy8tc9T5gTPv4FdToA8iegvad96teX110Q7gXBABGxQ4N/QvMNQ4ivKS
zV1eTRrfUFY8JabP8rnZWHG0Kkn+DmDp6/ffbNn5x0ELrcD/AjCgu8fVlEtFOBXQNTtQoGQdsVtM
iAazszUULDBFa7oLMf/0+Rb27qJFGkJp/sT5dWb+rAtXt4cinBJW2kk9vsNPxo6zDknHvz4bRC1R
V4E6iY4CkAZfz4Mc/bAuRt0dSFln9nDVz29+yHFlDquyXVvkkjbYuWf7az33qI1dBYPhpum7g3DG
xG7ipPPLR4/FdkI42+aQPv7nNi5ybAdwAdxgqIaO9SegbB/7rUfaQ0VKUJkqBNAqnZp4/f17PI2e
WAZ3NG42FP4Aen99j9Y4sYhpqz1ETpTEOvxttwBWG6ovDaLOhNBlJeSGdoBNiaf6upJrnKaYi6rD
7m8SxXeW2IFknJDArFxrGwS7nj3Ng40f0SWOuWv+1Ubaxszl7/WP7wmvHIZ2xvpBzT+kZ+8ZrVSC
btU6l+29117SKDvzZkMcgmWutyx7POeh1A7zgVX8EA/FOiByVQd346VteXq9QocCbxQXEzpQkA/7
+lIbzXuBxJ4fqvxDQUBFmQu8xEsLLH//V6pNxt4fnQgLOMGr8P7E9uP3++808n59gOUt/vX/r/qx
0L7S/DAxmoz+xtAshtIqf/t+mTPHF9rMaDtigri4Uxy9p06zsQN6sTswIiGTKT2oq7XFAco1r3SM
3qxcPXy/4NmvH6FJDUYdNvxxfMI4qmtUZHcHf4R7TmwAzhZ5eG3F8l+1F7GvF7gVpgkLfwJF+dc3
GNO6YSDJ80PObX5lJmYeuqG4pIN3bh/8vcryHf/6Tm0xjcDyYx90xLqqtXfDh0vmgKdLBFCxjgBo
x1gEch1HD+K5TagFureHGBpBLpzDgaa60Ds4/SrLGBL014U+AAmcoxg0lYUibND2IVJQ6QhWVUjW
bXAJ3nG6p7FKAB8AbDa0246nBQJOXRG1hHMQoU66cGdNKz4dyCUVurPLIGoDOQ3/6ROdNsj7h1MM
p/pDZ7db4iOWznlziywGY9zo38fFqOYgGIXC3oPQiXv0cca4h3hYl9uHFpgc3SmMW+B1wFlqXYJd
nvlGwMxHi37Q0kw4hoKLavBh/FzNB2ipDMG9V/8w1cu/Hs5l6IEsBVMIGy/w6GH+cwiwOonuXxVB
C02k4XTlmQup69nnwMkn0MLCnP2Yw1d4sOoKmgowSCdPanMwsH0Ix6f/xZMARYANDYbuiXQHd6PB
qiQlB87uwAWhIyTLLzXczj4Iig+MvlD9ACD39egPVY9b00fDLXCu8lol/nynnUt0m9NcFcEZ2qrO
wtNbMrqvixRNBRZRA7AtWK9e9WL1u5jt3AkicL5I2kuDjjOhBpESckeYvZ6ppnRexxCjBGSFjv4q
1PHrNFz6/GcqNoxBlzkK4CQLDvYos6IjyICCSXJwyPQptbMamF+gBObbBrVM4YttZLxV0AUrB9Mp
CTfgf84g4Yy7tC4XGTOgT49KRgFCDRSk4vkgrWd/unGLXTPuvt9+594jWi/IHRckLb7d16+m4P1p
AUQ7A/oT7t1R3dJ4fP1+iTNRbuEDLLcbgiq4B1+XsKkd5LJZlhCfDgO7IYa+5uQn/4tuEl4XZuJo
JEGM/USCVeEr+FwAxV6Tbk54G3oJmUwWlG6Zcm7+PQQBAPSfzDwGHQB8fH2sqGxxFYqAHPquTP2x
SprykZZF9v3LO017FpjR/1vlqHyOutLyIaZBDszyb1g3JKodsNqHVapNQJ6/X+w0Tvx3C6GhDUoa
srqjOKGkzGVpivlQDRA/kXZqe2zlWBcyubOrOOiVL/ce3ACOj1URtBFrgFuyqZUDPzPfz7oFyLnL
L8TvU/Y6OPZIq/7vSsfIpY6UE8ekEyvZTsLYIw1fY/bHL596QEPIgFlo4aYz/+fEEfMiCIYuQRBT
5WNBEuoEBjNJg/1eSjTLpkTK+7j6+f2nOj23Xxc5Orf+IHou2QSk20CuZqn3/kWdodMl0DJHn2jJ
SG34eBxtcHcsNe+Ikmgv7/l0LeZLyknnFgARdAGCLHzo4xvDKdAaKmZfPBRTnUHjLSn6C9niaeiB
WwLQHotzM+YzxzV/MPBOEG7Yw+Re8eijKJ8wL8bQa/v9xzjd0SgRF1XfJezA43D5GX+l1k2lIQTu
ifZh6cdHZQnkRQf/8n+vE7AMsmqcmv8AW8sN/NcyshnDWUSkfaAxAXO6WTXVJffiM0dmWWOR8V1E
4E/oosSBjXhf2e1DRKzEHrZ+RLOc/66qasVgB10gNdWcJPwiqe800C2yL8DOgLCLDsMxdBPk5yFn
GtIyAYtTu3N/hHm9mf32VyScJM7/HTqwgOuA+wCCC0CT453hqarv+p6yh9ELEpd3iSXAUvtnqUQb
q4DwD5EZ0OKRSH79YiZvrAqUmfZhYNc+heOsYEmvbyGCv/l+B555e7jzsNlhJARZUO+ouaUdr0Vr
aCoeFDNvY2tnmFJBSNCCIO+4Mjp8/X65M6kRLnPQiVGJA8p0Qq3OuxkLypg/VMFnHqbMQC1BsbQe
14ps8hjc+WrVtbcUbkbfr3zmRH9Z+OioySDs59Cl/MFY+kYFOguNu+8Y3QEKkH6/1BlQ6PKQUNRZ
xsfA+R1ltASkfOGFhD+4gALl1W3k3HjjTcXf2RCvgugjiJ9ccCtooNLh0uT6NJtesiWoUqC8QYw8
FlPEVCy3JTw/H7j3S8nr2N3DFGIVwiREbHM9X3rUM6EYzVhkZ+giogo5LnWkiA3PjeYPzXwfQj+Q
wwKZwPotr6Ha7P8O8q0noJkFP/gCwE1xH7urLn6/8L7PbGKkOvA4WvJdFzTOr6el5JDR8xwtH2Ch
fmdDzzRB+ZXRolw7ufsEc+v10LtvMKzGDI8lzCWr0erX+UTv2aQYMqM2s0uA36TbfXz/006+BoDe
i7hqjPoGhefxTeW3zmTPMhgf4cRRt4+Q2ydyoy3IxwZJ6104XCffwgFAfkFmLC7RHjnuoli9bkZk
t3CQb99V26eD7a3/9XGWERiUnZGTozd9/LU7n8+WXRbysYhvjEFkD/ba++WG19O8tfpL19bJkUU4
QphAPwXNaRBzj46RBdFiHXWVfNRFkNhMgXGy9sNnal1odJ5sn2UdiBEt4DoA1o9LGe7FEAqhg3wk
KspMl98JwVLbZiA+tZB6uKTgcHLpw1QIVpEACIFPvZiAfN2tTdxDpWg2+hEtr8TWv/MQfKMLYm84
7ae7AfxzDC7RGIQ27QmYSshhppoG7mNvFNwychCoTOlBLSKkzgP6390drUA9cWjobiTMS7udRjc5
iWdmWBobMsHcMQ7Exvis2QulPvsohA1GSCFL2sRqZbM8/JjtonyeoZMnk7BgjUw9l9Kdp92fgWfa
e8OEu4M6RQilrNhUWSUtvtJDa21iGZiHwgzmwZri4GORHBTJ0EBaS9ncBrQo/8NFsR7CqkzKEkWS
EDCVRJtSpmMeIkmKjb0rafVZWXWx5gqkndirm7VrF+J3bexhb+RUXLfQH0+EdMofRVvIAWoukJdf
FQrfusm99SwxuEpF4f+QTMGytQjLNylUUCdW3j3akX5pdN9BMWKuXxlcZ7KhhFIKHt9dcwaxmNGm
87YEhSiJBrtecWrhHKj6GVPpfN9PFlm5g/U5g/Ipk1HNTpGEecT+WJMpkgEY+hUsMYNbPtnPIIbX
zxIwzK3NpZNG/hA2ad7MAfTYAozoV0NSLSyhWsVvGilvv4pA7dnYfPioxfhqx7Bcs7vJuY5ivPSk
jaEwIRU37xXvQnyczp9FQhl7nni3uNRbMd1NrtunzKm8+7DUXpdEsmVN1rZudPAGRyfKKlhKBUO9
U9syvw/dbvoJWtFv4Nf7NdwafrSQLUVDw4UkSeKRwoda6hi9aN68mD56deYZwl9oS5ODgk9igo4Y
wLLWlGdkhrl8wsYcSLIgNp1MB8tqfwURqvsmp3k69rR9KJEhbb1YPqF5+8O3zSFvq8LJNNQLy578
VraWCe0Ccxf3s1ZZHw1+d9Nb3bDRsv0DZduQroWyJYjbo/8UlKMYUsoxPMwAAASuMB8juG7Dl6F8
1M701gaqzfzOCkwyOfqhluUPW4B8WCneJ1bVvmmb/zSFsKC3UngpjQ3GCe2gU+qVYVLyIlr3PJC7
2BoCgLhL3q4aDp+DjKB/fq3mohQJd8Wzt5gvJ6Sk4yoIqnLTVXOO+YfimY351B9eG76ra/bcTCZP
SFd7K1hwvg695b4ErdPtpqn/JQLVj0nA8/YKQjxWOij/x5C7c5hZIZzetqyc7V+jX9Kk7mHPOrBS
rRxgQ+UB9vMAmwngcpiGvS8kYLtVV5YgWue4MycVvDA4qThbyJzmxW6CcIp3RwlkeudezonwVZdB
DLpOzRgHWdiUf4JKtFnYV7BF6yK/SXxYHDbryIwztpLvJI4m+2pySZtAnFGIXT8xLwH+zU6DCs6E
bS4Aq2o6bx/aTb0lOc9TzFVURqb64BQYXyvPfJbMFZugYXmqqeensSNcZw2XXZuk/RT9cmerZ3sN
i80aKPabVrcwY6WdfHYY20+VdWjCjlubeeQtA/uGjMAslk/UNO92VCHw6BKqo5lf6jcOAI6+ggVy
tfdHibA2QHfYTizuvvTGwatDCundcZdoN63jWj+3hOV6p3wr32qf548TJuBWJu2B4yrx26S2cncT
zTTfCcXaclVZ4UA32Kl3tSQbReGIPTj1W0gwdgUFDnYI+AFpH/JFMcYahiTPHUgqRKa4l1CPzfQ4
jjCk8/W1JgKHry05gRClMdFPR0XR2hSU/KQSqlPrUdJ6BckJ7P/S5HemgqUdegpBnrSKRLeydFiZ
1Z0vXyPpTk+qEJ9AEpNrpsb7tsHHsOCG/oZ2RwQNqLIv0rgOBVSpPQwciwJ6vbOGLSesh4N97kfN
Gv5S5mNQkm7cEQZ9xDLPc1u929XId5Ej/L3TBBACFdgeOM1WOvojTdDngW2qRcoMdQpNStNOa2jP
T3urplZ77QYjpLEaNn8ChlJZGxe1nvNL9GEEpKGCIUetjc4GBPukKbwgc9CcyoZAQMwO/eOZpE3Q
xYnWHsyYo+bnKFydNtaI2NpihLIzvLDZTY3cjewHJuFCHbOwz2Rjed22a/0iXnWsgLqSAzJo6UCd
21LmIOYSTsa037rD9N5NTZQFDBNY7szsOp8h2a8LCMZCJBTi0c1nHBWIkby4U+HsZP0o3RVcrKJn
ohFYfT1CV9bj1jvujT+TV5YkVV03ZJEDkYJkHoEcTNqBcI5Hp6W9CXH91dncNKbeTFPLsE2LvEu8
WblwIhrKJina+DAFcGklk+A8CRfVD1dRkxkitlVopXODOZ7dtkmZ4ycSFwLFutHuprNcZ1UWsGYq
h6i6cU3NkmZoNhz61NTGd1Ejfhhu6uERgwFy78i8TTGAxBn1RgEIRgVkfyIa1b60vt2s+USclV/W
FJuW9o+BMUCGUi4OGui0rQtE+R6d13zTmBmCIUr/mfAqU1y4PI3QBLkPJjiILcVOxmJXr/KxojiP
lnoXHBL4pUP1u2jscg1O+H1nC7pqrUq9Ix7q96aepgyhurvqoqJ/iECwRpAIQXCnoa5vlUPtFdB7
Q58CQdqqDp5ocLG7sQZb/xiY58AeRbopOrU4hcqm71Kyn3Yf+OsAkQIGTKWTjsahKbeGehfAanUT
h8Mvz1UPRNsvDvdE1sdW9Bjxyl1HQxHItDSNSF1BoavtBXRru7AJprzoYF5GytQDt2k/FUEFmYG2
3yE2t0lbRd2qLmX4hAtO3Gq3Hq78GuoxtYMzMzgdnM8Y8syNrr1hQ51aX8ewj0uiwkTOqiZqBpG5
FTcBtb13d6xelRMVL1pVXeKbSFw3iCyJU1UYhPbIpngocJ4MUrz7aBYxX1mjcZO8cttfvSIhiPHQ
bYVJTcOSiZJfeaPqNhs5efKU6c3WCsZa3Y0eNDd7CNsloyuvZOwclMfKvZinhu28oarrxPbmUUKE
X+5JGT5A8R4akIBzJoEv3/NI3fNKdFsrZmXq1MUGSVzkGyCKzboq6Eb2w7irobWd2ZYJdgDmqRSz
DpFIMsI0reyAiZP2XAGmiXvcnRhkrVoMxwef3eazm6+oV8iVsSCsL0mfxfkHqAwsHSC1ucJ+AYQo
cLOSc5DX4mje4A7+4072p+Ya/kN5i9EUmhZ1vPGqKBPU/5W7LUnmmmI2hiE2ZDbKxZyBod4rCyjC
aTxEwBUM1pZxM7Dei+I9QqgufktZNWvDa7B/nf7VrUWZNk7wPk9+eVUr/067TpGFEf/Duja6rXIy
/IKnOtlDHWl4miNKN3YDNUjf0tVzC9XTFaNk2uY80PFq8hpS3YAXIhJoHubXRMQzsOVTcB2Fuosz
Rw6+SkDdRFZWA8qwivWExnaEm85vh+4HOnWwCPI9xt74hGswIcItHj2izJRapXA/Bh3Kd6fufwDC
/qHzYBFsgog2G6v3ItJPdOrMg5AKCWGB0LMnvRo5pFyChsAxXkO0IMJl9ctEc7QxUTV+IJuQGco9
P2Feid5PpaRYFbklVj5tplVcO9V17BTyzmGa3PcqKNci4D4+RVDXaZXD2yHh5USfa8UBJKJO34R7
NYSdk+QQ55uzPLScteWQP7RQ410DqWMZBGyFkIxagpRiC48i2qRtZ0ew0GY5VENbheRVBhJvp4+L
TYdQlWq7CX94luyuUU+A7DhbhdH71mPCeWp40LZbIKxLvg6Q9KbNSKt13QhoMJbFk1Dur65G+tf5
Ver6w4RYOKDQiOc/cTwqhHcfESfEr6/x+VesjurXBkb3+5k71cpUmK5A10U9qmBGat9BIK10fPVk
edadkCO03GKIRY/5NKTEH3AUKorSh8PW8glfM1Ibe6rKCq7g7Zhb187E2gLU6xGkWmStaICoQQjk
kvD9yjVZzD6s4H3EB3qnTeznN75CxyLsc70lpem8HR/tW/QUR4BeR7dLmTeQbVP57rAqIom6Np/Q
88FYyLsVQRllVdH8dCofeS5wnbd2XGoAm3VxNeZotCc2CvAXa+jyXenSXGfcAXDGagNA7TBi7K5i
GIaxBEG/eDVBHiVW2OA9oEG/bvDvMdu03W6FcfxH4M81wZQLubFnonuueg6Ho0KkTj+XaZ1XT8Se
IJ8h20dG1HOH0cKVF3OkfvmscPeDZkwLxu46wtrUzFS+tkF7P/PFPoYMYQqOME41RDd3tgM0c2lD
iyZ3lIPD7EYZBivtFbCyRD5A8M9JIo+K9ibXhWC3wOU8qID8ACuxH/Y0V150oIQADzeToUmoaH4y
f3gibvPsCOljv3rja0F8/hzBcIgnljPNr9wbzO0o5D5ieZDhEgWUk8fRj7GcX73osy1aaGVwi2zz
wLd+VG1FEmjsx7grQ+EU6zLU7IECmvYa5Pj1XteFn+M84Br03ANYLv5qmvhLVw1l2lY4F5AS+t2P
sBpkdffqaQOdCvgDJYURXRLClRCs9qZNexeD9MHE5Ak58XMReeUrODrhh+sXxdUMyydco33YJI2h
3S3tHDOkXYPitsF4d9WMzbQfAA8ka0ht0ocuauM2A3eq5dvZGx56OIfpfVkvkOcmQL1XxIBUDJr+
tsfpd62G61FAc6IP2McUzo9d4LAatRSHxeRQRD9d2noJE+AArqDwhksJJopDlwQRRixR2AqkHQAn
ouOsOnxw8IucXay6ECN5T+z8jnwS43968VClXYsA6TPy6fRAwTgIRclc4mVAlJ6hdW0KvDNB1cuM
MUs6RdApCodm/CO8Gb6J8NBLJxnOkHmURb5X7ThcwSZrcJNa8z2dcystex+TksoZ4fRc58Gr4RgB
2uV0b5ogzFD1owrUECIJwFOUhL5avLSS0G+8zVzCEXqaXejE6qhYdxUd8NNKcQh0C2N5hy8jTFrJ
H8BfwU9hRvbd1hwBu5i6WxO5eAYNLEw9NxCZ13PzUYOq+wYsTjtu0SaSd1W4NAxw9YypDr3HmVbR
swD7dhtqWVapU5B6D3Sq/8xriNomYwADQdGDQpogl3TfeeB6u9mB71NGOysU67ZjwWYcxNrnLXlF
rawzhhnY7Qgo9qpnXR9vmGt/NB1cPLdjXtMEdRVI3jkiBW7BOIkVgVBRFM8bbqI3vHqaICvBUDZC
EjvN5KlrPL2tSzQGwnGLInEdlyq+IjLUadVAAfJWqVp6+7iD1O7gl85V2UcyRXdcZp5WLyEaGdvA
ct7jAmYkpoufixEPBunZJCj8Pa3Io6aQTJ/r/GfY83ckZuFqLtx4pyVqwxjDBRPW+pHnhVIrKUmT
SqJlk1qEtBmkl8pMRqh11EQ/w2GkqW81LHW9ZssaZ+uIYNtZE5OQO3Qg3BXMK4H0Kg6arSvfIner
AmgRT/5vx+Ry3QtuX7sFBGySwae/fTRFPopQoTRvST7AW2/hKTTtHcrQF6fPIbI2QtKG8r5a6zjs
k3rom72nvcdyEuR9skp+zVgYQluP8o+4Ve6V3Yz9ShZzcEs9Tx+0zCnKzSHISFg9MTX/rPLO34yg
Ek1J7xaomwnaPGPBQcxvet88RU383FqkKTAWDNCNa8oRhjKzldbKjneisVhWASrZJRQXy0+KW+QZ
06PR3s5V9ZMjRbjOjUtuyjwQmYHkX0IQZK7niDt3ymYe+jjMIsnoURAgIustdvS9B33+jWw9veoq
Ve61A6YGBbgjKYf2T1Qs2rwdFDiiCsa0EF3mSJizqCSflLYAx9PRZHQuw13uQ1XgyoC2/+LN6IXZ
gxW/mUEGdTZCACtK/dxWd56sZuDvfI48AIZJ6KiyMBnskW/dvuLPZZsvYh/h6xg7YzY2kf2gtct/
l4MYWUIROecEGcobx3WwUS7K3bVBeQg9ImexRQw4/9m7tZPoXjxIWzlgeIANAtPZQqvUdtqntg7M
FW5ZdPynuDH7sSnDtRn5p8lrBKNg1MNh6B3xJgCtA0xeslUurfi2aAW0PPOhySrAlcJEUmbQPox/
oDkAS2XF+tcZA9C7wEDnJ40iOuOxkKpcBY4oCYT6aLjWdNIpGSpw8ZzoZepl+TtGJ/QekNHXAApP
29mZ3BSd4RnBo5i81UyDVxutvGZGUA1AfQPqu6h/DtKB6WVc9dDC8saqzPJ+cH/YHQ1epglNpJJq
BMA4d38oFKHX1hyJX3RYvjjx7vG7+8xIOqlUoHGWOfEwrih0tp4oTCUTe4wfnLGg6eh1YeK4HQ5i
y3TSeKWXGgSctfK6/KOiRDywUKgHu+/ntTOrmzHQ7j0GvtWQaKdcygur9rCTXGMQYlEdi1HCL6uc
0QuptA+9Q45G1dXsBmbjETbdA4QT3XgaZOyJ+RAYR6B4UHKRHq9IGyVNbI3wm8op+itqhsYWxlhB
Kmy3vjC3OZ2kgE8A7z0Y3WBAfkLJEx1ytqLoQpxy/6Y2mc82HtrfEpnk9wOi09kGkLVA5kQuPBIc
IAK+zjZUYLsj4zECpDeX+8lvH9Fw8e/4MHoXVjrzSC4YeQuJEXSQk+FQXqAB79QRebTt32jMpdpQ
9CRLgA0uOYSdWQlTtWWguwysTwiAugRYD4gHCBNPDmKa0HK8xtTEgRxViVKqiOgF4py7YLO+sHcc
4DkXBzmwNAFSPIbvSTdEKOxa99GOUQnklt+krGwijFJlfzOzOTcAJXEIaaCzlGeWsWFTim53omZb
XM92VO/Q5ywfbIwykhyX9AaZbHiL8zHtXTYRazMFUESy0Qq+dc2PqduXowq2te2rdUNyeINLQFFK
wuGsSv2qvyNzmK+MTywIRdX2Q1Vhf3+/b868Y/AEgVCBGAkGycd8pRhsJRLM0n2M0EyKm6fJgbXr
vEGt8P06p6N5vNpFpgltRQxm8V2/blBTQ8hpKD33Ec3xxNX3A5BkSJ2nHlkw2u252Q/DxmE73DUo
Zi9gEE5HcsAeYyQPeQtgGjFp/Lp4OBHdBJSXT6LTt63Nrlz7wijzdAVYu0I/YfF6B9Y9WHbWX0gf
+EhR01dt+4QBJMw8pyvaDBc+1THSB7BWdAQAIgNoadmcx2Pm0fbgrAHu+pMKIQborODre2UNLyHo
scOwm+MpQ/MPN1NxASz1H3Thr2OxDExxBvHxgMzCqT+W5YdTsmvn1LhPk0F/AYiC2ktyFMHP8Ty5
m7JFX0vS7qVUvv5NmTP81l0QX7dc0z8sDhgkJQj0j7xuzRwaJ5YLCeHEH9GedC18eiV6WiBXKqKH
AkqXaTw4xV3U95olZawwKLsa3TTUmRY5alHzbEWQcW55v4pLGW9QCfONPbhoUKIrvevRsADPpDYY
X7K4bvYYPxQP/4ez81iSFNnS8BNhhhZbIGSKiFSlNlipRGtwxNPPR83YnUoyLMPqbnqT3e0BuDj+
n18MjvEMI0H2P57U2mr1LC+G1j8sAx0jMlRjKxKPNsSxVuF99IwYDVJzkKb3oaVUL0pXhmfZqNOj
ZMwoeMog8QMLOwMjrYw7auLQcMVgkbqu9caxUlPzMW/LbseGor6aw3AXgNrtZXWw2VqlxK8TqTo4
c6vsEvJc9orV05NXWsA8u622ogPXETRCd4oejd4U0733uG+0bpX28q+65l30wRKeNI3aDeDINd71
6vBZXgNgMMRJgo3ILViTpqousJ3cDrRn2riuztVkHI80kT5+2X8yT1azELv1hZqFOQBmNatFnM9W
N6ZOqD9bk+WX2S5ovzg7wearfwOwo2OklX76e2mO4ZYz/TKVB9P6JogkkcQ1murCAnv3U9AYwdxC
b8aSf7vaVacNoImW+rPal3dNnW0GPTqTHQ0MhJAqmu/xP/IMIjO1Utmo5TVvxgvTbmF4/mf41WYD
+tD3SczwogVuTWmGnqXqJtSv2QCvSWMI/HHFgtiDehCPSfhGb59zbnuH8GBFv+coPhFkTeOTtT5U
6VbL6mQzJOmptuMvo7RR2vQs69fMgdemrYvDwP+y4xY3NR1i1dsfkA7Y5QKphie1pywse0fxVEkG
VSyr57yWszvYl+UhSlJ9OY3VA3OnA81liaQYBhjyvrez0AuF8zp3ieEnWMABKo6QwRox7GmLXQvV
WUsu//xigoKhmCy0TFpnb3+x3Ih0hL8endpOMjbxqNSPcTNOvkAvvxUc//dTpRT4WRSWm0Sm7Qfa
sK2AxuVK/IqLPr2yR63nymJ0Qr3Pu9MUjbzT1arREjlrsjyLH4ZQLQ7VkHZ3lhIbXtbTsCAq7JoE
c3UQsiAYD8EfI1JD6fZqbiZqNc1lXyYwuH85YHvONYef9WazHmD1ghsStNoiZoAmoGtpvSjisRGb
K3vNeoEvg2gQkZdqUCYgY/XWylaJGpgd4UM8TDdpXN7rkrazJAB5vElOIz1wxQj8IA7OlkIbsbBf
Pv4Blx4S4Y+lEqm27DGrh+w6OwYlkMOHLOr9MNZ2rXWqpi8fD3Jpavw9yPIp/6pZLBg8mgLp4EGd
iICNE0g6IJbSA/7XHw908WnQGKEywk8Wn8K3A/XG4IBvO9EDAPWPKC5/mSY8BkdcOSFWnL8/U4/1
vrj5ITR8x05XinEo40KLHpI4zt0+Evu2BwGLlacqG7h9aa+1cm2HujQmjAwKZzxKlhL37aPxeUok
sEn04Jg/HGOfxM95fCTc0a1xlx2sf5SELo9owy1Fq4CiEunx6pOFUF+KIRTMi6zY0Ub6bjXpv1Wy
/zcE5D9TJ4GJjOq3TyTkQORINsMHc5p2oGU3DTyRj+cDYWbLD/37BMUfk0fhVowmlJHWImpRAU/Q
Up3P0tzF25Y0bnrwuRVyNVca0LG08QJivXKat/dzWtS+lGSZXxpO56UUZfBMe+GNVTu6nRmQ2yUc
WBwh2NJc0MAFBCKTNEOovRf0sd1MK/qnsNeAP/qs2ce5am/CodXv9WnAvm3sNb+DQHVXjrbYZ0r4
Sava4XOua+Ov1MidvRHG0qd00n9JFiR+VTTJoxml+aYda923RAtAbxB8SKrED7pgQByaPFe535d9
QbDCmAdEiVX5Fslzeajj0dyHeiPcrjdnH0Z0fuPE07SpZagDVgvVRa8THT6AhklVPhoEkOUanfxJ
25dRVd31c+nsZs7sbZv11jEQgJRKWVQ0vg3dg1Mpw9mUCfSulzud6Oi/qYHEwamE06MVJ/HjgCD7
5OgA67oevpa2DNppNNkpG42OKIzI9AIZI+YwLblk0FG5yzXIUAhzHH/UjMGvwTI3fdN9TzRaarqR
K+Cqk+Jjb1i6ZYRNuRWa8n2uFvJjm+vYsGmHCsR3Kka6PkG+iclbhy7RhAc8lybg1fSOMkTZIq9l
h03sX4aRz36coBvHIij0sySWN4ls8EqHRNo4fZt+oQ1Y3o5GIbM/ckl3dXO0lNsujh/R7WvQT8YA
Eynnh1amw35KRSV49RgD4k9ZOHtJ7yN4KtFXZ2poq0Ok/qLMsT3AAdHD3mua+SuW60brYb6WnyRb
wnAXz50fqIRa3R9s1fkW26H8Ve26diMNjZR40mRZL+qkFj8CAnSe6WmVtyifEaGrzu9GLrrPswbf
glfzxMSYNkHe/cYOTHoK0mC+zcMp/WbnpW4ftJh+gWH1o+nrRkwvsR1UiBJl8hqJ2XwcWvDHOHRA
7+0p3BeFKTw4duaOEyN6LOTEhkxKG+GTg5/7j7iKhSdLEVt8ow7fg9bJH7h6SH4w1FHoJVYEH2jM
rDutHp4s7OtumljMxYmWV7ijpzXzctoYgqYID2OeN/dx1ekbpUsmL1omyWTAziTR4FzppeA9xz9T
bUq+FaHdnyKNfMmCl/GSUF+ah6DM8i0QrPk0Bbx711Sj8MGCpXEvKUX4nNXVN9Wq8s9tpX5NA9Mg
URZGu9Bn4MwB4jhNmy+zNBpbPtJ44t06n7WpU73CThWfplDng7KU27TObb9M5a/GLBkG1LpWdcu4
x/7ZqPhHw8USDoXzSacdCjSeF74cau3GGuWWLA2dmD7HysM7ve56HtTGOQO75XH6YSU/hBp5YVDA
sfgdZsZMgyTFCmXAKr9WK/5Fg5ai2VoJictJ69mDI/zZDErf6Jxk28EO8ArAaC+XY2WriaY+aKWj
gwVH1kurJ/JRxHAws3AKvaLVdG9izrnDjFc3XH/Zm+u2xuTFgt/RDxItFZN2Gn1N2hwxAhU91erP
rdClH+C7wp114NzcqoSnxpl0Y0bxsJszO/dyAHqolEL2YiPJPbXtC9KXYr19sjKIqWoQ2zsoxaXX
9Nb4Cp1EvmnwUvvRl3F2gBxh0AgqIVOoKdTwqQmnPRuP7KFXHvxMFsonmCtt6TnZ0N/mcR39MCRI
5m7chI6nJc28cJDFUUtqY1cNkoU5oyI+q33KpXa0KwWnebry4TTY+wqzPr8uE2j8MKPcJG3SZzXv
4l0Tc98TpohuBDjJwxj0Fdu4RLfGIeUlUXr5vk8TY5tJUvtILwHn96zt/b6zAeYKDGp7Oy3PQurM
o6TYzr4jTHADhSP9Qqc93yfTpIBQwyLsMhmSfVyWR7MF9Q7Sjm5LX8/l7xZSiQsHLfElGRM5hS5t
EjgPoaQEvpq0v7IAYUM8EK6nZ9lnyknC70IJABH1iS9gW2xlCR6R5BTzfToQwCPZ0HzSuuZgoGl+
19Y0xeGYC1fN8HosO8jOjR4UGzibqJ8i+pbHplYXT9i0uxVJ12/jLu3vZpU+nlzazUarrHwDK2zy
9Ekq/ciY9H0Yyso2KEJnM2pO7tWh0n/j9M02U5TEm3nMM9eSKuD5WEo2VcqcFqVuHhrdAIowdVAY
CQpYNCrOXS36zDMbYoNaR3/NHHN+auyweaySKt+1GsNafWNsiXMokIOl46eiyyy/HmBHLbS/ewgh
cAP7RD6kTtDtKqmtNhG73tHp4mGT5cLcNvRxyN+QjUOTwqaVmtQ86GA7Tz2OEgT5kbRDkVz7VsXc
aVNL3ViRMP05BwuRJvIlvKECPhm1NvTDDs4zfCH9NptsaQ+ELe2NwKJpHNHedUoEpvnApjFJaXOE
G61s4Nemj8RxhDuNbt9jU2bVIW/m/qUm0dBXJlt/aKAIbDjIiEmTRPc97RfetT3VrqMAYiZGN+wK
kpgaP+FluaoTFhsjo2mRIqk+ZGqg+XC765tq6Yhrk0PgGpOYJR13T/qoxz/xQEp84iTEXsVdFHqN
hB3i3P8qEY+6wICJqypMszEtlRuWbICrgqJuF6r1zqJ16E6dPe9BfFhkgR36CX1FD5r67Gpzph+6
QhIECHHxP3IRnAY3SiDOaK35lCYhvib0iunQy8xZc478LCjLTdXL5rEKNbGtc8NybaHmd7RdQs9s
KzjQpZGD+1FdRRYIiDZCpg3C4mtayLMb6DPJj+rCDcfBZzvYOuEycma7U2G2aJZQME+V4WyqEf5J
UZs/7Vn8bKzR+ioEUrGAmB4v6VV514gyceEHEWQQV8G+ayr9hqTrEAp6FO8g65Wf0lkKPNXou12a
FZqXt7Cc6pD4YzmPrK0hl82uAGO7pSpgDk6idMceKkRTCmcDurPkdTmGq1gq3DBYIbs4KIErSWbF
C205bJIOy8NkUROASemPo17Csk4lufEUhwarLuLMw7VqQGqWjpugbeN90Ub9eaYNvi/bvr3PZ+Aq
qenMe9bRBM0oDE9lm8r3TVGSziVUaZso0rArB8CDCQDQcnO4Zb6qKtU2Sbug8/ve6p8mNfydGSXx
7sapXthoJAcPn018YyavnKXmm2ZN7Vmp+/SXXnXpF2c2w42R0Akb5OhnqqSQtqQBeUAwazApHM1r
BaWsSvLIvjSEs4VWLG9II4loui2+1LM9bqC7jl6QN81GQEreJpLZuXM96HtHgY2eScRYZzrmVooo
v04lhl3R6OQnW58TXysiUFwd55TQrGx3lFVtE+qltIkgCG1MI4xkyF6Vaux0EnvEthmQ1BViDFw9
Cj+Hsx65Ydc19P6ryNjoOfKISE/ErQHMmR0TJ1mYt4Yuwc3sej/RG+1oNE5774TWr6FJB7cqmfQ6
BNAtIhiK0iG094EzcOyQq+PFJEdupkR0B0tW+6ehVKKthcvgV02F2Ab83z1bnZQd27acz6YUxiZE
f+Lpb5pwNrC0LoLaS2hjKh5SxOTUjmwIkYoPdY8FKEcKqFk2pTD2MyM9t8DuSKkLmHBBlW0jnDBv
i1HYL7Ayg8pLhqo/jjSTE7cL5AFxCSmavzNR9GddsvKnDELyTVcLpMWJCGN3sNMR23qzIkpxsHZB
2Uk43E5sDwY+y/UMU2pWlWGflXW0L52h9fXU+tYxF+6CqurukiHIP421mdyKCFZAmgeGN08ifomS
ftqOmokMB+tDV6tr+dlWq/ishhLsLiOOuA7V/U6bCnujhqJ8EVlNpvkMt8ep0qXogcMVCsM5Rt1c
kBZdfZbapt0UiZnfFngX3Kix2d1x4wk587X6ZGTN+GSZdXiQm4SpQiMei8nklf8q8aNBw9xUZW0a
WCTtHJhLB65b9bmuair7RrHBKPUh2ERpKM7EPUquNFjJRlO7DJojV4w8CocXLTDUrdkY8slhYT93
slluoijI/SIZIj+Wc0FabS1u8JQptpMppsdYz7tHPcVkWZt12OFD326bNPDsxD7A5P2UBrrk9wkg
ZagOsCPzQtyrI3ellu3Qk/Wi3apqpm+X7qKntfKwiwyh+FBafgdpA03HFPWxbGLlvlRhAmTwZEdT
hs43DwI42e5uUVl137OCbj3USe0OHh3NbAv1cDrUJkf1mB4jlCuQCKLKT2d5Fy1Gs04Bj21W5+Og
m/amC5L6CP0w3GoGvO5wxojL0YTq0SSEhtw1+Y1mBw4htMRU23CbbpUqSf0qcRwAzJhjvSnbZ10p
fiVxZ59kjW3OdCrKlgGJTixp2WEKY/u72ig52FnQ+2rXdCczL/QbpXC6o9XLv02rZIPuG+WYjNro
tmgkXJD2bDsbgdhGYA8eJBjdNZpy2pg9zDhM6s2NNI7KDt42dLvMTl51tVe9QQthYpppcozLPt+m
0CiR8xvRph2gXbCFSxuoiPEuNlqYAHJHEYrb1dF27Ab2uoFwDJmYG6WV7WNsCDvGibIDXUrjZlwE
BOSHEoYeh9XXrk6mDb7oAawqkXuznM1HR53S7yD+5tZulPEWX4fXKUmzF12TeJdG+mlwcJcu++Bn
j4XFU6Ml1bnLAppoo6qeS9USLuVouBF40ewoxJfkcYVIp0od4G6WmosmKDz0MURr1aylYx9iCOaC
nMj3sqMF6I8QYGWkF0fKoBwCIho2oTNJJ50gSHQ+enlTBFV5J/RkeMhjhCEQlZ7mLqeDWMm58xQ4
+okAVulFcjCPZK2WsVsnTnSO0gEaVjTelZpTeokevDpF2t/geTkeVVEXB50jy4th4bolYDquHPaQ
PRQqvO+SlyMxfC9bB3OhlaZJAmWjwICziGUbQk0TekFsVDdarcg7Uci2V1e22OZRkHq1ZnxCMG/v
4dcVr6lAmTZPkL6ERuJ6auCbO05NfYLAgkJJdWbDLStlfjRpVBzMXkk8Kl55B5PqtclSZy9UaMBj
SJrBGLfaDSH2RKxLym1UDblnh5V8rjHR4RUSpdM5kuPHWvo9z9N4l3H52iZN1gMqoLtCUbJo9KAy
gzo3xhH4dHwpR5MguVnmRjkm+ZdUkprPwRibR/Rl3a6r0P6VtSNOEvUUoVNB6Nt1DbwlcmVfDsF8
z5FauyLOzYc6ponBzTW4Iedd3eTVKO31zoJeR8JFRHVhRVs5bGCHZlkH2zR3NkVLkRn29W8bTpOb
scSh71eQq2EZudaIP/tcVdUDBfPsSrQl3FpmRoWOMWDePip3dj9mt1HexJ8+xvcugHs4rJOmYuFQ
BPFlhVIGzdBJjTDls9So31Ru3wAMV3xCLgzxB5vH74JAbUZ5i1KWFClp1VbGOZDzEz6siYto5fXj
x3iPjzuOrKnwavByQuG9/P0vfLzXSz0x5dI49+wPrWo9GZkAn8y+WcR3ux+P9R5HZixs+BjQhKiw
xpEnQJZ6rvAh77Jxn+biOAf9AyrjZ7iDP+WpB4q51rV9xycAg4W0oIMk47YCKWP1Do3KcbIC+se5
EBY8XTUwAFOboxEAJZURAhhocFPxPGrSZiggrn78xO87ZajLUbPDl1goS87arSaZ1UbukAifZ/Dc
sN/lxbloBteqjnMFRxUWnITDsxzoO3zwdmRge/r4++Pf8G4W8RMUmpv2Era4CLbffuFGGoNGmlr9
XDWRT9o2JcuVeXrpKTGPVjVsLZcYmbX9oSFC4OGgms9R1vs5F7Yk2nFncKX4WNQTIpD7eHoa5K+h
sWmCfVBfQfPft3DpF6B2p4tKwKmhrheKQH7cIASaz4oBOV71o6WoG29mLpyQJ05N49MbDQ///F41
OjAc2ArdHnXtuhwUA2eTLo/nTP2laDGSoSsfbk0nYjXKjLBEv9HYZH0vLae/1qYawr0M62HkyxEO
1Q3wtDy6jUN3kuYzIvivRmJujBFot70W0vmum7UMvTiM2IvbDm2tt0PjOlvKJLSOZ613Pomp+JJO
5hMgmf/v71Dl8m2bmLbQWlo1zfJJiVJcnqZzW8vCD/q4OWRpdo2guPxf3vRheBjmhQ49ioHgYL19
mNgh9FMk0nT+w0fvyhtd/i2D7Roy4ND0+PEjvd9xltHIeV+6qhb5V6vRlIbunSMZ01l2nuwM5r6Z
7fr6a6UMgNMEm070UNqt3F7J4rj4kHS0LHLfFm++1UYnEJGl8Femc9S3HBTCfB7hgaUm4ITR78hg
vLLoLmwrsG4hTcl0kPGXWs2QVK4Nrm7OdLYABdMov5219r8ZAotb0mswIoWB8/a7Vdw/uD9r03lo
q1e5CY5Emu8+/lrvjr/lY/01xGoCyujbwgyDinPafVcKxc2L01igcjW2H49z6W1R0GEzqOE5Qlvw
7aNEbCQJWoLp/AecCvXcHQEOr5yvl6YeWZiLvxubEqXJ6psgyUUDn0NRb1rkhO6kwdqpRzRmReK0
5LITcIuOqsxuplGNX0q0U1ts1X98/KgXJiIUqSWIFMYYC2H1I3IJIwXkKWwd3MotM3Ft3B5UmM2a
0noivcbfuTgcoyj4TGETv+ZcJi1o2yLzOGOHs9FKGPStm4Eqt/1nvbwSOrowcVYbCZo4DnMD9+33
p7nVaKallONwHkf5k2qEW2R+DZ4ESNi5zCXorQs/NrOfynzN+vfiyDhocYDTFZfXm8qga1UTKAqU
UqhQQ2/hsYHFQXEItFtFPLRYrWAMvPn4Q74r12C4wO2xmLN4vFBBreasIKJTKDaCB7XEbmHK7828
8qKy9ku7M92JCmaTq+o1RvSlYQ1yrQh4gmXKNHo7rN62CCEaZzwbJHQh5iE+Ewm/yk1LwY5vV1ZX
PuqFo44QLdYm3Xp2g/V8pcOBKhUz7XPBLcx2IvwLQBq7a6XghR1Ah0O5GBdCboDT/faxmKH059V2
PM+65Y+zcVLS5vDxB7s8BNsLNHmTKmi9yeA/bKWNGM9pVfYPkw30aLZj+PTxKJe+j8V9x4L1b3C8
rUbJnaAxDKkcz8wYemZ7A8lHnR2rvvd6Yz+Krx8Pd2GHxobx/4dbfs5fRRAyLTGRnz6elYie//jb
Vp/x9NnO16wrl/e/XtuWqsJH4mKivIuY6uXKiUKjGM9gIY9GULFHTvjb6J+sVnGJcPccYd3n0FK8
j5/v4qbNdIdiixHVwrN9+4AlKkVowcl0jktETIEEdIAw2WiBdn7VzkvJBSXUfujalclyadrj760B
cnP3e1czS5JjdG2sjGdzfkFvCgj1Wkm/rjzbstevXqoBdRSDKCYLTm6rZzPlmIYXNpTnUD4ZbJBq
G2PsfeoDEzEyQjPcSIs98qtIfZWGAwyKj8e/sCAwyl72S+zbeMbl73/NHX0om0yLZfVcFwSHgBKG
8TXe+IXXSKqqylJgzXHXW22SsdDB2mNlPjsNV5t66pWXGioDVvaKcWWjunTNgRm/FF0qJEf1z9//
epypbItZKeX53NFUVOKvpOLMUryNyk969AtXBYB9zJ9h3+hXLngXlvybgdW37zExUi0cjX4+N0n4
JJnWJiLeYDh3auvP8b7PrtR9l5YE4xFmAx8X17Q1MxHvZ43SpZ3PlRr+MFP5R6VWG+B28NGIXPOk
2GHu8JPUJ7yhacr/86Qh+oKtgGB4fOKdFd9dFGk8RXhrn6nyAbY2nf36XwxAmQYwwK0EVODt2wzb
uE3soZ/OeSh96ke8X/DtMq7Ugsv/ZLXyYFT+Z5C1k2gn5ER2hprrQMAAXOYeixQtg+T8GiNAU1n+
ijcACgv7mtjm0oJYkAYdOxYIuetzrjSnLu2iPxU1V7rMjr5lanuvNNdywq+MY6w+k41HkD5jxHM2
qMVGtbsP6Y64RvSPQWPLJZzYCOouCHx4E/5h7P+16JywscIaX+gzWkZ3kWcbye7j+XDhhOPMAaDR
qSkXbc3b+SDR6yrbxOQOwgFQDGiT0L8G1XFQm/9iai9QH4iQjnn3+qixhITjfjvOWLDQb5U7THVs
4+Xfn4YbFbzKJW73XXlgZ0EQh0oonzED2ThJs08ClLGOsrGTf79TLYR9DhhuPA4n99v3BhOI0lWa
sAZtbLFTMjXH2MCSr+ggLn0dXpZiyCBo77nlZk4nJpiN+TxpsFTC2sssa9OXe7O7sr1fmtB/xCU2
Jch7X3+1LQw9GoLxTP/AFen3gnZike8//jpXBlmvGshOrdZXyyBl6FX1Z1Srrn2t1L04CEfuAlxh
D7muEFNnxgYEXx3u7Y2XS6+M5dbd08dPcuFst3hRAH7LrfodQqVyFUtABMezDSPp2M6VugvC/spW
feFy+WaQ1RQj6AznToLvzjlOOln9taDDUWlf+TJO+d8MRTdhkf9wsVoXEoMucme24Bgm6M9cVW5u
/mRyl/NdlZgvDYSr/+L9kePAnQdMmFjVt6unyhq9SWsdmMog3kw5DJV2ZbdRLs4DWgqKLqOv4Sx9
OwShIXTcdR6JlJ+Wo+BuMDFSy9rPBC90N0Ff01ADQ+K6nhOV1KNTIcNdc3Ps5nY9HoJlJFCP59c0
hpeqGfR95KtTr7Hham9/ligzBe87sJgqb37kSnxnVH3kSVYXex0cK9fJZbGri/wKLnJpwv497Gou
TWE1UG1E07kxBg92wuY69HhxiAUr5ouCMv6pq/46qywnJhUTui1Phuq76OhXFxMWIqNozRt5Utob
ScTOPQQ4GJcxbbKxkPJNkqf1oXbqCreZsvakXk++fjzXLk0EVEkgyUg7Ueis3jj2ZwL/eSaCAlMk
xa40kF7Kdrgy3y7t1EhGSWNDuI1H9WqU2obuJRz2tmxU/GLujlyw2w5SpHWltro20OpLhnZRdNjF
cVWcaP/JJU6V9WnMRwQmjv7541d3abKiSaPyoOKn270qc4Y4nNnnwEALSbpThwmDa2mnx+QFKkBp
2ZB8luX428djXmo8cFAuYcuEPCKRWA0qO1OiNhN1QoqpXgmNt6Wf64w4daWfrOxGKyn9WSfJUWTy
oepU/+PxL01jdnbCxjlAQLNXHzJOxzo2e5UeR6PiQYQdnT1Bjvh4kEsvlnMW4p9Gb1W1V/ufncRW
ScoVBCccO3eaJM23Wh0GXqB13DXSzNok+pA+tTjZXHm8iyNzOlJPoPiz11ielsEb551zm2r3izNF
A7Axq88xhtqOeVasKwXMhcWHVIhTmMaAzpVm9TH1zsSGAh++M/Q6b25+wbfrok8fv8wLtw3ai1R9
OjsP5vPLb/hr4+lkkbWBLtSznqWW3xOxFGD4JA39jTYa+8boUm8xpoCQnX75eOQLaxGhEBJOyyEZ
4l0XTksDJbHGSD5nch+7CFYPGHcEXuTML6aW/3ulDu6LBzzAib680rePqQ8Owky6yee+NR+Rpz4t
TGNXypPTZF/rI12YJW/GWv7+1yuVWpjv6phSR4tvWfZNaQhu8UHt6cflyK4+fovv65wlgnix2DcA
QN85JCgqxjhRk1gnI4b/ER5D50sMPx8XTX9Mzh+PdaFbDFBPM2RRYXG9X79Fp5pMyPCYEMJ6ihpk
NfOpD/HdIkjWOFQYcprdL2WhlEs3CnxbZXz++Ae8XxBvx1+9WQdRM6xCjEMk56WG8t3Exz5XrrzR
i4OAKy9IAiD6uoEqnKGo55SHVOLHuoe1mrup9fDxg/xhD7y95C+NNyhrNAXwXVmzC8oZSDFhHz1x
f623jcgx9x1DzXiK+jj5zFuGFVzmj87Udp/6StXYzao4cqVMCfBprdAndE57M6pWcz8kIGhQNJP4
cy/19g5f5P5Gj6PwTLRTfiA5L98ZYZPuKo0+izyBq8GfVzsiavsWU4ZiGo8jeP4+pPByW1C/wyS6
7Luo4/AhV7URa0Zb+ZzOo/Q5nAx5iylHdRYRosW+wbssMLMID70Zu85EST0rR/8+pL1S7FhvOCqX
c3WfQAGFtaFrL2PiPHVl9xoPkupKkZxBJJzjbt5SsUeHZppCnHPt+aaZ7P6Ah2wMoi9q83WkofE7
U/FQ/vhLXFo/XEFsevSOQ6rPamMoS37H2IfmSZYHfHz2c/27ygmBDY4h1MaPx3p/Oi713f+PtZq+
Y93pWdgw1iTwB6STbapXjsb3e6pmIomHrLsAH+8TdW1dqqLQMU8Kbt8P2DSidjFq6XnOtOHeEHJ2
pXWtquxlb+exjpJ64W/Q3KLXtDqLg74PxZw1BRhxXT8M1XRQbAjFG/xOZ8R+NvZjSvHVlqt0M8xp
e291SA4xIolc8tNlGI1le2zt1nkqmbr2xjazejs1egHAbFuehvfEd4N2xsOiFPBKPNz/eUfRTe43
dAUXUa65/vzYBko63MTkZMm1NwPhtyYuo8aVSfb+wy+jUJdx/FzYpIsmKtWEzIKTJG4UJ/KG+do0
fr9pMYJjkTsEzvWeoBWF4TQSDZ2eNBzfDAsOOyTUYXz91wmMoxLtfGiUlHfv3hb3W7xqxjk/qUV2
Z8Hthafw8Qjvz05EvQ5nDMA/ueHr+RSTFhA7Gt5Citomd0K2o2dZEtExNczmVg/EcNAk2XLHaLhG
cXv/jZaRYSyYpgq8a6wWJ7byyBuSpj3hR+KZ3UE44T8vfy6RMqg4Fx1k5uuDRQsVnYi/sj1Nzb2E
+a129RGWgvDtajRUk8JYJgKdYNZ1MadgTZOGdogBHmNtwmIwvKBBbebJWW45+3Du4+fBoklqOoWO
STVaZc/pRK3C4J9ivORGQ/peBk7jdXLQeOVkvPDKFdIbQmj8RWT2Wwno5iEVqu1jd2pvayeTILtP
mMVlyMVGTX0Kh864twND2ieY4YYusvf5ZcQoi7CWUg33LSyDCqUs/jIyGQc3g1oPLzkmqO5g4v3q
Fq2EGXnbyJNfNJV1rUNxYYbRWULpz04JhLCmZiV5h0y5aJRTI6f5UU50yHy9EA/o3pSNMDMNAV2b
k7RnjKW8h8hpHhOMO7dtGaoUNpNxa8xOt20SReM6PjUbhIXhc2ha8baqO+JJP14Q73d06gSY7Vw2
ZA3QdHWjKpKpDgU2nydDE5PfabV2r+rxtGNlFLcEpdTalQEvrAN6mpCDKEp0GC+rC0FKJRCGM42o
KtIelKl7nKXiyil1oR3GnWa5wClcEy+I+GezC2pcoE9RhUo1k/XxJ0arxm5ICKNcCswbAxO1PaQX
lLY6wRwGkTU+wGR97Ze8P78ANnTUQkwEhNfr/abOhqmpFEucInz7t40W1C9a1mGB7JRV+qilkfo8
V+bPaQrKrchh90cVmaboQnLJLZ3gWnrqpTfDSQo0blEp8BFWb1/uLIkmsjScEj3tfeRs2aawBbhL
g/if8ohFoTqwQe3I6Z/g8NBz7lrDDQMO1n+fCPRO8PTSOBnZ7VdHe0KW4oQkaTxNxf1CCJLEj4+n
9vsza2G1/mcAa/k2f92TzImfrqbFeLLlb3l8NqNdUT5+PMT72+3Cv4b4YznLF15vuVHQzY6CqOLU
4P6vo2vMcT/Ie7n4VZtO+NNs8W9tKmf2RizBZ8yhpn+/TSwWEqxeSFULtXD1FrV5iKK4+x/OzmtH
bmTp1k9EgN7csmzbYrfUo5ZuCFl67/n0/0cdnK0qFlGEBAz2bEADRWUyMjIyYsVaCqwsHXgbizE6
aeLcG2mt3F7qgusA5EUCZcr9pkLa7AKjWV9noxLUJ0v+Txp3mv9Q9W8y0lj+wYyqbaEfgvo+TpIV
u9fx4tLsbIHCoDdJpWE2VLTxLvF17X5IIHy7vbrrMKhLcMqREQNahPxw+vMzX0m8sh9LZqRPQyQU
mygX2k3QpsmbkETdPnIZ+Lxtb2FVJGx8NcDnENz8znvP7AVl3lWVPt2kw4dE/aRqX2///dfPjikh
/PP3z8J63UphmqiCdOriQHS6sq6eJJphcIOIrcJMhS8HMAGKxUp6dX3kpookqHqTZgVhb2bWjFMh
U4p0PEUiPBFpHN2lMlzjSCy83V7foiH4BikXqIBM56jJSI4FK4yG8WSWOfNI8kPrMQgcDquS1gsb
yTOClxvgKXLf+f3YaKQTblmxoqDfmeNbRQlJDtInldkoiLRur+o6d6DdC1kArV5eDKSLl17ou37V
TQNHjg5S3lN+ae5LX7/rzV3AuBiEJn99tC7MafKluR6+X4CfbuYI2l1nQqPcf7u9nmsvvzQwc4dQ
l4palnjND214qOo9s/B/fW7JWcheAHDTSbryAybRmPJKsgCscSfCxuEz4q90tpcbe1eFvP+v13Nh
bRYCVdRsKmgrAifQIZgxw2dfW83irz0b5NX0+FEQloVXcVYwaFJQjgVMgo5oiIBk78sc6bw1WrRF
I9MbiKAHzHnOciTCV4dobhs4vFqBAw7PUiY8Ux0tVjZswaEn5MIE0kbU+KrCnAZDBShWCoDoHfrw
wYvvUAdAm4ryy7ZcK2evGZuhJfyiVRqjErnp1c/U8EQo8BHFoHQkblTtp4uQ1G1vWN7EP4ubHZ+c
GWJU21hcBOmCC58cHUmYaVaK9AtniC3k3lW4fXnUzfwhgU7FI9YHTqyX0RsiNeW9gV7Q2+21LFmB
sM6iKS+iATwH1I+KO6mEBaGTyOKLnHyuY/m/2xauAymgLZA/EwEabIbzq8Fog6JPWnarrD/W6QNk
oQwjy7aOpBXA3n/wu3Nj06c7u16hYTM6KFoDxxU+9KhahD1CkKmd5OEW5UimdFfqVEuuQEIN3oCG
0fUtYSDZBVlN7DsjHAEKfSGkJ+xRWcMDLe0heQr5lw7AgUbR5bK6weP13fq+E5oHy7qXxFdF6g6C
DKtF+OP251o4TDxemUyj2LfAfZmFfee7yuA5aa7ZvtvtYRq6F/vqTcoRm1HEuyQq13iKr3dxQllP
KvQTdAMJ98vlyX1gCroqNE4u6Shh9gXs7+1HT05WvtZ1socd+hlARCRRvhqGQF5I76hst06GCNEz
3dl2y5MJnco+M9AkbbsVewuoxckgD0HaiiDf5qyQ2ii2YtkzjR9Q1HKRvvABPdXfA7SC8lPp9Tuh
Hje19Nc5JikEUHmRegRou3kPIG4Yd1URenNSYzyWWXpCrmF320sWHgWTDSaouIIZoJojFlGLM4Ih
6OEZSFvbY/4d5iMpP2YQKKBvtmkgdwhQzulRqlQTYSUA/66eXtajJnJ5/uGRTYdqPodgmWpdIMRe
O0wdPPWBv41Kcyvp6R7l1nsdckLbYmK4UJTdkMLj4pVNbeuJgPwpyMo8/5kH6Hnp4rYo2pXjs+TK
0I7yOpyKQVfjawJqk9moFTXwZkXYJFqoPfi+SfvDLf9Ss53iOJtANGCQk8zxquwXmkpc0U+rnFDZ
Zn5kN0huSdt2jS7z+oaYzEygramqwhjP5eH0zSaGFEmunETv7wDKvEpCvHLVTent/HNShuKCEAnQ
V4LIEElJlM7kxnE1aNH9nz3aHWPwNVONQyG+SLEDwdLKRbG0qnOTs4wOVmULhRmpcZRcAi8hfUyU
5h+O4ZkJfdZlz91GdfWQVXnpz0T5nsv/8vcD2cTTwGuRKlx+mBoHrFQxap0W/r4wjrbpGh/s9V0A
EmxqwoAfgnt6fu1IVWmofqE0PEuCY6KKdl02ZHTtYxK7b74Sfo0kZbsSWK5LzdgE9qozNAyX6byy
Eniq7qOuhs3oYPXvsf8M3g8xHhV4krcL6s9RUR7V8nDb7NKxZbJIBQrLe4/rYbaXE3+aMuIOcvkf
mi1o2/R2PqzAORevg3Mrs8TRNJVGGiQRPzeH+Cuan+pd4nrax6IohedslEBhQ99oB6P/ObAq/ySj
J7jyG5auwCksMcpLg5hJj8uFGloUSII1NA4ckPDt7RIzOujynVKuAIaWXMdUdBFi6Ikedg5SUuCb
+H+uI5rJfdPFh0q2TnpEnzgfnj1NPvnNWjycfvositCboD8JTInhmasS55i5ZQwjixMZcCm1L2F5
16D/KzYu7Khr5fMFh5k42alCkEgQZWf7WOUwMyIyWjhWpu66vD2Icv+Y5urfhylqtUDnKQ9QXJkn
EIVZNm7eDIXTQveAZmXYH287/pJPkihAvmBNbARXOI/K9yaNo7xwpPA1Bs9MdwJNzmfkytGtfSr8
GAGCz+i+rpxzeSoBzL8WevQEe7CgUxZx6YhuZA5KbJWVE7RUvOXU1gHLFW648/tPpfswegfJfW/1
Ly7SmCJaxxADSeEHs30bkUmUeHDFlbHp1F993KNeWtp58aS2K7iUpY989hvnTBF+rCS5DlLSaeJP
lBqUIrQr8e32B1izMYsJBk1pv1TqimHVFzn7kig1moUrN8XCYaSwwOA+ma/KgMn052evIoFB1LYp
wsqBBq57RipSOCG6p6CuBAMaynvKFrmFtwEmvX/xrnPLs68sI8ql6XVQOUYCQ416VPNn+I12fizb
kwx8vY9yZ/Tfb2/pQoybmD1oMICZ16irXS63Q9OOa1fOHcgvN0HxpVJ0uxf2bfDjtp2lbeU5IRkT
SooBitmnE0D5lJVLwIFP39akVxONbWh6yv/87C5Y+4ZL0e3c2GxR6hCgdtdgTMpfrOTzUBy96kcF
e4CqrWRj0980O5kET55/BARAh3MwFuRWogHrFRN6wacCenSEIG/vm7SQ7ykQ5ZDsAS4wyTAuP5Ap
wVKcVDrvMJQN9oFafijc6pPiF899a2yMoLWrpnx0BwEmveAB5aofA+8nZJFsWr7HMLI2SBjcB0n5
I1d1BwjQy+0fuLQDkHdPtwiPUl5ul78P+iG0oxGidQzoBydwch2tbMHC14THg5kOwEEMl86TahSH
UVwuhZZRSzjzBq34YDbJsUA/yYCRaztU/fb2khbOxEQcQoURQN+kVXC5pEoGWWG1Qee4JaNEVTN+
68zC2ARldNdX3a+/N8awHIhriNUmzNClMUXJazNBx8+BT/Zk+MlLE4JCG+PXPlt7iC6ti1zRgNqA
QQB86dJUWAlmpY9J64Rq+I5O+rYO449mb0Jtq/xDMEMdga4uw/7kiHONC4vhUeiJuo6pLGjwxKZ7
6sXiSVK8YwE06Y6bc99K0bMWogoZJys+uXBPMDw3kdOTbTCbMXnUWQwHBCGWSTd0TgUFcOZ/FdWT
G65gGJY2k/sBtA8scLwuZwEtH5lCsYDFkAWHd7ClQU0Rfe2i9qNFHe22iywVEAjQeMlElXVN0gA3
rQjAqxCd0SiS985K3G2sGt7Bg+DPRko83fEqG+7rMdK3HWMj2yQti5eyt6SVk7Fw2CeNLFr0AGjo
As42NoVNBAQs0HJpIP+2ajspdytrXbgoLkzM4p0PeZoB+nl0Wq/a1MMnMVH2BliWSWrU3zPBCiLm
FUb4/USEVyhw4FcbNK5tUTt4bX9IYycT9ZUftfCtAdMT4RFUMEGKzpZtmGmmIrnGwZGzx8TIjrX+
XkDxXfXxf7eXv7B6WtXgMqAfAPdhTB/gzHMBAOhhHwuEHg/O3JppqXKjBE9m9oAuzTbqV1qRC5cL
jWPGl2AMtDRK25fmanj1mFGAHcDrJQFeH8U4Rj7KwvIIvzPAFAG065B4D94I5ekYFf7KIbo+qMAV
uTwYIgA0Bfbj0r6ganWXtFnrwHX92LeMt+DpyCGYq0Rm154L+ACyKZryALOkeYeghe2ybCyldkJo
ywbtJdc+xtUvrXtPhqMIy7BXFzAhR5sc3sxmKLeDW+7iv69C0COlNkCbguNzVVMlvU+FiVfiJBSd
bZrFRtdWRs0XNpSpbwYV9N+fdP6ug8ul6pumNk5yDglrU+7STH7V4vSv4wDPVG5iBpR5GF81fMWu
sdQ8LoxTomkbKWGqs69Xgt71SYAWCZwuL0cGPRjGvnQNuPKRzHF96wSw/mlQhQhRcpQZdEH/HpjN
sbSEO6B8K0YXvOTC6Oz4UQoWs6qMrFNfAIkWRLS2D7cP+HUoYVqQQqw8dXmAPM2uezMQRDeFdvHk
p2lpp562TbLUqWplogBeSU4XbcGx+FvaaQral1so6UGsKlUnnDTrW9V81pQPrfxZCFYK9wt7NlEm
/X8r84F/mbmYrkqwMiLGosOVLeZ3t/dsyQIDI7RyKHaRBU9OfxYUq7jOK6XN3VPsZ0iRi09eJn28
bWKK4Jd5PDBE4F4m8Hpae/rsw0PcXMipb1mnIqLfgKTmJtGlnYaKiiF7MCRXyUpZfunbGGBpLFwK
gaV55IUOAppSiTVJgrqpOiTP4Q9VUqfwVz7P4sr+GPpd0zjbvDHp46btMSQEr3L34mfVlhEt2I6t
k+CugQoXjNG/BhpEXKBBNb8oGxctMQF67JNivoXFsQCg5/vvIRogWvb3B2kC2ROG0CUF1DV3isIU
vPD3zI2CsEfyPUmze8iWLKhvb7vGQtVnwkLTkrJ+8/nNU1nZqJXYzDv91ENzBBVv+BD56X2j61s/
6r/1XScyNKW8yajedHq6+wfrU/GRR/pEsjRnGNU6CMhMl9miUk53UX/Q0PMTHXG4z4ocde3cbpuj
u4YYWfiOjA/+MToF5zOn4cnbC5DpGqe+GTZi1GxqbmU/R/JaUvn/K4dv4XwDNOd1C2sV5EtXDzy9
dH0Jyj1c9KQLX4pgDWGxtBzAAdOcDwyedGcul5OmvZnRXRNA5el27r5pXmdrWr+X4nQfRcX+9ieb
/rZZLMEh/1ibjv7Z5kWha8KsbAonT5aYzvaQ3vGih9L6+7EJKiky9Dm0umXoUGZXSZLCTRID8T7l
5XjX5NVjQE89itcy8oWvAwhm6m/Tn73GVohjgRBSZponkI13ZZbvksRfyVqu01AIKEAFMNMwtTPm
J2yUYB5u/do9WaqwsdS3XH/J9L1iOW78xa2eq3Gto7XgEMhVEusRjqb3O38Jc+0i1FxLntOXSD80
tWkXfn9EXVFQ8qmhMa54+IJLTOiUaWZj+vccZTu4CdRX6AlALYbmgj7k28Btd2KtVivXysLsMRV2
3ALaU/AjVxm9PCLrYFSgH7Le21dG/sh0+rFBiyQx5cc4NRBrSbQt1XqkAsiGfQmFFwD0q0DYKT2b
HYLz3zG/dpCqaJSxdT0HLv3qBDe/hjCIIr9YFmTvOcoGO7LY/EHtuSzMWnuPPb1+GAEj23k5yD/E
wlwJpEs+drYxv9/YZ6eymIbjDITWHSAxexFq2zr+CMTb81AoAPuE7FI3rly9C7W7qd3Bow0GZZB3
88ZHVqhIeOqJ71hmLYCc+EKPyTak4kNPo9hW87Y6GF2WbySz8PZNZOW2nAVMGTdNaxdl0m/FKi+2
gdcEW1IWdRuGQfzAS6XcW+rfF4Kn38pUDJKkcDTO8+0aHbQhByftZGb3osXdKxOBJ0+LtpaVr+Sl
i6fhzNQUcc4+hdR6eiTUoe8UhkJs/OrzwofV/XYUXkiwmL9h8n8iuJk4GC+N6EgCiYkpuadOf6ji
gYlMdxOFL7G61pBfiiX0X4FLURSBE2O2mtRFy0g2XfekuU+CdddJ4RadZWa1T666Ru64aIsFUQzl
EQF++HJRgdKLaVuqAovynyyf2m/+ktcDgxJoCK9N6Szu4IRInMoeYL5nO5gXsWhxUoUTOKddHia7
XHU/+Znwo/OKwz98LK5+E2Q0uK15hh+0BSqIquieEhjuFO9RrgZEQh5j+i63DS253kQKD4CKgvVV
qpGrdadabeeeRsG/y5PwiWHaYzV4K3WNhYodXIRndmYfqmuoTbpW456M3vroR8HXLqA03sjWTknG
JyGQNxmjV1ml7GtRPNRK8n57nUuOwn4aDHeyq1fc954mxCkDCtyoESQmeWcLOcSnwluMdmX64bYt
8xqGwGLPjM0Wm+l9ncmD7p68lOG0GMFIIrzxA5HG5l5x2+BQ5LW+UYpA3AiKhPgOqo7IsJVJiBxk
NdhyW6PGQoFoZwxy9iPwjU8CuiCmqxOox+rR1RGDt4ZYftSkOt6WvDL2dSygjy7S28yod28Erg9b
G2trm3CtMGOSeq96FLl3eVVaDwnyURsLqRWbrp+1SaPKPZai23AXqu6zD73vxh0k68Hykq951JcP
Y1PX27Eew0PXIxYX9VF3V6Rq9ozGS7VzUwQFzUR3n8oo/tU3wb4Jmga9+i4pN2Kot89CXeWbMhoM
m1a+C0N+Vd/JDU9jSpjqgFhW/BCOVgvPwqBsMhe+ZE8PPYQ0veQYtcH7INT+llFWfrA+fuMGLdH0
Q7LDhdxqP46qZbdV5x/UMcmljdJ3v1B+6ba3P+vVUaHpRGUOjCHh87oAo7hsWlNj1BScrv0CEixp
VjxnCo0XScJkgumzqVMwXWCzCFOHjPIpliucxMBv7BGFScEsV2xIV2Hst5Fp9gdyUkLZdFTObpvR
rWQKCCGZSM/cEQPu6Z7nsntvQtSzH73O/8rexbZZ1/kmS8Jhn4pyeWAMNdxoUh58F/Na2ioBWhra
GEWDLRTWGo/71Wmd/cT5c6tN5bSsYs9preI7ved6VzTDiyFIT2NRblD8XrmAl/f9z5bM9l0Xe3eU
osBzjMDfqaa/Cbrvt51ncUUaT3Nezdo1B42co/eV+4Jw0vVPgyVu6uRBk7ztmL+CU7ptanExEIpM
DftpMGm2GK9TgwRhGc9xw+EtTtQPTO7tb5tYPAp/TMzL1FBBKlqj81zQ/Ecr/U/QN3HwLxt2ZmL2
mIOitwy7TMQFTDDf1Y8GUW8DxGjwHqjG316Ck7uRPkBrQ95y9dwyah2Sl7rykDYCKJLey8Ov2v11
e8sWHeDMxvTVzk5dTntEU7IG/ote2CZDa0vdt6zM7ap9QB/4XxY0dRl58BBI5i9h2YgD02AEwGEy
eOvJX7pE3hei+w9WJB5WvBxB4simcrmkEfZbdQpZpzJB9EpUv1VB/1Xs/bvbO7fkbHgxEyfTXBAJ
0aWZluxYznuKFW3ehptBaI5Sj4ZPrq3t2lJghCAW8iZCMMDIWWDMOyT5goYz2g7WM9ogR0Tk7yFv
3YqduvmHNTGmw4UyMRzNH/hECaBBrk6glz7r/g/XOKIa9Q8mqK1P/VFZZWjnctuKQlJ7wEHCqcpD
/25gVvGgIwl4SKti7WkxhePZtSUDJeWW4HbkyTZzhNhkjLTOaNdLzfAhshLNbjLvfUyDD8SJn+VI
Xt6b0tpc1aJV0PF0kECBXL3sEbMTRy2qpRN0eztPPIRpb2vFf6G7K8aHEUzz7f1cOMAMR0I9TUmc
Jvr87aqZrie0mSWe3OyXlxp2Gbh2B6ugYjwU4C5vG5t8+mpHAXdM/SQGwOc+74oDE6xhKp2itHMf
DIVXwBC08b6UgJGpyMwOqTEpOeqBrYaIfd+2vnDiKK5O7yn29bqUDIK67CIvlE6tVG9E+b0sX11f
WFnidRmZ9wDZOLcuL2yqXDMH9cLct4JKkk6m/OKPst1093Im2l67D42t56Kke7Sib7dX9tvrZxsL
ypOOMpkP8zDKtPSzMFy75P5xXGgnNYuKHQPWzIwogr8Lilo8JmKlbOFueovGpGxtoxyrQ1vX6WYc
6+qnWZr9Vg8y6dnK/dK2cqOxI1GvD3Lpl59bpao/pGig20oxRE9dUXt2pAryq1wghSh55HPikOCo
RR+8lIP+uR+K5NgbvbwRxabdk7UnGwPcULzN4iDb6aXo74URJdSqGBSoyCyo4nteHSd3FFBDLyG2
KKR8re+z4Hj0Xia5D/A+MHjNrqm68EfG+1vzFCMcz+tBUn6iUN0XpzyH8rz4DEzt9he5LtBBLXBu
cfZFYlkQsipDFNGNLeSIzI0R0mhyg11tZbabPMjDXuHNJkvf+mTX6H9/uQDfmKajyIWvuWX7wvBy
WYjNUzFpFxb6gxtUHzszWDlRS86uQt4FNB1QM1CcmbP75YAYnUCnOypQ+UbetqggmiJgCZmt+1/l
6D5VNRtIw+3dXTjJF2ZnkTkYAyFoxsI8JV72XRmib20f7PrkHxIo3kQEXBYIS/I8XBkBzel8kI0T
mB07l1/b4GNsrsGZF65nup3ATcC9LdA4ipwyw+/pwaitsksHJClHeZMnX6tgd3vT1EVLTAcBPuUi
vmKU0zKlSUPRM070cet9H0L6lI9j+6YkFlgJPSjfDTUQ9q4EGVfdB91eY5DzGKIEfBggePRsFgA0
RxCU+y5IiztofvNNoyCnmmt+dI8+YnqvI/JOAUKVNyNI/c+anvUbvcgRSqw5cE1f6fuwMLWQN32X
enamheVr3Y76zxAp2odei03UZbVoXyEm7JDraeDyXPPRDwTY08yg3IeZ0T9LYxjcDRaqk33VBM81
ysc856TMzitdeArLxlxxuIVLmaD6Z+umPz+Lr+pYCqMg8JGK7o1BC7V6LHWwwtV9Pr50yf72h1r8
TnCX4XRATinfXBrLor7TCbv6qQ2ZGEuOSfaVBdqd9HrbzhT0ZpcG4AQqftzF1Mjm6TQdjDIMK1U/
jYhG+9IX6+/5KgiCk9odVVP+uSJ86+SAo4Wu5algzk+Pnj1hjeZtIX1hkJBRXZjn0fOaJ7dtifI5
1Vr3xHTkJm/bHwTDu6wybcXndinzeuXbrNmbOULdJmJTISh8EuLmWSnVQ+o1R0+mgAS9dlbXa62F
KZLNv9H5+mavhNK1PEUoB/fk1nm5GXkbv7i+8ROVbDRih9LaB2UMUbDkZVvRKH+1QvqZCQzvOBoD
zJEwU77d9pmlyGsQ7YkeBEXc5tI3QzGstL6nhadZp0742TbAuf4+wweD98fE5LZnZ81Hhc5IREzU
1pMivcb1a2auTPwsef5UMZ1qCfRs5l6jhoGpW0XgnoK++BIKEEyYRnC8vVNLBSl4lwBJMPHPXs0H
Mhn8rsZUt9xTCzUgE58Muh43jMf7cPKFaFNn91WMrwbhwYXKMR+sO12od43hfopj9XD7xywumDrN
7zctiNmZG3WpIrZKFlNZ9CVYv8L4U4Uq720bS64xIZsZgaULdkXjItRl4ampzNHQJjguwp1Fo/b2
iATXPxgCKMQjnYo3z7OZg9R9bqI2jIMYyVMjKXspip/10V856jBvLxw+Zi//Z2iW3RiqKHldNVJd
b5XgoYBhfi+bQXyIO/cTb/dxL1KWDYVSeUIYtdiPg+Le1U2b70ZX0/epX5U7aLRQf5Hawm7ySLKZ
Qf6uUHk+xFCN3aej0Wxrl6q3ILvJDhwMc1NJnx1QOkEsDTA8tnLd+qx1mcFUsZVs/SqjbE0+cYgN
MdjlA/J4ZR2X20IOqk1cSAz2x5TCU6ttH+KgD+6s2uozuzTVwjbcTN8aw1hu2mDQ9mmepfe1p1h7
NRhRdS/6GCyhltpCH8PBBvbwEGVEbC+suqPoh4ZNE258MweDixvR3UNfBtoxlKBJRZrcsLuqFl9V
g2rGSHlVryLmisXhWXQ9hum08S3hv3quWivdjcY4HqpE/Wzo8bcxUo293As6lBjhoyomyC1H7U4o
lOQUpGZx6Lo+3ihFl9p9rjBwOXrtYzCEAnDVeNjEJnOQZuMNr2JB7pHD+rkp89Dd6sbIH1AR2UHs
0mzh68vetNQvtw3qQNtGz+JD2WTqBpaefgOkpH4WAkU/MHOv7xqT+SrA6/02KDULncj8oxWZsPON
OP4u68sEsfG6QZ/JLWhDVDnVGy/wnowoD7ZF0I92D3DEjpXxZzEY46ZsJHHXZXIBNKWs7TQifaLR
2Dy3aSbu1B5Ov2EStZYTtX2oukACl9a0/Ej3C8oK8psbttK9VRqdtYGUqf1ap56kbVME1rcac6dW
HcHiSYK5Z0r0V9K2vQ1aP/nlNcJXuSvTpzEmfautNHhtBoGJrabrNvQyjU2m1uIGfHL0jsK1L913
7oc+NS3HFxCRG7Xa5bcOxgNyxM3WQ+Fl41k0TbZZM2qPURokT4kvjpu2yS3kVfN6K6dJ/ubLRuGM
Jlrkkyuldz2nxha7XuThE5CkSWFuGwhC0/VAbngvBiJQhTL6rMb1L6Msk2ezaZQN9Sz5l1p45l5N
PO+AdFb3aIWKuW1KNd/3apZv4xrFKiDy1Sku6pBT5OX7tKja+wC6JYbdxyrd6QjlbQ1Sg4dKg1+Q
IiIL7ZNgG4vxz650m0Pb+cGLECJeBt+M9ybrnTTRtrfUsz24GO+MLBoOSV4WNrSS/r0UCtZRFmtt
Y4y+z7SqZB6ySuq3mdS1uyIvVRrQCAiPaeffBUqVH9rxV4s6vY/fVpQdtwqg2pWyw1JeQhURKjuy
HYY/ZgFe7Fqj07PMPWV6NnF7NIVdpT5M6eKvzK0fkWX/cTsIL8XGqQ0OoJwZjKuJqB7cR+kx6nUq
euuoFABOsr46ZqVLVJDXYCZL1xc6V8BqgFOrpHmXEb8pQzkNA5r8idrs5FJ6qZi+XNnBBRu/aaZA
bNNJRBnw0oYgSmOemGPoBElldwaVkOHj7S1b+Ebw42lAoGD2oLs/y51yr0T9OmBoMtes+8D6D1Rh
OPab2qAmU3//B1s8KqEsmRgv5p323hRMUx+y0GljA7rNPf+LHMKePHyb5isX5eK6zmxNrnKWsAWp
oucdsdtRgIzBrB2+j61Id6PW4w2cg5qdh+qn28tbyDUmJntKDlOicVVoFsTBU+ohDB0/DQ6i+zgE
2X3gfr5tZMHFmfcB88GxmihLZte/bAVKSAIZMh8GCy7Bvxa/S263c62VwfA1QzPXM9vANOMc11Ok
H6b5ngqq7ZYftWylHbjwnS7WM/M/hoWkNEhFPHz8ktHCzuHlSZjF0LyXSv76D3tH2RxILS2oKwCG
NiR66jMy6aARMQB6T0L/I+wI/mtRBXCMKPma0PKCRyBgqJNo/6YYUWYfS2xgLoZHN3Q62QU2FT6H
pniH9NbKy2HNzBRFznxdUlkUbPDsIYNKeUFLVX2srJUDtVQ8ZDHEcwB+Ey/ZLMPNIMauYS4NnSGX
Yu41pj3lgGJarI3DU5Mp7YZrMAKwnqjJJmwScav2VrhNvChbybUXfQZRNyIJ9Uxzrh7WdZEghx3r
7auXJHqSm1c3cpTgDtLjFUsL8Rdg6B9LsyhSJoI+emUdIhHJxISrqtEm4p6/7ZbTRTF7TmOEHsDE
qGRR2Lv8fEMrNG4FH6STxGRd/cYXvo2Nu5uAXJXX2k3yo1rTX1vwmKkjwPZN35NOy6VJuHZrqYsF
39Fd9R6m5Q99x3tTK9e+1KId+O4ZXZtYWI3Z/slKzCSNCrerWJXbyvxZkySvTWis2Zi85cz7k7A1
0jHmBqv70lZbCAqCnCftStFj+qWzj0SpfgocGtUa1EourXiGr3qxqwSOpo10TH5FdbFH5aIEa3Pb
G5YMoTwBaxJ9vqldc2lILg0qotC4Ene/pfF9Fnwv261Rr4F1Fzz7d8eLm4qr6ureF5vSS9QRtrdO
Hrau5dtZspYgLa4E1t1phsqkojG7QUYpLkU9GnwnABFl62J+NMP0TTGEo5D/Nc0HQ0Cohf/P1uwa
kYciiEruDSdu0R2yJjWgfBDcray54+72B1oKhIzPTfrW5Jkwa00OeeZwQhx6tea3PrKC5tYioQ2y
8adZCfdymm013/8lV+Kup7Zpu4a1a13xZ6S6f1+PuvgNs4OV1pR+oYX0nVZq9U2ZmrsqSF94iazl
8It+crbY2ekaqzE03UwkUpj6Y1zz/BgrU1jZ0kUjVLIpKnI9o5BwuaOS1ZSi7JW+kzDjDlAteOw8
a42MbNEdz4xMP+LsszWMJUtd1/iOWDiK8tXXlYMsJxtJ/nDbP5biEZ2ZiQqSkZKr+jKPQTn3Bpga
cz20E01itHOXZO+3jSzcGajw/DEyixKZGDOqDwntdAVqlSMG94LwKOTHKP7aFN/qdqVzuLam2Vun
jorKCz3MZeJHF35GQzpoykoWs7KkeYRNhDE1UcxmSZq0HYT+CG3dsRCbnRk3T5WavJaduqekshJv
p52aB/aznZwTPecFaI2qjzArfPGUxg5dx5KdMO0OfVXYYBBuf7iVnfxNt3PmhVY3NLqIppfjDcIh
E0YfKL7sQrLSrFxYa4Zm7t41bk9swpCe/XD9F92karJGSrRoYxqBY6iYe3HewS6N1KtDXeASUVU7
6F+K4VPq/v0DYRIn+5+N6TecbZgHYXndmy4MtVa2Sdufo/axavbi+BB7v25/moW08sLSLKYqRuV1
WuaRRne7eoSpCJSvLLWbkBJS5Y/729aWwtH5umYnGFyDFkuCGTi99Bi638zwP8guEY/9/g9mmMkm
sYTGX9RnobVoGrMwRpTA5MRyOj97yJD5KIRxE0bq19umFvePGXc6kpOyw7xYkbXJENeNFThll4xc
v3L92NYU2hEyyB/a0qPcBlRu5fguXR2UlgxZofJ+XYWJsloNRUrvjumPUEIMQmerqbFylhaNMC9N
6sewGOrmlz4IdVVaDpEWOGrxLYR7IW2/3d66xYN0ZmDmDCChMz0socMNPOM4zbtFlv4BWZHdbTOL
PjfpQjEuAghjTkQwaq2RMezAc2b8IWvDpkeLqdQ/paO4YmhxPZAegPOAqg+3u9wwq1K8nLsxdOj7
IwpLeTWSNlq3BhNfWg/9B3Bw9FsBQ8yupbzpOzdKusCpoB2iEJIA4x+1bVPJ9u2Nk5YWpDD6IqJV
DVxnroWhhDl69v3k23578N30o1CBE2uFMKHPSWU9Y2Y/QvM29Q9dPCKjONhFYjxFbn9gEutgrE1M
LV2WVJpA48Fsh8D19HvPoqLl63oUuKbnjKJyUppu2PruAEG80t3ntbq1mtzx3OZz03bH2zuxdMh/
8+0Dm5chRpoZ7gQRASCJ+SmOyj7p+q2SyfteNo6yXH8ouzXC/TVzM0ca5aQ38xRzPmCDvOv3kS5s
dUXeaMlwouG2vb26JYeCIwPanolTijnGy22N2pzZyDHweRWFnwslopEcUZ8UbK35axoLNgj6Zp5G
QJR4Wc58t460BG56nq1D8RBV77713+2lLHksZWlS0Gl+gsfk5VIg2008UwsiJy24xtT+QZVec3Ot
v7oUGSdOcujbAFXwZr20wvchyzWjyNHcb6n33g+H26tYys7O//7Z9/eaKEyo4EawVDx2jPIX4c+Y
QXiveeApmQtrs7lL3//c3CwOQwcySG49LUet7LD67COIONL6jFY+ztq2zT6+bjR+GVQsy/w/0q6k
SVIeWf4izFjEdoVcK2vJquqt+oL1yiaQACEQv/65+tnMl0UyifXMpS5t1pESoVAowsOd/26nGuDW
t9v7Zq1YmM/A1qbu+TBagmQzPAh5KsOTkRyN5CPLfxbmGMv6RbQ/nPDYWzvHMu7k2pe79j9N3a0H
MFDHgLzrbIlMFXih+hM9c/4m1Uvr3NnuXz+CceeDA0v3LnDRzGHXRZoPYWMY9JzTLhJGjcEk6DbV
a0/gax+E7jUg8RDwAd766kHnpY03lW5GUTZ+rpItuoXPNH8egSOvujsizre/3MK+ATaEqADOOSDk
5x/O940p56TgZ7+/a7Mw6vssytVKUr1oBDBy8FnhmYpY9/7YMj/PDUgSsrMPrehDmVP5RvKi/0iG
JtzcXs/1kUKtBCVA8ASjbYEx1femSgvEKaD152eWgqrXOyp1Zuj4rvHNLKyIIAXA1WRC+uiKHhUQ
Xt9vRshbSwP93waVYNdq2004WeJ4e0GLllyQoSGL0qZmGbVrFpXrgIzzbKPCU2JKFNyH8QBs6W0z
el/ev0uhvnZhRh/wixs+8XOMsDswU/JPTTuihRVGtvuUmCfDODuGiAe18lS4DhmwCIpMCL/psWUy
WxhoNkxWTaQ+5+3P1Jk2Ivh1e0kLrqB1xHykK7rsPMcQYn5x9G0hjSc7fCUFZi+978JvomnY3raz
sJB3dmbeDcBJWPUd7BBviBh9a/iKgeusBC8czOoj5oDO8KpGW6eQTRkgfIxKQYMPE8Qc0oBdZ8Wo
AEZOu1YSXkA0wx46HaBL06+ceaATrCNmY2tBXwuTtC2QLdXOwoC34B9H/4tPwc5Wf0j4Gvff4j6i
bqvPL8LsnzvmwgUnu6/CJiwxF1aCn9XWOJa/P0u4IND7QIMMzBTzPgSCUFnQHGNNtDLBVx9mR8y3
dEerVmusMgunFocViHAsBk2s+dMHQnYsI2WB53Yq34Rg29IJT9jxlcC6tGWXZmYJhKgGIiYJM41h
v8mcvKp+7assOZ+N1BFjYMDyYzHvA0PXOwVjjptBNULPp9ibtgg3BbtjWX60nNfbR2lx2/4xdqVA
bzIe1sxH0XQqt1nqfsaEdSQH8uvvzYDYBy84VNUxEDE7sfYoapONqDIT8RL67R5QyBg4sZWQurRz
mCUD2Q9yfLRyZjuXm7mUHcPH8W3gX1qMhSbVizDHYxEa28wo1hKHpc3Twhu4KnB8rxCdbj9R0tsN
fC6oisjrs4Nt8IfAXZsJW4qrKB7oPosO3nP865QHha+CER7RGptiSKKePPdDtgESaGUHly0h6PmY
rLhmUp4IhbysD9GZdEAKaYZRg/o267p9MH667RHXLAZwBfDj+AGId/G8n/fBWMKUAIAqPSvE1hrP
a6fdeZjRivIdWBK7TY4aFvsvsggYxXQFQJwekj79RS8insUNDPkxzPOG4UMOudW6OWXBGiPUkltc
Gpk5uzSVV1ABI1PzQfpQ2U2OvlpLHxaNQKcD2rEWop0ze5iBbtJmISb5z72TP/WjOvb1cJYYpF/5
TPr/maUpELUERRm4s3AjznUZDWU3AVDgsMONDkyWkE1vkp1jlOfJHWOl9EuDxEz2IN7GYEYybDxa
bG//iKVzffkbZkE3I24etg5+A4SBCvZmkHrnT94GY/QRtDBu21raV9yEIHUB1O+6EATWSMhwFBNk
l6zqeRi9BwPEdh06FLfNLN0juHUREzEvBfpB/TMuHLGZcG9YKNWhqa26XQmew99264Lk+7aZhSTT
Bapc8195+gWvd/bCDMbiR8DpcJe0BAGXWfuaH0OIuqQAhGfglHPZa++uTTAtBZFLo7PPZQi7EjaU
ZM6BRhrXGYpmb02WxJn533wsvED1Ah2NMpoF/K5K6pRlHco5AXvIDLwSQ5bHedj/feaMjPbfduY0
lAAOTL0j0VoEIcAGdLabbI22aDEchq4GUoAfCR/r6ksZY2J3U3YeTe/EJ/6aVMFT3RuRKdMzkIEf
MGGBCqt3LiEbbBTNyhFbcnvUjFFnB5GYbc1f82YgVWKWif5m2SOe22fQa+2TwFkjPFy044OJDVVW
vIDn4QSYsxGV4wFMWVzFYvw9il8+XxOfWzACr8YkEyYRgd6c5wGsSCWB6ilaSjbYjFzjOHUQaSvH
4+3DteDnMOOBCg0XM8jeZp8sBWC4cmzsWT76GD0YAcvy4tR4Tvuftw0trgdYHsBGAOC+GqSQPBty
JoCy0XTgqXT2wnJju/NWGrSLZgD8gsYwmOmvRhzsbCyErZA+QTc+8pXAfMoPaf+1XjISNCzl31Zm
QJt6GJo0L3PU9N0OV2MYGR5w6PXaJbz0pgLvPebAMGKO6tR8StRogQ8f8ZI7F/3n0KC7RiYxJXwD
+u9IYlbEKl8tu4Ei9PPtj7VwWb2zO7uYU4hSuq7IACRCezljGfD0HxN2rCfA87O1+L5wjaAYjlxN
YxGui8xKjpPRSPDjomLxlVZ13OXDx79fD4bp0P/FX2BSZl7eC0j1eWQynizxpQXps9k9qfA72iUb
g64whi8cKCgx44thRAqs3fMD1fgtC2TRpOciRRoYgNUl2U59fmimKb69qAVX11HOC9EFAHyTzBZF
UoL3PSMApKhuW07WoUf9Mmzc7W0zf4jtZtnTOzuzq7D2RM9Z6mRngJUeEsONwby3G81unzcvQH7v
HYvGJOljifYzqjOHLuDxyNa6WwtZwLtfMbsmRQHCFAw34PoCFTQRLK5K1BzHUzl9DpMBg/cAIk4v
t5euV3Zj5e4MTVp0VjVZBTIP3+uivH9MoRs09uKhb+29y4azJ1ZesgtHwUcaYAJ97mpE52yRQ100
ouZBhqDvbErebbq1J8uKhfmSINzjSEeEyDbyB3QRI0/8ur1ni16JwjDm9zDThhrd+2yNDyGIoRzw
9CRqmzonn76SNa76heikH+HYKZTUUfKZRd/GaA3wiVRIbz0/PQQq+cRH8jGXRESDEuRYGOnaS2XJ
JPJcggQUo7JXNaABsjHcH5HFhG6dPgYqTDcZzoUeFGviQk7hLhxK9vvvtxIxKzQtlFCuiW7ajtgd
+BdgFJQ6vP2Owtv3JF2JV0vfC4T4YDDRCFj8ef+9OgtcCxijSoF+/S5CA6JgHzGIsJLCL3kdPhWo
0gDKxqtu5tc+Q7+fFTUyM/OtaO+yZm2aeWkVmrBQkwHokYOZAQFgaF+D8fqp8YAuVBzdUODN7/sh
WZt2WYrvF5bmxSY2ZY5IGSjZdG996p5lJWKwtEXUXemxLO0ZgCrQ4gRYBSCc+ZKUmXhS4SAFKSuh
iqqCUwZVv5WbfinEXViZx4PKpWFf6aeiH9A325GPrHcPUHJ6TcvggNs0Dsuft716aQOBCcRDHFSC
0PWZOZw3sRKdEdSJ7X6KLPOxshC9/S4KrO3fG9LlH6JhPtcsRNKgQzEyGEpcfpewNIkyYuwxH7BJ
2bRWRltYFWq26O1orgOAPfS/XzxSU1ArikBCC51likYCvsFsqE+l8lfbfbu9rqWsEE0qnWSACRS1
yJlnVFNR9onXQZdaJvdBy365TR9nGIEFxgLK9dNZtsVdyMlWMLmW+er/e3YlXtqeu79Hx5ykDLYn
lLac8b5C12cwT8IYtrX71rRgJx1WXHThbGNGCiyr6DRhxfPpr64ewjFMWoAQfDdG5I3I4G5ouFag
XDSDRrCmc0LInVczMLA35mY54cHleHdWb0E2OjlkJFwpvi8cOIQorWignygofb13lKqRvMM3Remp
rGK32SfyAICv9IKIMQ4o7hr2bOHmCvB8RKKIxMKCWsh7e07VdGZXOyXyJharokSJFxBF++Bn6aH1
V47comt6RCvI+ChQXo2XMZG0TRE25dlkKShVeZzRMMqkFUMYMrIxwhr2YCf4VblrOcEf5O3cMVHu
1Vk3yFbx5/068Xz1s86uyzO6Qf4J1P00ytqWnAQdR+D6TUhvODxA4Y+xOMFLFPPhfRlJd1B3gVf9
EXy+T/K2gD5b5hcvQAZ2QCh54bZhwa/MV/yuHwhoftGD+vsna6AbzyDBBkzgiturtoPeDTpeIiCW
HxhRaMsQcEWxtZ7MUiJ/aWge672ScSj44OM0XjhGzMyPXZPf++WDyUAKJw8W4fftUG9AOb4BL8bO
cOmxA0HM7fC1dM7g+bhDQbuLozB7tjht41A4a3Xuq+muhb4awGqpvVLsWjplIIKxCfrb6NTMw3He
ECfjZVKd27HZ9bTfQuxsgAjP+Bvlq7uhNatIVcYaMmth6gLE00jDMBMDUpWQzA7biO5xExQhxeAj
ix2w5qYeMMflLzevI+HfgYoulGD8pDu/+ZmPYsWRFj8whnAxx4xXLgZm9NZfXEJoHUINsUirsxN2
EenrA8isjknWAP9H7eOApLXUtW0S3E22/Fwr+xSMxQNIKH/d/sRLl2EQ6MYz/E3zjr7/HQIEan1V
1vjEDSBKJGz51kgF3+bAFEVZ6rC/dynIZOlpSfSwEFdnMdWoIXTahZAJEmMdo3cX5/6LJT/89aJ0
1ScINV0cAsasJhKadTWqEYG7K9C8Qh8wEloBB6x80FxaqawvuC/MADKpH4HXzOJOD+JJdwSap3Be
csvdJvxe0N8Nfeirr+B2im+v7JqGXzML/mNufkckfdu2aQJzgf0MmbO2OVrgXcvog2uC0m58yBUG
Q7/xoI+UehXpixrHTQ3+teGbTH7X3s4If9/+RSvr/3POLh3ZAQdCa5QUAE7oXUzPIgBHxbNkL2ny
iZpfbxtbwM2+X/7Mffza6qQX5rCGoTw1fWnTE1dfTeMXD05dIiIjOVHWRQlIrVnxRMURBZ6oJitp
zsKhwUcAXAPFHJR8fb0nF2tWvgdOsY7Sc+n2YFI2dq5JD2VoP6HPebi94oUQ/M7U7K7swcjhmhVM
mfRUFR2oJI9CvN22sZB3ILt3dRQEQTbEDN4vBy1KntcuYhGH6lXmfQ2HYKPuadylK4aWFoNOF0Iu
tHHwuJztGw27iTNml0BskQ1NH5i++VcJuRat4IZGzxU52xV0i/Rd4TbmgEs6rTBAbMZU3hNvxQWW
7g8tgAduHowJYLJytmmmZUtVp34JPGJw31v5kZkSvXgMKmCQHg+a2G4McKilVlQ09Wvr1THY01eG
f5b8EEhFqKBqbvMrhFVDILgxDBUFQ0Bv7sDz4W4xzw/a9QpkHsKTa+z41tJhR+UXXXQkP1pt/b2n
aGCHE45VdS4G/36ovChIq0daZtua+CcNbjWzclPjkZH5053D7aOsMbFI5DdXFG/Cpo99zrfc8R68
JliJ+UsdLXgUAIjANGFiZD70px9atqkSeoamyA+vEQI3KdB0Pcgo7tLSlJiFIRDeM1W+r63i3uua
Pebq1iSE/8PPgENo0Bu2aXZgM0Qh7jQuPTuqeDDAYGZSa+9kiE1FzcGqlD16I3lpffVUVvVHT8nj
7cO85P1oJ+MkQ8cZWLJZzpazqmkEKWvYb2JHPNZAFZr57n8zMjvIHQFLjknz+izd77U4GPLHZK/c
q0tBSc/fYKIclfmrMl7TqdBPU68626hOms29MsLY9MaDQe+a1ltZz+JXu7Q2yxiE7EbS1H519rOv
qOUAkgSBbd+MpAPMZ5HFaYv5reqOkAdgDlfu9KVDdWl7dqfxhnCzsmG76EEjSl5lmMUYDoo8uGtX
fOxAVHz76y09/dCc/2dvdT3r4v7ykWCbWRtUZ5Cy7cYO4zTmqzXW275/DiCvpJqtRaYIs60r27zk
m64HPnAcDfNaYVy2LPWp1hemoxcHzp2i36x+DQ6w5DgotMBn8GrBhTtb3MD9jqsUMaqZ2tfJhWJG
bd0JkP1G6egf84Rsbu/m0qJ0h/HPCwYFiZk96olQTDkajNJ9kexodC9JsRLnlzwE4V3Hkz+EGbMk
PRlzm2USJuo0wziXu+G98YxkHtiX6ey0cltN1cvtVf0B9Mwe6Rie/sfm7EQUVPqAmqEJjJnMHa0h
6Oj5+1STinXltsQYVoqXeF/RDQBcO9aAM9XLN3i24rGKzCGA+iOdYszn7QIBnWGR3QO0faxdvsFq
4kxkPwtSbnO7P4mEx0bVQGhIgNQyPDmJf2yItzWraeVLLZ5yrcgDbmx4xpUYug0QWCrRDD57bhC5
zlG1KnIF3XnGM/W3XfcsjB8tFZEZrJle/IIXlmdf0AGhAPAk6HX3BmZBm6j1P6TjmXfnhIn47yVt
8Ui4XOfs21XJ4NmpDUBCJeSrgJKeLMu14vpiKn5pZBa2vBEtMOjQoLTplYe68yLZulHptVGek6NX
EYjMTF9Qlv5I7GZXVMEzdQHacp04GzEiMnifbjusPmZX/nqxw7NjKEsUhAKKn+Pn964QKBytcUKs
fUPvfdT0BKSO/B67WjAZJ+SDgvpPSo+qlLuS/YAWz/+2oNlF3pXC5ZASy89Gf3KqFGnkymNqqQ4H
N0H9D2M1erBLL/jiGkhB0ZlN4Ms7p2BnlO2XpPiA3NxMHkfruZaPgftiTB3Evz5K/rmiTUTZloDz
jUDLm8o9o18s9l2MIKNbqbsusIpq//3nh81yqFz5Vdoo/LDSe5QMGmQATqTt2VRHu1Mb7gDawM69
/X3iP836m2x2WfK76I61XHmv/Acf/9cPueIoAkC5tnLK8zOdrLgxvMcRDbgot+qdCw2qSZiYkAR9
C2k3xij2YJqPCX6uKouDlZh3rtH9vO0T2sWunDxADxAId5S+58mdVKDP4ArI3E5BvUAcATg5DKAl
6f5ae1tHkAtDM9eYIPo1WSNwU8RWdzWKwl3dnnowT9xez9KRQjcTeGYQqkIjXt+tFx44FkaSZRQX
m/qjvf3ceUPMXZC7gD1oyNM9TdYQx4u+dWlydoonlaXt1CIS007Geb8Lg68jagkifC6h6TWaQOuU
2Wbsvoz5DqCu2DbGrTc8dgwZS7gm4baYiYF8VRMNo/+FaZn3G2CFYLfkGjpWT58V34PgKqqGQ8+f
XIjUSv6NiC9judKtXNz0C5uzwFKzLrGmEjbdgUMxKYhr/hZ6RjR1YmOR1z7d3/7ISwkZUhctlYKC
59Xknuj6YvQVPnLL871sxs2QuChSDQ+exvaU9uG2uaV8DLqkAY4HOlGYVH2/pXVp4AVu4szaRRe5
cu8CK5zXu9tGlt3owsrs9oMrkL5HTf7MJY+oeiHeqa7KPQZBxva1li+keErse1DrgR/2A2d4jHYv
o9hV1cpzbzFEXS535kFdb9rg2sIPybJvBn2W7k/EhDz/UioOfs9PjXsWau8VX8ExK30eacwveKZW
dkOnL/O4BLER/A40wQH1mO3GJOrJYJi8OTv1syk+mqqLC3EoCjcCmWccJmB48Unkec9FtvK1lwrp
yPU1hAs4VlCCzUwHE5/ydNLQKjo0W0Gs4EVI9bVweRVB1vuX5zV0a2ZWsnM90KfatPidK7t97fP6
+1B0a2+rxcMF1wOeRlNSzker/GH0q07D8VrSbpvUPGd5sDGQMudtuaNtuenlWqq+MJsLbdALmzOP
R2RpoWgC6KFvuo/onG1laW9pDWJmU+0MITekKp66qvs2FsnBZPnGksmGi/xeOvZKir22/NnX8AJp
14POPAm4ki0f4GjvWIJn1MvpdggOJv982/MWD/vF0mdZn2XI2pA2YovZ5QcOaLsXZL+VT7/dNrO2
rNkhC2Q2mEWvc7H2UDvhhvafuEBYSZo4NaEiDl+7bVBnOFcH6mJds1vKrRuhKj1elqf1a9LUP6tx
PGYJi2olwEjCSdzXcova4MpxWrSLqpXpAGiMK3n2TgkMZ6AC07xnkfUPFu3ua5O/YVh/W9HyZBr1
MS8naLn9F0jMEAhgG5pFeJrBmd/HbOZ7zLBqQJvtsDzkEzs2aAILNMG4u6YUtugxF6b0p75IOVhm
sYRkOCwOVVtpGS/W1G9kUa00+JYyNcwa6eFUYFhBef7eTDWKnDQmzJS1iLr89P8aOO1a+07795Wf
XJiZ+UmtepsbIczYifhWGuQ3pENWVrLsEv+sZP5tnDSphgkRDYOpD5mT3dscgs9Qp4NirwnoI20/
T6XaMgUer9uHYGlx6BNAygVEfCDcnwUTMRiFJScAWIDgfszT9hkesnKPLy3u0sTsM6Ueg2yc2+Ma
F8kpTEJNog2aPfVUqT62SPkLIfzJANv67ZUteQforXQlHdOqV/pnLAULaJ0BwJLkqEBMYus4/SdC
00cgNVZWeG3KhkIi6J5RmdcsSrMTXYN+wsXrH4RNADk5Rf5Vk4h3if/MWOCtRP+FAguMYZIZMHhw
HNjzpogB9cqw0Gwu4AGA8tZPMM5HkwK5K9t3w2fT4lHS4O3s5dvCWMvsFxcKWT4PSUioWVDenzi/
F5NNtC595g085gBlxObAnT2yg9aKPO7zNYvXoQSrRSsELyV0me35DM0ICaCU23gkNVAjBlsAWNdK
PJxXin+L69LcDaA7BVpyzg+QDFPSgPsC05gKjGW9226pRe5oH97bak3b8Po4YEUXtmbXqecZU+i2
iMOlX9wVrnEqK3sDScUdb5NNXlVbUzTPbSVXgK2LS0Tc1x6jGa9np3AqPe5hfgJ67T3ZtPUIhG46
RGEu7soGZE+3z97SV4PahQcieV0InL+hp2TkLqsxLmbznyGYoQVOOjhEbxu5Dl3g3cVz7s9osHkF
hLPbxGqyDg91V00jigRNCSLlNXaZJSO2BiNp0hL44Cwy+3avBiJwWbPgFbCxyK3WkPxLe3VpYXZZ
DoNbJr6D2D9hGqxmaCgh88gTZ3t7txbjBliSAAnxQEiAebT3Z9fO3dQELTLqAKyIxnDTtZ+qVm08
yMb0QzTYz4l4VGMXWeTDbct6Ae/vTxsInH8Mz7YQE9UWnRzkq4XTbnlFosx8y4BI5hO43XEVeJAC
vG1xeUv/sTjbUkNYaStdWOS5+6Gv2n0D2cACY68rdhZeqO+Xps/6RaKT+R2QPQqGqmrfpB/Moo5D
drDs31n2vaXlpqGngXzCgGBEnLsKzBakB+V2f/Sz19srXjrdF3s8n2ZkfouJWgudBB86cJE5uC92
3d+VLd31jX28bWvle4azSyCHkkY4OLqkGT5a6h61zBAs/QkKPN705q/ho9f8NrTf73HeyZQwF++C
KXwq81+m3QK6CIflP3pwSSU1xl5qjeb6Ya0hbVdNz5KjHFJutj3oXW02Jvs8yl3Ofw3hWQa4bpM3
Z3oAXU/kDXTlrK7477y9ZgGUWGYGlhyChlY+c+s49s+3P6I+dDcO5bwo1uT/OpRIWT6VxD6CyvdQ
ZFY09nTT+8bKSVkOo/8+keEs+Ezh6CQkwE5K6zfYQiIlv9xez9KtenkAZkEmyAy3CFtQsxmOF0FI
HLjVwNrIXGAqJjt1RvDYE3Ee+v8Co6JDAF5WqM1gfXNIxNiywqg0LbsTZPsSoliTVe07KeOhZvHE
d6V9R9N8I6pd4ZyCYaWMv/gZMUkChT8kulcU55NlQUatQgAKzccRUkVJGTP16hkfFEAxt3d48diD
LABT0xqtPQ8xxM/NschR80swxmR94kxGk8mgyXlvk98+e7ltbaFqi329MDeLMo1bFaVba6698JXW
gCeA65wAzMHvTOdn5z9UxWFoVp5hi1H0wuYs1KQMNCQMVQ5wBPn7Jri3GzfqxIMbruRia1upT8vF
tUEKPMYaG3basd323IYmrr/1ZbhRoXGE6s0ma9H3+h83dHYE64b0Zl6hiOlO01MNCde0dp87J7/D
sPamwuOFm+YePayDNarNbduLhxMTcGiBIZe/GoSvATI3MeOOw1l3sV/fp+hY1+cye4Uc1S5IvrO/
50qD86Dmr9WvoQE4r5UCNWVn6KuDYTa1dqwKvw1VsUFR4tftdS1GNRRGNVodbGnm7H7gFoPiaIo4
LYzqM8Q2o8pLv982segqFyZmrhIYBURWa5hwXRU5+UswBfsUKnBMPFvFJzKupTSLR+DCnr6aLlyz
KP0p7aCwfG5slAI+ZIMRDeFunZ116YrDG1bfCHqUJZgdNaiH9VmpAkQTDOuEfYCOJ9+jpn9795bC
I3DfWq85CDVg6/1qpp77hagNkF2bdWS3/VYNb0baRRNx4rJbyYuWvOHS2OwKYnihFHYHY5if2LX5
kxH029vLWbSAJ4/WWUWTZ069JRoetjTwcIsWYVT1GLNvV6LEkrthShsShihlADs/8+iJSK8dFSYT
8+oXr3g8QMwM085RCVeAIIRTrPTJFj+Q1tvBiwSY1XlBAaIPQ+4PsKfwVZLmK7dIXARfmEX20AC/
vXtLro05AF3lAgkXCJ7eO0OTOAalJd6L3uBuDTFuJuKD3SaPm+HnbUtLuwhmByQEkLfAC3VuCb0P
uzcRam3pxt1QQNvxoWYn3g66lP2YZeXKZ7MXLeIl/IfkCdT4s0mLkNEkqVhRngvVmwCXUTQnUqiF
4vyhhD0O04bnGGNFhf2zBYLCr7LGyEfmJs2WTgOeYamc4sEV1h4SPcPWwIBqBBg4x8ySGp5yyHJF
U0qRbYfWT8IUA+SX8w3oN7qoM8IRHQHH3FCjD94kT6YVH1nyepS/oUUHXWtw981CEi9E73rglzgb
Gdi4TND14QP+fR0UZBxIbtAhR4JzVdly6rAfIVtfYgzH6+7MxuUReBiKlSbekguSAGORmjjPv1IC
I6olKfAEGDkyizuTGlEl6y3Al9HE1+TAlwIsZOAAwfJBnAbew/fe7geaGT9zi7NJuDqMHmUgKEj8
yPT5mkLtn/fI/DGBfj/4WUDL4YFQ4r0th/peSQ0CjLQAtNGd4D3V6DtPLqnBJZUFQxAFTj2i7Z70
W+igosgwdsEXbPWbqUQdm5KwTYdZwKNvSBINjpygKMIh92WG7WNIgnbjmAYG0EQ7fKE5K09526o7
gOrbCFXzckdqAOLCgGX7RJkywUhkS54aKt5MqbJTOMpqg2cAgSxFDvw06YOHADXFeMoC/1whaMeQ
uPuCeZrxpTXrCToZ/Rc8V74pU5UvVgrsdYGe7EkFXrkVADdiLBFpkyq/m6pJ92Iq9LAYetS1mvAc
tMdXmbXFQTq9fT/6bgKa89yNQCz3CJ4U7wANVjcSA6ORT6s8EpK+maH6mmFGK0Yratpl5adq/BBM
z+wMzVDh7zFIq3Zl24M8rZ6iLCmGzYBWL6hMO4lxQhWz1I0TBpY/0KHvOfS3N00H7LXDHMwAEDyR
mUNZ3NkiuAtEg4iHkuqu4KxZO0ZLXgeWetTdkethpG3mdd3IzJ5KoOWpl5xTP33wVLbt6VqDaekc
oYSKVhagDrhzZ1dtX7DU6kMBALgGstTAR5NNxtyd0R9uR/I/9b25a19a0oH3Ih/ywBybuEMPS176
VPSDGfWGfUxA6OmqPCZ2sSk1gTGEbR1/2g6heMxs57OXjbGj+EHQamMM9mYY1iLJ0sWJqQgNVsXg
OOb63v+u2rEUdIQVBdvJN9G9puGTzXdJ+ZJiwPT2Fix+0gtLsx2gKckzuxno2SUqCqujGDVcOr5t
ZPmDYjU6LAIsN4sg3QQ9Jlp3GMHBAy8ZZezzNMr9IwpbK5a0B15/0H8s6dvm4oMantnmCYMlwK/M
GNMybVzkE5iukyLfJU5bgVMNtKkpx4ExFcp1txe6tJshXs9wWihBXo179oxOfSnx2powKGfD2kQ+
M7lyYy45x6WR2SdjPbU7mmYQrLHNGHzVn2wabqcK3IhDukNIXPGQBXyMpjUFjbMNCJKLser3e0oF
1iooJPcKW8iozpPhHGYGOzKolp8Y4n9sZWrc+oYdnqzezF67BtEj5uY4PGCAxNs5TUHvRrxO9yKl
ayJFi1uOGVQQlKFQcnUTeg5EIFTYFOcxnGJqsk1uAmVdfrz9YZf8CnotCHq4BKGcp3/FhV/ROoE6
aYsHDRjDqFbOHT4gu/1Bgwmi2YJ4T2nVy72FRObe82p3xa0WvjiwOVqzF0NZGMianZ8qSTgYUzTn
PigbI1t691NSHJPaPTQFxELImvrXwowkRkzxosc4JiaSMAL6frmJE+ZTKNMRPWNQfZbjycs+G9Bg
LrpHdNAMqJB32ZcmbCO/+T2QIc7NO97+CJxXZHgRTifURfInK1gb6tae9v50I/sAedsf+TpN9f3+
Z0E+xcjSNFGPtfVZlnzrNV9U7qDb/GvqyB0PX25/9Ottx3YTnffAtTQ5yXtzY+OVhkGgRs7zl6H6
3lRvNMS3t8qNaX27berav96ZcmcZPpheWuapST2WVYK23S4stiUgMYH/sU/PjdpgsPu2wYXqN5rZ
oGZHzQevpasGOmVug6e7oR778YkI0MfZR0N9boPHUuw6cq7ILzo8K1esRJPrqwBkKFoYUFPJOles
zzJ3acYLoKlK0cakOeW5hkPvjfbTyvr+JCMzZ3lnaRa2PE/1SB4LoAghFRQ5KLvv3MH87qRt8LEC
bW9UTsz70gZ+cawoJ8eSeHzTY5r7a51M7XeQ12PIwMXPM0e/2wkt7SaUo3aV2X1C8u0+on85xVNe
elvAjPyPaZL+LHvf7eN8cpMfU2gq8JSM3S6gTf/Fyf0PRc/smHdevU9dIj9U1liM27QI86eW2fbv
fEhld/BwbZwABmw+GrJtYg5Whl0wJMF9XvHxpamqFs82QzxngfEp88vwebSNahtSZu6pGvGKS+sy
exxSr92jouuWEZiVnK1fYcgyhoKwPMquBFeLlxnI2nt09KmdppEEdmTvyBJYs94AqVRKnB3vkv5U
ZSM/FpbbRmkjpzvwt6dHqFiwuJhEtodsJAEZEGZNOsz37CRt7E0q7ORsIfqjtASwpk0UoqPouth2
cjDm964ZfBnqynjKilY1kTu48vsQDPTOnHZB2/9OwvYbARJmyI3DVDgbaGFXL1nhtafOlM+ZIci+
Hpv+WHhs3ELJgIDDQosFd42KJSci9jHF+ZRI3j72qFe+uXZu/GSAFe7ysZCvJDSM0xQ2U6wc4X9t
vKKPjVxUT26r2n3pqQJf2JpUbCk3+9r2VvDMkFU8Yp7s5+S6ya6bqBkHHsl3FW+6rR1m/m7KXRaH
fjLcJVKApNWpksOQhRyvgdzfosuEXjyzx9iyyuIIAKWH/2WQcTva33sW1JjYUdNmcoNsg1xTxEaN
Jk380cytuDTG8sUUfvVxYm3wUtqseMgwNhsxkNKfaj+1nmRCg32etBXaL6D741bKPzdV3+9VQP2Y
goNo79PEfbCcFGhCwNJARITnmrKhlNqDRRzTM76ILJf6UA6unW+m+j/Srm25bVzZfhGrCN75SlJX
W7Ilx3GSF1aSSQgSvIEEwcvXn0Wffc62IJVY3rtmHqbKNWzh1mh0r17L1P4SgejTz9BBBPVha9cU
rFvJSi83aadjsvsC5Flen606T9dW3liJtasRGRl22+2cuCJ7zeyajZvkFTB+eNZoI+Ehb2MZGllm
bByLIxQrPHvBrS25F8VlW7FWu03DsifAbNeG/42nGz8ZIKf6+757cW84bOSzCBAXoEadmZAu7wa3
SZOBlUP6NJjU+cltF7pT6WC3+9h0OpwBvPw7K/ZWri6mLWJFB6IKhh/VDm/2LmF+MBRMi1r5AymP
0AYX2WFosiI0uu+1pYNd2xWrLkUDTj+J6ZkWev/La7FjDCddt6I3QtClGSF6tK2nkjr5xhOIwLIe
4H/oPLcRb/LqIGJhnpFP5BvNmOK1jC0eDcbUP6edpkV1m7+NfttsUxtPTM3K3EhCnCpywAOzyYq6
+9WJvFwXjv97LEH4mnAULdwp9cPKj83DyPHOb3xvbdhde9ZHSEZ4vseBb2COfIFQU75F87Ozapj4
W7Rg9rcaNC6Zo95tpFM0uOS0hoZFjg0x2J6NOomOx1VsQuS+TcVfkRIr0DPZb+IWMrWUgaKa5236
VJCuDsuW8lNfjvpCnHWZi4IeMroekYUCJeGMhHYd5fXAar3uSBzrEJsENC/I0qUA5nJ7wgAQoUhX
oyXARX4Iz/XLXcPzInN1Dva0stmQUUb9rh7yCImv+7vzahwIFK2ZjcRBeggRq3FpJiYlAuGU+M/c
3Pfl2jcWEl3X3yc60gAewiIYQpvo5feNGKSYbca1Z40E5RTZS9mty8Brniag+mZ5RAg7A7uokn3W
oDgj2sSqk0miQqx9utbpxkS+eok1TTVkgbhphkdiDMjnQj7tciCJGU9V38DT0fqQ50+yW7twjHHY
LnGcqDMGEmAwsmLxbawHlFwUQ7Ts64E5VvbMkZP+Uy5C9+b//9/BDsCd2KxYDyCNwGEwi9BdDoTF
o+bV3AWQSd/6fO9XR7LU9HJjCDNRggN/j/wmsqiXJvIKjO69AzHO8tHWQmfp6Xz9eWQzAVIF+R8S
taA4v/x8W2QD9XvePffVFHhf3OpzIIV5ii4NKJsWyRYtJ7OBQQ8QEEJC9HOHDrQfOA+4EYCddObm
u8sBSJ/r6KOAiAAyj83GX5L5u54fNJSBcAldGjMgWq2l0JRwzbdl/AQQAvKs4xKXtOqabNRvZxgm
OEyQuYDTuPz5TEyUjGNpHJqGrniGrGakp9FofE70GS9nxY5yQ3deXmmJDjt1WQYUIj2/NT3QuqWs
hTIcLALeFw5EepBHRCBuKy4QHBKxSfU8fkHLLOiqQUAwuhuxpHOgHDu0zBjoUcF1oaPzDoGAsqdK
i2qxjvr3WRhRHke2G42fdFEwYYLnBXV1sB7rcOrKtjI4DjyNB36OBdi1THR/030zbDP8V28vdf4r
m2w2hh4zUG+DlAedN6pGhcm73PLqrjobP8Ag1rx+6oTMX59rZuDJBccrQibl+a714OKdYr04F/pO
W5X65249fB7kUTqCMWiUwMl68+A+5Ghse7A0hGDaWfZ+kJ7KMl54u16v9syigUwLwjUkZtW8NE/7
XFoxsc/rkX3VqblD3XkBqny1AKAthII9up9gBCddWW2eFZYl87Q9eeg4W2Vs9ckVUD6v7NfWh+69
Nn/elGt3Q5eQ8te/3sVbD0Al1ImAm1Ar2Ky27KLlgzwn21jblJ+DBCNtjKwB3DTYgpCwgDtXLjmi
cSr6xpZnQ59+2rX9jfLPBYDvFoDOQVSAMjkiG2WH5qTliQRF4Zm5w/a7BrKUz80/cpQoG2NmkPiA
41APM+iHIVuaIbCpqwCgIC/+5O9Xv6+sr2XU4H9I8f08PyFRF9eb+7//8gSg/jxD9SEfCQkyAnYM
tctI12LmTcPgHzkegv1Kz9diaYteOu7ZBFigUVifw8p3bvnLU1x2RUxGIf3jhDfSP80Uxe2qk+v7
41gyoriKqcgrC28N/2iNYc6jlERmGtpZ9N9ZUQ4zVIvyDGLI/hF9I1N/jI3QMAK2JCuvjAUpb2IA
/2LN1SKUg9X2lFrPjQ50p9ppoj/ZGHUM/bPPbPxUyO+B3AzfhwYhlmTuzFU7iZiumRw5LH7CTc3m
GHnBt166juvvKyvC27wgXPf5if8QdWgtdSktfV5ZinqYKrfQ8POtceXmmypeWGq1ifZqfuZV+nD5
GLbm6skY85M/PXtffXJK5GOfolCOLFsorU1WrVs/sN4m7Xx/ky2NTInbhG0NVd1Z/KTZOzJEdbcw
sqXvK2F/XRc9xbMGCzOtoMdmLbUALX1fiQeR8540fcLKlNPRss76UrfAwvfVzLrrd8KtBL6fdBW6
H4619jmf+K+Vn6MaKNiBLlMZQJuIAUlajZ8874VXm8HakPb3/TVW3K5q4j2X/2FzeVZLxYic5WkC
mq7aQo+x+SQH05UJJV4GgsBHcgYmYjeEPJhBHrslBp/bK/H/E6XiSEjWJKT0YcJJID+GBNB/5EL+
/f3Z/odZigm4RpjA93u2bYpV9/LfLYLiQohmpYSh6/A05WC9iAoZ9EvFkaUZUpxIz4ocbd4eGsS+
GAP8RXR/BDc/P7NtAkmOHjU1reK1GmS+nKY5+e6T5pQAfS2EN7Ov+XcW4l9OHJknZLag5YQ2wssV
AMextEbdxFHYeDTsnRAUertpSSvg6sKbryJouiGWBdkxGkAvrdgSeP/SwSxZBCTDD+bfSUTOt89P
1Yy7h3wx0lCgr7m0URhgP0SA0Jw09yC9dZ0vYfpurcVHA4pbdUwhmsmBAb8NO/4j5UtYz1uzBCJ5
JFSQlLgG0RR2k2AGp/pU/Gz7VTVsCMSeq4UGhVujmKkSgfEFBw2aKy+nidad5IlW1Sfb/R0Y/q/7
i3BzCB++riwCKOjMvpB5fRq9yEl2cRr5diS6hSfXTSuA2KDtAWSnKK9fjqGEzg3Cg4SfxhVNnzz6
22LfJmPBedycKAg/IYNmA92rvoxA+CG6uib1yWH7em06C9HZrQsC0IT//7zivSevhXiGptenMumC
zDjBP4HO9P5qqD0b71eEhYf7nBifT57iAF1RTIbo4urUuFtRb6i/s711mwapDFB2Kn6RpYzazVF9
MKjsrhTFvblUUJ2EEcjsiephUS14rFvrgnSaPgtHov3YVOruriN76KfS+uT9TatH01poBbk1AltH
aA4anRmXrJxy3S4KAnJ5fN5ce84WoO7EXBjBTRNA2OOcIO+BAsbl9m2thkqPk+pUTSHPfiNEKxZl
em8dEfSU/p8N9Vk8V4xLnP/qNJmhZb2NVsStVWwucTndXAzTAzwXLw08ZZTz7jV5PjapX52KHni/
yHm7v4GvR2FDv9NF5zJSRRAUmc1/iA8sILMYT4fyRCAWkkIv5IhmsmlpEPOSXt6BYOLCMwyX05wH
VrE6Hamb0U618oSeULsIhnTVfhv9bW5sF4Ho1/MFUzNLE9BgBFe6cj6SGL0vHcSATsXe1Vd9ubCz
bszXxeeV5fDNum3MEckEvX5MOapxGy3Z184Cmu16/14OQjkiKBoi6Q05qRMv9gkUkq1dZy2Aa1Sm
aXguG3Ue9DuAswtfU4E8WWKPVmvG5Yn9dIM/0gX28NnL920GuOfe6o4DkBr+1/u7bZ4dZR/MFkEg
44OBV1fLJeXkWuAfxD4w/K9tEU19pEkf5ANG6E0L9+TVPnANHewUOKAm/AxQO5cbexZl1jTqG2ez
OpX+89/7A1n6+ryAH46NbFCloxm+3hCx6lmk+f7qvoWrjab8/vnvHyw0sUMgMQALLnkEXiBJASl5
YNF9I9fDmJWRdKQlcTbn8sClEVbFA1BQNX3p/DfHec0WmguXPq9sY2tigvUGPt84K6dYL5Fi3fg8
VGZxxsHGZqA0qkTWnKW1SQc7PjvTths2wA19enZmFVsf8e7cUKCmttOySWSskficugEkHrzPPs1c
iFIBo4nyGFiTEb5fTr5RclK7euuem/bQADO6EP7cmh20AyJljp00x+uXn2eWmSVkHOJzl+zHdTN8
fm0RG8DNIrkNvgv1iiV1ZdeZlicvjlmB/qwKPn3CEHuAMgpIb2jioP5y+fNNarVDrrnaOdWSMKm+
8M9Vn/Euw/R/MHCl1NI5ZCwbTzsnY5Alm7L6bJiD76Nkj/okKi8zJc/lAIYEaUNTVMmLD9CRCbGZ
YFwS5ry1xKgpgCQG5R3M1fz3Dz4CyIwMxJ2tdm6Tf/yDsUgqce2DEJ9BA2Du30E+VUW82poQ2ljb
Kch+ozFZMx6Y0/aTwIn3hbiwopwDoo2NaEwzfUnLlRhDXn7+nF18X3nL5CPwVq3E90WzE+lO6//L
7yurgF+OeCC10pfxq0vXIES874VuLAJ4WEBjg5AZekKe4kRT24vFNJj5S1VGABHnD6Bk0dLwvpGr
ixlbFBBqExq4eBrD0OVOaoGNGiGcm7/oHTglvde4fEwhA5Os6yUhyNntXIQAaHYg0MdDlxa69xED
XFoqUjSoulnXvhTeEW05TAssf+HxqgzGRHDhzJh8jGRmUFeT/22Blx+6vtOn3HQPVUxLMFcYX0cX
EJAy3yQ0Pt2fvFuwYaBlcA3NpW8IAykXERt4UZa6S5/g0KtHJxXDI8dtu+rtzlhNpZ3tEwDL8SKs
DP/JFI7/0E1U26NjM/7k9P7v2D/8FOUwsc6eBJEOfZrZZ6ui3SNiPU/msHC5KJvyX2aAHUGjsQvv
ozg30tmZK5lNn/CyCPEeDVrnlY9omezP9+dWcXFXhpTdzxnXxoJY9AkRSgaG8xyUD/ctzF/4sCHf
LaB2CoaH9zK26qf9ya/aTMdumTQAPr0JWgll0GhagO6/CEpdobGkVHfLIhRFwMwOsiiA39QjMCK9
lrY1Ji/33AewkbiPk61PK1Jy/0hrx2OBnrf0ZRKGvTDYW9M5e1zIiQIOd4U0J2mVa7Yk2KnTWEFW
BUSe5fjJ6sL7jIKXFxBY/HQU7Ocf8eFaitNMm4DdpU+GfIqtNCiLpbfLfKDUNYOmoY2cEW4+/Mel
hRKonIq2Gn3i5nSkI33Nu15uadb/ndL+FFMbLZjGASR7jy3t/9R8eL2/Z96DA+UHgGcBA0Tw8876
dfkDIAScWV2Wxkd3qsY0oE7hb1rQa7/aRmEGHJqjkSPafCsze4zazuWPTZG3q77u22c58Ow7CKrJ
wTXteJVDrD6cnDp5rYhbRL7EwjQkGdbAXPrbJvamNeDJfwHY4wfu5+0uEUndgMqC5Gtmc3ku88k5
UTANhqTNx8eeGs0L4k5s3tQdIvSoouNy8tnwfcSqnOJRuicoMiV/48arviQ6cPz3J+eWO3x/3b2D
ZebenMvJyUfJdC+ezKNB+LjJetN4LUxbP7vGVOx8HgPGgVYtaNk69TrJsP0oT/21MZHk7/1fYsyZ
KmWZfB+qPbgGZoZolfJnxJ1KxiJ1jrWbsxh0sZoL5vkUQsFgkO1dvnIhRYfHqOeNG56KKkLLbb3X
YrBNtE1y9kgSAIlkrpl0q1OmEX0l0cD1k/Fy/M5TnIDA4HNPJLGXSCmUg4q0K9B+yL0Cu4OE9RVw
zivRNR1bHTl2bIiqrH0EHP/t/uzMh+TD5MwmbDycAFtAowvieGWZRrMioz8W7tGjRhf4QqPA78Q9
4NSyWzB1YzQzJBYeD5VyPMoVU2Bn1XpsU4mGgcQvgpxa3a9UQ5vEp0eEjQfiTRugQGCplFtJGugD
BtJbHjsQ4xVVGnbyjZIlQLRy983zNntOpMveBcfUCCblaCGwyxHYhcFc5RCi6OjK0R8FSqn3h3PT
EGQyAadHTHEli0UaEff6JPojIV25q+tRW9EGqhitR78TbNzovrk5xlP2gw+Pioa++VEHz3p5bI2u
dDuAKvqj7Hlgpc7GG1F87oMs+9kiSetbDRgd2IKzuLEJETHh9Y5NYSIJpdzvLrikh7IZYHRogsF4
dhoOQN/n0mnvK+bOTQmgEAFBgCoQl7hu1/aUySNt/bU5jsGImNBy/tyfv1tDmQVHgUc08KZXSwEN
WKqTwU67I81ejcSJcvmjyL991sbclYZIHf8ApK2y/NRSZ17WON3RF9W+Fu3Bac/o3r9vZF7oy42A
lMq7yhFcpgXY6+VGIP3Iug48BkcLhN7S+duhyYdO+9iSq9zKF/IIN43hDQuIMKBlVykojwKfqCfF
cPRJuSvGgw9ag1FPA13Ygd4ujEwt12AngEwDmaJZlRA5z6ucy2SWOWu04YiOq2fTwGOn9eoQCK8z
KPcghtL4rxZjL5pM9sLsX+/P6/UGQToaid35mYDtqKamOaCesVZ0PdxTGpb6sbF+WNMSWu/6FCPH
Dkws4IZgRkHu6nLxPDDUd3lWjces0epndCIN4djoDZgXXKPfU2Ci3phlJWfTKfiDBYHmJdatG6PE
nYh+DjR1zFUL5Sk5yCaxOrPrjh0xvua1/gWERH/MNl5wHNdXCnpS/m1GLVJZTjOBT6nvjn3h/tVH
sEXjgXV/va79L0wgTz7X8HFPXmVHCZcCmo/dMZl+CNNbj9wHa20bgaB3wfXetIRXKxpHUBkD1Phy
0ZIWMAQCjPGRmeODy2USSpuHtLHMKB/ahfr0uyNXzvfcGw4gOKpvePjPK/gxPvfjmpvu0B7rqq/W
sNSHesGbU08S98HvjWHVOXposSfQk2RB45XJPnPsGl2LDXsZofe+okbqB3XtTKuqc6wgllLs7s/9
Dbdw8RvnGfvwG62pInkpZXtscn3FKLR58r7cT+Bhtkj5Nhb16r69WysApCBeXuCYnvVELu3h1exJ
NDu2x4QbyGcm2tbgcgWCs4PIF/msZweqLgBqE3g5IHuN+FRxsE1nlwDI1+2RGH+m/k+qfXPNVzk+
E4jhlGgF2+tM29kN3gH8n8FcyEvemtmPxhUH0Ria5tOOt8e2bNF8ZvQ/udu/Dkz3w6l0tqZcooxT
K02z0yUuEldIkaBDRlfr/AObtXzNtj3metnObXxkC9ikHeHl06Aw22UPdW5mT50BctO0sZPQb9Bh
bzekC3EXLiVNb/knPAlmuD26gq7CHIF+s1zSSRybHjTNba09MZn/GegS68atHfXRjhLZDOlMYqKj
ga/kB9JlkZZrYZbTUJTlgve45QrnPDOoBufnsPoa9pK89uK4EceOaskvcB23AWMZ/ef+Cbk5b0io
gX4FbVVX1RZHttPgjEQcgSZ7Hstx69bDKm3pQvLuphl0O1l4KIBjQb0+4IZbL+4TDMYpt507vjS+
G/ZevCSFcXN5bHDxod0N0YfqBDW0dbr+2Ikj92mNzFz1AAaHdYn3XKA37oLq6I1LeQ4Iod5izBgR
tf7tZ8wvpiETR7ewI3RjHJq+fE4GUoSxh2wPWsvWeun9Y1RLjUW3Ah50bQIHgZgHQaM6nYzEthgN
vz1a/ouubdG7jyNWRrHGorGMqPbW9Ak8zkLArWS43k88gnmQ6qHyhHeS4k07xnMXKc/2WJA6Qvu5
BLkMRK9KzU5QxvQ3wB3TzRAvUULfOghzTg3BMZCnV7ll5mdTr3GYlXAslDkvCJF+3T8FKvHL/w5t
Fn9HaAwmEDW+ahth0twwMaGTnFZ+X04rdL8gaS40Mygd4UUJet7DxKzzL7LMi9VouRPK3A0B91Zt
B9wgIG0va7EvOv2TnELzj0OtAH32eCyivUuNWAi1BjGmrD2WrhEg8x2YyV4z9tJ+uz8LNyYa5QJv
frShMwEJisvbsrXR6ZxK2JH621D8Ic1SzebWvr2wYFxaGMEBmvV5AWqVYV2Di8+tukCmBWinXhoC
hrX+K56OIB6bwvsju3E7XthVruaiQCM2AFa4Heuv3EpCrwXD8LZl5yz++nlLMxAR71H4n+uIIy5L
v53vYZv9hP4pHY6y/NP2R3063zd0a7E+GFKBSr7e0syKYWhAO77lS/SkL2Uqbi7XRxvKciGbXRSm
NgcV9XFEbOhWcQiW/3Uhvk5GGWEpQ0ay9egujO3GbYGbYi5A4+a71sMx7FjrwBDRQp+qGFddZYnV
zDL8iCbmemFn3DIFrmt79uFAlKkxeoqmdL8icC6+zx5dam1p/NjYC8HZkhFlHsuiBywg6dsjan6Q
wn1r3Z8pGP/ub4hbe/zjSJQ97ritr0sPsTX1dslcBnC2lvFqm1+sT4Kr3/3RR0vzcD9E8dKcNIPq
E+6BeHzQE/vsMvPX/cHcuMehuPHvZZn//sHEkNsFWE4xGAcP+aT8lZokNMBZssSvfOsUgbsMqZ0Z
bHJVOTEEdynPscNZNtr7BN3a0aBN1er+aG4tDbr80VIJmtI5O305moIh0HHS+RmSF/5ZNkguN0yv
QFZhepFIS74XcmoWvPmtKfxoVNl0tM/oEJfY2SR/RAmFmqgKPGrl66eHhl5gF1EIiibAKigxQUOZ
l3hgBDumYzWdjIkPWz2vvJ0HFvtIeqM4ZX63RBJ26+0xswCgHgySU8ypstcl+o+qkWB7TNrJaX82
rvPQoEkPCtMhiNs23JGRTQ8xzQ5xPETNtLs/6BvnGeqByN8CnQEnr9ZJq84Hb1ImmmNrlkGfWBAL
/2qYC0ZubBoYwb+4TYA6V+st0N3UecGL5kiJv08TMIjUzWOHjn6Z72u5eDUrxbf5UIOS4J0iCyxg
KH9c7lEr7UXBkqw5NkV2svNYD4ys2UjKftptkkcVY2mQSOu1kE3QODQcCp6t70/rjcM4p5Zmqg0E
8Ff8djKncTMWPj/WefbD59/Tvlui9bwRwn40obZI4d0JbvzW5UdGtrUnDtnoQCv5xZiyoHbE2bIW
FvHWTkGTyLyEgOMRlQzDzMFcmlgWP6Zl/dPphlcJjIQ2IOy5P3U3DjvOHr6P8BVtq+rqdYNtNJNw
+JFkFh7fh6L70omTk36/b+bGcAAonkFzs+bylfYSyIVrfUTJ81jk9r7V2nDqoGTMliB6N1YJcThA
Yqha4IyrswaSJlbyPNFRPhj+1NT6Hgv/H9F5j0WhxcGITFdA8KeFUODa6lwyA3MnHlbuNd4jdYU/
DvWoH22okEVTN3kRN7TASSwogbIkHGOw1YLKZmHp3kdzmTea7aKxEGkqwOKuIrm+xN1U5/oRAjx5
AFWtOhxpLKJuyI9JhTxZYW26Xvw20uobotyfTTOtaw15JTKVoZa3cTQRez2M3nHqtMCnBsQQrOcs
NreZN5xq6WMfGO0hn7iMdLN7hdDZlyFJQiOpN5UnV8TgL6ysdRDwgkc0GVYxUocCFF5m53xtIBGI
9ADaOyvxtWycLevt0NHMkAjywKTc4FZYqB2o9V24opnGAi89ZDPhBa7e1eh4yhzW68e6puxpYl63
76vWOJQDkduEGuScAoAgg2YwqieAq35rmmhexoT5TuB0m9g5TD962tV5pKUeO/ixU0ZO7f1u6gZp
XtGNq/unAjw9cI6XS+jos3YC4gP40KtmcZezkY5Vax9KzylCnnorOxu/td0UmqRfQe42DQhPIh47
a6c01yC43NuNCTEVXu4g7fITNGRBO4gsgp4a+rC83WBl27JsdvhcVEGYVWdVCM5nxA2jMEJwS7yW
HuuiccCrqfGSJ10ItgeTJTR0c+uPMXoPSWW4wWQ0z12dPBa5f+JVkzwMVXPoaIVMdMpXTgVOtyzd
ZObY/U1MDrapOGujpkuroHZLJyjjfjPU3luZiQyl9eFIh7IPGGlXGskfjPnmS9ErHfTUYkHnT+2O
p9AaL3oLXSxe3q8GPzWjlLHIcLW/Xp2FA6jzvLQEpV4VUqHxwJXgbwehfhqwMRXrGDloHsQ0/z54
zqMsxVtq+1Ffejur5k82aQ92lkWmSc9C0N0Q6ztL+A9xaodp1u6h3fUGSucdtZwtuP2gWtVFUztF
rM/XQEwfiqHdZhX/4sYNevWSx4nm6wr5rkl8ryoS9a29kq52gAovPFvvr+y+fi6TcVuN7hfixOec
Srnt/UaP2OQ8Jg06eFPe/wRp91tl9hFysEenMFa890E+lx9L1tNdocnIlN6wMih2gmeg88r+BU3t
vZ6ILiz9LAnLyU+CYczpuiJAhPtaepzMDFnMPjunQxuZwvqllba7tqDTHCHhRIO+L3+YidvseZpt
nA6i7khCODWY+cwxYqA22dhJsbPQCB61ELcJQaGI9JAX/8xS2uzzxieRy/UAvSl9BG4tKwAlJA27
pP4xCIg+OLG9AC3zFNAGDrVDEGIAWTbzoiDhdxlfAKJUx4BP2QencUsgvkAcBPaJl7LlK0LN0Afb
mul3LJr0qV/7JDXWRo1ux0bXfhvtuKrNLooZLVZJBwZyKVH58p358O+kxs5o8fzWDU0E/r1+Nw15
jg2a0MdMMHAfDoKv6hbEjWzir0PVmztHy8Im1r7rvD71mg761v5cTOZJG0voN1iPad+zw2DIAnrc
49nxy5XsrI2B89PV1reY5T/8gr7lSWEHoI8jIWkaOEV/+Flm8odNxKOh14fRIlEq64Ob17ukn0JG
fTPwwH8+ivQHsqRw1bb9mKLesh6TpAI5pfEoKAlYa33RRxuugIeWNEO9adYWlXg7olxPJXmILWOb
ZtMLyU076DP/EcmIl/se7Tr2xGKhRAxxbuC+rjJONPeQykylc7CFTOALeB3U3XjujPRc6VoQO87C
JfiesVQ8KBp1kVqEwgkycO+piA8PPryBctEOnX3Q/VY/YogJ5G56423UqnIMQf4Jz2+bEdHXMSoa
Y/QkG2Onp5m+aoq/oNnYlFD70qDeNvzhPBLwCIeqa1FNN7lzLPQGxIhOVJqjXFUFnyLIUk5fWUba
Rwbp5M392bsOJGbMIWpANspA4O5VXl4MwOFCsokc/KkEgzKlXrwfy0G89Mzn6PlIY5Dd01Ecynas
FmJoZ/745UTivDroEMBL8wZaxjOQf3S7uD9QaF88crPhr24hil0nONgZ8MzdgPuQvqJmpj1DitT5
lQNHsSe0g0xOopt7CDY2e1trva/gWbUfm1SwtSfq3ApslwION/C0DsCcCGB0mQ8rlti/qsZIXrqx
qllo1G3yPGS6PM+NSis7T0BBjhyq/tWoTf13G0OKxZICLhmH+pnYE7A20Dn5Hus2yO8q13/1YgPh
66iVeO/z/tGd2vjRamv5wD2aHjQt5RFSUGI7ErDKyC4WoEYm6UPXDhC6MJj73Mp4/BLHTv8qyxob
AEHLH2K04LXFMQtT8JrGAaeOVoBfAO35WSybFTpmzA1UupZyMtdxAdAINijk0EU6s3Yrj6pepkxw
nWBAfl8EnFlaQLrkTXeg/3p/z10/AGAJtXkw772jsZQ9h8c5qft56lwzDSAhv8nN72LOAtmvnzYE
UK09lwBmWh9VGKEmQzeJisgDs135T1ro04ZBo/cpzUxjRZBdXirpXPsiD7COuRMI7210fs0j/+AZ
dHuyxgKn5yBbx9hNXTptyrrm/xTUH15MoWehO/RAa94f5vVbdC45gB9ppoyGysn8qz5YNeOBdVzL
5cG2Gr5qRl1fS3f8JKEGLkVYAdzVey/iAEd3acU2mw5iMbU8EFAzPvNhZAjoE7IaO3OpnPhenVEc
A7KcyELNaRMgIJQLmOkkASCSyQOdZHaUhQWOELB+P3UOb0EKOZm/2Simg+vaybGZJu1nRlm6hY5S
D4hEUX4Xk5fuY3iCVR3TKWwNYLaL1kvOvvQR7lUkxksC+plmOU2BU9hGFyaiyFc5JAeDIafgRx4E
FLh4xdeDzL2ob6bkEU6kC2tf6AEOY7+lQ/tb1JYEUEiDm+kqvhoHMI3oA6IZWYMX0yyhoYKzH4zO
sGoo9AB6j6XwbEMSAKMS1pmdrK3BRmImd/1dagocvIkakcFBG9OVUBV1Mit/A6L3DxmE/ccfJids
ayFWwiLd3iB9vEqp4Jus5OxJLzsUKTskgv5McaIdck8YeWCSDBzTTtP2J5HFfbnwEr3hNiDFBl1q
PEZBd6lui7pIjEkHFvFgCT0+9FXV/mCg9n4kohoXHlvzqqu7YkZXmuDdA+WYCq6cmhjddpL1h1br
yvUEQq8nFoN6kWuQaQcJvbmKRZU/ukYe/8FNSf+Dkc48tDPzKfjC1CQXa5kG0FrTHzwy/m46oKyd
DHK+Sb7EvXPDP+KFPYuN43WJ1OF8Z384z2lMdcAF4Ykdpw7b4dimwMDUL15CV/cdx40JRYCLnCQs
zYRViuNgmdUjQ+PJg9mKb40Bgklbhh43oxJRbmHz9dSj9bAwo/tmb8Qc6MNGZyD6b2b8+rylPozP
a13NS420P1SAD3bp3yp9pWKXUyAT0PBQ2T/vm7s1nXOvP3aOjySlOkrwkXNfy0156KcTMq/Q9nko
rTei/XPfzK1R2fPmRGYZqvQq4dCIVkRvcGN5cCo3jBOrCIqx+OYO7LfOLDGzrn+dwD294PtvDW4m
OPUcUFgALKYsIc17IJszOR0ERb0reZrsHwlh4VQsMaNcGQKcDuGhi+2PPBfi7MtFA9rTd3jPsyfL
f4QkaCy+lSiuud/vT+ItKyDMADYMWTvMorI1SAw0OHPs9EnKbwPrAYQgaAZzUbNe6je7acnCcwGj
AUxQXa6M1RaydXH6lNnmnuR0Y8kq6PJqnzve9v6grlwkps4HvgMBD7C5gNhdTt1o1EZcAPL01Gjl
mrvsy4iHt9NOC7iV98TphX+c7cwscDPuAWhtZfIGX8fTcYAIom8WkVlDoAuZkpeUHeLuDDB1Jl5q
EMxrZR5kwxm89wtb8Sr4eTcP1O6MIbzGlHmiYoXQRfrEe3dO0bzUg/aj09soi+v9BAz3fzCr8E7/
Z26Oij54EYBZ6pza4B5nhg2ufBYSME8uAZGvQitlTMqU6tbQF/Yo06eybwPX3Pvtwoa/sTfgK0xQ
W4K/z8HKXY4ioagNWT1GgWaO0C9IWFhfi2p3f6purAxqxhYQ1cCfA235P6Sd147cWLKun4gAvbkl
05ZjpUxJqhtClt57Pv35KJy9p4pJJKHZPWigB41W5FpcJlbEbxaHBAtDLElvIrcQeYgIVJXvM1/t
vluFru+ixIg+WHhZbJzyqyNDMRJJUN7nAOzfj6xPTX/qJTYYHBhHNktntM5BkGxcyivb2BDBmswg
Uo72ZU9c10qhGPyJD6QEdqtesuElqmdfkY0pvDrduT6IMqNa+PuKy66mgZyEmhG7zV8UgTmIh6bw
rJ3Yq59NTka7x0HUUaNCO97+dksuE9AWIgMmQt9b5Lm8TDuEsgQQ0kWJq5TBHrmzI92IA2aRr4Nc
n7u8+F1p2mOsTzu1zB7k9s/t8NcbgCqYyggo9mv8by6VvdllmSymaqGHuUttXvvQlGX2fYjlbusz
roXhd/99NgEcX/aEutZKyqnKCleNUN6KerXaiUW/BbFdmctZ5xqDHZ0KOESgxRtGGeQorqSqcMUk
efJEGeOFYJ9bL0r0OYvUB3OSdoGkg0ujjtukGxviaoyIs9Ik5y9QcNektLHXzamMpMmt684615FQ
H6wM38vbH2w+MN5dAoso869488GE2aUvNWe3ae8YjnSBpmiXjua+TM95clSnxuZmuB3yag8Skoc8
iBQqSbPQ+vuQJebFWipnomt0g/eQ8ahy08GLdnLSYx+pVNHlv4iHngTFN0ie1P3ex7OsrJ6iypvc
oUpDpy+0vZGlD1YR/WwBN96OdXWKzWN7E2sxnVaeKYpnBaKLp45rKvWxqwbUPrbkxNfDcP4jeQVr
dQlnEwqfFgub2E3KUbanqnGSwczssuo3bs2VbwX9DQQogsd0LZeKJepQwrvFlsBV5Iep+BJXT0rz
vY6CjWm7Rj3APxI5k1GsB0gCQOr9N1LKJi5pBAqumCMgowz2FINVnO4zDUf5FPu/Tsp2VTVoD2i1
16eO9sfe7IStotbVsT3/DE5t0DkIyV0R8YVhzGGf4mo0tZIt+ns/33ehBxv/YxZ3drFl37XyGQnH
NQvaHE39JSXEKkNBU71W4KJ9EuKvsn6s/7lL/3dE/wmxKJ6ZYc6Cr5jYLs5t8CrQJhNb7l9uL/u1
eeM2BdrAg5tSyOKgVMU8FVLB9NxG+RmYiSNZz31zloR7a8QGwt+yFp130eLQmgtL6NBz0yDpskhQ
siiQFd+SPbefvoV41ZXVlo+FtLbw34aYR/zmXByFrmjliBAFdbsHPVVeYugcfYSCgJAU6akeB8uO
m7yqbE2ZnmXLj+2hHb8rg7bDvcjxPOVDHurYmJttsbFb1pYNxUKU3MzZGGZJy6qUqFB9z/PcZLrP
oeIPNHOsraoCZfWVWea4nI9oNDRRv3o/BV2ARkhN/8GVB1Nyx4QKXtZhh1b09PRqk1pROhQ/i8iw
Dp2p9F9zvcz39aAY545KxI5U/JsUtRipRf6vmlxhJ9VQW0VQKo5WWtGuS7XuLifEnUyr6VSKcnv2
s06g4NVRympkozsKYp0fpZT94cPRbm1TbHVbhYx9xtMt2tEDCO1xxu3EuCFg5VqUjqyGou1p4avR
6dJ+aLuMopqm72qagolOL7NuTWGnhiqkGaeUQB2LH3q6PubY5Y5fDYFdTJaTigluYZEv2KOfG3ZT
YWkddb38pOAdaceyVNuFpBQ4vA/VQx9J6YPcG/1JhEVxjCw9fwgbK3WAUwmPQhZ+LTOjNuzcHNKv
dTdQEhzCJN9RDx0h9I2VcCynotl3SqTtmzgonlFCUk5QTowvqR8oRzoxym5sw+aur7zwLsv1BIqG
0NwJphDZYhqO9zXKTG4QGLTsugJEB4IXR9jjL0GIWafXG95+lI3sTp3q6BRbWnVsU7HYWwEAwYBn
865W8PhEfyNxgcN6TuhpiUP6xnymerPLBO4YL+6UfaUr2aGHD3RoDAF/dhNzsWHw+4e8CdS7UKEG
5bdSfBpkr9hTaaaujfK0DdnYwqFvkHejpWLjUQzDboBXZAeDMT4UY9Xygdr+wTNj5PbUXj+Kk9h+
MoW5VhoZnlsZkXfoefC7tWGEthaiy51QLIf4SzdSFQXzoGrek+I1yb72YpBcwAjwNBXFz7fPurWT
gdoXecSsk3QFq01wtesaTzddnCwcIwA900vpDtDOS9TKX27HWjtXcYAjkeedfo3hDE2t4Ar2Pdca
MtNmk96rSfwoyAOddTMHMxrvpMTaoNvNp+fydKWON9scwUtHGPb9vqeRmViTNuBRkyZ3vhIckzLa
ZZb2jExFjpKPfro9yLVzhiSbNxllUiCPi/zMNPpo6qhFu9aU/sbLcF9F4QadZW1I9HVgr831NvCA
74c08oZtO6X3XHxvnUYVH4wcr0zpV6k1+0Cw/hUTzZ0LCx5DKu5Dns+L6wloqheluWRhXweRAuJW
rEWHZNrC5qxdA2/DLK6oKOo7lCsmy50MN5RLW+jP3JkbVZq1FfgmyF/sw5t7sGijaehMgijtsTcu
ff5BT7EtDBR7Kv7U2kZNamNIywfXpDdCFdYj0TrrsyJEx0Yf7z1OmNsrbm0LY16szoqFFOiXYSDh
Fqo5zdJGvud0ooek8p2ZRw7wq9uBVl5XdMFQQaWWjK/DkujmoXaSFQbG3wIAiP5PyM2khHeVt7dC
bk/wb0AQ/m8R56G/+V6YukWtFxDRqstDkUMVLy6D9ooRu93np0DGbwgJ6dsxV9fIm1Eu1rvec/tX
IzFLNXXiLOVCetEtYFNFeqiT0ukH9V/LOPMO42UMd3CWtlgS/kfaXKIfBJ7LnTXh5Otr4Ia8b1H4
8/bIVheKRRljrmbgkrfYYmPX+DGlWIzba303AEEri1ffqg9es4Ehui41MCKAobRXOF8pgy0PXU1N
lKobdBcKtZuV6jE19U9lPzCJ2oc6Gve0nxN7tkxEDiY4WpHy6/ZQV7YedT0awrMrEvnE4ogU4t7X
pDDVXWlEcibt/NwZpwgIVSlM+9uhVk5jQoEcBjcFZGpZX4zjWmxznq+uLnyZhpPfkxnF+inERvXf
6VFgVeZRzSQ7irPLyyzRrbIOzUpHXkxzAs/cYbJ3FAzvofOALSTxJldldR6ZRXr6NECor7/fgJLU
+EMzNbobhaadCNMnVRAfB0v7c3sOV8PMbQIaVbTZl0eYWIwRBTJPd2W1FGxBkr+2stIcc1krTv9F
JCRwafgBXkeA9/2AerGM63yUdbeOGtvwlIM1God+U+l+bUBokcytRYQmaE29D4NPV13kZgDwra3d
WpQ7WwFefujUwD/eHpD0V4pzkeGw1RS8p4ALXPvAz2A8MdR6za1MdMlHwWgdWv6SHfoVkNMnresc
XJoFypZBWe1LPaQIbuWJLVTF71Ts8i/gPofSlptKOsGJQz9LSytwd5J6KWO/vydRGw5CmYc7PUp7
x0/6YrKp6TeOpubajl/1e4wlGtNS1X30u3zYAbLNzn3ZFucwSHS7tir9qKu+9RCUHhUQ3BIc8A/w
I9GkLp98wVKeZS8AZOmno4NsFgqL3qQdPbkJXC/HzmnsG3+Pkm2109q82/uYOjg+wKUPSLHr5xLk
kF2JarcrUP6ydS3PnEltp0c/6n9k+FeA5jP8ux4UnVNzHwOPE/FCVof4DlKH4RTSbGrrV9axKEXl
selqnK3L7pPfi8NxyGkB+1pk3ptAEo4BCtcOwLTh3k/iprAzH+xb5J8m9RDRscul8l7jNR3aYCaz
fQg1iueKadwVVM5PNEe7YwRg4F4qJtEdDXW8pFVvfUKPXb6vfU3cC4KYoZYfi7Y6KOJdqg/G78xj
QHGlTHcBSIddgk3uHW7Hf9F21qe4wikdUGp9TDKvOJhAQByjK6Qz/zTZStz6Tlsgvp8oTQZmUfFt
DgzfVswaUK+P3HjUzC7V6mwXaJCCGx6OLmyezJHyqNlJoNH/tIOBd5oX6o6ohOZdCpP2sSs19Q7h
yv5JH4Ab+GhaPJQVNGNPjYRT3PXSSxyIDQtLGQYE+U3pc5ZU3sZVs3b6UjVEioeT8bqd3kdem4R6
olHUzr/pvTc5Xj6MtheKL1pVk6BE/ka6tZIf0AxBEgrgAOC7ZZe218xCTWsdO+9g2mfJZ6H93Q1Y
IMbwivsfRb1J+LkC5HLovw24SIKUQFMFAegVSEq3Sr8Nyo/MewqDk6ZcKIjZtTg53RbaZOUVgwgV
m3CuagNBWiRBYdRC69I8PFnkZtdxJv+rbRtsVWCXvCb4cyhYXPXuYx8jkIHV7XbKL8nDDX5CoVff
otv8FTtcHo6aLtHvmPH+2vJrDXJLlgKmxY0zTTjgwJ6fqgLhCaHNfwxtq95jHK18SVQ9ckY07Byt
F6tdUkVAbGKj2DGC+hKljfnvTwMSMTjiVKRoyCy74kWsJdkQzz+rNP4AcfAf8K6J9gpKthvJpbq2
XskuabRCBaJrsGhQ+FS04mCaTBdTkXIX9KC2cUj5IraJ7Iih8Qtoa7rz5BTrPySSQMBE8bHJopnv
jRTLZKn+k97iGkAlFKHEMA8PlTQJDyHpHUVl1Gq6MbYOaRpjoGlGim2UFYW8SM8ppFiDk4epdM4L
qDnUTPR7X6/1oxUO/h7wafYSQsrf64LQHlT/JKaNBu2WWtOuzXL+P68YijPxAHYLWBklnYHSyKDu
OclA+YkQ+1Xw8hw9Hed/jYKZWcHzu32/bkzfkoimD7IyJp5kukavQaT2vvQd5ny67NumbhyrsXOk
DK3X20HX0odZJwvTabKiK9ROruR6A2mDoN34MBb5i17qn/wIKY7bcVa3+Zs48+DfvK8sXyyHbAJK
1vMMHsPQVnE4vB1i5dGBie9/hrJYfrKVQCMhuXNh9MvJfa2xytWPASnA7TgbU/aXq/RmKAag4Uyt
GIpfvqAtzo34Oe+eb8f4m7ZdnSb/GczyWVEiZ5mQ75hukUMBCrNPiS7Yslo/tXX4K870j4y2hKeo
nmIlfIwi0dbyZjdqxcattz5YDh8adPDQlu8roc5G3nC16XZC4ggQG1LoQEig7DfGu3b1AOuaocpo
DVOye78+tCHI4kToTVeMvZ0H/TnJNbuT1JM6Kt8qTf3VRJBupv5sTOH5duy1IaLgrrJ4YO9eqX/J
VT6luVWYrp49iX3KCD9k9evtGNdqIlxC3D/QormIQH0v1r8mWEVlNiMVp/IpEr6lZgu766QZD2L8
ZHr7lsJQb536Fu1o7bEtHoe4sdt+4616rd6w+BWLLVKmgOWHibqXmD6JQ2RHgekI6j7OIaKaThb8
ljz4vRtPrrWt/2boS/39eJDBAnCGukaau32iv9SJubEl1wcGmo0blhfKFbChTAO1k4PIcKMhdsty
vDeLOHbUvHChz33VwuQ7DyV04b2fkWxuzOrfxvtyr87vSaTw5jrsco8EhujVmpSTwrRKKToNErSO
MXn12WzV9qSXRejopp99TsLRczEzjPfg5TOkRKHQyZ6Pankh/Kw7ny8Qd90u9L3gJHWyccBttt8l
o5HuC0v+Po6VTi8IA5LW0iO0dEXxpdM1uq1gIg/xaA62lylVavcywLfb61dZ3SSU00Gp0GeG3P9+
f2ZmTUs9MAxXjjlm2j96LWQPXa/LJ0MupEMepbHT5hDGyiknvWoqbONSOed1NFqsZyG9ICMuHNOg
7S49pEeaEJMB3SoOtX1Ut/CGRy+1bMrN3sknuXDQJRXvhsGrjhLvQwd8oeDQMSzveFapDxZav3aE
EsCz57X5vhBK5aHUaIYk+li+WNXG9l1dwpTNkNuZifDyYvTw6+qp4lJ0Q4QgFK3d6/9oZPU3SaUc
8b8R5l/w5lIJGzUbNYk0WGzDXRrXOyGFz5ZttChWx4GCCu7OSNKxWt9H0YIA9UGcbl2zKD/JaX43
GfJGiPWt+J8Yy/Zn0UtylbWa4ebYCyWtTvVNn36baJjaQ9y5qhTth0G4y7psPwVbbPS1HADbgf8Z
oLWoxqmNaqURW8cdEPn0la+GfsmpMCBseHs/rE3krA8D0o+0+krnC61uELxxbrpS5cFutRBLE+KN
q3c1BprnrLe597LEbwtF4Ad6pxgUkGRbz6EeCp28RWpZe9XO99Fc7Zsz98WKEEsRnl0eWK4vniz5
BxAdfNfv1Go6xf7Gylg7Qt6EWvL5AhjNMYVhyx39R8nI7Lq1G+Xjf/FdKGyDkpq31LIaVlpibqJd
bLmGOD7TpXgeG+NyO8TqjGHkA2APzOVVm88rpF7SUw9SRAnRKE4sllefiDspzUWnqlr5aMhISdwO
ujp3mJ1RZKbGDXTj/cbttMbPlGRmYiA20Gn3eXc/mBv39N+ccnmPcTLQIWD+KFgu1oLfNBo84Zoe
SEaZrLR+VKP0ddJAyjb5B6OJKc16F9FsXCpyF0moAIYpqPlOPrZAE9U55WsqxudGiTq7VMuHwPwT
dCFIaGXrul/bGcCrZrV0ekTcR+9ngzxqrAqlsdwon8ofVtkkhzIy5fPtOV97j72NMn+TN0dyqpo5
uAKmQwtUu50MeHrP1nTKEhQ1dEQVNpbu6sEJmAk4vjQnE8s0oidDKUGikYd6csnFCTRFRzhxF2gG
pOcYiL6Z1PV9Bqn+KMmleWa2q0+3x7y2uN/+hvl8fTNmCly1GXat6WpN58jRFPAlrdljAaaifEm0
cnc73tq6ptMHHAdRS6ozy3Wdo+4nFInpqmW9zyIkwT1vV2HUdDvM+txStyb/xTuXx+77cTUiBZLO
I87gZ0++hoG7WOX3jaUkdqcEz21ufM/z4bXxNEet041JnZfjcl+Zb4IvOgFiA3Eyt0KQD5P5GFXR
2YrSjftoDQhI9wneHFITdByWB0RcqkIWI3rkauKzleW7ybvrB8SX3Din4pzu5bbfe7LlSLp/bCTf
uT2/a9cuma880yE4EZfTa5lNzfue6ECKDsqU/jGs6jBpsAGTcutlvPZSfBtrMZuxDtA972D6VxN1
Zcqnx8ZXP8nZ9KlpUEjwh/xcFO3BGMTj1Cj1xkq6XrAos7A/8UFjnFc1LipOVGaGnuym+JU1PZpH
J034/a+zSQzSTAOc9oyXWbwV9VHOES7pdFcJhG+Z3CBVnD8Icn1f6sXGGXe932ehGVEBB0VH8YrT
KtQ9FGe1paWY4pfEbp9eh0Kxu+JeMbf2+vU2eB9rMawyn8Ko8+nwydnM5K932paV4vWJ/T7C4gIL
0OwcAp3RRPUlMHZZ0zg1rw+KsHr7e7NmsTYeihVIZHERgd5cnClTYjSBMUS620XSQ+lZx6nfODiQ
/L86OiAMIqXM+USH+6os4gu86hp19J/1HE7JITaV7JTKRbtruC5qZ9Ba7ewr5rRP5b761BtdsIsA
Pp2LGixwZ/nT8yCU2llEC/k5y4rg4Jux+iUKowGXsWY8soX6L+D6tA+kF/Gpk7zkVCh6Z08TYLZS
rKNdFQKsQ99B1vYQhst9TAHsI5LSfEMvUI/egDxi2ZQdWq9Jd0oyOdmZOvQkpQ7MfVYb0UGBTGpP
YhzcxWjyB5Cz2/gOW6lvVaX/MYh+X0uJ+NzoFVQ3Obb2YLO+TaXYHKsk6nZBFRcPQqtOh8GL1XsI
wFpne2Wn2E2Xj24y6L6rpTVsPNAhTmmpykELoh/DWINVygPJ8QuUQtTSE56sMesfYiuM9xRjOnpj
cXGwelHd4SaE5S5i5B8VmMB2mSCQkg+tZ8thEOwtL1KQtJSLD14bpA7kWOPFE/T84EVNCh9aE445
imj3RRnp6NgM8rk01K8FRS0al6Zqo4PnX6gSdI7g08yUalAsZiWl92jY/vB7KdhltUClsp1+W1sq
/ddHMysIWNXMe0JvYNlfaTtwmkGFBEPkNXYu0k81fQf3Mjv+dwoNkolU0YxZ1ZBCyBItZiGZMA5K
4z/LkXSyIjqagXdfmMWOppMtROKuTvtLpavf4yZ99BLxnzsd78MvLobWb9twoN7/rI/mt0mTX7Sg
OfadvHEDrB2ZcFxnRBys3is/TKPRQ1VFQf/Z67SDlcT3gPMBtsJPGutjJnX//GoC7jETG+EpUzpc
XuyNUUtaL2n+sxEEhxRmo1f794mxhUVau9dmqSqw+yC7rhD8fiPq6Hfq/rM6SK2dZ8EDu8ntW/1w
+25bOzRxOASWyZsW7uni0OyiIFXQjPXc3Mx/qhpM/EbyNpKhtRgzNxLcEWnlFee0auRUbK1acOWR
mrkCqzvZeJqv5JOgmv4T4u+/f5MnS22qVqMGA6HTCx3Na6uz8zQ++Y31WS7bi14Zu7Yez/rA6SNs
CSetbWkMfObrGlHmq2JnHE2mFhqF5w5GcoiS7wUVxWT8Hk0b87gahwIH1hEzJXmZnONuqLRiOsH8
z0b6+Z9xbLFb44Oafb29JlZAXGBXRGQkDMy8KRUvXgEYRFkmPX/BZW/JTCkSR5mAojVUNf+xVWJE
6vB6RCCnqU9g6qVd1g/miU59uLv9S+SVDAKxIQoHs0MN+KfFL8nVqlcGqEju2NAulEN9cnLN6hwt
Qw4ySqTk69gj6492L95mulE4VedFxyIUNQ55L/jVcMsdhtgHP1iXEXiPNjkqxfTNrHwgVHSfD1oc
jyjnCf4+Kdo/oaXdh532u41b9XGq5XbXRWFKtROLxdtDW9ngjGzurEi4c0G2ev8CUkuahxFuba5g
JIAWlL2fGBcxy0+3w1wr9fEI4MKZbUwhiyLu9T5O7xdJnwiB4HpoI2Y4yQ4qZeBcMZ7TSXPMJkOX
R7ArtKKRQzqqRvvcaeb9SPPD17OzrrWOEFRHc+gfJbNG6DA8SbDPbv/IlSMc7xxMKv5KS6H+8P43
JpXWj4UoCe7YfvBEwCLJThZLOtDaIR0/3I61tqJwWaL5A3OWrH7+LW9OCj1WAf2Hif8cFp6dlz8F
U98F8bENj6MgO/qWncrq/PNy0NE0nU0vlpcwz3c8cOVecPtBk7A6wOAl0BTInkUE3GcC+5A2lnyZ
KIs+eIbZwFU0kp3feF95IvhoXCrePp0NYnUv8X4OCcSIIlU7uzeE5qCUnXGP+o3/8fYkrS1OmDnz
nYAeB6Lb7yep5J6R+8TiADA/+ygwKZBkUGPb346ycp5JPNxQFZnJqVcU38bUSn3IMkh5NQqCpNYp
SssQsr0qlYAkoOV2O97aMuNBwlnCW3G+W9+Pakr8nuwvF1yBdk1BLaW3/iTxU1NCoRY3ltl6LJ7+
s8w8F8NimSF/mFp1ztiEOUFtsTNM212OjE0hCTaKivbtoa2takDg/xtu/vdvVnWi5nKhJQxtijTb
l44WfBzDemnkS1jJUEj+fcNyrIDwnZ/e89v7fTgNebIKRqXnYgR1EvzwtfOUYy+E+6oOj0UybeRc
0vznva/YACYGx0N+QiprLLE8RiMqtTRTK8Za/SUbO7T4pqPWcdDv2bdBbKND7Ai9vhdT66Mcla9i
2tmalHBwGy9D3z+URXHyxHCj9rEy6zPIGREDznCoj3Pi82bW9XGQxTDndpq8Q4eJbVLeCV1rx0Fw
GvzUAa678ZlXVtW7gPO+fRNQGqMuBrjouaaA7FVs3WUZ47a4pcZxNwnSxmdeQT0QjhLSX8dK/uDF
dwYK6GUxajju2Gkj7a/2UZmyg1i/6rhi26WjjP1R8bpTManHWE4jMi9945BYnWPYtAoGOCQCy400
Ck1gqtjaohTh2arw1A7HrjjojWtZX5Js49xbXWfwKahygq24yuSqAoE4wF+sazHbqYm2N6UHf/iV
46XrAc1PTcfTN5I6dfWbzg5CkIZmsu7ipJA6nBjbvPLcQP+QD0AJdUQpG3gpqmQbzcUYvuKRKqiB
zX+Lmp5ldwANC/Tpayl3hKx24r9EFjLC6TE2xJ3l9zYd2qfI1I/5cGqqykE406k12R68k9DLTqRi
dXYfiiMHIHi4xs0TuA7e0dSeIjJ0v38Kw++ad9Lisy5/F6wvo3aeynNA8/v2qSWtfVyWF0pMVCqZ
gMV6xiOYxA1msusPr3W3T0c3Q57MCCZbmn7qY2a30knWu2dBe8r6CHR9wJt13MvWAOISFxIxQtZo
S7dGXvsi809C6/mvZvDinvDUZNSlFN6T7iMx2uyG9otlejYYe5iEyn6cIFNKhwKsW/GqyBy0COqq
5TcBOKamTXs1+uHXCIOCDZuGS4cxjZohXzariv7xogcrV3deufUKXgEE8Hs1khpW7YykX2zVxiuN
Noo0i45Ua2dRsQ9YMqX/J+unnSzdCf1LpjYkz1+a4jEH8hcr+47XnhwcFfGQqhFPZ8Wu01dNz2zP
u5eE5AhzdDI+Fd2xU906v9TWS6+epuG1a5Kznv1KS2iToXkqgvPGspCvj/v54WsB7qV0ga7g+2PO
NKesCWpPpesh2V3wJNR3aXw/VhdQHSROL035Ww3PVC3jTZHGecUtbhoQ9eRqsx8rTjuLFanWcYcs
dam5ka4+WkNw1HSKFshH3B7iypN4Bu4D45qrM1fuCAboDasoK8015Qgp1IdG+mcfY+7LtxEWd9Pg
t1NX1y3waPXia7UdKV9uD2Fl71LHkmeELU4AWHO8/0hWOyqdn5U6Einqozq0QH3Mz9FQfIJtvhsN
/zRodbpxIa19Hd4xqNDpgJSvnoNGL/dSF/F1uqjmWK6N6mPegSjNOnWLMHgViqUH+np+fHL3UBt5
P7xI580Ulm1yQXC1yl707jC1G2zOrRDzNnhzm8t6LnRdUSaXIBu7M7wXyqBtkLi5bG61Sa6ONEYD
YnB+8sDfu4IVTH6eRT42KhexR+O8b45iFBk2/G746VCwWj873l4dV7n9HHDG5VOVoYK1zNikvtQQ
ECniSxx+CXTEa79XdYIU9+l2mLVxQd6Y9eeQwAbL934KfWQY07a14gtdqAq79vRQmDVgs/4n2fBJ
a4w/t+OtfTLYPcC2SQ+ue8LlpPS+Z+nxpR71xhaD+FPtq24hq/9aO2X6AIHwYOQIpBe6WH0JoGzJ
mqb4ksA/rJBfKX6WzZfbY7nawIsYi+UX+WGgRp4YX8jxf+FM+2VS9Dv6XLRqcDLw8yd4zluKF+sx
0daAr0o5cHlLTdTpxnxQY07y0K6Dj3pf7BrllcKd2t2b9VaxffVzIfnw/8MtsU8CvGIIK0p86Tt/
l05o7Xal428tirW1TusRV1dQb+jzLK6r3hw9CS2L4hLXRvBB9SftS1QGiDh/Cj3OwttfbTUYYCba
urPs3bIIOGqZn/Dygu5VVbtcpcaZh+dZuhg95o1Lai0UdsnU3dCtlGnTv99ciVooIa7uxaWtOSb6
lzGHczL9JIu8PaS1RUEHV2FHceRevZVTLW9jRRHyC4Yi0kGIRd8RJu1gRtIvXY4+ktA8iI3a/PtE
cnLA1ENul3veWlyQbTUoWRtV2QVLWFAcjS88GHE12lYuCzt/jOSNeH9VkN+lFjNUcW4e6rPk3VXl
SRulUBe6ILtgcxfRcBoiwenpaTh09kyjeK4CYR/lPfLC1ucmFfZYRrpJPGqoTNRxXz7LGpXOIpQi
vOTk9lM+QUVrTYQbbLnzi4/sdmmyRzNRzsQZbL1AJafoUvGhULRwV5S6uC+ysLJ1/pOzl2Ewr9dt
eO8HkecMVR8/16XOn1UIUeYUAibWkDzKCN/YKgA7mju4rOwS3vf6BPuJl0pnJ8mQkO761ikQxemh
6nzhTLva2zGHkYuTViYdlB7emeRFvk2ZycOmpUxfe7OVXLGUXs3c+1aEwlgfYNrQVw9jcd8LBhQL
w6xRQ0kNNYPIZf6RcMd9UQRRtq3BRw6FBPuTXuAOmMAvuYhSYCW7SIfG4E1BdY4kZbQDyZfuULH3
vluxLIPjhkXhCHEoO4maaXdpgq+CXsOblUDDPqXDqOz6PO4xV0oNpqevNr7/ylkE3IUGFWJoFGr0
eRe8ue2xFUtm247sEle/0+LV65+84t9P9HchFgeRGUvoKeuEKMLvuhKeE+toosU/WLSj/UMbbMFM
VjYuGBP0tGgRzCIEixskSCczk4Uwu0BGsJsJkHANKDLtdlXnFsFPIdp4GKxNITkn6pfc9lTVFrdi
5WOWhvtNdOn7cm+2/UVqSwD8xvH2ebQWRgPfScmWJzm1h/dfKmgtebCCnsu3m4qjmdc1xY3I20Oh
FP+LRfE21OKLlV4SaUM5xhdG/Gz0AYzK89R9uD2e+SRbHjwaDR2qdfOs/a1AvFl5xYCgHDJT8QWe
269JQCfSk/qNOVu5K/CCpGOJwDFKTkugr9aYWRpranrxES0Pp1cpfgz7u47te3ssK9+GchQfBdAY
BbflqyPqp7by8OO7JONg4wcJi4PO3kaheCUI/DwAjYj6YZ+9zP27oFFSY0zTSzr5iC5lLvSikzfI
r/88FsLQYwPADotz2YrgfkPvXA3TS6C0F8pndt/Lp0IbD7fDzGto8fl5ps2Z/ywxdtWx9sEnporo
VxDEe1u2AMv30V6VEJl3dajwXtfbXrLxtFlZDjPqV2TV8UC8Epwo1VZKosQrLlYyfuyK/RhGNK8F
Ez28/e3RrSxuKoOcBbO4BfroiyRFbctU1VFDvdRh9UepuRflbKNEtzIY7s7ZbIU8QYWT9P48QO2r
DRq475c+qM+x0H8m18N/JzyRpm98q5XR8G5SFWT0aE5d4YuEsEoDINn5RdVzyp30CwRr3OIYro5n
Vn1CvR7R7mUSnhqtkOteznjUcj/V9Wutqoe2Sfdekf77OkD+GYsajcU3t17eT52MGUEc5IynzLrw
aajl30Lohc9N7GMLpaBMfnsxrFxI5FgcdEwiDaXlYsjrsRtQW8gvfZJJj1NjBI4cdxaS5K3hSG0T
QNYOzddECeWtDszKmUFoEjusETk5li+2iuqfZXlhcRHqr8LQ7Iz8QwPZ/vb41pbH2yCLxR4IE3hk
jSC6Agux+xBvdhhWhyEbc4pizc6diwgG7tno0E35pe30B20s7tC3Bky3VWhf/VBvwswDfXMlxR2Z
OdoTOdUV3DK740QaPAwtInX/j7Tz6pEbSaL1LyJAb15ZrrvVpiipNRq9EDMy9N7z19+Pc3F3qliJ
IjQXWCwWaKyiMpkZGebEOa+68mcU/vkf9g2KP8YlYDojBLs2l0MPXcgKqxqidgeKw1WbT/ctCBd0
YWG1b35hkEU0cuEpuf3gQLynQDQC7GC0zrodu1H29b494XcCtAOqhvI5rCbXK4IxIg5k1MS8WY0Z
+Zp/TUMFSN2XNkKu5YKuHg+e2n/trEKuaKyK0qi6wrPUYkIAqzcPSjNVu3zsgKVarYQq15D9/vvL
q7gUqhaBpJu2gDGCOGlrEsIYHGT/E7nRaIsTWbiuCxOLj7w4gGU2ZxIcbaVXFOh+GV4El6Fp/giT
H0q8v/+pRKaWUhHZOjT4/I9rU7mPFBT0F7nXhc5OLdIXPyv2CG40jNwhyJAZ+oaXEJ0NwmQqErD3
4HlX30zLJTnVJyv31EJBJyUiq0SpLtma+tgys7pUI75ICS3WJak/yFtdrfpubIVIwr27WMrqWlGy
mapat7EB21cD65eRelFfuS2ktuaWXrvoXbzct5VTkgLmjoOUBTl8G73+AgP+vlcLnsWNgELkxpGc
ZQaB+SEG/FZRv6xm8JpAIOqpufEBYNWzFoYbJkQfB1CFBosHIvc3tRsrMCcKfJyBxClcbXqbpS+d
sxGsbNlY/n5xh4zJ1PNQMfg4EdNjM6TXfe9uMv+Kvsoy3KUiYA1t0xoC1lOaqkxzzDxlVOmDvtVt
udey78XWSK3Ig5uLMMYSJoPLXY7ixWr0cAxGqywKT0KzNSwfuvmbVj31Yb+3tGCvN1tv+T+xz9q1
8oEW/SBaGdZ6YUCwUgDXaeGNsTF/sCRj3sVSre3lUZFOsQ2VgNn3774MG22pGtMBxp740A+d7NYF
6sRKZU67SdNqMNFSsYtUp3jyGV7c8F6ijwz3I+CLJR++AYhCPjsMU+vgTPIviVq6s/lV7Tb8vXDr
L2ysbvkMDDzIHO5D45RPljrAnD2/F6r2VMXlXgUm5OpxsoEpEa4Lgg0CNh1Rw3VxE5IwRkYrIlPm
o3dV/xj2f9OF+Q+eeCE1+39GVh5lhJHemiaKtdAn7nQpciujdpv48/0HRrgUx5BJuBjEuUHjWJKy
SCWYbF/xAZaX06wS7MIAdd+KyBXzINOuX6pYJCfX9yMuK60bJqvwnJ5xpuizX5wyp3an6nOY/rhv
SrQg7juQdchbHTrA16as3EitxNcKrw3S58BWj8oQPEqhvQHfWXZ/fQFJGZdEC85CZ92jsnx0Es1+
zj1ZLwEXyNJZsu2/7y9FkHwvWRZTkXR0+c/KqzhFLKEvIdGgKn8N/kNrOjtHgmo3f4zKcA/GoJo2
DrbAX15ZXC7bhR9LEuLFhI3zRsi3Eu2lCgCukEia4D3ur03wmRjeW3hBHVB8N1cI/uBMjhKab60E
13F8rNEFzuyNh0y4HGiDl4bbgnBbHTsty8LZQkTOU4OvRlaeIFiMG8jJiuHwH1YDihvCCBDWqAld
71tXk6IWnZV4uvSHZYJAsb+21bf7NkSLWQJ2Jj8Wzr51dmUW6E7btb40lcHeQimC8OReTkq3mzbO
nSk43HRFIYih9kNr6h/uwItjIMVtP9ddnXqOHjXnyuy+VZmfF3A2xOC0EGY6Q+/7FqXRUfJiCAql
1DgWPFY7Pyylh3ZWEPFS5OTgtHPjViWDNIkx518zf4oehllNfqVaWB0d2GdRYam1p74PppM9S/XB
KI1mb0Ef9gBP3+j5TZm79TCMp0TS4z1fufeYIxpeegCDiAcP6o8ibaUPJshIYH2N5nyXy04fd2pu
d3ut69T9PFfDr1aP651WTsPPepaj9yAz4u9BUTgPhR8pTwbM/Xu7S/sTWOv3uM8ZAAjm4CGSzPkk
F6F+bOH32PUSuohqgeaV4tM7S5Mo/4mQ40KMyLBrYJrJke7vlobk7WdnYoz/H1U4WtR8+uujZVKf
yvWGo+VPxc/ZUA5tnf4xhMpzhgD4/RN2O3gKTI96ywLeJXe+OWKIZM9VqnSJly0a4U3Y8OjQtt7V
BQiGoX0KivHDWMvfJt9+TpP5xCjsVzlONtJG0YqXIu1S8lnEDVYpiJzktZwxd++B6fTGKH6Qe2Jq
o2gebBDl95d8Gz0sK/7Xlnq9u8ZY+DS4aPJ2c408d7s358dkbo9l/dGuGfDdchS3Nwt7JFfUBFX4
WNcufehqS+9K+uZZ7x/LQHnuVfN0f0lCEyRwHBuwBjcFaCWpndY2etATMvcg+NmgyXvfgugDgQ9i
/JpREgKUlVsNpFotjJ5WCgwwbykSnUqc+G5kxZ9r29p4Z4W2KAFSrwfrxyW4/kCDrDqoKvuxFzOs
+5jVkIrWVjPue2vM96FTlRtVQNHuLaTY5ApEQzeNVrOrzLiAGd3Tx8A6BswJHjrVHzaC1tt4CI0v
3m4ozpjRIja+XlWRKnoSdTldolwFd/zFqP6256NCRS4AGnL/awltWbDB0cbhXhsrW01bm63RhgkF
kaz/bJIU7wyC5oJpKt8/wTZm/T3Dar9xiZfvch0fscILq6uL5fBeKH4W876H48Pi+Hem1ik72daK
jfUJLTGbAvJWRGQboMmRNHEALKT4Mx8Bqw0fVXOjFC2wwTGHzsFmoIG5ptUplKdCZsKnir1yQH28
lf8op/RFDbqN8EvkgOmxcSZoiVLZWTv7ccqaWUU/wwNVNj2nqvTJUYzsWPNgAR/lvbfG4u9aMowX
sx96OultDml7aj6XzC1vyVcKrgKHBoQDNTyqhOscM5emyh5GPfJGQA39iLLw4L/fP5sC9wsqmxrk
kiPelremoVaqSXIiL9W+mGa4T2X9FDbPVezsFTR9yy1KGdF3JJx2FvIIsGXrGn9YmmmfWxnexK8/
Zkb9ivzQA5yJX+8vS+C0mCWXeZ8o0AiKaMzOdi0AGK/264egl7+Fhf/oAOiNOv3P+6aEHwkGKIST
gBpSJbz2JFVqQVNWsoMw5xb7SdII1uPU2bhjW1aWBV8EhFnb10VjW5E3W8hkyuPZKIINRy8ysXAG
Er1SeLxJREke43ZE98XrZ+nYQ4zG3NIGMO52NlEDKgQCAMfLWAJI/etl1GUzpchfhl6oVPsic3ZJ
o+wkiOWLdHwzQ4lhvm78CeP9S6CP72W5ldCJ7jcdHsYDwCAIplm5qmk7dVXgBYn6ZvTnsv07lzoY
LofEbRl4jzXjlLfKAQHqoxkonxLlP3zJy1+wHnYdDdmv9Jxf0Jj6WS789z5yNly/eJWLdiaxJIOD
67FBM4J6iGmFwJMyJ/9TtaA+HSelf5DsVnqGuzE46QZRdGH5gJgcAvcQYhqQ8CCAEq2uD/dviODO
E81SE136eqifrN6/oSzUWh6N0GuVc5p9NaqfQbGRZ96OEGs28+pk6KAF6SSv2fwLCNF5hPLI4478
oAT3PUSqPGl/tlV3hGDqA7rk71qidm7Ywl9+f32CiwN3GRPEiM2TvK/fDDvp8raR+siDt9zfJdqI
1nqabfUFtqwsf7/wAG2sa3k5YAVGNlenit5tjiEIHgMWsgxXUnI2STyvTcDaWTgW8oQkuFUD9/ck
RZ9Qxak/zHOYPEylMr05UAfvNWvcynwEDhugAdptVHQI/Nb120qfYwdm98iTqu7JHNun1J4/q0P/
Hkz67wrjLEflwtSyCxcb6Y+0evMGUzTAfLfvwvJVhQt1Z8tx+PtxOqeCYQSaYcuY8GpD/YjZZaeb
I2/STmkxvtras5J2u6rZIgIQbd+loVWwp8mzXhc2hur03YcdW2o+tvkIhGyr7i26ywCbKSf/X1HQ
1eZRFSmVeCpDrzOUYG/NQfk+BsbwbNYAyO5fK6EXA5brLBAE+iDrIm85lU1cInbqTY2E7ldOA25M
EH+0/HYsARYqbogIyWhGe0L5fm/EKI6ViWz+1IZuS45KuO7l1UIshNb6+mokedxDKGkHnjnaH5QU
ws3e34fpRuYo/IwW494q4QSpgnN9NMOszENUqEJPLtrvdlycptn5mVRUdNpmI9IVLghyOgYxwPmA
8782tVCFGYMdh54CaPwwVFP51hkV4oKMD2/4R5FbWVLVBaq7IK1Xj/4kwVs+RXxH2ITGtyalK2BU
Z6Mxp30wKupLHVT6XquraSvaWE79KgViAhJ80VIUXAo412t0UAmDVXAM6dHk5zJ0IIg33Dad3KkE
uE6dK7VQ17Aggd2hWYHqbH30J5QV7p9j0UelSwQRHfBymIdWzf7Sry1ftdPMG7tTMTDZaiImNz1q
Q7xxYYSG4FKh+4EDhYjqerkkklONKFHmpWF/aqqvcOO6SvsFyqv7CxIdHQRSFoJghftprHxAoCbS
1KOB52mM+vnU5ejvSzQT7lsRrQY+Du4/+m/LMM9qNWNRI2M7ZB6qTm5twO4//hVDqpVLP+4bEi7H
RjV0cWqLFvC1IZ+Kbm1WTep1SocyaZ29Flr7rTOSjRhFZAcbTBmQXxJkra5BHI2aM1rMJOVzQ+yl
BZWrOcVpzpr3+wsSOs5LS6sPRPm3rx1lTD1Fq47oFbhQVTwPElKhqfEYRebeDOQj0gKfZtNwyzR6
1wvl0/3fIIpWluyL00gVzF5XjYImbhhCnFMPUoRvgPPOsKIe75v4J/1dX2+wy+o/Pa2lpnf94RQo
ofIpyjPPqYzPejXDgRHth4rlJcUO3wbcQG9caxifNXoOyeg8ZUX8CIxtf/+HCD8s8dJCwUMtae21
7XhWMwfsn1eoVbtvpAreB5tZ1/A/FFqoWVIdXjprPImrC55kSRR1HRd8GJP4c25EwRHejSBz/Y4J
1/uLWk7jzeYC0l0AcVRM17iXOu7MPlcDIMHl/MMqnxzAjFn+pM3GYWjaw31jwh20qVYRmsF2si44
K07QjkxM5ZyWN+A2LiKiqbU1vXTLGv/Pv87bykMEr8OakZVxCQTbsyb3Wh3uHaeY3wzfPtlRjIhF
f9ThMSvdyUUoV1f36iy9wHaGjFH40KAJveGqF5+y3l0DcPLSf6PEsyYlhFevHMBsgipKgROhvNnu
Qm0uj4qd23vL6jNIliv4gXLnHezsFj2V6NsuE9IMIkEUelNMyyCTCXKlyj07bR+cSfmzKuDUmIjt
DiO6JkwxbpGFiD4w1R4Sfpq1+k2KFMtDn/gNwO9Jes7KBuXBr7r61+8fInDSjkM4g/aNuTwoF3E9
AodSmCL+50Hncqra7DTIyuucbrEaiaIZxrQRVYNDzKZudm0m8hUiJscBXq786UDR7gc/5aZ3Q+tr
Z2Zup2z1aUWeFP5lklpK/Yy0rp6nLLOh59TtxLMqZn4QGy+reeM0bphYlySodcxJYNPmzsM2e5zG
Kn1Vw2DYsCLM0WH1p0RGAYZLvnoAuUVTLde0lYwos/6c/DF6kCIpg9WvHx7GxE9OfRYqjxAQ+zQ0
Iv2Yd1O61ToRnUSLnII7pwBTXb/CQc9UcGv2vMLSDHdi/jVB/C9Px43Fii44Zc4Frkrl9ka/KNUK
hpwR/PJ6/dkGpw/ceddTecelhNKzE6NYpGy8h6KA6dLk6vwHRDhR4dAzbnkR7GLcZfWjWjiu1j/c
v2jCh/fS0upDznpL4yxraYRH1kNeJw+5bh66LD52kfE0MMLkpui22YyqOFL7R56b+9yWPnd+vBHg
i84txWtCHbgDqRxo11fRCiwEIgciKn2ETy0dEDibN9YqMgHEhBoa761ASaWCmLLMaMiC9go/237m
f7AtVJbv76jIp6Alv7y2QLcBbF0vpC+gD59sBoZHpJLC4F2PqRO8FMZzCzmnJX28b03k/hdpFh2e
WjocaxxDIM9BM2Z02DQTmdSydx6y1HkMk/QlSLQPTtpvhfKisi84oH8tLrt84ZodqTEMM6bbNsXN
S19m4S6X6ydkg0GeZN0HOFaPUm+6EzOIrm3pCNy1W2wlwg/JGKzNQAvlwXWIYfQaw3RKhRsNPqrp
95kByfu7KnIsYIX+Z2D1Lhht0kpxza5GGYTYaBk+dnL6XdO3wPeiaw4QkHYiwkDLuNb1XqYjhcBQ
oq8XyJLiGnP3UUFSUEvSv/TI2P+HNdE+geaOK3aTsth5aHUyVNgeaeCLNemfIz3bW1r+474Z4YG8
MLNcj4vjkYz2lJkNW2eYvhsGKhqRoPoC6ZAkOXIQx/vWhB/qwtrqQVXkXBoNnUUtXD1hG7plCFO6
uQEWum8F2cHrNXV4wCyFxdKTGI0nTq/fCmujJyr0Gv9biLEe4CzrrG5RAcI3ad3zGCroIFX7OjM8
TfHfrGD41KhbiG7h4YP3kMlbJr1vSGlR5umcIoQYoi9Vigt+/xjIxsPYAR6q88f730l4Ki5srbx7
Fdr0eDNsWb4Tu1U47ttaf+5n+zHBC/fTvBVpCRdn0DahuGHw3ysvnNltOck12Luwf0oBiJTTrrYk
6g7/oRCwDOcsgELmndbEY1ZiAvIJiehq5y9Z+qiV3/v4y/29E3o7BtVB98HvQt3y+vQVgZb2wbKU
Ngt+IqVxKCTj+30TgtNHag9xO3z7lH3XCSK4CV+WeNOXMd5HfoeKTlFbu9VgfGxG+8XKpS9TjJrF
fauCuOrK6vINL1xFQf/OtAKwBjSwXsGOPXFWd7rRwaE9/1JH6S8Jtvoi3IKLCG4zBF10RpmKRNZx
vZ95aQx9aidM+tof6jJxYQ026RjeX5vg/Omk9/9MSIMBW0/HApVFUyCm3Q+vDQFcwMhE+DBFvJHV
FhxYaAqcg0IVz1wmcq+3McrGslIRf/OshWcqD/aN+kseA3dUt5iMRMdkYc60qb8S96/JBv0kruU8
7CIaBoWnpeaD3DKyMznMaJTSQY2jUzw0G6df9LX47iyN0tNt8WlOtZ4SQBl5apyeR0f9MDT1+zBt
+QtRWAMWFHQmiSAKL2ukc2YPlYUw+ehJxmNiGMdSfx3VXVPb8EU+9c7noP46Q7eq6RvPssAzQitD
Gk0/lWx3HfdmuVMOcaINYNhS1xi+p9qHTHoc8ocy2PDBgq9nqfB74kZIMm+IrK2s13I5CAZw9p7U
fZhiGO7mb2p9rqY/5KLa3b8Agu+GNZoSzLnjgtcFGi1D062XtN7LnPBFis1zkxvvUdsf7psROEdO
BfBVYihYidVVpDZWxmxIfdt7adq7U/jF2UIRCXbtysCyzgsnFft2FljzAFK2+CwPsHekLSf91ZTT
g51/KPMtHgLBebiyt3KKrd+Gg2GOvedIljuppF+8jfyCY9KembC/v3uCjwTWa0HPgfCHDmW1uMBB
HcCuit7ThlelzfbV/CVQtyoSAv8E2zj9Ipijtdt2m5ox46PXauf55r4vmL7QDXepcU72FvWBYJAH
cmX6wfDVUVy5GbCfkjRTlExtPVvvga4h+1d9zf2/ffXLkL4ntfslfCA1sc7hT8neheYRwIoRPNzf
09vl8lbDY7OQZFKfVFYfsGyckPJn2Ho6vyHVH+PwMLdo6GwEjDefjqcTmiOWSjMa8qHl3F6cS5Pu
fqY6LTJ/dSEfkTEoXPjt9OeS9HrDcdzcMUwtBHnAK5mQgzr+2tQUpKEeVKV0jqwuPHRKX3xIc2mL
p0y0IOJQaB6ABlJ9Xz1jfZYk3UD26Nnd6AFr+WAN2klp0t898izGZrKAuf6FgWFtJkJtNBsi1T8T
up2dfnilnuk6ubHh/m5OwWIG3nZjQeSpNz2TUi0tKdMk/6yNNY5i2Blt9AowfTfH+caBE30epo3+
YXcjgruhs6lT3e8TJ/DyPJc/pXKgvxu+szVjKrQCHGcZc6bkt377dbrKZqXUgRdPo31wesvcz0Hu
H37z8rBtDroxyMaYtHvXr6GjRFPSWkbgOeqvZvprKr+V8rcx//u3rUCHAWYcbAwsKWssZoo+Qdza
aQjAaBk/2LUtKByj2LfxVmx283oskeaFpWVXL25pF83JKINF8Rq0YIDjeL06xa7Rg1QzomOsWp+y
Uv1xf3W3LcPFKMUnYHEL5fy6p1vas9KotRV47ZgA8HHMBQpnlodGl4xPkaQObjOV8S5ScuYcZYSR
i4WCO01hVO3SqE5/NxRefg6znAxCQCx2A/1w4iTPQrkJvMIBd5t/ZKrT1fQ/NefX/XULHAiwGdrM
YOXAL69TPqWdVGVEDtBTTB+i9ChTTnCsBLu8jNrjfVM3mcuypAtTK+fbprbp9OUUePMEJe405bti
TmHUAoOU1vNuRq91nhGo7euNdr3wPNkU3nlQYQNYn9wsLid10CXpnBhwDc9R+YtEZ8kx3gCdf4G+
+JtND3zjAwo3lkI/dSp0t8h0rw/xWMV5Nuhl4EVadcqGEox9tffR3r2/qQKXuWgP6KBJ4SO8gZaU
hZbplRkGXgpyezdPjfKaTMgqddU0Qa0c2af79kQfcSl9kAYCaaR+er2sYmEyM2d8DeqS0NpCWAFK
dCpe++5FGg9xdcgVhhGratyquYv2EybOf+juYAZYgxRyBh3VMFUCT8v9UzhFiVuZkBXrwX/Y0KWH
vQCZ0RBYQ2YIBKgpJEHoVUgfV8H3xnpxDESePt/fR8HLwGL+NbMqtbTEfNJYSuxjKKFkmyZ/oWq1
8ZwKt2wpOi/bRfl+BQ9IbXnQehvIVmu3h9l6qWldZ90WxE+4kgsrq2SiqtKum2hge1pRT+dkrtPH
3KaFfX+/ttayOneNr8xlP/msJYBSdEJXti8IFVvy6fuGxMuhrYnrpQK2TsF0BgFJj5bvPzreIBsn
JWw2/JFoLcyC0rUBDQxP9GotVWLFcwNS9mwT8bhKk2eHcJjerFGVN06AaDH0TG3zn7WQUV7fVhRl
7BAWBf+cBuEniKbOU6BuOAThYpjPWCa96OOvFxN2OAOpLfxzVk/OvtGnH4M2BR8YANsSpRS5OoJc
a8HmL+zWqyuTLKhxtQz9c9OkcPertXEqkJ6ccK47M7XtjedKtDCeeTrc9J15hVdfqR7TXutqPGs9
HtsMaUjzoSf7v3/aREbA7TA2hIQOVCerN3Ei2gY5FwRel+TqLvOb6qCP5ugaXW4f/v9MrR4ka5IS
wy+iwJNxNFYKAP6nXDzetyE6b7yyixgKEiWgvK7PW9lrRjaXJsO5jryLu2hXbKk+iw7BpYXVITCD
WlGDkbd8To7joOyiuTyg8rDTxg0/IPoy3E94CZZc8eZhHTqjR7baIBcppb0/q69p+15EW5AcUWjC
3AyIJlJfor3lV1yGuiyhjaKc0CQv0fxAxc48BRb6OtMkNSwwnE5p1A9gHgY722geC1dI1gARNHDJ
mxc1iZF+HepEOpeWCTazkP2nNC60h6zx0427JPpqC6HPwl9F6LBmxEe/scz7cpbOxmjsB/mrbvb7
KPmT4/L794k02KZiRyLJsOHqyVNnZWQmBKqFiblraZ52/qy9FcOP+8d8OWRX4CUI4y+trJ68AfC8
POmSBaZP+5I52bFAJjByinQXZAPc/sPGqoT2oK2gVwKhxA0CppIBfNdmYZ99wz86HczgfeLmC1of
yexHtaU2dH+BgntMfAcBD6yEAHfXwwiGJWl5GNb22YqHvyYn28tT9cd9E4LTh2dj8HSZ0aGrsHKv
FfertefCOlv+ixp+guOnrzbwUKJtY4h2eZYo3t7U+Bt/mKc4j52zKRWxm6fKqxQy1dHp2R+G5ffk
U1sMr//UqdYn49LksrEX97lRtQpajsg5D91wktLmFBjFIczs14FGkBLS5Y/tUxi3X7q+eZPn8TCU
6UdzCp9jNX004P5lsmAjBrhFHXFaGW9UQIjA78cBWv2mMZw12GnwZEPwqZQib8iSQ9xnT60/78e+
/KnANEAPZNhrobZxUwT+TTXIvPBvFi/cOmofMeUzbuqcNUBHJ930212rpuUprAOmmjOEiEu0VZkW
3KKuuW1NLKvmXwYzhnV0Ra5XHaeJbZu+5JwRXtKfZ3L0h7HJ5JcI0tLnvjJi1GWS8Bke7fJjBqPA
oaWf8gio5+f9c35bXl1+CEoTnEOK7Xi/6x8ymlbURnXin80I1ow6aXQ3mEt0Y+NJeYispP+WVWni
moPfvdVNWD/nNbOnObxhn/1GLRCLgtDaL8fqpPAZRzespeqF8bnk6/0fKvxUF79zdSE7pQRsHvnO
mXp0CINUObkFb/l7OzHTVbZmeBoa2dg7YbH1rUSu4HKHVpdGqaC3r7rIP7eQWNvhU8pchJTs7y9v
+UdubiafnNgEBl7Qi9efIbGQ1xzCwDnXmn500BUfo61cXLyO/5lYA1OGMuhyogX7PMzJl4z2r4LS
wjBsBg0iO3AlEdfDtEo9e/n7hZPJB1syzTZ0zn3wEZy5W436Meh+/v5+4ZkZvKY7eqslFaudns4K
nixH6E9LFhruj/ctiA4cBGLcCpIthHJWb7Xl5LlRp47NDKgFv0fpxs43pfsBlvzAIdtZ0eG+PeG2
kaGAE0F64GYKM3Z0348H2Tmntm4cGMMuiRBqcF9WnG753OWyrE8biLn/2VpderQpg7JWBuc86vZP
I3SemXh70Z0J7aKS5obhDQ0c577qDoX8sMgHTr16Hi319+OuZdIC/6Og4Egac31S+rCBnH6a+Iiw
xNSunmrGd0QCQGGWSfZ9VuItAfh/nu2bhTN4ToBkLjM4K9RPHkRtEsOqdG46a3gEGfFlLlVlB9Y1
femTtDjITTLt68o03lGE1B5TmCyZogPl2jPnf47CPl9UmfqHcM66k47I0LHRukUx1Rl2TmvoxyEJ
/X3RV+ozzrJwaaGFD/cPiihuWNpucBsuo1Pr6CdupamtZ8s/J1p80swHw3gw5OqAxgBDbxtuSRAZ
8y7/a2u5JBd3WRkQ6aH75Z+Dwio/2krqP3RTEP6ww6LdlX21NdUgqnOrFjQm9oIPWITmrw3azaiA
P9T9sxQF0yezaJPnyYLideAx3Wl1+Fc/++aLNBnW2bZy++9JkuXAzWSl92At2Jp6FfkAwjOwQBBK
0u5cPTqzXcStUYXSOZSKb5WPyleZH9oCskzYd9w6K39F/hZ4QGiTYrcJxGl5dlYvgdWreVu2bPkg
PYf1vtP/KKtsJ/VE8n9V8m8zWfL8M9ErUwYmx4Iq8Xq/Syo7geVzmLT5PKvf4z52bfW/PG42PUAT
vWOknO3VC8rcVslbE/vncNR+2ZH1RhVu46CKvOelieXvFwe1GobYzwJMTMqbYzwFw0nvzvfv3ZaJ
5V5emAg6LYotK/DPdH+egsb/NufyqyXbG3mvMDS0F7l15k8W57g6AB0fH8qB0j/Xef4a6qVbwTPX
j+MnXqrWrWweu27OfnbzuA+6ZpeWysbLJ3IwFz/AXDnJsTQkkGL8gCwnLwmqD2NuPA+59ikNxj0i
yFvFU1HsswyAwkUIVvyGoSNxACwUCD+h0WIdUxDVk7ml0CW6VCCcSDAWxh0y1etvN0PiiXSKjYnI
TIloY+2dypp6lK1WeQq6pH0g24z3fQWE7P6pWb7W+sVhIIwbRigBtnllWUutOAttose8j79SHvL0
WNuXIwidpDg4U6buJGt282YLey/y3JRVKWswh+bcTLU2rTZrVjdTW02m/iGVNJwW7xjj2JK8q/2m
/g9vOXEYIxsUUkwKhtc7rLR47jgijYu0z0H0K3Re0+BzXb7f303R0XRQRQHrRKcDAYlrK1avxGk6
qPaZpuBBwREPxdtQvMdV5irKBgWV8CIyiEKUwAg2ZbDVp6tHS+OpXSJAOXgsEmWvRu0TcL33ppA+
2s7wQdGzj0rSm/uiVb/K+dYYmOjoXNpfRWl1o6Ut58o+923ppvZ7Np+c2nL7/rVEVDkcvGH6cX97
/6H6WJ9WJrGXkUIyQkLr6/31+YBRm6f2WZKrCAXgGnxPUMzRR3RB9B+OmvlvStyTD5aRH7601jSf
mtqPKZEkHfK04dd+GhJY6LTqzSR1PfRlPL9loc/URBr+UcDSdEIdoSbOHMYN8IzwaADyW0BJgBnW
9fe+clDqtgL7bHTVkQrYafCReS1OOgN8wOLd+zsl8lk8ZeDuoR2HQHn13oSFVil9mtvnytEe/bp5
Z37h+30Toht8aWL5+8V706hokFVWZJ91H7Go9Dvh4E73P7Tj5/t2RO+aQ6yFTIppLhW8aztBB4E5
zALYkax4l5qGdKrjfDyUjpQ+3jcl/EZgGGBo4AMBb7k2FWt9K1E+sM9q2byUXXYkwHrq0/DjPKWP
/bhF9Hc7CEV0wxwgw1twfEA1tbJnSLVsRG2N2++m5OdEVW1XWEhFuaM8SCelddSnmZx4ppPKJEPV
oquZJxSC3SpmTjBsSvR6tVTecCzCDaftCY7M4KcZK1eZSkVj9iaFv1nVj3BlHM1yX28NEYm8Fzh5
hnapuzBMum4QlUWuNsrsECcr45sRhz80ZkPMFI7QSIJUmBaolTUHuIc+Vrn2XMxbIEtRYY/WATwZ
JOmwfq/1pNQ+GauyMClDm7ZraS9aGu+a9hNT0jRI+2NlMFObWzvZ2nhxBffmyu7Kbc7qGJRSCs9i
YU1/O8X0tVTshxHhQLfV4i1uIcG3pHIGaIMpXXAU65nJuTYnphKo6JdB+clA2Xky5MZt5Ozh/s0R
Loq8FWHHhdlhHZMBlRiLyaKmj1Sf+RjGU+3O4ezvdWv44oyxuXFRVUHABOpGZo5p4au44WsKKrWz
OivDKYB7/GwYYfCWqp3y0co05Vc0O+1+oZP/o62gRJ8LVa1dqLKiF4qMfN6+UerHsovsFzvShn0c
WcFjFcrdrpSawS1rvdsFlTy6bZ1Yu7Cph+fQmBVv1OvA7bO22VmO73ytckJBMruU7YyUw/39FH23
RSST/gHkyjcoWUebg8xsE/sc9ShcVfz6Q2L9vmNFB4jJYJrpNHvWN7DgofUrBsbPNvo4gTMes+rN
aOyNl0jgUxe1IbAaSyH7hs20lv0OcZLYJoOr3SHUH/xAfwUqeQyTSHIVS9o4iULHsuDsFnkF2qjr
h3a2I72B2XEpjEnf+kj7ZEblhzHJvGlWUd3IQjy778q1dIhi/WPq5BsPveDpRZXgX/vL0b14F5Pc
T+QIbpzz2HZPfRJ8aA1rYwJIdNsAES70O0Ddb8gVhqCda4VTfvabXH2SHLX+NBYdU+tmYj9q4ahv
7KlwSaAwNWCSDMevvUik9r2uhPQhFPnVSEDwBVuCy4JYksgc3AiYEQGPpGrPaltUxJKp/Jr5X1QI
OSCYq9AcnYqvw/x3t7WFIgdCi455fzq4AiJJySnkMeORy+PsSGL+rErZU5HZo6vVKAG0iW8cJPot
96+1aCMvrS5/vzgbTp2HWSNRRh8z5TO6VF+7kiLcfRvCrYT4G3ZisKbGmi4v9/U4ysCAnPW52yX+
gPxQ7Erzn1nrdfrHron307gRCoq8lQo1A3QQi2TxunRftc0AplS2z0Ec/+10yqdadmY39Le4hEW+
hKeaqXuUWqC3Wv5+sX1GFullQjP+PETld80oH/M+CXeWZv5UYnpgfqnLp/ubKTwmCyffMqO2FL2u
LZakIZzNnt6x5Y9AkNtp7/h2dNDCONvJEMkeAqKI/aT71cYLILjjUHOgrM74wpLrrLI7IOIaZAOB
de778QQFqTsqxiEfAdhuOBPBxwOkbxGJUewmGlv5q5oe6zDHqnHWjeFcacnnQao/t+nW8MAtfQoY
bson/4e0L9uRk+mCfCKkJEm2W6CWXk31ZrdvkFdIICHZSZ5+Ao/m/7ooVMge+caSJZ8it7PFicBk
GjoWl+5Gg9SGlPHAQn0S5HGMJvfdKfLGa1nVz8TkSWAPVn3vFPB6higIwMK6e4BCEz84nYPHoDaK
Q+Va4707bI7ArC0Cwn4gOYBXmpHt5/uMlkZFJrtlYTw4z1pFjibY5cFjH22B9FeOMERmZuAahqLm
ifZzQyInqYysgoUGJHRhxDOBxqrh5XV+sOmW+tTaIQJ/BJr3qLGgibE4RFMO/UChBAupFtK6CAxM
BTrsdaLPf31NkCigmAi2rRn6sLiYjlM0DArzZkjd58QWHiUPE3nN2H2p3XXa+3Vja3uFxAQaYaCZ
vARmyiQrrcrNzdCMh97XZmSwyTvQNlX2PyAAkZv9Z2oRqzsRsSiGsM0wHZ+ZfIK87sZjvXocZsLo
ufB3+aKhJtc7Q+2ycMgdgNccxYNcEnWT2jrkfnrTvp+BJBuP2qpRdw7GMFOJt2VxBi2Rdw7IxHDj
CQ2iPN5lbMeZc98WT0m64RpWHlCQJcCnA8NtMIDIz8+7iUy6yBrHDAta/GaJ9Au7uOlr/Y057Tc1
FC9RRbeUidcOCEI/zJiBZBLWF6cR4hNqcAVOIwZ5/UqEOj0adhFcP4Urrhy1NBTA4QIQ3i7BoUUk
inioTIYhw0fZc8/a0glb8eMwgHFGVNoxMH9BYKfz2p5QPw07cE0ooXkat4O++d3bj32BPlN8cMcv
17+JzqXzRX0N+QaSxRlPN096ne+W5F3TCRCphpBGbj9NY5/c8iSzDkwHxaIpUdC0LIAopnQi/tRb
zV3tdM1jXSrqJ1n6S9pyDDNMA1vJvkRPGoFiZB/k0ABuLsBh6AFPjRnv6z96dSNmjpW5sKZflLpY
nxZoauKNi6vUSwVKaQxKHhtG1q7M3AOe62mInZZDQpRAF96uOhZO5LOiuKm26/XVd1qj7673G/dz
7YvQ0Qe9F2BXmONanN8mT0SsUW6GmuSvNVTJc7IFGllzDB9NLJx+koyk1ZqIhVlNJ8/ttX1i4QFA
ILCLe7FxVdZKLcAoYOwd8+IGACQLN2QYWh7FSOLDuIktv1R5YGjtXZIWu6Ezvmq58cBFtaMFf+um
YqNftfqleAoQqMHl4qYujvQkNH2oCWyXbR3U9djsNIx7hSXTh72Zq2rjwVt7fJDlkrniAsELZ7F5
0mRtm8vJRolah+y8cRgUBTZj3Dgja1ABuAxMe6ICAtpJurCjT5CUYSnWNBdmbkKxMBVhNSnrE5Sl
WToXwI1DpZEOoj+EfWkikgauJSJvsBPNr4jIDxAwTvZ2Zg9+BtxnwECy9sWq6/SkuhG1rzLKbksF
iZ24ArbWALvze5kn0c3127u2PUC2ISRCjAXm5kUzLwWiL9HzxgndSjslkfUcmfIYA3aa0q3uwZap
xSm0jUhLMiEByxQlRs/MYHIk1MqRIKnv//BRCE3wUCBIuajeqKKvgGREZaVLzdsKA3/E3nWt+TDG
2kbwvuZekeT9z9L8zR8yIpAXG2SEVlLYtN+KQvd694fDxgAzGJ7R/Ezz3fUPW3uZPppbHDonSkpe
MPRfcouCpGt+4I/XLaxen/8+aMl2CwxkbycJLEj3dTS/Es48O9/qjqzBOEAW+b9lW9Z+RVU7daMA
CTaaEZ5KvjI2fUmd+r4Hkylx2mfmVL9kpB2gLbSDeNNDSbdYBNY/FG883CxARsvqWw4Kxdaho43K
rPuYVvYhduN3Ofy1MjWyLsxg/M/MvKMfDkicJQYDjAmFWdAUZC79wXR3j+b+xjlc/RoI4vyp8hkX
o7q6O0rqaJ0d8vhzyb/K+HfON9oSq9cXRds/sqnomizOXprYhZX0aKAl2oNZYqLEBBYkfaH5y/UT
uFZAxCjBf4YWHiOTXYvRQ9SyI1UHVTP6jhP5Tf+pgoQjVZ/Badp2tteAoUttCTuv3i+EGObc58Kp
WDxRRo5R7Ti2sYyR/S7T/jMkfjau8PrnoSUwWzFRsDfOT4TZJFI3cmqFMXmP42T0NFm1PrQPcs/i
DYC84NCy1SdRajc9hLRGoDGvL/BaYIvcAwPXYJADHmPxkZEkhQ0xODscKIEMIunl91ZjxeeytYcn
zSXdt2KKh12qmtbjaTRtBASrhQhciBnICDmqi2pmjqo+TYW0Q320bpMyO6BtH7RR5+u0fnFt+6AS
9UPG6U9jbG6APz6leX/riB6D1P2t6Jzf15djPrfLmBtIGvdPcXWGVJ3vxzDEU9eXkRVOWhd7adL2
93HJRUjSRj01icsOMZX/0Lv/I+OJKSM8PRfIMcxHFzlwblZIQXoE9jIJYAvrvLTon6Z+IjtFy32s
d8dk/Af0DkQ2AKMBOBAE4Muxyth1OKkn1LXa4mvLfqDRaqEhbrlHZW68SWvjBDAFemdkT/M4+CKb
IVE+TXmnW6GdSyE9oXEn0FUNLCJv5Lcpqd7gAjKPVqTZDQnJb8EsmN8PZiNP3dD3N22aqGPFDekr
TVm7KrdO17d+7dX88AOXwY+VpJpFO+yCMtLbtkSoVjSetP5+YBIbrM+9cwvJ6jKpyxtGosTA2wxi
ma8Ni24jq/wSgXrl+sesnWO8KeieuyC6vJA4yNFFsjQLDs0FrYFoJEDw6rG2oh96MXwxarmFmVp7
Kz/ao+f3xm5ds9VGHYH9RAKoqj9G1Vb1d3V/gPSEzwEYF/2wcxO9MrgyIeEeyszxrPKbpVc+ZYfr
67bm18A8geMJPkboJS6eQ5aBFTTmDRIGeVNCXGYs6mOVauBd3YI3rH4OZjnwPRhqvRiqF1M7KGEO
6Dwb4w+pUA6c7GeUhDc+aMPMkmYcXG/pWNUwozMVVowfkeTuDGvLT6/uPwZC/rSMZiGB883hRTbW
HBPaoR6Nv+K8vKc522jlrR7pma9jJgO7nPGLkSjEyIgQx7vCzybDAzuuTADPcOJbhjGT6wdhZd3g
FQ0UrCD0h8bU/Gs+hGpgidF1OcfyIn/Oi8GjPdK6LdzdlpFFcEPirOvzFCV2mogDmw6qR9/X3Qji
V7YGYFckpagxImJfPrzCKhzaSGA7XNK/gqsNTPrJFpPfho3l2xnFGFasJ8AoxiJ6jlt172TT6/UN
WQlUMCltI4JGuARw5OKFqSAzLHVRWGEvyz1U5+76ZngaCxH0BjDezvQNUOR3zPts+K2VU4eXYMak
WHi3L7ANXMesdgPN3VAM5AaZH/MwifWgq25vJO3RmOQGcHjNT85PDzjhZolEtJzOD16VZKTTnNIK
I0GfGP0skx/xvZVPQWVbyVNE4uS2zROg1dwOc8lCD4XI9hFkNncJy8m3LiPiBii0rR1eO6poluI2
4JJDzHZxwWndVZKiWRNS606L3kcoZxvJFoR+dbGh1GhCKWRGgC9ihCQ1wIjTYrZfBzpmRlMdJpK/
ToX9hl24NVtj42qsnSmgXlF1n6uJGBE6X2tVmVqKAMsMm1y0XmM5AZ+ad8AGd8UfPUjtl+5kJvD0
W1HAiptBzPuf4cVquoOLXJcqFOLBwzNknd+b4EWjPwYnCq5fm7WbiUFl3HwcJQxZLT7Ramjbq24w
QmbXjt+gi3kwQbG0IUC09j3IbG30ndEnvVhI3ekGPe9LGkokLKNh3ziCgoBSawK8bltHcX4VFzE6
SjnAm85yUrPHOd+1FN3eEVhbGjbKiAFJAFW4YX+uuvIdbJ6Gl1sQyqqRNVxfyLWzMtN6o9wMhO8l
807G4pFlo4G2uryryLBzJLAKRvoNLIeDD4XnL4arGV6Xg9/2uuW1LUQvb4Zz2aiWL18EQLcygNxj
IyRd95II9y6bxMars3a7kWVDqncm2YRa+fmSFhwyAYmTGGHRHEFn5EVa0CXv1z9jbdtmplzUSGe9
gKUfwpgCKrRuyVBjQUrl6YP4IaBF7NHCKn5TUFUdcww1BlEJQpTrlle/Ds8Wzgvw2Re+vCgb05BE
M0K9Gfuv0qnHNwfapYGkwxbX4aqpP50itAowC754wfLJUtTWKhZGWfnAHXHM9OQ2KtON8su6GewT
UDrQ5VleAT21m3K0anRA6odK3XbRN0d//YdFA5Mhom3ALYAVOD8SjlbwpkxdI+zL+s1kw9Hl0c+q
c/7/zPzpVnyIsyZUZqOhtoxQQHo1KCmUhRS0pJEaJluyw2veBa2y//dFf+qQH0w1etZxomJgHrhV
UQ/phHYUdsl2qukynwg0IwZj3Eru17YKKC0QiaCKhfhj/vcPVmWnOBsFQdd/yr8MUfVo5GJngl3q
77fro5lFdmTpsUjM0mCh0kT1knHGA1MI7X2Y9G7L1JwELR9gID2Rv+KpgBDoIkkadSIMI4nNEFUN
5vWc9fsm5Y1f2WbeeTxOy3sxKbUvi6oMnCayfCm10W/AUoioRgEmkLXZsQVB4m6MdbPzBkLyQ9ON
pU9L0tw6YP3yUqsdvMnu+K1VVqcU4OBPJK0z8NeY0TEGRGhPMNMYqLLzRCbhBywdz1Zt/bC4M8Ro
I7TkCd4P2kDD0PlDAu12TVDq8ZJ8NTWifUHAR3daopr7Ro1oVKLYDYQ1A3oUBTHdy0xiPJtRrHsp
T3jAir69qc2S70kfbWXra+4Tdxl1EXSwzYv2dVnxsWEtgAcucQPDwHwKpGE0BUB5tqVYu3YJkKij
U/VHk3D5CuepO6W5jZej7Nt7gJBCWUYxCKjMT0XvQKXF3BpRW/NeSHBR3wTAHErci/PfsTZuOo0Z
IXKtb7at9sg+/r5yMxND/c/E4uy7PI76PjfgvXQ9ULr55I76sYZk5vUrtubA5kl1ZOugJwU46/wm
T2U2akVnGyGoIN5aXd5O9XSwBAPcIIEEISbDvDzbAh6sLB8YbdFThGVEHsuCJKgqIf9rSSNUluMP
DvfqiG/EFyunD8HFXH4GORAkBxfXuRyjTitHxwgtx/0R05Y8d4aQOyE1tmODbm3EiqtfhGovGhSI
4S5Ytoa26ceuB7rLNtJdRM2g6jeimdUP+mBh/gUfntwBWnXukMNCl0RPhekeOy25qztIBHXFXyuF
wDMiZgIKEpArnIpFyzSzFEJ4ithCpdG32ELzdxzkZ2fEBb5++uZ7snh00cTG2QPpL3RllqAHkC4N
dR5FRji08pcW6YnnTEbiCVr/kyXsNS4r7iwmIM+XD5yoHYMYLAtZ076xNNs5okDj3NlIvv5IIyy/
aKa0QXcF1MIXYHRGp7rl1kDDdoSEmyJC3WH2ytw5TtOFvDXNoCg74rnNZDwZvOleTDIqz4C3hgRT
nYLc2bIrJMKt5txDQ4UfUz6Tj/Co31OzHb/kzmj5Y9o494as0TxwNDB4GzTz9TiSz1jP7E5MeDEY
b0xfGVVybPsIEwRQwxR7GrHiLspQQvVsickTO2HWERod9ScMCuV3bhwlgcqOU9vd1MBNOnHg5AEA
vod4zIMRZF6aP8ZRUFjOXRpX7AFeA5mskHVAMJXxlICuzS81Ut/pTm+egPSPf8NROjvTTZt9nQ7T
vlYO3xd92QD+SAZfDnCPnVVxH0gh+7cqbQ7Zu5R6VHZawFgz7ozIyfeoIfEnO9PiY663+a7tyZaM
0tr1QoVvngIHfRkQvufnQ8TM4BIZZwgCWa/WnxznQRRfs+zl+oHfMrMIQCNVTaOhYKbXa8+kT4b9
OOKJ1eNk42atuEQXcMyZRACYOKQ/59+DeczCTrikYQp6NFWJQ9npR+lg7qScKk9G5uH6h609gNAJ
BDs49POgW7/wiFDx5ZVZGBQj020wmvyxSdONWulaW23W6wSpOyRd4ekXNjAo1rRd1eih4pb5Eo1u
vLPLkrzmYz0EpbSyNwj8WQGRTL70mopvCkmVn9IuCoRACFQnvH4tKuI+YLqHv15fgLUFx1iui/I6
gix4nvMFr6feiId00sPEyA7cFU5AaPdAo3r0Uinu2nqzZLC25CBSA3MTAHXzlPO5RUcA16fVyG+t
As1i+3uSUf/vvwkjdFBghHY8IJYLJypst2Uc2sChNoZp+VWPHV+iZTqx227YIkNdg3BBceY/Y4tI
pB6KUaFtSyEIANUtTYFcXqtohC8zKXDxiuzNtiiOZaokqlpAc+kGdNyuf/DakqKPNU/P6YBeLv1R
bzEpYloaALtUvzuj/9SVWzwNa+cEICRwOWP+EYz+i12bKqGPkCinyDOio3ICSexjWbyq+qSRLWjG
+pqiH4dsGtVNMHicH5GyVyDUyYURStruECS/YHRnj8HLA3qGR73rP6Xg52WWiH10qjeeurXZU5hF
Ex5ck0jpzcWGjm2TWbxEBGtUWQ3REXbXJs6BwsmnoFuemsz09EwCeepo73Q0LS9x4wMSrdET8zTC
9Z1dXwrg2dD5wLjyhawiTboumeBaQyu7rdHtjkw8g/F3oFCDCDxrVM+CRD5w8v263bUHn6GEjBlc
DNCDeuF8B/Qyc5kGLFNopZ3lDVywQ6t08OUQDUO2TrtFJTEfn2X8gZwBRI4MBSlcp3N7lbCnupgo
RdHLDBKobIiY+H22u/5Va1aAWgdLFzq+lxNwKpaCjpEwwzb5Dj0lH3RXgT5tuJTZRS0/BTqm8yWh
AHYvl86WdZwA5miGSfqayF3S7MAlmqWDz0ew8so2cIBmuP5da7uF7iHBRAOe8AuvCQ/Gx9Ht8V0E
2TevUDNPjOM0pO8ayzfc2dpb88HWsokJTEKqkKmbYUZ0sCnxHaDq17/mzw1briAYMOY6K7g8kOWd
H4ZmtKtcOBOKQ0NhfWoLe/BG4HJNj2pTJyHM0/2Ie1kcp4hMnlBW7PMhvc3Mh8Fg4A4YoMHgW5Uw
H6Fci8lG2kfMRx5SV16p9DQ0e2F8alCH3GE2EPUQrppd1ht160U6Im24XOuHInZyMyU9TqJSGd+r
0bK+SIJJ6Fi4yjeZKne9UdEn2ae9F1NZD55dRo8uXgfZST+OD1p7yG3S/UrA73+iE/9JzTp+Swq9
2Jn9CJZ6CdlSJ1f5HYKGzBumctjTceo9F77rSKI037jTa6cfg+uA5iMYQeF8ccdE2rlDRUeUpabY
9HI65kARqYAYycYNWDuOcEIWStizzPzSV2gSwZqJCn3oYvDsycihrtAPUfptiuP4paqnf5g4QFcF
rgJ/MJK2TJoxumwqnUFCBBQX0JtunXo3DHW5kSOtfRU4H+d2B2aULkoOiKFASw+IR6jFGNjVWPKA
KYADibt7VOuD61dg1RYqlAjt4Yrw/p7fAGNUYJtBDTPUeqf2UYwQt1yP6sOU96jEURBqnq4bXDsb
gH6BAlvHJ1wUAtJeH8aCjSagfU5QNxpgCdZNCsLg62bmm3t+s3UU/QHpQhQ8E94vvkvXxnbIc4wk
5EZs37gdmjQJ2rdqAv46b53xjo9DF9RyMHfXDa+A+2AZbQdUVvADLp5I08oroOBTEwXn/lAS5g+V
5kW1DW/WtPcC8ja4GcQDp4Tr633xXZv+njQPlnFCUDaw56Lf0qUSQ+vSwWIhqeWNAe/qQYJuXxfi
Oar+Wvcdc+szKzJFiwcYnSU/KkaSEyYS9HdGY/Bn6fM01vfutKX5fOnqzsy4i4ILFwQTTJNkQJ7m
rX2ozEiADVYv3sakoGHMaYZacN7ym6mU6rddjMnrxrZenlv8AkTSiFQwj3YZ+Yq0+r8jbxF96do3
jDYBFogRIM+KhS+U8qH+63EUDlI4317fd1biPaZbvMYrxxpoZUw2mA5Qm+ZytKGsTNBF2eBs4vA8
ufF9OmpfweEIxSkwlPRbOfLKN2MWEzASHCIQNi2fO60uzJxmlYu5niiQ0aFw5H6ItI2rOh/HxVWF
s4A43ZwbYwB0cVWdtsBUqtOJk8P7G0ws+0wPeX5CdOWTab+xjfN/ds3YIubWh4FpetuKU1f+wEp7
DSAHRvXAVXxroXEX56iu9UrOFSSv6d2tYcO11wHYLywmyHRQ312q9IwsFaVsIQlEqr0ZvVLn3qyA
pT7OlDNtciPZzuQPbIt0fnWJ5+I1ReENfnne6A+1UQgsGR2Fnssp1R56a/Kj4gXk9kcCWpkx3sDO
rBwaXA8gqEDLzi6RR3WNcjMfHWwggM16C9GOFj7s/fo+rhlBOXSO2kALhxb2+QdJbtYqxdTNCVCq
IB1eHczBIWy7bmRt1T4amX3nh1WrHAFJe8VysGh1fpn9bEYXAdgPnh4sZ+N7Vs/FR1uLN5soF1Jr
HLacqUKji+w01Cgxe+4p8Fsnndq3TveNxlUQuyrUcjSo/v++dREJ28Dduiy18pNquJ9BJqJu72V9
iKsjSzfu4GXIAVp2xhwbmi64BkuXkXOgDuhg5GBzQQnVeKxtf9D3prVh5jJ9ODOzdBki10sdbh9H
JKGem1ZeSzcSlNVDCKk3UPWjKX+RSnKqJSKpKNZs/Noa4CxyvlOy0TdZsYGRSkwizn3C2cz5GTSa
qsQ0YJ6f+kL6Nti3iunFTf4aWDDLaP5nZHGbgFclBFCM/FSWjxn/OdLbcqs7s3bAYQOlDtDRQaZr
CTqvc/D3ZpXEdiD9MbsvZXTbxncFMpPO+m7Z7y05aiQgye76uV5xmHCXCMTQP0F4u2QVaB3Jm0iB
xhq5B1U3Nrtphm+1KwMOfG8zbSQ+K2EKrM2B9KwkA32p891CJbURuY2FBKv7US++svTNxeiw7H+a
xec8vS2ifzkeHwwudm5UTo8meZqfQEG9k/Jb09wUUDa8voZrZxDVTROd3DkQsBbvYObKuR3ZZydz
/Nwn71r5y2k3mndbJhbPj9VgYhOMf9lpanaxq4Ov+6bl/xDOzDwiSKxm4iq0Ps93x7CULpCVVKfC
afa6IoF07irabqzWyvOGpw2UWOB1mkdrFmeg1yIJEHFTQ8q1Dwx2zNCPqflPCKFc35VVOy64l1FD
xJjyMspPtKEaywJlUebWXqtcz+FdUMTKa7Qv1y2tbA6GhfDAAemHecolCNcwW5FGHalPVZEFMv3G
UYpsC7qxbisFSMh8fTCzWLhqLKiTtAM+SJdBkqYompVAE/Z+bOwy1R1BkuoNleGpv1fyODe8uESq
1qCzASb1Uz5l/mA9Cka9gt78wyIyaPGAbnCOwuan40MwYVdmbJUTtqvux9ueD4dpfI3qjYd8xedB
axFTvKjQzQoviygCksmGO9o4e0OmblwzD9Dg3AjvtkwsbipeU6PjLkxAcfcH0JE/KSpXf71UqHzM
lVMKaMzFeNzEaSccmVQnlebHuhGPVFV75mwFxX+SpUUucGZnse95TlGrgweHinSmbtEq/Fn3tg2G
FmHcZzbXbybQkPtGy+2dMofIyyLbeWiZ/cvoiXmqYmIewY7dv05xVnqpVoDYpWLpbrDsX5pMOwxs
KzOoiezv2CTym5rFv9IOucXEtBerqpjfGFDGaEbnjfc9XiObPU8kNQ5aZbtHcGtGL1NJ6IMTJ/kb
0wvuW40Lwn1ToSKvKFTJu6rw7SqKPL0m3E/1zvULdyqPiVXU+yqB/mwTO+yoRDWhp2yOPmqb8ZEC
WBJ0hVliVJknL2WaNTeTgHRbMujszWWQugaazH7JO7s5QGCn+9xXRedHltXt4qR28a8u+ZRgZvHO
0SXmMh09/uyS2EI/GtyuHkNfCA2++a9xyvJdyXdJeQvaiewWKH8TKF0XQiElK26zvAKOC7P63min
xDNHqh06YjY7o9Y6XxUUcPC8AiywY1tiYiux/dnez2/eh+toxUU6uQX2vkp/FfEO6jUewWiRHG4S
d8vvrMQgyIX+8MvgZl5UhGK70UmVRvJEG+pb6lRpn40p9YBduknde30LJrpyQ1FYQ+MMTEorSGnp
MugPMFae0toOUp0/pu0W7nDdBEqUgL7YQCgvVk9MOUhI7Eyehmrq95yl2r4tUie4/g6seDjQUoO6
BtyZqC4tCwMJ17WOdBgFjJvWDLhdQs+yhQpEGWn3SCE2rK2dCJB9AJcClByYwBffxHBjOQRWYA1a
SxM9ZqCabMkpEqkPecCNJ27dGHDXKOJg4GwJ0Ge8MJq8zuWpqG7y/NVEFBK7aOpWtdc4m7P2c2Cz
fOhQC/yftXk7Pxx2zRljKK7A2gAgSRJNXqwFrfPuVKfYeq7EewxC0l58u757a6ceDTYgRoCbB1Xc
oqyjJwMgO4NbnlgBEob+pu6EFzHNb8cjHw/Cqv3r9laiFNTmoAE/+7+Z+vv8I1VE7UlXUXFqpnin
qfsRNPx0qzm9YWQJ/Grjuu20EUaShtyxOL0ZNP2hiqa/R+cBJPHfxyzZEfSqHUtQeJcnu3zvs0/N
NHoVsqMt1kA2x1TLk4GMBbE96uQzceBi0ZI41uBeypNgk32MGJQVK9T8/aICsb9pjNphMrkWUDCt
ortVcQ98CcIbuaXftlbdntJW8KPRdvxegL3N7xIy3Y1gTd1N4N94aoWR+qM0mM8VQbUdcpQBjdvc
L6Hi8Tq2pnso+DB5tKrgAir5Tbb8V98V6WEY3W6nEUcEceXEfu2aVUBMUB5JhdIuip8OaERp4evI
xTydDicWtcoritrxGtEnG/PqK6RMM8gPZI4A3qNqsXzvZBaLWM/t4gQEHjBfgicHqTioorkFvO4Y
qeFRz0pnV3XkPe0zARZu60SSNA9mAVtPLwrtBricJBCF80wYywKji9NAwzzoXR93r3ZebhV0Vgg2
zn/zImvTqWhMXZjFCWifQ9Fpn902uYsq/bOr8X1t9H5RK89l4xE4mfs0Asxs2op519zEx2Vbni43
yhooYhQnMr1r2q0Bge6/v/NISsDNiHzrEpxruY5oJUKjU1kVgTk9SPHUmX8/n4b/+oORxUKWnXIc
oESKkxi+pt0NiLh2XXXPknIPdNHGB61gQs6NLZbMcQWhLmgWT0x9bbQ7UPH4mfZWjHOc9Fq6n4hZ
7hv2uwd7L4aP0nh/fUFXdwyYbPhcMDBi8un8PZim0mGdY+F9s1+z/t21NxKUNb+HzgU6qJg4Rn94
4RTcJI/BX4L/Xzqf+ukuAvFcWr5BB2LsxcZSrvkfIOfRn0LkDuapxUqyjhoFy+B/7LlsW8bBSF7i
4bZRP8r2KMyvGwu30ljAhBM4HkFRilnB5UtaTTwDehYbl0dt71mDpL2fQh/siN8GbYYRAILExMTJ
VBTJfjScJkCoOEBYfbQwwaDlR1dzdA90BHzvDCK5tSA4uM9MJ/eBS899LZEs8TpSyZdGmsOzbsHL
palrPzZg5n8iTfWC8ZIMTDntd1Pl3YvIuf1SWJAsQVo93ow6t31uNkUFSl+nDLrYHX7UPG39glTR
QVkRRLzbvvRqORUvgg7N30NHEANgHhm6HAhLUSU7P1roQVst1brqBFM+pndV8dq4rxErN/b98gjj
7ALag2Ez7AUoCM/tlBz+q7RyfmL571gIz43/OpM/N7A4w6OtrNqNC35S/LMlf/d17ZMtYOHKQPBs
BDQOmAYGPGqJbFCpSqRWaQkCgB6ZCRpS2bGyHtLipoteBdLSFrqp7tcu+dVZPzX3V8GPSbfP6mbj
QZijpvMAYcaCQ6wFl9VBBLm4RYOTF1ML1p/TkBT7qiVeBsUDx/zWsV1nnywS5uXT9Zs0P6cXFtF1
RMcRLLCo2p7vX1cChN0MBiySW2dC38XrBxBBfflrK+g2MoI/mBrCgOK5FcIikiHvQIw4GIB037np
sz0cRVdtBPqXrxD0Oz/YWYTeuqE5fTGrleXaV5RnfM09UbcMLJcj4PlKy41I5fJ9PTe3SGKoE4/U
jWGOGF9EGkbJQYl3kMCmhtq4ZpeR8DxXjHzdAh7lEs+stzXXimIE1ji29l1mPoHl9qiVW0SMlx8E
M+gMY5IZaG084+f7JFOTTFPW6pCIKI6RaA9aLX/qoHoewLNXNd3GcV/9KtA+or8O0PBFYjvJUQkF
naJQaP2tySPPKYhHyI/rh+/yUCD/BhMM5qbxQF1cbtOoQKqR4PLUyXiXVsNTY9c5PMP0Y4jMu2Ka
np1ky/NeXivYBL30vFczAH1x4JOkdzFgkJOQCJl4UyYgi2z/NKrhWBvZVvpy+QbD2My8iCoEaDSW
twuqRCpWdUfCYnyLxLsACuz6Cq7t00cDi2tVct2RE4cBRx2GWYtbAxX4lijduhFElzYDVxe69edn
jzqpmKzWJaFiRVBNrT9pT6wJ/uFL0C+AQgMqtxe4EtOmlQFyXhImnFse6P2sA1ADGIoFw8XG4V7d
lTn6AmYUaivLEQ70LGg8VQ6OHZHPSVo+m3q+5eX/qHidP9/YeoDxUBUCquOi/WGQYcjA7onvsdIY
5Cl45BJyX1XNqwb+ClufmB/XzS8MWUgvSfixt8ojOiZeg36cVcnd9dVd++QZywykAJ56bOL5FhKl
7L6LTD1MjUQcndEUQSXtLR6klVxr5m7HU4hSBzoyy9pDoplpnBichBzK3PpzYWWHBLBc+kh5eT8D
IMw2Cvp89MvpUz9stKHXnkhAkiCjC5YU8L0snkgUn0uZ69MUZiMEVjx0q2vf1LLubcTzvO8pKW5M
Q/UbnmbtPQGjrD7PcRFwyC3KLQWqzU2n4wYOBZgXMAYwPZgNYt6yNbtbhPjdBoXWmj3wMBBkDcBG
IuY930muQKNYxw0JG906iNY5NsVNbu3T6Pj3J+ajncWlV5hIM0tVzd8VfZmy+ghq5bfrJtY2DCBS
XG02sxMsY7sqi6zJ1dUECGR5MJP0wSQRKJP78SGn5h2morMNX726dh8Mzv/+of6XJ3qaOAQGi+aL
2d+Cuz2Q6qVnf98oxkOFUh9arDM4djlmzCXnsTnNZ2KQPoYWJaaz0+z79dVbeZU/GlmyDgHlV9tp
AiPloI+Y32Y7KewOs2JbMMp1Q7NioQ0gE0Bw56uWWmOUidmJue2x0X5G7V09vFz/lpWNQfgEChWE
UaAqXh7qUoeKjKbRCcNDD3XzBTQtWWICTfh03czKlwCgOZf4AOebX8PzL2kgMKEai02hAcE9LoaH
dox2Vb0lwL5mBlpecGN/pL2X7FnW/yHtvHbjRrdt/UQEmMMtWUHJEq2yW3bfEA69mHPm0++P2vus
rmIRRchnAb3QgNA1+ecZxhxDsGI/MCNigiI4CFXnpjDIAp3fOKGrZrh0dOitmLdl597YGyS0255J
6+TjKHSHuGi+wZG+Aa1Yu9R1leZbkA+wl5ARuZw1mHPiSs98To1lebYnC6OjJOE9EfYhrpXGhpvw
LvOle72YkLzPf1WyVdtt5J9uL97KbcFnsHoUjui9XF60gx6MpFOiyU3gCeuT4FnQ0r/aSH9TvIAY
bPx229wKUIemeljCecZhr7jivuoAJ3uAvydX6yP5MBVS9LutrO4upOq3C8qh24/WlDiohCbfqpZ2
wtxTe4oyBk1Stz9l7XTg+VMv50KBjHWxAD4MwaIwf8lMkVpBUDN6Fl0RsWNE7m1LK9gDBo1W/Dtu
em7ZuVzrUaMMXCfa5Mp63n4K/PgtFgakQaa4DY6JDi4KfVT9QazU2mno2N21grElwLTiq1C6wDkD
Own977K3DjXxwkhbaXKHOtgrZvG5UbYkl1Zn9MzE/AlnD0HWR1lWKwg541za+oCgu7Cr/BgO6a1E
5kqIM2PfaRQCBjMTAF1asiK8rk4OR1dKClJgf4eJuC+lU+r7dEi/St3n2wu4Yo4FZOFoThZ5Hua/
nw9MqenPzhp8rrI+VnJFA2+3s8wvstbBNlI6nezvbltcWS1caZDg0sxBgVN1aTHuCsQXNDgjs+l3
TNogVLbyzqsWZnZFvFcixSWQSMqgPDSz3HCn5Hst/GMVH/eoZm2O//7+YjMUZSvpgZVBsmx2Ti/u
azhakHAtxg8jRgioZ3VH4FDSjIC5nKnSa+VMNaHwFBvzLUjlO8Nrf9xejJUn4cLEYrdFoywiIyjA
U2cZ38suPvhZN1KXGe4+bIfLCMoM/qHEuMwp67RGZ3Wnsc0KsrtR6QTVk9J9+agRiHlBk+rUorl+
l9fepKNJBKm85NbAPUlR7XM5PvqBvrEs1+8KZqBFQv4TqBp4xctlMUkG55VEO/E4oOwkHHTjcyo9
NfFRFr/eHtD1rXNpabHRgkYX47zCkjCcrPIhlelrDT/nycdzbZd2Fpd4oUdCmieW7Ep676jKS1sm
dtHQmZIhOoGyxv7jw8Ldma83EHhXsA7TAtCTQGTtIvmOfkeAltSnzpBsedpw364vAqol/xpa4hbz
sUhMcTbkmfJ+aP+uSMPeHsraXiCdMrffzhyUS1enBzBENxU9LQVKTpMaR7Yc9T+LJj6EXfxTnvpv
t+2tjGjGPbzDVBRaahYvu1DC3dNKw+AavfE70dP71tgiQ7i+EmYiBDx3wn9e9qUJTx1rqVVyUlD+
TzPIyLbuuvh4exgrbgMkJoT7MMHMbu/yaksSxUvajsCqKD6N2niIqaKImY4W873ffvLzh6RL74v8
wxf3TJ0Clx6dOXBzmot9TjXUDAaZqKGOLSeYul99qe7FTP2bdsINx2htFmHoo+WINNg1owQKOKmE
gAm+tnWXdf/00rMQ/HV7Elf2Aiv0r4n59jh7uiNovEhWlLjZjbCL+/FTXccbFZtVE6SiyH9ST7gi
PC+FVCpjIcSljTr0Y/PmWRb7DRvze3+Z92JRYOlBG4FwgU13OQzAdso01AxD6C3ofJOXtDQdPe3+
TuidgmCms8O63LgY5t9c2CQjPvMBUiiREVu9tFlQKpYrTWhc1LlRzkSoI5JyO2vG5zKSn02/1O1Y
Um3INjbKuCsTSuMNKGoiSjp8r4qdQ1DlQZu1XH1gDAPPga/g9q5YCUOg+VQoqdIpAih46Q3nokBS
SwhaVwGT1+YHsdY/icJd1dCnNd1JTbCDQP/om9PBGrZquWvTykWokzAk9lvinUcFjKdlJK076eBX
ZmxnUn48tmHZGCBkeTAuXFGOo5SMBnVMjFym5qFhV0qtfq/45m5KNjbJyt1OgYsoCnJdCvrL+NEH
ptqnada5ff06izrExQ9fwPv3/ENYfL+9aivXBTQWZCLJZ89w8cW9rqqprmYNiyYHxp0+NLmTRvlv
eDs2Lt41OzTRAcjhwM1ylpcbv4/DtMvqunXbMXEHP/zsldWrYW7VuNbOFyz6sgbhoUTovRxOHiZS
H3qtK2ZuHv1H7d585V5qnwrNMaO/jexwe/bm47o8zqwRGRQ8fhCPS49MUKoMKHKLpnBkZwHEtr/S
iZTClj+2AjKZSa3/NTQf77Mr1+pnOsJ6NpQ+K6jRqtnwNE3enaIXX0ultUW/eVHj/JCC3XHU5HcE
tpdFcG4PdyXBwmfAzjOr3M24gHnnnn1GLRbm1IjcIplMD2TTfOrDjPhedCpNp5zT7Jo0fRPF+Knu
MrTexPouNJUvtz9idc45hERyoEyvPJ+il6wqbyN2bKvaaXJndp8Ng+akLSzr+9a/Wlxogjgd0Nlf
+SMdJHGD4HE0tN6g6TJ7zMfhS4F6Zh3D6CCO+i6N1F2YvZmN/3OA7CzXUgNfMnMq0fxFR8FOzofn
1vSfDSk+FkryYqTSvha34BNrR2vm6p1Ld7Q6L9+xNvNJxoRMSKLf5eVTDILCjLcSxSvvB3QDpJc0
tjqP8vwRZys/QczpaVk8unkcOiUOOyWE2+u6cnRnWXUeEBpWZnLxSwv0i/uFWPYDvZKKYwCpHcvP
zfhL0b4E4k9vfDTL022Dq0M6M7h4i/0it5CRwKUthSehlm1zS5ho5R7HS6LZFSwajt+SmteXGzM3
SrFzlSr6JkzWoZkayODA/Md5TdOyFmwEuytH49zgu/N7tkiqGsZNWEkd2i00mA8H4J9QmJzEj/d+
ze7ffwf27gmc2RnymI6VBDuxaX0SR/OhCmC8tqrD7QXaGo58uSMqqZezrJ869IVju5Wf9epL1n0f
jP1tMyvnhyquDn5lTugDkL80k8OFA3C3HVwVDfNaHuyEjFe98c6ubTbS39osiKLp0E1cGtHV8f82
WwbyuI5f8/zjyQGaNKmZwvS7Ar3PzEYTzCDvXV2DJkYNHV8f7dh4FSekN9qN0axNGWRf+Cdg52Ba
nc/y2QboYURUdfg43Hb6XsRwND5B9HB7VdaugzMTy2ZgSqI0b5td7051eATYODRgLpwqf0yKJ10P
6Svb2AZru+3c4MJ1qDJVquMJg3r3I00e+/ApL78n0oYfvj5z1AUgsiKxtpQpRVROzSZK7q5A88CY
UUQM5q7WrZbG1dmjxEuMATb0qlshLUKEPvyqd8tK7B9pVio/caQTx0PQ+tEYIGpIW7G7M+rRugvi
Udu4iNZGiZ+AYjdCegAs57k+2x91Di6IEozoSvn3EW1byTpZlDBv75C1WH6mK4C7YEb/XDHhmF4/
esXUSsShd75W2tCgZu3TmPwaUbnL9R+qmdlGuJXkXRsbbfAiXD/8/1UklSvBqCfyJLoNgEyHg508
D7ravUyFIGyM8D1uWbggMzKDlhPg0oD55m85n0eBqo84kBIxu/FQ1y+h+JnQ+5DDMaxVu0aaHFpS
bKWv7YoWGEE8GOKDLsDutc9gzVGln0WPQPUvsaXsHt+X5ZYeo7S2z+j4YT5mNc2rmM8srDGrFGr8
k3r0GsPJPelFgTgL/xS0+pMaHvV6R5UTwOwPTb2Py8+xlzjqwA2rfEYtTC+DXZFsMZ+v6LxacMVx
vIhIV6hxayPzYjMRxdldVtMnKzRtutVFof+c5j+FLPpMY1xJO11qPA1QieQ/pyClutLZxVQdPcV6
aOESEyp/b0YvfRt9NmvJ8et+4y5YX16mb07o0sS0DL7qOPO6TGJ5S7rOzcAep2exeZ3K8iDhRRYm
wZi3r9R7r/6lZk+p8lBkbjBAJpxksPtV+yrRHc0YAGR79iQwqujz7SO2stcpB+GPzSkSChrzq3a2
/7zK7OHEM6k+1ejqjbnsP/mZUu71bNzKza5kYwgsqPkTqZNCWIYWkd8JWlWzZIVQF09xnY6HIerG
B23sagciofqLGbfFayVYwv3tQa5afkecE/6SSp33+NkgNTnWpIgSldub8q7VRTQNnuvxOav8Qw/8
c6o2TvXVQzM3O0HBxM6kd53Nf2lvnAS1F2OJHFCu0f7ZxoFNIax1tMkL7wDAb3XNXi3iwt7yMobN
qu6tvnH7meyYNjw7E4NPCYHqxsCu/N3Z0JzdIjDj+C3x4okpg/vsh9aVyk53at03H0kkK7YphF/l
jnZ6oL1bNZGVwSmEgojmEJgwp4vFq3UloXl/qlxjChDCLpPXrJgkR7E86dvtbbKybDNrFrIkuIno
Ey/cRDPVqYaFGZY8/UdW6y801d57fbLvknaLtHVlVCpwCQpWPJTURxejysJJMvxSK91U/Zy3dDvf
i8aX28PZMLGMFUAYGRAbYUISHmrft0vpud9CgK3agOgSXk1yuDxjlzs9JZUZhKVXuHUIT2Onpd2+
kJLkOfUm4+N7j1wxSDM6QZm15eqkXkHwqEeVa3Wpltp5Iw3QyZcyjdb4cHkTJHd6O4Ubef3rhMj7
tTj3R5DOta4kQaEgb0PFLyqgHg/N6BbeY2G8GNLXOn9RyXU13+LwxSvv0y32IZWZu3AMZrsybgGQ
LXbjMmaZ2qQfBTmvXDr34vtIMCYHigthIyS/9rA0iYaGd8FXTthVR05ppMPQ61Pu+m3zJZHkt06W
HFihd14S76h2QDDbFjup1EbHCsSNCOB698jvnMLkXKnWc/Aud4/kdUY8iH2KklO3i0UfFKpoN+3G
xrmeyQsry3OgKmkOLwBKTVYmfu2JMr1pq3N9/tDLxbo0sTgGgabThtFLqaun8MG/tvDQgxc+qu2n
1v+7CFzjwwUalgqQAO4psRkEbYu0ZBXlqq4IceoO0q6SDXsKtuKL66v+0sI8q2dvZip3HaW6NHXR
RD4MCZsiDe6KyDhKuvc0junr7ctqZZGgLJz7Cqh64/Mu7t4gbHXEocbUbXIYRZTYiaWt1OY8J4tF
AgqMr4NQDs1Iy8dL9HKzj4aBEcXe42CF3/wpffK0dhen4qPQ0AWtJ0dVah8CSdhL0+AMJcpRerPh
cV05Iyzd+WcsJlYxstrK0QZ0J62LnTAcXvx83Nd5czRoRAFp8E9YTd9vz+5169K7UY3nzYBx6Qqp
mwdqbQp1l0J/izSkldwFdfhEE96hkqNHCDj3WgejaTDaEjRMSj058RCR2Y2glBAdsYr3Jfiyjbtn
5fRL0CRBuwTPKc1Fi9PftlatT7KYuIgP22rp0uS2Q5F4w8rK0cTKzMcDKxg0f4uN1Ri50I+GkbhZ
+DSadDe+BNFrkMH8W8V2079WH9bxnqca5whOvxk3tixQAHoRprSLUrfKXoyuhuL0AHeIHQafqpnb
sBAJO+K72+u7OpWcG5GWW/ByS/ilIORTFzVcB0p51yb7UYJ509uIZTZsLBEPfp60aaMzrmBWmEe4
dAz/DqctXo4VKxRIZ1lZoA9zdHd57ZgTCQ89NTLXz96G8i1Ov8by1w9P1oWJ+RPObrZm5psVK0wE
8hO08neq9kOI2o3b5tqXBCR5No6FS553ciTRUpS5jfTWiOlRSSF5DkbHjzc6Dd6v+sW1dmFpvm/O
hqOGujLFmZa5+tQ6cfzbSFK70ALbCw7oS+6N5KdREqRnqmP25THT0bNPj1nvOVP+Agevk/Dmi09i
Otm68FROUDfm3yE1dPrOsC0rvhtjFBbl0h7qf5LsXkaQJWy+wOpwmKw9ba62Jf+DPoqdxW9JPdLY
mhE77kpD2vmweaHYdTS132L3VwwVTxy9juLPgfikyWVqDF+t4JMobb1cK08JR4EzOKflqTUs1jfs
BtlL0qyYs/66nO9rLdo4busW5u43GR/+qqSaa0gN6VpcuLI0IAUFqs3a396jK4/EHJb/18JiDKKu
tYMqYwHWvkfCLtv3jjyPNor0gtDvrfbnH9ijNxe1BQISBKEuN5EUi4kgynIOGiN1Cj+BztwV9UPR
eztZePQ/DNSEvZqrH3wO2Xj0ZRf+kkZgoja9l7vDpDyq9fck3WIhX10i0vB0cEEiD4DqckDNKDbw
a+RsAu2bmvzM4w1/ZeV8a3SfzcEIvF5X+U8laSfUvGUWiB60vH0N5b+SkmTSVsf8lp3Fwqg9Pkvo
SdjhYIVGeyzbR898nqKNOGfeUItbhPFADM9y8Bq/S0Sd3SJSGiqWnzMeKMAPRTrt4Ba872pz4zXe
MrPY19lUpGYI2ZUreEezQKIr2zXR9AdGGMPsSfIUsgcu137uyxJr1SpcM6t2nUU7fdMcqyg83D4z
89Qvp4wKOY17MjpgUMNcmoHk0TPVOCxdTy/suH0xA2j/HqoRsuStUH5tF2hYoX+P7NlVL5uhe0rs
aUnpjiZCuzJMjBlFhaiz7iFv2PBP104OPSk4yhqsCVeQ91GPyk7149I1m68i97um/MG8nRuYP+Bs
q00BKm2TF5Vg6oWd2T1K0XcVnZzyn0I5fnyFNLqGZzzo3Kyx2Ail142pPwal6ysk0ZtevAsTbwfP
GMls+dGagi+37a0uk4H8Byk//JdltlfQg0TMu6xETulXJv6SxJxo9qfk/7pt5upxoGFoliKQJZKo
wJ4Xh6hsgBZp0La6k2Q+GZlkIyxWe8mp99pjkAiPkWJueDPU/ZabHZv4ZCQkYPClGrDwyxKzHaeC
8blyRAOjVOmSk9cwaea6kR7Lztf3QpL5TtB62b03GtAJjVX+ZqZe99hHPbQ67WQ9oLUWHtTUn3Yd
bouTxXRuKFYSHeArbMBUdPzV6hx9yIydWidvsd+jABToAs0QZof8p6AgWBHJp64w/H091Q3NuVW/
p2uufEj0aHKGRursdhgl2DM63Z6aIHsiHSvs5TBsn5soNb4nPHX7CJnNsWlkJ2ADFvGhhs6jNhu7
Sk758CT18WuVG/dvwX4K9HvTKJ3kVbgXkv6zLsj3YScnezTXp30xdUAxJLGwDfBcTitrqROKRWJP
3CS7OOB7hwFSoRDEkmMmKKQOdQsdfTGKtiwTVAdpXtv0TinHiCZ3p5v6r4ogNDuhVACfWHVxqLup
ZUS+7IRNpTkl2LyjHPlf4mzSD6EwmXR31igytV7viJL/j9Ekw64cs2Qv5E1mF6kiUAkMPLsJveog
dHCrywN/0Foh2tXBmNujUil2UUBzNuigbXLR+gcOpcwu01E90J2GmpWpBvd9hPNR+Z66U2JFtmkh
QGE2kcZj0SfVQVTHwA7kUHYGLQgdsUMdQyhDjWb9Kbkr2smzFY0RRjqeX6wnyS7jk79phhY8tGmH
mmZrtYdQUYQXYF9EF545gTMKo8AWQn041lZT7cVB7x6tOig4WrpiR9Gk3kVjVe/JTYJWyZModOtS
+TUOmvidcnlzX0ZI7wQ9YpMDUeKGG3iN2eJQcFEapPk571c5uq5EC0ke9Ng1xvLebB5l6gn+U5iH
DtQfYp4d6uqbVn3to6e0fdSHreTr1U09I/oUCvSg4ZB5WBZUSGdkQ1fLqesZbquEdkcz9+2b5upC
u7TwzsF1dlUPZt4kjUKuwpcfAnguyyCwQ1HZ5QhQ3bZ05RgsLC2u6npUukEJGUsgTDRX6HtVywlN
tkBOqwOioQvmblK5VwqrIiEsgoxkAyIABnL+oxpec/F3u9XcuboylCe5pE19RtJcPnGq59f1BH+7
2/qnKHtm7BsL887xcuF88N9IMNHQHMelDELj0sJEY5rXIVXiBnX1pA2ljV7356L7Xmv6k6ZpdpQL
nwtdeTSi58I4Qql6bLzmdSyPoohuGDUNHD471SMuH+9TWlm7qIZmjrAxCxB7LkJ7GuNdD1tArIu2
OXxv09+9JNq9OjgTL1v2UHT+vjUTG649P372e423NbFV74tPDdorX+RAs9X6GELiWajaqzTUG6fv
yv2aZ2BG2pignRFdlS9nIBsT8mTRkLl18VtpGgf06d6bfvo0Y25K7K3tznNbi/U0Gr/kVurJSrRP
civaI7fxGG2t6fUTezGgxbMeCCqqTzlGau3NSE61sZEEXNuU54OYz8bZYRYbKeSF5ffpq7Tb8Ic1
fPn4GT43sHCIk2zQq3ZkT7aG5xRNQRVS3NXCz9tWrhU1Lxf+HbFwNo7SSlsa9IH/RpWo7mNVgK+X
48Craip7U687m7wAenyGmJLGFDR0Xnmgc2C8e/DJP8o4/SUF5jdImbdWcHWbzHQPIBJgOVxC8FO1
MAvDYgJ873lKPxfK90r+aBZuHjxXF0lG+NquvPM0n4JWhemKPn4SSl5hq1ZjS/kWVHN1r0AYwKtC
+Eyx/nKvNKXaxoYQZW5oBvtiuFf0bMOllNeuYjIc/zWxOL916xOCtGHmEs7ou7rSx3uzVlW7kqkA
QeEcHBXoyPpMiJxmKvpPKACnd9rY1zs5qtBcHiPTnqTgbyMGiDxpNP+VdQAZZeJD2xPCzjWWQ7jH
bdX3Rg8iczC9cWf0amtbJveaJxnxnxzgsxEtfOQB2aUQ6+DSSS339Utbb+X61m4IOuzJ8r4n8hcH
zOjiZIgBzrqR9qMZUVjO70U52ViY9aX/r5FluayDM7SmQkZ9QoolcoIo/vhqt2Hkuqw672N40QFK
zsqFy26BLM77cqyF1I29/DFMvV2sTvtJiV7TUtppQ7JHwfUh9kTDkadhH+jEAWq+v32TrB7Xs29Y
bHJDaZvWK1CtSsoXPYhImX/tqSzfNrI6nRZtObNeuELr2+VJ8nzgJaOeZa7mEd3wGirah2XC57k8
M7G42NUkloW4qzJXxLkfoKX0jAcO78ZAVmfrzMoiEwW/R9cUHQNBR9BBuMzpQguN7cPt6Vq9Fc6s
LLa4NVUN6tt5BkvVW2wBvVAfrPxLHGy8hRtmlsWMzEy5UpATd2HHeB5y2Z78yFbln4OykVfbWP4l
QIKdL5S9yngqxWO2QjLswq/bU7axMNriIg09cBl1wVgqqdh3sXYXVSGNC+YG98a6GQRhQTWRmF52
wqSYmSkoMxCfn6bJR0LyCx3Dt4eyviz/2phn8+xp1+O+UbypzNxO1u2o+SQIhuMn417tt+pM6+vy
r6XFsQwb3S/GgNF40/dIFN6aiZjz9mC2TMyDPRuMb1jVKLSYyMepp+hXvDa5seEEz8fhKgyw/h3G
IgzIpNFKVB0baOh+9StXMfr9oH4n69GFqmNFgaP0GzD0tTWCTkilj8NYabH2Mjg4YpkdHUtHL09s
OXy2sr2fbNHJrduhGkGXHEW/ZXRbWL1v6ZmJO0yap21TyvMdEq5PRbiBQllbp5m55v8ZWsxhqQpN
qxU6N7T4VBm1k41bjYVrR+fMwjKM9iqRPgcZC43xS5TflPKx6jY2wvyRy41wbmLxlsmhlBZkt9jP
+aFLcYFL66kmxm2F7/AZOGX7++Obe0a4k+2cwTvmYnNPRKSdQbLP7bo3DZFoNdto+FwL73B0aPek
QZJesMVzY3WNALtNmruZBJGNduyCH0EX71rrZ4bmwO3BrE4epCFzQA3xwjKhSqhaTlaupy7q7DtP
8Z2kcLPs50gjrdDfbXZXr24H9BtBeFGfoFvy8mJQW4TWQs1K3Twc7dx/FYXMzrf40beMLHa1HJqW
QKcrMISx+tp19XMyao6EiPftqVu7gPDhYcVVaXm54k3z5ByJDiXN3GSMDjFZwvw3UCsQDznK6KlT
a9l+jL0No6tXw5nRxeaDxbCq5C6m5G25wZjuRn9XQCihKVt419VJhIOR5kAaR666PyvL6rxu3hiN
9KzVJBaOYbtx+6yOBeYAklEWxFnLa25Qm7wpRKBjGTGrZz1VZWOH6Ytpfrm9UKu3HGBcANhkpIxl
VVz0R49GxTZ1i1J6GtTxi2COG77O6mwB7aYgBrvDFZ0pfBGhmguAjDrrpxj91aM407zdHsXadgOI
CVErqEVY7Ra+jhCIiW76vHdjI97rdQ+g3tpZ0l+j9p+8/xqUz1ob/cFmOzepXJ5W8nhCE9FU44Z+
+dRBaKpPKHSa0kM1RF9vj25tAnlYKbOwGejFnEd/7jHAPdehJIuLHZKWL38otWILH4ZDEi2AhqKa
j3AYp3ZhxFTqUa9zptD08s9iod/7Jk1KtwdyxTiKcCFPNjcpWH+g8Mv8wSBYo6X0YfOp7KUXufAP
o+d/kZTsmMQ/Uh8q3chNrDkSlx4E4S9N+U6VAyp1eMQ2PmTeEOfv4vwh4EBIl0CXDXHZPOVnU5qE
dS4Nhtl+8krrcypaP5rMa+049FS7jaMjbDz3g6repZF/NErxpxKA1dcmvd1wbJf79v0zKEAqvIvo
bC6xh2ZtlaQP+QzJ7w6gjI9drQa7Zuy/DkVA2jQmk2VCeGYrk7kFtniPMS7ngJZEFcZfqJ6sWUjg
cg58CFFQq2urTxPl7CMsL+mDUWeIwNKcb4TeUdCFv1BtNz8VY/3gRdrfldL9o/rVb2lov3Y+2dTQ
8k6iGSIWI6fiswfR9KGiNLBHZOMVdL68oyc/o0A17WCgvg80ePWH4ZAb04NiTc/cFI5Re7ukDcm7
DNmx1Zv5XxqbnsnHcspzOyyMfxDUe9I6KdqhZRY5ph8epkI7htQXuxg25Lr0D2Ik3lsyp1xsT6ls
BI4AvMmX2nh3e9ssLst3LTjmguIKuXWYPBYPTIZkiogmcXU6lMO3+IPafe+/DpEFZ5DqLaDXxQkM
KNj1QuHVJ2U8VPonsC/NFk/m2gBgVYEnke5NSkSLbe+ngjWVStacxmEntk6zReu09fuLCTKjsQ99
aCVOiuIk8BG0G0HG9e+DUyW3T77kXS9r4b1EDaMaI7U+SQdB6XYUgna3V3hx1bIGs4G5yw+G3muX
bzJ8dPLKDgPDW+PBr1XZ3VY+cNUGmBocCO5BuBsvz53ak62TA78+9dkRGYhEPvZboOaF9/C/w0A+
GjIq+puv3C/LH7xOFTCRmzu92Yn+bhL28RbGcHU1zqwsVjuVB6VqVaE6peq3SHmx0v3HFwNVKsAM
KJmuNBvHeTpRaa1PY1/sBOVAMd2utzzVtdU4M7JsN5Y6ZajHxKhPQfEyaUer29XS6+1xLOKI99Wg
bRRqg3dOvWXM4sE+N3QRpyLsd0Kz1yoHDIIa7fpgFxYbJ2R9OP/aWpwQcTCDpKrS5lQBHJchCDt8
VOttOZzluxF55cD/cg659ITgFXSNqnXcbM/YGIi+8K+KRg5boGfNKRAeLGsHdgUcxu11Wdu/Z+ui
Lw7ioJd0Y0BSfDLVAyXlekumbuv35yGeORlVOzSTV5cMYXgbPIcWxz/4/rltknAYzrdlL5AQBfST
l0p9SqO34BAVf/3Bz1N6RNwDArirVvJqEKO266X6pA62UjryxqlYnZ2zn1/MvipPijkN/LwoC/vw
XmjTw8e/n6IY3fZz395VD7WCixcrddqeJjOyXY8i9u3fX7tk8ZihjgBvcd3EK45oASAl2p64gm2U
NazRkWW7DtsNOysTRbUNigdYF0CWWgu/QIgGeCrSZjzp/m/gUNmPDw8DjAvQNIrlvK1LH7SK9BFC
EmM4icmu6w9Tet9Mx07YGMTKZM3Qa0JZRIl5v8XLs5CrIlTmTTie2vSYT3toajzvIdpIDq3O1JmR
hUcrxmon9WI0nkpCl6/59Acv98Ug5MtBhJ0XxZqfjaeovu99h6YUJTn+wWqcDWFx7Y2F32idkjKE
6Nfs7j4JmhN2H8xBz1f4xUAWZy8ahHEqdVYjqO8GQAv1RlyztdqLm09tBsmnbYqJom2K3Fn3abKe
rC3+lvXlZtfOYT/c7wsrudx5oxjk4wmgm0RFcAvJu/X78yjP7m/6hqQQMNV4kiZkwO6iZOP+Xnni
WIV/v3+R8PMSM1UMqRpP/rT3pEMJC0FxuL2dVk0gCQWGG4YooM+XQ1BMP00AXw4nOGGUYt+Hti7t
b5tYnaUzE4tZKpVqSGvwtKe0eobMdSpf//9+fzFLQaXEWtAzBKt1jG7Hefj4789MDAaYcGuWr72c
IqkuQFv2jXiS+sdaFJwaOuLbFlb8P6BYADOI7Nioy33aaBpAoSCSTla977M7M3qQ/YdEPVjeXvY2
bK2tBkEk7x40aRA+LhY8DfsRzWpfPrWqCFh/r1fR7vZo1s72uYXFekNZ03ngbOVT3+/85+gwIN22
sSRru9aAJxN+Qtibr56kHnqcSc9V6SSmOzBDWXwX+Xe3R7E2T1DBEh/B5AJ8fjFPhuepw6QF0ymX
BTuNMxsOkz+wwHZ6l9ihZ/vq2RaKYAKYc4I8wA6ayP798d8nhp8pEHhRqbxd7lu6PwidmmI8gaH1
FHDDf3Cuz39/MUNNMk5RaeF2KP6xEcHvbuyjlRWASVBEMIEYFY7uxfxEST21mtR2px78cWoH08b3
z993lt6a3zi4IQjmySPRh7E8daIy0uCtlsMpTHco39bqq6Scbi/BlonFUaiqMDb8FhPIVoYwhkjg
KzbO85aJxe0Hqh2NswkTinAYw8ehtqViw8TaQsx4SQqqXBzEEZcbKUinfLSwclKPkbgzhY+fA3zL
//78EjgUyEZWiAo/3/9lqs9N/PFH9OLnFz6fqjfp4LX8vNbsI+ExM5ys37grVm68CxPy5QSJud+J
IlHvyf+rauwpp+xMX+MfHIfzaVIujUxINwJhr4ZTawCwRdY8+uf2Zt1Y5iWlTygFdWfM50Ed/hZ+
Jtl//uDnDYljRz55FhK//P4AcV+zzof+RNUyaWs78v7AaQXQ/q+FeYBn7pisQtdQZ1gIC0e+V+L9
nwxgfqIhk5lDrcufT0cZgrag7k/FVDpimDpb8eh8VK8uJEit/8+AsThnpZl0pkpfysk0nhNUWUhg
QjWwEwY7NzcUv1bWGl9vTlFT5eAFXRyKkLqCNYhSccpke/ydb1x7W7++WAitGuDEGfj1onVa/NY/
uDEuvn6+E88WWqjrMp1Kfr+cnCa1/a2AeuVORaEHpRpuJRZj6SN5Qdo1neQhqmd+D8snGRrL+OeH
NxMmoOYFfAFR/1L5KqFgh7htUpySJ2ECuPjxO/Xi5xfrKxqREkK2UZzE0e66b127FemuLTFHgJIw
78GsLnS5BG0vSqogKPlpVJ+t2vUqfePRWTkMdMZQ3aacCc3usgcvG2ul0xK5OoV5/jiE0aGJajvW
Ctuvzb1cbDGurVzh8GNy9AzoFzgPi2eUQItmz2CoTp35KuSeg/jErhVPxsfAcLPPAWENHt/M8zVz
p11OWxIKhV8g3HwK/+NXdv1L2VqXlWkDi0L3+kyqBFJksS5pb8KAXKblKa6gkAgPLYrD1bHObUN/
u72DVw7JTBgP9zQEf3RJLm4reEGMoff88qQNJ5OCrWe32vG2iZVNRssN/h+tGnTDLQte9ETq8WTI
xUk1d5553Gwe2vj9ZWo/bGSOCM3Yp8T8pCq7evjn9vevbKrz77cWpzDooNzVfRWBzmaO32VzF8dP
abfh4GxZWbxLftDlvR8qWAE3E9yr8s5rHG+LTm1rrua/n925ZITK/x1LEcCMQM1248baGsXiZISC
Xqu5wiim+iHs9kL54Av/Q9p1Lcmt69ovUpVyeFWrwwSHVvd4bL+wHLaVs0SFr7+Lc+45blGqZml2
zYMfukyIBAmCwMKCO4k2rWgW3PEghLRyJUOKFRyzdKeW3n2Nrx6/vzuWL6+qm3IyaYbxE/Spkp9V
yY/kQxyjZangaNxfLkT3OXUUCiFxjiuwyPZhvmub5+RbK3pbrK8WQh/gGAUfIZ+XUkLTqfrKKS+o
AAWFvBBSsr5a/xvf5CaRh1pvGjWBzvUvU/gEuss8PBXBkzDtvGqrMI3/nwjv7jgWqbuOmuWFql4C
OtjIRV3sfc2vK+SvCDbXm/NhNQFN0YmtvDTKEV0FZeclJ/tkY0/rt/sDaXnEMlHHg07D3P4FATrY
jlDWctEBOI3OcdftBDuYmW3OCUVU5a8Ebh42MdQ4C2ATjfrB6U56sTPKayIdqnAfKE+jqDRldYvd
iOPSkRqtnc60ehwY0x1Ll24HHLAg0d/pcLdUmYI7PgLy6lIlx9d2FJxCwWLxXhyCaYk8KlisUPF0
062B9foHbXut4jnYvSdydzsVjbtNUiuiwAlhKoYaugO6PYfn+1t49ZT8XSuNu0iqVNEbsxvLi5Qe
UIBqyJ8G+nBfhEDdfC4pQd/LMO6wYEU9uj6NB4HXuD6+rqE7Egp0YLPmp9AYCgcNy9ktUp/G+DOq
S9/z/X/H524pqmRNlxcYfzQORvSQiXAZ6yr4Oz53+iwHjz47Yd8f7GMDrEtusJFK5f9NCIiyAFFi
BJzcEuWWEvYWWDEvTfDVLHaS+ZQkh/urtD6LvyI4KzVWOeq33lxDxwW7TZ8BDv0ORYPW08DblWG9
ecqMwcqKsosHHAY0Th2OsiWASayZ89vxtflGqsDSMUQ2LS+mcchzlyQH1dpn9ev9hWLq5I3trRRO
F2jGFiZKB+unSq/VeIwzZMIOkeJNIlwXM6P3BHEasazOyIoWgkBtHSY7kjyiOk4dvF7+bIt40kRL
x+1hZQgQkKRNeQG+b4yQ8jlNw4dkeMdL6nbpuIsj7+RGG1NsgAakU+AeHPHCeceVDkjtG/QROXz+
eVB0JBgUZnDrh+AkA1KLUj9BWe6avboVwdl0KR8nFX1iy4udHZX2o62/w17djs9t42lohy4OMb51
0SZX+XZ/+4q+ntu+HZKXiLfhwsgKsLnvc5E1X7Mjt1/P7VojNLsYNPflJSg+Z8kXOfIlEU+9aArc
Zo1A8ZjXI7bRMB4Cbddf/t0Kce5H0QC7ZgXYQh0YMFoAUWuBgPXD9t89iuD83E4FZdlpAbuzVeU8
6GjsfBjCT0r85d9MAym3uRSC+2IqMkgBW4ilnbSNbWXf7qS/igaB43x8xYzABVPCLVArpFcf0Mjj
Hd+vaaw3O2PW4O+8yW77lg4wSdngKROKm95jKRiZBEoxGK3Lwi2IQX4EEOJFyXZx7abmEVSwYP25
P4vV4wBDhBbFSOsh8DZfJZC/phGZcBxkBw6nO5HXeiPI/z+KuBHBKTqzKEkRYcc98WvK3Paf+xNY
PWw3o3NqJqzZ+zAiHtIGfuXGieAsiIbX5utTS7VeqTmcJ8k65tpJ6ICvnrWbz+fMHWk1tY4sHObc
PNqH4ttZEz24RRrm9lFQ0qwyWUDKSHdj/BFxnEJkMNYXCdBl9MAD0xj/ZJHHFuFoA5NATCrpd4no
Hbw6BYOFBFkPWoTP50rQ+rZKG1rCQyYotjmYzdfxHRAGYOCBgWIdr1mp31xEHpM2N2ifIVarnBx0
vNAbwUZdm8StBG6jFmTKBqej2WXS/gTFR7160GQRk/9CEQAGIkILMkhDAxrjja7kJmCAllKVIYFu
9KVNwD7xaufNVqPECeBuTzWLVUWKi/JFjYmb9I+YwmHoQb66+dwBeAgyBnSvBSknQsGcytEuxaJF
2Bcv2pQ/gDEs6WSBN76yVqCOQ0oBvhiyJnzloy3ZQRiTsHzJJbCAodxeZFoXRxstn1FZAdghCpyQ
FONMR5vQtgDio3gxcIHKZ9dToq1XKCTgwLHaTaAZ8Dadb1qpS3LJIU78EhoPo1cUDxtNK3JV4GEF
kAEwJWBBOT+mMbNuMoOmeBlRhQwelCAS7KalCtCzCQUPuEVtJBf4hM/QR2Vbl1b5kpkuGlRVopzb
UgOgqATxNQAGNs4DTxQohXmM2ry2e0E3WLk8mPUJrYDsevMs0I2TxeRx6mRH5iOOBkzTVJMKbFN1
a3jOXqkb3duqibkITtG2HEq9Akjd1Qj9bLiI6KuWepgPz5kmIiVj1QYYvnyO9cxNExG9+ooA1M84
aECDEKOOtjfzjarnaMYxtJV9JbTajx+DRt9vXqCZAM4uoQ9vR9GBzL5OoAFr7MAdBPWky62EE3Yz
A+4s1BrAiGaCGQxF4yGg5f5yMtTITsVmTTNjAYAVyILBX8VzdIxDX4woAM5e1GMVDp4ub0ZA2Yjw
IlEIlxJUpLhQ56rQRlWe6t5JXoCmcO0TlUVRlMU99yYAziQeDijv5LuxmQYhidZJyYuRfkKaOFa+
R93lvraXymAsyrjpTJMl8Xi7lzdKkSU2TV7ysfUMY1fouxbUUI6oYnO5bedyuHMRKyQdnQByiOG4
5Y8odtz7ExEJ4JRho7Nl2YwQUA5kPw76Tom2BgNQI4D2GzBOisXYs7iDkQSVNirU7K8A4nZF5dmT
CIq70DckgKwb24XZWNR2zjdUZjvFYKf9cNU7rw28wNr39XHjMs1F8Aw5cAbi3IwhQjloxidHhOZa
bCdueM66xi2xArvH8ER57P6A+M61y8dClMZb6JpJgenDlS2j3o9HA6RGAorDEVKiR0lO3R5wpfur
tDYN5inh0QsTssABDODKaiJtotfxTM0HSl7I+NqFm/eTCqAV/BoUhSN5zgfbq0mp5bAa1Yvxio6O
siFgFVsu0nx49vuNAzv1CioVSwyv9cO+lo9hW23eS5AAKIMmA3EF5DVnyAFjqLoiVNVL1LjU2iWT
t1ULgN9ABbBOiDnAQZvPAKg9EpTwSi5jtm+rU/rUVCcUB98XsrJMiCGyxm5AyiCPyk+infLcyTXj
UkThrlbPQ/X5voDlXsLX6yqCD/DQAFfiIqFTbdVDRULz0oTnnk5u8b1GuL00rvfFrMwDFwSrA9IB
VFfemEVv1G1ok2UVqWRcqHNQpZ0mmIVoeG4WiepUeK1g+EY+G3LrJtPWGBAIZ0BcwlJoqJJatLKp
KyeqZUKMi1kX7m8ryQRHemlbAT5EUIa12UWHU17PiUNApdal5iUZXmrQNneK4jnW9iNtoDgbuxbd
CJkm5jvWyaaklIrBvIAo2XXAdBv83qxl0DvACUecg7H0MDXdaHlUc/SH7SvroiuHLvR0UfnSiprx
esDqyyD8AHiMO3K5Kvda2JfWJUN6HI/7fbzfOgHUwYH4CcktCFm0tDE7p0oHFFlcNOI1+a5KN1u9
2fiL+43A4qWW6Vxk5an9Jy0O9z9/eZg1h0UR2TlW0d+MW//c6RurNRVy6bPIRfOkj87QfLTod0vf
vF3ngridpNd2SE0VguJgXzxKw17E+7c2E/SI01TVBNPTAl4/gGaBBlUaXHUn34Gr39RfAuoqjbzZ
vgIkCBnwnIASXPB9tYAlKbFeBtdJ3+XkKdQFDuxyx7LxWc9YdK8EXze3UGk5qFXTtcEVT+qEnmIR
eHw5PnKJcPDR4hTnAb74/MQ5WexIuaPYl9ZDZq4V6Xl1eJuREDE4JRrfzodvg6isqBo5lyC3D2br
HAQWif3/WWYRzxJcnf8bn22DG4Nhor9Xk6OjxWWcUATske6DvN1yz0VwN6gxppmmJBCBjnJS65bq
1tgJpgAiKoSWgE0Hsag6n8IQJWk9jIl0sRsf0QcnjwRnbUUHiFKi2ASV2KwbAue0EotaTikZ5GJ/
iVGqKYebKzQAwVXgAABMjJcvGlfMZ8CIVi3DasmleSx0B3yoG3vwosnaXACb4Y2W62yompo05KLE
yTHorMeCHozMq1XPVNsT0WyBGVxbMR1QXJDvoAAfOOO5vG6o8jrKIC9Oz1rxbAoiBKvDOzh0iJlp
KAPibiF0EYoQGy0Jylu/5c4BkKp3aByNVxi7mYJOG7zG+0hpKtPOyaWmiFIfKnWzM6OjTlpGyolR
zy0ecpHejZ3ZOMZFQ6caZYe2CPevobUFQn94FtcASTr6Vc3Xfwjrou9AOHWpG0/+JYswKKvDm4zu
S0eYfRGtpGXbWVWfmBeFtrumOPSpJZjAilmCvUP5HotjoQ08t4HKUolKwJOxQNPkVWWFkpk9OhS9
Y5VuhHCGSZezVO8phIBMB5GscxZtLdPAsbudBecUl3FuJ0EAAd2IfiHgHd/+Wp8L4A6C3BRVHLFl
AqLccz5YznZ3jOHQVRwyhKXxluauHxm9NfSQWNpFK6YHtJneT6Xg4bCi6ZkETtOqTjvC2BEuRHod
G3Q+Pwm20spmRaWsjscD2goCTchpWW0iVCjIxLyU4bP+SafbbZGBNzrKcYFwR3SGy+pmZkMGqubm
pY+/2J8k7XXzHsVzDVRCKl7SzIrPT3JYKEXed9AwKJ6179H48/7wbHW5699Ca1S8zS34rIubJ9Cc
LJ1KSbqY302D7hT0nS/R87dwRJH7FTWj1ydjfXfAH4uI6Hwek1rLUpVMzqUPXivT2OtleUqDzb6e
PhPCLVagyVMcMCG58ak4pCIqZLZTuMVCjQkKQBi5nQlup/kckr5OpqgjzoVRl1nOT9P0SfqgfYmV
zVlYcN9C28Bso/GSBqbWuSTZRNMfWEW4NHQ81vD6lFo7ZI16vK/95dHAkxe3A9xTsIYtXnNokmBM
Bc3aa679zo5G+Wv78KheZjE4MFWhanA+i64IrGHI7ebqDJ/tcKcU/3J8zvqRciq0usH4gb2zXjbT
4zgmatRBLMO+H14fZ5h6ZxqmgTjByyg/1Mah2Xw3oGYZS4+3A3pxw/mbL46TEaTjrKi+0pNlZnuQ
Ru+3rv6b/wI3RlcQbeAj95I6EoSBsupqqejhvZfJ5pf0fHzOx2jlwCQ6mtMBXZ58yNworwQClrYJ
iWnEusEriuWBmzFfoRCkF3JO0+ba9N8SXduNErqbInCfVaJA4vIcQBJrZq8Ai4rkJfv9xj126jrs
jbJtryE9Vo5biYpjRONzt2jUUCnSWoyPBuuD5Ua/t2p6/vncTh0Mu7PSvmmvUhvsjO+jIQLyrXw/
ctOMTBLADdZVeb4+Zt+UFbHl9prloVs/KOBp2zwDFAnixYCcJbYqDwkpcjSGm8YmvcbZ13af02+b
h7dwDBwWdoOCNW79J9Mezaws42tnew3KyAVmdHm3gfX0Znhu/aNAws1aYHgvNb5XD3n3Lz+fuw3S
rNGI1GN8FVDvH6UdHu4vz9r3Gw7uZpMRZSBaMlfvOCrqNElJfE3DvT4eFbIfRP1rVnaQreEJbaKN
CSgh+MJJnRYpeEfD+Cr3MnpNPdT0en8OSwFoyImgIYJuSFfCzZvPoW8IcHeSkV9pciau3m72UufD
M/E3FmKMkhiAJgyP1lMHYwB/twK+ZrTK/Xez4DYqDmBTIISVXyu3iL1J1G2NbcS5AzOfBbdRJ5L0
8FcxfKqPrqF/kfZj9xW9bjefZsRJbNCywc9DCStf+4uUOEDLUTpc6wIdElM0+dvKAwYqC8SIgX9D
aGGZfitS0zI6deiuJihIz6l62awFMGUghA4eM7ir/KOnkcBcRzO5R6OL5yJzdmGQb9cz81SRGEND
H6QBuBMd5WE9jo0zXqPoMTiGzubwAggObobnHK8wHoIwoBheNV+77Grut60P4vIqQAFAYYDMHh4x
57roKfzsrNKma6U8fE6V09bRMTIok98yGMgfck58Z1sTyJ2j3g+/FvY+qARYNP4M4IqfDc8ZuxAo
pRidUnpfG0Hq0n5VdU8pDuHWoCQvhrNHiRzWSmBADNV3JTpWiTqF8/aOH58zSHBdA6eJMH7uINEw
PjWpwD/lLwUIAOYDuxPwlZV+HwpJQpkOPfWV6qo4ni3jGJw3a/pWBJ+LCbRQSmpEYHxFdetqt7EX
ONpUYAawRGgCDI5LZGTmNjt2tK5KtIz6nXy082dna2iejY9MEeKDLBUDOMB8/E6qlaKNQuojCIM6
qdjdvjzIgb0hJsHfCM90Pr4aRKmtgQfAj9EiIHISN/t1f/2Zlbm9DjABRFDx7GNExUhxcwvURrRB
P4qh8Y3yQSIAmKL76gNug0S63he0slnRrpgVe8H9WtKgA1GS4kSjEWVkuiTwFMHlLBqeOwtojQZ+
oxLD9+mr1H/Xt2Ku39bp5vO5WzkZI5r3PcaX5W9K7cf+/dVZOWnAdyA4hSAdAjFvPZhvfItMyzQE
ITM0k68OCv2NfoVFJ+LWWbF6MxncXioMtLNAf+XOV0KPoC1zuncqdNgVOMIrigAXCrasCagp0krc
iYjjdnBGFUukni1lv5k3BnpAAwubIXCRUXL4V8IUtYY51GrttweJXJ1SoIe1r7dZ0Ski5iiS4H3U
UFWySm+q2k/pzkg9o9/d1/Pa+Ihow5zCYsAt4i79rKeWXNGk8fXoKT512cO/G5679EncGIXWYPjR
uBrZayVIFK58PYPUs/AXEiKwe3NrNGaR1EaS3Pi15tnxPrAEr33B+HyAsGqkPAoJxu8TTyduLzCm
KwcAiQSkaQEUB1cwH0fV7CGNslLK/WQ4dclDUKJT1nkUsXOvTIKlKxjpDd4iFg90n+y8DHq0Y/LL
6FmxD4kIPbxiKmbjczquqAR/uMD4cXVWnQ9V/NFOBAslmgKnZ61CG3UtgggZzdQ/mbV3f5cu7xzw
NeM2A4YeJm/RQApNXNWwNbXBj3RX1b8htCmr+yD8Of2+L2c5DcjB1QY7oWnsWTjfru0UZZYBZmW/
iE/RPqk3O6kovwYjLQDvIH+CgzQfvlGrCF1Lm8kfuj/hqd4K4wE/BGCFCkwcwAvYS5ypGKhBEzlw
qN+AJ0B7zTentP8jAJUryJjDi19YakoBYzXS3u+b36r1e2MzUdYhDDrG0gANC7ATP3wNjtKskkb4
8AHZJUfUsQts6fIgQABWH89ANIlD/mK+/r2VBMjKV4NvJIYb1L4tX0i2FTKMWYA2lmWnQCsFi8fl
LFLgC2MLzez9Fgxi6HHSCp6xS5sE2iXGLI6DwGgyuT06dWkIQF5m+sZzI3+xy3SfOMXeUF7vH4U3
Bsa5nwc5aD+DICq8DNw988WaiE7asIosvw595RdKlSX9UP+h42+U4pyCQvBwWDl5kMbqfJBzWyYV
+jzE63OEtC5EUbdfoE3v/fmsCMBkEJhHQNJCXJvT/RQ4diEPeeuniul+QIedd42PcBWiYei5zN/T
FPwcdRi2rQ84yE7dg31GsHmZceD0wdKpiLipQNQDvzDXx1DIVgQYdOubIZqvR5/a6FNTPNkvaMeT
iFhSVxfrRha3x/JMCp2OQJZU4I0V7aRqKxgApwT1GoAZoNoEjLs8ZdlQpxlcvhrPoB+teQys43Zt
w52EOXEAOUTFxnyxgr4NpSBOmOfqdtbebDb7Nfj8m/G5BSqUcDI6End+Pj2h53RqCfLDb1kuXttA
7yC+Dc9g2XLGoFI/gUW48x2wyOb6Xo5PzXlEPWIrv5rpzkkf8vSx/FlVu3Lc9cSLs0s9fYALCrzx
/aVU2EG/9ynMIN28NIrCcTpV0jp/tEq3kj5S6fsYfY+lj0nKWDKM1p/CT2p0vS92xVZjp6N8BCAC
+F8Wd1cGWqnVWRLivH5tviP9gSTFfQFrexz5Rbw8gPlne30+rX6I80otp9pHazGpPEpbQRDY4egR
Cc8K4S74LjwGr1FIlIWj1fqkIO5geWG9FWEGCeyex8MJOAKGaprPoB5aQrUSL5voi/Jz+rF1eVgG
GdxZMGWA0/AAiCQD7HkiNPGt5NAEp0Bkj5f6nY3Pt34YstEMjLFJ/NHe1cXDoB4tUeB6qWGIQIEQ
w/ghG8t774E2WEpWj4lPf8f2wVEENmB1BjfDczamQc2Nk049Vkhxae72qEDaSuyIwkiUiUC1CLkg
b8mnoHSV6mqsV5hB6QXEA6EnIaeEuCXd/I6aC+LOeKcaVa6XEKQrZ7v80Dxs30xoGAMsKipsEAXm
fKKhr2mltunbZuqSg4jHkx3VuYXC15vo/YUsFCKP/F6t+xaIMKNOfAkNxoyj9FH7AdqWXEQNs6Zw
mCM4qKAbRqyfcyHMSK/KVLdiH33SLMdT0WGYHu4v1OpM/orgabHjQslUapqxH+R7aLtQz3a0o2Sf
Co3H0o3Emt1I4ty7mIykB9Vf7DuK28aHlB5GkCp1gnts7QjeSuHOSF02lZ1TO/bbyO17F90B76/X
6ixQho6yXsRs0QtxbgIT2e4l2QwTn0w7TXGbwc2zB6Pw70tZmwXqhRhJLBrxLRqn6UrSaaNR5r6l
oQDwQLeH5bE/GTUXzgYgnnxFZpTqiW3GeD2rZF9bB1vUlXTl+1kO3sItpAHyzMe01axBYiFuMl8N
f/0w4p+bV2c2OpN+4x9EU10D8lJnfqh+Tix/e94I33zz8dwtpw0IIdXwBXxnenX2Zvpy/+tXDjXq
RlC5AwJdBM55AvQe3B7B2Daxb3Sw4lfJuG6FBMGIzyRwE5iQelebiknQ95m+71/vT2BNudg7qoGY
PIAvfA47HpPMGKYw9uv4QFzERe4Pv1wfVt6EJyDDMyGIyp0ws2lyMw9g9LT6FJYPU/EkiwovVzxM
yECSH04S0MHgd5vvIFw+HYqeYYvar3GH/qZeXh2H9mAfemvXvEaRq26PbM8lcnZJG/qp7QdIpKx6
wSvHk4XGqiLizqVqdCSDkUh6IwQGJm8+L0mviy6MpBT3Uugq5DMJvfvKWRWAhuoa0OzoacYXo0+k
d2wdzM++VD4SR/LsvDvel7C8kDAFQF2xsxAARZve+RQGa1TREMVM/a71Uj3d2fFz2T5OcbRzou2T
AbAQL3SWXwLslhPlBBO67kl94Bcfa21fWoKrdWWtgFNBxzpEFxAI4L1lKa7isaRy6OfNQ7Erk80u
DroDoOgJqT1Wc8MX6eX6FCkyuN39qv+RomJFYGRXjuFseHYR3hhZ0BCVYVNi+CTakdjZxWbvmVvJ
Y4BFRtEWsOcGghiIxbDNcCMEqSZK7IYWF1n3irz0xjz0jPjUqpu9grkc7m2nD0mZSR3kWPWlL92x
/31/0y5VbQOxzS46MO0gBMDNwzGzFBHjJLq0v0zzaWoF7sDS6cDLiIWRsFUZxpPbqF1s9TJFDhRR
YvubKY+H+LMU1kdTq77dn8dS6RAEdwNVaNix4Hub6yOoEnuMso74jfQ57w7BdDC3uwZ4YKDCzUI0
F/F1fi5qoTloKi0Fl2DYlz8LEW5iRROz4Tk7q+d6VagOhpeqV/tn2QqihkvrhAI6xAttwOjxhudz
e3nd5GqtNukFFDuaBi70r056MSOPbDcewDoDDsCi9zgbOjcPA2kyqzfa7FKiKZFhSq61tW0dzh4K
AeCHwJwj6mNwB5zqWmR2up1fPqHe2h1A6HN/L61oYjY+dyZKB61/05LkF33a6/0p7wWqEI3PnWmk
EXsg0/H96nBKhoMtcENWhkfqB16IBnAVYIeciwDGybzOlDK9SI5b/NrKEI/Fn43OnehEb+wiM/P0
AqgnOFIbffPlgPEB/mdlSSryxNzi06rHyjtRepkAu4m9UQRFXjEUs/G5xdcU0iapEaYXS9/X9DBN
u0xEtSISwfmBwyT1LVqtpxcVLerQotg+KlvZplAeDroE5v+x5tQwfHNz13VhqqllhVWqz2b1UPWb
PYD5+GyKN9ebYQxBMQ5FeiHTCaRlwqDzconm43NHuAjiauoc7NEg80rNo87HdCtVI5YIxoFdPmhf
Bog7t5FyYvTaCFiIj8cuYq+FqMfe8phhfLylUbACfiM4MvMlssKgyIIsMH21/lieTBE8bHlzwhcG
AhP14ShgwEmeD59WaTcoHRn91At/luGB5rvR8bYaOgC3EPgDVT4evMADzmVkKOx1GoPKflJ+Hoa9
5mw2pPPxuUu5AhukmkoYP9T8sv2saoLxF2sEoCSqqlSkQ4F+QovI+feHCkUb1lDtfBndAQvdNerQ
la0vAf19f51W5SDuDXgweKBMvuF8rXWDZMsA90QA9TTUyyqv1EsRHG1xJjALlNyqzL9AQSDvFpOh
s6osLjo/yY8IYoaWp4m6mS72LESAawVxGcYHgFro+YLF1E5Nu9eRKSDHrD19ub9MK6MD1QMCPHB9
AZrBVw3bDSoApDEb/fERMbKg2v+r4XlmTolS2qQThu/tZ+XYxVtvZQY3/Pv1fBI3zolm1hTDt9Ih
2Bv64T1fjwAfKqoZsoFb+jQtkSU01dGnz0pxosHD/eFXNg++/u/w3LWcqiahxMLwY7K30a0n/hCJ
SHxX1IuXDiuqhnvNzMZ885hSNEZxUcl+1BA3exwdUfpsZQ4QgLI/nDQ0CuHDM20xqGU/hrKfG8QN
JM0dMnSJ6UVPt7V5QAocDPa2RQx8Pg/DwXsKZ032M9MrB88WpbfXpnE7PpN/c3cOVHbKcMD4jfwp
iz7nxWGKTpu1zeArLFurwSbx8HZVLYNKTsiEWPE+6h8Cza0yQZpjdRYojEWtEID6Nv8wDI081JVq
mvwoP6rBjianzX3Zkatl9F6sHsmCFef53GpiosN4Yk6+Unvm70nEIbaiZ9S0aaiGAFQSMWnuSEQF
erxFUg2ERLWbUs/cWlOFz5+Nz92e1WC3UHRj+Um2R5NZtBzRBffbUgfInkAMIgzYraCkm++kekr1
tqSR7mt66ObkoEd7Yv66v5WWqzSXwe/WvqvqGvkaX4k852NYbTZ7GJ49mPFgQ4knX2NoIzddFIOl
+eYgPTa7okoEqcXV70cEDI4MKtvwNJmvkaQXdd4Gpu4HuJFt1e/id8wAaVEgC5DbRfSYM9xNIfet
3PWKr1XXQfpMj/fXf03HoJ1BSRVCYYydZP79U9PZWuBg+Cj+XE3umKFH9/m+iLUlYmAhAKBg8AAU
n4tIzSHO4r5WgTg8yePT9Hnr8EBxoQAZpoLRxvKhF8ucbLNBvOQsx/XOTYSctCY+b5ayBA/G7fjc
Di0VGsVNjPHH6k+vWXtdbfdj+mC3VHDclus0F8SvU0U0vewhSEPDaQoi5Whyty8VDJ2Nki+WSOFd
vMTpe51ExDhXFujJ2taV3yMAKT5Gq4KcJc8LI0nDOCWoozs7dbiTXQm8G5tngFEZYQgY9gGm4EyS
o8ShoVBTPlcBrmjXUQSnbXkc4P/ejM8pOwzawawGjC91O83x9GQXvd6fwcp2mkngtGxFiRMFLSSg
bbaC/qXUDX7FIsDDylbC1QM/W8XLREW11fzIUVxtst318tmyPqXhJ/kdq8SSDSartEIUnVslSIzN
oIqUs2WfAtUrJ9e53l+lNT3cSuBWCcS3Ovodh8q5tSLXyU8NQebnx30Za4t0K4Np6sZRAu3jhD71
kJHorjV6mQh5tjoHXJ+AZiJSuLDcwQg3DLS3ynnSf+jpswMsGBU4YqtTQMUB8zBwv/EMDFnQFw4N
c+VcptSlJ1vf7sQgz30jgHviqrmcGFnbKOfeeO0ObSNAyK5+P+4GtIWGhwRy+rkKxn6KaqN0lDMN
93bgZeE7zAUyov8dn0f4BvlUjSQxlXOkHOPoodruy2N5ECfUcEEAa80/OfFISANK0NuFmi92e325
v0HXTAUIZxj/HGLNgNzOV6eV80kLK00+j4abdSDrdcH0REXV7atSFMTLVUQWWMcGTgoi5maaTPK5
HQ95/7nsvaI6CVtnrGkaxfnAiqP1GzJXnJ9hJ11k9qMsn+tmnzzG0v7+UrGl4C5pVo6MigCkQPE4
5M5yklCnkZxYPkfo6lgc5D/lcBy1g6FcA1FscuVYI6wHMYjpwSfmeTfMsg9rkoXymQZHM/aMcLe5
lTljxLgVwRbzxjKludT36ojZkOTSoN+qiI9uReWMixGGycI/Gs+HIeUVuBodbTrbVulKReuiKeKg
PCeRQCtrS3Urh/0+m0efx06iT2dJ34fNzsmOhYgym+0bXvGo0ASnB4LReFRzDsEAL6dodWc6B8rD
ODyinoV+6UVUyqvzQC4a7iV7CS0eo3VrhhaVp/OoHOv6WOfHcntojBW8gUUZRe+oeuDfWrJDJVsH
wfjZ3MVpstOnYrt3iWIW4GdNgBAAduV0QZqgpPD/xvPU7uD8Jd79A7iypYBXeqO9tdkJ5PTQETXB
VSFr58Y8tPYvqwwREziIWIhXtI2oNzrjgFwPSW8ePkgRZJqqRNHOcfqctbVXjxGQZH/ywtn1geBl
tzYjBMrwfsTba8W216oepumgn+242evGI5p0a52bbmbGx2FHkcP/5PBxxYbx1aJFtH7u7Y9WVLnd
5oovTgDnDJZSi1eqBgFy8gjMRhoLVL9yOrCpFGwqVt0Kl3B+yjODaAWaahjnon2u1FOVPyvtRsKD
tzVCZO7t4QLwDLd5+yQIp1YujXOkN3vF7r3hHY4OJvFXAneBZJHdRqZZGOc0vg77QUQ5sXI/IRcB
rAOocBm8lhs+UqYwyktFP5voskCe9OjRMQ9x8oSye+GDdVUfN7K4q3ZsBp0iI6Wf8051U3Vnl15n
veMpOZsQp/Suq8e4eRPS7v6Rt8d6YWTBDIWSEHgl4KKYbylrLAfJKUv9LFWnMj6d7tuqFV8ERWXI
dgAoBe4sPiCRaGaaZUqAA5G60o9MhHRdW//b4Tld50VnjlEV6Weqo5nTrq2fbV2QLGB+MXfrzWbA
qdgOMtLTDDMI8iMCyEXuhdopl/YAbhTuYG73onGwAfuDItgfZ9sLp+nLZEj088B43vZRJ7C0q/oA
9SGDZCEzwb9Wi2QA1tCY9LMRHsvUdUTsuGsKAfIYOwrM7MhxcdYDTQwqOy1L9az1hy4/aJWbiGjH
1y6LWxGcztOw71PkWNRziMKeyRvUxyLcJZtLsWDJ4XIyiCfgTAta2Z4EklkogXo2sl34SkV3+Joe
4EFrGlLXNkp5uHXqJ6lQdK1R8WB9tsqPhohyfO32hteMJwCQXggsc+O3hmHGWYfP74xvof2SZgeC
uiT6ojlf7x/wNW2wShjm6TCryz1pKhWx8IlKiE/UD5GzL6cHvXlQRGwIa4fwVgp3LJS8seOswHQi
ZzcNh+AJvNG9dYyIq/0h5B2XLIOkIIqKB+GirjqokLAapRSqr/f17zw+CQH6a9pnSWY0AsKrwOGJ
zjMjnQqHbS5q+BH6AotaoK0qBcDEN84lHELOZmV01EqKODdm4AUfJHlXfxhEoIu1k854Nv4rg7uV
LHAuSpJjsPf493A4tMqpo3/u763VZQLuBQEd9mdyWo+7Kso0gyhnVfpsxY9otbF1fDR7QrAczjRc
KVTRz68+0shou94bcKSL1K1/9LLoFC4nANAumPJgcAG9QNuquYBJVvHel+BDD09Tabp5uxmoyEqg
UOXDIOgMYcsFdYgyDrWUGDDnsby3h2QXToLrb2lIUJMPECHAkPAMF8X/AQE3ddJl+rlqvSn5htpt
ZJvl4LumeduVwVIvKspJwFDJW8SmHkO0JWn1M/kwmI8kf3jP8IgOoroR2Eg+mj20akONGBefnDxR
UGw2l3eMD58ZeU7WVpcHUtc5eGekCBmFZtyl9Niq5/vjL48b1gVPb8ZexLCWnJsWWulgx05oIJ+A
V+sJ7D+JyJla2a2MaYO9LFHTsOgBBIhNGRi6JJ8PRJePRbSVIhdPO+YFgvcfJODIE3LH2SinWipy
WAy9Gfcfu2rY31+ile9nLHYwSGhsgxaW3FWk6HlcRH2inSX7Gz131XYNw32xoAWAUuEScmcNMIKM
deXUzuDfLfsv+vY4POIRf8dfPE6DNLfM2tbOffhnLJ7joXCd4bh9iWCQGAksULUAnc0NUm2AGMZQ
eu2cYANF3xtd5L8utylCBYitwHnCIcBenQuQ2wHkrGVMz1J6yFCqF7lRIDAUayJACoNbE1QP2iK6
0hhtgvpWqT1X0ym0zmly0kSEwqsiLPQ5Aa8wSmJ4tFzTRegwrevtWUl3OtoZKq5hC2axvKJh495q
iAG7WEJs6jBRB1JZ/TkYvqN67v9I+9IeuXGe219kwPvy1XZV9ZaUq6uzTL4YnUzGu7zI8vbr36Me
3Dtl2SjDeSbTSYAAorWQosjDwyF9qibP3p8kBK0DEiKw30iYA6oy3w51LI1YHs3+4oAxP64SN96d
VYAAzjJrwuOHpynonFNoKZLa0XCpvqfhF30LsrD0++bDC+cVTb5VuysxvFwB6x/7VgSwnOr2puq2
jVs4nS9LG2iY5cbw+D8MCM/TL62I1sSJYkpReUELXKdXXT09JJHmVXu74MInx12E4hhOOIyXgLA1
QCYR1ukKuZSuCVy7s4ltX97cGByuvwqIIerHxKce0JJkSKeRXGJUeR/Mf5zRVZXDVherpapwKR9Z
N3D2L5pMISsTT0kHKRkQma5Wx+7We48vxPwBPpMg1sGVWZcb4G4nF7BAgcIn3eK/WR0fHCKArQBl
BVKCuY7EVKOsQn7ygmrBwtOi3Rc3rBTaHQPFxaMrol8zoKGHZsQZuUj91UovFjlswtDWZsDv7A/G
O14wOJ+Bjt4YBQPP1KWciPs4xluOwdoe895GaLOGQjFFjKihaXZq0zGilzj3iNU8tMr4UO8H38Co
3wgR3iwTyxhNBgghsi/Vbvi69+YzPtpXInGB3YAbNV8jOmqsC9uiuRhuMhx0yf+D4cGmgLgKolwL
7zV2wMkckrFCnCsCbvhb+dcfjM/rfeG5IqsgEmQ2UpgOaYPxw+prcZLTL/uHx1sIuQQAU5ETEV5C
Y1nVKUF3r0vC/PGN9O7u4REFhW8GM4RGACLySTdDBR3Q1PYi/xjo00B2w5J4JeZ/wwtfP9VYrzjB
8Mz042CSdztNGB6uGcC8YJhavOJQAJ+2FpgaLtEPnf2lgTr//uqsqBfYi5CNAhQccG1xb9PKlup4
zNlFlhpXxiM0L31rK4KyYiMgBDAexGkQdRLx4FYiSyi4KdilMCovO4TJVn5+5d78oG8Fwg3NClHZ
M1ewsgSxCzPC9jKaz0P1lAzPI+/htqFna2sFjARcM3Dp2ghizqU4La2jVMJajVPhRuQ3VX+r0hbB
yNpa3QixBa+jQ1yjNDusFTW+1x4jG7q8MgcOgeXvCKCfQeI6n8OAFE7DZIVepPCUql4z7b9xZuNz
+TepYKWS7aI0MD5qkiXnrde8aYvfc8W3gNOHmi0EyXhbLGEb1LhwlMHO2gvFDjfK6Ovqd0peB/Ia
sW/3tWNlM3gdAzjQcP3AsAr3gkwbhQ2kai7fFeeSjxtrtRydlz9z5BAqGdHBXHivMDQOa9VE1i/N
UaMPYbvBkL0yPG4bhPqQ2dR4eaywFZNqVDEZtEtURW7TpO5uHgj+dgD2DJx6KFFa5oJlyRpSY0R4
Jvr91MV/7117EzQTGNwBnGSJGcq7ulWUtDMu46ecfg6rjRf10mSgtBZRUNSRQMiit3RKDJroRFEv
tHFjw2scP2weDLbh0K/sASgBOYAOvgsuUMEw2XYEasCQShfLJc23OPx6f42W2owkI95AMjhKQV69
wJ73sV0rdWVfkq79wkBDRBoNYEnpy30xa7O4FSP4eElu6GNh1eisppauMrndsPslh43gmSdA9XGa
xA7QzGxRiqlgr/Xml4r2GBvfz1d57sVz2DaCP9zTxqNEMEqhlqomKVXjUuS/ovZYfZfLl0E9ytMx
Gf7ZvVTYbw63AS8NAKCCKMVGQ/Gs1hAqO8jR0+4upWiNAV0DZQLKMU10ThBQ4pOhxVMnS+aFqG5a
PbRbL6qVnZ6NL5gkO5HTUVYS66JcmzBz7Yht+BsrAhDcgzMDpDZeuKowgTSTCjpWtXyhT2kXhONu
AIE5G174/k5FHz0po/Ilc63QBVB89+7OhhcUodLQu7oYMHxi+GnsJVtQ0hWjhOawNqwqnrNYIuH0
oBApTMMMgDCZ/FOqL2H8GEpHp9lQh5U9mEnhX3FzR8ujBRqUGsg2zfhdykEWHu+v0nIWFp6yiEdi
JmguIaobyyRZzwFsu/Q5UC6HmgGG5E5bT2e+FnOlhhSEPNFwmEdKRJuR9Cmb0ARlvFjOqZjO0nhm
W0UTy4XimXAwEiJUAqo38e05ZWqu0JSWr2e70V3Yld3KgDo9fDsP3HNjIbgXgDIiUe7E5asREtdW
Mnd/igbRJHCfgu8IHisYXOY7rTZGWhR2Ql5ZDuqQY7z7IM2GF/36LKxxuVoYPla/cCqM+O3+QVpb
fwPZYgT58EBEa7v55ydDkyiprRSvoAZyVaa45W5EAvolmsZHCgsOmEilpEZF3oxRUbxmLg2/l+Xu
aw0xHeAJ0SAObYHxgJt//ySTyrIHuX5VCRhoqYvaXv/+Ci1vNkjg/LPwY3B1ig4q0QelVUqlBleW
F8tu6TyniisXLyRFl8/d2ThE7pHPRY4D0Va4TPPZsFYik1xM9atPnc+O4zPmma4y7NYJSIE68Aof
XKMiMUMBTl0a9WgKoBeyH06OR/cX1M0lCD7ZYOd4VA+QkDPi9Yns9/Xp/q4sDSAkIMHB4YRw61V+
rm8MrAPK8qx05Oq1zp6KEiHcB8qe2i24y1I74C5h8z+Y2JCgE8x4NFKzmqAjr7StUGLiopx1w5Cv
SUBW6APw91FrPZ+HFafx4ER2/aolX0gZ7OagBMMe2I2QsUEWHK9GwfxJYTkpeZIUr2MYDKlH9ms3
xkfIx8KBgvst4oEqZIMsJw9zdBMHp5ihua30sHuj0U4c3gwKP/hOCI91xUgmc2w5F5d+rKRPZvME
wG1eb3gdK8eJRz5RS4wCTc62P9+G0FTy3O478iq5WfP7d+b8ajaUbsWMIAKEti4ctw9jKxzYDMHj
wWhhyCUje0l7w5d63a9B6j/Ibjq4Nf1+f91WDtZMnjCjPK7Drkkhr4vHg6m3B3kr+bT0DhD2hgbC
0YSrvGgF2cnpNGQDCBzD+miHsavbbq1vqPnaLHg63wIPJYeiCN5gBM5pQkKlfGXjD1X9PW0hONbm
gIArOlnCJ+QBm/m+K7llsdxWQXJ51VrXaZ6T/HJ/H9ZOFrdRwILhosaKzSXUGfC+DYhmX8vioJNA
Sq9INyobx3d1mUDwDjuC4DfyKXMhqPqu7KLNyGvt/C6uLN04S2urxBPvOL9raDY7j0E6NRnFazX9
1pwvSv1VHf+5v0xrIhBt+rdkUFmUgpRp3OVjHRavdfdiW6du8NVwwxPhtm7uzSJDg1ATTAlH1Yjl
v07daqBeJvmrU1xkTCH9UqmaO+JHDt/uz2ZlP4BrQh8k7AgKUBbKPhS4yDsDRsv6ZqIAdWM/VodH
owVUGCFsg/jWfLvDcQqbNgEDYv6WMG+zA9JioVTU4iABj6A4/obY0Hz4qLC7eArl+toPZwSQ3FE5
Ns1Bj09ytNs9hwCLMx/hNufBRj7Tm2tcG6qeNQ2rrlpReKcq2iJwWpsK7ib+1AOX3IIt3BylUY3t
FuMr4BUefRBq+fQXrd/j8ufOLedLhfwBXpTQFExqPpM8S1ttIHpzNYFgPBRbjUcXW46KAPSURZqf
V2cvyjVUJvWNZpbNlTQPkvyk7E2xcI5c5JGBS+b9O8RkMi2ysNPzuLk22j/RQSMb2r329aiVBgzP
gF+L9+R8caaemHZmqs3VUf1f7W5yInz87ej8ENwcoooVJrMSrbnWxbtnahsvjIVlEkbnF/vN6Hra
Rh0aFjTXH+n4Kv3o2de9BwcQFMRHUZmIUjhkb+bjIxTklF3EmquSHMrksEUTvlz6+fCChg2ynFOS
Y3hGX5LqS75FYLIyPhCWyG2h6Aq3tNh/p5+iLBuKdLj2Vu8bZeOr33avD/qxwQdALTmIoURcVhTS
PDYT1l9jx6Xxp1jaPz5SfLx/I66dJW+mqZj1aKPg6toeqVMh9roVj+OHe3bvgKAJthTJdYQ4AAcW
NngqsnxUrdi4OtkPI70mqOWSj1uQ4OUpRcgS5CtQ4lV6TiMcUeeV6Ff6qmmD39LiEG9Rwa9s9UyG
4GV0rdXCRYeMJFH9pP9aa1vvRq5L4lIhg6wjJMTfROL7Vy8ZKxIFEqrYL7TPsCbHnPyWx0dUPWZy
93j/ZK2sGbwA0B8gr89BqfzfbzRbBhlrTkDjdbUn+SGTffAUoi34ab8Q0JmA4pJ3mYWcuZCq0pUw
6kftanXfJuvQaQ/lbjJs5GPxpsCljcrjJT4ETR1DKyoyDSroK+lD1Lr3p7Cy78hBIRsLvB/+Ex95
BsLUWkyJdi2kAzU8ZTdLJ08aIAnFH/ToPSpqeJHJoZNRx762xs/+Pab5xvev7PPt+GJE36QW+p4g
lHrNq473ktBBg2hukWuvLNJMiOA0KU002jGBEHRCrs0HaeMYrQ2PexPEMvD7EG7k/35zVtWUTsBe
mhZeD0+/I3tDE5ajA76OVxbodkHtg9z1fHQ0BdUkLWHatW2epUe7eLh/gJYWcD68sDalnukqjTG8
XL041mM3Pfbjycp25/VRzng7C8E+5cXUV7nUalcy/ZqGt+Tn/VlsLZJgx9WKVhFuB+1atQ/FJ6Jt
7PDqIsEeIdwO24d46XwPAEggZlIZ+Hr5aGfuWLn679LZm7DGEuF9COgu2pvjQS2YvLBS4qxKcdkV
g+46Y+mSekPZ1lYJGGE0wERoEc9FPs2bgwqCH1IkqWNc0cHFTUD+v7tpGp/CjQBrLsBMyymtkNe/
Mq1ze9sP5Xbva5qXxYI2AG92ZFYgay5BqjsN8UVVv36t0DHaDLeCDmtLhKwER+IjcL2I8oK+Pku0
ipnXvsy9pnWtXtrYBL4G83sUfgDaOeKBiNg7WrPNZ8AyPcY93VrXrv88Rb5TPPan5tUh+zViJkZw
jaUizSLHhpgq8XU/2t0aES4TElxAaSOiAbC5sA/2FI4oA271a0wPtDu0W4XKH3fvfJkQ9EFdGzQC
3Ds4VfNl0mziEGLL4VU5U8twVRK5ofGr0r84SelJlacwt9rbcB43NGojkC4CoBNQTjHiFDKztK2h
Cq9xFJ1CSTpe9lopjhfhNRJIWwAUIehfWbQOBSoleWOj27YHydyIoiwPL8aHj8l9TSBqRPaRzDDj
gmlZ8pai2RDo+PYrB8ZH7wjwRvI/xVCWwyom58BZXBW1ca3iBFzeHyzQjQDhVNFw0KuxhoBKPtI3
Wd1tPODH4H2OqOhHZaYwvNy1qOGvIumKeF9WAQ+5kSJarj/Gxw4A6cc9SjE4kymR1JZ9KF0L65ko
p36rMHbpLKFV6IdScAjbwnSoUosommJkb/b0SJy31DyScfclNBchmA0y1IbMWogwJB/RtyLai1CA
u80jxiBCwlW34GaLgLfMDGJnb7r8WDyVW2wWKzsAiIiOaA/KCPCoEryZro/zvpik9I38iluv2M1d
h6/H5YzbByU2oFsSVierC7WoRyd7Q/sU1CeU3/Ye//nwQsRb7RqztToMX5Bnm31qrI3zv7x6ZuPb
ghsDSj8763SMrzCvsgqwJrhZ6WZJ4yV2vuFXrpxVPKgQNEEWEFe2GDoZUtOMc6cgb5b5pWSdOwwn
ZdqYz9It4+C4/2Tw03Djz9QFRXK/ggzpUPUgEzwoUeqGh92bMhMiuGU2WPjDPISQEhX1U/o8kf0q
gWAuLh40s0HGVyy17WlokjDMydtXOn4a0r0QPARwMSZiwQp6UiyAflneNUNEYutaZD/b0tN2t07B
+ECHouoMe4F0kLAHednlKJcLzesg+8njZrenFYWeDS+sfiahmSW6L5vXLhmOeXIts3HjEK1KADwO
6XZc+broj+VqYk7d1GOBGstNwDJh9BsSVlQB2QZcOqg24qQAglFKQ7TelGvbuoILsasPZnYMt9r0
rWgCSh/gF+Op/qFyc00oE0NXS9rZV+AlPT39XErPVdR4+e5qAhWpB8RlwK8NUn8kx+dyqiLJE81m
9jVKq+fwqdh0YVZM1EyAYGFjNY6bsRvsa/ZPQ/3YORqJZ+W+tVWNKSwYoNMckIonNTIQSJGLZB+R
6nQFyK60t8R4/n4qyUv2fZfZ+FcAal2QOEESZXET5ZS2oLln2pvcRb6FrsWd6v9vEtT5XtCiBfQi
xhRQGSGdwj+YgIqCAjzo4MrAnxEuo5jgoVVSBcPr0ilJ44d9zipfIASnOYcqHlpYIlGzU6RSYnPQ
3zT1H+c90r7eXx1xg9G7G6FpkJnBYeKaJyidI1NWNFGZXuLYrxS3MS9a5vfaRnBGUG1UfeGliMIa
HkQEDk9ELNJSo3bU1zEKhx+V5i1tvg7aznX6EMFvB6yYDfIxQeUypa/hldnRJWyOtnIlaXB/oQT7
x6dgwfiBDQNlvVy358eIoHP06ExRGNRp5Cr6m7qz5eaHALjcQJkjSQZCQWECOSFMUqnuBEV/kI9W
d9j//fBZUdALfDknwJ5/v2JX1qhEhhPk3eeXztjXGezj45GXRuiK93JdgDkHWSOKXFoOGmrhZvjW
FxsvnpVjCnp5BHD5EYWiafOvT00p1ca4jy7UcMP0l2Z6quM20YZXvy4F3avhtCKuIb7WiwgYqWmQ
o0ukPmnoymd4MTm1W8/nFWXgcC/Ef5D+RuJYVDmtq+oOadIgbwx31IA9edxJBMC3Aw84wHdhlXCW
RDJ7xQ7bqUEqNmhbT28eNttqrSwUqlEQZoXTARdfDLYWcmJnYyvjrJag++pd2XmqwFHd78TnYB7Y
dcCNAPAzsVC2cGiH3DYitYmcYPrVZuf8K+t2n1sI4HS8GhhzABUQrGtk2KQxItsOSPQCRlhzn1f5
8f0AzWCpeHM+/G1+bBWJIoyRq3ZgScfxk5FumNWlTeIbjaJ5lB8h+iNG+ZqhN43JsaeAKY+m+jKV
x702AxsAplnebB3NHTThbiM0oqZDhilo2echfYy3ePDWvv9mfLGXeB9akq0kGN8556E37HQosfr4
hawlCNt5FYHosg6WjVj0EE4BgpSuJj8hZzmmW+ypa3O4FSIcUWoURm+CiDLIQPEluTtjSYs5CFvg
TIlJ0S9+Cizd00vUUP21f4uRr0JNrY16C2R45yd0tOrRzCppCgr6I6Da+/3Rl6YOVUccRMSpUhFu
Fr4eTwlHSwgzAsU5KzRoyPOYvN0XsbL+nKMA9WVIHqJQTlAxuZLAOqPXRoA2Xm7+FEd/3x+ff+JN
gJVvACpqkceFCcLrRAQq5Wo2AXcfWoFK/p7aU5GMLjgqXLQjc2XFh3e8Efdemw8/sjZmBeMtZsnG
sG053t8MYF+9sX9Kza3OwFsShC3vmjyLe9Q6BREu68J2qfV2f8mWtwOg+AguwXKAomzRjKy0HWJX
iI4FZWEcTOfY64mLlI0bsZ30WBouITSew3IBuQGqCot/yU1kY0T/PNJbTAsocbx4dCW6FcBfnGAu
Ach81IXhKbRI7A6GZId5UqsBK5/132r/rOzskPgxB6AS8T/uU47inM9BMjsbTb4VPShytyseC3uv
EUcOCCuD4NJHtycx2torEp6poToEJjkQ6Tlrr/d3e2WFNMRlAG5Gffgydc/yVNILVo2BnKMl8yed
PknxXt8bU0DZAqLpEMAxAvMlMqMy10kVTQFa6T5ohY90+x8sEjxXjrKz0PZMFqy4nGS2XYbqGJAC
RCdV4qX6Xr3m/hKSiTAlnJlaTCrmzlCajaUNgRYVbkFK9w/OEaBFQCHCFqIft8jiYbe14rTGpAZ2
QdGs6iRt8XsJMQd+UGcChF1odC1n4OpRA1TbuIp2jNljX0Vemv7F1H1ZuX9FAZYNsDGPCoj9BuUJ
8YI0J1pgmb/M8D3bv9tc0/7f8KoQ4B0yZ7JHkmN4t1JTd8p339rAMSFwwkmNUOABLq75gUUzSQN8
J/IYoBgsrNxs49JeUTmeG0DnFl7fvuhj1DRDglhZOgUK/W72rtmetJ3kT3wHZiL4JXJjWXVqmkNH
iylILF9/b5RD0TzQLSb1xU30IQQ0yKicx5NaZIyjSqFqdIIQbfKN0SN7o1f/TuK/8YXQTzhKYImO
KjiA1bFzTpFy7NsHddgITK/vxn9SBANOW3tkpIMUDdW8mpt817bmsSoBVYyAlYHpcAFQDAkFgTCz
xsAoP5HOG2iQbN1za1uB04roNEKWMIOCcmetnYyjpMONNdzWLbfwCGszuB1eDG7YrekUHYaPmeWr
v7tLh9KR+/cQ/8KZo4bDhPakUAgECHgB9PzEjhTwnzFFpSrKeJLKix6nwTN3tn38UAsdNdtgCAR3
/qLWULYkNJFOZJwoepQOw3TYPwdEf3jmDPioBQI7g7NDEcQZA8c6pZI/5Z8i+yHcUru1zeDuALhR
4ToBsDZfKWMKy5joyRik/XP8ndW+HP/BPHinO9SlIG4M2PpcQlR3cWg30xTk4bnUL3Yuu33qSVuo
O34ri1t+I0akxihQbRFKKnaDKD5ILZvpW0mfFMMvVHRefbi/NSu3H1xBRMBtZJ/4CZtPqbGT3mEh
HmKGdIEtKcZj1TwjCGVuxTxWNJGHuhClQ8tyxLsETaSyMmajxeSgnN7C6Wj0j/cnsjo+chL8FEPh
RT+hKqNC6YZaCajjDaNbb2Xft8YXvl9upogwLVcC1Um9DJWf9e4nN/LKHPOKeDgSdjjA862Q21gt
8lGTAznOXNWfnJ1ASK7lANVwFlYA59GYUzi+lU37okA2JLA/janmopHZhjO4Yqs4DytSUHBDljym
jGQykfirfirdvvfMr5JzQOXe/Y1eUXOU7SDmjkAfz94I95JmEdtqLDztuxo+rQo+Ql12u3irUera
fsPjRPgA5K/gZhWcKTULdSucKJRQaz3HoR7ZG0TDbuCBxyOAKPAGoGa+3U2kG0SuTLgiIF0zntNh
C92+PoP/BAgnVjMnBJJabQr0+mj2T+3v/fvA0flojoosPILX8+8fmt5qx1CZgvSvUX6ytSDcIrZa
nQBvLI4KTARcRD/Ksfp4Sh02wfX/uyKuAYK3+1NYCtBQYQ9YJ+eiBuRS0LgStHGGkozmuVSekuck
3L3D8+GF1xcYcU1lIhievNil52z1p18qAsoWsSwfiQkklwV1tkiql3JhGGelRv+7o5U8NLuzK+As
uxEhIl81GjYkriDCObLsuLd0CgaJ4yBRfQkvE0xx4hteKSOi1dD1s9Idq4MRbdxtS3MEO8qLqyEC
BkOkSLUigFGVSLHPynBluNBqg6KI5EHfcgtWjhGn4YBrAxwHT0/MNYGmSVRLSmefE/lH90zs7/dP
6XKfeYwG3W15uRDPAs6Hj3Kl7aRiKs5d6cpG51pUc5uNFNFyCmAS4VRQgGbxa0JU5nI09Ewr8/OY
eOVlTPz7U+CfOPdo5sNz8TfPrlRp+7g3MHxo/DUlB6l9OfThpW5PaXtSduKccaqQ5LI4VQPiK/Bm
BZcGVH9WarclPVeqT6VTWW4cq+VacXAwf0ygZBwpcsFqxHql0ryt6bn9u8vdnYSQH18PB4knG4Gy
XKQcnSyv63TK6HlwpX50U5RH3t+LpceHMkjQteDdtRa8jlHvnoNuXDmPZeO1sds4zC+jA0UjUPlw
X9TKSkEUB4vidz6z+bZTxFbopOnKWTMfc/Oi7MSj8BHhKvEAI29dtaCWn5xEmmrUTpxVtJ6WVXQy
3Wq5t9Q9nKMPrwzuMSJcgu6FdKRaE2raWTeOU/U0TscxOe5eJIiAzwodhxUX0zlTggXMqamd0+5U
xv64FXlfmQK/O7EHMOXLDL+RRYWKRubDeWoeJecYaS/aVoxuaWg/+EpAuAdfCQEiwVfKpjRSZAIR
qKQL4Y89WJPn9PvVjpOi/H8hglqrBgptB1Q0niUH3FZuulWjslwn5NJM9NxFgTUgvGI52DhNk5GF
KjtLiq9U/pgfh60yvaXq4RQiIcuhfivgf0NHbUcP8sYzFLvLPFJ4iOCg8QLbWRcGxUCzNeQGOQ01
ArOibykrcaJ3Ss3OoV4Ctfit2KKCXxp0XEnwjPFuBNIcKJu5Ztu2pGRZ1kLAl/CLUnj2eEI/P+Jp
5NT0u90oVOCCmAOuONgcFx17OBGSNFmZekbrtbQ+xc7G5bQ8vbzCF8F+cJmAtk7EqlZ9VpQWjPq5
py9pegSETqHH8edeLedCcLiwZLxHk7BgqtTFJili9Ryrfq25bL+Wc3Zf8Gmh4BBsEyIvKJoaRROB
/p9HGQzRz4XqW1tQoRUFuRUhajmN5JIaIBQ+Z8gRRl6iAi+0cTdtiRBWaQSqjTgFRGjDc/ajSx+b
rfZPSwm4igw4/MgawbCLHm3HkqksaqcM2PTDzB/LsttmcdqSIcwCzO9DbqhSGRDpU04edBRIa9/u
HyfuUs4dKhxYQOg5WQZcQvFe6liXJFFixcFY+KUddBR9aDwGF5dexujLfVnLW9xCghD5F5gUOCZi
iEjvYkb1pkuCVnu8GuFus44m3pynBnhIIK3EEtakYmqsG2ESGHDSB8+xvt//+pXNmI0veGtyqQ0I
eWD8qHiU04dKPiXlbgPFp4BeYojc8Fp4voA33q1tSLj9EjkJZLP3x9L2xl/357C2A4BuGcjsIGyD
q2MuQA1HheBmioPwafwr3+8v83q3/0bn9vHm81W5LRMAxeNAk3T3c1VvKfXy1puPL+xAOxVjrzj4
+oTxZPlBLX9k8nsXnfff4HNBXGluJjLppLArLujcS7/so5S//2/bIDiDqUSsJNUxPtHcuvO2GIVX
TirvYoPSRrisiJ8Ju6yERK5rx4kCKfKlnzY9bT6IV84RapNgOfAq5uosGKassFspmZo8UIzoS6E9
Kogx714iHn9HtS/eXag4EM6Spkm9lOhlFITJU/TkDBuatlwi+OJIZyNUjQwkUjrzHQZku5FR5dYG
knFQ0Filoxk42w975zAXIqySHVsNbqG8DZz8pVM/Me8PhucvSCTk0ZRJpKVssyIsAZ5jgTx9Uown
spOmFb4fPh/jwhGATi8wpXkuG7WJSHuQNhfHC3cW+X4Mz6loAI2w+C8hUtCbVqzIqcwCIz/H78NO
WvDF8IItjUdDSZkzsSDM/bR9z+heZCRWB6kOYAthqhEhEHRYJ6ANbCeTBZneufnRAMrz/vauHdEb
AY5wRO3OKq0o11lQmn6q+qp90pvTfRFLNZ7NQUTaSlaUyMOgsUBvk4NKJb/6/b8JUOdqhrs+ibMa
c2itn8bPUPuT4dGrgIMIkK4RcS/gvmulyRhYED0oauYye4usZHWBEJFD9IfHOcTiBbMHYqVmUAE5
/Jw8ydW+Qs+PM8pJqC30EQIaTBa22AGmvVGIwwLnIQFBJ5v2x6Xh1mFwAGpQgAFrN19/uY5VNrZj
DSf10Urf7Hoj2rdyRsGlzXOkCjxh+Hbz8alddq3JWhpU9FBJfmk9tNlh9xHi/WpQJ8QN9cJlifO6
IWCIpIFOEGJ6Vqq/74+/fLQhlcXB5oChwIaKjTxbhHX7SNGqQNePsukW5kvinJRko/pibaFwI4Ma
yOb0euKrrUIPzKKu+ypomNdWj/l0CPen3jERwNhQSs8z72IaJUzlXJ5sBxMZ3Urxsq2q57WFwptW
B9APyH9c//O9dhq8bEPUwwRa/A52WY/goZAavtbs9lFRvWiA7AshZH5uBcOtVsNg9wOlQdhKLpiv
t5LiKzqN1CJ2AixlePWIlYZZIeto3ZqOQfddVZ6TLZam1eGBnVJNjrcEa9h8mTgXJKjQyjHIX2Lz
h6V/u39cV4eHMeK8g6jcFpmmBqQ/bGUCWhFcbp4EiAXd8rJXJeANhVcI7mZ0sp5PII5kBTEGrQt0
DWmCqnK3wiRrAlAKi4wliDd4CfdcQKRWccZMiQFd1owvTrkbbgQMIfpuoxUVZzQSz48WGlWqU5sF
U3Ug6bGXfJ0d928CAITAlyECw22fMAM6FuEoT11A0YD7UOG3/eMj0YSQtIFHOU7pfPyszHs8FNkQ
6OrFNF538pnzawcFhYjtcIZ86JlwK3QNJWPdSF0Qtab/U2q2sHFrG4w8KE8AoR4MQcr555cVy6Np
SntAQd677EGNN9yWFWOK9l88JYcjipSfcICSUBlkmzpdMLIXtXnWkjOjl/07cCNCVAIpbhpnzCCC
OKmrx4VrbzjvK9ZU45THvNwZmF0xzFaOkiINrQnIWni0i8+j+rlnD/JGSGRtoVCRjFgk4iLLouoo
M9kwtGwMmHpBZzCanJr9URekXkFmgMQDaD7xFJzvtdKMNaqG6RhIyRfJY8P1/j7wrZyHpwBt4PEi
h/ebRVxnPvzAaG+bgzoFdXOkjQfOjVB5yWCTmFtkL73s3xe3cnJ1MPYgDgb7BE4/IcKgUSROCz2E
v9qgMz3YfJMtLMXKluiwegCdgLliCU2NHQ05MwvWKZJsr1Y/5dJnuSn3TwP4NV6uwrvALGo9e43C
PNKsAx/4e+6W3ffdqzQbXtiUdCBWauUJGo8AsUZPZf4HBgrEJ+Bshp0CLEQsummGbjCS0mkDgNbS
o7KzVJ/bv9nwXDdvwjtWOmpJXWH4CCUR8rkzdlLeLgQIxyivzMSq8rANksl2x7+mzQ4qK6cIoWc8
SBBIhYUVi3llHT5xP8R9YMbeYLspeW6H/a79B1U6HrfINhhiEGlEj7N+zMwuaKrkRJBpmPpD+QcP
OAOPB6g4AEDL98OYJFZiJNEQ1CgldQnZMLIr6jwbXrjoolbPx8mR+kCJ/JJ4f6JmCCIBFcJ5NxZ4
irwDCrFXM1zTbeUr+Nm4hNZ2mZfmgd6GmwrR47bickIY0hgCYJpb9KQsvEnb72ng6ckrzwGcgcfN
P+FGFbp4CDOrn4YAeXz3gHfk/vFBWIGLAYBgOMPio6SzI511ZjsE6uAxVP/FG6d05RrlhYv8aWuh
D4IlfD9ejNNAw7CHpnk/5XfaudVWP+yVQ4RkK5ofcGpjVPQKhwjEJ50MSHAftPlxKk47u7/AVuCd
AFcMgUgOkRLd1cyRtHDg7naf/JYVdzD2R+XnAoQlKljbGkABw5+/jOpzPDzuvQwwPArb+fuZs1cK
y0MUZdBoBmfP6kN30r+pxsYWL7VgLkDwJlmHAtIQ6OJAb45Dd2jS87Czrf2/e4DwEX+d80iSYK/7
JK7ttrG7IKs/R9LZ2LiOV2YACg2EkYBY56RhwhI1DejijIayoJDLg1UkJxk/w1gcdu8EqAxRQQWv
GCohFvs5I02IHitt0J7NwTmo8v5nDxh6bgQIy9Smqkz0XIMAsND2dujG2sZeL3UNbioK8xEoQckq
3oZzc6SHNo1DJ7XPhVm5ZaF5ubwRiFmTAHQdzioI3JC2FSRoidPLEvi4OXKC5wq7jcTC1vjCabWk
MjScLnXO+ui1uU+/7d5j+EP/fb42X6BEtrp+bDF8X3lDQUC4Ne222CBvt4Ck5PACtMjjE7y5Eeqo
BcMqqubPDej60fbKZVu9qFeX6EaCYJCaZiz7WoWEmFymr9YW1caKtqEdDs9n4+bk7/P5BNpMbUbH
yJzzlB+jFN3lHpP9txp4N3m6nBfWggtDOERDnGaUIqR4BsjeNeTSdb7u32YO7AFUU+G9qAUP1dFK
3BUstM69Vw5vbbTxqlremlifm+EFRa6MfjLUDsOTMUFnmofYOFb1Y2bvP0qoxwKuB/SeWCcRNptE
mpb3ehGe5dJTk88Ged+9SrPxBWVAq3RZYUB5nCfNc+qjtt99hMPDa14/ALMLqI1OJqnupyY8W8Nr
6hbp5f7nrxzU2fCCqUgjPHJIh+EBdWPMtSd/i1ZoRdNmEoQFytGeRJ8YJNSezQ65crw/gdXhLSQY
0HyGx2GEd2CHh3RKrDY8F4bsPurZ/kof1HiBYQPdVZBlW5iiQS+kRGN9ePbNgnk2uFr2f//t+IKl
GKvYkGO7C88peBijZ236A0unG9w1QqUXjpLYGA85GSnrwBBzJtK7Hb9vgaHXDtDN8AseRqrTsM9g
hpThOTd+RsZPVdq4kFcsBadaAGvRB8hXnIFqSuWoK1girT2Yh+4hn55H6+/924DrGHFOcHihilMI
IdVhxACPxX2AOmN42G41bRH0rxxUA0ly8L9/MOWIecKSZXbUkM48s0+2ejXYX/cnsLJIoHMAphDs
UUiHiVm2iKD5Q9LG1rkbyFOsP8SfnfIYFTuJvbmXilJBvDa5OV0+B5GJ1BtWQgxTTtGBsdP9Wayc
ptnwwqUwUbNMwwbDS2fT+Wq7dv/1vgA+wDyWh4cm4E1clcF7IcL+akf7P9Kua0duXdl+EQHl8Cp1
mtjqcfaL4L3tLYlUoHL4+rs4B/fsFltoQXNgjP0wMEtkkcVi1apV6CRSOeSsJakXBk5zhvfVNx6S
z9svHuTyEJjHgwRugFzZRayepbUBmoXRKL2o8Zm7ovGFtRJ0MOJYw1ECRmLuY7RuaieFkbnnKN2Z
rpePe3VcUcfCnp2JEJvuyg+z81IzE57DkbzE1rGnh/vKWBgegQs8+QHmRj5SdvOSYhpgfGG7m+81
WL2xW1d0sLBELlLyIuuMwqib+FEEF4MrTR4HYBQyyAm9a4m+4sYszQHRCxT8IAAAQjgRPL5aoq6n
fd7rOjBCj5N9aPPT9iV679eD5D9QSPKzrVSHeujdLA5652nwqbb94YwMGCrekJ8XUG7JiUT0KBmM
tooD2/4zNNRzP9///CUFXI8vXf5FDoxWmWF8buAl4mepX2/kMRYWCdlGLDx8VERpZXYwe5yUqK+n
8Fznmm+mpyJf20VLKr6WIJ0CEg5myBF9OXdt0I176qzYpLXxJaPXVIzGqYXxlT8Z3ZndB7bQ9edL
HtKoWMAhVxg+D+HF+wbffj1DB/C8EOZH/EJmJehNgHf1SQlRt/KYaLmXNg+F2fiDvfJqFsssmW4k
LEBTJVjz4MtLy1S2Sk4pmH7OXecZ0+Xgd9rP+7v1RhHIOIteDDAYQNrcpFSJg2dbrU7knKZ+MXmc
bdWENL5ksY0RLmRiYnzyaXgqgvsff3PUBOQYOXng5RHNxntnboj0MXEyhxnk7KjkGA0PJjui0Gjl
QlgTIlbwytqRpJu4UprkzJ0vI0P1+2vGt5okMQ90TsTlKcLxct7F0PEksY0KDsBxML/m6oqOF2eA
AiVUBSIfeZOWiuFLojS9igKDHUO0k9D2Ed/f18TNRkXXBZTug4wMNwKcMsleRI2uxLXRmGeq6rta
PcSFb2XUV9f60S1MBY8eARpCq0kBxJgrI20NtxgqVISazqlQn4r84Ky1A1yYykyEZDs4UG9ZWkAE
UT0dIOHhMUaTrN+b1wt5JNA2vNNTQSfzedCJM9YnqDh1GNoOnWjpF8xz+eaiElE4JujBwB8u4nrS
AclQ2FWxvnLOdvG5q4409t14JfC2tFzXIqTj0WZ1YasRd1Dx8a1IT2Xreopy7PWVDbZgpwzAnxBj
Ba4BpGfyTMyW0rGNnHPsV6i9ccGwcF8jSzsLXMNgkkIpA57W4vdXxzwL28YA/4hzLlPPYDvKTsoa
49nSUl2LkA6J7oLQ0BAiavXCIs9W/JA+R9/vz2NxoZDxAZMG+ItubImZ0tGYqGKfK/ONhAH9gB5c
CygxpB1w2mUcVDHqToGYU3iO0ftG8TnfiiICYR5CoCgTEzV2N9Ukds6cyq0TCzVKRwUJULona0Qj
C5qeiZDU0JUtaOlHiGiLg5NrnhYRL9/sgeBwo4cF0AyC9Rlwrvl2Su2wUPU4oYGLzNhjRVccgwUt
C4ZVFQcbtfFg7JgP32l8BE7GpEHm+NbO2uz+idQP6OHRvA8lSjevlEwlsRWPahLUkV/FCGIdNm/S
2fjSYRtU3tToxZYE9jdqHAay/T7FW9fEQwuASeEjz1dHy8DM4U51EgyH0fikKG/bvx4gNx0Vv9ik
EDIfPrT1UekGlwaG+2qiDcea17ewQQEvAMsL6kjgmznS5xMHQD2majRoeaCHx44HSb/dqYGJAEE8
zjHYqWTWbSOOG0PjmAJLvjfGnqKPufJt8yohsY23Op67KNWTw0v2ZIeVNtU0qIz95PXGiiESO3zm
GiNZdT28dCGEcVc3fdTQoJ48J/zJk0PMD2G4Yk3XpEj3dDKCQt8NSxpM5NHk6JX5uaixVP5Hlgqt
uLBQC2U9blWQqIhVGtjhTh/3ZDOL5Pta/Tu+tFZNHOMRYSs00KDn3VjtPvD5gBkYSNcL10k6zYjX
q/VUdjgP5M/YedPmfIP4fBwHZALwXseZmJ83rsVm5GYZA0W8p5uX3Fh5RiwYU+FOoqsXQkp4bUnf
nxVTnE/MZYFxRMX1xFYqVpb2kAiyit4eUK9c6snruHSHSEuDyvxlFH5/cLWDtdYWXRVhC/k8wPEW
zasQDUVWYL5IKetDrRwhRcTeqk8D3Vn0KY12Sr0j8GT7ZvJG4jf6WrnM4uIBzg2ZrsjOSeEUQFzQ
0aqfILd+Dj/31XZTDjp6YFoR8hBEx5Ju0FfHQmPxPg1oBFTdIUn+2rx3wQQNiCMUj2+V99YYmc3k
6EkShO2b8aMst1aaAO1+Pby0OoyNeU9dDB9zjxrJLh7a7YdPcAwDCYW7CKdPOtu8spJeVWkSlCWs
LPmsbGZLwRRQEIDbFMA3UEVJGyuv06yZGiMWJRS136wBchf2z2x48fsrv9u2xiFCgyAUlzo7Fa7G
in7F/pCOBW5p1JeIbBCKxqThi3jMzLpHySeao47NsWs1z6W2t30TAfOJxUHeDA8uSYidgFm6KZko
sP4n7neRsmJBliaBRjQi3orr9Ka2oQdva51SB2uU74t05xZ7FLJ8YApXIiQtx3k2pU0KEW65j9Dx
ZveR4QULGEyE8MvmWs6LAdzIFaVBaj0w+0hWhl8wsS4yG/8dXrISdqSpVaXG8DWifZKcSv7ilmAQ
PHxgEkjsovgWUI2bShwaJYllDwUNCHBEIaO7Zi2gJTaKvFsBPfivBDHPq8OgEj3PeIseMXbBvf5H
lW0uTMNhvhYgxU+ssQKhNGE0QNuK/NStARyWvx/4bcFSiEMnDe/SxtKjmiQBsU8WQHVrjGmL44PP
DMXVgLzhUp2vT5KmVT1G+HzaHxTXG/Pttw0O2b/jC/lX618lk1GMIbYp+wpkrL0Z9SlWH+AV672l
1A0grY7tJqnqjAYj+2Y0x7H5yCG+Gl+6Cwb43KwhHJ8/+VF3wTw+cACuxpeWXxtqbjkxvGGnR+Pb
/UeuAlSeiesML09cZ/PVjyLeR7kDP3LsTz+azfRDWPzr0aXF0fOy6rpwwNb/ro87fa0v8JKNvh5e
WhtjJLyK2EhRpnfI692YI3X/4/7yL1k5ONloOozQi2CFn68PuMGzvi+BnnOZ4fHP9lOb+UM1rlxm
Ir4p2yDAwnF4BdvUTc6BFcrQNOBJCMIIpb3ma2OfYnbqizfuuqAk31zqK9RyJU4Kt1ZWNYxIBtFA
Tb5Y1FObt/uLtqQXhDIEmgLMfgi6zhctIVVvNl0dB8zadeVxosd27fZZESHX4igcBGqNLTJ++Q+1
+FpHfw/u7/uzWDJ8gmEFlbKAvd10gMo5oWY24gkEMC4evKzaHsVFYcy/40uGLwWCPNRNjF+7n2gI
4uV/FOVvi60E99ZmIRbyyrwidO9ETZwzsFSfx2ez+R8nId0+ZOSdrTWYxND6PfOK8M0cj6tewNIp
vFqq94fY1SRUO5malKYsCLk/DrsoPkXTQY0+cBMhtYhwN4JAopv5fKni1NZIrxUs0M2jcc6MleHF
UsiH/Hp4ydRmtVuVmo3hs+IXNQ/sT8X2oXpM4h9b9y3ojd6ZWRELRW5LOn3x6KZZNyGywQoATjxX
6Vas1a02wIICED8wm6hKxM09Xyfs2sGOnSYNEg0eU/K9bvaV8jika4Rst2ccLgc4pywRg4DzJx0Q
w+ZNrwgOJfAjewWqczfTcoCE91qAdDZ6Y8z1IocAtBn3rBTV6psRxngkmqI3GoK6aL4mLxVVna6Z
4iwLnkb+peo/b9Y0vDJkmpCnBt2UXDFIcqsyKydOA3YyX5O1RNat5UBqBnW5eIeiMBEsZnM1D5qb
DWWU8ICgx8fw5jTbwxhzAdI1VHS93VsNBDh0V1e7od3fX56FfTqbgHQQcjLYysQxfs6/D+Zjn/mo
HKPmp+1SAIUT/SCR70Pse75MCR0aUKPRMoAV56dOf6iiE+On+0KWdAHnDCl3UQh/Q7rMKzVUXRTa
BebfpfvV0L7cH15849w0oa7uanhJE22fKMWgWjzgaecXtZ+1Oydcaz29NAcBkEZtCODkQNHOFyrj
pWnShPGgYE+BRlayM0tTuB5dbIarKyKzptQyGUZvzMcq4ejxxr2qX8GgLEwBoQZ8PF7Tog5YuiFM
Moa2jexrYCgXngdrPHtrw0s3BEElKrpWYfgQiubB2nlbWCJ4y+8E8ALDJOdzyzrPmwiEXwEbMm/Q
wbp2Jtn20yAcSxUQeNHmUK7jc4iVsxTYx0Djz9P0RvL2mLTFSenrlUtoaa2uBUn6tjPqEBQiAWDh
J6zx8mHtlltYLSDWUNYPwBGi1LqkjA6Ev+hiNwLoov1Q7AN4/Iy1QNmCgULeFWFQBKhhx+Xi/gLZ
b5bzkJwZ+1aZL264r+NjvtYMZWGlcH3CggsEB2pFpOua0YjWOrozBa3lZz+Gtf5GwjZItmM2vHSs
a1NhrlsB6YIkDRiFiyNJvimx1/J96N+3UosTQd0gTp94jMlhV90uyJBWAnpUHXTmp3zFhCyOD2Wj
1x46tCMxMTch+uCordkj6F39rQzHhO+2f76AAqP/AoJmAO3Mhw9ts67avAGpYvE0Vqe1xkBLX4+s
NNDrKA5Fl05peIAT1SK1wW7ZNY9/qLLivC6PDvgPGKMRapLzNU7E9VodEJEerV3dvZC1kPrSaRPV
iP8/vrT2ObqvlqBditHW6POBxN+s7fFikaAB+x1qyhARdaVt2ucu1+0Qqw/z5b228Vr6/ta7F+Oj
GAs7R5Q+Ss6GkimpkZQi/908Wt2Lo+50wwvdXfJ7+y6CIJTQIloDKysUdXXPET3Wq6HEPPgz6xwv
aTfXAEPD4MDDjwiagaprLqBAl/eRqwPqBat476AQghor53jJ7IkGoPBkhGmV01dRrTq104xR4Kq+
bmde5zEAp1eJo8WKy4YJtI0IQsAJR5mfNBEOinBtmBqIQbsT/WT2B0N9TmlgtYCH+GH1AetxLU7e
AFYZ09iuo0BPfZ7uyOZON9AL/D/EwQFkR/JMGh8dG4ae2bjwCutH072Nxmn7xkLIAc4l2GYQ6pWW
y9ISkxZmGQfgO3eUp7HbHgfHQwJVL2j7/t77RLpQ24HbHG1+YV6b08Qe7IfN34/TAC4TgMzBDS9T
RGaqAYAL4D8BcU5RfFx7Ky5cc7hycDkA0olYskzhODKd97iWokDNz2kJxvl9pO5c9rnsj/1aU64F
WwJZsOJIvgIWJ5fhDxqJWeyaUTChxyg9pOxF4SfjbH/AM5jJkTwD0qqREQofSncvE/d59td9lazN
Q7JVaaIXgrIFGk/2tnaqLL/O/e6Pux17hD2FXSuYcwSkWpqHmYNdCE0HQPVL0e7S5N5add7SROCe
CagIiiPQdW9uE9E8qSZdncZB4dnDU+I+GeWOFt9WXhdLWwxkT8CF480tSG3nUnjvGv2koAijs34n
9j7KfJ3t3NzTUn9Yq9NfuM9hEfEMQOULAiwyXKtF0ZDbNhEyzOSR7B1n5TAuXOdoNS/oTkHbggMp
aaTUmrIaLSMKbLRJjhsv0nx9O4REODqCjgSNRdCgRLrRI9fqojRzEb1RNT/ymK2u3FMLazQTID0x
XAQdzU5xkqA3FT8adkX3AS1AAggAwDRoK0CjzzU+8SgkRWQkQUVzjyi59/v+AVyaAbYt3DVkgG+R
nSkMphulOYAKSeQV43FQNtMXuYjzCxg9HBJghWQlANtrFUSgCnX7VIN5Zo1DamkGcJVx84kkP0Kz
8xWy8jLqODEz5KeaYx+TU7wdXStAl/9K0OYS7IG3U2tDQlp4tfLUGsftOgBmF89tQGpAxCxtUw62
1kx3wgz8C5pXkl265hEunDXcFQhag1rtnf90PoE27XLTDG2EY/lzWLn7TI8OTr3du0ERIN70ouIA
fADSgZ7YYGZh6LBAzQ6G660ybi7oGUMLAgCgtRDwlfSst/rUIaScBkN3mC5qt90ezYYX4q+85lJF
yWqhJGlA6k8t99AUbdrMYyA6bQjuE6SK4KrJmVQ2oMatcdw0QGUv91Zbgy84zbPhpW0aG01TaegX
HZT0lKQ7xXmpUeu29ohc2EvgPREN6lC0gjtIXIRX6yRq1Bu90VjA452SPvQVigs+sJNEbQQekei6
DCbduQgFPNtGr9oMKO3Efo7SlYTU0kaCn4ZyTEFXjathPjxxaIsgI4qGSt56wysDWPj+eV5ShMDc
iVp9QIPkooXOcHOj4mkWJN2zMe5z89jF3+HafEAKrk9YPZCeob/lfBqqEk4apyF204iqha8TiDcm
Unu18eUjcnBXoxUbQE4yq3Eaj8hJRWYauMMnfXiLdE+pfI2tzGYBKYmrAWWrSOaIGgb5mqhTlRQ9
gDZBWx2S0gNWYkLNknNMGMrfvE67pNap+UCIEBl1JF9EHzXQ4ElbAb0c216fCkDEiM+Ohba/v3RL
Ow3BVOC58RxHwyDJZLmpEdWahYcyyDm8jL+U9fYXmWjwDCymyO0goT3fA03RDNTRAXHT8qes+2Zv
JmqGxcLKwDnA3X3LvOJ04xQNrgiJdA8t2JqKY7Yd3AMRuPNgN6B2BCzmU+hISk0n4Yh5tTtcG2Rz
+wcxhX/Hl2HQxRB2ij1lSaDWvTeGp6l50zeTikEGQICixF4EK1xJDZYWp2CFgBpMNzlxL57iD+gZ
hw+IDNAdoBm95AXqWkdbQwOclDQo7jkZ3YoHsvCuEFXXDryQ95JHyZYg7qWRsCmToJues6/oxNvV
nqLvK+fZsg/bzwReYSCcRudIC47/XN8Rov9dXwORY1bMH5CSDMuVySydOrDIYyvBrQUAVHJEet5S
tTNEGUv+0Lxy+j8OL62VWxGaJGJ4kv0ck1/hmr+8dMHiZhXZYFSHwjTNF6hX8lRv1Qpnztklpp91
frw2hVsRWHvBGAzSBrTnklMwkRaa/djC7E3hY0kecssb+hV7LtyAeWgNIpDWBtwQ8B7wcM9nkUeU
dx1v8TKynrjmNwWaIR5ja2duR+/NBMkv+1GPlRgoMpxvc987X8vh9/39urhW/05Evpei0XVy0Prg
bFunGPhGcAfou/sihEZv1gp1aSgNBOXeDTPUQBujc/I0gV/I/d79xddKlxYF4EiAVxH8pTfRojjs
kEMfgGKgrU8KL3RWjsTiGl2NLzlsRGnoCBBJErSOH/VvyExujwyiaAzeILYsnsJ4Bsy3Ux1nWLvR
xgwSa1+EO44Ciu1KEDFzUHWLclM5dcSTtMlKcFAFn93pC7W/3h9d3ACyimG7gYaBjQURu3QcQrvj
cdRMKN3zCnIae982/WHtCbOkZpTi4h0P6h0TXQTni1TAlzGHfIiDUv3ePLXj7/tzWBoeSUKkPOGS
w02T5tCOTleWIUIFRb5Dk5e1cqulTQQgHQozAXCEtyFdosWQkhKcR6jlJ6eSUc9By85+MwcY6iWu
hQizdfV6Ge0qYWEGISgudQ7D2uNoaYkA0ARSHMhG0d5tPjxPwXvQNBY6QY3f4FGGX+5r4Paa1lC/
+t/hZTcgVWPDnGIMPyaP5fAYmgfbPHR8ryd/58lKqHFJHchzAowhgNdQ+3wqsaaATitEiU9l/20Y
P932j7m5Hw40LfxuHAm8YXBTz0WoKdFiasagbtAPtNutseHeKgPDA50EfiXcQTd+AE9HfRzNdHqt
wEtUqP/o4af76lgUgIJN0Q9KdO2UvDIOWLrJGZ1ei8G33LeYbMdXoTYNiRaESUWZmmz1xtLlVuG0
yRm0sh4BrVy81t7i9prGsOh9h9gTMiLgJJirQAsjzopxis9avwPrLjP3E4hf0B95LXu7sFaCAEk0
SQPoA52u5oJUZ9T7qB31V56CnCUrHtvNLjI4WeCnAteIyAR27FyAVuaMRWNkv+bPqnnO05Vin6Xv
vx5eOg5ZT4ak1on12nSPaXrKhxV/6fa4zT9ftn5oYKLaEz5f44e8+03cf+rNLXEgQTCAIqSLCw48
1/MVCq0O+NiJWa+2/cYeqmplhaQZgMgEASGEqRHZwhsIpTjz4cvCbibNavpXNNr2wLK1G6Zob5i/
N525dyloNQoXQLCkg2dmLsVAW0W9tnj/aiS2N30Na20leLM0jWsB0omwxrI1Og0ClK8xkDAGUsJr
DU2kQ3czB2mrIhA7pukEEdFJAZMm+e1PIYLvf91fKcnl+I8UJG5cPEjxPJWznbnSOGHRQsrUecQ9
Dl5jHay11Xq3cVeOzbsUZFgQfACDDSIQktatxqlKpmbda16faueQoJK1O/Vx7NnpEzOPg/t13Mhf
eCNS3JJXd3hCeMb1qOhexxe92Pcbic5uhpfu8N5oaak5rHuto0szndlGo/4+PiKoIuyEZD1Kj+af
z8HUocZt1r5yp/Fivmv1jVGt/0gQ96rwdKB9aQtPzB6BEmDta+2ljg2eLbLNWP1HgMhz4mrF9SdD
fZo+rDPNVrrXTHsMuwfmHpr8eH/3Svb2RoRkrNoKECPaqt1rUz9242kj2SmGB5oOET/cFHCobtCy
Q04SNW+G4ZU3jzQ5ONNh6+cDNw4jCPA7ks26KSsZUAYXJ3x8jX5x/eRsrHkUn4+2Y8DrgTh6oT66
1ZCTT8e2fq205zB5Tla+/tZAIfoAqJIoiENM1pIMVDmaXcPTvn6d4l1i+9g/telH9QttthVii3kg
6ipwh6iShkmXtNy5VQK4R1W+hpfGfHHWIv3iv8+NE1pSvodHMQfUB0gHYczbXptoWb4mZN+XT133
q7Y9s99v1TWcDhw01GLD7bhh8kyHqS9JniqvXN0ZXzp180kQOVggAmEycN5kJ5AYLdqop5n1Mjrf
K+f7Wsv524MmetqDbQTZFoTBZdBQlhdqj+Y45otB3J9qUXyLu5X1udUC6rxwBlBCCHqWm2hTotVO
57Tj+JJN4Gk9d9kD1Z+MZsX9uJ0HpCA5iEsIIhT5vVLaXckjJx9faHlBmd/aRbc0CYBt4FsikQ3U
gvS21qmW2UOkDy/q8MnRDnnlgVaw325Y8XS/kiJtWFLGbCwUbXhRin8oeJaKJ2WNAObWv5mLkM72
oDmDyTSIYC4QCyJFSPqVBNut+RAiUMuCyNy7XzC/4RpmhGqTQYRdc89iuzb+VTZ+XXko0L5/9Ba0
gqedwCwjIQkMg/iSK1cgLYrKaDnAlBE4NWp0VzMgJY8rPxzWOO4WJoUjDo8TO0BDyZQkqlXTWDfB
gvoSh16I6ES0c7rLSM9dfrg/pwUFzQRJ/gd4vEy70acBx+VUkD+ozYo3NgWA2RXMKv8/F7jr82UD
hLkDlzjmkoz+RD/z8lCuHcf7s0Awai6CgwV64MADv7BsP3XHgvxU1qz7zYlXDWRwQWKEeBResLLy
286cequ06HnMnuwDn1Z28cLwGBl9dFCIgtyLjPUmzI5bnTh4fKc/QuvrGhv6zQIJJAMCgSgIAnkO
btn5AimjnjqtkhRn5VIPPirjojVS40UJOBaI2eFVhrDgXEJFo1CP1ag4D8Mh/z20fyznsnGrwu8H
HANkMsCJ3aZPmWkRvNAack7SR+o8auGXdq3C70YLcxFyjUUKR9k0ql4woR76/MDW8s43FgTjA44N
O4UAFEyJtEisSo2xHhU0r4jO08Pn8ElfexcvzUCAh7BTRUm1jPrgadKyLgW3tPbT4V6+v6+CtdEl
R7PS3akgBUa3itTXKII37co5uDF8WCGBMBUeFMJRMq90k+k9bm8Q0qvZuegfMhRODc+832lrAKKb
/SoEIbosuEjgL8ixKBBvN5qdDu55nHzQeSDNQjbCQOEyo70kELPIriE+i+tpfiTQypURXQndM68U
T3P2SVtufRoB4WYg44UiGswB3azmEkibEhrVnXmOyn+6aBc1O7f8s1nlMxGyaeVpow8uRJjPtZN6
ybCRdFOsEqAEuBZQeoRos1zWGWZT5LTENM+4gaJuV5meaW295AQQ0ELvZLQ6gL8me+Zmz7R0CNFz
xXS8Qun80kYn6LXexgsbSpCVwzEHxQAizNLZbpRc7xBudKALnyi+kXjG23ZVwIDDN0dEU9B8zbWt
hI3S2eEEWk+0f+oOzVq9+YJ1AmBZMHoC2ojjJ+3XqRzDUU1N+1w6foeYSvNalDtt7TW5cMJFQ1H0
YhZBgxtyUruOCXIvuXNuvxYT31mWb5egdMt39CPLdSVITPfKXaPctLq2z5zzZPiIegzOdmM4m4ik
jriy6i5pMP73diy8MSq8++pe2lAA4YKhEbxxMIbSyVMNtKaLmOgUVO+U7C363uQfWCHxFkPKRXT9
lt2mumxr3CKqfa67/DTpzcG1dvfnsHBhCNpyUEwKrwlGfa4DjcWJljHXOfOoOOj1rzByVlZpUcJ7
9Sjeq+jPIUlwa2uMVBMsysjMe6TyJiCLPzCHKwnafA5IudhpFfWYQ+bXiVd+wDjhPIsrAs7lTSfL
GKAwloWTc2bKw9D9qZKTthGj8m5iRZki7Czi5micPZ+BZTUtNU3cdWQ8KEYwrnlm7+mOWegDBlbQ
DQOBASjMDSeTwkHmqsW1e84zv1L9HvTJxkM5+sz4hNB8+UMpDlz3msRXtP20OawD4ZCOAkkNMTD8
M59dHIdho1FinePhqf6iN9sIS94X73p4Sf1KmFYTjTG8UTLvYOKvrdvrPYskKK0VnETZqlej2Yy2
jQY5zKPmg7axjAqfj+HRvwkLhLbpN2gMqk+aVkajdZ7cxqNp7LHf278fsRCgJNC+WfDrzJefhvBA
RhPVc7aHjqYeAGUfWKD3dnjvLQqQup0L4GPKa3RUDs9hutfZC9tYBytWSIAM3oOCMIIyDwAQLEmH
+pfw3GZvjpdnb5vXB8Aw0fMQhhzgT2l79tNUt7nGyLmrd/aLuZbKu7V/+Hq8JEQrUwTJZXwxiiC0
CYAhcgam3xPtoMuVVOftNQQBeNjBMr2jmCW/Bq2PShqpaB3U8RfLQWo78spx8xkDwh6BQawPwio3
oVPa5mWNUgJyHsZXSk/lyha9dWwwPG4fRNIQhoCVne8gcyQgYkjQvkFRz2Pr059t/7RKjCbBJd63
ESgrgBmC/yRQxXMheq+6tOY1WizlxzJ+UR2Pud7RMGNP2dj8WIjCnsXNjYA20CvyfKoeKe3YGUK8
XbypeW2z75u37Gx8aSqpXWf2aGH8qfCQXMvWSvQX9ixK2gHqEcihW0x8XY191UWOcbZC8Fu/8Mvm
z0cEBTEaVLejcFhGxNeGlQ9DgxeF1mWeZ9drGdWlzxfc96Bqxq6y5WIyPUevlhom8ZzVXnPK/v7A
11+NLqRfua1VVbt622B0Xn7OtVcH9Ov3BdwcaOAW4NwjOQ+TcRtq6giLWJtW6SUFrj4f7Is5otyy
38jTiDAHajmREQb7N5I6oAqZzyMmtFZsSopLoz2r5NkN7s/iRgnS8JJ3z1nS5kkZ8Uvp9XRnN7v7
wy8t0vXXyy4TLWqiIdZxcX4WpebTDqCbrekoaQZSZpmaVdpaYgZTsif1Qf8fF0iy2z01qgzkofzS
Kifyqq71bRb/feby4esBQ4dvgXgfPD5pgZRejTvUTvFLQ6ZjkT0O/YFn32nxlg8nUzuChvp4XyM3
Rhw3KDIi2EmIb6FZjjSfoZqKsGyH/JK7B/oJF/WffO1Ft6B0tBIE1RqMBoysDGKoM5ZTcEzll9HI
ECQ9VSkqt7OV47ewcXURb0KuFqjomxTYCAoX3epifhlND57Nzh6L/f2VWpSAMgS8GzWwjcsOMQmd
3tLjsriY4SEif3p7Bay3Nr7kkFFusCYfiuJiMN3Thj9sWjl8SwLQPRCAOhTJwKmUTEeLbtdFqxB6
sXUf8aB0zeVe0rPYRKLFMlDK8v2ZMEUleT3RC7JSQBQQsi/1rV4Tdit6sIKpDGAVnA7peCTcShQb
zS8vTbR3EUxG2fFG2gphYOFsID8kkMqg4pIsYNk57lR1CrvU+Z7qp8nyUCoV/rV9LyG3hrbmKMMT
tnxuxUFYoeamStOLZiILhfqAlVO9pGqYCdwUIg6B9pTz8andDamOKxqXUPv8J6vVrZ6lLhDoIpEt
RGAK8/FjVQ97hVfZJYsfwk/2uP0ogAJNPNuhZwE4nA9fjOZUqyVJL3b0pWehp/ONTY+ElgGfAQkr
ABgLvpLLuZKQOM8vSemb7Vdr3Po8mY8vk0zyLBmzsMP4hrt3wa+yXb/Xny+3645cFprKiOHtJ8Tg
GrpiKcQxkm4hkZBFJZFAD99wqtRjGlUx4+llssBMz9sHXT/jRFRm8qCQzU8tLNW1MGmvOn0KdlS3
SC+j+uTknq59un/WFm44QBbEVMA/jRejNL7BssECsVEqbEbBaq+lhZepu+JwX8zCkRMCBA0k0As3
yHpq5FgxtaguoFbJ8n1VfOD+QZ4cwXagwbBt5cYymU0rxy6K8qLzs2J4Zr6yTgtKB1xIVMgDSgIj
KD1PksLVGWs0fjG1Xfb2Nnytht1aXdTSIsFqIEANDwfhS+lg27lqlHSAjCHjfoufrW8UPE1Q5wjG
JNQi3hbJjDUWLldodRnj1B93w/iRCYjuR6KSxQEHjbSZFAKrYQ5xdXlhdrlL8bN9FyFrg5sHR+K2
/CNVC9fuswoLBCaVtokPuvpwX8LCccDr7V8Jkulu7FKtHLAtXKYo9SJb2yG9vCfdX8XmEDJ0Idps
A7ZqAZQuR7DiZBqrcTDKS/SrjE8u/8B5g1OJuxOEYeAqENv56kFnky5SRssqL3XxdSx9zV5zZ5b2
6rUASdW0Z7yNdQgwsqOqHMOtWCd4LwgBmaiRh5FFrnH+/U7KJ60nPb/orc9tb1irClj4/Nn40lHT
h3oM1Rjjj5Wn9J765f42WnD2ZsML8VfLX7STVlQE28iuTsTxQsQbNmPyxAqh3zIA6SiHQgJtLkIF
/bCVaA6/UPY8ndo1yuzFGVwNL+nXUspYay0Lw9egqVL2tbrvK7Zy2ha1cCVEel6pVtYNKDPilzw7
OHBYT/e1sDK8zFQKH6YvU2rzi5X7rFgvvF4aH48qpEdhsM2bIPFQxQ6ilJRf3GZfFp62GSsHFWNo
hDHw/ARyQFJxkmVdlkVOccnQQ+kHrz224mgvKRnvBAu9pxBEBDXBfA+ZHSu7yBqKS99nXnlsw8eo
XXFW10RI+ygpC5WTBiLchHjWY/SZ8o1kfcJbRSpAEL/gD65N6bBVak9CvTPzSzbseOVFqrd9G+GU
ifbvqBQD08F8leowScBPwbJLSN4S8yFc48deuHNwCSCggfgYMvmOpAU962s3qa3sokzHJuVeGxde
lR5/35/FkiKAbdHQxwHvBlzS81lYLVeIqpD8omgXUqJLJw7E2q2zJkPSRKZqXdqjJ9Gl+p7Zr1W2
68rtTyv0yhKenuCARvZhPgsKCiDVahEiG4avffeqb18kPNAxMN4+eN3K9aVVEeUh0W12Yc3fKd2X
6oHZHxCBnnfA3YnH+k1bq0izeDTFUXpBB9CJ7PT4rPR/7qtabBjpgQI0NcrdRAuw2/RMqmV57TKN
XcbxM+2AOvFyVJvel7GwaeG7CHZjpHYdEDbMFVFTg6VJ3CDWUB4V4r0OxNvKQyAONpKsCJiIBtUg
pJUORjGltl6mkJHxev+q5NX+/hzEdpyvE3Iz742tAMgSHCbzOZgFCsY7NES+hMewRURm8+0mqCRB
mQHbKtp1Sj5MF5M8aXqdXiZgHB6rtTDA7WFDehUWCVgsZGRu8t+sG0PX7Sm7GNqROXBS99ZajceC
CAws+A0QhYEwScn94OhjFbvJJdEO6tSBh0/bGWstvBe0MBMifn/lK0UicEjRq+6S/TIcUArSzblW
8D2jKBA8EADTInIieRmIc7R1kmoQ8FWrv5Dk0+ZdhLQY4AACg4CnrbSLHK1rLITrE1wPzLdOGjJw
9wUsaUHAowTDHPQtHzWnTnKzSJzkgveUrezs4rWv/fsilnRwLUJ8wpUOqqGKlKi0oWh20vRXc7sn
Bv9FFF8gdGiCtlVSQW3qXVhmIVSQ77NqR1cetrcGzwHYDneoiMjcUnFEeq2BacQhII85adaT5nxy
wb89PNn65mcVBIkbQnjdQE5I6wQgRuMKu3eJPxeg7vpruxauR5cut9RFc2j0eovhT/pF/gyX+/74
CxsJcVs4AOLJIFpyzLUcWUbZ95UWXRT3eSAvGQIB7oomlkWIjoQoWMDtJh3m2LFKO9Wt6JKYhzp7
nPRHEq7MYmGvArCJ+LYIJOFQSLdC48SU6cyJL06X+MO3/yPtS3sjt5luf5EA7ctXSb3ZHkc9e/JF
mJlktFC7qI2//j30RW5abKEJ+UkmDhAjLHGpYrHq1CmWpRJl2JzDjQBBoZVuYSZ6HKTXhr1o5CVr
4Cztft4ixoMICWJ7SAnA61vvxKBOsab2DWwGaw8T1fyy/fx4rzdXCdXQwEYhknsXqGdWbSh5ZcJo
DKfqE6Hn/cMDPMFTrRwBIkZw0c6M5lWtpNe4OHX6ednHj4ebH2luvHygYXjb4gJar8+SFKRkDYbv
vdfpS9y+45SCDdvhSQxgM8TKhDyt3YaBvg4WtfGJkfrJn+07TCpvQK3yVwOCqyJGRneHSSOVXlxV
cnbMwNnZZOJtiThBIa9GBymieCuAUbhCoHssr91yZHqQuRdwx5k7if7+nxRePgcCNhDriPo8qmZV
lYlaXHMjdLqAen5c/1joLLnitk4rSlQ5lzt8jbuuA4R1CbVpVV61/uS90uIdx+l2eEGjy9iJrWHG
fo+a7U+Agw7fHqvDvTcM5Adyh2h9A566O7xVY7OEjnNZXQ33pJODlh5172TsZL952wzecRcGg5tX
MfFjGmOegkkXq1QEhfUbJW7v2AZ+uYGhFbmr+8zSiGBMa5HiOmiXLHm2dqMDeFDYRkoMoWE43IJW
OyzNNFZaxTWL42BpkmCSpSe3ztGtBP77Gz8GjM6ZYmaQ0BgBCgdm8g6zh7gtkGnIAKCqRhjfinsX
HKpIvTH3QxEO8zuuBUAbkH5GoQ4gzMK1oJcLYxkrkV1F8aURpuXuYAz4OlGqbRkweoB+Ci8SMHMl
ZVFjfIQl9enU/62/x17wFiu4m3kdqYhrtNOicXNvRjbM85v0ROpjavv9/gQf5oEIAGdqAue/eJAA
eZwUt0XOzVO+k8it36HN/MUJu8dB0mINzVxRt7SXHstkBPp8Nid/sg4t2x3KwCRAl4W14q3LRB8g
MWpq621ZXN35omXnQuLFbJkkGG3U52Ol0FFEULa4afqhyDA8LQNmXfLCH8szq94jhdPYIhuNUyVG
lZQ48zLiIFVPlqBGBT3z0X43ldmlDY8MPIHo+oBKd0DKbX2t1skMnS5dBDRa48TYq+K9ZrI62w3L
YaowHZyTV0Mpt7BcDR2KCj3NybUo0G18XCTrJBteMBwg2GuIHmN4lqFq46ndD49BUA+1d7geXBQs
ivkeOqZLUZllfqVAryxBJamQ2/r82+GFC3QAxLSfbQyflIci/zI7Oxt78KsNmBsQwGvQN9QDCcuv
6XXjmlmeXRkyYuzV2L/8nIrE4M8SQDTFdNLI0KWxGvT5qndH989sZ/9j/vVQM7yrEGjgoUPh6z2P
6ks7DuO1q/2hPpoybNLG+V+NL5yeHkEwy+Tju+XPRAln9eAkfz/2YDZ2GF48QlWoZUBMTCRey7xh
KhCqR/Pm7pN10sbPj4fnB0QIta2GF26eYVDNuHQw/FL4JTnlKBoEeYsVoNdXuxtJjN0AyytvUIKY
4R1FneKSXFebZLimaeVn5i/29fFctpbqZnxxqZpKGc05KYYrjXotJDKg9dZm3w4vLNVkNCVJKD7f
sC5Z/szmp76V+AEbdwPAjHi7oSMnfHoxsNr3s0odFKNeM+2pzILCONegqNv/AgL1DFD8KBuEv3f3
RvQMFOwqiddjzx2/rVs/2106jbz5rQRhqQCVqL2WS0gbP6dg0Q737jQnRONBJR08Rrio1/eOUjlt
reZ6f82+gqdgrn88Hv5+pzE8xwGgjIVn6YXP19uiGxs1p1c9P5tZgPLm/VA3hKlQhoAnFTj8cKsJ
wZIxpwuePq0S2SdvzPwSJZaP53CnDFwA+BM5RwHeoaLD18SJiqZfJI6KlzoJ9N0cAsLw/CTfOPRt
W5XLaGF4EBwijOvnyt+JtTdOL8gQ1qgfMovQOI+jeDB8cDb7k773+oEEBGJQgQq3ldOIrWfhGX2i
GMngRfXyI3YPZSqrDrg7SRDAQzE8xM2T0cJJqgxlBqVX7UWm9kFT66DFC3HaHZSBEHClow846j8Q
2BC0wWAa+sCPaXoNzf6X0f96fJDubBIuHoRuORCa10aJye4py20dGY3kuuhJkMFdBbeaunzIHFmN
wMZaYQKouQJLLXBEIo0O+ndM0AkI0q2jNb52w086Sp6JWyIMLBVeQjqiAWJGmpkKNZY2Ta4FuoTY
r+iaTsbj4+XaEgGQKcABnBgEycr1kTLmmtiLlmEW8cH+EZOj9c87BKACC1EAULndsaOWU2Xpdaso
Uaq9kuIZRrCXKR4/MCunAFuOlMD/FyF4lcxlb3WCybX0gpo8NeOrVzz1hm+ipR+q/mUvog1TBXH8
ycibH4JtdL1kleHOOiakRKVftyj9nou91wXmgwpzrhpwoPCKXwvQY6VDPXsPAfXfWvNr2W9qEe7m
RwqPUpBEC16mRdSCanahRCZvHaHVvpVLzu3WCsGHhRnnmCLQCqwn0NOauW2OCRjpwQFd7c5WT7jk
sEA34ws70I8sRXUIVSIveXF632m/PD6zsu8XlaKxFFqjTVlUTqE3gnjS/fOxgLdu4uKRvZ2BcGS7
uPdozyVkbqCVvpb5+Vfll3FVfmlv/4xKqJh+99to/CXzY+MsY+TlW3D3AUBvoEca3PQ7hIKSgWY2
i0cFl9UBKE6QQGkyeqYNSwz8LEJQiH4gFCte6XM6xXYxZ3FUFr6jH1L3WI8BcyThjy0pSJgavHqa
p3L4Xt7c7DbrVR0NJXAnsnPjnlv7Z/nLkFHnbwoB0h9bBhwEFGctJM87k3kWg5AvzCj82vyRqb6s
WHXj1PG6Qo5W5B1txUi/Uo9aDsaBOEI5kvZXQ/YGr5HR5K8YKD2uXkt0Qi2lKaq6h3vikmc70sje
oCwfHp0ukUpDZhDMMesloklcsTafYuh8qFoBUcLHKrO5Om8tL5GDRZMxIXaj1raS9ZYbRyolfp2W
/m4kKs/4qohderC73P9ZT6DKJ2oMGY7rctCMi1tL3kpb3387vGCzHI+krNEwfP+qjp+6VLL8G/q8
+nrBoKRx1aOOPYmjrDrFRhgPgbQ59aYI3l4PBN7Af4mugtdXRpWMjgcOhtBVzqMb9uZ+FxpBlf9E
CLOoKO1o30NEmp4mI8hkELwtPYabA+1CpQJ4pgT/tiR2Ps/jGEcToMYJfIRjx/5qZXRrm1KQvkFq
lhdui/B1Iy+9ylHbOFKGIP2jNP3+UymjZd3cDM4pa4OmCaL472/MXk76mQAL6EU084flpLDAUCR+
AjdqwhWBBtjc8QQs8b6VDnJ2Wq7khosr4meBEiHdb+KgQU311Equwy3duJUkbIueqJM9TpA06qHm
Bt3+Z9NqIoLpIFNnKxQg6Ch3f0zt991BQRgO7+3hCsUALEg4tAopcM/GthtNxE/QgGs3QlsYn7u/
N1s9UgU8GArG16rvcVX6WS7zp7YO038zQMJlLQEMCck0Na4b2fWrYZ+s+KDG79DsNwoXF7Vg8N/4
EbiZRNfXiBax3I2s4WkCNjU+7r8eUAfBe4YgXofw7Hr8LDbhNY/EjUj5lJMLkQUQNo8ocHhIXoMn
EACq9fiJohhFCgRDNDuXLt/Pssz3GDUcvPMMj38IGqA4Sd7nfeFFjjv4r7TZ2fqTe8zYVu6M24BP
3TUZKk06tmoHDVP/QrllKQssb1g8fDYKUTijLILXwuqX7mDaS2w6kTsFXV2+Hmr8cGSdkjb2AOFY
Hp9AQg1EhMIiqUtuaGOqOdEUqMl3t/hr9xFCPpM3oeMBCtAjrLe4aEZTabFNkTEfdfug7ve/0FQI
KwRoAsA6YhfCdJ5nr0oRWxlL0Mwvg//78ee/5TYEe43EFi/KQuNM3rt5/f2LonT15M5eNFUnO3ka
fjvVs2YeMtfvlsP0M14OTR0UTqhIrPeG9UCvNSQg8WgFDZ6Ii5ycbHTa1HIjt3o2ycnuLkVxeDy3
jasIuTSEpIBzQuBIjHDGRRsv+mwCJsQunR7MaUitE8pIQJ3/WNDWEQMBCu47tH5AQlhw9NlI1Xhs
uvSqu8EE7mVL8lrZHB9VBibslAHcuWBGKtfqu2IBNM+sn5Ui9GQ1DBuKCB5WQMFQU4UXl0hcgbui
09pxsqMYjaVqLb+oM7sM5kvxjhgFItpwBbFGQCaJE8ms1lRrlVrRkNt+Q30PdC67twJxSJQ+Y9dh
W8QgwmySgTJUbET59NwZF303lwHytLxcFaE7hLXxc60uWasB3j5nVjQaIVlONf30+Pu5uRDUcTW+
sNV5QhrdYhhfnQ71X2VPDn2XH1wX5M7e4O9tKswtPJAeeH3hiQqGWRHHRXWbMEAmzMiEZ3uuyOnx
bDaUHO9G3nSNE93fwcQGoOCMOXHMqNFDMKK1up95kit8Q8nBJIfALfreoDRT1D3TGo3OmSYzcmeg
0H1qnD0nSB1/NMPHc9lQQk7FC/UAYSRwMsI9ohfO4KgTMyOV/eE6l1kGM9gan7ebBbARBKFoYyyc
rLoyNLB+OZHdRrHyobju/3xOEQRyBpBwwD9fDz+3hpMW4CaKzOXUhpWMSXPr3HJECRDoiBPcpT31
pNe9LG3dqJ8OZRWql/K7Ap6aPgDY6h0T+U+SyG+gVfqs1HnnRosVZo2vyKI2W2cWMCWUfvKSdOTd
1gtlqXG5eAt8wpqcF/uoT98K2WJtbvWNCME3T/Il79AUwEWk8KNDf5qyhuebU+A0KG9td+86c9mp
RoYmy9yoij+w8pKZQb67hBWGg/dS/FeEcFp1otlZTSECYDFrPKWtBIy2dSUBSwLHDXC0e4gvCiZc
uF25Ew2t31qh/b2AF1JLjtKW7QCLHKrR8QdAX2ESygJelFklcEDRM8t4Rv0HSQPTPLPivP/MwoUD
dBK5EqS9hVsjZ3Frt4ti451xMmKEM8P3jA8X/a2PMKBQ6zObEo0oKNjFBV7iSgoNWZRrS7t5iQM6
ZCAqe5dbgANJUT3o2nDWgjwO+/Y42QcUterdszRqurUpqGbBqQWBNBIN/HDfvPlaWiGwAKqXSBt9
3QpcclCUl24OGl1y1W4dMU6Wi6sP6e/7gIueq12fLG7U1GcTfZSeM3C+yFhxNoQgfgfMJo8RwssV
rImdWclgdlD1Iv2iV1+p84lWX3cXAeFpiU47yI/ytAkoSddLptjdkCPn5EQzlgyoQYkubpgrF8Ry
0HjgTh2UPayHT5JWZe7Y2dEy+9US1rYkyLm1RvDWXGghrw4ROb2BHpunzh3syM6BT1N8oz9qKH+U
NVrnVlVwrYDe0zi7EueLF+MVTevWLG9wiBPy5JahCy79hgS5Eyxu7mdj0LH90Qu8CUAWwRmFQZon
7H2JTcuoM0PrnRBUMLu5jLFkt8MLt8hMiVOpKoa3hu/zk+p83G1TcKHzlmMGPERwia933a3qsQOj
jB2VzrNXv0rB/Zun6mZ8bgdu9HzK+mbpY4xfXHTt2Mp6LG0NDwwzZ3HihRBiXoRUk2kXg2vBZH3N
1at32r86N8OLJShTW1aT3mL4XCVBl4GJSvLm21IK1A0CxowyC56DWS8PTZOOJY1iRHp5Kthxas96
f97PmYIzxHG64KsGwhVKsZZSL/XcNWln8oujBU+BDFm54YlwOBynesYL/C5hmNrqwNLKNaKGBimI
QTM78x1bco1vCcEtDlvOud/gfa4nwfq44G8meOblQTHPafIhJxITuCkCBHaoQ8VLBmZkLSJNUrP1
ptSKEi8o7A9dfUj14/4ThScMXHAP1OcIwq9FMCXRyZjNRmSXH5G9tYb9DwA0iAIlNm90pYHHfT2+
p4AXBI0MjcgZ/dZRDrGlSWbARxAMLIrJXGwB784L/ONaQoOXP9MXbLbyneYH82ufQ1Aw5GFTHZis
AHlDv/EOQz0kTDpIzjRhOiSpS81rZj2a9QDwHd8k1v5Qwq0EXdCNslMcdNVS9cgaP830iyUrYt+a
AeogAfXHUwMvcWEGSqmTBW4hZmA9tUe6s2Erf9rDJQB6BsX4b2Rq691YSqdvbDXBeUoD5PnORbm7
HuVNAsJGkAFgmWg8lKZexrHPjWjRn/Tun6RqJIq9tUI8sP2vAMHxKKbSoKSBAHUK4yd7kZzXDaXm
hc1IMEDpuH1ar5BSl5bWaosele6zzi4JfepHiWuzNYNbEYLdaEatYdaEU6rWX+gHtKDfbTNWMxDu
UDZUTWt4kx6lw3fD+b4/rLkaXfBfrLbRRsRv9Ej/as00tBMj/N8+X9AAwxyKBeV82ID5DM4fHybw
HScIDRA5tSbI35ApEbaY6AlJHITTGu2whImMPYBvn2jxkLsDjgR+0n13o25qijSvZitq+xc1vdb1
c9+ds9J9hyWCjeMQTtA63lHxkKYtnDwxrKgwAnv2G/X8eB+2FMFCUIiTs4CFTbzdxrbPSTv1VlQ2
rw79whgaF0j8pc2V4j1ckD9HUMUUzpLZok+knWClahTGfWyTsMoPktO0KQLhM+CZeYxZE3Stj7vU
BDrJiuz44JQAfOMWLfNfY/PjHat1I0eYCgofjboG1C/ypmNm+uC9SN6Br0QxKtJuKLcEKa8IR9W1
rEUJNYMIlvhm/ZFHDoD2ejyPLdsEt56zw8MvuIPt6upCddYgOGubx6b9FL/jWQc/5r/x9bXuOfU0
E9OJzShdXvBHQXxZP3qZZNdlsxCcv9RkpkH5LEo7qD4OjmSRtlQD7jGSq5xoBiGJ9SRmPLCYamES
jPqz/ZlWX9JWImJzBi4eE2gRiq0QnxJ1b8+0XDorsuLP1gdj+vMd23wzvHCJGhZVR3fG8Jrma8+6
jB9k8+sR+4GNxWYDZLVeIJMtXm2ZtQVwzMXszrks9LQ9PiJboEV0kZoS9le3qwauJgzH8lQrid8l
/7xjeZD3/Hd8Lv/mGdrrS6WCIgyrj5baH7xa8ozbPD83w/Pf3wxPVapPnYnhx2/u4lvqqZgllnVL
goNXoooKM9S+iijDbOn7mDGc0Ma9NNrJaMhpaBqJkK1duBUi7HIeL1ZiGRBiV89tQGaJp7E5B6Tt
XA7HRA5VGL6pnBjkHY0VGe4fev3S68FiHvbvM79AQQCDnu2Qtd4I8F0gbze5VtS5Fzto6vfMAIko
xLEAxURvkvXwscZ6stiNHalVuGRfsvqV7Sbj5bBo4BiQYEYk9i6ZZhSDQ+uG2FFOn1zvaX8rSD4+
8qaoU4THjaDVegrgNzVoZuHSUdtgMMNxNz+bML6gCkzvSFLpGN/SX8bx1dKvg6z1z/054skz3P0A
nyERJeJtCmt2NVLC3WOqH1uAkdv5od9d94X89a0QYZ1YUQIMUkBI3p3KMkhk7eLudW09vrBObtaU
RszHV3+P3SfSf9qrCACcgXkMzxIU4SO8t97mKSNGkTNqRLS/ZO55/32M4fH+B/0OwMh3VMV9qaRd
XiJuFbuhWs1B1S/hOyZwI0G4kkdlTEcjcYwo/bygcl2//G/DCxdOTP+dQM5yf26CopJhFPgKr18N
6yUSDlDdaLmjMttA6CINivao9YcZKYgfzrj/+QNJPLqHuAz2W3yhN0tN0moszcjyfrqXVNuNfcLw
vPkjT5XiNAlHqUQTrLZLR6jbr8qEY/Rx/04gWcbBFqC8UMW8QOK1WRkPlRXNaqTk3zRZcHJL0Xgi
GfSmQG8hbb3WBDL1Tt7DokdTcqn8vt5/kDAsJ0/FhcDpA9bDq0tjKi4Dwsnwx7b1m2k/uhDZVzzY
cJ9xQmox3taC6r8ZagVM/+3XX4uMw2nDlvJ4Jy885TU/IjqPZmhvTKoFrDKxr49hZfzljZ93b/BK
hHBp1mWZJ9YEEdZRKSOjk7Sb2dAzBIR5LBW7DPdaMBS8iiRD89PyqqQHcAgqZaD8cNIP1NhvUZEZ
xZXMr2bkG0Q1mJdFKZMehE5oYeQ7g2QaG8cUAEBw76HIA29nkb4Orp8721ZZXtPpqTk4u0lNkfy0
8exAIzgL70CRzqSrtbZBe3ecojlQB9W30iF4vM0bJ4mXw+M9C9+CwwzXilCo3TiNmVFc0zHItYBk
IZOp8v3bH/ilGxHCnUlatSrbEiLiIkTLW8ScLfQXkkFJN6WAz8xCRpfHVoUIg1F6FLW6GthT0zBz
gjw7oreaJttvjQeWhfsBpU/IvXHlgCRhMhVea43ZIBvd0JPtvKieDxXstWOaBY737Dp/9rnkiHFF
u5cI8ihkg5Dvu8MnoKmyE/M+DD0tfKb7HsqQ50Bf/Gk4UP0Ym7LC7Y2VROdHGBd+j+NgCEeCWB7R
AM0kV70I+yyIp1POAns35SDyroAaIomG7CuKhgULjG5NXVvnCgHb7W9N/aKBu1JWoLNxtlciBBtT
TTX6B9cQUXfHIfuVlwd1/rVbfRzVxD0EY49sh5gJVLQRZKvujCYc1nMVn0ZT9StZPdzmNG5kCC5J
WfQ9oQPDyS6CqvFpHVbqfisABDZnyUY2lndjW1uBSiOZmwJtc53Tj0WF1PunSRY22zpVQNlwGDZv
jSsyitNp0YHPRAsiTwmG7KK353r8I553t8fFsUJGBX4JXGjeAXY9E3STGxG8G8nVQmPt8VyqEr9n
azNuxxfuE1TzTdaUL+RqO2E+vJZZKIWlbIgAVASuCcfEI/QraEZpD3YSW3171ehTq53N9rKkuyMf
HGqIFzEHRCOxKey3SSlIdWzaXeuvqopr8RojJvtYMzZuRtTcAcADvjIO4hEWKu+yOtPHuL52lzx5
yT3JDGTDC1GJpU+TZs5A991ZP1686ufjj984rFgUsG/wwko4WILlmJvMbkiZ1FfWH8rST8mHdAny
3a1vgGvjJCV42OMVgItrfVatESqXlqCnH75a4EEhEqXeWiIH4ASkxbkgsY62y92CZqpWXfMyWOwg
lb31Ns6pdzu+oGpZ3dR9YWJ80w1yFi5loMvaxmztw60IYYVmvTYLNTaq64QIoHEu8qeChGySJAI3
paCmGRU7AFvftRQBvVHcgp2+urIiyPVAa05k8C3n8PhMbS4XIPzAaIEqAyU16922Y2TQ5gG73ZcH
gGq89lj3kkDX1kRcaBvKNkwDSRZBrdFIqcfDo0ervewPcz4ZAZtPXS6BW9wfKzS25pVBSEiBw1TM
zKo6TUely/Jr7QaI6y+j5Njer9N6fD7Jm6gssh40nSuMr1s+c4/efPCq3cYDIvAowFIhj2OImcfZ
yiuieCCdTqkT9qAuTfeHHLHLeBQAUQrHHRns9SRKu1GBSqmya+s+Z/mpqkJSSpjXttbpVoSgG2Oi
ELxJyuw6DoFeB8Q6JPsfsetZCOdpAYaNGilmYfdHWh5KGf+6ZAquYGbdtkHepcD4Qxuoy6kwnsz9
RopPAYcVZa8mbzm/3gjPGPu40uL0yvRw0I9uGtoyz2ZrFg6qyEBVgBsDZQ5rEUo8TktDwVDnTiFq
Lcf4U5ef9toOeE03IrhO3uiE042jQ0iaXWssVHIZ6FnZ/0pbi+CzvBERp2bfKR1EZM53DVit6uy0
gW1JJrJlPG4nImwH74WQ4D2OtYoP/XRu1eM7FgrUWbwcHB65WDODEPmCMh0D6X710uaHpjpJudI3
p3AjQtgLI3fp2Bd6enWoD1ieW50fT2FzfF5QhicFkFrii7xXNNLSzE6vie0ratDL3AK+xOv3JDb6
Znzh+z0elxpTjD94r0np59WrC2SvDOK5qRQ3UoTjVCE0mHUI81+t4qjnzwQ2yr0+XijZRISzNC3U
7roSbOzOdxdYdDfw8qdqkgiR7YZgZdGzTkuRHk6v83KMnUMus0+y8QUTOxqAf9kzHx+8xMCDEckt
IRlfTGArWeW5mYPxQUDZ/1PIwuWy4YW3ikFzp+tyHCYEJtrvtsQNl40u3A86oYYLy5deKX2y2uMo
6z2+eYI4BR5ieMAPiLc0nXrXWYwlvYI2yWpPZfaaDX5lfHt8TjdncSNFOELzlDqT3sEmETewynPs
hY/H31S1m/GFI9SDZqxOHECcenYZo7y8zDK+gg0JeAQhR4HXCnechF1uKQEafU6SK639FtUezWmm
kijXxiKhLhQU7ygBgM0ToQrLSDOzSQeQisWx7zl/t+p83LtMAFDh0Qs0NYIQrhhwitu2ZAuJ1ciy
z3YSONUrHSQ7cT8JLgIevonK5nv/205So56MSosqPXAS80BTmSMgkSAmjZhb5H35JiH707ODSfaC
2BofXLv8MYTe4/CN114AMYzOyutUi7z+QtkfjYyBZHN8GxkpIOY2YKmWPVoaAgNaRMxPWfarwNPx
8S5vCgClKBLlqJy/U2m0MQEwUsEETLsPabwElqwG8d5o8CpKeJIIAvMkraAMejaM6jCPgB4bQftV
0UD1GrWy/kpb00DoBxkk3KH3TC3Em5JR7VUtygDaST6PIAnZv063AoRZuE08jgB8aJGTv2Tz835G
OizSzfcLlrszrYSgW4oWsdif0lDGwy5bHuGYtmy0xlrF8IpzHptLrUpM9uYegzMCUHmAtNEJZK0G
QzNXpBxMLWrMAG3Meu8PT3vR9zvDWKQbKcIioe8RahJRWRx5bQ4O0yz8vX+PwaqBLs5AUIGbQPDB
asrAe9C6LHLdKsySKtztqSILAmYtQHfRScZQxV3QlbidgJqLdAtdib1AZTLG4619Rr0hLBJiM+Bq
4b+/eZQYbGkyzV3UqEA1sdWcUk0WbdiQAAXDww3RPnAsiDE4AkRK5ijEiErze+L9U8hcjPurE7Ag
VHbzRjv8OAlrhOSyVoPHg0UZmnTSP+zvAFI93uUtCSBRgZXg7I9gI16vUaN1pru4mRox5YPK+sBh
edA1ksjSxjLxAn4QRPG29YA5r4XUc8UMClrOKK5f1eW1+OfxHLaG57qGFAQn0hCvtZR5czxoBYs8
I0hmv5DlN7bG53XjuPhRXnhXJUkmhioDtizgmRmTV0eVOC8b5gKkXehijnQT57911qujMyf1qrhb
omfd+XYMlGS/OQKHHZAK/DYAgkpY/aE1Ga0IXSJ6ToD1T1+Z/pqlx917wLnNsM1oK2+DaX89CQQ2
ZqcdF+CawQr2Oe++vGd4IDm5IoD7Q1wjMxlshYBepCr/qsBf7u2HTPM6ObjxKObkLr1gTVPiToua
FQARAlGQnEqJBvA1Xj+b0XgdZdY2iEVg7u76KExjV/UddaI68TMco2uVh49XSCZB8OOHLNF7iEBZ
fXzQtIPahb3kHG1LQA4OGTj8LYJSjNiwas7EFKX9ExywmrzoMgaIDVXAMv0ngn/CjcVWqlZd+mVx
omr2/FLhqmySv6ovj5dqQ59XUvhX3EixCldnHcNEMvXsFCddFr3gh/Fus8Efh7QVEmQgnl6P79l1
NdOxcCIr/WHXT+58arIf5p8dk0VAtwXBdOBpBRMkajbtZz0bxxoEWBqSx+c4DU1yjH96w+Hxgm1u
C+wTbznGyc4E5dY9S1nwLLIjxfpZKEHv/kFAPPGOXYGZQnIXuC08hIS7bq6Twu0XsAMotb+0YRLv
VxCwwaIW/Y278K4or2Veps3LCKpT72SVl+FvJ9nv0aBpGp6gyAPxdkjiMpn9SCe0k44G0E3/yjLJ
LtwfW/TnwtuEd+gCWZQ4vD3h8jDnXI/6OVgM39vdBgygFAvXKMBIiB2iL8762GpGbfZ5Yc5Rbn1M
j2b68fEh4v/7Wit4RzlwqeKagxE0hOFp0zd6mmB45xsZXrr0Q7G/oGAtQdA7yxnKuYyNOYoJ8Qf6
aZGZp40d0ECMAkC+h3/dlf2rqetkhl4tUZ4tQUNtf0yMy/5VuhUhmHG0ZUff9BYiDNg+ykLw7DiF
DO301m9a3AvATTAZIJ6x48JeJPVi6OMwz9HYX8BaUhl+1YIj7pQogaP51nIY7NCWhY43Vg8vCRVe
LEwiaPuEOzwZu5J0lKqRp0+B2w/hJFu8LQkIoNhwEJC0uZsWUXJcsVXNIoMmvhXQ+O/dmwMnFi4U
7+YEgyfE4mobrUHtJl6iOvugtsSf69wfs90xVwDQEBnAPQjGdFy0azWc4tklIC9ZogJtvPOOBaXM
nG8s00qCcMaWnin5qEFC6wbun4OMSO3+tsCTEWYO0EyOAhN9HSO2F3NY0gFdcyff6l8W5TRPvuEd
Hm/GphjcfNAWXvQhmkOwe6Kw3iBDVGVfFEaCYnhaBkRsit5/LGhrucBIhL8QW8S+C8sFQrvMyZti
Am/5N4X4jibZcL6hgjLicYF7A1QsoIMQwaysH7VpMPMhyn7bSf+h+2X8Raf6Q/sr2D8PeCMO3sOA
IN7RX9E6LwujmWlExpD6ZivZj61l4n0YoRjYdlzk63Nr4yWsT4AfRYyk4T+JtrtpDvoXApeFsS1+
tMRwOzBhnlXZZIlM9UOlnbQfu1cHdb7wbTnzKkC5gtrVqQ46n0afo6zu/eabteyPmaGQGAyA4K1E
bu6OywJPDuCLE3WOLPPQeeEso7ziNls4Rib8Jt6PR8cb2xFuv6K1zJl59hg1c+y/uvqXNpY8YjZ2
GN8NRBNnq0QQVrg1dBvwkKHvxggdf5j1Evef928BLiXkFwHBA3xUuCC8tOnUYuqmaEhx+tHC638b
XtjhzjWGvGb9FLVzyJyAyBTg3hvnjDr/fb5gJ9SsR5BjwviueZyoH1cnTXtqmsO03+1fCRKrJ6au
trXchCCjD7vCL9yrt6BxK+7w3VUgEMQRnYCCoA5UJC5vRxIXCBlBUB0yCzqXDZfHe7J1aFH5jjsb
4S2A2IQjZS0ETsGMtEodf9LUJ2MOx/1JAw+ZcASH+J/7GJo9t5Vd9roaVYBXh4O6127g6kFBGl4W
vA8E+luszR7Ar7nZ5CVF545nfXn+/Xh97i45DiDk4BNQnuIuFTkwa68YSkAVaKTNL72p+Qoat9Vf
ehnW+U6zBTGCajizQ0d9hhijskLVJGi1+efuicA2ORwTibsBxe/rZdKTdvFQ49jB5zgw92Kxcz+e
5+LnYyn380CTKhxZWEAEWdDIdS0lbQwQoxd6GaVGAAYYX9F2A1NxjHAFIUvHEUGgJFpLYF7T9i6F
hPp391zsBccJgwufn1O3csmCwYn+vGjhGH98vDz3p2n98cIVDTDkTPpMKyPFfWo/L/a5RIO45vxY
yJ1Kv03C5RBkDz9F2uzE9pTE6o0yyp2npHtZ0mfbknhMG9vMbyHEPHhBIniJ1pvQV16Fzg1pGanA
VPhjfng8g43heaoXhVEmp9kRy2UzZjpEm6wqGtTzP2i4/Xj0jU1YjS7ccm3XdTNmVkXW4KdGmChn
EFeXMnbCjV3gkXbA18BmzKHa6yVKZihc7WRNVGufx/iUzd8sZf8yrUQIp2mg6P3hdkUTae5PXX/p
qnD3Qq3G59t0E6Ybaac2KsH4k/qhmE6Je1lAyCFrnLGx2XC+8YhAwhrtAsTkwaIbST4mTRMN9CV3
fOpKZsFN58ot422xbcTF8aADMkFM4Sh5T0w1tpuI2P5gBz07V5rf5N+UOmCyANSWLCwZCBtQpw4/
UDha+O9pk7UVWIYtX2vCqTwAomUA+gJe40yStbjzdjAvREBAysKZ+HDzrXenjeNajVXIsj6RKWzG
IKmP8XBh8+fHp+Buf/irCIU+yB3h+gBHzlrOQOY0ZiMrwZAT4jFMdxt0YXzhYmJNHZvVgvHVfAwZ
U3yt3qvwbxIQdwRBOspLRLc2V93WGm0YxKE/tuM1sc557BcyqrzNdUKJIthaOQemmMAA2naipPSK
iH1X8mCUcVjf2RNMAm9gFHYBZYM3sHC0VHPSOi+mVZR6p8k9LD0yDJJ12poBYjcosEEaCTWLggg7
LftYn2aIQE0J8xsZvubO8PIp3IwvnCTLJGbijFMVzV3ojh9rcA93n3vr/Pi8bi7Uf1LeSgBvrFZT
sckuFUghbdC3H8f2a2xKVE8ykbfo3o0Ig1qT7TCIaH9rrk/qF2UIdRlXgUyIcIG4DqmtYsFuFLGf
GUct+6PoAlv9+b+tlnCHMFDup940VLw1kpUHZu0rsmDn9oZAK8Ad9QaHWRsQJCz1uEq1KprSwK0D
ZfZrNXw8i82TizI+9LJBbPAuLjxTdVHIOOLk/h9nX7YkOY4k+Ssj9c5e3sfKdD/w8DM87ozIjBdI
ZGYkABIEwAMEwa9f9Zqe3arskq6teWiRzvJwujsJGMzU1FR53fGSBuX/4Pq/Sg1jJBhh/aedIUcz
h6tiEnF9Ke98wGr//vrX9//ujLrujN9c/6ed0RIyt3rq5L3Gl5f7Nd+R2ppT8Cc1wB/ept98zE+h
1o+IVYbiZ5j+K2lvkuLHv/8Zf3h9gKcA53HUwtTr9086pC4hIdPIrLYaaqT2z+aJ/nAlAflAbEI9
jPz299d3ZtPhRHGbIEOGaQC+7P+MyfBnn/DTpqP+xicXSHmPKZ/1Oxt381+WmsGjRkKImTEIO0Kw
/KdnsLp0NVal8r5ITqvDMfQnwzHXe/zzUrqaSKIniYoYs0q/v0fWBrBJT7DbwuzcTnXCS++d7qP3
MPwT4sofPezfftD19d8GQd5q24b4IBhoMMh5bM1fX0zoIABZRu4BGOT6qH5zfYAhXaBkcS0lS00/
ZeL7v7/+H+25317/Gn9/c/2uT6FoJwnyGoBpXiX7ai123XCnu//JDwH3Ax1DjFT+Sz1WpC0VTrn+
XnvVa/dnWNQfrdgraRXifynu0s+lmOXZFgxs7pF2hOwpQQ6d/smD/rNP+Cn4+Ysbkk3jEzoY+kJt
y9zkfxnYvG4K7Gtgm1f7058nuqBGqogX2B599FPXv+vlr9aruD5o/leBR7TbMND1+2edUmM6gSnB
+64Mt30S7f79UvqjrQAYDurC1/nof1E7nfsl5DPSJ2jBPCfm7i+LxOPbXyMqQJsrvepnjG7pwaI3
0Jq5n0TZr2X3Z5TYP/r6v73+TzvBW7VoBcUCxbBHLsv0r86hodmRYtwQsQ5maoCWfwqqMhiDiaV2
vjAPxrP5V8yv/MkWu37D3wa9nz/hp6AXtZAfC9BZuXT24OvbtPg03sBm/K89Zdx+AIDXjRyDXoX1
+vtFVBiyRfkmxsv00tNTRP9rjPV/fVv/N/1Q9//1dad//Cf+/U1pN3LK5p/++Y8L/zaqSf2Y//P6
tv/7Z79/0z/ePuTI5c9/8rt34ML//OD6fX7/3T8aOfPZPZiP0T1+TEbMv14dX/H6l/+/L/7Hx69X
eXb64++/fFNGzterUa7kL/986fj977+AcfibW3y9/j9fvH3v8b4zHynjOFHn939928f7NP/9l9z/
W4ioiZkFyHVgzDrG2rUf11fS4m9QzodfBiz0wByDXPUv/yHVOLO//xJHeAnaOleJj/9+aVLm+lJU
/A0znYBx0a7EioRW1y///fN/94T+3xP7D2mAJXI5T3g34tPvVh5E79BQAp8CAANKYzT1flrbzpOd
1mnMDtM4yrXM+LY1nAhvT0wYHiI9JdhQIvZu13kzhy4a7TGDaG7TwoL9AH0efbbjIr4LHXp3gk78
PiDdE1xmtrGCxtHQzO0QHGcRWigdpWa+tG03/hjWLRBlNwakTqSIP5ZFTD28YnpvZ0wfP0NbKNPV
OjGM3PTrAC21NXoZcqf9UmnC77NVSlFOCW/hE0YkqLNxQb4FQ+Gd2iUfdcmnuBtwQY/cyR7illOa
bKxcfFhlKXrwgynfGSFuM8WcLdWchK+at/FHwMHcmyyTO0y2qmO4FutxWLNRVCnz22absvShZxmo
MzzcGgx/Ta+MgwGRcD//nKf2x1Lo0cAwQugDegnxXHcRheqfMT57TjIpTr6KfFXOFt2pvk/rMUNx
FK3szjE0lIrYhbymmzxAIeErH8O2pEJv9TbNrB4jaMpkCib0U9ruDHjzfuRcmYulYRwGgC1NX2fv
2zT0d3m+enDGEebNEwUoAAajfLmGY6yx9G3yuuSWb5cgPtAx/bDgU1RDGzw6ot901n7WM8kqL+xZ
iaZHmbJwK6mBb24os7Za87TZ5EBLmcDkasvGr7bQFTNpORQZdKxaJb5wPmXlNubePmf8kuhobJIN
A8KyP48pTNGybnAv8WyOXZE0EkIyhG6HtI9wF20T++4g0i6o/JyfWErjk5T0u7VzvbQFrzpDkqof
3oK2bZjr9pPIvZuhnWnlOZiAMrXJSuQfSFZQco4PJpzUYc6Td6NhRz7EeZlORVL6fR9XUUSK0vTu
0Fn2GZSjF5akXJSDh2VYsj4/ED9qUkaCqm17e8Q8Bwoz7C9z8NnkNTZ1WbmOYPVW3daG3zQG+1np
kcKVfepjCTx4c+pVnY32bTiZYwF1WzSApjI2M6+VGE3du2Bs2lBgQcS9Y3uS9Pnz5AvebEuYlWnc
PW4h66EBt+CGDbb9JpiflomFYYI/tN65GEOz8xKS0ZKMMCmyiXnkaURL30V5A13qZdd6sw7LrmdL
I6PkYsf4KbWh+4zuxwpSxQoirARdR007kqTDMSF8RucXW2ybevJiaNS/zsljwhzZZ+Pc7qlIi6dF
bKaEMVPm6j7n473GK43u7HCM4i6KS6/POzyRZfy0QZK6XUxfx76U8KUPxG5OtTmNbRD8yMhCj61P
KuNn5qDyid75zF9rNTNdBTOfpnLu2gftD/oUxmqrcltE717WytrT63kNMRMBQYNDN/WPlgaiGrLC
Hck0pJfCJ3SXEH0QEiEkW8dLokRBy3b2P6EY9sq2H6b3hLZlK5JKdAAFcfhDS8VUG+ZSR+gfH5Il
O3iE1ENBbzvnUewSqZq800W5ijsh+x+Tx1QZ0WHD6k8QbfK5pL791LrVr/RQI+S4I77perGFeuWz
qFeet3eiHb7QCD+nH5fTZPlTYHAjKZyKW4CgQq4n5vIjJlgbIW62jDystr0FkHKaTNZElL04oZJy
6C25dcFa8Za98RXeE5blquyFfuHAIaNUnOZUfnhsgDkB4xjsLNZtOwg37LlAcC6WDt/a/5KmAz23
hrePEa/ixQbY7tnsVcHY1rPvXUjfBjdLIcMzzEAx0hTnjejUnmwmqvsr3x+7FSu+L9eF9heMfDTK
47ULPV1lyCj3XhzUNofLjb8JW4YYV+5FIqsZsi/+trKD7z9788QPgfE3RAN+isbts/Y9+NDNndkP
/Qj5PZd89rl5TWFC6DKha7APezwwgejns9qLO372ZLqVvZm+dMP0xXkzsDPEllok9LbNQ7CH3LJW
EY+ng7X0MeqdO8B8abjbMnpWXdcwNsqKQgT1WfPptW87fZMl48Pqf/bUNSASs59mvZR+7k7ovuyJ
Wpogzy8e1E2i0cMxU6R37aJhVN+FssQAEhRJnNvp1LS38WLmUz9gCxXdWygsx54bmlEvru6Int/Q
sRMl4IIfkXDR2+oF8IxRyTEdkq7yp+VzERCYa3XJW96zJveIX85G+p91eh7jybtb095hATP9iBa7
LeQpnX9MxTq9YHcgEPLU3a5ZqOqxhZFr107HbEroPpnQEvELgrNtuAWz5R6z67XsNfmkiugT7OXb
46STtQ6TbqrbJcpeiW/PVy3bMuD0lVnvnK6yIXFkS5RYS00Gs5w6o+1u0kNYTYonn/pxjUGmi1He
jcE+j9ukJB6Zmnh2O0gywR+nmz8PPunCEmdevGckOy5p2rBYzNeHd6Ek6ypVWFeFfLNxRbeRl6qb
DnzIggPv2LwXUw7hOFnUjJOuTPwWwmu076DamO1zrV/hpm1vZCseo6sZyOiicxpO835y6munhzdT
2BqDB7RcmAYjj3XbDgY7tzITJbrEd86L2pp2wu1mwvZtNsWVSoIfmEk9Rsqxkml3FZNdYnxWXrep
EeVM+qAmXfAwDKqvZADvyaEdPkHb8xDQGSO+05BdlM7Cp3QMw51aKa/YKEytxsW/CRBtqxRieN4q
w0fqD/KG2BW42jy39URSedhWX78M0bDtGTNNql050ytfhGWHsB9LBaeVRi+YiNJTC6W7uKEq501q
eFzrdCvuupTWqrc7qYvllMZ9U/iTKguv2w4q6Peh56WNsMluY5AAGI0qhYVJezoEtuwWeEROlOzX
Ue5gtGLLtdumOp79V51AWi8Ih32ogCm7KNitKU6mMNe3ccyfidniEincxSsW3EIKzQ0UonnlLx6F
AeismyUtEMLXES0uMh8kMI0ZzA9AxvMDZyIoZy0VTnEBjvqYl7kUOxYT0ajgjuS0a0yL/CEryFF0
nFQRmuylGIrSEVD74sl/Gr31Jk26a08/uA0p5igCORQ3mhKkWZ3/qoJVlHLN1nIMfHGwkZMNRT5y
oSmyJpPdcs7KnBeHHLJhx8wiWbDG5aXOlmfgw7rqbf+2INs/Tt6SlP0CLTMWNtlm4jNNYIBZetnc
l6Aw+0fNyFiBal7UUkzBK2zUxmpV4wv2zAEAcb30Asb1o20/Wj+Zd5zx7JDEsNdLncGS4+FXkyn1
uLHhYUKvBTMONmsmZFhoIrY4fxF8s6zMvSckpDDQJmYqt4jDCCfdS8p+KM8EDzCZwUm2yMsshuMm
ZWljwkuip1/THlH5s+d2fi/GXbDmy87K9eix/iPdzNwYVhzCzbz1c5ifSULGBgNU4S4qVvZuMSW2
M0sa7KRQIwRCdboc0lD5FO4U29sUwhghYStayjSazxzQ9423IWGbLZbVlsvgUzGk3yISTvshmf1y
C3iGDFLyqh39FUvEo/OTP5KIgRIq3d2wjF+SoV/RQ+xE8BZjxqRMOKFlHnf6HvN766FNtz0SsOMc
DE9Z5m44d14TL+3w1PN4adByS76blilYjSfyxuuKDXNaQVt3K1XNpCl8JgX6rokLNlnOQ/gxtz3R
pSvG6ZRgQMMtwY8pj74FmzI1JDPPE3SiCBneEq7IvdJCN4masn1fROogkh+RxakBRwpMRrrXmfp5
tQ19fEiUeumvtUkqU1Z2k5xL3OxlJ+LwK5v6Q0HX7YIkcZ8hp85aiFpQB8UA0qVn6flBMyVF3wxi
aMsw85dq4beplQg3ffTBxhRJ+zwd1piPRz/3YjRMkpKJ+6WI2MXTvW7mTLQPbTfHVciw/hP3mPPo
2eB2X0Bsxf/0W+6/FxzUz8x8D4gO7oVJMJLfuZetnb6Oefs40eg2GKAE5GUBaPTZIEt4EOHw0iOv
00wi6YitrIijkpa2CzH6GyT2FCGLud9ys91RuWxNMFN2TmgRHdoMub3O1FCPee/fGgs7ODv8IAWt
RCAv/YbBzJzpBuO+yNRwnlOz2ToeIVSKz4gaKpi6WEPs54jkXiWYt6BjhxXoK15UKGTND54Z8kwU
DR6TRdrvEdeiwrSmvQ21HxoEg1R8pSMJbxiJjG5kivkoN3CDzGvRn5kzw74lYfSNJwsIPdGaAU1G
+rJo70GLOTxuvNupURQ7atrSRPpHirH2KY4xkJngEXSheGG+x/fdgpm0ftFf4mCrjEe2OiEw9lDj
KuFVokm9FCbBRFO7HSOa7x2LtjJAaVL32nEoM7a72XXikJtwuelafTRL21bYdeZ28anexTbVNQVz
kbSInhLzjoeMT9/mGFLWMkD/r8D1TGpKb2g/bTyw1RxFeijNBPbEtgS3QvGjgzDyXnt9ekoo1WVI
aBUWE1KTYmloNsx1MrLpogtzCWFMl9uwKiLrmoFuX+Q2wfQr8dLhriBdcYpT22gbxa+5bZ/g/Ngf
Y9NFqPtscLS9+9oz7MOSTvJ7R8anZFh32RDhsAbFguKtBQ3RGfC6+BZSXSgMjq05eKGrVHdMPXHh
Uh8d5CbfMfOSNAkLXtmYHyK23KJE3SqgYB9jX+zWCZFyDq+FJYAAuQXlumY1LQL42wcZvekykp6V
omGNEnSojRyjSnZTw5RhFRu25Bz3bK0mqJlPJRiQuwRkeOH0nZrlTuBuPukUAEofpgeTx7JSsNwF
mfDsJ8hi7JasJ8K8pBo9n7yCFeWVi10VBjaGPmhUlHTlMs/R/eryqAoWmp+iGa0rJM7FpTWoNDsV
DXuoDDxMWWS/T7JN6yFLVL3qIngqZIrEwF5rBODHUNixoRobqoO1BFJNnopCQ8iTiEw0QK+Wm3UI
9XM/g8Xiu5GNVUQt33UQuHkMYVHbdBuzO1STam+LTh5zEdtDpzZSmyXISZm31oBxuzV6jMO9r7t3
4Q0J/GBpjL0bZHYpybw86XHLzzRIx2Piz0hSIsjzMKYaahJxdq57jZLlftYD6KjGBZc+gMz9kOmb
JWJIerGHy2IMUHBALDRvvMwW52QZTouhttJ+sh27Vem959RSAU9rd/6aDyW1AX8hDhV3qJS3N6m/
fI9b5DSNFnmZrdEbjXCqDgL3G0kAKteAha+pEEg3hxQNDy0Kv1y5fFsJ3RckLmWu0QTuzAkqspgT
sTxAyW78Kp08tTOBIdUQe/TUr2tR01iEe2/r8xc3uFe2IlETIlUHi0ysTiJs7sJ4b6vGSdPr8Fm5
+TyHndybEcCMG2Ei5Ii6hBt2JqZO4eUJREeubYuS38N+WjJv53TKP00Iavk4hDhWpbgY+h2MERxG
dJGNMrk8+i2clXQGlCTowk++0XGNdS1KmidrCQjTHf2guNgJBwGDsVfl6VDgb6ElWM5tsQ/I1CF9
i+WNCtRnyF8uO8daH1UHdKGzYIj2GJa/CXHchG2xlDLuQ0ST4lalfl9NvP+6Cr/fScC5jU+RSLVZ
d/KmIiq5MRJkcH7R1vtGiXwg3vRhRLfzO/qc6Za9jEXS1cHgBVWS9rYkGw8f/JXeCwzxvORLiuPe
CntFwXpYxIZJrVbmfVeB1+4xxfkpy9agVH0WNcrPdrTNz1Gf7jYXFBDogCqli7tzL4q+KniLXIfS
p2AJ73q1XrhgrDFT8Ig8lZU6SPyzTvOXAUYGu5WjLI7oDWl53dOYw288v8esyedhWh/b1R1x8t+a
GfL9U7pLBlXrMD5MaKtWoVNoIoRVvHWHLLXPRIwtKzPQjHdB6D9mQ3JdUkDAUtlO5YKDAlucoZ6N
kKKBlndTDJS9k3gFdDjrtd1xwekXyozDrBdzJaAVupuiCTnZ3COzSNFCFdtjMFHvnYiWXTYna4b/
cxqsn9WMeC8B8NEPrXDuzKY/JTPeAetPWQ1RxHak+96v8ogyMKjp5FCBLbu0tUkzGvFi2uUAQEZ+
xGzG1yN0qJQn6E7IeCdnTz4DQl+qtc2za/LJG15AfBeUufl2TdasGngU7PtsfdY9MEpMHy+v+Inq
qKL4MzBefDsJZ7k+S0TlWSX3JCtguz7m7EM6+ygBQsBwBgdYtnhQol5FDZWdsZxCAArztjxbDaDK
H1EOdCZbamUwRsQXQJuQdaA75uRdhOcNhMo9XueRSiB7yx5EvH0nx+9AYlgTCAeD3mRemgKlTZVI
uA9vtlveBoTDEtHmORnjYzrJxzbTD2Jx+rC5bHiAfyMqKhe/9m699wiwmoUbr2Y2InuwN21tbNw/
mp6Hj9xew6fk+9iSL0rTi8H6LUXkPRrCwnM2bZAY2+bTnCUF6NvuaDe5VJZ4VeHUWLUQLHAT94B5
9bKBQsVpXOYmwbb+5FGWfdU2mQBSCeB8EcDW2BQ3qW/HOwvFAGC540F7+qvZMMOnzD5QJtttBOdn
WJysgNub7vkb8ONPMlp/IMRjeqkgw62SSw2CT2l1PN6g+5HVCdpX0NIWRQlzgKFiNsN4G3KgoYL8
19iMbbEeku6qHAgsmBfjjArTYZKiV2f4RM71Sm2PSsLOx6LX6mjtqe/4KWHgq8TKc6UpfFEG2Yas
CMG+pARgU0duWB51dQbiT+JNW70Ew5sH+mLTJ+sRKa1XxegOnPALl1swVOpkAlo9huRaCtm8xA+k
qFTUo5ivFl5WesjQB/vJI9rA13g70YV0Z5X39BaJ4gR4ufvELGBElsD1oCjW7HkasWy8zrvpunnc
TRtMU5bibbOC3oNhvidDcjsU8VJ5w3Z2XfjOsvk+dO5HgSx35VvRyJ6cBnRoSiYBY6SAn39IEjxM
Y3CeAWkWvmZVMpPd0NOojKYfscmKmni4r6jXJ3hH+49zHN6pzfo7EOT5DlIdooFnHxDzcC79aSTn
2B/EXZZ40FMfIvm9z9HFCN3jTGmVptbVRRsgY3cYsC11wrqa+/EltcTfOxoOzTYjPMWdzBs1jDdj
puN9AjGII7ceIsSkkmog4YFSv8qI2u46iduOQ5XvlMUAavZlzpS+kYMlUDC2FVnXnciAnafIQ5/S
3NP3lHlRMxAUMH3PDFhi/OxDjAtAFyqZVl5Rr5CUtDdPIsxuCVLNVQEkRx5l0IMRB9MptddkOsls
7XGeA7nrEJl885CldyxIaRNMPt3JDE4bhWrXMqbRvTeM/bkwxbZLORCQQWYNR14cetPahDbcTnGA
RAxdjXTn4fr1PE67ODKXqfCOqFGBsiTuQ0btRzSmeSnC7gHnpTj2mu61GmsusuGQL3Nlo5echf4P
4GodygZY1qP44x+58b4QpEHlOATxcWQplBZJYKppQcbQ8b0V3oOXUL2P2uE4d4Er9baI/aKz49re
tVl2iIy6ydMprRNg7PPsY7QDbpZlH3C516yl9Rzwy7gJeYcoTtFt89khTBZykwD8OwSScn9fuHEC
6PRZtiE9GYA4WIZr9EmjggezvD2nKt0qAXWpNh/Qh5jn4QblxbdURE+Uo6GG2/q0pHmNJC2A70FH
W12iazw/smBeKjTTeDM6XZN8HCvG2FRbJDZMYZ5Jm5a897NLG6eXtRkKLDRMY8yHoOCIcnYdX8wq
BHAxGw9PvjPmGS3UG92CnTDz7APl5SME1YKLmS3vb5NhnpDKJax952FyVEid1ms30yl6I2lKHp1W
aYNMcwIelGwIUitGljfuxj25tgqGXniPCx3us8n/FgsnmrXte4D9ywGdAlUuQ/ykyXgGPLkhfJp9
UswIqCpL3r3Yv81IWPnBTS79Ou5z77gOAtXJKNEAWjq/QJ20ftXMbQ1ZwXLZpNvPY/8IcBaxwADD
hcN8FMMjJwjhb6/7/r4Q6hDBtZjYKKvyOfebTkeHovsE0lINZOwRMREyCgPUjydKn2WIvbO2q6g6
OAI0YT5/5zmZUetF3UuSxihYl3a3mK6G5xzF+dg/oOyryBisaPFSdBO89h6sK1Nrb3laungoI0Mb
TfrduiiIvQZQVyqWO4caCKVvWCnR2WprwRJP6PYtR9p2ouJbMI90hzgIOSaxWjRPQGVwU+ftPa/3
bt2cgEfOLwOkOQ6xRTMh9hQFX3PBHENrlvzYjV5Up2S75f4y7tUa47+zGexRUhSlQBJV9ohyfTLc
knx69X0Ad4FLksqb8mej0H908HUvM8zWP/Ap7fawCLLlVIzJicFxbQzi4sWPBtowHGhVFy07CF9o
M54WFT7M6PiWOHLCBsbzgAa3Ja+cwSz7GPSXjhS3Og/vOgNcmy1tvaEg0gut48mA6BjBE4P52yGw
0VznOpDlMpKp2kJAVBvbgCR4kVeidRI9ETiH1OtcnBh12OwZPMJiH5zPOLigui9HoqAOiBoG8caY
MqcuuIlk9APjZ4AsVmQoQqInkhZgyoN2Xhf5xo5RmAikQGaYdos1bK+QJMYlh+rjbsy7+FCMa3CU
BIkO2k/ElQ5JPa2DXnT3YG16dT604Sc0YM+0C3fpGlTwPrrHkXmY8izHIunXG7AuXQe4JINFKy8m
bH/n+XvUIvi5sWx66esvYWLCp4T2nxe92fvEX7mu+zifmk6NLa1mGiR7Xiy2HBadt03uAlK2mLx7
8Fp+xzDWjKIhnOt2jcN7YrV7G1PU75Mm/jn3+hcgtrpGiupVzMv4OeIMBlkpxN2WjT12kLWo15S8
h158GyA5sfIzniwkWZGjJJI1rV16fAV0aLn51OJos2Hb+JkDItMnB2SaN9twbQmYk5cm6AP1qiSY
EkJSsN5pIh7dtOrHwfgANMBgCud1rzqAECIB4WArW7/9kuJc8sWCofv1rnBd11VmXofKWfrNRO8m
HdBW5t1Cy6ho0d38lsS3K9KpJcl2g9secg10oG2jUz8W26EIJl6yYbnkoKFqfuJdtmPRdElafV4N
pLBdNtccCNcjV+H3PBjsxVvbrv71K3fue7GJeomnWoyoTzc1IiIZe0+IYAjlS6VhsgOVwm/aqlea
HqRb9gElOP1RufZB+IUUA6t1YY+bU+o6sG6LncBtQPtBos4LgAAWCxoUcMesutg7Fp0a9jJCGMM8
PbqzovgCBvvjOOjGG+Jbsa5vfRwDxwaTZtTdic+ysZt6bC3JTzExRRlv0SnRuB/Wkeg8RmhyKFAZ
N7Qaf4Vae50DrSyS+3hI0G4yMFORfuLVGQQj6sIfEFoLHpU9z82Lk7aoIXYS499EvlifzxVJPFZB
mPjMk/myGnnIU/HNJtEDlLO3qh2kd5YwByJel6Oyn0Z82LK6yqb8NG8AEzNMXZWCSSScGYpXsD4r
r6UHNBjmJh8VCu5BZZcs6MPG96c8KDPJAdZ5YvsuOwYppZGOuwgkhefNsh6UmlEVx2lQUVsW4H4d
+ThErzEE+tPSpQt0NILQuyy/diNEIlJIqmUOD83kbf+lhfXI62pg/0uZSm/HGCSPPQ8GLKTee4kF
zx4cyeSlnQAp7iA+cNFrFGHVqnC+lcnMbii0sO6LJZy+iBbGVKNai+9kaXVebquFKtP/oe7MtuM2
mmz9Kv0ARh/Mwy1qZhXJ4iRSusESB2FMzEMCT99f2d22hF8kl+vu+EJepugsFICMjNix947JVtfB
5NKyGKsuPQ1kKbiuKhI7mo/BynIiY9/EgYvrhwzM+6a3io3WS4fer5OunLGEtmNlE02S0d6MqpW+
mvY0LIzAAcWpsJnaFImB7XPmRcOmi/vhqjMYfqry2q01I7avszI3nkL91LdVBwZPWyaZjVNbL1LG
B2lo/QugbboYg2id0R4SarmtpHZlFVVy4G6VhzYvjG+qNmJL17fdusWbZlXEPWkNFnsJHuCLoNfD
RZym04Y5461vVaN1a7id9ipwB1lpOc4c5RiMJHvNxrUFaD/F7SHI7EfPar/AGNBpowZrMx6qdWX2
5nNpFjtHvVQ9eTmaAf0MR0u+JVih0P0+WlLc5Yp87IWu+/gtOxtZkvR7ZnlqsNq3QQbkmPBP6mP8
pP7IwyG8zpOKL9nL4ODVfXo1qu7KyTAdX9AGcap1kHUk1upDU7rhsGykEsd+FScLSFvNYlD6ZjEm
VU+XBFvYbaUlsExsKpFMyH2ijXscD8MFnSEPSzF41gVHl3GahlYMp23V0POFu/Vq6lW2oPaHH6ND
NOAgWCb0Kr/FOuVsL/uBOq5pV3qaGDfuCN4Q15NYxG2yxVCsB53DKZ6mob0DrndXUB0Q1doMkbiP
iqz3x7rkoonHdAP0uEnoxrnxW1Q17fXYaFq7HcoClDuvE4Cbv9Jqa9lkkfm1t2QPK6Skd2CZL71w
Fo7A3dg9QS3R1IcXtqPkS5pr1MOqm10MLY0wpwbTFS3D0qCmKbs+Hd3Hqu67VW5VtKmdUblIU0fc
4D80tQtTKONVLdnhdAPyE2Y8+lNDxhxO9riIR2ocv2vrfPTtTs9fwrQUq06p+r0zNNO61ONsk+WG
udfKPl7hTKU+TpP1yrH0zTG8XRUP1gH0gWO+MhT7+xiH7r7OGNXQA9BcAu7Z9Dez+KDI0Lrs+kpi
mOYEPF5PAWkwtQdl0KtgCTjbH/quLF6TcWy2TD8SBvWA3XIq1/tw6og2uZIUl6XhCL8Pgu41aaP0
zrK77knqlYXnV9mN0wJwE7xeH6agX4Zl4NxL3R62cVfHW+CqZOmE7W2Ou8LNadzOvmLj76Q2FruW
sLzPnaE+eLEJ2ciygnRtNEJepmquvEYNXK067cJnNXbVbayXAz09VRocv22c+iN+Nbd5pFfLIZlE
v8oaGVxHJvPAhZLSmkjdzFfbhmMMugiFVnatxTz5trzUSZ5XFNfOl14LT1mgE++GFIBG2EF5U5e4
mrY2fBfTqbS7URPRzmpFS4uK+oaB3VN5nQOcbLtsnOCF9YPhI+X8npUamIWWw5ZLh3JnJWb2CP+u
Wpht7XHN1mujxPXCKqvyEk1ovdcUI3ows25wlm6oxCRi0TXELPWU+40FvU4n7Hd52A7PTpeX9xo0
y8uiGAf0jpeQ1njemqos4OaivPPi/mtY1MUPtWw16HZWJrZGpXeXBuQdgAY16p/ixs0ZiKZ46ULT
IiDlvPsRWWN3FWSTugLElaukhjBnCTu5ha7e+0YmIInIPrnpM4tSEplfsk06jXo/HNLgRsdFlVqO
ra0muXZgfzXLyVUdP53AvEamKO6MrjXKRRxmPLFGunwDL/yqtM54mXsOtDAwEr+263inRvW0jluj
ZvhL3q2x6ej27lArJIRRtIz6gO+dNcmyUhx5U8ZB/0VhlOcNK6V7Kjv72bKHmkmDSmwmflYL7QGW
QALqKEzrOnLtY+Q0j2bSZosItu0ysyPUD4XrbaNOc29V0LJ6o6h6eo2pZ38pknH61oqOlm86ia9e
n6S0Cg3vyk7hUTja1C6bBppPbSfq2sBK4qosCobFF3W46FUb/I+5ygdBXeEXhghXcVIEMOXS6MiY
XySyXhltp0B3ABE6cRMEitwMoUjWiZbTQZgK50rLmnifWa23GqqgXSWNsZAcD4sOg6NDo7m8V7K3
FgmeTRdaRo+NAXtmeF3F5fAttCSo4FhVvV8zJua5D2RwJ0K9fsCeOVsWVeW9hLFl/UizrL+Rxhhc
N5ashhWdr2xLR8Erfd52bwv2f0qGXDe7qbnkeOnmZfYqpj7+otCgW0XKiU3o1emVEjVfEuwVF0qa
Od+TDpOZU0GzCurKDZeBVsiDoVUCyHsCIbWy8no0inTRiJqfqaW9HhRivacp+v1k9bHqJ3Vs1n4n
bU2HhQvTipq2dC/jqTC3hW4My9Do2x859hjrUS2IJgUYHSGQS3CYsbUVeRxfd720l3ksmmWgZwCk
GsS9DNLtNcVrFG8VUKjah5rp3IYa0asRertOWvx+VvlIKncaFbXroyIvL3q7JV6bDWazvDbta+v2
leHbTLDalyY9zx4UfDcpdrf0Quh5MlTqBZ2EycfXwrqws7JFUVWHu9GbuoPZBwnM187qada15koZ
SvUpKL1xRdeM1ltzY9QhQD4lrMLbswxjeVO5d9pohNdWmkwYKOBu1URDFi1ayzzx8HJxM2YmvM0+
1/YJnYZVW8LGMxWw+VjLlHURYrqu9UOEa5VhLD3c6vweQSx4Wl5t06wuW1+TVrgXFtA87WRlCRku
XOZdMTzGurT9cvDUU3MPxlOs5q9GYrs3OGaKF1nCBMcs7hRqTYCURqiviTXoAHbCHTekufVayfMf
49Dlld8keduTTnnFi97bytKiPbs0bQOOitVnTw0y8uNoddUzxT9MGeiEYanv1PilGOxFYcCJGmWa
/NDaQiwLpR8vx8quGr+wveqGEcg0VUU9pL6W9fZVEhybOBzAY43yzgsDKId0h9WHhKYyj6ZVvHu6
enBrS1WsxgESjW0HlupzXsZvwtAbcnfNmu5iGJuLdBTyFZ8P+KhOoj6D/Ua3tH4Ahqcih2VVKI9x
R7DNgjGCXJL1ME2ZgkIP1r5iKBvtAH2s39RB1x9CMXTrsMrcwyg6kgq7mPYW7IKt2jCnXilqmDwq
TR1/yAkhtMFjAJWkSG8UvuEFvAzdN1IFbxaGAd+GimuvO0OqJ6oXBklezcAjHSuMZYjx0CobBzIh
EcjVAGPNpvHW8uL20uRYUWpqoORGSmOpGGp1O8YkwdCEEr4y1LrlFFfGojbhiu+HsI4Avp3yGFD+
+nWbaQ0DfDtQUd6QyAcK7O70GEzUL4bGunEVGmdNPXYPit7aD2bcppt+Kk92QVELloD2ZvLHXOKD
CgJrlnX+0pmknvbYCmrGptsw1z3lWKjQtIjOflUCsuCgGjcKPv+rjAWXYSebPfkd9H6l0ULfVoCF
qBKiWzXFdCIUADKRE3OzvJE3WbjWE9yl8EAxUtxi2yyAPpNTwinF5Cuu9G5CN1VuihoHzcGBnhdm
RXarttU3t4FqO06kdU6oZCs2v7cogkLSSmnjQzJpzl1hnlqbtXpq5DelDU0LDjy1VGKtjWxInsLG
vtCGor6kTkGCWir2174sk2WftvEbBC9pwggL290onfEuqTUFJnGr6XTeQUCPSQ7nCaKAcsiyACdU
x2iSbRy3xVXRQ2bxLW8SkA3sMO79BjiMjLnRv5qIs16iIOEOxE74rIwSuK6ljIqyOFi7LiQjk61W
X5g6kCZQ7xA+GRWMKCt3xaVbuPUuDiqVLecY0dbKQqPZegpovKTc8wchqJDsyL6umFi6dIMshao1
quZiilwVSlvM6YeM5GGYZPlNAce7dbyo3tsNZGCRWiNsVh0deZuTdklZufcaFocgLRrtAv4WoYDn
ZddJkDW0zmuaKC7A9X1GH0fSoNGc/qIbRK6Dn7XGshmkWCWjCWGvCtESG3ELrglhgSZLMmjZQxeG
X52Jgnk9eZb8Ci0WWKdIKL8nPN84vHXhLtNi1LbCSetoUdgRVmNgVV+sRnZHKUqNL0+t6SuFoA5x
W6aHh3biwkgOOnfV6rV50fd28xDw1fcIYjq87rL2CTA5hd3VQTQ24Ggu80oCv6JXuTPiVPNdF5Ku
7GoJWODEm2oQd67eXuuWEuy7ITZW0g2mPf4h4rGcrGARtQV/OACFTaI7yyGk7KRYTaGx5eX3Lqm6
YtGO7qmHryfbWrWalSbjZF3ksLNScJ/7zDKjRWchVg7w7VhKJbCutVaJdzmk4f0Ys/QYjfq6m2Bj
R40TLHAKpzacILEKYCVF3ock0vtSUxRfNIb+YHpMHEBTIY6hWwWHrvSKO9ST4rXoUSP5Qu3jSxze
aPU2MIhWppvbpxaUCedpCtVvBhSla1EHIxQPTgw0e9ZNopndAiRf/ZY0Q38wTcEhOHbqtRta4YJ3
XFwbHrYQVS2TRyMJ23UDuYaZmiK+HsgtLmjfgzrrdab4BhUbZwdd9dBV4xUAgbvKU8u59gZHLpNR
D+8rEqvHsgTBHg07OGDMMq6TynZfs9hKvppwjt+G3O39EAbOwp6MnALKFGsvQ3PkM+ravjLGxvlm
19noM4Q4RRwzxl4Cv6WItm7iRA9xKDD5qANwYVwa9NvRavIFXQdjByIcfFW9JLsJjZNnc53ET5Od
imVeONNzWBkFpAaz3SfK4Gyb/ES2MqdwBFruVb9TABLVmAtXLCV5EdBV7y036w59qdUXY2GUF3E+
kQUYnIaKVNDYOJq5RMchocrn5YLyr30bIpnsB7NLXoY+C1cyrSEBmZblLUhYYmJ640XpajISCu4O
Tt6zqA2L39A1dAEeiGHJmfZdy7z4tY7TWxJAuW0Gq/UxBileIKU3zNJK0l0QO3YDtY99yinrqpXf
en303a2KfhN5BDKvcYs1EF174QInLQindKgDBAUNspdF3kJrTG1p7AZUKt9I5aM3D1bjw8keIdoo
AnG56oYcUF5Fp+GkSfIg9InwPkwG+vetpnhbw5HmcnT4xJOUn8bgIDcU6cWl1BHbyHoaKFo7G2GN
7RSUQ9ZOGdNa57Sa2hWFiHOnVQk9PKRmoTFo3xv0k19KzW63stMYBGDH0T3TYij/ZWMBU6aAM1UR
wTgrw54b2mFFfKJ6s+H7MYXu0Eu/YwRc5WMvJTaDHAfqh+CCQK/TR9eD6xjy4w/FxTU1brUoo9s4
IDSqqph3W5NTOy6QykavsZWbW6Po3bUOFZp+jJdvtSQsMbhoBpJtz5YXFRuULKgT6a4+1VgAK+OF
VVf9S+DpwUMYWbkFSkvHTjpu9Vqbk7O2Ihhquqy5Geqo3U6ZBCvRT3hwLevrP4qe/uqIzfWmNURy
PTg9U9LRskzLCjT13umSzI+Avrdg5696pBmCYQ9WAL6ik1AGQZT7gRp70WpSerHVExW1rA4tBf5f
FVQXHED6jeFG/B1DeMwHu+qyJ/IXd1Gpbr38g561VxdqFG67wKu3ojTaH8kE+wZeM4FSFCZEulKB
aqIxehwLfohaSFpXXSXzBaiKssmjsNk10LSXZcNIShjnbzXtfeS0OXTNQQy0c7rcJht0NYO2qimy
+44+aLZK6UagEszpEIvWLGn80vbRcWBM9INqddl2TBXzUA+nOjpNhwvUxvk2aY2YUjuk+eI6Mn6c
nJLeJW8hHSvSohsyiUu3jbvn2EvlWmRxvWIUR3Qft5CSV6VDp10a0BkTo+oOooJs70IiW/Y5G6Rp
w/hOSOXJzsgk2zrTLxBWRxdFXDcPcookig1h3oRIhS7y2iyWjtrKdZIwTOwPo+2pyU0n3jaTli6M
SvHWpeW4a+YtxX5cwvFNtAfOJ7rx7Unm0AYxJK7amqg2lKp9CcMgXmYM5U58o2RqFZYevGGOo9ff
iA75itJlWiMRNpbdKPTS/8O0YhehouEhi+nKNWeXdmPQsWRmTeSimg76R1j/5UMIUWb5Rwz5Rhbq
YG8Ssp9NEkWQQRoK4z9aZNZuZGTRVkLJOyYB/GPFHtOVZibDJqaQ2XQoi/w/Rbv/qx/+RRb7tyL5
POHydfmW37X121t7+b38/0K/jMPI//s/gfB/6JcXRf32/b9e37L/uipq3Cf+0kT/JXzmf/xLwYwG
+r+Z88rMLBsrO8b4oF3/S8GM18FJjOy6qCNRliNZ/lnBrDLmAYkhEzU1VP8sx7H9p4LZ+W8bObSL
Fy8rOvz5bxTMv0r/FR0/Adqm2Pn+qmUf+hiAhD7nreeAZZEoapvIndR/Zaf4z+ozuwXHDmjiBJXC
kA3rq+Ct9EfozD/d6v996X7WXr935ScrgJ9sOxqtQ4QNGnBLcLmG6+QuGyYcnbn4yQrjp8UNwIJK
MPb8Js+SbyWuawCPCNXOu/LTN/p5ccaOoqvgypuBXBBMeI9Q7TMvh1/NOv655TMHBM+aTICOLLwF
6sAcZ1CK71muQoahY7I77/pnUveBT1CmiY/Qxk7uiyFdOxha/iunjn+uf2bt45bEeLilAUO8UVcF
pvkFU6fvH1/4e/dmNmKpoTU3jXHs3Th9QbpVk5RygmJGFX02v/ZX852/r/7kRfDzo20LKafcphcf
OuWEV2JZbmur0QCg45YT70R51rpnRXXSf+VJ8c8HzvZvxixG2QIr3SRddzXBTgRuMf/dFLh/Fp9t
X7y58zy3bOdGDW0k8H1GILQeP34Wf96Sfyw7/ll8tn9T7AU6p+n6m6bSVnoFwjAVvhvs9PaLOz0U
NWJgcvH0OmX+L6JUqJfbrHsJgp3Trvmz8F5gHP11gv3ivPFzLNFPH/q7i5ntd+r1xpzoXdx0QQUZ
c1hP4V5BDZ1c2tSqlvEMrOxL4Mte3/Xuk0O1n7Nls4p0TD0ID5XSX/+qeuv0O4IuYdQ7tF7GlVL8
OEnkP7lt713pLHiQ4QVCRn1/Q49xZxjPI8i3zR0x5B4loTYgm0eyqdQu3Jq10pUL3BN8J5MLNfdo
ylWLj6/jT8+W392xWZyB550otT7S4xMndYQHZ7nyXdFuNJs7hO5LpyQBxL2BFQbaTUZ7KEZmWmCw
AIktMANftrDU7F3KoBzd8EmcPr4y551dPrcehtKRQhEumdkuehRctbMbUB+7lQlVCV5dyzgPjLt1
BKflnaZknZ81PWx5K/mC5cWhUasfcekd4lI8eUZ8q4/KZefFT7IJH5QGMxVE+EhBLgbSyToa966m
XDod7BAZMWozMB5ouzynQl0OYAloVuU3CCurKKuWXhTtO4WGZxBsazeBSzVd2a28Iy+4gIO16Tpn
r0QhtBz14nTHYlw9gB2umr7bTKZ2kyjNtzivLvNSU6EgV1sPclcUZzex7dH7VBDNZCjGs+zLoAzr
TKYrZoACiNNX1zN5YcXlBeLlTdNXewDMK0PLb7OsXId9msPQCo7gxp+cnu9FwVkM1wYRojhMq6Pe
c8BFEouLk95y02EIfak2uUlTyWj8AB3Xx8/8nVxAmwd2CWJljdTz9MHXelyDVIjVWUurs4ieDMgs
PZLzoznwQkyMmtHL8ut5a8+Ct1mI1LVLozpWSIb8yA6uXDe+/Xjtd3bB3MOzVxq0bo5VHfHGaWBr
nmZTJygkrgFxvH83UeHvGH5KaX8+7mDUjY4Zjs1xHLybzswuEjX9xHTsnUc697py6kbzkHdXEIyV
zp+y4raD5LY87+bMgqhiSVdJjLBBtOkOC8VKgQ2aVN2ksBfPfG9m8VFaLgbltlYfUf8eJ0WBNmTn
9Xnv+9xsqPMQw/V0Do9gC5bvWWG9Her0341p+OepzrYvXemkcc2sOWYyOyHEvm2Hbx/f+Pee6myj
Ci8aYzXq6qMGcR8gamKGCP3wcxY3vdlWdVwla/uBsJMFmrnwuHLM/Jyz9qo5nziUGEpenGCgYyq9
lykDoChi9ZNc6Pd3BTfIX7dRptdjYhZxexSNu8lraN0NveFPgvF7i//HHh2bKnVZXPeCNXjOhOSl
GZfn3fJT9PmplAksWSM2dYkyVR1tUcpZyyTA5unj1U8P7j9zDDy+fl1d9DRFBriORyDCzsf8aN1n
6V2VJnuaVT8GM77IW5iiFiDsJ8a+792s2a5tbHuc1PR0s8r0B+/Twsihc378bd5bW//123iFE6YD
5JejXpdEew9jgcI0tx8v/k4+xgC5X1dHe+uGcYkKpGfw1vdcWMrXyZkaP+sD5jxUUl2nvGbY4lT6
let4+AlU6CEXqaXdkjJU13lvBevJoT8pJ9u4ypg96OclfjOKrVk+3J7hQPPyNaVZRbdUs898gWYB
AQaNI6WitsfSdd9Cifqi69tP1v59GmK6s3gQdCKoPZhKR91Jla2wagfZuPNFxanAHrL60KGSWWWl
2uw+fgbvPGB3dpxP7SC8HNzviETT12qVpnuL38d5i89iBJ7HwclwiaN2tIOFUjut37jE5o9X/322
wODYX98ezUBXhVC4PSLQjOHlWWJvDq1YNp2mnXWg44z+60d0iUWb007rY6QUVAzSNnF7gYD18Rd4
796ffv5zIKqMso2l2xyddtRpSjWv9oiG8uPF//Tz/k0gcmdhARu4kfnSdXVkUJy5U9sCUdkQvzhY
wPtGVU6rRPbImdwovRzpftCINKpVFtFr+fgC3vt2s9BROBlR1q7r4ySaW2a37Lv831k2/99h/x9W
yoWSmHUt2vZYOOZLqZqvtDxfP75q+3R5v7tts80NIdHogpOxWVLIbqdVow1Gn3vUqwqynhBF67JE
prBME+fRjiJzOVSMiUkJVhcKLokYKqHS8CYEXwjUuztH5MolzPRgPaAroLoZFfykArHAko/jOEjr
zaTb2SovVW+TRdZ91QdiqU1DtcRJTV/1Ci2lyI0sSEgYLvRaK7YtgPkS5rixdrHzwkqmqqDfWuUu
Qrzkt3j9XCkeDRN6oM1S6JP7lNLwp/KDMW0gRLwrRtk+BekwXmiVdZr0gE3D6Kov3dgkC3VwkuWY
NqU/DZqgu2EjmLC9J6cX0E+QF+Hv1+OyKPtnGSNFrATjxT+++e+8MvMZwc2gZOPIAMsjTIp0iSMA
jI5WfBLp3jmYndl+oEnumn3al0ccl8SCvq5zokC9oV8Fc8BQCClwGUS4alB5TEUUbj7+Tu9EKWcW
0Ps6MptQZYIHoTzaoaFA9OSJaif1/pNPeO+uzUK4jplliuk4pJ46OCgCMkah15+ZyJ+C6W+2w9w8
PtWHIuhRZB6B4jtolzU0Oc9RQA6UcadhXP/J03nvS8yCuZxSUaqO1hybsrru6uCbmhf35z2BWRCX
cQqDrRqqI+IL46tbG+I2Vye8fez031n5/x2QnFmsG6cqzZ14LI94GB6QL70mqft43tXPcqS6HPVk
CMmR6izW920HyXqE73ZpURx/su3ee0VnIa8z9NTB9NA+6rGKJxYOVrTX63JRjnB9P/4W7zze/5iC
qXTOWI+6fbTpscOtGB8Sb/jEPP69tWfv/+TYVdyXrK1k+K92SX1ZNuch+6Y9y2BS6I4h85HsY5It
amsTnVcMM9D216PfSV1lZKSIfcz6die84XtoeOflLPPpvLqUdlU3qn10Yg+OWRCmfjLg33Hegzw9
hJ9yltpTpmBkFt+RaY6Ir9BpLkYt+stN+l1I+70nOQvRxiB7nGuFfbSUImE4YXsVjMzz/vjKT4/s
N5HszwP/5yuXVat3kPqOcOHKqyGgkRJ66Bs6T8PvxjPRJjqoXz7+sHe2lD3btWhIaqfpDevoygqC
YQK123Vr5QrOZr7++CPeu1mzXat4XgrBXrOOQxmjVau+KLr3dtbS1uzMCmOYUmU98pArRtaGaoOd
nwUR67zVZ/vVtVGg4AvLhY9B72tuftdH2nnHyNwrP42QA8LNrI95UmDYCxM7Ks2nj69bP93Z37xB
1mzT2tAoooR5ckeZHPLW2aguc4PlWs/vgwizo/JSxsw/1DZSvOnGc2Y8qua0N2ykYjDW+a/qIp5S
HDY+iXt/DrH63fXMDjYzksWYJsI5ukidbSkXLiYoGsyg0YNsHRxoVJjdtVMlu7S/ynPI7AHxsTI3
uM0k1amJUf1Lu/y/T8D5EIQhYTiqbWfFkeRgXWSWgbwr6T7Zuu+86tYsLuRmG5eUksUxcK1L/OAu
Bl35LBK/00YzLf3XiBbhoIdK1BVHFzuBF1wEupORw3fA+XgNrQUMtMIfCUHzcxT096ZWfsE6y72V
42QsSgvvKNxrsHNL8TvobfpWRa/FS6PUh+teM8ObouH3mtZ1tkVRfo0biLhC6t9oNlwaVZWdeYdm
8UbS/Le6oGYSkhr90HXEm54LpfDjF//0fv/uPZtFmkkUdoXaSRwrmV3iUQUjgsIOhxvxXQ+H83au
OYs5Ax0ktKBDdnRC+b1DMWYPXz6+/HfenvlgHwivOKXBSjsG0lsJL4FaVH523/V3Ar05SxDiNpoq
DAayY0fPchfhbX9XGkVyqSu4ypSYM2Fp05TlwnOretmGiryCBJ7dYl6E1elQZusB6vgSGzz7OYqL
/uAauboOY6DDlkoQLoR2b+lSXwft8CZrAw+GAQ3FUqC4WIv4vI68ac4iW5hhusqQDm5+i+mBHm2o
KM6L9uYsSMGgzo2sDtMju2iDCeQXq80+CcjvPdjTz3860R3XonLN2vSYuvmbV3pP2mfziN5beRZw
1EFqjtoVyTGsrXBlNnaNTKrZnPc+zgKO5dRM+5uG+IhsRKy0sNKW+Eh+tllPLKvf7dY/f/7TXTFy
xSonyOJH4ax7PELIagDHbvJuR8tdnIQxCWYFxXfjdLTHMG8x4TJRqCFpBppLtQl/MGuJThb84Itr
RmsL04PQi9BuwafX7tinaAPuU1TObvkIsYEc2U8N/S7oq1UDOsknte7TwE9xr/3rY7XQWZx382ax
aFAVHVJ5lh3lpD5jgbhoTkzTs9Y2ZiGIbrSWGGmRHuu+oFcu10Wsn/fM5/PhIYGGtpLm6TGowkOh
N9flZ7Ow33lVjVkAQsuV4FotTnETyMfFvTmU2cN5N2QWFjICTIScUBwtexeYx+rM83w+Cr4QWa4N
tkyPBqxjZGwi3MHhddbnXfUsLKQB0yY6pWP1osJCvHsCl3s8b+lZXMiLSqSixtBcnVKcQroUv0nE
A8vzVp8FhsgqXFv2eooUGJp2U6RXZqB7Zy4+yxDKQrexX+2S45iFj5odoTw5WZCcd+WzXRlMg2sg
EMqPY5mn6xCOteEU5z3O+eSi1FThv5HVHrXEa1b9gBuj8DAdO+vK51zSCdQptLVY4C1i4vyfP+Ol
+1krULNPJc1vMid9tjmDsEzTzs7jo6orGwLxgW1v2V+ItVbl7tSs9mOxa5gzQ4xGArCK2kc82Vb6
qC/GcMKdkhJbKDchhnFGZ2xqTC6H5tVI71khAxg2Muugs4qNGtOwuy3Yr884kZ2hHVCqMICGl7R4
LKg+bWK7kWKj2mI7Nh0J4GVubYtu16vrU6hunMEv1WTDTyZeC2VQd5wflRFhWftNFoWzqNtL/lJP
TRIETAbc8dkNXlX3QQs03zSvKXYPHAbG5L7Wcsf4hyXRX+FhuWiqqyQ6HQtFd5pUYG749Mpp8Quq
fMkXicvbROxSvo8SvQVjyfN9aToMkfgcltTAglE3Man7kl9jaDiepjsLJ1tXAOGKv24j08XU2ti0
TLnn408mGKLH+3idBG9dX665IZxmvVpeBJm57GIVX8kAPVp10aprLwj5z/XpjBtRCYg+uy40rLlk
9Rh4MC3LR93apUN46ChrNHHSHtmPXEMIvhIi0te1p7pBhJtbX5FO7oMc+4Uqx7seNUSIsqC91O2D
QwMpwobJBkHtmmwRYnknJ/3ksb893UKNuSEUZZ267mob5ei6bb/if+erw7hH0rXMIuiD5TItkS4w
kKd7clMbO30PQ2B1WZ0JKvxZJP2UPEQD7V4PS8Vjk4RMvAmsb0gePzm6Ty/97zbDLBMM8ddEJU4Z
4bTDPcbLAx0o7OQNbHf9uI5aXDUQw5+3rWdngFvgR9DDCTmmUXjAoebBDO39eUvPzoAqrdDodU16
tLvI3CG/xN1UOp/NnT1d4O9u0uwMKDvp2TiqUUcrxZMY8NFoxScYrHa6wt+tPTsCKprWljUY8THn
3Y9ktGDIwAUbLOosROvrU8bTpDe4rLV9tI0m7Uprv3x8z9579LPzIZNtnskkSI6ukf2g56UcA68p
74Xtpj+M2PKuXMQkn5xF733NOZ+5HgPTLic7PrqmV+0HDx1i3gTYFaF08btOkZe5m8SLEJElClRc
INmTmrcrmRqB+YPW7ZDZap8cL+988fn8cUYKZlmdiZz54EV5iR4iu8KsMHuKmRpK1BxDJldkzXkv
vTY7bZA947Q0JkywlcN3hOlPYgy/f/wA3znItHkm2BqTqCGxHLUQZ0LhOSFWFejgTjKonZrW3lbx
snGJi2PxCbr1zkbQZtEC4ecYuDLNjnqe9AsILnQbszMbjdo8PDiWjkfVyEjNofiao7gVqv4/hJ1J
c6RIumh/EWYMzrQFYlKE5imlDaZUKpkdcHCmX/9O3NWzslu3Vm3dVqWWIsD9G8/5/L8/qX/7vf9x
PDi5GoxA6PrhakawvOmTeud/PEz/9qP/cTas2qjGUtjlw+ibb+lQgi9y/6sM9m8/+x9nQ1sOajTZ
AIcMZr6D6N/X/fgfAZz9L+fOPyddrTRodR2K4kH5doM32GTZ2sX0N0Ce2OWlXWSRwa76AkGst69o
4EcfkyhwNLcpkxz/3KFtcxv5gdEkxtpPOzj50KSzsE8oKlhHBYM7ElPm7Sv+iGS2LVmBtu7T//gD
/i2l/uc8rRpW3FhdmD9oiO2Vy7onJwlUAHQAQbTIR+KZlYEK/sNEZVhN9BMItWbv3YWfULoP14hq
Y5GIW33YHuwK4vVNiaavLuEpmHuS6tFrdpXfIOvBVSB219BhCtL4Gm0VzmdTPekBr5egJz+I4zj9
MfWvSf/HvfAvX715fef/vzvfa3yzc0v+OgLfYj1Y//WS2f7/TC39LzfOPwd6Vdiqmepo+VBbXf68
Fp3eUzzdXoU3B8cJUMUOEabaVVYDdQ1u8kEaQC+udB/nYAUmO4qgYolw0HOFgJDtmDGL5q2yc+oV
xiCwmgxWkxTDrO5mVVD0bj0vmvySrWCdowQL5+luad0Kbg2jYX3nohaa7Jb9d2+09lDBqvM8yiFW
WWPfmKojEgFtMu1zZg75hoTxGrThk1mbibtY9/mIuMFZAHvCv3CjcVtriCmdivy8uxJVpd9GUk5A
WovCuRh56BDJr+x968Z5FbPY9qstYQDXRvHX0HP5FcDy+JnaqfvJu3K439h4BxMZVrsQyveeEW7g
rNrS7wj+sh1viB8hpJQUlyHIF+ViXlKG+Pdet9QnpzSCpHXgsFnu7zJ31l3KYn8MC0ixq5ovN8zZ
+T18hBIBTpgdqr7/KgI1QYSZxG0gmh/h2NlbvuUfIc6ad5Q07hllYXqYgdDvXbNrYrNBehJJZ57u
pVmPh3lc9HH1tJfUDKjEV1fPjWCXM2G2gkh1BtfZtMUbu6/dXWmAyTDQGL+RE/l4D4LO+xLwj+/L
UT1yXcejkYvj2otsx8+WkWViCatWbfEP0JUGGTsjkmmrXe372X1aDcV9gUKCJHw02LwuP+cFBNta
cYysDRTNqVntRBnWFFcAWZ6N0uc97cRfBoewddmZvOfHMumhjFddM1BdZQtTghM4kptiKtbTuhUp
i/mlZ/yGJmQnjtQoVIZiPDpWb0TZ5uh90fh2MmT5dMwqaZ1KYfHtsGINz25cs5Mpa//gOc3yYUKb
TMJeYCqRi3kYQ2awsL2BZMNEszPhiD8YgZa/r8R79n8ZCNqzS1vepOi3I+a7icr8dX2pZQ142TRy
6vvgUMAF1F4wRIqzlfEx+D16DJlAAhcFGsJi/T0CGDjXMYjY7RJyhz6qUWQ/o5e27MDXzm+RCdWQ
F6bY0OBq7kMDXDs2PvPQpnaQrKEB7j1YgA5upvPeuIPDBrqRjl9l7fgnOXfZbljrNS5zE22Arafh
rylcntDWrG4C9u2+4GpPsVjJLvWV37BaRnXQPVyKyctKeAaAWKjgsv3sdij9Jr2Mxw30yklBpP9K
XfC93ezDK2jrbuGNGMXN7MNzUhMJryalcnrcYPYvF8ZNaOcnpYDCNos3H/vC31iVCUOYSrm8keHm
fAxm4dxam74KBNewuNG8mISeNUgnyCaP+dCFu4zb5GDOwdDvytFv3qxJOhfXEDCJQUjSMUMKEIV+
7fy4VdB4cemYes+AyXBWmnINhdPCusvzsEqPk3W1sHTmUp03x4UbwS6PdQKiLe+D3qzCnR3azI66
bvM2S7c8NGzUvI7Dld3qOn3LOnkeLLgHmgrGSV+wQbO1LFBtuU1uBsJ8e4ZE5cVLP29/BndjY4VF
7NVLRncx1z1UFJYQgqCxGH4NDK4fW7RQqbwu08yBL+N3aYBI4ge5+k2HFUWtSs1/O8Az0Cj11YUy
2Y5+DLbB20223Wy7OqyHRIt+Bmjcw9BeEESintxYHUx1d9fbzXTYxtbZuZ1mu0r4Q5NsmS1vSpS5
9Cz4a2SO/FcNDnYRzJA7hcno0uC4PfeDZeyaVlHEbAP0MBuUa6RRS7YL5awfTQqEyVJ65m4YmWqr
pjmMC+ng/INpBPXGb3/Kcdy+BmbjInfdUnDRRaz7Pk5bFt83eelQ4LR4dxgqkzzwCwYqwz+Wg7YT
34ChuXoh2IDCnUWUTmirwC+Z+e9g6tlkmk33wcksb4s4KkTCbgG7dN2I9MyFDgXjD2a4jZdLuxoS
mId1qLbyLUbbQ/w6QFbs8hFhJXwElYhyGL07a2jtK9Jh/BznUb/PmKsuGaO4x97XCzquNKieARSl
j/lYTFRNFHh2F2VNou0wB9iSspUVCWku6KHo2eBagBAY1vC/Cs/6clZ3/L0CIovB1fd3IzwXQvWs
uRELNg8nX6ggWBIFR8t7NLh9B7LD8e69tRhQtHst4c1KX16moOFzNSGOtCexM8NGvsLOl8ecpf+7
Dqzi3zL3WNNblvtgSIlbisG5569yQDYs80+aruvjxJBzPGIb/N2UIthv62S8Cxgep1l3zodGC8vT
BX4QoiZnG8z9KCvNT6sov83Gv89LdL3lYDmPdSu2SKwTIg5Lz4hP0ufZ5gJoBCzRYJAYIEK3TFBd
dzx5i0a87H5tYhWRDd4mDuylxkxCDyPIjQ0ZAggXxuTG+6GZh2jYCCunyQF76KAqLCwA8LVjQ51h
dSLq8hzjiUNs11cGJJyaEU3Y5G6sfeygRK3R2vC/Z85XJ0vAFE2MULaJ8a91j8Qz36ZE3FS6V45u
Exq3bM6rU8N0bFJ3bkDQujDrYu/Dvj6tuSoOjbr+RdmY7VVuIc7M8IKZZiBRaI7+nYKosA+rznya
vdra0birdpVIHaZ6zco5FADa+P9XwPYkZO4XPI+Os28HqybO0gY8T8e38wRdp3lKN1MyyLmqvdbe
HCPv8farE3yoSX+3uN+g49rprgY9evCI3XdOUxhJDSiXh39pbqDb80bwjqY7217GvV9pGPtpK8Zd
a7vhfpLZDw5C+I1+UQuYZnIq4qIBQsvmZKFevDWAdU4mkOQWKlIIgtVhCNv1wGFEDQ9v40FJlJvl
dTezAMR341gTVPJuZmu0U1l4mureuTC79iQKbE6icPtoEwZWbRaYmXTof66R7R2LujoC0w97FAVH
5iIHJJNo7QwAZK5QJprY9Aq3cw+GA9i0kzm0WIAou0aXYEe4SW6a1gYKDtP/XBvhr3wrvZMshHFp
uvk1MycMAEz7nqbecj68EP9CKaq/akUiXI3tm9+hZRYEcpROK+ZD1OYarwLs4hcVUDNWnSv3knAO
XwyIJ1eFUHbXfe4G+mPgF4wHYcm7wnCtY9D26aunwa1uXJ/Jdb8TC+Izh8mcjMYyvfabmX8HkI0R
oC3bye6zfg+tckh4Y9sIGszCyzGExcGph/AgwfzFLNkboNEXx77IeWr3vfRhBzkTm8KhGnG4Wc9Q
sAgUQ3Zju8H3LviUsnNXehX1R+nclMQmmBGVDKAXqeUnxF/px/OwIkhOJdCAyBBgUSwOiKgT9ewT
0YTkUEawxnp267seZ8/F6xei38yaNC7AJXhplYKOm9mF841Cw9p7k8rOwOfuiRntl3Ka3lDHpPHM
2D9Qt8xMsD81T2XVEmkwLwL03QnvVar0j4kg8yYLi79e2Jk7pyts1NRQByNW21FxZbZ1zAHCMtlf
+rd1CwEWHwmVd0hU6yXtSSliWef99c7uo1ZPa8RZmfLBwBg25940AEb78qOSWIdiD/g7ru+i4iyE
YJuXIbb5Yrhb+8w/Q1QvPgEFlgeWnL1oa5o68Yt8PS5B85caPvmNHvJzxbl71myY7JcRwnmayp/a
9UdgZhj8+MDyu9VB+pBaRHydPSmmTq11r0p3Q1nmhCxAVCoSqAuPluNwLIpc0LWdkdNqvYGS21ZA
WkG5xKtRhMWuwnDEgR3aah8qU4xxLrDT0PAG/JR3vxozDS6gYYkOCWJYza2+236Ccby2aDvQwPJE
mXCDo0lsbJZLk+hChfZ5zrMmKgOUYtl1t7f112VnFNWPAP7y6Dhq3WkKtPsFNcuIaNBoXuCPNaxA
NFTW+b3/6K6ZQNdlCLvt0t8vqvMOkCKaU1/7IfGulntgpYy5j3P30Xswv7sCp6zjb5jtqI6D6Srg
FVX9kBjTrA9YWIbLDH/mCLZf3urFao9qnCDppiuuLWbi49JDAK4nR7wqpLQXd1RA3hgFiMKRRypj
oQLhJMcbOMGaZABDWNty3ZTGiotpanGFwzLnnk+DmK6Df/KcTr4FmKiIGzzzYvIrQLspPMbPiYi9
FULdImt1Z+XZSAZL76wXALXF0uYJZB+8dL6unsuV34DKuX9ihSYv+O6MECwxBLsIhetHM4zC2QVt
Frz1oz+W0bJC+A5w7N2qdN7ua4KPuO588XejrrCBZYJCTB6bDi/TitQgMBfvT4ayGCarr+LKA/4X
LD782yxf9oXr/Wr1HMSTCX9ChMZf4ZjmHiCMA04qBQHGVhicOramX8KMWw/IenPOhPbOa2taSdeG
QMlqoP78edseQu61STR6N6a0GGvppP27Bf6mJCtfioyB9Ka07ucN107kCglAsRiu1NEvt3KnFmJ0
ne/AVP2Z07zYNXivo9q29HEYuLHHDoqkqQfzjkx4YwyelcpK9e5+rTihAj2s95PmdFs70LZzma1P
pFLh02obuGbKfNlpYy4SafIFsfUAdRY+KF2oDZdG6rOBIYL2Vl5zEtfW4Q43p3kyzMDbOUChb9rA
3yLkke5zHZDScwqR5K3GJOOAp++pG9p8l7LgwMTP5PMmeM6zdHrgb6ScILRUy8aa3RhxwFDefrRg
4k54C2PUnP1buSzMbXCQ46ku/mbZOsbTiLA6nwMrYUup3luhLQ+l1NOhnTxrN5dsBkt7wW48Ld3d
ZKsCLPzQ/c3btPiFJDk7c1H6r20/VifDta/pei8AruJA27I0BTqryB433Z6AhK13bVijVa43cXCw
Bd6l/NTDYk44oyu/T6yAMcj0ijDrNOozVo3mR3q0fPhtbhyHyd7+rL3jJYAXad524fZQrLR/Jtl8
Q8YyHr16Mnadar3XYGvSY0f4fe6p/kbBRjKxNAAlg2Uj6nCCYi9KdqRYlnVfmg4e8FaL9HFSUiWT
y/5DQ3hClF/nBSo1y3lCKwSnn/mmU9ZvinVAd3plp5msgkzjNIlJ7bx+/jULj7U6uIZ0Ef2ARqU/
HEcuKPRehT6ntBSiYvV9nLp0WHUvg9vB1PIyLggpRi9cMR822XRcLUYOZCMGngspDxbmWPybU/HL
bviYpO/inKl8AdtAf6YF5ESugeYDTeiwl0iB1CTu7WkND8uaw+Ici/JuYB0v8tvZfsDU/oCOzPTg
Yy/ixmxzPYCHNFHfLL6R78c+ePNa34LwWPwK4EfaZjni/Nl+yMB+1Xn6UQ118xdYdxEr7SeFv5iJ
XjReOA+yHT6V5dNMMc8HrIHvKsiHsQNNExMsJj+60UilKOTsh6Krdm2+TCwFTcVldQ3WkAxe5cwb
+x0v+9dq51VEzcLlnQp/UtBhlMpwNFojeax2huKGQtdjxRTeldMnd/hNMGoBmF2imqhop3NQFrWu
3RdlK/umlZxWQs7Hden1k7Utxr4ufgP73TjzEH5WYn0gPfKPJN5T7F/xRLpu38s8uxfNxJOshpns
zFvex8H0/2BWtnkrdBc8VXSez3Zp2E+5KNivdHTzhjNFPKSjwmsJRDWa4DjuMMIz5V4h4KRwYqGD
I0FuTYiagxn+GvR25+TinAr6+OBTW8TRNiak1lvPaV4VyQym5bWh3HBrEpr+KTUWJxwU5XEa1zAa
UeZWbfnKZwZ2TXR/6tHqKSeFejc3iKDXdnxbx+CZgOwBlgBps2V/FWH9MjayPDHM68fYViSCVRen
xpZy1SwzVYjVuSNXGSNelluEqXE6lxJ54VafoIm3KEpMv7zVhTFcDHZ6qDdIeIZ1sH5ib7sGGcqK
R1xKKNtU0rcu9pbwEupSRJU0fLw3qebfAR656RVVgQd8Hhg3xe5Q529WmAOTDy5jbTu7cfR+ea77
KoS7vDk8rsfCatXFa3LvhVJ/AVU6Hw/eCOFXNWnA1+kmqdaHdgiaPzrTWJCVP0NDdcz2JvdqKONy
NI+idbyYZADD6+qBCJ4l4yeR2zCSPXfO49W5ZMog2DmygAkPIOXGcAaIA+TzSdsUSCpBPyZmHopj
gy0AT1Lj7kGaogTum3xXEwclnmH44DXFGlv90rz3eejdaJt+r84RUZSyvNvsYY18eHsnxkhuzO4q
VBty7lFr3kNqXS/gMo1HQPrlq1PyqfNNh+fARlKow5EowLDv/cAiU3RdXq8Adu0gySCJBr7dETZ2
0YohvnrOObfQ+3J53vabOOu0vfhWYWHM6BmukJPC6wSeMHXWL2iUedx0BCmujwe8XZr6YIhqIgLY
vr1rFYppv2df6TBGf+NHfgComr5SAW5DfVuq/2Xk17FEs7ibFkb9aHdsVEmtx6VuzraTwifInLet
8cG2dCFCF//SzywL2YO+KKWQ1fCYRCCwL0MLxR85NBKoyfp2uNr6pYN13iAjMSeD3EB/TlRTHGJQ
a0kfhRuStG/NejQbVbzj8DCucp78viOhOM1ra5+Byrnx6Ade7IXhFdie3/ibfeMN9HRt69BjXbSo
evpW/5r3dvCAv6XlaDGDG1w9ICNt8rwFcy5dholrOTCTyvM02sTwVOTtssvxnER+dVUpuBDcGTAt
vy2N8agzX3kiuAKNosAnNPqRZZvHeYSSBbOGWO/oTfVlM7OvwcHpWLd3iLrKqDEWGMKPw+bBaFwO
RV70tCdmpj1cI0sC11N7Iexjb6NN8Y0w2np5jft+MR4MV1iGybRy0q/N07SlN0FgII3N4fr3hJmP
dbXteic8j1xw4xjsV2aDM7lNAF4l/qhG3ZdAGJUhoUc2+pXm6QNsnbOVLo/DwLcvBU4nq3JF3NTb
fJym+SFjFAqacqGT1S3kQ1WF7X5etuk5yDwq4sX2K5N2ty+ML9WVX5tDXV9AO4g9eLr8UiBX6egV
+8BXqBya7aZdp+mYw66OipJHJSdMw+MW1t2b1uVLTc9Ljf5rLWTSD1D9F0N++FX/kw01k9RcFqms
retW5qXgokf8Zd0aMnuixRJvzfZoK7M52TbygdGmmbb1QO2DJn9bDP23nJyj4zH92oULCZB6olxQ
HUpvDpJgk3mULdOFnO5Sz+aIU886LszBxlWV5rE/hNVtvpjGnZ/z61vzthOlee6ZZOboaSo8sHn4
vI1mzhwRnxnQZQqhcDu2UdRx37s70EbPrl5lrIsUbFTYJKGikjTn3bGoMqZj7QbfbSXrSNZ6fO/R
w+xEnkI3GPJL1ZtHAPG/2Koyd7NFmESMp2FiDmE81SnVp3W57TqGd63ltxLjkUDSAJje4Kgpvz0V
TjfbmGvqYOoYLPIgu+Kj7IsL+fnZXbn70zHvXlLLOff+H9e131tT3ThmlqjlntAgqQqKIV5YFeey
HJkKpjRPXjObM9oRORTv0pPfAxZLQt1qr5zi15yO/lkswXQTjNT87Kx3bhu7faKW60aMrL9UVNgj
NW83w6hGJlRZgzas2Yhtf/4obE6X3hlvq452qDs+iLW9Gdrsg9pni23uK5QtBTAI1ozN9xFg1ovZ
k1KrwrJOubKvjk0MfSpLpoLllknb9zBCYfoqLJ2cTeWp1+xqhNt7E5o4AubusDLYIuFaxZpeWuyL
ruc5s8XNhg8W/zNQE6wuD1Deu2gJPjnub1PnZx7wYTNWTbSnt/F28SFEi3r5yUSokVpyRKzC+Fs5
xtGyvf7EjsqJlEeemPQqabXo+vectrVxM1lr4B5YjykpZG+ZrxLmwmo62vjHCeQdHZGmv3ZGuHKv
BE7GkekvIbNsvvocbDTvBq0pupzOY25Pr/in+aKBM9NE8EnfrE4QrBgTkz1dSIF2woBQscBu9Ppu
VaToTU8EQbpfvVDf/zFqozsabJX2UO6Tuuowa5P+YhSMqoI1zdw03Z0zeR+Uxr3E7qy/Qx0+eYwP
WhI4XJbXY0xRs985adsc+vR3AQR5NXSbGIsaKD9W76tVBLGoG0wxF+bHzdhEUVkNvLMoqrLIx7uF
Si2a6u5HE/+ZNowzP7V6IlnJjNxq0vkxxd5gZB3hDOI61zvXyNbbjOQKm1rNik5znviIphVRm1lA
qDZxMPGPst2LwLM2n6/Xmd0vZ20qeb94yxOrMrvcGQ++0O9+WPiR9MfwD6TPg+lx4aUkQvTEv7PG
gsw+rz9lNUQmSo1vM0B3ogYW1lZQaEb9EKjsyexJuTtH+jQlkWt56X4K2nK3puURYjFq5Ubmt25h
l4fQHt/mQfnx6slbepz41xfaJM4E2CQloKY687utGYbT3K3bVTCVYaUtrPKDUhe1MS+vIOPRaNO6
TwYDA0SL4N3z8pWzp3k2lurFdB0+n+HOcRmQSLvPkeczHvrxJcBhsMul3tg23T57K/yNzefTDoff
9Bi3nRHYXWzJRSZcMB56u/ZZb/alNP9YQvmUSd3yKJiqvui5qqMtG1EuyVC8LgTrO2fIbyzoeIkM
aGqUhtM/wY13k25sj00xkjrl2AGlTV08xYEQGVZf/ykW5cZdbb53kzEmRknRoV+bJnY3htN6hwvK
t2X3pHMSpwwEOLnkqt7JAp9SKFIHAMOMePpLxam0imOQGiou/KmLTWFVR09Pb25rDHdmWqS7LbAY
RXUlDsKlWp5r0VdviDwpDIt8eA58SnF5ns23dP68nbEE3rOvJ/+xa/VHn4uV+CPAEkCAsD0s7Zje
ktqI58YozBduAufJz5AFhxiNEK4uEH8UnG1bE6J4uf/L3Kb+4DeD5LPmLE/N2XnqOznv/idUBXCO
4pxNH33puAIv+HuZJhzW9sVZW7Fz3fKpDfAyGgBpI7ISmWyWDh9nbwvOdi85SSBRRYUovlhllYeG
IBmu/QzKwKKNxQSCfaCzgOS5R/u79c0LAteRk9uZHmvlomtfZBWFGl5f3lL8xhRsjMZwOxEanL3O
LzABoYhsjbRKKktjP8I5f9zmdr9ZPL1rXho7TznZL05s3JZ6+ERP7iKMQH/DepgBa9xtkSJ6WX+2
qk6cjMW2d9iS1hgQw7lu7CGGsh3e1VloUwlMNUsnrM695JaQF9veCvgkUCn9an1E8MMUQGWycOdY
JZRGt+SiTGHm1aVzz2DC8pj3xnX6xvzrjHxflXSdF+HIOnGNkcaj0luyNMZ7v9AbmMdakU3QpJ/D
9Nn3BGW7iYOzi3k9nJ5XsFwT6gvGK9QMCksLO848QMiw/cHFOm3r/mhN1AyoLnpuUgTBdl5yPsRp
ddUpS9FqxIzJZHaCHOzqmRLFi6yG9aZ1jS6pZ3d+mP1ryUHMPvLnWhJIGcXbrCFjbusQouWaX6gu
QOamjS44z1N9RNkU3i1bkF3sEcFKutTME8yzOkxFj0QUczWuBBdOVucU6e0yLuXJWwrnqy/Elmyg
4S8FrmeFjJZOFpYELgU3zw9jQSpS0WM70PV1+M66RpwLkRaUYdMg6mev+ZMOAjTQ1FgEiMyR2EyI
b2b6G61VdfJC1z6N/bCdZluLCzhpBDq5VzbfM6/VPf9wJ+K8N7c3bxqhN9Uj7jNvMJ/8dqw/RWU7
N+jXyU7ztHsXwez8pknmMQODgbikkxcz3sVdQcVUJMW25rdUPrN4yTL7TgYqjFzHbKggexRTCzZg
L7ZcMHFpxK9d4bM+Vw3DSemact46BQe60M67akzrYeJLOdmjHM+K6OalIpJ/CvtS/ckme0UpCIA8
MRtzvDbbmMe3GHEpRkZnrLk3ks3Q+cNC0eyvMPLmYG2UW7HotfMU442n8F2noUzasqrBxfQGlfwR
W3CBwemW8WokYZqxhMjCXHyzTVV5hxFy++NscuQdUdA8p05/KbMnv2hleKxWk5MR78cBPLv44alH
DZGhrmB+MXjapnGIA+SrQP/hQ63Uo133I8N4fatUIPfVtJHiWy243YgOrWBNqx2X/LD6Ob/DnHtD
ggtPXWZnyR9GmVkXf8iMpCn8dldibsVwS8uOYmhw6Pk7mc1xfObf+iX40sJrjtZA4brQ+oobQMtt
UKC27U/PW9BRBbJdf9Ka2VC6hTRLM5l9TYY/n0zT8V/8vi4HEDNiTmx7WOjXcPDSkKbGRzXAM3Fh
iZAyYBv0f0ueXKuUw13p82UyFieCL5de6yNNUfllF978tw2nICrLlAKbHbgPo/I56Psl+7t4onoq
xsZPfO3Q9kvT+Qb9qB9jjKCTYznlvhGEuRnX/aUWAxs463yuPUedak8wOrFUXv++tVw+Yf07z/xs
uFZu6qNh93M89wo8ayjSY4UBdWbKHdf32lJVMtgbaOeATfcgv6Mv9lZ13JxI3nhKzPS5DsvudVMr
AsOMqka7a4bG+xbZTGnJ4Kdn81LfhDbncIlZe29blXXB4WrGSPtGRs8Y40mpdn+ZRpjddf5Em6lC
T0jb17/XjgBx0itEfapXaDa3gjMx39wfzAcT623UWcoSQ2gY4IzFrdPcoh0dq6ija/LQMpa3xz6U
Pw9Dx4hAYTAsgOSDCp3kqL8Obu8HjEt7Z+LXMXTWnjr2VZM8cO2dUfWk6n7rnGWQ5l9lRRPSzOv3
rJVGJDkJjBgomFskvSX7Tz/z2veZz2Tnuwu3A/vFgNUYAVonxmqiwpDVoc+Hr7nCyzcI9VkE/nJg
d3p4qPp5wKEd2kcbcuVdLTznza/G4SiKtaEL51CaWjoi/cFdyW+UtTdbPHz+VDPp4dZz3Gwd02rI
mfhVCGb7dv203fWqrZ3TPV2cgNQ58Hd+ie5AllbFND794g3Nwz4MDPrFczjeDlvl0TChN5SlIJit
2RmjnsbNH6TxE6VoNFOawZ+oqNlp2bCdHJx0odBlZtVt5ruooUfHyQ62I3goC+km3oCuqAh4E7if
64/cUeq+XYJvbzTVxZ4zDoXhapvHh/nKmT/tco+a5/hiAoF6FmtHqUC1zinV6B1E7lfnlRrZRdp0
zUc5GWg91N+m8RpAVGNzmeeyJ7wtYXLO8/g8M59JX92d39wlLWlwmvQ3QISzkFxRqHFkO9xudrUm
Vor3FJ5RtfdqMHw2ZKp7V6gPHn//hCRsScjYmuPSDOZHFaTTzZrPtJN9ZpcQXJivpTKY5Ky6J8Kx
DlU2CvYszY372R3Q4vqBnzChZpH41RVtRoZhi3QsIoCW5NXZwJ9fMtKJ2uRTZ/PGQJDn8FooufPz
tt2NgSJf67rwjqH/cj/6RNMG3e049eo/edAFhymkaJXnJo5NxEZHLuPh7HENtXTaZvs8tTNCWnTk
T4W9Ijttl/TgGOmvNB3tw5Ljo1pybX+lveK/9uN6qfzJPeWsaR9wuuenCmHeoWun7KlaqAtE0+wa
d0U/zbGYnOl7RE7Z8reJ5xANK7zhaWO+Ji+6g59utPHV9I33jSFisv0HJCNrR2c5sC5u5pfx6tKR
6h1L3AiGfRCtD1p9VW268BVq8gg0wd+VtuQZ55b3AKeTwfzK+IXGvb6MPW1JW9jNrk8pOBn+NCLb
ceYDVb/1bisNnWSNlPG4jdsvJ8v9JG98J3bEOjxjJ1cv/dyo/awccQLJia2Mu+GjmOWeibdoUu1E
6SSPRcGUhWHqJwrplMEHR0R46vr7dLGqXfH/qDuP5riVNU3/lY7Z4wZMAshcTC/KG7KKXiQ3CJGi
4L3Hr58H1O2+InX6cLojZjERZ6EjUaosIPPLz7zGdEx/wUCbfzvPq2WTBoRDw8SKmjkk87q16MJu
UwQlSOB0zyB81csxwC6pzg64l/O0er2765KxXGvdGN6FE6Ax1zfbV0mPiqbbVB3KsbDX7ujxv37I
BIIcIl/Yg3jgr9YHmzsX71fzNQBFyfNsuq3jhcn3CV28+17EzYbA4F1UbRccM+CfCE5Yau1M0B5G
I26+G+AqnjVRS4eTU3urtNMfWr7VlqcrbjxcXG+VI8tgUVRtuC7zqVx5A97Bg1auRxxtjkaH1JjZ
mOMtRMkRDTlhrdwxya4rowAKFRdg4s1SRmdfSXuHHBq5d2W0B4ALw800+xxHw9isOrNUlzVDqW+U
ylSYAcYwr9qAM/jSK6iDisiltd2azUVkdOOZCvretdJxi5gqBuWG35YXvtHfFxN1rVlO5bKz5Pcu
tM1jhR727Jm8GBk8xowiQUXCNrxBQ+fZjvJX6fkRrYCQ/ipiDbQtnKL/qZsTo58Yy1WCatasqFXx
Hw6oMVDr019M17O2aW5He1GoAmobI0NvYfq+helubQ4VMvD8Nkao2m60/XgnLcfFlTR71voRDOiE
Rt3OUSGmrOEILkrCdHQLPPSqrMiYv9r4zjjhleHlTLjcsLoe62m4C11E6gqmdVDumJgHadxv40h7
TgYZLUFi2Tu7YHQSz9qRW1QT/WMi8UVmKGqtLJ/ggOhoV57AL9+PGl7nlSiSfYZu5rLDgRKbevvJ
BrpyDNPOerQlcJQo6IKNGrwHJxleQsT7VnGaijWACMiAOVuq8izvJo/lTrdPPWbTgRPireek4amU
VXZjVw4XJbZIgFeMKdTgDQYTGvWg3n1mFwsn0c5TUuCKLqyXgoC85Hb/GeEg2dhbv7zWrbo5mZip
nhzYiVPr+GsPf6219AN1qSfjC+7a2cooOpq9dSS5u9qM25a+XZK6lDh4U8pXVaLEho85aKpgwr9y
tPR6M4Qlunz0KdaNDQi0VqDxYFo9dnWOTZ/ZIrqje662AvTr3GJzX51xzwyuShAQT1GYTz/NMc/u
TB0ghtu0xg3AjphA1Gb02zUXJ8cu+mZrNbRPcH84XgJyXAG6B6WpmTuv1YqDpqgAsew2k+smGcAS
0bMtGft5bvmiTPixwHWKdQEIa2cwggWnHSKWjRsT8ODEWIKD5froc7Ed4aYy4tKKq4DW3H5QZrgb
sYNkuGPUF+iCk1JiSODVfXpMkt7EyLD1GLv7fn/bArzbAvbixuoTDxvqsbsr9TxZkdWPu8KL/KVB
r/0iCHV/CWyCjk9HgeMwT1m8i9R6Gm0JX8WKFq31IhuPRptraLQR40lT534gEe/9SG0VYLsfJTNW
yvEJoJPZxeu6C7OH0hE5+MOKXsiyxXZuZTuluYVFoMtjIGPGdwm1xWU81hhAQLgMQds49nXoNtyV
aDw0VBM/a9r4p1ZEIf6sTid/upkEotaC2/GYiG69dHJOeCfS+gnD7Laf7evhy9GVbKLxRYFMPeQa
dMIipn3Y2dBxvKiL7juAUzSkuv7YVAVACE/lzgZfxX5hYA7EFwEBrI2quqxBrtKKj4Ab+Il74+op
kBKtMxfRAJqPTEXfFmb5SPMRG7ccn9zJB0I+Bd0PNEXSF6UPzYka3LtP6WttVTnlh3yKB+6zkKKk
YINWoTPuqIjMpWGl1UG1WbhqKYwepnDCvqHuGu4hPFBV4GAan8f1oat6yABuBJZjMO1uK3F9PWVe
pr53HV29yqm9tZsO1S6IyWbyLh8wr2DCcZj6ztxB2ehIXh3yGUWJFoxgKIfYnyLaw7J8qmwxrQdi
4cKJwuHCDSEqkhE52HKSPmCYwHTTMjAuxcGteWtMbQiXos7zR9rV6c1QA/vIQxwlS+SP1q7FrHcy
sAprsra/GFrAlIiKwplJqUlmHzBmYIlz4xrBbaCX3lbPIuZxqfEEkKaNljGXobQqbwdiNt9mvWfs
m8IFwSV8K1rkviNuLXzmLkYQc+z9Kl6WnCN6O/gJ9tj6wbBy6ORruAr3SAh/45BHJ08APqVITh8a
heLAwuydkf6NrIO1aq3+jGm9/+zz58tIdlTFEZdnXnjIeIxhezBSGa1rJILXhfLxv+2p8xObroaP
MhuKVsRc+vW3NtD2FfqZzBH9sHypscygHoj6nQ9we2loY3vsDCzvyrCP95mS9Sac1PDTtT3OguIG
3XL9FEtcQmOGqz1uGlrdwUmpo8lfQ8chLtdhQqvGH7/hZOgu6Q+/TnrbrjsLZKVu+WOwRLdd2wmn
fMa9nrElAKM1wB0sEQCl9HBE8N+gTwrFwy2HH709YTMaM/5s3S5YRX0YbEtO4EmPJthGrd48MjJO
1nkMI3SiWN3ro3QOSSEjkARe9hzHyVNn6DQ6A2KIcCF1ePn4pGn5BDVG2GDDa21ZgOe9iWEwQKFP
OMqj7dox6BHMahy/5TgI3AffaY7/Lf+0uzzlv8+WaKj9/afj2r9v3/LT9/St/vxD8+f850/hy/bP
z53dyj78zzqjCzVeY1Uy3rzVbdL87mv2f/uH//Q4uxuLt//9vwAwZ838r/lhnv1uf2bOjhD/tW/a
7fcwa7Sr8K2q3v7t7d8uw7J9S/7iX/hloKbZzj90KYQlLTJEVzgzd/CXg9r8R0J3wP1ZtmHDCfiX
gZr7D0Pw0zrIeFs3lA2R8p8GasL5h2vr0B8RdHUc/vp/y0DNfGcu/ouYZ1umCf1Zd/gQBLxoSH6i
lAqttYIw64LtbG6yc/vwG5+5KeuU4MS8TVgTwPWJTZmAQ8KU/aZhxjGB1dtIDh0IBwjMcDh2dvRu
zGk9o33vgO4mh8+AiZshmtwMghnQUXrrt22ePPdV8lPQEWRzHltHO/jA6NA7UEw6huhHGzHqV0Sm
IEcb0BuatdnO8W96UMy0lvMvIp9ZWR3RqxWD/4L9QLiD6wP0VoAYA8L/Mhn1W4rk8dpztGENMlFb
U2wz7MaQhi98skT2HOrmDmKgjvQ/6g80I+oFdTbQV8asSTblKwBM0+U0ThMzpPiyGgBjwqViBWH0
Uw5z7IkrCxRq+ZgU6bPK03VmeIemtWguR94B7PfGCPj4tIlfdDDd29SziC5GVvxaFgkvU9GSFn4H
6CSP/HuFv2RhXU0TvBhGSM/96JwC5OUpl8MfgSfvfMFKJh3jzgxXy0XY6A+UTri8gJUDY43y/wBv
aWECx2zd6IeHJ9kyj18Ya6RLJn/9oi/ak8iNb2mtrdy4f+6c8QHgZADpkOHbmAYv/UTtLqNi6ZlV
sR4BSNGddk417pBRUKFrkSVXGtPUqec5mTbvSEqCT9tet01xFesluejI94nVxC0hbWtrTkCUqFwr
tB4OiVzOSryb1JWPjWCMl7TdBpN3BthA9AnP+nIQTy45NwGf9mjCqN7KwxevHkC0aglYYjwg1xRt
8SHIMexULqXkNIprh7AYOR34DkOzDlUNJTL0guZGRBYiVIDbl65tDdixjpdNHWOZWVdoeENeWY8w
2xcZAAJTSzHJnvBIijM1LjWFOIUNmvTOA2G0yEqrBq4AwIXDHC4THXQ7EIpDNDNz/AFRRRjZjGIs
FIHAzjtpcxrdhvwiYGsmvUZLfGKzOzZUhAKAJq0NK1J7g5cFvP95Krp+xexkE5TGwaBbmUTVFZgR
4LWI86fGafSjjVnGX7DUZ97+h/MvlaPrAnNb2zQc+zOv38l0UmMgsVuZkO27ub0dIwfIbcyUTiRf
UPnfid5/fJpFnikA6hBz5tX8xjTuEObHA9Xzt67MyYF8ta3cFi/47NGM1kimn5iLLHEHZvIf14+/
RemrX5/yu03aJx18Qt38VQmqjg0FljHpp1CXpcw2cpsaPY/jF8vWc/Bd49IcBwJcT6x5fxEpkzwv
uZBZeqGRQfz9Ej6KQPxagcHMXJ8jrS7NTyoYwrJFWtoG5NuuQwsivfADZ1+WiJELrn4v/uJxvyua
f3rcrmlyX4BFcoFyzITv3x53RsVWdR4v11NCQNBwlsH4UMXnpuDIVz1ja1WrO4H17jKg3xcJ57Ip
Xsyy2iW4c8cNjXcv3NgNwBEhHhR8vLQ9llH3QD9+05rxzirKU6rK7fRDa5JsWSYNTYxibUzEo6y1
rrNRSqb07r7Iw+9RDyrWr49eGSCPQ7cL22cIDUDe2uR5SDTJEN24GEs6Qixc0BJr1njJrjwJvy8I
ULSw1F3qEzVj3aqOZgW9GPjYD7esHvH+yegPWfW2aI3rQAg8RND23SZ+QSo7Tg/0Uu58aT7Eo7wL
Jv2BOSibrJIn04aFksvgAKV/kxfarpghZv9PcqTL8LXK6/xn8zlJ+j1H+v8pkzIsdtx/nUn9y4H2
tv3xewb2/vf+ZUCr2L2OgeWXpcik/iN9MjCg5VUIKaC+zeeJYJLl1bvLrPyHY5gWc0fLtUChzlHt
PwxorX+YTJaIA7YFG1shRP4fmeQ/Y8gvc2D/Lf+rmPJRDgUADktTrE64liKD0z+daBtMsI9Pln+F
z914FdhDsuxsrhO77bUTFtQ5uC1qzEo21iL0KZAWWtEkOxwWmwunTgK8QhMhFyji9JcFhcSK1iN2
mJ5y8UE38ez4ShNnXtC/QsL7gnGYFcIlCjkugeFjSKiKALPfpvKvIORq18BxGVqacbtJKtNfOm36
WA6CqXmmYJBrDGa2JbqFXwgnfQyD8xpgP5o8Mf7j9X0Ogw1g80a4SDhqkSPO3uSa39POKPeQpsB8
1Xpcr0TZBN9+21t/9a5mwZiPX50XZCqDbz7/Yt5Jv0fDIBzq0jfr/Cqos9A5N9DKn+zUMU+jmYdb
FDndi6ko/DvsAmYiapcb5kIVExEscL043KRDJq/NpvcSmMN+toYrY3xhOfzndsJ8xZAml5RQNnOr
j0skQ6zHtiDFatSYXfQC4m+g6hp9N1gB5U4vXWOP6IJ9srpg+Er18v3df3pASrqu6QjOmivULN/y
23VR61VkuarOroKwOkV6EXA1MJluqRwuNSCEB/SdGTHjy4QjuzCqfU1EXqkkjA7xGBirv39ff7wu
i4NrSt1AdH8m23xSJcGNZlKdA7RDmFZzX/VVueWaZFiWVgOqKn//YZ8MXdmTfBrxxSRuOLyAzyq1
mt0MZiahX8APQU80LOrugU5XcJRpPbymtmqQVYBXubA0+tItuqpr4dbdRQkwWNLiReuUUmDjw0Ne
MU9Hbt/wK+i8ul9vZ5rfTh+DLvvqNM/50oc3ZlkERmFYCslBSsJPW3qyld3bZm2cyxZD7EXEjGVZ
Aba5YF7HkjLlQAAqKqs5uiAF71whfqiCbd2C8/jZ9E5/MPN2lhiMs4VTa8ldZ9TN/RePdt42nxfJ
LSqIjoCyWe3HbTXJyeD8sMi61DvkAhiFnjI3zjbCSNqtnxRqPyrl3WHVa5yAN/UAZcJVmiOLZXfh
m4311VeKNO9p7ec1CVtAVLMBixuf014+E/ZTycipnmz7WEOyuUfxt1h5Ye7eomQeHvEZG/aJGU3g
spP8uWs6goIGfkTqkXWrUeddRHnT3Nu0C18FLvb/k8f2fr9ZwnRZ6af9j4QDdqngnwlUvXFiLpVc
2ZH3TfUFSMa6BhUTFckOhYX8qCsdfHPRv3aTI/dGMTVnzQ++UAf6c69x03H/mi5IaO7bT9EhrNDS
aT1NnguXZBEWVxFudfrWR91Nm/tYAJH5YuPM0e7jS3KVNBxCooUeiul+kjPr6rqLitTXziPCpbDx
K2ZLAw4lPwxz1M9jkYsbLZ/Hnb5Ul5B/Zvgoi1v0ZVMdnNBRD3+/oPeL6Y8F2QJGnwHLxvqcT2Oq
KgNIvgxfmPxdu16gXqvJmDY6NMtNU9c/k65TW9+SjKWmAbmM3r+Gu1P8xFwCWjK3Ugv0s4AIpunR
eqgr76hnKP8swlDeizYrdm3fhtu/X/VfhDYkMQ3dNSzJravEpxxF7xh8NNK0zrSJ4/VUF81OK4Mf
4Lnou5Q9TjtkBFd+FsGyA83Trb0s0y7cyEuWbc42mpVTJpgrAO98UNdXld7Ao/GBFWRVZ5wkncbr
L5Y8x62PD5ol47amK+KGUp9N8HIRZzS8A/vsxm4Cv7+2Nl0g4m3INbipZG0fm34Y99If7acBqPEm
9vsnFJ7GdVk14XZwdFQVxjH4oqAy/shcLNZlAzmkpnJY3af7mcSmYDJXiXMf1NEDoqjeNhJhe1+7
wLzgKJjX6RCtogolltxz1MFV5YhGT9Rol0Y7OQc0HYyTNUXdyrOc+rXlvl+hw5N9dZvNIfXz87Pp
Y7JGy2aAMZ/l327ytE00LINC8xxHDWGLaJHvwzEunkLFKIKVAQJBDGVvVcn3LIxiJNOmkTrcsr9I
9f4MGrQpucbJk7ml3M/5saZ3RlXpvXlGU9U46aAcfiiG1yhl+OnJq5uvPm9W6P78xR1p28pwCVOW
/HTXAIYhre0S82zlXkTjLHtFRjPb5kUkrhjs2BCRkd6ArtQtGuW6X+1b+y8+XvLZpJe6UjR7Pz73
kEHxlGQctcEz4HM3Tg/C3ZGnViXANZvu4IopvpCpCKENNXTJ7LK8tgOsjfMs1V6HvLiTzN2vSXC+
ejLvkoYfHw1tY16GSzZlWmzjj2ubIpeRe5OHV4yvqVC6wupfJ9HyVtRQp5tA81FLYTx6n6uSDlhO
s5OIVYwXPk/Qv4wzM4Xw0o3Nvf514vupMzTnX+R5lrJ0k2nTn5mMrUV2SINQnkmo8r0z5NNJ9mb9
ZBhduH1HecoWmBfaLM0xiSLtkBt5/EXG+edm5eNNaRm2ko5FbvDxCaWQr4FFePUZHFzxNKqERBBC
OUenbYsnkRF2vohzf55Ta/6+VI8m5SiX6sdPbFxjPqp2f6Y25JziXlMdEgxMaWLShcy1zFnZYYj2
ie52i5YJ4mpA6EGDqf7VXftnxLWYBcwx13BR0/js5uvRh8FjTA7nQEcwt5G12hQt2iSd5wfWorL1
8BKkprfu4zS+aLI+hKUQQgrpchf8NVoaE1HtUYZfedr+URFZlOmOragSdV7JZ3lujAn9goJRP7tO
H26NoasO1AMBgLDceTJyCIhCjcbCJ2XbffFy/jzMlnBsi1vIJOKbn5Nrw259iZSNQNmocO+LrkuY
fWZ5tqiwLnsFeWOcBGPDKwtm0tJHVnoxYcrdM0sEVxoHerEas77fDcGY76Tv0k37+wX+GevYMpZj
GZbj6CbTm4+bp9RrEKylKc661Tf3bWMxpyzb9pmZenUR2GFzdqc46CDNGzZ0ksR5+fvP/7NepGbi
2VguwyrHog3zcQG6g0kI/B5K+Fxp3+oxBcWDbfvKMH2sE+aL2C2N8NKvtAB2YDT6D53vRejwGqq/
Rxnyv2e+96uG+309n4I/0Pm0i/tAnME2PsJGPhgq+vnFd/6LTWHTiOLJ08R1/9gU0uiiStJIPLvV
GOpLOTXtxvO4XjPERi5aP/EvohgHJPrqxRMwLnvnQwDZu10W7wMYQ+2SAqn5kaO8szZUq77YtH8m
KCCiLMoGsK3zbO9TguLDb0S7tTfOquiRb8zC4qnzCsJ9EgDfH12zYqZPxfPFU5nf9Me7hY+VeI1x
wTj0kj/Voao12mQmmp79TPkvZov2it12yZJtW681c+qvI3ghx0oV7rVlTmhKvPdY/gerkJbtKBYj
BHbyH/ejivvB1wbEQ2LITAkiPbIGZ+wE68gx/AVwmBe9nLzvMN2RlJp/P2ubrzxd/uIio61o0MGc
W5OKUdDHRbgt0grWYE5nE1jHMc+nHMFBKV7jUBgn1+tzQKXJaeqTcNXbNlduLeQXGf97UPz4OliD
MGnkEBww8/l0rbi9UQCJF/p5IIShn+HoxdN7AuaDqUkWHpwsNC/j2Nlk4xScBCOn2yEr87e8DYNp
5Qi7eMI2sCmXCKtS20Hs2WudMK9dFFSP9nwR+mGX7yvDqcHe9GC/k5HxIvTSJNxAaNdNQmXIRFe6
XJ/v3TIMb2g8fPHGjXenkE9fla/JGzfYepbzuZeYZB0MqpYE872QT4B0nIRLZQrO3b1GsMM4Vvjh
rHK//B4Bh76B4SavMbO3jziEcMX6ttgyCh4vqsy89UNHrAcNObdcISOa2PaEyI/o36q6t04AXx4r
q7OPwTD1EDvxXUM+oX4g32L2HAMT+ZVZDYNlnUscMcZVp1BdgHJRgu1hKMFRGMYbtJtKVCKZY7TR
hH6aMSdhQ2zTV3zPwNUYxgi2dMBJJu3YNVF5aGt0DlTc2Myx++yxTH0XlFGQrdEbybEFqOJrm1k4
G99gb8XwdRpDGfDMePoar2rvwJ0+oMRW3o2qaH9ODTrLgD6BF3emfxnQHNqqxJyA9GvIlXWa9gKS
SMc8b85DLP6fuw+idbUocrtDsiqzthHEvEsvkcOW6M9WIb7L667P8r2ku3tdKoSs0oJybYq9g/Dd
bzpCLwgeia2v+yh9aUUbvuYOMhFTptJ1N1EaRUYhDyhfRgfcE8OtTSI6pFGwicEKH5AVGdYVWgpb
0+sAIfQmMEyah9dR2/UM58vxLXOD+BRGpIxp5g2gLpP+WFpljXub0L7JrH/LplidcDeMCiBoHnqh
HlK6gZV+T+NWHYju2qZtYqbakRGcpYLwmAJSBcTahiOaE/aVkVC9gcW7CGMN+di+NfI9JKrmPi2t
7gYtRvI4ZgIPrpGUAElrY8B3GY0v5sD8kNAThCiDyr6tjBitrBYGvBthwid6FHmqQSW/GkpI+pqQ
/qiPqga6sgaj4ymISnufRk5+hdWcvrVsEKuL0oZ3GNhxmy7UfA2FgZkjLSjsY9mWPIb3lwZXwlx6
tFtfojgWl+R17jZjor5oO5WBthv9cjf2CMf09bEp/PzZ8rrLpDNciAMSiq+deUu6UM5G1DbQQATr
V4nOFNcWY3NXTBgPBtA9L0K7locqToZlg5bPIjbLGvylSOPj+23kl04I7ayc0N/UMusuEaK4NMYY
wxEhtUOR5Mkaipc4hWaYMxLFX7rPy/wqo4Tb+7bWrcIB+F6X0XEZw75YuZ3fbKGZuAjKUdGiTlir
yzJTNx16gReZKoddBZZ7FWqDvvHYyfSHfCgAhQiMJ5hCaBboI+JgbQqofNUgSbAUQg9ASLtkKWOo
BSsDdOHSLCrxrS5DEGSg0DScCFG8V8AsnQJpIYCYSxjGD0btmoRS73vqJ/FNM7ju974NHr3aN9Yy
E+nWRw34KgGRtywq1Gzeo2LAMbvnGtpQfbGwMGtXUH7SJYfx+0RwPpU6sZRG2DPdL+B0Q5Z3rzRA
IN0JK99HDUoZ0Dw7JDyazvrO+Ly+pzfNRqt0DkaP1uJiKBM2If0WqL9jHnyPK6KfFoGk5HtS43Wu
3Bol1OLJw0ZkHCv/woMCvXU6b7ov8S4AbuGPm2HW0qlbvb6KetQJR9H4Zy1t/D3IOQSm7Cw9agYD
Jxhf2pgvpACauKDeHddALyM8gWT5TUa6d/IKJyD9cwkvYWQPa7cZb7A5wtRRd4onUP8EwmbwCSkF
+xrNGocxiGVzy9RVVD4FJUjOxXvO9f70ktFxEFiHzRlN6avHXBcYOS6OW1Qt0Jmf7e0RgU5e6Wza
j8i19j9Sf8gvBy2UZyfNtVuonOOh7k17Uw21tdfdut8bYoJR4DX1egrTYoMcFKqkmF2juwo2pmuq
culESXPvyrGHGDfR154CMr73UDYOZnMP9QQVDmQpzV0AROnajCCIl+1gH7hyzAcnJaorK78zQ/1y
GrhlAVVV2aLQGhssDLIXbY5quWZMh5SR+BY5pviilmgLhv7Ip42jUTyA3qIiBITe8z1zlKjbBmGd
QT2mjSjeisajhHcLeDUoZuhPuRPeZL1Jn6enGQFG/Shpw+ycOBGbKpnkZQOIbS8M095J5HWXZge5
YVbGzsOiuR1N1D1UJe21CUrzMg3SK8fpo2PXNva1nLNN1bq8ufdaGfMYo1iSEbpbyL19n3a3pm7R
E5sUuLBwekMgfLrsxiT/VbxEc3IUhZqAhRK5y5BXBSzKolSwfK1fQmFCbsKH9OdogX5BMp0AuFQ1
2vk5jawy8rnbtOAR5dcLR7MjROb8/qj30BLSPtfvUqZlW9mU42tG3rcSQ+K7q2hCQHQxyaa+h+3O
ALBVZbgqPIPO6FB/E2AB4CBG0FcszzCXKGGT5NfReABLgxF65aZwfSvMuL0SeFiIdvHUDbMUd3wy
htZCUyLGzWfw+y0abzBY0v4tx6P10gDSfYgdC2UFsCCnxBXhrRnrDmIp7SwQ33kb2JPeTaINzdF0
m/ycZCPFgvDKWbiUUw+hRb93QpGckc/CQikYje4Ztccazcxf3c9ilkMMr0srTt8mz2KoOru/ZnXs
L2rNcVa5LbyFjBnEGD3LWZgR3Asxlu7ZZQoIrAmkfKP68SEZNe0wFVk9I+6rE3544fa9m+jqmQCm
UUpY+zxIhKhINVemVed7xQH/5rUoMwPIUZeAfrghy2jC50qUuKxYWUUvw0TGpm4jTvnUKm6zfELS
3ip6mNzzWTZJ2vwyt27auU2XKTRKEDBd50C8/FWc8KRaKSm2I+Y0FsdMqtvR6p1jizLKljTIuNc1
JFpjgLdsO1vSqAhdZvBdJK8zP5+z4nmG2/uO86wng8bXjwN5PZgGZ0YluvlUkFZQRFQVd3cJrTdC
d6gm8iB6x+/0fcnYZ84jUdwpnuCS8UeowEScAEe2N1HN707zeMR3x/rRr312oJJoiiCZKw4Mf4ND
GBnOq0I491SpGIcICfB5D6q4PsKqMQElT3X5IkTJxyWIHcIcmOCEA3S48wupnWUegtS0pgElI2PK
9rk3En1NzUWnvkO5DbYs+D5xJaDGaeuxRBbnFHmA1sMwHm76LDzHnlVOy66bSTyh7Xa3tKrqH3qr
dY+NaYcXaNOjSOWUZBNSH0AGvo9iEXc1f2Cooz3qZL0QPgDGXVttUb7lldmDog6CBCn8gqEZCi8t
OB7wi6jgmSGsGXMDwXFChq8cnog86MF0jk1pjGgfylYS47iq0J/hk/kWwhlBfxwm876WhbiB8HI1
Rva9mzjqfrQGuSeOdhDeehZv6BpZV8YpyyXvO9AXJonGenQibcVeh/NBvuJrSyc1qmWRmyCZ0GRZ
WG5xY3t6vKcDxOygRrAm0Rz7KXCL/sKIpdgEVtdvLNdzjlMeHERkZyQRIfp6bvCdKTqZG8DM4TxC
dl2agIygeAGpiJux3IoApdgETysXErVVvQ6ymIXsfGeC08IU4QXmUgn3J2m8U4YtU7ZqBkv8YO95
ao/mYRtd5kEsq6WTj8POTZFZyJzCPsFWLX5mqnD6jTaGAU4NSkTfklGfbwA541SNwaoeZRfU2kXc
Tx1qvpGZlhcu6gfPKHG4q8Kolb8YhnGb1EAyPfj0CzjN51Rah7FP24Mp++HUO2i+mlFSXkae/laG
NeVQFIXJdZJJLm/ugfg7EdEaUYsZVLp0QoLZ2mlt82JEdV4t+kK53+uOXB5xwTqoD3GWiYfExzMI
i4h2ODPiU+0Veh5BqSD7JGW8BbenPxgw4fj35NDcA/0hA7KtKdwi/J+tk5LiAo0zbwndWNB3TKgA
Jt3K7KWtGEf9yh8Sp6zlAusy71yEVntO50kVU9Z8X2rIObQdupalQx0L/I8sOvU0zreZdhwdM805
Ou8/FulGOK6QyMz3uh+RSlmBARzkPfco5lAbpVQp7z9ae+Rbydhy3rvekSuF9OBGVKjIB47VXOFt
J1eVDoyTS5M+psPkOE3D8imMqv6VeN7DK6SU4xrmE725avbTgqQA+5FvOpojuNo4KEks8dItniAb
4PmnhtD5iQKVTTSaY1mSzQVB5rfR0XJy++g4bbxKkFyLIHSF+UMzF7x+2gOeYLTWv3qhJNaJ0aBO
RwQnQJsRGWJi8zygb2JB2BkKpyk4VIVqoK00MfR5OVwjDlKfNeE295YN1d5RPscw8Mxfy8iLmn9Q
84v3KAkoGYGBWXqwGBGghvIkD2h3QcSG4niCcZh7cMwywAuGFsxjbr45Uiyg/2RZbmo1DTtgyT/b
TkLXKZn5cR1c9SVackyWsn0aKG9HdHDv/R5fvSBsuaT4igvSXX+nxV5y0DoVIfVFbqXJxL+t89S8
5Mxi2KZUNywj0Rg3edM297x2nh/ZJq4EQ+CvmxghVASo0+tUeNO0tCZLPxSBtulbG03Fpka4OtP4
hZ98f++EGL1NMV4DXjb12FsxarMW0oj9H0qT0+UoSwPtM18PXrIQhvCiRppGLrr54bhy3mJZ3V0B
2LCOg2YhVT/CA/r1YmFE3xuDQdPZjZ1dyo1OdZJ0K3pQ9k1cpCiV8mqnSNepYGLdS9aZoLbv6yZ9
cUm8b7GwyNdhn37TkoDLGA4bkoORka6FETl3qR4be+o/BBgnneZHjOdCDjjthKsH4GoyhFstbLhs
iYPsD98L0WqJqRrSPggpt9nBUUxTz0foi3kXxjSL94vi141qoTy5LOnh78u5YxGgZ7UHzjKi+ZHf
B1r44lrCPkclomXcgGJcSZOSHDJVe9HXaC0adGOv27GqXhFYkDd1UMYWoYEHJkqlvdUuMAjw1RMU
Y38wUDIQ/4e7M1mOW8m27K+k1Rxp6BwODGoSiI5tsKeoCUwiKfQ94Gi+/i1QqkoxpEfaNXuDsspJ
ml3dK0QgAPfj5+y9dlpdhhM2f82ZYWHMCQRx8Es6Vru2IyNBjxnr5PX4HcUv7FulUyZOfZBtsdtC
RyNrc29HmX7iajLbDO6YHuYmaUK4xPHXtwZNmEENXpFTiSphruX0wObM7ykdHPWByqx72liPdrbA
olNMPl+1NkXk2lkRnnnidM/QKxQv2RgEV2+Pex2S8lBSW5BmtLzdaZZ62OdIPOjG7C5dRCa6U2JS
MI0anz8ieVaRZZBcDxqrkRXThKsdDaetZhEu8HM5Mky4KBKvtM/72MnV0MVzucrm7t5Z+sY7PTGb
BVdC1h9gHjogRXMd2xMFvNCGhkiVLENLNHPszrHxd7C0mxC/4RjUFDs64NRtR2A7T3pg5l9RvisS
D6zo8La62cxl9qYQt3ETu5eqpeTbvnUJ345IdDrqGJhLZlwFViXukeoziF6Od+xHNAu7gbcQyEF1
DWwLuBG7ZHBOnIx7PTDTuJ/fFuJG50sXQXSWdCWMymiEANozVzi1geCfQWqsLkcTgidIF/4RWPIa
ZPl30TjBxopr/UrXm2gLjy19EvHUnMSjvSGDR1zSHNNuCHfk8LJ0+iprHp47owCTybOWXwyiap4y
GyG1AU8QeEg/3rx1tj2QkGdOPnCoGfPtUAv7pIOWd3hTSACMIxFmaUgyXi0fM5s0JqcNAS4Nk+Y3
VRButHJpEbWqbG9SwKKXGRO6a+UpkmjGXl32zJ12LmBCNNJSfLNMmZ3py8aHMbi/jDwADrOe4L9W
iU5bBF+vjmFlKyyIAitwNAHEISroMdcJeQFOuc+7KUIoZHnPcp7o2aDwU4Xsv0+5TrTqVF4a1mzA
SukIffL0gKrIcLdaq8lrmaCPWImaqly5UwVSzxbRpYhnJqRjyyPShTDAWmhGnOK7LMZBIYBv0Pwi
AyH1sv7FAO5in/YTZHx2nGR47sUsztK3XsXbPk+cCnuUnJdGgKx1njVHZvwOi0qr9OLALz0hF09Y
eE2qyLijeyRpXpAC8fYsoeE0tqVn0zQAj3YKSazZFfRgTxDYuHu3FtVJTW7NiVcPm6oI9HNDV9Gd
SqtvWBCjcwoaijKRpOegk/eQWszvbWV399ky0XEraeNDBFYFLza6MDgdYFIZp7vU9MY7YOjppedR
GDiQqnciIa0oV8rclrZ7KTlUn6OhN194nuInxTT+7O2J/6Qn/ueECrGYxHXjsswgSj6aygGjc0ug
wWgCZZfd0Tx/cecYpuKAC18ZojhtSt3dDTm46ThSj0optIqm5lp+7BXB68/Bf83Ed5c5Q3D18af7
c5zLcMjVkS/YDnqQ4xFNPwLhyqp0PpAnhQOVOV0a4yDmIYpM/PRlmpz1gJvIVajqwPtMvrNMv94P
C1yk3zYFjeMy17WOpmNBJgpnkDVZxWGMzR1PaPX0tiLTpSJ/Lk7rCz3SH4YiSzhFdJV1ZVVl9Jrq
WXmRyTzefnwz/tQbMAnRBfdhGTQ7+tHUrCmjUuhD6xzijAHu28gfBxxyRCiVT2Bk2/uPr/fnwJjr
MbQEGISEj/ng+9EUBiLNzhk0HEgCS/aCjC4eiLi8zbOSPmBu4R9tiC/KXNc7FbaQn01r/hSCcu42
GJ8uwi4LKdX762uNQV5M5YpDqon+BBtuuC/crHiul/gFIxFrY1qm2cwIHtTsFhcmXo3WI6Q1SQdn
HxL59Ync+i1D9OiB4ANxSncMh6gt5+gXsDAdVFblOAcOfc59k5Qhkm8rCbcVslEqYUf+sG0aUlGD
ZimYtH1fp93OiKKC5AUTzgCmyPj7oIfD8zgv87J//INxl7jVzPfRcR3rDStgHlpoSfcA0nBpmjQ2
PdA+p9xauvypkY7Pb6vtm4RsHGd6Wx9/gL9MM12sPRJVCLoQztNHk8RuLG0vJh74gNtzumnDJUwp
SXFOT+lZKbruDGvhvDXIktjH45jtUodz/yfPzV9kl6jSDURdtmkT/HishEV8UzozOrsrT/SnqBsK
GrpjtwOJTD9dm+cvLrbHVd1wbqCbbY9bM75OnbQ/s8qIkJysSQGeme23PoR6AeoihsFu9AdHox6v
ia7HbCY5Y3586/6cxC+mFHxuNq8LQ9ijRwt+EqUIgO2rdpGdceSR171pMpOvnGVbW/rGvfhUOfn2
1x490XTVHPoVi44fLfv7dyxKKJ9wMIKmo0DZOaKv7g1s+ycDKPPrtjCoMtCyk9eWRjyunANTmFqK
fgka0PJqiiKYFlqSyXaVhtnDZNu3mPzHVSWitl69zZXeplIwRzhADpTb9PTw4aKFI2NjvKvHng6Q
VUqb3Aqj3wdJfTboKJLXPRGf8WoIi/yheGtUTYvWTNepSGtctmeUtd2Kpn9/E81e+fSzpP45wKiS
yVjPaWzumzKeDl5YDM8f/1h/WRk9VK6OFAi/iPY5+rFy5aSNPfJj2fHgnItCT/dk4KgvkW0a0LFT
dRmVkbGdpyqHztkWn6g2/nZ5ZJooApjZ86IfaQZCL+P0MgzxVatF2inQv/TnQQGhXbOvhhJWOqzd
eouQ7LlKLfOTTdn+8/reos3HMYVJUrfcZdf+TS46qcADdxVmV6y9PBVvR9LaQ9a58gQFsOHaNJSX
kznRvcYlETTFD6NxSZIp6owirlyGsBW2A0IjXUEQFYEzTIr71oDOsZhrJ3OiGrSDiCodnEV9osUj
LYZaj3dhH/NHBqlKvQ8VrZxXrAPNbaCN0+NMHU6AIemcBqh0j+NTLEY+lJYXTAtKQmJX6NB46Yu5
g07x1uPpm0Af/QLr//1bO0hDa/RMiihT+zrMv0S6qu87yJKnDsX32U8ZirPMykqzRSQRL+6If/5s
uSb3yFk0Wn/o5pVorWJoRHqlYfrCEU/xdlUZVnhCh9XYG4QxfS8AlrD/TtFGm0L7k4frz5IL2f7i
KXId9H1UXe9/3BA6BJPWrLwKx8A8t1PORqsoJjgHOsRyFM5w3sOaLmz3lOLA+kQa9GeNw1leR5GL
4Zcn7Nh063RZPWeYh66aweHQnEUOLb3M1S8luYu+7Cw8cB/f76OUaWRgnDjwxbjsV57JWnj0NEcp
Ieu52yfXIs4av49C24LsUZJSUtI/fCuzsJfhcO+NjrKua/ysFt1VU/TaRlb5ryGe2Uh9m7Ye7P8R
9HckEfK8SYZZOMezgeySIIzxlS5aWLTx+t3H38I9LuNxp0iJOw71NEv5Hwu5hDtewZDvD0TOVude
Y9Znwq6JC2jt24nT+YpTTkoSmyKhCA5j+tyn9X1jcAxjmh8SE4J44IQhUbKG3UiFXQZjtKY1CYrS
yy/KpPiSkNpO/8lI568cMssdXBqaO5Zb37mRNbymnjFdvb0+DF2Y6jjxfDOyiL+QBISBX3fIIktH
MX7NZ9N8TOGagLoMmIfEhG7pbsMndGtrb041THQgTdt6UM46H0DFQTP3DgGEdejhA3Glk3A3zCgq
gwfTy3flwBzaRQbzjW6jjXZtyjoSqQhI2b3Vx0WiD1euhIg9z9WDhvDxHIV9s1Gi729zm1VrFgfT
nhOoZbOHtb/QvuVgpa9bxAgbJ+e06Xad0e/SRo8IZqCJVZld+iPytOL+rUkcdpUJm3FU5b1ZVPpZ
Av3svEOu8+xGpvEU54E8wfBUb72Ala6ohRl/8hQfvze4DGwJ+QNlJWqyP0wbwhuKKTEa/QDkGf3H
2LPTimXZs0W+8VQy/twB/6cxLv/fWZRNwSnkv7con8Ate/3Xw2sTxkX8r+9N3H0rivg5ev3drvz2
d/zCvTj2v3FvLhYhC34tBxpKiV+4F/6I1iUOS8M0BOZ/i9rsl2HZcP8tMXwue++iO0ch938Ny/wR
O4JB4YtWDjMMFd0/MCy/f6wE9DkXagzGBFSSnCyMo/JwmpumGluHiEAb+qU9jPC3WxLT512fTT9+
u1NXP4vO34EL71ewn9fCRgpsAbiEwZd4v/HobTZncOsDhl0wL+YwTDZOrVcbL2ofPr6SafJX/afq
/XUpjpUI9yneKH/fX2pEduEFMV+LRABGJN6Zch8KAmg5UdrpNl+6NKNCBZcG2joYqi+THOFh6xhd
ETvl1g8onRptqQ3dTuIWyXcMSGayrNT0FWewTZR88na/Pxz8/Lyeg14WtynnA/toi0pcwoZw9Xnr
fmJpZsxL/tuSNyHBr6wq4gjX8Pjtzcd3yf7jLi2+D8tFw4QJhELgqBLIslhk/ZR7AKldQcxceR3W
6kdmetm1MzYXBOoRdqoNJV46bfRHy9jY0zLAB5xZ4CdZ1yS441QDr9ClPs+yb9GwXIX1RaXIXEmJ
5DWMiSwYR0BRkTFhTEXtu6H3leyiFekS5e3QONejasdNZ5NeMEWAzXvHjTZCxrtUEKgS5MD/YZ1P
ftN47ToPK1DVpNG3jeZbI3FjH9+SIwk7PwQ1EVzd5RHlvMT/3j84DYrhIU47D25xTwivzIVvTelL
kdG7jw1brvs2RE0DH5300nMaf6eMrKF6VqHziWj3rQ579wwvH4X3BBMMH0kei3YngvSYGVbeWgdw
uVJDDpS7QqOX5C7RLnXSwcXUPeCp6xQ6/rK/d4jkGn8Q9SM7a/OPCrdfd+Y/H0ceNWvQuJQyVSX+
bo2cwdCqSVixGs+3+geiXBL/4x+CVfH9C7zUpjZLIh5TarbjAxhVPChL5bnremn6ekOnNmHlqE/e
gLfT7/E9pvfEykxfhbp0WbJ+O+jkdjVlRqy8tZaRSaTG7qtF18KXcX9BUpMCRTivp5EheBWRqRMY
4nSS1bReMo4jsW+dTPcjJjU7Z8xvKsss/CRT+6KQLxYzg5XyLvrMCC5mGkK+ZmEMKFDxgj4hf0sj
YgIU48pT+P8IwyBL7L4RxqEHrH9WOVm9ntuUYKcwAsoSV+WmGmAGLhAhg4mYEfcnHF/ydRCVzTrX
kG+6EdM7LKQLBfwbdtKXtBiewlCvz11Y7fDA57U7ouURHktKGt8r6Jsr16kNQkPa2ec60SYtUMh7
qig/uc9/fZYpXSA8GFSv3O739xk2AaEBaeatoTxMm2lc8Fbzihl9ue+EdgcetTwzqL22zkSWuQzX
Dunc64zwVk7in3EN3h+Afj7JLHg0+VzBAXfZdn//0bG99Z0bBO5acmZdWe3grHKd3qf+7A1Ml4aW
eG8Y5h8/0H+9KO1OD38MuInji6LUwSAdctEivFJd55GOCAfEbuqLOW7kor0i2zh5+viif13OwJCA
lCNblCX5aDkrBl3aqk7Y3mmwtiQ3b9xpTHeKe0oTwUNR3H+VJRFw2La+TjoZT7lC7Ufb4ZOvf9RZ
/XnTkaBSCTGEEDSc39/0oBNzWfWhtw6R4PqMlZQf6BaCcgnDUa9ht80ehqU6HBvgcMm4rtvO3ZhS
u6yoSk5dskLLnsDqsUn2H98k8cfmy1rDcykpFoC26Auj5vfnIcWnGwqTtcbLnywCCA7ZBDYfUBcC
Zx1LxzIirnalbZ1YFnBbgGF2T5KzEnG/SXLRrVNkAXSOYYWZDcGVlffU5pbwszaCamnBC29aH38w
KZ7ezN/GydiXheNDcl0FKrmo3cHdVLn2NCL1ILZlSSr6RtQBMO6Jp4MAC4LU9t5AHhiwCWi1ZZys
Oq2u0CZE34DdgASbp21bGvM5mp1aFqOv5bmJ9KM903RglIzSEkbiRHuH2JEddH3kZoTkHNfZdZza
h49v6PJQHS+qknHusqpS5nlHi6qIiLPpA+muh8RTa6vXfETjG7OL72PTbH4uLf/onHKoXovbrnl9
7S6+VR+ykg7qtel6OI38i+2/tn3x8q2D9nj83/w/CKFkKPTbr7DgMH/BKxeK5v/+X2ff5m9p3HIa
+f0g8vYf/TyIuPLf2ProA1PkS4YVy1Lx8xwCQRK/jIlBiEXVwavEq/nrGCLEv1FBY6Fblo6l289n
+D/cSf3frJ80VWyL/jJ9CfufHEPev4L08j2XUodT0tIPs0E7vH8Fi8jOezBv87YMm4iAuTFIX42K
DFJSaTTzjIhIcUkrNo5Xv92kT48kv667fHiJbVJC2Xl/3Ri/ZDAEOj4XhzA0HSX/trFnxApD5px+
fKn3b8XPS5E+jqd2qe9B5Ly/VD4jR+87fdqqapCnGWWTB1J/a84zjkxT+6SF+367+XU13nyPwSZF
/rHvb6gBaCTdiDdYKtAH0qBaQyCwJvUy3lbDMPiAcmllO+XtP/6aUAYYY8LooKMvjl7+eACql5Qa
v6Qry1XUOvqP3smnTZzMxqbN2vKT1fsvtxXcM+Ow5axsApJ6f1sb1P5RkCL/zaMsH9lCtUSyx8zq
2oE57m3JNunyT56a98XpcnNBUCzAQB5YXpzjIVjrdLiUBtFsFTGpZEii63dL4zPX3vFVACLi2sR8
jWmPd+MYkwNVgpCaRg5b4WbOxq26aF8nifPJxrz8Hv9ZrCFB0F0w+UJ0FByqhONucGS3WsEQfFyA
/gWatmyMH5OKpK8VcyP95OOH428XowYEPsLMnbp7OZD+Vm53EQqTwMEMrAdY8pxovA9NoIpWbD59
fKG/3DvYBjbCsKVdRsfh/YUqK6FrA5V7q3nygOm2ITDGGz959P56EVss6xbSAZat9xfhiUZ10XYE
nVv2s2XDwQ3hHH6ybPztlqGQ4G6xKuJoPLqIFQWZE7p8E8N11K6aZ8oJrzzPsCZuP75ny5vy25OA
dXtZ/HVkIsx3+XmO1uABFgeZwXm6pbUNbXGO9aC5sZzE6K7LPGvj/dhB0/GLOUjESpFkUj0gmArG
m3/0MWiDLYN35JgOODrOgEcfwzGngSCdDD3TBmn1J2/u0T6zfEdmqm82fv5q3EfvfzKNJAF3JnJk
2+lDypy4DGpobjEQOGKAU7fayyKyvo4KKt4/e/Tfrsyyb1JhGuABj7UWYp6srJn7bIvKNttNiN63
UwJpsuHhuvv4Dv7tS7JssMsvIx46he+/JDLzwsIgkW7rSJP3EDabZ9a0/gR59Lybzby/SWu3/0Q6
8beLLq80GGqEJH90sILE1ElbbLJtGRskG/SQbh8VOWknhdORGD6GZs9pVpXW6z/8sqy/DrNaeqT8
nhQR779sYOplkepVvoUh391qjkTWFRXFU5sN9W5oe+yCZmY/fnzRozffErg+ILqgEgFTgnRl+fPf
1jF74EBReEa+rScDGWLnDtnaGmJLffK4Hr38P69DlYWhmTefUuv9daI48Ia21fKt3ofBhUiVfVWZ
UqDym8pP3v7j3w80poOSnrEk95IndNlnf/9KUeZggOnJ0O387mv8yZFg4fvwF/y+vDC6oKHGNrO0
OGnrHC3JVm8bBBOb9k51EWo9fZqLUxWlOrZ3uCrk46WKdDhUdKRGyDIxkaoXLm4RFlijWA1G6DAt
JOMUNYEttHvaMLG3GpPQ+2J3wkb+HbXzkgzfMpxTrgjDdS6akHWsrOUTI8/+NCMwNOTUNY6EqFit
se4tFT9U0DqkX2lFvk+GQqJ+AON92s9NKy5wQGtII/BK4BGNUfDlmjM8ylASuRpXZnRTpB6KtVZo
T8E42ZdG0olnImzli6704po5Z0+KD3LbpzgVIQ073QKtS/yDaJBWk0TNsTCk51lhFY7XTldO+y4q
W/LuQ4zBm5zt+5aXOLjs22ZuOcS7ncIvk5IK5MwW+rhC2Z7fWio8EV0rcJAZXQws0yB4dk+EDBlj
WupJSHoMVzejW4+OD26Y288ZYbT3xVuQofS06TtiZPNLlFnARqfCyOm55Wk8+XZo1qcJ+8a0gWAk
gB72fVltSd0mekui3vgSxkGbbwJNz65r6VS4iWqipENBNj2gKzEH+6BzQmvFKZdgm6Zul4QPkEz9
PhU1GT7UObSw1CDBaqdMpYsYHePamzDVr7JGR9stUicZ9wF/AMDJ67xdZs11Tn2SZycy1IgaqZ1O
S7dD5lYvAYO9A+pT3dxaE6DDEy2tsouKkAzriry44QonCZGMQ4iO+ryPZ87K8YiAfzVMTVHsbbc3
XuaYlhjBZkStjZNpfTWNeCC4MALFRC4Jole8tUVE0BxDxmpNgIWBznvMCMxLRU5OUyfVUK8gLahy
66BzvVFp2sRbex6LH4zqKhf7llsUfkT9+BTIuDRPZAmY+Ap34XhW25mn7ZD0UuuZYsyfKPoMa1ca
cdJu8adq7T4LbRI9piHKMYo7LZ9wtAbmne1M3nS3CG3oU08TJtu+Jme8myNBksTSVGzKWtM3GoFO
OB3yun8mwswgqxBQVUGHX5n0Hs1IbiujTw1kE71+zcdJkHvrbc+IPOhRBQ5tbRCH6cweaaQ1bS3C
CitkXiNMnsNcoE3zkbVMX0k7rdCHhXJsN3ZQdO15GkxdtdPimuxhbSTOBdKCpK1viLbchMD98q2F
HSg4IYgSVLppzG0Iob8M7PWEtuqUOzElm5Qq9SwYG4/0trI3mClEIrs3Ak/AqC1avTgNjIlHbjES
Cn8uGQYTjuINLClWJAm7Irqd3KeBcdRKQw3MmLlrawxQuMwCzhBwuemltsiOaahXZI3Pehd+bxoi
29Z5nQl7i+7ENMFbE+G+y0enK+48u+wxFVYpXSt7Vvhz9M41hnXUEC26ijI5fGGCK2dfWFH/aOCR
FPeDqORDHIM/2KZWOr1oXifM1WzrnX3SooGiEemOZbsi+bk9HWsphJ+0YI4C0r+6k1DPkJyX0mke
M9a3dK0ADb3EgSis9SQyEPoktzs9KxeeTV/WvU3uT19BJnSzeX4Eia2dF7XeTBtRmBEdKA8fJMxs
PbS3g56XnV84dbZrpkljIKPKCS+co9nh1qui/segRs3wiaZJLwNTYIkWjPdeq7rgX7PNXjxURm70
vlsWPAJVaxHpLGUXfVNeVN4oGZNZaJCIyjC/RMh1ljoLSKnMZTzhNnUaYtUrmKU7rOGk6IWBpykM
mjE8/mKeWaMcI2iYIVboM07bDBRu7o5GsEH8h0cTObae+anpFCfd8PaotXmN5nrGIxKmvTLXJpGg
RAARpdqvsygPzI0Z2cGVY7fZs0pHEmUnyb9W6wlgvHpOQY9iRu4sdqlOvPa6o8lzsDk8+WRFet5G
q5mvEoU5V2rDbxHxz6cijny3UZZD5613iPCJFXl8BvuAszdqL4WsT3ENcaPEJgRPgpEWwQWsR3lH
hMHQknSV5glxaHIUAZ7yovhSNaKBroWb3Rd9pyF/8tA+qi7+zrTkhbPCQOR1oB9yxlirAiTCzpqz
NFoisPDhhfUNAvikWpdkFfRrShfUzkuTxS+ygFQvyaGWO4vG5aKlVOAzTSPIiono2Z2Xt/2iK1Gn
AW6w855yjIWh3PTC+1Zo0FZE7m2KPH+B5AAso8Q/yE/+Ivp2vh3M9Ifpym2kw2uL3dus7ktojPoX
yAJrMERfyD7c25V5I8KypBfctqvJTZILC8U/nU1xb7sZ0o4FzJ9r9XkdNdPZlLLSlTGv1sQu50uh
geEaulN7gZQ4qdwhhC996MDNeaNk84BlJVrbaX4lJGYmfD3BKm0bCAsqBsFJJjX5cDkw7rBoT5OJ
36kvwq1WzdOJga7/QOShOh+mam43bcTC57dJUzRrXfDOk3Fev1q1Ub04bd6PG4a55V2Druw0l5O7
anNOd1hMs2nXOga+b9rjz+1cmjPfnWeNEU9t3s5kWd7YuUUdG3vTXWxAj+LxpuGV8EV2AE30neEV
ycGuYYnYrfHVSwN5DtVQHciai0Of/kr8JaxCvG4GKupDTSAf4yVi+2J/6Dr7pXZyGiQA5gL9jllq
hBLITrHODmr6FgjSQSdx4/Soh1KFq0YT5J9E5m3n6iQ0t6N5A4ZOAHkLpvrEUZa8kfFg4cNrnTXU
gGmjk+hEVJW+nkd2JYi9JQI+w4iNTdPozfeAUjbxUd0yynXTxRM7q0bfiNSCJVLwf9oaY5j51Wot
/Rw/bmKvkI/l+1q2vA3l0F65oJpJE+hI3qP4+Z4gEB0eunwarA36m4ZIO8JkEr/S4b7MZjueTuP8
WgrZb8pB6y5IGfAwfefiUYV6/IIPV7y2yu3WNbl7OiFv5cOIIPx6dGmHLK/IkgOhQ0RWIQRu1MQW
FnBd9SfeYOs/3DD+OnqFdW3OVoH+atpTHmUbQzO0Hxp5h+elF9T+lBpfIrduHmEhK78k78So0Yav
UkgELFPh3FwOaXGS1J7r4wqvr+tuIK/S7Yk0HUIvJ+/Q/aFGZlP1FABawba7STs5bzC5tWusSXO1
gnWE28Szq3UKHGFj2UR3xpg+fB0nwyvyIPfKrZjwGHptcmGjuHHiYe/p88HV5oz8L9eQp7UoibYL
A8d5baOpYBuFNYhkEz7ZN/jmmfKtphw2VKX6yiGubDs5ytsMgw7l1LS2Q4A5wDZjc4NAN9tMQUOW
rwtt7gQlohX5qMKq02DOeWWNatzWRC6vVY88I+0Dgf+61c3vth04pPmMD0HvpLdV2QL5CCtvOq11
3J9eoONaHoLiySLI9K6DE3zuJogyEBk7V0lfWHcF+dw32NhUy05BzDBxOIZKfarbQzyT5IWBg4cq
d4f03GZPW8mm6k8rpNG7xiJu2pkJwx4niyVFdLxyqK3EXiNbLSVSeuMqhZKBzWs7zoD94qxtqVeQ
PXitzH2cp1O86vO+OIXv3R4oAhtf5GSHBJVw+OFymPkU11rrT30mrhIG+w921Y7Wykrjul5CaEm0
q/DA48qDkjUpUjPyjA19O89meKCbS3yOsqZcrrxEYUs3y4lVo3Pn04FfaRt5ZAv5FIEV79Ekt52i
Clw1RUbe2DCbUeYLRwvmjcSiyTlkCM3rRFCQ7yE9iefcKBWjvzyA92E5bKcXQBS6LlypWg3nVu46
GL2RBFKxGIW1of1btxv0ItQfbsqWF5eacWdHWrHLXQrbVS2jkLwQO54HUAT6nG/nuIYPA4fFnCoW
Noj/fIc+cZLuQFR02WymnOgZgp5qBttOS36y5zbRnYNNtL+udbsCuqi9At+EXDiRXma1nu63vdC2
llXmfIywu/eocV7r0uvzXQ2T4CakqtuUcasfBjt56i3DXjeYN2MgKVjTI4NNmrLMl6HbSH8gLrxf
NW5FkjQG1R5jewQOJOwpuFZT6I1Pc9pjINRR7+7GYUq3I5ts5uNDLThvVuzjNefXItY0iETLQuvQ
8IhCQ54UkXFRzMljqGFzi0KM6oWF9Ini5zSLKnkh9To8V1rR30IzcYudPc89IvM8Ir4Op6RKm6IG
IlHFPva5uL2CrVadx72dbnh5zCtUmq6zcSqwDNtGDzGiYqo5j+3WuUQdXZFb2uyVRmk3J6FONmQc
hlecqIifK5t2RXum3msjP8tKH7LkkOTaY1O15c6Sk/FMouX0IKw04lRicjoS+H6XTFYYKKxPck0f
qNpyBx6YNeg16ahM/8lpRKK+nb00t1cDfD5CsTKgnBveheKE0lDurKa2iWERJY6EJDpvEvfZnEPv
hKPLhV1MjC7HTIUp2c6x2stYeywmvO8EOalLN3CRaeVtgQ6ITKJsHr87Y50fKkPkB1w54wtP1gOd
Niz7k0Ekk4QAfq4GzzkFyAWsPVI3TEdO5BBrsT+VIfeWvGj9xCjCyY+L8gnXyLJv6uPOyFxQKZFh
zNeBpL2EVntG+xm63t4Ke8cH4lD6RZGbjxQP8V2X9aS0Nlhex1WkdUiVkibIhp3XjuGdmzse2vVJ
hZdZGGCyWCr7r+yMERfFU++yllJJ5RQYkojMzAgPo14EJ27j1F+GqtYjPxm74h72vM5tJSnYR9Me
3IaBreAAOQG+TJlLZ1MZBElGlug3GNe1e6OY9HGFB9yNfZXnzXro9S+LJ/w2K51m9IdMfZta454O
k70NU+KRAagkK2GBdYsLoGRI6odq68rsPFZBTYkOAZYfRo71AgNi/3Fy/Q7e2/AaqzjeQyl4RGww
aCSrBlrCTE2xkaYSs2dBzfFaec1Cb4rIIb1o8rEa7/WmIYFbgM6iyVw8hRK4Vhd6ICEsuBAAvCP3
uxynYFM0TsNfM3e60a0ohadtqHR8WLLI9UNgsSav3bh8dRICxSsj1C4cqbn5KYAY7brOlrMDHvLp
iUD6nGqcIuIyyL1A7eirFfkmHyZxH0coItDfJc1X3Q3tdZJP2avZAvQhUW16GITSby2jkquehtGw
wfHkZehnUBDgUi/VTtcMoERzUrgHUrbJKqs66yyIrD7YRtHceHxWk1zJ3oWdXiWztq4KDaCYN0eS
4pPbgZ277SYQXmNremAZ+PX9PCbCFROqOW5tMVvovZQidmPqne6hd0NKfTjRzmnbSufRjlKJ/bmv
HcWK7fbNBkKX4PckVK9YqxlEnwTcEG55QLKBrI48vzCdFFoKiuci9RuIj996i4rSj2G2XQWkTo5M
hUyDSL7SMJJ1Pk+TWg/GrD/HLYv6GtOkg+kV58UA3aTP7xJPzyhCK93sgVHpZLE7+JrDDasH6DNZ
u+3NMCZI8U14BIUvK4XVE7Wr8UNzdaJQ57aDFCZaWTsrokWiEHVMpgOtIGSvpb6j/kIWZpc7Wgpp
xVaQOPomk7L6ETAnHtaByrMKzQHma3y27nkyTRyDk0SyqrvA0K48a06JkeKxv1pgECOaqB4u7lA3
HCWo5cbu3BsRouwLDkezT6+XU6GZcDiJAmWTM55yRMH5Plt+g8G6Xk92P3+hYaO6NfKhDrqE1Rdr
xO+j2soUTxX/nkCZwQY+78oRVw0nmTGicm88uUqSYUalOveFscTeZkwTMd73vk32CxETXY30rLGn
sDiBxAI/dSahEOVIaIjzEtuuRx9K9tchWxVKC+5stbZZagmokzJLqUEzqZ3V2SSTjWy6qlo1aMbu
sqwlw84ZNTpVcsy872rJFVn1dszBg9afoqNtIRBde6VTHfREZ9OEms6K5FhkG67qmG7FOkW1Tgqk
p/KvUFVqFtBR5cofVS9+WFUovtSeHQJNqrxE2xiZUBJiV9kjqrR0ZDRoXQwMQFYNmVjOuZ8affj9
v5g7k+XIlSzJfhFSMBmGrcNHunMmg8MGEsEgAZjBMBnmr6/jlVVSkiVS3V27lrfJlBePQdIxXNOr
epSvGPzUOfxn3DEm+xBuH/0Yb16v1erVvPcsysISCXZ2OSyxwqPaLSbwoQizEISD4bbNrg4mNFvQ
Gj1FsgBwiz0wMu8dkCYYoSawbHEM2qpjRqRKAoyZ7aM7KHtYLqJvnf4qgqFupM2a4ddj1XWfLdgA
EyuKZw2pxrIwJlLdhV4tNIVlHVMRt30FEuxAyiluT9XQZgLFr/QfcyrIvROB03LdZGNeHQQkevBw
c0uYyaktFT6EQnpdYiFulTsABuykQI9dS4HdHHNP6QXLZxgW4pWfOX4uooV2ltb1siCZi7jrbqph
5Mei/GDhxRk2yj+3k1a0lajef8dbxam+5xj7PvZMGdTqBW6wdecheI6ku/ClMqwVgCqcfoHXK2nw
LmN3+FXYHayHIO4r/88SYaC4iywQYLdMvV6LC7VovmdncApKZkdCUhOxIf9Ck5yFbMl5gupND+nL
x8iV24a65tY9wyXz+CsoUoJbuVIs9cOUapkosQH/YUIM0jl02odMBXBjzzH5fs07E7L/VO/sET5K
ieuKHWV/LBS/1iCBoVBb2ZEav/LaGQoyckkmRY76IeJlTPoT2Z3TdKM4srs26TQ8hXwSuyVeFUCP
IcL1UXnM9tvKpj1523S2B6anNlq/gRDq+k3tcD4/ZKodw2SI5zLdsjI0ThKg62HAorx73CrVDkzc
PKz5yXsoUGDiyiK8MaSpnWRUVXaVwlcaNM6aFop2l7ZlNr+PTeusJ4ImkUR55Ki5hYWCQu1aE15M
ba0jEM8ubbp46/tjcCCE49VvvS8n5g+s1QWXv6xcWFl2nX90YspXSBdQk3Zt4zT1b94jg3cGjF7/
HZ2sxT4aFZzTlsli6YIkjIHBMxnH+7lhqiWqS2feruiUl72hHXTpnRoizbBbL/G8ozuwBZ3Fucfa
zIo9PjLBmLXfyjcA1nBSVmLXzNqLP6CBskhVrWOYr4RfUXbPT5TfBJUc3qREHklgBfmkDXgtFlvL
kj2kyGVZvZtRpz4M1fB62rpf82t0J8Iz2aNdCf/FEw2MG4qP5+9+FPZT43cBxuhiAcqalun85pJW
9M/TOJAjTJ25ii++RLjhoZaHNxZtn+GuGMdwJOBKTOxhUHX2hO4L8GOTz8ay9naTujXvSjzqXFMk
V+ndrmOXTBSWmfeUlpbs4ovRHx58NAV1CMKUxkjP8ilVbqpg+e0JOqE2XEp2gGSGQ2DnZzL8kdPg
oDijbcSARyNeFxsoHoG/HblO7Bsyii2A3CBULa9/xYg9OQGrdruXkGZrr6KvFj27qJIyzWZ9bLgl
+30666Y6gi+Yfxi7C593DF3sj8U0e/NnUWUNhfKNY89bfB04ehX4QPyWLQgkONw69Mq/LpD6hUFn
8eIdWqZleMBeGWWwr6YqYX+eP0cr4xN+4wVGGb0EHYW4Xtvk3/iLCCpAvzHPRJ5IgftL6DyvPtRj
SkOBaK4Z/KpDXQUglXqR4ZF2Vx32SRsSq906NfyszQoFsDgFU6+2OKPj9mycdfU3xl69B6zZ/nMZ
+CEuRVsPf+MME9N5ZXNWbBbZWg+NN068f0G7P/schn8LN6/lLRGC7MezwVpvSDI31lMaRcGTVSmH
/6w3cfyxeMRKH5BTp+cldtvgpsEEvZ7JAzTZcVw4Q14GKyclUvZ2HR88LxxqXivlOlH2DgdC3Lc4
Rp/nLBydvfEWG2KdC6EgvkpCHKbBdcYyHf6ikXECX7t8jQ5zh0ACcXZwqrs0xwWbjFxpYyLK1adp
o1qFnxiu7vvVpN0dcxjoHxihXXXAShlRc2MvwXQZGskbHq+Q+Ci8wmo4uXKU3TkgeOxNxFGWe7KV
6Rejy3DWQKAbaJZlttxEXZeP+znz8+esjXkzx5XN/Gj1GpW8tfx6a1am013VZuq1NZIucoDlWFn1
YFOQPld5iZrjQMBWeNv+NtlsFgzjdlokFK+Iot76QWpVZ56pyr3jVMxWxEaq7bnRHW8v+ln/2FlM
nCPqY1FyWa6Vt+9ce9RbSsa0c1KLLMs94XTdJAH8oSbb8Mf1eKTlim81aLJwFRevkgz9sh/DGWQE
kJZkrlto0GFRtPVzNTjltOugM7P/WFJvAAszdWvSuhWRjSoCdxJrltSbmEt1PFOwwjE7RIHwIRML
VXIsH0yZQLWTn/G8Ns62gx38qfXA7GJTw5jvwLzaXH/EIXXJTZcW010GuYoZGNaRfe4hPoCm89fg
W6y2oMSZ/y+3qd0N/a3qhznceKvX2js7D/VNv7Az3Xq2N/+hEVueWeQpdmhG2WcNLZFbfprbD0hP
IQfoEd2asXDKXx24PtVdnLO3Zj+glgMfCdublIs22DkohyEJDbMei74MWOWntVigMa+UXw9ah9ml
4wdhuvZ8yokZhjtS/CJv8pt2Fp4+rHTLSyCaAOkOMxg+YNCrg+o/2Q0naMM7EUwBdMBPd9JsgNl9
ILOj9qCjsOK0AIgM5fpaE063b2LpR9ONn3IApUI6ZDrMYKh0OxhSQ7QzUd7Im+v+G9OnRB71gxq1
b7ZDeFu2Ada7y3s6B3fCn4yzGWGkHadyqr5t4+JmzLFzroxJuYQ11zQ0EIJ9rY+TyJiQu2aZLynn
54wBb+ATG8E51rQYzz5SqmDI3tfsbg13assAnlb+onZlGcdWwkPOfk/b9Bo8V9Wa3WhW3X+WOJvV
DsxQjaBl+uv8hQqjd8TDA+e24OXY7HGwwgjuePc+ucFURaBmmdy21tJWAawmL483RczDnLd/400P
5dhwRQJoap0PdrXuS0e51pNnp1Z8DFYRqcSQ8bd4Y62i3vZS6f6pY8Jhb5Zq63tdgso/AucRp7Jq
3V8MJUpsS17regszJn31a3dRW37X1wPpqng4XKs5hqT3Un/ZRcpd0uMwj/6yLQnf6xMqfY1YSLQk
N0fF9fYWsn0nbmQQkXaYOoDZ9nYJ+UuXTq6eC8AyrPiDyp2ANwZi7fbrFIjy99QHaf8oCPNf0oKT
yGXwIrQ2YHmkvlrLLeYzApL4rNTs9NvrMJme2sZnhdAyQ457F6p68CxkF98PrhinXen65omAxHIt
yi4biFJlA7WTfWPjsbkOphfl2Mt0yO1eiJvO8qP0aOEOjKGzTHyLjDcLQQNvWsc9aCmPMjZnnZp7
1YKq268ZJ/m7sdTLvKUxAnIUCxJPJkUKBnw3WLOD5LqIqAZ+VhEsLtMuPITEdNrPplXUFyW6QpEA
6Ymg844lwHzO+RjSO47l3+xlWF+pcEMb3qpU+l9kseXLyqdHXadaXMu/iIB7dgctPLxbygwoWxws
NYouiXXMMiLVw6GgJ8U71YoTPpt9gQK085aJuDQDdvinjXziCH0DxJh8hAYxKUpZ/84s0ArHCsdP
nCxlM8jDyJu0vXFLC1l8bbFF3qxZ7tufqZMb52LlYhALil1KDoNgVGt+hauLSHzBYDzPW78h9Pwr
zDWTCImsbO7LjYxG4ydTqDl/OW6hpzNJBB2TpCr1sAeSDWq/mWt3vJkVx7xdOKz5dAx4p40ao43v
fqfgwCBK5h5hJ0EnmDyZHjkuAWgiv7xyYkEKuERgVZ6DLjhPDGt/lZjKblu0lD1sSshU4eOwFqt4
BtQ9lYSkroRe1gLqe8Qi4bGO4Bx2A+je/e47y/vLghMNpgPY2x5xqQzNATGrGwB4r2GQFEJMN93c
ucPT5I7zB6u/vNzBWU6hJo8jffaLnfs/RinLuuOWKl/NPNqvuQimz7AvxEPP2YuxFnToH8xM8H8n
LwRFOQmhH0eo7dc+jXZiPwCNL9+GwEwWCKKszjaF68w/QSevJP3aDs1JZsKddtXMXvxWcl7nD9Yl
NXxsNvxPxjD0hhrOur4gdTI4YbeBpMfNrN8BbPA/LU59WK+7yGMXRQw/ZxXRtYOdKIosi53DLzy4
LKEloz34dae7xR5Jfh2vGBxriHNoo95cwCvDEG2ypNWD4fnXAi/d4+eT16Z2QVN5g+pPT7DnYlEC
CNAn0eRlMgks16uYqUMew4BksvBoZ5niPCvABG+KvJ3jC67twNlmil7LI0Nz+o7QYJgKFKDzXYCh
8G8gKEIzPFpqjsbAPHaeArK6D7B1/TbaaWlZBj7Ubiw6ETpaDYg/LscyHtz1bPJa9VeWJuOEFXQ1
S9JlJLi/uFSXsa0PJ/e8lqmPYj819TlDYtdb2x/9p9gi+JNoP67OfPqSoFSe8d5W0JL/0kQPO7t2
mGlB6Vdrk5RFDHMzRK22kqpAHkyKkSk8WctW810zzSFhrXxOZ+k7zL2VW6RY8Qf+61MOKl4crIpl
ZlK6Q3Mf9PYaJCH+w4gvr0pn60hg0xRCqDZMrC5inw/go71M4AnarR2V+VcUmlkzTg/qLTQLU35X
mrRnSc1WM5GddG8B6lpf1De3r3gjQGCnvip/HB+3zL5vI4S6aRZ8ZEYsyx00q9i9x9+LDs23BWQB
0Kva4AgwxcYVVvAwj0yA26qqp88BOcJNIianp76ZSrGpw6jNENY9t4HmoAWQXA48D2NWBXc9u8tf
XMb4YiY50etuZXObbVpWswgIuvNefL+rHdbEXJI82vvpmnGqqwcv7meEqzK6jjQlpsFNS0DqPeX0
XxPPajJz3Zea+xz6/Iw/THGBuaBG9kXgL1+2cMVj6CnvoxUl6xpppQw/MRrrvVrnxt9lWfUbRTM8
qWmAMzPmkfg9BX72HaKBVhtR9/4lHWyacZuydJ/sOSzz+6ppLaTDgZtrKxHcvoCpKW/bQdfjyJnp
4EtQr2A9dLHXOxvl4IY6+jINfiI6OzR5UG32NEQ2mKDWsWYMW9ziNpgLhHrDoyHmAGk56c1QAPL4
DIzXIaanEtBY1ihgUbI2bM61Ss20cVr40o/tatnh/QzEmz9j+B43qUipEtTwOtwLi5Nw3TrK0JvR
QA/jXiUaqJjjG3EbKeHbOFQA725wFTNkdGtf/LjcwuOGJyC1lLhk+maPryuyTl3tBnzGpkCe0Zk/
RlvopvZRcvwek0ajbN0KaK5kCqoiTlwZupdcUpK2X+Lcfai1Y//EDilrHqiL5JPKTH0LdgzCZEZN
6o/QSr3SCMLjHbq0+cvrbMBNYRFh2PRwkdYdaUKnwm7Qy+4FILxfw8oUmfe380vZXtarAv1TFNIu
vtqoLdRO61x1Se/Xs0pKHRd/WI9qze58oNS3zpiAN2E5Yr7K43m5vWo0/VYPE9k8zE8Sm6ldF6/u
EORMByYX6yFs8sz9wl0wDrsCfW594ysu9CfZ8zW1XoeonixGqLxapwpbTl1HGr8K/Mw9dQeRIHBc
9otOem0W/8jPgRY4iiYC5h+HM8q/AZp/o0XGUYP6h671QDXH/LMxfirhg3Y5NwT6Hvs3tjb5kAgb
7R6bQhq8QRTT4iOmnXq9GEURH16LUOxCic8HnFI1AUQC4VxAHMJ99Wzcqj+bFJbwVlFMgmTcDNdy
8cGS2ZG1n1BbOwwWdVy5zuBZFrNVbglyYVz1A/jUG5KAYwo9KLNLhv4KInLrMYdyUpNulifTgj7d
IPkipUEOJTqefrZluK7HMc7s7tdoA2C/Z8IhhyV5k+kvucL2v9GdI7pbq5yhCt8uZVGzAXVUPTcp
J7M6WrciGzP2m6ps3F3EmT26aKqCsiNGvbq6WKQOkVKEWeqUUlWrp3hr6LENMipFhGmawLagaIPF
yIDmMvhd+UN5lfGSVGLkubdnTyf9ZOynpRBMEVZVY7II+Mi+cp/8/Q00WGNoLZgnWMhZN1dfzCJj
t+9mIT9aisfUfqANpzvOXCAvesQqsu1ZQaHYW3P3214rEFsOzphwN2HW0eeYYjyNI26aUP8Df84e
l3rqpvcCnv1wu1RuPRzx+wFRraY1xWk6F7XtHhZli3eZZd6P4SrWSQuGe95mtVtel5JjT/VOhC3S
2ti8DzseVlZbPjXciiDOcdVO23kFQnaxeWm/cfnO3SFlyfJdBrpIz47pR7yZi6mQfksOfKdUBsBy
+RmDiFsKS00iaemhTc7nlPlbz1nkb2kIDqMkxwCd27xEbJb+lm54fxQj18mdDzlacqpN+zeMbBjf
PKlYh0NXK7IjBOEIWdbi0+XdIfXwRwyUPmFdWpsAL0UOZB+hoxpvwN8HUZaQbAvNcXUbYTEBj0UV
PuJK0cgSq+99pei+cmdLcAPoOxW/YKSMrNhBtzC4YO1KCSykJa6uZku7R7Pu/XAM3/PCw6IgNWaA
faug5yJEB814I8q4WvZBVof1vkcq0TdUm8jqmPr8ONtGq5KXvaUkrJF5MTEC3SCpic/mJTa7WCzW
cAh7AgNnbIUN+IC1p+hHB0uFQcgdWF32WTfFhzTGXvUB15AJhvPP0h3dRdv5GXN25W5zIrwNmxNS
vDv2S9G6w+2omY0WFM+Nzjmo3w92H3igrBrbxujVd+YW3AS+SD5qW55nd4Kh1GKR5TFDznN65m5Q
zovtztcFJbBnm2FjtR5Tt2mCi2OlNpjUbm3JoUa8zODmdwPsAN7oFuTUiCQUjS8Rt16BoKW96j0N
uqw915xOEXAAtKvHxk2XgpOchwZUu42l34xZ0enxv2fmtyXZEj6oJq3NL7h+mXOJXbkQXoybGaK3
U1Pq8bfoKISn2D5HEHeYxzQytTv5M/u+qaqqRzPVzvA2ZF7oVsQ/fAoRNmAh+3Xn+EqZjwBZkSGP
pT18W1KxJXVsK0MOV/9ERPx9wnUSMAQ2dWq2tK40wwvXvz3CAbfLuB8hFs+uvvNJL5TUvZQYgqx8
WDJMQ8iP4zYurK47SRjs2c1Shrg5lqbp0CjY40d/64KOjjeawGzrNAScwx7Xvluwr7QpDI/7daLs
HoeIWYePuleOe9vYRRRt07UI6eXALo5L/tqrxg64VHLtl3OdBZlSZ7/ODG2LY1wCSsUZb6Xdlmaz
XB0an8qnO1S2rr6wshTFWxBiozkXdW6W+8nUOPYqHdfx9dXnXvQKBIB+KROfCpjF7SZAJMWEGEsJ
Dxja8ZEDMIvDgikOJ0iHWZFUA27Bjc2p6KvsG3yDoJNbxDa0XzqAfA7B/ci/OA82BywrPDIaZiEO
JoE1ID30oPX9+ZBOTKvNcywLpKeTHGQlqiOLEFd3vyO7qLkj4UdgTjtHjUM0YBVjNzyOtj24aElC
w237NaK1eKyItJLN8qVNzelvz6MtsPsb6I15G+2nuUcm4wUm/GzrOSulOXvqoXMH20OxmHI3aiAb
ctM0acwYm7cCP4AxUdby9HTZB/I2zjrqU0qZ68Vs65kev+WQ92MWF7vJ9kzwlKZpLrsNK87IMycM
YmJ+KD3X5lUx8r3Fz15QpNOxY7FCnWAI4mML9RbW2jSZ6NDXnvzVqoE1cGFn9uPkrfqnIBUzbISc
xDevtdFnJG2jt5CKqM8Yk+6wabAVv8ghig+z7azdUbuW+nS6VrzRdhi/56bKRwIxGu7dvgOUiCTW
i7nckSRySLEUNbU7Fdvtf6ZL/1fp/P83RNj/McP//2Uen8j1/8wJu/yuzb8m8fnj/0zig1z+R0BT
bmA7dKEH1FT+ZxKf1PQ/bNC6vIl8oDdRSEbqP5L4rvsPQaQ6IkEeO5gtrhix/0jiO94/YnbzxNBo
PrmG+6P/TRL/X6NtFnHB8PqP89+iZk1tFbEf6Pjkr/cYX4z9f8mXXYPF/5IA+68v/d9SvyqHz9oN
VokSVBFpcAdMjCvOMSI9at11Xu4+1XEp7hxjx7eOlOT9i4pGIXdlGNDFWiB4oPb27LwxTG+8hibF
7dp5yz6kAGZPeV67buxZ+DcLadlvzorLg3FKZBWzRPlbn8bRzvbi8X7t++Yh0tn06rUrnMIp6D4k
/XC/WgjOz1Eb9d8rWYDtRKwAYE/kNY/S6uPnqF9hHdt6esdvOd/zjqWZYh3Sj5ZdI7UQAvlt5qls
s30v1I+hX+CpCCwvqY3jPQsxtH9iRNNtXfTAZWptO6DV2elsAtCx/dFtodKvml08HZqiO2lMupz3
0dB2q0jTpGQMVlutwvKtt/EJ2YZE0HZROt7TAYLghHniT9XEwy7mLU033VC0J2k5xc4Ei6Z3lkyL
4WT/d1612g7pXDBF8O7w4xp9l55U/0iQOji2lmmJQMQOKk7n32pXynNMTW+2LWcv+yZHOv32s1Xn
yRjHbItUON9dsREst7Gk3EmU5USBzt3iHXZ3cd+mtxiEKNKiaOs+aNlsEgta5q8J3fhjKHw24L1c
Hyqdqh1nTPGEfT7c8vGx32oK9zmUeTywvhHRMQZJy1mdDf3CS/iKvwqpGLPsZTcXFqgWv2o5eDqR
PvENCYr6XCeZ+d3eYBkOjwUuWHjQTm9+XGtpkEeMcV4wnESvFPpggHFLgyDEJ5g9D4NID6mrguOo
XLQq27doABzVuNfcIC/4egK6KPXoPUCmGG6LZmbmXD0eqxEVzs+qCK1NPUfFkR9BnjtP2ZeBI2O5
XUWpoZs17IxghNv3Qlr/ftSKFHQma0p/8G/0IEkd++CPLMj2hYnUcYhydPGonx4xeXbQYXJq0Kpg
2ARTZOyEqpP0da2XNpkqDq5EPKsjJgr/V9Eu2UM9uMWndNb8VlAqfO9SP2kQWY06zuXg7lOS1ihB
WMtfg2CO/kzGDNWmZyze0lLS3GaLyn+g3PjbGhI6e8BmtclntXX4sAyzdVp6dvvpkOF/AqKKz6YM
/mrj549DR5dYk+vigDoZH4ivt39MmPtnKZsUzwb0Pzx/7eMY841rK5JkZhQUNTe2YmyhTdrtQ8wf
R4eTI0cAfr6/kd+Zk7ZYbm+IAfbtpnNDZ9uwIMIuUDGLwsoJG8olaJ2XW6J7uDp1Kak5L6bPhTH5
3Sb6dGHigLhN785rYbOeZH2v72VEkqbGefnWu5X/Gpslo3pwHX6PGF8djgyB2Qf8Zm7GNbOfBdfj
Q+vSremNobbYLxWkjNqxQSKGE1az5tm1sJies4bXNCge595ftNeeGzrq+KZoHXyyyDbtQe9Zt9j3
qL0bbQ3sJ6/G2Ge3LWpyQxxpH6jODc9cCpyjGu6vYPHmRxc7D5kSFXsfjg7xzeHZcPkbRoyjpUiH
E1+RW4pN1kewWPNranHemL1hfhmakA8PzThRYzkHm2FY56sRhV6yYomQh+2BahbCga1S3rsNDfk9
85VzKLrZ6M3YdeI0oEvt5yAnahZqc/ZnHe5FMwkMj3l5E0qLZXQhp/cYT8UW8qyzR0dwrjRJazov
zPQ8GuUwPvUgBGi97ieechAJntfZtl8WL0BlgvzS4ql3mCKxmIanMkdo2ER2OD9IXBgXk3d8N2y1
su98seSPR9lavy3phNlZKYh34Lyzc8i0bB7nYsWcaa9R94Q5BVph4WaHMZPmXjqWeSQXO576YemP
1bBSvzNYxT35JnELojreB9Y4vuGQjCAXZs3y6DmZIYNEhpE04OzWNv5CZD0GfpOme1Z0gPd0nYIO
zpq62USilr+F444dikWKXZKuvfui83FH60q6bNbRjL6tog5w/WdLc1gL1XCmLmX3SAtFd2pnXzzP
ch6Po29Fl84uF4pafPfNb8elSNSsy9dJ2eNlxYnyCU173bN6sinBWrx7NChWBdOYrZeYB8EjUOWr
X7Ho9ny0WCon9cTw8VkUi3e3hGqBK0LEEGPtKH4CS857wrdq70gdv6RVAEfAl/HV36LOdoBheRsP
PGaasZNfTZNPpx4FcJ/2Un/kHIhe3SkwN5SO2UShsDa85EpND3mbm9NolvUPdk1rO0Q1bLy5wi+M
FaEi8ZIR8uCVN50dVpoH3/NmHsBFzM0KKO5KBaNgJSreHAan3dh27fMkwvhP7ro8TLic8lftK3cL
2h7xnIdZdumXerzYrV6/R9+E8cbO0vU260IYm/iCt/aUjh/17Fl0toF4tqJ+2U3YT4l/FrRsW5Ll
GxgR4PWdsPFhEbHSmM+r6R6FK2WMmZr4rjY4IeNgtC9XB+Bp5EjAHyQQ4ZrRQ/uhN82z6US14jz4
wP5I2iZese3FNFxsAnshIuWTS6VLzVvnQ9zq6LGJioKXmGLB2gz5KZo69+RZXfk8NbN3G/i1f8M6
NSRdsgAA83nxkAvLe2wHhDR2YVY51OF4KdFOHeTvZuyWJ2+CVc35hsgzD5lKnZ1q8lLSsU38JHpP
PvqjU73wbG4P2AUwls9U+xHtXAg3p06MqZAlBVVvoq7tc8pO61ZQ6HJjCGVewoW1dGqxUWYewmGc
9n18m/qc6bHtw0MIRZ3eu6mQN8LI/gvPB86EqNi1o8NavioVqZ54CN7yWY5fFGh5t/AP/cvKlEsU
rOTArUfHW5mB0vmI1YKdmKu/cWWzLUkHs7OU4vTEf/IUKzlmCep3jZIRxU+E2OX1bE5FegMUgty0
vm87Hd4shuI1PlW2nGRvg08/oyV2mHsWUDD62MoiKQEEMN0bdTQSjlFgn7lx10OVSRr+8iW/6WXs
/NSQjjCL1TGsHCdMQ2x03XAZg5C8WoCL4KOaiZ3Ufh3tMbdQVZot2W1ZhukxLNm6s33wbmcnNqc+
Hw00/CyUSYy6zeI/WChwQsotb6ict7jfBozhGNzhEvid82sBT3TxOmd+auXknVRj/DdBHTR+Yrd5
xGskjjEwOHMQjW29odP2jBzWsB6wWsWHnGfHw0wE7UnHpdpjJxnzDdd0+yzyINvWfk52rDFkyUTT
+hnhPFlu08bvqRYOxt/95ADy0ONdx4hx4AmWnlbcyhODpOfvsSY4Jx7R6dvs2NMvujWiF9vE2cuU
TsWFvqX+E+W33U1BJU7YmMnlqib4TqORocQ3b1ACdmtDeKtGb9k2RZmKhEEzfCoMFcAjF+pNVPQo
mnhqKBKmPpoalsG6iwS3wy5zKcgajUgT8hnDq1yBGCRQ+KaXCpzTY+Gl6ksoN/uNv6TF9kMTPTKx
uz4SNdW7CSvvXeRW8Y9adUvtHerujPNLo+iJoKcV17PQ6sKJt/2mznVw06eY6SjGuMoCQTUte2z2
4y93DOtfdo0Pk1oWjPQc6cg5r5FsvjorSG/LdgFV3nUB+w2TusvRRZN4WKtWX6jKKXE1jWzz6t6M
1U47fZXEhGqPVcHyJEn1QtwRN+dxHYZuO1QyumOlOJ1ZxwdoLljCDrmbOimJOULZKfsJsLxeHrxE
dTSem0pE56a7/kRhq8PEWTjuYFPP/mC36h7oaiEUM8/BX1kO/nNOj9tx1qwGN8rLa2tHR5l+BJ1Q
3Cl/DRMMDVxOsDZ+LUvGrepNVfjCXEXsj1zObZW7sM1KPJGXaWDLVo0uijMxlfEwB5ScEq+sMXl7
jMQ7N2J7yt9i7L/QK6KktcaWDhLQWvtlWvWlYQt8sJyKklwMyUFSpWuwiwdvfXHiIjuZsJkexIJT
Ki7c+rHTEzCOOELcm+yJwrq0o6VnbFF4x8G0N0BdwqOV98WZEmBYHqFbW8e0c+qXcrUITXJMS2oh
s0tskcR0R8v9CYfCHOrAa9+LRuAe6+FxNCp1/1KFyX3oV+JuyvJgZSDslnU3zo2+hGqeDoS7hrc8
ymde1V1GWs8NH7rBNM+kWQrcpH1LXacnYOf70n/guZj9dWvp/XJXR8LNWdzF4RQy57QRUhybaywR
CRh89D18Rf2GJWC8M52wbh3DAnFD28F4xtft3Q7SxAcfjEJCYnypErPG2X6QgiOoZzvX9XzvvTtO
Sw80DHm4sT7maZOFpMjSUX2wh61/sfXnBSeBem4cnyBcHQh8hwx1gnSRHRFc0eE3dm26jBtbJYiK
1d2aOeuZ0LXNpzxjxZfuhCRNhOMFNyKBFM6t4rDCZvtpcPr0m/nqNIxZGry55DtpOY47dsuLqF66
MZ5OQ5zGr2nthpxKZb8kbYTziMfD1SWABTBFghYDm0qyETicAudhMXb4xUqZ+JhyCI4LJt07WABE
m6ag0Q+lYc+bEdObsCgvG8GVxMA96/6Xp4voT8baqzv3C/XEyYinDFE7C35TclTS3Oy4D3RWhi9V
L9lfYHyNtorv4hrN5ZFu1nS4FK5SmDV6Bgtrlnwg/ZrduhREUjcXiIsYQgZp3uVbJePiDiJU8AGS
QP526pJkrBLBE9yt7N+oO69dybE0O7+KoGuxQG8ESMDQhTfHmxviWHrv+fT6mN2DrsoqZal1JQ0S
A3RmVsaJCHJz7/Wv9S13zKl4YMIVajulNbMrdYXiBlx58WlKueJXMtsM2yyG554RWK4sPdJ00ym0
K0OZwIUgBw9WCYqbcmnjhGNPPFcog34LUPwiawJXRUo1+WVWega5DUiTpRSlB1q2ms3EfBpYTN/e
0ZYsHvH3TrjOy6R2qGmxTqPcFHvZwIasUveYjSllgAncJ5nrNNlpJZEOrZmsLwM/4ys5fYzPS7uE
+D0H5T6w2pbu3Dy9A6ZCNkCzyLZo0uAvzKYeFRL332Bx2k0XGtF5pvTRgeiEH9rU8teRYkEePez9
baGt8oPOE941Eccd9gNAUk3i8cRbR9xJi6Ud+FoWWDs0Dk8cAgaO3jNiNdGi9CDzo2zUSex9K7aU
RzQmurHjUNiycb5nCrHcmUWtAq7pW78YivpUsP6tD/Xebxr2izx9jGo3WMuMdYBU7bwogxNigDpj
5eZRCFSDHEvSvBgaYAhPbeT+JUKXtWPoK8+oDRxXi2699s0JEAPE1ue+De7K3hjIR0nziXpeTn08
8xL2XkUJaVogUScUBhqKTlUj40ZJWN4NI31oxbT0BGWSIr/Te+EGcItwKsu2ehoUqf1KhEL9jNL1
h64H6NAcXQJf5FnlzUTYHJH8AmI3IMq5mhcOJ9Z+ktoIHyhLBruC9X2rUMgP64SKZ4GVbUlTCScN
pwD9qoUFR2HBAjrLpf7KbCbAf0AycIw4LeVDQ3cHk04/nISSeh892yRJ35/afMjOA4r25CqjSEYz
EMvFX8h0tTYeMkbdplhX15YRKL6l3Gy37EykPedxNlwkpfO7TknDlygtEXjqbnC5qYrbbDCsT4N0
B1NNDK1HwjMMEJuKQjZUOWXCH5+Z/Pc1xy+DafeFCaG8YY+HWSE1ak+spKdwdQpqTVXg3+oG+sIK
/LE4LabQn5CgJB4ns7ynRIAtU1qSzGeDXNa3Sl5pG7IkRPtbNn2aA7t4sKWJ+KFfM++W7VyVo9nn
lMNaKKs8Dt1uNJJtm4BGgMo1bcTCYGFOOKADPghlHs0d4L1phUes61wb2DFhtisnV+tgNVGBqUUs
Kh+JvzkrnaAfO4YPIlsvZfSgZ/Qum6aM4TU2E902qxjynFJMer4HzyB9V3GaPcFDIdoSh6nQ2Q0U
py/dYHZrA9CqT+OUmVelb2PJnaIuXz4NeomuQ2Lopc8CgCeSykzOM0M8NiU9wDrXUhJr4W1vSGg4
8qLFmxbWSIE2WKqPalaNuwIn2GpwhpGh6133FAbMKiUmQgdNSvM9EKzI5xlKGqaqwaJXNVkpK1aF
we6WWBv8gucHtjRMjE/xgEcDRxK1vU6oFZ1f1IEm2VZb6A+KyhJxDRjhb3JKBI8oDkbudQpzbmpx
xpt0YOrb62P7STHaeMDytgZa24ZqY6PTCl/Xh/Fh0sAWc4xUH0ZBFz5Nsq8bnUneSc9pObfZgHX3
OChwgqp5eemMYHwpyPaCTxGF1WGeLzeVpA43mjCEe3HN6bB/N+mnpuR0ctRCHW7rsIy/cpkwe7oY
qWzLOi3YVrXobpMKjNljcL5vmKRhEVEGa9TkOEpymwH5GVLly11UtR1Wg3htUSoE4btmgcvwH1vF
XpuM1Ldy7vw8ZerdzWxoScNxCpRjQkKlWArnFH/CDhhAiU2zZSw8h9ryak4R9x1EcJqXO4FNaEFS
WUaGxeQxm8sOnFRwx/SsfOnBPXwhURrPujqE2y4rms+lF9STiFH3dQkXSnv1KtgY4visSQs22SFR
6mPRauor1VrzLSMBoGJGnytUKAg0OixzvwGLlTJDx7sWJ4rEqbtqw/aB0jgm2UVWlxfc+s2HqmMf
xecodxciHZkrBuxJ7WWIVehRZckSKpuP5HGBmNGhcBoFWfMGMQXBMMfbtA0vASYMyskzl8bgrcRk
oouCZwDVFAGWpuobozlQcyfIG4JDlB2Ug4jIVZHM9OIWB5pYZeYT2nmosnLlzA5NE7czzoPSfC4b
efkeRml6mPOi3+uTVjElbIpuE1oll6/GQ20vi2OfOOh9y1vfhCw5ao7P0zKYrDq4frMTOqn2EXNj
DnbZj4FLhpHovCQF5IANa5Po01JvJNyns5PzPjySfkm5drn3Hqc97LOCCBHINhaqqrx87syDQCqD
1ZUknV8PavgCGTF/aYxwuZORYW4trjbEiSI8xZGF9QZpaDN2grCpOPn0diJxJuDkxGGmpgIEWsoU
ZfaiG/19b4gJWSRB37fsG5HLwGXg1sewNRPEvdcWVr8Q2L3P4aLYxOowe5lIx2lbT93NTKDeoRwd
+9VQx07RFDLD4sTwskAZb0AkQNmIFmE7hiqV0Y3E2ScY+n2eFuV5RBV9SsSuZz/cC8UuTXAcskmN
HknyK5ecpHXjd6XU+Dour5bWqFJ9w4tRb+Eiz97ae/ZiRYrpUmXYEPD4kdIraJO01T6pXT6wfCst
A4kzNSB1OcbZWcwCnIthjxNeVvUzk+BmG7Zj7PFAUI84ZRtCpLP4mGkiw2AzZKYbYAvyG0Ynh2zK
85us7IgxRGnIWVghTyOZZQI/RzDfs5nTqCPpZkttXtgkmx7/0he2XPPURb2RuLi0QgLMrHFvY5QN
o18UifScSYN5XzSQXPZFyUR5R2INvryeGTEWY9HUH2fDGI85ab2dFI3DUWjVTHBUbFHqc1uMmPfr
AZKNL8nlWOyQlYaHZRDEE07F9n4QQ4EwPdIam7hKWan3uHMij929PpByVKQ3ErT9I0olDL94Do4J
uIqnRA+0UzOoEUo0WQpPBCmATr9gfLMNxSQ+OUeJYfqdSf/8emKicEWgnW1L1J4tM48doXUt8qx3
SS+BhVGljqIeve3Ge5CY0pn2TOG1UBWcJ3W3IDTqtTpazNeUcsuq3Pes70vz1Ey5NpJokPkbOA0l
lfJsxA9P0Kr0vlSbQHJUVtqPLpgH0e5wjEccXNpSA00IgIX1S4FWNDDvYyUhB507kw4vBqp1YN0U
gMwyfy4bZdiylgWbkpr28MDfrca3WZXy4FWDdjds2xbrNY4VYeGEy5Vl0Y0eE5Vi2c70pvH0fF2t
1VHL32Ja65tzJGhRtImsRcZTG3XMOZZCN2jENaS2JHKaTF9CIxAs4gTXVp5mNhzSVGtRrB1+27h0
hFSosc9W7TjtutjMFacuWV8MiU5x3yTnd5ubbFM9/umyxiFiqKicZthIm3KRE78XmSM5YSFIG1Hk
JlkEkFl02c/RNsHnO/lw2BswXIOSbdEL89sysRonyCLhIY5l4SKl5CgcttzlU2GYyXIgKlTdNlWW
fC6EXDZEYZtrnYQVo8ww3ySxAocPQxgcvnk0poMmyA0WnTJZvvNEoGwU0lWHUtxHJGUUort2FZfs
y0S95aCUEZB60MIiN7xmWgyR1gNoovOyPNBknhHUSSqDEDj5h60xkuhiYhX3h0yehvuYAhInEht9
J8Jn0fw2pJKDAsLiYxapHqGivNuYZdef8FnIR9a5/gnPTeMnMkBAAnpWciCjUz+RhFp23LfFuTLC
aAtKKbth4BruI6tGlMHvrt5XWaF+92Kev3TjAB0t1DViWAqSlNOnVluzotQyKIaa5Ec2JQnBBrn5
6lglM/AEFnaxWWrvYklOPDJXuV0tGmTwTOvucmIPZIJ6VbDhf/R3zdzHt6COZgfZt7yVo0k6cFsR
ZKci5hTqdU6xZjfcZ4AXIFel+rFV5Hk3aQsDummQnTRdMl+MCNcMVaV9ayQiznSszsw6FoX5Wxwy
qkgWs36cQYxA767T/SAqMhyBGX2nS5vaiWmfeezi3OzsmAKSHaalFRpR6G+4Bg28dFkr+RNsg2us
tLXucacIT10aYG8O6j6C+xaGg6+IAJCGkiIuNDz1MeyaPnVbsHkXuBTRyZRXRpE4hgoDRL0+A4/g
BEFKQfAKgyJSdPYoVOxO0Zjpi+Z0IfDTH+ce37RRYNw1c0glNm420RvGfnGwIkTuasB+IdGNcZou
uOE1CebU9Bj/mHuJf67BEthnTPo1adYv+EklqBdCLX02hVS6wK6We7y/g+D9cI/8W0aa+zLn189d
FR/Tf/8oq7kBNNj9z81XufZBtD//pf8XDTQrqvl/b6A5vX28lf/l9rf/+O3utz8Yadb/7J9GGpwv
OrRpoNP0jKjGyiz+R6WFxJ9Q+WnohiGKoMx/16yHkUbGLMPUkHKpleKPG+WfRhr+SBJ1AMgSbaG6
zm307xhpfjhmoPiFZbH7/B//9Z92F0w7P9ldwnQyOb/Uw8EYVC+wKANVHhjdjOGa6+Zc4iFzPfWD
Px664rgOcn/3MV3/8QK/b9n7QRL/q9f9iYSN/a7tAJkPh2H2F2jH0p04lucifJAicyvWsnPRuuYt
yCpXD3W3NaatUe6Z9/bqbd1tWW4ceD6OvnyJsFb6rPCsmQSrfhkBKo+4dQyr3JjpS586bJUOK010
nt5//bPLPyrf/+qH/wlzb1j9kCdhNBzSeDeJX4n2nsWvbPfUOXOS4kVDGqs+Cukby8nwIenbKHSX
8Soms21NZ2u+jjyBjOwsvMTv/K9VuygXHMFHST6eOmFf53dIJanFniX3ZUADgT0y2WiZPu3L1/o7
Rb1btbodUsu2OBWvLSMRW/UBzfjNBrifp7mV23q9R0+gS7b8iJZjhx4oSTd2BCdxU6+4CPY78127
9YLUjo7JUZ7xR3tl8ETbnGPIvpzdy+N54jFa7wLpRa/OWfZQTHuMu4bykOJiGkVvzJ6sCSkc36FZ
kGYj1Nk77XAhYWqG/kC2Odu/UtFY7gk9aavPwsZRoDg4oHXkrZJfsFjBDATnboawN9loFbVyk84X
8BclS5++zZp7XnDA7NEQL2p1B/hSgv2aUBHe1u6xLvZMhRVtK1VbnROSup2Ga91fzJA1cCMOO2X4
1MvZlQW7H7Y5NM8V6EmAb76NRkYPiVMi/2yJKVbvkds/QJfQ0ttoOYHUhoqCGuLRBYbhhxqS0q48
7LvdI2dHveWsP7tqc7HWea8v7cuImS5pHzSl+GXUdVse7eFN/RA/ehZ2zlCYlXVQIwyVIa7heWde
40i3kwGqGEgUoLcPBpDmuxplL8Wm5YNt9Z0wbce7+HmSO7+2pKdR5yESnttgM7f3DIYcsiWQEms3
gG2T8rULp7gHWQC8I8An8aYjQoROs8k0l88p8iaDzSucTvYwbpRtFePAIFR5XPh/lsd+KgfHu4vn
xx4vspKedeZG1mM7+LUv+4PX7hSPOd+DtZX3mm/5mi96lrvyvNRN+l7Ef8Ppl1aQ+5/uMJWRE7//
O8D7hFoadabVH4S77Brs6720jS7KWTsp++I8nYt9cZKu+d+UBkq4HP/y1dbf/92rcRygLyPl1Ypj
/1ifm+t0V76CH9hoXnJuzvnLfFd4zck8l/+3r7gC7n/3inCkQTQQmj1IF3FPnffjsqs30SU96Ufz
ou05vB31rfxknpX7Xy9a8FvWz+6vPtP1s/7daw6AfaVJ0vqDcqlrhzw8LgrQUNKTdY73007fZ/cT
M3eG2I/zXtrVW91b/HTLLbBv/H7P7/mNq+zafXG0PiD9HZtrd6n8+FBcY9gKGUS0bRRQM43YYQtA
W4D2uQyv1dGXSW7JHh1eCG+xSJTYWeEaVJMSDghspA/5hLOof5cgid7EdOmhShEPml2Eh8STPELh
BsEJ53gu/RvoHBg++hmKvKM9V0d5g6G9no7dcCM2HPn9qttoUIvxdZyt8RC0R9zJDNuy2p6/Z8RS
3vYjXsL5e8Kbh1yAzPqNTw5pKt/kNyKikL26PN7q2/psHe7bDakmDtrEetGO01O35WADuLl/boiK
XoFzBv7qrdJIW+3DHS9wQbtC3/MYQpguYivwWgBNKksJUaRu24e+KW/qfN/XXxarb1l9W3D5P7Lq
pWOUVnyHSKPG1ky204d8Gg/CSyo4GhwSEG8bBrmgP3pY5l/iO9jhHT4lINaZ23yE78vLaNhYyiZ2
1+/TVbzBWseidZjSVxrqw9xtFMBNYO9ciK4N0+hsK0JLDyC/eVwQLYNDe/mIz8Rwt+G2flTqG0td
nyO4QzlVbtvDfAAnMD4x97kVb7JddK88915qE6PglsxO5bZ3Gm6izv1EvXd1n1D/xbry6Usjy6Nv
dU5YOwPXiuxWrL0ESHaKm/nppthyCPcWW3UWX74ZUbwc08P/46Vn7N6iUx2BgvjWRfyOrofQTezG
iV2+KHvk5RMH89Vz7RHCf9QzLj5bchPFVr3xxENvZ3iBDwhjz1usdnjXCANy8bs8uQHbPc0X6Ry+
tumms25CEIrzY8t9EN4XHHnKjOG97szFu/hlHerb6qV54SKo+ZV6arJpFrdpt6RvVTQ7R/Oa3OYw
+i0id3jxQ3bQ4fSYw45kRXdPwYMTXcgA2+UDZCP+U/4BnYY8IpG34nxnInrfiFcTEaC41UxfuRV3
wk3zlpy1m/pZupkv5lHwWKE95Sh7tUP0ze3shH7Pe90BK3UrPONwO64fpuAwfN+/djuLv00iyCnc
wo/89IRVxH6BB+X397rfbSIPO5X/Mjkfk2f68zH9RPmIX7q3+Jqdg7v+GUsY030Nj8g13RN+Xf81
wvP7Zc8zyyUt19rqW6psuthNqAioXdTqdvSkd6CHhUsGWbdV/UC1il3NKoMfbk9HXdhe2Pp8y3U3
8QwmH6aym7Mt2/ILnzkG+sAnkYTyWVwRhAdTHx12io4E3Q7Hi+63d9VJJyU3b5DiclfYlEfuRAR0
AtpeFXEEPwLsP4c3sfBYvoKXPQ7onVBKc3f8HmnHsHYzF74MjHzTKr5IqYLiT5ZPNkNrnfSViO0W
45JPX7Cj76Qn6UnZql63UzXb3GTtDqfgGXX5XJ9JIz0Kh+U63gwfsmYTnmsjp6ld7kiGtRFXMmNI
cqEfYO7yG1lHWwRDZBfRpgZgnO1i0QEMHwOvtI5meuiZRfVuO91oyrZpD0t3lekFEHEVtzakHiNz
5QXI4XnCwLSZJI+qyeqpuEsP4aEjO7kvq0dZeqmMdyt91YUn4zlc0hcGzFuGkkEMlBNMensfzt+g
LovESx6ym2zq7tsie2fY4XUA+vGN4CPm59gmpymx2aBG9qSbHgMMdA+ABdGn8DzcgyV8GrIqd8q6
XhXyo4ELsZKJN8orco4vPrXrr/zLfDFu5at4nS/5MtlUYoJhCD66t/Clux1uwucatMjYbdDnPHmq
MSWBSmFPKHt9XW+zzgni1zDbaAWzLLb5FX5fh2yr2uyiFJKISwG23dwSvnO6O/Or+yRyy64ZLTEd
jv25u6gv+h2bnH5+psJ2B9GfiZcMJB28EmsEhJv5LY4vw7AJh50l01Thq7flJ+SzAWcyk50781Ec
3tP2c5Z2wnP+2D2rNyJX3KDZNVUHbG5JFVrvJNIVpvx8PmvHQe5UEaj2x2Wt0PXjisAznyG7T6Kg
xjAdK7bCBKFOVvupWA55VWjY1UiIlijkLnqoMqj8+H26J9U1ThAil9mOWbZZZDWnpojMus0lvwgO
SnetJb8iO4fZRPSaA7tnBpn6EdLKpb4LfIxJ0SP0faw3Gdbl3ilmhz5gphFdxVYPZA9YT1RCNwR3
ORzoYIIsOqrehKiac4Whn7/wdOOtBUfVtW6Cj/Bz9WQDIKOI5jrnLzpjqKj3s9kR5t2g+tB7IPqw
yxzDDQ3bIBoVFgjFxgTHIQOLl3S7WDdadyAZxjrHd5p8g/BKr/IReZ1rr9pGzZuiHLLgmKvvOIwD
DoDaDjmDs53UPMQN+TtYg9a4TbGKwNgnBjlRrOFq0kEhKJi9S0SgdZnHs57DC3ai9DFHT9cnyibu
eWwabGA6X7jMj6yNN+Q0Wu564aD0Z60/pzeqF9+mb9qlelbK1wzqnV0+xXflRXkIltCWukemgOWu
dadb6fXKmuR1TvUQu2XtVTUnLdDVESlNSCapxyxGCx3inySvwLuYY4fXEXzPSJnBE5GxQyhJtjgM
jribeeptiEVeofxk83Z+D8sb+U4jWQ38BC4ExL37/o6iBjw05pN0Eu/rK/aZanEY6nPqmODtzvZ0
M34oM8uEzUVXx96Q7bAbNE7vc0GmH6W3jhcd9cm4N/32mtHPsSFsTGaDcFx6172ajG1Fn0GSVR0M
9b6pDnDaMIMxkGRC226Tbe7W7yqZ3wcISuahvytusi8BJN+JK5xh7Ip+xwz3Hn8nR1gkeFoYDz9E
x/QpOEMmoDR90hwp3DJzXT7rJ4s9GX6Oat3YyDLwfOxX1JTYCOWNL97yNZvrvMX5b1i+wSUF6XCI
g2TEPD/bYq9sdTO5EZ4R3B9wmfMESKHpYj8EwXZO2pNABVOwbzgute0j/czUUlT+KAwkEwsqMFxR
HDcVYV5VeJHqtz7LvLHPTxnmUI7TlvQMPs6byu8f2+9/Sxn7P4uYnd+I/n6X/x9oY7+WxtgYlvl7
/PZ7Wexfqpig67+ZmgoFjgY42j/RFv5TFhNM6TeDKI9FvFrWNPPHH/0zYCZpv0HCUxC9dAtQqij+
K2AmqL/JssUf6SbBM0lhaPTvCGN/PIBq/B8gUENVdKz9ooYM98dDU2xOFDX1LaVmwBAhAR3HydhI
0XTOBun210ezP70UGTsdcjAUJsaisv5T51jQKkovplrsGybbpQisN/A5MVkV+n/os4ir4Vf5F6rb
H2NzvKefXumnk6A+irG60HqAQHM7qnfZ9PDrdyL9sZ9tfQEQWwiTFl+eaRk/jvW/O2oCg4q7vGkY
FJUJI4e5HXRGpRBYyiczhYh7phGh1HxNWIL6O6/MSb/TW82qdimlq9NjRR2eDpqRLE17qHIGy9ty
6g1ATzMR/sfcKhTEtgH30vXXP/j6Ef/raPzj5+Yq1NY4IBXkuvGTECBOpVBpM1bseGAifqU41S6q
469f488fvqQbSMCWTtk0F9ZP0gbptDgfWl6j50g2aXuNjcSvX0H6Y3bxx9vgXtIZscumSifyTy9B
nWEiTyAX/EDrPqsf7BHM/F2wJ0bwAD6YA7hk12rgCsXfXMN/fnOGydVFA7NMCygN5X+8XXriJIYF
RsHv2rKITgymmlsK2ZLpb4STP7/OqoizbkgG71AWf7pXSiELIkjgfFFlP2WojHLPzsdQ4ulvbpU/
XxF8HpqmmCwAsmT+LESNrVznI7VMfhyqH3rem/RasLPpFwSJX39rf7r9DVExTUUyGMZrlqL9JAmx
DgmFWc2CR3obmo7uyda+iFNHKf5uofn5w9NlUeaXqpksOJRx/CRfS3oM0g2HO3CXxmtiMm6C++v3
8qdXUCWNDnpJsphPqHx2f7wMcIQptTELqRdOwNVB0Fg2Ro/qb74bicfATzesrpkS74Abibm4SIXu
H1/ISIe4zawYJGsQZmcF5p0cXXSylLOJVSDHPM72VaP0pK1UfhIoqzihJ01ArxG6ZMRBHaaLm+WN
KPqpJi5sQcKIkTcYJAoWKmPUv7uZLTa3tLTTCiirHBVa6R2DuRF5IiiFa6IrVelGRpibLnM+hG/R
WDiXqxqGPpW5KCcnchUcUQj/4x+Att7Z0Txo94BJJOSnxpRQZJYfkI0VU251vYZJoJ/ZasLhxEyn
J7G4HIwczJZbREm4uHIm1tNjUlNQDFVJsSZi+uEioW1IUd85iRIpCWPLDgSQRpESSbM6HW7aSKCV
aEnq5JpRtkZnxKJal6WPx3szxQlOg5slonVNKj/iRD/qW92HDT2GZgYTLg2C9lbvQ416AZGykszI
VVS5Cj6pq/eMSDd8mFEObSELLn2fw7/m2ysqeuwGmj06YYCJqInV8KmEFYcKSxyNs171bMcGOk8S
zvqxfjPQNMBuOFnTm1okobOR52EyxA9VORbPzaegVhoOQwxLOdWWIoJ73EDz8uOpyamBWnR99SNq
aJILrU/0CCSU6JTAeK9mZYIKjuZuqe3FIrUFoEkWSLPkdVFBwKh4tXEJ6c6AJctEGWALJ0/dGqvX
WpnzWN5KsyE2Nugg41vGiQPVdiEXYPdG3xFno++us0MrWUYnB1c2O2nSCCG3mRBc06ULOi8yqMqK
d5kBTAj1iKqMN5LU2F0JAHWxZwhryHSWlcqypWWeOCOWZuuOtdW1pDGHJEQR1UrDawm5EbVpVuRf
CsrdTiYK9tzEUpgdmQknhlDBR+RFVcq8QRYFBMKqGHGkJ3ExU9NGucYDoU8OCrJKMOG4+kZa1Ieg
ireGPgUcisY10x0VXIF2DX/R1yQcqPjERip/WsqnYNIVkJJGfFgA7bpFeTIo032UaLr8lM1cezPA
AtLf1uGag6pcSnzDhgD1VImlO+7pRds2upIAo+Rvv+WALECswfP66GPLQIBrjeGba2shPl8EHCUX
iKsr7R9Lgt3KrQgQddIiYwdfGuksVMi7cBbMGIX3XE6zS1cj6NV+FOsXUKgTl7dVWULuRGZrPhCM
5faqO23lmVSpWGzluoo7h8IRU7RFakVMN5IHiyRsMFMtRICA6rWiapaTMhTVJdH4SZnmd9m0WflI
0W4K2VrYhaaIHy28+dAT60y4E5UOXFdLhlpw5dLQaDEgfo7YtUQwXWocFIPTwV3MNjFUIToryxl3
pTADY/egj4svqVxS3igQL32AXTq8VFpShW4IMtQjJJYODoTLbFPQfXU2DZwg3Kw5xn3sriCFta57
6BV5uDW7YvjhzFll9VzEs05MEo6WUMH5N1RD/JIn+KPAMVvjnFRsjlxFsFo0Y6GeJrI1vcAYVgpC
LdrVkQz1LZnj5Dvl+Sx6cqri+uN6awK3li349NIg5Y2nQeiUgY6EOQk2LLuVTawWLdwS+5qwXp7v
p06e7lB3hBsyiERfhrgTZG8oBe0L0Klq7agHiBr01U4HKxy2cecOPHAKL+vkbHIJ3LRIBE2OZlXV
i3SW25ijrlVYhJXAN4z4npWaYpOom4hek6MpNJTvhitdCEyC25QK1YtnlgBwNnMohTLoWhJpDti5
takhglPsqTj3eio+g2DThhVVHJ0cI3gQnY7xkMdW6lmqsOTn0Ejzu4w7CqVjrOcFgaPpR4eGgo7F
tMxRpcyhooFgWXBoO0lYtm/kvlTNwzedKYd+jkqYe7XEYR5HuPk1yqLKrZa0zdrvVOMUN2Hkw+FW
6obZaqwvT1ZbWRLaC9YRxwBEfcyaSpacPjeJHCZmlmHdl4ZgPI1DAFiuBo4bnbHqSQCM835Yo60K
MvxM50TLW5fV57AAY0s1Vx9/18kKaeZOD0y7X5MIO7UYTKR3s2FpH/HPrj5cs4XVO4jtFwxWSDdE
Wkt0kHlSrlmUCAzjgeRjnIaKo0NnnoPP3sxjnXkhSBwnwkhmunoUmrItTyZLaxEDI7RTEkpriZeB
5CfPIoJAidFb5WRvIb23EIBedAOEA5xcacLGGRB2pBxVk4mnU6Z1YEEZVu0Iiw2/j2emToErN9bw
EvbKBOUyN8kYRVrS9YwhsD0hMDfxMxgjFh78ueVn0APQ5bGWV9I+QgClkaFOUFIpo15BZCNVGSUb
+PvFGrqJFlRN+kysoid/0yF9CglXFB5pRZB5EuTjZTArSBSVPCqfSwUaYjOyi64d7DrW4Epxg1Q3
5X18T26G6gOhURTVhcdDXIXqKvUt1wrjazasYOKl8VeynQkn4mNDwwbCiKZ5U9brb4/gdt8tYzF1
uxLXbUkrzSIiHFA4Vi+9mrm08laSPEh6krSdMJIJkaPog/CCvW5BIWmlVPEjqypehdJAjwaTi1GV
Ky55xszMyivCxkBymZrklUQB609dL+yseCfV14DpnA9jFLsFjzX8QqcmxqZ6Gvb/b33AL2kbI/kS
p+XQGDqquHQvTa7kPb0Kbc68RpX7R2qsY2pFTWVRXS2RmruEBy0jQNpN74KpR1sOVHWifmNhnTM4
3r3RArPeHEYbq9wMWTx/EudGmYQPUCH/WPCKqnNDoam54elbtn4fy/EbfktpcahdBkPQJLS8sLBq
Txk9cL1DDi061dQ1Wo7RWMvtTFQ5I0sp6Z9FF40fsUasAOm2Q47s4FffEocKuL6D0biHLj27YqiY
sR9Lqdb5gM8KebsEDRF3O4o5Gx9rK+pfB2T9+qboReMbb7ISea2i57Cyxg6IMvBe1MEyGJV2QxVa
iWlsVNSjVdfsB+VG1FaVmeZoT+T882B1tCZuFCHUntO+myYb+mkU+WWDtRUhNEPpVcLFnG3C5eCd
BtUsgJ+o9QekvKVzKwFmmavBxP2uo5lStqkprcLTaUpsbDFJENMlbU3VzznnVbipLHE16JMDkDHM
2gn7CFfSk7oBnlBZNCyG4DI9LVOS78CsGt2PcLFRbtdVs5+B+7qKA9BJb5bm/BFEZy9d4zkRUmB6
M6bH766OhfmBU7+CQ4+NEZ0TIL8ovcIo2vqxUmHPWJRuQBpn8z9uBMII/bbGNq2/1MtQ6ecIavl4
GgrRrM5KDhnxZuh6ncEt2fNxk+rjoNhtHYxw85AwvBYeo8DYgWLETQ1/uHOTlDvQ+V/Undlu29q6
pV/lvAAL7OYkeStRoiT3bWLfEHHisO97Pv356AVU2bLLwtoHdVEXG9hAVjLFbjb/P8Y3YsDw7BeG
GBAn8cRWdGNDmaONTH6LSnlGm5yFuZdkLvk24W8r6O3XkchFcIZjEWqeUuFoeGyt3C/XmWWqT6RT
D3SI6WSpF0bVzNqBcgfhd2uQ7eicE73ReQPQ6dHOjohFd8Q6Q057PnMCZmOONbJ3NlYfKaZ0SXxM
NJxgoFId+mzR9IJVxDE2c9vNz20dmI8G5YfSQ5cP0U2LyE64ILxp4dO0A+wHJnBBchUZl6Yzupbd
0sBKiBuMPCwSQXRelpBv90rDNEL9OZjjO1ZYuhAkA6WBB10sC+ic9MYAvnyxFLPTp1Bcd0LOW4G6
fDhYoV1h9Avwfh7MpiIgwip9EJuEF+ODkJ3v3Lc2MOyfOXrNnwrCR0iCuHLnw0h4yW9nQv6+ymJ1
AMJNlBVh96lA8UyVPRyEFwM4iYhfJDl022WzVmwapPLaDcfz3rrUc0SRm17HBIjIs0Zuatl9QPsd
drN5G2cqCeD4lDILx2hmNq86VOfRq2t2Owf0s5jZQdFoEew9lugrE4QFHftY6OKuElZ9OYp0tG8U
rexojDQwlWilJEki9jb7RPkUqTwbNF8o9zBb8pVcNGrHRFwZnaG69TB2kWuRKJ6AURhafWMAzEpW
xEpXks54bgbXdQrWgqPUjPI5jdXERhCRQvVXAbRC8J11IsryrjBoCQAa4Isy0H8iyNdA5XKyS3xO
fyXS0Rpgd09nT42CZ4OiuUPKUF42t7Ntzvm5ADpqH9R6zugJZ0phutLIrTvY1PNt73T29dg1RoHm
QK3hA1sI9URvJOkNlt/hB1Zhot+ZJBzyr50agcDUZK120alYUDZEp8wshAI++pM+TGYAph/RPrHL
hE2tAtPXtNs2ifJnfG2R5um27/zVorlMD+bMsemyUXl2rsXzVQ8YjjK5pSAfaFfkIyfzvs9qWpV8
301isc6KcaIrR9I3MnFcUWRR5Z1duAM7NQJdtAB6dBopxaHCrA8BqgOoP5wVsxIpbhuZiNJCtWf1
DSbS5i6lUdOlJP6Ut68tkPZutIHM9qsixcp+1sQhncw0oli0Nrso0mxaOoD1VpXqaxnNx5nM4gOs
Rtt8LEyVFTMt/f6FvFj2JpFhPxLCExluVMn+QW2E1d8pMekea52ko9fS5yC9nZ2q+a0rNpYm/LHz
IbXBRnlAAua7oiSHaQ3SK3htVXOoXVPJUgOQUdH7j/UQZz+nKgzR3sxReeFEsx6AtU4sqn/1wAHG
pKrwx57aMd5nag4yuZkrKODYtoqfeC2NzhXgJPKzIquVJ4UtlrMfqyJHKzeXWc8RJerkWd6NxGAI
rJsPZk627TqBkVVfm7YePqQiDYqDBv0r2edZG6NDUXv7B+Dx6gcpMm2/5eRa+XSz1cp3CQMBNtoj
oVc4U5sjJizY5tQ7JIzN3TJlZVdtL1l69brESZ7VRC2506iP52nGfLIK41RADWXR4dqahNQrh7yu
hxBEMqnA/ON3iUqrFZ+5aNoLE19Qfjc2bR5dqw7unUM8z21DmilnFBCIsnKC85KEmRehwlhw9bbs
5YYUNxhTQVYi6ml1KIaYh2V4k3GMQONgFZOxJToWGyXFuyxe96JWlE1VDXZFJaifWGjo5uoXSR5O
2lkUcIb9zbYtcXZTZYODJSWjb88nTeTXXRri/C1xqHPAmyWZqatuqvPfGAfktZR65ntxO9oVexJd
+0s5ZoK7gfWt9kw7Rr0US5PZZe4cwYzC6tsyExioMks05cmaQFGi4ouqg/4UGn6l7Fp2ovg6JNuY
VTCBbXdt8tgjPOpOfI1Htp7PU4i4gGV7BT7LE8kp5f0UGkq8I6WSMxcM3YRonkmozcEKWn+grU6m
9yrVJ4xnbOJ7XN9lwDc4AietXCsOBsRWVPqfF88pWAmF7QYJXZ3xOITx/CRTXf859GkV7G0r1iBH
qgS/r5QgVhAkBGFAfluL4P96GnOTL8BoOrfHClBQi1hwBkRLLHFFkzEBAVGkPmNnGHp1H3C4ovkI
PP53QZ4i2Jwqw+cedUYC1CLH2tdVehvvpj4R1z4G82d/Dv1bSXahf2aGSjK6PkVgbw6VAY5Nl/Dl
JQb5QtDZyyb3SEEAJm3qY3toYINd4yKg+yn6fAaQ6pSKCwWYB8TZg1M0CKVhkYI1VPnGbq7v8YcW
bM2qHJcNNpHmmVx3cWf22Cb9LJn54dpoN2sd0hSxOhBQfpVmOb4QLSBqN6R0SVZoFqFLqVIThLfG
R0TOUlE9lJaiPhnkObO31AXagLIfWZF7C1IvRqa+ldva4Aad2yD4h9VYVshudHvSrg0wZbarxBXL
ZAOs5G6AYX1TB2F2NeYUdVd1qyY/nckgrrUpxrxCBhUiJlRD3yLsKs7H1WhYwW1dWZjBilCZ/uSp
BByTD4G8SDqVQ4AlZip9Vi7lJeSUFmCKzKBxQ1Yl26vJaFCtHSxH1+SYsriPFULvZh6Vv7CNOGIR
axQomwKePzIzy8SZpSUqBo7Yzrtw79egKzcibGE4kheCmJ2Xl4JNU2ol3mo6V8OBzwdpBf84M0uT
mySRUoMyYR40VuAmKuqWxRpf1itbRgiWajxUHC9IRLE9nW0EKgPphPSzwuEZyIEWrissrztzxtS3
bmrdvCt8aT13vbQKQm5MHi5Kpuov0BMmvZiYM6jtuk8tYjGGvMa92fx2MEhjgezC6K80ionitTZk
Dy2QgacqVLMrp0rHcqsMor0a9RypNOtT85rXhvLUd0MFEr2IsdWm+HVuCtvWHgTpa5wnoa9BsdM7
JJmto3RMD3IQKqrBAUSt9KfiZ0shVnUjLVUPUeLjbuxTkqBWuu/bv6vBREAVRdF8JquK5qQTlc4h
NRqhADhYtlBtPiPvYsFm9zEbnfOTAh4FXex/6bNszGg50ubayP6kXrRySZdosMfq4ndDOuSERbXQ
mCmgqSF1EVTAYKlIlKOxPSHAsMY+f0mHwtk7ptmDArGZrkl5Jd5wM09glKdIxbs4tgV755oDeOTi
bWdTzXanQ6KmMa8enKLP7nS4KH/J8V5U6KRa3ceBOdx3nQ4Iqw5isQHcrWIhnw0Oj0abQXsgwaT/
E4Y2rbLKGpYQieBXGOEUwL2txHf45vRNalTmAXx0AEg+Dxc5l2KAPCgcH32DL4cfFls6n5NvDPHB
tp2nlsLE3xKG8E7XFaODytBCuNBVS4GwP6HCDreBlEQ2G045XBUc1O7nsE+vKL/5562YiNOt8FQ+
62RvN1ty+PDJB6P1Bx9nam3o7RoFzr6SSWbGlnZf2616FuS2dqEQjEXMGfy1P2R38xFRuSUFaB4h
OHfYiFejEk+/nGTE5KvXb8BAU8TnnPJTutIUnpcoLjBz69iZm19k9Zh8tJYx/nWoZvCvxd34MPaJ
QYMRPGy3VmfVeTHbng+P764u1yNT5IwwuCmeTSVK57U2+HC3KF4g+zKrwbozOs62rGpld5Ep0CR4
R9lMrNTekimba8iK1KKKap8CzGRvDbThD/gF61Gldzeh75+y+0ht8ge9pcyBsGTMGteaRmti8xUT
YgckKAvd3GwJfomTaLEd1It+tsSNuQpTItQcEkUsikY+ZQ5j1uAlWGH5ErB/QlRTx0v1QonzV7yP
44M1OfVPMYw5X6YZvlK+ZIojJMgpXPCI9XkMNf93Rr9tieXIIJuauWbsY62P0apWefQQhw0BNyrA
mFuyFzkeR7OPK4Isab7GgLgUbSsspUflJgeLsHJ7MEqURppg8xuxR4ATYpp/wL+0iCpLJ/szUwXh
WwWihjWuXMKlJQyYeE2onsGn5CMztkw56vy+vriwUqGpK53qvuLOyRyg/tW1CNM14aXwyBJuziY2
8duylWItJ31W55uTen8NjoZdUdJq+N5bKGs3Fif0B9D5KNf4iPyXsauJg7TZCEN5oXTFsU03VRAu
uXgy9WVTxnLWSbwQGnZ1srS0Rh8XFMf4WICiIJaHU1u1tM6Q4Vbd8s0aMEzFRtM6ICYD2CGyw7oB
OXlBeYFr9iPSxFJuIi6+vIuntZM06CeNzIfySqgBiky/B7CxiTLV73ZwHXVUaCbHkQtmf3wS3/dA
9ePepIVoxKIJaqEbkZqtHzdBaXoJLatIHLLszZhAExH7uboytfjQmA9Siz0dhip9WPyAqEEdcnsE
ph3tjDrdpUYwVmVeGlQDcYGB1um2ot/3lDxrc9xn9sWsJCca0MdNWwscM3INnVam1CX8z4+9VCUh
q6GbMs0FKQO6oarCswR82e772/J5FMfULMvgVy+nWu3I+BUzN9oOZ8iNXinlRWxp/m2QpYX3L0eR
yHVUBtANk0bem+3snQDFAR/Qw1TMNrhAyYnGcAqKifbEvx+FaC/BSoo6CffexztGy6HnwIhocvRp
bLEForu/1ltVPaUN+PQqcTk2+iPOUAJZh7Xc1HeX0w6OE/j4jKGSEVmq6VW+JotzWPMmm//2LWAo
hzfBAE3CRIV66sNQPUkvRa1w50JdVA8KfdDLNA/mfz2KofKETM3QCbyxzSOdCIzgXnO6FmZ0Ufk/
0T5Yl6aFVv7753MsqcBSifnb5BOUQqe+ttzWd7ctbixT12YRb0SbzvfqUPcX1KisPWQWMlgSMfxL
VcrbeNRbbLQ9qmnANv8wntVSvWO3HW9Ko6Z0NMUcYCSoiv/gqlAp8TdNGxzf0RPClE8ohoHNmCQ/
hSgNpdyZgsOLSa1uBwrROPGWL/PUe1EUL56mcVEI6ngxwBh9vCoyRlJhJaAnsmV1G03zUiXmilMi
nS5dKlcErgYnLvH4fWdIZ3kvVNzVEsD80SXGkZ6GHd1dtygifwfumC5H2wjyRzGrfX83Pw/Fe4ha
TWWzYktTHn3DhI9OUo4dGUe6Q4xwVSL+CKh4jj3xYN8PtdyojzdSd/RlbtV1Qzd5Rz7eSJYw0le5
XFchcoGkKiDZbl2RIPEvPy5bRTSJ7pHXkQ/A0vWP46STUQQOaZYuOZrGTlhsLovR0k9M5OL4zgnh
WDYTOcuFRbvePLocQZAwkMci2zYbsz3PHovb9lz8DG617bz1vdGdcPIklxo6+/N6b3vlnsRynBPV
c32LzLn/m9wvqKn1od8Mbr+Z3IfBvTsvcQ05Hu3cFV3zfYTHB5PIColFBnNrNW2TP98/kyPPH1q5
t6swrX+uwnKO5ohhWcXRJWbbFCNT6db7xkNNPLIrutbR5z3KbbwhwHWfnZm3J4Y+np7ehrZRSiDV
kxbbn4/PqSGOJNDMCo+vB6n6icyS9Kd9kT3ampecUbAhh5akH9QP+B2/H3qZXt+/icwdLL8Wqy8C
QZb8o5HVWtKrIBF5Ky+C2+nCv24P0fXoDT++H+bIvsm9fRvHkSYKXpvgzaMthSAxIC50J9oaq+dq
VZ4bK3U9rHu3WDv4C4J7x4PneOLt15bX+9PFselCsavrINSOnmgOmajJHfavppfui0uxa3f+dj7E
l3Kn7LX995eoL/uV49Hw7LPXMBwWMnF0iYqSiNxAeLgd1tIzD8pVcVnvzfW4em034CA2/WZegy5f
kf69CjfpiYs1ln/+8/BI4KRBIBJ1C/783RLHhp74ANqZ2xADZ8XFjmf+Xu5tt931O1aHC+tW3OLf
6op1v5qJiVjHr/Gr8se4ti/lpbV39oHruOqZtRcn7szbff7mpx3PD0MZqMPccGcAsoThJiACr9m1
mmeni40L+lBGrz1fcaxCs0RtJz51b5YJ6NMPQE6tmWxnkYsezYNYmsbYWHSOMNh3xtZx8eId9PWw
szEVKj+Vn9FZe+WX6ARW5rV/ZW71M+IT3OG8uC+uMZjvOFCuTrwun37TovJ0DJY2g7mTrenH5xVq
ZOW1DbISmm23ExYl5aW9E2f1VXJwNvZVcp1vqqv5gRZu/qy+2CduiXa8BAkLkaRhSLbgjqUztX0c
vmQeVxAvKJt2W+7rvX+gG+eSHbrXt+Vl5pbrE9Pr8RSH1JTwGIONpC50A1Hox/HCLtQpx01wcdfF
2r5Od8WJVejz5sQwUZk6KGfRtDKlfRygnBo0evwGFxGEccsca1FIUvRsm4Rh8gwYAuWG0TGdf/8c
j+/j8vhMNsr4E0iWtd/u87vPLk5tzR9AdLkEbJRb+kX4pQWgmX8/isQJYCEZZXqRR3cP/ossrTkx
3ZCosgPZFnwtA3Cufz8KETqLaYKTBRv/j7dQjEmop2BzXXLHBb0FtYfBW4/e96McvwncMSTbUrdw
e+DM0I9e/KiljNu1peHKeh4Rb/jalvUvB1MdCDdTo+r6+/G+eEIOd43diQnE3DpeBcRQiYEurOFq
qQYIVXH6W6sYx9fvR/n8+mE+Wb5jh7WO0/7yK969B3OBkJ9uq0FfWepXkbAMrxNVQxKBpVzPCWqY
0LYpVH0/6vHOy8bygvrdRGPInC+OT+pOBxy5T0ODHTmYViegU+ybmJvzvpz+Ger/gWHpqn+t265+
/a+LX2XzX9su//OrjYr8/wMD07L9+b+zfVavaTTzWrzmBHBOCy1n+e//gfootvW/0ELiDuDjRBst
lyLQP1QfqP0YkYQl8Q8cxWNpNn/JBOqj6cvcCBnzf1N93oxNFsu4cJhXIOP/G+/S8WuycDM4IHLa
QE7Fx3B0HCVPJ9AkVCqvVchmCIG/5PUhqOYTs9TxN/A2DJYZ/B44JWzt6Mue5gqf1jw1XqcoZxAD
sYO++MYfuo3XqZmcmKy0ZUJ/v6i/jSYWTwbvPRP/0WgJl6T5OnEBdm1dBppNBnpF5qhigdTJMmdd
mxBaErVamZPm1nZ4HffKs+Znd7kVXZQzOt361iQVZusHzQun0Pu2UR7fvR/X//yY91CjT2eKt99o
U3cQLErUfI5mBY3ACqQ4iGz9BY5Db3dtlAY1cOwYbowoONSq+0rTdyJQbstER4yulEio4/EaWfc5
oZb7RMFoWwooCWFFUK4yZicemn68EVl+I+8YCWyqpBZ3bDcJTVHMiayAW1hmt+QqrbSu3vYx7tku
1g90wX+aIw5MOvGo8UcyuU1wc5XljUa2q0mqWKsKnOi6eibK8g6x5K4oaKxaKh2R72/nV0+cCXY5
Y7LAq/JofVKYVK3U4m4Gupl5JUGGmyiCggsMHKyxY+1MqTUIHND8Ij10vx98eVTHrxsndUoQVCIs
7IYfJ3i1s0uZ+GXjpXXk5cRH2KHy9P0Qx58p1C3Ww+V9lgamueNaGJbAyMSu0XiZiqd2anaRSDyt
kCd8Z59dYcs4FB4MXFcGpZWjt1K2WjaRd9x4tVO/0g8qL5okovhsYKSni5d6iY2/IJpSaFVwlmER
1rffX+nCOPtwN5dL1XA4Mv2p1FrM5c/fLZcig3SXJkrtJaaTnCfEL0HMKPsXe5imbZtReDwEaFV/
EEemIDoAOxUkwgTy3NnnLOZou2WWRq99mSYlBFqw4yIzRiI95LDTBP/UVgqleR5r/8KvHKDMVnaB
dNbxtKTf4ykBL4CRQI1IJ0/QYns0IK66ktApIwjY+AfWFa347RjP/kNRtJAIllQF9jI7fsa5otaU
KRJFbH1tDO5pIXHMQ3ixHkxoKqZfXNmlbm3odpKvmsTxeqgt5AVqeD4kCu5iq9i3ixoXXTetY/Sv
YZsoP0ClE2sCsXBDsOiLmZW4zGUEKZ7anux3hj7Qre1b51w44YkP621n9/7lXh6HoAgvTIsCnzh+
8wrsbCQwN8ChKj+ECBAmAH2HEMnQfMuOap0PsBnRuXsV6PfcJT+JOOC8NveoP9XXLhKPXWcMV8Mi
KyNghoRtEha8JkPNQEy1soYxfdHASgjqgAmZS1Z+oCzFZkTW7orKV/AcxDkt37jbsYiQFUfSIUIg
++/3r91XH5iw4OqxY4JwZyxT4bu3DpMWuMgmrZlAGuUhBW13EczNfdWlr98PtCyon+4nSzc+LP6H
b/njQAM9yLro0OOUaprsCHpUOrIaUoVzpMqslXaEJ5Ge80QyxKkDyVfXKGl2IKSnsMPn/XFo1Shq
rWzL2muiInmtGvsilKP25M90xr6/yOPlnluI4ZLdvM28anwayZ8bqumqTwpYbl2LDsN/mZp3AdsM
AqyvI7/88/14X9zU5RRJOUdXqUC/tdnePT1N6UEmJGrtqUj1No1hHZZE3QjSMzk/2gWpb+sWhur3
g35xOxmUjo5F4255mh9vp1I0cTpCi/dw1ySuI+NzE6kEXqkxPzHSV9MyBWEeHCUrLKbG0bQsBnaS
VVLViErKV1IMfxnWMHuO6AiuhBhLd3k/dO3fiq42zofk939woYbJhEw9gIrA0Ssrl5yW2uG9qY1m
lQlxIcN2C8f1xFV+8dJI3aTqwS6ZAoR5dJFoVyXxQ8R1wOztt/qcP0Y1fL9p4fmk2j0eZWf9/YV9
LnWobMfxduoSkygNoOURv39vyIqZx1qpPL11xA8ZICIsmz2Cb2bfKb2dpjF0FUOWeznAJrP1On6y
ARQPLaEBQg7zPiTh6xTP7njXxccjaQJwUqAh9Xn3SuRFaedByMMm+7S1Ogepw/SrdH4D3k4xvI/4
jdTuWjg6ZrwWtfv3N+XLxwCAlFKhinP6uKBg+UYs6sGpPDHEty3SeRKazkmbuZz04CUGF+p+P97y
WI8mRFgGNkm/FLs4JB19RmRvBKxAovLS2TnoVfEDsu+J5/zVJRnMCry/lErwM398zIGMu9Sfh8oL
6tDcIjYhAkmpp+2gEQmpgv5UTgz46QSyPMN3I1pHUy2ppvmIU4ARCf/cxL7SX6FtiUk86H81otTH
TW3lsUeUmnAtRD6CrVwnk6e+0S9TWUI/ESSIW82vPtMvMHsjmkdDs4ut6MRy9NUkRoeVlV1qyyHw
aOM8NVquQg6usADEj1Y6XgwGFeI4vPn+IZ8aRv/4BJKuC1Er9ZUnm0p1lRbWH0p111ex330/0hfb
RyqX/+eCjl6nIq2RNONT9DCw/46MHjyOcpV28rHNxlNP+asv9W2ds2jT0Cg5esoDdeXQTMHbxwbK
9tw8TzoHVF6iXTa2uECZs1cSIGKRWXgWSSLfX+hX3w1sXwkUhY7Cp6bCMEYRciNesUzP1U0u7f6l
ycby5/9slKNJuWijUQ/ZmXkTsmNqBZspSP+DQwcXQoMEbz7dY/Xo8yT8F8VXaZWeP48YYnJ6AfN0
m7PD3I8W85AfAeGWxOfGeWrAmTXvv7/GNz3J8RTE0gpghhIne8CjI0c8Tv6ojxm3stSeiyr9oZBn
sJYw37Ugexir5Ant11/spPmmTRAzZUXmfv8T3lqIRz+BYysoFEkzSpXHfd8i4kknZV4SMFz73lyn
r9Gs3fY5/LFaEMjch9O0FlZ6Uw21cciyZPDaXt+EkWlBXpSaS10juWkmP/Q0rDRBg9utaIAojo7t
GqUc3WpM4KEBUa/R8q/rYr50oA8QTqHcNXXYnGnB8Dgpdb/KR3E2jg6sQwAdbqXFiWcZfrTWjF51
20HZp0j1f2Jr4HgVRP46V5qc1ut0K5V5AuEPa5awLnCaJbCxyUjuCHfAylOY12Vt7eOwCMHIwywT
Fla8cMgu8qBsz4Grgvico03XBvc01hG5J8ZhrMfzwI4MKH7wSI3AjjE7EdSQKYnqmhzzzVU+N8QS
Rum2V6o7LE76dsKHvPdn4yocDbzORZRvwmTIn7TZ0Vdq4Z9VWT14zYx3orHt876AS4qBlJjVssM4
p+F4gjytHZLaVpaawd9MWC9Rk1wa+bSPiAZzgwY/i1bU4qzTNGVfBOaJRfiLDS3FcN4EugcOBY2j
+XJcQiaaCmdW3Y0XfTE8OeN8qzXxNR7jOzJgceJx709MnV8sk1SNNaQwOlIi/u/HSdqPc8PJVLJ7
2wE14AzlAGh9eKM20TXAglv+1n8wIAcupDBsNpazwscBUQ4gJg2r0ss7B5JGitUBL8HG15KDTfjN
emjzE/f1U0mLhdmmIbM0nNhbibfqw7sdn1mH6ZQ0smCTWeluJaZkQ+Ervityq131efSrq/hDUgCc
TemImyzLXsuiPeen5ReBXi6G4TDdkwhFlF00ThDI8/zFVHTCcTVJ3JWdRsOJu/TV9ETnirmJqVFj
fjh6GSY7SybEXaXXEMFoW+WBrPL2QGz9Fc7sZl3bJLT78YxpvtL/9op9hwm3OzFBfbGA24JeuQGA
nmnyjeb0/r4NlWG1nYXPi4hukZJXPrRETczIdr+fCZeX7GgiJH92mYQdLpmS8cd3wmjKshvIffH0
JHuWZFhw4Dixw17Wk09DUFHX6cW/SW0+DkG1ouriui88TEmPzVA3a0KEH9Mi3FGXIReK3Y8MjBur
EaeoS1991nJZ51TUVzac/48j50mcOsaoFl7cRIfEFq/4vu5Fk11PYX4tigWNGPcX39/Q5SP6dLUL
sWo5TlAzWr76d08usWubcA+Nq01EvZ78GXditiFAztmauP6/H+yrW0sjgXrw0u34VN3optQvRtsp
PSJCrolGT/C/ZevEkGelVZwpJuLtSt7Fofr8/bhf3Vi6FxJlKsJR6lUfL1IMMiwUUyu9HhaL1mxK
TBPogqGcI4TegJjAjZIkP74f9O1EenRrKVIKm84yumTnWDuYgOhqBKup188O5AOlOUd4DMaoERhv
RmgCwURU3Qj6Dl8x5SU3T5IzUjb6NZIybovlVBuKqtk2GGBBBPhs7FVrGYBpC9YY0shNs6QWqJAZ
pRDgmksDNGJTQ/4X4FvbJ6ucDbectQcj6fBwa84luWuK15DOvbKL8FdpkKtC1RhJfmKfUafpVxjG
QhAw4DfrprKBrdT6NkvgxPRRdff97dGXeenT7aGUxiHSMdBWHs1bIjUlrhS/8EY6oGusCyaOAQ5g
ZQOZei7EwZw6a1v66mFatiSholfP6ZRvAbzNd6Q/uG0XNhuryPYCk8JGswqTm1HhuY6Attpou9Gu
O1u8NKcqZV+shKhake3i4Eb7ZC6z4btvpg1EFCZ1ySohsZGM/J5Vl8+aO0DlOMfDJ1cdxrwT384X
h0aNPgs9IUdiC2I/+nHUNB2FXs+i8OrBbLfdCPMfgkkIlIfaqUxLFeV/lq0dofjbEqPp2iTCFsl4
jtPENx7AI76MQ/vYAfNALD/fxKU0iZNMSYIsnFO62S9WpWWTgE6E+gmqgONPrmzIWrQ6M/fgbazq
Nr43cgIKoqKo15UakP9IJjyYdTxXMJNoxFTZDg+odmJd+jzhaMDD6GBy02hVHc+oI+4z0pWH3FOm
5Cyd1EtVhWPaTJs21FDXOucDiXLCBtf5/cv9uSRnsJNYxANLgxG55jIjvXtFBDmFwu8jwp+6En6I
5nhliJmZZLq1GrwA67jjLYVl2l2k7Ylr/rQWHw19tIpUZFiGmYoeXm+nXeKP+6mgf1D2J/ZKJ4Y5
LonbPQJbq0r4CJz+Ik87iquNp4PG+P5Oflrwl6tBfmUxjzJPHEuHAzXDgRpzI4cRZrMvq+IM+322
+X6Ur58XpqulZa6zA1yWyXfPS5/tDvFyXNCnSLZ6Sxa4NC9lFL70jnMNTyaE2BCcVXW107tTLM2v
B2fB15GQsu80juYTcM0tJ5CAwUvlkHfGTefHfybAbaup/FW11T6IoQLb9X0+FfsTF77MGh9m4eX+
vhv76MJjRSFQM2DsIMIfAi+0lkunlpPmJF3ct/dQnn6OtnI/NuW5c1KJ/mkqXYZHSkbfkgorXY+P
9x3a3jgP5DB6vf0STlgks+BsqK70lPQy0znxVS7X8ula3w12VPyZlUDh1G7lXpbX6x5gkOw7dxBI
iEX6Pxxqea3fvU++SvOQ8ygRLCrRPANppMx+Wn+rU5T//gl+fVEChiF7f1PKo5nGMLuykjiuvK61
yJ+R0KJpFQErJg6OGHDR/ydXRquZwhJkXYRrH68soyMp6GnnHsa1bkv6N5nDfVpuF4aW241GeuIN
/fL63o139IZYQ9Jjr+ShEcN2bWnDRVNXe9wfa1U/ZSz6eijaC7gf+NqP+yjxRHU4jf3c0yKUAKVt
XgLPW9dpNrA9PNVM/7QnXd78BT7JreSQe/zcGgVHJw4GrmsygYvLbBPV8rJz2k1Tzfs4RY+gGA/f
vysohD5/ApTSbDYSbF20N93Q+/eyaWfmmYRNl9SV5yhS/VszBozBErZOm3zTEE99M5UjmcrG9Hsq
Y7qNFMZcklANSkTqHUmLf4GdkU5k670HJ7Detx1VqBSDd6LqcmvN9W7Sm7OqMC7iUb8BeFes4kiO
+14LCQGLcPyGfTVgtBzVNZtSZe3r5QNVnOZ8wnRADsQ8boM6N8/8jARQtgY4cGWbFMRc+DwYursA
xcnmXAKXM/svpJBgV6ehOC/6aNfnynXfGdlZwkhuIWdn7QzqQeswn8y9ceYPSbvtG6e7Bnm4GYiV
2IFS0L3c4uoTcp+BA5iXlQ/GjCqQO9KkrEjdAGDe9p5tKg8GoL1zjKHPIpXjXctxbl04UJkALs47
GBBiBaHM2knCX1e6SKv90CsLnKotFvzXWTePu6JMofdlCvvrtKtuwti0vS63kA+bmeYh60rhuCAK
MAXbfKm1bgCmCXOi+lQ23f2g+AD1c/3K8rV9opUTuZ2TLrY1MlYa5Lr1hO0qXUeCSIXMMlrKYsp0
MSXq4MJ59G9CkqLXeUT8Fd1de13VqnKAACBXYimxEdWavCqzUR2kPpWXas1eCZjQaoLiuXHiVmxk
oMfntgiKNZG7+1oNxcaUrbof8uBcU9Bniywd9nC0+k1uaHfGFPzyswXTTwSVZgyHSMPt3Zd1sW7t
5HdOUvZlP9cvnAtnLttxDYpbK8ecW88w0ngzQMIfaIZvTBRMTNqk7izKlB3cbrxDsbbrS/ITdGIQ
JCyBTYBF0qXPaewUiaV2nHl2IItDLxpbazV3hfg5lRhrVmMQd2eoSUbM+Ya/TeN2JtF7wctkdXgY
6qh50FBlEKwJ7sCxYPdoGeQFC1LEweyacZdR/ILBV2FvDYqfMDYXgGScrAd7GG4wp/kcZ4wO+pF/
UcpJ/TGA1joEQIKua7804A50sbVqnBFSo+mfS1sxyd8yh2eRk4ULPqdpiJHNB1KScjhvu37UlAsJ
g7WmyFoTLqT50CgJZ9WJ4Nz2xtzcdID3PGsGisEBIlmnvRjXVD0xDs9leZZRR9wrJMNiqYi9uCgI
utCLR0ttd+Dlil+ik8Xej8UtB7/kcXHt6Kseyd6+6mX7C+svwS1Aef1VPjXDK3QUfcF3Dn11cHRQ
Ja4yKTG00u4+mrSdxQkbQmi4bv1xUyrATGF9bdOwlYdRF2BAyOisVHCeXQn5DV/yfIWKDaJUoGy7
mmcCAoAjXdUQPKF1HDFWxeSn6xxWnpf+N2nn1Vs5kmbb/zLvbNAGg8Dtfjj+6OjIp6TMF0Jpijbo
gv7Xz2LOYLqkEqRbM0CjgK7MUoguzPftvZdVA0AhzmO4tKPopcVKtg1bFgTleKmzsZtovm4r9FD7
SE7o4dinX/lo5pkzGiKeK2vSeP/VbO8AhFOnk1EDFcbWaGqiqLb3ht8N6bpqRnIp/bSsrg2j6M++
CvoLbfHN7Ky0K7ZKGOBJJ8M6uhiMibdSbvJjhL1GZJVez70W27J3CUEwQ/PW6OkHroaSmWxSorgE
QXDsB33lxNGwDuviJ/R1uAY4i6MtLMWZFNPEo4gWYv4/WpBV9b7MmuHKK7y7zCGKuOXIF1A2OGVk
R6xUFbqb2iCmKnOvsy69QVt3O1juLg6rp6pJf5JBQXpVYJy8PL+SkXkg1ZaQJKS+fiLKje+TddM1
1pNBGsCad4/MU5lS+szziwldyH7WJQyd/HY2sfVLCBrbWRv5hg3zMw104qIK0e4y03ryyUPc1qzU
xDo6NxKjPC64ztqPcXtDkemnkrwXo56wa5FiZhHeuGbJebRz/nXQkmIHunKdo71q6/5EkOyXgnSs
wXnqW/KQeXxPWqin2OQQ2ZN1DbOkuhuC9j6TztlQBflXbXkpE387GC4qnfqub93vLqHAq0EM23Ce
6KKCpeLOkLt2a7QLqfkx6PCSGcIk0bDYSdmdCxFd+JKIBCsYLDJBcPZNC6aZsOXLEIJu2CqyNriB
wWNcBmS/Bl+KItlRnD1iNf8jTKN9qvQ5yuNT7EG+kt0vMy++kFC8iQcgVnNmL9U9tp0ADM3Uufct
4yRIGbM4RU2Jt6faSxD1V2skRMoK4yfy6M5O5ttrXsx6PWTFje3Mh0AwF4xRXtwZFl86yPtHBxLK
MMm95ZXXNDfXoof5U4zGj7gHVU4o0BWc5o2bWF8NV9+62VgemWdWnZTf+Ka+ZT1UNT/btqNVfA+o
UBHWcjKbRsJyvxOh2BH6Il9UCcBMiXPTWrAqe17HoTEOU+5etKFnHRz+xeiE5Q1hOzkGdI9kOBOc
jtdvEzYkmyJo0427pPu4ct67tb4jNu3XQMD/RU2zuSXPjoCXcR8LgrmfiTDrk1tPuUVT3pL4N8Li
NvhNoiSbLyi5/fHxBumdQy0yACT/Nmd2mt5vTmKuGdeIHDkGDh4OKDJOowwaMqnAHw/zzkaTXR+G
R8zDOEvelnJiwrgLGk/lvtfdRRR4e1JrkHWBLKk/yxB473C57DBZFEnTWHyWr/frAOKHtPUZy8cs
JUS4E9OLXTy6GvSLU2iq2wSFTtTIKvlZA2f50W/OW38e+q2ijAiwsEha7uaUT6cooRAa5MuSUB0H
ImCgo2saOv4FWZJ//8zwauA3ZxRtjEajhrjcOwQEkme38wp8o/Cql3iljx/le28MZyE8mCRmoGl7
Uz8fZy8bq4Lzs1FMy4bnlq3rupTd9cfDvHNO9jy8lh7yLp7j21pyZJcWqc9cUTd0xIk/2aTzup1z
iHW2zQz/s577O1UBD92A+C21tc23qhuXTaHZhsshr0vW5WQbGx3G31t4i1ZUHQ1XgUMnNT3KuebW
J7O4+aQJ8+5t/dMv8Ob83LmVO5gjdYGapN8kFwcXJVMuh7uPb+s71SWOlnR6kLYgMvrdD/zTMT2v
xczEyyGMHX18QQ0frlbWfXaEfe8bXPwdwEwkcAtIA6+/wZBwh86YKBindnPp9zGyWOSu8qs9XE+2
eY0o/TFyh0Mnk+3H1/fuyCjzF2MJdVAu8/XIpuh8uyKPYc8EeyHM/kKVvXFoZPZ9bshDoaMPgHxy
vkR1fCFgy348/DtPkUHppWIRDvgt3pzdszjP+lKVfIezokbdTtku9QVAqQ5e08dDvXOwxQ2zVJDI
tKYT+maamyrdJ2NTl/u4n71T5WH2Voq0HqQEySHzkBXNRH9t5dyKTxoZ77xDfxqZKIDXt7gyCiZ5
n4v0tTwu/axQuvuPL+6d9WKpSvAYyZJdjIOvhyClp87nhInUm9pTIQ7SuXI4L3jC+WSgd6YZNDYI
TDBEYnR8aztRIiCxfGCxkFnzbNd3zZT9LA25rXUEcE18Mk2/93rgjKCui2+BLtmbz2I25NhkbJ/3
NHHWzRIlV9qraPzs7r3zgJYDoI2q2SWFRy6/xp8+cqLG58mOmTtpkn9rFrGc595+/IDeHYIiNeVj
/EK0b18PMebE8VYmQ4zJdBZKkXrdyof/2xjLS/Kny4jssRBxwEqTKm9NI2zVZp+Vwd95IAHsGEpS
tNfZnLz5XtFhDBX1ClCjgfkoy+RnX7mH2Jw+a6C9P87iUOMkior1ze0iRluNpmAcknofAaF/74k9
W6Fj3n58yz4b580t892ox1PLKoJ4xFjNWb8ZpHwguPETS9n7j//f17N8Vn96NMYwOUjRuB5MZ7eY
PW8NFX9WvH53DA/Dy+LwIX/zzT3rJtGIIFw2Gn647UJgd81ne8X3h6BXRoXQZ7J5Ux+v5CRHGuWU
JEHIp21x2ffu4eMn8s5MRi0RmQHGNo9reTNZmn2ASC9gY1HO+R9u2J0nFX+vtboksfbvz8sBBQmy
MVjerb90jqwmzAWPv9iPbDSBunBJ/d9WTyDSQK+BKZmHL/23KRhWUGZBT+jyHmXMVWCU9aqX/c4l
/NBM5SdboveezrKLx+TlYyzw336cgEK8oDQZqzVvZ30XhZ/NMO99LosZ2XdxlNIzffNwSqspRUTk
KL0fdbkcGwEmUkNMPlFjvDcMoggSJ3yCFUjYev215EgaZESK/t4hs+F3xD/MUyKTP2mM/BYdvTl+
ILtF8UF6Gp6/t8tLXYxMZQXjaN2sg1hCgyUg3bgv8+EqCMWNUxnH0GRoXS/J2b+sxLuYGv+2tfwT
4YRmTrTzZ6Lg3+C0v/xSBH39bjJYSM5fX/xMBV6GOW8lpe/rJaeSqEbiulbVEm5beTsjRagV+Ju2
8Y4eRSSIIvtBfyWdHRSptUrI7cp+qHnZ2BBWWyvi9oJ9VgLJUc1FMbj3RTlvDT87NE63spyr3vss
leOdPQK7kH9fwZvNCCGtNMwDp9jnrUNN+3vr2nsIRmfbbbau3ew/njDeHQ26A/EoaB1pmLy+X1HQ
mYlPQMM+IQ/LnK8XcqcR1+BQ/kiIbP54sPfeTLY//zPYm/VCjbjcZMJgZkyFWBKe3cEQFE8fj/L+
JRHGsOxWERu+2fYUcdZqOXIDR29a8RWvRzPeR8jDK06OQAs/Hu39a/r3aG+mjb6n0l2VjDaX/s53
pr1nPMb2J3Pt+4Mgd7AXERlu4NdPKez9OlcVag9pTFujuF3iK7Om/uRS3ls8OEb8zyjLjf3TMpv3
s6lJWeRUmoYrMzjNcFMkBWbL/T9ezptXvEI8SwI0A/VOuZHqR25/9Wr7k5ft3dcAQQ/hSdRn2AS/
vhoWYNmrzlo2J3pvDH84ot6Xhr+hyEZGcPDJkf7de/fv0d5aTmjxJ50eGC1y9XaMAjKhptVEDzzu
/rZGk0UxWJZ41BQcq9++DKI2K7IbJ14G016jTt4p+XfTDPlCXw3x5k3QAIjM3hh5E3x7Qy1blt0m
dv5X7xu+VnbErLjo718/IbpISUhPpeDwfPZiE4NDua1Mai6feQXffTisukTB8I+/6CIjdyL8w2dp
hzm3Gn0B16RdtzbRterh49ngryNhFLc4ki/yNZIg30ynhU1+T5qw/yo8sXOc+qg1fZm6u06pBnw8
1HJ3Xq90DIWrCkW189vQ+vru9XYFmxBn2D40/J2sp0dUAnvggldGFu+Vc0mTuCD//uNB/zoRMSgV
XNIT0bMiKXk9aDYHuVAEY9MvAWzjPwVlfqX08Lc/XUZZ+KSClvbiSnw9SmB1SJvBH+yHdN5i96Dt
qLaZ+ZT0NqUO8ckze/eaOMtT9sc4+xeBd433yotqvqfWyDYwUva5QZdy+NucUgTktmCQJYUM8cOb
SW9wSyOKZMcMEfbrwSbIVxUkPXu7j5/Q8mPevhak2RK7QZkGi/Obe5dldhiEfV7Q5WjXYQKpzqAl
NN/1w5LRHG/K+u+fNvFeuYRocPsCRIlvRqSpm2dxOim2tTYodOOSR7qqu+KTGXb5MW8uzMIjzmeM
VwkV2ZtPy5xR+CaZVPtIm5nYyMpsH2Qq0s9U4u+8DmTFolPzEdsL1PavX76oIEq7DcixUKV773qw
zwfvBkfN3z5uLPJ6By8EVRP0KW8mP2vOcif3HYWCNIM756GRTAzvk4X2r2ug5VmSABtkrejB38ok
W5n21djOam8H09azy0tlBoAk661NBkvhFt8/fvc+G+7NNVHIICzcN9W+HqYdtdhradur5QgQ1Mmm
KfXX/8VwJI6Q30OPB83N6ydVxKVp96JnuKpZk7CzD715HxdkuidgH2i1fjzcOxMupWymdoEzApXP
mxdjCnQ8NKZS+2FWAB+iF2+ut8j7wCRcJdN06Cb/YESfHbPeWVFejWq/vshOgACZwM/sEXesq2RG
5TZuJ53sMwDEvy/wbyVJPZSK/72NhIJb/qOspiaJ4vZf5+QHz6r8o/3wb+1/lVcv6pd++5eW3+Z/
fpb+1+8/hom+eWlfXv0fGhuEOd12v5rp7pfu8vZf/++/6OnL3/z//cP/joR6gGz3z//4UXZFu/y0
iNCrP6dFkbDxpzdh+fn//d8tF/DP/ziX9Jfy5OUv/8l/JUyBUP4HAntMJawf5O8u543/CpgieopQ
OHL8HJsUT87IPLuibNr4n//h2f9YXqEFvO4HSDOZhGi9L3/iWv9YGl02ewhCy2hm+H8nYAp73Ov5
jMQzNoMsBku3ld+CysbrFyhsjXIpoKtz7Mb2OvLdVprrsbFVjlI80wj+MpUiPxMVHO3uccQcPxIv
k8Ul4BBJdvGXtETj9UvElpTXohJ0sTsxDd/tGmjFSxZA+D1kqXLFS1axBYYV4PTzLo30PF/oYqq6
mzz1MowF5O1vNB6EHBZtHu7hKC4G5CluITFWVWNZN1PmgD/IWOP1mupC8gCCxVmnXj2oB3ZS1XAj
2LapSyNwc8QH6GfAfs55QnRlpm9blbuPGdwP42IKvLR8cucUttxGwsg6sAx6JDLDth/oyCtcNBao
E62Ss4Wq7ICiB9V/OAYQkEF4CPIIm7FLo/tZuyiA8FvV8qeoDHmJKKof10PudA5p9V1/AnQ+qG3Y
Iy8AQVK0xVnnqitPY++VTrNqB3PKDvPg+OKkYsuct01aqvZZDZlNPhbhLfHRbmDMI5xAJvMzC5wq
OsZGqgqAmUP+LZqrFnVBYgzXVukk5hpziZ98mf26JJbP8wjkxRTxQ7gDAV+eHlFSYSEkEsp2Hwaz
9aEcqcjYmG6eQ4aNPLmWkVcl2AvHrLAhXA5GvMm8MDJ+4SpF4pCzMoy4ZVoPVrLSoBGSebCrYiUS
ktZ5KZo62M06na+ilqT/FdTrwLmEaZPiGhxjKzG3lQYwmkCxhyEXrpMJTs/KmJu+2ZXFXIabUfOb
3irCHcILt8Vvuslq2zj4Yyq3zlD6d7zJBuHEiEzaB9sfM7feTlBou3ul0KjtO+nDdV0JEh6bGw+C
UXnVomJYXpa2rzzigGFWuhbJe2qOAORIPbRXuVRW9lQ7oEvXsg4BeWOKtOVBxhT+zUPoItT42cMi
dI9DgC3Z20FAQsTTU3/OkSWRUb8TBnZU0AxTO9wpVFGXs4Xw5KvFm+A8IaTD2tMXjersXT92qhbw
YRKvIBU+s50v7tCZ2UWpkXdsgtAnM5lqYKiO0WgMMeJb5cy8/VnD/hMYildX4D+s8ZvrxGDJZ2Sj
3X3bKRR7UyF7vQ1EFEYbuHsGZk1zHv0DmdJZiiLFnfItdpZEr1ogYskh7HRFqu+Y9qRGOXNjWM8N
W1G9CjvUlfXa4sqnzZjrKuCR27mbnk2/mUe1NUZUXtATBVxaGpzpYIhVW6XQfDauB2PU30QFPPBy
nWeddp2NK0amglVcgpB6CnozGOAMDVky/UKUVnrfEVEPDXNE6aFngqwODspbmXXvtVsacJX3WMmZ
AvZCzJXZgosSoX+OOQaTi5sHoV3uKli8LWnInZ2V5UVn+EIlK8h7yrsXcyLH/Qii0vlWOdPYHJxA
YwnxTcCdD6GyanNdW62YobgEff6lr3xkSEHh6GSLFzAGaQED/C40vUiuXDt01SGR5tysQsdV5Smw
SRIGTu4l2UXtGH5wE5WsxOshldXPaNRya7aTaxwyKO5q3VWp4YItmrN6UyI9fFBGAY5Kow0tdkiD
PezZoECcZ2g5ExOjlzT1vptwvTwPgQBWkPWmi9EzrKZn8Zv6WI+JWT/U5TT5myxzUKbVXek+03JG
CDRa4xF3WdCcoF12l3rU6XlydDZfDh4PtUlrDgBFlETeXpS91WYrzg8GUlAr6e/mpC+f6yiarxz8
2giz6gAtm9tf66BsSj7/zLx2VTKTiKXHcp0UyQjYBLPFKq6qcjeXifE1mo32a4Zt+ghyb4mbygnN
OAyDkD9NLLQNEBBNTvgkkScFurgQg9UfZYUSXFpVeF3PgcQurvroUQJz3WBDswS4UV1vEziF6O0G
9SuT4fyMSpnaq/LcCdEJYDjvCKKL1IKQl9i51rVdVWs3HiMX7tlgyrXqGu8MkK/8nuFbf87GkAZf
p4GK2MmYTfe20amzsCLYWG09VcepSGsgjLlrkrutuwxhZJb0sj3KQcfFRVbBLTuHhtmV16JNuvuS
SCRirAdt8qM8525y6ngX2gPKXmxs9MSLSlFJgX2Ubk0jFzfmnD9kGeA49AH+gxm1ANSyUMG7kXEE
l2uBWA7ruDH0l4ikFHwUdZK2T1M9ZI/0D5puyzWYaxCdib+OIrc616guvyoST44DsKHryAQCHUZQ
W1RkxXfo3IyLHGzzZV3azD9uX55qFF/hPbQm4zRFM1+kgJt1jrwmGda16vPjEFq2xsyYZvUqg/V8
MicYVmZWNJdd5wY3IclsFzpv5Xkgd+miyXJgfzoHoGTxTsrWD0lqmOrmJLU5cwVaf+mnDrh6Mxln
OQM1trGGnITb3mu3sXnJbPqHapLQTXIty1XNIrZNusbkXY4aMtlU8lNAUkgAuq1mHWW3ja/T+2xI
TSTfaXt0HSNgJljY4aUZyucI7u5Xe6rFFosM7w6KMIhiVfTVnLVD4Nc8oFdCORUOPfBXY8iRmrKA
DH6UXGDqVquEvDIS7W0z35hIycvNlDQD+szevxPz3Llr4PC0PP0ZRk7TmTtUKMwbmTumL24qXTKr
ywUOA6kxWCVVxxuam8G9Wc7ptTlW6aoeHXmixFEfOkgUe9XO2ZcElNA6VEjwYEIGV2LAqGB2tvUS
LqjVAS3wfUjZZCAdLwue7QiRM2u6deXbaXaEEoTsr8WWGpROcBXWsXyJxPQry/N4C9uR3kvkurRG
ku5UKds6xLQhbhvIpnegeWKIJZ5J7jfIq2sqs+oqT+rF/5jf1Ik7IX4PnM1khQT+LzWFyuqLC3T1
waHP4uLEZGxsnGiK9z1Qzd00RRXgPuBlKa3KYpWqWp6CMk4Oo9/7D5poj3VmanE5usq/NdJQPdlZ
WFwEvJZMlw3EpTm7AcYETEl5844AC/cpmhdWmqkiQLMdiRSU4h7ItLyaRjfns5kdAqsKWZwFfbwD
kN19akFNdmr3q9f2P+JwMveRQI3u52l60BYgpBqpDCis6Efb46GUjdWTeSyiQ6rSHK/aZG915fCR
xfVF3ibmZdU2uy5wsIzPQ3LUPqf2KkmvOMe3h9pwQAFILA3aH8pLF88q/aTYSFZWXUcJyaHSIbgq
cYJ8j7lAODclR/8rtwujX64fpN+csivvfOXXW1225aEX8XSZhiPaYnoq48hkB3JxrcpY/cQO2zzW
bl7vTQSX3Hzzpuj4kPfpqO+lnYAMZabZtIW7g4weHyAJVKtMkSOp5sFfqyJQ35zZGcSmNMIOTE3r
pjeRDGMbSpvb3lbsCS+dUHgwWLtpx2Id7dJmbrZenUP9M+K4l+ipm+Dk5PF8LAKokUMhvrDvTW9a
nZisXkDdDs4Ysg3UtTudVAXVzm5hWrkT8NNVyhu7dgzBPjyse+eqbcdw1Y9JCJjNL9bREP9hGKLd
z47FuoNH27tvU41T2esN46VzTesU5rq7apzSL9f1XHU71lcgWyIrf8TTYn6XsKHzuqm/8FrLdTNK
wY40gQk6WQHJzHHIcUjPqwH0xhWRLXo7jynEvjEqz6XH3s1jO7QvUzf6RQoP9ZksSHFj2SIESh63
+7hiW8Z5iF2hpyBWLpQVclfj3RAn8qSrLHnq9TCwww5CfNJOcR755prRdgmjdvURpHW4CwB8r+DC
pLAMZ8S8GvQzJxAOFiuo2d43JBbhbrCz7jS5zDFj39tfoeP0R1wYrB2iUJsI2OEfcWteZak77QDI
NmdV4HuN/WY62UimKA/r8WSBtmoxLd1VXgeLBmrbUQWzfBax/lLEtdzJsAvgn+eEVc/SDJG8F5cl
W69jBKN0R/GPsi9Q1rUwQgycs4z3gdD9veXWzx2kS1ql7Ow73cAlA5C4rcYCsGTRFBtNFMyKs1Zz
F0VpfvDqGKgE0abrMU/1VV0ryU0awgk2oFeuB3SJR2rr5taOFlNApSB/h2p87ob2G1z2/ORliQDb
qQQfefG1HZOYXeFs7oO8FDl+k2EeNihGyMtx5mqXil5etrDkT3FCWmZvEZFTQX48Ejkq13Zq32eB
rB6KJbw9qtzsmen3W+GTiRYlpFa5gr2NYclNXTcQJFpJ2IjQL7xg0wHvw7wVk1veTWXlb8qce904
YbEbRZjdWAEOja4v1Nnt8NOzGcB4MFb3LtY/kjTd6cJrVb82MWWu2NW6f+ROZK5ma4x3E5S4tTkV
UEh7DR7LYBknruUZMQSgCskEBiDVS09FnkOJTZGrT/M4bfVUeRw5bMBTWaXCq2Ggmrm2VBru5Ox1
FxY9vhT3P5bwfKI0ser8Jl9DgH4x/bE6y2oACqzR8js5ehFO+RbGyuD3az0ojkYQ+MZ4unXSKrqN
Smnct6Xj7mcjCE6tqXP+slOQhcxcus7D5os24uAl6IbqNik5J3JC5YgczArQwOQZX1tDIVjM/YgI
1ja+r0BlrEeVd/eunn5oN4iGlV1lPaWEJWG5TISCsoYPalU1ZnadN2V2y18a76AL+wcm1/Q4x6r4
wmG3/zrJybwJw9o7ZW7lbAsjUtc6FunFVLIJyTuHssBSy9PF2F35Q1GenHR8cjkX0NNI4m/SzrOV
NVo+eZapv+5ZYrYReNSL2Znd27LsHkqrvbXQ163A8o6nwBzrl0z04GTDqTtYZuV+Tbqi2OZJUF1H
fTk+VnwsT1WP+GgVNOzq4rjrTmwOHuvSsraJp/OzSpl2gUT3LyJmQyCndAN1vj73vttTXhfRScxj
eShMDtqFjLMLAmOm7aS8WwW/lLSpNtvBQZ92ERqIHWBw8cwJZTyPvQUPytFOs2+Zhy8qU07nNm4e
5qAlPNqzmTspq6+TMQX80sanURjuZRs20bHLwLFirZEb3DIEekROuAkK66q3dLiN/flL5RT1ti0i
m1mKckLStNdM2MOvuRHgBdEzL9ZSRx6dKunWeMMI4kUfc/TH9sbN8a6g+ukfkzhB+1wti4qAdZ+G
LRHSkhw5TIqwPgJxmzoteVWFHR3tiT1y3GhJzddRu6SySQvKQuscWLTESwwrG8MkorHx8c+vMKwl
HNGmQK1jqxEAw6Ma2FGX5zhsnSu/9JZPtuIztswXCOHRAa8kHEKeBP63XhzSJmkOJHs4m7x25aGL
x+LIet6dSow2t3PgJ7chcs5TbcycPS2nYaMRexdcfHGhdCVXnlPVbDztB6/SzjYwOzx6Gd600uwe
ghZ0thwS42HWWt2Z5tht4NWGKzpS7rchI5ikqPKaXPjQIMDF1v4K82lyqGUUXes87PeNX/1sZis+
hYtC3vIqaOscd39lPsiN0MKMukJPAAwWvyUBEWzaNiWk3S1Fy2A38i2e3FkP7DY799mWc/WSz7Uf
7GilWiRNC40YQNQ3DfGJV0y7ICYLQk6oMSTw4v0ISmBE4fO76c+IJkfD2xZeIdjetP1GJEOhVvUE
GMNkE71u4zLdmJMI1hxdi4vc1N2TSmGOOuxDbnRcW3jPCCDFGR0+siSHW8I/sxcAMRpv0aBWJQ0b
9vJlejLliDPRDOeNkUAUrqVTlGyTATizA+bA6BX5ZZyY/ckdhLmnmmWt5w6F2mCl52pysU62IrwO
mnlYFXYCPd2M8vmXJzITnlXI/UXLjOWri75SS4l2ek77bY6ND3tbG6ibZEwWbx02sG2qG1LXHO+l
iSvrUg6QlOqx4gxdzo7cIgPu90laF89Tak1ns+qyg434fw1etL3xxiI5T8Bid3oshjWKATCeVUya
Nh7Sb5MbTwExZ75cxK7T9Qgw9Kl1kmFX2HH5QFgSFqfGzJtz7qPUCfPEu66xFe9ZQGyi4nv1U+QO
xq9WKczFes6+FtIY73Qqf4a+PV8qogGOCHfHEm+KTW60iuQuyadqa8tkCbRx/LNogEwTf9XvjEIN
mFMNCcd3GHA9umEht6ljGLfUTKmD2WK49dIpuY97aj5Unb292brzVRsXSNJTZQIXE86MPS0yb4dm
bk8AyuVd3M3jZZCJak03DLxojUq+CnqX7U+U+bu2YDUM0qFaC87tu7HqYeGIEjtbmopvTTu2G536
zc7OZqKxw5omCZU2XKmiIMdM5324oTrfkZzeDl/g1bN6RI5j0JaSXbhpuji8FehLt0a75IeUwVLm
zBDWsiY5hvxZGsx/S22X2gQFHXGES+rGmyGk6jp1ZUffiSbspkfwtxUjSxdl+LE+oD9Kxg2fb76V
qZnv7Yhj7WyrdomaiDgcxc3WVl0y7ya/19+FEsv+eeysF0O38YOYMjddsdIMX2LNcda1S7kX05if
astk5+dVJcq+ZmQXXQuKP+GIAmalVJWuaWS/DFFuX3UD+017ctlRogO/lx0eX+XO+a/SaPufZoJJ
jzqS9Y2sbWL2qDDfuuQFXfZ8xBYH9wYKlIi9x6jkpJ7GrnNt1n5/HtMxOgphUB7vXArGlqnR/JH2
t0+7uNlFWjSrotS3MkcNhc0FqzU22ZUjynglQvubEkQZViQLr/vILJ50D0Yp0aCvFAHm67aeLzPc
Y1hNk5wyo/OTkPbhwNb2l0y6SyPV1Zqq0Q/ZdFcY1PBTz35j3cwOyXCpsFCFZ8O8i9PMXMXU3TZU
nbECirnZCd7HFfuCbpVOYJtDbkbSyUd3ZEIfWVzZs1S3blJeVMmyUOTGrV0BNWbz+tCLgiib8XsU
GV916bBzmmfvq0rrnxFmbooV0mIHklY727XV9WRVxP+43HG2ESAuKGbCl3Dae0MHYbwKSthaQ5jZ
58FIo51Rthx5MRpuPaGqP4AU5U9zmhxsj0lTOJTF446iTq/iZG2URI5SinEafzV51suEZGHHwdzb
M23fjy71CEc06YZi2nlua/aBpjaN46iz26QXKDAJx+FNNp8b8PCPdey0G2zpYimYEwDQUOlojDm5
aYa4uow8LzzDpxPb2nKhv85f6siydpVhfPEmEuFCWZ+9oZo3fE/JJkhGSdyYPJXCHK8o20jeNM6i
Y9efM1/nP1qXCbHzqxHDLxUFLyo4BoVdcqywV27syQB0Pg49xshc3eGMld8sa2RjRer3tihLfRyz
UX9ziMQBBWaTS1F7kX90dHHvZI04zWQKHs2mHlAGkyATziWhB4ooSlomwY2IrPwkfBWCmc/868IL
hg07LH1neh3JfVU63GErjXbDjEEvdqP2MUwBb3MUyp+GbJlk3WyA9WcNVNc8ZTmoKqKMwACDj7i2
bX0wJ5WuRnDh+7TSE2FVUU/6WOx+kxYF1nIibRNxMcUGqzC+a0oCt8I3ms2geIG7gDJaaVb6JnLV
vNfRlJ5l6A0PEdEN+w5e05UOnYQq2iScnTHXv+fz+BDVQXozyLjbKjLlDynH4wcaUeW+omB30Tp+
cmgDMaxooHlHRXblOSyzy0HoaD9KKtJuSQSaZarwssmH+aLr2UwWXNavWfp/0LyJV2lOAvKKThOW
ZCsKtqNhpHdjGTOvQb3aGckQflFTQaU2rTXPIM7btTU3w4NvT369dg0vOOncaTlLkG626id0d5q4
qI0Tut4Zdie2Bx0OXU16aTptstEykQr3GLkhowP2lkazsmnWnGmCUXRRhbzKM8/GwZ1osY5QE/it
U96ykETOepQ5WW+sKlt3pIpk9iNlbt35N6YjmRwIwC1WITGa8OGrc9FoanFmd+Xa2X3oleGNp0Pr
REEi9KmcteqQZWVyRV2X3n7dJQ8txOpdk/szk5iRZFtH1v3W76iukxSRPCT/yd557datpVv6Xc49
N8jJfEtyJeXkeEPIksWcycnw9P3RLpzjteTW6t13DTQKcO1dBZkiOTnD/4/xDdk/DmFe3FaJ299w
I+yPOi1kr51P0s8ihBfMqDn5fumMJzUZDMzYeXUt69rcZ6LgBE+f6hq5Ynnn9o7xLGJ0BB4lj+kh
NWj5y95pPLsc5V4ZQvuKrkvBDnBAkJe58Q9lHp7LrMl6gAhx+5nCVIriQrfi295KZACoQl7UNUuh
59bo37JqLve4mVsmshqdInEMQSuALeYUf71cG9P7NpTkq0KXxQrViPuq1saXpijHm1lCMrPz9qsr
OIx4qtk0lN27H0tsjweOdzPFSDZJtgsp16LvW5voljFeHpbMlncM9XzwOazO00Ys8TjeY5teizdt
W7TJZknHxcXrXggF96oe1vU9TeXiIW0i9v9uZuhPHOwt46osKuvLnNphm/hNJMvK71g2Nb9JJjPx
hVj6/qXoByoqJOnRg4EwasvtYru9+bVEmERPdm6NZp8mOVDwyGhBFppDIl40WHw0aXsRyjtDIgXz
4lA8tGhr2mAo7DHaTpU21tvJlMAyXBgCsN+6cky3ZKhTTBqF/tD1TV5tO4Akn6qWFZ5KZdUE0zSX
d3Tiym01YX9XaINFB8TmSe/HU2fNOIRj5/tgKKuPbx759xIOp8/aY+3WF/1lgIp33WLpuqA6Ntwz
ZVJfIBnB8pRCNKAJmvxRmbv4xTbde1kv9o+Z5tBG4IgHOezctQwkTysTJw86eh0PSWHpWPbVcL7S
qqWmF651+pMiRNltl5BmR523xnBlQpT8WZXGeK9KCBZbyYltPCihbd63WWR8TeJRVw9DWqf3KQfY
jKLPCIzbygmz2ixuJW+MUcbLhUqByX3KDKelqhMzNzzrBuH1/jiEgDjIr18G3yLH/o75l+NrDueo
2g5U0GKWbiOrb7q4V6hIpcXwaDcL4soUHbP8FLtdCxK5N6L4pVdw7AY5eZ+eWRUzRxRELEJGRrq3
DJ7rogt5K+cI6QyYmnmvya78NrN4ba0sSzlF92a+M6sSFEE5DklFyz2RVE4V+ZRY6PR4YOKyJ2Mm
AApBzS8Xr8bIhL5OiWbrjuAg4mbvKI15Y3JUOEz9OPxgy5v5i96uXeYuDwz4OIFgbeDQnbXbju4e
Vp1RJYrEWK6rJDX8VhiFr0p9fnNZCB4L4bbCR1ZgfcKIatxnbKpfVGsxnpZxdL6oTVhtXCWxLW/M
6OSGpRFfIQstLmr61S+VWfdbMoUkM9egj7u5oVVL690sPBpszRXuQYeqV0Pld5V619e2HPVX2YEL
lA3NqWzsvhhyYDIFWWNWDcAJqJvNUz/VtTfl9fRG1VMNum7dXo1CfKuq6Tmq4VkkmJ/fUFb2hzhz
5B1obOo8ScRulxla9bOYzaZIe0rC7WhdqKF0dk3JJztKdr0Fowggm6zuCYEQ+1ixqusG5yKov4nQ
MMBFZWBpyBYEO4PrhK/yUNjaF3CN4ntjCe1HajF+MqWKgVnP1o3bGu6+dumlNGVoBdKYw729pNmT
ncnlQG/mkW23iIDQ2eMOTQKvOFmca0Nx6WINcgbfmejOntFvPyIyUj9ZES1JVNHWl6qcWWaTEiU7
0RF57EUSDUPSVI7PFKXeoJrRwa5V8otTd9lT1MbTtSomGSB7qK51S//EjCSe+qaML4aC/qxPArUK
f5cgrxlfQcZJB3C2FP2IYIPy9GKZ1afMHS5UuC6PSk7O1yyXh7BRX6c5GiOvTyg6aFRbL0p1GTii
mS7txQQQK5CXAMg7QbdZBIujoBDX0HXzENdd4tAugwx/9b5TrfiQ5abKiRte7HZh8vInJt3P2Rgu
ZGJUL0skmDKYHCPPkZZ4SICP+JZBqWa2dXsbTXIZ1q3N+tFl+U1TIQawrLg+qDB88LXrbPajUbfo
v8Txdas1YkNh6UerRxbb0LTS/NxpJz/qJc3d2aCtU5jdns9L7GlVm36xbuJzBuLtAFrwYXZCdxPX
3X2EJe4+A2n1Geg5zPhqWhFMumxfXTmJ675uqh9Ts+iPI1OApwDWfJJlL9/QKUxvjVvZ+0JJxdri
ezD0obms1XC6UgSfmRuJh0hod6k9mJ8SN9ywKqhs/+CxZaH7I6qAFTmiqS8TfgdyyJS2vqUV1QQK
KCdPV6ApheMiHtJ0bu+mfHqZs/hZ2jpFt5xY8/2SZ0+YE6ut1LvmjrqlHLd1y+Yi7DQY7AtNX6O2
wkt3mobaa4xK365VWE+xabEmrJ/7VpSOH0u7oxs80QuYphHhgwGmJNOr+DKL0q9OHMeaj0Sk/5xV
MN5VIzOfGBp4fhojcz3HsvZZxIzRyIZfSS721YB+jKKfKbZOuRgb1C/uRgXs03qy0Al1a9ws2ghO
5ddrlspdU6Q7p+/aYNbVEZSJVIKFHdpjWkm4Jy6Kk3jkZx1c0KRusP3Qht54nugZ7C29Y38Fh0l4
0GHqxwgd+yOtovHJpEZ/SLpwfmh7yQ6hyVKUM0aVjp5MSvGlopWwh+38Ve1C68IOXeOyBQ7kKVkU
/6T6QT02Blmv+SxCJc2VajTj18ooctKNk2IprxxphLs+aw+Vxjd7tfAwbieFBKorVDgrDAUj2bZL
ID+VJKLhHsnqgFFGu6pbmkdGS/it7yuFm+tj/bYdrJ5yHvZfdos6TqeB5vHeXYR90BpQZpliWOCz
FiBIetqjlk6G5HPRzwASligPbKc1d1kddZsOEfS13vftdalJM9y1tFvmIGnUEjq+ncXgj5D1ENSV
ZoYMqTjR/wmkUJXpYmlQbmzpkJR73KLLVS5SldgyZWrltl8sPfmWqlSzY+YsQpR2fZlo/VvhDJbl
hRrqJm+c8ya9t2Qk+msMfOaTXaHKC4x4GTTeEoca9bMxOqFzr9mwiK4gP8ac1GnuymQDxz5bmW29
O08XVTSZytOoJ6ZzPWSoji6NQg9loCu5cDZtFhf9j34WhnKLliyP7mnljuOmbwyjf5kN7J/IwBJF
Kb4uShOmrUeEV4ngiRpnCvtRtqVnx89urWrZW6xAb9vQ9KUPm2fL3mQHezGYDXpdCE2aZ8imCABL
LTclmRe+6qSTn1BcfqQeg+VPQ1p4mRMcc6Pyze8BTbXxYQ4Ltwl6DfXM5NbRRmsKexsOZgazWXWD
QTXCx16IfWmN1BTR4ZhadpXSKn+jltR+t61ZfzYVM7cpngkrC8p0nn5SoZhfl3rULnrs+89S03v7
Yiwg191VM4etbanIFHpw1TDm5s4Ur3USK35duTCzUEbRsgl7xJxhpqi7whznNyvmuDQZBjnq01y0
usfW2jU3E+0jE6udqW17hzNREQ313mQtmfBVtCZL4UC74aEnE/LNmSx5aLWM489EKgJUwXYOKVEg
xKy8xaDMdm/Wy9RfRnjOLcKvkOqD4E/qKgr6Ik2FuIqnMRFfh0YjQtCftGxKXhF9xlTThJW2g3xS
MqvKbwupqcTplfpsD81dvfxim6W5kaPkyp1msG8IPrGJIXBdOOlRPSZssR2nHx4MUat6irxQNfMZ
pCJwsQaLVYgqbmPHeFHnaMq/gNXuyFevh6kDvhWON5S0xw5EV1nU80Ost71vhdF3GgnyG35OOw3G
KERZoLtUkeZAs0MazZtqNoroC5Njnn3pOg5fuEe6fO9Oc1sEPcdGyHnS1agrlIrdI9PIK3C6rCp6
BNbRqVp5m455mz2hIdJ7CH11KJW7/1qDbv+VZPv/TI99W/8sH/v258+e9N//F0TZq9/4f5/5e+ja
559r+t/P/w791daf+K3J1s1/ONILfLQWYwQQ939rsnXjH9K6SSMnyVVnv7wyGP6jydb1f4j9WtMB
UHPTWl/l2v8RZQuXPGDdQD/GRVbk9r9K/UUUjub6f7wsa0gp/xsePv4qfhVa2ceabCMuusS2+9Yn
7xpD8mLmy9c2LNp7ZxLL17AaQpb3UHY/2U7Vn0uhzNAPRzHa96DkWqJYKkuLSbosJj1YCoueQ6x0
GYO6MG+03sXJm7nFk4SDVXtRB59wQ6e9/Kxm7c4eragMegntPjANCqGe1PtObMJKaaot1Ex0D4Y9
DyPN82pSr6KUdnoQNYORBhMTMaHgjpNfGhpludxOxfVStkMJlVJNlWA0CsCaMpwbNkjY9X8and71
HuqIurzsDYOeWiHYi+8U1ksCQLTCqB4FWbzRYaziOsfY4PbXNHJCWIkdbca9Jki03ur60M9+hCOZ
9MlSA0bYE99NkT9SUSJVmaUNe12pBg5dQ+o4AUDM5sdkoQr1kqk0YV9UOeWnGmLwWqzPLarCsk8O
7txljZ8YQATJ0eW8SN3QGehEFuSSezrk6HsqimHsR+squR4qZoydIe2WaRhQfqYU9w1PHUvtmsSY
8nNXlzYBuLM7f1fL0oa+p09MlMmCBE44hXml99NYbl111KvrUB+e09juR86YKS0/FKyt4ymGY8dU
rmkb+8CN3dRPWx1R72jreXLflyJ/dRV7eSh0is7IytJwv2IVTS/VE+eqQvCUboyqwmM2TD1sWH0O
nUvZ9kSco7MXqVeHidsGTZyifFES2KarGDccvCmTxRKIkXHnC2QBhqepLbFHzNsDScflQFV1aRP3
51JBqPXnNhKLXwDnfJVk+Dgb6EPKd1uDwhrkdjXvbIwQpEDYTnZduDo1Zh399gvN5a7dxN2gtnvX
RfRAEpDpfK2lUV9QlU2lF89jpHupnZYlZHDajl2qjozMIenR3Shp2XhqqClvM7KLqwGW3gzlLp5p
OQ19K1WK7a5s94j2c7kvHLOKb3McCea1tmBjuCxmFly6fmE7l18Joaav7Ui9CS/YyC5wgs3SVXeU
T0JrV2bjQCvaitFMCw19kV9Ey3QhzURNH1J9gjDquXOp8NH0KCAHtUTwJERlI+iJMGune03J9NRv
Ryea+HbgtGBlSNyHotFLcPylmNfD+ELL6UrPnKh7RSmZBMx35j5pRPlsjg1LK5piR6zuDG2B/0ku
NT0DcYMCN7lqsNDElGhJwcyGGk1+owvflW5xho72frrCZwqziHlT1YR6SpQoKlfXFKlPoHip1kzI
m7zOpdDNx6f9Rr38/wXtvwj5+2hBu37OXxN5vKCtP/F7QbP1fyxWnTUKHFcn3URsYr9NRrb4x8Kr
jWOI9/OfVes/C5r9D74L0qr5AxMtyx4/9J8FTVH/wa4JhMQlVJgfhEfk/huf0bHr1AZl5RpchWUV
ZDksrXUE/YEOSOZpTqyuVwNOzq71UFFf8FFTw9fMc9232za51M5Z7o8NoVzTgdUHdQq/NdVsImCO
r0lye1ziXkDl1ZQYd3Nm5bkU/eaPt3D3e1H+Myr+F5Prj7X692UIsyeOk8qRpenHl9HCutCBHaqQ
bC0PIM5GD/cde+1uM8yekXyrsi/EDNZI/fOLZtk0rp/UkGLRoHhzdGg+KZqv2BdWflMrQQiVmbWL
2GoNyYHvkJ8mfDKvKeB2oPJpg2KkoPihbdC8OVfaDSEkdgVH+3K1obQehBKdxajw0+fsVX92IZYt
eIg3qgg6LFdFAFT8Bfh3PxLOsjVi6Vn495dL270qsTKxYoIeN+qgzja2pAkQhGc8ku/GAe+EzT9x
9extDPM05wGuM9hhyThoBNoKFZN4PLrRZZrKh8zMU99cosmfF+v+45f0t6EAO4Rd1crHMPTVRPnH
8MvL2pyriMvCCJvgDiPqLd2uPmPZ1Y8doL9HHOhSbmwNCsSCdHwZ4kHnqTFQncT2QbKG2gFIjri7
Ht3Kq+SLYXk1C6zVPhdsBfIbzbzFvO7VnF0Y/jOOLH/yyObW8HCQOn3Xul8y9gilemuLC6A4SXub
SCQQS3iYxm9QAy1AZ7b8Fg03U/ZDnjNU//V2YHlbUNs0sX5Fx7fTzrE9FXaqBpHja9Yt6kUfYeE2
jq7GWfXhp7Le9DvTyn1bsoBVLgixuxT4uc1IRnQPVr2+LdRt3Fzmy7OZvCnxQTYGy//ktx010qu8
JQxqPGTNJh4CO71xgeoRCogrAnHEvUW+gcupbDh8PBqObci/XxMQJ5UdPINQc04mBoyHIZYjawlA
dLMBapYtDeqJ4iapVOEg+VpIMfr4khoHij939L9mCRcVyIr2wq97aufWTQLhSmGyUzbEtZs850kW
3sSmgfum5kzYoBlOsmFfuUyHQ63HO2exg49/h2On8K/bNkj+sghSJr+IFNbj11nRMbPbkqzJAXWx
v4grnZ1WMZUv49yru39/Lcem+4yplc/9FAdpAPEGscsE4iTIdqfBUyGeISCukP2O6rksnL98d6xi
LH34ZQXF6PXz/+PznmudUGqTC4lev6pgwnuIsmeOEmZDyb79nNm2n2YdWpt/BwX7/UxhARhwrjiv
vQcPTsSPNr3JLaZxia6jT3eztKIza8xfpi8WdqANtgbUBfvv8f2h6xalwT0GcU/fdygb2tOGPp8Z
Hyew0l83A0oX+pxJuKVNetLxZbJEr0p9QIeF923jIJpABxtv9EFzmWV6x8O8UyoZ6v4J/ZTSj2cm
6b+sDcTLQjtg4oQxpK3//x9vcXFH+nQoZANqrqssiugdpJ7qjJ8ddcN8QexXwAg+c9W/TAYmMYNM
AwYbV/z7x1el54PcOo8WlOhTtovZyPudixErebaQddF0DGvv42/jr1dkViU3FAGbegqQyLQmi8YJ
cUxa0ek30I1QoQxtL1wKza8VpCNL6p7L8f7Lx49hnBD11e3Nf9Zf6o+HW4cFtlI5zUGh3ZrEu3mR
NZv4VKu32dHPDNe/XgtHyvrd8zGepniGxhgrWca1aNFvxzkhbGHqgV+nS42jTTuz6v7talxJBRwG
PwUG6PGdhX2SRzkDJMiGT3IWI5qqii7/jMZmOYu5/duXyDNkp2etgPJ1m/3nY9SJTkO9Qg1QJBg3
BL5c4jZRZH48Qt7fEhQYW4PQSJMane3JTD1EpMQQNsoDzKSxMfPvUmY/ZhPRjNCTMyvTu7kTLrJp
gOxxOMJBPzoZGAk5ScPY4YVwDZY/rKpwkIcoBnOvfqba4qmtthw6Apc7Kz7D7v4VjXq0debacJFV
Ydtsl5jZjp8mock1TWexbjCSl6UtP3Up1IEJG0DQVQg11QbDn8AmORZbGdE1apfuE5K2cx/Huy+S
38NVTVuYNhhcdojHv0c4YZMhaVQNxqV/JeRvxUwZuznMdplAIp4oqA8+fsN/vXW2o2sQJ6ch0zh5
xWnjLAXRDGpAOGTorVrTsXHvLUyNtMyMmGAIcZ8M1ei5ZuPQKjXeSunS9Zizc7/JeqWTl4AXyuT0
51oaXKCTxUVVHGqaNo4sFJPDJin61eGtXKhpg/PAMW/XijlVd92hLJU/0TUEla86F6YLScqQ8RmK
z7tFgAMnh0REPyubCMzF8atQkV8SrZ0uiIrrCBVAvM7GflPOQTO2FmbL+KKo47eP38Yv6NHxM6DT
6cIhtzkccNo9GYiCwAMBFGYOVK0C/vAmOSBE0deq/sk347kYZXEFhuVGiTcdaU3L58K6MbIbtfue
y8/DcCDMKXZvEgz5uDrvk1vzIh/30YiJLPOhm+PVysyf2LomPmHnYOePYYxTkhzUQxV9TudvMqa5
dj9m11N3pjSj/Zr/Tu9tnUgsqtZsns2TkbYolpbiJmW5oeqlXiicPm3zdXbuCvRKbfetKbGvWLfh
/FTll6HDqfXJyS5RMRUxRxjzph0/Ez6OBuTeQIuX9F+tYdfbX516X3KsJXK49GZ325AEfygcr5VB
nfvY22vFjzaNdReNm7Y/kEtojtswPeT6FSO7HO6V6FXk11Jc6vVzVV4b4/bblO112jRWMFj3uhaQ
ral/nb7lYjv0X2T8SHYK0k5zuHI5Q5le9cOMv07JV7lgOENm8rgYBz3d0vR0V/c3xvjN/LAalKhD
jVhielSxd317KSR+y0+VS3+ZcfU0vqR4JpOHMtwk0S7L/TANxCcbjY96Fy83bMfxxqJy6JaNWwc4
Hzhmm/olBifHxL2/LVGMa+MnO3xsBt+xwcvv2L4ozmHdiiKYa+xLJPGOupffsKpPOAxR+ZIpVQXy
RbsyQ98abtU15fUwG16NIxtOrnuTwuvQ7uIw2yb9YZE/oPRO5Wa2PeSJ6rI32q1d1HhZUo+kZhxt
z6p13RwyrADQDOQmnC4bcoVMIo0O02oFOrPCv58wOT3ZfPOUlgDWnoKqibBxi9Jm0xRXOloSLb1k
S5iSg1t8kWkufId5/cya+G7lJXLVYv8LpM+h0/IrnvWPDQz+naptp3WPzz/4haR/7+T4Nz+eCX4H
o55+LuzMoOaprEzaadLDqhFssN3PwShvkRPDB7DE/Rq7ZHjLS4eIVP1et0/z8DAZr7rxs8PBLbu9
g11bqIe4AxDnwdK2sKBLUnw2GNL7ZGO6u3F1MsW+RlqP8zWF/1EOGym/xver8uNBuSyoodOq2MT3
HFoM4Q1sAy/7K6Jwrgu8YNY2vuyvezMAzFDxlze+u0Pwd9M8CttDLm8RTp0EheVV95QU1lgcbRfd
yPyqHvaFvnUL76AXXll6+YuEi5Y8lq7uzW/LNlI3qFAEGWlVwEdPC9mbwdqOSe6r5pd6ecFpbIaX
HdnGMnDmmwRfaocr9Wvb3tTUszWcQsEkH6kIODZMdETau2EhX+hap3FV8ol4cbM1nIuu+4YSqb8P
ly9V/qkwJtpIiSe17w48kL4YL3oNJSupFpbyjI/KqG91+i096vq2uZPFRTXsIXtn8+vHb/zdXosz
I41ZahxMket/Hy84fdXndoP/OBittCE1Xr6YrcnxxjQulxA91L+/mgZ02QX3RByMc7rQWKUhO3Sw
AclifmpQxRsb0q9t9MVBCfni46u9P9FR8qUW5bgrsFrFlnJ8c23Wrd3mmaaU4yAcKzB3RTpuGLwR
eE4ZeVZmT7h/Mx8Z0SMqOPPM8rM+vZOviW0ye1kQczzfX2WRP77a1K6reMi432lxWc7zBIW1cM+R
1/52Ffq41JfZLLNlPr1NtVuczGmQWVbOa4Is2gPfcu4Q/peBwl+uCwt/2frmTtZRkbtSN9DfB4Vt
bvOltX2su9gFtZB4QmcRZ97d+43Qei2KRTAVTAobJ9uytKncYpANnufKQoqskLZEGY3TjtebZRCW
GIxsJ67PTOynN+lobIJ4iNQaqJbyT8cDxqnDpTHxkAd6OX6rqxHOgnMtFhDxiXLmBk8PHlyKy9BR
Z1OC3OU0hCCVUxlha6KsrbnDNctrTYwYIBD306qJEuGFTNrA1pN5+/FHcbp2rV0Bh1ujN7Dyn3/t
zP8YkhrpigIzRoeJlJm2KejSgX2yEH8AVbFHINfwUj++5LvvkJRReP4wRBFTWRz9TwaoHqsQlKRN
Yd2sURwp7TUO3cAeZ0xiSrZZ0L1l6GN2w9AcJnXRzqxq798qJDkuTF2H3S0HveO3muQKNq0MJrSL
VdROZ7xqFdsm0kUYTYv78PHdno5cbpZvkUWaYhV76dPNAeUlK8yVtA7U6bYbsfyrmCucBllY3dvx
FgrP9758+/ia716q4BBL8YocIXa50N2P7xDIQr+wkS0DnJ8knIuGbxLnRtDQevXbenjLiio5M4B/
lYb+nNwcUgUo4Qh0l1TmLPPkY8GRrWhIMYqgcu4WAugypI/hldN+shv9dmgVT63ZMaK4bRHTurNf
o28trvgXZD7L+D3LtouyjwlbVL/H8hOyNMRU2wQdnllfDdU1f84VCZwuR17p2e2AqRmLxt2gfeLv
wAbJX2CCoWFvnWfrjypFQV7d1VJ9+vjhvhs+3KdN7A0bLypztAKPH64DsMWcnawM5rp9DEmbI3PP
wKs9VdIzrVo/M1rfTQzUcBg5axsFbc47RP801rM1xUWCqI5jIJpnNhAuNoZabPI8f1v0GEOHmtzJ
0rj7+Eb/emWNy7O51ddy2fGNLhqi9L6CRTqn2U8yMseNPZqm38hY2cEZ3brd4qPqFYt75sLvnzC3
TEGQivmayCBO5odBJFmnk3FIl1LdzWqEyTuxOWzNvevXxbmV7F0zwuHZ8lw1Y629UHM9+Vpyc8R5
0y8TQIqORlUXtC3K3qKbDuZozTdVN21LV5Y3NMqiwMo7IOzRuZrLr0ye46+HijP9UKrN/C40Y44f
tl7b5lS00xToyP8K0IOqgjb+kybZjQoF+2iyUVH671UtepIK3VM6rMnBiLtdmR8Y8Es1bEM1w3GB
0AkpMdBHgS0eqyZSaz6Q8jGmM+X0W9W6c5sDB3vOoQAlBi1EKIlkM92GzTPNF9Ex969/8hFq0JVa
ChwQFpf885hse6zN7HjQ+nCxq5C/GhwliKwzY/5vr8Rc3z7zCE1KegnHT0OmmhMV2LopQ98kGtmP
jln0lzkHEXyumj+Wqgf9xwzayLyv+g4rKxGwZya0dxP32ixHRkAhFR4otM7j30ENzQSHLUcBTebE
9YBpJHjeq+Vne7IjwA3zZiEf9uNP7v3IZyU2HZNcvV+t2ZNPLneQEfdtMwRLvwTDMKAkTfE4RAZl
EeMciZomBrdwNOh0Sl0Ui5FIcFlWqeNbHMsBT78y9oF6r79UD8wt6meYXta8yaJ73H0hGGTdV15K
zI+0M9ugGq4kRZ8O+ZMvMq9DzfVpuYwOUxkQ5VnApTNf+XOYvgzuLZLTtNk52lYRPRM2kiP9ecWH
MIQUX5iUWA9g3vHO5+2mFA/V/G0y9llMCoVLiZyB5xeqz8GIP7FP4L0FR5EOntH4XRGkcYDQuDGp
PoBq9u0mcMrAHvarw91Fbr5XSOSmlBFvQb405i5MfR18H7vuEI+hV97pt8tdD0YA0dWT/UXrPRQI
cebPyl4r90a6c42dEb2WDib6HbXn5cblSCd9+h8UtcSjFZHnvQfHkLs3BKW07bZN/b71UvVQd9te
IzQZyMwNsZY9dgEXq+qO/xHgEFigRezm/gDj1STuZdym37v0Vo8utG914qmxH1+Jm+nr+FZcWt8J
AL4qfwIQlZm5icxbiGnjfFXpPT6bbaZ/CucXgE119pIU9wWgBGRod8iuI+0CtbWSBJbqu6/x9XJm
hn63NKwDR9CeclW2rXThjgeOkmuofcOFgdMRGtO5pF7rNkUdvUPDMunxxQJc1k9sgSCLbu7h46/k
/Qby1+XRl6xNDsQ067j+Y9OamORzi4EsclMtN1WbEh3BiXWWOwVcA2/LpJcjsbVjW0EgIItzyWTv
PlOuT3qFRc3HBkb+btPMDadWGzHUlO6iiOMel8XwCAqEqkh5joT/bh5iX06hx2RtArCOmvb4Zp0E
0aPd4T9PjTbad3N4TYV+W2NqR62YP0c9gyGdyQX/+CGL9QR3MjlwXcRC0NDpR7snk0ORJU2L2awP
ihQ3hSbFqt/ApQEx2NgxaxeXiamvGgjNRz8w3fa5ZW4UmWg+PdIlKNimbSpSh5eROhDBFT/xjjgX
7NtE4S+mjLd9olBfXHWKPdHi/3b2RntMwZyTFHGPYPbXEfzHEMGnK6Tijk1A5vhlaw6YlHEvjOwZ
hy5foRzVlzE9c7x/t+1erynATa5SChK4TlYtmAROB0G1YZvWLDvwZDvLGi5kIy5p5ChMq8U5udX7
gYiGglq2SyiT4JR6cpcyxCRkSCRRFD7IKlZ+5NAenXFQbsa5efp4QLwfh2svCBnZOgw14rKOn2hS
VbKzk7YKFNaiXaNSjYOxxTyjbLB5BWXkuhdsi8vtx5d9/1AZe6rGCizIZaQvd3xZl3QBC+AU4AMh
G4zi3Qa5jbrLQzEDmQFQmg7nAlDebz90Bsxa86QVTuvRWT+NPwZPaXYa1LWsCrRJ6h49IBLVJTVN
axnCA/ryhEJcPsI2LSQ6WtGA0hsRcmvZv55mYZqvKi3OqkRgnp7jcPSC9Gn0AoG6gDQIXKFwczC/
CbGezQjLkiE8WXEwmcv9x0/9/cA6vvLJU8dbPtiw27iyHdiTE26km7gAB0ybdJEzM837xeT4Wief
TU392WY6K4KuUb7PDuf9eNCRQUae3t8s/ZUh0mYLlf5cJMy6rz+e4Lgu0ypTAVUyFJ/Hb7lIgFvU
Q0wREJS4P8wdbnuljM7sZf/2JNnWc8RgoUAVefKJRouZRkosygAYRuknqoXZb4SAGiU47eNzYoO/
DF0Cw1flJafUXwz745tKsT+5SwUnJJ3yl8TK3jDa4XjVwuuRlaMKm03FnjrObftA5zHa0wo9fDx0
fsUUnzxXfgWTCVAH2o+y8fhXiFqalSyOkLPk9zpey+mlHdO3T8sr+CGQp1qZXFYQZL3e0J6NWYEr
QiMAMmboZVjHrloKGz6XaDfDYEKJT9lzOnFR+7GC7Qiq8Jky3/uZjWcGOI2BxtGLx3b8Cw+6meoa
stggTpXbWgL4jox6a7VZkFvzlnLV6IGb1s6sUO8GhkF/mZIQYlxK7qRbH1/VUUIcxV2aBSt3YguT
97syTr5r2F/0InP+by4GXInUBU7y1GiOL1aRAtzLLs6gz7QRq3dGTyPTvg01+FX6th+PgPd3hj4S
xw6HN0IU3kmN0S2pYxvT8IBE/KNtunJfEzcCEiIoNfjC//5iq+KMvSihJbSpju8s7AZYBwAUAuqX
eyy5OzM0pAfKidSRxHr7+GLvFiMcUETdrPsx1lvjdOM3KxOiNrgQAdBnik6pBbHNdZ5XYIBW2PJQ
xKN1ZnbUzl3zZDFScH3YMqEa4oRoH2AT7ara6kEbDerXodM2VC5oYzfaNtOsydfidh/Fwr3I2Lr7
JYCkhcOZNSnGpR06MJp0+4xu5d3XwzNBLECdhoaRpZ4K1aYZyArlSMBGtaMEAzk9t6L/0VQh5PRh
DtwsvnPysT4zy6yv9WiSQdxDTB1mNcEog7tw/NqLycL+LnKQqXxIh1xZfsCfOVf//9VG/Z+rEEmm
6Rbkv9VMsA7kUzWVg/YoEqQZBVke11s1qRD2xpSn1WK8xw9c/wA0cY+nW9vPCvTJwdVeu2z4OhvL
ZRxDI1TGpV6hcc9MvPVhVFd4nKY/di2uzI9H5vEi+vs3hV/CJoFyHcP8ZDYZKqMd/xd7Z9YbN5Ku
6b9yMPdscAlut8lcJdmWbMmWfUO4JJn7TgbJ+PXnoar6jDNTRzk+wFwMMFXdQAPVrsgIxvIt7xJq
cUpV0vlg+cXHvglRkeqi9FCT4/rW9ziJbiAwiQuf3zj+EoxsUkKnor5YsCyG8icHMC4jMdAO4kwk
/T5Fr2UFvWHfNnm+xW7C3OmgojsbRHFoRMlmnuJNgrxxdSjttv0Rjerr+wtxkhy+/h4IgziHcVTB
TtonD+6UaqOr45SwRuzLWVuNBchkrUVuu/G7YjNGeKOr3n8EeaOvCpSaL5zX4+P6z/AUjV5JkxAk
TyKnJBx0KVOGlx2oBgQ57jVEppWm30IyRw8Eo8ALIx4fwH+PSJZm07TF6+vkKNQTyrM0FRb14BSE
mq3c28QK4J0hABvP1r6RqH+hQfP3jvv/3KP/xX3y2547dzj62fZ4Njz9PKLTLn/mb/aR5uj/8niP
+Ns3ORy/0Y9AF/2L2xKQiGsS0cNA4u38h39kiH9xfICQkO8vlw7n6B/6Ef9kccFb+EKCnoNlij8i
Hx3vF+IyfhAYNqznfO5tXV+e79+yG1TA9SqtiHuJzSbgN3C+9ykqsQNaSrO6L2QMdGhATXIaLTAt
0TB+cxBoeCmcOPxZa+5+EDOtc7NOwVGIyWy+GZa2K9u6upXZpH0RfefdqLT175PUamgiIg4/mMC/
JjxlfzRDp99XYzK8dLV9F0UuDFrkL+R6KmVznUoz/tQVdngVa0jsOxWxII95Jz56LTKWboEE7GqS
nvHsFIP9yO3d3s7SiruV4pRFtUkBauoLOKwqQUaQeN6caCDlv+a68+lvzkZvIz8j9K8GamnPKuXV
Xo3YH921UzEgtVL3+cpEGaAKzNxCvhCuZrHKUVaptpbsvEOO6MUmtCL16CDOCCAGZTJMAuWPsGhc
lIrHCYMWP3a3+JtFM/FsFx8qPzOf80pGuwaCfjrot6jfGQ+gLOtnK1H9V8i4BGRWpOt71yz9YFJ1
a65z/FZQ+Eibg++lub5CMldceRKtlmCeBvRt4ix5+m0j3/79sv1O3zq+y5et8YodNtmcFBVgqR1v
jTIDI0wiT7LiUEVNqNEf9Fn7Jxj9v3FzyJcWxvLLf8DC7/5jO5TPP3vsyP5fIOQvac9/T8iHv/jS
nZikLX/i7xtkMUkD7QDcgajjtQ32b/6i7/+LpIG0yqLyCQtxYc78F39xySSgX9BCIHDh//JfFwj3
0fI2+P7CnucmWeAa/zaI+2dX4C33t2HcG7tkecL+d1QEr9LBK3rxS6fypPPin1wgmVAorcm624lB
1XvPpkOhIlRr8zBM97+tyv/hUKwAiE0oOiYIu5MN2YiSokPa7XprEHu3TB6NSdc3s4nI0vsjHQdQ
f0+Ktjkpkm0ZcEBPaspxllcTkVy304XyKez2886TSb1xNbfbVpQ/P4N7bm5y2daP+SCyh/eHP03c
Xxd1CVgAYgixRLTHM1VFZ5uQgbqd22jTF+UP3RYRyHSLlHb4YCdlulNhkz7hjJVeuUOXXTf6zNVo
qmp94Zccvw//rARZDv03QC/GafOtkUM9aCafl8AbzcYeQ7U71G3p2MdOAdytgC8xO3V8HYdG+9FH
tvpDGcbx53DUB+j7cwzoFcGV+8wpl5S6B/rQj9XX2c7cvRwr/8P7v3fZAie70XUBzJCW8YPPoJD2
lORZOql+588tlHdTon6P1RiiJenkXlVuNt+/P+Ab2991CXZBdNCwRfvi+EslmelPPeYqAPtwqihN
j35LKBwkxftLNQJe9vPJ0Q70sWEGKUPL4Xis2Qcfpg8tuwJtrY5SZJkeKl2X/Rq9ieIRU9Zy4+Ce
s6ixGAVy0a3yviAjipdZoazyU2Z6Ess5v0A9I4uc6Jsq4YNpRmj4GzuWi2yB1YsrJ83oDFt4nGx0
3pZyk+IsQicqzRRiamDkigub7HwNqUjjssgVwuTI447nVeaJjOYk7HZZh4UJgl8yECl11VB14YXw
+DggX7YzQzm0n2jyE/PYJ5lRp0kf0F3F/kik9nEQE3E/KbxchZ3nfoodYoWhRCXtTzcJWwQ9FXje
yAJzjx9PMJ7RJYg9Uh9TIbWd5g6MTrfrAmEMyfb9oc72yALRRzebHJWIE3GB46HKFvG9vpftbp70
8aqbbH9toHh24Yu9NQrN+EXSwKWMedqGqstODFPpNbsSC4F7P7S9fYiV1SXL7JN0ks9FvMkhXgpi
wLOofR/PpsW4LE0bncZxBwP1YLVa9oyZ7Ey8Y7Xyhz3L+jlEnVms0dJ0UBTPcCxZke0gIzsD58s+
pENErRh3KjykcHKBhvD+er8ScY5unOUZxVGe7JIdBV3l+Cf6M8JYqsK9ftCaegOJqDzUYyf+Qt3D
3isl3ZWKJ1JPR4vWhQSzwKq6+8wzx7UzDMZVgVzzlSqr5rqvIu9vSYj/9nE+vQ6h0GEt5QFvFUvZ
+RVo8lt0bxRjiwj5WO40oXTkSLrPlayR2ueo98rULmzzs2drGY60hF1HGci0T1sl/tAbRavbmI9X
ycY1ajuQ1vAgZPG1zWZwXkOExRdgN4RsthgvgIy3797/HKdXyesvoIpq6x4VZ6o0x1/DwbBCbxqc
3WWP9zlKG8UuixFf4w40du8P9cba8shwxmi3kaid9p2RAE1qyiHFLnFsBBxtbRUjsh0kEh5F07gX
1vb0HQZvv+gxeSwrmOEzdh2KWCWKQXO+M9wUPLzQpoJukwE0h9S+ucXlwNvjCWZZm9Ss5f9gcIAh
fFGc623YxMer6nnQsXqvzneWyDRKO/VsrlNXmldmgc45qNIuqGjB/xwd5esXrprTG5uJgyRcNCrY
W9SXTq6AaKaCqxtNvlONhxKNE2db6WnyUx2RcEJnnL8mqdle2EZng9IrJv/xTR5aiNpL+v17Voxm
oBc1FtCMdDTkXrKpEYhpHE5O+RJmHdoC0WTPm/c31NknZlCX5rrgyMJtPGVahXnvG1msm7upT72b
tvWSPb1qcz/bbrqfC8/YpXmZPY2lVlxgli3T+f0O4+p67RpzjbmEeaeA6rFJfVV3nrnLphjAGSf4
xu5b80JH/I1RMBtf6NOUNKiEWMeLahaSApgXWzv0eiSqqJ6BS8nUXFjF13/NyWQoj/AX2Q9h6yl4
uvMUdUcjtcB/hM129FK0mvDCW7s4VbeBsDv9asjnaY97SH1wsYe67pCgDnQF0x8jyfwjJZAhv/BM
nN1LqBuYsEkJcyAZc4KP545Kn1GUtOp2bdF0XI+IE9VTSxFEbw7v76KzVV5iXy77pXQELAe5taOt
284OGpoqNuFru9V1buox1K/5kqzA2eUHoZ+gF5ttqlpwF5b5/vawQEOXOGsyitVgVNP5ibvTE0hi
7WCKfS/hUfzhrChSgbRFLpy/8OU7GY94p0mUEvmudo1sj1+FS20bCs37o5ydQEZZCJ8Wxw+I7akS
RSrLaAB/mO96VU3PlTKcm6YrKn2Vek5yhQFAeyUiU8fF0UDE8v2xT1NOGsLA0F+BxAsl5TRGJKyW
44gPys7uZNishh5bynVqANoMKwsdkCKyM6IeeD+JmUdg6BDXuYAwOP+oy0u2XHxc2bZ3CnLsRae4
dIx8lxGJ3Hl9awU4XxZB66GhPw6jeaFbcHbLLpVHQgWdkNVhQy1b+fdNVDueVnhVvisSJHtD2Gv4
PMTOFy8z8m2eZv5+auN+//46n53E10EXMutSr4BHezyocFuFG2uPhZXX2WvdqqXNizbkNsqAWnNh
RU/6D5RVT0Y7CccXJLVjVR2GmKFfNdTyOuN5wPos6LW6/lo5bmFcYfE3fycAbudgdHDKOeBPnF2Y
9fmnNck+oHA58Dqo/Sz//LelljHOAIQM465exD8yzw/sGbsIaSDWqWXV5v01PruD0I4hNXDowZJu
8aCdjGbp2Af39bgLk8Hd4nrl0vDFBvD9Uc6yAzB3ggMLWYZWByT5k7SqxAVTS4Umdz1EL4lHmeFv
RT3LvyaPYBzRUDejBGGn9T4fSi9ZjwBzfmaIEF6LTmgPppG4KTrdyl1gpRnpw/u/73wVSGaJDmEq
wWNHLOx4FdohR6E77oqdmbPUHkSsrUxH7cLLcnaIyGVpAhD4LihEKG3Ho4gGPzY8UIpd79FtGypQ
tKky57VYnET61vmK87txYcyzmQHJfwUhGcg52eCyj8ecmr4cSzzpdh6R/GMS2uVHZBIuZX9vjkJb
ZAF+LxXLk/XLOp3kxZyHXVgP/sF2w3ALR9C5EPucrx8cflJM2LPAUwxx8l5yE8T4D+rDztHyMdAs
fGEHbTY/tjZXPtFF/0k12SUu7RtTM3UaP8yLCh/onOMFDHlfaq2iatSj+LXGW5bWeAVO8g83IDoZ
vM+guQ3QF2QNx6PkDtrP/Kff1ZgeNCs4QiD1jdT9/P4wZzcqUSOtZhr+PJq0pE5u1FFG2CFWsiQW
oOc/p/BfGt8e1kUVNdv3hzpfNzAdJjPC5hP21Gl305vwpTZDt9mBbILaE9vOxqm0p//BIPQ7KKYZ
Ou/EyXxkq3IvKp1mN0p86Lw5Dm/8KJQXUvO3psL1QMiPujtBxckZGu0yjpU2NrsCkwIEsyn2Ytxn
XUhkzr8NbXhEeYFvocDEKTreAnFqy2bsKABgQOldU1TH6Y3M7eMg2+bCNjif0CtQclHtgD0A2Od4
KEOz5hiR2GqXGHjnIt483c+a0i+Et8uyHEX3S+eCtIz8XrB8p09LDLCHQhpKAnk0FXuqMtpTNhTh
FXiC8XPilfOF6+EsJKR7j9yjgQiKhQbIaUjoRjiTm6iscIZksWvD1v2MfLVAT7Ayuitt8vyrwnXS
YIyL4UJ4dP7tjoY+y8rM2cbbPB+RyatRLMYVdt3PwkABdsov3BTnqwrVCTAvgpCUzc82o2NjU4/3
KzeF61Q3ZldgbpcP04uBccEeFUK0Yd8/Y+e3rm2gp4LSGhghGGXLZvotHtHGypybvO8pnijnymmN
1MP6yHc3FqZ614gvFze5XSSb90e1XgHCx9tnYZouJ44U0QOJdDxuEooSwTCz3IHqcpAvyVqv2OBl
1T83AIzgfdRVneFjCa1vk2qT+dgk0fSCDW7yF84ptIBRnp7FptTHxRWrRFF3I5o0orbGVk1h9Mv5
I/mzTHCt6tx+o+exGa9CBzsUXDvsPAtsZwiva2tx8MaOBoB8Cw4OLVsvqw7ZZGebbDDEYmqsuV/T
AdMSM7K/6WHnzoGPEdW26DxtC24vKlaeyMlr7QTVOGxJdC3fYP5o3WderXJkmxXI4Cg0AYEnNRXK
FW6k5hBUSNzha2qrUdzgRGAb+6YiUgrm2kxuRacPnwdhjV2g6ap86spmPPiSAkSg/LZDywIro+Ku
iUp92iDbD6OiJP65rUjehjViyNGtMAr8aLVBH6xrvKLULskyfC4MWReP40wZd9XK2TfQgJDttF2w
Bx9zIIj+imljSYsXZ7iTXWahdhAbEzSWEr0FbV3qIkcfAiPP9GaphbVrYJpzvM+7Oa4/tLhQ2AEb
KFsIio33c6hbvVgVbt6D75dRbccb0TUoTEYtLmHBKKL8+yDK/rrxRiouAvFNtY+wRPykIH9122G0
rWjrm3gFubGJD4DlTdlXKx20n1qTWy8WlYxiZ5Ce4XLQ99FO5dY0bFqaYuPKjcr6IZdFihx4g5/q
xkx6BAxC1wUGhbmY86iFOA38cmVpiTAwEzXoOzeJbLwJqrH5qde+0puVhWn9kwP39TGfAIpt8cIo
ml2PX5t+48zSA7RbRH6PJigaYkHRSn8RipQZzggq8TFhQCSpfQ5n1cwYuWDxtIumUvSrdsTcdB1N
ff+pLToD6lCBqaLKLFRWstQCat0ZDewSHUvo8Eb2I16KVVKjy2rgDIYsOA1QD3I/IOlVrutwtiac
Gr7oCDQPK3x3jDu81eFQmWmRTCtkK+ZHc850dNX8ePoohlD/MhsAfDeJCXWe/V/ILxEXBdIgRYaR
fTj0/YixVJ60gVkny+LiSgukHvcKAR8xap9x1tZ+1HqlPcd56eJIGj6QJCBEMnmIRlN62jhC4s7T
jbG6G7yS7YXlt1ethF45N2Wryi285Wxcm0U1WHscn5sHox1VyaLbXQG7NHE+D5C5HWobRrgTtjup
raaPvr9KY48cikdndlcWvbIvbWYgPt4Zc32jrNTPNuixp/OGmAHQ3VQCtFyDcIEfa+j5hDuQGaIn
rkfzYoM6Rxpt20qhzd7gzt6lVnrPTktvs0irugDi/DCsallRc6jIIn5mbRqWa6tjV2HcZxg/pmp0
/VULEOUWSoBtBHOnp05guGPC1RTZ8TVwX4mrdZLH0Vpki6/oZHgxLjCgGcGeew3+m36c2Q+xafbW
Wq8N7bELzfqpw5QeSo+O7KqIiqEJRhvnF4R4C+SBhiiLFyIf7i+uF7oxO2EG+No45vypn8w02Wlk
DtMaaFS2b1AZLr/kjhqRTTITwTaRPcQ+Ex6Bs5NOC7rbwGzG2aRVlZRfnLFALwkbZmR03HJokAJR
rfFQuUmDRfpo1dYqwpZsk5e2Kbf4nJTjSoGE6NadS6GI1Z0UqvTdoCix4aiEO1gNYymz9LFeUe0L
7SvO6zxeT/RCv5nYuj5ZvFEucHLb/ctNMh9xsclRX1DRQfDFT2X7TShh4wnZAOmE1TZNGuhbq3jR
kZswORJR2m59vqYW5DZUuAx/moKmqt0+JczCXekqzfHD6goKOsM82/km8xstw3gv7ZrVZEl1PydJ
Dd6IrVeuZaw3at1ZRYtgcTzoNTzkEkwSeAT9EQTSaC1U2Cxaa0i+C0R1peNuUkkNBUXRjh8aGpg6
0cu08ts6loUZyAlfxl5ptbOekOTpIa02yNJLChTXIwZFzhU+2Txhppc2zgdcmocKdzNcxraxih0m
4CWNtW+jOAw/VVNWlBtzLF1kbUIu4sCqR+qsLrZSHKHeMq8WV5nPjjG7Tyr3LYSbUxPijI4NZbYd
caTDJqc03O6hcAprvrcKR84bz4rYU4PReb8Ky4++crNbeqBjdwqmJJnk545Uuw3SvgvRncLbU65T
GIkWykGxcSM6XM+CsUBzPmgnrpYgijwe3CyauOOKpDd/iahBQ9OK/AzZPh41tOzq3Nj6huraVeJL
FAOiqCvEJptoSwa+E1fPXU4VYdPVmmlcix6d2GCawNauGhWLv2obf7iVkXHT3eq9rn+j9l26Wz/P
ka6esqqwrlHOR84eFZhy2Na88kgfyc7SP1gI28mVF2mDuIlLq1B70Ku6eSFcfiPOWno2Jl2FpSl2
KjhhWA28yUk2dJ6dKrC9yPjSdD37mMLeTuBpXK3ifBwv6E6epQL0qUDd2tQQAaI6p62xCSqDXWp+
uhdydjcDBcDA9sNLUpBvjPIKigLjRJkJRORxLOfa8TRlpouJbDkawDy4XfbUw83yQqx6ymGB/rVA
d7lrQZYgb3NaImjCNsTJBp8wK2lkyaNS5I95VsrrNpM++5Gr8FHhj+2tdIdsGNqxlU1b8DvT/WCV
TRxMfqQ+42TE7VUqvXQ2YeJV0d4qkKW4nRtt9rYir9ouwOvL/lnGy036fuR7Xitb2sqLwjysOVDy
SNYfBdyYL2MoCHxw32t2+0XMdYR8LadRkqYX5hXSYlC5sEQFNjJmMGe3MZKoX22uFG3tSGjhBI78
ewktUuS38CqDl37hJ54kIWDVafItSpOUDClVnuLrEQytHRH61sGBXtftzDSf78M2ql6cwYqerSil
whSXqQnV1fTrbK2GzIBOPdUzZGsjHXHD9SrN2HAKwjtsiXHfDQloi4CzjlXH+7/29eT8lkm8/lqK
uxZeODBKwa4cLyiIzr7UQ4T1Zu7lD4QNhUs7tI3HVd0IdBSyhqo2jo9N7/MegYAnpK+QQyzH8b7r
KQmtxVQTxJd0NOZVAnLF2MCy8z7MdRIBt7QqYWA/l7t/tZrnlNsi9adP5VzXRWCmPuHh+/M5OUx/
T2fpmPl08EECn+wPf0qBWjaVOPQYmiBc3sIj6Udr+/4oJynt6yg0sdmI4BYBPJ8UK3EIsWPR1M5B
z4m9xYhsvyuz+OD54yUwwhtDkdPaQACoRkBVPal8gKwf3SmJnEM40jrC+syi2Nt5HnsdP64/nxc1
tgUoi/4VzIdla/+WzspGGk2dFc6BCoQZpAOKdtrc8grbULr+eAn/5lFRy3/Fkx8PNev0w+eqdw6e
iZzPKCZ9ndsQ6Xi34wsF7DcOJLx+Whhsc9oGpyjEurFaE/svcYDUkz0odND2RoKhEm7wUbzVFlLX
+3M7KbYs28MG0c7D4YDS4tE6nhvxZeZCW7EPUz4/kpVs+qx7wB39puvTX+PEDeXPySXG6duDorO1
aDOBQjupW42t7+VAG+1DqHvxdaM6uYl7y9+k0Lc2Q6SRNCY6MplDKC7hwt44dDablKoSNGoQhCe1
Z18Z3YxamX3ALD1bO33X7nLbVReO9vlJWCrAiAlDx6GUdWa9IDUEsErMWstwSSPcRv++VLSCmMDs
wjk4nxCkQq5uYm0AinzE4w8IUxLnn0SbAIZSjRCIFGy9Xn57f5e8MR+EcKlnQ5tYoMzm8SCzwnva
7ER/6KEQfIxr36QSXPufut5qLsBJT8EE7EgY3zS5gYLQqGTI47FCbD7rufaGg0z7+CqMKuOqzBvx
o6167WrqtOkWC0c3MF1ZbTw/8ve58Id7v8iGQz85/Z72qf3Hh4S19YBBA4sh6jktt0dgCKUxh+2h
cHAKLCzNeCwdbfhQ27mJL7mLI73T59d55tl/vJHo6tErgXvCD7BOm/CRUUZWP9fyQMY2rdTcDFdk
HyggKb3evf+NzzcSuGcGee3QAuU9uVDrsrIzwxvEQZ9MEmpgHlCCo0t36amsBZ9XUN+3uUpBMtBI
OzmAOKaFWd1w9v0ccFEU1UngOFq/osQ8bQn6zMNCwkHnxTWfnFaGGz/sW1TUh+pK94csGA0ItFTE
jFU6xdo6tsfkYSHKIO8wx1vb6sKdqo16VTpJE2iOrW0MHVb5n38XhPhN6AGUxsG+nMyCgn4S61Yi
MP5z9IfaGKjx9Cn8snIRCHj/w5wGkq9LBpoQqjK2PgTDJ0/42OSd66e2dYgB6ic7uwn1DnMzy+yv
QlNizJsMC3HfDfNVaGFYaZH4GoFQM6lG6cohDWbCTEJlnpZfdIjQFH7/F76xdSjUL/1CitlUPE6u
hyny0lRRTzqIAdXS2kKmuJxFuf/zUbyF+7swp5AKO92gBfGmt1zdWdxFa4rzFpz+4RLG8HwuNnol
sJkXBvWCTDm+fhCn9lpAwtahld4PEAR0eMvSAgjy/mTOb1TCFmQ1QA0Tg4NBOR5Gtb4hHRVZhyqF
j0VSi/5tbSf7ZqjMzftDvTUjmsf8jdEKaJOTdRPaYjQOyO0APkAe7NSYt4CVLimEvjUhG7gwDHd0
FrzXc/9bPNbWEmfhQpqHAjvCj7i5T7f2DBsM0NJwAeKxrM1xHgCmi5gP0B7tDIY7Xrs+MYtx9kMD
hM4Ye+vWq9ytmKxpL0Tcf8zqcK4pKtYNcqhd2V/Y62/ME4IKex38PBHEadwJTqc344qoHWGU5qaU
aFiiHjJfOQPafO9/uLeGWsDYpDtUws6CQT3rBEQXwTwVNVbLaLFwjgU18Kwy/nyPLG4DCyuR/9K4
PF5StzHHVtWReQCCjhOgbCMk06P/wR5BNBu1D04X6o2nRYo8bIQVTsI6ROWQb5lcGEwS6qGZYC3w
/tq9sekZCg8BHk4gBqe9XlMbPHcg1DjMZklN2/VQcq7C6ULw9cYXotQCWpbSNXUK62TZRBHVrV/m
bHo4Dh8pUSrMzOrhM3f5pX7hEvacbHqG4gyTXXHHnmYGZexPSZf15mFwxvQuoYuA17Juj9Zhcopo
j3Hx9JDgYK5f2IRvjou6C7hOvhujH+8MPVcZOX5rHso6/t7SMllh9rzzJ/8vIeZ2pUvv/v0v9+aa
Lsp/y71IdnAy4GSLwcfS2OQx8SlJ+AkFB7DsODVlfz4Su3HJA5Z9j9Lw8dTkOORdmicWCgGDcdfY
EFS7yh0+USr+Q3iWT6K6uOhytHgnfftVZOK329EdQw9UCi+kOUYToGLVfeh89Y+/8n/LPTj7Vsso
AH05W4wDAut4Ql6rNf2cs+kx95rw8Zmb+rZ3cdyzRWk5q5wOmE0mGeff3/9kpywECo8cAjoyS+JK
OqefrKRh5m6BCEd16KV0sZcAM37v2aV80ETdDpvM7jxq8NJI971uR8660JHQu/ZiGVHNLlt4A+//
oGWPHB0WkmdYkjBlCJmpepycy4pLTvfVUGLwlqugasrkfpws/QJaYFnO01EArUAFBSVCY3v5HL99
VG0KbSeaxwobCT/caNS79/NUhVsjSh/ydNIvXDZvTIpnAE7qYn/JXXASZXnzJJUtVHHo+xiGZG0N
27wJL6kzI5l29r5SXiP6QfV2wUvx1h3Py3MKIw2HMN43vW197cKCdles68PLILPmha4IRrCN70BD
pOXV9atC+LILCjo7t100ao8j0cjDCIPzlz05RhHo6ZS1GAKMU7jheXG7XWxp9rouS0Ri4lIYyOLY
koZeHRsDUl9Ktz50czWX6ywpu88+lOsyaMY8LgMV6gge6k1ZX+EqDbOrrgU9GlQrzWiVJ3HLH58Q
/ECeNKOZ4kdxoe8iB4fhTasaM8TxaZp/Ti56fkHSaam+qcohbIIW63M6zrSRf9Z9PYeItajQ2viG
kCheFjE1Zx/72GcbqbVsg+ZN/TXKoaPgqUyBFfv63Hqs+nEnk2TWV2Vr9d42yT2kX8Zxtj/XgCbz
ADJUjypOpttUgw0tR8UGacQxtdT8eQKZAX7S87BvGuZ8MfEdIjpR0hXyC0RYL0b+xEVvE5RgYQUz
MMGDEmTIuzlu48/lQMF4TXAWf5ycpMo3+dgR/5h0o54KvCxXmfT4xwMUlijrcNoM8xAyYk8hNFDZ
3HxRBgzfVZzUCCuDv3DBGgyN9aFxNWwnDPB4zUpP2/pL15XQbjRMXL6puOrv7FgT7kZLU1QF22i2
/VUtnPq5ioS6wxd7wiK6SAYcQt2JBlhrlwhfk+FT3KaLTC1WzSoPV73M5r0WGyOGyr3wg96O8iCJ
tQnbBpVE63TgR689wvKWFMd2v/uRi/OJhJkzobRTSDw4WkAha8KB/EbLZnRH6zp0v0yuZj5YNWbW
66zrh2+Y58zpxutH83sm0vwl7IGsrLvEjn5EYsodUBrpiCFyFjpsUOlqC0uh4tdKCMKMzS2XruKx
dw9QzwyNZY2zr5FUBvYxI1kZwDJPbCi0y09kFz17ErNvdmmfEjFC5K2eqwpzvnWqJykfgexsj3CN
92RbariOTcrw68kaFIrzpEB+YMa+GDE4GrNwNebGUOyc1sMmPKvxHqG5r0Wkwb6u2FWimdEXTlvz
L/pAU7JpgQ90/CFsbYNkNqRBL7ZurvpQOQrvmbq4nqy2MoPKsLyfnuqau96npVbJPBlJnqcMj27c
v2F0zUDG16VVxt/0yFc3hllSa4+1qL+bnbj5BjAE5OGYJ6BuomGY+EXlhEZrpIz5xU2VH1/PddUJ
QBBRdqC7KZHzohJBfxSTZj9AyydCHEe3n7DH9egem/r4y6jiAkG6ni4rcIAYEZnCWTzjYYrGj5rv
q7/MNGyeyy5p7xIzlQ8Fby9Srhhuf8+qrP8wNVCVV37SYHIUJZP7zYfH7axjSbsnyLW2aBFjjtMX
N4sisauEXpjX2A2ob1EeawlNQgFaqJpKIC1R73tPBUK9xcZRtXdwKvr9e4Uy/lOSt6AC9GaqspVF
OeAWs9jpeSwtMBv0dJqnIeupGsWjyFbCSJqPVWmrbCOsVv80o+cUb+huqy920iA3rZu0LzbG2Br5
qolU+dzBR4gD19ayemePEQCCsqdFE9QOZS7AXG2x0tsxtldaR3cIIycPfmEVOa21Fn3h8svDucdU
VyKXitZbV9MTHpLSXGGm6NK3haI58b9n75PJjm65P+2uDSjY9wqMkZg/zaVR7S3l9/lCK8/t9QSv
9Y4uvRFDumsSG8l45nMduYn3ZFY6bwF9VkoAs/AK3BP0nJ1i2o1bbGQ0NMVGSVUd/HHGPDLTssbY
V45gFko18XNkQYpeiRAmbWDYxAkB1eGmDrwihgRtWqX51awb/uVhb3t3tl8JrvChjRY7o5DzHcel
QpK34aq20VX5iUmE/jR6WW2ulJ9EH/BetvHD1LTl22jjvHQRRWetGxX5eIV3XbPom6Q4L9WgLs2v
UZ11i8G9cr41I0gTfO9Fo698XTrfNI+jsfJpggIkUF75q+3ycNrYPGkxXbvWTrazMoCYAEkov3tQ
rq6bAh3rNaLZPOBiVlmHmqujMLox6rzct1VbPeWmm7D1UH/4Xo1ljjjx0AEDTA2/t3dukRv2CpiO
+pg6s/tzlm2V7ORkCHTo/SFZS1vRCYvBLzirMtW6ny3YIZx+O9tGoNjWfqTQ/ZLVFNnO3olo1QXz
mKYvva5xCKlOR+Va6Fnj7oFYRS/TkDSPU6dKGyFyLaVphPCBhZNpResty/JWC2a9lN+BhjCJnnZh
tKZQZhgBZvCavJbuZPNwxLKr7/Mmdsw99T1LW4taK+S6m/mBgYkGYR6Ism3dnTZJ6LmAexRtT080
n6h15QbMeYRQVhHawvphMVzKk6CSIjMPZCyo0Ttu41lBNRuDfu+MRiL3uLxm2ToTkfc8GSBwEZuJ
+bB6ZEmy517TvqVF2lk7PZdIFKDbm1El9LBOYC9V4efEBocyT737ImQ5vYR2FIHNwoQE5bbc7fCS
ogkZrhToKzyP+F644dHX/UYhwrwza3d65EfMj5Ad5s+ZaLJfIEP8FznmbLQexMU1crj8EK3yqs3g
TBiZDXn8XQP58ssYPUyo+27pYY5JorlrbUrDlzHssoessuw7esfenRqmiOgmrXT0Zmsx7t2hBS9D
6ZDqgN+iR7FezDVooMQWDqX0u0FN9lqre9g42daPphzm5AMC/+0Xbind3VTSGQCY1TQGN9hN9dm6
k4N6Rhpy6HZgnGUFW78t/VXRlcCqQpE14W5wUgFKZozrYWs0funsxJyZHznC4bimnp2mG5qM8zOy
/U68Gw0oI4GCC/Og/yd1Z7IkN5Jl2X+pPVIAKMZFbQDY7G4+jxsI3ekEFPOsAL6+jkV2dWcw2EHJ
RS1qkSKZSUaYGQbVp++de++QZFhaeCthppnlNretXcj3LE74loUhYohLMg67oKHRPyLxVRJ3Ijb/
Z82H54y8mWaZM+Z+Fc4JOefh0MFikcY4FvdZX6orgmnHz26A6uRnLL4MVNlxPTvZl3Mo/Bm/JVl6
sc4+j2e2UuYqwlhVfUYdeHlbGBxRKlZwDoSDyh6rOa/ok7u2tSc4ISyWbz2e/ZRMaMT+hG0SCcgR
GFgwoiTERtIchT9FiztmPEb9BSq4YFQPg1I50h+HRKAAHEz+GCnz9QOlqzp5bdrOe2/qP/U5+ZSZ
lciAIoXz2kj+4K6n4Hzs8X4acFiEvgpmz67PuZBApjxm7nVrWwkXKTOlG9Ev08fI8ganDRF/ijhc
jVme8XcQNP3GcU34Pm4zhpbZxuoZvWL6rneFfr3qWf0xadp01ihbvxsEPxv7acYOIipqWK+wLoyZ
vI9lJRTe4bXNwszQuKuyLIsuEhku4/u+MPnurt9Y3514NR8T+O5u21rNdMyyxTlP7HPLxl1b7zzH
owGQmmdLEsAaDNT3IFfxdpTpWALzZP7rahSlPHZ5zd0SHjtoNI0acQz0jgx18lcspqPO7FlklZZq
35dEJaHv0qi167IQx5bD6hS1WdWoJ81J1gcxJnhLNZZJJl9qrJaHp7BD0ZEPLhrHpMfjvhcm9xAL
vf5G6mL6jAlox8+58XvmCevQXFuDDvtkTa3rhENrQ92OZJTW4dx21HpDljVAtZmVtZumyFYPpMBP
97MRZ1cwqCYEp4QZCUtXzz5z29TeLMg4Sl7qOp5KggeNh7Hy3bBYzJNWDG+tUPs2WzBTIP08SJo5
ShaNxz2N+8B2u9vGXre25W0cEPll0LYLqqSnuBVoxddxSTElaTv25LZQ3xCSXHe+Gt/yses2KZA0
RSD/rej9B5tK4CbTM/MN1pgAxTVhzrgds9q70yDNgrpNvDPqfnvTTf0md+tozYc7odgCIYptmLcp
MzZ0GEAPs/bYKPdBWoUTkaixVT55AWXMOxfC4XCI0uwrCK7j3BGoUWEmFsflWbiok7uYuEMbutoC
zAkNJf0gdq0bs2+heXNnejdic9245DQ9llrqcmRz1bGSnX6bYX19a4zuYASeKY+LXx8zd+g3mrTc
21EbR2JNRR3IrvRfPAuwrYkfBYf3SLbxeuX7cX6/pFUd6e03LPvlMKs7ZTrnrOlBzuR+Yn28aMSZ
ueFcon9TLIl2Mt6oNf8Wm9C9asICYCSHxtFCt+02EKWBlzoHbIf3Y6luXHeN8OK815NrYOAoy5KP
hFNinh90Y2xRYKrHAp/naS0ayLbJDFf3saNM1EwcLHOskbE2UPS0k6UKUyECyADawFHmyNd1Pbnk
Y3FSIYhPK5Ktxhw94PgRpfO6KdIrArR9vGpktWEct0axj6604RbQz5yoBebh1nNnOolG4m4Xov3E
WuUnTZT9ZjCa7+7C0UJj4HPl4lnzwo7PmwBZj+W2kTWcmx0jXXZ2MUer42DYFA/7Kl0jiz2NMGc2
gba4zfLmoxP5xotHwjCnwbqVrX1Vpst3WZRE6mgkRDrIsXb+0N6XXiIf9Uaap2ns9Y+xJagB2tGL
nDUdwhwTu2o26o10vSG0lX3nIE+KSg1FSFbcp47QTl3WVKEoxZtBwRqmIPZBU9ddwCHgGkF4f6O3
nf/puvU3QQMuMpzC3qycyUO7K66xld157LNhYaxLMHby/WKDfErauQxLr9s7ev1giux+YWWAOlXB
TLgC9j8fiykfRftcGu13b1y3gzCOjYdlHPb9/kLuhPTuW6TohZ486d4ab1UPhTY5nGJYFXxMOaJG
88m84Y8a5tBNMCzee56KNyKJ3tNCvAg6ldiPY8kSOGmCln/k/Ahd+7TMSOgYRNpl82RayafbN8lX
km0Lll7Tydm/8jgqFOEea1HdMQxEw1C/JlqznOHu5werSt2TkdtV4PRGyPu7yx2XdjI5YJPdHzqj
oYwr+yWIp6a9FzV8uemWwxFzvD0LNBPvItfX0E4sjQOj98WRjvXFNiPcy8noyIatTeETWA2BA0Oz
rdPhPZN+E14gLZuTY3xFpVx/t6Tjf59iL3vgzccoUAfcQ6n3GnME386+uC5E8pCbmBVppF6fY6e+
BFCvuV6ENDQ3MkPFQZl/mjX3PJtWKGBCZ7d+r6ye2Jy0bInt9dZbtrWtKL2zJdW+o6QfgcRkn+BR
WFXmwU3nNvK92fgx+6skadeHN2y3qVI3PCsfS03UFX2QVntskoLKv7OeMGm/SbTYhdVpZp0v15ys
+TBnVsxuqTMUGI3RORqiFkffeuc5XyP0D6IKEQhO7NS0cZDB3LVFVuYB4daEPvqDcTTb3vGjRmZ+
GHsCGKfFviAuk2WK/FKMO7+oE8HcJGvnrYnBc1Z2lctOY/hUwPpAv0Wn5xBaxXhxVZwoobZstcXB
xczOCdtW0/WDF7MGY0+VZve+Phfltd5nJvaRRYeyK4BpdvQ3lrXeDY3OFdqhKwhoukmLdnipYaq5
oHPTO2fahZm2VWVl9o9Lldb0R9amPYx0MIoNuCYq4DpGxrFjpJYAVfN/1Cg/3VR9dgw80If0Og9m
4dvA8lXTYPzWxIVXPSnuRPchvGYRbLBYDVujkh+W2Szaln+chZx2Wbzl/FUSgZADAmzSrEcA4FWT
ggkcZ5Xu+lQ01TbPu/oLSSver3A55h52xKCLgljiq1IOW94wYL2wm6pmeDZJzvjwKyFfRJWNbpC1
k6L7Qkf5dU2Ue882gPBFTVb9jb6KKUjPWGeCdGnJPw46CgzikdpkuuJCNewX+DFboWXZ1a1KBfcM
jMdaDoUJ3BrpY50lNzRD44K1Le8e0tQb8CJJ0w0nf1UczN4fOd+2NaZhM+3SKcT4LVdbk7XnM3b7
ln/1OmuodIyZPBKr6ZsHU5XyPDqEgSR6wyJWZvO5pZ2x9fWmfTPBSJu9pVCtbNNeg/NHnkEvXhuo
M4Np5Q0Mhb2spy6Fv6G1u07qth5T+QlSjzRokXrOKdMz0p4dX/YUu+NYvWl9QtW+Wpd3YFm95pX7
6GCtPow++hEhJ4jMVbQfbhfrAjrUc3NuTUkN67eFTju51+AwGRDQduL5Z5fMjbF5ZksovtxFAn93
pOj5G6Mw8+vVxZgvSodC9F/W3Dk0zmyhhamJFgl12zh/FkOeGkG+FLRSEnJByE6OyWnLuqrBZdWq
fHZwv4sfi65Qb8ZSxXFkTo75vbRoU4RZLJY2XOpClVFRYbm9l/rgKcRWRX7fr+51Qsv1WzZWarwR
pM4cyVqMZ/ZJb2Hl6t2cPrWklcrqJyUN6VhoX4OvijeRL+LKSMWsbfRZpz7zurwxNl0TOz3CFme9
l+WiPUyd9MtwVFZDh93A6CNoXGm8OOPqPvhx1VZb0yimuyIGYg/KzOjfzNRpnppuLR/s2JFDQJ+e
4kwMSXOJElsvFF9coJXRkeLtiJRTxb89CiFw4OJ8DR3mm97P08k5LYw8x9Tt0NBx2g2cNJ4Uq9xm
cWwezsZ2fjO6+9nlgYmTRxeVYh2HF3EZVvx5RmGMXAJOXOPBy/24/zR6y/mGDxtEUNUUA52y0SBh
spTWQu9yymy187m5QVLjwrf7d4dNfJWL/xbyaOZAP4+a8V+y+zaPh4M1azGO09V4s1pO/5sr/NcZ
G9cXJg5vB+B4Upd+mrEVclmmRO/0w6I1xrTj2OLc+Vn92oFaEAaeG3h7O/HebHzxAFdXHBVdyK2o
7Pg3c6i/DGjhbkH/BTM/KDHmfn++9Fnl1ZwKCnDYLs2dYMpmGqaV1qir1U5/527/l6EXyjF89S6C
ChwxGZL++cPGVk1uSzbqwZyshns497varH5n8v+LTyHKio4wUU8ePoU/DU6NjkirxTZWHt9+2vlV
Xlz5FWOpv39Q/jKehcEBW+KIh+WUg33Gn3+LIl1OZDJeD3HrGGeXY9++dcT05IAAcdxKxq0g9O43
8/tf3C0kpQCiWPvhdfOzWQUwFoEMlbseekkSPWk96E4NTDrAPdbfPBi/uoqwU4StQndceKM//75c
al0nRm89zGa5fhlDI86JZ/W/ed1+dRUxaMWUjcfvwoL9+VO8mGZZt+rrwbFycYM4lnTzYiLPahy6
elsKjpI6AbO/uYx/4I9/Gvbygy6uHzB4BBIy8P3zx9ppu3Ra56wHJlYp5ofxQoXpDDhL041VnKAw
rhgv46z5yRZqeVnomjqXY5Gf0zrrxcxIQl3KaD23rswu0Wjmtjozyt646Of+7ScN6AWAAhdHjgs/
kw2z53a6Pyv4Y0XHy7pEq5AsHnWrRmScnFEgNSCXf/+Zl3fkpwsEbWNgM8Y7hPXjTxdIFkg6a6bC
h5QJW0+GaFSKjLlcmr1WjH///sN+8RBgdUMqNB0dFiHvp0et9Volqbj0QyUWTOnqZMJFrdXksFFu
qt9XSCgf10Ua3/7+Y3/xMgGNYzmJnB3p/s8kZmr5M7JwXLmtochPsQ3xUJWcDmry1H5zOX/xUcAp
uMRhtnPBES9X4F/gAmcpAC1bcz5YftVtWn9C4C4SdzyUVZX/ht/4y9XElgl4ExcCHm9DiD/fun/7
ErEZstawM4Oi/EySeSQeeKi/14M/WM2baS8MZQWNqaAoFv83ordfPHIYAOPzA5yO0dLPUcCcB1Kr
t0cW1NpxEg7tBf65XpkfEx4Nj4KQluDf/7pfLHHo6vFlpPK4WMv+tIT3bHuzfllN87gmdswiBpbJ
sLj/+0/51WKDXRYopckqCl/yEx06aTWItMEPI4e7+1x5E25Q+DC2H9LafNGcSb8uJdpxiNjqzqfq
OTEodr7NJRRiYAo5X8WxnDejjAEzaD8mO2bYy2+eml9dC3zvOEmgIAF/+elL9rKqm87S1oMFmBb1
K8G8wziMv3kPfvUpF2NdLsIFk/3ZGkYliz9Pnb8c4tUzd6Vk4tIaye/Y4l+9bUQQs4DxczCF+0mL
lZbGEE9xtx4WlxRss7TUdmG6QwsBUOWPm/s/4b7ffFUPQ/f1NWC//7/Acx+w81+e87/kdjx8+2C5
/aoGOSyH7//5H3/89f+O7BD/MImcZrkDOsLP6GKirL764T//Q3P4I7SQKOT+meVxgbn+O7LD/ccF
E0RFcMkJvCDB/9dy3+CPYGB4bMDSKLYw9//JYf/vHPf/kAX9v80NVa1DnBrVIavNBZH9ubSh2YkP
RuzRVx98bbfk7h4XRj/wRvUDcQj61EeHEUKYCfXZJ8bBN6R+0NbmLKrSi+q1uyqqybyG8yUOV1jX
9vDPd/F/4qH63xvpcDHW/P9HOpy/mm/Fvz5flCL/Hejgef9gLRUcmi7RAv9MWv7n4+Xp/6BU+adn
l7jYvPPP/J+nS+j/oGxG8IRw8g9Yn+2nr8ch5dF1/oGoF0zOdtDOsRmY/87TxVf58w6MkN0CrsWC
8rLD/csun2nlkgwq6/ZuYXd3SFfHmzSNywPygHVje5p2p5t1QStymFC8SA093c7sem2XUQrc1zke
NxSR7Sbuyngv00VufGGOP8pSOhES3PxDiXHae7l7aYRk2fRVpNLe6ENZhLUazYtDq9rC9xET5Vjp
A9KQ/pzWE7QK4TQ5bumCIJZRzddeGScPdJDXDVyP/pWTI0Ag7tJ1zDMvb0Mt8ztfZ2BXT0p/XMkZ
hAOSsXcPPWwcHH/wXiekoweSWIuPFVn0G64OmCq1WttunZrZkRpK76QZRqYHiZ5710wo6fH3VR7B
tVZHNROZaAFIHNoyde8vvdCzSFX70pp1fMGuCY+gz2ZULp4pltjObVt/SVCku9ZMiZMZx1R7cxUw
UTB1cXPGI6W9dvQJ0yFZ2reD54ZerSenXubGGQnZvGdCutxPWVO8lqadPMm8ddhcM5+ZnK8jgLZS
sb5P9TCcylLDYrugHU6/Om/nDQuWt8sLa7gapdm8zzb9SNwf+x8CZ40zs/Pxe4757VXW+3MfYkMD
aDIzlAvGfDIOLaPDl9nJjajrV3FcEC1LUL40KYIFR2oralOre4lhHGAokO19Nu1SftZmWR3WgUyb
3MbEIcg0slPp3mXoV/Ql6pEZbHthdZch3oNR4aUjBvrYPlAHtF7Q5vXLXBh7h1EYVi6JH8icAc/a
jNl9QoO2sXygi8eq4VRDO8Xd4DdZ7lwUuIGGeNrJ822bpNY+NYazMLJgXJmuJKz49xhGG/s4UyLS
6h+JEMZOClmEICNtoIlxU2Xrh7P0e8Mvd5qRd3CKREpPxL+aZFROo3XfV9ZFAF+s+zjXNqmfbJgO
foNewQTKuzVpMv3IKhAOl+zrOQC01r8rc4wj/I5/NM2knvG57jctsqKwLXADsfgPXf5vYlZy7xfp
i/IZ0/Wiy08Yr0Zz/+GYtO8tzC0Gzd+5ytVCiAQIrXfb4Gvl+bqJU+0g82znan71bi6zvfXKe3DR
ZltpABs0PAv9cUSvW5fpNS4UzoFBTJBLF8cqZnBuNd0ho+FwVqpbJWKa/8O4S/pib6bVJ8Cyh366
3JRM3ZxqPhCRSRyEXJ2LsIoy0AOH0dsbiyPPMXVllNT2myeT76AXNwx4ceQ37S/pOre5jFVQqqYB
yxhoodM/JjMqxfqL7QxqT6Pzm1yVKxxDj6kOM49bN/U3qatIADXBTbtC4zvK+zV178rY7Z5aXyMn
fZD5rhuzXQ+0ccZ8K5yNKiqdJosGLH1m11dRgaWzQgoYDK6X7RuDJ9GxrApj+PJFv3gEiLLd1iM4
TNHY1qG0igezrX6MxRMkjB5iO0f2KMe7QPB+YuiJRxCd4Y1uDPURNxQz0BbBTjvoQcdb9+hOpncL
O8wDMn85HP6OKOKeMJusbsdZ46d7c9AwONz64IwDa2zu0gIvR5wARvFQtaBzXXLnuQypkNPqd0uX
uD+qgVDUdIk341TOkd3l4uxa6zecgPUMjSJDe3wdgHrT2u+AgVMS7xC4lHdO143fZoubZsxVd6Ms
O9lpQ5OddfpzklH+OpwaTvDR1BjxMa8hPQJtXTHcmTCeSVliT1CPN/jfNJ+LWsU3jciuzzX1qy9R
6uI26XoUSG2Lh69f21HhWXSblXq2B40GmRPbe1sznoua8ZZvNDxuGf0Gzx5V4PiqO660nWlZzDUT
3NxyfnizOGH7YIVdn1jh6uk1jPPwXoBjDnh2R1T588lgoHesGE9uihn2zhj6M/YxTTiUk/XYEOV7
Z1rzqaqgeuQ8fRszI7+tBHSEO+l9Grh1fBO7TvkZ17H7WcAELIEYK+vsZ7yq+R+uabhaelVoyGXe
eEBnd/NSZZeNaxlJC3nU1LTA/Rh3ZWJ8rtY6bFNbGlsbuuxx0pqLr4ZBniCSlZnlLJ+vChN5eZyu
7uswtw9tqSsjqOG3vl1GrGEDtBJiD7tD5X6FKRpTHrYPltSktLdYx7Ln+EaxxyBrCS4+vnSeRGQk
vaUiOfe2ES0wak4Yp0730TiM35CNqNMwWbRdCk+d3foSl8vmbvHwrcpoNixjRWRJGI8gV6Ooo5zn
rOuuDTkM/Iumg2UWdAInP4n8rLUDWsnhRLtIlINzHofXounKj7prRJjluBLCncYbjqP2ZsC/yGAq
Cz1d5FtuRclmDLWTaS46q0zbcxO59aho6tTUbrqZHxrogMYBBHUAQ1e9xwY2vaDZOlD9rPyXLM2F
F3iry9bgX5BgT/O6sPN7JhUoNkJrmPxobboNhle3iZ0InLMufANp8klRYaCojdE02Hj3ZMA9Tr9d
ve61y4dIzdYPT5+xN2pnnBWdPubqTE+qxplixPvgWpJG0wa8Sh5DbLKJy+7YCC0PJMXYCSnuFCy4
pxGGvS4A5Wwc0CgRdC7gbxtva/O75g7TBp82OH++p1PZh9pyuIej+ijz9gq5oHsRcRfRXKivaVZw
Hp2myKUbFA5LrH6TpctgLSZzj06hDvIZjbK7HL1cATAk4egagIytE/aOibVS3PihEHComq1jcuVH
qSxQS03PRLe9z05bMWh3baKnl+y0TPj3pav4QYPxZgVbA6xWR6FZez/PrrOcSeSMGVqzIt9h8vTp
5gz85bLi++VbocTnKjCUaDeu6H8suoPk7Maxu7epFLezlSy7WmjtkfCGIPbQbLht+YVYBJrYi1iL
YCeT9p0iZziNg8/vaJiX+V5jRKtQ1+Nk53fJeNKXWAvKdjaxXWtOLoYw+cW90CCe22mvybuYXuU0
7sV8D4+uh2P8CWBpXiWGs8EoLxqYvUUERYdWP5wrLd1OWBEluCj2Q/WSViPQblU+G3YZrvTRFvMW
yfl1wYlRZ958zFoYYG4LyZnpNywpmdRbTlgPoAS5WO/Q21wtsj7jEHU7DRgDpaW1n1ij97ZJ1C7g
49abh4Od99eedMiRwMrOPVrTFLTWmB6mEv6VCuDoVulzX2jWQ7V6P8x6CQpmr17ahtWQvzYzs39M
tz59d1032GLmas7CuZg+nFWCPcV0GkseVo1B6GiV756S2RWEYJjrtLnAfhE+2Ge3yI1gkgIbxfmV
KAl504xWF10ukw3EvXVKu722LM06584D0+1nxCIHW1ObtpXFvRjnH0xzGOnWtR5MPV0W5Vndd03a
JzJlRTDG1dMk9UeFLThxuP0Vz2xO0VW+er5k1tsoL1wKb+Uty7dWXiu2vLUMMaG8xdrGAJKzAdbI
BA98LffCrize3AJvOuDrxLH6rWErMzAW3rSgrLR4Z5epFeLz2GzyKjurqr4qQUYDIonux8TZNwOW
S5r3KEZFpYH862EkNABAdKbGqBBY1LzR9RKO8nvm2bej0HcKHVh6YYSVKhmyL/6V0awYZLUMs8db
JylOuW9fwxKgap/QOfiymvZNPnh1hMUm1AhGndgH4JhmYuapwV4hoCb2VWnWxp6Jz/SnT6wBs63t
NmtgzlW6wwj00HlNyrlm+WLh18rktFCLHrCHO5qc2zt93ZfUppJtpTfBwpnJNQ/0MAG7ct150nJx
xE/JvtKb+uS77RoU2T26viUyrGJf+C28p3fKNP2xo+Qh4fKjnTpOCoN9M/Usos0kQnM1bmI7p8LN
6iv2pCs9rp+1eW1DDGGOCYu459W7mqkzSZMpko7hRjdupGceeme5u5Dd3BEHAnA0eVlNwoXdtTnB
yTxY+uBv+j59JyPuOluRJamEdWMIbE2yTnfNo4ORVotowK/OQA3OWwzmamc6x7BJffDAsg8vXboj
0S3QUhLw2EB/2DbyF7bHq2xhspyYyVmb8e3z9FeKqTjl29pRJkcKH19XG7erHlzpInQwDZbVOn+e
sLrlPQH3hC3gcVhJQnJq9KRYJNaVRrpm971z4IYXSHiw5fXBZW8J4/hZM6aj6xTWvizg9eCQrEKD
DNTZWZymD+EFkdDkZhqpxF7DyjO9zyqX8/vo+GepHaU2zBDlyYYG7ZWp83WGYQLrxcCYc29LATRY
BQF56Ebcodv5ef2kzc5ewQHkIz6B1YCBi8itUGutXdUkT1V/KUP8duv3w3DwahsTLIE3ZN8ND6US
Ka8YCeF2NprbzHHuqhwOEB/Sm7qXn+6g3bnGup9cGxGPKcAv/aPRmWSSjjohBFjKY7NopNtUTuEk
uBDldDYz4xXLwDYUZn0FSvU1u6s8g6NmgWVWHwt/ZYjNIppoXW5zzdxpvvE6mTrhsInR35P3DIqk
l/ztnjOCLJwsYIl8xwHS3NRzMt2WXrne0T7uAxpWodPZwBrZ2gVuU93W7XAvDcsK/RIHiWaqrkTj
dIepGbtIq7SPcky/o9v45lo51rWkXkGSwBSC/L66NIZfK+XelN4sI84RTYSIhp/R5DvHKK50V2Us
RRe+pLS8e9vXHlutWPZZ3Ni4hnon5Tdf5FAodFLdfBLCLcNY9BfTUSPZXdAru5mPQun33HlUObYt
N5cUzKLH5JAOjhfpPfoRHs/yehhofeSm2tDPSMIhpT/gSPNQYCpC4C2YWhk/9Na8VV2Dg5Q2EBY3
TKc2LvdOljwaXdnsZpK1d71Z6hHhC3fQJ8dssj57CVnl32SJFyaj95lkLHH+kH1VUEmB2Vkbw6Qp
oNOqVr55W/oqHBdKapfKa7FwcPHBhpP6aaoBjzEB2CWpPLVZkQRdircmWIeHON6AUVcpJalWB2qB
NR0ynRfVdDdNtsCztMGS+mskkfZFq94Z+1Xr+KUux84WWN9ZwF6nodssmgV/PknjqtEc6HP9VNrr
tNGm5AZ/1u3aqxWFJfHg3NWga186VumDMvCqSx0ni5ImfmOpPVt+/FDgBBe0Gb2jnA3D7BS2s116
U8fmK6rjWyb2+cZRqr9KY+/YNPqHVN7XWMuL1s/IwlHXSnis+c6oDDN0M49iA+YhYF/datMw3lWi
fTEm8eSl7LrOPJDjMW7S0d7pBrXVgFf0UICIz9ZjOYwbszFDqfqBlzQ9aBI/ZbP/GMr8KUPYYWX1
Ld2yMUxyj4RiVMDFUtxBEv2IY8KB6xG9AfK+mkVWhhpOoluNHKY2zX/kmHKHidDuhZbd6s3Kk14a
YWvXOOZeHKJX9r6cp8dKMV3RYANRFCX8wAxHzrVAbzmq/rM3VByVtrVNzJR61Pa3+mpd1wtOmkm3
ja30R2bIrSIRWTfm6SnpoDo0itGG9gqxEpxOmqV9FtL8KDx2gqnp+Zt9kW0y3bwpicjbNS0j0GKO
zYtNqZbeOQVinMWnfuDgFKFLfOUbh2Iq78uyxdrL2mht2d3EaVMdCalsXyZhgxz3Hk2gQb4xu79d
lrrfdMJ5qBMu4mrO0SIpAszUfm7mmYPH4oKT0vQZ8/YhS4tNGkvckLJ5h/DosTPc62pV15mcOByU
14X9hI+OF2Fe+iIxEci15QtFzFWvdTfpkG+Q+rdb4WkIzrxx2Gia9VZWVqShfNtIrgdoBIE4OXpW
HkW3bJCr1AfT1vZ+JnQedLEpbZFSXyZNoJL46DA3Q8ThgZ4B2b90l8XFsTCFs18kbjgGzndbV2sO
fbVe9c66JXznfvIghpc4fc7HdFuCsG9x3Ti17XQ2RmOrjPZuTEbgyBTZRcKs11s5cag4bKwkv6Iv
wHWtTp1V9Fs/d5GTqa1e+LfThT1j7wxdUwPea1Cd2Xp9xmD6xscVm/o5v4kt7HzgMvdxVW0Li2Yt
+1Oup/fFWr1YMwpyZ7rYjbsZDRcsRJfcyEOv0u9wTEVa1g0hxgJqR65Fy8ud6A9z/zI61V6K7cW8
MxzthAE8vR9maDpSmM9LAFif6cNmTA33Vtn5Qp6bvTOSeJeZsbf1OgoVHvXDJCBes5NmeVeuX99w
8DyWg/2dWJAgzY3HeSp6jNa157SmhYVpAkX98jImEkdVkxqgeXBcrY3c+sXPqbQRuwZ9t4i9mh90
tElTx9l/jCUu05jRZPrYvxcYK2t6f9JgH+EhuyPdUyLudAfKdhQR/+N2gBAN13R5hGa+Qb115JW6
Emv+NE2YRqMGeCYakxDKTkL+1Se78s716u0c56IyWBvjbqlHk/PVEtrTcOKliDCsCQ1DPMecCQJL
0/Yia24z1b1mDVWb4XbjDpwHskDEzcns2lOe0uazrRtpY75tFgdv9G6ICwZOzKMZObGLHIRsXjsP
DXpkRcvRzryclbv3psF/YXRoy5pqVyY73VzO9lKxCvTVEWgULBiU1OtMSvvE7i7kfBvpFPqWQ/G5
Knl2BWe/EssNaJIwbcEUVX70KgukRBSYpRmfeqo9I6XRwxahMTlL/hdqmjrofJ5vfWKtm/JiuR/7
UW60emhe6C2KrI6jVHGSSajOAVSjdrHf3Gl4w0xdRgXK46v4otzW1y45e363t3N1dNo12+LCEy1d
TZk1raFV9mJf43JqD0dDFj8UyOiTo8OgW7bbEcrJTZlyf7qrVmTCi0TE3/VIJf6LujNZjhvZsu2v
lL05ZICjH7waBKJnBBnsRJETGEVR6Pvev74WlMpMKlISK2t2ze7kSilGEI378XP2XttCV4mqi8Oq
E3cXTJvJA0iTA1bQbW5/wsedrKamKTiM44zqVtKgeZYxBx/HfsMY3Ovr8t4x/cc0c7Ul/Re4gc9u
Gtyp/Xhwen+dyZtUUDhW5E71zteASt1gMuHY+pNI65dcLWEtR6vRxNdiKg9mbe8sYa3kkG5JYPwo
AWXKPP5CJsTrZFKutOGtIq5ReVM72heqlV4LCOOL1tIPnRMc/LhcleBxY9UKka8r8coVVrFoYtqp
kdVPF2oUGMfIigavDrkLLo2p6WMsKuHRsB7Yed1TIeM7Wacn5iOUtw5DAZ/WUc3xjiwj5PvjENxZ
NW1ox2VNoWPEekc0WmWITZeHz62aUMb6axsL19rSjXvLrwfmKNopGRVQ3kapo99thjUiUIk7tCvW
Ey3NVTUdBS7esbypOyO0aYpC1Z/yF3ZvjoTY9gB48OiKMLhsW4zvpv3cDhqO4sFc2yrAOI3miN1Q
l7QYO7Nwg7Rd98JCvWx4shprvOUAd0WQ9sRfW9bBdHACi2rlRtSuJtLwAxY7e1mPylNXJ8c+otWt
RF8oKT86DKRWSckzk1C/7ZRJsxfgpv1VItR9mM09UDyv0ezvDtAhLjQGBJH7KoApLOww3o5hNBtF
Ok/0mok9UoVZLH3axPXXll4HNrZw2RtRfpEzchnTbhllhbgmzCHacuIvL9yIEo1GNBUu+yXmTbdc
9cIlpM2NvAZA1YaZXYELCgscnIZCVU5lp9JtIQ2RCkbdhr6w1nEF/yAST3rHiyOxwoZlfGFWUKNG
NcoYW7S8fakoqFsmS1GPvWk22wwv2b6PpXWXV25LEB3a6tOoFyYZCI77BC1tOtZ+XjybDU00FrcA
NVSjad26szKAEm6DVq1JRmehF0RJGMH1MA0EhnaIIEaa/aN1l5YqgUiKn5XHoYsx5Baq37drDODV
jnWH5oHo1iIijWNS8byazcntihDjTPyiTumh0DBaxNnMtZBHLIHNDMNYNo5VXkraBZ+r0s9PYwqb
wUxj5zowehr33UQrLXUq+B99kMabsk25V4Gon2O1z3nFqYEFGPKsIT0pEkvCfuWeeI7Y5gAzUoCU
ZAX1xAyD5+1UZPOI961qUtegSTR877Hufim1WGF0Q+MaMp9zURBzsko5eK2Il6nWMy9/LjO0lcQT
f0gAVl2GUIeX5dBh8DVMEhz8vKxfJ7DAHla5dmV3fMck74hVGOXQbkmrEvsBVAfxlZF6g6LeBk/o
mMiRJN7aBZW9H3lJ1wgL91HX7nppdZ8Dq0p3lp1waHYriVSxWflmyeFfoaQs8Zt5RTYNB65ou3bY
j8VaiWU+eiP3dttS5wjPFzUUCtr12biWNl5uL0/rcaPiR7ya9NE5+MrsjwpKrf46EnKAPbjklXER
/d/Lvskiz+h6ukWqptgPEPuGVZOUxbYWE8drmbj6LkNvdtHU1Fbr2FfYicwwjzAGNoZ2qIKBuqnP
SMHwgxTHqxM9JTJTviiY5OUirDtrrddasPO1rFybfFxOpQ1bSeeJfQ5GLDZ0P+SlWYZyzaTWzsEa
JHgPiWW+NmQplj6I73XLK5IsYp+M8slqy4uARtA2GbNHpH/yTtOUYqO7nDLYr/wDYMzx0qGeOdHD
mHZxgfNQBxSJX8Cgy2CWxs7Su/AGVL1xFXZjslLxTm36lEP8As+KMVxx1mEs50AjongHKyF3QB0D
Ouq8/Z/rMLYvm6mDaVco7o2jc2D3oIorR53ezqoco6lfKLEbPbZuWB+N0EmvBq0wLrTBrR9xGNbT
PmlMsBEFVfGBHjsx66odKc0jSX2tJ/uRqrJQy+wrziwdOypxJesAqX+0dYJAG5k1xT1NkWBi/Jhf
pHnHzCntsStmSYtHTw4ddAdTjOaJBcSiR5PgshVzYCgurbYMlnbJNHvoC5ydgv7FRhqKf6OWyg2C
VG6B4rAs+lqe7VG4jB+l0jcPDr3cVQV2xEvtPtiBWx6PwPb0jXCeMqcyNzjGQhdXvebeRlLPQHfo
5UrCnieVu43C6ybpK9agogUHUtRZsulY4m+ILddP5LNbxYa33Q8ORj9wFByikV67MwxWideld6Eq
+fKi0kOLNiMmd82zHDoya6dpT8JK8ZPGXXh0OEZCIVOUadVn+CR1P3bTL/xZqb8AWQEvAJaq3tRZ
TnQKG0M7IppLETioQ3sX6MLWmckO5seOw9VDZdnEZSj2NOw7oxsPdNlA3hameiim0X/CC2XSEqF/
7hW5nJZOqPnHGkDUqkjo4tOppopQ4+A5M7rkxrXgts7Vt3MRuKnxqRpBCfRGhuMmz7vryq6Mre5I
c53k4/ixqcJbRIvhdRz0wVojbQh7dFzZjwgGgmE9GJbBRBDJsdFbuXpSatkpt/Cu7Ut7sB+NtFJf
O3rFmNkGJn0mFmVQAiXntZpgJm+wM5eoI6v0TxqOljuph/I+Y1OyCLai5zbdM690b/vIwOKKcDlf
lKQIwAvD0RaNrApjHg+EY4yIIYjaNXAbF8oD5gpjNaQFZmSnnbtUMXE4mW5ND1zu7DAYLg09RfGT
C5WDL65m2jiEvNVejz3nMGF2RLRtGPqjGjrug2TMsDGNbB0SmrQKejvAuGGbD52b2fDuTNXeuSHX
dKGikVhBKhjuIIKa+x7FyyqxCs4ynSlTrC5GfKcXHZ3tipltpGOGtSGNrYm199dN1sbIDuyR4B5C
BpcoXtjDCTa/SkXfXExJ6l83YsDKFgZ0Q9M2O/rhpDLHEwln2pFYJ3pHSGMQjGmcqRJGBDHhPJdl
IvBUj3mhJ4sSq3PvybRzx0XA83KsjbqttxMzxgQqStaf5GTROvXt0jhOUvepevNpAItmS4zUZclp
A0lbw2FhNA6c89pVgNCT1rabLlKX7qvbCQy/uk8nsJl8nbWPCYpdV8NnX6E0xMjYXxWTYS4s3yqv
TKICPSU3zXTJyjzhS9dK+64vUqb0rm1FKtqVoHy2YAMUK92gNiqyhn6rEqRtRDlBwsigsh/p4K0i
zGdF8jA5tRvgXE/641T3/bOZaOIa7CxzKyjCBrGR8fAJazyjNt10glXgJJz4Gf1mV8LorGYr3Fpd
6jxi4HrRCAjFDS/tRtGXNInz/dQO9VeLAdViKGx5EqbaHEB8BjuV6nSFJQhyzb+XZd4VGf87V1qC
33spSo6NRKH89+a1uHzOXpvz/2hW6v31XyEt/K7cm0WQP/yf1Tf543X3Wk83r02Xtn+qEuf/8n/7
l99FlHdT+fr//98Lj3I7/7SAuIAf9G8zm/TXerldU6Sv/3WK2pfnqP7nP/wuzEQs88FmGElsIgI6
dmPUl9+FmQiTPxDVh/eJeAfDImDgL+mcIvQP4LuR085ODWwn6t/KTEWYH2a8LnJtZJsa0s5/o537
UQI+izJJ9DRt1eIcCRrYPJfJ4xAs+y6nnBgLZZUR3aQS1LbIR/wHNPTid/Tf3zw6b4SgfN7M30Fp
ClcUVfI5t7em5oo0NxSXSh5x8gqNOWqMHlvTW5dyEE80KYt14bfxRvFPWfZJCSqdY52YNm/u1emP
T/wvdvET4UttM4tlf7Bb8IvT9Yb2LjCFzVxJ60yJXsjMaoemKC5LZgmVFBKaWFTRIRgh6jfPTcZq
qkcQgQpOc9u6Nr8GzXCb4xEiBaMzL3O7ue4KN99k+nBnM6JA42BoDLP8LT3mYh0UWbWsar1e9a0K
vCboo518FBYlHiS/4p1oTv0bV/mHC2sQ5QDd0EEKicXtm+HvjRKyNKlTzbESx4x2Xuhhe0WZo7+Y
zCyiZm2IfadujXRvJLugXdftNm2uYZHWJ7fcxd3CNhC8eNZrsadXWdebpnxuHEqRFayWEWyYeYkg
ZNEci+NUHOJojcokBValLHKbXKslXtmdVS11JtXGTUa4FyNe1EoYLb8wvEqUNcd5eUlvp8y34YP2
lE7eZG+iZs/xy6B0qXZF6k1Xbv7RItBIL15ybW9Z287eAdIz86W/nWO9SoAxS/AwrrrRsk3nbPR6
nYVLDqbSXtrDEg0ZBLqJ44/hhS5DyGV5053qYG05i/S6vLcf4QHQPWGodwJTBG4On3/WPCQgBGj4
+0tkd8qhX1ubzwFZaOxyC+2huFYeXNjfgNasNWWxr9BReRlbTrDLIjzCv2lfonpR+V5vLLOLcuk/
VeoWjl+C2tDEI72h5YS3WBzjI/F3S/u2cjydQdhrY68d+ALjorgIPnPXzFsikbt4O9neTCS6AwC2
IcdtE27YccNj9CCxsE9bWVGfL9yr4ePaP7qH7sK/nOyFeVdctOv0MH4iqNA45jkykmUfLIPPclgw
yt7TJNj5N8wOR0JzGDaXxwaT+rjRT73CDHmBBDFbJFfuY7pRDvIx+5wfHXOTlct49II1GLLN8DUm
6e46PdCoOLi7cKUum34B6Php2jnr8WPg1Z7vMZ5f2iDGF8xySQzDzY69KPPKr/FXdvP4az4tYnXX
O565ByqxLi7o+/PyyVN8ZKrDBX3MN4g9dlW7LJl2rEmU+ZLsik8T0Nwb5yA37rFfDTugUJfppXuN
IkGZvPRSPvPaMqTVF1UPF2ERnSgErvNrI/EoqkYDNSbAJKYknqV65XfS9L+Sj1+V/1luA6x/b5bM
f7gNvm9vz/Xzy+uPsvD53/2xu5Ef88EFmStclb0KdD1/88fmpmnaBzYvcwbFovanpv1rb8NZoHGE
AV+Nz5HG1OzM+i4L18wPc64I2VjYwwzTxLfz5/b+fUn/rengxyX+uyjcsL85gd8shYrPTp/g3Nmj
g72MScIWfrZPWvUyKYylHG2688onDm2XI45DUbP+uyKg0A22mm91C8L6XvLR9zhIbt9cwZ9sOibX
443H7+9vdJbPPJqtIPRwavZxqe4dpQrwE5boR9wsh+JLs6mA3ooGfUUicXtwTKJlK6NRF5nsvjAq
/Fg5rfBGQ+7hUD4bdhUsNMVhzWsErwqkwrWWp3coFew1SiBOGxL4olUgrUCfjqiWrr6fqfu0ix4N
Xe6lLO5kFl+yvXycJMuAGOthmwPq2ma1As7FKdoVvacA2YF8NR1/F2TFkoSCk1oUd8is76qsu7Sz
xKYRGkIDNONPOsg1r1K0l6FWP2rdaG3yVL2dzCJYMHLiJ7XWlYSG9fsLqv9Yvvx1Qc/98nhjybyo
xn7vxuhre5bUDvYBG5+Dgh+VIibupZWyN0So/v3yMJXxY5HbO4ZyBvpdlsYGnac5gJTxi20WWK8w
BxdZ/4Q2DS/2eGpjU1nCKgvY6oZsN0AzXLYC1bobi35VT9lMAus7SHlj6hFXyrnCsO4YTiNasnuA
Z/bu97/qbNP52bNz7mVjgqv2+BT6/eQPJxQtF3Ueo4/Vj1zkLRouDpxGn3qh6dsPvs7zi532EaFk
vOol/RezrZBkMG4og1tO7hsyCF46pyXlowH5awfpJ70QNF9KPb8Op+DUBahy3vnqvOw//erzC/rm
RUxoPgMqVKt97QfbSTK4MfcR2DHAJEuMiRvV8G8clBcBE2H67Y+9pX60khbFRLhM6mHJKCD10oTH
V6sYxw88tAsGFQdXhxRrFzfBONz+/qt+M4z8XUb9/UCdGUlC6OxmYof1vqOc0KJ8mUPLSHp4BD3S
HHqHL7XJ4+MUd6ke38oal7QfBpRUveXVRXnIeFUWY/2eff9XN33+8zdXzuJIrJkmyk2HUqEDgmF2
vFnfz2y/5J2fJcL9/dty8nj744HhI85Q63qP+vrApAxAzjQsKosYUHPuzPd23nqhCv6oNrQNZTZH
1RB2UCqy2yBjeBqr4ZU/6yAbqL5Bmmx0ExyHnUaP5GXeaqLZFrH9+vt784vlfD4Kvf2yNvCZcQJB
tR9z1L/Bq5vV+PBzhsMoVmz7nSXljIzx9zU5OxAQT9tEoJarvVYMu3nqZFUZ1yfYoItfGHNToC4v
OyQkrjl5v//NxGy3/tlTN//5m9vs50GTj2leoZSWMK2RviXIc10jTLHEWV/Bd/tLSInKfRJ0UIjj
bWyZtN4VuVRoavBgtMyzegZraaB+iiumW03df3bRuoO6gtCKGS9777v+6jac7WGWOSmWPznlvh36
xzIinlDAoZqFoRIkFojZqEo3VuDeC9EgLJej5xjZQy0AyTgBcnG2l9Wktp+yTln6AVMwjYaN6y/R
9ntJSKLrGL1UkbiB1CZR2Qt1CSB61WTqOwFZYn5e/nmxwUj8eLGl01T4nfVqLyPaPglOigYQhtCt
O1WKB1R6jJC7TUbF2Af1ciqtNbnj9MSUKxRjxwl0KvCSawUfixTdzVCgAWpsEMbx1s84SmHHeS9y
/ptx/Gdfda4j3jwXeY6aK/Pdah83Cvq5TlD4tijQJT20S3eQ1iqgoeqFI2c8FNGg7bTkprBK9crU
AmuRzcJVXANMTwIS4zMmuKaPjjn3Mx21RdNsSXS+V4b4I4Pie/Kvn1yyc2nGpRta988qbWkqkUj3
olEtEMZPF05GWLplGnd6/p5BWfvV/TjbHfxq1qIaWsn4PvSsPLqwLH+fWVT2JLyDlb9M6k/crgtT
6mv6fxfMC9Z5mivvvPDf4m5+dpHPlvzcaeuOpPoS+0iqeqmcoMVnFD1ItcNTSUkBxA0aa45wiRjt
z4luvJQERAC6teEKuXq9oamyUB0c+ulk8tp2X8aM/h0kKdhrTYydLtPIAS5rzsKQ0bIlrpXrskyM
7Rh4dmYt9bK+yNL+wpgDtgDJDcs8dMwVjEF3nXfi4JRDsgFSvk198SyFwonc6YE9ZTihNIVqir7w
vXTSnQ4fY8GmxKy7Um9IGxmAXNZPJug/9ID+yZxCzj6Fctnn7X2S2g+hnjz2LOJIQlEiB/q2DIPV
OMy40dD4w1v7611mXhl+doHPNjFbbQYYoqLbqyMFbRNUd02PPLmERLNAwcyYIhQ0RWvYkkrX6ot0
yMXKYlFcshMna4dSxENz9eyGzF+icm5t+2TAEl6/r4eRxLCRQvj3K/FZdsOfq7819+LevnHYEAla
1rt+j6zssu6Pdn8J+Oxk6CSc19gHjc7cIysTy9EGOEVdAMGLDjkON5eCoQnSzQixuwglTrr6Khkf
ZZAebcXZ0F7zSqfaliMQSmi8Da2WWuqb1Aj4Xf09s3dKHGtZV+R8FE/M+LaZLjT6I/UNJEHmrqi4
0NlMvgbQ8jq1Dqy9TAUOWf9lFPY6AAQfISP7/XUQv7pn88v6ZuXxCT2j6dXXexNi8IbRbnqX5Miy
Whg/O82pbXh6eOsK4sq9giEeT6a6VKS76TRTPkOwCbZGLKtFlOXpqlEre6lX+PA00dPXMfA3NhNg
zXe+7Lw1/+wBO9uyCSFmOIDiew/8zwTFT5r5LrLi6ejnoU+t7FyhdYU7Nr+AuHVsz0AE7AVucTAs
LcAWSQwQRpkwOjmoY26HzEEqJI36CHcZVHVetDN0Fe9imcQrq3mnnvlGdPnZ1z7b9Sdkq7MTudgz
0WyX0iCdOGkTa5s0yOZ7t5QrPSxbRIQxom4D60GfEdQMmgIvQVAdSHS4sSsfP8S0NTXU+KVJzQww
N1yNnWV4PXy9RQTuw9OzuIVujofJwqe9ECK2QKFlcDUTe0R5gWLRDU4tNEIUssLY4rxMtjpqGlAw
YFTTkL+oNJyCeG+mRdli1Kun+Mb0KfrmqtFvUlo2SbPtp/QRmtUpIkW2NEAh8hbtKh/Fk5KvYh/V
9cIG8Ex7RgUuij9i509Jwns0V/VqPm5o/z60ySxbt4tg1SPa90SaIocfnPcCP39R9BIA8+OjrVWJ
1XF4Lfe+ArqcVGKqpWaAETdk/jjP1ALi15lM2UX3OhoYWFullPgPm3Ll5t2wKvTGXFWF9qA15j6R
+nUf6+jnQprGlW5ejaI/GPTdplzX3tmifnEq+QdWoxjK3LDjMt0nifMQ9u1TOyegmOoAGVSEJ5KR
H4SwHzIRXo2ItzckcrNSWgpSgxzxdCWiU5Npz1Mc3fz+lfvlNzqrTHSW3HC0czoZlRZdaRNSWqIM
RHvr67R2FQsLpXCrJZBJcxVqhrbEQj5s00rZ10YR2hsWGDwrkp7RMfBlhAfWD955r7SfV6iWc1ZQ
iB62fNOq5T4IaXqqegUhVW+CjZ4Cc6SIGncJwD9bsa7agGMzuQxwzAFkrOxMgwiLKxNtQ6GulaET
9BPAKpY8iO/sML84X1jzcOntyqohn3bKDktGTg8eE8tmAEmqKs7RRsll8arP4FvTdLxMC6//j3fL
/PEzMzT3ZEsxjvcjbdMm/kbNTAjukXOBuBwWvbppXHdZmTZOSsRysX/fkP8psPbTQcFfJHXsTmH7
zrDijAby1ybrnG2y3HRzqDRt3MNcvtfj1PL0tkdHnownPwaPnjT0Ucwkf0WqdAF5dqeHxS2JTcDS
DWmu9BZBIKTllyIyUOLV8bPlKO8gkb7lsf1kUT5HfvFcqmWnjN2+CxlW0MMJnnxq5q/apLn7ui+Y
uOJ5YVKkr6Oov0johqVN86SaxaEG4+n1jPu2vYN/nY5BtKe6HK7bwCJCQEtvTAjX0oofbZsDHTQB
lNft1e/v8a92bMaBPzxXfqqAlGydbq9V/b1J1goK5XExtgp5UHX2qCXtE8ExrYfYAIlFi98kReFV
Mj43u/CSWJhjEwUFBY6trwPJ885FEAhko9cgp6r9/bfU5kPWzy7v2Z5nlYoM8Yh2e6FhV3PV+KhV
DJYiNf+iVx2npyK4oirDPCFxmBrFQSNOdwHRkG+W8fVYYe+kw4ZV+Q92TXHWDUulFO3m2/f7V438
/8UU+xi91EVTfG3/A8bYjIjf3KN/9Plvozx4LouaRfYNWmj+N997/KrxAUi3AQ2GFEh2FO7o9x6/
qn9AgkxMHnSfebbNXvAnWOgDgA6DoTc0T30GJ/Km/9nj/6DNfwaC04F26lB4/Jsev/FjA3hmCTFL
QCuiG5DsHOe8OzpGiGgAC+abKveTl1Bvl1ndY8GPJMMmTVgfhTVlzy1km5ikJ31yFqPfayiRk5o5
UdO02EVsP89QClM8mkMdIuZzZemNdkdYPZobx+urHpEmskf2eCySTDfVeKmmwJ4XNSmfvZcIJb+q
01qeCM2iM4VwJb1GJq7cCy1LbyOSIfFDa4kzMUeUVyrzbQ4FKex0bHpyo9HgRdhuRdZD2hlOvjTR
MHFwg7cM1pj+1wICOO80PEfaKEkld31fqYc3d/30xyv4w0D8x9nEfCX1mV83s0IJZTbPQZdp79ut
Y6XFZpTm1vLV4oKhd7RzGqKeZsPkos+mbE0XFF9Eo/b7dIiPrNqPRjaD1YPhmSUn2AIPyi9rQ7+w
/DY9hDJ9LTDurBpXv9alb34OCnLHjL6UR9kD98CZQQsDZHbfLFxMIQufIcfvf7Gf/l5oquZpExqL
8yfE0qyiGdWh2OSD8tntGsa6KTh0gOWeFip3cZ5chn5SnX7/qf98Lrma83MOP1KgNjirRbBfx2ls
jMUGM77jiThm20gQS7vAHnBTqO/FLv9Y8/xx92wVNci3+Ep42D/uAjVhJSPZEMVmMsR0wpemHoRZ
VUuN3Ktl7Mv6aI9ifOfSzj/078X8nx96VtIUoNSJVcdt67ahuvAteiZNwjkVb7G9/v31PCs4v3+W
IdCPMNGjKXdWvedqXwZopkpu40SdhK4Cr8e+0YO9dGNYEgQNcVhyg7V008ukbQMvhFv8Ypew9bJQ
EYC8swJvFaxQq+re69T97HYz7iTSGEMCqMCz241kJu0COytQJTxYdRNdtLWUO+HGYPIxsPz+Wsxl
0vlld00xgy1tdEPm2b0uAyLwypg31fFlCMFFDdYkylTvbNU/e6KI8BYEuwqeYPXs5taT3xh11xSb
fvKNXR2j2pRWOW3SLOk9c7Rnq348rv4Pv5qNIMqxESbxuT8+xhbZi0mr86sN0IlQTUbtErZL987D
ZP5YhcwPk6GqmiEseBxklJ/jT9uhSIxyQkAb2rugYwa181HTkauwKgrtIq3L1ZDdDPmWuKuuwvJS
2h7wmaWrfFWVtVa7ayVr4NbfT7jNUSyuZboatS8DZ0a/gCpJAEZkYFeN1yp2ftK5mMtta32VBs1F
pX4xkOBN5BsEzXMGzXhQ9k5q49x/aivgTDs/PZYmGlTIUGmubQr/Wg/gWvTToc4xsIrByzJa5nJ2
7KHcAbphFtE6aIGOwWF+5yk4KyvnS8XeCKTNRqNmMpQ/O/ABLHEVCbtrE0f4O5mUhh4dexMjvYWR
srQnr9IruS50Fv9Qj5meOkO3BbBkr+YB1k4l2fASD2218ZVJ3VSxjbAmqJ5RVjuLXEzQFeBwvffw
/vRrI2xDyQhQl7Lg7Om1UqOfIg0l00QfNwfH5s378ot9r3/NDgx3ypXljQ/6tMAV7dDz3Vg319Yf
Z4l/VUz+VhXyVvP43/9RNeUsp/u1NPIOtkj6nH+Jnn8oKud/9GdRidJjrg1ZWyzLQj3yZ1Hp2pAB
IZaTgcxpEIHeXzWlACeId8wlt1PV9Dmc/K+akh/GWkgFyMZga/zIf1VTzmvM2+XVQpKCGpolbwYV
6+bZo2M2aRVnTkxXK1PaY0wJJxaJhF0X6yEyrTcX5idl1/zDzj4M5A5f36V4Bcp91m+N8GgJoenV
NgtJKFN8UW1RjAdwMmWwHQyF3uC//0DnW8iAyYgdreCPK2zMoEd36qhGQIzSmVljpADVcht01ZC+
RmvQ3/nA8/qLy0nVNaPnua+8imeH/oIo0jweU37DOa2DERZNbQTr+anpg8krmKKvIXGUXwKTfeX3
v+v5RonQlL2Lj2f3gsx8XjO4oeLnmlpxSYmU8mIrEOBDw/c+5R/PC5/CL8bVBOZLcvjZFc10aVAy
8ynoUdp9ZFfmxyxQxLquIubmv/+N5p/1w+MyfxatSzYtRKvut1nW2/Z8WZgEqQ1IOogb7FJmkW3f
3Ha4NvAV+2xZ/jtthZ/9cu6sDEaJzJWcz3hvu1b6UINVC7Jqa7u4H/0wDLfqOIBwtc2X3/9qaL9+
HDogwgXrj57ZpIJyQaGfD2GiSNIxcQts/M7QH0WSKo9dbOeS+XArr8loBVjCMQW/iDGSs8LMaok1
zRbINw38U66rPOXken6pY8k27KY0aTyldm1lHREDMrPUZTesTYhkcwySzvirJ2PwNhRNpADgS0O5
MrRKuw2qZrwUGHEwJVbR9GnA/DsuyFxH8yoLXbtOqgbRbAtp61ZtI6aAFmeKBmVpJewFMXRZuQCD
k+PgRjvRLxPXyP0DkSoorNKYlGw8P42c8dNSXGthINBI1rZVz2IpLBN8LxEpBpEoGKydcC9zoUR4
FviuuTeDLT7B9iyGrcJ4hYQKW7TJgwhFgrcD6DKFWUNXeg5LJXGIZMC4kfAlSKJ2mXCGuVkOD91g
YZxcSD3xh4ueugdDT+s7YYaPkziiJZQTl85VlVePDsjQdiUZ4HBI1qvKDcEXJF36CFkuiJWFSaxV
s57yuhs55mS2fRhUo1GuIPKp/aEgwK8hlgHG4r4TAk5J6hsIW8sM1QAhQraxxj7WnQTXMkLgEwTt
ivxcJ1yZcVmGe7OM66fKV2lVLQId1ETONUmFXEctzjRkAk2eXShiwsSqqwxGPBsLe7Wmx6w1F/6Q
EHGpYRAjwRILpcG8NLfKFZJ74GO+niHqjdSgVm/VXIfjFjkTc3PTDYS+iDH4dZ/EqEX3hUuG5McA
53W5tkM64HTPpgo4j0qa9UVYZaZz7DKdcVkSYjhb5rWCwRciJj1mcidBVdhBoE6fjTCpaL1NuWJF
e36wgfIWaAmulUxMy4Lc0sKrE3LnIJIXvnk/BTVMvhwaWo9TN0iyC0Zs2IpA3Wgzago/ovukhYNQ
iCis9d49hIOqR0snCEuCK02j6jZ9ZYfuXvVdOnnh6DKRaTLd6Ralr5tIxMMxHB2McH6dL+NQY4aw
CEUuYi/Xyc5CbB041LRqlZURruNecsWtqHGvE7gF3aEOYNV+zBl348mqhAtiLyVnUSiTrG9SzXWb
kz7xeKJCMPP7uoyCyMuqTC+JqRwGlAhp2T3oxI4RfJiLHqwUQQfhgxMayRFcKEO7MvWJSTMqOGg3
GJpUib24BX2pq6T77IxM149hGlKuk9rbVOsIw0FKyKmVVnc87e590ILHXpQket0XUaAyQSULGUm/
a45w5Gb5jRXQFsIksUlJG/tSOTnRHhj6hHbZ1LadXvjMXwAQsOZKZBWVmV9b1uwAD6qy0dCFaT6G
qkkYMqQ9U2rjFi7CYPN72omiQ4gkp5jRpwFFsPNRjOO5nS7bJonRVYsEik/dIi+k543XHfvgkAh0
lmaiePhXszlIFd0FY7xm6C71dFIN6EhD9jq14bjps54MYA1Q1udcJe/aMwLSoTwTknG14W3vTmUd
lMU6arCwEC7pf1ZjpYPO6hQTmduCqf+CfnQULxvcrixs8UhiSyKa7rpU4saEe68pr2bhD+Wmw+/2
UIZx1u0tU5FALPRA5MDYoIRiRa6xJ7IgobqWsWzWbaI41w5GCqy2LEqkARp5d2qUlqjqJAk4Geiq
HPpFGgalQ9wVSATUQb6+QzGMyGzAuJpDQ8t4IjClJ5j02Zv0o51XZBi2jHbv1a4db8saX/jGL8I6
hfkY5splHiWzAxf761VIS5yahrzQWTs3Qg8qc5tIso58b68QkfZidUH93Mt6CNZqwbR9zXm3uu0o
mQza/yHiSDmBXUEIaLnlMSBLfUUuC8oLXQlBptj9RCZ75RjlLjJTtduEsnHB+E9kG8OwsXTyxCH/
EbfcdrMv1jaeK3i1CY9DLmDKNCp2iLiMIILIkgahB/DLOKLcyJkliFQecmlhrpCKMt5HSpy9yrhI
PxeliIlNaMdH1xrLDXtfBqKmkZ+0xk0RjblEHs8yPGe+ZwObVtb8D2dnthw3kmzbf7nvaIvAjIf7
khM4ipMoknqBSRSFeQrM+PqzoK5zrjLJw7zZbdVl1lZdigQQg4f79rUTC/xtyYUI2FYHGEfXJF9b
NjNoQZy6+rO6HbTfo2gAq3guEPbYGeMXq8zdl8xQ6isuguQtYUNiRlJqcSBWTZAaNLHGU/s65FpA
v0luwzGlUzm5i7UsSHiVpVGvcr1O3nRZ0A9euWHHmyub6lschJbA39O1HmbKr98nEW6NGOAGHbgI
XGhonVYyMdTPLDbSK1fS4Olhi41hRDNQqq3cxwoU1VeNDN5lPoxrGjJfqgYbvzaLsfiL4C62uvGS
x7X2BKmNuvJsXdl51V1rVdI4K3NIm6u2sWidp1VuQyNgA5ezmBE2jXUUXVH1HbZK6/L7OtXmSxzc
rnW9pDGz0ctraSJgR/ahz7dxjYu8lc3Zygk0D8oOOS/P0ownPZdbaGb3lVs5EMImKjL06Vm/60lP
blq6ui8E7nnWOoecvHIdNJfd7OU0z9Aon0OfYFLgH2hjs/jVyKSzEZN1B/6quzBlD06s0YrLpLQv
eYTwwlDxsuPOzgu0fOualnb+zBYE0AUQz6hawZ3rqpXKOvVWj67+qmmp+aZ3ugRwMfUu59n4FA/O
76Ts+wvTm43bBt32We70uJlzgryhHBLDZmiSCbfwUYWI6R3FhRmKGQWkArmx204wJ3utlU8VWF9s
X9Fd40zZXmjuTGUnHmb6FztoHgD+AFzMhkVrZGyJ6SvVvznyI1biW5x1ZepjRmbfoQSOvpSWbt+L
MXrNE7G0c5iITfNsDK8rNO3zraqUd2WWIGx1tG4ESnWrc7/PJuNLrYjGOY/C+MITabil9BnAEHMH
nHjrLp/d3SRBni9NZWDNk64FnALDq0Rna+I46IOTzwg/KqtiBbtQo4eo07fDXMx3VR+zULN4yOUu
y+wY8Gc7TdFadRPE6Fbq4ILSsk1B9Rk2KGN4RjeWiulAIMSynisdTssE+3ERCozdM6qSxn0hCFJP
bolj/UOap/In3ealwoVyHIZdm+lj9SWSIYittFf9HfQDjQrxTJ/ujVM7aqYPPfXic83su/5FKmzW
fpHsbIzzqTJGeLHkJJ/LyesuRgqvzboYNYkWA0YSTBivRaRZ9SGqkIAIe1cl1PFpd6alS0voaeoN
PXVAajlEXfSvxs+urPqRaofVGGscA71xE7Q81Fof4/wlqAyFlzTBySanYtKu6xJQWE7j23USGcYF
sU4FlzNS8h7xC4d7bJgZfAVcI1auEWF2R/+C6ayLMslvRTN5z3rqkdRFhlU94XIMUrm2I2PdpWb3
qCzu4mvdpP141QgPY8W0H3Ni76GFP2AHHu1bizUnGNVM0djU06b8akpJ33gDBtNLl8Nlgtm1C+o8
vwzwkV7RZ8voQZCy/PO6/5aayfSKhM3pVyUamiu4icENfAVqNQ2JZrWWbhWMl3jKEhJKvGKoR3t6
1W5iS6Gc9qC13bhJokGbmcJxTVDLnjhOaV3cZAHYAR/AfPjMiiXaVbDYnpaa7SbCofFHDYGCnolG
BbdlQO3JE/MD3nDl4sTeGVfQJaAxgl8GDo+lO71mALUfJ7ejQN0WPX6dgdldtrby1tJsQT0iZBxo
n5YD6PhoPM8LL7+bubWzpO1wIVONKBGKipY5O7i00+QpRaRDV0wyfatjCjbsnqC6AEKuSg3+kAqX
m9gQ5fqjlmj0uaHc/IlLM3Q3iZ3YdoxQIvb6YH9TOS1aHGc7b9Bh29Bh/Ruet8174P5zhhqiZErC
1+5k1D7lURU9GnPmF14BO0WVL0IGl0ZjFjdujvVBEO/IO+fs4wV8Ta+9qrgcbmw7vQwDaf7GR/dc
xvT6kVzwg4BLXwbSRXMT3wrlTYE7NG6ZHKlOET6lRRaCxdUxuaxaha5Q7DxEDxhSOV+0FmrK6Jg0
ikxA4DBGmikG+raefyNSNze9BmxQGNEudCdaCLFQFYm4nTs2IFx8QQjMQ/Kj9uBjSie/tFLzq+yc
6DHqZwgKuJwAzJGZH3pE/wui4DyGuz4J9utVVuJvP6OZWkk8Nr91PQ2ERUh0DX7rJoKuzzmBp3bc
YK6g25BbCe+vC5JoW72waN8fjHad8XLWIVTm+7QFL5TU0Rl4d+tcU3g4Ap2DlQuQKy+iCwRbfJcu
gZE9DPqZ2QyoPoz6m1HoOzfh3w0yKKkDRNJdWwFpmlLjoUGExJ5JlAfDV84v4Oe+SLPm6pYN4St/
/AQyBCOjKQLBaarqDRzc5dgE3e3cNB7Qcye9Uo63y40WHKBeIgHAQf0i9RjT8ESwGssITHCPlzBo
n0V3FqP5HQKdjxpvjQlWu6iaO9jcDyFiQ/yFnGtUgO11m0XGQ5uN2EFoXqmdmxV8I0BI4mtGVsPY
JJll0jxSlQMMv844FzDpbPhbWtSuUq4jrHGBQWIEw/opzuFyMmATPeVqgojQZGG4gl7+JR1aUKqF
028GwiJE9tX805Xpm0DpS6qhacJzEHGsHML+SWvtlRuATOhNLouNW3/vPCu9HrlWb+a4b3Ydrt4w
FehabeHsrlONSoP3LZ2HZ/aobmXGo7c18b/Ytg6wUwGJb52r+mYuYGCAQkM5lGn5VYAL2kaRYdjW
2qCBt8dPZ7AH8EFO/puldgUP5z4x0DIS013LgjBW1uetvbiBOA/cvr/WInOuvDJ/TBdT7M6o+l3a
Yh8fdhZNlDjvjpX21DbRNku67lsOwCfZBmlcnWfawDW6Mp4g0KOaN8LfoMvHTel6O+4YlNxG17sJ
tLp8kIOOiC0HAZVPrBPA3caK+ly6g66VroxU3ds1XUjsUAE8RejQvxY5wq3T9URyofbUA4q8zKgi
fIX8A+I9DM/ilAZar1b0PgWhWdyNemuubS6sK8vB6ropHwBRGt/gIjx6duwCw5DGhVOPl1bHYW3r
DlKAonHvnMgsXsgYFcBvo/MwoMsDi2Y2GMmsKwNxGWrhfZeF38s5zTaZLNNV0AYcuU4nv8sg955L
PaFrTDPG7DtjnKsiXfrLOvHa2JazGwh6IZPJajpjxjZ+ijSBK5LE70NKBC/INYfHFFzteSG74mcq
rNy4tlvUB1uma+CRHwjo9cui1kI6OctdSgJLpxWnltBSyA/H3J9uJLL+OzPwhnRT2apCpevm362E
P2rsaussDVV61/VJfk3c767bNntAcT3zEWTZ/gRea3+RXmvzUpPia1Z6nb0eKpX5QbgkiScC/ptq
aCg/IaXNI24VOs80OsG0JScvdyEkoTMgbuOrM0w9QTUaW1rD7YtCV+osqowSJrKY+3WTtM3FlPUY
qmRNMjz1tdLhaInUuq2tFkxT10X5bTpPD0gx2XwmO7/qUgKJNSiEcKbOqcmevvM89qeOynY0FTDE
WJ4xCunJg+sqVKk2dZFHO2OOxV1bjiTX7DDJH8mzWS+5bLsvYT4LiFFlNCHvWrgs89Q9kGIZrLVt
FwBWaGjtdpxsdbHldHLpPbdF3Z2FrS5Q61d1+6PmNvCSC9wd1r3tWHeGObaS+Tvn8FXp1slWpR4k
2maGIHaFprVT60pLcXfrJxT6/eylwRp/Ymu+QC/pEdXYoYi3Anufh6YITZA9jtGA2rVHOLcahVdn
bYGP0tmwXQxMBNaOJNAIXqGMFGG2jcG/mHhEB0jCrYqsPmyRpplhSy41OQoBydUcFHYGAjBqvc2U
toV36VhmtqyJnAbHpjF75IcOThNmFQO+aj1E+2M8NLRygpYDUxkOOnfYUXrQwkt5U42FBT8XwyJg
AKPXPOuNir7XoSSelMlUZCv6bkeSs1y+UDpOen4f0wsKXLlfgIlsF3iIty6JqlXSuQ7kYlFrdOBX
MB3pByHdvgFb4r2UeaIs5vswPmn052ZnZhvPd03FtOLAxcl91QCkdFYdXFP4yoWVgO7XksjepW5m
UV0YiPp3Rtyhsrd7kUHOVxlRStNF5a1h5vOrrGxU+lMFduo8HipT7IQVpX7mjJOxGl2cBaYUdPK2
rSPrO41ug7YOFZzac9K4Qwv/R+nYDdSN6FbMJ5GtLTdx+q0resPgnzrVz6mxqmuzGdEChLxpB18g
8K0rAzZrucqaqv2J0Qy5KDe14seZ3iNvY9q0H21GeG7L27BMtp2ZLM4qC9grVmMlTXcz5CWNVy3M
Ljol6rq/s/LcHYi8a3I0/IhkXjtD5tyUkjwposOQZl+eehHBGOQNH0klqrvB6PBjINcB7allW592
zpzEfkASvSIHTAKClhije6p7ZY9MaDG2S/hRUvRtFZ0scV4X/a4rtCYG+jhoj/YE7IzLD5QyAIn5
/FzWzBWMVKQxnAs28NfZxfF6m6lWv6nIB7yx6ExAgn2FimFG2XyRdkpNUMbpJVi7uQmRGqBN+1WD
+HpBu6q8yp3G5eTWDFrl5rlyn2ql0Iw2Juxgr6GDr7Lz8rtH/g/0V/M0TDE15rR2AgURehqdVYBE
+cUerOostFtqQj3+XRhGBeWCkODLgY2NHPJNSR93X2ZTb7UvrpAU3cdhSUkVUPsxAtMcUrRwM2MT
tmFs62D93Pkn9fTomnxY8KtqKt0mhitHOs0xYJerTLbcXKZxIr2v99n0gvts/xNfqyHe4HXjcow3
Mwr8dl7qCuk8AhYfy95Fjh4lMxbzSIbRYnG0ih2tX1JuKy9zXokQ7XYlWgfvHIIs9GtNjbQ9Lbzh
3hZ0OgPFqHubrdbud73h9OXZRNWPSTkgJVm7oZcQnYamsG/tZc/yg3RhGUZxylUZtEgSrBe3J6h8
HpwTegdKyUGLyRZyU6ElT51K9PzCJkf4nJHWva9tus43Zm3pNxY5ZsTFYdWzbAQ4ONK6M+zdLPAi
bwdiFbOQtHPAwYxT27x6xijOywCwKj0GvF/g3h3LMJicCRx8pcXlWWknhcSprZ/LdYNh+xVHOlFk
19V0d08D5wuYQyyUG8tpu43C6pz7Iby06myA83o+y0b/7VStibm7HLruzekC2zpX0WiN9OPEzhnW
FFDBmfWAO9C4db9V1tTdri+qEXTGBL54lRmivlWqFs9kgrufrGwUHe6UWr9akH8kE6DfLizbKQ5v
uFbF18no1iGtzZJOJ/K9xVe30MrniH2EFnUAluhBKpH/Ip0NadZKK7IIPFV6mdKTX4BITwmUyL2g
CgkLhwnSd3l5U2aukW10urf5oR2EgRVI1vGn7YxQU/K46nF2o9JewWWR831BbJFs9AzK1iJkdmpy
vAJBlORS+hvafvuNBiv1mNK4iV+YiIBE0Vpgfy3jgEMxZpkDNo9luS4HO8bjQ9eAt7Q9qbyVU1Xh
S6Y7nHMgv0kh1GMFUbWlwe7GgslG44lKAO/aedYJXLFm9wU/XfNVqw1I254B9BooHOkouP6EU8iA
p6jbZF7fGL4zpXYO4zQYuKSZ4Y8sgScJqlLIK5uqWeDTIuGe80AGo1hG/2YMWf0QpgMTbqC+/UZM
14u1TmsTLJLJdX+Q2/eubFIxgNqK0nPoeh5htXmuJYozApGQpH4V5tmKTrx6hxmRhITpEv4MUjPw
9cjLmpoLoNInjGZCuaHwgVrZWuo/vp5Z3CYKWdpUEvpukhyRbhqDV8lzLNzajoUbF1XTrJyJLs81
9G58IVqjLLLHeTDVc2+G1iuzC9LrJFv1VHCXuS+CmpNmiEtAcA19gZcjPtRqEznUFGGjw6a7sGqD
UAyfwfxGtS4bTmq1ciYnCf/1aoTct7iT5SK7jV1Qehujb8NXfEfq535ol8B81AFT2rLm0qzAU2ik
eMb2yUwcOik40LvkNqQaPPxIqzr8RlqQF0FDzTRtR6QZr2HGteChMRsX9+quJGU8KB1Di96TKFqT
Riodu4qqb/wwcUwo4k1mGLu6D+p4PUuHWFvBMcRErDBCA5B2Y75wPRy1TZFOvX2NHl0W9FjGY9xs
FeXNagd/QqvWhYRJv9JtMpQE3UsXgaLnK7ucpqQ3AJZzOwIYLpufvYwya+c5RflMOaEugSB1GJOF
VM6g6LacZeccEsB36GPW7QvuxYVFNoZhuSxwhlDtMGZg5cyO73WkV/OmpVGPO0sTUqKs9YbwKa71
4dqh+RnwjjeEIAgjkq2Ey5Ze3k52xxPQIhWAo8vH7Cu9EM5z3jqDvaMFiRsf9WCqE7zNujhDCNw+
eTlGkVe4L3TuttBLSbhVlUW+CS2FeQ8pzd7azAkb6Tk3UT2glww+1CaZlGRSDO5Y3gTuUPxqjb4f
7pH6z96ucXBS2ZV2rL3YeuSOoKFMQjVyrklKQ2YzAWtiav2MstJ8khyEGjGkssN7CgCs8yYpHQ/U
iAHCoVsgsH4sovkmFxMO3q4bOHQdMTM6UM+BVa57i5T0xmyDjgheKPMcdWd8kZRKTiud2X0RYL/w
M9T1FnBdlFqPyq0TLACrBdTdJYrUEJdDGM5d62EGVlsDBCOqr4LjKLRgYVRRk9zwei1JLwmJYWyw
HA8TGXDoeR256Rr2K/mIclTGD4JPQXk0b5dXjSNEsxZjn9zWg0WGMAg9Ls40VIfUtF24COuEJmk2
FOqs58QAzbz2JAEi8NUmKOj2tjMdfLatXyaZ0MYNT1RdFZmGg4luJ+lDyBnirJJ8IDFDtVhCdCFR
Lnc4k9JhA2XTxhcvtu8ND13rNg8y9Qg40gwA4Df6K/ZJEDpzNRe7z1UW7/RGyCq4BiFMBgwJWe5A
rGJJDROfim6WthusF1t001Nat+MTLGYKnDH0zSManEOpJSlP2+D1c6HWHVoCDuQ/OQUr5eALcmYG
svsRCfy0qF3bYFphGKCKuqJnBn8wT3L18ePCIEtTdFmuHXnudzoWfoZJp4AOZw9Nl3nw3MYCAaTY
3p2JSvZfmeXaBlPJekserzgCGHinOvIMKUyPoZDSo2NdfspfGp1cQfAkumjPHLOwm1XYBskdub/s
7NQvaUgSBMh7da5laL/3h7HrMsfwRrRnPQ13uzqBNxaW4M1GeDc+oMnoSGfU+zfIeJ6wEOsR6KLV
2R+PbbalkBq3Z6Itig2lV/2xiQu1suvA/Pb5o8nlt+/JnHiFOsGV7RkonfTDZ0utGiS0PrVnqZda
fkxvlj+MTbOrEXQx4uAFWzJoBe5qsDgkyOiNLuE9Kb1yHj7/Ke/XC7/EdD3gVswaul32nzqrkApQ
Be7O8jw5p9nrLSqHlyCLw111DEzx0bwxbE9Ci0TcpR82clE3nUMndFsazQKg63j5nGm5JY/0eXw0
CtpJGnpsSwrrT2/eX7NTQYq32gQAYKwhn2KlYRsA7vfIGvjoteFNi47Lov3BMQ5eW5QkBD5d1J6B
qTACX6We1txOHgnay5D0XLnR4G2428+/1eEMRbWJppv2AM82LKBjBy0CdiW4g1aj8LnTtL8dy0ar
TE4pSrfVpAUvnw92gK1wSEgsGjx0qvBiLQvj6P2ZAZ0gVa7bjD5Vv/xH0TQxh7sjki3aZ3HuiYHA
CKH7o9401msVDkRzuW1gVUIveWGM1ZVO/Hh/5EcdLpw/P4owlc3WJu/vHSxSV6B3JB8z+uHk4q+Y
KfVg4Fqx83TMHrlJYK8Qmf2NWSIEcTJq620B1Leb4mNL+INvYbAJstWy41J1PNhvrZkWECtuZt8a
6cCVcVD+zpNkuBOtbR9ptTmc0TwzLrjgPNkyFlzqwVDj5BQDGrfZh/bOJaLpcKdyhX5ir8syCh/a
8xa1snDcg8kFH1ho5uyNfmwL0pF4QeHbNucgB5CYYzx2ROj50ftbBlv6h0zklwfDpfqMHlH20H0D
NP3zFCJkM+ZrN3Rq//M588Hro68PxqyBXBbl87KU/9oQRg8zMmcWLVTyHkGLIcgDQEHdfT7KB89j
2+5CAkR7jPBb3x8ll8T+XEdb32yz4beyE/fMC8X4yy6pH34+1EcP5DlsOwa7gMNC3R/KGAaqZCb1
VYEZ65oM2bORl+X25EFoPqX5kKYIZOKHQty2nAtCGK/x67l6S+LC205m253+aRxaLmhRE0Rs7iHl
zgI4hx7QafxZI8tZmGZ0UWSeOhJIfPC+0LPR5sHaQSWtH0wAlxQRvY0mhjDRnGxmNy0uJMmR0ycA
BoKeAwrSlgxzsDNlnN+VpqLJbybMQWKZ4/fc6LZ2lSAeONZmvPzkv+MHFqtruLYQuo1LCe2hB1Og
aEVnxGr0iebxx64RIQq4/xMdcGE39Q9prYrhyJH3wWtcWtNoTgBfSdPJQTzG7E4V2pPRTxJ7+iLx
VcGaynTz02e3S1eWtDm8iY70g0eb4zIn80stt0f1Xt9hf53bu74RhThR+b28Q/6r01PI8UaTxv47
LHOP7IWHPRZOJ/33QVjtL8n18DXunfkIEOD95gDMjtZTZoYh6Bk+eCYy3GQCyYj6uWsZvmFMYg2o
qPLLihTVqeuWm8jS/0U3k2EJ62BzqL1g7KmIeb4HFBEANRLazIvKt89Hef9AuiC2kgbtACbR8sGS
ij1UJrUzST/oROLnZTFe6rVtr1N8np7+k6HYJNjyXK44BxtrO3aYkQeW9E2t6jZenFMkHlKQ/Ub6
D+X2fwU5LUt0f1XxVEAaXPpypE3aZ39GkL3oImEmtKR5JH+7XnbjxnMy/YeKEKJvYSh9LWbECwHF
iiO7x/vFxSWA1exwwhOI/wGl/XVIIaC3k0APpA8UJ3vw5mAifyX0k3dCNJYchDRXLu0cf+AFf41C
2VNYowwdPycTdFbMTnCl6+pYy88Hz7Js6EtfzJ/74cFsN7G0zuk1YBQr6Dd6mrZbQSfByVERxx/R
t0kgSIQqDpYv+lI+1ygc3lgcoPcdbImBWZRMp7a/OBYoXxYttr3MCfewTxRRb9ZQlhVYlkPRVpOZ
Akg3QMOmaXHy9+HgIHGhAx1YjsXDLXYoAVOak7XUfsONwnJqJzoxnbzDmuht6bFhg6Dr8XBFUX6v
8KZQlg9zxFyFE63EKH71kzci2qEgtnu6vsw05+D7SJEjt/NaC3BWMmy5t/wKokRsTt0cyLgIGu3A
NywNZgeHrga/Ngy9wvJRrbY3oVG4V4YHSn2COled/tpopl0a99j2WKIHHwfHAKC7vWP6YpGBrm0i
l3ijDKM/eWKb9PEzDbh7sRe4h3trH9AbnA2mr+dAqSAJIeRCaHrk87yPIAjs0JiQyXEo19kH54QR
5h3pkIqnmVzrsjG1kFx1BDq8AWEP/UwcGe/9pmDiRWDrwl7CSW5u+3uroZRJo4owfY1Tki4d7Iyo
4gdHvtH7p7LIxdGkRnqKmOfwEsO2xvnnJYg6VVHG5wMgimKNAicQa+T2U79FetqmR25Oy0/fPzZI
t1m49yyxPxrK5bD8a1fN9a53qcBbvj52EqhdM3cLLLFzclBxC8jVDRVt5llg0NPmklQ3b/O57Jsj
z758scOfQYCmQ4CwlnbEgy/aZcCCnK6CaU+D/gV6LXljaWWwm9IR3yzZjze1gdf75wvw/WclEUHX
CYvcI4Y/DArrFJPBJs0snJpwnLTQo69lMXTbz0fRl5N3/9lc22BLJDtHhs4wl5/x1yuei0ZL6lg0
fqwGhJvKsapxh4R4afEp3OCL25SY1GuxGZgbLGjKGUqbSF8n5WoSM7UeDY1dVDoGC5HVK1ruS7re
q9YZzfMpH9tvbRvjXTunmGluQWohVPBCYI1rBb+DYrQ12/25JAF7jA36/pvREcjhxV/kU7kJ7z9X
2ja1hVd0S0Ngozb0FlyGWG4jPJrEOVdvqN/hFB8JRt+vEca0DPLkYmlYNfX9Mad4rO2KTk7fy5P5
nlheW0Ns8n7I3O1/uaozjtwbPhiPIJHPRp6EjNy78fCrjHCOa/yOO/+moz1s15eLy4SwrAsXDeXD
55PlfWzKQcAT8nBk5iiQ7j9fPJp5muEH6zcqyc9RjE+rDH0yusrgWELu/aOBj+D8WagyklbcgyOB
kJ42US1jWtaq/Z0VocAmuQi/BMRHmzi0zZPjA/LGRFUcdNI2yWfsP1rn9BSBA6H8GOPbC3peaOu3
wvBYbub9ovYWRx7CegdTH8c8eKyMXD7eloPyrXbMnkaaatapGyZHts13o9g61wcpCUU4upn++w+T
VdGY6gi3fdGU4SUhCxkTJe3zE2cDoxDykmYA5WRSIdkfhY6cpfjb9D5V1OyMJrnozHNjlDRZb/uf
D/XRA1GuYB/g8mrT/7A/VDaHypaR3vtjYOmPae6Ic63GWOD0URYzI/iWEKh4hfujdA0yWbo8ez8Q
aLzcrje/gd5VxzB+Hz0M5R2Sm5KbAnvT/jAoWjqn0tzORwZkbscQ3gc+4sWJyXouCbgUkceg8gAk
QB7Mgb5MO6z8MgiwYUmuNqj7jduicjj9lTlcEkzG0U3zcEegx9JKbNPrEM2X4QNyfZwphin5efoo
TGOLsI2Pww60/8YmE/j3hH6cZHBUI9pSjX4TxmO2O3mY5YS3lgjHIqZaPtxfR2Ew491pjnHvT3U4
lhdFkdvjVRjjfX76QFAi2AO4kS4AsoOVU7bBLFEmdv5suOG1hoBnl4zOeCTaXSL0vZOdLP5iUMV/
gNV4i1nK348DL3Xs3LzsfI2IO9mFRiSTbZQXVXENRla/BfzeO9dD0wt7radWFZ6+aJfbPnkm2kEs
XBL3xy96upEG2sj9TlXlF92iOxGc1rFs6p909uFjIj2zJSfSn3N3fxh6qMfRxl/cL7FXuNBDM/6W
Fho2vHOkortIx2UxtNzouYQesVUq8LZWGntH3vXyLg9+BLl7IATkzwyi+4M13fcp+Rm8pX0rmMsv
Eb7ZWJ8Owbk+0oiEuKEebh2aXob15zP23YFMpZiUFDEp+RsOyYOFwXMD4hRe7xdFH16lNFlthNVr
1y2tS//BUHBNuN7yUdGCHNwyrNxzaSoSvR9Z1K9QugzN60Qf61WTY+JwZIF89DrJUmJ8t8wc1zx4
ncWUVpSYZO/XnpuczRzEV4WagBTorax2VVzzoRuR/fr8bX6wMTONSIUtaSLJ+bk/k1x0nQA0+p60
ZS7vkgBwb+E14+kb83KpxqWI6J7M1MGLdNJwNCwVDkBVB3RHlWguI5qkj3yu5csfTkiWA0cMEeKy
be4/C2sB6w+l2P7HejojUnDhDqKagIlZoRLfFJjo/T799aHeESQkII2w6veHHI2pppdo7n1RByl8
KyStdBrYz//JKETZDMDd+hBC01JugHfAIT3Ra3zuzVDhQyw0j1yLPpoKFJv+Z5SD7EecqwJ/Awob
VRDAZifMWXeD7m1OfRZDADKylq2LosPhVBiRJKHBjDufamu5nSsDNavs9COjvN8kKKIyFQg2QFqR
KN//Lhmng65qWPDYhu7Q7bqbqYBkkIbpyXkcyoAmdVtIdjr1zkPFQ5Xiey7AAftQBlJaajHeFugi
joTq7881cIysHp0zVLBWDzaHTE1W4wQpqJdxtk0knorsNQ2xNd3KcVc8u4G4DfI+oEEjK4eTAx6D
EJTICiYkSpZDhY6b49QYRMQITkP3dKhBauimoToy/d6pWKAB7Q1zsLEnk05xEJan79JKTSEymWgq
I7vT5WO5CcPE2uapp9BJwvSO5jmigwZh8Qw94+XkKSoX/RMbFtIkoqP9ybOYIVtOHHR+ig02DkqZ
eedppf34+Sjv93suX7SdcS8imKT4sT+KW41Y0qZT55PPGdIveonBCNI3d3jhdBkvk0nr3a2yEC8f
Obffr3MSjuQJ9OWyucyp/YEbVeQtPkmt3w9hfWO3gbYxjNQ5MmM/WIF/qGM8HZok9uP9UYYowUOt
BLLeKbCeSURfTjbmhY++VR2ZOR8NRUUDjR6ZMwpIB0O12WwOfcq+D8GKfgWtxRiuQfuveumemu0g
b0S9ErURrxB93sE6xH2i78i59X4bhddxitBeG+VbSagJekw/8lwffCiS92gNCHVMVE7LP/8rNh+Q
TJK6wWRnTMtqlwUV/VB1FzXfPp+IH+wt1CuJpJZ7Bmnig3VHM1cSZiZ3s2nWIQEkUbNFQWtvzF4z
n6Ip5FpYOf2F1hXxkZrpBw9o2VCNyRiTXKFMu/+AZNrtwqOlwAfWUW2xbZhejCQB6/T5A34wP7gT
It7kNVJqO7xKZdmMDg6Sm0+P/xSf6xqK6q1O53W9Kenr+f75aMvr2o9CDGp96NLYOv6s7f2HAuLo
9RktMn4TGvm6UbOq145TT3hL/1HKj30cOEee8P2YJMGXOhx7FvXgQy1coTeJ5lHQ9HuFXJRkjwIf
6f4qxwaf+DGVRwKt99+NeBgBBBw31H5IR/YfMcoqV9U1ecbIqshWYeN9UZK72nz+Ij+45VjcoymV
mUT6lLoPhokTbVQCewnfc1Mf2tkPMSocBcPwLQztrTnEP02vX2ziO3dpRT/5KreMTiZ1mTlocA5G
tzQtHIhR2J/pgfytPL25gsI0PX3+kB+9SorRizc1b9M4VN8Ac6LlomcJJBRs13YLIrYxUbyfPoq9
1DCIh0h6H5aii6YtGwWqyHc1I7wEKuGdZYM8sjcuL2R/4rOYiYPA7JHBpGyyPysG5cVJW+TKRzEQ
reuktH41STbugsRM7j5/ng/mO0NxayF+5PMcppPiVmSWk3TKL2bcBNZVOuZfHbcSxpml9859Xqvq
x+cjfvhwHvskIatB5vlgNsSNGEtKwsoPKyd58GJoHTQXdFO1oQmiaY9M/Q9GY/ugruWSxSc7ezCa
pIV3zgWem8q01HYUk9rYSTmtgsZITj6nqdoS1VG+5S8Cnv2vVgGscIHPKT9pOxO1nkwe0YSO520Q
1kee6n3Eg5iNExpW8bKuDmu4Xa0CvEJJ3feUUKq1yjGav5Wp3sU7Oo7q5KYYdfFrEEE2HxFjf7CV
kBakCCqI+5k3h7zvupZJHZoEW9Kp1K0QdXc1JBtL+xb3+NjQBGVvYDVV67rpN/Qhhyfffxne5QUz
9BJYLkfwXyc5pn66ymaoV+BEIwyxA+HHUXLk4Hk/aZZBcL0hDU4V6FBx3lKbjxq7A70RUSVsaajZ
dolHT3V9rC76ftNiJPIikF/5OyzZ/ceR7kCLuj0D8QKXtQsbcu11RQfKqUuOzATJEK5vSGisw1we
bZVGnlaEP5Mul0bKpU0xaby1l/TJka3rgwdCAUwthLQxSPjDzIEytEavHc5PhFXp9zjurPN+yPLt
nwc6CXD8v2KL9+DGn2KQl/FeS94n1YUWh+d/xl+sKvb+x7Zo43a6697UdP/WdFn73+bQy//z//cf
/uNy8XWq3v7v/3ld2j6WPw1H6GKfVcwU+ARw/COM07hpf7z/l/4NOHasf0k2H1L2y9Tlgsvc/rdr
hg3gmPCQXM0SASDl49P945phyn8hOhGIJEkCckIvRtv/uGYY9r8gHpMIZjVwt+JPPMU1Y5nO/+9g
I5xaKj4IManJU2Ii9Nmf7qYVu1k1G55vuiMUv6CvHtumGZ4CMofXTqfpV21Sy/9i70x6I1eyNPtX
GrVngvOw6A1Jn93lGlxShDaEQorgTKNxNPLX13G87EbmKxQKve9FrhIvQuGiG+3e+91znkiK/E9N
c5It//6t5i+nw8vVH7i7yYXyvxQ3EI519suVsTNRW+yNvG9f+Td74wmcRGJsE31tNglBgiV2E3eY
tlWbnBa3gcSAm+6r79gmFKNuPY0+QmFfBd5bkK3pix74PVtnzWwx83Yyn722PH3KRGDuZ9OankCL
1Xebp9MZcTZgomOBVE2PBrTIX0nC2VlU5JOjVCXn1l/rcISWEBpmjzk763654B32CmTi9r4t8qno
ia2hNswsdE1Sg94KixyOm6rn4hjApNIU6Ee2+Vl7n+6ouay385dpSKyTsv38D7eXajgMaW0AKJ/T
TsS9OdZP9iBYX4R/dm7nJL0YWkfqd5gg/UD8aK9WodjxrsZWfuEAbV9KQV8qHg2ZfQkWvX/IIm02
Hns6sd8bAfrJAbslfXN7xO1Ir8WIWw50vJ9T/8OuZkiCZbXe6VCcQiiBElRekI7QaM/QJ9/4usLF
Y0mcJWBvLjfeUvsXX6jm4PUJcmkO1H0Ktym2fLBDbbdo+1KUxePil4LcY5pva10v/rCrqm2aMSOE
kBSdFdqpObKv7ZkXdv60mDakuhhB0t4qL9e286p3+zIpSxb5wPmVPTArKTCFhPOsfg4OFBGgmlP9
rUpV/ViT1Dgt+mhfpimdtkthyTd7BM5mOVP6yt4VS175mnKxIeoaKqNg85aueBmWLBZ+c1N1rond
DTHPDz4WLW2xtGRYuSqN/iSO4+6okaJ5aO8WhKVKVOyPCCvzNu8/Bz+IYeA9BHq3MWx7jRqgNXv2
OvoDdzz5NLSmdW0MqeI65X1ctek354V2rDxRRnI10m3W6MOp0Wp7C8hCOxRNZbxRWvahI6xhJ3KU
ZGwW1h+lPXhPvbcsf+rcAtFgl0v+0oI2W6M+X0YW2+0hbo1lOq9QqsdjI/Tlp1cOa6gD3vPCHLgQ
BBBnQCtoJfW2btL2APHkANTgi83QBI5rK2K+GL8kh0jo1ljOLQvgiD2xjm1oy6Pjav5vyx8uGQzI
wQjExpnUFrGotnHQel7TiRWblY8sQUH8yPJlGbvAQU5SGRt8tN0uy5LjkBrPbW8DGatXYv/2YVQJ
eaN2PBdBX2+buolWdi+D0oROucjpfTYNtvHNrw7TTmzp6W/NeJGtBteIfUkwVyErp0+qyt/EsNw6
t0NyZt2gzL0A03k2M7kvRlCNVh37xbxzx/xiQWVLEgXjtiATUA98mcoGGGna3Zqm+9SK+a3zYLmB
AyDECvC9TA1iSa9L4LD1Of3KLPuWlebHki3DxYWBcgUunUS5M1iPvVl8L1mKB3hQ6qEdtHO5uMdJ
a0OjN/b2nDHw/E20qcATrx1bGoeQu9P7smcXuVV/0wP4d3wEVtLwEI7wp+zWPw95Bam66G72Up1F
gMNVV5tsZqkQR48uwQrht+dDzfKoywZrAyHkq3LdItKgQVwYSGSHStTlHqzEzS4T59gpgBeAJOSX
lWmsZbM5vlWGE5flAkJI/ACb4v/WAkvbu51zLOb5Nju5vSH8DcPJmeCMVem7qaD39RN+SRNTZJUd
p3oN7eJ9FsOwc41xgxgUZjfnJ0g2SCcfzoR3b7HwK5bF78aUz3CJ2mgIOO0H92GZq451vhQMbv1K
gOyW+Q9Znt0KC4pNXTbfCSwH2JwwVoB6XRgehPZggMgd52evhpDm1iwhY22Xth/5Tn6sAO2SVP5Y
hX5VSr9wQwbpMZ2Bd2mXyZ2nzZK3T/xyY9X5+2wCSKwrL2M1qn8GiRgXugftRtA1crONAAcXzmg6
NDu/yM5BtmFEvEDpgQQqgw++PpicVHMhnswVsrImIPeZtCA9N/+R5u4PswWyEfC7yjtAWSy95UHz
BOXoWnbGkzGSmdX94ti5A2l0LTgXWp9FbINDaGjBrqYqp4OVXwtLu/KlfiEoypYZf1rquqBag4NR
woKGnABjVjVRv5qsqE/OdfJB8OVte52n6dxq4892bh4S38Fakn4OVh4BQVEo7ANvt+j5CTm2FkrW
Wai2LwYeRR5X9zkdxxNduodmJWlVaG+O1ZyNWQuLDNl9Vk9PJS8L1xBVrHvLps/wKabCOswpAIRh
DWAoAETxKpA1w6ZRaj84r3BUoAVpHjgJNTLF7SSerjRI9oPRnVXtXFTrFju7/c33K4vJVVjRainv
lAxjEzlpUW4yDvizkVYyKhbdYKtD3bJ2tuNS7xf4hKbePCJuVdjiXO3YuPZzxTo+OG5bh43I37YW
1hIHdYVluJx5erQ64PnWeQ16PKzp4O+LVYcxJdwkUlw0jjjqFloAmRH247IZrM+W1YF4sVkscQL4
MkEANEDmSXnKfe3ipYvGg1PCBUB9uZ1Kmb5oOWcMVb1aPydvfE5E/WYM7nW1autNeZXyz0viv/rM
pyAWQXXxQqLWZL/4pCoHd1axZQ4XhHWhLr51HuSb35Z5ONn8mnotf6z1+3eaRL5YHuwUo2pjvHma
92pDBVongn+BXfw0axppSYJX2SF5HHqqqa9DBbFxtvoPz+0eV4USsGHvfencY7ryRlqNvWcMb75M
IEymxefYrZxapr8dSCvLu//Y88o70aCRYedMHJyt/T013ivwN7b0HdA4fVv98uoqAsQDF7MuZNQP
6rCiCeaBkly3UkBkqXloNXffSGylZfuSFdlrhUIpQX2+eBlmAwh0nlM9NN3LqOMuV0WsavB0EHSq
rLktEsCywXiPJyXYgWs9lk4meY+hT6fVAsPN4Xrb/gxgpU2JOJidvgXkl/HZ6D8AoMdlLqBYD3+K
pL0Eg8RUWu+CLvip0Ka2msY/y98YheNAQxueLVG1MGGlHWVt/gEQoA+FzeKcq3nHFFO6AW+3r+8o
xYEnf9HqZCd0fS+zxI261YhaPYtXpeK0zmOYew6iuebcq6SLPS1Zo5YHNbTnQ64yuZEFtl9/hJXF
CebKALIpiAjkvN0j0IZfnT7w27KbnB5ON8ZEQMEVLAqwunpJO+KZ5kwHoNXdrT+2p1LTUZe75hsL
uDCSx/y5mIYpzql99zp0Hp54gAbwTkNznvaTbuJMzqW9tVlfCUcWBCPcAOmO0cCrckAYulW3HUdQ
x864MZjj74DWA7o1DeBSfmqFem+Y+7xGWWdy997US/aDuf8uq6qjVjVPdsaVbOZECcfB+wg6bLyd
ymJ3ARyZtgRSNa4X8eTmcsuAlw85T38xvkK1UHFSEpXaBFLqEZPzN0rFp2RdL6zSIXv2JBV14vLZ
y+S3ap1Yq5cnQVwPAo2n7SoNgPZi8gErzkRaJpxNUOR+1H2eH2eLCzjPFqT9pX+rubrt09Q/JDkQ
pqnrtnrr22EmRDSumEEDvPVp072Vd9a6Z77RJtmnCYFq2LA4NAHB3R9KF3C/zIC8F4GHpdePhMjK
A3RIGTIcvcBj8LdW3X6QcdFD3cRJoHf01gVxSUxSkClEbY9RKoAugxh6Wof8rRiwcHBQU9VGjiuj
fADglnrviBIkR9tk7UjMlHEl9H2vyle2O/PIatUG6q3N3Wp4c6vlYjM+lu66r7zp3QUfj1Tq0RyD
fS7V64wVwC60nRic78U9pWlfsGO2AEaf19M6qVNu6b9l70/xXWDA3exkJsNPq+eaE6z1CbTQHBHE
K2OYZHurd/rPdkw2XsfPMEmTCWi3fDQShOBcrJ/8rJ/+DAm31x+wQkEHghkSmpYG66yZfvl19WQt
2bnrodRqHJlx4TotrBIHI5nRWXw2npkftdWIEz89DLZxznU9bAq562t1bliEiWyZ3hp3yXatk6uw
nMsw6zoZzvZygU0EkCowcFPzYi/zEUQRh2tqx731zCTz2HnoCdx83UKEyeyNW3Ls6J3LQV/cLIh+
ERn2eHWsP6REIANNLDRmG9dcbpruLhvpDTtL5G+dhRKhlNzrOXLHoYzHXk6hrQ3b+T5rHwF13yor
1Zu4rxwsloxYxX4O+F6HZTZSMNb+j8Cr+4ORjZDpsMtuBeCHA2g+90ly7d50yutAYYIWP+hL0hz0
zKu3Zp6nO1wj1u92cEww09nCOGX21n0j0r2XIXcYqCXCQikjNJSeXAtWZyW3GDrOQHp17ZjZQfLl
VK71g1QSpCKuGfBiEF3mj1RUYE8bJaliSfalUdVAvojuW3w3nPWUc1NFZRkow/pdUmlwZuRGFXJr
6P7M7nivJ7IZBqWTGQdha3Izt62hto7stKsC7Pkt5kScJmzpew0v4KacivkwD+u4lys8Nm90QXip
puyReqrqmWaHhaZTcW0UsnF/ANbFVFe6cHZrYxaxm+n+ljCQt108X347nPVnoReNA0zYTF7dTk5f
JqtlR38o2x+ktlywtpAaQ71a1BFMxVRGmeeJyJuNZm/mTfJSDMLf5oFm7Uc9zb5NBRAcgH5XaqGl
zbW/z+Fmc6AFqBHJuqo/Q5lpV2gvJiyv5KjUglc8aGqAHc7KCzQA2e9PSNEUImvuZ6OtHrlZjEHU
icx+SO8qtpASxjmqEi1L5nJPRh1vRdKARj+Ygf02S834FBa/BxZrf69N4L3ALh82Zl+SgpUqfRgs
61Bl5Zuf6y1UmlzfwdaA9yR9YW4skYmLFsxq18nRp9hCxwO4695n0IL9TJyb51e42ssAxymIEom8
waDOXMCSBc4xaUcTeJxnda954Ge/53WaPgpXgUV16mnb1Qu3Z1tql3WstYueABrtknk4ZoEhwIgi
ig+o93dqyrLPisNdUogtXN3WqfL2k++Vj2BfiwN24P4UjKnaLnMGuo1JZDgZrYLzniTweh3xLtN6
/nT74b1XfAXEfEopq3ZNZ91JyYiZf+lWwRHbsntaUjiNsMFsRCnRUnYYHNREHEnZY/FlZ6I42cKe
5zsdme8+WWrkHR5wH6tIHl19XCN6EO1x6id5kbZbxgzbr/zY6la4jbvrjEFuAXt0Ue86D9KirBO9
jsrAVA9DM7p8w7XZ2/fpNJyEO4vtCrjzl2ZrVUzYgczjZKgdL5vqSU5p8rMgIHRwUy77/M987hEK
XCSoaErnAsx0wEmy71j0KcLBlYUeLW6GYXXpPcowz3lQ5VwvoZXY9ZYJHiAXAPWRQO4SCpArv+vc
KX5STfjfYwoJcknm5CxaW4Z430EFLWZ6S2YPxm/peFd7mP1N5gMuba2h39hTuUQrgwGNQ8Ig0kV1
ecStm1+BPnKAK6ffdp0q3u1gaB5LU6+vXsr6Vm4XOkgKb34q+3k6Z966fpQGLz03G52nzPCXnVka
y8megvEaiGX94FVhc0n2GzcuhT1u5gyeKa/TKr+0EzOo0F1F8z32LbdJrq/nFqLWoxO0WDZ6y3yV
Bre6zBzaEwOw5aZ7PS8cij74dAFr/dG0AhZjimtu1zzpI6H304nChaSa17rXwM1aIHraGtcOXkF/
1c1b22TVPktEsZW602+gthb7ESB7PBVyFNGgG+2nxvc65q2qb3q28ePU448GO5ZEqHeTyPf0+n3B
6HmClWBtDEdLTp45gN2tX1zp5bsggb3v+dwvzJyGTjfW9svqYR43nYxeKctXFMki5a9I1+EHeaIx
DFjsOXWiGe4TMPtoJGDENKfwKSF97mJ0LRfjlmh6ILlIK2NvzP74qLET/ZaqzjnDkmX5lTGdsV9F
78cTMRI3aiCAkRRxaKGwpqd+NlCU5XZK059Wndfc/Y1aOyM7RjLTNLjfdjnf3xc8QvVGn8F8DXPd
mHuCeUQwyjHF4KHjtbzVnShf2VRFqrIEQXWVztKg6MnvZSFApXBWks6A0concBk+nQX+f5Dki79x
g6w7ebPjgNVV7UdFB/DNBHFtwq9dC80JWYDt97wn0TFV5cUJcFsA/MFFlzdzFfdu5l5tpx9h1INk
9TUxR4PZ2f2+lq62qTxj644JFWEg8IRWwIAutlQzXQLuLI6ZMyaasmrS9pOrHerMul//9eTRQMK0
Lae1IdvmFzztg36brO536ULlFUObf2WmRt4ZTIDAMURftPzVdZq1gX7e0DnT6E6sPGWbEWXAcGz9
XDtiiB70iFMS6KmvBXcUEn3ddiurXL15AQapOEk5vumVdHwdZgMxlT1SixL0Bd25uAjS/CoVn32R
Vb8SgzbopoA8tp+ClGHskg8JNeIc5PusrIIbFK51Oyivzx8bXYGWsr2UPGjnSc7GaRmp+CqMcwcb
3gZX17RHm+rk6bihdrb4jat5N2uL85gVpg+3mz8eEsM4nhuSRdvZ48LJknAA8pU2eLHvpjR4c2Xp
4YWyjO1Knx1c6SgVp0vbTsfVaWouw3YmJYW4SMwNixHmCbtIt1eo8HB1N/MO9YX9kQyl+dPWphFZ
rdEc7bVwzKjFAUGHEh34d2qM/UE1RnIFfmq/aVxsrk7PRmCY8+eT1Mv9Qy8K3ghG21qvLKHlIHTk
mt/u0u7dnDEtR8JRuFF1f76qApY9RLOd0Rj2AZQt74aldTpQ+6i7GBDpMM0AJV67tdUueeOqL3L8
Jv2uVbzkqhV+jNnEfBjbZn5Ml9qMm9nrofjXpUATXnVmdKe0BGCcy+wmCcaQyKzGVwBZ2mFhx7sP
fdqwP/xi/E6nBZbjKAiVREuxaefYPWuaGRkFqyNT85ikabvXMGltAnjmh8Ug73InWytSNVy8tZLW
faI/lG7rnWyFEpLuTN6dZWeYpwTvN79RRr8hz4SIdKlQqhV0jjjuvtOxpZUtDOtiOaq79a1sX0Wq
03LKtHk9rgNtvMjTcm1jlHTBWAn1sFWM9nqdvQRrHAkjc9vM7CZ25sw1wOZe1hAXhM5dZvFEU/mV
YjA5Te4kThSm3daEEfEyo7E8opdE5TCxPf5E200crdZi2b201akL8D9Xg32vAzOImkZf81RY9DSz
VnovqUhYSkPCOd5aYbnvBS7aHfop8doFWpbtLDrFn1iWNQ2er4N7wslqb43mBsxttzToeiUQzooB
VmjbeXC/hPgynLq+dDbkWM2dRYNcvUGmda9UJEZzWUyCT3FCyrMkLJyobT13Ql7tvBNXX29HD+Bh
A2CYc6j72Qun+JLSR+3kNll2ytt+eDML9FoA6Wkls4z8tRZt86c2+3bLdWV8xZDEV6EK7J8g6EFS
eaUAKZ65Yq+s2jtAK6VxaxSldmnMtLr21Tg+JDbGhN7BBFHldnYVkETPcoQEzqoA7tNKb680pXig
hsD8zP3CbHbVsHARZMdg2JTpNL3SRetxCOZpv0mb0or8RdwjaUG9TbUxO+QcRqeSe9Erj8V337hc
HmhGAZkOhmdtCIbb2qObCRUUi6eaEyaLjdXiCajqrHnyA6YUOo1OPHHcryfRTRtmBs03Qwe5mxt2
VBmxGAtmB42vTC/HQA/tbq7PVUOTH7rNUzfSLDPIat+GrNU36DXMI0PFfgmJjlYbr+dXnkEh3nLG
dTt2y2Sc2wsaByJu6S9n9s1qY+YCoTq00NGlyQQCtvvi92pRwbXDbw/DQTwMmv7oBmp9GHTP3LLt
ZsYe3M9LM+vUWrbXD3RVKof7nBRcuObuEd+M9ljo6y3Ig1tXJOq59tp642juoEJ+VCelDGvllgWw
9bW65/OoQeZ5BPtPMC9KZtvvAEn72mFdmadqvZHEhvDb587v6DV0XhdXftp81Lnff3C2zGfbXdaL
jvrrlFEGnfPGXl9Tk/fW4LntRwnMnNca60RwrqdfVSGMW5P033WQ0tQVWbJt6cCcTZuRW6hLqwLq
XzOLGvHRnQw7qa9ToaxPCA17FqPU0ez4WatSsIqcTr080MBWj27j2wCgexqGEW0/0IUZy6jnhIJs
dVX1WMDhDQu7bk+17rUzs4Rm4D2vtV8aq31wB4lUFlS0OyoxbmDmeloMX8T6XZSdNdZ3yTajH07A
ixmmlFZXRx1Byb3FK2jrrjmk00ZU4k1j6f6369F3NAWDPZVUy5ZqeL4gb582xd3RPdR9c1Sdeaq8
ouMxcd8tuwMQbU3WdimN5DGfJZBSyWr1TlpwLiOYOvXDSPwiJAH9UKEJ+0pd/bP0s+wtELTJuuQu
9wa45dR0/SjL3HNbBt6FL9w7C3/9fSF+sXGtITMJXX7ZtMoX2kcr1zS/tdiclf5biuktTsvVi9RQ
RN40HixdYJ+am8uMgYlxgfY89Z11mkrad1TLc5gl93J/BNzft8t7UzB+QQmWwtfmn+0xY41RE/FR
k0Lzutl9UWZ6aNk6D5nnrxSuayQy6NFe/Yok41VWq38oWOo7cLc4Lpb60KDh87NXg/aUFv61KtqH
uWg2tHjPltA/kqY5+VIPlVkdcAg8F6p5KubugjKw5qOwqr0fJE/p2HlvkM5AjzdTgl0H+rzWuYeC
u6ob6rPS34Oabuio2XSHhufZZWNgcjR922nqRkFCFwB9vDtz62Zpov5a6U4f12KxoGe73TRj9vTs
X7lCCMadK/AiTeVi19sOtGdRQPje0jpbjkqzWDif+/Z95ujbrQRDozX3rfcgL4cozdYkYmR370y1
8/M9vVdH5egwNCVmTe+7L6007JcC0qgfwF4vkuKs3BkIvprrwyAIwRFGrT+YiVN3V323lZbDzIgM
b8i7+EGn/txh02z3AbXdGGJD+FO0in+ELgjbipWrI55ETsk+q55KXnUPlK30hrtgaXaGm6wPE2fh
Dl3SkRfW9F6MAhkEk/t4LQc6/1Tv7LVlyZsuXS64c8CgcbBtCotSp0sTmogS4WH78xZ1AC8pberb
pxSC7rxnJToNQV2VfEiCWRw2tF3hFyu4wyAYyfVxNEdGOqO/afWheyUuvUaY3srTYvXLmYrSBshI
E7WhnK5CLZvHHwHjxu9SZLTT2NscPnDeiWeIEIoRk4EBc62XE53jRo8dRziHeq1yh68F7FZd0wzk
B05/5lU9v1Za353Z3Bs/XW3E0EmxSk3vGEP/LdtBHVXhZu+EgfoT3EDBfHjJnUPAbHrX6DbA6J4k
RxpNeWtx89LTnINiFDWGJBa8wzVnHSbSuWzQhFlm44VW3fQKFwnRQVBAdyTqGjTnRRma2KSDMpOj
TC1NIvCwu3rL2B+GccHs9qXyp+Lor5598XyULRTK2kFbcI/ansKPZueSlkOzgo7Kk1PmmppLszKt
j4met1U0BZp/Qc7kM1JZzHzD3qL/hq6AiogZpuAbg9bnrVrdEpQAB/EkZfNkKMNwwvnuyTPXwLhw
T7QP9Lm1DJixICgfCJ17WUY2Ez9TNbsbmr2CVLJN5qAKTBKbg+8d9da7VZVPP8vJ0uKho3Y95Y5E
pKYZjK2ogPFC2rxgdX3nJqX3x+zK/HEFis5IuGutqzXyBYwmC0Z+77nVnT7KxlQ6yGvRcgIyo5u2
kB602C1zM+KNzb+POSRpAf55+WxPT1PSMHjOUqltfG9ebo0zilc3SdI9HmAR+oE/bFfXSR7Qh7X7
5L4/Kj6sJn93JAILgXoyDBx9ekFgJfaY8IwfNtKJR8RrQ8zda/roUeix2Vdo57bp8QuVunCjFs/C
4zpk+cvSj+3ThOfBzGnybegOtjSo8BIhgWBdiRWKvGA4Bvq55Iq0FuWpaUr3UdqlF3vYMrwoJaD9
NeMNPRSLmJiX2wZDCQ4xTeraH4NfYqQ7RfbG7vKy5TywDmmHra1MayvDPLBmjFMN94LoIiOyEEzH
dqwpWdrO+NVqiRczAXbOOjOGI17H5mGppX9gtJhuU6/5lSXtS5Xoog5b6kS6sfwdsnQKOnyCD2C0
HM4vxId259ebzgj+9OW63goTnevo57+tVvYnzauqDWX6cvGxfiI4SP0bo3b9OfPH8WlhCnTJq5J2
abIOzEKYpIWZXgYvluZJOxy9Ivis1pqyCWoJVd5Qu0/KbGhMrWvXRaZZUFB6/tLssxnDhAOD5zfP
PwmRdrDf+rRJ9+NqZfSjtGBLHboPinzdjw5ovNAXrredNPSmVtAwjKtA5GGwYHzkDBhjcTTU2UMT
DElMY919wq/CzJOCbt15dQ79HQ8CdgfpsB/LGh8dwspInQOdLuOxbnzxOBbZ+IBjQlyKObNmvoyE
AgCGGoe8qplIzORv80r2f2o9z95HzVnykE+wYDQya/5GVPUr+hPjnZYd/TUp7DM6IgrEtZUbMRMn
qtIa+LicvHOOcPyKbWbath1KD39wxq9E2m3c5Rg1VrNszigwkkOFBOe4mB3HbOANz6OzNg/WUuSx
BNwS6XVjTGHZ8/609JrBhslNbl6lcbcbPFmZvcR5UFnPoi2Xu1vPi+bWl2/evJFkGdCnDI9ugi55
JN2gt6CdWrJQGzGyVRRV7hTQdwv4yLifJKdmtb14XHTsA4Pl5afKnqqTOw1LDI+xIPpwL5VTiFoJ
wqRjBybvnQYkkZq0YHIn+KbQzLmSac7ZNpHl67paw3VxECXjZ6h/GlR3u1Ss8kfSZ/47EHv32667
+4UC4TuJNhX5yjGQZhsVwmnxOvc1bRSrufpLL496PXkPo77S1UmlfTHtQaGiHuVp6YW2Y4QPqr+a
xCMzAv6thqWMMfaIBRxoPidvXqGrXVnqbRZzDdN4Pcv2Oq4cj51h0X515ma89tILPrM08/aGJYc0
tOgd4Vkuixer4/eFct1zL8w/5n0wGPXIQ97NZzM18egIzg5Mp0FufbNPPcYMBy4B7mg6LqidCU/c
6b3mfeKulYtzHCfumUM/M6eZnXYMoRo5NwPHZ2trzWbSuuRXWaMZ54Weq29B3OdxpID3Y6PScdph
VpebBukFgcrfQ801JFuX24SYS3XGdOTvsU4l7bhNkoEhDUtXyI+e2At7OOlKn9Q2M1BOQxRQNm/Q
trUX1dAfjLuaNQknz0gAOFztHgDMFA8TebEN25hyY8nuICvcSWHK/YfZum2TkSxTmzm/5htzxBdG
+5/QT+Y90PpvgVd2e2w4aIENcdk3/444FSjjvUWuwY5meE9Mk6DQknjVj2qZ7FfP7ed6n/ia+dTJ
RB4Th2JhYxU6ZFqrF/Ve0/Mg21BvcKj3TGgjNm+To5EZrEMJpj6pOaj9NKRMxbhI3dDPrLFOgjbf
/kvG+PGvn/d/NWP9KPJm6P/3f/w99M8yDVwCG7Az6xpE1Z2/LaQMta5yztd8PyZZyl4gEK9DXpic
mAOzwC3RnG5jE7DYCKrPs++PmB7Hjjzi/1u6/O8/x9/RoDl+YiX02d2h9rGiMsuGTW71xV/7Sv8/
Xf4fQF3+5Td/T6//M5X+8FmTSr995vPfkuX3/+CvZLlhmv9gDVyHo/JXFJz9lr+S5Vzf/sGWL/lw
sDce9G3+m38my033H6RwWeunbsepAIj3/ybLTf0fAF7Z27V83/Ctex79/8Tq//lIksj/bxGh0P7+
7aumgQrhRGR3lb/8XzdCZrpjw2r2+rnLpvIRYyXz/pSSmaWmbjN4BAjjOujUsZo1zFN9fxiXPNnP
rCFtK3MkvVRIe1ePygtZG2YQX92ranbEYzgEOVWy5ZNsqJ39IjuXq6c0aGe21XYofH8z22Yfr2bR
bsbZ6GiQF/ou0LM5vsPFNi5gK74GvSQUSEvP4Avx7hu4YMzBT78MfRB/5qB0I691bEJIY83mDMcx
x2sdBwvd86XAPE9h23Y7lxZgQ3KX+uaZanc/BFMLEQ0zZ1GNGTnL0g/LSZOH+/LOJlV19ahX+tfg
E+olNjcWL2YuHfI4gU9Ex7J3Ew36cJDz8K2jZdskND12gNJTqktTkOj2rVPfde3OBJwF88QvH5Ke
u7HwaorW0vxEE82baPDzmOrbuPwnZ+ex5LiyLdkvghm0mIIAqECmlhNYloLWGl/fi9nd71bxJpNm
b3qsThIiIhCxt/vyIdIRRAHhdIUwHvfAois/pYFuC0GorMK5tfgJCksdOXE/jbRH96tm4orA5nE1
RkK4TUWDjo2i1Xs5CsaVHIwzGtogXOUJ5fFS4RuUBYRcIrV+y6WYbGeZTU0h5dew5J+Wt/+s2f8Z
SCf/wF/WImM2wnpeQslvTpxKm69l7063RAjaQr+zBie5j4q9asc2Il0kFKEjIfiPd4VAj/j+r2n3
1YL773fjP9dwstf8dQ2J0A9BM9WSb0i+oB7gYTXL5tR4mDhzCcZe1+/GeGta2xBN2fe/+a834z8/
eba2W0GB41PIFD8HYE6BYSBZayYVtum5c12uZQrz0+AKkdT+XxfPxTl7Rg/8z0+e7v6vu8RrUiNg
tBbfrGPXCttHejLu0lpOVCcHytlukVvHolTo7SSpkxrGm6ae6EPNUu4acqio28QkfY3SS3TaYqPp
Q1yFrM4o30ah2jPlrzybE3zkqyFxZukzuk7P1KJdfLbVhIvf0WWyVccgiDRu99qv/hoHWD79wa9+
6MwNr6Nb0yM5XPxkWDfNI9WigGwpOqmvxim0xlPQvXIeKaO9sRuzVSysYLHUT4Zw2/WbJn+o0ito
gwuj4ZyI3XZsSJdZmH11TXeoH51C8fXqByIJlzii70fcp/nyi7s9Z5yaYl/00ClnXzLXoshxzuZM
maOzHVun/KOQEE+3d9zRZ7CRmdc/rvzshYesn7ywfw27aS6LYdGSBSoXKAy7bu2WoOMyJxavPZZP
dHWXvW4mV6z5n67/r+7yfGJBCYJf0i0+5Ap70T44riaK25jeyNcjOo6cLQztMULNHlNWFFFmaUhw
bFW+8pitf41P/zPNzt1WukG5CT334hNvt+r67BmG8pF9nmdqiY1VdZUY28GiT//ehpZTwkYrUtXD
D7yuIyRIsAzc2FyHGtmZSfeRNYppd5oBO2SfFm8WZUrTmhGwL341vy9mvGIP4LB79KJm8JShc+t2
a/ZbIfHb8h4fgGwMiPb3kBJXfbkTqudWvO+TnBLjXay9JHOPueCZc6gtmncyV0gms5vGohvI4b00
3ygjG3U0LnP8k/w64he3wfLam+sslfdSVt5CO9jNXbKPhIAeb8eGf90tpmNSuFCi21Dttnj4nbgw
PCnehu2hK/TNpBFoOt7zYRynA8KwVRWIW608qd5VshD1B53zcmf179PAetuOOFk67aiM0c9I6g81
UWxXhualV3W20IhUm82hY6z0bYmkCh0SZjHcLGMh0tU/SPlbl24aRoelE59ONKWG9h5FGzHc31/B
pQs4W4CCMY+bNuNdIhVa5RONYF+RhCvL6Odx54upcA4ZTiXdQu5Uy37c1OL7lETLpkFX63ZDEdgJ
mAfaAMSRlxJ60SaZ5J0RKdIuk1KLu0Wol6pLupKzbrTNJY09KdCRLQXQfCvVIt84pNODQQdGBOBC
DxIAwpxOau9l+kDmmkpA9zMdRmTo3z+rf73z/zOvzhMlllzQzS7kWbFCzsPGZAGJFsNOp5/f//1L
66N2ekl/LVQxSRF9HvE1CIVbmdrKSARHbDfbIHP151IOV0QvLvnuNHrn+iAq75N89/1Pf97DV2/q
bAMiGR1FTOLf/CnrD8jaV4uouhbNUOJ7xzUj8BZNw9ai2qkOzwVdfkugBG1SL+VB949hW7+21v0y
7YumfY/S2aY+5k7GI9VzYvUCT5RqL0lDe4GeDkWhFt0sRwvXsEgg05xOzKw6RaaLZwK7jBlGXjkm
B74Vu6SGQ4M8SqIua6THJfSlYBc2jR2kb83ki/pN0CMHe4jGzM4JmVVrFxmX38tsN2W7StMrb/8T
GvPVIzpb17HwSCo8i9mPQhjqwTt58a6Y37F9JeOXPhBqRHvoHOpTarMvkxu8h9+/nEvjTj4bFtEo
VRnKI5+wz4L6IoXsUrgBCnTl739GeXx1Z2eLgD5UnSUGxuynEvG8P+fSk8oN4tD4PX9u74bY09eI
MxA8mHazFnbIKuPH5ACBv+EEJTonz9mf/G0INy1V8l1/5fD/SdD84rLU0+7sr+kwhE0oDGoy+4h+
aXe8p+ZzhzMFVtzyJ03hFIXTysJYdqwhKFa7pXfiaC3DaMc+IgTbdnK0dkfpekY+RqFNu/KB/8x5
+uq6zvYTnHvFAoHu4s/ZixWtOwLly7SxQW6h9dbl9VIIjFZHiXSqbU5U/cw2SfCMz4vmE4GUyEXR
lMVv1FucRrfbHyZRlbPfb74fLcppyn51eWeriKYvUT6ZGo2vQKStf+huOq07LvMeR9AwPNGnRu6n
NMYqGrxu2IVrvaHgTet/LcZHzMxT5JnogYvnotxoyq4F7ICbjlbYNhsOCIFHEufj7rYtjlGDdQR7
6fcXfvG5nk2wQWq1OZMK1qA42jf6tDbMtxwfnHEXixtizle9cmxKyyZ9y63Qcs3IhNrYTjoZNSGW
q6nzwuR96VmWKeRriMbpPNAiYss1OItyNwrGinjRa5SFT5D7Vw/6bF6mgnESVJgz4kMnWrEnkgZP
CJ3lR32kt1HaouJwOi+OovFEL6+2HGm6gmw+VWW+esfK2dSIkOwIky5IfjltdETG9a4MVpLlUYao
4KjbJWuvOwt/5FvR09KVgO2G7D3bJGNCcptDMnjW8EeUb2kF6ipV8jtzsut8V1U4Q9hg2CO20mgT
Ir7P7eXt+/d7aWAqZ5udqI8XXaq4aHkt8KE4LFiPf2b9vovchf6KlKzGW+E4bKcEU4fTkEK2Ge6H
lZqvYtGWn6Vtmr0pqOpTB1Qf+yOPNOUxPJrjbc8dXwMufwYTfvFazwllOXI0QSE81B93M77TUvba
RQef9wpGn9oys+dnP9zGWrEt9X0GOalWbvttlSOw9sora9+lj8156hLugamNZZ4VGCzRIuDkTmZI
P2iYlXqNY+FN7E/13kDaG4er9Mf3b0i78KU5x5JUWRyZSRPKvmgd+5QP9yownZr3gj5dsAuEkfmB
kPeu92QGzo3VHITydtTtmjX3WR4fQsulOEK3vniG5CDfTdKK5Zg+k1F7IwmoberFuacmb4iRwhYp
Hzbx24Xjj7WZ2s108gfZyOPE5HcPy8lIKa/hAXXy/jbsqE3dnEKBXVPB13bl06ec1pYvXvZ5oV4f
ZJT/OXes1U5FY+N1FrZ0zud1/4d0AkVyOSi4k2bXD1g7rLcP9h3mTfPEipOscjLRn2nSHyuctGxH
Y3vyVWPVmtiOH79/I5e2hCesx9/fwJhSqkHTVzqdXbFm5YYzNs8Y3g4TDUlX3qLr7vbsqglh0N3v
f/PzbX/1TM72gvnSR4Qy8ZsTfBpvxvKfu0PrJaSWG/vEQ0JVC7b+sJhP6Zrf1aYXyZ6q1fg77Ffy
ZtyWiPnau1K/EVDUH4tr51rlQo3is+ny134gr7Ia7wPXVeZOv6GTrK+WnZw76I0sWmTbkkKijULt
uX1Jj+omWbMVQ8mSM6BuQleZN/niJa/SPuzc6WF29Yf8Lv8THHXhtkpelFZyzStfsktLyGe5568r
DbOJ3jO2GD8KflQm/ooD5x3i5xy5A5W0UyIn23XCQ7SmaYX2JToIy/oaJvZS/eE8gycFEJUHpyFT
hSAZjJtE2C32LaGoUUu11QnbD4nZjcRklbqmSkHW+X7cXBqr57S5JO/YENAY8xdjo/8OlIe+vkOQ
0Gf2ndY7rVOxRba7xlEjx/pfzg/xbKzK+L2SDJyTP99ZN8zhvPWiXwMSALtH3NnZyjsEaDs17mf9
EF+jL54m3xcT5LMl8dfrHZFqnSxRkq9O75L2DMuM5eBaKtSFUS6efSWnCXkuQRKM8jkzWPiFFDGB
+Fp1OMYtEz9sFbCkTsnzlbf29ZqvnSe4WhNWO5xTrDBH66cVPOL+nZhaij1atvZbfpEf4t6JkpX+
KwwqR7qyGfj6EdIO+ndd68Ak90GGddIQo9U43Ef1M0kKV1b10y7ov9/Pf1Exhb5HF9byx3XtNYD7
abxP3X34JgYO+ezSvP7+yX29ByNn6N9bUNtB74q4k3yte82wDnQcaGWKe4koss28lgHyWRz94mbO
46d61B5hIkqSn+kU5KJ0WC24/rHhu6nxM9AX20jMA7g5jY5Kh6UxoU1hdiw65VszPHQycACKnohV
9ZQw8jhB2RiuuvQHAQV2NODryNCQdMe4czrAdayq6HbvBI7pCkb+Jfqhil6OQq1gPxBMRe/Us+ah
a94kpnfSfKfuWGBYFuWPjEME9gNN2SThs2XYOrVrCp3T/N4kjw1oFV18LkZpHaW6vfSYYFFEI2hd
JxmJ8DcpDWYUpV6gN46gDmxZtfjacnzpTZ0tEnmfQUnDr+s3wo8JebIwuZzm8co3KNrdqbjVp017
yHRbkGj3bXv68HznM861iex9P1guzDLz7GyDLNHQSgIc/P5krkj9KPGIr990dXHlBy60Eoik+Xc4
ZlEGosmghTTK86M2B1slnB7nJfbGWXOs5LSFSo51pK4lE2XprLhTECM5+TWbi610yqYa+1XM3rpr
3lVqp7Feb0v6gN/f/ud+5YtRbJwdWPJCrdV+ViQf72x7UN6MjfIw3CTsJBwlf9dL32CLAR7Eh70d
aG7/QMVaQgW6Wp6C1sZWcBK1vnx/MafX/tW1nFbev5bvuuiStA96yTfnj8Z87PH+f/+HL6w75y3p
2CzLhBh1ya/nVSDtGvY/UvE8aNvWetLi0s2vcZu//kZo5zzePMmw1hJu5re0ECIc7Ehz3cTY45FY
Z9Ghnf58f0MXJs55VyjCCUo3kDGVZe/K+Eu7q7ej6ETDlUrKhRdxzpgX0zkQrJoNQzrJqxkFbDZu
vr/wz8yHL97xuWIkWQS5S2I+AbBikjdoA+m9Iq2am0B5y+c1JvekdPoBG+5K69iTPITqvUV6g+kZ
T8P4KG9QlmXH/oY2ZK+skjupWy+qG/5pf4MfgKATBx473l2C92Ojnez5D99f95ny5v/XmLXzGnOe
KFVVW8Xpu/gzyB0Vl8SJ7VGUzoBzBOBcZD1fbX1fqGBo2tnCmASxWqgCs/KEakv9JnHbIbdJsSpY
y6tuG1u+/IC/SB53wEw89RZQBGe5TXOljnFhVTyv8Jmz1mBJoPUeoCTvSOAbhCMkFTgOVx7nhRF2
Uqj8PdVbUC/xnFqij0EbzPFdrdQOQmMgUHGE1sBZOHhKtL6O5WOkPRb9lXK6dFrWvxh+5+z2FvX6
pKfzaVuKXRNB+TCi5reFvYXg9D7AQOn1ktN3V8oFF+bp54nprxXNFKe2kYRAxMzS2t38LADc0Z41
DVTQlT7RhTelnJ9DAw0D78iK08w40Fc9PKcB+5NhXdmyfbLzv3hinwf0v26hLwn+saqSw0P2HvtR
t5+CtfE+1M+B7OAnzzjK9JF9be924awC0OXfgTELOig1yPM+Oed4E827JMGeLG2XaIVzL341blLT
ERcH09BzdG1femlYnFfAhE4X03ZiVarHHx9K442yN+hevU3wd9MB3vTNS/CONfz70X+hSqidV7J0
udPA1vFzibldrK0m/5GLVVy4auqW2krEoJHheBsxXmDEsWt1Jy8bMd1Wkc1XuAGbo9tN7qSNH1uU
t1N05tKuHCPcEXaQkEEnOzW9iL6e3UjwqWgn3ZuqfOSQuaib1dXr97dxaU08r4FY7agsapydVilz
I2FO6bcLUEgivcpVNLs5ipx6vrIiXZhJ52leEkp/S8pYMCIFnIU7PATZ22Q9yy/f38uF9ei8MAB7
px5AeKjY2ZLBRux9IArvyhS99M07Z3rngZaoJKuzrwH5klTb4lGUveBjULeK5XSWN5hPQX2r189j
4SwCyD63vjdn/HAvJYQvEKRFjqV3Oxm7PgDkNWJ4GZCJ7wa+nuFu1PxBs2N1O605GYbCRmanbOT7
qoEsCURjuPIGLuxt/isTWy9ixHIsnctNFz4p3f1Jzh57EDmF5MrEuPTd+/zvfy02JZBno+05ukW9
cdcr6k8pepI5wWmb3EL4/Ue1UpxtsPhq6a0F7ojAHWYGzEU6NVp5U1nB/ffjQbsw3j6LOH9dSV+Y
GnJnUcJtutdmKvUiDprHur+v5xsdebgQwWB4UW9k6stxguhs3cyLVx71aq10uzxCELS0TpGdlBKk
uszU0cVNcpOrv6sk81AVJrAZoeSherSgWJYiZFh/EV56C7vjOpYoz3SOxW1lqxDWkPxbpFwm4d1X
s0NisEHCGa2ouyI+NDVhoaFTIWaXqaeZnS+q798/hQuz4jymg6Q+3ZKChgmu/RS7t+AaPPzCR+tz
Gf7r4SJLDOs85OEu+Y2kbeCUAPOww2tKnws1jM/16q8/rwMCkRocbP6iQCXM3oBX2Pgi/1fP5LyY
FjXlkOSEuPlqhqifckKiPX7/ly+N/vOa2dS1nWKGjH6p7w+p0rKjIwqoDm4MBV2PNrlKa6zK4GkS
dbeGwCcGCqB3yvB5u9LLzq9UBfTKlSPGhel+Hn6eRnVVtnLLxkJKfVHG3EvYH7Gq+xygGGC8bdFO
Vx7p18czLNVn33wzGcQGgpSf4n6EPwysLHVaTyKepdv10fr7x/v1jFaRN/+z5ewGbJlJyUlfMZ4U
9XkIPAUdQnFTRVc2l18/MeI9/v2BWjF6Q5j4gVlaw3akzWnxxa5pjKwgSH5/E5+r7X9vx9TzYJlp
KWD4d/yImrsIT/ryI8pWJpvYHQC9dD5KfC5arPAhFCY6D/UfYs7Q+saYAkrv+2u40P8neObfGwU7
pCyjxDXgBKa5jovUyHxKNQZ6ELJgxGfTKYVnSHtOMq377tWcN7CNzPxgegP8Ob5k1UHwESj8+v6C
Lj2U8zTDJtKFWBz5NHXzi1Zum3kv4n3sUMIs+nttzrbab+IIhHbuJBrdZ3lXmptZ2BvTo/hRAGRN
r0mRLoiW1RO5/e+DjVAYRkjWnehro3zbh40Xv8XQJixD3wyaFyvjIVEOsYIzDn7hdkie0ZDl0lbs
+C4ccpGW2z4orsUHXhjy55XQviojK6i5GGEuVn1HvV1GXm/Qd0HYF10pFny9mMNi+feO2RVgpopY
tSpjs5BNFWj3dQQs8sri8PViTiDnv3++X1Jk5hX3UPRU3SWIdOhRI+1KjMaliz8byjECnqIfWOUG
qhDptEXHbkW5U12LYbhw9cbZmiAXSysm+M58M5b/CF3wUJlzvCK09eeVoX86F32xHhhn1UWjRo6l
aZS2GnqwH8iyUPdTWwTFgrdkNf02scdeS536ejuA/ejsVZjzIC1xp/iCmfcbU8bI26Yg//53t3Ke
spOqyf8rOiwsFrvGW4wb8KtugVIt9Qy4hk595Vh+4a2fC3FbaUpIVuupPrDPWsQWINLR7CXc0tfE
Chc+aecVNCMxmnCWT6fmwEP81ggOTHDYwzBswR43NDevBQddOIWp5xW1GUvN0hnMP2N8mGInaD4w
ZJLLNQC3exNehek1vqYEuvCFO5eNqoGlZWrIYCtgfQJ+rrZd/qu3vMkAU5g534+DCy/nvNKm5hJR
TAHgmQBj3YeeVDnxeknotc0Y9XaVW8O108alXzotm3/tE4dIJjag6hcfttkJpZ4m2Ahes8Dp+5WV
O8hdHYV2dFmD1d6qizMMb0VDzMG1oM0L7WiieP+9AFLdWmgiw+IPwW4s99hl7cK0q8IVaYL0wMMb
GjLrehdP2zzYzj+Z1X34OycVIhevbFo+K19fLCDn2tagM3ILfevsY3OgBwLoKnHG5U003EiBYOou
4IpTczn21THt3kHp2uQMrKTyNcfpD/1qyGoosZBVRfpEYEOq2bhPso2Cys+aQrfpazdXakDmG3ZE
6K4yPhBrHWmelO/lqnLz5IM4QJyUiJtEyDqPrfFr7r3vx9Jn2eiruzstm3+94lIKTAmXEpq7eKPL
jy0oo7oobuQQpGz21OrIV8NboljsenksEm0NYQHAUupmceHrxnJT1480sdHDMkI6O9d16LCUNwgN
wGGMkqKfidIogT0VCG8nG3a82h9ngBffX//nzPrq+s++T2Auu8VQRnwoQUfjt6Tepnog/9PEYNvw
aA7IrVqGrabRV4eOGP1KhWNVNr/QYdph9nNJP/pSWs/hbzN7KST2hdtRFexG3XTJi5Dc9AgxESBa
D0G6TjlGEBDkaMm4z5kE+uKJLayxIHNq6UXPclAEBXjGdVUJtiBiGP/dCckKRoEjRwKJK69Tkx0G
yMqWS9QBGe+rOEKMrBQHwzJXRuPqdO/G8srh9MJidF6jTsDA9LWmzr5JaVxNt6B6UUGHJf3L+dEa
3r5/Axdqdf8VcAWqfMpACs7+4IwHrAyWl/6BckvdbSOv+WS0NqfLRYKLv05843WQXNxOmKHkVTmS
cO1DRV28ewFolN1uhmjVt+zVP8TNcOxGJzevDJQL4hL1vKDeS5KKjJ+BzjqSFj8SB2vczeKCge6d
9NVYdR3dYvorEL8c5fbKszltMr4YnerZ+qURyyOGUyJy4ql249jeqUu4QswZ6jfxC8nEYXWzSI9j
9bNvPfGuDlazaU/mqypNNrl9LzL0D/ILfvbB4igcX8UY5P1hnldR5uTsnLVDEumb76/1Qh1bPc9J
S2R6sIJSi77UwmJZPCvhmcggo2i2um34ZtHaTm5BrYl1d+WwdumgpJ7t/pK5aNOioo1CiEOyHlnk
jtCDZnM7/FAfOaghRkZitJ/32qN1V/wZ7uE2L7cSetR1udeubaBJXrzwns5WkdZUKQth3vejPHlU
RetOnF8rIf1RDP0drv3OoKpEqoGUUjBcaLJL/asi3cdauCOD0Gna4lDWoSMzl4u7Obg1Y69s7oby
IYFJxmq5qjmD4hIFH2M54TTdBkjRANL8ioKetJf5CPF3Y5bdc5NUWCUStJOEGEhpy1euIUCE6JS8
xnEbN/sl6Jx6GN0QsOSIGiuLXCVAaCMCh5OsGaoRiOOh9CxZck7QQSTVtilvCwBvfX0YLUiLbquI
23ZkHhYmOQbajRTAwTdXgvzBwu1AtvR6s/zo4y20x5XE7WrmW5KolPQQqYt20P/IISKCznubrWpV
GH/C1tqYE5kMi1wD179JO6+aXsTcEzqOccBAk1UWppskHcAlzbeRmuW2IlXHMMcPb84jwZfxWHlL
l7pdP+34IsIPxe+1Y0fwHoTZHovyy5BkjpUWTzjp15WqvkVWtpra/Ec0jTfdFG0la91XaNS6Qtx0
nQVwc0M2ql/FTU6AD2N2lpNiQdwRF/B0wAU6CjyGYkHiDiJOfkvTdS7vkvBX2faOiiZSPBHsIaNq
BvENw3hjQj1itYDUdFeP+ntrKkeyD5J1A4sqd41cT37CUat/9GWdb2Lg8NjTrIknaGgFDhjhFCCG
T3UrhFgA8ro9wanwmwyNwb8cZN0lKMPWFKY6rXi3sBDoCs1rpDfAU8viJcnfu6wbfC3V1tKkOSV5
FZtMnd+lds42JfjE1yhCMg0O8s9S1utlbNGwukn3EEQ3Y//U6DcRtByIF4ilZyw6AOfRerNtM4ro
NoKIFlgk/KyJjE2C3VzkqOZzzKompCocNE2EN/0urWdarL8C1ZbjW/A3UrRPwm2ebLoK9ttNy34n
SoOV0ldOELvUGEDfRSPodAcdIUM3YtXSnVxYTxVNxNhXe+A7q169QxucqRtOG4jeTIBskx+19B8B
JzQQkCTDxZOvrIL0WVwO2A5ywPR5IzqNZAfCvM/E+hCgesk5uqMyuzWX6N7C+gpj3S6Bq6UPFePW
eJ3FUwoAfugHzez9svmd178n5pyK5SWUP+BBzrIy3LddtDZT9YXaTaCHBvtOYQJymFDJFwm/yYFP
Ee8UMcel6rFQb5fgsRzlcmsU4g1qmZuskQ6N3Lg1lqjt3IUvvWR6oO3gfNyn0jEftuM0vi9puec2
5pFCFZAyqX0O6gVITkdQV0hjyiJkIbC2XSE/KLN6j31feTSDEdourn+AZoIyZXstqR2NyVvlBU60
It5qDA2VmkmDYCyxq1IESfWiQImcYKwhhB5n3nmEC782vLI+DstSn4jKW0Nx8yF3J+g5fePl0/Iy
1KUz4lWEocWOygaH3r9loHFmA3LhCC5AQJQWAUuFYWKXPSQhUIP4GAWGCnxpjz04jX+cN+Mj+Huv
MRan1JRVaUAsqsR6C/e6kF3x1N5GtlT6hVCEaKQPguEMYDxFgVmFHc45/R01xuPnFxqiYdlaJ7Fm
gY9uyw3ZTECR9OqtrtTbSp4DPw8fxvGmr393SQODhIrXOq0fTd66Hg9bslVoyDI7ch04fS+uWmWv
C5vYLAKn6I8LMnEzrn0hyrZ5AzZQhMTagJsM4Cg4Ax8mRdAf5A6WtCWkOx7wuK6zg8SWisTNzm58
g5XthmyCwrgdOrCsGtKgDHSSLWTvtCxN6wETijj80K0AmL6xDt8zay3OG5wh6Dng5HbZSvrB/1kv
24SwOAwjJjEEK4lWCI1/xR4Q1evxccTwVPriYof5fSndxiiKC7djGx7Wnintu+BOWP5EeeHmxU8p
R2CDp8NAEA9H+omk6I2QZFs9yp6AryB6J3R23ea7iCSTus3X5hAZnoLwQLOAHUz6uuV71SsyXox0
1fbNtEpRWSPR1fikaayCJ/nqPlQeWcnjGf/VjAruXQMuGGp7i1OCWkBFOgUeaNomEgFdFWXFL4Rd
d6gLI/4hPTSxN2lukCFv0MF2UxGkX5OviTVez6Qu2sROrciWsBk8btiqK4EIoDpGMxDejprsLDBL
BRMvsHGAYySbIYvoss3/ZAvqK/rh90D7SbObOJDrp7QRDH1JMb6pbX8zdajnEahzvp3dIvPx3aVy
Ro3YSwa3l0ggAyXg1gplSnRnAOlXprWKRhDNKaiB9iNOj620tlI298TPAItdtgpwwEr9rYgxGWbO
XB4T8SlfBLvkuNftDChA7eKpzRNqxDU4PkBTYVRtlLq/08pjNZAP9V4BaWJlTNA6Tt3DcjdgOUi6
+wbMXtBgMyxc9OOm4QLj31Xq0zyzHkEf1BH3tHIPEGGCzeH04ruZ/DrRgzs2/V78uzdZJMi1KFmn
iJeg6YZhgEgJSwEl5kmSazWPTfikAQY+LRW2PhzKYg8aKcyPZHQ0iyN1r7kKkBXKG+vcmzA95Mtj
yRYfDtMQbCFhRv266DaWvgbA3rwu4Z7KocrkWKIP7HqeKVu+pdeH1pwhIIxU44hOcvs6Zx1K5vtq
1rYhb7QKId1zlsqquPMTHGBF04SbgGYbGSUwmZeJ0LVgdkOx5RMzpzfAe+xCgj6k6x/me9S48Ym1
qpDQp8ubsM32aCl3w+nhI5gAJej1WNzrBeV/6Q0s9BXvguN5N027boRoVvdOMR9BZa+G2rht4Dd1
uyzqHHmq1xC9i1Xd1D70qaMONERV6psa1qvwECjZvpU/QHEUM/GWhFLeKrFwO2H5q3PWqkl77A0K
BzDKhegQ1EiWp1Gy1WkFGfIAu11heSIQriBgZ9/LZGhYy8zOStrI4WtvUBfoTxB0SPts9tiURTIh
HfmU/1gGPviJQehL7tH8lFatVa7VUPdmtUcnCcxpUexekdhfLCJJb8zfdMtHwFART5XLTp1NONEc
wmR9HdXjzTS+Uum1axXCHgLkJh8dGcMqtOJVpPkWHE+o8PPeIowjNSFl82GL9YdqbD30Q5htQ4/s
MtcSckAUYvRaBMZaCD5EDr6UVOzF2lnGHTb9tRXKOPdPg/nElS3A0t01zYn4uqss8w9ZeArRAAJE
uW1QiR9SgqUv5lVrQ72Wq5Enpj5PT12zyZa1+UAjGmmabRl7GsY1u5CleZ/niZAqhJjDc269y+Jz
tzyrM9s6t8ruFuwhUufN+MpSWw220WjVbAVWsp7cj7LyGxY+6zVeJqTEPc23/KaOq0M5WLKtFMJW
rxixQrMxBk8u12JOCIZRw7rusA2kMRtx4mNq6AJNobtjpoM0rjnbFWO4r4nB9Ee9FZiQXbSNyE0Z
FPZb4Pbvh1I66N0cbRRxeCv5hm/QSVnrsvmQlsSFR/t7IlBPKZPVoD8nOtt3Wv4UU+NbKDY4mKX8
R5pwMBlyzL2jtlmGmrAcenlzv2M3u60DYV9IyQbw/hpP9jOK8L2qCgSsssUZiviPAp+7DNvtqMHv
MUwgowabNIad3s8hq6XoV2Vx5OO8V+jHwxFdkvfYehM1loqjkQLAT5nwxYADGjsJkZeUSlrSHoSa
pWSYkGLGpbxvlwkOJDmqoNz6yJ86c9MEyk1lNL5G2GpYkY80WWh7OAw0gQfH2yklog6KStwQAAss
eZn9Kcy9eIlX2vwiqvp7NXFMkwqiIZhQlNUS7XfSvkXskLq8AkyDksCtNc1d+vZGjruVqHiR/INU
bttUigeB4M1uUzXQUfPIz9XsdupIuZDhsa3qIDr2/ILcQrDDRsumTXlpm/JtVqxN2abPRTQ+y1Qz
JvmWjPGpiH6bkgoMARMt3s9hDvguUqTPBVRGdlA9hqASJEbgQxfYEXMhddPqyApbliTQQJTzNMmb
rXWePVgcB9hrnOauWu1Ai2+kAhssX/96ZJTAYnk0+npbxyy7tebMQuim0scoPurQBBMMRcCb5ax/
1cZfDEKH8xjrxyrIgVbCKQ7SyQnqn/oJ3KL8BrK5GLVPsKHbjrFPMjPpvb91U7Al0CPFk2LekccG
Hz091TNL5JcTFUGleFO05NYKTplmArR85Ci1PrPGDXZCoJCsvxLFsJvN/0PSeSw3jixR9IsQAVNw
WwIEQVL0kij1BkE5eO/x9e9w3m5ipqe7RQJVmTdv3lO+1XGzgqLrkw6Xy6Hb4I/JdNe0dyZ1ovad
hC5na5f+EyYfkhNj40j45Hq/itcifg1IUy0+Is21lIIS8cWS/fyLOUujOyF7l8XnqH3oBHzK64UI
QpLWRmVHFCqBKdHOtAEmcVPTpuz1qT8vo3UIMYpiJZLbgtR7Yru7J7iI9AzDGWAwQJ+yEL3r7mda
fg2bRSztI5g3CbThBldknIdrNTmK+kFgMSlbCRvotHaDJxuHFP2RvQr2aLvUq82dUR45PRtumCF5
0TCxyReVXQXQjvhVXUtmMY2lcEF2l/UvDAlPCNaSutXlFzN4zG9R7WT1c58lVz1zeZ8GwoYzhzzr
bnFbZVs9o66PgebpwcGy2Z+Fs+NUVHyd5PYmGKOcs2ifkX7lLPbRogoGXQVdQCeLYNM3qaukQD2e
RzZVdpuH25COS7PTdUi3oKa81jKDkyuByZkNQncOD1jRN0S0vxZTt5O6yLMV1jDip5AQs+dZk+n7
GxAzEROYXQ8lZ1y5ipvNEG4aPWOV4a0Bk8ShqkBhDvghmn0CZrJMNGrj2DXk6TSW5lYPF24SQh7D
bjPnjc/VfpZG4UmZF6SHbvoI8Bs3Rbad5bVm7Mr8z+ToISURxI6CuBiQ3MyYHbr0mnYl2vb1P1Ns
Bzwp5fxoq7NImSWsntnlzXbhBMhWVN/psIbtW/yyTbqqS+MdkpgaHTvpg3iajTRKQLvwwornT0/O
qEuwh2UflIzKKNjbXLUEP+tOUpVIVqUe/+TZkwYHBKkHsT2On3otT58iqFuEPasXO0kqPW2cNgm5
7egTtRMBnoQyR8Q7na+KXTUp/yzeNfh5LKGNYpeRDTeG8Ua1WU81lvOiqDiuUq+bh22hND+LYcQH
SuBXWw4Ln5mqQwr+a6dV1zof/8KQxo1B1ZNwaW4IarxWFv6rwLKv8mwbq8mI6F7mgFgT6VKqs9OS
3cHP5cpz/2VlQ7QJA+WPAEpyTYOfebym9ZGUy+qfVn8zCOrTrUnP07ta5mTfBvSgZGjWM6FyCEVQ
m+6SGnEOekTVS9bmOTIA6bGIQxXj3VuboFVzVxlXACPAm3Xlo4z526+E8ipa8mmdSDxdPVveWFGu
42xnKR7YCCdoPHZMkRjm/IMNEgrBAv+H28n7J3uzqkkz2rK0bdvnvMRH+md8KSfxrn1Ks9cd2Owh
vVQx3Kr1svjWJ4debwmKX+nnjstaD13ECgycbHkRipeWx4Z/m/HjTahtELQOfbItwl00APzZADvX
bPjjG4OkERwmUJMBYNZ0weFOotAhfhnbfnAF7rdmu2lIv2PDC2Y3VbbioA0e4ePsQ3zBFocFy1zr
vcb11vqJts/zapsYG1KMcHiO3VfUu2q8DZJf6cndeA277yFdtpXiNfj9K5fWr0AmDJuVSpJ8ST+z
tqtTaS4cpwnNPBpYuqOQW6rSS6yHPSTHTIdZavDLeD30U0XrIRrIqlPCo5Fu05tWhXSg1zpZc5fM
BNwXLBkk0SGndK7b6EVYL8ZJJ0ZPda0nzZ2a2rW/pQGUqbYOzfccZaI4tcNWWYg0SpnHkp9cEyfY
75tkR5kg4Wcm5anHL2m/5fa20j8iBQNjNl4N8W2y85UgMJGyNHKYFR+iIbNAMtaifsnBc8k/LYnd
VvFlN66S/1XDmbiZXrNXXKis4ig6AsdBzT/RmbroFFTbWr8V6QF8U4mtGD8Q7GSyDmNZWnPpzc1W
UbcUBEv5UwTrjJCXLHfh1ZTdmoWllYpWlUzd08bIhmE0GG70x5UElcqYxFvRCo5Zrwd6i1LU9QfK
kYrEnW9qPLeufEXemPecBO4vLpX2vfzV4VbUr5mxFZiVCWqC0dIJl7qJdGB7OAV5eSEMY6VVfJgZ
x/HVhqJA/pz1xs9ilpfiJiJYVCfW16TlrYEzL4O6TuICwjZ9PE21EeVORYKNIfPDLYfgXkgLTmEV
NtdWNND/KpQbchCzjVkkvPEKzGRXic7STrT7qGD98CWvy3eDWzKjCFMjmtnsXS/P4Qx48xIAtB4P
Bu1MIfgGalKsBRuF5EnMsAnOc3qzl4Wy78D4dGhOqolMYL7MRAhrb3Vw1CloS2ZGmacF7qD6ebaP
yZ7oNcTD1EO3Soptey05B9n3a1UeWfqaW1V4pvGvX3Y5UA+xIXc39Z/oAPOhsYYvc2kqaxneQrM3
o80os/aufBfCR9xckQOtx5AqV+Q4EAHW//KWSfa6Ez5zvJEKZDnH5ltV/PbZw6jbC3o7o2atfak6
wPJ8dx/8XYvkcyJ4pG4YsJnXErAcX19ry36EFlGVlyn/nOPjEh2N8KMlIDvXLkmwKejHgUnYb2Jy
kd3sY9Kgg2kbrYAioTgmJ9VAI4YIBDJEmHel3hsx6cTRfqCU5RyBBNjyvL8k3Pu9QTuvcKYskos0
REnRFFsqIJrlmPeRgAOehWDCLE2y0QrVyx53k+2R1teFD1F+j9kHYHWhrlvWIu1TUUJWj1ZkeU7K
vi3RUYwTk+qhIDhhYyZneqeCTH/IJitTg4vogJ4oF0dOz1J7qVmUzrk8/lL9rJVnaMZgcEPtR7cz
VzdeifvOkm3UbHrhM+TgGh5I0F7Qgt/Y7EvAW6nSYS5uLVlB1bFPzlF71wsE3H1LePyATS3J/k02
/I4/KrpaCh2DKkWljon2T75HmbrShNGCrHQWjqGdY/p8nn49B3djbaEp3LoyZH7Cz0cyBZv3+qr9
GUufN4Wo6qTZWIkP7XQdvrYEBbThb2DsjWC3BJhTXDPbDD91QqkGHUV9k/V19D4FbjcRuXrCd0wt
2NLgqa82ivuLRqKORYuCuCTzLsdcgcTVRFjBAQtlbgYL12j8DgR5vyf41aGgltrHYpmOEe9yNsqI
VZNNv5h9WnNeUo3X8phOa6G+L79afFfh2Uo0v/cABzznslGQXs63T0aFGxauyYmVH/ALSPpPi9z6
Oj+DnMkSInKm4RzNCHzpPEmHsbKZmAhMP5NYd3sWXGcFnwfy4is3kAkhslJ91fhOp4/mDKcojPyY
hRbKtODXyO7jgsa6eBlHrXA0guIxYgwG5TmyI/rHamy3M8F4uvkZaocWYBi8zpH8anV6U8c9T0JW
oxE6GmZZcLztUe6wZyH2uqq4x4gP5nmYXFl3oHmkyrvEdJhYTU+qDXeYkMSwFJgrs/4tgyM8XRDv
4pNIPDWibPZn61SS3UHat8VKwfsole5SwzSff5564GcB70l+kafLhG+E1r8qAbOuq8STR3gybtCu
227LYqkc/7OGbZoULvGxiNL9BTrrajGJGQxZXW4vxcQbRvsJr3LAigWa4RoO66by63EH+4WMGpaW
/+g9Axxh4h4OzmStg1s/Ocan+denpOaBTWTp2VfhlsuuNfrDrmN+0K9V7uhfLdkpv7nwdO7KQwgQ
pA//Wd3HpFzEK5SelTpc2g9tJvySN20NLAup8lqEik8NQiqKQxcfxP8WTYa3As2QqqYgRBHQBoED
esDnsEmfkh1H7ynUH0rMSbnu8j1iva3+RqGbtV9xtkFpJWzJmt4UiZRdN538QN7Q8Bl/oBqc5jMR
P1X/QOQlCmmV/GMZu7ulhcVDVj0dAFq5yVHes2Mw1dvGOEypvCKPTHDrSj0qrFdp6IMTKTGPng0C
6yL/leWVViIzfBESHDrt9ZJreqJv3Zrpd638aPr1qf+XVPCcG/n5P2Hp+ciJVfISR75xnqCZlD7z
Aaw6MsJQtHwZyVYmbEN+y/jKx2du5+w2KUnDxJWTURjc5Btzk5b4DUKcoDvr2S3hmYoq1n0NXMRX
se2qY6VBKnQBkqGW4Pphv5w12RwLG70MbxeLX5sG2I/i8byZ07+eayF86fS1GTh9uAmqwiWxqBxv
gBeGcm/XN6Ti8bsPa6f8EOLG1y63Ljj73tgMjYdUPY6r/msx9gk5w52BltA7NUWNVPOtze8645n4
vZV+F3gQPDgmQXXy/rnbDsK6Shw7zB2tWpOI6vb5D9siZrhOzktz1wT6isJNyO74h8HkNvWpoqt5
PeD6kbj+iUljGh8fu+aLdCVb32f6Jkn9THFsalciFyyJNmhjWZzRXkbryylEApeU+2m/4dU0cg+F
W1r8Z7BT5sn2e/SYOzp1qDcJCPXI182jgpdLPXSQKdTvkX+5bAdzC7W6kO5B9VY9CtgwQfLG5OTZ
9Nh94NZswZrtR3sQSPrNpDladmmMvTJwmSu4/d/s4D5FWCieyZQetZpCob3obsJIjJO4pXI2mJAP
K3l4bobFkFFbHCrsxy5UVNWrmPL9RD6MKjw2WNUUt/1KejUMr8x/haZ8lorE/B0tb2KQgaG3UTVu
jv1cuJ1RHaC0PK93QgDKpnZmIoojAjDK8iFY4O/dxbiYtfohIUCsJL1/zrCh5sCf4uOIecRCR89T
VCJA4eQMN1q9a+doqxbg0fvKb6rgT06qf/ZgfUlqvKkZLUMciB0gnEaaevko1qa1Vo2Bi2VVhJ6g
mz1j+8EluLIUt4S8HH2puBGAFFobWnACjRptq1T7pwwXubLxx8g+/3mCmmPITDQ5XXmqSUQJ1/38
1w+ai0Wk5eJCc/YFv7MMgnXR+s3U1ZHT2KM3APSDSglAmlGL3sd/k7FTGZ1MVv9ZiDXNeN06whoP
ab1sgm7Yzx0vcY4mpiaugUitxsfyarefoS57yWjt2zoFx5JekAC8tH9GlqjXYXg29gi1kJVwnz3r
ZJkFfK6gqZnWYc3xWsFue/KKh0/FusVacoH/kfCrdV26Cuk2okqkXBOsop+j6MC9Oc5EcVJjveh/
4fg7YqcNUQBINXbyt8EEMbwfFRog1gjBfXGXLetn0ctkmOxWYzcjfHfnMfSLYTejxDKsYpSghRc4
R5QWervVlf1iILmr6yrlFFx25YxMBI2OaRxMiDVEdcvwxHQr4hNVZWCsy8GVAoIxNoPcbsv5WP6Y
OJRSczgjLqNSDMOZqG/punRELCJkMt/41K2QT9fN1E1u+jaR2LCKDVatypN6Ay6dwx6ctyHhPWm7
B4vIYQIOgU7vVdhX3C6E3mAnkNSbyqNPncx3NAp3CvcJVYZMgcC+l8WOKQOjcHohsmMEbqoiXrdf
mfnZj76pQtpckSylTT8DzracAd5p4CwXPdVavk4ZEwcT8C4t8tvhlCfvtnGYx2PKlBWhV9+JDnca
4m79TFKbai8jyVYfPmApMD25UeRRoiisIb8N86lWbt2f/ZPFxqqP10bwXU0IWHF8m4z+U+FmmPmf
e2hx1SPDN2WP++G/HKgx9hiKQo+XMobUg2O91INCKfGZUj1SRmYe+p02rWzfzkHznDJI8sXNHl7g
KUrZSWa23Kd7gqwszbrPHyQzS78yvTa656b6KYNf3XJSm6YfQ2oqO3zusn4kSFHn856c8S8zHJLn
ldQp3uNxXbwq+TqKP6v6IH9Z/Jo+XU/5T1C+9yyVi/RMC8gQkumREIelTNxOcH8SWNYqu7Bs96Jh
BsiyISPGXN4SM6kVKMdIfR7vMqTe9GBk7+nCOB07S485IGs9wceb3Vmdm8RMxDEygeHaHYmAp6x2
CDQryg1oJk/sA/MZoybWc/05ycz5HaH9zk87BY4ae033oWFbqSk2nv1NqlJY4CLJnBLFj5IBp4/N
bkny2b4qtCaV02n+RCrx1T4PzXt9T2yH5wERFLECVsaql/6y4h+bxFXu2Z8Fhaby0SCzhIkvF7YL
2CrE55m7mgnAS3bVc1wwDneftdsnlKAg8HHzy9ZXTabbCfWcfRsmRSeb66BU+NDHjQAR3NPR2KRz
qPu6/2IL5MUkVUEsHoQvsXwFA26J4nX8lAhp5DORcGk0VbQNOw+WK1f7RKtULmxAH0INb+fznmGq
oFbrgAja8JjOn3X8EUZrW/4nM6KLxd1I7Y3+MsnryWD2uM9Q4G3GP0RryLHxZivyF5D3fVhz0wQs
qRN8vayk6sNIOGbdqH8oxEwMjxoBLHXpNQo8edbLDIkM+WQk58wWv1Owg02zkZlfR8FWHvmAkls/
1J6dp5vaZIbD4G45VYqbhgxAy200vFQB50ToGrzaVfmdREd4Bk4YwoDU3bDxLXCQc4ba8qROfunS
q5aPmINGjNc1+CdzFUI90jAKFpGXLAU1BLq2wS1VGyTejutZx4+ThQgPWnrqMrDwCvBGJvrLaZIc
Tb304Y1YLWbdoY1BakW9PUDhbNX0GlWshw2Z3uCBQjFRKz81YPhZzxzhzIvoFZk8o5h0d6t6WMqG
55JmHElRgklZPjKbZyJGcKE6taLyqFiqU1gXqXWfH/VwEd0p5w8Mswe/m5ngKLQumfgJKlIi7omM
B1uhAVdfJaL8It2blo4lTJpd6uQAbzNHRe4rfyqivR15KCNwGHAmBqpwC+NO5q9m7yuOwuVR2l9t
CAA8VyCo04HDBA1pEw7CpO4mgVxcx4mgV5F/cmVbCnKiaYDjbGkI03+tgYSaTZ6CgwfSlhJhIGMw
8CG3L0X01zKHn+l2h79FtO5/RpXToh97RushPVrNmShb1kdJSRQ3H0OW7jQLT1aU7FT+4qFl7okC
2wM+uvUsqI27QrwG6VngZQyBHbZE2wO/O/XdEKwb9Vltlp9RlmzyvTR92gr6NUY3p+dH6d9j+6qq
gzdlu3ZhThVcihBFSbt04a6EhSauiuTr1hrulWsMv025jpiuGOaWhEyqXQIpY+ktVgcq7W+j/BJI
THG3hTHCBCFpSPUvUN6hd+f5tRu7Y5Kr10ygVQsm//lOTy9V/i0a7BLdDBjOJN6wWB5jy0Ua2TfZ
rnjnpubLmOI3yWbWXi26B+iL+RPOR60pt3XPG971Ouea+d13KCXcwAoMMr9PrUcQAbmczdew303q
m4kJt8QIH9d3XQovLaJ2Q4MRm9JwiJnuI6dZcI9iBrspRYuna3LkVap+NY0wvmkCg1AdUtMXSwkO
PLzB8lrzRdpF+a2G6VrVta1U42bMl/siPyUgjpxQJg9QPWYRk1yMUAJKCyYrjBB2c8/t0pMka9iJ
ccDRzl72SkCN7+0ocOrEJJparodN1ImvsDFDj0koroU5OlgBBhKhDcSyKVT3xSmQvC7zhWKvMIvh
nh+18V3ifg/08zy80n42yd622ACoY7fAkVR86QZoCaJmlpXe0E7BpmXMCgSwCf9i6aoRI0QTyj6E
rY0XQpQYwikYG1KFRaKp08CS1JArLWlfK9LoWADddZY0VV5U27W6W6/HQIz9WXvoFvMvFZAyT4P6
aCZafDDGdVUwK2FmaT0HdCSGlJpjsv8LHe7YRNXdMBRiPQcmUeoa67fYJYp+GvR9iUwwU8VaSFiT
LlEG+7HBrED7FBHRDFE0bJs2fxnGXjDVCph2RS9pZG3qmkRa8hx6x7TywAmkVsD2JJU2Cvm8TZsx
Sa8ms8uA59AWzTlXbcfiFJGm6qi1/+zE2uVsndYDvNVA0d0J5t5K16ofXXoxy3wbhz0LUH2Mvp9v
5OCkD17SsOLO7o2WuQydT5pF0gdI6uKYaBTODlWkqfjE/GjcFlN4YBklpuqc87fZ2ElQv+1dqW/C
6TZYe0E6HmZ63rau6i481qHXTcmOcZZY0OoT+GK2hgdMwZqlrOESo/sr5hupiFzzRX/I4+VfOzU7
9BW60bJz8ua1IpcopLs5Md6WyNmOroa+btlubF07Rmdi0Btzs8AwZFLv0wHYbMFA9IZD1OP/19bY
H7ySZI9+Nl0t5MettiH8xX6OvB4HQq/SWNbvEXi9vvfrTNvWohPM3iiZEjyHmJ45f9/ra0m/1UPp
4dym+O2GR9bZbC9rn1Xzg3AWNMWxC+Mj2eCZOr4s9q+wELtzOpRG3c16680Gn0Mlba3oSyOGPZBc
dozY5SbRv60cu5Afsr1prcmFlCccuwkeDfB6GpEAEwluvEkRrlQaj9hUYP8+s+ba/t4psq8m0W0O
UieoLeLahKMHMU6IUsKHO7Tzpm1MGaW17O2foankdS/PUHOUMF4revCrlPhReam1voWxXHXYhhM5
yJxc10r+A+ODqOImX3IZS2dLZpcZ2nss2JrLBJC3o+1zL00Sv6/tfTRNTPI0F4A4iwilW05PBkGl
Tw4YVA+prSwFlrMB+cYaimSfwPSBYnyu2VyqkUf6tDhIDOO0QfEXnIhTD7qG3ObYSk/Yc49pnFyC
5xaahu7UU94vbHnkuG4Mw5DXT36KZ1RPh9hx0veySKzrgrWzHA3bK56mXXzuYJXC4xxEWwNio5X7
NrFDOgWVoDtJ2LApcSlot45Xvma8FOQNJVsnr43hMSz/RO2r9J0adrIGp01EecIiluSGxrVVj5Np
U+tULmmegaqv1I6/4l9bDd4QGC9gLFcNhXJhUqUbj1Sq6WAkw53ye1Glb4o1G6eZMTdaQkZr/nRv
K6nmZsPJrM5G9C41qNQ7uSifL1wRk1uRG1/w7UhX+MDT4vUpS1UyDuJIq/8qrPypM1gfcRhutJhh
RY0Kl8rChhkPelTBtt/9tawhtxM1jn3DwtEMp6H4SYOvaEDu5BW25l9MBiMVdp7kK71DpZhl4rEN
b+m91r7k8nkQGzO4BMpRC7ronLKep+FCvOnT8hNXA6ia9t16cpONXz2Pj208bHTsYqTteTjlS+1k
jAIrUMZgxe0qJ+1eY0N1DKJfgGxnuHFTrfO7p/OOICC8IRPYPy74uMuQGM5lfZgjDE+4Vy0VSpeS
u0bU+AYMGTbHGH3MhFfxdK1GkgaeRW3BfEJmsif5diaxIffB5YvtBAtXgwtEpuuu/sXQQ3KF41Ws
m2I8LuMW4K9qnVo9cUKOmHR4H5orQydGywRa9yg8kK5sTKc2u5eOpOjeIHOtMaGBu/ZvkKJTSjUO
8mCS/vWj7XFoX2JRe9L4JjRBoNjIboLmFqmkX3RqvRy4Tza0nLTZJTQs3e+apTlCaCvXZdAzN1Uu
/P6DGoHsPFEg89KWafcS04nl+XIIFSKM0Ck0RKBuANOZzCcrM54uJmWTy35WPpZZhYQmSIlWHUX5
7IJyZ08ZPwerjunDNPFO8T+2TzmQOSTogh4DrNrCO0D+YFej1LLYRQxfZoO9QpSObNnZ5KGqi5tX
EQMSEo5yK4TEqtL2JtJvbhk4SHE3YrSPk00UehWb3SUCdhr7QzVb9HfbGobGJM9stwxtXBHKwkC7
yBhci472szZYcWlnNAfNG4a/qDatK86AejVERX/uIxR9jv2JuVYYKbMry+x52AhVyYvcJ7UzVOLd
xIbCgkdp6Oeq0DYxey67htVTFlek4kkruQ0ShXc/W7ywCyZKcNGR+wwR+KgqIn3m5Z4ug4R5w1c6
GSpSjjrSxN1GDQ8TWXmVKcg6V5NTAc4Ug0gP9IBzinbRlJgsyOBRs6zx1UHC0jqhAVKIXXopvIVD
5s6TZr100/yYJHRDTZehCIGCT0rTvtZKAdt3uqK4ps29eXbKrRr+lYTAd7Fy1ihERTWmTmmbZ7Vl
qpyd1OAVl3q2TpN/teal0x3qpL6u6ltgXTRym/AT9rLkxtb7lH4HNF9NfY/GT4XDLbJeO+M+6ai6
yhtQYiz8OILuiWBYrPHnuDw2R3tkdyAAwPYCc6h5D/RM8c04Uh8BO5c5g9NwYSZXBoFrU1zJT+4R
NQ/0XibXNWSnzNyOTSoe3VKvR1KDhBy8TvHga7CS83RSXmXrJ+glh2sBlHX8jkVK2ekGhoxGq0wc
waP01cghGyjJo23z3xCMRdDdq6Xd1rAkJOQFuX+NJyTZyMBw0+pZ6kfmpPL64OotZTfn8VtxDpEf
rrAIEL4IwwcMOEcau78avmLtO4+tA+JFv1gy42RqE9ZysL5xjuslB6a5KYo/rTAYMHZWySCz38tT
BOs2+y7Hu9GzJ4QmL4TNfZdu2jn3DVS8sH+UxqHro1c2sbC740Ic+Lg5Hsa3fsQaKuSCbiVxdRQV
dWE6ZIrY7yijUdDRpsbnT5M0XlFfGMtmdPK29dma8jUs7H/5E/vQoF8aMyjXuXlu8GN63OR58w6y
zW0R3BJjOBBolEgevvGwgyLBQhQOZsFABFosaFtK8KdN3aZbiSTGGwy0cw3Xi25g/64SPfhA+OUA
q38Ntfoa+GbxcSgR1lGSV9IzQUjIJNJV6o9WPgVOS3/hzvXdTCgqMg1y4YjKSdpSz1qX8qRR0MwB
qb08qctKuqy7odv2MiaQxdqTQ7piOXZSMLU0lpN18SYm39lWkWek+xzyjdXKoTJfkCAPzYDwbRln
JSx97NN5ODYfE0mvRV+yP4RbjYQos+OfC6YfNMvzshEmLr6GF0tvSWT7GwOEvHKyP/q0YfQc0XVL
7OnmhkCXEdAfVHciGuiIrb3etplt+YtdI79G4qVIUPuohUgQL+36oPU4zSylwWws7wKVYjhp3SQB
5pSEPIWtPFCXsonS6njTI5tpoQguxmggIJn6UTKtm5nWjhIcSzAeBhW9ZkUesMM6tByOsX1qU68w
AAvbe51iThknvxTaacYxyu4Fc8iZHYvNOP6qtbnPE3stLL5h5l/8ea+ou00++uFQg6tFrGjx8A9v
gMU8PfnHwe/PZb6PbdMP2g3NcdQf9LcAz05VGc9Ok5GH4gRou4s5ONiwd1HwGTScjjwomGuiGPRZ
qHsd020xTUix1ltFKkk5SgfFOBtYvSXA3i3m0Hr5FTi1uqDf1sU/m/hJdvyfldOIN674sfu7JG69
+YMPLIofocwgBR8bIBvpMZLzJQybHxVFoyFTL53dsQJHqSe4x5m5IfGn4qwln8F4pjwtOzSsircY
04VkejL58mrZ+HakeQ3JcM78nMVoU7ilS99oFg74ufQH6T7WpPgTAGXHe3V6r1hGUod6B93YseL2
OeYwlKxxskFCjHy+9CMHezIyg/m29THyhRpsU938F5FAO9TZZjIFSdUsvBUs3uQY8lRIp6LEmGAo
+5g6SLC8GbThoR1u4xhvqpnVP6PaaawQsBS4Ju7nuc3dCz4psCUZNyy/5YoeeWAJvEQto00K9WmX
4vbQUeny6NYYX1J8g0LHfhH2tc9Z/VKrb5O5vFJX1P2fJbBzqKqgjaaSDfGq+FTK5FzFREy1WndW
JvMtWmS28PPFqex5L2X7yjZcsy1Y2twqqGIJXeXzcwgj/pomK4gN3xMLLTI4ZkxJ3Md7tGPeLU7P
0kxhhmM/TxllHvrqHAU3mpmoZCi8z8Pn2qRX98m605NvHeF0vM3SG/V+XAfnQWd0NbHGLocjZuug
o99Akqf/33UpPnB9HC8yltQFp609D35Hc2JZMdBIqziq9ewuer6bI129BhZyBwNhdiZjCM1WjwNX
UULO7kzZVPr8rVrmV6E+zOy8WL2TNRIGF7XFkpXbQFX06YGDvUzt9RBgIg8mGVW5fFZHZZC/KQ1q
Pi2wGyZdz3NRPCfhz4wCKpupmul1yVbQoNg6Mz1xBU1ctjylKTZWjLu0OMY1MonaOCZvM9l6Aups
mjNc7qxgN6XaTSSRl0L+CO2JRYxNlWwUCWcp1vYenHyzKZKjZAVXliG6+HsczUs4f+jhD6u+jPLp
Qg1dctXoquiXRNLOLTp7Y1ZHaZIdQ1heacjG1ZxSnFCRqXk0cRZK5OixivgvHtm6GuG85lYiHmaQ
Lsd4qCEKZ+P/y3Upw1SqAErNrVpicFazCtz3fE/65C0RniMWJqfiblkPnH+L9l0xLIDaIg8uUf5O
yYFSvVvG8krPtDW4dQqF2YgdyseBJSip+5qW9Ghm+7lm0hGWgAszVitMTEOzn07zJrLCo4TXoJ6S
g55UOzXU2ZGZdK+vVNVl/2ed6TWqk7yrA1SDuIrem1ReCxxtbNiSe45juGy9Lh+PYRtAKsHYt8z4
8pfEhcPtZuWIh66tlUcFUC9CWiHvS7q3ZuP0NieqTzgjwvVWxdw2kiZosK3mZiEiLaTGTw7eXrlb
81YEfGkOa5YU+9cF4MOEa/1KgV2FN54PYV/wc1vt1qZlDqzXqjCYxtwWw5vKl45KQqkRDUS3Ga3g
xvtVyMZukX5LTPLalDqN6HlLsgpjol1hlUoqyVU0q3PisOUDVop8l7Uj7C1E3iRxGzr3MHZr5jX1
OO7MyrgSlFu5rV5e2vY2RxtNc0Ws7SsUYkV76/7H2Xnsts2ta/iKCLCXqUSqy5J7nAlhOwl777z6
88hnkp/blIBMDYMUV/3KW4qMENojEXCy2FUWRQElLVvhiEefql/GF4kdshUlPYU9nkBgAN1giynY
2pMi7L+k8bPXHzpis3w8W8KvpH+lHU6KfmGEoneOSptmjks3w8yMNuyggds0dwXIB7PaiL700VY5
IGOM/ijEyOnObH95ygj8HAdMOaYWLnD3WcgjvdRZcOxD/Jra3PzwR5I1Vxn3Kh38kVii6U/wXS6K
/c7ART6cBDZ2K2pQEaRF0PQ/oAzV1q9A+SPpm7Gqzlik0cmkTTzANxYK/L1SW4GRH2rlMR7PpRqv
UdV2SnpHSnJfpm9G+DKU3INwzc193IFlL4GL49KFAFFU4kwtXfoVq8yAOhXY8QWFSH9WI2gFhVaN
xrEU/ijSWovhDeslNJgLSKkJcrj5pgODyEdbqqo3HqzFJMAlatwMEvhfGLcrwM+yjtNO29rZeKfq
Kf9MR86lIRJwtwoFpUWAqFAS03gz5IdEPsjENyLmoDtkyijsL0bEbgwc24Lx5dL48pws38LQDahK
alsKRqq6rttTgf0NZS7vUfWcIiXIBp2t/i4uosEURszoWQDdAU4CpJJ/AEy+iJQPk/yZbgL4KqGl
8VrC0BXuGh8oCgLjEWA8i6RcVpgjugPBiY6moHG9gqwoXNyuqnTVDd0hr2huHINmXw1vg2qHOHTK
0b4O76v+qAMYlYNTLgosTT96yxN1a5gmo/dp5edSSHe6QZe3tEBlQo0UPgg7tqTllPsgalNHcqrY
t8fa3GUWljk4cVqkuFlNX7vXXkT1j5ak4Lr0XeCNz2HxbklNAm8FqkPRSTbsVHuQa+AP0VoIAcia
mOrwRc0HaTozD16K6jTUv0Z1nbTOn8W2OQS0YxoDFcFyL7QeNDEBZ2fvyQsvqyK416xgVzDSsiut
6LoslbLZ1srRFAdtaWaEsKFX4UgVbcS6wrPnEtw9mV72A6IGAAAaAquw4qKUt26ENl+rASoZxtQe
2g9NUygXNZQHvHyN+BH11JLMv2siSJNL2Rq2kjgMdtGp92OZHrIwRsfEJwpL25rqit56/co1a0So
C9Leom/WI9LJSlTC7qTy1PTVc1Bm7PbKEzEw1lAkUWtZPnuCpD9f5MtEWye/t71Wa7aWROHAs6gl
qBa4TbMHJgoFCkqKMLwW4wloZyT9iMpsOVYoFYCHL+g9vxlc7b33WNAE0iBOWOXKDct3tT6XOmSJ
AT5Y1ye/0wqy81C5xKgNyH6peDGQjS+ThvCrqz99RT6UhbQzL1oQeYLtUbfXMzPYZO19SeGYntoo
RQuPIphJ49iQuBahzPSatir0X+gWo9YT9lsXpycoypZPAue791ZLmJSaQ35KS0Bq8OtbMs9CEDW4
fZ10ci/ZY04rRBHfYkn7gYCPkDXbJA7fFA8+bpoMDwZKn49UTTeEnjW+ml17xs5Tp1AVj07FXiub
BxNxG2D7gf851Fs5EBxRdkyj2dJdWefIFeVx8ujn44G4aQSqFqwoVdUImoLuG9SfXnRKEtsDng0q
NBhANwznAInLBXE2+gFAf33BOCfjuFQ6dxlWjl9Vn3Kdr9lLdlv5+4bMSYmEpUb30YhpXRfuWqYy
5PeP6kBgpj+aVF3tyh3GpZHEhNhoPAlJ+ye5LLhgZenGWtEPAHYK97FTtRXxwzq/hBdU3Yr8J5Tf
pluZWN0hchPq1Mj5VqgHhbwCRGRmdKlR/8mMkwiGLyS/kLCCEXX4xzjH94QSUN7gL/pBbI9pyj0+
VndGJ1w4kfdUd7LwqShWEG/h4p8DmqED2dszeFH0A0S+uvdkeGMUGVZe8mQ2jjs8SGiyCFu2JZTW
3FqVws+uBlgTrhpt2Zc/wX172bkRHyp353dPg7Rt3U3kCXYfnN3wEIM9texefoyL1dD9ShPHSt8D
uvL6z0CjOfVS00UN3nzOiu5FjB0DfenuKFPgFNIoAHSF9wd+B2Zy7hMq5qZ0AXkGB88gsDlFHBpW
e69rdtrfyTjSqvizYTjmaT9z7s7YvCMGtsX2jtZkJTbPhb9rrFeFYDmnDh63buZUlu6ezKZbyhWT
FsDxaGRIYCQraKGrXWOcrAJFuwqUfRYb6l65kGqLAqOkhrb4skRWM5EqItHqztKA9ow4QIVjQo0x
UU51CRpLyYZNI5h0orJq5xoZx0IzyOsWANaygHYlJa+F+Ilz1LqASzLkGBOU44gAThvwT9p+UNyt
FJbbMi82sQBbKhbWEiQAE0WY5OBjrWX1jj/+8s2l6YYnMastSsz6LpcwFTck0NNUNbcWTf+Ksl7e
vflR/J6mMgGMTm9DWiuW8dhmRPHAgfelRkCEXwzUoZ9pmx98kSQ6gxMc+vetkXL8DmsTjZw+Wdf6
SZFPsoLN916kAykah5hUvRqOpiYttKIod6rhu3boaz/oTSA4Qpu79BFcorHoM+OtpH56srkJ4XhF
Ix1tfMkauhx+q7DFlYUuw8lCTkoMPxIT1KtPa2aQ1TXl21wlqDXHXalEx0SpHgMVyK8QPwtesHfB
ZmiCd6dVgbIwc0hodbixTH8jjxAi0Anrs8FGaqOlAZjeo/2zUMqXPITP0DmZcHCbuLSHRFvmF/pR
RJf4vmGpthyuyoWprEccdEWhg+7WFczji/qB6jat+QzHWYgrcg9ZIKiSRVOIP4TCfRNC2sJ0pnQd
tQNf+6VzWZexIwHMt6ptj69uQLjiD3+8MNynFgh2iApEUFpGkW64IDvTdWM1jgGMzZdSx9XvfS84
1mBzNJEqxSU+j2Hgprq1k8pjFDzJBmJoBligiMIunbW6sEM48Xh3aLALK+HFk0vbojNQxz6AjXuP
XwSsO8Q5bRzp7abDr8ICBiLQkkH0pR0gRJnJAVvuRQnAtAmAFIEKXCj0A5M4dSq1eHCz9KTHPo6Y
5bZPzHPeHMMOUaWm+Q2QJhQ2pnDyIs1GcuOH5Pp7N9HFZeRDTiDKpw1pLahhHSMXjFPYAyi+LsQ1
o4g6dUjNo7DVRFkDW6eufOEprx9q9+X6o6WLntU3emRTu41C9cUhVmRpL4oddpiiIpfHQfZDQIIa
fRtpyIu3JuogrWqlRqzt0w393XgmDR919MEF3PgdM3pbykRYMqrltGwtcDNjf3dRL41hmtOcW402
yCsYRLJTxEvMVOhGusIxpBIg3ni1MTcEE0m2slb0UTc4s3sVXVNUtXTPFaHK9Q5VNnDMj5FFm72W
Ib5iv7VvlW0nbfXmva+RIKiYeqFY1xYsQngaAd6eseyEgvWL+6XyN+wsSmYpo3mxFo1A5d7L2rCU
B2Ioi48qHvzhNeWArN6VQtoEIDNEC/p36OnvfvfM7QYtCbLk0oT75eb484zNJtSEXaxWAN/dYTk2
xJpQ2llyCiz5ZKF7TwhHGxiLWgV77l1sITymm6IpN1JU71JfACWkVvSbFP8XhoNLudjJ/K2P4cQp
9FevT6msz83pRRT3LyVJ3xTkSjA85eDJ7QatJhGsg1D8iEz/R2ngZ24plOk8hxLWpRkEuhP0ZBB2
MHXwaAYRPFLFx9FNC3cNbZuWEGxTKMv8I6xeA2LUBH1K7Vz4Z0uKNwaI58bLD+1At6VDjlLU5Dvg
nufuU8yfY23f/9GGywsMhKvGTZI+hMqLgLZe7oDq8E5Y9/nZpU1+J3cmRJ/XFpxaqu/gfaqNA+zv
HtcYx3ikOjv6z/jGichEYB4dHAUu9sY2CIXoxDKBO++tlkBGA4uBpOeMKtzjVdpR+l2Lh/7hQiuk
XvmnM8B8QMFbIqotHpVPpNjyc9e8K5xPnOFMRRLtYxofY36i99jn8N2FHcDE0uwXHWJe7cJFEyml
DkB1pXsxXmljaspB4TgnbmraDSV8iF9Vt9XRz2mwEYWckChPPcqhwKnkX1XOkiMXdGmrayOYHXPs
PjQVXK7f4G073kHV46T1fXkhijrLyjvHpQc3Rn2JZfUchEcvAxtinRJgeBDzQ0ollVMP20pWwTM+
mvJd4/5GR7zuT0pfOFrxMaZ7qDV0bF9KuEh6uYhytgOCQrBDJCo68mPEApaKx1INGmSGzUc5b89l
k37IkWFbxP4SV1+Skuug14ZGwrCPNGtJRB2UTg9jnqSLSGZhhh+ymyJEkK98eo2Y4eTeJnHfK/Eu
JaAkfc1VEyVSJKBkVD2A92yimD2u3HGWj1SpFSCoKb8q6tagLIGnjfhMyznBkoKUv/I6AIqHuRRW
z+Wwa9K9TKe9BPMLlqwIoT8HIaeV1vwxES9zRWh/arfEs0YfyYqjowuW3+jPjXpM8G2lqO9tLR2p
mADzaLsz9kUFHyuCIea9VXLww/T9lyjdpOLSyp+j+j5PZVtqvQeB+CdpW6i/KP+n5tJvYFhUir/u
s2gBCDgHCtgk2eP1/Tx3C02UGRtUCGOscuSDG1GUCQR2MIuGTnaGuNX1V5iXk+G722iiPZuKFmhH
PA0PlDVB1yNcVSJoBJQLeUWsIxcmCKvEi1d0Z48pPUeMvoQA50h60O4I/KG3k/ZuBFkn/I7w7YmC
aOtVFEtLYWWmOz9iiiWqKTmYzYosOWltLbFsBbBZcEHHFunapWRO3IIuVVSZD378KUmPftja5JlL
NnQpHSvkdZSK4kIUvDXpXQbkEf65FbNepZ8lrg9Nv7KEl9z/lCLxvhwplYeJ3fpgWiS0Pq2QEpfQ
YATwUqj3LeYzdXJHg7LPUYfuf+YBgrUIRTeUGwdrJ1j0xrmHDl362Y/PckmZ00/uyh7QN5ETnYWQ
Im8Q58YNAU5jbponwpccBK1pDTkAVrRnIOWgUym070FFVA82swW2q9Pf9AlPx1i6F9RTIsFxRyeT
rn/nlwsgPb0CzzKiwhO7x64w/ggqaO6kvlBP3nPWjkgSTdbSoiDu3wOzRg5i7wPfhkkSNcA19XIJ
arUwiN04BKOtVFU0p46dsKvjo2Du2mRn6RJgkqeY/mIMFCiu7vNhM4TVuaX8FVs0JvKmXscXx1nN
9++1wPrMXG2Zmb8qd+8CbhIhMyT1IxVwJ6/7+6jvPhS33aj9sFRQC+hjJH5l704df/bpVqmPxnjL
p3s25Jroz4s1KYKmVxQ967UvILkFS/CHoHrPqge0fucmKGBCz21v3MMzuury5e9/3cKcd91As1fc
116uPxplVJ2onANwTrLMQt04TRE1wJ4XOEiEoJNpaDe0bucEdqcW7KIwikqeDspeqEq6DqObrqJB
fxQabqUUFEtq9NjMBidNxOQYke5CdFqhAn/WEeY3VGUykn1LDMwbx8uXE/o3x4s8CTI7P6lazy+U
vd9VAqyxuHYVNJxT4S3IRNRnAroUvzoZZKnaGpSkdVmkL6sh2afWMWIEhtp/llF8afTH+VZHTxk9
v7RK93UHhaeI5PK+N7iX5MytnjpLD0HrdRL9vsuxBm05ADwUj2hRNGbl3kgOlBlF4anteyPJYSii
lHjUGx31MIMMMVtliMBB61g2rkG7gKKymP8UwOJpZnYcAjRHhpOnBJfqMV3mKvidNsljHg9rFQBl
AlTHxyjFxFTDAwVXls2mKykuw5vrypxSIlJzRoBZmX7LJ2vuGy6H0V9rtFctXHcjK0OqpqOoDgJg
Kb677+jjhhQtEW0wFbhK5kZTSHNtQFw5yNLf2mN+H7Tv3bNAhEj34aO7Y1shL7Ie9wLgCj4fJCwf
hBI+sh4feolIwMYI36muIIcpL6zX+k8UH4DDsg5/x1hRkQaCMXwtUZZXHeGTiEKgP4zq3W8AEELl
RLsKyjNcTHwv1mBe6xRJp0XxEwpmKS6SM6p6pupE1T2yCqPvgWjaU/xLb+h3zxwd6Nf9d5xaTzIF
sRcxDjlIp/5gnhFNOkek8/v6WVhdv4Qvm+F/N4k+tbdVvRJoTIQCs37f3Pkvi24l3BAGn/Fd0I2J
04thRYEgjDxaORgP7qF9hcG7Ej+8P+oNb5LvBc71qZkshWKjQY8Mq58jyYEN/09ZyzbU4utDo36f
Kur65AMkSbckKY6Gg7Ko7Wh/gjN/QJLR1u6iY7vVVrQIl8m2sbNl56BKuUDMbNUv72Cyr637YvVI
B2c7OI9kc3e7i7x5s781a9IlRPpm2vTJFqoaIamrhpoxrO+NvwRQv0D5l69Xdog43Vgb8vcbVdcn
KV3rabFvWrwFLcd185JuywNM1iVc9kfrOYWnTnl16TrIGDrCNrwRk8xcJLo2Obd7M25StSzHw7Dr
7qwVQgcOnn9L1BIcyfkj/ApW/i698TJ5Zo61STnAAoFQNyNyS+Y62GvkPkfUVTZQ+zChOaPR74zv
5ieZ3LP+ilLQo3yobuitzzgv6Nok9LK6Nos9ug+HxCl+io759onenr2VFvrLKtkZ+3AVLxD/dMxN
ujgDA1jK9qe0rNeG3XxEH+HS+HV9mc/tU3WyzAvAO2ET8kOwMwiWwjtKvg4aqq86k3r9FfL3kb6u
TqZUtvRxTFqduPFAznjoHqpjse7ooOzR4d9YR/1HcQ436FAsqUKvkxfNpq+6ks7XXz831OpkHadG
Cp3ZxKIA0JdtOuFSW5ALLAwbHUq7tlsbdYOlsEDMY5EsvS39m61ur3FMWIKq2bHEF7iprq//mNnh
nsx7LbhxJzcCx+LJfUYF+x3r9rcMytJd6Fx/xZe37Tengzq5ONzS6GQr4hVDvPDughdlVTxQI9+l
62GT22idrZL3+CztMY58EY76OVsHz4SgL9YOJcI7bxnZ3co7GmuM1B/NGzttxoNMn9YeyS9SraWo
eGiWaH2fijXUfCdymmfPeWV5r/u1uhJX0g5W8u/r4zB3fk3LjEYp9F7Z8spwq0L2OWR7YF6rdqvY
1TGgyLyid2YtjR1ljrPkxP0y+bj+5u+jcF2ZnCoAieMxvbyYktIBRSi7d8LNeDRuGKbOraGpqbEs
ipmYFTyf0oFQ2vrSeshfUJaCuXMM7OvfIM1sWmWya+rUGiw6N9LBeoQ1b2QLpG6X3DLlQv8h2tnW
O0en5sZpOBfrKMp/Yx0QZH7bXr7IQj3hqX80Nu2rgOTiQjrSujRvRAxzd8vXCfFX6OkLUdohLC0d
vJfsvXsYt92f/mBs9EfxM3tCzGI1vjSPN9ff5QT9Zh9OMxDkP9Ew73lba0cOaexKdhA0XuUrxCLX
o00va+E/DNt6r9rFoV76x3ot7rXzsP4ZO/nz9WmcO/zkycgKvlQZkciPIHvZQhlav0grdJ+d1paX
PvPpryhbLn4jYX1f2ThKLvJ14dT2c+/ka2lZbf3F4/VfMregvrbpX4NPeui2MO6wtl90TnIX7bLl
Vrt3ZDt2Ho1bV81MZPR1/Pz1kjGOgK9LvKTkK9tD4xCab3KHciwxGqj3Y3kXnNUfAEOP/lpfm8vg
RrQ048ytf5lY/fXmRMHl2TV5s7kG5miDLFshsrCEB7nQT5FNRcrRbuzNr8n7ZmVJkwuVEosZUhID
cnpXb9WdZsdP+QGCIXESApVPdCDW6oKD7UxJ7IlcZm/Zxo13z5xtX1vrr8+UO7HRZevymfeS/dQv
1BNWUc7Na2Im5vwa3b8f75V6C4mA63EFYsb5baxbBxr/9tbQfQ3Rd0M3OdY6WWzi6rJA6lWxuGzD
aq3b5hMSYAuqkEvUKW1h9cu/cRfPVCF0abL9PEqPZqnyOqx01vru6WFcpkTrD3RgCD6k1QkH3hPp
9wIhPrtyXjzbXZo3Xn5ZDd996mWP/DWWoSWbo1XybjBLTrLkundunaRfV9l3z56GMUMVmvplnuoV
arjqelzRWrJhbDnlFnGYBzgNSzJxR19qG2UlLUon5Ng7Y8z+LtvA/RbiSTv2ezImgPX2rfbeV5f0
u581CX1UJRjr8P+PXLp6q/7QvLSLdictQL5vgw1tM0ddo3ESOdULpdlF/yc7uKdmlRx6p15vwMlv
ZdtYyytKjU63gVywunU0zbjZ6eJlR/01HXkRhNmgMGTSCbCPo6/hqp2gEtioKW4r21t2W+O+OOfH
8EYxcPaNk2PCaNF5kXqQH+On8GN8otVaw8v9hQTKO0UQFY1PG8j6sFUeu636UbzeOOhn7j1xEv5I
lpjX5eVDSzt5GP6Mds4J7F8mX1rS92OhI/K5QPv51nfOZHHiZKHXQhgZZWtwx0lQQhby0XvIV9FR
fRR/lAzwy/XvmtvL4mRxuYaWJiJ0gAPwNDyD7po796U44nfEQWI3T+UGrdZdsAU19afayBswzitv
Ddvv2edev/4bZiIYzZosIiUIx1FomNLuj2a7R+Ja5Ud4DvGlWtPByv8ou/yhvPPv9YfrL5y5ajRr
sob81IjHwGRsT+1j9lBfPrZ6jk+dja3SH2vnPabrliHfZ06EuxI5RnHKn7MbceFMCK9Z2n/3TIEc
f91nDLm+lnf1FuTVslpc0rWRVM1/f38XN6MzOpe9mt+44L7SpP89QzRrckPQCPaGtleJUx7qgx8e
1HFDbTIhkUKU65z8LNQF1+qyO4mv7quxq038al9w3nmAn0P3XTEXtGvB8+tLQM5/lJcY2MDO/Mg1
G/ZZzVD598mN5XAZhu9+6uR2ycLRQ5qCn0rxwomeghs7+Ktd8N1zJ6e7Z6SJ0H1tqM/ggdb6VlnJ
CPttkRAFF/ukUIR80o7mCeWWZ92G+Gbn5FJIIFKwqI8oUqyFXXijXjxzY2vWZNuNluCrRcUaGBzq
fMy8vxSX8Upbuwvd/o1U5sl3glVxa8l9f5gASv3vkhOGAKY/EJ+DsQicgKhxXPkrncqobp8h5Szh
4i/w4Nm1NkNx9G6suq+06pshnxpjx0OlCsbAVDb0/S/ntCwCylpGdxc1lL310O7xiNrLb4jSHIMz
dKT78hNh3p/5PVcWXXwIYOAUftS75Fieesfdwxe8fgR8xSrf/bTJJsx1X5RoUXJxfSISkOe28OEl
i/Kx3slQGD9FFx8XJ7ux9mYKBZo5Ocz7LrtopvO2ctXag4NvHEd5vWk/BEfdfoYPl5QEPP9eeKpv
uZLPxO6aOVnvakIzMwX6fVDXENbu+r20Dx/R9Lalnb6q13Qohn26/rfh/GrG/hUHjLWgh25WfCXW
p+y92HXP3r3hxO/mj/Gl/RndGEj5MmDfTJsxOcdMUa+KRMONGLH6u/IQb/1lbJv2uLRYwzpFL24N
BBoW4h7MzCayxddbi3luPI3JudQKPRBon1eXZwUTS+qqBGPeT+Mh3fQ7+VN5N+uFq96uGX8fcWjG
ZM1IZdD/v8s3svIn7BCd0e43/iomtEJrfh3Yb5huLtFHubFb5943WS/ItAyYD/F94B231uIJr4jD
rb7DTHUHjaz/HkCqKTRaLPLwmjRyuEOEcRFuehoI1o1fP1P1hp793zcAPcXi6LLc21W26zflKdkV
u9BGWveu3bf72sH57QTK1fF34Ca7fVjcOEpm+peabvz3zVpbdXWoKDhkb60fMYoMC4ruo7uGnyFh
VIOPELrjlOY2OAdoyEnjVolU4JuHWwKIob2CdwoCGdQxh9gWjaVhI5V4vrEvL+HpN/vlC9n21740
urDI3Y59iSSFtELvdev+CpD+fLDu0r11L9vtEcsKG1GeGy+8fPR3L5ycqwVIebOQRAKNl/EQ/USd
BcXblXFEFpP+7MLawuTV7+p18JbcKlJc1tB3r5ycCbCQKzRGeCUqN/fR5jLboJx24C3+8dTRJ1uf
vngfuTJviLfkWd19vU12ymu/wWb3AC5gk29QNFlqOxDdBG3o4D/dTLDmPm5yChiB0XWFCxFXQ1U9
e8rW+KhAWs73KB35e/9WPDLzGm0SIKie6w3DZfMXDrHwwluHK3lLM2NtPvzbwpi2wOKiiyMz61gY
zlg57Q/jJO+ih3oLpGI73vsv7mONZssif89urIuZ82zaBhu0FqyGGF5CLCjUkIdxcFz0v28lETPl
XU2brHRVaEdpyNpLmzl6UF598v/8iH73vbz4dX3MZvaSNll2YhupYiHRDCZORV/zsd2BiLyFqpnL
urTJypI8cfBzmEEHlAtP7jsGntkyPuvP3YOHnNJCWvdQilDZxQvi4/r3XBbTNxt12h7Ed7QX4emJ
hxZ1R+JBrupdtq1RFT43/5Y8aJf1/dd5F0KI9YWL+3Ll9B/x3lcX13/63GhNO4o5kntW3pviAbvC
5C59Mu9hzbkH675dugd4kGtsKU/Ck3ujqj8z9erlPP/rOyQZVTyt5DsoGT6r5/JY3IzVvs+v1GnJ
2qrhhZfyYBxcC82oIrozZcQ50h4UxvWx+v7OUafl6lpsC7OPOuMgCRcl1IbyexGytjxhZcVFc2N7
z4QU6rQ2nSpWifvyOB5GyI9519jq8AzYDhaysep0LL+rvTl+xNYtbOf3q1ed1qebrGsLN0YDq21w
lMaoTih2iQh7pPXwUujsXG5sLX2+PoYzk/S1DP+afwWipRrHwBRAY61H8V1B9lm/NXSXi/F/96E6
rUd7qp4PkaqMB8Ez7tsChU680q7/7q8+5HfPnlzGhpGYme43dN7LDAOTqIRgG/mWXi+RU8P1ttdH
zREN1HNzyPYnqYf4GWh4zuDl7TuJ5gOVHccIz1sFCfEG8oEbZ5a36EexQS5IxiNgQBslV5HVKUUh
2OuVLG5j0xf3DQLydl+jZtci7Iz3TGq+qTKWbQuE09CcCEbLOJiJhN2f6+KIE4vWrwbPyWWc9yh5
xWqGjDnOVNdHYm4XTA5vyJDliNzIcBArHDGw2u1HaKQKYADtFpjq8qjvxnpyggelpqOzxyt8JQrW
JYIZhAa+5rQG+hOaZIhO1xvVUW5z9xT4ZbOLE4Qm8VkMUTjMRztsov5GADG3XifJgz8ksE8NvWfe
CmCswc5E12AIiuX1wZx5/LTMXLWumvVK2x+CuIRAgmlidWxl0bn+9JmpEiepg1gHSVwgHnPQTawW
VNH6WeEjKFfdR9yGN5bD3HElXk76v3d0mfmjPIq8ZAC5CzgF6bes3YWJCpDR35vWeBqVwVhgDYxV
CKzt6982s9endeui8YqicOUeicjnJnnLwtO/PXeyz/Wgboo0uzxXgFxproIovXF9zP3iycYpEVM3
yoQnX4x+6uixE29ADOYW0WSNlhX5oSBL/UEz/AWO6q6M9/D6+nB8v4SUaQnbT1xvbGOozKpMaUuB
Nqgjtf0JCvz687+/fBRrskSDtBu9Wkmyo440kCeO7kIyDHmrttgpBaJi7qKUjW/FsCkzGd+362/9
PgqBgfrfNevHEO1HNc2OTdB8ZJGiwWBRknUUI6edRQ0aV3goXn/V3ABeJu2v7ZEHgZmnWhYeayW7
+N4VAXZ+hfkRGshy5AgZ36r8fZ8WKP9TCe8DS1LcCkc89IWQPIuDF6PfCwP6gNWP1s9v9G++X8WK
NVnFRSLEqor0xrEVzeC5YE72rpW5m+uj9f1SVqzJye97oWd5eRkeVW/VBk9hexLzGyt57tGTXQJ1
EDiXGodHAbu0xOixLnSK8p/Cc1j3/51lKybRjDJsnAbrtY3fYtoIfvL5T2NiTlZQnWiW2wdJglLx
uUXcEhtMn+LD9YfPTKc5mU61btq2TaXk2NQvmIIglnfjwTPDPa3SGq6fN6nAg7PQl7ZmWq4QxVPs
/qIRd/2nz71hkhINaW7mfocdhzb2GOl9Vgg01v+2yqd4aDXOh9Q0xuiY4VwiyCcl3l7/0TPHgTE9
eSTgsnrQRKjtJcwjoHhDhUmEjIKWyi/X3zHTA1CmYGtFIhEywyA6dl6IoaaetsNJEtIGBQzIDpIP
cn70LmaGVhY68NE7xxpThXJe/xHVprCRvLa7sTFm1te0fm5prt+keh4fq/4kqAelv7W+5h48Wbj5
KDW+mRTxMUQOpTBe6urGdpubockR1EjpOPq6FR3NUViriJeXkF4C7GeNW4fczO3zRXf+60poYrUU
8pQ3NAL4zhpV8LMr/KlLfMCU0L6+Bua+Yro5PIrekhYwPAiDNupj5EKDhMGZjfWN7TczAfrlRv/r
KyI9G3Sp9+F9yQlt0xpti1t0hLlHTzZJrdRtjEJofKwHnQpRIr+CyrkR0M8M/hSN34vw2YvQi485
rsUQ+WDOyypi5GOoO1qNwZ0bW/84QpfP+2uEjDzRG6/mMxBY8pK7Bk3g65M7Mz7/U9SsEopnaLZB
GJKRJP6Iqxsnx9yDJ5sqFERdNF0xOgop7GrDsRThxk+eARQq06qc37nyEF9OVHCdLob1GURhjaAL
Fw1YXJWITmWAD2+akEZ36ITZQm2AcNSr5q6uMnWdxXVGtXN0nX8aQ3WyfK0iM0RsV+Oj4ZO6kktn
ZXnjW2dGcVpS83MRSLfKzhBJ9RNDwtvaXV7/1TN3njrZGWKiDCUaQfHRGpmeVED9U2nzHjeZrrD/
7RWXE+WvVZuJBhKyYwttBsV/tDSR/dWpK9zKgua+4PL3vx6fNOmQITsXQ7CmSLcfgnXn38glZsZ9
qsZRNEll9DGPLmqUyIVN02g3ZnTmR0/x8KEo9aNbkKa3gi1I5TIS3jIE1a8P+NzPnsyp0gnNaKGU
d6hzYI0GDGjp4fqT50r56mSwBVPDfQONzgNi/S/hOXtRgHcpKFO8R6dbcfUc5GPK2IhLSwq1NJYO
/lZ1imdjb/zot9FOzhf4FMb4ASz8fXGKu43pISF4Y9C+z3Y0dXJSGV44NqJIHbneAnLKnqV1vGk+
UJO5PnLf3xKaKv93lVKrCHuxozFmQB98RDAQE3b1Az2364+fOQ21Kesj08aiiDp6OAZqvh/asYNx
Fi4w97x3ORFXCH8dAOzfiMG+X73adF8MdWq0YkVD59JoBzh/I1dTLpnT/5bptCllI0taLAQjgzbO
Dr8fB7GxXbCrn9IzOglrlMbv0Xk4VWBZUWZbinBz9FVgY9BCh3x8wSrQwRpyews/OwP406Y8DtBV
ZmeFF0wOONZ0Je7kdQQIxX3K980BwNNycPxVvcPfedNtmg267TbGwoDKtbfrkzqzJKccjLxDGrAQ
UASwFjDI74Itzj9n9+H6w2doWdqULI7asqtkRg8/5jCC4+0RW3swVhYw+XLfrTDxewJYBloEL9U/
3lv/f5yd2ZKcTLalX6Ws7qkD+AAcO1UXTDHnEDnrBkulUjgzOM7gPH2vUP/dLUUpFG1lphtZZoYH
4Lhv33uv9b1nt/CRkc/93Z/Hv9Tpcy4Zn2GPmafDZO3n2HwenoebdEtu0FQWsghOcVs4jn7A2npV
H+GnfuUQdqk2da7J4L0HP7tT68NJBQEa0NaJwY/aZWgmU4HxBuH8vVpdCwguNU/+mFg/7UygnMNN
aMRrYsXPY4zy50E9dqv8mB3YVzg8bZq9WDebKkaXhVylQX4DA8Mr2/qF5ebHV/pp6LaDGrzvcXOT
KUS3FigUajjCVQMZ/T8/vktvx4++o59GqNpULbZkuLiQPi0bMLFhar1K7sjLqcqHRgm07Wu01NN1
jrm0zU8XuPpSo0Q6XPkKlzaj87oWb40JJ9PM2pvP4pGsce6B1KqHneoBK8KVG3mK3n6zJJ1XgMp+
8Vjboh/NDOQD336O23o7rvLVn+/ihVw3+yHx/ekuLjy3WU2xn075hiWg145bsgW2Ht5YeNevDHLa
wn53DWeJqmEuc8NBTgYNP2MMLJ7fbqx1tcnjJEYfgXdXXrlXl3rOzosPXpP2Ju4Ybpb0rVsLuCmA
P7GgVGu5QSflDr0fwAv4cl0/o/d8q57lqni82il6Ybk8L07YrlSCNuKkMCoruJH79LneufsMWs5T
V40XZCs4jEYnA8I358oSfWlFOS9WNAU4mS6Tp4aXMU5W/Wrc54/ZDrTNEHz1GK7T7ofeO//hozwv
UmhtotZdYzpO2/kWuewDwmh6ZxxL3wrMF+9OX9kdLmR8mHmaSz9NzET2HfxhsPeocIr6Ixhgh0+F
QezQXY8HcW1Btn8/Nc2zqTlR0z51Kp5kU3QLQdoWbZ7+3liBURWzzZ/nv30hXDHPUhc28vyek6lT
25kdwZ0Yg6RRcbDf4LMG1wCYucqdvXFW6UO5yp+cO2MjwJXBTuBd+QYXXnN6XvRYWlA2mtNlDhB8
ADIbAObjQ0QZXH3Hfx/zwxf91+clF1a4zoxrNNa9n/y4mbDw2ULrAhmzDovbaw2sv18QAVr8daDF
WJBJsfGOqz5Ccyk8tBCYZHfyvnr58+P6/dZFz5v+WQLLrMLBAHwLi75guZ8P1wQFF5wT6HkzuU6y
tGonfPbyALjyrrmxo+x+BStvWIjcXFN9XXh3QPD49RbV3Wgo7/S0IYBatXugk3bkBq63MXxuNiW2
wT/fqAtP4jzTbnjcVpWLYcZ4eIdHk39qwjf3145hF1Zzet6KDQOwkVqnrc/WvrhLH1D+vy224Eu8
Vu/ji/2KgyW86oP0AEM/gAnhoBam5QlO9efL+/1yjj3w17tY5vDqEtlpeCjnuhu8MzDURpj250+/
cMik594n/ZIaXBlYuIGRF7Y/Pdex+wAfkcgFYCtctipwHjXCM3ZfXjneXBBkgWHz6xUNi1iAocCQ
9hS6LM7W1hq2V0CF2LkPZHlsryUY6AD9rIq7k6nNjb4y8oWWX3Abfx3ZrpWZNTZGnj+gXYJfLMxh
4UcI4NiK3paxEeTPUCDjSr1D8QgbY/yDU9WVeXpBT0LPqwdehtJAAdkljnXplwZPE4iYAHaW3kO6
TkL9Vqz0YTigGR32YH59NOBn7oMaech3PG7WoJjApOjzymP//RGTnpcPUoE8mk2wToJhGtbxuFvu
+xhOk6t+e03/f/E5n73/0qLwvWRoJa5uvNd6xN0Mxj1elWf4UAXlrtsnMYtoDO8xBkHTlTP57/Pz
9LwJXuO0IRqOC/NuBYRn/f5aZ/SFgyI9ry4Uk8xBUEUoUO/tdxwmMHNf1AeJ0aMEE8677pA9YQpF
MEm6a/a2XJeg02/Zm73XVy7tQpBFzysDul86IRkOUiN8kGH6FLR9kHwz75zeX7aL9tMPlvv9y7Sd
tvxa4H8ho0LP2+RnxzATfXqK6rV67qAGqX3+wUMgTDcqMndFfFXVd1rR/j0+p+dt8WNLrKWbkXoa
jgb0vz4cArFZ1IcOK8O1QOvSGGeJO7fjEI1beIjpOzwwAD2CP76fBk/WtQTXpTXm3C8IyVItBnhI
752H9Ji3fv44fafP830Hy6QM/twnmZZ1p7f1ATZbgJOF9eGaF9SlCcLO3jj0dWTdjBbHPYi+W/t7
/YjUxdYJdFzewAn3vnmsC/8hf7qyhlzYeM+7jTNvqi14jS+I5tK1CX39FLXozk5PKmtYY4h3hMmw
7JHB5IdXhvz9EY6ed+sCzNUVirnokUNAYYXG0VrXIQK8524jkH0yrjT+XNhzzzOvS6vauTDxDCGd
PpZxuuHr/u7aCnUh40P/LQfKideU/eki7vk2f3NXCLcP1gZM+u24K28rWIH7Bpwoqm90d3XtuHDn
zhOjRVovleNNcFryzeDr8jL7KFjj+dxPPmQlV57PpWZOcvZ6jW1RNlVtosX2Vuxvw2qbnHx1/K/h
M+xmlW+uYNJl+i9G0PjuNwRO28l/GEIXTg1ZkK6+p8FHCk8Ks/KvZS9/rI2/WVR+rOY/HeBsbXXN
IlMbxk5eTNbFFkCO/enYgfb7leE/utiRaMC3iLLhAuIB/+kb2BLbmGOpgycCorkEyk7YYa0RwPoC
s632JyR04AaOW/hO4NcE280A2/gtAN435QoB4D7xE2BhV8DgbMrVsB52InJj6HOvxIQXFET0PK/F
3TSRvMFV4VgaQJO6slfm/RyCoKKQVpjCLHAivoFNHwwWKBydiuDz7SkNixg+/zt0S13TiV4KH8/T
X9mCjlD4stqII8DbCT2cVE63iEOulQV9jB7aWFxbb35/SKY/VtyfHqWEvWRRnMZKDsZDvfmah3f6
YwxA646uTeAL0cOPg+tPQxhwMcrNOdV7ozsUxcqeY9dbZdfe/AvLinn2driOZK3s0KiYWmi/i2Bn
C3qjhfyriPhy5RW8cAXnLgADwoMqQcPJHkBNk8TaCoHzq+crE+/SFZwdRkCrmdP89Oke4OcmNI2R
ayFUdWkw/YfKP3J+subD0KBzZskP4KkWN+bTgrQwAHX38xPx9ZVY/PdbFzk/AE8OGsitEc12sFlj
UQ1mqg4TK0zrYOEBWnn+vF1dGOVcRM1IPgLAdGrpgwH5uJLf4E4NdcyQ+DNC4c8/D3IhqULONdPa
tdSoS4ySNzAuDREW9rCohgc79wdjmwAOeE24eOl6zo5PRaYKBFAYCegusO9g64wapNtHOvElvXo2
+f0cI/+WNsinntjgrx3oIWVA2kco4BV3ZhfR5so7ciFjDlzmr+fAmk8JGyiG0Pc53E5g2fBZtbEN
msYJbx1wGC02Vw7YF+7Z+fm6NuSUgxpRoF8o5FVoMoCgfChnyBx2KNNdCzsvXdK5zrkXunS7U42+
HQLUVksKqhnA3/7wkbz24P8u4K1Hf55xp8f971sqOT8RCGQkPLkU5WH5GB+tr+335BW41//ss8/S
aiqBAt3J0IcxfKfRss6feSzu//zRF+bVuSaz7hYDfg742kBl9s0Olcw7r96179daGy99/tmk8oae
1W56aiEpA+sRuQxj9hHiNDgvySuT6cJhjPCzPPHYNpkwf9weBlFZ/94i541WR/KFBOmbu4YPKYpo
f75dFyYuP1vqkRP660mYeBLGDd+z7+3BC6+twBeyg4SdbuNPW23i9Q0v+6Y8MNtvbggSMQz+3MEA
us93/UjBH4K1y0t6RX1w4WrOxaRGM81TptHZVSACepaPxhHA2FOY3fyHA5xN3NmVEzpQMUANuK+7
gU0gTCqkuVner5XBL96xs/ChgDOgS3IMkb7PH/VH8Z1+7++NIyBHylq5H+pgvf350V/ID5PzcyT8
7R0bPublYfpeLAE4JqAL5z452jRCVkNuxec1z8MLLw07m9CU940irVUcutIHelW8pk/sxMjwQeC6
cjG/P/IDTv/rROvNCUxnjq6x+gMU5Bl1UdcvX+wP5z55xW7/51EurInnJ8bKRC6NQxV0mO4Te5Wt
AGqa36uHP3/4pcX9vCln7jJmuBMIENCSzo/jHVAMkDfwW/Wlvx2/9F+vDHPhTp0fTMsuA0W8wEWU
eCWXSAOHi1bqr2B8ZlAtUt8gV57Jhaf+w2z6p3d/zhIvycByOcASX0w+UzA2WE2Jn3201zaSS2HR
+YFXepzQnGAM8GsNEqAUWgosyZEjYzjRT8J3/9J5/tfH/N/pJ5J2pU6buv/X/+D/H02rZZYKdfbf
fz02Ff79z+lv/u/v/PoX/zpkH7Lpm+/q/Ld++SN88F8Dh+/q/Zf/gLmZKX0/fEp9/OyHUv0YAF/x
9Jv/vz/82+ePT3nU7ec///7RDDWgdsfPNGvqv//1o823f/7dPjVC/tfPn//XD2/eK/zd0/L1s8h6
9f7vf/T53qt//t0h/7AtZLodyrjJkDzEDJg+Tz9h7B+e5zJmQk1qIgDn9t//VjcoTf/z75T9A/5G
sGG3uOuYlnXK4fbNcPoRcf5huRbzXA5GGzFN1A7+z5f75fn8v+f1N/j43zVZrXp8m18CGGT6HIqR
MRRBjxVl55Ib1QvuClIKcHIyYEUM1a1mo5tWqaOLqO5t+3FKyXD30x3660v8POivO9BpUI6LdiwM
CO9T9uNI/9PcRwu25+TUgYnTUOHU1wEBBnyb4sjfNlaRwPYDcKdDQeyU+0Ypeg5CbDlbV0LfX9+8
//0tbMQPjFgUD/ncXoVgO+ya0szXnag2GYh1cKuAx8hiT4Hi1ZfKXh49z/7486XDGx6P7qeY8TQu
dg7H5o7pmhazzo/AmdSGNljfrAympqeB9XvtaqKPI8AuYFQlZL7nakjKXcIl+5Y1bQ9bWN00gWMN
WvhFPusPqeaJfhlla7+kudNOa9jBEf40izqHog04rza0OKvlWrDcLh9YwQd7b81juVIdmLKkreqb
0ZNDtiqJlza+MfA7hwC/0hcESl/LnGHOaLNm2iVZgX4oPZCXGjiJgLUapTer9GSIZ9flm7ryCAqZ
83QqlqULBSmiyaFoaEyVgnRV2sUT90T9WWBVhcOLQYO055uFu2xTD1P66XET9l0VgdPLBMYeRMiw
r1+Ku9Yb7rxJvBRaUVDolXGvZ5K0UEqoB+BCu4227PbWXArAFnltfi+NCuycsX5AFMIfUloa66SF
yB0OJEM4Jhgkd3Ibapi6WIFFW8b9vNzybgFwThjDm9XJr12SvBolQY94xe2V1xIzBMhM+rYuwLlV
xvdyKhSctF2jhwuDXQG7xAEYYqTkX5V2t2kFXmgH0FrAF6v+bF3OPtwRNllUzaN5HFP6Ujm5jGBC
vptZO+TxZHCPR6eEtefXIMmth5LU0EsNdXNLnbQLdDWi3bEz9OfStQrG8B6nM0hdo1WE2mvT8m6Y
jb4ITKD0bkFfZN+bkgE2ysuuyHf45el2IopZQSK0wkPRnL7OQrvEF+6QO1vPGSbnVrBKoi2sKGYQ
dJraoG9ytuAKoJKh6o52tkzygeFBzeuyGNOvg2f046HrnF77rPbsLS+oRi7QA244UnjR3GCuNdQt
yzwBYAbxkXMw5gbmWQytyMMuHTz1CGHfcBRFXqW+ZSwArhnJIDZWQ1QaCdv0pD/bWSXwPXO7Xjki
A2EFqCbnaBeCk7UDVmi9mcccBgkFkMAf3uwMT3Db1ib4rwa4HUAuuxY8DkBRDKxxKCfgsfPOqkFL
sfgtnVydU5/QzAO8oxILCyktwFrGPJ5wJLXgI1H4tTn2cWIXClXIiU1lpEXTHgtF4eFn87z+4mBp
BVIvb0sjSow2t1Y0E/o4cAgCN2VTW+3jqMBaBJVL8zGo4Ers+Fjna1RBRgBEA0e6BITO3gBaKXcF
h1Wpyps0sgaEhVvgqQWQMkbt+QqCHoC/KiwqYUl5Ch1rnlkgFRKv6B4yiBt1TFpJ4ibnXRMIVVJw
YqvSHbbAbVbmxoQUFtcFR4lbp0lHoGDHvgJoriJuErlmbqtotF0FNr3LqX7LB8H7PeAE3tPMC1I+
zIvnlWGW2+5jVycT0O2cPHjMnLsbWBDPJbDwXYF7LDJmh1Mts+INLzRo62lhM5D1SDfKONOGQH1O
AiexrgpSHxDLA0if5hBwYJHPe/4wtEbHPwrb1HBqrvTsbLE7EhnR0h6qnWfSfjPazgzHQaeeqnDQ
i10ireBZ42MCi46PbOpbsZNQ9ZQBNFz14jvoUknAYVQSDi3CW+K8nKYd6WtxZHM1MbCn3HYKqeFp
ESM9WX/APRp44dpMiMSdzABORugwPGlw5N2oyu3hoa8LWJexpC3NTa1IgQwdslz1Di8tSfZTJpMi
Yvm8HOmsJsC0OmbWMG+ZPTSazNUJQefZ07azBHT51Nby0zMrJsNOCvCmO8bGlUFLBtsvLEAf5kiH
YjVmvH3UEjmbb63N+A0rxs4MgDOSPRJdZHIihzrjuz3n0t3KvFYoo4Mv3vkpMdtd4VS5XhcTMHoh
YCYdD2AYWX04pPTuGwsdoj6MasUctDVqjQLs9feylDBz1MCsRwbyXp0/mo7tO45rPDJrse+M2pzh
I06F2BVuVYmgITkwR4Rpp/O7LEMBbJ76NV4hrwWNB/2227EvmFzJNJ+H+xKu/M3BaotpOcgkaYCr
b1ORrfsua8E05n126+ipLldG5zQSLHTjBDPmJC9wMMopvSkkaF8+A/L1rmBle2uoBrLnpm0hqERX
vIeNweTF5NszJk4I+BNutdHYoPFCmQ3dnWJzN0XYeZNbkZtyL8dGpndKZ6CPN5TCHAJf5AvWzfTW
LsuTVjMrUc2uTBjkSNW/0mbZdHMF1WGTYv8CNV7Vr61bzBCye6rbwb8aDEY2Zs1jnpJWY7fIzbgZ
evutdrzuvRtKswxVaXVWtDj9gsbfwXKPagCG3Z+xtJfE3Nu2JW8A4G7HFy+35zqwZWug19xthqcC
iOm7djYHsG1Txe+GKSkszHDhmquJVqIOO96bdGVMGpk329C6DIgeUHHNmB5usJ+eAp+R286uIKaT
xF2nDRpNqVl7K1rMsgdoOFlOuv/yGyuxU6Bau1T1imGFQYWIItWzkaZlyp3p1r3Yzi3T+KECnNAt
TgSe0nBvOkvPR68bMrlzXVmIeBohwotpQcEeb6hqVo2mnQjy0pLy0AD7vYBgKd1k5yEK7Df9bCeI
Cyhtvg2zie6J3NBwEUMpZAwXq2MH7NiTF3X94Ly3hRJtiCaB3sAktxbzZlRZ8gkmllkB5dLMbth3
FutjLgezi4vcSycsD9b0mesxBfLbBFN5PY5w3gvtAQGsrwWUjth40hLm1hIa/oJPn/XYVf7YD+OH
ctgt7A3RPza4MkLCwP3i9TZAr9aLojAfY4bami1SYJk9wAnbkyouOLjOSFhvp6QSa0v1FujpXQHS
llPOZtATji3RNADJ8EvRoiMfddJ3dzgd2DwyfLeFl2yLSdQbiAzpenQXwF1VC3ePbmp9w1DWDakL
9cmdCixouO88GV5ZvKUWH1NA7S2ya2FtAcc8OGXtISSzvilRdVuD8Hnbeh126oykse3l2RenZeZT
Dve9Sbq2AyjfbMRVghhhssbj4oHObg113LXlPiHkS0NlHpXV6Y0zWrkZC9WDoOzZ6xxnyiCnvQq6
TKWr0tbbrh/N9ZCmTgi3MYT7o9JrAUuRnaOsPDK4USGBa+RR5hrlTelWtwiDmlD1uYyp6R6lKhAB
oKd9xVO0gtneofMguk/cYsuselWItI217ljolvV6qJz1SNkOdZsiHOj06hKa3DTZpPy6AcAUMnW0
Jld9HpFZeodq0kNsjc64xvLwffCaYsUc+aVPvVClebI2He/Z7CrP5zqPZmtsbosEZjVQq27xO8lW
97IFGrx4bVKszjiVQSqiYVXC0NIl+rj3qnsEyECoGuZ9AlgZ9Qy2TqsedlKcYpsSVo4+Fg+6QWXa
QdqiEM40zHDwJQLYTfJt0oALnFX5XWvBkkOoxjjgCSZBx638KBYCT5HOZgLL1YQiIVwv1jWZZIBX
aQ4Mi9K4llacTW17h8B9zn01TlVg2WpA7Gewd2WJaWd3NYe578Tf86UWN2PRfWHLyO6IKNV+cM0k
ahun3BrUuLPJMIPPnDxazMBKMXLp43QXmNp5dYR5kNKt1jgFqffWovWGVXwlKvjRNKxhW2I4Iswm
OE6NxbLqROl3nnizB26FU56EXNorQxlRUybtq6qhocw8xzsAd9WuWlmQwLbVYZnzjSXm7KUexdE1
SA4d2LxJCng7EAodtGd+c2GL21tQGlaGWLfW8NhKjo0On7XtoRgNHFrdcD6CR+5aL4hcNDrxoP2P
6mrmr0o6z/nkWtGM7jwGGPOK1+kcAU112oZSwKExzbXawYEDMGG7RCa6rMiRVlWzs116rxfnSASD
P+5i8xs+1e5XNtmIkLh2YtftdpijwyOXxd4xyb6tk3ovAFXXU36oCa0ir2ihCYQ40weCHJRdVfAN
A80wImDBlgYaPlH6CuUyxaZnVdiPC4A14Rs2baknV5TSo2HrVZGN9bqnQwrcfed8aF2JV3ca08eU
gGFLWq981bVj3wiIHNsI6Eh6I8SQBBD7C4g5uHVfGg5YiMlsoXZHliDLM/DMrL5eGYsm3xKSZc9V
hljKTDN3P9RjEhqeWcQJIMXlWIG36bXtli3ltjFhN4sgabhv5eBsJ7E8mp7hrgGycd5mi5xqBUgB
tE4DEeroqDip9JbCThKmVka2rQubrFtQ9iLH7MugmRLA5BstqvelNR90N9HHgWC7m1wkDxKs/mEu
+KN0rPQ45sivVUWJoNd2yjAx1RzUJGtCXSTPuS13HeoKsa5yh6FkMTFACCnSAlor/pbaPDksWMB3
BG5YRYjMsE8yLztUg8xiYyCrCY8mMKcGGANBzMjhAMJZugsLYUACIWC9tZAaUgjqYalvVA6fQCNZ
ZR7c0o2BZmhjs8jgW3qpt5ZOCAzsayBYHS9V93nakls4O+Q+9svEp+AU76jOu1jN+Q4HzixkeoaP
3pKjuYkMNfvqOPO9lynvnTLcKxwuAW/PbybRumieReA7hkM3bCxubhu8PAjIgbecPdMMTNmxFweP
+QAWZh40jqqhqm4HtHw4bu/PJK1iSxvDqnN5EXQshSYvLwGqRYZ8LsoTdbmg4TIiGliWpDjKgddb
XgFx03Tui2yRtvBHZA5uCRn5ujIhR9IMR4LKSOqdEGgn7Gb1vR8QPtjAwkZiSRbkxNW0Jw2x/aLL
+kOV8Q+wRxJ/bABDVxSMZLJa2jyeSxwK/RbSwSjxlnYLmL29LWtM135u9BKadVfNSCYQJfxprArv
QbBx7kFXa10y31FiuqTfGEkichw/TdLzY6bG1Muidl4EBdybY3U4kZslNyJT9jZ6IEEGRlnCzzrW
Q+WSeKyDJXylUSOGn22G8DmaSltYvjvptvvqeskAm3xtlIym4TwrwSNqLLx1Y5MggYjNvG8mQeJc
pWajP6zJSr072ndPaqr7McrsjIHVnS/4LfcwmeZgu6Cej3K491ooif2y9FAIxTkpa0bnNZ1zu5Lv
xZDXDJbLrdNzdaIWSxcBUibrrIpbDgXsvFoWZo0JLPxJ5TK/G4gel9juelTztjPXPdhwYbWM5tL6
OCXOxIhF4kkXNd2pQ2+uVTZfAF1G009H7ZgIc0B7UyndeGkAne1QbA56mvZBm8iVV9kf2HRV4JW5
fJAdWgT8xiNWRDNDx8CtTv7sVegu9ZrvTTtC/1ninvZO92TVbbS4wFdMvLmVKO3nHTzpcmCgA9pR
HGCXHNjVplmwwKCqneAZvgF7IaNuxtTsMiT1TdYNa4mkOBAg1midaKHT6TRmvlasr7Z4FQEMEoVz
n5HKOMAtAGfGoczXzQQvEMBPXV81EAf7EzMAeFR8B8e6TK2XzsT7pBeojUrsJIqr+2zoCS6nn9sX
F/qZJUiUTInfz5RHSdvh7DRbRn7r1bp4s4wkD1TCi7ijTgN2Soc+HHQuZVkdmraF+Zr2Ii9DAxlL
9GClFBkJ3QmcfxfmoMiKhCNiCctr7c0kPLFimZ2OYasdeKxmVpKHKSvE1sajDXNVounGhVVU6kzl
k9nk8LcXct53/QQL/0XfzD0tNmqQnx0YGrm2+4DJEdJEqkKzdCMx625D6n4CsDgXQbI0yz1dpmTd
9DK9rROpngyBXkhZItYoF3FTWDh1+AhXv1uGhgNoP9n9Xio08RoGancZISvD8ljYYxmKp1IcJrcy
YmmRUFpmvS1FWa68EaEtfBSALM4GhlQWypnO0WQT880OtY0UnoQPHZn5u2Gkna95STb9yOFMN6XW
qubGsO0z+6UlHhRvw1T4SMM+8Wo5aNZzgLchYIT6p7snU49tfljI3lzG76oe6kCpFIarDu1gduX2
G0r1Oq+t+b6ZUlCj8Krfiqzjm6zw7FULl0gVGU3D57VDiHEY+iEZwgmJjLtkcpQIasyKF6RokohY
Zrc2qhr8CmoCNpQ7bkCokzwiVsw3nGeY9LbR3HWjfeTUHKPSKqr7xrMdBDzJvC3R42TEpMlYyHgF
M/6UV3FGsjRwDLj2unmpMJ+NMU2R4RTOgYsWMIpyXNAX21K0XFL0QkaQ9TioOw3ZPi16A3jfHIBd
u1yGwATZJ8hGKWsEypMKhRzfTOa0z0uBP2E5NH6+YyF1F7EJZkYGENLVgHhYemP3AIdT6U8aZqZe
JtBzJyyoQrAeAEBttvmKChTv8smy4sruopZ3sfSU+jqYVPsTkrXrfGhwODCqJWRzMgUWjojfchwx
dvmQ1uFgMrFS4MbfUMs0/UElaDv3Fiz+hR5ecGKHBAomWSlDD7hGWhf+/SA2m+uisLh8zWZB8MYk
bZQ4bX+jccTee/j+j8htzBHDCf+L4khKBiydn1ldwEmzGBTOSF0Jh8x5xl4oRBcZSsxrC5nocbLk
NmH1nAQeT41nbdYL7q7TRH1pdAEg4jDenzsYKieo7itKhyfV4/ALA0rrm73I72mPIBnZ4pqFTVKN
D23KjtpMZQBouA41QN6HpFnIZlIGln6OUKKeEqT1dBpnlJRRntNXFBwav1g6gJU0gnwLaQHEcdiB
3SwBwbEZ7X3Vq2WdzK4bQgVih2qpm40szTmuHDbczinhMCUsrRUSdd6zTrPsBt16n8Oc1Hcko+XK
AdXqliPW/mhHNcYlMeTNWM5zmJv9Ejl1O6OMaaZrG2XE+ylRr8hErezSCAcPUR1z0y0VrvbNYZzC
pJZIPcj6yODRsoGbhmFFFmSGtS8nLWMcexIcfFq83rWruqMy0DMrO6eO5qwT676o0NC5qLfKlvPG
q1yxR47UDctWkI1mRXtnDgnkbp3HQAnpnCI2qsH3tDMVAYNdjA9rgbbw3UGSr9xmxqqSVir8piFN
4ade039DKmr5KArGt66HpIpbYVuwtN0GveiHKOHcuM0bA+3zpYEGPaSv0K87KfGINEAd26g0BIto
2UbKYV9ZVbVDnhGKpYquM1W7N5mYDpJbXuBOYu0IA+y/rp/v8iQT61on6YuLeCOPZOOWIoAdVQue
CufOvU66GgFpieW00WO2mrt+U2Ed7Wb7AWnrOkhy+QT3SicWNe7OZM83ejCHdTF0K1nXqEFQdg/z
CcxoAZsIEiAF1R+ElbRfO7sWi19wC2aypLb7IuaOl8f4c/MLMgj9+EVPzlKuEIS0a+T4nU1nJoYM
DK9qA41o3dqZyAhveZPX6YY5qWW/Fh7MwBwoW4yuTb8hsNDvA/OwZ5mnKpMHA5EoUTwqh/llzCuc
xNGy6ZR9gLIjtE913u4bwsCUY7T3q54hENakQUpyLv8XdeexXDmSneEXEiYSiYTbAhfX0pNFt0EU
q0h4l/B4en1Xms1MhBShpRbdm65mkZdA5jm/LcV92jAG710/3XXEtrLiyI6aQlpVme7Fl0yyek9Y
s/u9WlXPXdwsO0DN+q4TiXyJR1+d3TFme8qtLA/mzrAf497bwqLOkAyDtAXLNDWMcMwCEOeTPhUe
L6bdpmlAktb6XLey5bHZsBTYyxD1rsEFnDVUy1eTVfJNqiF/UgYtxrskm9lah3w44kuYzcCfobQW
E5S0FKp5WIyyeTO53wIJmrwEVYfWMxtTK7oW10eDqcYQiDl9AX8Z9yUzXDgbVnzJVlawvkqbt1hw
vEMo+ee1lPJprYX9dEWMHsF37LPM++682qUzBFQajUc3s/xD6fnqceJWe6G13kuDilzoI+Nqu/Nb
6I9yzpcn6cvP3qmLD8eT7RLO/UT+quldP5ZKr+bn5pgKrDiruVb4jlhWBnv9HCa9vZmFR8nX1Jo9
Q6Ou/qxOBvc2eR7PB+upt43QNnlvHdmxPRDqJlPn0UqMG7MtaaAw1XRT5Fb8Fi/lSABwLXY0nbos
TqRXvwyj2xz8nAyKGAjzyLPohwnNLRzT5D8BD7vbuvZR5Vhr8tvOGoL2vNAwVr1EddYheEsLB4wp
SLme+NEbS7UDeGczbofMGIv5TQxiySFrRBKHmlX5Z1wGlpuQaRrszRPecCGUXU37ymqLNeg2aZgX
JMcYknC9XFZf+5AP8GlOfeFBrOpoNHX7vI79diz9MQYJstU+0Zab7x2AlLt17upPq5UO7CKAW8Ge
1cn7rhBfUG/utHO8xtr7i5Z3rhwZ/4XLcMixpq2PrivT19nQEANwLzLojdzUu1K40zlhphnixhAR
Xo7h26v9VDwVII478MvtRReSMTa/YuvS8XcYsA9+0z1PIuNBcUTUr+ldjvqlnfyndoS2jHOfmrj6
JdPup69/b77V3g5zd/TSmDSkmCd8NyzqwtkYgmwX54G2LHvBolVvIMDwvAcPPBRkLz/PbuwESRnf
rDnss5PY7LzjhR84sEtp7xyVPmrZrftcrM3e2eYhHJs+9Jwrm9OowM/rB9uo4TBwzq0DXcVtsx8X
6raWcbGO0yiflgX+q9MOgpdxC9NeO4HT5x+VT7Z54XBVZLYV2BvsI1jF0QPzT6r0YkztuJ/9kv/O
P34LzA2VfJLaCpSBBiglgn82OpbzLJ4jq0jdZ5ctMMrT5V4YBLx5fh36vCO7qZh2am7vMjHeTbG7
cdn0P35dP2xsEqFkmn80YIr1NJ6knd+Wk+3trtnPs5eGHdabo16F+5DM3sUsRyqmZPthivIL7fO9
vUoQSucuLqtu5yXuj5UjXBhxHz8VWZU8Vqu4bavlT5noOWw5SQFJnKC13EPVjlvUeb6/87I6Jdra
pPMVlCyIazbeq3zrktlEmLK5J8zuqbuDEk5vEz/tFlYqKAxqc3dW3JX7Ctgv2cYb0OoMwURikdsL
9F4Yt0WdP1YW6IvWTLAxfHSQMdCHSSKqUDYaMqjq3/h8juuUXkxtvVl+2qahUp170RwhBya+mDsF
9ilfluzWm/X8xovgB75ZZ5SMTTyhm1rgNwZnXgK/s69SX3PhVSw9fKzFat2zvxKmlasV1geY1pdB
K10r2bmFKe4Ugw2Yr+kHbdXkqCnqmgdhjH8bbSWjKz4RQHF/jmq0fq7nVziKqvgTw8Doc9EaPvsU
mX7NQ5qneriNIcYWgMXZmU9azSx2cycdde+Wa8P4prP0WRXCXxnuRqfKIBw4vM593WTJDRxRRte4
PYmfkfM0+I+hEkvmkcN2TFsGqQ8pa9Ik7G5o3/93Jcq/xbWgQ/F8OoUsG+QT7k38e05AXnS+bkSa
HK3Bx/CryuFpNjuWJ8E6sewWrxZuYJoTn3g2jmDQHQoAPA+DH3/UYyPv0SooI4yNssSmqGx7fqph
xntCLcExgiHJRBlpAsjzaKpm12Sfr7MRJcLS3VhOzRdZFbjSaE2oQzDzmFHLb/+fhQr/J0Xa/yg3
+xeJ2n37XT8P+vt7uP3d/n8Qpl2Vov+zMO01+x7q39W/SNmu/8d/q9JM4f9D2a4nfIWdHyMRGq3/
VqWZQv7DVJZ3VZhZ0jOv2Rn/VKVJ6x/EJrO6oT8TaAev5vF/qtK8f9iOtDzfci3X9aWP+ez/oEqT
SNz+RSXlsu04Np17Jto4G5Lz3/W37lilfZx7NIaWabJQxAQCvP1qWitvb/tptef7cUHg9Dq3/WLd
VR3CZgVnUqQC9AhkWJuBMySuebA4W/wLCLz+23pqqx6nLQULiSG31083zlrjzvfmzt2lsSZrLvBl
MtQ302z5pkmwfNl8iSz3x6hbs0Xs1o4NZ1fbokVT0+qlikS+xcnZ8+r2wYun6t53e2M+AP5oczcg
W/vqcrd4tp2VY3LLJmP+GTNUfZHrTxUgoguGeD8MtgCPSRwVg9/yo76bTetOv1qLsPCDB0zX91GB
AMI7g1xjachKLg8Slc216l8EJQ7tSfvKYQFzqu61U4B6x4YOXIcBa4rbG6d3++KUpk5THSB80mcI
3Do+TSLn67uz9MDmPdltoFcDzGseT9CznIEcQYcY6nz5Gs3EnQJRddt6zBaIwnAzysKPlF0oY78Q
H/agJjl7YDqWNx3cQYsmEmnu2OFaL6IM46RoTCABsamnSTqtGfXp7L6pWqbbRZFiPgIYKuq8UJ8Z
a2g3hE/uqlSnSTimwxWtzpVOURN5Ps0rcd+whsezz4c8tZwa7azT9GbIKxeMhQKVJGxEvDG7N6ux
ETilJ6M5V045os5q3HmMGs+dOf+zhXwlOH+b/YOS+zX0KvIvA48V5boKDs3wZjRb+y1sgOjTkhOI
D5ou2yTAItsYh9xazb4NY0uaf5veFPneNAs/3knXXjeuqkble3CDeTlt/Jk4Ar1dq5CZG5HDVCeK
kFU/6eYQwXn6O5mm9bofyO33klaKMMW2sNPXZtGEsbrbkr5ma+d6gY6HUu+FE2/VJV1tfdNNqrA/
+nxev0zO5+LEBdwrmIgqTz8VkyhPa+4OBMWaPd2d3haPzV4vTvOc9ulIGC49PfXfTiVm/53XTdWc
WHSSbW8aEPLnGpmPOnudQVhh6trMiCnJ+oHUSuSHrFPGEPkcDn/scmuYeDtzcW1ugSkv7gwt1Pyq
ZhV7F7vq4fOF72+/Y2valn0ru5TKJGJhrYtVg4Xvh3VCsJKViiivbUvm9R78SazBqlmKHirLTk2x
d2yUZ8YOZcXUPE7lgMQw9SuQUpkpwl3zQpjb0ZIFiE+gbO1uduAgW/C9oCHbUcGRNalT3jUbYP6N
BRoJquJMV56hnFKDDt++rJoXxCc4TYKeb6kMyswbzIpmBbVU51qzaRVd03svsbIThhEz2zgJiiXp
R/QKtjR3VmmkbVh3KzDsVQ3UXJCaec9FPo4yXIvOgDnc2gZZ06JN+Qzcrn7XW4nkYug38BFrEKP9
jOZP1K8rgrdb6Wb2dqo2o51PU0ZBnu/GHRvkBsB4GIVRskfHyTLjfJsyzwIsHG39F7IAP5ezrKIL
YmdGtQndUSWh0uNg7rZiqOKbRVfJFmXKKWj/Kz0DxKFMOxXkll25IdG46JKs0krEPm5kcxWxTXl+
MF1zRbeCBIjcF0FQ5yHfGsN5GTtn1cE2TkMFh7FYNE3iDHjZptjbkNs1lTpLqyrJovPala5SMSus
yF2u03ftrfhRnEmK8ujKtCmOMGzWdwc8yFK3NcMlFqI1grzaqFDIsnjoD74lIPvdaoZ8doyK3WBT
A8r2ygTs2k/l6qcXpzSh0xJ7rJrIMDfrd+rQLbBT2l9Lcm5RKYaN9NtPa+1TDNr1Vv/2db26bFhs
fI8rilmKDlZMeYHZucOvEgUF9mi1vphufGv764C0R4o0EDPBc16uaGuV/q8KoxWEXeJHtEQi0emz
u3KYnsa0PSWoEc8FbKYzdxAKeutRDzWRB7Kw110dbVn3aorRuPGMGKi9Wnkynb8mgN89IXF4ENIy
vvWQ17x3i1sAHWeEZdnwgGlRtEfbxgNJuPxrblT+Lt/YmqK4rnM+IVCxn5yI6h3z+edab++WNxxd
G21YkKGRfM6hOoLUmle4/aaMgEsD13Yes7r+gIRBEkbitIEUoNjZhvW3yJXzkwj3dmWxTEpnvFHj
4N80qPZCHs4pMHR1Gy/8go0le2fehDNFKRgaoL+H2rWf3W72EL66BzVZVKd5cVD4/VvnTHeJO0Yg
5UQMtW5g2PFyhNqTUYr3ORy9ZMdFXpxzkR56hoPjlmQwu7UlAuMqrdAeJHIyP8jMLQMoshukDKyG
21D/jE3NH1D6gL/HidJais+mMbLvqmNdNHgswg1bZ7bKP8lsXqZcy4dp7HqiuowNb2kFFmjF68mo
WjvYhB1tw7Ih1kzine/1YGIxt0aX9mFpVxez6eedDX3ApmvV4cjEf9og6S+JJ4wWCHTB6mH2yC/k
qi69aOCU1dxD+3R2BwjHL1vIMZw6tdMyOYMedifb2aZDGVOlaM87zeyz44A6WEtv3C7ulh+ntdj1
E38bqstLg/7+VI3G9tTloFyTjnuQ9CZa8rHfj9AFQd+Tr2Bty2tbGWiyLLGhNuFsqmm0OHkxa0DO
xAVRNSVofXXxE9s6izwOfGwL84ea3eYmiSf7F162+NSaSAumwgGgKNz625kqC7x1Wtp31K/1X6de
7ByI3JsiY5PPvrkNh0mwBCvUCW98wNlX327VDpUAZGgtn+wZNr+sZkYFV18qA9UVLzoXMrHwoRyh
oRaw4iUZinOdDJe1KwkymZLiJNqUAEiQ0d/x3Gwu30Nxdfx3wvoGzrdD0dBtWI1dedkUqlq70fkF
iiFyGq+nWctL91SNg4MabrYH4kMIvPXfiDDw9JuwnRxDPhTk2iNfjdEnjQgaoHcBI+0lSNbsVgDM
ZKObhKjzJCCF6Z5Ux4mGKl4Sg4IhgccxW1AgpdtpRbCCBorOmAh9luJ3wvbbx9vvwffdzxIpmbHo
Dked5CJylxZwEA0I7MerN6lTk+RfsDLeTsQuC7Fe7vtUNOdR+6clHcwAPIQS10I9ZHZ6r5u63SWd
bnygEf+X4LU8Ivej9090mk0s8bn8nJ+pdBI3sNLucUmcBI6gu/eh5SOvBPu21HrDqwz4AWTi6Y/a
I91RAD+FFV89spkNgoRiqHAxlp/Ws8+chWdu5wRNaDPueoUm0rXPW5c8T5sVH5PG3IK4yQ9xrM+J
mu7szNGf82aovwB0v2ex0miP0MIrraPvZNsOCXDUjKv92fYQPpaLBtZx1t/0jSrc2CU6aPJs7UBO
Zsc3WMjQQ5jGeRGftnXUewzcfchoTOVQUSAxlj4xlJZ1WxexFRYeoZRlDYlcid9DZ7wYTWKcrLH7
PVaJ9y5VOV1Uvj0UpbZu7MR+7FeHQYzp1PVrwn9dDlmZu/1BWNIOW99fIzNpvf5WkT1/M47u/RIT
tFnICuWAcEb7sQGVxreQKe6gtt+5blfxSmdBRwD7S9Ig1wlr0Sc7Nvj7dluSgwMUceQWKHZDFx/N
tt2zPON/RIfzVlloAlpjDKti0i8JqMxfEZc0rgLBXfrOn9C682N+xIMNEdF/zGV/wRHc8tlny1mo
2IrieFqirUzEdyUnrwh9+JKjAQmE0E7J5K0v4l/cp0+ZhqobthI5LtPUwojXrSFC6JrTutBAZ33Z
hBYqrx2X5Knpq3fOJ++8thXBh9vy09jiaI5IV2NEqs9rYlgv8JvmycmQbAZeJp1tPwpvly9996vB
bADxlXv3Vr74t56V+r+xAPv3CQz5o6Eco0eS6/kimsDRHxYlKDCGCtj5vnhApaQ51ZR4RIj4rvLK
C/jRIgf11l56zHsS1uC4xhLxivYujHhfuLiwyyHKl8cktxDWbvedEb8Uvnr1dfmcZH78Blg7zwd/
1ssfji80uka3d3KkF2usciJ/OHdumWKoT4WoaRbDfC2yhPmG0fnF8534h7MAd8Zciu+1nZ6nONvP
q4RYTfqc13DETrGfAES73PxbT9bRsYZPt3KtD09wqhZqdGnFG6ebNhU8UXXadfeVEiYTh0dZeraA
fHbt+NltyE1hN31IUy89JYuX/BlWQ4ToppPjuM1/4kRVly6+IlMWM+PniL5nJ9TwnF4V6TVGEViR
+ml12sccAR2bFDoXqrUCu4eSBJSkeGq+69z+pe6GGyuZ7nNUicxhbf8rM215X5iusWsS67lChhWM
/RTKa7clP5w4FH724jsmU0drelD9Io/6vM7asClcxzkUessOBMnu8xHsdjM8Rm3ZHZwOfVnSXV/1
ZfgaiuwFdStJVgM0iGQe9lwv/daTA83f1364XSG41SlWxL5ZvPxZVtuN0mKV7Pex4gGYs/Kr6M32
vVh6trJK0OJUzV/JmNsXYnkt9AWdKA9TDJVa0kXHAjfh9gmgCe7HgU5Wluw5yJyhuR0UDMTQDx8L
o9Ahc633eav32ehMKHRdgTPCTLGVOvtSmp9+VbS7zgM/o/sK2rAMmH0/KETgr/eCKc4fi8x9yGo/
IyQ+f7fLCVecCG273uW6enEG3DTwpeR1Lyy3LiEeHdrk8zpw8JdrUR8aQVthZtLEHLBJP8/dZA2M
654GFU/oe3QwfxG+QhhIWMzdHLT+dhEoxSFIFz9syvo+sWmKdMyTXXb2sKuX/rRKyO/Y8b6muq+e
IVT4tgtVPXKgXExDw/gVb7BJEVrOV5w8Pz37bQCJjO4iEWfHTiiuIIspqHKzDpce/YNr+gCIfGf5
DA8V0d88UePB+4xJpenXW6if01WO9VH1C7pCIGg7Hh5Ew9lOec5Rofp7Mnob1q0hkyFAip4djNSb
Ag/DUNgN6fYTW72559d3pgDVCYuupOBSrrT7WNApDnTFTW/P1buqhkM1zByp0rpfHeOIPxE2rCcH
hw9xv/o1QPt1E+zMKU1DJxPLLbxSetdpoAa7No+JrsNGTR99tumzVebCDsp2OneZbnat77Tuzlyc
GKo+r/5YRXIe0/RPJpjepoR7yV10WmFo89xL3KLlT7hPMteMw81sGCSWDgmOW8y7ol/t+2Lo2j++
USBYGrL5d4MD7qI8bEaK33UcuAl0dgi8Vu1rZ0oRdDj2eKlWbmJu+rs17Ts07V6JbkD7BC9mKGmr
pZ9PtUp76H1cSGpd0Ry2rP1ojYpLN8rmj1Rksjsrqz3Gzl2byUueJMMuBra6qxK2pmwBA85ra/2K
YWrBvEbnPWNURZfiklWMLu0GT8CtznX56XDsIGSq7xK0UxAvhvgz8tweOYNep6Tsv6Va48ioBOXH
Rkc6b+8s76W1UtmyuCfkTP0rZgTW/JXwnVyjohx8GqhAAQ/digTYSYX7KDMGJwdKcGd6RXUDdljB
uPGvUqIKEy68HR65T17097JNftq8+Yi5+vCZIxd8qXXBMSXUHuLvyc3a9cxqy4mYfLmwrQ9LbRbR
IKpT6hI1/l8VmEYWVjr+ySroAHNo17BOyu1+rpoGj4mb3KDaXMmxLBJyWivUrDi21AtInr+b+vhG
5Srdw+KNoWGjGemURtTntL80Xp7DWIz+jiq+5FnrDXi+swoyTkYl7WCSMUH5M1GmgUib3t3VsNFG
UNkyucyD3GhsbZo3S0/yoQHliBAC3ZgARDdeuvVnG+I0Qnuqo9Ivm32+xPpusQd5tyodo+3wUxht
zBIZhX+LXt1z4rrfoyjz/dixocmpgFLGV57E62Pp4cDE3u7tZo2iTKN12IaEX3HuyCAffIVfFGCa
YOXc2Hi8V0bwfurbNmiTRJ0WpN5PKV7/J5m6sYLSs2BrirXF22YZ+b5dWxwmW+kswxH6m3SvNTuq
Nh/IA5Ggj9ydsjnVHkrRpUgpG0p0Y+xV4u3Qq6/5Pk9i77OIm+6YuJgsFlTv6PUKEbpe/rY6859h
M8RLreaip/52oe8Wc5kdOVWR39ly+0wL46kuVvVeFaRWMSD+cmRnRHCJ2UMyxGxL0jvEDp6jYZtU
WLSfQ6LbcNROH8jC6QLLzw6TO57UrBm6eTUCY7DnSDJ8xgjnkbPhQnYCf+x+LAaIe6MoxjtmWtK9
61S/eG31nSE6BBpzSW7UdVyduqze7iiKt+uQDkU2ms05eb0cn5phbsMZ2SKQj78ykdo/Q1Me8x5Z
d73UX86knmhqK++GobhrdLqcWNKSyCtsDrmlsb8TNW/HPikL7CfikhlWCsZs7csNOpQl7eTx2+ya
Oonwn+cvo5vXOsCrlard5LrnoS5sL9z8JXtwHWi2wEKwebT6tbYDu1PjX9fpYxmy/Dg1khaibyWP
5Mkd8+Jx8hbxDWaYQydnpr+ETW7kc7CtTfVA2yJm5Gys5U+GN/mDy6K0MNJ1EIFeNZ3smgIoLmn0
p25TYuMxMwzdHXX21oBAW8psh+SoSHcrMnFeK6tMmqNuTI6SLuZdCIqeVSSUNiuE1ablrsbbuYQV
xmqaN8a5fVyUbi5pDYJaNLhXMqFAe4eyNSK9ZFxMRVsxmca5pPbTRLyuGj3hRkK4FhTuWtmR2Y3O
SyXzzApTZ8Xe0mTZNAdTYaN/TRCTL/tyzJOHaehfW6/sLpll/PGqxcZ4oAojnLTBI81EZTzAsSkV
pu1iPSdVIl47Kxu/pWlmUyDjXvOGpHSeBk1v63fZihoxVjnSO6MwWjO9mzylHHr5S9HYzqVggbj6
TLdHx/SyDXY1ZURKOh4mN5bxuyPWO0MqQvacrMWIhlUKXoU7qfFzDwLar8mV4IyNahC3Jujnvpx2
vUzFiappRknh9nc1IqA6Fu37JL01g9wWIGBZmRQE8RoJ4STrkj8V8QiWNXXTvk7zi0Lp9cm64R+b
TlR3dP/dedwekT+18qIbnkRRiJeq826HMrsYKM94EiuqmronNJV9xBuOE6ZWNFSs9cq/quFoUGIK
W42/3KZ5uQVNTpzR+JuL5i23ez9CYvC6Mj//uY5KqAtgFlpx6RacKK7s4TKnIjGDAtczkvQNt866
qDRKWX2OheUUHf7h9igX9BASlIakq8a76SzEnddoA9LCbIdPyfdPxmwwV3iJ579lvv+hl+Tctbo7
Xl2dvBHE2KWlHHa0cxm4b1bksmMNAuGwZiNyg6LdV6hy9q5Z3G1VH+VFdpa1Ne3wbKdhP2AEVQPz
Z+6vt04M/xG3zz2+3ytqWe/xvmrap7vndBHvqgcjnUyG+wouizdKZY9Ia166vNBPypTZR+pmwBjO
VkYcf27gtwWtQnEdJw+GILYBdV+tX+Jhc5FsbT6u0A5bMyKSfDOe1GTPN3M5pydLz8Oj0sXCPlA6
E89XuxpceAVmFIQJ1ITR1OBws2obKhlL70oWLnaRY+e1fXxYzRI0eW3m+W8hHLxO6GsxWCLNnIAA
0PnVADW1LAKUc5Ybcf7QBbK6tvcp17h/M/Khrw5Otnq3ahquRFKC19lAj+MGs7CzPZAff4mr/T1M
Vy5C0groNBFgQpHblnJnp9vMSi/rC62vNdifI/kZbCDeGqk5x3LoDHUy7W0qL+Ngy+pD67kDVkjP
/BzxtMpggR57TS0l31tCSm7lxFW6E8Cvx34YgTWGGiMceu7sV0+puxfm/SJ+2/38ZzTyPBh9zQUH
rGawClZ9NXyhiOPmcWZLbQeuPm8ILYa6ey+naTTqsPBHa+tlIVqwlKHbyvsimGZtPpRFH6cnOWx5
2JOIH2Zec+KT6x+1mJe33PQVaaR2n+ELa+U+1y0zY4ev5eJIH6DUMuz6C43W+MB3mc0AsRz1Qe0K
K9xkUbyUkIaErKrNCoEBd6N05svaA3KiMEstRPu+j3Ail+kuzTY8tJbOt6PD1yrorNqyaOnSL/a4
8+gU13CEHi1hwaYwRhXoNxKOxr2mD9T1zpCCWIohlUdcBs39bCtsYSVIUpguM67kaZ2M99iMi9t1
ICVhyV331i+Wbs9IKL9HruMLj0dYWKl503qj512FVHeDHtFEinl8cQ2kbp7pERBiFqCD2Yqef1H9
LwDlquReleLCARxuAmUqXY/x2zhuUJrb4A7PhtHFfxNRIF4fdGlcX+dZN4E7CL4eBW2rcTFGEyca
c6T3JRBlxmfHcmKjinKGnTYy6nLqQzQWxXaelnl60EsPXeVrZk6Rl0uUFXPzqEAzvtJCnxKv4lMG
+wrsdLKfkri2b1MnO5lt5j72ROCG5Ywqw4cqoqGyN0usmY3N97IYQuGRtqOUYIpQr/b6t/bN1d5T
mrnc5LDvh2Gr0jlMSav4VdZV8TUouJ+dQpeJPsT+VQIV8Tk1zwIX8nkctkPsulcRYMtdgMrWgLya
rP7Js4lAEBDSdyDmJAJIgtyM/A0bpNivCrtuIFpN7jvveJReqyh9t/JDl+EgYoF+R2vsY1azplOR
ztAeosois6zIOGmnDeK607QkN7X3q2jnp6JeJYpund0VtbjJc7GzSUuJnN4+eSYagGl5KAz6tRB7
eg/x0r95bi5uC3jpsK/VXwFFF1T96n7PjfzwlnrgQtK//XV+qUT3btp5E1FEy6rVNyC+RmUiLFfK
50Lr1AEPCuHoI++K4KqKStbfqC1t4jLm3AAMoW/CkD6JGZz8z7iQjWjrio1NpxjI0DXFh6nYqQiF
eG0qYP+NqqU7FDPpTne90oHPas9AYA4dPkagbxSrqzLaSG+NtxyMyssA+vLunrCXj7yv7RMCjwmZ
K05GMOB2dAV6U+6gEOwX9K9ZTIDCIRckATuO9cvY6ktj9ZcmwUtNbA3BLuC9/ROLIbTnXI/Wr1Hj
pQeC+qGJvLdu0fEBVhtCGHxlK88/m47SiHVCspx7lDTrTTFu53HsnIduhf/nFTuaRlLXoRub0OqN
ZQEZDTaC4dncXFRkTbGELksKty5vG9MlE4bW83NuCg/aa0AykKbxs9QVGyLB4w33EagU7OXwanpG
jmGmry1+hrY5GcaIbo4ERDnrkYuF0YbLxHofaAjZtSugh2e7K6OR8a5N039NE4OzS4B5OZh5iZix
cmMO1xUAUzt2VCR41zjKKDMA4qSihN6jqwMo2KY2fwD0KJiX6FbAjz5xxodOPpGZT78m7z13LyT9
vZ218Y78KL3L4knutLWQXpllnx5BP3s5JjYGSI9zALNV0NsqfuOWse+rautC5cTJh7VI/W45YOeu
4QTYhO2QtUrckh0in+ak8m8TiHvwSLd+6qU97PkczNOm7fgdP/1ybibThTOIn6tY/siFSDhDHUd3
AlSKZfUDmdd7wTz2802G4+PRYd+FnFLkEZnldocE40a3cbzLfK88IRAPeAqSp0EU48oHMY77/2Tv
zHbjxtJs/SqJuqexN2denL6IYAxUaFZIln1DWJbFeZ759Oej050pR1sWsoCD7gM0qlCDlTLnPfz/
Wt+a4TpdjXYfR26FkZhPSfjFPTznCBlzYl71XfeQqnpyJ0ALYQwe+4yfsKEkaiTUff2m6sr6HNs5
ezUbgRq5EHFga1vDaHvLhaCIWCGSVWptJjZXKQ3DqhvXlDVC9hVJjeqmDub2rqN4InHpjcmlIeYK
IPCAMX3VFEVPe61vmABQmBvV9VSmAXzlXG/1I1u9MqAgNVoqjay4AyIM2UlhEsi17Fj5k0SckrYt
A6DZT/VuxBOxK1rTgm0rbBsy7FAOA2XykZqAj9/MXld8YU+a0SJONGdBvzqfke9QOWgGYy0VmaQH
+p4zfNwcc1kZSYTxc6oiNtVno0IEzOe3iWoTuulMMMFliQgpdXXEzrjNtSbAlBkk2f00lhFIlsIm
bsZAnKlMgmLiYDv4abWwfojtnAIxlIjEHf0OGWdQIxEohkn7VJplnp07gS88Mk993S3AwKGLQlfx
kbZ+Q66h303fAm3Qrio/gP6UZBFri1Lv5uq6R9PulZgJEd5OAjNxbNpjeS5kW0d7LUYzzP5JqZ6I
ynJGvGQ6H3MREUq2sktUIYhfMGyuEih0xaYWkgmuZjH/FFnIllZZm6HW0bAQeSXFBwgfQdejPKAR
hliHVpizYuMaVuhuRlRSdmk5j3LAYkJlkd63S+O0eGzqhNBGG+4IE1A2oxVggvC3ilp0wwrHcfUp
qVS+tSkZnjmLivokY8zSSXPyah18d13ZXUkxZGwLvXKl7rPolhhDo01rhY4Au8IecqmJymeJYKM6
q+256DlBHvWqRBKNRSQYzGw3JfYYHHir2WwLFB6YVWRlX5ZZWMX7WloqA4ltK+YZjsNh3FSZZKUU
xPg3NmWuTsZNnNYsrg3KBC+z4ozHoNOcx5nVNarrYqiqi0kt1HRfVkN022labu9nWzTsRmu1nlY0
ftuvjHDteaDGaAEs4YfoOwOrpD2e4aTQJW3eVY+l9aXShKp/EXhjAKuHozlsq4HN2TpVi6r00MDh
9UiJTSeROC3SdRePJpGRIxvYkb35o2MFasiomA3marCQ1q8QdY8lN6nTsF/i7sAbKuqYXZLEI3I5
ILQ7R1NXOHvuPeKhGaJMs6O/gg5cDYI5pAfYqekXal1hQhc0l+3tNOits2Gj3tNALbIwvPPliA9k
7uvM+JonDLu3zRBREUXJE5b1l8pRI5UCpK+EdAn0Ob/B6MIIjV/XlttW5t20Mepuqte+MdBxMxQ9
YqGskqHzDjP1Zw6fxW3UMBqpSJBNGyzcKapRD/WswGc4ecYhOmPw9/+E3f2vDPZfoI5+J4P9iCgl
av749se2a7v8y89yWH7zTzmsIi3zgzTxFUn2ajQKTah9f+ph+ZG9EBexWPKE/tLCKnLhOtps/CTg
Xtq5qvaXGBaMxgcep7QcxDH8ooHu9h+oYeVCtf2bMk3zXjNUy0QTK+g7mv8lqywYrC6KpGjv6YLR
46nRT12OyGboBI1jRw9SwCcbgyDZzJPaP1Vd3VGDEQ26fMoQ937VVpfpqGW3EvXlrrGgab26pb8A
Oi5k35MTtHRT5+TwNujIHPj5K6DjMHLqYMPa+ypur0updmdxgsnHTZDVeL8/lP6rQ1k2t9yWUMvN
RTf86lDM+RAfjLm9n5QJVPJQB5sAmenZ74+yPNiTK3KEypAGDEblSZ7mGg8YKZW6zcKHvhi6nTTR
w7HvuR4rUtHTpqm2bApR77StnxxlOtmXc4XzoU4PdF6QG8pgaXehkJjn0LjLbO44FufEjacp2Vr+
bWJVILn6uNwvbAdCjEJ/F3YQa5zeEbvfX8tJMMXy+jiMLuz+eIUNWztNbaIfreFiasIHy1LCZ6vL
tWtIEM3aUcHNUcRjp9LJs1HPLPg4U7nr05lSViLcjJJ6XpeYWZsMl1B3NPQeMX8C9un7Kf7v6PQv
+ttLEOjbMn0PvveXPzzs9F35enD68Ys/1Pq6/cHG2I0MHvsN1FA+wB9qfd38wEpJN01k8paGbv+v
EWphyBoGnmVDaDpj0ZIH80Otr+sfeK35UDXNMb6bP/7J+GTaJ2J9RzM0kK64SQSrWl09DZAupyyn
x5Ka96QAI1ZIFdBrNUaQOMQYPjvqBljiSwg2EBeldTnLbN76dJ5aAV4lkv1FF076M3sxlpnRDDt+
bFUMxGp10zQpXcXJHj06o+0t5fR8h+PZuBJxZlylsDlWKHvOm54oV/BZjTt3EwMCuptDN/tfU6Hd
WGVMHEtePWYhlRsVXohrieCZjkCARMm3VyQz32VT4GF3/yR77aYs9WgPfw4OTt7Tq0a2wl5SuwnS
+Ilcjs8+DKzVZLMQEIN9ZF+FLFQqS029RWSbzgKVF/sgZ4o/A3d5UKvgXg2zzwWlMUrAtqdmypdw
UYR16UtHG2oVC/0ymhGjKFrtUUipV5rafJzqEi1RXcrHrEqeImkfm0nfYz5SWCpy8LGhdqIrZ6Kz
lI2Wl9oqzsND2DUFfS7Vdv2qFq6MbWMdyTnfCWTy2y7k7GKJ4mgcxYMfcJpp5h87M8WtqUTmKte4
WVWevuA3E27riAeB1XM39c2iHJTtBl9vuxn0+NlSECqmgusWAPuufFi9a98a6EgY+XUzY9eeWjbh
IivCZwCEAr1b3u11Opyfh5K9J9jaEIFP312nfRqybSh1NygUt5RlxiYQgbDTMUaBlNDPnHauPadC
V9tUSbmRJhK+OOL41izKJ9Mo5GNX8gZEVgAIZE7LbTWjpDZF9Ew37MaxlDM5cNFWiNdKKcKXXAlf
wJy9ROWgrlFLntN6slFJcYsCC7NxVHe+J8ZJ2Uc9vGxek4jGciD2wVDeWtQbV00pjf004wvsanYd
bOmRXYxcPt8CHZ6+X9oQ7GDpOADSXQrcKh1tO9R3fYGKBfBI7cXtlJzhskq2eRNpH1NIG6sg5AUL
/GY3i+EBa9W0tpo+dHE43zQ6MwtSL20XCPNSaXrC1Eq9+porObsKRG4U0fUbKlElrhJ5kxTxMy7e
h7jivJOymC/KQRnvUT3C/KJLDm+cda2GnxP2lbrpgCvtqUIgxImK67zWkJ5UI8SfgaeINqNxHZ02
OsLQo1/FT8pc3uUdT7+IuQcJUrz193uel1TaGcBuFHyVqCLhHMVVeBgSLPlDf9Gb6bmMZOHC4cU0
EfMlwXlCfJLzsqPYxv85GjudJuAqLnh1DVwRrqIMwTkmf8/JBS93kV9XmhXd4MC7hI9BLWgqH5VR
pezX44DRCqwvLQVIupB7gpk+V838AM6anDmhPvgs/FdgJbsVtbHWxY1/nta5vo0CWMhllPPa6TFm
ySbhi4js5tggZV3Erv6xbBlf4oq+iW4bm1Sp0cxz7bXoLgI7PZ/ROq6tyTk2anld9LxPWO4uq5lr
EgNHD0OM8s0gqHYF7eBaKk3swohfgCtB/i8al55QRnlA7dcxzvpVWy86AkAhn7+Pf5SXzJWeL2WO
IDLXteAtSv35QUGOtBbYfJfWZrM2K2wHUvKMq5Rili74VMw0empU/UYoyFNZJRRXeZbrrM9g5okI
yxN+AZxIiqC6VaXlOlN4IkUtR96oPlHpTPnckkLy86BoU29u0VfjkkGNWtWPuawfUZ4IinMM+ZNT
2e445XcWrYKVRoX8NlkeZGYsWv9R3ShRZruMqQ+JyduTLx6KnllAcDIrK68fu5CZovS/6Gb4khlD
7ZETFzNu0mT7/nfnGDtcMRte31lHP5mDDSjHxE3m5AmjhqAglDVuE7DdHtKqBK1PfaEdtF0eTg9+
FL/Qt8O65At55vTDRYXBhfY4n2yaU5MtwvS8mpLzKuP3mT0vnWa40HwfRWTNtGTr8We04491l6ln
rQ3USSjzQ9mw06V5yGhNLN9aGzpolrlpOvU2B2JYbWNLyad1E8/1hdMlvGugbVdDr0YkMdiXWqnd
0IqJVxgZ7pws/1wp8X1c+R1jAe8CUltMqx2PVvcrbSUHhiJjhrGVpOalDIJ0D/S4vdOS0tqobVyC
jOFZqkwHY9c8ptWQnA0yfi4pckJ1atX10OGuGjDznaU4aPaBqpNFbNvySLkBEvEAjrid9ZtBS5yd
kSqOZ9nOJkDrtR6akmfrm0eo6YgDkDWtBoX3pWmpPvT53bzADIzk88hpraeAfzg2oqdgWiQYan4e
V9OD0pqXOHyqXaz21j6yqZSyAEfKGtSP2Ux2cBRzJ2gqf3NgKLq0j7zcST/zHjzmIy+1pVtHJ3O+
smF/FqRcb1R1ZvSOUP9o0+zf+mNOS2t6CNLy0W8mqiAwSC40cpgXtSKTsql8Y6bBblFEL4pA815h
G2ASzD6DYEKdaqZrqrnPSrDc+gLzGsQH/Mu5qqyGEenLUOKUCDhHyW3uJ5/mrTU9jDisAQP0BQX0
DGN3gvs5l8HBFKFyHFjzb2q95hSM5Dkdg5dpDLbYAp6TjlGmLMJur5RpsZ9KdLxayNnZmGLWA27z
FZDVcaeLWd1UhqXwffJgmbDwmgSDTljMwE1S4hcn4murFZ6dHJgDI6zu+Jmjp15TzjLk1msnU46d
wVAOktNeUUnkbFDA0mXj3acvlCwEhVUwMBrkE90vYVLFH+rlDoZ94fZtQLmQHhu0AN3wUW/1Un+Q
8ElXkGexHQ5lOLl6ET0Z2uJhUtLrEnyhK1BS1miOqB4uWm1lRARLDcwAUriigsVwlPhH8Ec3bWQ0
K2euS2gffBhzZWm7Op3Ly6CVaHvTMLxKnXzEoET9p2vGhyi3/S+0BrmYtHlc1ncN5Xmk8UOOE4nO
MQQYQBP0qTB+M+SoCBW39K6FS30a/abwUSqzENzA9j1vMvmlmBb8fF98zoqo27Ju3rXIpjZ49J4X
0VM+MlwlCaO/AAq/qRAR4QTJi72BAvxCFBZBc1WNQ0V3mh0WyJxwWv5DLXk1LX1MV7HO2K30qEAG
bF0U1cSNiC1aACoJpRZfTcvNxBY9saktr/uB86N+CuHThEmDcZTJgHIsqC5ut9Cipzpj2EkzJt6x
NRTEM/ym3TKcBRKhUWqFd72idtup5kVF04yYZZlfTC14LsrkczCgBuqXJXYIs/Wi1ZDcMmQlbvhd
bAquBj+sfbRDjeW0SaDPOEsPGVONl2I3P/k1pUmsj8pTIJjM9BLycqPwoae+PnrfB8MI2M8m8NWz
LERzlPfDBn7TtGbR8wBVuN0Po4p9i+7fJupRjzhG6mwhAxtrVae9HOTMb8vAgg2H7HfyCBd8zxHs
HVpSwsQwE5i6G6ljgeeBmSiOR25jAoCGpmL75w76/8H29E2n+XKsr68SU34c+78z2EST5uK6/v3W
9Nsfl1/Qy/5UN/vxiz+2ptL8oFuaLYRpOD92mT+2plJ+QBinmgI/i6Pj5P5ra8pPdBxx/JKQtkYE
BuWXH1tT84O21LqWaBq86apma/9ka/pW9I22VKxelYnqcNB68AIWSpMzQsm++qrpZqp/n0u5U0i2
08vizMFDDtb31S16txSmLFEv/EvTTkpgeF/6VG1UbL5Co9FFiEVHQ8WeIyy75dPvjyEpLb6qTv19
kKU49uqqRCCHECrN5CXd7TDrrp4TfmqYbhAEm3588qHZ9Ahya21mxAAfhuBO9813rlD+HGDy99GX
s3p19NTM5BQhPfNEPOwKOkcQ6FgnznjYMtpu1wIpIBe81NbXypid59n+nev+uc7w95GXM3p1ZM1R
kJVVCmxOm+5TsaOX5BloF4KAfb7or7HvH6zEdGtwaz7L1ncO+0YYlLaczqvDJhQkKsOuCm9iiXTV
XaZX7UdU3/kDSUnhOwf5OY3m70tbjv3qGIoMVRy/he/h8cBTirrXGXZTfUW1wO0KgDss9d65nDfe
ntMqTTQNwqmGcfQG097BmGbdz/LLVwnSiq5TA+GsP+/Os/7Q5UdDQ7SRvVcnPqE6/HWV6nL1r67S
nJUxnOXQejp8uV5ctwNGlzrYRwttEXVk2XBH9QNQWTc05Tu3ljrXr74Wdem5vDqo7YwKzoG59RIV
CcbguJpAEtHrO4dPRh/9nT+riwTgvXrrG2/pd+DKq+Mxo0921dq2Vz6Wd9E3bJQoI6is0LK/QCSH
qOOdB/nWgU7GmgRQha0lWuU5ioVe4pjhZtQm5/vrgwLLDbR1BSpMxtq9eHeAk9/Hzr+r/X8/xJPR
xxh8ZRr8Ghjm1rTW0YN8zC+K8CLEA2Jvw+vcU88GXEnE5YE/+orAg13VZX7RN/vxgD/3q4/JMtyw
IgDudWl06+YhhuL0pT9XVsqKsTLQLqovxWVxm+IydDGQ7AzjQtk4hCjX/PFNHHvthV3Kj2lFifAj
6+/VVxvYOR4x1272rXbW6BS12c9+am/728a+gCm4Ls4Rw1m7xos3097wiIWfvHE7knit+dtpV58V
yPe3ujt5+R52n998DS/qy2YfZWftvr50bhFJYuHIV+Mxu1W23VV1jRktj250/yn+qJ0HO3AXaMkP
xR6lIJZ4XJzP6Q3oAFG7/ZOuM2BcKmeolMZdvSPKJj50++bfHBmXJtTrd1wOmROk+NQ8ukYIyhaM
F2Wc1qen2sfXVmG70tfcrFdXNv+bned77+DPjZK/Xwb15wMrGt3lBHerB6p5VQrwFNKh9gd0V/0c
wm4slh5s/TmSNIQZVvq2vM4idTdRwwKu+c5ZfG9h/OqVPB2h8QA0s9r7yNAhmxeUG511N2E8gDHW
gI4GKYKWOv2YDuLgZ1DTCyM4oyWzVgBFIKZBeVZKUGc5ikz0BSM4jrBhr7DUK6dB2XVB7yCur25R
r9QBoKyOjeEZOPhom+nRBlePy5zYuZWKTF9BIzoobI3VVp5nSGbYFkExbnpadig40+CjNSERENN9
HEgPyhNpMxrc7L6bPoHjumpGUjAWOm8a6NejNC5QybtgXKutRtaUXZEGw67CsrLLsEfxGGduhq+t
CJt9IBtigmVGOkFSbQk2wpEbGZc5kCYnpwtYPgX2Z9m+07N+axminsxZsa45qV6VvudH+7h6dJzg
yVaEO0bdtVVyB2fU1uUt6lqbRLeaJ844/M4k9saYvmCLXr/vXRiI3khoJEi/ego16ea25kYaSwAf
MnBgHXBVUjrT3hvT35gz5cnEpdf2GJkC73CFhpeZcgGp8ZIvsya40Nuwh4kW3YbVxPAewMW03rnO
txaw35t6ryaTGVlXNgbgH2DQX+dJt8pxHqSYHELqKk5cHvT50BtkSdy+M6m8daUnK2Zdy/pGM+r4
jGQRxzlLm/oewu1+eahLIBVgt75Orw3JTG2qhzk4c7zfH/mNFdD37verK52UvEua0ozPets5QA+n
JtkfGkdhJTAdSv7/sgz6/aHevKsnU1ghhtSmMK96xSSuQ1+c2cZxqfd2QXMPXZCVEWEv7bzCdrN5
55DLgPiLIer7R/Tq8kZ0izltOOn1fntQkPj4w60NDC4L8Y1JeYgYDf3JuvJZ2hqcSjJZ7w3Sqv3W
wZc/f3VwHXu6lkYs+cYeY4ez9+mN2EwOcdFmKzk6KLgL8YCrnXzxpD3Pw+SQYavOSCyo6ku4jYc5
Hby08j+VWgFGA/xtssO/hPEsXistbbKt3WwT7axqtkVxmGaGIky7W4WnJ7dK66/JqlthowYyQa1n
XtvKgucaGWX3IU/WJ7cEvSNatGXiXoczRadbbT4M5ZNOCYlFYrjriY13kLvv6WOM1n6u99a4FeOm
2DMqKtHOZEEH/WXyD1PyqKmXQ4Yq/9HQbzv16IwfS/2l1R+y/E72u0TDePXSgzxpvB4UEXEVcoed
XmQ7OS4n3YTbetzJfq/0+zDwAsMzQopz2xiVUJytSl/SZSjV896e2Ij0McLUXNnHmnaV1N0RPCAx
BTGXNVOaTQ5OWXmwj/fYezaBOkId6LdJ53g9RO6+uhynxJtj7Q5j1K6bPCHmS93+qJn3fZHvomna
p/BHl5prW+qHODW2Icax0B4BwVAJtac7B07PqtHsFyWXt1Nj3+vtpSzoIabmEeTyBSLFr7D9DlY0
3kr4JqIJPazHmzCt3SDDgALbVjrKRk7N10Gxtw6rnKyp3TLOv8zCARYQhTeRTf9vnhhz9PssjXdz
lVOl5WaQgkjdxRbnIkyOcWV5eEWN9Bsw9JVO3HpTfW4wQQb7Gmit46b9lKFcGS5C4uzJUduJwpg3
aT4gOjT3Fd7Gln7FSDgl7O6zQVO9ABkzIZzXEzk6Nl2lvhyoiS8BU7hp04Nd2jcyrPd5izCu01yn
IqYhXM8B0w02gL4p7tIxv4p7jC9QNSwpPDIHcYAjya6WW3PFnvLYJh+1BB3oTM+dMjutiR7nUTZ8
LRF0B7nYOnPpWXrnpWVzgU94M8Xws3QLsHJkf9PVkby6C9gx0Mb4aIoE4qZFPa2f9qqIzoYAJOeo
X3STeTcE1pONehHoEslY6j5M0+1kGOeArM3pukrIMaiMm14M5yrC/RwD3yC6nUG9QsvkXvELz8DY
51v23gyvQXwCKjcONjljcZeQmPhJKX2+3/EmDPRgxXLbj2nX6Un0hYIkiQZUBMin0MQjI+sqsax1
Hl1LM3pvnnxroDlZiEnkyXqhdp1XTd7cjHu76ilM0yILbej0bDdfsthftz5LKnM+g7X9+9FVf2s9
cLIUsei361aDD8DWKOoG/kXQ8oFn/baIxSU4A97ndK037aorL3GPrIrsDrioG7DgE+YdHuE1rIA1
qX1umZprUZKA0naulZMlgZy7WED0rCDliJZ9dlM7XicoUvX82OSfhGC18xwNKmRcYztInTky4btU
dtDA1z1LNDowmw71++DcBD0FcWQ/UMiJYLGO2TCvf38LTnief63ExcmSaA77mX4z1BsNKehiSUrP
UvWYi0/MMBBuESGPHVV1hdgIoCzTdUNL0GHNKkAgCzKWR0/k63GIV7mJA7eNXFhu56zcgCqamxts
yu9Mvs7ParG/T/R0LSX1EPE//pRs0ryQSdhSsLMHw462X6vfCueyBtiHxRp81k1NWdzOMy/J23PV
b7fZYK3rKOc5XkfqBeDYgZdMPaQCi3TJbQ5r1N7rriObL33UWl63J5zJxCP6u4a4jgTA44jzv3GQ
8GIzNP0cRnqB7zgkQgPJBqjaXNk0hL2ZBj1rRoyqOGbYWp15nWkNJfevafaybAFIaVlHbbhpMN8l
cHLkBPBBh/9eC7h+9DXaL8rwWQYDKvbz0qCgrUw3rTYRaCMQdNwkrZdiuYqvdFrWJg5M2fAWKuMa
uO158XEskeir9tam7xfF1boaiMiJm23OX1/j8x79FFSxuXbaT3mLx8I6IspaAS2xGHS7uX7ntTKW
Kskv1i2Liun10kGx8kCDicG+mcg9uSvyWexS1byeSOwjKmIFT9JAVh8/BJDtq/FTFd4YWb9e2lKT
2W3mzl6nbXPUu2BrpzAC3CaJUAR932TBf57ujArILK3SoKZDh/u8S5SVpXW0kP0ddsMrJ6FnSDoT
Q98qM1UvM3y6171LhoBLoMh6wZYPZC7lpI5W/bwnI2oNbpJ+UHaWONY+USs3zphXDYBqVbGJI2JV
88BFF0X6w/zOCGS9sW4Wp+tmv5YAfvwaQsYnv8H4W5kXTN4H0c8rPWj35JteVpFzo3b6c6lEx07s
Qgt7Bg8uCdJLrSZAwqxuZO3pvObxpFzNZpHi/7lvQv2jmjWeGbQbOrfIeoo1LZq1kS+b6D5gT/LJ
bOrzIRgPtlKAPNRXIv2CfRDhNXrmAG3/pOzsmBgl3sYpV64UUE7lYHoBeachyKeq6/ZYoHTkB3CO
V/1YbICKXJS406eoxDrk77KMfjL/XQlz09fmToDWih+qId6Yy465uPPjErTY0jpeYXwACZjsMH27
I34V339v8JBvDR4nNS+4bzQNUCedkbXi2k7NOr25IdiRomV/mNqrUeGPU3tHdoZbNdD3fFz0NBhT
2V5Xk0N003tFh+8l/V99GSebiHnqfZ0SgOLZMb0+pDIHMV01UyEpZyL0SObuiXyh89Qajiy/PW2+
a70gsQ/olBh/FRzV7Q1eJshgs6oLzEQfp/R+phmLR49xLnvKutmjrH+mOquFn+0Zdns7F0V8ptEC
V539YHi49X8/fby1mRfLe/1qi2CVYIKJqDVh1+nUxsJHjYpWabqthMjt9rF5yNvgQRXaoRgPpqYQ
1E4H9988+LKceHXwZK4Q2QDF8IivxdWroj2zD0XpfMn07hBWKs3o/gDGH5xle+3EyGt5rAoOsneO
/0aFX5wsW9JcmopaozKAG3uFj+mgocH1u+Taj6nxg3f4XrsaDKjt8cPvj/nGikWcrFjqhFw8UOUG
WdcOEcOaa9vXy75+qZykLE2GUKxS4997urDMfr7B2ClbtNmO5sVmdW8yNhtE5ZTGMzGiB8M+ZlHp
FoblQoy5VozpgM3uYLAP+v2l/npnrzonE35f5ZKMSdXwTIRxA9GPM6mzJl12LhOO2E7FH/n7I8nl
2/uv36R6CjPH0ziFc8s+sZqu5KC5sZ3dC65xubP4jXb1S1NhspQxU2WjwUYhkU5naRpr771Kvy7K
Q8D++U7neVu3mjbbXsJsmak6Wm9tLRNq5dxPxBsuUCbScOw1nf1twmm9c+VvHfdkYEzTXtaDPtne
ErOcWI/Lt1v5D436PQTmILn1Zq64Y5lcV8W79/utR3syBjoRSaJLyLI34rdcUwds8gd7ojAQU39T
DAsJ/B6oFwJdN+6Cs9zWYQk+Egr0mXTG64B6tFYj+MRd9vvb8OuvSnVORrF0QV4YaFs87PlfgHNt
GiJfI2HsEn9i0S8OtTIdpG+89779euAgCeXnp11pGV3kvnS8QY2fbFqPGQ5MAFrLeGVr4YaYPhCs
HyM2w7+/wDdaaKpzMlQ1RhAYis0bDp5kF+nCVclb0IZHP7DdUG2uh4licflYWTuCKP6tsUp1Tsaq
LOyAkaA4ZsXeH4IZGBrdso4veBkW7dw6CJqVsBj+zbtqn4xWnYEYp4Yn7gWU/pYBo+A7HWeN2Xs6
qLVYYWXg+5WuYfh/HvMfaTyORca/T9H/r5Ub//H/k8BDXVwtb8s7jmyXoucvz3ijjsXTl6B4bT/4
/rs/vFGm+EAKnO7YUpCF/dp9oJhIPDRBEIBEqkEV02Yc+BEWgMZD03W02DigCJj4njDwQ+MhxQeh
GwIaobYwM1RN/ycaj2Wo+XvINwx8EaZpLX+R7uBmECdDkbCgNFeB4azDAatOTxV7Q5O7fWdgQXfy
02FQsWg4wXBrG5omNCFOvvh6iKRi4rZfA/Xxj5HWheMGt6BRo9arw09JqJPgNEUKy1MxoUbazH3E
hk+243g1QTuYtrNvRJhDS9E3G3MuzGZL6wjAm2a2KNtD0LDnpaZ3V4RdA6bG+AmIMvMJClc0JdkF
Y9Y+zI0eWlvgLsJwe4z1iC9T2XwieqW+rgF0BYfGnH1r5RuTdpNGnVrBV+nqlugcByy3IZUsW7Mf
jg3Ph/TfebFV9dex1hAKX/fleNnblQNUp0ocZTdSt2SL4Ov5eZYH4GziPKcaUsx+CJ1K5/JwQDjz
y2ANS1QhST5XiRIieMHfGK/Vxuwe6ItRG6v1PKoJ0Mmn8y61Yo0iZK2zA4ZmMQ0R2TgmQE4igpEl
4vGt0p5otkigGi6SsB/XRkJC/LrnalaoDvNjNtszQElDNy9DrfORh5HVe1PqyoDpdk79rZbnVUD6
J9D5td4uqJioStib6kqiXipImp8SHOSQU8zRfn71CV3/+dr9kXfZNcndbfN//nXyMpp8C4ZqSNPC
CacK41QGlGRYVwCaKQjrG2ffjCgMHC3str8/ykn/ggrDchicogauQKnKU2nDlPt263QNOdEk8nhA
Im+bntVz0eoN0w++icj3/YOMAS7x2cbnox9H75zDsp559dl9PwVgEXgb8ZeRInOyuAvi0ielFVaU
ZYTNRTrWGtsfQB2zHpYQz031nQ9wWcecHo9BhgvnU2RQOTleq2tjogtgYEQbkdo+Q6OkvsD2P7fk
O/OP+ounaGH3xNVp8JqBsuFcXm1LqpIOdmNTsJzaPFJ28HOaR2XqTYChodK2K5zUxowTIcbmbRp0
xAIhoINkUbIF+aidj3MSstrMi/4K4uaYoDRxWqxKGipOVKVGS14ELFgXUcpsryfAthsoNcWhJHfv
BgWmdRGbRf3nHuAfzXBvTl8/TXJX/bd6yXf9gyCcBuNs/vyljYr8dGJcjvw/TNPIRGNZi1nz7Wnv
T8Pdc/THXRiBZvuSv572/vr9//TdmR8g9+D+VS3mMl6J1747wzZY4i5zn/2T7077QLSSjj9VSsPC
Uswv/afvTvvAtl4gp8ctq/Hb1j+Z+E7betQ7DF3X+ftUnZGG19X6+T0lAxtKZx7N90SSfdQn9Qwa
wE1cS0qVaYb6XjtIe8lI1A7orK0NSOZvkFvufLt46DTjQmZYTOKGdpZyEc3hrT/3oEThBeYD0v/o
ISlmCKlI6LemH4Nii8dNX3TocYqAvtZ0N9XJjTPkD8i2PKuaPtuwZJFlH6eIHM/MBCPrzDDEnEXa
XRTfMI6iX4hLGCGtc9RieQfSfRNBWV3Yp5Rga0m4svnClgWqLl8RSbe2tI6FpRyF7Vz5GV1wgDYV
lKzOVvak73zKqPPmBRUvMOcwblXcEXDJvtUYg6DumB3eD8QQeo5i34hIXBTIjwYyQ9Z9MX0ucvok
4Zh8UqjXrOo4A44+4ViQ4x1LHgT10ujX+AbcoafEGmjFgz0Q81B29tWyiWwWyEWitrBn6QHKZjtk
1kMjx2AdYlbb0IXa6rq/J1CRLl3daOA2hrsgoQUM/v7MmfwXdUDshFcY51LqrxyHezvSJ6Pt1VVr
uxAUgQ3OuaY2lCQNteBW6XdEZd5gYySkGzQFWcwP/C7NXNvaTyZ824mowNRG/2+0/DFu7cuw6Ana
jCgJ2nFVrTO7+hannDpE1XTdhxk+Hh0vy/h/uTuP5rqRLtv+lS96DgW8GXQPrrf0foKgaOCBhEfi
1/cCJVWRLKNQvKiIrteDrxUlkby8N5F58py9154IDUT01kyKyps4GG97w19KVTll7rVPY9qw+Vhe
KL36ZBVo1d3BLGccTniE6+pCg2aoenAqGaj38oWx5VkURPfQYkjlrPOXgKBCZh+r2LPkzHezlzGr
goXqEsdC15DEwTRGop4CqxY1kD8QqbceOymV1IPVBhzHzknqKB6sC+W1Det1WoyXAbFBcDpqsYDV
HS0t6W0oMvyZIMaERgdMzri8wOKz0Tr1tkvLm0SjmeYUN6nanPtjCx0jv9AK2CXs3Tf+KC91Lw3w
m42X0YTFBaC7GKMmnacyBuMGUW1uh8wTO92669wKWrPvb1Qmd1ZoHjx4UTO/BrBPmMlLovEJV/pe
CZPzzvOXzIvnDmGVSA53bVm9wJfdJK62dOPsqEXTR+C7MCWBpbldtXRqoLduZ4G0bZhYT8Br7RA2
UD3a1j81aDvOecbu4diteXmzwZKvulavO13ZgAPbqAIwMmGHvlAfsKkvXQYRbZ+eaxOPF+I4LbTW
uyp788kTGhNiayua7O2l9fSEclV5pZrdOamzFQpvjtlrB9MLv0rVuiJJZS+7LFiMvblL1WQD0OWi
ToZLtVQ2VpxtpMuqIJvqa6iIC0raB3LqXztaz32JNl+HFizHh7iwtwlZoX2evQzwG3uLxua7Tf1P
CrFPKuXveyOmaPzInAjOZwEN8vLIApoyXucuVna/FHexhlnJzeNFJoKnfmC64NgU5fkhaOq7OAPQ
3ds/KZI+dVW/vQoc1paHQ5NZrfPp1pAhuC3LqlJ5FZlYGtBjZkQ6bUo4X4GeHmDtXsYie8gwCwnp
74rKOCcxFL9Etnx7P/6B0/8va4T/g+f99Kn+9VE/ewyrl+jDAT99wbez3VK/uDqMDsfl7jMxP2io
fDMu8DeGA1rCI3Tesmz7nXFBx57A33ENBlCsunS9fzvbdez2b6gFtjxzMtX/GvNjWhi/l7uOgZff
hCyCl561q4Fu+Hi0W9C1YwIky4UNgH8lHaVc5HFqXMXY3g5jCUTQiDkkgITBmAu98UEPq2ClSh9J
t9H/lLrxsdr/9nImgIRGEeLauvmp+rZE3iukhZQLRYxtiwCk9djfWrQXaYHCJxgiwjPNsptcvJjm
R2J8Z6VglJvDpTzGVhs+WNIwz9wSw3aE/IkRinHpy3EECSt6vGRIGuZKYCr3BhjvCMAbT9ScZhCo
oIEj9AZiKjM/p1MAczYRY5NIqTxCIWw00E3gewui0J1LOVrErvsxOVggIxkG40wxoY8WRws1G3mr
jtO9pK5ozJmmmlQFECnlq2Y4yEZybm+46zxJNFJFuZ4pxOP9ZFt6U7p//lwnhwvtUX4A/YSPn6s7
RWYQDVYtShKONNJGdSzocOdSZplgPxX/2GXPmkAln3ZLo37IM3fthBeg06DJBqvCufSrleOsAJFj
qhu2Zdri6bOQJlWrCJe+n0QLEGGz0nQ3ZqEc3z0/f7KrfrwYfVsGPABEc1N4TpluH189aMIGyhYS
oTLpogX7pkmLG7zp3/+U6bt8fo/saSrBvs3F0pwW47vrl+aMUZhViJQcmVNHWXykuX/eZozUsofR
AdyVkiUz//sfqn9soPO7sRQmH5PFr6fCsP7UQg4wLsbCbgg7y0sYjWamHvqMcGEsNerwaOmx8cJD
ywDB0wJgm5nBrLkigupJFFl2sCJZHFLMrGetqWbM5cNQOaixHt8S6kNAnaTjX1Z9MnVVLCTrLgDg
n/wCH3vf334BdjOPDGBaApBePr5tbCSjJQPCV8K0GwAJkppsJUCLx7ERpNLYJP61hj0nis1Z2VBG
V8SS8cypwpkXmjtsLQIZ55aC9JFgwHLW6KLejLSeFhllwVqm1c6y6/OMELN5ViJzy3TLOWqFQooJ
B+GaxtZFA1z5NImDfNFaZKn9/S843WY+LAsLuxh7tWNMjKE/zLKsTjF42T1T/c6sNnpVocx2URzo
5quGvQvS7c+G+n/Y9fiJ2A1d+vseOiD103JPE6UAg8xPFFV1JUtEb7Lt9UWi7HCZG99OaC7JwQvD
wpR0mfx96+hTZ5/Pj582FSvOhJWyOEU+fn4FcUQVTM9yQfgq2glQjULFrJ6bkYKQwXBXpcxQMJ2p
G9vFFRQNr3///r5t4p/eYI4ujd8WjAv0n097U+sTI96aaKECckGosMnqS1u0z6kz+khbLH8RSr1c
Qnh2Zm1ZEhBilOw0liOwmqVcuJKxPqgd8dKF06w8oyH2L5FLMw69uZI0jCxCE+lNgn3ZwFzEZS7s
+W424r26xCSeUmBmw7npxh33NsDmWU7XMYQ8s+w7L7gABe9ekWSRk4AmkqVDBsoMxrS+tIYQdWHT
uMU1a1Kdt1U3r6Y4qCg14v3Aa7uJwrLdkapK7BN6seWQoG19e/v+gQrr35Y07Kgudkwejr8utY6P
6WP8qOzbKiINhT/+Z13Fj8+P75srv32b35srdElo/9PD51OZ7HU/oEbWl6nW4FGnm8OxTS/w+1TB
NL7Y7M46e/Q3EBJ10+/NFZ5/viO1m2e50yziF6BrnzZTHnibvg57Jnx1hhefx/TSA+al52p1bfv4
kEp1n5n2AtTDolDbBV+8SjKxjgv5M0/FH24M0w/2PFh0LicshLNPe87UVy6bxmiucdQvKwd6hWle
R16yVCYQhkpiu9KDvpFjd8SeyHLu4BoUdQ9YFfM0zZb1RCqszXpnDjYkw+whHuUyRM2T691FXKnL
NG4XAQhNfOhnffFVy6w1AKe5HVhs7slVIb6GiLrtMjuYxbisM/sKLvHRs7mjeWh2k6HY2jkCkXFY
G7F9T6wsmRCmd6U2JJIQ8FAhcY+/hqZYq3V64kHYlGb0aBAHsO0q9yrIELBV4p7i+to0kX4QapNG
0XPIzT0JIcxWw0Vnt9Q7zFcJ7nVP+tS5iip5MX3Luqm2Xc9LIWV5m1Tuae8RFpTrfrgCeYVYzFwM
DW9WQsIhg8qhVXYxw/gGHBZDl+RAPfokBfSdvM83uRI/h2Ebr5KEwabTizvP95fCGB8GSYOlDpUQ
pTnJTGO31MEhqxPhwgS3A0JPmTcMINoS2RMRMdiskgX30Akxi5A4rXeCOXxuZgcIxOQKki4cySUR
mYt3T9mfHBpvaL13e/a0TiGMYb62OBTpVH869Mu6zNqB2KVr1a0X6mCRdF2vvFLiTbLOpd/GjJf6
U2Imrjo72IdeujRJKAJFfhLRyWhCcSkah5NlmDj19V2QDjcpiKymEOtQsTZIL0kQ9ZehRpxAZG6c
TD+nnFhHkC8kU/BZVuDxs8uzwh9uspp2WsjHHtsHrCR3mt8yofZxVwz7EsCz0jPtmj4dCGBL9Exw
dyfYl9ZeqNa0wImtjQKXGN6wm6cps/sQnyZAJNK8ZklqHcqaDkinZA/9xOVqwXhqTrtopbhPrWrH
WXMCwmRDuNG5Z2dnme4cYKOfBsZwKsryEqLtIk2VfZmY12GEXM7TrzvuTBoNHulnZw6PyRCaJ4lO
gW0Oxy54wum9sLPsLBC8VsD5KYCEUmOFaA2N/mzr5pAOK/cQjv5PAITam+7q8wcLd5DND90eteSn
D7ZLqirLe7u+rlTvStgeN7+UBEZ3BWD7rlLBJ/XacBoN1lI08bHp0e5WxYXfrQszB1c6nBIytK7K
+BDBb1GLYMUlCByFfhQWd41cnMGXvzJlu4hS5yBGnAqkraopelRFG/ZVWW7fUExOd8yGfCvphDZO
v6xFc+uzE9Z+Nie+YJ3zvMWO3EcJpBCSVHyqRBzYC0D+X31oOn1nI0oMY4Rd/U3lxgvRGrwi3BtR
BoGdaMKGSkEWawJpVzqtUyBNxC90tDpBdQ3TWw8Mo8s30mqPwuvmg7B5hjn82YWKJsfbVh8DozvN
DGSJqG8zZ0ApMNJ9JTRO64+Zp6+BS41zUrvmADpmPBIoM6DHlzdAm0/9XmyK5JnyDyoKjdjBmanu
U6XzK+jKjg9h19Zig3T8LKaPOvWnt8Jg5/eVs79/kj/ZaqeCFtAkhj9tmpU7FPAfyz+aUZkNDLy+
5r0+tg1bSmCtA2nNazPflOiavN7auH5wnjo+1hhvqcRi3RC/ogy8jSwOLAv3xBsuPTMSJAQXGzHS
3zKqVWWaG982oU8lJ25GMmrR3tYufl3DuC796Gl6SnSeW7rwq4r8MF96W6JQTyoymv7+l/xUUL/9
jgYjE+5ZzPLsSS7w/mZnpnrp2An0zpDBM6wbse71diG5F6Frjn+yN745xz4/QoZpMbB3ACc6n290
HYkexGVzlJpFs7MyElJmzsJgwOEE+6YktNYhjaKzDiDmGdYFM7XNupnW+SHd2Pwn1b09Pa/vXwyz
mukXdjWYGCoXzU8zRcNCK270XX/d01ke43KreAj+pkO1zG0MRfZcEC6Tpea6csxNJ8SGQeEc/fgq
43lSk3ZhF/ZJ3BgnDVQY9utd2DqHIizvhjw/i/NgP93J9C7fFl5LoEhxZuneWWRVt+YY7LvSwvGh
X2dKd2E3/Jq5bG+zNj6ZmDxVahwqcm2DOHjOsnLdoaF1ZXtUU2thJNFLzamt28NpHfNDKIEyN79M
JFQfEhgrclWo3V1f3nAJG4hPEvcBtESTfzBTUvZ5XQGiZh8GI9wLwnx/8iFPK+bj2zp1o1BkMKZj
3PamF37XKxCab0ZhyNtqK8YGIdzaSP1vH90/UNj/m1qnDhdo3rZ3z+8Eo/nPC3EzjTx5zF7++7+u
oqyo/nNaRfzHx/TlQy3/46u/1/K6g9qHgacDmZeG6tTn/l7L6yZiH9xTbwiYjwhlF9YLWx3dJN1R
LRUpw2/FvOJNhBjLQCJkayoKg1+r5vl+H9aJ7TIi5fkDsa1NDVywzB93HvjvwjLBRe65g0NjA8fo
rSTQ+8WgEKEbC0ZvkQCcJGI3WfqOWW1H4tBuVX80OBna2lvlhasCAPNDSKVNfeUluv/aKTLBW2aH
hPWIPCXniN4LZw3dn7MmrvxdZNP/Z4KnA7Lz8vGYtwVs5syrw7PCcTAt5I79ZMd+dtIqrT7PTDNZ
0iNISX6o5n0TtrPUNKtzy0gJ2Riip6pvCVihnapc5Z5RPFo9r8IvaCjOe+FBfyqNIoNqYQf8F4Tq
frXEbUP6oBzt54hpycvba6l9h5CzyrBgNOGJFXOSV8dzafGngbza88IplauSzKEtFVrCd3Vbw1z6
QYsPssqCApNeNB6dhvjv0XEGkI9VB5Gt1fjlio6oygyj/Z0hbFh9nCSofRXyeRSq1XEaIh7jLka8
YsaJJGqwnCujowezHGPuxZhU9oH4s+yqyXRxH1mFf68N2gDLC3AdATv2mFtnui/Go2tCXfNiDR29
GZjxLLPydgkKhyAPsm8YuUVkZIli2MVRS7ehQxV0q+kFCq5a96+awcmg56CQ3kgU4IwyOy4Cvlom
F1bXJ8ZMzzrzhvZPeNYnekqnoTJawaiUgBhB8uRDLFRnUws+6XDo6itN85Xbzk9wgSP92SZdkC99
zzW2qpf5O6cedCLLbSiS9vhgocR+jmRs0fqNjPp0sHGi6qZ3j/BsOBn6cKTKM/tTJwfFZrWjguHW
zc5MFZiqm0zacbXX79HXJWcAwP37vk2MlohL8H4Bd48FV2cQWv6bfbBbwTsIT4Yodo9j3hV35KWr
d2UYymsCn+wzlSBT+AT8EzMxk5tuZLTb+qoC9HKaNzJ8XhIsqFBQZfocKpe7NlNJ6y0eu7lU7GTp
DVV3zRl0GsUEWEuKtWVUDMZjOPHP0tCfOqi1QYhgzfOQE0mGXShRm7nmZ+IeSiKXWggWR0towVmW
tMHDiEl4/cae0xueTbw6OKXHKjlS2SdHI62i81Sj4pYR4EhtbKK1GWKWaiyD6txurX0A1nNdZwBA
Ui/E5Bbn5O6msOy63skvSV8VK6m3GMBbpzoLdUshvw105IR29NAwz2EQy6Ohy+x1Ys6d2I0Mjz5V
zbNP7tPaToYOmmOsbqIkSo5Tzm4wY7Zxk8rIiWajYqerPm2CmIYWmrpZGFRtucjUqsBSXGMGmpiT
mt9Be0h6/GpEOwUGYSsJNjJX9491UDsncCI59DX8shEj550ykI6MXi+5JLC42KPKkpO+YUiu1FAv
7gIJ7i1sQ/28yfp6X9mYj6WRB7QpE3FdVH6MU9fvG2Lhx3ZLChSsckOtj1YUtVPOqnYg3h3tHbK8
EXapXp61Y9oehDPmF3T6kXJDKtwE7DPbDHTmahBYwS21tB8twkN2dhj414YU2jywzGSRi6zfvDt3
/uSa+0mR9bZ9c1yhPiX6FiXq5+IYMmKt5QCc96YWpDcFaZ6YGEm5TGcunch1o/l7skDseWcb4F9z
rbsTtHTXjmzaOyuO+nWkNN3aRx1+C9bpRPTER1aKrV9msRPfqXWc7A1q6FWci3E7WCU2Skdwx/Gy
wvvJdMO0PzayGTcy/mGySKVvOZMO9nMVrJsUmoYQ+xa1x62bm+yakZ0PrwPjsIdweg+ruhwIAn57
d6f3mfRTnr7pvQ+nT0FUtb2JsFpC/1TyCz3t2oM5YOJIhlg9GziWjp0RcduWpaauvcCK6NNOH7su
sXYpiOd2puzIShbTAhmnpVJPi6adlk80LaRwWlLAqYq7clpm9PBYcXRXin07LcNAsiDZwNpdrTX9
EWt/DMSThSuiUDlK1af4a3AFRI1zxhQ+FoznEvPZK3U2Zl2wIeLoIk5aU7EHo1IsM7IJx0Zd0tgN
Fxgz+9rfElgF+SfYWqSn8kQHcbRtVefUo/+S73P2fTQ0i9xO96H6kET7eHwkytUKOFcEsekXsXFX
4cdqxCtoV2V4CDhN7caYEyw3z45ZeJFXj/lwXRr5csi2enEaD1+Bgc8MXHnIUgTZPPJOYyrXehqz
rn1063XcALmqcKiSCi0OeRwtcW4+0mirAgKLQL42zpXdV8smOsVVCjmEs7PtSGVbRv4cHOo2yVZT
nKi+JxbtIvgqoKBy5QZc0C/cbNWN90p6S1aWqZ4lZKQSFx1lK997cvWN/OqwZProtPVWrjwSW8UY
NpulU95VGa0M3uPU8JaITtzwFrQ63q0AeTAjHYwobg5BEf7nNjIFRbqqX+d5d5J1wyzurV1XGnv2
ruXkCw/yZE7IE7SGC4sU6bAednjnAA1UjmdCI1Ea4mMSXVk0fa9uhBs2IAt8sUQ0y1vnagdlCnCK
CQtbU5xolAM5tztL72c6AFM5midZNa6axMOBLCXsi3y486wOZfC4qKm1miCAZslCdyPz6EGRiAmw
tqKp3XZvG1wqIt14Hfv+Ts31p1SqC6qeZ330ooUCCWtAe1rl1yDJN0NZ73s8A1lT7HrRWi4z0jut
3SDLPEnNit0uUk8RtwcztpvL0mw3jp5vhuwSFDuxZ6b5dWxRcct+B5cdjlc81+B5tfCUINx4NDnJ
QT5YY5/DdtJDAEi6rJZjFlns5TSxrBJQhZuh+PZjY9mQqX2iuv4ZM3PkT/JELYY1wdmHePSInpew
5hFjtSCrey1t51B+SA3Lncu0hZkBaCrbDc5jXfCxmHPpfjWcK+hSOi1o1zgU/aqLnwqDzg1COAeS
towJFo2JAJvBBuYyS+K8RdZVFpzmxHIiRUqcCrwbniwNz8g6VW5HQWFWygUZKvM+PhfFilWmimir
V/fIB30YvLl5S0DWSvHVGdGItXofEJZbuhSz2d7xLy0DRBbtxkRfZPUuwgrUgC3mRO46MIsVA2mV
cDximvCiBYTZ3ofyrAKTeBvq7jzAApgG1UqNtoFK/TFZqlueEp6UmOZHczt6DCUNrNTNrNFOXdIL
29KeO9WzE8CUOxrXUjtL3GBWPVbI0q34GZrK+EJHbK6Vc4KG5nl3qPWFrp+lOiT08oQn0KqbTeEB
6d/r0WkH49ToL6uWuMpB2+jxhZslB0NNF+3Qz2MDoBZ2xInITJ414UHL0VpQiJjY+y3SyY2oWhk9
AKAloedboylmnSPxdxIZr60qqs+xrJeOcSvSE9PK1mr72owFfwn4rHgI6OCPqOGKHmQcBAmgmLze
euk25w497Y5lEqByQHQBBWrnkt1upTiM0q9hcGVVZx4UxFi7q6oQhXEA2PxVkOARptS98ZaI82XT
tQDXkxujGsG3LiMxLLQ0PG/BkkTY558DMsODcE97S6m1Te6dmPC70qscTEMmNlUwlSvaLHTFrUob
FRVmE9G2pSSHktLbI5loB2e4hwI5iy1lK1V3Qw9kqQWbPupnZv9qJhpsMqaZ2yYvl3r4WMYParNs
CJr8+zLhM5vu7Wjlnmc6uuviCqG8/njNQ5EpAkMr0v1Q+CykuOoJR2NenhJQVyJVROYsBeOCJj+t
TMmcXjhq9wDHy6OeGbh5GNmxURW5A4RAcVH4KfBkcgiTG6LDvLXyVhTIqT4AWT9uobinK7W2472a
SZ67UXFRS2rFaUOu96bJa3MX9mq/MAjGprqK4c11xD4WXtrtRVLJRRLE5+zRNyKLWCNTVRziku+b
VeQAQ2oZ/4RyJ9ULke5RxWzdyOcKQsSokbw4xddCLAtjmXTldZGMDF1zElw4JHYoWCeWj8pz5W98
NQPjX3cbI5OrTg83qQhRGI7NOrMJqZ3p7difqEmVrUZx5XgSMc9poB6VrD3a2MGR9Rp3cXWu9O42
C7FxkNGICnChkbScXQQy23O5fdFpOxrk+AXoIekzW6JdJtwSPQQ24VXLwKjcJ71zgteWrAryiOtu
0TYV+AND2SjpuLU9Bjhdft3w6ThNAEFM7lyfUUP9PEYcx8qZNB+zsNkWln+eO9fceMK5rS31EXhT
Z+NSrzaZ6i3astmPrnOpIbdNR9Q8YT2z46uiJO929B/CQuwNYDjlqz3eOLKeJx70fOL6iC/8mdTn
kwKRtYg4ma4GtiEP6fgfRoijaqFhscpuHzs9pcNIXJNIaTa2D9RC4zEhSHE95kO07OtAcOIzbNCL
Sl0FggLw7cH4B1pY/5954CYj8F9PrdftY/a+qzX96x/DafMLGFCmzPyvipWIdu2P4bT5BfcJc2YG
lG9d+h+Gt2k0zbCaVtX3OJ7fullTVphF98mjAWya9KL0XxlNmx9byUiUbA+V0tuL0zDefR4NBVgP
VJ3UgtPeEs0VHf1241dG/JVQEaALTEPy28gmiRAcIBVfP/bl0uFGHiy9OLaIbW1ktQGiEsmwgJ3U
JMFF5nnKhaHK6DRmYHIryau80iyyWoKiB5ooei6bZQJcSpXdaghyakqmaAGThz2SdOVC0UswfIM/
XGt+Q+CqOxjJIayc8slXh5VLRPp5NCSIOfTK7AgqMIlLmPfW6O5o8gywwxpoqVHflwfcOLr7berw
D6z+f5sy49tNkrX512v8onh6evkPfpdD9Jg/FZj9Pq746SrKN/i+7A3ti8uO5ZEo9TEGjy39TZOh
I1p8M3pyaf2+8A3nCxNKB/w3qqVJr4Fk4bsmY/org9sukYYq65RcvV9Z+J92VNS1NHGnTq6rOqhG
4Id/PN1xwoyFYqUFmfSvsXk9IDWoknqBioSs2XxZVAERHox30oquSzjLuYW+e+v+pA/xWZ3xh1fw
qY1MNysxvIpXAP6SA2aY1RBlCuaa/VFuLXQAbnketQ+Z3cwnzKmnPP/6Rv7/skW/t2z9zy0NKvHy
HD3+C5xd+I5VCC8srb9e6odH0YSP6fv1/fuXfVvgrspOjCfLYvbB6fw2cvi2rzseVmYEuT8mGBNa
9McCRypO2wnBKw8LOo+pofNjgauovh0UOyx9W9Px3f7SAn8bQ/w+zqJhg6TAUZ23dfdujFXT/KKM
K5W1TnjP3KgFXQY32eVJtM2nCGExhPd53a5Nqd0PPCEzOjU07cTW6mox8wlanLdGca/hI6iz4d4u
gjtZLJ2WgCl4vJLQ3rg919mQsdBmr342Xim6vAvH/qrR4nzeeeNiVGtw8Y2w50EdkbxlhCeFH2wH
hTKYJLcVDsaTllKFKPZkDRC5m4UOSiMhMT4p8tEMAdjkhbOYGvijQN2ntYLo4lcvJraqiA5+Jx/S
RtsIMGDw9q4wCBM7jm5mbrtIGhl2NnFHT6a7CIgUCmv7aeDKL9XopYVhSMO25Oqv38agnlrmNm3j
fk1LhcCnyZzjD3APWuc0dtNFXZKsJMLLoeRV1K49q8nfcvW4XxRh9Fik2lVAqsRCWtVLbfQXaeFr
R96sPGxqbtDn+pC3C3ekei6y4ii9LiN0owE9mDuzXg/tlSy7E5WLxszNNKzFUfAsOLMp4MZFaGpr
ZO8YbJQRLzI2Zb9UZnpKwc73wFB2YQ3Cn1tEhs86uzknF5jIYvvEUxJta4OnVFQnvE5gjnmRdw86
t4eXrZHmAYwTR/QSioe3GBk6LaWU3F7tZhNI4tEHtbmCdN6TW6J3zVzgXFqXzCHWURsNh9CiFVfW
yVrtmP5Lr+1Ox6CyngcXm3RsPIVD6W7qUOJJGajH0UBxmHf9PBXqmVejdBJ6E9FpCqq5K8t8iTEh
2ZEOXm7MxGUY3ST2a5gUy46U8n/MtPrnu+JUI/wf86h+35I4P/96J9s/cj+Mkj/ZyfiybzsZqbQY
UbhgIMWfnKlTS/z7TuZ+MSla2UcsCsFvteuPnUznqLanGpVN0GNDY077YyebTn5qSrypDnQG9JO/
tJN9krP8tpNN0R7vJR6+w22nqKW/DtL+CI2gmalk1c3DLv2adOkajte6A7NddrhIImcbwa5v7WxX
JJelQvci0M77AEhW3NnVkpSex0AHrOWkegTqOUmwNWr5msifmd5n+n5ImTXyB5wS+V1i6yvPO286
AoNC9+Bo1TphjDma7bWWjAD90rOxKQesknE4d5LTHiDBMuzDuUsujeFe6Fb4PAAGnFlOy3+rr5M4
fyLvbRt4WrwYwhiUvKWf2Fp9YLbLvNFFqx1nMV2nsFwFhgOKk/2IvEt1EQc28xvqA82TLr2YdOk1
k2gxqF+USlx4ab/2G5eE8gTKpIj2fd/cdsF46ktgqIS0MoVSclVfqqpzOXHMm/jOD1/bOuPG6N71
IZNDZ4huI+20NCyxNNuOUQzILrW4rkz92YppVSIsO9fUcSlpYXtFHV8lmasfKytRdzgGT5l+AzwM
0mLu5fS6Xdk8aFGnbqOm0JZS728yYZ2MaFZ2hI+KO0cyfSXdqls3WVU9dDEZ9/pAB6OpKmdJshLn
kG3ZaM8Cm2Hs4OrL2K/Cte6UCLG1sXbPxl4rT1q75B9q9VWW9GhUY/LQ8MgR14lDWPqRQKKiR9d2
McYbrhuHFPHnouhkB3zOX/16MfWXko33G8f//Ns2l7/Vap89KmmkPHHWQblv/2SP4au/7zHeF+TP
kwoaUdqkRf5Nok21REE25S9/V2e8uw4YeOQsk/Brwzb4kmlj+rHH6F+4IdAPcfDPvZVfv7THvJng
PldLlOSfxdke4JNYIN7dFIUZrX0bXWCuRCAO9bF68Gh6zQbdQ5Ss9CDxiwjuFuRAOrORSh2R6mJb
tDrns+tGj05XFbtKHYIbyyysHZGod3FfPwxtWTMldJS9lWdXdjVhSFzsBkPCeWeFmcT7KyhvXIW4
xTBO12ni7cIwdS5CY1C0ReGRY1nU7qnit/0h9ZrkxkoS8w5Np8lkBvDLrOPFH8laJe8TVqY7Ahmt
feEjY1bAtBnWpWY9ojuo5p1GUGcY1T7FhDnP9b5eaHUdH1FFFcfcD+WmgMUx1ypZgrrKeZWSf72x
UEg/WVHuX4YgAcC/Est36KVtPwScJrsgGZ2lKJ0SRTtNNFlLAnnTgutMDjIc3ZdfvBixSaoFmWGb
QnGqvZB5/jRiel5Vox1c+ciBbpxGs2d9qUYMjJJqp3gaHeQgMs7LQhrL2tbHVZom7S7UaE5qjmSL
91T+mPgB+Qisr7nt5B4MbHfsZ36DPkSnazpDThSc9NMsKtfMbutbfo6UWLRPNYI1lxQEyyFS01Xp
KKhVvyt5Mxl2g6i0vNpYmwQjMY8c0vjYiVwc0SnkZ8Sm5Bs/mkLwUswoq9BO2rVRFfnRbGx9I2I1
PrGBEd62USfmheI7FzbOlVNM08ohD4ruWhZpuqsKoktC4JkMULL0dBRFcuINpTFHYVkcTF/H4SK0
zmbu5PtMs9x41hdheGwFezoVrjGREZoFzSJC1QBezUx31Njny5GctjCWxIVWJG12EdCewWA3RMJT
e6686TtaPEFYCcb23Tl2YmWWVRx/jFrcU6dCtVjHcDr9ho/L0AH7+bJ+sTI/OWlNtMtOqH+fyv8D
fZV/2/75t13Dy8c8+JNd87feIXujqVqWqdIGNNQpnftdZYahEWeji9Pd5P+/2zW1L5MblP9D7wZO
x2IT/rFral8wtYAmcb1JDsde/Gu7JjXeO8nkt8ps6uFwwX1fmfV+YNKXiPy1pg934JQ0JksN2onK
h9kfMOGNmYgsLTvKd9HILE2oA/m+OUOJNogAtnsYcEUwkU1Jf1mUMsYNnBUZodH5A0pCbdZxBdqV
rsgeq8DvtpHiZyvNGpvlQLE6gyxhbwZ4wHNg6xhtMY8WszixOOujp5IrzioNdHHCZgG4PPGax8jr
keGoeCdQu0YrUUL0nTmV3X+VfaPu2jxW5ybCsl1eesW8ajtKQarenbA7c4nRuCKmyNNhSWUmMTBq
EfNkWqpGKpNrn3uJyVTEKeybMtLbSa8mGOKpDeHAY7HI257zQvOrufAgZtkkIVCpEvzRdeJWib2G
2BVz4o2QaRp5A+kfUSixh3rtyqscVOwusSu5ClJcryeTRBJDCS/yKYtXvCqq1kD8oAxSmRzMert1
tFnhQPb4X/bOpLduJd2yf6VQ42KCTbCbkqdRY8myJFu2J4Rb9gz2Qcavf4u+mXWlY6UEJ1CDh1dA
jq5TCrGL5vv2Xlug8F9NMNauJQ8ZupX7tFqDjQ2BtMXy8ymmgXJbCTfbZ05zpfQUchGdVZ9NqarO
QJkucKF1+r0agQpURerfBiRKHj2p9JVrr/POGHtaQ/mgDqUvjUMQzMMFkqezxrM/BkuZ7S3OgbEr
piFuR7ONwkSAqRdCXkCkh1Ba9qV/mBYdHGmG32ddcQwWevK1LJtjKPqrX+Iokr0ykiBngwSDhSSc
JTg6PsJ6pHn3Gu2/p4rkfPVpClsTsWNrQBhF2pIF281IBJpgSc86fCa1h6itzlX/BvVHiS+IEgE7
GujGYxV+HhykHLKdnIuUIzUx8BLVdGK2H2Z8PHczDPhdlk4+do/AoxfkjAmbUHrslVoUiVF5/2Ga
KKj4Wg17YXj1GUbC6uF//AZzqxX/+3MrGtn+CUfw79KyI/7B2ZIaMFUydi+/Jri/zqsOh9JfHrsA
hN/WI6HI96/zqvsPj2MqXyVwI5dq96NZkd+H9Nuk2cE52Nrm0j+w+9lb4fbvrSS+IJRlNHWcAMQB
deRTvKaEZ2cNSQ7sfdZ9H1Wh6iyUgyXapDmoprvenWeCfXvrTdiS/KUwqCN1FVb/Faw8VA+/H2zc
UaJ9X1iLQnNgBOMX6XrtR7S2tMy7yfLHfVeM6HL9Oc+aQ4NoShwe3e1n6tPcqZOrgC+Fa5D75QZQ
Bk7a333L2dvsDSt2rbWGl997tPQLF8mTYJ9Hbu1QI0sspk9/PixIRJzZpukIdvdPV5ZwaV02jaFF
6jNpByIBdc8+zqzf6kVftPN8pXqk1S+PudURnj4wLKOPxtxWuUcV0wUwqdOO25jmQhpU6+I6JM+r
6+zPLw+01UR+G4m7KWg8UVChsvJ0JLNHGmW0BTstgB143yXKYOpj5bZiNrNxP66huKwRzEGanTpE
GgbLyKIn5EBLnnqXhkEkfeCaigyT0iZhoM0cNn8qn0og0Lb1xXRrhGuLA1kjSqpQ3rTOwMaQXWRZ
7V6+GCwRv1+N5TlISNiZbA0bvqjH982aGmE3stAxClZdxVlLMwgmMa7WEG/SsmdxQf2VNBPp2n4N
jINFvtMfyUHx86NSbnWp1WxdJUmj1aG3JmSKIz7UH5lAaxiJqgvuAlJWefF8I0GSNgk5RZB3CP6x
fl2nvV0yCrISiHkLVEpPFfckQKg9R8l2q9R208JU6a0ANALvgu2LkHi7v8N2q/PtpnektnQR5R+e
hTLocNKwTawN6owsyWmdKtuBthI/1kJSH9XMH/LCdQJJaXiZlm4XTNLYWVovP8XSQsfPGMSiGiSg
S+gxdH6Wba4J/a4tyjSjbdCfnO1EdHHrzAnBBa4SxZsh6xd+OQa5MSY4ZwHK0hUeiiDhUCdHxmBb
e/BxGQ93ZQHalTbRPXcUYC+6FJhaYWHJvVANoEHL0zj5qPjYLQTMenloXF/mBGHYNf64dLrNcOPf
r6Uzf+rc1jTfZBa2mxviHalkj0lV38JlkOco0WnQunpQ+rur61qDQi1ylG9+uCAsp02QRq4y8m7P
wr/eykBqaGXeigoiH8YkPXpV6bh4Doq+BH4oSFgKRoLH42nqcYAGZOmd47tsRFSnpGJHBNnow5Av
q30YGtKy3QycSpQP0NWoqPluGSvDVfd2svYXBOLU9ZGf4jXxfIL0YraomnQo7Q53YFzSJR6S1P6Z
wZVUG1/U+SFzVLTwtGwHHEU5T1+oW6KVsaQS8ZTzoKu0q8mJLiTnzwXfOKFUeCp3yzx3/WXNUyN0
iVPauk+yViWUA818O8d7FN0mSWT4NknPeYcFwdumbm+bxNWv+bzZpnY52MzywTbhJ9vUP2yLgO+4
493/qREBlSOGwliHRrhv09bbL6mZc20htmG6AYsBeXswqUM4Xhneo9WkBvna13z6MQO+pYfle9jl
Ye2eAgAV3VKV+dxKbftvyTT6HmDVxp8FvUZO+Ztl6lmZbPtnO1E8CMdhp2nOCBe1U5LOt6tezzr6
pi//Udsx4snEzN/E+YaVlAMNi+rJdPn3jckHnyu2f118UHI+RWHFPXF/3Z9qNGDOddttQwUX/vU3
/D84mf536/jTR3/0OH6zbN0RfTx8y79sDf/jF/3l6TmVH/2rsLdtxjwezj8hVr9qdP/cjIl/2BYw
LB/sDsejJ5sx6x+cZTmF0vCk7kdt7/ERlV0T5BAOqBxgYTr8yWbMOV1xgRwgcOWFpkxIU3YT3zxe
o5ph9PykTeE9udV4mCfCaK7nrXKEwzHhKHFhJE5TxSn89YF01lTxn3zP7c96YFSIG7POQfpc2s7V
MNvlpduFxnogK3WmQg2YN5qWpXg7OCtEnKxJeyZJFp4d+JJ6J6fFMN4OJvE2SWUQ8bM2uVscmwEx
fdJ6iBpHe0oR1TYceKuVQPq/tnD//9X93yz6L72656jtn7yu2//9r9fV20rK9i8yE8LOraTyr4qK
wF3o+D77QLyC9OE34+G/zg4hDTJa4TCKQ+DdqLX+7+sKqw2iACU2wY7/14/9yet6sqNy3A1JvBW6
IeYQaPFb8oPGAF90tr3HvYSzYR7s/DIrBis5W4LZCT+7UiLzt5sUYWn06A7d/DWr/q9HuOmTTfCv
oTke4a/EUkyx4GSubTqd56VITBpAebEzmmK9V2Ie4mk2CQN7eazTy4S8hG9s86hTikJBsX20jzbc
cz1YLkSGdZepWh2GwSH7rF8Oukq9B6sb2+ssLdSb/2BMi7EQzyGu2Bg0j8d0jRKZce2vO1p0DtSN
pfsBxi19MNrSuC679pa6sXhlzO13Plq/nO06aVIgrBMoifFrn4w5jb45CBB1KF1JUEPPRrrj6tjk
WjRLdQe2VL57+SqfG5GDL1ZY5jwfbvjTEdU66L7K5LpzVYcPyeyKS89HO252jvpA93Q6/vF4G+ps
a/Tyuga/vLKPnuRQFQM1Z9T+vQMSZC7jAA/gNa6x/NxBWBi/PNoz7w30S+SvNrRiF9XW06vrh3DI
88Ve8bCDiZcLAS1GdZXXkxF5jXvmBNndywNSRD19gJt0c+uKUzMVp6dR+pRpgCtv3eW295705fDC
1Wv9yj18bhAPGRq1XHxc4Wk0hm0sSOgGFNw62ULFBiVx7WgZBOcvX8zvd8/nnaCVTw0EC7V5crTu
yrYzPcdad6nqkWx7fT3nbx1P2ulhMvBW78F6ZJzJCmQ/7iuHxdOxmVY3QZQFOQHxHsq+p0/Orou6
6bJe7+Z5NeI5bcf3VjabZKRbXZTmjb7QDTf6lXnm9M5uowJMZW5m+efxnbwvuiTAAPWeRk/aJPVO
eIlH+yuwUn14+db+NhAzGXM3FgqLdyU4tYSPhtfLzAfkPvr08FUGO9uuze4VotNzo4SIfwMH5Rhv
/8kU5mNmrQw3M9mVW+vnEnYvW+A0s7w//Mx8jvpI2xCh8UVvAz19WHPntWkhE71zJ6/8LphT96Zr
1W9Nr54uG1aSuAjSMX3lYZ0kEQCrI6HctRESb/UEEyXA02GDKalS3JMzDa0jdu8I4zVe56NnO2cD
/CBVhFj6pqOJO+nlp/fbyyk8bPyuy8kHThjfyNOBxbQOBpSnFZCmQ1+zdHAAB3KN2qCh/J8KmYM3
Wq3x5uVhT1dc3KcwCyxAjm5I4fj0xEWvclZo9CAKB/3q7UXv6GTCXLt2S1w10sj/lLjJeMBLbPrp
sM2Yap5eJoAGZXYJ6epp31k7qNTyLAnL4pVP4XQFgo+CZYauPLshi4FObqY/W3zTwIV2bb66l0vu
481aG40czVj22ZLrV1a83+4i4yESACULugq+/snLahAWC5qZbFgnC4e97sMljfxM4YHJR5aLV16V
3z5BRmNraEJRYqNG/+3pPZwE0Sk5rNHd4JvleT8GsK6ypf+L//dv+Y3PXRMsLm6kuzXXTmuvLXZb
18B7suPo4n9rTCm/CRysQ1RRh9j94Vu4XZGNnppvzvfhyT69ItgFlFwrz9/NJnGgnRryK4rlOQws
Al5fHurZm7fJujnOW2ym2UU/3oKlPtZeT3PzbCI/LgFPDrH26+FPZ8ntgvioLPZerHK/AswfbUns
wQ3VVJTkL/uzvJ+btrio06J55RE995o/HuXkWrza6ci457UjT9S4pAS33qwE+ex0ljo7smuq9y/f
u1O5+MYd4rI4etKoQBscnDyn3hAJACxuXu+N6n3bFjk50NK5LPO1PFgFbCz+1cYgMZgXwIrgOM1E
WWt7okVVwoRI5/IVsNg24uPd7a+/iH0Yiv3t1fkFIX10o7Oy9f215s3xh7k+GJbVv6F16x8G1WRx
b07fTdXbH16+DdvX/NuYLoU3Tlz0WE7N+1PdaLnUFgm8ju1EJr6PY1gZ9bHyJ+MDsQq3oCrU1ViR
7v7ywM9+klgG2JxT5WLBePruZn2y+kZN9p5DDMuZhS1yn0/wWarc9F85NWzz8O/X+PdQJ/N00Ogq
V5prnDKF4jazbu0pL1FEuy12ufosGEx912HZP0gHrcrL1/nsN0qLYuMkeGgFTgaXaF5oh/BQydel
SE/qxnEdwuY/mXT+HuW0sAfsycvU7Ps77czLJdACIqPxy8duK15LHX72grYpmxmBgtOW6PJ40qm0
Mjp2Tjw4O5yPje/Lzz7gnFcOCs++l567mfPg7MHdfTqKQQnZTQtu24Ju8SJ0tH8xJyp9WEJffJGW
21xwnnePQSfsV27l8yMHmLiIitpe0KcjZ0Fjolpl5EqV1hplHRpXz8yNgzvJ7GLpRL/zvFwfVD+X
3/78XWHLyyaRTwK578liqHOTVowxM7SToy1FjnaRA957ZeZ77st7PMrJrV39QZnOoH148RZUHUOK
uLMGEOVLOP0lEf+36+5z78rjoeyn93LEfw4gki+v8WfSqrsiOQwjXJWXb9tzSwftzY1aF1I43RrR
j99IvzEH2dpcEAL4cGfhYIvJEscGSzO3iHRAgvLLAz57Bx8NeLJ0mE5vItu3fZA2VfWtQSmGZo5Q
nkFNTvzyUM/dQcpXeFw2vApMrqfX1sEin5aQZRH/oPPN7+f1vFfL+MoS/9wFUU2hjQ/FG7Dr9u+P
Vp6O6Dpi+vimSxGipjRBttioa0DaB9n+5Qt6digbG5vgYA7x6+SV6DMzzVpZBFuccBvlNYQIn7bV
2ZRk4ys72WfvHaUb8k63vsfpe0GnTPccCoh3hY8Wm23X7mnm/tO/+0fvOFk/LNm0eaAcn1xQEJZI
bXuSPiFtuAfLCdo3q1TT+cu37flr+XuUk1lpLQfOMQZPaO0LZvmUkJIcnNh/NAqUZsqJeBFODQJd
Epj5MjP3yU77dHQXO7JKQCp/fi24ZD0w+GyUORQ/fdvKOdFC11wLJ2URhXZaM7c7r1VnnnnRKLqy
6qLp3xoqJ6MMNpmzhWqtHc7asI16WLYLOmO3P7hkn4evfKe/j7YVgfCBc+Tm6HkacqwBA01lQkcU
86aZHyAeeh27SGUa56Z0h+aVLc3vrwPuZ4r2NIkQCvCont5Cy84Ro8GX2hl9bR3YSvWQfIPXApOf
uSgkkdt2FM3KVkB/OsoQTAhaKDsSXthVa9T5rUNQZZ+SuNVh+Cj/+L3AGeNQp6CYBmz1tFg/1x1b
CvrwO5mb7ncKXNBQ1mZRr5Vjfv3dTzeE3kbvRe4EyZs61snesyUmZm2JkNvpeS3V16TpvM7fW75h
rudluI6ItYNBOOWDWLEEHs3ZUUi9axv5dmEnnCU4C/AvtxS97fwgOZx3h9AqTTq7SRAWMf9mNbCB
MIzZ+2SY0XLMs9U7x5e/o98fz5a3YPpsFFj4fjs7pz0SqLF3OC+AWfBJHnHnFKuhgDi0lI28fXm0
01U2wP8IPJIiBMdNPt+TRY8npjn3EDTQ0PivUV8Y5aepy2S1S/k5cgUCMLF/+FUxZmgHG57V2jye
pxWsaUhzWTUiJIRAh8FlqwiCpZTkGMWunJr6tTbK6VdFt37raOKN2ICloMyevu9umC9dWJKAnvaZ
TyHC9MSn3pvtV2bZ3+/kJgLbNEvcR9q1J8MYAZF3csySnVH5XbFDd+r/WOvCjlI3aT+75WT9IYkV
tBOese1/rPHUJE7lxVSCFbViO+FDVv1ZOzTFeauGf3r5/+1KuH0+3KHHXxbHOX49tFFWRGqqv5xn
jzYSQ6+Ghi6Q3CvgNuWXyvSMDtQSm5fb3Eb6ckg7c0FYBP38I9YMtcsmu3xb9XXwNp2dBX1Wpp08
8teQXPRUZuNdV5TJF+QyxCH2BmJUZkP5UZcpKiQLDA7KUstGhBuJInGI8avD5Nqq2Zl7Xq1u2OhW
YKuovHzIdDfu0Q0Vd3ZgDlARwq7B6koy0yViq43e5RLPsrC3ys5W4G/wRyxrvW78Hpb56OX1vTtO
6ugkuTg3UVJBDfMLF2NY2BN50a3XcBZ+tLaR4z2dtBkh+re+10WH6M4ais/WGg6X7eBXNwqGN/0q
CKb3zgRBzHfwtCb8JaiwEWUJd/1aQjzOo0ms4x3pQ5I4wHlt7N1SNFYSzZ3hLxEymyLfrWmQwoYu
lZfuTV2TD9jq2TUiUpQU5TqhzzxVB5dkE9Z4RB0fTZmxGfzcUV/Xgyz2vgvL1MCnTHxq35lOxOkH
Yfc8AUCCd0roY4khOXJEbRZ7MVRBhHJ8uFrT2inisGzMTz60xA+FoCKCIMqNS3cwI9UWqK2NLHN+
CHuGy0TfPqujbII51MsWk01qj2dFxn73w9j6Roo0yN3uVJOmZCIWCuMfUigNST6lEnlIvJpsnyDP
XP/BcSoFxivszA9KCh+/nYINLg0rrHdtYMkvVdEAPS4x///E0txcIgRLp3vDqiTKmx4drKTTJWkx
ppGH7B1pfDa16ket/cy6GVJ+cOf0tvfWX60wueDXDhQnNfxN4ig9uz3Qv6I9Vqixsq46Z7LnPfE7
7VmSAi7bd6i7ERVJtJZ2nVjeZWpiyyPcJJvbtx2Tjnv0a6Kmv89TnbeHJuz8h9LJjIveHnW+n4K0
frCX4tbKVrlb5TR8tFfbr7dEBR/BtSxaZ5+OWsB4mmX4TVtjebO2k0aIUWVWjIatvFKGnSwRCSwi
FmY1ru96GM+Acs3WUzuKnujMuiZP0XQ1qpZLPObrmkLV8pSLMq7wOlfOMI6sXzBQsbbnotVZfWjy
sLpOJebrqJTLoGLVDe31CK91ieFmw1brZJBXu8KzxzKWrLvrVdHmpVPfSo4x1FqWNCmX9w6ZCHxH
qpVDXFQAi2O41mt2ywIJ5NW2lXb3fli0xa2HTI4vWyH9TEm0EtUsAQwWRn2djoRKTjG3wx7jxU2B
1esxQGcalj7QX1Jwhg+dCrog9ofQSD9DpW+cMx/PEvFKRWoQEhSMw1sDdd2mNBzUQAJwupoZLc+2
TuLczOmZzJCY5l0ofRmgmBxnfjFqueTgE+Hp770AL+wOqRWKuLzsQuI+kF4dBN/qtFNmU8hDswbt
TTDzJR2ypdI3KZHCzS7x5oY+07Jy1HK61PteJySQxgY2E/CKTGPWAZoS8pagU0TGteSeNnuHdKV2
F5iGHeyzodQfjNQgYdNwQqxcfl6kmBWqJXubt0UD46VvWnScpv3WXRKV7yYiINedtAbhwQqkLZ9Z
Ond2gVLlOXhf37gIciv9nvasfvAtbR3sNPGeoMZ4rUlyawoV7vAx6a+qKE0nbptg/jRru/SPoiBK
gulsSL94hFSJXU3iMu3WDJ0DpEfQtgRUlNmD1xsd6s9OKWNPi9/ID6sjlqNCwZjFkH4dEY2L9GAY
a7ODeeZ06+U66rmJMay0E2QDKAz71hyIyYIjVtvLvhmBze1ybyn8c19ZyrtibadGyztQWxcmwVnl
waxz/0255muINcGYyDQKfUwGQizQ7dIuzI+jky8agl1SeCD55vWniVgiO5/x/y6HOUu9N2GZs2TN
bovp1wkW68bu2jWPrV4PwEHHzP85WWV4zdbJEWdZPrmfPG/U5oUz9pqm11KExZloEV7Gk2yYR2Qh
rB+tyslVF7VLQkbdeFyUWqWMxJqSILf41sbVG2EVBjAo27ORpeMdslebBUJiLYl7XTkqchM/TOKR
c9ubhL7Nd6OUPu42SykRFd0IaCslRKA9Whj+hriaNqB1mI0patHOtPaWxlIStc4699AgikFEpJRX
xTGbybrMJESiQ9YZtRl3Si7fSQVhDgq8dch2ZMX34wEvX1bsmnRRftzWviBFdiBAMDZt4gyiQBTs
Rwfehs8Ov9FGX5CAvEQj5oz7rB+MT2YvnM+qyqkCz3UNykzUJRw4osPLo0WDmWwHv4cj3C3bG1UT
ZRaZsGPfWG6RQo1r++RHZ4iljHxXSR/Ep3AJ4vWARRxKCh02dr58ehtYoPwjLDXUMqjcDXIvVlEF
pGY5SxA3GWCF3QC34f2Ya1DDfe2UJauy6qaDK9TyVSdM1teenU3vE13m2IjKTH0WPok15ViZIDfz
TSs9Nmn9w5iYG7HnjFn4TnpKF3GQGzCIrXUgSHaqRyUhiCxZAEYzY32bjY4HGNahcsAzl75xlOSd
kC7YFF1zXKXOoT1ys0kbKFcuUVlpa0bFUpkaYoXrfXMxIjqXnS+B2LXNZhZvnEDjdzVXIhVLVQUy
5hPL87hajCmINMhgiJmzA3wNN5RDLEFpyesMOjYOIioMIVuIPA05TZAGfNavJB3LXtZW7Ieqnz7a
CTP9+dyW2O7XQbn2l2RaC1icgnz0a9loGvYRnsp23aMFVw1Gn8rp3unO1eUECkBmxVffznP5fVwM
L6H8iHWqOgrlzRpXf1lWWl4rf5yM8tBMpk7xAnepKJp36KYBqh9mdzPF7SF8qpZTvWH1VF6AgLvg
77h/ctqbJKZ4EEI8wxuqLQppzr/nVWaXH31E3WRWjoOrmIrYsAm+NFymh7b21vVQNXmf7NyxHKYI
/vbYvk3sqrhw+AO8bYoHnpUMovrBfD2me7/rW0x3WaaRkNeUoaI57KQd9bnKfhDHkMBmsZfuzgQc
7xyEq91jQ6ehOmQ0OCFwTvwXkpB9+6qmrcOiOvNAI4eJL42blo3QFbSAAhJ+nfafBL8b7HfWGken
G2d1NOpxlLugZ1MaEbdTBvukXtS7qhiFd7mo0viIp5jvQKS+JXeVxhGwVzVC6fDQFe7S009Kcco5
dTGhrK+LNa6NYJoPlS7SCzPtrOZ8ki0RvX0Pp2/HmtEGD5U0erwP0s+/zGgBNQGTI6ufBqAXHkpA
7k6sJqqjsdJrcLdUICXJjS6w72WAipNDugDCjh0bzxzQlcYq9oE9h7dpt3bXdusV7qWRGzD5ZEZa
BT3H7BOqeudTUTQyu8dVDpQPQE3xNgOZyBV0+XjRr0pNEVANGPhGWBVsGWl2ffKrxa5jm3pFihHC
kgX3OxDNwRR9cNOsQ/XTKuvVxxkwTCY8UHTuzIM2AYKi8Jfbym+br8yI9n3dWCtZjXbSp0ftFAUx
JY7l0XDVHi7CZgT8gMpCHOvSnr6vxiAhsGYB5c2kXduzFU9RskcHB2pHsu4TyNGDvuzLcb5ZNkBL
5Eor+VHY3sjZpfXYunerLn8sAcvZngCRnsw+chvjybBZmeVY4TSHidNfNE3GthB4u98eyNtmt11S
L9o5VuHAeQ2dVuBY1hs3nPifj1K7D2Rot7FZpeQSONiW6+3ChTcO4Y6koZ9jB9ZIJYrfnFTzWwuC
xds+mL5j48l3FJuKK9ByXEBO4EgKMziRw03Gt37fqiX/iXXbns4zb2qIepy6gweNsmc+Ciyyy0ZY
Nyv1/wNNFeNQlFuWudPp+utUzd1DYYi7hYNQBvuO3VHUIuX0o7UpxRGnQLMrzEHv8PlAs808ML7U
uTxzx36cs8ycewiKi+S2VoGJw6cgijtIjHNdBNlOrYt1L0xcjuQWQBQf1+AqyPzuQLxE+CGkAXkZ
skcgt7bBJDqZyrhv88b4VIuyucPObhxyiHj3va3md3NQ20WUhPnnBnMZh1CNrSVaCk6v22Prd60O
ND56yyV9i8g1Jiz/gcgedVdDQo8TQso2tmwVN13PpsrAEuG59b1emjNramsEK6N+Y8/k+6ieLxuI
8arj2cTgxtZnc7kV4iHvqhzsRl18BEew7A0wzbFQHby/ZAmu8GjkknfTTlxQ4FyWLNe7wWc9JFxR
XKg1H88zKthkfJlvCLq99BtxHAGHRGhUR3BsQrIUUuoLPVJrS0jHEcoF+8HkiH0GobA8SrnYnzTK
dCqAVfGhaWDtR14K9Ftnej70S3C5rEnzfjP087eTdVuuXn+ZiPDCoBvzc52H7lzN+cewFtm1Yxp1
3AoTL2teqWipXOMhM53uzdq7zX3givF2NcbVO8wiqTixKts8I9xg3Ju8io6enYNT+p9mjpuRXs1z
2kzyoZ8o6+qqKfY2Fr9onaFMcwglF0CFZvgp7wqfJDr8ynE2hF4k6j440wTr7FYl83MEe95lNdT6
ZxCQV1N2FVvqErZNyDFaK/Oz13rGLTFjyZmdjsZlkWf5Wd5SjogyI4dAvaQ3cnSHG1FZ+X2ee0MX
z1N5lS2LcU5dYjlb/Za5bF5/kCAwHOpksSK38KaP1KMItZ3KjT49lN/IqdAXkrbjm8qVXxr2Xpws
oG8XrRC7AT7FpaobACJpLQFBlvZFY/TDvks2zMDqedzjADSyaLv5ULClrOJEGOTKu1SdDgWHerLz
8PgixXoHKju8FDOy11h4DZBb8juOeVMqe595M5mKNGYvzKYx8G1bF3OlknPhSVD0pftBJI5xowNr
iWBCtJeumZm8j3qRD17W+tdIZG6ZMPwfdSFYG7zUuSHW5OcohoeJa/jC8UP2cQ0w8PNCEsSGWigg
RJTFcGfreryoNJBex1Q3VTM5fDdMqgDzyaHCG+HcIMdg2yVG9Smfc+xFmhMwYRs5ziaHkwjrkmNl
cd2ihI446EvSC0UNYdxZIdgjYg+wJpIdNse2PXphhKFIg97tWLJBYUKRl3m/9EdYD7BF2L9h8Wok
2UpJYN3OqTSXPX++2wPnoaqwm5IJvrzoKgOGOrWH20W57FqDvrIvPUnhNmqVcD62pFzpyEg9+yuK
bFDzIhySQykkFi49ecX1kobNFFEeqhJY0qlKdx1Pq4hbpogmdqotdk2oNvhmMcWWfHoe4ZDhZAM4
mZcEkRZJiZwuBwI8KLUQ3RrloqEkqzKqPVlo1CGY6lZ0UWkoUxxEnVEodvvCKqO66osWA7EzWedl
E6gp1i43LyLVBWqSIi4kxU+WzXLntZV/YyS5F8RQMXwXUouzfjIKe81wLXoJuVlG6jxII7UkcTSW
RzxKYY9jFJiuupKiA71dWHX4vZfG8NUbx/GmIsZ3wF4o0nQ3M2t/gxcTlDvWtto5jH3Y8WKitUvj
oPDtYZ97UrxvWoOpDU1lXmIxhAwSkdUi26uJMsoal6Mq28PMkSjcDWvVFfti8IY7ElZyLwrRY/gR
q+/Iq0Df7ktlr4WgE9n7gA/USNoiISUuBTHVADJ2LfIs3o2rSK7GwcJp0tB0AmKTF+o6JBjFYE5P
seSXsJPe++NK3bjRQ/Ig3HJhve3XPN0RjDH+nPoSD5ys5/aLhCdYny+4dtB5q8T2r8BrccRZ/THQ
cSMTiZpYgH0GuLKypZzY+gOHS7ruUzsHXEO9UjUNZypHETMtd89OQfdFAZbLNbaXtu12JFsHV3NT
Bbe6mwk/qIuk9Kju9Ouy8xfO4juf8GLzvJvZYyM46BVxPyWdCvLVi+JgTTNTZN4g698h9gDhFzaB
h1Ow6s36KM3BOFsT95Pj1na2d6u0KPeKMuyIHrlau3glggwWYJ2O475i3v7gdU7yIy1YeeLV65rb
IM+H7I3Npg7b0NapoeZTBd9bWpPzPvVHuO06zZJbQp4DPzZsmwBpifaTiNXcSXQsOG69r+aESjYv
YMGxL0i9bI/SS7aRQaG4i1RakqEgRtHzddqrUx6CJJyvyI7iQBbOAwWkNqjBLuZmg5TSpoAUxENL
WCcBsv5k38vAmNKfRVGW436qans4tyi6XTVr2k53JlCD9mhIPimOIR1q2D2RonZGNoKpWiokcq53
uOdZQExndt1drltvy7IDCRM7iTJImaD3XdDAUTH5lnilrH5Lw1mRh1x3ZVN8sZYQ/mMHvuItNC8m
wMkziSNJNGlJ+0S44/UE5jHfZU5l8EZmtXU/T37qH8dpncUOSR+wr6pFoRuLFBZRNPccyS66xuLB
77pMtaMXEdI2sfqM7SLej3SAynd9NzTEQCHsIZcws6tKs32rtjgNAkN/div5OXuinWUekRJkelFa
t1O1FbSn9X0wVka1b5jrqNd6fsk5h871jZwqKIxGVy1O1IW26ggkmYTah56qkqtudaFsUBZ1kdtA
jBpIhSwHxOtI6W2UWe2gpo4tAHFCxCdMmLB9mMQs4DOU4rjW5KTcrKXVW1fm2sCND+dRciqp+8mk
Nu6AEvIQX3MUVR33KXHS2j9fZshqiCrYKTyslAdhnit2hwdXokJryIXobPPDUhgZIX/LQkPgMlz9
YoHw787jzTAgxt0z5dvznTuQRtDvJ9sBvUItMy+8o8yTvrsvKlfUvDmGUu+S1THTn700a+MiQxTW
XgSLi7aPiaXr7wjKtVGmtTCNvsrMab0shpLkTHVs5cJwjy6doeZ8YJcbVkxAXttEfHl5d51T8wPz
ErbZbMnYrP+LvTPrjRvZtvRfueh3FjgFh5cD3GSOGlKzbOuFUNkSx+AcnH59f7Srqq10lXV8gAb6
Ag0UDnxcZVPJDAZ37L3Wt5giGauxUkOpB6QYVJMRED3svAJ0GX/PBCc1kk6qkTadPrVObp/1VT7m
B9oznf+Q4x9EQppJbQadVfihQ4YxZ0GNVnneGq3z4I8Zia1zq7n+bZKbNH+MBLd9uAdjBLNuMVdz
Dph8kYnNyEFafqR/ng8EVNmtJle1kYIkWaXaLLIjkZo6rSnGlda8M4TRZPvSpFsURFqtcYQUQ09Q
BXFPo0OdVzBtAujbtmOLv0+k9a6KS3fa6G6juWdDGGoaESeTVYVAOHNaMY+yHgcYIvXYU21rvMq1
28FMYmIu8PNo4wPC4zSu13oqO6kFzeSXw64NRelfy7SbpvOw9JPo3OGQn6wi1cN9t5gUJOu66hsy
mxp6Nhl8/KarbplOheZWFJnoj7ljlgzifVVX3lkWIqidV6otvOKq6ohuey4Mhl13U67XUvC6WyLu
vo2F/79L8X8hr/luZv2DwfZcDc9J98anuPyBbz5FG/ImmYrMdxbbDP72v2yKDn5b8An0CHT/j6zz
P22K+m/ATQRI929OxEVI8Af4yfTA5SGM8DAdEBgKu+BXbIrG17zT7weneKIEtGJkSgucz1voU98r
sKbMVZxHaO8aQwvaKeJFw7lPRyvRBLq/FMtMzrSKs6RAEQFRyRnGlVbpJBiqsNGNoB+jRAZFlGHv
97oyRL6cxOGZifcpIbEkrEElEQcXQu2JKzReKjbGgOIvCi8JEMvqtcnTVey50vi5iVJyiUiTWYau
jKOtdc4M9WxpWfYrr/eMG6yIEe9wxow8bXT+At+ueuYOSnlUgDRciTxGZsFzV2YZLd++oo3r1sWB
SeqorYyqIcUi9BxvX7R5fNEk0mbTtc2YYmm0kyUgei4OA6K+OAjTtgEkQcYjXsMi7DYZaW5X+twd
5y7zjmOpk53lUw3zARs7vUEolXyKRk1EWECmod9rHItH9qaENEA/fAR+oHNqnvll0fEaDSjG7Ol2
DkeH1wik07vQgfv3xVepJjZ5VOTuWVwASzhjvDhE29xpnHZDyHsIaKtMOEG74ZJUFE9NdYy0qSTo
qvdMM4h1cBpH1ce8pRxOaySgGf6eTpwx7zIVW/FNEftERuqR1YFeTrrwumsYKW4GixOQFblesU8t
YjHGui7s3x0GQZx6jM58LahJIQ/76XWOtamCe5JlDEIS5w7wX35BmgmQu2acJ363b8BmVJ5V0Hgc
q89x1s0r8plc+6OIzGGf86ZyVlAbj8KCFO3A/+PNSeFgdYLWsX1GbHT+wc1gRgWcR2GTLJE4VKu6
2KiU6CgG4nnHpNFINsY0XsF/giejhtnp16FeF1HgA77poTMyGtil5bvejq9uorePDsUVxngLUBFO
xlM5hV3GPktkVusqSpJtpCXOztTR9Kx8R5cDBxSHHPiEXLpVbUESIm8FoU5RFM6eTlh1zqDOvanc
0kYpWhEmWBj0MJY7x5FmXH+3H11/+6G+9wTbp5IddDo85liTsB0gAjm1k9rdFOoZGLV1xEQuWaWp
FWbXYdJ6Ht90mhH5RUlE93nUc3QaJrDLedbHc6syM3+DQ6IH4Y0ghjmLPTerkeH3q9M50StIS6Zy
ZEztNehpd2ackYqZyoZev5um5XlsFkTex8WrQ9SkNbjlseRB3NLNqqDdtCpbR2QOvPiTSG+qau6e
JOU/AMe+mCRDQMNygzY2wkcpNO1lIm3wpgbcdpQO01EiziwGdHrLXxHkDZmKBEbDK1EyYwQYaznn
1p/fRuNUZrLcRgeLBPrBBRd/ah4A4+T2Q0w8dZol4raUTf+RzKmHLE7IYovy7iD0CDxlE0+b2qHt
oWWdixhFtdeuNkDzhuD4EBqxts7yfiKTTYu3LmEb20kz+3e+8r/5UUkWgeLAzo6tylpWxHeKGL8v
YvpGSDzmxlQfYr6NzZBW87ZUusmZCpUgWiQEHTxK5Xu3aZFknTwZyKENlK/uIutdCP1vru3DWpYT
w/EIFf2hyOh3GWnjMxOZqntP640jc1QgDkkrt+ASOOWUQHhmv9zSqpg3eua/hDLSLuyJDCG6JubZ
iA7iHRfdKd6Lx9bjDcvNofECDOCUGOulxShLJ1br3IMDj926XauoDe/ofPLumKc2DVrKxphGnzKx
2YVqE/bWHNRu9tGP2mFPG9j+iPsC5k1tascm1NqN4fVy79C43o9urnZRYRo3RhzGf5gsf6nY+imn
BPXUZ+rsJoni7l//SDRervfXf9b+62voQ/RSLiXOm//DTJsI6Bv10ky3L63Kuz+5ast/+e/+yz+C
pO+niiDpz6UquuVvoz/8lvGwqH//GSd3WRZd+9I0z28LruUPfSu4SOj8DakgUGHKJESiDL//LLmW
fwVpDj0aqkXs7vzyLzSE4fzGu3EBB9Mt95Hz/1Vy8W8cd1Gh8ptiASr8UlLPyWsDcyosNIzMNly5
xe14qonrvaF1RjMb18qx2oe0r+ZPcTbulJ1THUh7MM5gV1k3snbKl3GmNki0eTwrrJRuaDSoT2Ry
mpjFMnVu5nZ04N2c3/J+z9PV19v6SyvsH9fN98vmX1f9S9Op5uW/Lp+r9r+2qvjy3PGl/k9IEFlc
RP+81i6S35+LN+xCZnh/rjOLZfF/APuW+Fqy4x1n11tgGIgr/6zmCYeiQsAGyuj/BFhoAR1xMaEh
e+eQi/r9l6r5rylP3228mL2WMh5zFEpSazHMv914m65HZSYzIxidpGs2aZ/B/fQ5PwYMKrJLnLu0
a9Mu+yTdciK5DlH/mmBF7ckFgOVtoIOWX1SaGEPA+Tx/SLoh/J04NFLIUO8Y1yER4dCmCw1LuUQG
+xQtPV9ac2O50jMtu8C1lRXbqJFzsYINoubVxOJtyNwj+Jm/Mw0h9DgGiiLdD4fXvPbFQ5H76X3a
F9l9WPRxTxdTc+9Kd1gEK71dXUiphns5dclR69XUrdM+iS5Aj3XOlgoxjNeWA8nK0EadPG8xNR87
AkQQpzBjWOCuKjrGmI5IAHJoJKje1L11oxXFuJsrhfzSoIe98e1xKmhe5yXyEaEqithpyD5FSfUl
H5osXQruDd+hidKOJna+6qXuESpb+7zuzYghjT1P1qXrMIawYuOYiwIeq4ZGqQiykERzj7S/TVGr
LtqacdmtgYwRHcmEidILc6SAkiem3gmIV9fPwJ4WzJlMGT+JXI8GUtD7yeeQY3SgUNva0lZW7OVW
YERF2q35XY73tlaXJH37QARiIx/u+tQjkbMVS56plmp8uInGel76aUYTkxfHOp4MPdzhyhK3SVtM
T54XSn/H9mePq5Bxd0fLrBg2Mi9p945sWlepapw8AA4BVNFCWAGT3M7VBzt0omJtDoP1KRwHdDiA
FUotKF1Z75WhiGQte4JGOPjUW7Ivs1eJCfxLEudpfTY3bW4EWaE5L9yuWhKQoIGptKuMPElcqQeO
UBrTWV/J35uprbSto6cz6QajTyxhlUa4hZqEoBn0f+hjAFlmzU3SIjBadSHDEgpeL7zXrbl+xWRp
FwFjp05DLpq19+gL5V1OizFfM0iQYNqsqj5rZuF9HKdB2Dv0fXqz/7+2rVYvxV3XvLx07Kv/AzZT
7C4/20z/u3n+HQjZ3bP6knTP33dLvv7Bby9vIX5j+3RcehumZS5Ozz/f3eDJQIBg/6TuhmixEK//
2mB54YMDcqnjMPUKcLLfv7vxWwjTxyjFGc3/JQbZN0/V9/urAeyTgg4oJMYALD4nrrgIQDENSRuh
c22U2i6MkF4lCDG9ddG4gggNI1mbDUcnUmlNHbql1U2PM6QZ40DGZ+0HkDfyV8ZT013EyrW2pt2l
e3oX6c6M55a0Xp185cSFy71K/KjmdE5mfJtOdbky0yb6IoqoPnit9lDMpJ03nl6cG+yNOvPHsPmQ
pDWe/CLRvoR4rm8RkxjbQYxpwI3+RBM9hUvZpSvfU5Ch47qw2kPVZNHzaObOpynKiEhL3PwWKEmB
6qDLskMWkYPCV3LBzw1X2icEEQFMZYrXqCvoCZNmD/ZbFfa1QCwdWFprB1VoDTccSEhUyVREkKYV
lv2utbGxI1WKbXzIHfEj8dghLTG6WWIKqAEhnoft6FpnSLFonHpxk95R25o9kt1xqvCmh1l3SaWU
7EqrNS9TeE8kLRWu+Kh3bjI+mEjKi8NMrv25m7TtSxg76Ltiqqp17IF2gLlQ5w+0rZN2jcQ6tsh5
jxh37plqhNnnrC4zt18h4Wfk8sguS8rTGnysdOqd5812eN/P3hQhnWLKZcQbu+9V3b8O8UhrgEhT
3ataZoVCqtDQXgy/1BR6TSE4qvKFRaa/KZJQlY22JirFq/TLUQovk0E0p0l0TDTePTFjYWYzSPIi
0+EMYqOrLnzjMvU8ugpzrwCv6soOo8AscOUPRGzxA7OCLtE6tc1hqJVP3L1IS+/Cm1sw567T9+EG
4b/zIUTMrK1ax6v7dT2PUbsaBs9/VsjBjFUpMv8ck6foLqoc+b63GpuiUVu8kVLf9iOwd5a8CURM
WWZ+iVjT7m8dW/YsLWk59ichOPKKOSQEg7jB3v/g+5l379VZeXSYLqitHnfZDe9Hr781Uq0QhyEk
sP6RGarzGM5++iXWC8u+qsu+ehqnrEh2s8sImCjUPApqNvshgPolrj3kWsDQK00ma6eWWfzQDm42
7XoFMTwY3GL47BBnEwUZTUSkx7nrfW7rGF28i2Y7Pg/NcR4C+oDIYzqhtf4ZduuZmkGIyzo22uh8
NoeKsZKflfkKNZKZbJpCo8uDnHK4wlTcj/u+qsC7e3DmthY11E0llfkgxEQCepjU06dC9VwbtXVc
ghxU2bZHh4HIwOuMMw6IEzXO6KGxEb11XydT2KK0MfyHNJ7NdENIRnxoymnQmTBXEclg0VAz+Y8Y
RD3r3tAMGwAzEclqLgPBszjN6nbf0l1FUc8kBQN+hILQM2iCrcdZy+Z7OgGxuSon1iJCztqwrxii
kTmuT5b7pRkLkPQaFUbEK7yp7hVVYHeoGPfOtHthGK/j2k0kJDsHeb6B04T5m+/LTQcqiRQ6w4mf
q0za+9IY4ivwEr29lQUmrVBZ6dTCA7C1lrxkky8lpMt8zsiYxz91E/tldirrujJH88ynJxatyqhO
X10P2e12yMucjCNyXRRjylhn3EiETXmGuqrCf6I3znpsXUnCr8LYMZVR8ehpk/lxJoYE4wzu6w8A
IMQn7Jcdo7nGYR5uFBPyqUqErWKpuBkid8bB8P3LKIo31uhYzL8Sm35MTSbBecZUB8trVF+hk/A/
aGys1WrweYa2MRzcQ+mS37H1aqMLQYSHdb6Sg0+8cZ3Wc06Sh91jxqvhzNDnTIq8CKYQjcK2I+l0
XfQw+ZNzxAORezAJK0AQrX3taLaa6ZHQ3hchy2dnKWZMzjoBWRFuu76JZ/rjUu+1VTJMjB5XnEdm
8sE1Xe+di6p00hLLggm3Ra4ymhRP4H39TWLWlpMEytTB2wKDTUvY1RgncBKE1bU7mFZmg9oXsu4F
cryae9rykAzIro6hrecFchu90FkddWOid1hpthZrq4yb6+EHVqkr16OLTyco7GgcaXiKuskOqdDq
FF0AKLiLQi8QHsDaMPh7N3HU68Pi9SFfkG0H3oopYPoxNs4iOe4QLmLBIPVEhW6/jvCMKLVh6GwN
51LEIcqMxMqcMbvW7DmkJV3ZvqwRWxjaZxFboNWbIRrrCzvlC6XWN57QaU/ZHeSPol0LT03+OsKr
cJfUvlsG9IA4xgxSTE6gh7JrblKOUeoiJFR82KfCh4krxrZ9paxv76G8deOmo9Ua8QNW8iWWcR5t
Md20RHXPeT0FJf7MpypHonvPDFYWnHncbFj1iCnFTrZ26F6ZmZVU5xEniixIRz30eCxin0nGouPj
K8jhrQae1prdrl5AcumKZ7B11q30evGxR74PUHhqyFK76maFag7NA+eSKkXTsnWNXCZoYutiRomf
sh1bZtw5B2ueHHkR62ppG7CRXAxyaaeDAWCivdOLJLeP+HBG83rWC2kRoNrE2bYesQncpGPEPMZM
evMpWtSfTFvmyg+sxkvb40DtvfeGybvq+ET+YwRK22NTYVJ+zOng22e53vOGIipC61FhApUsrrrM
AAztDbq4Iv2H0LNZdWgQ06XV+BlUJhnz5BgPn0h0JGVQqjE6il6b7kRF2pBL1kbL9DSJ0Z+gV5Yd
gWKmMskra4hhZNOxyyfUK8nH3OiSCF1E5nEaTcfZOUgtqpMbZtfFnTFx+nrU0tGddPxoWW6esXP4
9iavHZxWQWT4zatd8qEeS08W/qZMZR+vW45vgvAI5bXheZO7tr5LqyGft+joGEp1YTv0Mkh4IhIQ
YDWj5rPI1tPPnOycCs52hKokZi1O170c4+hJoU95Sp2lmQ5ZiR80BcDDd5qDitmUlLzJYbL6VtxH
hSYqwkOE6CQa6xQLjIRdviUE1QgvFKPz+dbwZiyKJDljnZvr0neTle+DwC9wErTXsJiLa1QX7lOa
23q9GRcm7k7hQbCY8JtVswFjXvWrZRaUcdvmgcO9Zcikf1KpLpAL120utpPnq34fNyj8gsU/gOxF
j8glyVMr/xiytvVLiWRV7Cw/nOMDGpdJoMyoeBU4s5sCEc/7jo9o1ZpC2dn6DeaDSOBGTLTJ3lJ3
xZeEJpgfihwur2lo8t5jEEcOCUMBsenqwZqC1umpwjuysG70knqYnBKEnY7XN8xcctuq11PmNx90
vyOXy46VQsy0GH82+czo8SoTVZdd0Q5EPaaywt/PCUpqsk/yNMDnM2Jnpnd/Fra69xxiXu0DxF/e
U72gidaSRePcYWGU2VoPXboV4CXVlnI2ZzRSRftQaTCBU2W3r6UuxodK9caONBI33uemrG5nHtVp
a00tSzRx2TodPsIhMvt804eJfhM2s7rCZ9B+ceME34ChJ8oMltoxQCehC1a9ZXcBzh7WiwaqEAMo
EmW2iDLx/VXrD9iGmADMkbvk3EfOljm0fT7H9qhj7MOJ8UUCfxdbkWchSi6Q9LxppWx9tFmW87HU
svS87HqrXUWhPnRBBsoSoXCmj8+iqSd7Zbl1jNCGejFeGW3uSOrqsHEvOP3Hl5oRogwp24beRiuk
zquhVO41Vbr/LGVWovrqWBIdxtZ2NZmK54VoMSxSVLn9fTzjO9zPXTxdO/0yCJ6QNu/ppioW/6LV
2bhdg7JET/3yIPslwAv0n4UdHnAVzSgxqPKsG5UhN0PlLo7CkY39W4f0n33Hy3Hv++Pg18EKvdWv
Uw4dUMrbdtucL0X6gKBYjHOFWaFuZRUoJ/EvzHEoNaKeYU+jmxrZ/KkxWO5G7TBBiInHvqdJElfv
TF6W/t7pDyQcrORsoDCQvZPzaYk7q6wLVJvjmHPNbBbRXVqQk5bnSF1jCVyVLpwmry0SHffoaZij
fnemv/52rTeTxh9/Ahw6DBhBKDkgHOi9fz/64fVd41Vi666kHh4R39igQaf29VevAsKVA7gHYIMY
rNNxZpdqZZjbScmUxrK3hsMhmkyj6ObXr2IJHRgIeBWaASdYpAwnau/G1PCAEOYDxxObQiN8D0C3
DOLefmewmvFI0LxgvIgQ4+0dE6PH4S2lPYpnHSccT60Jdaeop4d0iqLyHXbDcv/fXs1d5iLcPjol
AJRPrmZ5nNO7cCgoi3wemknY40YPq/69KJYT1gBTFw/SALo9D8ibA1j47afqK13x0mElEgrSp9sS
0yiZ1FPDvNaqik1mETp2+PnXtfyVbz/aAiuijQ5ocUEAnCw9+PE+LziiuTynaF+bBL22iOP+XI+V
c6/Pg/zMpj8GOh3p7J3n7mTgSQOcvRYsAbwwTMEsl7efNrOx1gsDXx0cI96aGYeKV+JAuMG0B9i9
Oh3357pt8JW+833+sHq4yUwbXG6zYDC98NG/f95KR698Z7LpI2Q5elwGrhqtolYiHkNN817uzSna
dfmgDMBtvk/kR8DCTh4Js0oqmRgetU2P3Y/j2ciLIc2n6UH0kjKL67s3oYjFIybosNiJxg2PCc3c
jz//rn9YXvwcbHIkDvim75reyXc9tXpqWpqQQdqRL4WBf+YIYTTUUoFeA0ZaQcJ8d03/zbfssKta
JshV0LqnazoJLTln3sB23wnxKEvXiIwgSX0h13mh99HOj7wZpXbW+JF8h2j2w/cs0IJ5gtklzxMP
7smNZ3y+nIFjiYXSDc91Mcclh0KvfY1imyPML91dyM6Ad3iWDBMoDrf4ZFGh0FT6aONkyDmfnivV
uxngHedT3jIKgRbBEv/5BU92peWCvCrYamn48glPL1j5aYeqgnCbEmvXXqWiX+fv7+cni4a2sem6
PKNLO1i32HDfPisCSkBc+di+EYhWm8ZPjfVst7EblIOZwtob33tNnSyYbxdcLreM/TzndLN1JHK6
PqwQs0WW+ZRzYP0wsvnRMRFIDegDxXj23yPbnqwULmrZqAOhQsFWd5j3vP2Ui3V5SKcqohk7fAlp
wQR+qb7kpjO+86X9zYUYsqMf5B/eKfbJkoynxKjMJiXZkMdilefRFOQ5JpbUzKZfvxS8GofjBRf0
YfO8/UyDPkx6wiEAgU+1xH3woXLK07W//OrnS/GrbOu718hy/yDWUFYQh4524FTWlYeOSDH7x6Q6
8YkMuAYeDc+h6y9TzMTpWTi70Y1VtuFxlhy1SLCaOzwio5zDHWmNTn5ZGSPa45//WD/ebNs2nQVP
BfKZCcnJzS6Y7FZpm9AinjnWhXqDecZT6cZffvXrl7JYORyRKRJ+uNmY0eMRd3ocGHX/4KrhoZfq
QefXv34ZSkXeXfDE0AqdfCIIDXZVwEgJOiMVHD3JQ7fThcvWNfl/cPMYjC8iW1Yqi+jt8kmUDgoo
Y2A7tPhU4mQOjzj9sFgtv/r5p/rxkQe0xgiKjdo3wTqdXIoGS541iFSxn4bpnm4zz/fYq/mAUTdF
E2RFl0Ir+s8/v+pJ3c+apdjm5cD8nwXinr6ZGJ5rYUq+WMAOR+6pzlnzOAilrnwSvI5zHA8f8LWp
Q05mRtB5tXynUv6b1emyPj2OQCDoqJXf3mAOy0BP8BLx/u8r89rVc/OpzJfaQDqSH+jnn/bHq/FR
AcOhkSaGHCnNydVkXinfrfEsN9ODJgn06pzu4d/YC368EKM+l8oKADVvQXHyZYLR86I+nmh0zuPX
J4HB2X/0JKD8QFC4lOOgWk7vXkfMXbIIFUBIwH1J+I4e61GRVbr86ldvnUNdvmDU+Dg/ljBD13mR
ZVTcujY9W55tqSdn/8mzzUKAek49yjuXAu3tN5QLQQVcMyf17Lg8p9/6RVp2cZ7G3Zeff54fCgcH
wQ11IFU/57QfyLUCB2yTdrQ7UtsAdoJ3Y/3+p/mbiyDSRzNGrU1c6Sket3PllEAODSFZFcUdYYjt
K0/Uezmdf3MVsHOLeEhni0K2+faeyaGsmQThAsyItbrh/VLAz1LvnWl/XNIgEwzyVr96CxhRvb0K
9W2CWoLgW7N0TGtt89l6tGcp5bOPUjr65UeVy+EwwDtGKSJOMd/EjRehO9EqNctheiBndz7UE40B
OPXj5udL4e8+mQP+jXKLlt0PDyvO/gmhJbtCIzPSGHM/Kc/1jIN7WSeeu/r5xX74smg/II+1OesR
a/fDWTOTqT/R9IbHFWJp1Tj/bXRA2OtfvApVIwhZGOmLjBcm9NsvSwMg0EMowT+7LLeWjuu6mghL
/vlVfrhxXIWbRvdveR3zznp7FVWlPbEnGfZTDu3DXpGui/3Kku4ttaRd/yJvn+Max3TBJvR1XZxW
jaOyWs+BDsQ8I0sesU2jXcB/fzsZPfP21Inekfn+8E1xvYXlSPTtokQ+3Vz1NPVqRuo+kAlayihE
+/Xoe+n+5/fwb67CdSAQshpARp0WqCFHGygQ+L1jLJHTuS5HjoNeONbTe+kqP17JY6dDIIWkxebM
v5QC3+m6QVM1WDYGnihZK8Rno9kRme5Jv3lniX8Fa74phFkSS2WGLwh1Df/79kptNAzY33l282Xv
7v1svEzC0Pxdoka4qFoL2/8ATe2qAhXIQNC28rURYWneTbBGIP7EGWQrBiTo8go0aOf6JNUF+gZA
fUYncW24kzqqrhekoTkWmqw4b4+uIefH2AfosKPNOD04docRpQ4VgyiglZw8B/zDGFgocUhTFRz+
YyzQ0SFrmTTsmV9+qMPBIioiFNGnVnRjvDWXU9bDODThkZ461nyGN+jNhV60D8NcedGx7STGJcaA
1nWNm2BetwgaLnyAcQtOKgphEJYELK34YvyXuR/BhbGXQ22JGmeE5TCV3rFLWuMpdTXKHVgkNH1+
dYUtoVIcyend8WI9fW5AILZjqiBRqYgats20gsHTu+v4hyMy0VXLu5TpIkpoILxvv/OQ20HcG68H
2ytpJ1n5GB4LX1FDDhqAy6ma32nanS5niKcctBBVLQY0kkROLkiUTU6LCP5MqbL2dYTRscuLPvrF
MASuwkZKf5UOGb3p00Z96mnJLJB7rBoSlQ8yocyahSbvfv4VnW6kXAW0OCkvcJiJizutwiGxm6qN
dVCZhSrP05YA2FWbh5wApPPuQeNvbhwnNB5QSn8K4dNyIUvxh5al0lZq0OCnSV4LEYPLb5vAL4nA
70vJP6cCxDcK8H9PJ757KY/P8qU9/av+HzQhmIt++5+F4XdJkzy/kTAu//0fhk/zN4tXDWuN8yZ7
9RJW9keOqviNiRE4Ppci38Ibw979p0bc/Q0rKPZQ/qTBAX8plP5wfFr8fZQaiLlp6yx5h/4vacT1
r0fQ7/Z1k4LZ4UdYthJKTWYPb5/xVolmTDuNeGdLk1EwW+jooALr1svC60WAjTkH+kfSmvLZkEWr
B3abqq3lkSW2zeFSVCsGp0MWhE4GodLqPDluAHoqRoQS3UBQRvwA50Om6WbgxoBDPLDQ4XZsMraX
lVKdp535Sku6NIhFD9bN0sPwgWFCtsQ0N/qQL/qdCpJT4sRuzNagOyNQg6426mQzGV1dfHZkwTty
VTVejALY6PyuKADwura6S9xuxEfoTd3YQVdwHFC8UYcu/tWSzdBbgQ9seVMrqxv3kryZ9nYM6w7x
DmFN1rpuGpP8ctr4o3i1wFHQNjA7MGKXChurfu0x2Pw9pcIx6hWKLwuxtBqRYT/WuVTFwSnG2txN
nTsnKyMNIdzkft94dQAED6nKSmpT+oSeZbrPU6e9gpG0slEMBuYwRnu3MOLPreY8lqF17CKy4emn
X5h5twO6Dn3PeoFXdVPnA6LKtsijVaEQhha1oa+mzmfwkZaXmimHhzluGzq2bXNBwWdtRImkRPra
BT/WhzCzuadJVV+2GT78NDqPuu55HI70DLfgvc4z6ayz2lUByunpANgTQrAdu7dOJy78CLCW6V2A
1tjMnQ2hCX1I6yBbyKrHaa4vK+6weanJsj4bmvZqnmK7X08TkxB3iG8GBOvbCNabBfFRnY1je5xD
U2xbd7Hh0rBA1z1lH2e7HI80SW1MrMaF3imU/GPPQWIfZ+Ju4IdEehE9OoB+9w3O+htp9mhLpx6U
NUVANDTNTo5TtBkX4g6d54dOA8XVpzACQWXQp6uw49ddeJanKa6BCT1pNuaOv6fHr1/Aa72jU72G
u/5YZVArmWQVdPWVSAJHjVUdeHMVPwBxKM8cp/GhLNZejJoqPtf9F8f1onVByqAE0Ah2JBuai0Gr
EXq6VLqauRlCKLDTEUpRKjalZdn3ZQQsdlPhHWzwYUO5B/ADVUVW+0QAsF4sl64bFtu+GY+JC07F
59tfpRALe0uvCGX313HqB2UTl3vhTLd9DTurSro16Ipix7T4AUfAFkddt5IheOpFRMArw7ADI3ZY
C8lCdBVWcxBZRVe6lpO6zCml+c3pLM7VfB6C9dm2OJa2butSEpaOc63oOZEyUOPmY8S88ifCs+BG
VL8bRYcKuU5+b7DtVYEfp19cMFNVgFLgGUuCddEN1bheSs6zBMjpuetU9qWziBzsbNyjH64heipo
yl42mzGyObtazdXQECgPx2+W1mVK6bJyUi28bJXtB+BnxJpP5V+bSWT3G1r7Trm12/E5M/Ivg2WA
WuykcSQbPS/2dqlNFwhNjV2aIzANppg/zdjcXQ/kJmwGTYvMMxLUO9B7TpwEDLEFI6buAFBo2BSK
9t7WtGgSYw6vdxPyAx62QuGoRsldg7CFjduv0Dv26oJSNJVXstZeDU1dtXH1SnYlQlor0ZhPTmV3
3469t47j8T5zUaksnpm46+gyAdAi4LK60EV4FjX2x8ktcu134srA2DneqvHKQ2qgMYf+C3vECAvr
c+tzFtCHAnO61viX5BMf8R/D5QOhjA6h1K5tJz5rkuqYAM8i7KxcqSq3r/IezHUGdYYdDVG33nc2
SnS+zchRvAks4xWzsg8w3stWVl+/NIMMX0HVP+W+trF6EMS+lckVpGdvO43hh7CfLokl0A5jJ+cH
s0CJrId+fUh760iGkpUFcUlBHbSVzJ7LUCuuogLslAFaZN3YxR4IzbWl9ccpixqEq+hmt72rGVsN
B8yaOZHHBKfxEG+KaEWeEQRSAQovG86NdL5EaG5teJ74V86ofzDqOglAXsXajRHV4pxDfc5WE/HJ
0/LO7cK1BzUdveOekAF4AgSuKS+GMt3qMEIqccx4WR6qsGvXjhN7w76q2TKcQWPAC2ht6klzaHlh
RGXLVHRy70Ir/iTC4aMrSvdi8h+BUe5LghrGvl7KwfZixp00pfMBsbb6CB5JX7m+OhTNhZgPow/w
N6+vshr6I4ClOrAEa7+sH6NG784jkHuBQRdkE5vY81vG2Sr5zE5H3GQcicvRN+1ba7SjL1b/klf5
Bockd1Br2+w6YXOYsvzG7+D3GuOuC7MLThrxWq/qq4RB2CqHjPIkWs7ifnGRx9at4z1X3f9m77yW
5LaybfsrivN8wYA3jwcufWWWNy+IKpIF7z2+/gwUKYlkd6uv3u7tOCEFKZFMptvY2GutOcfUhmMo
JohtiVJfgnNdtycAge0Wm06AZqnOfCaF5ZsV9ucKD8QYSSfEePs5ya5TeYflDBUVMC6Q5iHMbHAA
U1O6kTieIGkfw1nqnUIS7udZQykunOuOGWdYNLtcDr+y+Y7hzggA+8kajGn0sT5ju6MpvFfSdb8K
tNvM53DwOFgLvRg9gcUSWJ5VpdbaX9ioeZzFLgnKnyv2ybK6k5U3c0xAr6t2k3xBOczEvDxzNvBF
6BZic8Iz5EwqB4sivKNRxmUmsRWh4wIW37aSIwDf07urRrjNheax7ncxbX1meWzJxDcsX00dpkuF
mMsQ3H6q/SwZt3nRX+kLm8/L0iLCZUdBl28PuuEY5hWl3olL9sJ50slyjjyYpesFOV0/chtgMybE
O22B7cfDvpWnbSfVG934nDXa2YyVS5SXXgpvHEoUy6jifPGsCcdcUYGkglrmSIADfLBOeb/uio9p
Zrh6Tmio5cnql0aU2afk+AIrgs8r3E/ogkE8614TKA7qeM8U6qOVVRjCwnEYuGlb5TX59ojp1D1V
nR/JnD8m61yZATUpaUr6pQbzp3E5gHeLEvmE6guh8QhtGIVNdZ1g0kpxSximM2roluECNC4mWWWL
8na3KBsNI940KBuaAa5UsVoQg1ZlOOzHPkvJ0Zw2SDDO4xR1tl5LUDmsquI2HC4tsF9B3oFOLvbI
TeJtOHMuNVGS1217KpOOa7/ontpZVXZoTFFFEqhdAHsK4uZaHuObvDkbUVJuh1yq3b5ezrLZHqRm
OMid1yhAQGSjFAcbRhdbZJneaEpePUyKNWzpZ5kO7hH0sKuFrVTfjTm9WNa0C3mIPYKDG/P8Flk2
wTKa1m/BGwCDnAGup82hIawDmud8NMXotlZAQWvc77j+dlm2KcExQbkYcbxB99LS4kktxmg/ji2r
GysIMg+dY0/CvN4x5eg1kvWdYSSPZYjlvBhhisyRF0HAUGogVka7U7XsTuaZi4ZkVUFHuCqbD2rc
u+TPYHWXr9TuupbXFU8/p+oVH4uNw70YwWPsIEQ+SrGIbi/kg4HHn+wiQ0i4YwA9NLfglWd/CTsv
4HA8x5pjjSzWeNpmoFNx4nT2quNGEO1GQe5XgvikQFJFRe4Gc3Wbq+UV8ZsjzHvlvhWbx/VRepM9
iFN6GyfCC3inkzF0N4IkvnfCcD8C5bcbjgS2BSSkqyHwd5ykzstY3Fbw8uss8fOpPomZtBeUfG/E
4BfJAbPFSb6V1PZ+whuklG9txuVlqHwcSX4QM50VoL9I7fRsoT42G+MU9qKnLwVgw8nyoVJtiri6
n8rgSu21bV8irUx6K6cYKTRSEkTlfiRC2tF1IfA0U5t5LEBcTQScAxPK0YBk7ORY9QzE/KLQRwRn
V/rs5iHwvwTvjbaEPkVBjO9l2qD+eemGuAGlMdXboJHcihN9Pc4eNBqv72qk6Nl1GOytQnmm43hI
WSvdFHo5Bihbj0ReLDrQrLF8fEH7sMhtIa/IYgAMqvWUU9COF1Of4XTO7baoxFdZVFzyhaBpw71h
d0wIA8Di6a5jj07dE0vgYmV7NVrhzgqMuzAb4JxJdpFniAv16U1LD4EgE2xQNZEtS2QLRNZZT4bJ
JZaP4f1ySCzRDhdN2wsjGlN94nStatUW4x+7kMJJeYtbSK7xmD6Jo7ixgHrLMoklSDmBmI0wwueb
2Ih35Aow3Cxg0FM9cFJhl/HqtnzJUt2ruLOPjMplA2HmMDimlh1JbtxHy7kUKxsMDYN2T+new1Lw
+qW4jucBEmVvl2XD4a9zJz4jtTiLuAnyAua1xsk4GDlVheL1IgNx0Yatyt0tDUlpSDtXzBNmng0t
ZuGh7c7QfW9rLTq1IcVK+DpynnSJXvBDXT+l0eAm3fhQDgqc3Iy7x4J7+o7ePvcHpVmAA4dXSYuY
KYiFd10BEmg2QNubBTFlOB90adIyN4uoqyhe6uxzGloqfgVD45gnpiUVDtEOM9WQYiaPRp8ybDHh
GyFOXcrgcxbFAigds5+WG5hwGYEcRWWpG0MJqHqWfBa/Gm0if5bGLrxpokLljUux/hpVTf5iiW2u
QgXt8vcmgNXm1MScnaDoW/OtOmewLNGBz/UpGq1kp3wYjYUQrLIzWFqNzPjDjAy5TjoP1HCQSzWp
1Z1EVxo0o0HXvIofpmb5w+BsBCFDxDQIWhqEHyZoCU3kyD0LbzSIeRyUrdqQePBhnhb7Huip9WGq
xpUgiA4tchzXxmq+Fstg8g29AbKQfriz5Ui60j8M26t1u5cj8UX58HP3H97uTF7Q604CREkPBwTB
ARySyaZWgQGaOR1rG348dnEiZuBmVXkTeJiYC7g+fLicrgYcga6AlOs+/LCfs+3jX4jxwbv9h0F9
XL3qat6vGKUPH7us9K3up6u9fTHJA3IDYiyueGHjXSj01XGUBRLT8RYZt7lhsGji1TSfTFV6RwyI
do+/enwXNAl3/SI2VkZxV6SxQyQUNCJsq1QW4wSpEG2clhR+rWYc4ORSXTi50+Ne3LpG0O2EAx5G
12DDMDBLU25SKDf6TZBV2p2ZLAM7yzwAopMqbRSOSQtoz+kmxKZ+qxdjw0UHGNFTlmIibESPtdE2
6JieVbXKuPr73jib8BhpM1VlT0xNYsoOGbl96aQTN0u843O27uOjRhhHLCW3UocAiSMBQGtO/PBh
7BYDxWsMLvBBarI53GTwHsXbcdTidddTxWfGjBJuAByzs0ucz2eiAzIWYJrHqOYlqJvOvJqnvs06
/1av9P+uEfqX4Jb/F7uhGu3If90NdeI1D6358gr9+aem6Pqwb01R8Bjgp5j8UZuw8Il8/qMpqn5C
9CBqjLRMxokfju/fm6LyJ6a5q66VdimcrZXW8ntTVPqk8GdFFC/rAGFVuv9OpPkuUgdm8y+F/IgT
6Hn+1BNlaEeHlRE/CmzkrWtr/4epms7MvYpi7A2SlRIKqT50it5fqnhS3b5Kw61eL/i3RnChGrbE
g7lMF7AXJO3kogFsQzUa+HRUYShkjjAD1I0ogC62UmW5QDOdtmB7a3xKk6xuEB65SifOh0HsRT/O
9Y6qkHlo202xJ7fkx1ZpWno9PHzH0gUDgJxyaKCfEnxcl5qvRJ1wNS7Gg9BbpicMJAR3g568B3Mp
nWWSpx5TYZYuZa8I1/KiN5d+jMW9oY/5URtQPtplMa9NULyEj1IetS9G5UbU2ouXNJvW7E/BVHqG
3u0Ta/har3V91Bs3oUhgfSwtXwBtCraeD7mtjDC61OZFjp/Itb6lVXuMtGYnZzmHeA6a0S59pQGK
3mm6aGXxCtbzpVjqt6bhgC73Hhy5Ay7gY2lMfjxiQwz1C0SLC+bRztaUZTsG0h21rSvo1UYPvNG4
FGZyGzXVLeloK6PYuCLD02OXsOtZ8rBfH9JsuozmUxITEx0HuGWyjTnhXm+n4wD9dSz6Crqr8FJ3
em+3cn7dteGtNdNqNrTkpZvqG4xVjziwjlFqHOYheE7L5XFss10g0YUtW3TOshf2ho+K/Rr0KLeU
ANMosRkkvTy32E0mhUUiBOdhKGfKscQexWclO4b112leCDhNjljNb+SS5kuVhwejtHyQoLFjhvIB
yQ6vJDZPkZS/Y9lU8FPZumBd0Qzf1q15lmue0SzdBa/kNjQTIgc0RxtSt0vOUEsZ3Z/7UPPqJnjN
0+JLYSyu0F0LcnJOohR2IKfDFFPbVpMvPVZIofGX5XkodhjkH8hmWv04jTvMVLei/FqV8jZl55Yo
Vha12VhWtuGuWqyhVE9CJviNsPhtWN5rwV2pUI5kNw1BcfjRNr2cbATBSaIYfFG4EzhdNHibrVG+
gu93hZrxSi5Mvy4flvYxKPqd2jQvixG4Va5tgX94HKpP87DsjVx9iZvwEgXpBjjdeRagO6olzwRg
za271gELuBPSl3aQ9vgYtlqVOoY4O9PM6kRpaw/mppblE9OV8IoQpX1egVWRX1lBB+AjvjSIz6n8
nJhkn/E91RhJghoMwPjOffwayDX4bhp9ZgTSt6ZyUHZG8VQI0Fvo8R5Uk3SUqjsqo7VPjOqeECa3
7SpnMk6totG/7P1GukG48Sglhq+OJ5OjhnZgUomT2Jg3UGaPjLYPjY57OSEAJSNfoPVIY4I2q2zk
uPPaNnyxgCFzQA+uZ8guxnrxRaZ1Jw3bur9R66/5DHU58eFKEJKZ+FPHcLukhWDu9Kb2iR08KmXi
65V1KmFx2umW7BlnTEjzQ1DK4QbEp+F1GbWwkp81oXki+Gc7y8G9UQheW1VHIc3pJwjW9VCRlaJf
D1AojELelFa4k8fQG5dNkTfeXAzbVms9LXqZVe3Sdm3rhm224djxENTDFaKkR+RpnyUT1XAVj95S
NPS7Oo8iTSPKjfccbrqWDEGj2qrhnpm/Oqyn6TUBDRgwDWYan6p1TzztRbHIEwKbQHcrJqwr7lpb
lzJ/kt5mc95M+uKGluEvzaZm+Tai7uH3fpDFMGRXCN4jWN6WuMAJIlcAJs4Os7pB5llwIM3oS8XA
lQ09YKRChQcRByrM4BN1f0sPdAQYJw0eAuzYSavMejSLqmXnr16sIGqOsGiqU9NlNQkf4gGh6FkR
liNCECqiUUgOszCY555MD3r6SrRRY9gH/XAO4GfqFqMvs+2TA1qV6/XwZJeSxOIwtjkPtUFqd3Yn
yc9psdx2Wvbal8NVi7frUOPE9KBqiFstlYZjVxGJuNpCrlTuPDda3sqXcVYkssKeEDNobZC52Dvc
MQF7HN8TNha7VUu2Fao9aWPGht9ap9GKXzOOgXZa5QvdHrQQYbtlCnPd5TSkyHhAfLlARa02WZp3
h2IjpLRmkiLdkSKHYTmkO9E2gebKwXiwMtHaWpOIQ68uvTqMH9nzMyefb4kHxV8fbzKxPMiJ+VRH
w32pBiCLGuOeABbqOL4swtVmujL9MS8uMfkNWOoD6hBNInQ9n/aDXH6hQ/V56ZU7jurQNcfaCUJc
yYV4BkBAESaJT5VeBa9Vw2wL4aDdxVwdoNXQDGKWo1ArnJJjP6FBVUiHjDlMV3CBjH1DxAeVmpg3
hBJIuieKySNdx24nKEm4I4vilCyvtFKfRhD0BHNNTbLJc5M6IV1I1hO+iKnsQbbE27rAXqxHNw2V
2UfLQ0KXll0VFUJzi3pTX0voYXkSe+VdmNcAAgnqSgdtkhtiGNj6hIGqn9QjioAjaNQ7aQle0jFY
zcxXQ2E9jer4OlryBRiojzv0SzTtavkmLIFJkMRw7Lgp3Y21WmwSUSREUBtEGrZklsilGG/GUgfL
UmERBxgl2UnaU+lPo8L2nd0qWThxy6eZPiDTgbJPJlKr1T4Mq8XJRIMhjJUFfplJ/amLTK7puXso
alVxEcUHR4arCkW3ER7jKD3FOvdvJqvVk0aKkSuo9fBVFTrDNwtWwwRmyqXcMAkUImrJ6KIvhY7i
yUqXI3pQOolLTCEk5cOuCLT0GLV6ChJ0FjexKnW+2fTMG9qO4A76wWHfbOW8Ye4s8SmbJAF10MiZ
oExMBdR2M+rFJgOh7oj9UzU917F6DDHXOwS6XhQDsw8JCXuOFxr7lHkndNa5zZrdxDaiiOO2gR5R
Tl1jY4+4CtM3i9wNck7C3pO1+coc69t6ZmgyCvSqIaRdMwcPPaXK7wiG3M9kmZlRQMRzPUR+pRS3
9RQdlyKR2Ni6jAlfU+0RBpsHoOwNvBJBMa4qdEAnAgizCwADds/V7YQLylL9EmzPNdqWNYZpX4na
NUGR5m6MqqeOiZavxFtcU8LNgoztHsnuTLyqVSUi97QRUicVoDdlfONj3eWbOs/aTVQrj0zFDG9o
hff/k5eWIgmDgmxeMTA+d7sZmZttCh39XaHf1QKtPMIy7amaT3Ijv0H3dElh/dJz0FQrSs24+GZ+
+9+K679QEf5VxXVXpl/Z3X8qttZHfCu2BLSpnySyl1cjC96jDx/wNwkKv0VRhTsXpwDmTCTnVDrf
yy0BtLiCAosqCEErVMJVW/i93hKsTwrM8dVYTMVloXP7O/XWhz3vz3JLY6y0ystEZIWgz6lfVnHT
D+UWYBZrhv0i3srStVKfi9AN/ITztHwo5QMjH0W8qcLjTMeVkNdcv6pyr038Za+SpPtoAWeNjpm1
74tNWe1DoNjkzobvpZu3jnbX+GPp1oDJk4sxXYUwi0gKB3kTOZN06PTL0J+scRPO3qQcazoLsrrT
QSCZiUOaDiPQJLiPmmf6tHi5682aUztw3euV27H3Scle4/4TvwjSs16cJ/FkLdu2PmfyuYhaLnFM
+Dqzz4f1Qijheczqdg6PWXhLJEjEP/W5rfcc8/+NWPMX19L3TxRjIl85UlfEoT9/oriGu9KMcvG2
jbUnbSC3dgpV46AsxosxEayFRKCsBX98FKZOOxlEb7rJSDH0wyr8Xlj/6P6WflalrS/DQNaLJV5S
KXWxGP/8MoqiNSsFRvRtGskPUi+ZN1ooxodSOWhx8jSa5SujfkwHk+DQ0oSXXcmOpmTzbZkIzKmk
+79+PatA+qd1pmCWpJxH3by+HvVXdWFpyuGsmONtIzei31ex5beL+tQp8yZP9L3MhrZT0F16H0/7
t/al/996PCTC/PDZ/kPGwd1XkLu/fYl/K762bf8zFPXjoX/0eSQua3IENBCoeFX5xL+L39RPXOoY
6TGV4YZk6/lj41GkTxjfIVzJLF9kcatw8s8+j4lNhYaNQeuIrcL4O/uO8WGT/XNBwHsSsbbqNKB0
ukoY+3+5TLJhJNGQhCSHufMuiY91o1yFVflWVjK6Cznzi4CKVdHv+8DcV0q2N5b+VIElUtODRD4K
Ggfx2agkooH01o6U6Wu4KGtU5lGl6qTmKM3Al+LXtpNfhEAChRmXoT0Ao3GSoXsdYtkhjbhNke8s
bXssNMQLIUFDslq/0huS5W1yayVnhntN5Y6qPVd+YHrk95R7qyIheaOZ+9q8nDE8UT4wi3Ci6DhF
dr+pVQ9iD7VY0DmyxPjYFjofbJDdGsx4vKxgFM+t2RNVpnoXK71m5BeXN0FyIA8cdKgWuCli59Sw
642cXjEustRddpvdQtZ0s3MQvtf3bMsUaqKNapAfFTJzs+WY+ZmvPQqBO1M2v1B6VbeMY/LUJvvc
EUuHWNE2/hpJN8Utmo27OrsqhQc5pcWDeZJjVEiYNCAH8HzVqU42YmNuiK9thQm8YrxWiXArFneX
TUciubZ6fw3yBaBc3SMxlOysyOAjlra0ad2ik50pcvqn+bPwIrzMn8WPn8WPn9cfo9fu/duP0av8
uXuXP//+z/CevBJ3s1E/D+/qZw3NFGc24Bj6fEWAZDD71qZOjzL6MdVifM2gTukVW9lnVf6SMarx
xdHiEP1MW2Ax3Jyp+lP2qoLGoT5N70Y3upnEHXFOkbyxyUjcRSQ/5+6IZbzBmHCGAyhp/hi5Q0Z7
6tzUzrScOdcp8jV/lyFt+HGVEZdns9kaSgmS3CaNS+aHgqxkwYOb8jw5JiUGQamQcZZ9zaP5Ob2d
HNiHvWVbL4Ojnu3G48+Zr6XqIS4wXjZ5s02qz7J5pnFiA/FTyC6CA2M4+uQzAZ4vvM+IKQ9jk85F
qjba6t18id4CKjloQoi3iv0kb4tDoLjVNuoZQ7ccr7ObUPgctudcP8q7rPfDDQ8vo4dpupmUF63Y
X3TRT4Qnlmqo1mSCGdBsEfeMg7MKj8y59CchdMPIsPNVSjHsSJqYSydWDw09MmW6RP1WGaDKcqZ3
yagteMN0Rw3E/acpAubEsdupwo0WnJTgVB2ZjE0+08vuaF6/aCjqLMlVI8c6N90+itBOc307s3zX
Cpd26El3EuyuIQX0ksBCeo/u4quT67tmtjff/XpyS3qwryfB1oArceCGe+Ysi486Ew7MoDrtlUhc
utsunqUcmZRnd8J5iEDmuTKcxNBrOX6g41oViPIxzQkyfTSjNQjZU4Xj6KgIMhketwokXJE2EBog
VSDeQ86Z/nKI+Gh4kKS2CFsrOmQIaaX4jYEeKp19Q4OxOxY0oyuAzBQ+AYMwXpvVedVFfEUXFSON
eqD/UN/k9XuK5Rafc55NnoHW6mbROwdzBRxeuzLZYM40P5JW3BZf8FMhxlM5DwHJYx7XWQ7FN/9v
fjkj6uSl8Y0m9rRDXqLYpHdLxksa4Lc1vlqj8NgliIdJO4RkdYCGaGQrr+gukh5VU+OdbgrRT4uH
QnwQM68aDlRPr3JCA4FjFUmF8rIfs4OyKslMr9dhIvt9dhHnu4QMSTL3QEKfjMeR/VCyy+v8mgkz
/86rjm39j+Lcn9rTxy/za99+R2R7RQZU2Mu6oTGA+vav1jrt1/IEuKsdd2yMy2F5nNFekEQ4ifZC
j420OeqeS61eUYtK8xvLXomplBES5PCZr7SZsDn5URC9UHXjnmuKpJMOCSz1m52J6CPpTQk3JEg5
YbgLcWOqvAqDoC2Yy7iYsdXQeJr3ZDtF1a7R7nMvIEXZJNiUNM6FXB0gLk/osvGD23p1w6daSM6q
g1hlBisv+s20A57ZRZSwWDJNLIJQGmtTovHqbcQ8VvWUjfCz3YJ5o1Ghh7KtV/2YvPWjU6ctYOtT
BLkzfCi5PcKiJd/DTFzDwNTjL1cVfW3VQeEwyU9FoxLrgGRrEJxgmrwYrmUuciORF29O5UuH0CcH
SgmiupFgoO41Ltq4e1S1yatUpFqd5pO54xGp6Gdj9R5qmVMlbLEqOSJ9iQ6bZol8H0jpGzf2Z5hl
FiNX4vXM2Im11CVr7QKxzwt62H0MqpcFFJhCzvzghBZhmL3k9Kq0awvdE7LqsEpKtNl0FSFzyXb0
xvF9DI9my8xk3IAgSAnli/zEugiEoHkRLT4bmJqrzvF1rBVEPSO9m+LFchoL14XUIg6yzvl0K9Ec
Qd3vpbLqiUXtcvoobLkKc3scFmJANr0wvdCrukoT6cjw/kxQ9EOe6V/kgn6Deo4KJmtM4P6jj6Aq
dSkHsn89aPzvrFtjBr58zX7blNnrT7ER3x/8xzEUJyh2HHgJa4X7h/+C0laRVi83DY6fjqDKJ2XF
qpgY6hg54uv88wgqf9JNtGwmMiz+rl/Gin81ZpTXI/UP9ch6/GQzo8uN6ocSGwjnz+URontk1riz
nTqgNqxzgg6h3zfsNP1uMDMfLdZxMaRHhlCXRv1akFbozaVxwk2iemXXHrRc3xK6RNB5fhYEfQ8h
/0rSjIM5pg8xPUCSsu6xp03cBY191o+boWm3EqBTq5DfZjHcN6p4U6opsNHUAoaea19yZEJQj5nn
Se+6uQ7T2nzcZBlt3TJJ3kh31b9Ww9DCOF5k6Z4gyX6jaXVxBWlI2w+m0TFKkJQdOZAQOzO9f+jS
mkB5OZtexDlA9YJOzhEkwbyOCv0tbV/DFNdg2GACoNmIMjOekK9rkjs3bb4PrXHwC82IzooEKk9N
WqiWlYwCm/xHBhpKkpGpjSABo8BtKGrlZ/BugDfDTnJhbqtXXdJrtCEVom+aD0FDVCNgIl2WRn5h
PNY5u+DM6NRJVO5kuZkhMNcamXZedWmAsSoJal5yGNON0Te3lcyuN+ht9FnLSFQv+TOtMe7TvA2v
rbzadTWDlpxdNW4GJyjTjTXkXlbOuxHIayBG+xklopEe2jE9kDhDaCj87JyRRrdb4/oCsfAFunim
tlzFMWzambNWEkQPczjwB8qrSOVuYxGNSqBm+6aFhl/I/YWv/nmqFth2ZA6bTxUujMUiUFQFgM2M
jqMQGQpGbq2UL0cvEOfznlSGZcQ8HckfGpC99hcYY8Vzleh8wgpU/BYReVh9bpVFcxONE6qkVkSP
ykX6oHRyB+MouMqrdAdkrvGnQnyZVEW6X5V7aJLE7RQkyblOT4pQ7rUg+aoOB5SgPhebbyTYLQQZ
SgyOTZIJUoMF/LlJ2wweYKVt2z7eJ4NGVAIvEQat4I49c0plmP1UQtWHfv8L64C8YgOtIC8r9Una
qg55lp2zwMhPhkzV09bacWpkIgPUWXViEQksRD7DNrvwrBIxbYdphNDMGp+CiJLr7++3/5niDwmn
GOg0tqp/vTHv2jL7+ttdX7z92JL885HfdmXg/itdB1+HLK2u9rXO/7Yz8ztgpmgJYsCQSCNcG4Lf
u5Ky/kk2uW4xphPWZLA1/7Ezr78FZYKwgI9YHkz/f2d3/rlXhDgFZgDeV+4ZGETp/PzCMJHknEtI
61XXEJHe9+jhxzJ6SpT0Le8jht+lNPlZffzhY/pnDbO1IfZDQ+LjWQEYqpIKyQxlzC/Pyi/EOhJM
Da0z3o0OKhFdhWyfzHG+H9T4am6IWcV8s0ny7BJqwKog3MWHtInuE3Zil3sNItIi+U6j+Fvnh//o
9fyX3a7/fut/O/XtT2qm76uZx/2xmmmjc5AAoqGS6rQeGf5YzaIIeItW1gf8ywIS9Ptq1j6tfnqd
Ju0f7ffvrS6Z3+KvwdLLzYwrDl/m3zhr/BIztS7nlXYEHgcSI45PY+3U/tBiF1B6MnWKMDR24V4h
8IAuUIDuWlko7WSJGf0ana1FtxYyR2HRiTMTKcAVjZk7CmWfWAAyzELi2xauh1Yzv1N8/neF/ReD
lx92gX9opV5Rbb3+9sIAh6Csn/bL9XHfFhdzGp1QE9RocHQA6XycVb+tLklnoUAeYRBDl/Xb+fb3
CY5ssSOyTcLzYNDzrf36+wRH4xwLd4N9F5YITAzxb+2Wvw4cgMioikyGGn+XZrKt/9JJlcWpnAd8
r8+ZMZm+Fobz48h4AuMMw1NB7+Qnve0KCdNYNpyCIDZuOBxHr2MHhs/WrLR//uEz/Cc76c8bKStc
0lEKEmsCqpW+70d04w/rPV6iNVwgVp8ZC5uHkcPUflEgeE+prLl//VTrW/tzz+apZG44662KYoGP
Ufz1FI8tR8yNKXmpgo2JaWWd9OvQrQkLnycPe5OTEV70189prH/pj0/KTXjdbAyotzwnY72fr+eM
wV3QJIn81jcJkGuodPIuTBq1cvUC8sHGgEUfumiDNNwXlcDsSi/L0B1I1GE0H2omYGw6agt2vhKI
ciMXjGRxLqKQKoyKRpPViinae3nMZVTmI/qVJDK6EE55mp4VowhQI4yl+WbiySrstpomDvkzBnF3
iYnOtptK05+DfNC3iyESZd5NVrXYExLOTQtwQXF6vvrazgI5XTYC6ZCyl02GhLmnzYiDUNruC+Rq
KiL8wQpdSjMJUhwsQXJXTYi3HTJr5olutmoiCtQlBvpjwXStQAsAdlzWc7xfSICtDR5eCvS8Cmho
QkngFBwCl7Bs08IG50pdkbQHpeZ+ayu5lBwxTa4QOkHtwe7mYj05SxFWGsyGeKHRioz+NCb4njF/
QGU/kEuAfRN2XsNYse/ym5lUt+TffNvr5vzLl71e2yt2jIuZffznL9uKLCvW8mZ5Q5PXbRoaRkey
z4Rv4/N/KXv99ZKBACCpTFuA5kK2Yk7287OQ/tGllRiIb5VR4S6AL0r0UFo6VoNQ/6+Xr/SPy/ej
qv6Q/kK3WmP0frwd5Tirmpiorzdx5OrlySqlt4dBKkRQZCLsv06v89t4iuI7vbMCzIsJxkXKtPSl
NwJJ9f769fyTt86QkpkgADmAtmvb4ceX0zZNyGYy89YL3DuaJIwEOHTVtpmN5d+wR37eLbhQ2Y6g
EgPK5J4ug+X++akiM0hCuS/yZzb7zAcNLDh9YqbOPEPbUgNCmQx9ogcrltYRWE5+/3fe6fr06xNz
HAEWhGJa+2WzWkAut5KUK89hUhWkl5gNgpWhJ41Gi/y/fqqfV+3HU+nAcU1ihsFVfBNZ/7AFr/kP
UcLpBhFNr1yI1VF9c6j7f3NtrDPbP6+Nb8+yLlk2XiBI8q9QrBaU6mx0lf5c1lHixFg6TlR/gRNA
7z9YlSo8/vW7IkLx12fke6NrxGyb5GamyL8slq4ys3woNYXxXUI1IC1muBE4PxE/1TVDcVQH9nva
7Hpvku/ch6m3UOrLTmjGFYnPS6TUG2KkcMECp88b0oCM8k2u4dWjgeqSyCvJPUCBKHdL509JULxN
1GOpO1ZJTcBTMitftKyZ6SGbRROekMZFu7FVue2EEjvmhhNA8oV8oKCnp0G0xa4wBKXZ4GqXZm8e
uu4liBMl3ML+liqwS7iW7IVUrYcqIIJvE1uRwaSrAfDT6CU6W6TqqekvqpFZd/mAP5XgLLW0SVVC
RrcgxaI/O0GXxZNo9dKXBK9HxY0wN9BjKUO55ulM3XksE6S4bTNq1WbEMsi8qOcY6lLiKQ94kcz7
Mgr5w0kvZ5g/cnFt2epVtl29vIorZoqEQ80I48SZzcBSTyV0PCR0YahL26ikaXzqzWBJtkrB+eQS
VQtqv0zKRd0PYm04sxSHDEaJlKXbWm2i/ZTHMpOjEUTzJma0onENYP3DZY810VEqsUF6JlajtqmI
AWZghricrwxigHSxihjelJnUQUNiYjVOjqBMUucsoUqsEUQsnCZktzJ+jcA/vLdwMVDwoqNZe+lS
41nYDi0udF3itirm9ejkvYl5n5i4rnNpZE8YskZ2gJRI94dFD82bNM3zxY/AnIQ23iGFQTHX+h1I
/xH2tMiMARW8dl2EVpPTPseGY5ejltH6I43iccClq7lKayUuXnPUdmLWJ8zZJklC29j0ta/8D2fn
tRy3rqzhFzqsYg63k5StYFm25oY1TkxgBgmQT38+ap+qLY1UmvK5WTf2MgYg0Gh0/6EdO3FvNQAk
1pUfQw1FOzRHGCkQlVoBEiuHs9wv06ehjdrvmNolv4opShw6i3l7pbRbxGA/+zrcjoMyfo8akReM
f+ai2ppZHX2bOzv9q8H9IVcLjQA/dt0ji1AaDXYMKICkT5iWuGDlNSZxq6C0cfMJXDmsByx6dxhP
GfhCZ61/ljj9/OS7kvexJWFbrlHbm6t1Y9rZbpALzH9ygyyCr+j7Pf0MBBUuBD/1XsU9ztEobo5r
fNYVQg6AFpp1PynrrsHNaIYeTxLU+53v7px6bvNHkSJjuCeVCrPfBZkPsl4iSW+ToTK+efC/ubPM
qVDXlW3n+bUZ9VpeQXFS9IN6GO+raorMq8ToYFkG2tbFrowCNSKVEkOsrvocKpcvYCVGSNTclMoM
v0VxHz03ME8buJJ+8aPuInZp4eA4SsE1Nh5azIhIXugf3WaTZfVrlG7C+9xS3h/YLNFfJ5fW976M
gXN7XpfYF6Dy+R88jVMaUijUNzeFEeUPcyFAzXbgd+4t/slFpqfS0ExqiO/g3jEf5Mfrdovmc0Lf
BROYWy/p+htXJ7D3mqAdyA6FaH8HZaa8bQ6h8tEwB1w4nX6ku2I4472DYdMzwu9lsC7jzr73wil7
GttyeJxmp9arFtrag9GH+T6VikabTKMYHDR+IV9HPhZSJAIc9To0oZuixmCBnxqC8SY0ajteGYYC
tDtRqib3q8auWyWj2/8alaZEEoUjLGqz8IKfTTFVyJu0Ex2asZ/BUaKr2f8NgsWqUBZTvKG5K25a
35BfM3ekCdyge3QXWxU1H2LGrBeGYEWDeWG3F3nAl6iE1SP6PKXpOnCKTK9Yy9ZdVcaY/J48AQAB
ZQMwsGk3kDgnMjFb9rFATg5H+HGjfLjOiVnw9Cki7Z4ZmKkNPE1MV6xRWy6nL0HSWgMu6QEECgt7
NRxo4sQ+9xR533VUarR9pY0gLSCNIFKXhCzUOyugAN0W4hQUTsiCTbMdhR4QU9a1/93XHshMlcSI
KpAEZMBDyoFCfCFmuAf4kT0XdKu+eQGlXuAWnUDJR1hQVOguR8+Yp4p+i2wGMsk9TKBpJZU/UD5N
wqhdu9pA3wjZhPq2nVNjWPe9ThTmq1iTrbI2QU1JiwqW62jkUm8SK8a4Nyt73L6CuQmstTvkEfaQ
NOrVBqKlusydCWV01dj5tynn391WTmD8FlbNzd4bqpQo75Q27cxEobPS1uEMGgG2ExyA1KcdPtb+
0K/TOSpRQMGbeKEiY1a4zRphXjuNbJ81Ln4ThXY8ZdUwdXBana6zdyINmvDCqcuRoBmhUAse1mJT
VzxeJRzmIPV22kahZhMnIQZ6gJOxeMsNf1E0GCf/wTWK5FdZaZ48cZNKIOxN9lDhU/lYeCYOL0kW
d9c8xxtvPQ3DkoPNZZfsclIj2phd3+J8nxY9PXkjj++H0etvnUJAhnB6K/jLM3sGzIBl2N4ujL7e
jrKbD2Piynmnykl/zb1k/BYiu4zYrtFNw6ax2+QWcz3/d0UagYZfAuqKVkhp3RcgpX/1czz/LZ0E
U2IDj6Gt8Nu22bgyxL/HTiQvuSQN9SOk0cQ6G5KWRxf2TGOy6tXU9BCxO6EuktaYzmd7DPdTnfMW
c0HQP4qszcwts/DMNVGEV2oXi/nOVY37K6GUFqMCgg3eChJL/zPHj/hWVjVSinDYRLpVSOX/1C1e
n+vE0y1M0ABkflVNrYSAiPepEQj5G+FIQdPbwkWYDHa6SkTubmV9X2GfLtZ1G4fVrqdi971XRsf9
iteUdybtQIv1PBoFqPbaD24QmgHzgSMm3PucyHQ9hNh3UgaDkUyMCJkz6Cb/Z13Vk4XCzhCcF70P
LwiFvZ69kelkX7hV9k2lCv8nnOv6hx7oW7vC4Al7Z27MdC+h3z7nqGOxIwu/PJAs5b/K0YYryINU
2+tKDvmdNyVts20BqxW7Gj4MpO0UwzYrN+WdU2qNjXTg5vQztKMvoOup69nOnuBSI1tSJdlTX6FE
SalazjDD6i5AkD523H0rqmIEe1VH6a4y1fAwVWGQQmo3jBjLMENV/D1krIihPsABy9JIG+i2kxIb
pjy7sQcP8EDpWqqE/lwA4kokYSqzshhRT8sRX/zRAMrq9i2IlnJONGpRusnhK1mBlucp4m/n5ZQP
IHb8+GZGwxAxgLyRX+22Io30tEcUzFyFuRRdGfi6+X6sR7ANhlXCumxKfLlXEs+E7y7nlGYQ5Ef6
i5oIbOdTfu2IyPxazNIKN4mfK3vdeCLDslrTi9rAzUjaSwxzxQ4iPHx69N3K+Naui/LQmJimrDgx
TrhKIxHaK2hALEGq4lb/FEWVUHcola1r2mZDVg1nOI6V49YegtwhYzBQQxHjEH1Pq7a+A2Iobwor
Q9vGDUc6aREOd1jkJX24wWnW968rdxHQEGab7mJtK/VYdDOoV6OuYfRYYSduDZf8YkUFIj9f4gq4
f7SJWCJZq+oMP1tI3jAE+BsFlptQ61rCh6lmv1+LpvPUOk4tNe9MYwp+VtMk7uTgZIQorvYLA04r
kQQO+L0/615fmt0YfotjT2IB2ELj2SB9AKbKVg7erdukyZs43zTB0Pb30qwKHGUa1012hgGx4ayg
dwpjRTXxr6xAwA8/T9e5xbq3AHPYDXl/bsugvxVdYcsLF2lahPdc+PxI1DU0Ii13WlAhRpemm3T2
4Z3ZcurvKE2N5i6ITWhw/WT9KOsy+mU2hAO6urVZIr5iYU08mOQg66QPonmtROlYO0TjQDD3WTHe
JKnHtRDDBOMfhR5yi7EjLcd4rhStSnRj13PXNdPGhxzSr7yyNm6lNGe9a6njm9wk4fg7zBUmWdbI
A4yKkTQGhH5yBVgGK5kLKF5Fu4Bz+A7N5FZ7qxvSQ5yYzYXHG87ftWObP4TJMAP4mzPCJTb0+q6F
zRNC1J8cRH+iCSSUXMTMRFXlAKJSWKLsbYwc7aaj1V25qFt1iUur2w6Iw4ljwihJpvMJm+aHlqO2
9TR9Cshmof/Apgh/+kVwPWeIOFUPrmaXIQXsh994xYppHSvcmVH3E8MBDS6QiN4UjyAIjX5A9QYG
FCQbUT/ZhLT4ZkIPKkMpa0TtDPt3lWAHa8rkKelxVLwesf2BuDIuE9O+6NPLchjs2zBOg/oKSZtx
QWrm47NBuS3C8SxMzMV9LL1MwMk2GwJQ/XvoSoJ/g2pXS8hXGfxXCsjIGGhE+1Zd6o3fU+oYP+1c
A/4JeMPC1h8G7zLL0uk7G8FGpMzJHPcMslf1WFlUjxBOy0u9TnOHVU2KPr4vo7Z+9JsW61aXVsxV
HyUIJSIsUd7PmSkAmgPZNF1lBqvYF8Z3fEk5hxLpvSce5+mTUTfV3sP/9Sf2TeppjKXTQbzrDJyR
wS3cjeEwJiylb3Qt1VV7AKfgz4/uOJY/Jw4ONPHJ957HKRjkDkKgj6TTCLV7FYdR0v9MdF/9muIg
ii8d247NKxQBHbWWoEXUuoaI+IMf0X0vjdH/irSDBj8/EYgCGOrXBa11svRgiuSqSX3KzQGk7/uy
dzRfpUxRUrI7hDrQ5MnSs7JODN42cgKMVStHryJ3nn7VY/bTTDj+m1g4+dVArZncoELyeMiJJqsq
zHjMTBIQ/2rqZ+9b1wxUU0ExRztpmagm0RBIo3Vs2kG1aVKkZLjNJtCCVaES3vip0//oKdHM61wl
tYusX+pbZ7LAgPQaCm7QbAvobFhx6Eh/z5HmML7ZPdaaNxOrBwFxmvsSrRu/8bctPzRAwakbHwLd
NWT9pa/6i7F0Rvt7MqfYbjtdlvirIFTgu6yiGv9msHXdXW7WVQYuNsh8FH968MQNoqjqwovdmJob
xVXkv8z6G2ITY3WXsGjnXlI13QWSzyb/SxNGP9XcATE2MjVYiH/AWffqZrDAkNQQIbl5x2KXtn41
oM6GKw2ZUtgEax7NXH6OnSswKHbuZTtrdrW8TNAdzreqdZyKlEab1WXSgiTez0bVduu8dFEgNPyk
yy6ysNXDRVJaZQsvNY6LrxQgKvcpm5By27IgAYST2QvUThjLF49nudxvuZ3eSQl3eK2jFuC1Nsvx
sQFw/4P3EQBgrGvEU+oAq1uONbl+DM/1LspJfNZjSYVwUyDYfiO06cb8m31bngWpFtYmSiaaBoKs
b8ks6hpmh8y/j2yrfD34QQ7rtvAKjgLaHP055sm8s+NOkVhZ7eC2Z9yN07fKsyjAa8oy9zktr2pl
Gk373RK4LK8hAAbNFeLQy/sSuQHvyhZx4ywgee8HdvMVWnyjVz+WYsKrlnq+ka//h5o7yJFycJ4H
36//NFE2CaB7mfP78+Lfu5LmYu34IrJMy4zVWkqDr0qaMUaVCK744XOG7dl1nWvru0M69K+F02UU
H66q7b5oXSwlz1ejzDM68XKeoudM+ApdpyTcwqM8MZV3ddOXQagGQwtDOMM6qkMXwqcMRN32WQ9I
Io2hE5/XHoTWwEa8KR/yU7YCb/EU1GkZjzwcsgf4Dfhey5+/mpQOMilDlcXPc9TPq5pXAE/IzLyh
0Frt4tF+SsNs2hl6zk/0Gt5P1EZNhMI+OfMCjFtq/68G7pR0M18W1T4KUD/FXr27MshkgF3N8cYr
Bnn/j3uEGxUiG/18mnMw147Kw15rWYOg4ruPVDqf6QJskVn07T91LFjON6M45hFQJKg9NSWOQ+Wk
NABi19yqfio7lPiM5oRFw7tNT3uZHbL4+VgO2+Vo00PtJLVHBHcvawgFJa3AW0yDh8fPl+1tC2aZ
ENgEED8WjBxsto4lV6gyyVjPotojlQLtmKcoj9D050Cx90TH4KP5vB7p6HhpjTpSZFbVHk0WeeFQ
GtzAfP37+XTe7bqlJ4/3JJ2exREkOPo+rVqgPKOq9kIlxa6rQ0RNE7t9ntre+aLC2bj4fLwjqt3L
+tEPthA/QjMHmM/RV+qLTuAn2fb7SdXGc2I0KG9jr+19LbtMbCRamOeVTh5jIfWd2ScanOGiqwuU
wL8H5I/pcqzaH9qV5omG1wcfNgBGtSBj4JNiNvP2/KHQ1Y3Ybfd7j9h81ls0t4beMy7mZvj1+Rp8
8GFBt3DysCvkAekfn3RaI1zKut1LhTxaUNvFhtZBfCKefDQf+GqccOA81L2XX/EqnghpNY1yS4lh
Nlj6dC5/zwLP35T+84mRjkAVL9+Uzg6xkj3k4gl1HDN5GAYq6fu9MMZ4Ww4IsFDBr2550ljnBsYW
562Y05veQMpCdGgB+lI1N7PV23/gfCYn4oD9rnXJpUcNmS9JMCey2W9nrht3HsJqUvvUXUjpcTDy
NELO2T8TpCBQZ3lk2dvYboPzrKXXsfH7vkFnkHN2B/7V/eHHsrXXiDnk8KnGSA/biMIC3i9RNF1U
du5268KvLJ+S0JCcN61T3hhogPwWTmnchp5q5s3sVOKb4VR1uIo6CrLryZnd+5Hwf2sUsTWfiBXv
bq1lytyPADwszvEi6//6YzcRYuOxCmiZoQeF1Dm51UDmuJOkARhyeekP7n95oFE27z7fzB9sM+T/
QTqC/qLD8UJdfLXNgrrF7Ti1hr1DYWFPdtvejL6Fy3vr9Zt/HgotRQvZLfjemDUf3VgBdu4oa8dy
L7zSgSFDllwG1fe87aoTk3rXOgVdsGweywFSiV7X0YZuDC+B7FzNe9UF29nwwy15r94Wlvrj4wB4
XsBq+8e5Lfh9cP8kOgCgSADefsBsUO4MslruE8mj0RPWV7JqE1pc2n/995E4HOEyOVAUL4idVx9s
DG2jEm0y7sOBglKcFWo3TC6SuzY6Rp8P9T4wMKslQQxIEImsC9bw9bYMJmqFcRMOezdGwNKQdXxn
9Z5GMRj1jXqGWga1YHlryGfNsxZ1pmE4NzJwpaDr/acTv2ZZwzcteH5NsPD2edo6SAwsd+GrmU+i
bEwja8Z9zsNyNUaBf65RAd/RMaVNrGF9x/mEXocFTB9VXHPLM9976srSpN4SoTjbm8+f/6R3h4df
tOBkcNVY8j7zaH2MoFd0CZxxPwxmdu2WBfS7wWsvKWif2mAvIeBo9h7+IPjJIGiH/fDR/Vb5jRqV
Pei9EfjoNNHYH+HaVRHijHMfTLc43PLgCgdbP+FXT63AEV501iEcl1HYKdUXI+g0Kob2RCMhGAUI
LDPoq79u+lLApIZwSS2Px23HQv30KZI8WWjSP4k8NR8/X7ZlWd5NBZgq6STMa7KJtx/SxlRhFpmj
92quqrMpH8UGe99TDufWB19nwfyYwJl4Zr+LAoLOrDWV1bTH1qDbGm3gf5mbGdoxSigPqeOH67aU
ATxfvASCPOvuZkT9z7oJ/46pDxHwlOVwBcjNRd2r1Oefr8GyWY/XAFNn3gk2bRz7+GhZdlfIbM6n
vba8YUXuAu+rTZ7bmDOWjuqUeeVHSw4mF7VDFwA8r6S3Sx7RylhgBNOefgX9zljn2ybRzYm4+8Gk
gMdQ4OIuw/roOO52jowxzG3mPQrPS8k168/qKcN1w5yNG7u3/h+zIm/BJ8wl8HJ/HEUENAEBmET1
tFe+aVwadk2vPrSL7eef6oO1gwbghFzLePw5ztHlXDZJVhpJN+3baebjiBE/hLq2T6QALwY4b3cE
7oEoEjjgMRjr2MdJe7YKWywk9nEedJdD6+nH0C+gQUqXNlJJ1e5MdkN5YbXQxOvejfc1VdOV3yPz
B0uwpdpFxjBRLLtxwgwuTpiRhkfW1VDQ7qxUXp3Ywu/XhfQ0QFhzMQfmhji6Zf3Sa6rYsKw9UpXZ
rmkhhleDm55IB9+fYkYh3mGjB/7V8Y5eOJ0ROoMfx5icIft7lo9mCWMrbjdQNJ0TE3q/fQHNeeym
5ZrhSC4/5dUFk5uOjHK78fahR4V/QjZ0PQadj4hfqy/px58yV3uXprBnGcr0OTCEgpe31qvxMI4c
gDOZ0Z55W2dB4cHDt3PfT1bdjCAn8pbIGlCV+vH5fn6pubzdaQEHhlliTU4MOkZF2ug123UnjT1w
LPucqIC0Z9P6Or6q2d1fjLFIbuqpaIb7EJgsInNe6v2I7bLN1zOykPvepRu+tmKU7E6kUe+31PLL
lhIKHAIePUcfO1U+Ula2F+8lgJWvHO30W4mjwolRPlh3l0uUApu3+Ay+pD2v1j22Gzs2JNLuhbKK
La7B7cZPLFjMSdq1XzI/y84cVZ0yJf1gVLYWX5LrG5jiMe7Vap04qVraN7wtjIvEstw/RZGjASlk
emYNiLgXkShOMH3eb2lAkT7G3bwqImZ7tKD91M6RiOby0JH8XkS5BsssYID3fZ2ixjYNT5/vrQ8+
YAQLBeTnAlPnQ749Qq1tmGOOtuOBPUaKyL12g8lHcCImvB8Fw0BwrWwSxHth174dhXZja3fSbw6+
N/+OcrffmH156jI7Djy8vH2enxzORdEKed63g9C1shtwVN6hiQOkizz/CuV8yKNe7Z3926I5FlwL
3g8k9STZ0UJDex13KrifVkOeeihl2F7BOnPXKL3Ft5+PYh/nz8sw7D4eeoQ5aodH4S2AC2vaA3th
zlQJIhPFPnXR2OMiSBMY3vXkJ/kNvQl06pRwcLxvQqAzm8gbPUwK6ACAxJf2bq4sBwUKYaGTpQHv
nenIyhv0/k1U6TIFdH5j1NZ4H81h9NSZBsoRSBgKm4e0WTUnbs3j/f0yJ/Y1p8WyrPcA77GoB97W
LJ2ytoYS9XYqVXspZ/cWbMK/uaDyZZYV/O9ox26YQDKjuIoYbZAWUpZSeps6iIsTc3q38V5GeYkV
9PGj47ckuYa0SjcoD21eGGshnGGNjVGHUMH45/Mt8X4kMs8FH76wcxbppLcbL+2HZJ6nNj0kgm+n
DJ8HXcOzHHe0f338k5y5kNwd3ERJwfhcb4cqsYsTyCRnh8rU9pWoFR2sVnq4Y2As9vms3j1bl7GW
VA2Co03oOw4PKufVPVZucaikUcMQcdGAAdMPuFg2i80JMiJkMw2+X1MV/xmdCmnszlHX6ZSiWJHT
TTqRWBzHq+MfdDR5I0Eqsg9MXKdo4114VmmcJ8Imtft84h8N4y6xinIwtNRguYFe3WudFZZj1zjF
Aelic9NFJb6Bjqp/fj7KcXmOyfiYQhN7l+SBt+/RKHUGSE3J+mCOpl57whxQkHX1FZD46LssHd6Y
TpRuZ1xbt0Oc5if6Hu9PPOkxRQACpRkinHCUdQYuGF2AgfWB3ltwXdt1cJGXvocjVY7aZZGSPX0+
3w9W9c2AR2Wr2E5bYH9oyMliKM/8BHOZIRzHE1vkXVLGslLthCrHnIhn/tGyer4GVR/XzSEtmvRH
bcQxuDicZjw0w7aNAIaFLggNffbocJb4xuJe4eHbBZRkXs/EfCpqXrT9fO4fLHYAIQjm9Auvz7Pf
fuu8B+w12HF3QGreuxZG4CEY3dcAF4V1M0CrPxH6PhjvxW0UPh2bC8mMt+MVYgiw3Mn6AyjI+VbD
ELhr2wCZRfR0bzCgjnafz89eSg2vU2FWnQ4KfSBuRUAHwdGATtPWgQMM9RAHHVpYeVl69irrJXAo
OYbpL6NQ4VM0m8ZvnDlxagGufZ72Pd6eBs7eXzrNTt203JkXHukx7hy+isxNC0/LXA114ZX8YyLY
dU2l6pWrw+CvLwGEnFi2D7YoKpkUBDn98AOPC/iu9gxhyb4/RGKwQMDgIFVbcXxisd6PsngpWDyD
eXOjj3dUthkyRfMhneUBYWdsf43MPK9bFLo+/yQfjhJxCDD8oUAUHh23DIUg6YLlO/hzj5lIiAAX
GGfnXw813FYbziZ6LZELI+Lou/eE+yzDgvZQ8tTbmdkcbwHMZieOz7tQ6XCSue8ImMsrD6WANwF5
YXJ0ZhoNBxor2JqlqQuHxRG5tY0T2d3kDvJsQPSU2MITQKAviMSJTPndgeIXLOKHIb1Oi17V0ZVQ
zhPvHMccDzI1XJwF1AT8eQRkVWoAHQuy/fOv9/aRw51L52ZRArV5HLMlj3eihR9ljzH6THuw+Q7I
s8b4YJj1Kheeg3cRaJQ0m+pT5KwXlYT/HuP/DEvMoAwLo/B9NQ0ojBwaz5r3cnLqhzKopQOxBdeb
XeGHvoWCR5Bd4l6DJpnrpKN54UMfJoPLK/FvDZWXn+It5PylP+gu4pJH3zwDWFa51MAwEy7BaldI
2GcUwhodDf/U8nwZirnyjIfNatLQOBpKAtQVVefDHIFBgyq+hiFapvE58NJTD/OjQPkyFq8DdjOv
yQhFouXYvsotnNgoRaeFuY+aLAmQ4ZqKuzqPQdKSlo/ZVtlJ9zjm4Nw25HqRB8x4TJC2KxCvMJ05
dhGCdYdz0IPwVZykMZ0rA4/K28qLYuMuSorkEtySgXoj7fhVxe56DN22//b59nx7IP8zC+IK/HF0
l0gRj4LLlPmdpm3C9vStPoC+IS2MJnq5brWaHmatzGs4M+3P0qnGmykPqhNvsLcJ9/+Nj/owx4To
Q7/t7SpmU28I35nn/Wj56PQZwNsykiWYH7i6fD7VD4ficrMoXPLZjnP7UVdSGrI1924GW3sIjfki
itEQj3qYIZ8PtaRcR6ePS5TzDuJmIZMdraoj7MmpzMDal8BKNxkoqz99XNjr3kQsfFVQ1JCtEV2m
Zpr/U3njP+uJjxOS6eAfwMMcBVh8I4OxhlCy16LtfuXcHFv+trtUQVM0ifr8VK/8o1WlquEszwoK
3O9aF3WVemI2OHLwKzdQlMLLXqU46XpWd+J0vw3dy9wW2i6XeojIAG2f470yWi4Hq3X2bklIXRdY
NuycqG1/QDqHNpWlVfr98+94RJf+z5BoPlBYIcNnXY+GhGMq4zGbzX2Yd2OwG0O3abdwrdIHFfVq
X+kGVHVWZMX96DrNNTG3ug68JF+3/IsnbpL3mwpBHPQOPPR7ecId39BgORGiiZa6L+AKfCLCnMRs
niBX2mGRQcLMxWPWIS1bVI396/OFeJuDvKzDUi7j7lz0Hd5BkWajnhNfOs4+QdHvUsz4VpgReOTP
R3m/l8DQ0NCjEMkxxdvjbTBANmJOoTZGe9vAyNPUkb1Ju/GQTLI4sZXej/Qisc7JhFdF/naUxtu6
V5JYlx/o8qJklbvlzuuwHA6NTJ56x7xfO1JeEzklIBzuwqp9O6uUrnw74GN/aJKoei40LTWgmrgX
JUCNuzGpbyw4b1sovO6ToXxkPj1pruOyAlQKrWWNJxt7zGhPZUIfrAFyNCHyd7C4kYRe/vzVBTYb
bYPVdCAOKsRRL+qzYV1PfYLZDV3Rzz/sR0tAB8Hh/IJEJN68HQpgs049LykPFRbNaMVW9bZOkYP8
fJT3qZaHMn4UuRH6PQjvHB1WGaNz1lV9cxi1QO2VGg99XRO78sDLIB7o4BmYg9x8PugHU0MnC7A1
96eLJslyal+tYiPR14P105A3jzbO6ki/TVX+7zkURU5zkTDg/PPfo6kFKf7Nespb3gAiXmdpC6DA
MOxdVSAc/fmEXhqtby8vj9e2CXTOJEkm9r2dkQ/EaujmgYq1GSSQrCLp/woTI71y4kLfstMXgxTf
k1C2LA8BBQESJ1uFE8rha/yZ/HOewT7eAJ0wEARRo0O7vZnhm5L9ws6pAoEstjP3j7ZOu2Jn5r51
6WWmk699Q2UN5OKgd1aDDhafx1ybfysIFuFKa+F905QcmlVL7IEltryHVjJwoHAAPP5Rx+XwXDYe
vxE4xLDuUDJ7BPw6/h5w3sRlo8irZhPZtB0ugG0aP2ezbNxV2TTuzjSxUlpTTsChtAnb5ldXm0wz
AwOEpTh4QlTJO2lf9QF8dboGcf47GFsbQk6FBLJS+LWu6rir9SbsLSiZspoQutN55xlXElYSFph1
YaYQhcwk3uRwmZHSLaT9K6E29yCTVP+tPajV9F5iyPU6EO3Bm3FhQWPRDH9WziDgmSdZfeNXmGet
SgzkqIkHMq/Qqs5hvFazU0Lp07Pnr22oEXDuQIXIbRkuCh8Q/sKnUXflqSrmB2kwmz4gsNGopch4
nMAJbY9si6o7+DDu0lUD0uKqcKY/WZk0d020kJozQ59n1gAWw8Y/tIV489i53rBDAyPdtJYsdtPg
1Rcu8f9i7tNw21fUHBJT6ksegJAzG4GftOjcE5fAB0eXcrJpLzJC6Dy96E28OroprEP8dafugF1m
w4OsA46Ng+728/P0QZilTA4QGnEmwA3HqhW4yCt/0r04tAM01ylS0WaaR5gByeT9P4biBsUxClkq
OtFHyV/iOgp+ukNEj2asqvzE31hCRhcoEE0nihIfxFpEp3ACYPHMJf69DRIxLkjp6InyYKQ4nju0
Nrg9kq66Go25xa5dxtGDbPT08O+L+fLaAidDReQ42qKTgRxREFeHAanQjeM4NT0OPNLnLExPJCPv
s00KuqSbbA860aA43s7Qcqo80n5UHWrHweB+hlqVpmlxrlyMFx3V5bvPp/bBk903EYbB02XpxfJU
fjug0QxCuUJQRqbDt21bquFFrrJNb+Mzl5lB/N0QRYolfKouXdfJtujDnfIvefccpFyA+znbNKRG
Q8/y7W9whknH1LH4rDmsJUwsnRvHk+iNGlZ2a+KxuCv5iStoHsW2nRx94jJ9t6t4trMCPM/YwDSj
j1ISN8gT9ENKi0q61f9gE/+xsGzYwePJLxrgXOeR6usT3/n9lLnr0PKi3Uh+TTXv7ZSruYpy7kH7
gD9wfYkTTY/8q1miKlXV/V0hFEz6fkDbtO36bTj3/0Y6IbVmzuQOLDyjL+ist+MrX6QA/R374Mad
3EzYkl7ns3cqC33BYL++1clxgQnS1GIzg/Q/PjmKIjnAsNI7UIntEftHOh7dmqSPruomQTc37Ce0
uF0gcj/cHoIbAiEJMiomz/N6ndaF/II/mf8sIyyQ13XZwVQqnanGZC0bPVTNlTIfUB0Jr4baGW5G
3Bu3EgJIv7YF9NOabunCJIr/BlNR/4oRM7xp/L7MNxa7zVn3LeKbG4R6rHMo2Y2/AswHUSVxxvkZ
/wcbyf568YPUbTr/ctCrAS6L4Vm79hED+xZiPL43Y4zPzlGuCi+saezNM8sfkbKpuJBxmu+jCUvu
uLZQ74f+1IIXgnW+lW7qXTtZMqoVKMnmtq5Le9Gir8wvxuDx63WuncvEc8tfushcFMjYuOuySmG5
znXZLu4Z9rjHcXk4QwMSIbpYl8Z0KjQssebtx4PBQ5hd/HO4aoOjY6kT6MWY0LuHuYtR8k/CsVxj
TutiLE/ouiATAbxoqTq7i/siGi+gjUIzbQ2SvLXs0jLbTImd3TuGETw1NjXYldKB+zCpbPxisSbD
ZSWwpfs8oIEwPv7ZLswSCn8e5ggmvZblz19dsEgGYFbYQHt14FRD9x1gpnZVgZVhUKBjn+NV2cGA
XaQNbKfFR3KILfMxnfP64OZahCsaanW88YMkds+EbPprmfTyp0hz42s0GF53qSscrFaWM3TeKos6
fSXxVZrXFTZ6wdk4jIiYiDjMf8EG9+fV0ELUwPAaVuEolf3TxzYkW3WIbcSrOQ50vNNCFQBg1Ajv
G0Ub5Nhqu4KmFSFE5OHROud4T4kedeYaf85NURvlo69GPWEIAxduq6LYn9aB0Xg5my4uoq+odGHw
UYgQAa44leIr2mLaW2edqm95ciU3+OeFAxL29fwcxXq6ssMMP/C06ZOboZAolUSTAXXD7Ir5PsiG
wtig222cD8qv9RYRlvwmMQeNpGjkVTUaCQiLbKxiiH749WB9xY5TFNtMTuFPkdTzTQkh0d4hl2X0
q5Ea+wHjAPNWe3J6pj6JvMBoekS8YhqDPy7Gg9aKABzfV0WJKfOInFJ0JUWd7OseoaZVbqPnvEaC
gxy7SBUCJ06HUa4ruwevLptobfZdDV5PDN6vQs24K+M27jUY4PYGIkVZluND09bmTSnRT9jkka3z
syYqoxn7u6rGwCLGcPNpMoAVb1LTStpN3ko93Yh2hus+g8Q46KZupi+RVxj5PeTkON9jLukZoMfa
QcGYtTKjf3DMWOBUwK1W5+fDPOoxXcGo8MWNSk1QESAzDf88oE1srOsOK90cOl6Pc4fxv+ydyXLc
WJqlXyUt94jGPJhV9eIC8Il050yK3MA4CfM8o63fvT9XRGWSLpXYWdZt1otehRSSeB1w4A7/f853
Ut1LwlRu6ZpTlRAljPE1DXtYG5wHAjhEs1m9W2bXPdjDwj9RjGgekYuo7W2gwUEyq7TRVksQtOe5
JEVEYCBx4mhAE3XHYY6kgzbsAzCH88AOI69VJznMwURsGSQMZVyXUNwhVvVJvxm1tgLynjbV4AcS
KWNkJUpzepbbcvZOmcE8n/WEIKMoUIlDQcpl7qmiNa+61uqEcHa9eQZeLcH/NwXQBSfM2R5QIBBb
qFPiCbCPfAzgmHt7Wh9Vn/wfBB2Rr1E+XrZ07Qp51+vJLPmUadRzq50i3culGu6o3qP/3EJFqq/D
aZCKbdGBKD8fzMiJL5pRs1D/U9DYKn1b7nCuFmS4JdKSvUZRYB3swCbFqdJGqcKYooWNUKrc2nOd
GqENc8F8FQxmfYCYKX3vuwpN9hxLGqSmKQ/gLmRJsB91MCS7qVTCcIOM2NkoEXskl4c+a12500rV
S7WxV1fTOMXFQa/MLHZbJWjzlVIS2enShYQykJR2bm3rKOq1DbI0UGQBUbX0k0feIRT+LciFkg8u
SnuqXi0IDmgTVTp/K5Uv+hvBqkXn2mE2gH1T4/B6kLu8FjUF0kfayoHhK9JEukwaBcG2Ay5iCZAy
2eug1Mjz1ShaZC+fG6atMVULX3X4HF7lhDG5bXw+aGcKGaSRVUevGglz2vp4fqxRbFfmVZjCM9tB
xyzPaCbADWjsFJ8QgI7RYLUkx5T4rAWwdeyo2Z0VcOYWLaiq24Vl9nvdp00n4AqGiK9h4jjwy+b4
KWhtCGc4iAlKrqJlitdEeYQP09IgK1AHuzWZnzoFbH+Qcf4vsk7f9zL0StE0S6x7NaWK6ggGiwwO
5BphQ2Y/0wPrgKCSfNOmnB4CKFwhB1V1uUXgQyJAHdTd/ayX1Xe7LbQn5nKYVaUW6g9pMtcvVd2x
PTOlOOHOasQOrOemsp75cpfKrTprYtEro/RWqmIl99hf9CpouHh407PUUryIi2QX3xE3p8UNKFQ9
jqZKGFFsRYJCAQlFLC1K7BXDSIlVAbPgLklWyn6Hw4+wpt7J4KLmdJi9ZbS1dRlyJnPrRg7u1NJs
C3onUnKH+9u4m02CCahRtLHqdyCLHqm6hbanTk56MU45N8JwauW80aTuHHKbepMUhflsBTH/CsBI
f26bhE+4SinFL0wceu62DqwBoWlUENZWsOgHKR8hIATzDOyJnSTFlc6uQBqicXaoYEAVorARlNbG
nGlLeHogk+bTaHIkQdMySWcd+1hfkR7MKb0omWQJO8vlRz3OnHtawuQ1mnwQgw1YYm06LSJxLK0U
9XuUtCYREHIav5bx1OVwBpLsTO+ypYeTVJI1k0zlqHoArKbHph2ikX00sesrcu/JEmARsxQAFz1s
ryKNtSu2dgDFKscMvy1SnPW7lG445ImyDlUxN06mi2qRhspnppkjly0OL1ZbLBDJZC3qn+pCyl9r
kn1DkrlSmVzkGKQjZvV5pw15TGRcAtBHqHnW3Rt62D1V0EsunVGJ6k2v93rI8mOpt3phV9dIo6rL
Io8Q2vL4siPMOHaTSaeWpBjVUnph2tKrWWsdaVx6zow6TlKfIP2JB75t0rEVf1IcCeJWqTjTFmYw
QVcFsN0zdiYy5bN4iN/A9eUQuCibhuugV4sErmGla3fM3noCvWtRIVHQRuDw2WnFpUXNWgM2MC/6
up1TGh4jwSJMF2asvRdpR/RlFhKxFXfySGNAn4DktVjK7pjVWWWmNtGBCnapcj3bOalTEkSmOyof
snUW23aRrhW4JZmgqxXYNwVT7XgMZx7nx5F9fy+0CZLGum9hBa0o5rYkbUT0BNcTifSJGGcoGyPo
ym7NhoO3qYRoMu+cZJGDJ50K1LJNI4WAv0I2IfDJS730q94OzeeGvHVC1KYlutb0WoVeNLZGtuk5
AT7QeQU4PKFwl3YmmNH7KHMsqm2O5Qg5mgfT0+2pfHJiJQNxBq5s9AFcqDhoSpt/EXEQcukXJfnV
pMzReMiCpjK+8/31ZM0HqJhAbMYyscJMM6HfOY2anUdMGkCbO1W7zutmzDeSkeTNTsumKFyNVdqZ
9xXc1nOw2+ZtrOi9tqL5r3wHCDE3npmHXep1PIqtl4/4i1Ztr/WpN2WlXtFE6usFh5rWnyFSclQ/
6dhqDMzKT4BYjmFfVKRiDwdfVyJ2L3WKao5UPw7KohJ6MMrDtFeVbLEuZ31Ip3W5qM3kWbFN3pbN
Cyx7dKumhIlLnXtX69LxvU9mUrvQjpVPuRJIpH7lDZuIxkS6Kej1aFgU9Dx/1TpzZq2Y6xTu/Jyl
pL4ORbxPCqqZnhJwksO3D41pZQ3UVd2gL/ENUcyULxHqjuzUbau9H7porLccY0D5cMX5W1XJJCXP
gyStJEzzMzHknTW6Q6EQwGgwEV0aBhjKNRi7wfLbsDM1MadN+85JWb6F3NM9M0VL5aqUMVQ4+piH
aItMdZsqkj6TgD1oJB5KS8st5zCxauJePk84rDJjzFEaePbQWK3gJ7ZXk5zUnDnyWqrWgG6ag9nU
8rSaFE5snparcyumIJUJnk+VipzszIAfMIZZh/N+UVVfSbJ8n+Uo8IVcm+rLFNWs3oMFoMgNhlrx
w1ZCxV6C6F7p4UKqWdcPcfHIDizx7akleVJtgQ5XBgYOaElAv1wnrFnT1HlmzSVZmoTGAeWeiNS0
9cKaYCyUEg6J50R3yxwrzDQ8ZgPmSwyaEWzDGoPb2KzlVpXXVgbr57wqmXTSuFHk83RR1Mvc6WvD
1ZswyUV/7HBy2pEJiM4It3+aDHn6JitzWsB0ndDvlk3rNF7ZStYElE0iVc0YLJlUTNoB573Jb0QZ
01HipdLH17RV9e+OvTjXszEqyTaTTOB4UkT2nKrlwTe57peLPJHI7ho72XgegFLqsF4lu1wx3U4I
MpNc6Q4V0fTNQa2m5dUI6rLZNfMI6zsYjoRmgLmcx1lwvo9aYw7+MDuV7Hb5kein2rN+kxUTAUYN
jynRbO1MmvZkkGksVFjAzrkNYWvxhr4eR28kzu2Q9bhjcaePLHwK8iNStIukjDemVUTfJDbsL1YQ
Lp0L5lPGWw7Yirdek2gSJmoevUPHzbXbbqJ9gM+oHfeoZudhEzh0NdaUQqfvNaw3NqbFZLxAQyMs
tAQ7bXiVGTpg0I+MLSKEkLreZkDQIresaE4xa0Hn595y4uRi4+a5TFI74rhCVjfth3R6cyCQw+9K
nLnwe6nXLzgwWjMHZGoTrDu6dYs33cbLoKohiCGqo51L4xH8T4nPAmSuFCQHiKCWtAVEkENdBE6p
7Boln+HQagMFd02K+rt4PDIbdTO3sCEHab7SEnrOx54MXRb8f/iuQiNuXEMHmLORlKHQfHWkVYtz
OQfaCFEvvmwrApqE2hjK/TTF9E5YEPvnKRrnA/3j8SJO8jnY6hADajZclXSARUL2oa6VwyPOn4Fm
yzSVezmdc/Br6LERpkya9jpEcRvsnGVBeTlbrbmpc6t+XwLYqr6KbVMS/aJHueeMeXkLerE5izQK
U6I0oYSJrM6aG4C9PY7YrpspZUqO3G4yI2mNCzAcFqzPscw5i6Mn2AzqxMaXbq5+hvEMDmqggdp3
84YcY0/v5WQ/L4r+PDWWRcpoqrB0AqaKdFeNOEUKazLaUfTm0D0uSwkhoLSsnKNkFNtnEziP4EzV
dOoePTsqWUyR2d4eQw7uFgjt545WjZHflsQKeEZiWRdBpJuHJK6Wt7yVOiJuLRIjoyw138aabbNw
uF9PoAxb+LexpT5jI01VhoymRARkcH2jjBfepAPcJ07nsTqIgY1/C3rOqS5ryLK4uUqJyaVCkW4x
9YD09jtZn+TbnNdJh2sMgZKCRh8wj1QsyOwH2uLcRNIMxpBIgHatmU33rZmS+Pvvy0g/FZGQXaiU
JrGsImv5CX6QJ3kXK9pQvOVEg6vR0xJczPZ3unZUL79KlDjt1SDW+TTWsWP0oWAVKENrUGIu3qb5
ZnEeqsoFlfD7yzktN58OcVLinss2yalDFW8mnTkhKVcSbUGpu0yb4VHnpFH0z070hXrjRP8PWeDk
uo69jg/XVaUsFkXIoEzqog+/57m9Apu72LdFSSWgYEkrtmXyksbXCri/f+WK6Q7+6K9h5KEWiJ5Y
PyledgZz1mQT09GKVpTr2AVJ5oee9FWR9Ngf+WeR9OdxTgr5IAFJlQ7n5Al4O4Ga4S706+0zG0rv
K4+Ncrxfvxvq5DmpEa9kWsxQqJ65KNNlRyRkL3Zfa28zCk2Y/leP5okc/q/v8NiLOmJJjqLOz9+h
VVP/zmeeTTvZwH81SmE+t4/hnXPFUXJLTCj8+q/EXT9MKP+80J8fnJN7ipoM5EHe8/I9x4d4l16R
/HdJB95ib3ROfEkI+/I9/0KB8OWoJ3VjpagcIsgYlcLFnrNe9Vre6Pvum3nFlqRS3LhfV5bXrf+V
5/Tnaz1p+BWaXYW6xKiZhrNtMV7hz+4kqRFTA9Ha8E3S7Pp2+EK08lNp/+TVPM4XH17N1IROF3Qj
1wpF0bJ4Ie9BSmW8px0c5kAXv7/Iz0/u6UVSlf88XEluupwGXKQ5qV6W5e4sf5esFOBp9MVE9/sL
QxbyeaRR6sdAHZi3J2m4oG3HSJpr2gOFBDh23Up1bn9/aceX7j9/VlkxPg9YFYQttGQdvVUpuhPu
ZhFf/n6E3y8PPynwjKIKJRDDxRu1bHH0jEqv4/TFGL9c7lDAIU9HLIYi9/NVIIAxaKwTtEgM8ZoQ
vLW0/ddSbf56Bj4McXKjpqU1OntSize8G36Tv0XKl/PGcV746bv4MMTJvIFtV4EqdoyLRPwziEJl
lszua6/xl51zFV4ubvRfeXs/jHgyJZP02rfkahRvkd2v9Xhd99T513pZrLNwU0gPOCW/eJV++bx9
GPFkJVebuW2slBFNrHtBswrbr0QWv3xZP4xwMuXTr2EPTrfgTZbklS7pWxPyehDs0varGff42v/u
+zqZcQOc9rHVz8UbDqYtKmx3tkhmNzKvb/ZA8l1ZaVdJ8d4oX+LTfjlNoIqE83RU7RsnzzvNsaVi
0SverBvEU7v8Pt6VJKmIdK3fUARNvWRP4MTNfD6Lr3YMv9yKfRj65D2gETqbsWoXb4Pz3E931FzC
sfFs7U0OD1IWrXXt6b8wf3wY8OStwExQaHNjsZryxjndPSANVwbp//tRfhKS/NjtfRjm5FVYEFBY
OTA/phBldX15CereA/D1xTC/fPw/jHLy+OOLirSe8vRbbpHawikyjle/v5CvHo2Tx1+ddQnbCrer
glPd+RRjlSMTxp3YSH7lafzltPvhak5eAElPiTJTGKu0XWtlPFlPYMrzL26Z8tMotoncGF0NwmOi
6MyTb6ZeylBXl0l5U81pvERoCRx6MEMgEsnizdFRz05M5B4BgEa0WZG5nIXTl4Q0Dq+fdHwiSZtP
IndM3WtKaXAVNKmosSv7iw+q/jR/O6DXDP2oAkKSArrg8yqkqX11ZGcGL6i0URpRzplS1yJQLnJp
IcWx19Uah7BjmU5UfQJmBt8P2USD1lpXyuRogKONpThz5mB5SXHjoGUatbET7He6aoeyyiISyXZo
VfVSFIr8KPsRg7rY+O01SNyBirX0x+P0/4Mu/86X8OHN+inocvMcd/GngMvj3/8r4NJS/jDB+Kio
wBHeW3zRf8ZbkmbwB/VADI5gw1CcAXP7Z3qq/AdOY3TWR+cQ+4mjbaIt+y76978r9h8c1S0DocrR
50d63r+Snvp5hjYMg4h4VgYLKimmPVwYnx/DxaYxhqTY8gvOdvSPypjzY2o7WyBKekAQk1PuOfZJ
71ObdhfmRJ3T+3CnLv9cAv9W9Pnl0aTd/vvfjyP8c2H8j09wzGzjwxxZqZ8/gUr+eNnUQPNQg4ET
BRwN6bVQfDX9ikbxeT79cyQyzXCrqyB3nFMwiVHTPcnl0fRz/AKeXJH+HRVZ/sX1/HxHuafou4E2
HG3Mp/7lyM7kUu113YdpI180EMNbtyagshUEXcj66tge2+BhlQ4mCTYPw1SS7vT7W/p5EjxeKEog
cASohelkgDH6fEvBDtdIu1Xdn5u69VGBmftsDhw6Bm2+nkyDNoQcSJvfD4rc9qdvEn8ZGj8WpiPs
9lSM5Kh5UGdyY/gwN5iOyiiO5K2kZxo6kkitHB/meBNuu4YQBzdy6gIwvWzM6G+qtLwgkEW/qxZ5
nMVAgNN5gX7AoPxq1s9p3NFoRRQTxiJpHO2sVpYmFlWypLMgIUs1hKMt09GgFCxAzWeiwgSfVCFR
0o70W9ku82kdGxM6uQbsmv6WRK1Uu3RxSU0IlDG4iwiS+MaXlVxbmaa/2GmdDli6FKfb5IlCeJFZ
O+Z1ODvxE9HshnmFbCPL73TizDS2cXOdbOxeMh9DGC76AUUAld6UNg/742QZVnT/6OAr5qK1Ar3C
8GCNUVz4EGOd6hD0mXoTUh9v3Tm2krvFXHpl7eiZrgtzJLlDlI1uLn6BGubZrBPlVQsN2ZPNfNTO
SnQl5EFMjkm6ji53plvT2KtcXRmsvd0v7eyjzT7WSwlhgE+bdOgpEjsjDg7OeKCtikSqSq9CiAPa
nA462PSuUyuRl2MdeR3axW3RLHbtm3mOgwC3T76Kbazr1GjnZSTmtDcOdhRPt2EVjg47iGVBXw8n
+twaEcIhSojt1zybjJTgEAN8rUpTz1sguKzlGLCpmM1lnlyTF6Vfj1n1LhmOcrOkKicbem0ojFSS
wL/XTqxHIpypdyMsSofLohleyiQ+ii6SUu9FAzMqFPQr61dSEnN3kVpl00gjfa9A7+KrrDsWflvT
+daEQ/Q+NnGOrlqSyRiw7EX7Ro2+Xldt1q3JDbTP8nS2hrNEckh5rKTsUq01Su4xLZld0Tu4HaxJ
U/eEydhI2xbFuRrwCtOfhEIJEm4K1VWYlnHukd/X+kE313g3CllfXCxu42ECxEW6VD4RHOxQ0Scp
mMbOfZUO0RVV7kzysVA6/SZEuIPGps1C304o8d3nAzft2LKwUnPXk9eOlnap9WLH7iVYzp0UuabH
xtu5ji0HRVwkOXnili1RtO3UsKNRZ9uovT4otMxbemlZvDYqzXKjj1n4oiO2IuzLyei4q2A4Tbcb
Oh3gQ5m8kiyX5vQ8MXX4lTF0pavmpqRdJOw6SKYr+qLzU7pwh0QvOro+ebBcz0hRHu1uwYbRlWQR
kMoTXBGkZF9ExI2ZaLmq8K7uMaGLZFTadwua9KUTg34jga1NruZY6UI/CeSMxIc4T9qVbUjGvU7H
/alRp+K7A28FXi5i1qd2sdlNhfJUM7koEXl7ZCUgYNBJXNxUummQQUK4pAzMF3y+i/WmJ0YyKzF7
MJdn2OHkaURrVJJMKBQrcS7NwYg6T6WZ+hDkgZa6eM1DnsEc6Z1LAot6kLsEGKaJp7f30h4XHZBM
SZ68iHSTWqAWVtRVLJcVcScj/nV3iJ3lsZZMKRJD1mEACstjOEyE9GNFFXBC66MRk7EqB1UiBSKx
0eDHtkaMTNA3BDQtRetIFEaWLLzQqjZpXXIEBtsz7WrM1/2gVRHtfbmoXeAambxeqqnBwcO7Q8Cc
UkctItwiYhqAmcjkMtjTM5oZyUJnaSGPkpH65S6GHwkzj6OH1HeTRhu9aRjlaKdDfjXcakyIdhhT
u3i2Qz2/XHh62U3WkaoJrSmXC3OWCsXN7CF4dYj30Ve8bv1jhhH+tpaMLOCNgApNE9FqIX/K6piQ
u1YR1oh+u7FdtSCu13Ow9ToejQLjNi+TzkI4oyWNV1DeKndjT4YXoXKNedfjP0xQkxcY3wOzTZUv
VrWTo55hsKQh00dfoNAeUWz75PQMywNHm0ROAVIQTu06fhnlRY+GljluSR3zjGV4Urd1ksutR6ZG
24h5USVjVTMR9F/sLY7nsY97JbT7FKwAgOHO5ehwKjG3S+bDvsgMyKK9cZW1VyA3jF2yZNW1bvHN
/X5F/9VolOBwimJIxfh3UslcynFBbJUYfpyV0uWo5mhGkaqsBi3T91HSvf9+uB/c589Xx24WkrpG
5K3MxulkPJJHCCKJGt0flrC/OjZUyKoyemty5cZZemEkhda4I+3v0U+kWS7u1I6uq9chAaSZ5tRt
BgbFJPyoq1t9L/dFaxDdh5HGlQbg3nvNCUvTqzOJOpI+h3H3XrAOW38e7f5vnIKG9wan3/vf9s9V
+7cVNeHnLi6LfzsO9YqmlkiXqPvvn3/b/vn78L08nkI+/cYvOiSSV/17M1+/t33GP/0zIfv4N/93
//Bv7z9+yu1cvf/7319LJu3jT8P3Vnw838COQ3aO0QEWBPw4Hka2wf/t43h//ZzDc87P+R/X/o1/
fe97//NvD+9t994Uf7vh6p6//JF/HqE04w8MXkjpsZKBKeWR/I8zFH/Cg6LoMp8GfhF4xX8coTTt
D8xyIJto6tLp5cT0jyOUpv5h4d8hTEBBNIRTQ/9XjlDqD4/6Px/cX96Ljx0GvmOtyTBsuGGOzrgx
jE2owDWLy2rZcHDUQdQN0bo0hr2RSVeoxO6D3vT6UNm2CNF2iOtS0fTUURvj0A+pQF3n9U57SHmi
n2x7Ir4eeT8CZoIFUR+o62EyHyjFH1NEk3I3K7Ei7GbWL+TUif0kXr5nRvioS1Gxmhd7PJeyYCQq
c3blLL8eK4vNHfLYq55oGxeYgb6tFLaDToeIbR6Z2x0nIqbKicmKGzibXZNvayIYUEiw6uNpPY85
2z5LgcdZIDacLL8p+n2b2/rKGQoUpFF1qcfa7JIXFoslbm5LXXuOmvhQ5Oa1HNHON+TG1WoEGPzl
A4Kew1LG950TXyWScs7ssI9idd0gM/HztO3PjcFu3MFgJULAtxC5mPReYzlrXe5Vv2jlPXjl73KQ
BC7nUxR/k3qe98v5vLAUo3mbXdbIXoyy/N5G2XMbmAf8oCS+2ZLEn0upa08N4Zfd2LpJa2+zyuh9
xZpDDiHG5CvD7EZteqZVYeoGhXOTBtm2dOyLXg2Xdd6V0zvhlgh1yECOwMALMnmRHhPxRBbwWNjQ
HKdtwKYtQDGguoikaO7rDr0n66KIs+9kdC4iqXqSPwtCPVULm4y5lCscJmickiSzPCQM+NSRb7Vb
Fb2lgKepH4qG/dggJw2HDM0Sfas3PtaHTUkw4c2ovFjFTHJR1Ma7OY5uolBdSnbOSEAN3AnexHeM
xix5iOPlLo+sdRuH3GXAtz5m8vJyjvTyvEPccbkY8PIGaZR2bD8e2xb+Yl7xxB1V1YVWr7qc/MJI
DbDLDdbOhrjjNfA4z1plPrckuVhLw3TXdtXsKtgt0G9UVBjVXpQJpS012zhWfpEmqPmVxWeG8xK5
55j3vejjFeYKN9G6dY0bXSD0c/si8glgElFYbcsQydwRkQx/qq+9Ej5ZOxdXxJmuG8TUQ16doWx1
C/lxwDYAiNTn9OFLQegSYYs8p/bqxODlcC4B86yt5lKOpvXYUTtDCXdIe3pcJiwh7V6PjX0xxX5g
oyyVJOUC078quqN5y2pcKifr5u7H9Ph/Zg35tDz8v7Ee0FXAOQUfn9BoSprUP6hJ/OfrwbYts+e/
Hcrme5mlHxeBX/6cPxcBWHV/QKakrMHUjZtPo5j9ZyHtx58okOcoIUFOxTT7j0VAUm3+kU5MEvEM
2PJYCP6xCkiq8wd6eAN2+LFewk7uX1kFPm+WAAP+IBRSsaP8jBvrlEyNNpBjHbvgh343NyIT7bfl
CzP1yVb05yGOlacPjexO0Sid4P198Oy78Hn4ll0gF8xoPRRf0SQ+1+R+Gum0UpZZRxuSzUil32wu
sy/2lb++EIRGfI1wiQhF+nwhIUfFVI/G6AE6Ryz6w/IQrOTb6vBVHeynWJcfX8qHgU4KYboysV4A
QXgodFeLCG8VcPEU4bxEq+0gtJ2x63bVWXDZe4not7PXHDR/JnTXs1fp1vRKQs1XiuV/eNR/UfD8
UVP953bhr7v74VMd7/6H7zFLphBf0hw9NPYGIWS6WZXvjt+vOp8u0vN0PzxNnM2Ur+46b8GHw8PP
wx6f4A/DRk2g6rXFsPJO8ZrbabucIySVHtq74UzZBaK9bAc3IVN7t7Nu/wuXDKGMDZcKks78KWir
lhJTT7roQXktkEo2onwq3f7RjoR+S21Kv0hX+DeMUaQvvx/5cyn0z4v+OPDxpny4aEdt1EZWjo/a
7FskujZiuX8tN78f5ET99fMoJ29mqw0RkPEheiADk+DI6lEmFDAXGIkYkKYNG6lYcoeviII/YgBO
nySLfAV4bAaEtB+f68PVDTGVFADB0YNOdmzRdqswZMs02kcrESwyoY8anUPLvMqNJHPnaQuWrxV5
Y3ZnliJliH8tQi2HvnFZ+sp9pugHMDqpl07WTSI1TxJMC3yJiZ9T/xCxMq0LVfpezla0sUosAsog
xSvKYF5atA8LnkNfWarwi0PviVjpP+7uP6/yZLogSsOaJ1mNHtQ1YbaX4X66xiN6CMVwP78oj2Q9
fNWsP/7E393Xk3mjSEK8guoSPWg3uo03CA2a7ud+KOwLKXLtb6z+v3+CjsvQb0c8mROCOWuGplai
h9oHwrwJaN25vY8l4Vx2Lex1jj9cLiLzcn8SyozlzGtDHyPXkG6ovlC2GjfROtsitl3z+/RC8tSz
4IuJ61cTCNUNGpaI5I6nrs/v0mIPclR0fMbmfDlzDrmXfNG9/wGcPb3vcDVYE4DSwpBUP48wd2Wt
6U0cP+Rids11M4h9el1eN29dJRZRu5L/OiaivrMfl7PImy+6B5znlEqfurO533f2ytzOl+qNzHSO
Je6B6Ff/qM+l+L0lM+iGlOINjoLgPXGdx1EYb6h/U8W/gp562b+ll4HAZ3M2C85H0FEunzErfjEJ
/0A+/e4KT57lLKoVGS5m9IBK1I+2xL5fSGJZ1S4g4cWT/fGaLX+6i27sLWXXebUge1Q9srFeMBa4
0RPxS/y3von8Xjjel1DLz82rP1+1j1/AyVc8o+4vdCWIHuZ1cj7vaEa39+mmXw8btBsW+brdetop
O/k82mmXznn1FYz3B9Pxd/fn5D0ohgoPTsATgFL6XN9FjxSpN6XbnI2XqXtrbRJvOrO91H1odnjG
3eNDUe9qt9u1+2jVnE1Xxcvl8+t0lfnxKnMT91vvDp72aOfcrQgm6L58UK/bMwzY1X486794jX9Q
zX76+Ee0+bEvq1Ai/fwAYysBxYM+/aHzOq/YUr01186rsVKQyyYrC7upqHzzBkr1RfyGB+Iu9L7/
fiY5UbH+9RWyrYUYcwwwOY0KVKNQmm0ixx7ie/VefZeu9TfQBd2uyP2U4MlcGJoYv9RdHMugP134
h1FPNhdLG6aGVuTxQ7KqLoyNJC5BCayj3Xj21St0Qgz8+QJPGsYYUSv4nQyVHgqsQxAjRLCKt4Uf
HJg4yy8mPfVXM7P94cpOdhC15pSpRcjyg74Odlh/vOAQuJ03nU8eE9JhepH8+VHeth7bRzFu25vU
s7z44Ytv9Zcv5odPcbLDsOYcU1rORfNSrsd1tVnW2Ut0Eb04h3Bn+Jpf7bG9JPvggHNgXv9+9BOx
yl+3nDbhUV3Oo/3jzz/sMwosQEoecA96f/EyL7nIvPgs8yJPcolD/z4+0lDyAlHt1DNM0Z23p5ny
pX7oh3bnp2cM6iz4WfQ9hNh8frnm3gmrUucefNu+wOsR3272L/er+ABwwuOJa93hrBQv2/2LJc44
7wv4Ka6vCn+3rkQkLre6m7sXqgspbJeLb+YauXyyyte3zCHR6tpP3c155K1SkfPztpe+zvUN4uU+
XN3k4iLYsgq7qzO3cBuPvqHYhwzRiqervbU6K9dPV6m4WPi3hlhZwvD0tSyuJi87n1b7i8Eb/dYN
PDcT7nr2Lt9Xl4/Xr/58YePk8pdVLPYXsmsIEiTF2eCZu4u97j/dRq4mvtPVFvv7J68Wt/c1v35t
vNm92C9C3+ZiU4rbTDC+UFaa+LYKtpKf/7gBysp0I4+f2vJTF/F+gZI+F1ell4ubwyze9k8Ll+Cd
SZ5/fSEacZ65fOytt7ra3ZdiFHuu541E99Xd5i1c2Xy4zK3E5g4rnvv2LfDvn4JtLEr30mD5ytyb
lF+X7gX38vh0TGcvfB+hKETONZeuJLaGuNrfeIO333bidj2Jp3n9dOa+UaDjfz1NXJTsLsyarOUO
n7xdXzxxUmPP5bir3F2Tyb1K9524NvlW50uTn5K7usd7t+Lnd8LHDSjS4y9efcP317Zwp53mujf+
7mCiddxeribxuLnjo2ruenC3rbiMhc5ze/5wuDnL3IO4PF94nM83O8eV3Nrzd+c7//rcFjvH+1aL
s00vbhp/a/jnDOKy0xJuwOP1/dn2Wpcd6cL9WT/qQueJu8TsurMF0/u+F4dC+BuDvQS1Pbd3Dzeq
2PiReFtWBjdU271G3npcSTttJ9TVszjczV56G4qnyIX9z43zr/lPJXbh8btLxD1wFw+nmgsLTpz/
L+rObEly48q2v6IfgAzz8CgMMWZE5Dy9wDKrMuGYZziAr+8VJK9EslvS1X3qa6YXisXMqIDD/fg5
e6/95QTRodnGx+igBddP9lUHmxC6ZTgF9uV8wy/icwZNcLqkYfQdhYft17XQic4/T2NwIKfUf2JD
U315G1XR9gvryK6NTuPhbglOeH43U6hthnCX+7uTwefXD8+83QvL6nR5nMLNEixRFz49ny6W/7qj
SedPobtVt9FuCB3/+XS845PnIRVZ1ATg8/zjGF2e89Cvw2/Df3j9yUq+vkaO/12G0e7pOYhuDwsL
8Lx94+sr/e/n3av0+XaXMDt/3MC4889vSfC2bOboEA13S+j6azRFyrYOhZ8dsYnwvfAomKv6yWbH
l90cGNqG/NTrzxsDLySC/vqBnqInPt0QHeLg4e71U/rHOez5QgjoC4wNQJL947PKE7O3Ll/hnRMW
T6pf7Jpzd6iCQ/9vbpG/YEr/1f72p1Gjjgs8NVv2N4ft5VU5vq7h56ln1TzzpHhh9yI40T3lq6+D
z8ct5MH9D9oG7f7F9W+utesUtRsjePh/qwqJJOIirTMNNP904jZZrFnYNFI6B9VejWi7xttmj5mt
eMg2hLiE8mLvXCgDkRFULLh/ffr8SdP52+nzu1//pxPYE56wzaq/1oT63Xt9nvcO++AW0eQ53tkX
e9Mc8kv7b57G9Yf++WFckWWw0mwai3/+O6siTyeSTNKXvkubSFjxracjalK09qMiS8yv1qYOEsyJ
/67L9z/dPZGDAofjPm8BmP7jKYdxrJYamM4XGa179dv9Nt/kq/7KjaQ5ObfKo/vrleQ/ajX/beyH
7qOARfQXn3nkx/iX+vsvDwPTyH5If/R/nED+MuX7x3hy+1Vfh3z/7Q/9b+xS/27hXWeif5hR/q34
/Kj+OJKkiP2196xrfyUnmREkwjaoreSA/b337P2VNE6sdzYNPYaU16KFYPGrUNPU/8pEEpnhNUGV
fJzfDyC9vzLAZzap0oBGe8m/+j+z09tfFyFt/V9nt7/98z9XUIKqRblJk/uaj0740H9DLbdjm7bV
wFgjhr9xl1cDvBpnypSoLhrUJb/7Uv6HX4a18A9vBr8OaxhvBGhIWNlEc/zpjtNaZWYmSy6CoSP4
evWG9FMFl4MMqx/rk6uYV1CFe0UKgXqTn71Ruoj3En06L9liG7uyKuKVSaKVXeZ4SYooIRTKC69a
kTsoIRjBxWCTVxIbXnnszaGswcE1cj+NJNsHKRwqzZ+hSb4SVFnHBCrF1uxPQADAtsVaDZFYz8pn
S3RMurQuM+5yu6vBkJQTn6VFVJbkqTMFcFTAdSimm752MSK3JB0hZlnW6HlBb2b4j+K0aVAgdhDQ
giGP9Xe0OU6LvNARzz2hBRqmjQLl0lyVs8t/Cd0J0dlglCETC8UJ3LyZzklX1C/9HJfHWjbZfVI5
XbbLDPASAQ6qZmSM1I6cv5OpK74ytu3tNDl6EmnDok1fGYwtOxqApL8ntWddBKHIxmZhWvnq9qCp
/ImUM0RDhS7tQFmr9lmV2pzulL6cJn/Nk+XOyYeqDKtFZ79C8Ni+6aYXv6Qe+IiQWptYGatSe4II
QYbQWFKlfDfVFIChLjT3BST6DDEC+sxnWS6p3NTmwlB3bPselgIa5gnMqqfdoY0pjZ05WL0VOqs2
3mXSsEHRyrEcAmMEmgajx5y4u6CKGQOoKO6RVduo18G190jEjABpUjI8BJzY0CO2yRx+FzPzIFC8
uvkB70PRg2IlfTWy80V0m6pb2ttFDtNn1skRTZO3DgwV0xH4W2n2E9ghSKBPpmp1a5CvMLSmtl3F
dkjkoga1lMvT0MiKZ16ZyN3g4U+XKRYFYVJT2YHzErUVWornbCqYtfPWGMzuK23UuopMfZBhrkun
uIGwe1Uodq79M8mUDDUjQJzHKtH7FNgIiKZoaWAl7jQVuKUAozK+mvI6UAWxo2e+wcBTj6AmyXdG
0nOLktM2qDzqTh2CpHVSmuPjgsCV2Auv3GNPNYu9bTI9CFgmyqeb2Y4IdUXph+uqQ37Aji54siLO
hjB3F0DPgCeaaw9aaR+MzmJzMLoZaYBmwEBDZm3qM4H3FTzjvpXzpys9Mw/aNkfMRhO5y5HjGPiE
WjKSdF9tljz3Ry3vS59Lmvz2xqwpfekWvM18jEfLmGW7s1PR0+0ARU93VlkaEUh18ZTAQfysYUyU
4yMnEoYxtq6uhn/m5ifHqhugSsrsnpFF4pYUq9X+XI1pJM4k1kbbd9EhUm066fDRoLRP+aFJ7UTC
lcW7XAZcTLgqYqDuaeokkQl160saVjmcsgaYwWZuur7ekjefWgcPitGjKGQjI2SEpMFbaTv8KMQK
QHucStU4DUuf05abJxexQyfGxDf6daWdbxf2+2orXHNRpOmXwXaWZyftGWAVU3WfeCLnptgV063l
FZYWrfAD2tDKDec3pfl/dHKfUkDZff09/Msz+tJ8VQ9D9/U1oDT685/8X3hQU4z98+Hx37AIdd0f
tEP8+d+GxH8lYxWBP9mZDGLJuP27UkhDDYQciHOSwB6Gx9cexu8OagbWnO04MRCfXROEfjNbcIab
DCmvP4iTjgSV/+ig/gXu+4+iErS8reM4pYSgXtBUMMB/rO10r4It0eU0rOJa/UynzLk1Z8hrKKDr
YFWxe/ccF/t4cNynycEnEI+t8hS3zU1rqMnWQxbs4Whi6yaAbpnQIUjXN6c5fZ47DpSUWXeUsOAA
+XhVkM3Tj1Lt3ldgeeGkLHcxK3TrGGURzaMnglWv832B2DxQe8CWU2J274i138ENvjUSFQeayyO4
4ifVFujEh0Vs47Y7am7J9XiunhpbY3Yrs6+YQ7Ct1xKxnRmqhSxfWuYnUd8uzkHX62ELbmmJNExz
6PZ61x+0efiBhveej1KeprwKZC27yJNocqpr4FzXLPolWd10U2pL5le8eAHSJs5eaU9hrKDiy+Vw
ZByubJZkrKLVtdfNILskamrjZ22ucZgSuuCThkZynpgeMySSRAD9jHPlxZwIFoYPZH0rs3Zw51Q8
xnln7tiEd16NIEXJvTZoymY9rOQ5/Tpc+o/e2se65H9/fhEp+P5RVv/fvdj/HxXf1+H8P3+p/fSr
qLux7/9YgV//o1/f7KtmjwwoAhNoP5IfjWbvN/mHbvyVfOOrz4X4SegXv5N/WDb/CuI3YmcMUw5+
wL+/2ZZG4a5zSuCgw4ln2t5/UoLrLn/+9xfGK4WXV5rfgjyRjQc71R/fbcok6krIcrC8OFOjtCvQ
Dsytsy1GUPFJj4VwtR0otiPT91Fx4e0nl0m2ZNXjWimObQFQtzKr91YFrqR5Ky9obQ0BNNC9txLH
rjc6Inj+Iii91DtCEpcdd8XiwVF4rwCbw/SZukOblxaYO+WKpsNUBScRXzilYmgtSX9wq25rl+v8
FLvK5MPC9A1U0yF/yg48mdrgzbI5QP6/bijzqE7doaGp6WgjSEwLytuayB3CqrfG7O8S7huQn3pa
4kl/Idbs2colvslYqDca6OiwhZ3qq9jL0EkNG0Ifmq2NQp16UvbHEm5/0Hhesql5Qn7SJvJYpstP
KSo3qp3qMSmuzKNCnnS16m+zSWm3KNKpxrSuPlRJZeyBErIv9Ua+s72yPrJG6D6rLQ1eNL67PO7T
nV4zeK9UMR7nfIQynztCbFwTmHQNPAGMvrEqgSd0O2D8mj1rLghsdZXrI9Bc+5gqTUy+5wgrDjb6
HlhqGQChvTGtdPweRneHZHG9rwjsMcFQBqLUKN1c7SZrVyvA2HWDgnY5ZGWc0xbrWhEl0hlACrtf
LRaNwq+cqQnGuoEnJar5qc3Nnx5wqiM4y3qDBN4+rE3c7OLV+7CU9VKRoxUYZq5vpgp7gLLm7UVU
nRopM7ASaXFn4SAxuC90t7Mx5SfFqSnmvd3MpsoywJYEkKgeQtFnTjDHjgfIddwbWHj8WBlhFtWp
DJs8t6BMoQhth/QI6ezdE60SNUoa1uYMOXb1gL/JEsaXUB6XJBtuM9fr3iG20D9N2mIHoy4+JnAd
AXHB0vcXd9qqg/2BkQrTEHmimnKTwPY0izYEsp34M8/RavobKRJynewbKu9DUpUvtnJND3njWXT+
ZK67rNOeoCJlPmB+vy2F4i9t55eJuZu4bl/KKkVjiEZqFxtlG6lWUV3Q7Y3UoCOqXB/9msfrafbP
A1En2EacWj0UqWyP6ax0TxMKzALiecyrtc0Hswr49o9d12XXK03QrkSjZiPq207yDTZa4Lamu+ur
1L30RmL8yEiX8xVQ+gg1xz5CnNpsTFVyJxDtMsC5BkGqqdDOe6s1W7KpWyeqNSrVEplqOUh4fTkz
VrPKtAOEeM1HVwIgEMgx3qVemiwScFQ5KOZyiMas39apUYdVoWhEVekTt7lMDfW4sCMOdbxpNcKF
ksiI16FJslt4Ti35ICB8IYbTwZsEWnpjnLf5OjrIn8ZJ9aHiz7csbsjD+viwJnBB7Vqp6Yn22ase
9z1OjWE3ZOOhIB8o1Ool3pqtAkKydafCn8bCOkAYr7luwegppNyKZBZ+oSZDIKZsOBjOh2O3znGa
WhUYdJ5iR+rmU9eNV6Cg43obx2yqcNS63PfsVblLdTiYw5SxEwmdlrec46gDuWmL5Y0kExjiurv1
8jLeJ/i88gqZLwGc91zY0DLBYgtKoN3hbJXOZgGvvq0QX92kvZJFuRt7B5A/3F7sRLPOdRMr94xu
lUDAi7mtG3F2dDYHS+XenNrKORPedwNLAKZAipEnf7c62zhBuiYfV7dPqiOtXe+I6++dkJW6UCgD
BcKgr84VlNVpHC+wB+ubzKqGnZjTKgANfc6GSQk9r2/PwrWKJ82Z3EAhghRU4uD4s9LIQ+c5TdR2
RrM1jF67WXXL2aqcN2gicpPrGWlCqH9N5E2iMCMzM7whmLjwpD7sqcE3u6nYFHH/gYvO1yVjYKFd
Sq98A4q4F+v6mF/NtzQyZxxAWWUHmjdF5uhwhC1B5hH6S8lZQv0PJhjSIwA/2zH9Jcak46U3cdLx
u/VzMbu3iZceLMDYLYoiVt5dnOEpHHQAP5aWJSEeH4Btk8WllxihFC3P9CJN8WAVXlBkC82fbvhR
L3rhF1eKFjg4f/aK28RhuiXnwFSoE9mcgmU0f6pZs8+0zylzT4u+EhIgBiI/RZuKO0cY6sWra+Om
IY4PzXu91AF+e6If5lJC5a6L/WJL77FJ3J8YQ8twUK2nuJnl1mq9iQ9Lq8ivpI7S3Wqn46RNOCYn
1L6DKr5ZYe4OzxH0N6tt0vMV6c0V8jqEHq64Od4gKsysIYMo7+ILF35IvBCLZT+DIDda7bhUw0kX
sW34Wi+TXTEQLae3EEF9tHMlVGspQke27n1Tu8mHYufas+2mnFVt5gxbsyuhSselk55mUNUHr4rb
0woc6HXIjN1MGOkncqkkSPrM/uxyQyCbFqwcT1IzGLMCBHTQGdDbtNt+IRjvm05Zdm1VtI80Q7zz
4qjNpceRBfQ6r9FN2Ha1zZuyZc1d/z9bx5vSoSBIPXvfjV4JfZ5Mqts8s151nDV7+JpAfd3pIMjD
fauRpYd1Qk9qAfnt20U33nUdOd2Qc8N8UNYfK7lhsNh1nKGzGMsbofXpu2Tr39SG+1DHtDpid/iM
wavhf8PCVqKvh4y9avvEbdqNU3tdpNh2+TlNwjuxsN5rS2UekhNmTSFlqfs2LQpuFZZ7L8rROReg
FIKlX+0dZspz7Iq3MtaH/dysb5VV7op56HghRtXvusUK5JKrj5KYrP2Qk38Bw6XaVNZcv5RlbRF+
gNvVGkR7wml6DeIi13e/jtK9mQWqLaXhSGucTtmktKp8VhBXlGpYb5K67LZyFRVvVHPJPFKwhjxR
A7YJafumB60xwzCZWU23owVavDCl4DrjsYZwfzrLRzrF9VtFRODGbNz5EA92U5CNhaUDgT6oZaNP
diOAmQju312O93XT9WW+Ha1eRJRd614vqnQ7arJ8LjV9CqyB02uSpRulE1D2vm3Krdcx6AdJ3+fd
qU8UYOAUlqE0rZMycC9bB/HkqEaIOhGSTPneiumhyElzUZ0NqWC3BRo1wIvxbaLF6Z6HaPmkzYhQ
00o1EuryuK659fJLv25JF663uEzdlkwlEpKrQ1+J6ZYQEQyFtcLTvCahlenwma2xPK89MxL6P1oR
WY1bBYVIbnE15C+OYlpPRllrF/saPYFPf6ZyVgcfs1X9WPAt3niJPoSppbZ+PTk4baalYwwv9Tyw
vInyUihYyuL5Z47e/9i6ysZYTZjfdIv8LC5/JMbsDzrxBpbXbJxcnjtSFL059m1b4m22d7XLIrWa
5t6Z172ZL68Y1/f2aAiqATPqbRciqnnQM/cV6/aLtBqcLupZOhbF3ZxsVXu6ssUxv0FfZXA5ettF
1NOujMVzZlvRspKbNrXjnRwxxcVlT7abd9AWNXRjGYdySqftuo73bmNHuVVsiFzG0fFDHR2cvuox
r5bC58N07xBs3sc63oui4cm7cJLd8ttd9E2coRgigYVN0D0bTSYD0iRO1UQP1B0OTEIiUScRGYOI
RFFiepodNKtGPJt+T6JN+TXJAvH07MyHdhytmyYfVQIN7OzYK1D0erk07PBmmF1hrFNWUDQlkMqF
I/qTktiYO1T74iTqm9Jz/s6lrgemqfO02Ov4SGmxo8/wwoABc6/GLraCP+RAJvZAq7fl2pIAYS23
Bc3UdC72TpNGlVp51PF9EoK3L07O4Bo7XCTabVOl2a5ymvwWPPZmTORZkdaNQUf7TZNT/T5Y5jm5
Os4zOevbuLwatdJKbgvNSO6hNasfcumKzZpnXoRt5cugyRpVs4OaWiRjCBSVHm/syMuSe0vkZUSX
e6tlXMoSSIA73s3FQNekybQPJy2aDQWU+MroXkJ2V7PPau3Pc0V0dOvw6kzTi1pl1ZOnNRtpZqFd
iS1m3gDMrc+hkPgMRmTg5M18Btr60660hsZqN5wJrmt8A9s4GPgJobBlfwmNXKFlqskPaayNhPF/
WurCbXyzaa2jpcfGIa3qr3jsnXBdFv3kGclTr3fHNDZr6ID9Z5Ytw6EcCyPSMDJuUy0/6UOWfBD1
hAcZJ1UGGNfs4iDGWwok3i4/XFXtj9bUpZvJXaPcgCdM6amjYS3EZe6djXQwlPsce+VuoR/TW4Tx
Oat8WJbuDoczmPaqvautq5dJvNIeO9ndAPsgST8tkSNkTsiEVrydgieO4w0ntDqmBzqx5smdqBfY
jlJ4teTJuv1gh2qp2gQIFjdxT+XmtRUws0lj+yOs6iXuoCeXZm1/VEDo3zpTC6F9h6uBcGDyHG7w
Q1QzLxGN9VwyoAi4BmGhN4DdCgijnbfrOH+2hcVLTUN98ke3PpoyeWIGoRxmd7kDn/xpm3EVqaWb
b+2JUM0aXP9ofblW/jFIvGjNbDiPaa6rG8uijAaJvDFiz2AiUHOwpeV8o9pMEtq8uKWtdoljxK36
YOw05WMqFb9Upo0lTXuX6s1hLpVbq7KLj2GekJLqWbHHsEI1q/D+wXm1wQBfxcTSMh4xTQIktjr0
tMZw7JgooKBtSaxuNDWgf/pjTLu94bTlkTjS7GyuxRx5To6bvhrdo9S7By/nWmPFmKTxlb+7MvZ2
7uTau9yr0DAP135hprG3euutoZRP0PicaDKbUwpzIeTvczDS9nk0awxeytTt6G7UeZByqTuSksvV
ihqfWMbVJHiB1xPTfJe5vquWFMul+eRi539yeq2n/NKVPbz8/sUkXOVGcUAfkJTgMIwqh7thXAho
MdcV69oktKudkhtqoVlAYktd3KZNkvitltahFJQcg1VNNzXH/Je3lNluGUhgsNV0uSkt+6l1qmZn
6EX5SQRW90gakh61awrRrTTsw2Qu1caZzTxc9LgMSqMUoRfD2jB0I2bPMfJNbVf5a1tk3ltjlOMH
lBXslqn1lemjus/dAohK7bQbJWvoqbi0TUTJUG0Sar3rzXLcOjOnTi1Fc1Ddpd7EhZFHKyyOz1w0
yhbmwBxYSyNjPy6U5p5HM4V94TXMTFMRqIs9T8FItxlO7eQ8mCPJH1g2xJ3MauMeRljahZ0yl7th
mrlKjTMyOGW5Uqqt8RZwRnPLbdy9qStVMhcanOOsiCUoyGIPcpeB35KBWWjnngKkrtdQEU0SYfde
NoVjp3s3BQ4wuVp6igF3hyW8zBNk7nCBXh64cdYfsjjBLdop5fTaTjyGYfaWvanW6n5RrYe0aLfp
yGpJCHrbEHpASsks2Vqr2UTlW+kXvSN6xJrkbEaAtjO+QjJVwqZd5afptM2WEgZJlaZibOi07H4U
66uhlqdEju1ZLRo3MuqclZk4OATrQfvZxh2eWi3j+MdhVnY+yWvk0tTEUD7MxfwJTmUNvLJNHooe
sX6yIKwPvSR+0xSdEbUS00PQuVtf7/RQR4RSRmVVL/QIe1owcyydM/EsRqjnyZueukChmVkT1tym
J09xoIBbsDj9us70N/Ax/S6xB3TOQ8P3ZqZvZtkMfhqrn7FFlInO13Ok3hT+Yq7px9AUDyJe3hTZ
3XhxTFSsNZVhO+kYYm14rJWBEJ0YVkrRSTO5UyXrYSldZzc5mfri5gpjO7Iv3AIOhTnvW7ghHgNA
JhFxlhBlQBpcOC90LoZJdXdkZBUvxqiJXZWWGt+Yth47FvcxHkR6yRMTM0cmjBdoFZeubcyEbS5m
Y25XpAtur9KSJEkvUqwmJsAo1m+kuqJGn9blbDm5xZ2uEnd13ZYHdTVQAySKsREekw3Ks8zkhRi+
6NLE4arN6wFLtM5MhVyxTJFHOzOUrdrq2mUpiUhibNxW7sYwcqJw5jl+bKr6u6ZMg71BnUD6Sg6T
1BPWtlv1LBqXRPFpKuJZUntl32lcfH/pTvs2MoNAV5IKjl5MFJencZFktKESH7fNKyuVQTpgyzY8
bxN3NqblVuBy5e+sOtTbeWEG+F1TXoNmfii0OLlBP6BvRpyr+1Uv5KbhHvJmZ31UDMa66yrRHUu5
UEaZ1i0e+XMunOKxsXruS01K+6SRQIWtgsJzdoxTTKzKUTdjjs+5Vw/DsMyntEiXS71QSHIJ1bd6
M+Du0BOan2a3AxIzoMirofbFDg+4nD5U3fkZL3TmREqFW6l+qbZvWmEou8azeZvmUvVbodGX6OPe
3mbkAwRQbWx8z+J91q0APD+Bl2G8HhJZhxNxioRDZKt2xzxsP7f9uqlzRBVV63lbCBU1lV5756UD
benh0trVSV2bi/SohBeVUW+L5MSk1UJ0jM6+1YzQisZnljR3R2HdlZMyEIKkvnIxO3iSItyxQrab
aVu7af1NDyOEq/JQlU5C3domP2ObB+EW9gZYigfep9N9yRb+oqneYZjMe9ViVF2Z+bcQVH703Ktn
AHtETYFeCe0Vp3xrzJ/Y4+NNLPP7Kk6mqMOFj0FMz8+D3qqYE4qedAvyNmxNvDW0U2Rj3gOV9I3y
UCvZUSVGAzCO993qNfFfXaDkK+rl0db9VfRHqMcd13okJvag2aGlOuXB6Lpgda0bV3TwArOROd24
PIDRH6IlWV7NzhIhN4tvres3daHG27RBwlAsui+gwG0l7ehdmlXtcYb1i89aHBYHY83Sl3JnjIQP
EKdXHXPPeXNsGf/U6XLKeH3S6G0/JsR9XU9QQzvKsv/kaq4BZqJP0OeYzMgK0jatRcAX9W8VmFNq
3nYxohzq6VQ0oaFY1XLTj2re0bzNmh9cg4nINJyBVNR0ZcsBf2P0TOXVetNPHXkehZMjAZjyUWuv
GgtRftpwodBLlhkJIiNpnHqwGIlr88tX59qQnhKwRFO6bmPDUrgVyBja9doWzU978MwzORJKfiDM
MBuxeqfumwZssWFWq9U/Zq/z3LDVu/STROj5oPcJKSuKJgCQgQGIGmRXz4u1oEle5/chId2QtfKi
OvWo+VwyxMFVDCL7cKDmo7hhy6DXpprmjcrV5KFyyAU0Z0PdEoen8q4OyPqTvnyQVS6Oa5nCqFI8
guIUEavhFE9kzygm0xsSq7TNiCHv1tO45uFPF0e1GYj4szN7j14ttESG/EpJzbtxVY6WY743wiro
qDDcZFxOJpyzXZyfg8mrNGs1vbDli0yQ8mWkpXxxeiCASD9NHn/lbJqhq3xibNqtt+iMfVYFC07H
fuaJBlFwkwiiUuS79Ky7QZuy/dqUdZQsMrn3IC1YTLh8S2EbUqo1f4rhNfgxaWKbmCmZTgXG7iqz
7Wr1Ue5Uhy43i8OUc9PTEg3FUTaFnmYwRyaNbjvrzDmKkg53NsQuGQ7tvdba9NwEcEzV+zFN/fxB
4Gp2TlfOPz9brQkwT1ZHMBZADclhdX0yVMe7clxusUeybRjXYiW3zwvUg8hEhTmx6RWSWk7fGukq
9n2SPXG/eWKREhuuIWw31Lcr+MBxk8fRXfdd5d1VQhrfNL1ILlUsklDUljdIVHkRjUrJsiCK5dFd
ZgcvpvoTKdIV3+zS7pZGtqvBZkRFrJL56jTnbLa+zJXTuFVG49Ix4jHtFIoYoUD078l9wunBih4R
Tb3Tdb/i5KqFtZ2PYU01QlKJUoX2KBjZ5Jq1G7s6hOczB8Jcbayf+OqUYR/3MbMij0sz273hp1M5
Rc0ssDuuTrZV5JqWzPZd+3Yo5RjgAx03pL4mxMADwwCbQZjR7NivHjN59hg1/h6Bl3GIl8qr2gEd
9HWO8wWeVlrdkxdZvDJ2q8KVgpYrcnXq5/R7bXC0FcoP0qtwsqAcfFOL7J3WPBD6Gho/q5tjnbR1
nHKtvS/0lOlJXtVXtw/36GFtvS1X/0esiyPdbkqfOnV/cvxhAmvioAQrUbhxdcoMaznSfZ+jTu27
B9PO9dP1CQ5OIgKrIwZnaIt7VVWv+rbV9KVCW1IWMTJypcDDACPHd+Nr4k5TAYrr+9CZ7DRak2nf
Y7jy6zL/MZnOkz1XBylwayr5LjEs2tkip7tXuMWmLbtnl+lQlPNlUzJnCLa9mNlsq9w6JnpJXgiz
vJC6OHHVTndW2aNaN8l1WjtXvvdSdR7AAKjPMstsPxlaJ9S5INxXZQ6PKs/JUXOZbZjkHN4wahT3
pP4SccSI6g5IznjTD7UTEo6yg0jpbao5AdSVqtDIkDMXjz2FYli2V1Jk6Sl7d/Cyh8EFusa6Gwff
yMD0ka29bEiiaUL2PSMEp5kfE7tFfaboPzgt9W2bSc73jmEmAZu0P7w63g5t+mC4CvGYpbVR7C6/
aQQCPdkI6tmif07Wa/dNb8Lebr90bdiTwcVZX6bNUyfc06D2RugCDiZGNdQbJazjDmib/jHiNY+6
2Q3LLNHOeqLWPyprxFvpGEUAP6UIK4e74IBqb89irM5I7K0jqtMubFS0XGVyH/PBD0nvBUt+nWH1
faGHAPxJqscKeSSIEAjOlaDXZC9DW/G2qg7nlzGc6lkxD63dyl1TLyGpuNUj18I+MKX+qAxkLzZW
fVuRIhS5KeOBxOutwOE25Y9E8ySChEuzm69BgzG93XKMuCJVgiMm5o6kzD/sUU8Hv0LYe0dG2+zD
qlS3HT3f3FZ+KmOCppOfxmQzG2DEtN5Jrzqyz1zUyMyI2/lktsxx7UU+D+P4NUjkfHXFHb0vuBLU
9aubzAvHPp1YvTD6W5Ing7kTBy+W0dDH0dRrIixpGQd1qz+2ogyqITu2re2lFPFyvUvWDIyOXdQR
GWlGkKlNKHJ50/ZailOc/TTu4LsNZbLX3TEOnSvzLieLh1sDXW7F6P+LuTPZshPJ0vUTEQszAwym
B07nfSOXXJqw5C6Jvm8MePr7nYi8WSFlXmXVHdUkBhEhnQ6wvf/2PM4lu9n0GMxecUVz4U02d3dJ
52W3GeYvWNGKzJyW8MUDvVIQwdp5mSFLTomx8vuYBNUILS3QrVWQObrSLnE1LmDKAevRkq2fKyiL
hDv0zDd07xtHhNqvL2FhKszIR9wFF+rPgaQ5mYH2Y5Hm07c1H1mnl2R8KoKtZWad3ZVqngXEVMbj
nv5fgh+NyJddtukvLoDgtRhmAOvROwy1gxTYuQbYVmGaMX345HY++02aw14vLerYxsOqXdfXfjrR
FUW2IRPSUISbZdOMtNIXZ3dgv8h9k1NbiYeuDvrraeW8St2ljIKs3PgRUd1GunbGN1cUzinIvc/m
8qgjlIjaQz1BWHjwjVUtq7PT0KOJIi25jnV/Rb+VdaxTAMrC/zy048a7SjlZcxojaKzYdxlP2WK1
1K3ZSp7/6SlJ+2+D1Hwjazgu3TEfyydNVWExXwOwhalcP6iOWzyD7hVeG8XtK+2piArIdM3LW9TF
kjaR17IFT/a7Z8sFRcko+VAW5You6O9IZzQBgAcjQVc7eRyxQXuzuBsXH6nxPJMxGZhP3K5Xxh6f
N3/q6M6knG7wANTmvb3OUTXXe3owWRWKfSvxJ+Pt5faHDKazqh6L9VBUCiSBc2xoeUpvE1rWStJ2
j5jcIiWJwCjJnZL7kIOJzfU5cFMKd98Rh1VvvPN07I6007JWXsrO1Zl1AHjBukqFxqnD1+whDs3j
8igYNM9b4wiCzSfKQqeqyV4avSCYtcZsX9JwGgKUPiAp9Y8FRVB36YiFzLTTKXdhh4CV+A5tOqqM
dUxJhnxIrGwMxeTzuHL89F5OHVGtAZpetDdrJMfJPnkxWFQBrHgrjPyidYYwpBHFmXvDKW4yOjwf
FGKGcMxyCnG7icm/4TSzh+GNKGDryKPxfqszGVmQopzbzsvoQ5y0WVq+clogEqipE2GTCY5pX3xG
jFpxU6blviRBOdKD/d2vnfU+060Ms4UIV9lmlKCKiSCsWXuftmriBi7h9cDSu9U+eg0VbLlmBVef
FStKQ4MEOR2XFMxdfSmEUaaNpk7Dq68yLHgsUsUjTrHuIsdDniv87Bt7y77vGsSMa3BKsuFKtLrb
+8WyRej4qTcbaHUAqoyLnQIXew1WcVaZhJk2Ud5MbFB+G0TlzOrYFyRXX56L+XfKug4p4mdDqzKP
2oxSYlvdalODQTEQkXz1jArFPcpOErljZfMtVUIH1wbZb+STFnRNDWx1bDf+E33kr2Tem7BcQGXj
iQlDQNfkLiNrnwUP/BLWfcui8FmJgUV7jHv/ODk1ihuHLts7A95zYWEg5adIo/hqfyjWOihEzAan
eSZV2lpX51zkONTcFOR/CbLmQgC/wIRfDwkkvhQca7laSRogn+gmsMrnwOBEoA27C7EesStNyMHz
OKNwmmBTDs3rhA2/IUjNzr0Hb8nuddY9bVb2sbVoIh2So997D5mjn0hjVbsN0A/rAlL3RATPieyg
q8bZo8kxqGDY0u26xtBW7mx+LwI/U/sHZph83glL959Ek1Z7m46DIHSVn7/UgrPsOKdpQhZqHUwk
TPig3lun7myIPkBq/djgOojX4VC1E4CM4NQLKOjbm9zdmj0jaEA3t2sDQuuuSUlxlUF6JDEU9H6T
3eZ9CPq1jpp0SM/9nNgvC13OecSe7wYRL87t7Dax/+SWBXe67bUHug2bx8KvkismSaRngbpgWDbP
pVmIhErwGLle7NOeu0UNBbFnltIymjvyWPQF2BRoDMJmZSCynPnOHXSJaYL8MKSQdPxyq9ZUijZB
/Fy0tNqPC1HZgyOTs06T/jZF7bjXWYDgd8g/oY1LI+qEPyEfYyW4FL42fZU8rlQM1UQfh7mu94i7
vttDF21GYm61/HWvUOHuqk3RmBVQ7UsygEWecmsfK+F+WJv0weYxtIzmMeeCC9O4v6JX9s5e5L0u
mpcL/nkYtGjOji+CUBm7PJDTSL/fNMJxNVnwQiBzH+nFuusLyUPBA2KYYPIg0PsnZGbQmdt+AW7f
NWVyqe2890nF27wLNYyxIGqEehLWugcW1Whtyg9FjVzBdpvnxoo3WGId7DVFmTRedkBcrOw9ZziA
WdUN1l07jCmtkMFkEea3UGLRrG+VRUFrq9cg7NwpIfcJZC0fu5uZzoeoptaeHlE0iEavzRPzJE1U
kz1x+tTWDdnV7rGUf95Sc3JonU5SppxT2R4sz6TpQWzZIM3+sux1bHeE6xGnM0uQ+tZK4MBnJ+CW
MiiexERui8romdqUPKzZcsVc0l231Ice+6IZb/hGcDGqsvqcTKmk+aH1b+qMia9rzWvrKXPKHUrK
rXjAzJEYZIJbvx1h6/y7bOi+z5AJO9qSzB71d/ZgzXgzXJ7PWEnsPQ3W71U9MdOlSVQj2zpZc2AO
1XyZXB2mMgCa+CawzReI1+GEppPjU1sqstQcRHVtJyezeWDzm0keJvBYipuFGxUTfEvcOPYdYro+
9GS7fCBwT1zxWi+ZytxoS1frvlj9huO07uKHzSKS0M15PlximA6enosPTPpLuAId7ySwzkNPmeNj
11DuuLaMQmwfzlvS2+bateV2G7QL1fDeVGaE3cTumXRXRqNgKo+5mCao/yp/VKUrr+1AmtsWlSZ2
F/QteEVWPUa+1/UhyNf6WFFf8M1Ubsv+nMf+B3eWD4yRmx/V40yX+pKNkKR2AjfyirloIcoaYVsZ
lWtpRxakMHQFHGhk8e6juSdzeFV9/aNpZdp9aWN/tcISUfAPOXcuDzWkXLs0WNHwta6DkjclPfN6
UEPDfNQOt/gH5+wwrhfVR8lF6lO8oJKHQjbbYytrYBnf8RjGGrxVKTagtEUYH3ioaZWkMJx5q7KJ
WMg9tKt9t29Vq1HKc2fggXpv3XU8uls67/pKo9lwMqY2hzLxk+sl0bT5D7IuD6lmX8mmLXicPDFE
CF/ta6eHH9s7WT2rc+EYEbBNogehg7SPCBa/jpX80DZBeZ8axqF1Lm4M+fWPYpbTIS+nr03n3NMo
o3a5A0tM3Xx3VRWVdVpiaOqqoUZTJsBmqcPfTJnhZ3rKxK0Ys3Ni0W8S++JB5ct6mhscQTXZmD7Q
u55fU2baOJj2KqDseZyvbX4dmum/NkHyKe+hsNN0iEACbmIvOFOxvbcluB6z4b7NF2+8pFQVh4nT
cdihukquumSaQ0L8M5ac1brehqSLyCZzjkxB/t4rSdVPcoqtYxS8F85o/iKH9dA2NrbFzeiDSBcm
7YQRKIADvJqXxH3qUghQKg9i8XXQ+YSuoY3nj1tu6VtTx/nXscjZj9Yx8KJexeW+V/YUjgy3KZKR
Pr7BojW+MoA9Kr+bgICXxD9ZyTAfCzaXXU4GNifblH/3qqzYA3A/NcpZWIHX+1Ta3xtXwkRbZzuf
b+y8OXCR3nXtHA64KrLeubGa/jmu3TcfrouZwmFv7APlHFI/tg4LBQAvnoQbpq5+uyvybAhlV/RI
dav8mFfuvp0XDm1E9p6MJn8p/a9lryEG1Egec7/V6mtv9dXnhbIAgjkzPF+9nAk7t8qzMrW7pzB8
eWhqcT+ZfjJRAAJ54xmg5x3LffI53S5Xadl4HwuD/69Y6vIMYtIwgyrmYc5Ebcb7KrXlS1WUDPZp
htinm9JrnQYO5IKID8qy5Gdg1icbLuhKl9weLAjWt2pyLZTPWRO8VC2XSdGs1ZVsaXhc3DoI40pt
r2TNAnvAGX9HQdHcOtWaf8iQy0JL0Dddy47voxVfafB9bwOmX4Kp83sZ15+ncnJuWVfWT3iA4xMS
6v5xRfxzHFCxvHnsCOep7bp7226dB9T18lp6eX4z8OXe81SGu+jLEgSbX7Loa3PWeVG8jX2AIhhl
Bm0ZOb8BKB+VVtNNTR7ZXWWtxJBVRIB4Sb7vexGcmjGwP+WLfsP8O15T0CkQ2aHqXvjC73J3Je1g
cR6rMSnMqehK9SWph0uleZM+c7+GsKQ1m6Vnn1FH3xSV+VG75ryNCZFaJDGhKpnz9VRObT/vXWf5
bmoUYFlJSbIj10NDLH3kTus3S8/jfsja5hEfL5L+Ysw4sUT5qOcVbNH2xYGa3ADEulu957zhLzaI
DkLKUoZI6uITUk33y+gUxRqRax8Noz990zzgut2GAJlVmtsLkB+QathEe6SDV961hsFVqPytSSyI
BOP4VNIP34cyi8cTAFR1aKxJP7OByb3wkvnQ5Hw7WdZ+yWcoRmPRkZ4SHBq11frSWIqaX+ChMHDd
M2EMzR14kHOt2HyQFnDvr/n2WacIMiGPgwGkpX7WouAoGEpvPQ0Gvyrm4ZvqQnP4S12/VCVlCluC
aWCb+VHrAumJ1gnP72z+3ngkJM+y+gh0Cgi81bY8gOwhxZpWlCMqHrOoJoj/YAYb1X2VlpoQLhf4
ZVFDvUctVp3UPLsQ6gJ2iuqoz+weMMajdxZquh47ic6qjZ3p5NlufC2Kzjnq0SrOGYss6IeIz2vl
kBAspvnQBfm1i83mDruWDz7RVmFhyASufR22NrCOW+D79PLUf4i3EXPwqK0jd8QGBbXFH2TJyFH7
AaEnWChPjAvladuoEzZ0Dx1tBq6vaABRQkqwXg2qztxHOnCHXmrv9imnYCI+zbGXYBULUPMaUEae
23byBcyEwcjr7ecK8j5MrAR7tucNT+UQXJEw2oR1ttxSxPyebe0UQkbmN5ChAVnDRu1z1BJYe2v2
HaV7QiqyedtThEULx1K8u6X52GbswVNSIJPrJvK4g+VEEQ3Re5srDs2wfiAbf/24pNY9CmwAaR28
TJmsd3lDrHBAonLMbBBm9kU83AVnr67v6tJ5JglzQM801BEnIMlEmIDA1t0XjyHiWNexvZ+75kly
TD+aoRiOleXEe5Ha+Ykq9AZXNFKoqMD98iLr9hG1gRvmIIioZi8M7Aoaa+drsEtUcQeFsDdd6Xzo
/rw46tp9Uqg2qCohC7JJmdSkBIEKcpDG3ej7Vritg4ns3g4t+ojcrPcw3yu9E0TTndFwZidmbR47
1J1/xInlcJZ1wHmN1Z06k/lh4BU1WkOSmlPLck9uT4pyOnJN+gn2AhS348Qu2av6Hf2MPmWF8zmp
qCedm+LWtjL7bposEaadQ655KddjxdlzCGwsFo3LRIMshLV8nHjeIMFdVFdECVVNXKXsuN5g79Jc
tNQRdOp+8FHaKzph2K/GZfqIbNyc+rldbhi9ehg1632b0ws2JFTIRX3fDh2zzppTQhNcZq2EXqBg
U+aGnoP17k8D2//I6Pdb4+1/z+93eb1/2gL/d6Q9KyIhfmPlm8rk6y/h/pc/8ZePj0Bmj04zxa35
p+3Oxyf3V4yzlH8oV4tL3ZkjKAOz+S//16Hr/CEFeSi47MjgcPEB/tPH5+DjU/T8Uafn06WnKVH7
JTrjt1EaF6/v33JfNOZcCih4c7aiNsDm7/vZxueYLDZTzKVmkiS/n9VF528xw4d+39hHxid0Um0R
aygH7XjfgXlwvxRqqgRKadZ0z+88AXXuFne9k8VUOqGlqiMmdhGHuRy3V+FYOEPcvsGgIQo0CnAq
46bDYnElSVZy6YNzW8bALopNgLM5ccYo/pNKSYlkeJwsV1s0DEkvAWNvYMJrWSIXp90CXZLgx2Fm
Wz7m6RrfjPHGy8J7F8RGtq22z9ot9borYlgW4mmngtImKOkOdbipP81VdcDjeC9VdZ+646tF9/xi
/FvLhbIG9A6qAX1xcbgQ0C6eMJkse7y0+7RdTnGNgYHGJf4/hP25mvdUPiFd9Vng0N2p8WEJbPXm
yo99QBXCzk7lbQ6wiYQ9xLS/x6l5AuX62o36LrYItfbz67YLIFsXhio6lax83G+CPzlpg2K43Q91
ydfAHrSYDCwCnIN/7NFo9f0u9W1DwvPKH3G2KAamanuCnSb1ip3ksNbVuac0aTlU0LQKB87ob6cl
49ApU/eL7Jbgc8khTf58DtfYDMviRk3D+utZfvIJhDJ5FV2DLjhVpfXdUKSJYBJk+3bu2TR58MBV
ElkrYKlUjz1F0I+V7Nq2AgcLZrt4ybCV3eW+1UCWJMq5WTnej2Pd6uuywKYoCzxWppj7eSe9NHsa
PaT2GV4CosFWg0GABxlohJfP7aEXpkdzWjF5R9mgMiIIWk5+rEJk9HExH2OOSxj1sXq0vWk9QE/Y
B7MyFtv98mzmju5Lbcfmh50FBQ/3OT4Vok6gLa1Y713p1D/W1FTXXPmcjYmdhYULReijhjyPuhlO
tFSwatRD+r6OpIdCeyNPZbIp7hOIon0St++JM9HZssTTD1I7JDIdRx8GMoUvfUTV6l/ppVmwWS0N
9gX8eBlz0mhm5vMmbr6NLHGvqRnbT6j4pvpk+jghDs6ogN2f2qjd2Az8wIEn+m+sNf3HZQvKT8gg
SsQbs+s+LAByw25Tvv4C5jh86tfKfVtrXnqHdnllzsqH+sZVOeg/uReStky7c9HT5it9R6IO3hUj
BddYKsG7gmoWYVVpgkLiMh3ehmSb/DBdE0P3RtzLhgZVnFCHkmkJT34bmBunGOmsWRa7+D44GmUv
0El/g6UvtkPMuXz02V5XpqAWX8FNUzrVd1gb865Vb6d3osqa/q3ICwHlYob62GEqRECtrXY6pj4u
yoPuwS1PqEjQr9YrcD/WGifur5dhVa9cPHxGnk7A3h3QL3EujnZ3Gcc4i4CZq+amrKY8OyMN8oZz
M+rCvxV15Ya1uxXisZx6zFNxAUUXSm4ANIF6MMDzkCsW80qSYErL8cgR7jJWw07EPdrPlL0kxqfB
AAePaFvOfkEVE+MVZjq/sNZMusCB+JomMYMt1qVBGZIOCq0VBWs8aao0ALqrKeVK7xLBbR3xVXV6
Z4ZBnXLFZXfliJYxzGnsy9IvM3vfOsFlffb8CU16oX26MZS1mMNkmP+RXU7KO1RDgjQ+BV5r93hZ
4uUTAIK5z4R2BEr1al0inrBesw+c3lYnf0NaGgkDAXa9MOO+k8ZDf8YwtSgqSR+C6IP7JX/FlAIS
NSfXuKFeqA66my4Y/PHcTvEowqCs85S2lEC/Bg3+m1M6r4j8euPHw6GjwEycpV2j6ZFx2hXIfWqX
pg7qzpB1rSBlV5Yd1+amSiiA2scYZI7JNPjTA6WO6m5t1sFGgNPTllbC4zUnzxikuIuAlTj03QiJ
4ou4lXs5q1gcFfftZROyS+In08SgEyJ8tL1ZxjH7jsiiH2BVh3a9115TeTd6liIlZKHNzxgPFzsU
c4WCTiet7+zBDD33gKyCSTHvCzOeDbv1V7xD803cGcgYGZTTVZWUntpxBKDK5A/OAgBpQHu+LUA6
4KJsIjFHJyydPWZLOPbsUWcrsKfyInzDcVh5y4rXzCqcL31NBNU+T2a7jGx77aFyanx8Kp+962lp
EY4Zq/BuzOCWeWTHKf5mDnVU+JaYiDfHs8nKncgeDh4GCmW7y7N1CImVNfwbHFZt1C16XA7KN1JT
OdX7F524mtEhBmr4sk4aT2DQxsYcRIYtL/TzuCCV0cmFQ9sgijsSqdizokWlIAZe7EEh66bTGMvK
rflWDd38NikwKBR6k8cVO8TuTcbu/H3oEhxesxeA+4PExVPkgE8NQj53dG+QopGC4tl5aj8Xrpqg
8MuyOk1l4CqQpXK9Ac01nxyUDT5L2oLudcibaMiNfHOBsCqYQ3MxeRuRIa5KhutyRvKAKiquy2PV
VFl29B3Xelyp+8KokTTJZ1d/TFzyvtLKmb5VS7+WbMbO8sLxpNg3E0SgO99LgncHeSjNBahF79fV
GqswnYzEsyT6GKKb/ICdVU5wXXzB3rNuHfWuGmoBQ2nccYqQjrfvfu0PtNgQCqSOlClhijR2rKwd
vJF9ThGQb1hRK6Ay1JE6xFNHHALFRR4TtK9+uLFR3zDCAv1a3aK+SKPcfD862kcStXpYMZ0iNTz6
bOFUkCm++AG0DsCm2hk0g8W/wJlA6xlyC0Ts4853OyDajXa8p2ZA9LwLtmJ4x4I+eTttJn6+sfNm
BBiNzY+kPMlpRBfzuFeSzp3Qh+wbdVk+qb7rqhC0B91KQ4oRWQF6i7madICAAZEOBKSsLnvxUC8d
IQKbcK7mViEIR3OQUOrpF+awttrPQg5oa4mMarrHFOYOLfiUp1+4Z4Nv27AZxHCbF8c7d/V7w9JI
KATPQzMTzCzT5YlKofpxzBSOo8AFqg02HFV7KG2W+sX243W/cVxeIRxg9kCQIiBoqxaPRdzkPddw
hVsOY/qwOfvNBkDaBcMm31BLglzxT0KrcF3rkDos1KAUr2TO/0de4X8vHOW3y9f/wrXKY9f4f69V
EemE1df+/afgo8sf+WuvEu4fwqUEgimH5CM70P+MKPT/sDVxR4FD0oPQgXfZuP6xV7n6Up/Gf5M0
SJAJJAmb/Efykev8wV8nyUvCSxOwkIn/0V7101bFs4rw0IBoQtICtedws/68VSE8gpRDJULQT881
Rx9lFI8tut2s+09lHD/nsPz5UiTYO7wKOY0Eh/2Sn0m2X7w5EzJHqVAc8XI0cBLldbPoub5J7aQ9
mr4qX/IWvr3N5vT8tx/l3+QjqkuG039lPP31+polUnqXGBi+9Z8/KuzfGlcJvS6ZUyTpg5Cpjz+c
W+PATlR3yAYqnkNBt6Z5SE1cpyGHEvGs1azfk1zHD9IJegxmxMhVF9drh/5c9Dh/iC6qyE7b8qo+
aiRYPzrTaUKavBQ2FCsVs4RVVvDAcyPNLu27+scSNxxxlcw19Lnp0g9cP34S9g6983iI50/gh/IF
+0J9G8w8sfemLtOX338hf4Zj/us34riectzLL+KxvP+9g2VtbVwOKKtCkwVM2BO9D1/r2aUoZW1d
Mgku3TCfmETE13Lw4Gjpl84MNkB0rhwmigy4Cn3QjuER7WBa4g+mqqx9H8Ty5zbVVnHo1rlPFxI+
tvzILKveWY9dceTYGj/Eo8RRn+Zl+eZOaVceLPS2y8kf2+Z1mXwQxMyL1ycXbSZGSj9dJuIlrRy9
lU8eQT6tsJyFHmgO41OYO8C39G5ehk5eDQ5MBpmMU14cbDSRw5m1gexCK1+oGqqClgLQxZO4yQsD
e4ed3En7KK2yRYcBgvGvdonGbVd7KwT7MEnt3W4A3VbEgOt/iQUP/RPIpmFYnUk1OWT9ojUBJkHG
qLFN4zPWoyR5UIRaSIYnP/2qey09Qm+ki08JFwYZ0L1m7h+Geuv2xXjJVGgHpLGRvaGiDSnls4so
dzOGehZleNNum51p2gE9TE5I+KNNgsNmCnUzW3Ggr4c4HiCBCcF7ypAC2nuYfyqMJdZZBhUfXuhE
TUwg3/nAnnuN5tKDCOdIzh6xU2tzGydWEB+2zG9pd4O6IZqCqwK02QbFOMdKodmM52KQ+xE6t77P
BS3fSGuBTtCym1JFZS76e+nVWxOpUhO+aNyhxr4Yz0P8Nm1Omh2cUekEiBcEdEcGhXcRRAQYz3UR
IKW168qHhSryviXnAj+NVcRLxl7s23P0+4v/3z2M4E18oRXGG9v9BU0a4F+K2SZXJqEu5+ilrGeD
N3T3tIEzF0/sFPtttpoDLX7tzi+n+D+0QVxqF355GAWOduhSoTntEo/18603CivJ0B0DWeVJvb8E
tl4TqJJdSacSx0YE+c3vP+8v3VZ/Pv0Cl0DbCxfIyeFe0o3/1hTgYfppWuFMqMYQFYwOeq2efEVi
hBr/69QtuDvk5kSji0Zj7bA2l12r3hoDL3dYVuHtKoR0hw1327Wy8uQf3axApIRO/Jun8y9NTZf3
59iSIirsMOB7jvqlQ0BWdrCwbOFltWL+wmCFP2Ej2Ru7QPxLTIVgZFowq7HgYF5dpKDx2sGNVFnj
kRgt+/T7L+xfTwvOatvFJhlwbtPZ8fP3VVtDbcPWENNfITYJ59xgptMXgPr3r3NJKP7lSnCZDxzO
o4B2Qtf95SEs2sI1GEPtMG3M/JCiO833PM4UtaJ0Gn+3gF5glnL6kIGF0p6q6TXjqHa8FEmmmAxy
w6JfzWvnbgrLidd3dkTWAjuDBZATTU2Fa/b37/lfL15XeICx6HL4ZhhCfv5ufFe7eo4vb3ne2jeh
muEYE6R7yHSdPmdoS46/fz1x+fH/627RlxJZX3oSeYC0qQu0f7lbcZ02U2LJizy5dD6iRAm8HewI
vgdATBV5ncFyX4GwktdRFB+N6cEnDDqkw+/fyM8XBXMLk4utxKVt2rURQvxy16ab24pW5PTD+5Z5
LH2f3NW5WD/8/lV+6dX662XowL0g7Z6vuTV+/n6FwXCWz6QqNjz4azBKnEhVV3lP2VSu75PTxodx
6CkHJTaSnJ+aHIaFBAJ75+ReURxIKUKWiV3uazIhIP0POdM/Pzkvb84JCM9WpHb6hOkFvzxIYOgl
3qO0C4maic+d61v7pRTpkQiDl2Qq8r2PWT+KO/xRKD2G599/N//u1dkofdv1PEgA55chMuvxdzkE
s6DLGgXBP2Vjdg3dPpDAaTJE29JYt0D3hKABQE37npSC/9CF9fP9+tfnJ8obMZ3iwe3+GTf4twcp
DekpQx7XwEzmwxaObSzMbsw7hBQtSo04L6Hp1mHe//6D//KAvLyua5MhKAOXpyQw4C/XHkm/JGm3
6M3IkWqoPMXh/1ImHaPRTMDhLbOa3lsD8Spu5eUghAuRXIfMxbUaNW65tQfI5nSJfv+uHPvyePr7
rXk5OyF+uCY8wtZt/5e3hZsPDU7gdeHQmoekI9KGoqUB/aRdTjsmMiSIKGiQlI2X7Ko7d6r2pILh
C7OOflosRYjworhuEDj1kKbKJ/hQgfzu1IYddifK0XuvoL4zwnNQMEUEplFCnxYiffVSjMR71AnL
kSy+8sh3seFHCj7liZ3caJ4i8b6wfBSFk51pnqxuSeYWZ/kPl+KCV8da2PBrzM4bgXQt+tWKYEYS
hJZ2fcfORyjgaHx5BkyoQGsq/PVArZjg+9oDu/B9XLZOZ+x7qxV+hQzAm7vdiCaRJBdiNPAbBmLW
kT3G2b20DKTA0Ap5thtk4ujkJcnPMpAou0kjd59NgwA4nAzpC7veiWUS1us6Y/rXHjJ6BkY8pTW+
hOFqJfP7APBMjTETlf9jS3x7gwwagxdiXwOz65jllygZCpzN7tj138EtdRWSt+xuUVta2RWoOgNW
gtkPpfU0flhc1byWcTZ89xPVbZh5qpqE7aHPvwMzBPGZZ7LjA4WtZIQRC2feOMmJkd84JD/YDlzt
wQPZR3dUKtzmuR0XySH3ZQwb1oj1vp5K8R190vLmizS9Y1+a1Qc+TPBxHuqCqTAbnFuo55pNqSHp
DfyzaaggXaC7wsqakFbEY0XAmFzssdh7tD6h30u4rHem3XhnPCw6/65sVfaKtCNAgC9WflBCnRAZ
jEhhumiRaXAk5xO/eNMiMV9EvdLhJlx1rvsS8wjOVbSOxHsV39ap2D46MbcYuUtufAb4EbhZSLIW
YdGuM6444sf5/coh/+hD9H3NZ3yqITyF/VkyqnxjslypXkK2+sMjceM1LdKxxuG7iOW8litNXyl2
/g+9VXQEcZEA1kgRPFolMt4IGii/QleWtHjp+M4vTotgYZ3cljvs9WhuLPAnfeZz6feLoBGgrSJM
ficbR125he/FuO7kxTDRqKnfy9ZN5uvEmdkYLG/ART4sUANkvQh9wfILj0oayiWxYbpZwy5SLMs5
h5SnWQjPCR9j8u3sSnlFX0QZtl6uzbhziL2IUzYV4TXdV68qKIR2ddwasLUMQeECpilCGP/uh1Mu
6Ve/UShM3OVCyawZji5sRARsUnIJKsE3OSGRLTDg+bT0EqMedkVhnedVwh8VaUmm1cij/y3GXLvs
NEB4e8UnJ1FnWt1EHIt05SyelO2yoLcLcYsjMhqw3k2xzsHmMlYdnXa4kCCu29phMXrOEE04IOsj
EeHEBxXWkKhDKQktIz+rka/scCYnYTBWdwUX67Ij+d2rTtKb7THqR7R++4vXU0YO3pMPAXn6ELZJ
Edw1/EZ+xGplozbk5m75BbPxhjjGYogSDxEnISuOz19YJfI1AaEjmY/Mqo7xOvc+GoxuVE2NE+hB
iUTx1VEk5e205U/WmaAx/aVtRusi/W3EOwxc+2jNHQwQrQPaO1qZReqaXOP6usc6UO3ZyMFIvT4D
rvfhdHdkEwSfpaX8H2MQxK+VW28fmqqcLt/rcrntVDB8oG9Q8r4RP1/cq1icd26WCLhB7VufhXsJ
8hgVaQc7XPyKGDFo9APEpzsiURHydkzIPtt7G18NWuASpL6dO/bKFos+0WeQtrr3B6T5zPwppOpk
ntuV44XgLzGse2fNUZhI6fZcINtc3WSZcElh8se03fG57Wtld9sDCuvy2bZNve7aEvEmNrbe/T/c
nclu3MqWtV/lR815QQabIAc1SWamelmSJauZELYlse8i2D99ffRBAVZKJeFM/9kF7rGYzCQjYu+9
1reo7GGO1fivIPiHPe5KJixuwzysqwZiEyfPumzqzGbELMv42FrWJ7/SWfwM6yAuwimfzNOUJyLY
loWynAsL3kdBL7sM+lBGg2Hs/c5j79WFQ2GS6+XaGEX1AuUiu+cvOK+aaRZulqmtiDdUI2LdJU+Z
80WpCdHHZqKxnX1njQLw0J3ZiQmdLtWog5h5JfbZNJioOeHPVN980XRRWLdQaSDXB97NFLXzD2zu
gwyp9Kb7oain5nTWPCzHjkaftgPjBNkIoptF+lUzF8XxZMHO35KkU/fMZsfllZXTugzIDqKpoH0i
SvthHVGT4NCBjGxMjHnjJHuArS0+3o1Zo1pE7FbnKBLcuMkFclHGxudJ4umrIoEjwTCj9hg1o3Oj
ma4meKxN1ZRP1bJIJAAFQxBJyu1iZNvBUs58lLZxaV9Y+OhW8kidubiDHGnsbMEIKJwT18fQilI3
2tdmP3Sh01gJ64aVAJwh/sTelozDr/Pa7feoJbwfSOqMm6VmAHiyFCXEq0mzEyYiISgzs/u+P4LJ
uyvG2jhn3tSkx06Ut+Bg1U2K8rjCfhSjBWz1RRlU+qUsiubeascrNXD85kxzih6JccjnZ6f3R1mX
XqSHds91hXxX8fa1gW8wqsmZtpjzxBYLQpct7FqNNM5oDVQ70aFxz7PMvPSqTnxRy7wt4v6cJ23O
rybpNLSZSW4/KDLAeWJUN3So0MNfLknUHMENcvCl9xgCPPBrn9/u+3OzC14fHrgpV4WRPCjwm2nx
x1zzSjJHiR/8BrdhZfXT3uclv2PYMrKaRsX15xf96DteMyJdJEOB61jrl/DXYZ3umhqYPYLHDdLm
vAhAgGbaHE6XFPDghC74xEj6iIEZA1jMcta/v+fVfgPIke5e4JgHhbKBvRvJKwNMXePu0ZhRYemP
w/HgoESVCbIBcwYr8fk92x/cNP0EwXjADXz46gfVcu6QUCCrQYd2oYfnikfAYS6skCyNKYjLfWcg
esc1jzThqPImCHZRkMw/kw66XNiybIIBaISqcAct8b6Fn4Pkvuj7i0CgRQ+FVOzkBByM3T5vLOPR
tDV7icCnvswNmsAkc5AY5/MurwP7InDBp2HmwNaAU1jVXujqoUYCVPlTs0HoWgAsFFW8JRFeTaFu
58jbxjRg9RECXE030zSmzWimAIZRQERfZXW/r+ldaSMoo4nrm7yHB8V2VkLqYgsew15V0f2cpTns
0KKCGPv5z7L+nYNCSVKzgkqmr2RSPr59FA2u3EGf7UEMWQia2QHYey0kaXC3rgmRqZuQrU+lG6HG
r+7xg3edV28dMfFIOCI4ePco5U2O5kbPka3AL+DE3UlvIst0Cmc5gzft3//rewVYjcv2z6jFPhy1
2NMiFuQAbCGVHWxzxKi7nDPYxlB+971kWLrDYzgjPA+8L8rkD35NrmwzzFqHPOJQJYiwvSp8VH88
x5SesRvlu0jC6P/8/g66qX8WT4w+DnUPeae8YQdfKBwVr3BbRVRUk5THMS/5ha1s0nl6q7rtC6nW
luSvXnNicshH2iTk3twFaLQuWGSCU10S8JEpp/rpDq7/RYsEYeXhk0bgAesseWC2ZdMLe/ukFTXH
vlQVYMtFDgulwv0Rh+AwyZnCHpb/Tt2s90KRZcu3TJAfC9NkLTibZBZkdxqiRxs5V7NBMtHYZ+Ei
k/5JNQVWp641nGrrBiaMbG3yrqzu6qL/oqnwQauDXt/60RkorZLUgwWsnaymLCa4eNBPSHT1bbA5
c8n61TdW92zK9ruTurjFEytXJ/Svzd+Yuabb1J4YTA0mNOWvfm9z3Q3fvr00PFnAMbw6Yv39336n
XcLjXuWIAYKA0/7pQI4QJ6uxtn96vseQJ2jSAE+hwJArTR8MTKPyloT6Mc1+EFqEKXb0reE6qGqK
9TE2Gc1wQPT8De3fP5h6K3lxURSW26DoEAYEia9mmklimNdLzrRRDCN5HjuUhTvQ/TDwRS84Z8V2
U/xqFa6B0wVlEwQzJFLHvcnvtRksAxXCMMzRd2SweGPHeo5vI45RP7UZTTYEt95+ZSBkPhZL7KQb
4lX68g8xDx863K5pmyxOl4RO5Ac5gnqeuGOMVugXvbj07op0wj6dRLZ6xDrmfAd7jTatrIYW9SiI
xSPMzYK+QdfhAXeY4xlndp0h+3TjHj+R5+Xkz01z/prqrEU6mVJjbkbqVFJ6bQd7sgY4B4iJkscf
1PITw0uGQwt3bb2ROjCNrXC6mAkTPYMSs53MZs6vJGkB3xhrlE/QXFEM1tGuiPv2vg8UBLzelY0d
lh3jn7DSQfEUw+ygweDWBV5Xd7COfKnzVwigkYO9ZnD2Hc0IjrjAWqHac+0mTLMcfg3mku5bsKzG
fjrQxTmlEc7tFvUawR05bukNS3FzQd/DtRBMGrmxGYOkDr7YWN4v7h6vAApr2uS+904YvcSEVnoT
ikaPYLijwJ3GXexkftgEq2c/C8YvXs8PruegTXBo/zrCJKrt7atgDqpeHEV6XBQHyyXPX4vNoZqi
bx3HuRQ74ZwaX9zi+1WdIVnA9mkzHiJ/c13x/jrGyR5uuGw6BtUexrak8xnXc1gBX/b5uv7Byukg
Z+ZNt1YtxJ+V9a/rWH2ttXI4kstZp1cc6DLQw1TAsaWMh76k5eNSmZywKQw7uzSyq88v/76XSk+B
TZMeL6sGhfLb2zQRxC3mgEJhmDp/3/e4cK2+mcLSNOuHzy/1wY8ILJbULRYVVPv2wR5hwjoqOHNz
p3KZvxOiJiJCoiRInIAiEGqv/vHvLwiCaP3xmOSgYHl7b0VnmIaqV2ooxqw9CqjyGDJ6edtKD7uR
N2ZfXE+sK/LBio3qRjCyYYTC4ergvFVXs6c9k2dGlVSZYd5WNrtbiamuJZToyNJWsBzlYz/fNtA2
sCK2gfPDAEMNAEW2cF+8PEuafeQO/aVGHArUJosdFfru1N9kneEiYCRzD3t0HTTmdoy19VXP/4PH
0Q3W+TDHQMlp5uA7K/tEW7NNpy2mJX6q+imHT53SGGldGEnSjePTaTRs9PaZDX0LZ9QX78P7mo0T
q4NCxF1Pc7T63/5oMb3FvgJIGUodAXn1S/toMufmtYtyj35KPIHZRbLw+ZPywcvOMVmYro3eBBX7
wfrSBJANtSIqY8K7uVmY7pzaSbZc/PuroEZikMm7vh7kDm6tlp2FOa4LPchB14ryFyuzbP7JFPs/
x9rrXzl4CD3H8aD3sTW6HL7fXkVR1femjsjiVH69t/5gZDKb/k+FO7GplPfFD/bBCiKp/VwcOWjG
eGreXg8bvemS4EkrRlTuWQDs6h7Qarm3oObFX1zL+uBMJANbSoaUNluQOFiuWDMkHTTgPPSqnpgb
qDPMD0w8OACcpE2Hsw+cyBXNfqYjXQuuKU3E5VCVgH9MD59pPBTK/OpDffDa++RpBgHHLHRNrnj7
DQyLCto0n/Bwx0b0jUCp5tifs/pHZzUzgeHm6O38JiqJIs/S7JEHnJhRAQf586froyMsBQLjOopK
9DTy4CGuuthOQPZxXuyxVABzdMSdzku0wqR9SQohbTzKHH7wxgRp++KrIYCMnybWb5o+SO/r3Pfj
L2qjD95mn5GytQ4QBV/RwVejB+2X0tZIQIzoZ0VU8ImtPfsU4fiyC1KOa1gYzC++iPU+D14AtCbM
BWnWUpP9iVb/a0f1C8MvpjjB/1kt2UkcxcXWckDiMQhoQ8k+t1uw/J4nYCF/f/4TfHC3GNY4Mtj0
nPgEB69ePLHfZAFkqLHOzauE6eo3Q2DliDEcHM+u6n6h+69/fn5R8f6qPggrizv11z38cFmp0zJe
G6IsK16t4Gm6veguObMBHNGcHUCz5B2xqUkbMJ2LaGr00EYxTp9DLuru8UNnA/MpJ6nCGR8WESKx
QyCD4/cFUIG8GjN61411iexsvu5z33lJOpel2bYiKqXYndz90jol8Vu0aryjZEwFzORYzxflEukv
zhDvFxsEDhxYTIQwvOqHNZFRkEtQ+zSKjR63s3IgaXJoxDkUpfXJ59/ru0v96ZNKzp2BRPG6KmX/
PgDmUQahs/bRmIvudmmN6QhONxagJHH/7QPLCYX6bm2JMCPzD1+S1C9hm4/Unoxv0u1otdEJZr8q
NA0LsqK2Igg/jb6xRaX3n9/je9kHD6tvrWow13YdPsPbm4wy23YjHFQYpgrzO3EnWB5mhh8Kk93x
Mi/eVVGhACRNetkyNbMvdabrawu/7qbvYglxqtWXul6Xj88/2bsd2eOTMSjhHV6Fx97BXmkGpQ0/
3VoILvWii8TvvTM3zu3Tz6+CcfRwsaB6QQ696pElwx7nYPdy816UbS3gHdZo/vapFRiEmcsGLwyu
M/8BxX79YE64j0PtTkTgRFU2Mhe3a/KrsCLCTRyZSRdQb9mTN8Bc1FMw5f6vGlKgtUuqsfIvBG3m
ajfmpvndMNrhW+nrrsVsbWbxhtNfiylRgEGgll/tQhZ8/uTEGVsB17iOO2DPyJgZL1IOJrtJl63a
W0PvXxAhEpFLJxlpbMw8ocqfndQk7BFTnE3smqaCh2b2qC0L2acoFWomR5a92jBAXl76tocgWycF
QTAqIWDhNG7XkKdR9XpYCdmmPhlzj4QIjxDI+aQJDCKlSUTwDSwjdq+Pe2bg8qb0ZzKClpgH4tVu
R/cuaKfh2fXrpTpOyjKDmCDtBp2hUnMC/mtq7D0dV6ajCk0ypvhhINEJtOoTY0MdbAYjLjk29xND
GMAGLbRZgGhAF8sIsbM04hdXxqS8aBNzE3P41vmdto6o8aC1/WNeR84r6gJxtkwCtaih8ibYeeTF
VGAVi+qCaZ+VnS5ZjpnDQ3uFgseOu+9MeaFVmVSw9KnmP6RP9C39xvTmwkYmqqn8ZOp5xnYabdhJ
2mnU98oFTwSYFprW1h06ZKxjVy0/CC037+rOIXQ2wCID0IGHwd8wwoNahcq0jba9HptvsTONv0FH
TOYOuuP81C3RyqVrm/KO9HfifZK888mg83IbyC3lagnIXpgRIrgR6NyIwpeMgsXKoYSKuDo2ESCp
Y7re0GXztgE47GQmplZpUEyQF5Cs/pJ8xmJIU1S8AgNSOozoQfeUfyxxUGMNH0iSaSlgo9h8NsEo
6gtEeSAyYRAx3S7LfIxx/1RrD6+sjeak7RryGxCwjTM6ob53cNhWJry1KJb2EUFJ06+G0b59Dhw5
2Jtkxjm7flZtRnyGR/pGljrqQbHKXdVe4tekN7X9BYKj6j5LoI32SDHqnS7wi257eBuwQoQKbgIy
OW6zYCKSjgjD6JfJ7PiXXoYRigc644eSs5pHIqRFEjFvGHpOI4UEQRZZ6664dyIpNhD5ja2y6MWg
NDXEHdbyBo7K0v6muOlPyty2caCRrZxvE2gevzlKQ3LVA4D5ylkqZB6uwxczaHADEEek3+4TRv/8
xLNRF0DjGJxvAh85NGxuXslNUrbBs1t77UOx0IMiRsp2kC0JqzmzwAG9zOMQsxZ4ycALrb0kB0QH
AmgzpBUgGQ790G5tWu2QS313MPcwqF18vRw+LyltInKtjBphHkVBLL7Yoz7aKSTxuVg3fFqS74pp
zXBkYGxthsCRZLWPRSXvKs+nY5bR5z1jopnBM/em6YaXLLppmZufgOFMr8cqzvuzVdDl0SOz1D19
OCIcP1/IP9isKVaxo/PprIA97e0+xnmrqDBAkLlVZvavbvWR106lH+s6+eK49X5jWluxAqWuhwSN
pI63V0o7QBzESQ8hTrxhddbiHDGa5auN+d0hlt4aXpyA9hpqV8R3by/TEQpOGgiALNVj/UYH0ntP
WEpJxooM/5SXSl+Jwscs6TTzUZHU7SMKG14egpvg6Kxjl0W0x9OMTAyIQHaEfuIR3pxxV/M8qi++
/XdiWaofkwMvumXidNZJwNtPi2SmxiCuwXkx2yd2FNE+p04/e6Hj433rp6A9qvvZD2nhxhfY3+uz
YXT6f1v48iFolzN95ChjMYt4+yFwNNpsmswgylIYR+MMq9tvp0fb7ZzLgTb+F6XN+5MDl6PuZYpu
8UMd3vM0MD7zJUO8IRnsy9gsy1+Ts+RQX1ZrU5BGXzwSa/Hwpqzh9iiyMeVwXMP3czAOyNllDNiZ
eJkMLPV+XjZqY5TVfEGicbyLgkgek7/g32jawzsFmzz/4ld+V2esH4DeHUpUEfD9HpwVCaCcx2XC
TGXWst6mfSnJmFjkTzfLXoasHB8gxbv3//a95pocy+gtOAIp1cFNm0aRlELXUxileUZbO21OJjRA
SFFj+cUKt+Z/H37BlgUVkDEeBZyQ6xrzV90YBbOROExCQroZaRqmKJWmTa8cmMpjIHsAY4N+pO9Q
xEdO5tKBJu8pPV+iiK2d1c65AcnQ36dGJr53BL50GxwnSw8YqbHuPMOKWsCC7uUa8nJtMv4CgumW
+JfsWtEQMJbG/AU9zcHTiaD0qKCNeFc1QfKTBIAYKR518tk4VMHFkg5+shfOAP1i7rLyikykedh4
GFHltrHa5WhygyLdZgV5F7tWZdXPWcKc2JWG3fxyyTYBSTmNDgWbgxyqM+AibVLY3yIcob+7R9KO
h1f66gSCCQ1/J+zGQMUXYIum9nooE78M6cDJAMXGkLKjYib8qm3w0U/BU+ZR1gp+jMOyhJl557l2
S0U0FbC7PXE+ldydMYzo7pDzVF882h9cjzWDpi2FHuqJP/KGv356cuZTkkdrDjCB1WFFcyIDFZ4E
fEVIYbHlwTa/2Ebej3OpO7DF0MNaU+z91bz59mlLXcPifWKcuyyXE+v4Jm7s+hJZlP5Zd0m+T7Dl
b6VnzXtaYorxNWJzmXsPTWDOx4gU/d2QEbiZkSShvljb3m+nfDj2N9A7VNu+f9DIMNqRTDWHqqi1
pvTeTpjEZd0g6WB53vJFnf3BsoLEmneb2SuioEPnQdeXY2LYkmsFgAXTtm3Pm34xz5AUE9oIuvco
YnD/xQ2Kj35xKm0bsQrbq/QPFpa+zpLUcLnDIQmwRLWz50VnVe4lzr5xBBT3XgOn2MuxEPcknmOf
BBFvbix4GKCuwMEQUFNhxAAER0Nro2LyHho/sgsULFl7jx6v+04uEKwgRfzHtF/K1v/G33Tkjr5c
vxtIDSbrq8nqV3TgiFt6Y+j8L5a09y1BCnshLB/bl+PZ/JRvH7KBF3ci0o10cq9XP1I6Unua0yQa
ryATYCzE7KISM4hKQ6aYFBjk0aR2DtYaT5+rNlDHny/nHxye+Dw+YCZqbtM8NLMoq4kClPKIdKsm
TznFMnvaMBaLv6jrMSQfruWro4vzIBMtvM6HmgzCuIGR6nEMzXhOj3vLrEk9QhV9PcsKW75Xodhl
spclP6FJkCNhedMIC6UvASZNdK7JqreTE2CccDec2itvTM4W8rR1OH5TlGsL3q+cp2s6R9N9Whgm
WUvpCNbHgT6TooJIANxFDFDP8jhfHEJuvPqZytd6ycUkKcZNt7rBwpudyzlIrvIC3fjGMwhb2PvE
KFocqqP23loaxBS5RLQYMtv3XiFBFct+hinDqyEy96uh55/++ZtDBhJOxqzs8TT0HZzibx+YuJPA
K9KGzI4kIADIM/DFAn6yR+bUy4DMVFr3NOfEDXS1AIUn2IfyFPF4eUvAuneTD04VX3P00M4edn3d
nxvRVP6sZpzQ24YgH3TjfPp+JzXgg+9SZsTes6Om6h/v4b/irf1/CgbgbP1/gwFOVPGzemYveqmQ
Gs8nz//9Xx7/4B8sgOH+Z60kqCcwY3oIsxzW/X94a4Zl/gd4IeugZf9R8qzL8P+CAdz/sEuhpPTX
YxjuMP7V/4IBrP8wj1/t/KsYgH/v/hswwNs12eVYu47chYUGh4k7hebbhw+qj9bI0ZqwFeLRs9xl
HzS12GVLaRy5lSy3f30zV/881f+v6kuQ/VWn//u/DmyQ/1yPT76qttBzcKh+e71c+OQKJlwPRwjh
niDGS6CUsdgPqA73HSyPIzQu6D5saMooj90Hjn1wbTqnPml0NZ924wQ1vCGwpOitrdELcLwFk9Ev
Tidvd+M/n9NlpMxI1A6ok/8cXP86nQTQCZcqK9CASPXUEut5mthtAPCkbb9YN9//AlTQFLYmPzQO
1D+75l9XslCPmYtmNxqCpD0ap8k7IvOQONbMr5/khCT/85/g7d6/3plkULXKHni6GI0e/OKpKFK6
kjVUypzGDUxVJ6SDksJpz+eLfqwUVHTD/+J3/+Amae1zNctiaEKR/fZnL7KiREefqrCypRGCSVht
8JCAFAmwx3ZtvH5+jys346+64p+b5BERvFiSsu2wbsI2GbPC5Tg4Saynf5TiWkRGhgS8pq34kFHz
cSLvLeO7LRsrIElNed8BsbnP0gSTuxlJ3R428axI9fKADMhdYvRNFnIPC/6wzPFuC2uwfydjZT61
qVvBSxCL/x1QtNUef34zH313PCA2PZDV1H04nVcpTEE3adoQxwAoVqXyo1JPCySqvN5VvfhKW4l4
+P23x4YCMgRdHlOKP4zGvx7JxfU6m1Q+kuwNqU+jOFuDt2iNXwGswtWAkD2lt2AC+gIIRrQ6otOH
gXbvWQ3aG3+/U9qkEs/AQcl9y7CmOn4FDVsYXopSKfbmXSqh6m1aFG8vNpyph7Z3jPIkduLkItFl
TBZlLhxNLqvKT7ELZYRMzVb1o1eiQ+/vAokAvOb7ZEzRN7ug01frnUQ8f9rYKr6GGEyTUxMAAW/f
T4g6w3fFJJpc3uxm6peVQzqYP1vy3fndrEJRlwUqJVRo1sFNR0Ci2GEjAd+KJZGu4kAcg7+ZnK79
EbDuqV3d5DQYrRpCIaWYyzFCwSui5Ry17rHTN8bvKJ3cH6xp2P942Gg+Nou+ynsitcNWphJUnOlc
Lxkgud2ATvBY0+wBQDWVBf0zyAtArs2WDr3y7xwVyAUDVxxsR9ueyJWWEYC5qUehsh3HyPw92q0g
c5a8tKtWJKtxctYTQ4UaPhwggIlJRBktIN5j8FLk6XjKdMOBngfeMcu1xl2NH7HdWU3SwmptxuRC
VlLcKSS88xqzQlUKdd7ijFXZ6L3necT/MRcuYEqRMY0huDqRa76Ez7lvaAxJ9kieqp2TUSYDKJL9
3Sgals8Ejm/DFCt1HjVueFScjTkjQ9XNQIKUHtRTSSCJDgGoaRb4CeNnMsgaXgWMBcIthUWg6JK0
zWUDp4pvQgAiC2ULa20TV4vj7DUqxHGfdUAWaAPLuMAXZzNkMCwvLcOW9/kH+K1hlaFnWbn1yDKA
h4XAk/9NeOh90DTLuFWBMh4LEBzQUqYYr6Nd9XSYQMzb512JzwQgdTbd49NdAyd85JSM8MzxEdga
T5EKsumnbBAgbsaqa68SV89eg7Wo8WFO+Ni19o7TLpdzQsNzZ3aUldusn4qjpCfILWyjvh7CAahi
v/XmODr25mX29n0Gdy9s3BbaGU5Ki15kQOB6PnRMe6II/uGuT9LxIh2L/BXDPomWtjUU9ySCjFfe
YvYlCwgMxhDpU3wpmDHmeHUEOU8x9h+mHITvfWtKYd+ZFIf9Dqddc5KQlJ1vYs2Eq6SyGfYBh/Zs
O3bS+0Vls9zmjUNPJGZ8pfEVVumzHHpr2cSW7h5zcsf0Nimmutsjm06RLmJU9pixtgFIFBqFJ328
wNchjtGt1tx3HAAwCk2gYOBJwq5rsLIu82i9zjDnzVBBCu12He74YLvIRdU7N7c9xBeuZZwhF7Sq
LUhHktmmylwYIiepS/7hUPGWJ4Cwzj3OzqTJkXmmt4bjoRfvygJvYx+bRrctCRPA8+gaI6hwo3AJ
Y+qa+Vdmuwj1ldGmV53h4w/smCORxKpL+H6eX3sPwhhyBSqoUNW2gv2zk0UL2Z00teC5t3o+bETh
e7tmYV2XYyPNo6EhviAcm/K4QQ14s77PztGa6+mFrEzDo+E0wb1eeIk2VowHeNPPUMKwpQVDBbSn
DF4Cul8L2ydBHeio3Rjg6iwAQxJQzVM3Co5VOo7r7ykcZyp8zAcGj6jQ55Q9Lml5vUkY8Owp71pX
I6sBmYlEtyqd1HfAcIlLzEzTfSZ+p3vqOC3UR+OgXdIqeaW3FildLr7AgbSfjoqM8DnADTdelVbE
mXfVhI1syCqxKXwwfeE4TuZwkug2+pY7KSDQoYFPjos0MdsNcTUsz1ZC7ihhPnaHqy+27wXtwNtm
jkyCNGbRP9Febcky6EYyxqzRcIgIqYW3IaTAVbtSEKy2QXzSXnSzgmpULTonGigJLngTmyc4j/Vv
D5zBiNe5ZsDbWLQYGPyS8UhH2ZjPODMl30y/LfKdSZkqsAPH7jMQFJURUdaIpz5XCRM4HTTfsq61
mQ5V6zTU4oh/YfWYuKAAwp3dD56rbVSlzuS/8nOO1Q2xfy6YBEwGHThxZ4aR28XimTh18KWK52aL
C1veacMonpZEmgtMbwu7/FSMvXlaUx90YdGtzaCuzMYH1EJ5xA6yuGSGKTzvEGvL+jgaUhz1KSCG
Ap+XDaObPsJ03hBeUYY0ANzfg08g3C6aeRk2VLXYWdNGDD5y9YmzS0kMsjzxy1q5bGIGAz/0f8ZJ
O9T4Y8Z2WrAQWjWkJkIukB1E2VKdZ95Ihi4FBI7TViYEhw9yIXVTE+RjHAmnzr+1+RTN2xZPKjnr
cxTdzZxMdThVLRHs6ImKezYtkq690W12DYdEXHxNtPwCjKqTHU/o/L3szZZvowQ5u5mtgWiDxavt
iUhUDOlbQt4Cxf/r1ejfy7xlAt+V0IbmSqYn0G1Jt5NlLn/5MspJ17HGBnm7M7KsW4laiBBrhDhn
BCoUsYzrLXBqVD9ahw4YGQsS4n6akEISBsbMS0m4PQNlXS8Ptrc0vE8O+CgGj9J+LYcIyrxIiJ3n
hLmwnPZGUT1iRzKyMC9q/7cVxGSCoqpvngarb0uG97Nz40CRKjbgADO8rya+KBEN1m/ZSvPFwzm+
lSYHKOaSQ/QaD6Cp4MejYiN4t47uFcRVAKi23bjbscyj89Tv7Wd7GbtdAZzpiWBdGLoJgyAAira6
KnJDXBj1lCm2uuKRQMjpyk8NNEguRFiaG7judyww+Z7mJhuLaSd72jf1SUrK/SaQNaO+1q6gLcbE
OrzUTbo8um7i3Bq1M54JiTKAKlIrUv/IS3scNZTfkODKfluS9+xdOHbl6GOCgMf7cbGyJuSLM0nx
lGIOrczvcbk2y8+pD7QFaXLJbxEqCNZVwWiANnkxA/YsyJFqXYlZ2o0Q6Act8hyyUhg1dyT8pmgN
qVE3CP15scwc6qlqJK6Yuud0vvXX/yZk051fo56B1aa07Abe0NBCC+uywfq+1OBkt205L/dwOOBQ
6MmdLzOIkd5GAVogiIpHKKAcJY/6ZnKI5tsMUS1v27FhZcaO6q0p9Ilb40C2Yh3ssyoCAkrVEP3s
hU2aI2kDtx4w9WbNqBJEHmW1voO0G2THkVbuAw+tvE0AgJyyz8FfwvM/GVsw2yiaOQ62wdYxU09u
2qJO260cfbiRpmi7ZB9lTRPtMvA4Lr4SRIanJnD0k5b4ivTIyAzsx6IQ4gH/OBuiR7o9NkD8spId
RSTnmGjtVW2ci18203FMxCY5ebs0KLNfrT9pJvhqBtSARgJDY1q26ZkzmxNGDXy/NybaiQBvsqjj
tdGmv3cR/xBPSzLeWfjdsaoMuPu1k5WPM3E5N2sH/LkpzfnWkt2M0ilLzQmcSJpz/GpQq1N8mNEj
RjZofWwE5OSB+hbxcRqM1bVOa2RbhSwxukONtr+1iSZgNGIuAz9pjFnf/SEe79LKw0A0JTPntC7r
ydgWHAQg7riBcaXgW62eDlGdDHXMkkSITf7s5CYHPhiqzfVsRQKqHayw00Y1s7mR/eDTlrfdNDia
SH/lmFbSNNzltuMT3BU0y1VmRGA6Uy2bZ1AqaLtIB4mIi071gn09hjLsx5537NWFPkKzJAB0zFUe
DtbsESXTA5nBmTtcTXPC6RykGpRmRFlOvjWFnr8Z3jgM4SziwLhG9IzBMFqSkeyVYbFeAN3TeUoM
hRAVzhIUlLilrzARGl1tUgdb7tYd62Q8rvNx2mkHzO/OKwqaMbJHxaOUJDjVHMyVw8Fi+gI6XqJA
I98dFW2+kDkhSwJf6tJKvb039IncxlVEF8fNcS6FncgrniUicnHw5AXA+yhHEh3YrMxhpaxRhUh8
5AXytdzey2GaWAc4EW6UNMk3NSw1rZHmhY1pdTbNa+j9s4v+p63tcPF7WjzF3M3Odmzb7kLCZO7D
OFBsoznSqdxmv+dUzn8NlN8dSTYnTO3Fix0IWzHhQhWn4ZKfcFKLOoZ/gKwsIQkq3bgDksfN4A3T
7RpBek7OQE6IGWf9kxwxMdwdCuWTthp44KKicW76YRpPyRex7gfLBGvQ82rC1Oza6SkSgtl/5Zsw
HlrOg7RXGrHXbtspCji26l1jONN1BKGVKBCQIbfMQAw4rzWkWjJ2+oUQEppNMDaQrXihwbkAi1Y2
TDcArVnZgAZaVzG8qJfO6jjWt1GSbZRdlq+B3enfuJH86TLTS/MIkbFfQeEAaMmyQXUEX6Buyute
l/ZDj0BKhr6TMJH0Gb+RxKoCiwOVqXlzYsz4+S5hz01IwMngiUS6We51p5zpTKiJbp3OJvsSEyZJ
9gClWYkLks6OFzVTzU089h6ZPJJEFc2ZFz58Sq7B6CsypoNpIcfAmGb1w5hFMGz58a1vABgAz8M0
GLZFrzP4NaZ2T2mIeg4GxiHhxqsgOQ80SAMyBj3kUPy5nLOJVVe3uZt4xEF0JMq0hRVcTFlFvl8D
Zw1dl/KWsM6a4hHl1nQ9xpHxkvktlsaZUMP81B6I2QnHckDLVnNyvVjidU0Zo2y0dpyT1kIF/S1p
cm3jH4lW6sdAVoU+RlaWnnS2np4BRdvzEYK8HjCmb6QxtmqMRJvAduNfTm+b/GA1SjiP05EdTq0P
/W4orDEnw3DhC22Rz1Mqr14UJ+8q9PRwoW3AOn1gbukEG9m+gxZ1nEANrTkwO/nPhbfY3c5GX54T
9s63nZAac8l82nnN1Oy8EGCqzhimyuGYwxsV3IQ44odYpEucTcx6QWhtFKGrJUgL6dBC+PasCU6t
2io5UV1KTrIHFPS1zXUGVlJ2U/yIl8GZttgDhLMdtDJP6U24PvCZeEEoaJUcHSeElSd1O+UOJSMc
qv2Qtcx8anx/xRE7K2jJDmUNjs4FHisAfWWcTSjiuCvc5Kw96UCdDOA+XTjCNb87QUD71kX2eZnb
+fI0dd3/sHcezXFr2xX+Lx4bt5DDFEBn5iRKE5RIScjpIOPX+wNl+6mbfOySxx7Yrnr3+h02cHDC
3mt9q71o4kn6Vo+59A2UsmWT9VCq7OqTU2iIKVHteuTf8IiloRL1nhyHKVxzY6y+C6K8SUEVM6m2
VVvCAIEgH9pXulIgw4UiPq16m0R0l/qoTOiBrRMa7yzX5FKLAvKOmjL0MiWziA4VSvJotIP+3PAR
jzt8D/rPKR7mu5oGTwhrnrw/blMLP6VMFKNFdxDY1F9qbiBuRlnmkLII8x+npf1InzZ3NrGu0/3R
Sngw3CY6ApopqC5IFR0x3G7QevvCgaLEEyeidacJbCGESUY1R9Ki014sM8nFwgZqCjJGLKP3rUok
+yYtCIouYACQYFhmFoX+gEBcjPrwEGm1UnJzmyRpNxDMzdzrkF/mviB+4Yr6MVAeohBANNbt3DwF
ViOu61gjjk1OqyigAmQWOgkeVGiIv1DFj3jioOnOHPagGo5yd5vPoRT5Zpimz6i9uZnG8Ku0neBj
Zo8pseuv5K5K6z3piBwlXV1wv3SNRiEvamKzGXz+qd1eE6dkvMSKAL1VtZPEZlh0yRcCi+moUsAG
12vmQTYQUYsKkCkJgmejUOj7NUyJfTFztG/Awcb5C1vceNEouRn5S0mSLD55ILq1qJOAhCP+1yoE
SVf4RIWjMmRZCoCc4xG9qQWyYIoTql3vqZ8kBy4UE5D+jgulVze6OV9I8JU1kK3UFNy0r5oWtzBA
oMwde0dJ70d+W7EeOmmhNFggxlvN5HKk2XBeQ62PhpU5qf0L+2/XrpF/RpeExoTGDkSUVeySEiO6
qxEHgEI1XCZlYsJBzMpkfP5POF6KXLQSL5cq4g0MnvlusMP26j+LIEVQng8UwjP4rr7Mpr0VGTWS
9edF6g+6CizUGgSOBabJAfG4wD+lAXe9moJ7JZvhfp7RpUlhlhwUK6eKNLfOqkM5e6bX/lGdWqMs
R2ubVhhqpeNBCQWJKoVPgLoeR9eu51gy4DDeCKN4qQNl8hvSdjyCAbIzUgbluNf91l/A/0EnRaN3
i5Z/aR/9USGXpWAppkAH1HqV3naYDRlFYLsyDsiBtQtpVCkMmIh8YGh0h5JStOzV5Df4M8E5Z57C
G7z7Xw3k338MgEbFYEeBNH5arjcAjpScrGpPttLqLm2Iqld7KgnDiOC8H/oLVEiwSZBfg3Jr+12v
i2zr6KjK0mg5tvZxta7CSvWt0qpv6M2ouyBUqPkSE/D304R1Q6MH9SZqO31uZi2aYB4W/H4KPnSg
FHchSVpHPoKVXtW5FNwHidmc6Xh99LZwTuuGTDsIh4O1dFj+eFskQYQgxwBtZj3Yfsj8CsF4SSYw
s9TJCsFbsFNUuFUZHQM/LkaCADMSjyHP6Wf6YO/bihZQUWQYaBd4XeZJr18y7IagWVBh89ip+7ju
lM1EnPG9Kbfz7/izf+tJPNZ9vM0KOiCLPtSid4DI5/hHq50wJaGzHZKbYR/IXSjdOuqqM0qiD0dZ
vKvIxuhfnuJOGgPvam1xIdRCZV5lbSndF2UqzvRI34/CfcVhVcHBuXQvTz43SswU6xFaex3hEOtC
C4CWLb0p9a9fj41XlCemkR2m2qeuwiJCgjJEbekh51O29fJDyhA9Ub4E+Hy+YL6fCaiMUa4sbVje
z5uM6I85aXBoBjHqUHzhznKQysDaqVkir0QN3/vzoT54eig6wZgCD+Z/3oj5fwxFFuRogyKpgIMk
mouuNtlSRyzOjPL+K0PIgJcKKdVCOQbEdDzhsL1JaiYYBprKuEoqqsPsqPbL2GsKjCBAkgacb7+I
jHllZCVHjqqk7qIG5pmZ/24vAvCjLoZfvjR7SQI4/kNCyxQSNE/Cu3sMAHa/7EpYKw7ZKLDnxQAx
tNBRznwI7/YiBsU5RXLdImSFb308qDVwOImXKVosF1iNM6Qb1JLqQa5Al01W3KaXW9vPYhobn7/e
jx48BmqkCgaiRKC5J78Xu7FmkGpAOJWuWS48VMdLkojESClXL4SE9GvARXyVmEI9dD20DzuxaIYG
6jlM7EcPnjkmo5fgW0XXefwMlC4AOcVly0tzMoyluLzIMQO7UUPXLqRksZ9l+5y87f1zX2gYnPRR
UMgawOLjMU0u21pRU5ljq682U6/W3tzKBvBTgkoDYpa4Vms4MfuwOPPGP3juBrItNDMG7x4AwcmE
bwOJzmNkll5pWpS6clEdKOBw3S7C+GlswWjCDSiWxKRoFZuC6KGO1Bt62OHm8xnwbi1h1YK3gCgI
PRESo5M/ZEzsNBc5Pp5FNOySZDxyl+aYngxYET4f6t1awlCaYuKYJKjRwmZ8/Lizoe7V1uDAnxaE
I9QE6qwMTT4nFX0/CrOIzwk7PbZz9pXjUSDXRDpi6ILzrCw2apzHdyMxAn+7BLMCKwprFRJYBFin
2qdWGUa44k3hEcxoI0rN002kp+gXevr/nz+291+GqS4bPqJQlTyCU21kkNR91GkMJYkIXvVQ6dK6
jW1zlScAFZ2ZxEsvg+V7hn7w/uNgX+YIoCuAHaionhx84lqA7lUhAjUWEezTQvUfs6C46JUBLW2r
ym5edq1rtudWww9eIAMv1ADMpGiaTqaJAuE2sNuuBF85jg8A+WAhaHK6/fypfjTKorNlzXszLJws
fCTHNZVZ5aS95ap9WZTW80iW+u3/YRBLWX4FQi3VOllg+o6jACFolOe0VN/iFM5uoPPaZybIiTad
4xo4SxutEv93SQg4vct02ij6nBAwXlWnX2lLymfPmeiCApLkNvS5XcUREBsbPbqFdgqvq+lS8DhG
opKtkhTb3FDjg40j6bE0evv75w/hxIr2+89bKDIYwOFjqaegAxUGKySepPSq3Pglx2H9lWT1O3OY
y4MG1XGfNVPpzUZHjd8arO4SqBBEWasbrswQB2pJFPBGJTTny+d/10cTHHA+vmW8hXjETnZd4XST
TiO59PJKyddhGdOy6aE/ObmZ7ue6xwxVgMWYnB+fj/t+xeV4wZRYNJo08ezln/9xpKK8hsdAYVJA
VaahHdhURgIaioNMbPTnQ50Yvd4ePWMtUk8D8xOSkOOxaF320lzHCIfSHLVQBSw0zyZtlWfIolrA
kuTLxuCI8aJcGQ7ey8yZzyUivImQj+6YTEsOGTCmkA7CAjnZ2jNnoo7U0vPudRWAuZqqq4yDh2vJ
OJ4zXvtOmUZnT8Ni/F5JrfpNc8ZfojUVDiD0Q2pViq5Tm4zqqK6tGzSn8J1xgZv30USDBjG+pKBm
qECsEcZmUKCPZZvWjHxOgPrBhIHlj8GdWHm2sNMXR6dwkiulY2dR9O6nAZX5jjiffGW0iMNnK5AQ
gLMMjxqVu8/f4/KaTp6gYUFQWKoFzJrT0wJ2lraSaRV4OSO/kDopb3AZqXccI+S7enLOfRofLI4A
mHAyYg9kbXmTSP4xRQukRMDB1dzLEBDeccrurqdC1878qg8+BDz8KsgCAxG7crousMPEiQIU2yt4
sfcw+WpWrDC+hnavXH/+AE9ANG8fAvsJlgr2UTCrp8DTEesvKwz+CdEqkadoOQQAaC8HBfc6tDBA
bO0gK7SrZb6VWK020KeelDi4oBoVHNS+PrP4vH/ClsKSQwHo7a54Cj2pshqXLZHNni4pyUZvOGaC
Hg/Xn//s9/OGMwNSTK69LAMcV44/f0cNMcPzDXlhhi+owB7hA3kdtgUy3auyoCXw+Xjv3yjj4Shl
oSGmFUDT8Xi6lAKSVRlPV4t43eDoBYStBIs16hw15sOhyAFiv8P6xyH+eKiYZl9Wj1XmWV0ndsZy
PppTwGugEpMz8/SDd7UckZHTL5c0DuvHQzkpWg0rY8b0WQwyMDf1TQQ38cwoH74ruBZMUw55iHqO
RyH2gLTsgR8UIJ3hNRniUNDp8NpRR3hipv2ZA9CHD/CP8ZZ//sc3bo01TFtR86tEN9/Xpt27qMmT
dTTm54oIHw2lsdex0WpAwsyTs5ZwmmCAjcI0rITt6hiIvKbNxAEnv37mYvXRUGx0BpUyB3vgKYck
VIdqVHqkGknV6jsyCwJXG3PlqpRbyf98sp+wSJY1BQ08lWPCjGiY4Fo6foJQ8dFEtajlCkVVXmqz
5J4OVfGmgtuXrMtSmF5H7Opjqs4IuBoxYeZKqhsy/0iTN6o6d4s6sP0WgTld/7YiKRbR+JlP8v3k
Xf5IJpWCLJsgWe34j5Rbzo1VxyJrjil0GgVeekjz9MxC8/6x4+bH8QD6hUM1UV3Ho9COpnQEUxoU
R5VvoiDPdnVtzr5OBuKZod5fhxYDJudd9uGl0nYymcq4MzPsBxnKo7lIfcQC1tNoI6yZCGAoXDnD
nub19nTuFPv++1xYlvxE2Fjc2E+pP9iN50nnMO31BNcGbhGGDZ1rpd32SnDgwZd3vPxmz1Sfr9Re
7w/418oN6dThqgJK03qJ1cePo5LeyMgGHpR6mM+86vcvYQG6cdaSF/OgcvpkQqcdK/KXkfGpdncv
yWF52clUlSJiXP56sVqwZcwpqpC8BOvkfdd5SoDLGKdeJjnON1VNbbdHkjX6op3KG/IxpzMf2/tp
jAWRgqehsECCDTjZWRKQVnldUSohtrZ5tAdturPFbIozv2v5u48PWhzstDcLIpPsnbG4MmC82ulI
EY5G4n4ec8TZHf08VNOw91Fho4/pwZrvSBozXSdD/PX5ovLB7+Suz0lZp0DCBXj553+sykRFKI6K
z9DjGO2snLJLVmk0hvefj/LBTOEkSarAcgdZ+O/Ho7BGCtR2bUJDV+vv2qm/pTKbPxsZW83nI330
exzMJwq+HTZp82SNnOoQjovUI2SUiY4Mqrx/sWSnevh8lA9uwFSuKKBSP6Tmo54mB8xlhSEng0Q9
SgJcmtqiC4DFM/oW4CI/Tp1wZTbZ5Otqi4wim7rVaA6vrdFAA0G7u0b8hRA+mVpPoc79f5hUTKvl
AgZWj8vD8dNGphlw6GoWnn7UXDfogb0ipV8/NyPCEb5mruJmUKzJBkNPTqn2zPjv3gHPhVnDqmxa
0MNO1wUWRxF08GbcJOnTx0hy0ktgnWdTCj8YBiTaYlZcKskcOI9/Zkr+esOGTAwJGr2JwlAUbbDF
okAvMnrWxM7ZJK7YSEAVxNerPJq/60rUb1J05isp7toVGbjWY4S6wH+bHv/vLv2PZaL/e3cpEqmy
iNno/uUuXf4ffrtLVfsftjFCL+jrLH3NxW7521yqKv9YSzWJoy4nhqVx9i9vqfPP4kVlFlNS4NCz
eDD/x1tq/QNkB582XWRWaqrqf+MtPSkacVbhtmYv49PsXUgDpx+NWqntcj/0CypWB2tunqvQbDYS
gtCLdp6cfazkxWHZNDYUU6wN+Fu0Shb2iQqJkOUg/Qm6fVGEyeMfj/Dm92bwpw31+Bzw9ofZlNj4
wzhecis4+cOsIJGSIdNln9tHfSjgISAMbQb+UD4zzwBm+VdL6DIgy5rFpYoQAdo0iwn4zy1BlwcR
05enxb5EQ8jCFnuhSe3T5z/ruLjBwRxYDWMZ7Amsn+/0EHpH8LXN8dyPtU6+GINZa+Edx3LsSpr6
SH5k+AggXb2ppiE6sz6dXM6Xsbn2mLjtqNovv/TkFwa2xpXHGsOVNpvpN3J0sn1TVDM3BQMDisi0
YkMuyoCBKCFxurFhtcxRp25yXTavWFvM65aokK+fP5CTPeX3X8W5jXIL1UFOVdrxc7cquC5aEAY+
GHxpDWLL2mJkaFq3kJY0KWeO7pJxuKYR3xyqyUrdiN7D1jR7+UtaEA3FffwWlR1CSKFZtPTO/Hl8
aX8cVf77z6Pu+5axygVj+ed/nBTs2cINBgvOH0PHXrekI/tyoovvY9mNW2tKFQwSUhm7JjWNjaIQ
4e0IAzjHaJZAeMP2L2lOvMOlVgSRhaYBJ8OTp2XOoBWjRcBvoIRF54x2f1UJ8tOtSpaeI8OZ/q6k
8/YAKIqxCIEEUUEon8waTAMZHUK4Pk5dEjs8dnAa0lLI94KsWy8qYhqHxUDUOq/ARSTWXhFZnq6w
c1Z7KYgkvGrjuePb8eXk7W9iKi9HY4OVgXLT8UsZG/S6amaSvWmZ1q1og3GF1aL39TAYqboQuGOJ
3Dnz6I83XgZV5CU9iHguzosL8ul4ULWrtA6garIqrSDc2FrTb2aa5Gee9wej6Mu6By+S8icll+NR
ChQhToxUazWmkL7Z3hPTyzotv/t8Xr97grSbgFrQKqAHhLX95MBYxCwT5FmZfgrI8ZKoR31XmEQL
uSnHqM3cxeYGgo558/mob5Gs/zr4L8+Q0iAgNPYtNEbUCI9/XasXjkFBRPfLfJaCLVwl6ZeujFGx
Lqc6WueDQpt4QtoDxl0Sk1gFRYlrR8yDSpyhDbfel9gb+6XT0t6nUs3hp9SQBy++YQMWKTn2rtCn
6k7gjwVNSUjhXZIY4cVyRL9OhkS5raliGauqpV3hAtxsLgguVkYv6Ywpc7E7LFzVoBw3HT9m08iJ
Wl7xGA3DhQYzrtpCq9aoBnpMpKOKIyF0GpI6yC1vn6JqNK9kKR+KdR+p5Z55Asp0tDiVeqkOncBL
45SYXLWzsvvGjjPZtZU6VP1i6KoebjwhZ7cjxrVthfnA3mgKOZAQS/vsW2sYCM8dbcqeiI6PA+D9
ktSjh4wUNO9yi+tDkwbrBbevED7YqgSTQr1rKie4H+Kgfsr0BJ1kLorm96nv34qYPppJLEd0nPk6
uDguO94fCyTBmzOVa5UcQTWX/JIgtQ09aXNl1shUtTnrr6KM4IbPJ9Lygb+bR7SEIUXx3wUL63jQ
AThvp4W4qkhjNVczIM5VXVSVr0KUcT8f6oPfx5mA/jMxOEtv4GTKNk2YcnRyGIqvAiAlHb4gilKv
0ip9zzyfAH5J52KNPhpUgTkig8DipP+uhx+GfTDOqekrpdNewibFJWYRM6sEmKYszidmK+S/f6aU
10Bb0aqjq6+dLKpElkYShjd+aBzra8SMOF1ju1hrdWidKYouz+zk9XHu5AhiLkUADkLHr69JdCAM
RIn4jTnmPruW2MlFHAPgduZLJc/HM+Mth+zTAclQfUvy0DlXGyfzJbOMuuxwwPu5iffcyW3nlz0P
2UsczfFDBw3+Gf5BN2zkUigY+QXqXJm0qmojp4ZmeXNllxtz0cX7fF/yTR1ixCdttJl2TYHj+Mwn
9cHshpgP0tCgK8Teu+wRf3xSASbWQWpLJOAwjC+6brHFV4HsmVVzTg/00VCcR3GQKNRZUV8eD9VD
e8ehh4lIiXAgDXgjdokkActkVT7zEj56B2hK+WIXUS4t6uOhpkht7KRPLB/XdHCBj6ZxZ86slWs3
MRnxLVJkEqj+rv7+tuOg9FqC0imLLBKE41FLx4khGsyW31lpQZEHkqDApoUBcVQ3n68U72c1Nwhk
iVQfAEGi8jkeKhpnK4OQYOLIgRSfkNaxqudOgEWkH6ykbXZGOrL86cdfEQUHtBVIZt/InieTOoi0
lPBNutmgc411I03thcMOe2YyfvSrkANDAFxWd9pox7+qjhGto0Q2/NicHCxgcbchBLW70kynJJml
Pseh4b/y/e9iZTBZ/nhfYNpO5mSWOg73sAK0t9lLkPzisSCrUtF7Z03tGSpksbg9qOJH1b4Z65nY
1KHFRxw0CsRH264S7Po22bsN6iIwhaaZP8ABSQrsOFqQegM6fa8kSaZ3ZWD8W7wC/ROn9rpwg6nK
XuOgnDZRrA2/GtK9r0P8v+q6JvpocDONILY1IVRdDR2B2JeVldbxFQYe8Y2sY44tpAuCXqqEE7qF
0WRf6wRckKvLITjlRBbdz6hcdJbYpPHCDpo6vAQlxy/PwaPacqVO6gOXNPlVB8U2erz6/LHpuvox
5W3/SqMmuEIUiP2p7+cgdW3RygsOUCpycnWsPOJjUvTENeSxfDFKvQ32jpUZy0MMphskiCC6dQyF
wbpJY4xzUx6JK10SI7xiqbPwgaWktrpSG1sHrcMAA6k7HH+qbY0NMwrN/LtZtXW+GnHrPnBZ6L/g
lJlC/NODEl50mQbrzSEX/SXohUlqWEW6rkuHArsRbO72C6iQolq3s8Y9DlNQDpA7rpvZUyJ8KZt4
tAyOTqPWai5/FAsSaPn8dZ4a6Q5Pb5L4ZR0syI4FXeLikDPhqeHABUbn9Mbr4ob7Zar9wO9K47Bb
i3gI77IpC8hPxv57jdy6euLo1rZQrWJyz+J+LmxY1jUx2UjbGyjaqaSFblwCTQFcA5wDPE7TSm7f
jpCJwDnL1gWU6qDbdabdPmYlPhUPKEhBjGY9FftWxY7nprMNixvRo7OpqYAeZHx4ZG5ihJi8ynEw
Djlx05A1jPf4wBscFY/T5wCrHScY+IhQskijFy3/IuyjGNx/oHVXnY37FKO7sB4SuZAqP16ySS5R
EJY7ySiiH2qpOukmKbVgN7cDDB9yCIpdrBU41npNDm97c1YfGEgmXLkR5dMwFvMd8zrGkRlV/c8a
6Gq3ScuRv1bN2eRcgjLqayKrz/ozjlsAy7rMAWIpWdtUD2y8t8fLCuwdJYNEpfo1kJJNDQjQZwtW
LztTGlYcO3JXk4fBt4JBUJo41798XwtheISL0JNQQXO1PamiAhevazUvVb8qsNe7xMPXvsgWB/qE
Uj5vybju9CrkgCIVfkUI0rWjl9a1ygv3bYPIZeJWpzMnzfd78WJ+4FoLnXFhjJ5sVa2U2wPwQ9Ov
bW4XeM3SG8mGvVLD4rz9fKt6V/fj8S/1e378Yj6wTo8YTkogPaZBDbegOezGsp98snmKi6Vjfpig
5n6HqFVg+cbarQgsxVxASm+C0sDnTMyJBRXsAJ+oWH/+h70/JNCXQcTE9ReZ+ru2Y5yBrFASoLay
KNsLuRsIj0boI61Lu2pdwq6KJ/wxw+rzUd8RQTmGst8wKGsW6s/TTW5OKjk2IrIF86APr6qYBZ8y
YLUrACHhxDS79UwACCjK1Lqx4tbaEcTd5EtsTPMNzHn+/PnfQ7v+dA+kYAx2kO6UpiyysuU5/XEE
xGg9Yo7WQk4QfbfXo2w21qnJtdCtNVKzPezYsboRqDKuQng8qadWTB+s5jIWS+bwj36iZopstbB2
Y6rIzOmMdoCrzeSdgD/mfOkFRiqqHVdm1roCqvM+rGynA/0PWMyrQs14SjtZ3qrmQqErlBr8ft4o
YqsmUYhPMCiz0u2QFpGKobJI4l0wzC+RERbwg6ZJwcqeqlrAx9TFV1ANIlR4KrheN7dTuUEQKpmv
VUHCKNyUehh3mgkVHbqBGB5tHN4avOFFzVbpQ7hTeA/PWqVhGtUGyFO+qMnX4F+G8fNahyXRxfnU
ySDgJ9pOMEEkW8E8ZY0IAPW1FlvqtaFVzaM5D3O7Vmatvu5YdzWP5DslXOvJhBkrHk3x0FiUElad
ipphO9iqBArakC/BrpjFDS4JEGLjaGkKASFy9lR3oQYxC/n7hqY4Ba+oahpi7fDHam4ZtwCexmlh
bGhd3d4AWTJ+JKVdSBv2xSz/mfeT3D7EM6vl4+xEhrqtpzIiGGkS2Ew0wDHdno272c0QDK4WJW1/
Ac7f0b1UgybqT3Cb9F0ytLXYTFGbAuY1eqHc0ifu1lC7tRopuy0HELZtARoMPShm16yJrhfwETGf
bTI8yOGIR9iMaDjwNsMFzdIJwkrLuFJqn1gNWV0LTW5eoyAYyLiZwlfYNkSUzmlsvHDohfO75KKq
KEil6hlhChtlgU39K/dJ0m2zRASJF4HCCHb2NMRomZuhp1YHD2UDLTVO3DhtJH011FH70DTmsvSP
U7ahxW035Fnm1kNZDxa+EJGN6yqGdeKVFlHyQFeCNF210khO+lwwTYE6pBWBEmgkrhNcW6pHxGE+
gTloI9Im1LaBTzc1sksYZ2i7pYjzyZ/5+pS1gLn42MI5zFfBMBgc76S++kk2RhltoVB38PPRn5AZ
baZZBpdQ4E2rs8i4SMg5y8hvCW0V9+8yjjVJzbYY9ahzjXKiR6frjbmpghajRTvjqPOZhGN1QdCG
DPKwYALSB5FeiF60LLdw8sbyxYwGYlviCXsmS2rYSrlDClkcOKPsWwowv5lUxa9d200StKtgMeGn
NBP8qQHp4LYjqJrl1iph0p3kqWZKFeO3QaKQ6GtjNj7P0owNI3SYaSQH6uWmFuNysgntZ6mUxtjF
3ewUPgLNJWijauTHDioS2Dcm1X6c9eSnYTXSbdjADHGrLO5fwDUK2RusTP6a1o70gBwZ0BOnSuk2
bzX4XDFlmns+9aD1B7PPvqaJbT73qtM9GEqS/hrgO1yKsAJkIzUVUKMcDvsjsa3hS9aSb+N28qKv
SdJWxzshIjV0+c66fAXEicDYrFboeVKBq4nptQ2iM21zhAsUBJNluAPEdMddGk0rVcfrTBjDAsvT
uky5zjhUw0cCS5FvIFFq34C5p5aXpfW0t/sB0F9n4CreLRlFxaqDUEMnCsnYK+SZcCC/qE3HAznv
er+euVneBGM9PI95Yer0mwv7Me1CQAl1rWi+mvUjWTPRHF4qPSlTrgLFePJIZ7AzvxoaFeNxmls1
fZlJM7ZsLDSxh3IAf4K0UI53VWfV0irt8/gqLwQZw6JdPOGandnKSpjhnPuFAkm/qsryCYsG6onY
wau/UtW++aFJEuuZHSbSNSLbNKSkX3S91/JgcUiLBOSCNKby09BKDkA9vkqxcUi15bWrevQkBzCJ
2VLwhnvlSMAGCuCy9gc5pX0V2mWaXlt6W5g+yaXjtJkdh+SjqSagcig76QtvWtT0BTTIonU0cMw2
wgxrBSK/eEF4KM4zbNPWBYuXQIy1E0oDGeaLaOWknfnYBwV7VtiV2Y9YmWVgIZKVfmnlsL6tMftG
PpLh4qKeYggOEKp0A/KlPgYe3LYo9mW9lcRq0Aoo38Iux5fQVMveVTk3PwekA7yISAr6bVQW7KJt
r6WFz8vsLkZAU/SYcC7JLs7JySJjofcBVYDqsdvldNaR3vKcCzQr26jQzBAKDKgpH170AOCa/A8q
wDnNA+/tiPD/zfb/WGQy/77Z7v18jU567fz7v3vtiv0PLhO8jRjbiB5RFxvl7167ov5DAYiGOmsZ
GbRvrt7/4Tgr/9DMoR1r0XJ/Uxv+b69dt/8xKGgjskBQubS+tL/ptdOgOj3hA7tFuId/laMtu8q7
EliY2hJRlQvLpbTvS9AeUGKdLb7ax6SQmh0ac3DrCcV7wfHKE531na/Fvolz2VqhAUt8Yb/Ienob
048LR+78ld5c9ES8cGXXL+fSKK4IJT1YeVJ4yFxZ23EcWF0kQ2wodyhhPL3XiFRoxkMmmm0VKdDk
ADQYSeY6JctveSlB8SHh79Ix8m9mLr+WQ7DVW/GrkRz0LNperqy7SO3Xnb6KsqfI+VmOh955amd5
awT7cMDWF18oLHu1RiyePLm1DoGGVm4wbRxQSbVmvDrVC38dpohLGZCcG+BLzuP8pnVGvp50ZbMQ
xbQs+mI3peOKwwwN4kNj0NbTJy+Z7+fsUqUCgOx0cA3pNUnlx5kEhoEUbNup3LHOt5LzMFAOoTFx
nYivc0FEIZ9wxVY4swSE0T4cy8tJ94QZbyBl6rifuqcwr2gnuQt9zolxGFyp7b6WZ6+1oYg1xk8p
hBHZdKqX45zN9JtJArUoNQ8i/I4pj2wvFOD35DJ4mZpsFfINJi649NVuhghDbaTC55IvI73aznJI
HjoC+kuLuodkiNdgDPcNjAm3H8HGjMOFJQ/X0SRc+r3bPo5fUrEe0+9gbTU3lRe2a0aHPPZVdROH
cLAKZev0Eovitd5i74Qg0+5oYya3IcNGHFNTDZLOjVCfEqpHVBu8arjJ2v0Sc1L0/ZrTc+FmkRPt
oq686FOFsxOafSMQd1SqPEu5CQq4FpbmZ0LchGZ/L+y0c2tj2jRaYSz4KQIRp/zrCKeLxKvpNizt
g9bLGXwo2y3seY2B3vFGmSiJQb5rDB7yDHWEs17rqVwu9Vn5pcg/dcIkfNbmyyl5kpt8QzYthisc
Bf2XivvzrgV6nBjwRRLOe/WkPjbk0fQBFWToPPkE3mreOW3vGm1xgCOWeH1TXpvTJRTSX4k1XhE0
7xcCVFpbbgIQtEb6lcwgv+8Gn1TWQ9w1rl4cpuie7ZWA6tbvjO9Tlz2K0NmGoE8y2lqG3N80sNzc
0saj1+E7UxC+xTgsfkTKvNaV7EurdvdBXOAY791+tv1paq+c6aEEMabHxi3wMaiP2S7Tpe2gDZdT
Kb86mfEVccNrIp6dedtQ4AnaGbqc2OnlE2iOfQ/fKy+uhWHddxplutGJ3FxmGpr91k6D26DPf0Wh
wVvBDO/pg6Iwyzs2MuOqm/v2u6WKV0eU++jtZRDXFsmgxIH9jBIgHQTTewJ6v7IRfnFsPhLJ0H41
jvwTRzl8Urt38BOxTATxijLlQZWyVSdCPwnzG0QaK3m0b8dOqte5MQNPSOVijXvzHrrVV8dIZ58U
RetamjSOd7O9i0o8+1M4UXawpXA9Rtk1fdLSV3rxCNPNA2F1KcvZVqYoVhRf52oVG8ZzGhTbOqBx
UGtgU1+VYMKdns8+4VLuWEUvil1fRQCRVQ7ZVOXm2E0zjLAx6E5PDvT5OuuM8Y51dPAVa7pQCj5r
On4/AB2v7BJOmaUe1Myq78tIuoh1WedS6uibenrsAMDNutrT+rE4MOS125f6fYoWwpppXOltQ+UZ
9p8rB839BFMuBxVzmzfFdV2lG9C+XmGO9t7OKB+bYTVvAwFqrFQkcz1HfJrY8BKOkvG3VG0O4IpX
XUlmcg8SVkov7FKfHoxc/iKy6Yau/SGxjCulIKRQP3QS2XhVH/+EUXzHPVHnwGf+FCRnerCebKrk
SbR1JpX7VWYne6Hno58b403fGdJXrXWocJIvCGfYALvaTFhNe5HUaxMrrzXxNelScIHWWlzFdc2Z
vA8bt9KzC8sIamLjJzh8FZWGK+hK8WWcB2hDnG5lx5rpyprU71QbprVcaY8wHvNdEsjmzubIei8J
o/MtMUas3/JlAHn0ue3wsZjmGD9xmBrWBuX9WyZIgvwujC9ADY2HkOAxP2z0cmtmDT5+u6pXWSjV
4KFB7ZJWE7ArJinOsfnSEs6aJGxeHuxmqYs2IYkuLGuvhjxATgTC5XaxnN6HVDhXgnvyKoyqcke4
SAaj6UfVhveKJG21WirXk3oHzlC7CEAF+KqoupVgxbqBZMtn0ztmcSU0HYJy1PYvCD/RTWX6pOyQ
ahN9gpCH9VYtriBBQnyZ+/oaHxL0ZvNBMkaSuxKL9ZFLtzdyXl62v1D9phey7Ee26juDlu/Tqh03
me3zkCvuRXXgTmOa7lqr0Fdmx6E/mtKv7RjJa2OgTGY50ZcszNwJzk04Vt0OAOp9nE7FpW4l6WtL
8ditpCHZBxSq3TI3bI82ReVP4Pdcvebs38WZshkAbK557hwLTPW/KDuT5biRLdv+y5vjGnrAzerV
ICKA6Bs2IilOYJREAnD0ffP1tZCVZZZiqlJ1J2kpUwMGAnA/fs7ee33LpKyIK9R4YG2kvErR3CxT
6T0rT4O1iaHQs8qsJWtq+dcQt5GMWGfXPNffDNItthYIiVUTRTuIP4/MPa6W6sIrL6zq1KkUCs4T
cjmxJXLVWNdynNdKMX3TZdmxSoy4ZskLhK/lTruMumtLWnewVqrzNG7hu9bx/BG2sbahN66uU7t+
nvP8R2+Hd/giVA80F6uBnp4RHX8x4mbfhNM5yrS7WXF8w8h3rdU96nW20QjdxCP6fXSS1wK4DMHC
25rbHsfpFoH31nY7Ilj9wDwx02E0v9RM1iFurK1I6nXEKUZqA9KWYD000WHO3JgWQ7dNg0VoUp0L
KzmIMbuGolunw7VqrF2eYxAry21g2B4R1SRuUbgRk+kpCa+GqZUX7j0VBBxWKQ5lmjtfiQnrj3M/
h2SYRTz/kdpzhlVgGzbZIGei52muETYgaACoZrAnE8rdJqE++nXej5s2KhQDF56Zx15bzbg350GA
i56bkvCqprd2ocOQiGSIWHLM1sShKg3nuIS+fEsUCshIDeAU1naC4aFVt0U5R3coWNkZkbykftOj
AoGNo27tMBW+npnszn1reUaj40ea2ZhyUc3HnmDDey0SctsNs7XrokQ79XUhXznAVfdF0RTwHGaq
pIZg1gdi9chANiYOZ8S6GyZxYGN/tXQSIKvSUncyHavn2kRoZg6GnazUnijzSclz0rvL6VHOk0bS
tNUdGrO1PjINO3LRDu2dUJU3i4hYqrlKthe3RTM0hgX1TMah8iLpBPidm8ePdKLVvcFHX/WR6txh
yXc2sif7K9WcckeALydbpQd3FOgtK19kbOxhtNaDNmSHOtbZPZzKmHzWD8PY0cjcjSkhXL2IX/Sm
GU0Gm6r1rKV6vJ57Ldo0TidvBLnTaqAdRJq1TVj2SoLS+mL3ndibSj7zpS6+3DqgTKEHstayRoHV
BQlglsJ4NmQWvGRGkx4MYyCnIctmSkUUlG8zDY6VUmnEgppO020H4MfnMVfkC50sdz9qFlM8fcho
a+Vp2f+YidTcjT2paErUvkKeUFkQDWXjKJ151gv3PhbW1qK7SbhbvKlt169qfYMn5lCF/RJdPGZb
7iRpzKFyRtB1cevxyUzGzTANF50WJo9SP45HyvdmQ4+FcdekEMOfBK+GOfgpmt2FuH6KVe0kInbA
yU33alc8Ep39xYD8JFtYJebI8lQ8sq8ejMb1VFKQNyODTY/mzVel08BbKZpPU6r0KrWYvUE2N538
3nWF1dixCAUWrJeI94NzCt231KK9YAqizOBDk6H0hB0+FcmIQiy4NgjAKAAhQUNSjQ6Ee4hVoveE
EcLOWGeh+TwPqu51vc7Nd+o1TJ1vYrR79gGGTfYUxwc5meWjrlfA02inPc5p3K1xmAMURssPMVjT
fWIJ600p6y9zOov7JEnQxIYzVsXUPmRIr7vYCf0gQIJYAWlZlQkP/hI+vkIhVHpjqRxCx/T1UtxP
2msR04UuF3R0vQ3onrCjeA7SOjPPuTNyVFeQMFYdPHcQvMCDuXu93vlWwXi9Qo0b0rU2sya8CK3/
ASRjSQdvc9ABau2nTPPWmqUqA29VDIbQ5gNzBhiSozp3/WYkuxfZUgKqmDqUfULJUHSHB0wUl1Bp
0I+r3a2MBm0VO5a7TQlKpZMbbUulJg/eZNRPF4j5ft6MXtpnzIVT5H0+u4NzTnqL+koP450VG8az
WrMkNJHN8FlLGts3M9W6pDSlPOg21TUCceCR2Rgz6AndI0c5XgIihDNfJwrPL9TU3JF6Hh2UOM2/
jIoiPMCI0S0l+AnEr+E8Gzjpt7Za19uWOQxs6HkUzxUhJTeQ4P0XiZzywbE6fYf9rPU7Os/x2k2F
9axbCECivpLnNFfEQ55CVEdRay6YBWZ+qhyqvabG2fNQTvXjEorwNjpp+62nvji0c6ccVESGjd9V
WvsFeEp37ZJcHhTC+V+Jb4SU0Cd9vzXzmo6sJTJxEYPdvrSWHjwk5Cjfa13MRtTT7JxX5B1nj50x
Ga+zbQJUxu2jMW3XQXAbohx3nSTDXgdm/GhhYfLdPBkviVWqx1mLOYI5PJi2k2kPgV4tmr9aOeeE
JO+z2qkuAXMBQpXskqUe2ma7INor+8SiPx/hf3Bqc606f4YYHPDQTNO6V2vzgWSL6IVIX9SLBmyU
505Yre4j39QJe0/HfR1K00PyXHiKJRlvI1Qaw7hucYvV+v2okZLNObazNno+Jdyano3ZbcSaTm30
lErT9Co7D29C76OPDimJtmpCk/T4oJg7Hi0nQvVqVRBwAl3z587hZOgo5XTE08SeIBIXqUnPJKXI
PbKMDE8O+SniqY3FuNcWJ1szM7Fm6EXI4rAyW/sxU+ob+2yzIiikZtiGMagzH9Qs4giTQLUPhngH
cJvubQV71Mhn7YfIentlgI2vEiNe0yvO3qcubi99KvdxkPVezgHd6yziDANAl4lIXopAT7e6E/mD
MD1psGY70KUlQNMV1GHKruRrXowWR3P9pc6yS7nIXDpci48uGYMr1UJk3Oc18BAHiW2Zz/0xRUOb
RR8zvRLsc8A41OcuCvaiS73B1LqV3ix2AX1G/RgEmzY1DuACmLkNM38vHU6Fnvo9ybErwQHMKLMN
p9Hl/HgHFxg3HxOQnR10YoMfzp6/SHQYU0q3gX6SS4h20UWPatzSHDCKYkOFuledYmfVNYgNRCYc
+LTyrJfvrX6dCyotpiOrVGYXuh4O3XPbYiBHuoAy0MlwKsLD3Y0Qx7jyDb1KeYcYQDVq+C613JeZ
816Ocfolz5RzMw615ywxVSILzJ2mN1TZOuepRJZXTlJ7buUPBSQcVsVA8cKm9ZNwfLN1+8YixxqP
RZlP+wN+g6eWL4FCPjpGMRrB/bBGsRSu2mo5lEmQDm6aWFuAL/z4dK3ZmJQnhiseQhTOpKI8dvXc
HdXE1vxF4NwEtvBqF9wt1A/g2hlNQivgu6uZXLonI/VDKb9WtnYNk/K7Eolhg3sX3I6STDhH8T5n
eWGSYkgfpk7zxKuLrPOjiCZKNZWklBRZRQgxVvtML5q7kOR/lnyXpSUDxNE8ogc5BZ1LVZkUT3VY
bUTpvhHZxOQgz+OtpibnPtmJjq4Es7iVnqDhrFWw7tk6kuIcBqqBQ7sli0oyEC0D1NeNUdJuERP4
JPWEqt6+sGYPXpg3RxNRDpKDQni50MmnIxYettZJpQ/kkRUu38JZ8hDaVfE8F+OHNrQWGFEOnmqd
So8p3IUJ0UGAYqKZ8ZYyCDuZoX3qGiWncaZp1y63CaAejPGKWdzZwqve6NF0LEjm72IiH3HHfsAY
YZNxxNnmOcDu9CDqsngyBhjSZkr/lvH5wG0gz3bsZb1So5KpQTpaJ4WO04NhcG9CgsfWLXaIOpm3
xFveZTklvdHrTxNnbeb64mLoIfcrz2aVlkwDyws5RdaTxF6EXxBopFuije2jTaoPAcLRviFY0UUP
49XReNPSzHrMaC/GLraZMAOmY6aRsy2KyvH1YpJbVBQpaKjCvVMiYreH8KbP5oGf5Ik98byInTLH
fRMwlHZY1VkKJXsjdFeyHZgmagglxzJXPUvBaRyQtUiIFZF0SbxldoYAGWySN5nuUVDxVPk4vbJZ
adT2sdfTCjp1iUYTVVchEalTfetjrbxSGpy1tjnay3vRDybqk0HeJUJx8HOH71ofJR4Spe8QGvQV
c3n3YUxhu6NDu1OMmkWyhlsDO724Q3eYUHsU3RLe37uo2Wb9UFqldZpALl0LRY93jSZiPx5Q6hEE
TtwIwSpsXLfURg4Wl/YT+rbtMCHe1Z2yvLHxbPNKFTuNefC1tZjV5qzBjiWvmp09uBZz8d740Zfz
H7sS30gwVfAECEwntiLZ5LL6YjljsgtNVtSp9VUmUBnJT21XPRn2a0yixzUcVeMadXtwThtHv+sj
5pbqm0If7sEtLHBlNtnFWj2Tw1hr5gOz42TrtnP/mAeEUs/u2F1lbigE0Cf7Gq3H2Yo6SG3S/dq5
FYVhDBmFlhhtdhZexmEcmYY0JG0IPQducT4pY2epEuIvAn6z06PkGJXBJlevvW6NB7kw1GtwE67T
e3qv0Cit4O0UJsJZXghpG4ISd0opVGjK4i9IRLBXNeU8hCgSyW0tXfgo8Zclf5HAC/QMtSI9y2qJ
gOZATNv1GTl/A0AuslZm5uDYIF91oQNsa9bcRCIGCUy3Wuuc9o1sV5OJP5Y284qXpGrzFSpu65gv
1K0g7sxdboqIjgFlV9E2DaHymUWW5MQ+KMuPSKk2Y5FUiMnUiEHJLH1bJ7meJrdiHZhZMpGwHNVv
2uw72PRjUuWn0Q6NfdIlL/UUqse+s+tDkgz7LAvLnVQzZ9UFgNRWWZlumFmQJdU12rurpu120LtT
utx2BvUh5+jq0Mdp62kTieW6wb2svwktkAXCQ2aSuTWcBpeHPA6cA2Oa2s9cs98Y5A4eMq353uG2
e5SB/R7lRMmE5qGjgzxEueKDdGBHCsVADnjHJpm3qrYZk6z5VrnWW1JCcEtEbzyW7vDIY3DrMvJy
SyN8p/rRTxDwDsZgW8fRUo5hL0GWh7SABbIMD18LgQ5jANQnQa4sIRN0yrCHvp2v9ZkDZJEZ50SO
N93RrnYYPisdAJDMzLbWHMptJfVDFsb5qq6oBdIMWokcDmZmkzKto9mF+5BBg+IoO+L8NlPLyzIJ
OHAQK0Oeo+7gZDsnecyTM5PUK8dUlGmOz/DeZu+3U98Bu4YXaJ07irOqapR7GadfeoY+dsoz6Llr
b2p34KLhANSIQupZobgRVwIZx9UMs9MX6bvirgjiHuD/FAojbKAXBN/vDLW9gad+sNos3KPtu2qk
0tfDwj3Xp0uXMDaq1B+BHbPSxzFixbgN15I/cHU6GIOJ3WbkqpHSnhoTwJNXtVY/KLV3juIukmOk
OJP7ICp5yqf42gbdj9yMjZPbmAKhaVZ6emgN10kJjwhakxVglec2tLAGlQUb9yVT0jsRtitahet4
FgfFmHZ5a8rNLJqtTaDXIBqx4fbHa20A91hNd72rXrHxngb1CyRDyjugTdmwzZLG3Vhp6GV188DX
uqJQytZBT5HUBOI2JcsLjL+x13jjsjq5msV87CYcsXybYUhDDGxXuHIClKYRCgbcl4BkdBrAabEP
LfHssG2uSOm6OLWKzOBmL/15TXnurJgU+Ule+wJwhGvw8neymK94ix000EWwSTrH2tNTecFkeFf0
fJZxFKjvGEaF22qGSBiRTpdZ4itQkVXHMz0YCTPP7kePrAxS46a2/NS+CEHEnB0t4eznKqjWNqay
lFNj2fHea19THaNXZn8bouA1ZG+zy8Gbc8QR2uNUn+1cOZtjd2AevHZVBU6ic43j4FgEbsVWLCUl
YLzOCEfwanptD3i02q1Z6O4mqirabzZH5VSdHwSD3ccKdcgDcEbiCMhdfjSKQUaMEMMAyrilFkcO
yweTgE6OamQEhB3nO7w3wwZrzp3k/EGH2mw2eoX2WJuVPTynEF+s+y5ylkZ4mLAC9BlEWhGxcZOV
spJVjRw/09a6OaHYkS7pBxyCyi4nJCaTG9F3V2TTVFTqJKgD04azj3KXdPVBScO7WhKX4JrXSEmT
Qx1lW0KmwNOI9qjrbnQQpjL4ZHE+gxW4TnWy10LwLGU6Oh7tO2cFpLhbywZmfKaOR1BlzheYTB+q
Skt1Qo2/UEYjinLx4LAColxuaXLlqbnFzlceFb3dSTPdFP18n+mQNTmp3PWQiO6iNmKAJhQ+UxlT
TOlCOZVR42dJe50rHTOwpMaZEYt9b1Eqq9Z9XgS7LuvBs+BWpZC+uGnh642+Naf83q3Lld4KznM/
GnhMlPW71k1YWVi69rGUPnqYLXltfky7DZw4U27bFwh1Cq0G5IYrEcGX1q+d4tjm5SYyH+2kuRos
52FUXWJd2YzQBBxjKJdvzfyKBrzxkFKZ67ZLdKSrNshHO+QsAxUUcMHc8ekIwfFj+zEKp3VSP5np
5KPMvMA688N6L+GtjCcCFLdm+F1wDAcZBs2AjQS2AVvsyko/MPGz2xKckghwi/GL3Y6+0X6PTF81
yhcEeG/BpNzUYdEWGJsQqP0MUqwkHaJuT2miQ/V4I1h7XXLclCzDVesT8e61pNHjyFyl9tcsIyUX
gAk5lgLrYXxAELMpHdwVFWSyxxJ3FVN8OneJqTlru0vV/exy1F4Fpa3ey9QJH+qwqW7Ib7gwqY/7
plbEFimHvtaNOv5GbIm5heCZMqphHVrXDXAXJvU4ECpaC8wfSRs8Jm5gLloCPirZN+ey7GDfGvmw
bXvwdEWWm095rHN4GxuWeokqdSNqEy9tVF5BO2hfLYc32CqnlsZtGn40phPu1YQlWppq8dxpLTro
QcXmWUu3vCeI1V7PqbymoeauklgujmvTnQ6ApcAv6uBiKQceR4p6PNDpxtAaBnmgckWwg/n3IGvl
i9MiAKKV+hVriVeC7dk4KYsoTIq7RjVdNqsnBubFtphwSgRDDuqUY0IeK2tiSPEj8DgfiCivNkmQ
ftelfWNY90Tw0V6Pog+MEBwx4KG0hMG18A0oWe5b1z2IgL5uOVpXgd+fmaRxJcKcThOSLOzivEvB
C6t8vAEKSU/Y2CAyWfUWY0D09pD7VN6WAd0jUwxTLwayCdq7acDH4hbZrR7a3SyMS5iaV0Bvr4pu
3RuDcpBGC8ej3koLyT5RDQlf5azswkTeUuKXqQvDh1GVh8xoX0x2VzhUMzu4GSF0SxWf/uiwEmb0
UI3GLVOhfyh0pQvDWA8j88aOMY2WnIOggKLodN+s5KPWOmWtUtyvOaWiJKHFa0CAW3ES/WjRVXI7
2drgBaJeKBGl8T/TSHGaAj2OlOhiGt2d2yLwDuZga4zJaycSCQCsfO+C6JuhFpTX4JCx+eYERis7
UB/taohwmCva1jAr35nDg7AZ+xBnxEQ7PEI1fqIwvBgaTEEIfbdRBVESTRcia1ZTYIEvzrKTNNhO
C8Pl7atDegTLmqyBWETDFgzTtMrRx+5AQakrfOAv5exs3ag/aOa4DBSDVZmLjUoSz7a0OLIE7etU
ZlcZNOz9bvSgRrayrkDO2H1w35F3qKb6a25Oe7Ptrm0u/ZBeBWaPD91UVD/UxeOCEhqaym9hHOGi
VzdmV23d3DV2zpRPfpuNhjdLHTQwVs4VmRyXkUqxzYxbnzV7W2Y1EKzwDQOhu1Jt5RWcKm6fRvuQ
GoaxXP4x9aaJ7Ha3aNSuSFgvuhpelSHY2E0LmrW55n3tK85074hvovPxRV8YF8I8axOPsPyYA4zY
pMMCNEX8qPY7EgneLcahUOgrjXdShWGqYwpXtDMRzSuzocWS6Xsc7GsU4PdT9+A6ewTzO3wld2P2
oCfKpm3tRQpghYzJrBrFes2xLUj2oRiPFTkTXjTo8JIimDfwsZdolNSrtOAqY1DbAIPm1QyveV1w
sqWjTHGrtg3y5MrZSgfiJbLHoy3AZaoLoj7M7B/KnJ2QfjxYXewps5atiq43VirdurYxGMjIiVBA
+uawtORaC1uA1NMBWemPsG4PJELcM1rbONI90+M4cFydmIcx1+R8uSrsuliHfUY+SzVtnLzYksGw
BdMIJU/W2ka2xHgs8XkI4/uSR44JJGUYoa9Ff+pc9Ycp4SWbxpeqzL4FTnacRP/epdUPRQm2aheE
GxsZwVrv6u+tK+8UC8wUe+u9a1Ft9/Y+LmHi6eFJyIYxFOaiDppg9KFi1fBM5x081xfIcRf8eUvH
K9MvdVqdIEVdo2FW1xlMsbIX2VoUrKMdecWwswgkHpG4lDJ9ocjdq1X9lnbRy9AEBnMI5zgO2tPU
Vx85g1x4bplC+1t5VHm1NRpQ23l6n62GOIOCVTLU3XXn2m+0j4kEiM3OI9Dixl580N3p5rq470Cd
LKoMJ9V8hvoD6nSy1eYumaGqOwvh9iTz7ErLzoGLAqdDDOVJAUe8UFKIftOmj7hjblVTqbaD221S
lcls2pSbUAlPdVPi5aVjBmWgnRhtYOh1Ojp4BQRXt+pVkGFcqdLGQ0wsCwG+dG7Rpmh+aYsruYPq
KUiiaM09wg1op+tCV77NbYsgKnrsFGerxT3/Yi8jz0jc6BhHE7evZCoW6kbB86gdcwYP6xqnxLqt
iXwJeFfZHjAioO3Z1nZvrgM9/rCkeJjIqNmkUqdvl21F2L+2drdxzVNeMoKZam50JOONAwg8h19r
ck6I/NKcgpVZIsmwrSck/RuGpBZdjqb3pl4B5JZHb5B6v1iI4o85AQabRE+tb4aifgDzZU3V3oaB
c1ZWll/1GNAqLg6mEeEykPrWNvrXQq3WFpNT2VprhXcBNRFg4v5lFsgkhpQiytCzE8prhAzxHsDX
ja/rqAikaIyUbjI1NyUg2FJnJpGiecASuJqia9ecRXQZ26fYkeamte291MtDCH6wqvp7N03LvVry
alla8Gi1NuKIDhHMBHinEsPBNsYXS1ZEPow6BupWfZjLiTyI7KiN/QUL5SMWsy3MFN+Jat+kI7Ya
MlvZtgpVTmh8DYq7GhA7A7rZx5gKfqhjnpVF9xW9aVpyKzMSdxq6xjYcn0M7fa3myNi2g3xolOR7
j+AwcN4NyoaGIe9gQRqm3tfbrTJsy2Q/WQBCY6auSXpeXgtZ+Gk0rwlq6pjrie4+ph8weIm5mWrO
tSpDjlKu8KL4xoTUcKJn1GaxfsgtKMfukJwiB0mYq3pfIrHWrtYyYUeMFiZ3FRzMx7gCwFarfFAk
qepBn9r4Hcf1vMs6Q3mH75R4adTnDzPyxw8jctlhdJw4CTtRNsTRJc6sYdroZOQzap3aZ+yewwUV
LZp8V4WGPXfyOCmtu5/myvDdKG9OEyXQKbOS6FuQRzVbOudWI8BDpDHO9LNArXcK4XyrgZnoy2CH
b8RIn2tLvjkVsyS9LRpmLZiTVoqje8gBy1MfzfU5xU51cYxM3WtN/0RCEkaTgC6oZyj5k1MmkLx1
vTMOWuqGDDSTH3VYr1lzgX4p/qyZmxHKYJRr16KJnie3R8RmPzUxClMtzqvlEHVzCHraKDnrGwEZ
5WMlbeWuEzQ+jbeCwoLcBYcgFvUsy+RWJdYq7MhKoQGxo4+kbJkoZ14FM2gX9+2tip37OnLj+8Eu
N/jH0Uvp+XioEUpD6m6ilZN2l8LWXuK4PRb6d9mpcM85gTCZwYsztMzjZbJNJnTqzKiwtL246nkg
qK8fTpod+g4zl9C+FU6/Yyi+qijsHO1dGZgtRspOdgrcgOrVkN8Q/NNDfuK9XdMPFoiF5lcl7ie/
U+j2hY2CQqRBQuNO85vhLMZXJKeWXdjwv4aSatE5ADPGlCAvoVyMaQxxpxDBoB4/1yJol9NLxaoC
vVE2nomTAqcgcizlVgDWqFn49Hhj6vsiy27VYsdw484zUjV4gWSV+UZBYQ17bgQEthnn4jnKt30Z
H4t4upNLMwkoZeANitvsp0Zwwh1VOs79Q9qJU9C7YhWCGsQtFI97fZahF5Ims6kx1cGTicQtUBX3
ic5g5BuzoO4vMeWJQfX7fJkDoFtLygQpKPyXDcZUT0uWmqWO7XXlsrWmo+2s0hRDhxWdw2T2+1F7
ntv62LRoc3NrG08hYmUpfgidJZL2ivLV0fANTxjuztIGm+sqM5CiYYu1Y5so+OGVmLzQWI49dZaO
/QnbMtKw4EekMwFs0bkqoj9XXXRy2ve4URHmmJRIpjXN625M39hyeXUG1G/F+AKt2ityJK4uWzqj
8mQ1iKJcYSPbpBk4bPm9LhtU6Lo4Dw71f8cvLCSjK4siOy3rdl2qpC4EaSpZSAbXi40yuqCkW7E2
4yvE+KQEXeGFInyc2rDwXJCu7/Ba8CDRb9vgRT4w/j/XsfrEhDtad2Y6oLi2MlzOaZPxUzCm/fct
FtfyPX9o6/f39vxW/sfizvheMH+Pw6j9z//46Vfn+HuNKumj/fynfvpLzX/+8dvhe7F5a99++oWX
t3E73XXv9XT/3sC//OMCf/7J/+tv/plB+DiV7////30vurxd/rWQmvSneELspP+7xcKP8/Qt//HJ
ZcFf+W+XhaH9C5+sg3OYNEOSrRfr9p+Jhuq/iMUiglolBdnF6YD/4k+XhaNiwNCxi5m6ZixqAv7S
/yQain9BBiLLECe4YegYXv8dl8Vni4UKA4Se7hKdqJqG+JwwZRiElYncijyEpB1zlNQdDlR60RdR
GO3+L7fl9t9RG3/NKFyiL/4awAFkAxsHZmUT3wgwiU8BHMRKpQnnx9jDymt+w53W2HS+bfjHmeYg
tVEYO80zAuEVIsl/DxxDZstycWIyLG6zZpOn8rNDWDXDVuZkfLITKPExVxK0iqIyNia0c/CgXLp1
g+yAqXD8jU/9b27pPy7t4h/HK23yE3wyJ6MSVFDFGpFXGjF+DDJBvKmeFJIHyuFCuDqFgj0iom/C
KtpOGUL/EKX0Xi+SJap7QFfwz9/DJ8zTn/dCkGmo6twOfrKf74XCuDlhXBh5rOD9KTULhk3Sanc8
krMfzFXxkQmdTHRX7RrkKkni61Yi7lx6Bqff/CjLbf/0TDjkR+rwpnj8EI///KPMgVZnnAsRV06K
PMucYfOa04bY22rEtLJjqH5TBk7qPqPi4qtIQaC2RhzaK8T06PkdDqInhD6q2EhUJ/nvbtWSsvP5
54MMRXCM/Uf2wqcUnpFcJ8SzqKord4jvTbUfabMtUoXatbw6j5otnJj6aKR17iNzizecGZrf0N9+
9X2RGv8H2InQIRaLn2+SS+4bbmJXepFZj9cqLk2Swur0gvlC2ZMt6mwmK8SgPIV1ckqihBptJGLj
zbFR4/7zF/b39cIByUYsEdRJnpzPYC5sZJ3Iyfjy8kbqP0iaSHwE2e22RVi5/edLfU7S4bX566Ws
T5+6DKIgpF2aeLpaYReY0E8eKiUIXtnEphtWVOc3YQq/eBaXu8tSbRMW73yOZos1IZW0bKRnRKiB
G6PKj6aZG79ZBZe3/dMTxYtikupkGKxIn/kiuZXpitqqPFEDo+Q2gWc5zxZnJXoXK6y4b05iOr/5
1rRffG1cVCwNYpYgzfh0L6UyKTHJNNKzszTzuyyZbrJhMcxSpX3Fsxz5VjkyGwTWw9F/pus7hLxM
HDKdW0Lux1YjWJFCHpnZl7kf6af/83f995+PBQAMD2n9xJuTcPLzE846RaorXlWvKVpaL1XpUozH
A/0ZM/jNpf7+WC1piix8BhsBeeifVhxyD9uhLszlW7b6tYJBnla8oz6GVdpvZscJf5NQ+auPRuoU
OV7C4TNay+//JZoiGwu86bYgMd1khJJXtoWPSh33dqkK79+/i8TVmnw2NloKh58v1SU1qygYcI9K
EuVNzdzdkFHqj8P4O1Dx3yLiVJZsNg8EXCRTIrT4tKklZuPEalTxdiYCOWtmKtOh6BFxrwQCfkB9
5cTRhcCHi1bUE/oWszyHCmOsgOHpR5Vp3TOaBMF5bBpe0kZnHqG0o+2ZHIB/w1r9+xvHs69qQBKo
AnQWr59vizPomkB6l3hBqRX+0HJ00Low9VneSKdd9Nltjpjvn7+LX1+UG0TWocpXTwH3168d6Vmg
FWgrvbgpGGAYWeLeWbxUu1qZ8w8G9hEEeEP59s9X/dXDBsrwf676OQa6cvWZ+OyObizRZsdFRJhG
qb1T5tH9zWv098WSmwqNiaeM8EMwlT9/PtcmyzfgP55RSJNNUJhnac7ub0Jkf7Fw/XyZT7dxYIRc
ay4KhSRAjhhVmJdCA/WyFjJWdg1EHevKKXC9uFjmF1ACKVXjCCDBIQvioEZJdaeMxBEXRIaeaJk4
t3++4b9aTUhhZqMiD9BCsfrzbegxa059VCDEorjdGR1x0WXr2g9dJIrnYdCD3T9f729JRMt7B/KW
GEXeck51nx7mQi3Jbsu1xEN+63xrsXG/T72zTDTH1rJx0ojhpe2j/JYPlsu8BurkntBTBsKpSGaE
AXqgvg39jODRjk3rd/Gmv7ofBO0TlbssDeYS0v7Xx34IBY9a1IMf69rhYZoHRSHVo1KeWGyTY25P
xb+9nbqUsY4Nx48MJEKQfr4gUXaGMzhj5slQQ6CTaewfMUaX59bh/1opxnot+1z8JhFqee5+3sVd
SFnkm8LkhRL2OY8riTSAk1mbeQkPHb2EKfAq8m19gtCLq6UhHZ11LV1rRjiuitDRfvMY/OI95/Kc
Jf5Y1szPRYSOPyoDgJx5uptHG4LDamaSOH2R1Iy/Wch+dSmczzxxmkHI8ufIS6ugLk7bga35vzg7
rx25jW4LPxEB5nDbzU6jUbAsK/iGkGSZORUzn/58pf/iDNlEE+MLGwYG8O4qVu3aaa3llIrflH3z
Jmkbh+Lz0IY7TmXDaWqGCdEp59qEm2D1MSny22UHY8zJC+jPu4XmntMMitWZzIFyYADLcEdf6/GV
2ligReYLhb3FkCEA1eUJ6hlFDyhshadIdNHHJnACn9ns6Q2TTOL82JQ8/atTA/kke4k8DcnonRgF
FIjaAIbiFHSJAXKIaY8g0zvfiiJ47clyIFVq8xsQ139fb9iSBol7pOThyo1yXIcAV674yDaPXzMt
ar4WkY6wrxwugjBRh0DETf+S0e9eCrXhEYgUoOZCW1I1AQEvtzczTWFCjhSeFMYP36Mw9+8Mgem5
m0L6gpBRnx6vdMsc1ihq4A0I5VcOmTSbHCXQFB84HaVBbXK+pPNcfa6jIvuIzpS+s7Ob9iDPUDVk
J8CmriLr2lZqQ1cGxa/GtnkueKwOjUl0GfYS5J23O7ng/Qny+I6uoWJMfk/5c15EkyCZmUfp+ug0
wycms9/2qU1ptc6Z2l2USHxIGY5FkLze2dbflG7Lo4thtB6gdtbhW1dXxZsYosWx89ToBN8clC52
ljMfxbDpeHGS0fujNCBBPI0htxpKUcaoj9DhTOmbinnCm5MQAh4bS6XkrI5hd0AyWPyTlQH85IOR
eJ8dkBjvu1D2gxzLHOiAhS2d/aguVHrKqaV+mBjbg40DYkjFj0ND/VurAma26miiNlx5AB8fH6ON
wIMBbfTscbHgIpEJWm60MDswyDODnnXL8G5WjRXir2bFdNGY+KkL5r6fqe2CO878Xs4JwVUCEyjU
amcdcqWjkubTG9ljOSm6sicItVER4LdxxtFBYRADbbPlr9PjIYkHL4pPwEn1Y2vN+kcYolWQc5p1
VbWIpo5uox6ZQX6mD0N3mbpRYcKNUf7H+3TvPD2beh7FJIaZEUBbHf/c0Cb4giyEjDRo5eFYKY4t
GLhb3gOCfGxq65PYuqyGsmTDoiazXHTjtYzM91p4auiSNgdtMsQT9CwOSkqxpTE939IybeQMSQ2S
8qeiRADjhnFwfdue3Se7bmu6mTk9BsdyzhAxoEPx+Cfev19SutDmLbER6YW6bfkLe8DwUdWG0Ymm
mI4omJ7S2o3FM6P27klXwugA0ngvFtg0KneFaBxmSmNlNGzcnrHBIDx1I3eTklkVXdG1Ys5GIEX3
lcFpyqoAIHe+vPTbK4dAEff/za78uq2owwhSAidHY+eWuYakmGUA5vU7ygwnsZ3Gi0mittzRkHkq
SAJxO3Fp2DdrBhrWpUN/coPIor8Dx8o4Qnz12OhKoFgWSJEKpdOMQiEZDvLmS6v6HM2ZVprRSStQ
RM6KMD0aYZf5tqXMHz1G1c+uDO3Tgrli4D5QNpAg7x13+d3WG4zfoUzk0CJAyWT5I7wqIHGRP6KM
c+O9aY7h1QHN8c7O2vYPPm3/xRFD9GThaW4tgxC3MrPK5yEtFFrtuv7Wsqai2dmZ+7DX49GBFIqA
GxGa9euq2WSYwqFwRCBenZpRFEwNOMM5Hl2H4ZOqfW6TPL+0MS2rjrKsv/Nh9I09QVlAKjrxCFK7
Xu5Jp41hrwTYb+y6Ofck2OccKOSzJ6LhOCv6+KZk8E49hlqW/Gigi3/LDLYj/DmITAoMlbHzHG+5
P2R7iTMMSLSoqC9/D/yWdV8L9GXg3JiuGqw45zF0P7sh+OjHS9/ceU7l78qkccc8T4aXG5M6chHS
1LpOwjS/9VTSLpU3NSMoEwCogO6NK/yI0bugH/Vvj+1vBB50idA61KFZQq1tvVIDDBCzxbg2k+rf
VAe/4EnuPo1i6K40b5ObzsD/cRBwOz02vOVnLOTmSCnhHyblWW5xPkejA6EKhtVKjvl42Rvw2ubO
yZKXaX3Z6MVBaCu7dIiFLa3YJe0qV2tAi0oQV6xCEBA1lvC90gk/GYLpmMer2nLasNATEKPpACJf
/v1FHKfMjRxCwt4c69OTNQuw9EVQQ2VWwQb5F7FNdlbzJNsTaNqya7OLhq1aFuXn1W7CcTOrSaTE
YKKm+NLrDgQsk/reHuJ/DSXWrrVt/Pt4pVsHh1fCdMkeWexvjZsXK40UxtlDQv6TMNXY92aYXdNo
cjrw8pr9hananiZX5n1ocrF7abaupy0DZmqihmut3+PYAYnteGkMRVqR+11eGj4CuNEVlR9zxxNs
HaCXplbPYVFkY953ObOKkgvKtYV1lPy3DAUV7blBfnjnwG5+SFIZD1E0h/by+kO6fERPg9cuyIiD
xQyzeQXhJKMIIH9ihFAP+ZQNl8ffcms/MUVvhNCTI7RyvyYq9wPo//g0A1+X43vxMUQL7EyOPuz4
u61rj1vFpyJQpEEHt7wgKZB6j7CJxiAlNugG6ExOVZicHi/od09nfe8RLaU2DF0OBbxVfAEZad2a
bCHkDrF4mnQRnOlcyyGnuK6ujCw99yqEeJrDfLtjMmLo1VX7L0ww3UWHpPRKEAgIpQcWnCoa/SmY
AnzTyIeTo1vVjgve+uT0AenUOzrKpdYq0HMgu0cVo05OM+gw6HwAu1XCMphCRpAbVsOZSU/b+HNn
h2QEv9ohRgN0qauDxI65TnCn0SnREBTxKQeX9swo1xejjefPE4jtozJxwrWuzq4C9cyjO7e33taH
nSbxxrppVTM0YBqMPNAIXR4FpWmzEB2p6KTHRXcy1REF51HEV89QTEiInBhSo3Lc2eytFIsijU6F
jWEFcMvyV73wWw1cS2EkyDaq3hWXCPgH+udOBFxjLqBKyfpUTq/lIHTb/p2iFZJIpo6Tc0yr1ti5
DBv3jt9ieailwMV5l/l0yOCO0KSEp8IO1bOJ737v9KHhG7Cs77Sr5IFff27J60khjDYhUInlssMw
073fZLdam2rmUw4V9Dcjt3MNQghVuxRhlP5KDKe5RCHoseNQCHF7fOK2PjclQD4cIR7ibmvPho5A
O3ZldKL1ZL4putK4ISAS30CV/FtDssfEd9+dH9vc8N5UxVg2Abeu341oaCPpMXOMdGsg170YSdjf
0H51b0D0smtXpdHnx/Y2HkWP118FlMnLCHf/cped0QyqwoJbIGZ+4RSWcXG2WxgFQHn97ODmeU6h
7N15MTYOEW8FF4iymM2wxepAQ5k9JmNBK4XHGBJlc7AumaHGZ2O00j8eL+9uO0lYVB58OtyWo5NG
LZdX02ebyeKhJVaYHidDa5CKwlsWpgLbVaDWO0u7v6wcVR4mFJ2p34KWXoVv4Kv1vM6AKURmB8hC
G6xToIDVP1RqWsPlpk23FtWyE+Bn7Zx2RfkJZBZToQC1du7PxtJpZOsqz6Op03BcOasGLvRebalS
lSq8jqbaFCfo30BnuaXIz4+3+e6NlKtGmNDjMaYU5K5uSlLjtULY6XxU+JiKB3g/2cepYsx9x/9s
Lor5pd+G0K2Tf3/hC0PIZ0jKWsVPUoBiUwhUVCkshAw0RhYjYLjHxwu7f5bJcDiqHFI0TxzKjUuD
papB1S7pUsxOVBdLuJUvEJx9y2Rc9Ktu6OAmemK+GdVx/MbcWPveRFbgW65W1jlseibICw/qqTAG
BFq7xbe6cMRzWirlr74X3c5hv7vL8rcSENEOpxOkr/2VF8KVLrmNANmPxZOuGNGPuVe7b1oahvOx
gorlWzkV1QmUprKzT3dXWpo20IeU3pokaXXsrbxGJgiREV9t2+nWJ7X+Cd5h6yy8ZO893DhrTBsS
kcGt79LfWx0BeJdTe4Ddkk7qFD51GSIYVNnjz48//JYVulm/e3mOzBiW330OhpKJm0Tx3UAvbyQL
3ZuuqvZ68xtWaDLRgIFgmgvkyTfwxXFOtMAoKTAjUpubxpsa1biD3iOk++q1QHZF1YqsXeXlXq0l
RjKBbwNsCzi6ey1qJTm7UAft5B0bR4DUivwYqXma0GspFvQCwILbrexZxfmNOVzjDDIx85kV1na8
wJ0pyuHML8ouB5raZOPLbbMrx82pCUEpOo3iNJpG/CWN5oIyXB7+fLx38n+1iEIk8Tj3SaWKatAy
W5kaTMafs3DAlEi0J8g9gpNIrYiAHJnFBj6M98ADP+VDq/uPDW+sEXJzEhzSfS41cuGLoyHAHbcJ
Y5H+kLrx+6xget6sOhdCDt3diXM2TCFY6SESJ+d4ieuXpqpQDd2w0aDLhwDmmLQ9zDoWmfGbzkvS
6fR4XRsbSn+Pxh+je66F11ga621G3lHsgeUHdTjgdok7vhEBMzyoRzTOd7hkqy8W2FM5KB7uyXNu
rZSyEVwlKpM2d7MiKZjjKtcg8RKt+3ccULTMQ5RE3ID5lNcv07a4c7gq1LHXvng2EqCyqJD4yajb
EPQirOBTpIs+mh1aHUewwiYkG17xJQyq5Ntj21urtCk2MuhlaCQr8u8vvEps9cik9Lac8CcBgNvN
ORl9awFzRkjzsak7B2arpPwUqens05f3VuFjwOCpAY+s58MHot1Gde6fOsVudhZ09+rLFhNjpwYV
BtMAObpckDtqIayWhiQEy4snO0O4bpyM4h3TWvo1HBv7ta8Z9gj6mSKGY1Xqqi7tWUwUiFLAD5HH
YLSdiElMuuXKFeSEtfPObC2NiXum5OgS30/KpUOsR6rSwXRMrfmpLYHxQ1gDF0GpE7P75tD28fXx
N7vTUGMGjexdNk+pE7n893J58GiR2+FXfaelHHToJ0SdD8jtaadyCvuPuWYPwM6yafan2nAFoEMF
UjFv1uCih+3Ns0vjZIM7+evx79o4tvwsj9ElkgKanSs31CvCaFi/y8MeFX+rPPG9j57udJnccf7w
alvMAMh9p5asY3O5BVZpBtNYwDWGrjNzByXgnrzIocI1cv382NSGw/s99UdEyFQpEnFLUyJCTTpv
IXMT4IDPkeRAw4drJVQlsMtGhug/u938R+Pl5a/Hljc2FMu8WlL7XPrapeUOMcTKnVjknLTaoe5h
/q4Y+oU5v6/3ztRdcYYanEo8zqcjYYY3f2kLQg4EikPJ2ZczZFmbjXaDsny4pDAP3mDHys+T0QeX
2mQYU3eATIeeWbz+HXNJm+UMBF4JUZDlb0hmhHOqVpOc/Yw99fNgPmWFpvlW0ZtfH2/t1kdlfIY6
HXkeOs+r5YbI20GOiIaqbjqI8sQTQGW6z1BMJzCmIlxObgtay0yg3nt98MNILdN3wFe4JmugjNBb
Bs084fpBXv3KZ2eAIB3LNFrmnXLX1vkhlqfKyqAQo6PS+b94R2rTqydEVF0CD+gpZ/jsrn1a/rCH
wdv5cvdekCkAdB2Jdeh92O4qKBgYzAPvD+t9kjNAWKJ26luDMGHmL+3nduqzHXv3K8Oe6TArQ26M
kKL8vC9W1tllOlUSw9sOzS8RuNm17+L3Y22Ol8fnZMsQhRWm7JnhAFaycrWQkTtWW1mQjjMJc1VD
fGohGeJrZ+8h2bRE7vX7sqt0GpZLKibPACAJIa2dadDrxBaE4HU+yrqY8h8WxZtFyu8QLiJEuTQF
2VsywWQEWBbI4o1eQ8p4I0D2uIWe4PX7R0AqHwTeY4o4S1OAsmRdtLJ9I0giP23M6Ai5b8Mwg26f
Xm0KUAHZmE4wTDtsdSYqpabsPGe2b9X0Ew5dF2jXSi/K9xD3DD8e29o477LoRkdfLouRtOWyOnDJ
cCuguFX1zldGZ8f3fagh+KFIDlJGTq6Pzd1HaUyH/hZlBtAmewxLc5lTQAKmoZLpOU2AWDuKIImT
xa8tOOH4+VT/m8ziZq0W5ZHCTpSgbcoPNC1zNP74TKK5BUlbXhkHpJfxeFkyBVrmZkuDq2UBiYGJ
x+Qcaim8CZoJsy5Fjhp6sdl8Fw9GfGq8otrZS3lj10YZgXBA5/C2Ao1c7iVY3GAUMDT7XZHbb1G8
RmLVnLKrO0bxGXqC4ljPo3MDhWTe8mIaPj9e89bJAahJ3YNQ4n9KWS89F2lgB1OCafvKOEtOjhRS
CbPNzzlf9crMr7YzXCM/2t1yEVal30E1hEH75XKHsufmGRMXUBXWtyRoFRsK+sF6cnO33KvubRrz
AILaYCNAda1OUE2CmhoNixuLjJ7OEI43ZGCmK2OUyWvb3hxW7oRDD81meerKMRdOh8rUjFjKAGcx
6CNDlwFD46uZKz7ygMN9hIDczrOz9fGA38iHh3eHculyM9tQ6Rs34YbUU5Ne6RW1PjLdcF2NQjv2
baK+3nuS/VEloaFIWWYd5ZouvlmPWWTV5tW5t52a2UdTuXlqGf3x+FzeF77lhkrgFAVgqjNrH1MY
iCGKmINim4o3Hnuty8C9I3b+ZDLS/M5B//CvURAYqYxtXEdNtCdA9LAbk2HsLHvL3XF4+DkMv7kE
FcttJl9Ng743WHY1JXRsYecrncjYiY62vI/FnZBzj6Qt3upmKHUTMS3RWzBHhq5PRpUe0HrvEaGa
+rMdWL3fxIWz8/TKR2h9HSmdULkg2qayvzpBZg0RnhXY5PIV4gxmojOhDr/XGWpl5dhOkDOHkMnf
vAhJkscfeOvsykzCYdKOqcR1z3fKeRtFbVi+5UY5vNpFDVnUJKVC6TL3EFJQZUx3bG59SFJUmr7k
ajYHbPkhUU9SENGYLJ+Jo/A86ZB/Qlas7qCytrzOSysrrxMwmR2jREOJDzmDExqwPUKS3nyMw35v
uGfLFOV5BgkINHT6e8sFDUatunOsWZTJDWbB1GBGjIWB/6Ky4tPj73U/Osh+gWgm68S/AU2R5/dF
jDuPEOW5qJP4wo461R9Hqe0QWoH7FY76IrklaaRf8k7zMuSoqAYH9sDkxiDpyh//kq2vSCMMvL0k
CiBEWP6QuDC6UtMooVoGkIm+bR1EfNz5y2Mr8uSvb4YMEWmeMiZNaLq0IvIgCD01tP2yrXTzkPV2
8AaYHXxUQzsg2WDWUfcDvvusQIgwaJ5GWHbLnQhI2rj7DSRLgPqB2ENhtPwNvItZlc6p7Wce6vNF
O85n2+kH4TN4VV3Q0YGpyS6MfOeabF1N5oT+R2nAPPJqg43EKtvQpRw+jrByCRpLRwR6aipXvQGz
mR5AVv54s7csMprGXLHK+8kIyHKhRamPsQ1XvV+Uqv2hURX1MJT48RAOqlMbA/3cMbh1huRYMSgy
C+fz+7C/OMyK0gediFvbJ81NjpMZlu8Gbwz+frysrevpSk9DJQPImLPyN3UWmg6cOLbPUKNxzMzQ
PfUZbPhI5HqfHpva2kEqlh5D60CGiGOXO2josDL3A47cjgIQuZaig8NVEGepmOAXYz7tvIn33A+4
g5cG9aXBUofrDPSZ5bd12r9BcM/zjc7Mj3bnIqJcwz9tekN6VrXGfYv03d/uIOyT7QUQHUK1dHm8
+q1fw/tMIZ5JGqqR9uq22kJBjNgm2Zrrov47ZkoWMkJRIUQTK1b+qxzgVzpFyKMAuUq1XOEUx/kz
tBUKhYhCQelkmmHf2zllG98fjVdJ/yBjUM1c7xGCTZo7EttPQBtPY0sttBX28zSWzo533jjPC0ur
CwSPlR7YAktQH36pRFpcxlmxd1KV7eUQosh2MAtavTaQ9s2qAUGRHwgru5piItxEvcRv0F/ZOV6b
pphv1AEZk0Xrq5szW0XZd53K9yyS9pDSZXmq0vrTbMBb//jobFwcHDytFUem6qQJy3M8JF4Jcp6K
gCNQ7ssGyMZVxt6uroumnmElyY69DZ/OOA4tDvwcrXVz9aW6RHErI8fzDA6gm7hxjOOkFeo1Stwa
+ifEs/9yIJ7dq/JtLhPkmEuJBcjBunarDV7rjEjF+wg5IRVi2PAdahrJZToH70xhzTs3cuP5pN1I
615WdEDmrT5gUk8Cut6Z1EtLBmosCG1ZooOIhxtRHN2iyy8inNy3Q2w2xwj2kx37m9v8wr48YC8c
fNJ3bTXjEP3BNOcrPJ/pqcl096kVDPUbzJIfrSnZAxFsRNO0dUFVEJ3QdljHDK4ajoU5ZijClU11
jRzED9JSZZ6g9qJrEzTZzdDS6ghbk75z/7eWS0xEHI+r4QGQf3+x3CmpRObgVnzA4TBEO5BLGF1s
HOOpFO/mtKuhwq5fPXdF/5qyBQUz+p987JV7Y4Aj5ZHmkiYuhUGSBRR+siJ5xpHuMZhs+QNKJABG
OMI66fxyffkkMqOfqHvOdggCubfa4wR/z7mni7CzlVs35aWplZebelvrrcwh8JvZSrdOtGumBdph
qkyozAiEzo8d0D36S44BsFm/n1OqoCsP5ISR0lC7I70MAuVXPdio1qTCQ4MooBoTzFFeHVWBEuAx
mfr+TWmgY2qnUxz6fYIIjBKb4ksaWsi6dcn8JwzMztfHv3DjceFYIX0uWUWYYFndZdeY6gz6BccP
86B7JjL+OYR1fXtsZOML86zwhP+uQlGzX35hU627yhk6B+pj8H3wLCaXMa0gyY+dPbDyPdUAhdKX
tlZZbzy1o9cFsAvZk0AW2BOzo/mKXUw/9chrfsX12GrvAQ2gzMuMffrNHhoTwSKUi1GOhVfZPTi0
F5xTPnbI/VSKLV790koeIppB1Kl5ANeOxPEUyHaZivHtRGmfBkWMx0zALxwNtbuTrd5/XLILXiQg
T1R1iPmX+w41d6q6SYa8iGLp74YEmlF4SNudSOjeM1JlJmqQ2b4MVFbhqWK3RjQrCYkqQdrZHRHY
JRqjrpNm4wTssSo+NcNg+Dodh9fOEZE+kcERftGapZW4ul6iBadCJ89CRJuXoNH0Cm4iKcneZqn/
2jOMKZpluH+yNpKL5V4GdZAZSVZbvuMV2ds0StTrHHQ5ejzK5/9giYxCQpZcaXRpSc5jj/Cv8NU8
BHcLG6pe0NKEtaNm7IRi908L/3/iI2IGIpY7IIFaloyRZ4HpO0GRXMMm/oY/a8/OmCRE/OmAYmq6
h16498ELm+bqmyHVDKdHg83BUnpfdUNE8Gy9PsaIe5/jdMh31rh1CV6scX08kW5sB3o52IPP7jQ7
en0OI8PbudWbq+KVlpV28s41O90snNkoAovR/n5AWtNDqQlZVftQpvN4VWw3vDw+JJv2qNWAbSOu
BWG3PCTDkNk9tEymH8E9/lGbGvfs6vAY1VDs+qHV7NUNNi85bUlqMsSYTGMv7XVtnsXUSTkpqZuf
VauBgCqaxvdgzOEM1zv3qCg2IoXCSHYej62VSvgmMRcdsLvMxBZNMjSJZ/pW2oZXkYzkoUpbXMWo
ips2Kd8eb+xGLQzsKi1znmw8CsnQcqW16NEQNKiF6ZES3Bi3KZ8Cq50RjR1gprKy7hTAeYieQKT8
cI3iq5aqe6W/rSUztCoBM7ZkP1v5bV7SSWjOSP5dwVFfW4kToq2oWLcGAorbpKR7Yz73DzRr1hgA
c+iokyCs1txVHpIHNZwlaGchOuSC+W7tajqJoPz+eHs3l4YxqkGSfmidItVZbHd1RS0DYrHqhIRz
cegdiL46e8zelJoe7pyejV4D1sjTXSqbMEuvo2dDF+NQQqOC35ajWWEPa3RuJ9RSO/2ge3F1y5TQ
PmrTYL6H8Ky55F6kHtGX9nYekC1fy0tFxxgsFANa0k+9CON1hkNbuo0WEbUTkIKG/KtF2Kuv5YBP
Dar7CnpHaXfMbp9nWdx1mZgiGF0dpiztMpTBEU3tROtRSBaN/nGwjOzWUib5aXSK8o81wbOQQZr/
QXeC7jIOSr9XlNs8YUw3SGgcjAtrJK4dN8Y4hxV1Ry/trnmZRt9QGPwzRPvv/PiEbVqS5QVG11zQ
DCtPBUKVakBAOJK3rvExmGB27kyluc0UOHb2dssUQb28oZQb6ZYvP2mt2uGkqJjSJ3O6xtAJQPmP
0NsUZ3sv9aYp6X0ZEiVQX+Pqw0oxmyHGKyVkYccIZPXXOU0TP7D7+OfjDZQHcVmZBsJAu5rYg8EX
qH6Xq8qy1hUzHO0+WCnxXe9i3hcz2oOCbjgCaHWYdmUcVM4orfZOzFqrdfTk/WSIxMnuhPPNHUX/
rNj6x7YLp51FbewfdFBykhdAGhXblTk9G8ZeU0zTz6YKQFhqoz0Hxve7UnYwtzzewE1bgEAY6MXk
HSEUgNPBzIuYYwEOBMyy7jy1lvnD8Ob0r8eWNl5l3mPSNxJ0OZm4+lRIs0Kj5hBLZV1lmOfOMsI/
0NREZwLKWWHAUezGjC16yhPY3mHn9G95FpPxbFmV5TPSzF0elMZK9aqZiAkG1UnOQ2KKt03cmr7i
Ku2nLM2gVHASxBhD/NJTkfSQ/pdwnD3egq3NlpeCUwRvEv3V5Y8Yy2ByxUi03Cpmi7yCHldotQMy
YQqhanZ8y9ahlVyr/6vuUSddGqMxrQ9qkJPqpAjwhgm9hcNgDe1ZdH2f+tZcK9N/OEwvTcoj8OLZ
GKOpd9upsXzP7Ntbo+XjqdUi932gxXv0mJunCYQfVLkOuel6LtMYSzXKatJFBLAhUyXdqi8jOCX0
xlxHQe/UTv8KRkd8VuxB2wm7tmzDZODKBpF8sFfLpMMxlDUOwy/zWHv2PNhSQl1DLsYWxona5nDq
wvx7HFbZzifdOj8cHp4m+qxU17zV/s7t3FOfNZFBddSLEyOY02eGeSnHaT69/qgCLAca9huSbK98
UGHCejLblKPtsv2ncFLrQ25nzQXgi7WzqK1zamoU1wnVPYhjVzmWQm0bBrzS9nOcq983vfmhHwUo
xkmVjDvOj8cL2wqymJCh0Q/Om9btusAzMjqcZHJCxq2DCA0fUd2iOkGCNNCLHx7F2k8TKD1fKQGc
xcpg/ZFPtI5ThDl3uqob5R/Qt7hDWfKXi1+5g9jr9c4WxJco/oUHRSjTc1Uyvj4L7VtVzRWleTt+
U5sivBUBQ52emqscMruixpnCEBYie6yhZ3B8vEPSMazeVFwkaARASAzXrYFoQWlZXTDwfKNDN5wZ
EnF8VQ0N9OmJGfoRcBoUlHsU3BsP+cLoyltVGbSHATVeidXpj6WjN5eAyfOdZ2DrrMkpHgNpKULM
dQUxD7wgHobY9uNK/9w5aKfOLXMClpo8a4Fa/PF4I+V1XG8k9QpZCccg5Z3ldZ0UfQAip9m+GpTa
QY1D/SDQn30Xa31+DdVqlJId6sGIqP0NQR5/eGx+y1tYFgeAmSGwHuthYMtLeof5GaayYigsgyZu
Dh2CvkekpIvLfzHFGAQj48Qt63xhhumrMeWQblUiRweZenEi46/fJxoqtI9NbX5CUCVUnLzfuMzl
plpBWuVwjtLLHmIaOkWov6+7QfMh6oM+qkKf8bG9zV18YW91MKFvrJoBhnrU1RUEPEGfHEnh5pOH
LsuOqc2l0TmXtEt0HNfZj+tO8dhQ0PNDSEDeUKfIRlRUKymYXdT9W8uMX009CtcBxTSQeLghIDNy
8S8ebDunYBe1lPzBdjvHvIv1Qx2g1OIlwauh1CtTcvEvTNWNh5Y9omc+44j2Ida6zm/qot+pIm9d
OQpMdN+pIlMVkW7mhZWm6TWBnKHjG4rXSJp55H3SQPOeMj1UL1ZEAJhVHhK68Vx9172xmXe+4eYP
wKszA83Ogi5Y/YAgmBrI7W0fIhEXEdyUgQuj771feWkqyEFw322jV86KEma+5sZ7xABbxxUJDpph
PKVw8qzelNKEF5kAT3q4rpiQ0Kry4eBGrvHnOMdJsPNUbK5WIo3Ybdgs1sORQEezwgqwpjfaiBDz
0L2fodb0oxbSKjuOc6ga0ZtzKs1+O1vjXq9mKxCjU0Cpm74VBaHVmaIdqBVSyxkEYpQnB3UovnVq
ovypWUF71gc+btpX7VHkTbPj8DbzCUn3T+WL5Elf1xhHp+lUIYW1PK2bf/bm2J4pxJdXt+w9dJFH
Fq2UAj0g22U2FcgH1ZRqr5ux9WhKkQO+NN/cXgODDKUBGD/RXKaG9b7OAvgxQxQ79+RMtvwSLU84
XyWpBfDS5ZnOErhCEpV5dEtt/jWzRjtHFdJsY2a2JyoVe5j7zVX9fkgYj6RXsz7CRebGQct0ZGOK
5DiPdJ7sedorvWwdXRkBUGsD2E0wuFyUEiKpNXYkvrUejsZRacX0VmTwXJ4nyNBiNOyQ+ztx0eFb
JUXWkFZzsvE/TDPyPDPvTpMGCiAoPZY/A1JgZE80Km3ItIZfVV4aZM6G4kkpHeSnw9FBaKSrzqpb
Ggczz8qrUXXBziz81vd9+RvWTlNN6jhtmN6MJzrNyhyJZ63J9WvaoWWqMhB/ffykbn1gPJQDpA2c
0h1a2e5G03ZCSsZmWQ7X0mr1q4dIwZ+PrWx5QkoNcPkCs8HO6uEeIqqWNBwtf0Bt42fQ1mZ+cPOs
jw9eH/R7cy1brsg1ZS0elA2sRqs91DqnnQqEW33FSAQoU9TunqoYZbejGxnIMLVaDKygsNskPLQQ
SO9VbDdXS9wAPSnOAA7D5TkyxdBnSiMoLViDe67yZrrOzCwBZxiHnbxFbtw6rOVYSjgRvBhMlC1N
pcNkFzO9G3+21Dw8aGnrHR1lKvyWWc5TDDOrn075HoZi0+rvzrBOf+Xu0NQFpEW57NymdlbeSjv9
VII6u6iQMrxRBugDi5Cb+vojRBGOQvDvAZN1+7s0SUZ/F8eicuzeilCd/9L6uL2CON11sluXQga0
lN0NFFTXuj/UNschdGAcywTKmCW0Om8HrQx3rt7WMZUZG7NQTAe56xX1mTA7CIUtPyp141+raIrB
F5DPX6a4MH1whfFTC/ca40LZsINM2TqhuFqG7PmHi7d6rM0u1CML4Js/dhFy61GmHwJ24ykU4R79
yLYpIAxEQHBsrfXAPK1mbi+kDAyXXH6anPZ7Mwb9CWKEdicA2rBEPomKHNz9vMRrJyOGUfPMlHlP
p4vNI1wxwVM/uKgQm3ZnXF59GuFdp/sNEpji4drFNKHWj2iB2H47hbHfmpoCSas7vY1SssvHpjZe
BEwx48QRoc+2xuLaJoAoI6FGEpad8itB7QE9Wz36uxO1w1BtvjeguvEY0+6S/hPOW8IqeWxfhO2O
NqSxauNStNItlPdDrqifqgCatEM2NNXwlMRV5qJUKkxQi7OTHZRxmL4+XvPGBfwtjUQlnOkQMrDl
b3Cz0CBYpvLTmXbyV+9186kBpvnrsZWtA0NhH3gnhRVaCqv3Xsxkr3AgEtxoASp57RD/rDtEQAPC
kJ1caMsUOCHqDuTK+LDVpmal1yA+OJoozUfiari1/aEIiWxsdZfdbdMULwIamMwc0ixd7t2kUl0e
AYghw1zNaGYG0S3tgHJ3ThjvBCsbn0n2KTwo47kITE8tTdm26ICToivUG/F4juLMucQOVY3Hn2nj
AhCM4frpYEnWn1UaZ3YuIyXytSFFbk+a3lVf3H7If3pK88PV4/bHY3Mb+yc5OaRyNnAS4oflooTr
ZEFJaRVmk6Z6j1YSPLxeN5x0bdgLVLb2D8oR2cpCM0tbjyHx+LSWNtNcioWuXRH77k51mJo7+7dt
xYSywCMmIR9dLiio07aihWsSCZTFlZBEf3ZBzl3/w7bxMjLiAeSANHBpJfVa1NZq+ikhKmtnpH1n
svtefds7yffXWwL4gpPneYYcf7WeQhVlC+sMlffGNN+pxaRfxymKj6lNh/OxqQ1faEPoBy8BzOgk
XStTeVHQy2mIJAstQxQ5rIyDFijRVYmcr4aSReYBPRX1KroRemGrIZ59bH/rLMIuCMASXyxb08tN
JcYCeFUQnYMDVi9AOP8qzZLSZWTM0+fHprZOCTaQYAUoRPVwVSBVgyLNcygDfLMWjSSbn6CWqD09
21nS1pa+tKMvl5RW+lADhOM2T033zUHe8jZPbg3CMcnOtTO3lz6vrFOklAFqzM2etMfmjspchwll
6s5rZ9ImlT20DT5/HorsWUfH4k9HnaeDFWifHm/oliVTMkMS2YEBXtPVjfNM1yTWacB1aXpFCtf7
GDVk6ZDm2jt7uhGPsx5oQogl5eif/LYvnuzRG90ya+j1wTiR/eN1pvpktWr6PWSg4Ql2s/ydNRr9
f7jwNCXo33o0KKx1A6xhTCJLoNP0pyQ1DlFLU6QvgvbqMWngP95K6XJXWY58X2RlBeJHjuhqfYZW
idkAKVm3I8lMGnTtJS7L7E2EVPhZtFb1AcZ45V9PTffKOluPD68bjSGGqoAer0wLXa96JYrobaY6
UMaShk/hzOmBN8I4NWohdgLLraUS5lHLkCA00MXLpSqx3U42wTlD+7p162H2OehjIPzCCBvZW9QP
ZVuIUxy13enxJm85AMCNdEEkTxv8u0vLPXiEeubq+dirj944RvlB9Yp6x3tvmSGWlbU6Cm53bF51
biZxXsm+e5qb30v0FS5Vpk07kcnWjSBkkJysdCdY0XIxIgJIEgbwkc1m/aHMU+tSNblycSqlYFrb
qo5JoJQ7F2JzZTxHnFPIeu6ktdrKaHQzZmV0BTN/0EGf97P3z+OvtLUwHiP43uB4px63/kql8n+c
ndeO3Ea3hZ+IAHO4JZvdkzTSyAqWbgjLkplDMZNPf74S8B+oOUQTkmDIFwa8u4pVu3ZYa+3Eo5OE
qoyu0nKpp95HpLMLiM87Py3Kxh/qdDjwLzsrk4+fRPtCvH8l4IvwtVqriwL9wRqG0XcytXls53Q+
QGXvm5FwYkJ+EIWbtaVJzOjogno9swmUH81iFR+1xjnqpu9aoWsM7ht3Ambh+mgkpUFTIoe57zS2
cmfHypL5YhjMgxO4886h4y2n9VFVA062WYxZjrWaDbThLCcznytN+Rah5YtsvfFQgMh627fjV3Vm
voM+ukf1mZ2nB01HeklSth4pws0StQZQRBnFUnwt9h6rTqAoa+b27LfabDoHh2PXGHK8ktfFG7Tt
rArUqlszlW2ecvHeqVHvhLpV0i5Wh6aew9vHf9cYu8nXg6lLBHj98cYujhcwls6pFs0PnKP4i9mj
DDtY0yN20d4xgc3KeghoAQptLJmdUiGNENHPKEV7RpNkWv2FmV1HPc0dpTwgtBSZJFEXx7ElWxST
Su1O8LHUFsXKZtGTp7GpujBdnPGuqOHvnYppNU7CTpmxOI+x/m5EoP+cUpuPg3YqBGRIGxXv0+2t
3j3AYIkppDDqhZLC9VZrKP4r6wDDR+dp/Zq3yfBAitwMvpiH6Mx+uB7SNGjR+cJQ8zSw87IRB/H3
3uemxAjKRlZyobtf/4Y6E9Dd8xa4BYnAG6j9w1PW2vO5nfTDWHvHs4LDRzcFXCZ1sW2sraVWNBgU
NKjaJu593dfKZbGGNrA5cp9RC5wDPU67PzjP5OgShEYk/0prQ83szlFKQIV5Zy+f9InJtZ5WDF9L
Epo/uKfUo6nAucxuAyp1vZctIOcC9Wicgo46tx/pkfNfrhdldRlEq5rn26dn7/og0AuhVQ7QAYxw
bW1kZEYWx5yeBHB2/q5wG9SqTeEsf0DTIOFEiwEAEQdk6xEG5F8UMig4Ymvz1mk191+BvM9/t1cj
f+0mAGXKGTwltAdl/Xmzmri3vTaK8HEqteBHpOy1dxF0wCBJ9YHB4XN6lCXtHXyTuqKsP1Cr2epc
Mb859gANIn7gtfbZKIHRZXk/nIcqOpIf3zVFCYfAmgYo9YHrL0VretSYpAGDW2HoWNcb+V07ijGs
3eQIzbTnUmhQ/7+pzXU2WtOpW+Eh6mbAT+ht+hT23H/pmaaJovPs+dOqrWFitr1fZk5z0CvZO5KA
9dBCAw+Iw90k03WfWbpFu+tkdqb1ksM4OZdT2R9EgXvbSS5GqETpkk8o3cyvuVhBDj1lYCvyJW7v
lmhh7DoQxSfkxKfz7VO5+3RAKpYkup8p7ebTZXENZl7EoIqEFln3bUEWG+jq2Hq+gignsqsixj/P
MeXjZ3uNmZzCaI1a+PZia19A9M8XvRLT96k3lfrgx+3tNpx2wADwmsigNt+6g8RUaIas+5tl83Gp
wXgA8v0D0AxD5imhAXWS+aFxvdtx0kRursGcH1otCh2z+6dWhXIXa+ufuE9JiSRwBIFEefzaEhH5
bE060Ej0hxllYZctAgeFqjGYNKeGdKAIsHuKKNVpGsJaZGXyv/9yivSxmhstl7Jzlki+epQJ77JC
1T/kUWEflKb33j0pd0LlAAECpFWvTanwKpK+lCgZmKShTsZ7qtyJ+rS+xP7kTPODYifKx9tHV/5P
tw5VyjwxEUQO+9vWJLWlSkyINNzFtk+eZqtxfFxrU/nC69RT041HqLhdg0QjJE4/ISKbDY0YsOCW
9YymHcPUEQDRvG/CgdgzdkbyOamNowbR7q7+VD7mZEi717uKQI7iLSodtpgBhs+F0VsfNaUczuNq
FGieiFQNekTvjqLJ3Vv3i9mNR7BgtvbMbMLDTqoetGnR0Ahrjkh9+5vJ2wTchabGtu5fGraiJ1LI
oSLRIOO0NObXWmhMB1BbGHFGboj++e0Ts3cjpFq29jNnw6Ncb2je5t0IyoeWZWLaz91SGmE8mc6b
3HXTg6hzbxPBgkILIFCiN7sxFasMGJlpP52sIc0Tv1TBcfloJRzmaXuHhLoWQ5eIXyEDbQwtdJsq
rYTf3o01Uz5qu1/PkTaJJpz1ikHrheeG3iD6v29v5d4z7ICBJaQBMEWGer2VA5ieOCe3OiVQWS6Z
2/f/rG0GFiNJjUfLUOyzDW4iQFO+hfdqegcOZw/1TdcZ3wYvk3rJqwy8LrRpBYFDh1EgawfBpn5n
JYzq85myrrWndh2np95smIpuDhPAywlo/OQ3g2siE+KK+qhHvfcdAKHjjmSQx5i56w1BKZuPW8ho
qy6MJ/Dc8ZmUOT95vVpl/uoI7YQqUH2wD7tWwW7wBw8IyPTaKiz7cRp6gsrMUGVFsTZ+ZPmcPSLg
uD7XKeU36JVH0qK7m8+7IqXuVEls3Hx8OlFMlUJT75SA+Dqj0tYFXdUm71B/cYIE7PAXD4zeU8Vj
xxwI1SZWiNLPbof81u1TuHfLJP2IkwDkytwGCLqT2CNTdtj0MYku5ApI1KnGUQa5bwXqPRrClFO3
TCdlLoDuDqTx9rRm94Y+FU92ZikHzkm61e1zJgVtOEM0zMF0XH/KOVMMo5X5gTcVHVUX275kcz5f
pkxf7/vBqf06Qvrezhr1cnsXd1SuZIscEhW5CRC9bdrqDBpKtE3uYjUf3umuogZRUS6f0IOfhlCB
7T1c8tzQG3+03OmJyaY5Gm7yg5ez9c4UWnYEu93dDDoeiJypSGNuBQjrSCDr0DkOsUu0fDNmVU8B
e7lMaNEbpG0fTC1GA6c1zCckSY80hvaeJvJASqNUsentb64yk4I1I17lrIOoHLJnpemKU1LpytvY
zMX4RU1i82i9e/dYZhW6SgVHjou8/vjEVqnVTax3iiLPeqP3jvOiM69QfdFnob/Ll74NO0sYB+nM
zkoB+OOwAN1Kgq48+b+EiLjHJYNThnK6o2VvC53rq61l+b1rlc+rNVYH5nYeDaYZkI4yH0OTysDX
5pa8zgUFKM7ZYNjviqVloBDE0q92VBlLsIye+YhijfbBq+SM+FU50pfeWy6lmZ9EA475VqdzKdpY
0QvTla3YqPGVEdkCP6eA+nVtB0+GVO76/eBuyYxwc63JvpG4kPJm1qu71ZYLgitt75zmrkk+dWLU
L86Ux+9g39jf03wo/cXum9pPLeWbsRj9CWl+/cBN7twmfgNgHMR8QXdvu92dnTFdYV6oeDrVemnt
Bm0B+Gh30eqUvm1DvYON7pTnvC2zA6+2E3KRvtHThzdDkrVVwBhKywYojemlTJf3om/cTzBX3Xtt
9dz/DrZantZXWw12mo6G7NdsATKlQckjQdzkNHpN9kwY4P1wmL06B16iM2I2yjS9JhrI22dnipXG
X9RK1c9pzO/zKzXr6jClqYSgYlcmuLpWb44+xP4v5CRQOuDh3HaObWVIyiFPkeGNnKVg5E1fPlE9
Nu5u78SeGcplEhHCP8wquL5nwqpLtU45c1qUJPVpSWvQcqJYi79u29m7T+w2CC/QBaSZm+jDGuqs
9wx0yYB75XGgDZn4oHZ65PckK+i6xO9v29tdF9QWFBwYa42/vF6XZuTV4roE1am7VH+DNlC/O/Zw
hHXZXZUEPgE2Zk1b9euuqUx1cVBxKtd1ejbrjJ4HEtwnoTj9C3IVR1dkx/ejTWByLylzAJvY+P7a
peeXZbNzaqZBKQIVzY3qbFhJHwfJOpTxpdYAr4cMg04+397PXcvUqclnHfnX5qGzG9davI7cwVXy
7MNiRvEH3goOpt7YvPulRsWwVpbTbat7rwB9HikdQx/wVbFwFAThSkbQ3oyeMQCMWrs3Ta7HbyHw
wbrVMkMR5zQ1kh9Jm3pJQOt1+YNKDLLUwA6kDC/4ts2e26tWIfRNzdzsNEGzSa3iL16Ve4tvzuKI
VbN3oChjAQECKcsQhc016TxrIIgjvOqLJD8zbzP3I3sRT1UcfVtJ6A/2d++rou5FoZnQie7T5pV1
jWnSaeq6cFyNpzUy2rtqUN9aSyUu3gJovR3EEd5z3yS5LnIA5ANb4kpUKHZJgZDZQciLgW+aBGz4
3l1QaVy9r7WdlY9MSLIOEMh7VqUqEJAKtpW7eu0O9MJl7Fui0l0yKE+USqKEihX39/Gaed9sppkE
zIU6FHXZ+5q/WN0GyzaSwoiZ0ZVQlk5956EAdp5Ldfm6VGajBoQ+k+4Pg04dw07tZ0UfzLNAt/Gk
9dNqI8wEytFOVOMj29j9FWf18swQgf7d7Tu25ynR1pKTjhgHyJt/vTWGssRdTRPilMzxeqm9Knru
hrm53Lay97ij2y0vs8tTs02M2iVSc4se0IkJCCCYy8oM1NxWT8Rw/fn3TcHGoMJIe426uPwqv0Sq
msqUJq8nUtW8kWHSSmb6GRWwC+JT6cH92ds7IAoS6Yig6avJGaVNkFblLpDerMjPjKNSzoXujAeH
d2/vJAHrJ3ATBIH8Fb8saM5yBmIbsspWLj8A5MV3ert+pRZ8BCnZM0Q6SVSlyxHD2yl7jaoNTSFA
qyktjbMoN6bArNBzymOi/d/+SAwpgo1Ay460adviqtY8K0YJdawhhT6iiJ+HOrjzAKpiexDS7qyK
GI/whi0kc9nqGZh6bsJhBzy/pmmELv2Qn2tK699W9OP/wBQZOZg4mhC0CTZfKh5RDZgg8hLlOM2F
wn4SOimqBl2mHVV897ox5H+ShyOxKwjhXJ8K8qBEy7PGORWZWl80XShBynjJcBnjwa+oMQdz7oiw
c8fFj5YYOl2piUuyzpWfqMNy31VWcYCo2fF3NLyYYiolwGn+bp6Txa2KVq9Yvjqk4tTbIwysWiM+
1u00sKbhSHJ21x4aIPRIbcjR2+CVJ5sBaQJ4RjIpCvhRzVrDpZ2NT4sRGXdR0uoHUezeUfKoMZhM
M4elvR2QMXQGsocjUZAyNdOPLKvj+4lIIJxKTxwAen52eDYpCkUkUxaFNZkJbzYzn4oI0B5PlqLV
ox3UPVv7rGhthwoXvfUXxkXb/6V61w4nBXca+SuRNWovaFYJ+ILZPPqLRcJ4Yl4K1OOpc5r3xMKa
EyZrW6p+Z3nru2YC4xg0qz5+zGBBVP4aFzDc4eskrV8QyydBaSrVc1ZIxRFVHXrdj2PGhHyvtVm1
fCbaD/Y5IaiPIdyKkZqeEO1LsTbDD31uC8XvGxsZs2WpVBGobV8vgZGI/GVa66G5IKVnqGHWdLpy
stuy/SvLdOvfVdT2+6SMvfdtErXrqUNu7Kin8DqylD08jVwVPAR/y4DhF59qDoiPWNoIPMHVm787
sTAxJ7X6i7Cs6uI56HI2HtFtn0Uaz6H64bb3e31wpXVeJ0IgKbSyeaIGRh5FTS7vbhfFb5jb0Hc+
6aj1xrbGzgymRHe//4FFkEUMAUO9mBf4er35wrnRHEjLLg752QYFEiy2Ub/TnKQJu6Z3Dzzh64CL
OiuJCuqxrJSixrW92rMSfRlp8/XMd0PDJOnPhu72Qc1sADJobTln8KYOtvX19cQoHSIUxqH3AtO4
NurlWVwaeL2T3dnFp35NdWqRo/UcgRw+eJOlJ7++nZhC/4fCI8VkkJ/XpuJsUKYlIr9MuIxBmSrR
2zhTrYOa/d45+dWK/BW/nNJ0Mea0sqmeN6viPBSiGp6c3CiCZFStzDfQP/qTz0YPCjgfRBuezWuD
kasVyoSHJ4Pt+7DW1yIAWD5fiqwF7wnL9T5jEuVvxwLspQRhSvCb7BFdG4W9aVhQeuhL9Un33jbT
yB+isXw3iUNyyt4JQQoMjgWSpFQjNslcLYa+Uyyu/WBWqJWYowjQkrR91GGOVI33bgCTkqUwCkpK
PNXXqyKzkMIXALzinpnJ1Wh5AU256CMS7c0be50s33bLI2r73oH5ySqnakp3YBtWpasw2lVnK1PA
g9Nl1tL2ZSxcPUQrQPSBMCr0CG57lt11ShURXkUUudyNJ1XR8+g7F0ChEKl+zwTY8QRXUTyVC6Qf
gwEcF3QJ6sufGCUllwRdaqWb62f2booGErCXrlBryPv918Ej7k4UpQ+UJZ+CvNKOFrrdW1jPkhhD
aAfTG7e9OTuIzMBQzPM1pBJbnbo8Znx5VCVBUzbzSS+99aA0t32iftojaIUKgP8kdr0+QFHeeeoy
pms45X37IntOlyyfhq95tIgHsIPupcli9cUTdRTomkDj5/Ye762XJfM6SsWdV97UaQY6GfbMep3k
q5O180sKrdy3zem+NJLpx21re6ulyMM8TPw3YOLN7jakpmtCcymMI51ZR4tIHrKmUqtz0y3iL1Vp
4OJpS/slGubiqZ9d/ett+7urpUcMvxZqHBH89W4z+k8Z225cQwoULtITVn4yk754Yw+a5ivLcETR
fCUjIj8vgoDokVHIoy0vf9Avvn1izOIYmXAm877S7tZpdb7LpOzSDb0Wmks5nZRG0cNhEeqjqeXJ
XwmYtYOoYOsO+Q3cHQdAADK3wFA3D+ZMV6PjI6+hWXjLaQJGEWRWVgQZHKXw9v7umuIkkR+A0KJu
f73cdYpLvaZpEqKNMjybSaGe+0ptPo5zdcRz3DHFdeGSkl/Scd6iGdc+tdyuY9wHsEb7vW2UpAZT
nj2WuXKwf1vfx/5RMUGRircEXNF2bOwYZwrwjVgN9cJOToq6ov83L8q3mLD+OUNq0vArs+wOooK9
9dkk6YSm/OHZvN5KgwqoXjFuLHQ61QkiVGj8iC7ovcgO5w7unVIQRdwL0BNwErcrjHqWaGnKGo6e
ZHvMzrxQGMjsu5LGx5fFyIt/V3dxEOO19LO2Nq6KGA6KjAe+aGejpR6qpOWCkXnF1WDyx+C2vaKG
fT59UmJTebCooSHKWi3nZB1p0PRwtg6M7uwz8assIiGECB9F/vdfbuhaWoWuFrEWkp5oFy2OlXNi
zen7mcz34D3b8X4kU/QRgAxQ+91S6sqKyrtm51oYacINXf66uBqi02mpL6EwmuHJc5FIZBBHdaqH
OT9I3F+vVAprwBpkorn0A5vLaSj1rCpWpYUts01Ocxknf8de0Z6WeF3vb/uB135Wsp1JuuRUCeoW
G7eXlm3WMkNEC0vgSIFTFsPDoOrrQ9N4jW+0Xf/xtr3XO6upDCgAE44/kByV64/oui1sQoTSwxke
mN+q03jXOf2/xtDk7yytbh6VztMeVL60vzZVcbptfWdjpbwl0SZcfMrdm1dNj4oors1xClGGrx6V
NPmvtET8zuly9Xzb0s46iU5Qo6LKockWwvU6F3tY3MXFFc2tPoe1p+fvEd9f7mOrouC99N1jHTPZ
UtGz+mRmk3dQrvjJz/g1IaIBhq9FnIWTCmZ1i0kZBJ35rhqX0M71xLgYdpSrPhmfjmi5HSdvOooR
XsCYLv1ft9G66SxbglmQqn32UpA6lW9bpnFmfqLHXhP0Vso8H8k2WR57YvXmcbDLnhoWYlXpfdFl
UesL4VLpyp0huhTlVDUHn+61y6E5QYeYNhZro1txvaF0x4UW9zW3P3Lri9m6c6g1qtw86iZF3KR4
w6i2f9z+jPtWuYG6lFN8NdCobAs0rVWspuWgX2DZTZd+GeZnb6n6/9qZtL0cq+Sf20Z3TilYY1dq
fqKkTWHieqn2pFTewjSF0Cqi3meghnHvWNUczp1rHxzTXVMOrTQX2UGVyuW1KfB9Rmv3jhqmXWNe
GhDQAT5YCdCRLA8+oHRa2xNJ9ExOgh2wORtTCC2XVZ3kaljabh4YabZc7MhNfVVx7bde5CmhnbaP
1O/b8Pe3k3iO6A6cHeiCTVQ1MUVtacD9heoMndDW+Zpa4jDUTbPig2u38z5z23ig5RNF/2Y7g6HB
owOeyYhAINXcA6/7sqxeey4reh25Oou7vu3bh9kAFe9XbSYC8Jb9wXp3XDo3nuwdTDx50dbFpk5s
Q6NsOT4qM66zoRwe0jFL/m2BhD3VAnGXg4d5x6BUUZFCvgCEAMlfHyLDjWPdEGIJB3OuP8R1RoU7
jqv7lElwoUIKemDv9aWUzEYaSkQu9Eq3szZym3ocnXc1dO00flQqdwDOZkTIMSR2d66LefywdI7+
4fYxen1+CXbksDyHuIfOpfT4v4Qf5tAbblKzrQOAo0AWtphAr1SfkqqtHiGVfKtqCTyzlIOG4Osr
ii+gy8Tm8jlJP6/tGjlB3dLyYupW573kfU6DNk+LhzQvkoMrurOxV6Y2VzSeBzPLa7yB52YlgDZU
KovYct+qrTGd16hpAs1Y+4MIZHd9wIxU2NpSUGwDDVFr5qEmDV9Tq83sb5DX5XfH4j2ZktI7uBmv
TZFP4uSkLhxc5m30PDV2bPXd0oYDcV+wUCh6s+rJe7NxlN/2q+AjOC4gu7mGKBtefzQENFK7a1eg
f1FbBCXKnOe6c03fSRXl/e1z+TrSkFAMfA13XspabF6LJkUSEd4aphx9uG+msfcVpy3P2pxRDOE8
+kvFcDw0cyC/L78/aBWtIdVEs5bKDzAY2HjXS52Gcq0Zad2F6pqK+76a7U/J6Bg+xSLtudb7KiBI
6u6qohleeETXcw+R8jQCNyiCeKbjceAd9j4y2HZNxrUS1r3xRi7Czm2EQnpYNuuEYEupfqQ5QtdL
c4+Gsr2+L67Gu0lKi1OgZLo5ujYToEtjjaowtowqQMjy+2Q33kM29l1Yj8b6Pln6I7T6azckbRJZ
yvhVxpfX260WTiQKgrswV6JYjoHWfVsZlzdLXgynVE4CFMuin70uOZoo+9rNo4OBzD5fG2obDdxr
yysYx7is9Dqsi8QictW0+yZz54syMAtxJVB6uX2w93aX9BJfT8ggca7X9oqsiupeM+vQKic3TFUn
D5ACS0N37cy7rM0/U808arnvrZGiIuRyKYmJ4722mRO0E/KpdRjVsx5kjkjAGSVcJnXOgrh27d92
ftycX+xt/MRkOZ1Xp1odzmaT+rponDf10lcX1W3sg9hkd2kUuZjRwMNJbnC9tFrJuybqpjo0hTn6
iH5SRKga5W2OWAbqxN7vV/BYGukPorwEItCFru0tdVck5Chs5ZzHd25e/xjzminELdKU7WB5Bzu5
dy9+ogoYBUHcvPW4nW63Ru4OVYjQmfUppuMfeE6anmpmf506oTlvrK7NgzwzyoNXRS7kOrClSYdG
P4tB4I3WwvVCTXjORQFlJ0yipHsLN315sssxP6gyvQIY4Gd/MQMi5NpM3DTGoi1WFdLWT1Fz7uOT
YbbdkxvFLxGjiR8Sp0zCBJB00MbwspKM3TanYXpijlxPWD+bBzTFvRNFf4jQj94b0vqbL9y6Dbl2
76Awvy5TKLJehGvHMHNVrNPZTfqjmuWuPY8QAWK0LJVuTnA32IwyhZQTtrqbfy/V0fm70fVJDcal
K3M/Sevx39suaN8iSQsvuCwsblyQnXU9aTqfdhad6bfU9sIhjcRZM5cYKLp7RGffebsQGbJkWQ3Z
ENLc62/cLyb4X9usQq109RNDkN3AXb3qvmlEf3Ce9ryrLJPymNAsgm91bcod6hkhEpeP5ybeG3Na
ppOoauevqCunJ+S/8HnLAPjt9obuWEV3i7YUyqpSzGmzoSPFSGcejTpEJbe7r+dRuStH4LI1AX8w
1LYWZHSrDozKC7i5oFLHAp3Cnx2qrdJjBjo3W71ChL3mjFQ0zOhNXpnfrdEYToxRmR4SS49/Dqp5
7CatOLglO0tGyImCE68JGf1WzbJDjWidDKTMtCkagkrAG5i8GEF0fcw/OHarBampHw16fEX04pVG
hYgikCE1bF9tdFVRWbONxj0BFG7skE7KiiywGK1vxMbmfdwb0RKWjI57W87ghh+XrI/+9uo4bU6z
rSgHb892D+Svkd4ReSkggAxyuz5si0m7s8x1V86YXO6zbhjCtRVZaPVtRz8NFdOoLo9oWVu/jFFi
byaiUrkBErCVD0ENVrGSvIhOTpJUn9jt6vPSHjLDt4frpxUASCB2KaG+AulpkUcNbCwjBHBK40lX
FPNL6XndKTLi4X5ux+LcGY3l92laP1aje+Cgtg5DWqeiKWvEptQdkBv/S1JqDIPFaHjTO8VDsz4l
lfFgxOr40EwUq2/f3D1LRETUbQAiSELMtaW5rY0JUQqw32Q9k29VlKR86Jjii1qt1QGcY9cYWBxJ
nv5JctoYE541rasOvN1a8y4wI7sNJjqjWWDo6/Lh9sr2zomk3/7P2Ob97rx1WJQBRHnbNw2QZ7e9
OMBkLn9gRWaDNEcIi7YthcpeDC0aJeIWZs1ZTzvrLnF75/1tK7sbByCEDjXvBOf/euOcqWG+Krj5
EzKH5Us0xR/Bww3nhYm8B+t5VeqSR0+KY4LtIQF91YpC6cLRs8aAwApKlYKoUXwVZuUFPCLDY9Mm
WiAiVLORoe0uRju67wiUfhe9/vM3/MRzgG2iZrqJCKZGlKnbgc9HLzJ9mPVc81VN2PcIWy8nLVbW
B6U3p4OXcxsUYJToC8IHAHZc+pZA3duZmahphjOzm+FUqm03BVmFJ40ivb0opLQHH3XPICG0bC5S
OEWl4fqjQmuJ0hzVJzrQEXwnAbWU7dZP7morD1p2OHN05xBhDRgVQqCEWlt5hjEummwwPUSDe62+
c5pyfEjMxT47RO0He7lriheK6g+uhcmb10urorHwqsl1T5E+VSfNaFRfUI4+CxOW329fDeqhUrBb
8syAal6b6mabLKAYWVUmpvukib81kAFetI5E6LalnScBYjNKN6hJoRa0DXL6TBk1Zr+gINAW9ssy
6u1n+sEpZDar+kAaaz9W0RoHajxF1Lyn+MD83p4y4pn3CEgjaO6ND4jaRQDbBqlaUlk7a10rLpOb
d6d2mb/dXuiO56SYRgmWuhMa9luQSMJsImee8WleCb9ZmIr3Rc+95uAx2Dv+QNG4c1B6Jbro+sM1
dmVbLZIsp76dyr/6tkzu0zgbA7Mb3DuN1l1we1V7nw8UqOxSwKtGvePa3sCAUWe1aLwW3ThcliZW
vpeLXbyoWmVmTPBJuos9utWbyB7E58rp4qOxK69SPelhpD6m5LtyAV+VmtPJsyn0eico+Gp8nqw2
CiIxFN+Alqsf26SpzpkWT92pb2xzZqBN14cMO/T+op1bMv3HS51PqRePf3CwHFJrBgfIfOiVUEJE
g6+vVg/N19U4w59ZfNdAeUjQETy4rDsBoxT1glkndb9fgZ3MWHUzVCm80yrQHsDTNd7Lkgyu5lux
NTw3WWeEg7CODvTuzgN3AucsW/8gOq6/PX7WcDtI16eiTtKPmdCTO0Srmrciie0LmVE9+casy1np
jRr7sWpVH9Oeae2g/seV8q461N9Uq4yOMDQ7+8FFo6gJPojXZ1vdKGKzGIZIeCe31Wq/Z9/u1g6D
yUKhs9H6OvVbprqeb9+EHU+Cb2bCiCxwyirO9W5YjcjjnG7+CVblSrZg9OFkWSODhOf1dNvUzqWj
eAK6w2ZODOdf/pRfAtnJAq2ulbxxU6q0IWO2wT3YXQO5Ou+DnjTh3i6qj6Yoi7Bc0bK8bX3HkXHM
oFHix0hMtx2sOu76zPYS7wRg0bhrmeFOrjglB45lbzsZ4onYh1SXIS+4XqM52qsR5byrUOf/qawq
/hhzBh8Zk3pEhNpxmQCuJExQauASqF1bEqmI56pkD0eQa0EtULCpUVcNnLWTs7xFdnd7//bsQZTn
ASfVhI66eVvVVJStanQeWJW+hKuef+iYdn9RRF0FTVEctZJ/dvh+zeg5IIx7lR1AZPopPG3W141x
zkdqvdNQJdU5TdIRSWanC4SuNw9Lp6x3iXBHv2WcpC/H/PoporlvCoNj602dfTdY9ncE9vRgtimi
M3tvOtiQvU+N+3C4O3wB+jLXH0AfwKZ6XuFBq0wNjnNsv7SlWfgAF6Pw9t4fmdrsRcGr2ZUVpqZC
Le8zzSlp2hnpOwspioNLunNNiPUJeaEN0u/deqEkToZsQvnjJMw8vphrRct3VeqDa7JzmMiRUI5E
fgC1rq2iRgzkt28YEIrKq8J3rVY39p2408LGnOAt9a793+0d3JaOpbsB//Cz4KYChdgkgHRe18i2
0ayKmLT7UXOpRzlR8UZp0uXvhfLfM2ILvV+taXGw0p1PR5RGme8nQgda0eaU1Hape5PFSuUEAxet
A9+jmf5sxqI8qELtrlHqLWFQDgiUm/6Lf02WhdKpHkenEdGdHxAwUFtLFLUSqEiL7O/FivVnp1Wi
+1b07fn2/u4uk4HCkhoHymRLdpHDbQwHjRCC/Ez/JBZwRotrRYXv1eMRkWjPFn5Pgi/QPgbLe73O
OnOMxZ5tPINb6j6TUN2HLM8f3BV60++visKLzATpKROqXVtiMMNMrtlEyKClQgkp9wBNHMayHoIk
H9Pl4Inay7cBPcg5ISj+SAWna3uqlTKI2E2i0zTWlCu90uq/2Ho2MPHLVX1lzaH0RPantRcFw1hK
M6iqrjk4sDsOgN8gIRdQ1GUh/vo3JFFsQgSrWDMzcz6j/Cw+CvKLg6XuBDtU92kPU7z7ye27tsLD
qdR27VC4G0s1C90yqWHWwbARg3YyEReyzorWab87FxU3QNGEM0pJg4hzq7qo6nWep6YanVattb5Y
6mR/yKb4w2+fmisjm6/oZUm1NhpGZqOLoJxw2fQ6ic+lmKb/bpvaC2axJTm2KLcjfLhxL3lXRrlj
DBEi5Ev5kMez1/qD0xcfdT1f/9EUO31YlDm/iMnIPsV6NgdA7JrkoXPbuvR7FTD8OC710SGSS9w8
3gQKVE8oBIMJ3zY5lCkxBnPVotOQaNmFEu58ZkieHLwUCb8QR5Iqe6dJKoyRo8pO/TZrcRdttBgx
gDk9TqLcb6EcDT5lsnW8p2PmvptHqlXPQCi6ozhlxxkB4CNw575QuXnVTa7M2YOpoZzcyASYhPT9
X6koBEOz8sX8/YjjZ58cCXGJO9lW/hTFKabJ6JnWXmh10OVCpRycinDSyvT+9sHa+4CyJf8/Uxsv
oEGud+tuUpDWKo1TMXvDGXnS8ewpQx9UJGkH9va20ULhDJwJ4hjgD6/9geaJaBLWoiCHI+iUR5r5
XU/nz6U22J9ur2z3yshSOqK6PPuvMOajk8S9pvPFFq9e/lkN9EF9Q23/GQTSxLNu63/JtB1N3yLx
Ec5w7tE8MX2hgo7tqCRRhzTF6fZv2tttCXilFmdAU90ODzeiXikcRVVOneNB4YJ5OL4VTGfzK/Qd
7qHtDr87m106Qkdiesg2yfe3QI+laISiLrVCQTzviaSd7ps5jE3INKzn1bPKP3CJVDtQIaKISzVp
83nTIaKhoGXsuVuVd1k5ME/Ghf+SyvnXt/dy7yQ5sHy4k6CIXzU9CcnzfMrwiJDGo49FVv8NgMU7
a078J2cWDCbkCLpwxFsb36t52Vqm9qyc1ll3/l7G5KU12+mUpvoReVn+n7buFHQFYHpQQWBP5Zp/
iewWJ8mbxeN85LPenZrc7PxImY92bu8UUgqGmsTGua/040kxV6o83EHTXtqL203TZ+CBka8UfX6O
cwjTt7/U7qqoCUPBADTsbDNyRXWGZZJSjUNeq6fZycTLsGQA0m+beX0gSGRAEwBpgsz1qq6irqgV
VkgahVZi15+LFgBx0FRL/ZIna9MdRE87xoiaIELxGPGv7ZmYe/3/OLuuJjlxdv2LqCKIoFtoOkz0
zDjfUB57LAECIRQIv/487Lnx9Ey5y19t1d6s12pAevWGJ8yw3ZSsXINuLSJD6cGPq7RwaThdSPe3
5PP1poBEGdwXAM7Y9NbPwSID5AbAwCA4U1OUPoO9xg79MPk6h2+kPXHgeI+Bim2crzGhc15Fy3Th
VL/9gPgFG3kGHJb/WG2vtyUsT0I+KertgnkS17Ppgqumh2j+37/f2225rbJRbDdu+xtee+TMoptR
MGBvGASovLr7BllR0ZRcDd5HL+jrcPf3Fd/9iMhLIX+8YULOG1XVMsCWqTUMbaiRnpq1rqAFoUjJ
MeP45ysdD/fHUtvD/3Gy7cImScnIylG2Ymfi3twMFcqmkCXV49+f6t2vlUCyHpsmRB5x1kSAxUCY
NdyyUs8ZjKcDrZ98Rrv/4YEwWdpi/dYUOec1WUVon3BIvcp6pAceDz9Zx9y+TmEI/ffnee8roYGM
MeuW+74BXYxVtEbRXDHwNWt2SoLKf+yHupO5X6OF++9rAem/UXJxa+IOe/2Zgqxu/Nl43k4lvt1x
gOqOetFzmQDZ98/jMiirbEUnvhHkAM7lIEkXDXzxDN9aId1xZRE7joGC3VQ8XwLNvLcjcCED1Ptf
g+LcAMZPJhZIG/ISlFRTGj0Hm5qd2v/7u9vkDbY+PwDT5zRUwvqUVLXi5TS2KWj/ickTeBqcIsUu
Rd93QsUGI0WLGT3mjSn6+jO5mfIJE/66xLif3Ri46uwjb0pL1XXiAFRS8uHvj/bOCwQRBJ0sDAHB
xTgH6gKA3gaJijlALmS6h40Ou4OXc3QhAL6tbjZuEiwtQKXbgFxnjUbieUxFI61LGVRRYcfIFQlA
wyDcN96HsGF1WSN9vnC7vPMqXy16Fi1Y2ynmeFqXySglwAW9+9DO7Xidduv0nA2zucCHfOdVQl8Z
vAtcZxhHn3t32CnUYcgQ1TutowJfkp4g7njJ8uidDsumurdZd0CVDtv+bIc0cpOdgAZ3ufqrV1Y0
08WcjlUpEU2KpPHCk+t7djBgh17hg8M1O2yn8u+75p3ABfI3ao8Uuqubv+nrXUr/3x6PteUSD3wn
VukOmfEqTBx7+vXfl0J1jViM+xlwhrOvKDTGb+AHNGXld+NpmL06X4NhLfSYZRd2aYZffZaObJZd
6HWCZYrJ4fbf/7jJQOoLO8kFjDNctlxhm4wPMCJpDwa36b3yt9aDk6JGntdBPeHvj/nOZsXaAAfh
HxgfnX9ViOemAYu7tvSYl5TROsscsvJBESlc4uEwXRIFfe8L/rnedmL/eFbFqm6JCdYDYVgXWTPJ
ImNkvA5tJC4Uxu8cfnR3NhgKoI1I58LXS2VTZ3wR0aYMV+7/mDsM+WcimgdVk7TPBTqB31HddYe/
v9B3HxAFIsaCCDpvSLQWZz5uIL1RqhjYSfw5cQRgJLiiyvILD/jeUgifm2YRJs4oo14/oK+3YkRR
fLupnnYVa+rPoQc8wwj55QtLvfcukfuAdY3mOHBaWwz647PJsROjxrSxhNFDD6asknvmwxKFL47c
r1MrDwnIChfSrvf25p+Lbs//x6KpiSMPjiA4F6k/XCWGBcVQC3klra2vMmcuieBsdw/+yvOjiCkr
6Oub4Ce6rK+X1G7SrK1mCBnDacBFOSJRAKeXAd4yueZBB+mWyq94UUXzogv0GKjaWaYk2XlzE+4Y
nDHmPDLrnOSq8dRTgO5EBUXHSMl8miZy6oClU0UPlsqQp8D1/h69BKzPfiHseUmBOC5SOtMu15Iq
GP9SKJbnA0kNTMngbzUVS72oHgIuvMY6NZ+nI6CN/YDdZqLvTrSqO82uyqZdaGxkCjvgT2KhFopz
vANuKZ/GoT36cdvpohtY+LWGiOe4M4Yvd2CYsuZgmfW+x0tMj33CWp0Hc11nB4anLkNbAz9v5GzD
Arkp1yWhhsMLAv5bu8FrNKgSegwwQMQrPPlasi4H7xkSSRMFgzrX0BC51TUnvxtosI2FaSDkDCi+
G9Sph803zzPleU0uan+9djX3InDum8Y/eZisYfrjEP/zRaKQOVRLJp4cC6CJVDOWHlpi4P6ls4H+
IqGnf2Lk2m6lgRFXtjEpuR5UVvN8ChM3FRXx3KkdIhXcZUvi37SJP0XXfF7ZZ8SG8MGt9fSj72rx
DQKW4w8M1gaXezrzKXovUXtDJTpcZaVjDHCr2Et+BClCTDGm2cT2/ohoowN/uQfKahwOaqnrB1+D
j1S0lVNHAlUKSFWaOhGFC12ndk5BtzL3QZDk+dqN3k/l9Y2FbfBQhZj4T+tJDZEYcwqi41B4UCD4
YCJMGo/rWompMMJGaTlHaY9+AOy1IG5MZoAANJQEshy8evM54Lq6C5bW1LtxIOZrw715Q8K0KSuy
2Ylbhaj1EjY0XPJ6AGbw6AD2ePbtxNtCyTmKbkPLGhhxMAEZrzhre7sLatl9gZ9WJYuFru5q1MwM
OzAU5clFfUJyz69A2xlW238SjkFmQ6tqNkVlFL4EEwq+JRijkBfkuQITRDCLxjyxbP6SwJe9uuqw
2E+gaqOugFo0xo64Oas4xxxueZ4g9nDd9ir5BbENAGFaWq1D2XXQHCpbaCi0ZZRa+UHTyEtz7dPR
z1li+F6j6E3zport7xA10C/u0+lqiqtWHHxvDT+atIMBgyf7ROOdVH4xSBirwPEEhrl4raxeinQQ
lEEJ16v1nnE3j7up64J6v/iulxAgDNuugOCJXB7WulmTUkws6SD+IZObUUw2y5GV+j/Y5PfotgNs
c5qisJV5OLTtT6fg2JUvXefBvtmxZ/C+l6fYhMiwSDMvQSFQ6N9ojYFAAT5PTX76aU3TD0sLLaAB
FbnbkVQZEPvIMKtirdao6WHPLAe+XxroJOJr4AIueuYwELM2gXMkxmb0Gxm8gDxU4RxBFFwbYAZy
k06TOLkwGKDm42nFTQ7savyjszBx2A9pIuRvDBAB9BlBe/XLQYb03gaN9fuCCF6RAj+iklcMMpBt
XqeGT3esDVaXY0Y23aRj6xEILkoADiZvHJuvsUcwbpmDvp9wlLz0BJb96HIb+FoXqagq/dHNJFoO
cmS2zSdvjV/g/sVuoc+T8AhSj8HygbWQSCjUpD2WZ8M0M5Wnomt/UEDMxxzqkra5N5DFzsZcqpQH
j22GxKBYk6b+NNjAo3lKatfC7ydwmINAZwDqBoM3AS6hZyN3nIkoyrOFL/WBRs5+iWNWJXnasiw8
zqtHZd6qKeX7bqnnYL+u4NruF6jfhjcLWP3di1sDVj1FI+/1o6wkeVoBVoPMMyVG3sVNGNa3JoNy
1i/hVUF/Dboj5XepP4vwK+Rtwuw2c0Mb7JBve4/DwAeBgMBIApiHhtZelMxhVJClbeqD9pP2hYrU
3sRTO5mjChBu9ukARbkjTaXqDqq2XEG4Qsm16JMmwUesPQ2d62Qyh4hXU7OP2wF81K5K7QsPaj+6
nZKu+z3DynkF4DYxCkGtt+Ft063i0+DNprpKGJhPuyGps8fU+kFXorPWjfuFWPk7sWmfYBzLl0+e
sU4Ulk1efcNNPSd7it8T7VZL4UZDlmBgV35SuSyfhfLqo/AIxHdtBv4+BBi0vo5IHbMfi3Gy2Y19
vK47IsQw5L7RbfioVd3zD9iAqi0SEwlPFZ2P7XaXti6BBG2dAngqFhHSQzK0icqbkUQGLCaWpo+Y
cni+KhJtu2ovTe3NOwddOEiS6HZc9F7gYdTtoBnwMX5tW9MVYLVOUV6PNrlG8eS6I3VrSve138EW
V3izRU5dwW+HlBlTtflVRyv7ZqK40QXrVZaW0sbRJ5H603jTsDCDbSaFncMTAF9Js+tJAuF4iBra
CGjGLOR2nSFeQPWK7CTjuE1vXTp0HoCHcOCkDNI8fKa/g0hw/16IwHdfgspjvGzECobWjOZjHO2T
vluz/aiTSWxQlWQsIdQGyqw2EIpK91MXLOqrzyD35eUcg8l272nPQeCjJzCfPZimaYecAH3XvMDV
AEpouJ9R4yrY66gDWtOT+Zh4/rgUelAcURECYsFuSnsJzBxfW9x50WIpjnwgo32T2VRhcD+OQy4x
nZ3ydE0H/zuts0bmm3pFBK3ReaCoGkA6KxC9+imHHOM8FDPUkVGOwn0iLfywRQQwPhw64E9GzXID
UCwI+4ur+L11SbeU3FYLvw3nQV6PnhDNrh6VuAlo63XHDkqffhFMgj27Bt8Qoi9ZK4C0w3i0aGoV
1qURxtIccJB42XHb0fnKEAS5fA3ZtBazmPXXBQTne9cvFPipMZ2rwva19fMKqObTzNhEIMlXGwQ3
F5ov1nFqIS6esChvZrPc987E3gHMnZAVC0LqZzqNcGuAyr64hwYqQm6HaSnfBQgFbR5bEtYfoE3j
+4j7sHzOW2ZqCqv1wMYKMcyEpBhJuHZ7o33Z7ow39eF+qYSFOzIURcQuipblXs/9GBUBkus6lzyZ
CaRPjXAFKtAkxGZcHbtjAM7yX7przCwK6aoWCDbk6H0RiwwJcdBAaSvHgciavZBzvNzAikGTkyY8
Co+ihy/6MdaBGQ7Mqwx+OwZN3QIh7bGjyUc1LIlqkQJZXVFA1lTKctLEPb1VRApzOzScWPy2AWSX
PEzXhWT5QlJPfUW6qoYvqRpkdV91lCEG+sjjJ5Z7cWuHazeFKwrbcDbmGFRJd8cwyGG7VLXcnEiV
aTbu8C+vhm8262LUwb12OweBqb5MPPgx5U2TITtDcOhIzsYA7XRQhHWdL7SDrs/sbCaPEXq23g5K
vNH0CENF8inA37YeVkxqWD574TiWHc7BsA/9Jfshk3WocvhzyvSoNINisYlmmChHtKrc9USo/piu
KHpKkk4pMLU9gw5yE2sz3g9GeH4+J+l/2D0DZfoUAYLnjYg1IpEHDc/bGekzBIpwtbhdMFb1z3hO
swXnpYm/h1MVq2JKKXvQyEnCHWYy5OglPrRJFkHRhkN5ww00yIMqhOkJ0TfYf5V3iBpwWnKKdsW9
jqicD73Gf+szTtpdCwTVbyilw9FqQOf0sSbT/M1MXXOnRISisW7BpLtpB0GQf6iKxbmkk1VH7msG
aKkETyWseOV2SdBGvIRGCRElHVzwKW55OuaGLJhvgzLW30O4G6wST5CRFoAzhh/UDLxjDtw1NQeU
YOrXuprumtosG45zJ6av0Ayit81CIa9vHRBtyB4C/B+Jo4s+1m26123k3fektwjBPMpOFu5kv1r4
u/UP2WTDe2zMaEThwLwnTD9SjhRPtFcYgFSfSOd1Om9RTTxWbcX8HalH+RGPRfh1ynuGZerMv5+9
hQZF7wXmliazHyLh1Wt1nciZfNE+slg8SrWYY7MkMtrpKAZ1F9Xb+gX62TjxEbULOegR5lInlSmR
5nOH77PLZDXeN4sa07y1DQOHUjq8bR933bU/hf7PnrAW9yzUmZ7h0BH+8iSDRNRiaHM7G4WbLbPO
r3PhEH5KHAXytYFtel8qUOXgiWviWBQ1Kp44X+oGiH+SmTUPWB2csjFksginjEH+JBK6oLPvwiIi
xqZlG7ngRtbYoxDhjKsub7RYu2J0adUf6URID+YhdDTLOGy8K9QTHtsnckx+cuth6re6satRT6+i
xQ0z4A5Zo57qO2RicJVmvY6DvcYNAMYdWhIvZpEzfIccZBEObdxWz2a1DWoF20RxCfRekuQyxOAy
Qp3LgPvl4VZOecnyFOksQL4J6u31EGr83ZiB+wJKiH2fFO26iMNqq2nO+7qLmkfrAv8nLJoSWzCV
tv2+i2ec/xGldIPzC1kT3AtJ8LNNqWA7GQdI8tsq6QMU9DFmK7KXdC5MIkKxa+Cv2eYBoPRTzufe
kUJIoI7yVLsWNsTTBLia1xOAcpVOfjhux7nEtc00LmahgjygviIHCefmtuxn1bjSxinY0LU0tPB6
Vy34wFBfOfImkU0ejKPNioQwPt7NlRjuOqhlmBzMeZrdVih2j0500ReMaCuby0lLDX11Gj01HFin
MvbqdcfFdjdENoSrme+PSOvDBkjkYrapfUyIDnluE06aq16h3ZiDCkY+wqNJL0c9NPQLaDcRPOpZ
8N3Xohc3aw0tEtypqxqKqRfRQ9jDPfVD0yfDj4Z4ot+vyGpf5hWXcSHwE39LwGsRSeBEfzt16D/l
yBJNfVxCafE+I6+WOSBOoQGXV9Y019lGXAxrgoylX5PvQz87diV0D1OnZMqIK4C6j9E6I3GXQuVh
1timsADFFZZoQe9sPy0p2jlot9xDzK21OYCH+iFkXbXuJ3+WL107w8Q6i2eKbGquYvSEAsKft4oE
lxsi9rRHuet+4SIIasgf9TUEZ4TFC0myud7Haoa/KPoB665j0qPXxPDwHlCo4KkfqM8L3y32hP4m
R9WUps1DT+LF5UMIUZM8gYokybNY6E9BRernMBrJi5kNRae6GuRhNlAkKVCyoRQnqH5jHEGqrtps
dTo3fQZ9rVoOokI8D5YXxP5MwnrQTt8j6XsC794ytIBNm913m9IUBqu8+ynJZKYDPEu02uGdQh89
YUn4WK0yhJn2vEZd7kmowB4igVwgxzsefwx+09u8cYmdcwxp5Mc0k+YmBnxQ5j12wv0oG/GlhjDL
S83j6ohM1pugV9c1yD10cmqnVX2dHGCj+aAomgR9pLoqZ/BFQx83NV6HhLENrkwt6voQdSFDb21c
K9z+XTBDVIMyhLlmGqf6lMDLdCiU3qZq0vioBPxOhnemSxfI/3PrRjw4CY54GT2DmH9EhhJ/h3uC
t02MG7aLVLtjyySx6ykfZ6QBZnhGwyX1kYuw+bFB8t7DZABaBXkzJf6vGI1ulvOhERnwy0I/d8CH
J/kwjqhZ53HO7sZxlFCW65rgKfL84DsVfAqK2YzhTyOofGiw4dciVqG7gnP5kBaeQQZySiz0CdGb
jOUVHGtoVniNIXu+oK6FBZyfTnkbZHNSpkM1eUjQpm5BcBrqr+Dziy+KBu1X3fhoPWh/YfHeVMP0
rB2Xj7SBGXSuaaLDXTzEybeKzzBLVmg2rWgzR/5zTdroZsJQfCp87sE0Y00d+5VNEvmgRe2EOBDG
/rck4gNaWswxpE6T0jcJxFw8FOrtegNPxpUXjq6Y0oZUJh8D3ZBT2Lr2ax9DoqPkOk5ekG4tOI2e
Sp40XMaHHfeX9gtGGc1zIOLFAhsu3Y8AnJcQbYUVOVACd1oOeKbFzBe+pvJ5CYDXyo2h82fAOTpT
gKmdYJfCVSAs2SADZE9Vh9pt0LM7dBWc9aDhE5OjSmvm56KVC3oimfX4rq3GLWLDWe9eiWBm6JXF
2c+ZK/3igBPXeZ9lUIGPzFgDJA/dgkdQWlJRLFqpn75G1C2xreKXBWH5M0Bj8nMd6xDdhzpGBlF5
EgFUCDWMRVq33lSuUQAvCZk2+NXtqP0MTQjARqEuRJ23m2mitqswG06DmxAKJhvV99RjULZKUjPt
WgcdqcKRGpfQhILoJTBIosDx6ONTZzu4AKLMIZ9NgzHeXdyiMCxwYZsUx8N00FM1XMyQcoNe1cmv
6zn80JMUe2h1sJ8q+DTF99qsUKaILK+z44huL6o7mRB+FaHJKErDG3E1RLNz+873DM2Dzo/nwiZu
CIoMKtltOcwkcXmok/QHRjEjPstS2RAtmx6iOAFazAfaBFNUsGqdQatveXstYJfi3UYNqvydi6g3
5JmJ0LehLCaYfbRRgKzcZRI9cd2op8n5bb2zkswmNx21/B69e/bdhNDuBJ62NR9MFwcYrK99ct/1
g2AngVv+UUrugF3kSP5LEN2kzTUw7Rrcthnpah9IMhYQEw4ORttGlGpx3dNoUpSqdk6RzFfIOkbM
7RJ6K6GHCXUxY6Y7wPvRJ6JgH615aBPca7GIU4XkOYLNcacnNeQBuo1PYT95/Eh103xDPoQ60KuG
FPKiFE0Z8D06jYCEofAD6yP5rc5I9cku85RsXWTIxBrMJbJialDRFKvW8VXat4MrOqYscmroZ8p8
RoLWHeYuzuaTRKfuG1wTyAPz0rYuFG57moPFF4udPwWBhbtkZW9ZNKfQwkDzJcjBQEaHrc9i79uM
8uKer7H5qNzSfpDtgOSqz2T2EccKH2nIqvZaThWqe+Cls/DRp55Xn+CMFwGtY4Z+qysShz/juWvN
MG9ZAgHipjYENSFBEdE4ZHFLjKpyV2UO83t4Bg5NQUUTHwhzISwf+pZIXJGJfED06D/IXswNbgXA
qXdjFQdlFKs+Qh/LBbdI3xyOEuDVcXYzDuiR3oyo2aAQBIGPYzzN7iGeguW77a2pr6jRCIPM6vCo
u4SnxbQJoReyirMXT8XBPUOowREemGlLkc70E2j3AfqwdZ9+WyoFyMFETYYNVtn0qdVj30CTOgFe
v+/GIc1rCvZ6nrVDyg/1FNpg72foB+B2Uwzwi150Ffp5MWvzaEyt3tLY7CAk2ne7uVHBR0uI+BQz
S+5gTrfAZ2P00fmVbF7gXo7GYA4bhWaANphHobNBOf86GlvpI9AxDBr5VPxcakAkc7WmKIiALPS7
fTZWwi+Tnsb3vbE4HHxuMMRJGJnR2ESu6e9cwoeHFGOx3yRUroEeIRIhRHb0WfOMdZYWYmXxsyCm
eYatjWIQLG7skcHRqb2RvUWlGeIKQOmSpPMVWm/Q3RxZquuHPtrg7nE/yn+HnGysc/AXUjSjQBR5
PdszYSA7rmA6BaJPf4PqUX5UUVdfQH+8OykFCgOgzBRkkHNUO+HwBWkrLkqofd523QRgkOUHYLiS
QwWh40LS7BIY6b0lgXEBJ3fDnQAS+vrBXLj4iaJTXS6QLNp6XjTcKRNXO4g5I2eRwDEc6jH7d8Im
3F4DDGjwUkHROocOYGzJPAyM0A/rtS3dCGd4j6bmxtj417/P1KHkQgBx2Yxf0zMYj9dgtNBUfl1C
ezs+NnDDLeo5shjOePrwPywFARdgoADNfCPkEtoKFSrSw1LgDr+PMZk6xX68HBcXXeIPv8XtAIQK
bRoAuzYhhOTss1kcT9yfaVNC1aL/AP0ceUMMhrt/f6C3Q3S8tQjUAChykI20/XpzQKTeVXZTYUR3
agdFcbtPMpxOJv1nTCajC6ttaL7X83OwTmHHDBwjEhGYAb9eTQdrT+sBck5pzzFfWEW2h0LAfWxR
0abcTUdNjcDsz1SHiMyXWGBvDwIOOJg8sBrblFrPKT3cTp0NZshLthUGhYK65QqG9vKJUHQ6q0Sh
OpN0fPj7C34LGYCxXQjcPESOYJ9zzrbN2iYlfUZ1CRylK9pWa3RuWw/3PfgI/7wUFOWApMR6EAk7
d+mZK8qdR11XQlnVOpSqDJ7ETPcYOoVJ2lyQpXoLS6IbAckHyhwzM4A+zr7lNtpPxhYmfVWkriZo
V+xQU6Hhk2Lg2mX9Y1dF0Qls9wtP+d66OHibtTiUNFGAv163HyEIi5JblFHTpbfOF839lKzJDpOi
J96F5tA38LsOF2zlf3+9GSiLIYVTDxhhZwvX/rhuzr2iZOM4nQLXrqcwtRaqFplAb/3vi737lBnQ
2SmcMoEp3k7SH+AW9HpVYvUsSo07GJQnG2h0fjp/39rlHiNE9bGnmNRiWHVJQOOdDQti+AbQBsoe
F9XZdyWzC8Hh8ZB8xz5AZZ2LDgrpNRAYfndhC727FNTdoC6H+IUjcvaQTYwoWuvtjWYR6HQQoIy9
kd0TNfQXjuF77xMKBehn4W4HWfk88qgG6aAnRdlmEFyFFqk+DJ6TkBgOg88uGsLDEsZ2B105d2G/
vo2wFEnFRr7C4jgnZzCsylejgnA49qslaOlQ7u8HXwewsOTxx4bp+dPfd847SEwsSGATkW1inlA4
e/1WtTCQNoDZB+w6++UuqvRctBolGdPw7qqCFmM6NCtPndDTjnuO7m3XXJJwfkdCDz8CCMwNFr/J
u53dXkiiDVQEeAcMeTVer8g9nyw17a96HVJTQr0dHSrOoMWdu5WjrgWrTLFdDJm/K+i2YPL795fy
zk4DfxtKlBuHBLrS5+9kIRpIiLUrfQYpOeCUJqT8SXzN+pVfSBHe3tu4tMHyJ7hX0fc6/94ccCgl
GO1LKhzNLR+ma+Aa/AtH5527bGOlQp8A9yisF7dd90d8kJ1Zo2zu8EB6RNbfpeJFrmr8GFcJmKgr
fO1GT81P//4WAWmIA4B8Ny+C7S3/sSgm0BNSnqwrV66mQmZzdCRUVnvNZX8BUfjuLv4vAlG8SGyg
swf0YIi2AkHfl4Szz4MFlDdyThfA7vQ3MOKojiEEE/cQvdSfZbSOhRChvKQo+t6n/PM3nG1iFnos
mgzF884QD0IDRfQ33BPhv8emzYsdas2AFkJE5SxC+CkskRdMP0qshUGE9ptnTIZhOrs68gz4BRoA
Tev4N1yHlySU3wtOeMGbgh+MnyFE+/qLghS5IlI0fdkLYm/qVAFDufAROEKo+RkPkLG/76B314MM
TwLcNORVwi1M/7GD6gHcfE+MUKH1xVJiNj8VsdcmexcDfmM3Wd6/r/cOJxXlHDRpNm/UFEFx+8R/
LAiGJvOXWPRl1YmBn9oFKxUyjKubZUqau3GOzKPWAOT08LaBb/MEnFjUemuSh8RlJZNdfNXZNvzy
99/17s6CuhlkPSFGnpzL4Nk+juoKOpMlDJbb754FpdyD1POFJOLdtw2TbaC3ceehC//64bmdDXq+
IRLCFV3/mnryvg0mYNHQ170d0Ue4EGXfCUpwekGghcgTRsLnoHieKBU7NAFLmKLSU2it2QPIFGNO
hnTNr0z8sKajdP/6lMhBQX/BFo6hoxyeS5Wuqg0I+lR9qfuheknjpv0MUtRyNwTzeloICLkXHvNt
bPpvRXCq4YaEnP6cNco7iAHUC5dlGpsGQrwx+UgExbAsW9OiBsa76AW297IYDOqCFKDJDgjYv++g
NwnN9hugmJqg8EVJcw65NqMjTbN42Nh+mkDKas2uWrIx3Rwm7L1g4T7zh6xolLD/KimHlcHQwCuH
zgN+wNmuAnAmMlWjoU0O1+2jNYqVgJ7qfFgmeEM5ckki/M0u3tYDYQu29IhTb/IZ3KALW9ZOwvsm
bH5kPBnELkXj9HmF3qoqwnW85KrxZh9jxY16vFmkAMF9LrIwdxSwHzRoQGNx8KNLE33vOOCoNWx4
rgFmTO+AmEwvhIQ3Kcq2KGDwKXSZUCKf+3HX1vUZxOBkaYeszyldwY0EVgkpvriUorz3fNv1jVU2
hOJb0XUvJMBF9GWd+kLlsdep7gjZsCDLo9U3B7QK2+89Xu7h73v2v4Pxqv7HM0JSGN0vHFTIBp1t
HekAHQUAeCg9UMYeDRrXmIJROIKLZoogkga92s+Y7jWlGlj2Ba2EHvgSV7EbDvQ1QAiAcpcc1egT
50GV5SIExOl/iCagSm05Ilo8b8i/aPlFjieVLLNB9kcP47MSLYPhkFFMe/i6uPu/v5P3djcmqGiT
IZ3bruHXMZpRZTqCvn45TGop4kXw/exxcg3NuhbaV80lXux/m/f8G+A23AhvPkSXz1X6hqQD9qkz
Q1lNBINmv1o/ILlg83UFA6v7dElWU44Lj74ZL0zvGr/vPiShG6u8G1fyMGj0q/79lUNpE+EbNxVa
hueXoTODcrqvhhIuuF1JtRyOmLTwEsJcwT4FvvFC/H7npAWQ34BJBQyBwGo6y7cwn4h65k945U1U
H+1onuMlYWUGxZz93z/um2se6Rx48SiAIOyGLt7ZSiupOGEh8BENkmWdJ34dvUAp75LA4du7YNs/
UOHCJ906E2fVDZvg2wLvL1W2/eDvgemFuHQUeVfZKiC5GAORqao0OqFiuKRO9bbO2zq8qKsRSUAP
g+zn6+0LB3Qq0ylSZQTsEQrbFijMNOU7Az0rVw6WJCcjp/9j78ya20iSbP1X2vo9e3Jfrk3PQyYW
ggtASiSl0kuaFgq57/uvv1+yqquIAC5z1P1627o2g0hHRHhEeLgfP6ddqwFxjt44xSEo2/ozL6Ql
0d3zVUUcUSMXpRgKO0nk2I57svcyCEwIAmz/Shr64adDsv2+b4yyXfDYi7aIK3leU+KH4fF01KCM
bFIX2LJLuXGTQYN0V4kmdxjHeP2+C10yRVOlg5i4QtORyK+WtUaRT7ZRruWx1le4WLJT/fQpVspo
4XQ+d9Z5F9J6CZcwhJXiSQQ4QqOzxWEph3iqXerANIEE9bE4LszeWRYYn4FTXmH6UAPjPjidPbrF
yl5vI5SkqvG5bsxHicTlauqiem2Y6E9PGgUna0YbllIZL2zJS/PJEElKzBw8XLinxutc1sZgYpS9
lDibCkzGDvhxeBVXU7Fg6vyafVUFRLmc/U8sIYyThKFSgIet1lZkNJukkM37kchpLVt+AZKWN5IB
uMapFkpMF/ekBVLmX3aFDJ5qloEcI7EKZpwzoS+74y5NbWWjZkW9yVCjXEF0WO3SyHG4YZrq46RX
9tcMzeqlk/3CZPPQI3dDTEgyREx+T/oRwuE4q5AAaU2PHjT52kppzS0rZ6nKdcF7cVncF95mk6UV
JjtFHCHgfV6tR2BUK4p8zU1OQfvLL+/GmX1hbhzFEHmXU++Bg1ThfiyrNZpd2bboxmCNcp3qDpky
LNxS54EBzcW8aHi9UfzhiD01lcOcd7RLlV1SJtXaTtDoPNZa9jKwqVx7gCFnYVteNIgEtMwYKNCI
rDGBPSggQK0KXAl0jj3d1KskNn6AH6Tf0IiThd1xyTc4PGEVgz6GRibhbkSNOUADJq/hSDhqXpgZ
sgutoeyNTOrCjrjkGwYyrhQJuR3gAD6dShqkrCFxUMuomO0HpUcBbOWYEfWY973jkh2iat4NsLaY
cImd2kEfrgji+AgFb2Pba8dv9rR+LummXZq3V5VMtpVFbVAw0vKglY5+X637wIEuFnjA5mi108rI
2Ofvj+fCAYaU16xZQWjBwISDpFaMpquGAjU4XZtlf6Ha88MaVGsXDndwz5teG3a/TA2J21MSIL84
Z2AtUbkMqa2g6KK+XispL3en6qsrGlPvi7FWFi68CzPJOSDbs5Qy8ZNIF6BQEMx6J6vXdoTsRx8j
cRfRNuz1NjCb92fygmcwjTADWTM3AbXAU8+o55Zv4qd6nSDmcg/uxHL1xugW/PzCDuZaUwhMoO90
DFHb08wg/RomHT9P4nEdBXlwlRVqhdYCQB9Syf9GGEQtl3QwrLIchmLxWPVrTUnGtlnnAR3fLRKx
bpkRBkZpMPyedPiv78P/Ob7k978/UOr/+W/++3tejNR9gkb4z/+5C79XeZ3/bP57/rE//9jpD/3P
oXjJPjbVy0tz97UQ/+TJD/L7/7C/+tp8PfmPddaEzfjQvlTjh5eaxOOrEb7p/Cf/tx/+7eX1tzyO
xcs///49b7Nm/m0UGLK///HR7sc//z5H6//19tf/8dn+a8qPfWy+NuHfNi8/Xqr5X36Ef3udheyl
Dr+Kv+Xla9388+/kj/9BbpXX9UwWAQs/bt+/vH6iWf/AzRERgteKi2UugmV51QT8kPwPNAJYRofj
mH+ZX4113r5+xCewvnEIwJ1OUoSL6F/f9mTZ/lrGv2Vtep+HWVP/8++nRwoHPeU+rhjOLfroqcXN
e/JNPjbUojx1iiy+k+vQU+xmfYwlt0PlNoFx9ug8vpmrP6y/tXa67f6wBiIEylebrLOYAJ3CUZHG
qIvvwI5dVa221uWFLXdmAcoD2JaJzs1504lqA0NXlkWbpfqd5suqF6R96jlhskTDcTZrvNfJ4xIy
s7nZaULaPLUtqUNsix4nA2KAuDX0dVml7bZveSaXEyyjdqnoC8QxQhzJ7Fkq5TKeHrBNcW2K7/Im
zEL6m536rrZa6Vbxs59gDJNVDEZpV4F9X1WKftwZIPpX48SedgtiCC8DyL1wer6WBf7KWfzxTXC/
maSMZKeYsKIG1ktOo1V3TRbam3zKFVjXKuWzRIf6ld/TBeUkqr7RQw0CWoee7mMKXq63u3xVyp2y
o/8PUphEi29Qx7XcLlQ1OBXK4uo4dJ/zTM9BgKIIgb6YvVVSAyR5aOrdjQl08YMvBRH1ySBvgDjb
5q2MUPpCAejVS87HN0cOBCdwLM3r/2ZXJDaZXEqRNJUjfbKht+cTFWrNZQdbq5ze9k00FNpDm4+2
S69tsDfwCMD/Je1skWasFDUc15Y6Pvr0mX2uSn289+eMM1zOAf353VJ+9PSemZdDn28z4g/YGYEI
CeCENBvHNuWEuVNI9G17q7U2AyxVHkrHztqotCVO4/NNZinq3GvBe81xQM6dTo9BqBFPsR7egTP2
pixEgHMpnX4+pFnBisMNjkb+LxJOFbJkHofJCO/CZgPy/BZ4pmvY482oVwvOfPr6nScPS7CkcKTy
CoZi+HQwMTpPYRlP4Z3W34wKMIvMXEtVs/Xh1IpCCx4OsvbBQrn4bAZBA5BhQ2ONPcRzTIg/9Ekq
6dshagNB9lOPx63h58HCwM6m8NUG+CM6T/EPUdCGx0MhZ1oy3Jkl7UR25RktW02/H+KX90/1sxnE
EOUHQmyuEmqWwsvhONKaZPoYinQ04P1+M2dOlfFrN30K624NP7tbWgtp2tMUG6v2ahP+Je5CaNhF
1JGeANWHnG64c5LMjdSYqoC9toI72/lYw4dklAv3ypK9ebLfnAgTUhpOp2AvgCdUTvK7bso2R+Wn
2fi7o1PcqfGCwUseQmRAnpK7ef7HqUFZ7SwgR/lwh3THsOuZD0gV7CUm1LOle31OwPoOiGAGUQk7
+ZjQidUbdbm3utJFDGhVhvbKgcglD1L32EI3kgcw1CzR153N5qtZQg+CDnLtYpZySjLghFFZ7iUn
fJClmG4WDhKrBrqf008Tu8dGXdgNF0ZKLA6a2Na1ueNPPZ3P0oIxg4avcl9myjpP/R3v0k1tWBto
TDy6SB5aI7uul4R8z/YgLyeLW4HHLkUMjJ9aTaGGbPrCHPeh7q9Qjlz76PFFCIMW2ff3N6EYkqiz
brrM+4w8COhRkbhxyLVRdWiAuoPMiG65cWVEDi2gulvTAl21S7pSF81xA8yML5CYiLGI0/UhfRmS
dne0ZS/q7ymlbJN+vEEgJFZLQuU/Q+z/Rdj4OrY3xoRZpB8XVRka1zF2Y0tflF8jDEWxgTFQ6ON/
bDTehMIuUK2CXlDZlO5KVE3XbQ7aYBwle8EDT5+3v1uZozb+Ij1/JuqsK5US0op93Gel022ysv6S
J3FCA3GobX51vqjooQ/L5QJpLU/qU6/LSbamUzCF+6aOwrsAvOuqC7Ql8XbRtzl5TepypIxIiFGf
FWYN+hYaoaQxO0D8ZG4TqJYeJ1qFvkFz5WxLOVlI9YlnBuZeS7HcM69FqfnAfHMC61UXBRNZo0M0
OCslCA49SqvyqKzGWv3YFwqd4gtb6sIAeau8LhePM0KEU4uQYExlRCnsoGkJOlVKvzOOk+zClH5T
dtaH99fszDvmogJnxAwSpNwpNiLUOQ2Mg1/VBxpCH0jvjPAXWdepYyygBcR7hWkkFCCVM7PNUdWe
B/1mGv24QHFbq+tDm+Q3YXuTys72/ZEsWRD8YmziKB58LJSW7U3ygVSL976FC3OFutZcM5hFEJmt
0zEUOSTT3bGpDxZRjSRfq/VOQuv3fSMX/A3nhr6S0gt/E4/u2pHK2p4XJKeP0Rzye92nzTWKYSUj
qy01Sun23Y/3bV6aOppRZnpJIuszCVC9SntAzUZ1kFMa8/N7sr//xqhmrP28dbkozl6uft53XYoF
DqEVEo7rONVX2tEIcbdp74/ZlzwLF3auAPri5ENyDb+2ybUhZ3MWiZIKsNUOftoD1DHQgHb3oBFu
kRhY0ZbndWpP0kHfVPGXQYY8MHeg3jNcfwnBeO401AhA6HBYcfhybZ06jVRlHQ1M4XRQFFj7Kn/V
DDvDWVjA8yNjLkQASYcXHRyQeGTUSlxC+3fESHb0KjKzNFWnWecaxv2vesorRbPCsUsQfKbU7FOl
OMbyOB0CTVnJw6eiWQKrnfviqQVhG9c1dIOaOkwHJwiv1eHKMotfDHFxCyIiUihz8XFmtz5dEUPy
HScc/fEwqSaEKyCHlg6KS2N4a0EIHMaeBoS0CqZDMiUQMw7Sho7KJdr2i0YA7swHEtGeWKexE4BS
WdVOB0mv3bqH1rD89P5iX3Jd540FYRhS2pVSAf3Ioa6ep5Ce2hEOmnQJiTIv6Nukx5yBpIAxVxbm
WomYfp9sqCWj0Z/2x6O+H4+bNnrKguZhnG4dSV+/PyIxGsfWjLCdq82UgNiTp0tvT9GoRE5m7CEx
9JQueBocmpZv4NIhZ0f/dpNRf14KwC6cQ4jXzB0HzCUK9qKeVgmjYhWVbbtHe+mqmEAjOtbGt6Wf
rbQbgcGnDfx/Wbbpqm8d+u7g7Q4WUjDvD/38iCCrRBsZmAiSDboIVoT6rrCrWB72oU8+g6bKDSkC
uB3K+rG2pSXxRAFexNlrUcojr8HftTlDJNSMKIDVUj+oxwNkNbE7NPo6l467Jsl2duJvA6L30Y++
yGqws48fuqpdUyL/1cB3FjeEzfAP7QQR4eR3ERnCo+7sQ/gSvVovSLDQXbBBdy9cyJGe7ZTZlIP2
xXzpEBwIO0XLSuQouYX2vjEZa7jC4KysQaZFeb0EBDlzYeKOuR8I5CXRGvmwUxdOhgYquSO8oYi7
uzIJoyF4CYenyYhu5bTzKuUQNAtJj4sm56iH5ZwTVsKRrJeaWpFbh/urbFzeq1eDo6xCXbsnnvRG
tdmN9cxf1a7e99izSGjOQ+hwI89x/tyMezrSPCwsdJH66tCppeqNUtfdOImPhFAQqDBtyXvYAJVd
Z475wla54LxYJtSjAD7r4In1AhJj5dFOSuCearzNQ+vKyAxXUojBjkbwjVTTGkDepoPVz1C38Ogq
UESZC957YfTMKQc71KWETLK4znUFuZZVVod4kmQkHFNg6UntwGKnOPUPoCYwajaFct8plbEQ575q
0p4cyRZFSB4ElA5tYhYRr2Z0gdzGSVsdKlr8A+hspGSLIKlzMKw8u1NadbyxnGC6GSuUUYsWRZm+
gbOPcRChwkzs9WPwaZQiaBqrUYOUANaiGTGxCWGc96aqHXZxBfcsXIRL2NKzW3H+6vMRh0bBDKec
P3/7zpjo5KkSyK7Qf27X8IrRuyaZzsKOEKDf8/FGmZOzFGAfGxGdq1MzdKbRok7T/yGKHCKIRinW
ptF+juNIuensPlzp0wTrQlJBr6DZ68iuyl9M5b5+A4N6NQBGEq3iVTaFmR+kvlwfzK5od1MFD9LQ
28n2/T14vvV5Hs6b4FUagae9ME6HLL7ta/Whrk19LdtT+rX3M8cz0cL8GCcxyolBG17ZXdLv81JP
Fl6nlzYB+xDeco6dOUVyar4CEdu0KbjrHpKorZmV2iqCM3FbkB5UoJ3fmB2M+5IujQtb4CwoYdOR
xoAOHtOstuBGNl0Y6Nz15j5uyGe1Dhhote5bz8fvYdCRtasqdr6/P9dnNunztHEqkOYApdh/p4NN
SbQpgXXU2HXfJOku7H0PHPVKSZ7746/preC/gi1hfEOfQTEOcfTBCVMvtvUbZ6pvcmupFnB2L76a
mXOfgBbnLsDTIZlO1zQyXCaHrhyuctiQwu4assOF3MKZk/J2BUw+JztnjIqYg1TiHoQnhg6B7oyu
X8dPMeRzNkUUQBCer+SyW48qnauLbUXzFXRyUJ5aFuspIXRrCiBCmRi8he05D6+48T1p+g4t3Ydc
trb1VK+g4Vo30xenlRF91xbUbC44DbEzOHp6qSiMincz95SNKGWhHBwr2VgSIk7OJ0S/1m360By1
hTvpPJKdxzufN9SBiWTFN0cFqsAKwlI5JMNM0Wpu4ata1wH84030rA+fffiHg/yj0RerXoKjs612
Y76EGDuLZPkShCImw6XtBajCqVNlqZLHUaAqB2NC0K/+AjsHPdE/IE9fOAQuGQKagF4s5ywd0IKh
UFbGGsYwDaZVSIon+aYf4jtoYj+js7N7f+9f2CiUJP4yJWwUiFOG0BlUjayP+gGqtE3bDDfD0K/e
N3PJW+aIGFAI1ySzeDp10N23eqRMbPtIj71j5Hz2O7hSG7191uL+qjTDpUrPWU17brUmhJCZPhyG
J96pySLN2hCUcnOQw9T+nIzwxEDaOF1rajB6M3f3DnDWSyLH1tqCnWfdZ7CEBN0ttELImcqcgz5I
1SkPyzuaI4O7Iq6/50oSbiHF6j69Pz1CY8p8LM4RPKrHNstNqVlYcSPuVcWHuJcjuIMg285+K9HR
hgKuM7xjNVSeTpxz06kOTMcw6cLkU3TrsZxa99hlgdcGvebCmSW5eeKom/e/3Pna0U1H6A/PB2Ba
atSnE1nJU9wXdGsf6s52YNyLIEkM9FVnDNMaQsQb24+K9fsmXwEHp+cbaQyqHFT3ed4Qg5/adAK1
6cMZX9D7o/XlaLfBjz5uko+wKsDrpIRd/2VIoXj1pilNf8vRaTfdJpJgQm7Jen0cUFPY25Ke0ZpM
9b5yRxoFnmI68L8UJZzfxNQWOAwoT8MvWqhMhdvjJLAa+ar6MDNKpq4cqNN1H9EzqBcoNnjVMalh
yFOTIALKFvuPth5L/OJBnaAXNo16n8EYxndTwvg3bajhOoptyfqiR2r/ECNuELtN0fbfxhq2S6+D
8vmR7u0SfERids/UadJvfd9CKJ+V6fEw9KS7Fg7Rec5O5hSVGXJn5txTBkOHiKbUbbhdMyXqDgmk
t5Al7rrQiVynikwvhZFk4QybL/JTa6DsYTwgx2+gsS32akcwyepF0nWHMOARPMpFPctfBAuOcnYD
k4XiLUooCuiQRkjBTzrTHDoFqYNDG3Trqu4Dt2vgRy/7TW5p8KxN0JQjWgKH1PZ9Dz07N18NzzIs
YFAoWQsxk92b0O2XKXE4HFZ5lblWCZWAvTC8i1aoYPASRBSYy+B0GxD6zijwjPeg1K3U9mBDHpdT
+nl/LOdLxSS+sTJ/izdPF7izmlExcyL6iEbl1PE/kcHsF06R14bQU4fAyhxNY4loU0y3tcbUy4Ed
EVI3/iqJrAO0/m7TvJBApkGXFiU4ngunZydO0DHKo4sGIMwRU39VSEtg/XO3oShO2hpBOXLXtGOc
jnhMkxZeYz+4H6TEyxzzGgmK1YRuAUkFJFP0Tdk81Krzy1uCA5T324x/mXNUwjzraVUraiaF94nS
SBt5guYxNdSl7MXZExEdpBm4/4o6fC0inw4OAQIrpP+W81pDHVSPVWWVR/246RTdlXtL9jgddV6o
9dd6JFSFZHWpUio6FN9AZW7nuEKe8cbCQLM+LNssU5pDB57Fy8e0dyG8zhdClyUrwt5XpBjQSC43
BwhUD0YKlMkCZ/eLazYPBeD565yS9hKVFAe4jGmvUquDdjQ5nGM5K56kSZEXdsf8Xd9ujlczSKyR
+pQJW8RmCziVbTsPXzeHhZ5LH1arNJCqlTrY4aaEn3P9a1ueQh/A6flipWNtTkyf+ohWzMT1mlIe
jvBbds3P0nh638C8xCcDejUABARHsElnCTuMCNDM5c4oDwks+U7IbUmWO3j+z4wIud6hyvAABSMh
mixR+amfPpZW9aseIIxkfoq9OR2zGLpXOTTLg5J/6amLh9MSL9jSXAmnfI4aVUJJsjyk2qOCZEXe
3/CW/A+HIewWO+3aBjxgeRi7bxpkF+FSzLY0ijmMfDNPWgiAWxr08jALWUnpvWU8KvbP/2zBBbdN
EikNowQbxxEshP1VS5+NdiG/tTSO+e54M44Q4QO0JLTyECFo0CqUNZNPifJrDRkzsda8Af/cH6IY
bD/VUV04jKSzQ0/XA7fUw4UVPztTBBPC7kgQiCuLUi0PlhLBFozqEhgSFXqR4tv7qyI+EF7HAjSK
3A6AM8pbpzMmN35ADZ8d0kjd2iYza/RfrFFbW84H31hIgF5cnTe25s/frI4dgj/Ocmy1iCu01q3S
PZlpsHp/QEtGhL1SSXKY9LQxHub2/kS7km3JU345HhenTdgwTR/TEvZqRQ28AsWLGm0bTCPG8usu
DQ5gFmFEsYA7RhiPibaHU6MYdAjNwtOL1uUB42bDv2MFFBbwRh6zwCtPlwYuWZ8eiB5/K3+beNzH
2iygsvnlpSGeoJZIjENqT0SqIxGnok3eMhQnWfl+/2K2kNkm2UJ264IH8LvRTwZiqNLLIhz6Ftw0
LUUKrq/o61AlKCTt4/bH+0O5sD9PbGin86XqStygzsdB4ycbWX+olCekzbZw1SzE90uGhIWRi2MN
Og9DpNFWx2E9Qi2tBY2n9L/4KMKjT0YkbM5ekvtaKzHU2jIyPigPJAfHHxaGM39dIbQ4sSJ4c6bJ
tBRkWDFkcPIzUX699D44yzeKIxH2plZHPYpZnJ09bUIqlQB3soe7qlc/5whnaLlNAaDdUsv6YFiF
lzjRdWdp2w4i7P/MR4QLD2VMkmb9PKNRsyptdYVCiEvBdGsX2YKphWkVu+JjtEDj/mhx6EWw+KC7
0I0P/9FgRIaZIzpao0Np8aANxioe79QwBl+WbRppyUUWtq/IgYcSLBkJ2MQOoVqu9fC6pElViZ/f
H86SEWFbpWl7RFNynrAM2aj2RgvqnRxt3jdy4W596+wi7t+X4DtBh7UEIddvlQ4VL5hC1LaHknOP
ysLCBhbfxYLbi2k3pahCyZjnrVNKb4h9ZGG2xZSvHP3JatgI9AK0xlKAvXA8iZj8bvqXUaBd7LVD
0D/Zw6epXkLlzXvl7bkxN7687eIR9pLWgBIv4D27o594j86jsam9ZHVcSx6dVy76d2v1trrOV0R9
CyfWa1u+aJq7l+zH7z03gmkVqtoqHmftxI25DT9Ej84huzWv6fNSPke3JBu32e1wULcIV27qp+OL
c+c87It9vlMPzejqrWf8ROLRPyyiZeYY8OSLCT0zwj0XRUHkmxWtLJo7rfJr2KtX3w2v8upDsXC8
vKaw35r6HbDPg5DC9QzbF45UO08qZNYm7U6/kw76db+Pr03DUx8RSVECT9kWa7gWLRfkvraEKzg7
zl9BwH8BaMVoO1WQsnJiqub6UwHEyZ0+xbknwTHyEH6fZWNfetjIl2h+xK0rGhXib1r+xzzNMcpr
C9p5SVn72goSe2NpeOKunQ3Bu+yQL6fBhHL1aSCBdk/i185UHezRUyGy3mvRFTKZ8Ka0gVcv0RCf
F1YwRyXsT9Cu4DPm5I8xlIcVk2lcFffHyXU22g16t3fH7bSNd9q1cz19kX70tlu85J/ePw8vLOUp
4lSwXlYIE4GeGQ+K6qJ6jWaZrrnqd/vzsO/d8lv3XD1l0sL+PcflgNwEJ/gn+lSY4XIK6YktlOmQ
spRIG5VuihzcDwtJa3QSVvWt9jRZ6/dH+lp2P9kwglEhzkEopAsSXZ4OGgeVdlPeDa607jzasW6k
nbQKd4MbbkdY4chJ7Kpt+hM1kkd7iaD9tZB79jXmpj2LuH4WDTj1rkm14pZ6xnQYrxEeM7f5c/Cj
q3ZB7tqV22+Tj/bHvbKWHuTvCHNJD9IDrJbP8WO5ctam698ssf+ddQUDpZy5ofU5MIdlXCwlTvTA
WqWRyof4mZY7jm0UkCj7oE3kWr8t9TNddLe31oRFiAsYvdGcwNrP7oeh7Yxy64B6zZGsInaBus4d
r/Jw4399f/HPC4LCKIXTUgtsvdUQETukP8MPxibY6Kt4Z95bN8FH9GghNHblT8MCxlq8IH+f2VmE
gp4TZAOEzIdMz/J4lLAp/9St27i7SneJ9pEmAG3B0GurjOhTYJhA3+JVMKMIT5+2NHKQ/+Z4GD43
m/Cr9Th9d27yD5TPwhv5aaxW6ETy6kLGzv7cXi1M7flxeQrDFqYW3cbCkidOEPnaWHWrYTP+LG6z
W3VbX2c7pH238VWpr7V9Fu3gvGkX7kEx2mGS6cuDJpT8OJevWIULw3ZqxnlXt87eGTdt/wk22sX0
0tndI+BfBLfNp6OttLGuHnTDNV9mlenRVe7ahcP4zGGwMtN8ENSQwOYOOj0aALTHPtVh9dBXG3O6
GrVrKtVqs1by++bX6IhegUOwjELKQjYZGh1RHgXR0ARBwAFEz+cUKqdkPTwftd37rnHmGTPAw6Q0
RHpaQaNBuFum2LGjqqqUA7KC3aatvpThTf4j8T+U+oFe4veNnS0RRAqQ0JnQ1dL5TXR0Onn66Ogj
GyG8R4rPQIl5uDYm76jv0oVFEgf1mmb6K9N4hu4qAzjNAvKZOSH9DiEvnTIQunjIhzfrfgntLY5K
tCakAJRCG7NozvsX3zE17UrdHSwwOQu76MKgQJJweJChmSVlhPJC2daRX1Q1T0kHLDKVdReNciT+
0OIaJc9eek+eXQOvD6M3uS1hWPZgJAkgjfJQpuu5Brsv7uMHCOLkwq07t/w+3QUP6lIJ/axkKjzH
RO49xY5zRMZ4jtWBZ1SrzHebx/qDdRU/+Wippys2NZzj+Qb50vd987yGeJrJEcU1Bgiioa/k2QnV
hvMZNTDlGxIpcUOz68o5Iiu6YFA8SX4fKbAq+urnBnfhvHLo2UTOCrdpsnwTQ8XFHe+aXLOWU2yo
tO/baWFbXLaInAYVN/4SkxE5UK4yTSaylQWqBFF0W2QI/2bTCi74D7HjeGWzhKw+C11+H+VfNoVr
r0GeujcDqm6ZLnm99nmorJWNAtcEJ3aew/mg7hQHJstrbbF/Wbx2tJl7bAZXA9mDKVMkjgtyy0xq
VTL2TfGblsDtziMLydcV0d1C3Ho2sYIlYZCOE9l6nx7NfSXf+6W802oGiPig3oRPTWGtgLts3vfW
1yLs23BCHJwQnmuj2aNug0l9u1Kv62cVOUok5GBRqV1Qs651dVynHgihZ+N6ND/YNP/dhKslfM3Z
w+j1a5ArphNu5hATSbZKKZuSbuJrhM/11/5ntap29Yfq4/HB+lCsk6/trv2Y32McSNdqESF5cYHf
GBfCdNT1Jt9UMW7e9TyLyG4orhZ5Wu2hWrdK7xGhe8ozd3hZSm6ce/W84HOjEShiEvxiD0oMY7Fd
O4G5H6pV17kIv4/NqpLWYbP2G9dYqXfmgoudXTKCxfl2eFMEgrp/1GI04NErdB7U7FGZwvVw7JDS
e56CpWWdj/Yz5/preCL8DfGroISFFH+ml9OGCRE5hMGRt+/78JIVYfkSacr8KmZIeb05RijdEQvn
yvf3jVzcmm+GIoQcPW1YWoog7h4W7K3a5FSanCsN3eYqhaynrFybJML7Ji+6Je11OAbJL7B8p0tl
l1NFut439okNgzOCnUa8kpLrYKk/9PL8/WVHOAJC5De6CZ7afXjkWaztC3mrlgtFoaWxzN/hjdv1
eTIpde5whuaPSdquNEtybR7gmbFwoJ1f/K8O/tdo5m/yxtLky1peg3jbx5UrPzjfm4+Z7Ia36i75
1n7vP8NdYqduu3TrL83hvO3eWO2NYZArcJl7KAmDCn3eqfNU6el9h1gyMvvoGyPI0B+jwuAi0iVn
bYchZH0vdaSu37fy/ziU/ppB4YiQZJDajorf1dm60w8SEpNf7R/UasxPkrxqw425xBv5vneoIgFs
XtOuRtnEgHNzqzk3ifVY010ZL+Gal8wIB8U0Fqh3H1kk41h4qnWk5elzNqyg8V2YwrMQ+8QHz94n
MomASIPMdl+Eq/Doch7NidMtlDGy5AW59/6CLQ1LOCcaWZJzpLHYW/p339Svi/IbFV6vr5YkAM9D
eVD16BahooZCCOx5wkmR6pmV1fVg7AcySBGqsx8QLCKF9sPpVqb7Mdku5XLmXyhcIGj9Qd1A8ytQ
VbHtWx/pmatAd+4dbT0WEriVf2PjYmFGFHIDQ7koOLtDY5wmSViQg9IHsJDUmzGHlM+KjaWr98L2
fWtKjHGk1Oz0gI7qfQotflauI1SEtfDn+86wZETw8VnPLizBVO9llPTQpF2ZdeGlMAP/Z2aE61CN
wNlrHWOxrN7TeanK4de8W+oGvuxwgAkAf86pLhGyYCL7lTWlbOyVj+nefy4HSEJ4T0GmjjBL4Val
qzYulY9/Z3B/WRXO2Xwa5VwbsJrPUPnHxvhsLtHwXYq7cYa/bAh+N3d7T1Y+GXs6J24N1dXX2Udr
j6Txx2Rjr+pV9zP6amw1L92o3+TGdX7Lv+VX/9EwxUYo3QcgrZSjsR+VluIhGpD1lyR/et/I5R38
5zgNwR9zpfTjzGecvfQ8Bl+n5rdf+/2ISdIZQ38TxTGQ7CKdf1yiTRQey/a+jiYkrWXnRRrkJbqD
s+ba+XCY+2BmyRUUzUQwuU0Di5LUSgf9byYPK3vwpS+2XXWf43Fqf9PVrIxWutlWn6IkJfnaBnrI
w8FPu1XcHofnsFfII46J2n9RzAKhdEDUx8QtYLX4pBVhGXkD0KDRTeE3y9xUqhuJWknZLMSwYuw/
j2JO0yH9SUAJhdBp/OC0WtEc9aS5D9RkeuyyEqHRqkzBXliBlynpbqbxXNhL8+98e4K/2oQSh/sC
OTa60E5takmb5qWjNfec5d2L0ke9R0cWMkc9pJNGoU2/xXL3NGjG7n2/uDBWa0ZtKZQ65hyhcFVF
jtKAC5b7e7igHvogzDZBGtH/1pLmgkEu2Kqp9fLrJplZvBBhKV50gquPCT0+/WT0974N62jgdy8S
m0rX5MdGm+78NlniLBcvfuZ2Xso/DQqHcGRAxFtqVn9PSi9Y94n06KRmj34qved17f/icwRrDAqO
05mHXYbr6nQlFbswo6M89PeOH6hePFbRB9Pvn/PE8n/UVbfEPnRhcKT5LZLJ2ANvLTgrF4xqJses
vzdQuPc0qKpXR3j4vDSH4V7KS3vhFXkW9lJboBmGzin6UkiQinv8aBh1EUi2dp9YP0Pt+MGAPjQu
9KtYJnbz1dVg2Ddqn95FZXGrR0sQorN9Mis4c0zCAwS++4yk0qlsQ4qgFbjXxujLoNfH3SgfG6/P
mmen0EoXtmDLjYolAq6z8iyjPrE7L8ObN0Xvm30yDhqjjpRPw6hvAkO76SUVAo7CnfLGrWkPq2p/
F/UKbVmDRudxtnBGiHcEmrwUHsmzI7EKfauIqK8SW5bCyTLvjVi2V7lmZG5fj0sp4YtWcBpSlq8C
d8JuUVjdaq5h3CeSX26zVEsI8mjzff8QOMNqzMS6ZLuhvoB325DFwo5l51qbt1L4MAxm+6Smth15
fu/LB1TBstwt08z8mkU1/a9JmAeDmySNjXKjlRWPR0hKH+QqHLbR2OyOdR5vpqNcXk+RFP1+Ffx/
Tva/z+C7PwkjZ8r3E072bfgtTJqXqvr6loF9/pnfGdgl4x/wtLwKTsxHHB04bNTfKdjnj6DjIcqA
4I8yrzU3rv3Bwa6Z/6D/nzhEo00LnTSbs/8PDvb5IzhmXvuvbVrRqFr+Agc7TUDGyY1Kmp/Did+I
JMYsxw6b4umO9adjEBlF/lNR3GA37YrH9IPyucldp5mLN/DPrX/E1+l14E23ylVbuvm2pyxr3Tg3
44tx2/1odsU9HZePyU46JD+iH8rKuEoep2Btfe+fG98tv9Zr2ct2o1eunSvVK3bHK33t3Ey77kfQ
u5bqlt7xOlmVD+W1+TW413+GV/mdcat+JX2JMLrSuepz9djc1tfSpl47h2aVbLJV4CW7+Fl9KG77
tf8Q7bRN/kH11HVyP67Lhypw83ZlP6br8Eo/es4mO+QP/VM/eHxSP0y39na4bZ+bXflBOmjf1Wvd
Czb9trk1t/He2JRbONqu4jUaNZvAM39G9/k133Kv3VhX/nP6QXJc57v9U8rReVwFnXe8ak1XT9zS
dJN6ZV+X1z5GG7c6OBvjSn46DofyunDuv7V34TVCvdfHfXA/XjuH8ZkpvGUMP9V1tvF3kxtem568
Nm6yg+VabrFJPvqP6i7f8gW92ntMPWudrotb+Vq7DVadJ/9f6r6sSU4d3fYPXXUwieEVyLmy5sl+
IarKtkAgBAgB4tffRXnfc1zpisrY5+nciI6OHbvbhhTSp29Ywzq/DO+zfb0uVzLx0j4Wm/Fnna0h
p5Q/063c2+toDfGBrT5mNx2XMTlk3zG32nh3SHCnm7yKe0jerYGKUknTJ4WflhZsD7Y6P7ZVzF4r
++DWyXigO534CRRGDi7ea4JpaiKS8Ft/Z+Cx4yWjH9Pn+UJsi5vm0G5gFMN37ZamfsLxu+CMhWXh
u3wXrMVWbtjB2df36ju5FMfwGk94itY24DSrfAe6YYhlLzfFxk+DW3fbqpj/YFFCnsrDcDVuwl/m
2IFB/hTdsnh6cg/9HfBWPqBrG0AJPWsb4UWh1bOFOtDaXllps9GJvdYv4d7s+zqB38tKHOwrcof9
OSRFXl8VYhugSQ9p5dhLAa6M2do/VAADQgAcyJ4qbb6p2I7bm+G6gFhxH7uXWDRRJ346bXMdd5Do
uJ+ydV6viViDN9BcDOsxQVtQvNJ0StsNbNB4wo7XIom9RN7y9RxDq2Fb/Vj394zF/qNTp4wfxxDL
9F2uaB6HqyzRCTxxgIocwA3ctN/FcT4Ao3slGVTt0ROMcd6wjUAj3MFvw7Ov/BbdofqiTCYoA+m1
7T/roMNJ/gX/vthEv6rsQEUMrB/smif32MfXb2odJNO0qg5eHCQQzkh7oP4ehhtzRx8EDO1rjHMP
+HcU2DyTyCpRbzrN4+mhWuGe2XYSjsgQgEp87MXqQrRpPWhofaETu4xjx2hfWXFvttYbkpCkwN61
VtkGqZB5wUX0hF4qj/Zs1aYQJub77E3ea6iExzB79gf8jH27g05k8FLtiyt63/4qHH8LUnl2GSAu
9Wuzry+8Tb92rZ/0oYV9UAr68V2T1kFiA6p1NRxNPECD4kgfvbWdFACZQnKoRDhaS3tdBz0Klrjy
mrjwUuIBAh0Ajb9jaHb1+MFHf773MCaD3/R9t8cRjv0HODvYOh7kzTCkAfBnVRWHSKSO0Oj8ETqx
v5rWSiXOvi3W0M4OqmP1UtyRnb+BFkAdk3Yz/SKpSax29SRlEsUZkqAbssKh3uV5TNWqd1+wvtYz
Wi2O9+SnUZaIn033RFYlcEebxpTxyON56/krJzy61ap+HQk8CrZBlFRFFneHCR5N36ZkiuEifdsm
Ycrs1M8Prr2N5pUFnQwM6bF8YFDaT0bAkld+x6QGypTlmFbZW1ZUa3ft3ul5K8DKtVE57p1V+Qhs
hP3NOwTOsX5oBbAR+qmY6QJtDLegrWL0P24sWAn7yXeIggRFrB7LfO37j325jqwnhSHKFqRwq0+s
YqVQW0Nn7xkFDZ03EtamEMR7wVqbO1BVwu14N94Fj9hTSY3dfdnfWkOimpggd9z3N2V6F+xsmugY
hH8QAMz4Iw8vWHTDSDo+qSfrxqLxsLaclSZrHvcbTZKtq9P6gVyHt2r7I0pb1MVWWsWqORLvJTha
RCf6GeD+UsZqTbPxaLPbeu1eQYh8onH9PdAPGuTZog02DvptciDJ9MYTs0ESJuJgB4espE+L23Fl
Vn5mkuDI0xYb+R5/z3OV5Dd5QEEnXONw2CnJ9zDzgnR7dPRfRYy/NuWrIapwAyNuQII8qf0ntyhi
d9P6w8puV9Igv4vD4wjNVMQ3ARjRkJLHyo/Ft8iL/T52xLF4tupn+6rrv9tsF/SJZhfql9tPcdu8
0e4B2l3lQUPY98KzNmm70jEOlU6HKXkYVqsRKJGVz9EPS3g8tbH3xOYfw9Gu+rhpnJQhUK6a4xAm
CO6wWF+wJM0GGAR2o9c9d8DwL/24KKxr3Fh17L9BomEO60ev8NZ+KZ5Imo/HWqflXcYT0sTRsKo3
ALTxvd6NaZO0r+FteBlwLEV/bKHVV8fOK/6rP1Z7c5Fd0USk7esY0x0ehY+K8cGqugjLWGFCt212
Pm4X73u+068N1HEP+tW9HrfegXqQyo0nPy6v5UXYpu3zSK/trZ/q1Fnjt44QJVsH0wb/kKPrCEmn
OMux0eS6zrfYq00BF+c4GLcUGv/lpm12vNhnM0xCtj19Gp2E/dC7rEunOQnIqhZ7VHblBMmDzT7f
Y5NhNw9HT8SUx3pbpC/hFjm6Ldd+uB79fdZfW3JfjQlMLH5ADN7yfleh/yovv5cC/zm1P/pgm7T5
KRePIXX6f/pf6JG0oEO+yMdh01Srn+ZDNo4/8U827iCtBkoObZxFqgKFKtqk/2Tjzn+QjC+sSai5
ATXwjkL5Jxv3ov8E0IHxAgCtIV+DdPy/snH8T5Begoo7tFGQ3gMB+2+S8aWj89/NLYoHwJh+UZ0B
qC707fCkRwHUcz/NAaamdpdHBx+YvkfSan4ZSJIfNIb7aV/QIMlY0x8jS6l9R6MBsirFOWrfCSr0
95uEsE9EvYKVQAvjY1HQZ6KGZFc94XYuZZEOxffMd4sLF62gX6ZqEPNCJ/8eGppfeSWMI2ONKmjT
0ZF96xWhyBvNItcyK2/bQ/S5QGZsF7ekgWrwH5/3+vfi/Gnr9LEv9/6iITCki5DRolFzKtI2+ApS
jC6WrB00XxNO3E3X7gOk34sJbCLCrDmjNHZaMC1fKYQaJTSCAN5ZZkkf14a0IhwyxxtjCX4oxO63
gSXzO2JbmCctQpTMN25KMv1clD5LpQMJLsRgN1YhSFZeaABkHctiM4LNnr4vxr867f+/eZ7hJP7x
xf8qsJNOvswf/c3e/8Q/Bmc4fosHAPCbwMDhH9Bu+n2ebfc/i3A6lMGAU4Xa+ALu/X/H2f/PIsCL
wheN1cWOFR/wn+Lac3CcUaVHgNAAXg9xnn9znj92iACfc6GZhL9oKe/RMz5VLoSfejSRusiTvKlV
4kOHKIUWyPD7oyM+f26j9k4Z/u+o8fsxMOeCYxtMcLA1lwL/j5Yb6NHuIDNUuUFh61vfUdZj62OI
i6S27W6zSaJtxAdciVQ2Vlz39TDFgxVBMYmHEyCaaJVZT7kyYFUbqJzhUjSdL2PfqciB1r64z0tT
iQMGmPCthlIipqfjkPOY1hWEF6WeuFy5DhQvYzQayDeR2fbdWBX8cSjLSYMWEWCakYs+ugOhH4Nr
j1ErzaqaH9rSLkniqTK8CrWLtOaPnfJJbPjY8n1fGPQ/4agOtDJwYKc9e4NJEa2kzZM5m6GIHl0G
c3jn1Q+MopvzX3fMJw9aTvzJF/jwoJMvAKBTaY8KD2qZfjKNvGyrMPZdAeNkd2U7ETxap33fVWd+
38fYhz31buyITQ65pYWAcRKkGQDsg1tboAYalKKDjBZN2kqudBZka28QTezQ/tww86Sv/fupDhRx
F1MZDGFOlRZbePtm0Thl8ezqKJHRUKxK2IwD/CCc67YUyNlU4JfrsXTmNG97uUEbuEkrHJYzkfh9
wv3HukNkGUgmHH0HEs+wxT0F5SpR48IRE4ZbvqRNOuicHhdPjQV2NLUu6DjWUMcwy44uQ8bGKfVU
JY5twWmxZUMVoVTvtXUBqz30qdysM0+FHLNbry31DdEyMvsGaIExGUomsxgKo8RsPK5Ns247v28T
Phv3qPDvj9RpikOQZz5kjNxhjIXLkZLbbUBfl2hjrS1ho5Hldp5vVh20zm8bNqDkwqxCqCSgBimj
pCpCVl9Z0yqiin+HZrjVngkWH5t9+HhYMfQbF0fopb249BX/jBXoBrJZGk1i0YS6iUO/fTQZMa/N
5JyTTz3JIX4/CwJL0JyBIifFpPPjs0TfKJ/xgsTat6ukiXqUhqHS/YVLmuKa98iup8AH5RPN0UtS
kmYlqra7oZDs3naDrKuEjERfUDeXe2N1fCVdztOp9Hoef31+TwLF+6pguLdo62GqCBmxj28aBuVU
GqlYYmoybmCGXaLanCGIjoDZ3KI/MMrV10/8bHHAbECauegU/215rPOuaXszsKTFGbulVRD+hBNU
PXw3TcdQm3KCEqy18morDOQA49wTBgSrWqE3W7mUJQPJzA5sODTaxrosaTxSMTwUgaPrJC8G5ZyZ
Z51cZssawQxvERoGdxZEk5PB62yGnmceviYOx23rKrQDMFjBYf96Yf6KabD6hSxZCIdLH27h79Hn
j8vMDLL0qxkAxdnzzFWvp34VGeeuJXN/XcEeGrXo1J8J3ycQ+/edijMRLvZLiwnBqXQdZYFLoCyA
/A2mPtAXyMzMNzQCNSrhUjffPOStM2ZIAVK5wJuqYaOM1eNO8V1+//Xv/2SZKcSkoXUOrUzIzJ1s
RQ86eUgqJIldJodk0qJZ58VcrL9+ygmq8fcvDlBmLPIt8EJd6qA/44CglQcJLCCgACy0dpVfylVZ
juCo5m4WlHHBPO/7ME7VLnOgTwX5xEkgCor8rZFNcSmrsEQ9G0JPggW5c0ZI/9MlQOYGr1HoFkIo
8eO7GVjVu7kLyEJb5X1KtUV2SHHYv3/KIjsHZ4CFt4LL7ONTGtZh6Bt1JGbc7q8DOYK00jju09cL
vVRsJzcUTjemdxZc7nzv1Nk8CHvfniess+3mYk18hRZCb4stFFrmy8kv2db1tJPMIsh2Xz/5JCdZ
zivyTshIoYBbxkgn59UppoHyHhvJ4yoMcRXmQElgv4EUCr5TSvpJHi3fJ8+BGcciHhvGb75+g5NC
6X2TgcEFmV6M3HG4rJNNplhraS9cLhs4tiUFqau049BXQl3Eb4keq23T9WyjtDvsvKDpDlBO19vS
9qd0roJ+b8PV7UgZJrd9qNDa//r1Pgn6OGHLhWhBYh+F/ccNoG1ZaFjIsoQEnX1V+r6+wYiULhIi
83ARQmeqO3PqPtsMuAeXwIbU7a9rZqqnwoXSGyZDIbrwUKycD95I5GvNAK8EjUGlBSrOo1Ghef76
t34SVZdRIy43DABBvj/ZDBHTlqDSZYmrW6RiHQi6djMO4A95HdSBlJ+tGtVmZ2LZJ09doCu4KwIk
pzTAfPPPIAPnj26oJjRQWwsdAGts2bdxEK296txRTzG1C10k0zCLzde/9l15/+TUgc0JqTtMNKGm
4558Woj0ilFjFpIUZvbClBOchK0P6fg9qwGAXzHfajASQwa2bzR3h70rNPllekNIjAbrzLbtYFkY
NmScbUUJAmfCStj5JJoCMZ0WkZlfC+HODkZNrcpiyoYGgzmooVUrlGLzuLbhzHMfMk8AOTMh6dna
nqZmpxxhwMITs6oTACE6eVClURQQUUygEPEjk7Y09B+ccHKBocPU5jLMKx1t7Ew6iLg19zWa97o2
8RRV6FMGE5SroHyr6QS571Gd0ZE6QR+8H2EUwqDH4hx7UBg/uY7ciFSaWjOOcOT0h4yN44rb1YCO
RifzjWa1TrgorbSA+P8FoZ48RGayLsE88rambOUuNBot0xy2KG1vgTHqjigwz3zuv2MswjdaVSCj
ws/nNJIbhzJVDzlLHKv2f3CEMxAP2+GMZskn8RRYEtwUwHsAF3iaOXsRvDjw9ZF45Q1KDRHmIoUc
EHB4IdxY0jCT5gJOqa6fhj2sr4sS6p7/g9+5eDGhh4mGY7jcm3+kRhAp04UxPol9Tuxn2zEq4bDi
OuOM9VlmuqgT48wCngdk70najgJOWKib0U5oqL/2qlHGtqVpHGWeWBuqhzw2ool2ctE+ok5XrMN2
Kq4dNUe7pijhhytMVz/mEhGbW7OVRHYOhr7h8Mb9ekH+jqc45OA7vYsoL1nTxwUxkVUWfYnLVdQB
7ojazVd1Y/GnRo7scjaRvTOMP8Esxz9zt56gnJZjAcarvSTukG924NL38ck1uBmRzBWJa94C7eAw
Cn34SGJ2zSimbNDFDorB/+WTGlrgjKk9t/h42UktUwoO0znQ+d8ZE14HXqi4xZb0/P11/9gZxjaZ
Y4kWSSNBT1HAvzwRxjnLLvtkvRcEHbBzWHTYAp+kTLlymjEYMW2coAm+glg8PHs7M+WocwdnI+x6
vh5R8H+DJmvWJB3HnJI1wqSqsKS3riwXqjIQqhaJ4lRg5sHzVyeYg03dFh4oNF545sguYf7jNQAg
/nvpuXSwcXA/fiU0WaH50qM9MI7y1YMrAxQELQKIA53K/kwQ+vuug5o+mBnYE2DN/sVhZcKTxDZY
mznj4ZWGF0uR8Mp9aI3lPxRSIK2gxn/9+gB8ug8X9zcLLlAQRfkrwxJou3UTGs91lD8EXtaurQyq
9bEDcdykMiVQOETkdkJQUpUQcPYwkFIQ1EvKqYjigvrNGV7WZ0uOChrNTrQXFnWhj0teu3LSI6qp
eJLKWrN2QhOKNGMnoSUNfMSZn//JhoTGDgxaFkYbgvLJMXRzH32BCIsOKWf3Vo+TwcSUTy2yjcjK
o3IrHeKWkMyyonHLiozWicBgA9PYKuwxbXPoBFiK4xWQj5vz6TmqGLTRKz/v+VXU1lGx7qFpXySG
giq8/frlP3137BQUOkD34Wd8XClBmA01F7x7MNjjzcA538rQRHANGLqN7LzqCJd2QEagLq3O7NW/
rzLECrQ53lvmWLiTR8P8oUNXIkJjJnSVlThIwR57LgBQschQkJs+qtRFx4Fg/Wm543wPXXd+Do77
SQW6mDeDp4vwCfC4dxJMDC2zqYFgfKy9urgfW07RbWFB3E30IVSd2g5ziFLBcvuVnsnw3FQtKMRQ
7+cP7aimhNMIyVnW5NaZnOeT1cGE0EOLLFo6+Ke45MI0sJRnjCWK2fM3DVcTf62kYx+LgcDjbGyi
jq2moh12WWTcYteguGgevt4cnwR0fNelcw0kq42S4ePmMAQiUioo4JOVeW2MDVKnk2Hn6pFPDiuM
6vABApsGyzb8+JQ6NKYPJaLHGESsiWnL8wRpZgBPBumfEw359GG4OBcM6zvf6+Rhwo96D6BkVKID
KF4dD1/6WjyPzmQ//uvFQ4MTqwbkJO7oU55rGZQFtdlysuqs3eW1HlalVRVnms8nFPP3HACq6mAD
oG0IVfLT6iaoisFAGAihLvKLuGvm8THXg3J3RSHVd184ubMLSidKTWVX6cxs3sSMsB/OqHUHoe/q
JdQ2+mkQJvklQDmpMD0sdIK/zGUAGDkF1NoDq7r794uDfseCPMVMG7SNj58BXUUaGncgcTWFNnjh
MEsyFlDpXz9lKQtObl50CdEvdOCft6i2f3xKJTDunRmeQmrtJwoRdVM4yn5wZR5cII9VZ26Cdw3z
0weiaYbPgBHYMr7/+MA2L4lCMkxi1AFArE0teXKcvE3dWekNXFugZiSy6QLzQFjeVOWQ9uU0A2sy
uk7alMW80yNQ4rQMxdZXIVu3YefEEcrjnSTuhRf1tbrgverOJNufnHMfiALoy2Kvwiz95AJzZjnZ
TZDBKwbFEsrSrtgSY5nV11/j06eg24ezjiEpuBYfFyfvO6JphdpWzoruuxngwsDu+jNP+eyAUxvT
Bdz94HOeXmgzKwtvzJBtKZlFaTf5DXTvIpenlS3sc4Lanz0MPsc29hcmfJDa+/iTpplaIEYZGOvm
AsqzEOnfSYVekifZOd2xz1YPR3xBQqBThCvr46OUW7Zj3WJrzTQErNHu1K7qhXemWfZJ/giSz7sO
F7p1GM58fEqZwyB6mBBNhgLALaT63VrOPWhU6nZSdcqH4t/5DizxC7MZHJcQjBhoHtGTXUFV0TWu
Rp3HUNDGpTc1VxTyr2d2+N8filJYfcNzFjkxitaTeAPDaxsdDtxkg7YgrUyCLI/FbAcrO8jPSab+
/aXwrMWrE2rUAIScjig0B2yGdHgWqjcLEr2kjVmr5jOxzf47c0MHD9xR9Fex2R26/OQ/qq3S5KaQ
GUy2s0GRt64ConSCNtB+9ttxq7kH5COvulurZPxyAaEcKDd6i3azh9H3AtDlPuCunX4rxzq6mwrY
aXrOzB+VVWfRmVTvk+WHAiOG8jCuWQYcJ6leNUi3EBG2lepzNNSJxGQl6McI49jM+fZ1mPl7C6Nb
ADoXrKiRkYNm/XFdPJqhJ2KjQ6KsoIldiAhdGOKLpHa7abn6OnZXhCNw018/9pNM8uNzT35j1Gd6
ktCCTghDH5N27gtvmmqNV5nTIBT0vsJMdAOPebILTO9fRUP5IspolrEhpVwPvQDwoRzly9fvhXsO
P/jjpYQXwzwL3TNMqTG2+bggwjcYKUdzkfgggzc3ysyEPFjNXFX7jgnK7+Z6cKrEYcz+FSqcx6Qr
Mp+nQdfz5oY2A0w2u45Yl7XfVHTNobWO+sBl4R3GfLDowYevgk3BmPPIaWeAlQymDtPqgfkEmXFE
V1HDJUDb1mw7gGbK3I3DJuNQ5QrLHCm0irpyP0TzTFOMsxa90tCdZEzn2eZpP5UuioPRt34qKumt
jlBXQR9p1DdoUgHwWbOufhukXahDr2kDdCptgKHOJmhKJ3hLQ5N2xPa+gFacAIx+XAa3vXRqkD5a
bp5ceBzlq6izgyJh2Sw7rJPTHNA7bCGeGoWkTkv4nb1NTouTHAJo0uEPRvQC4JbeT90KOnSxRcbq
BiiV8WdnVcCVqKlvzQUtLK1WrCszwN6HjOuVpTXSKksq80SRLNxmtgYrbApg6unmXs8QlKTXJL1y
HZOO1hDdgGNbVKu8ldJN1ICc3w7HgCZhg2IaKOZhdlNZO+63oK29H0o11ULpG7w9ywbg8ys6DJu6
qUk62VYTxOgRdkg9VFAGANn381vr6ubJ7wGZ5R2YqzmMOGOtJpSCDjLWuBtdBXty4QZiTWueYzrF
u94DsKDzoti2s/B2zDH7Qb2UN+OmCHNvSGDUm7ubvCuqWzHy6VkBqPE8GXHjAkW46wq/s1dhJrqf
rXLst3Jo5VMWkfl6rriEMRgc1n6E47Rw8sqAt5cNJgoirR1rsBKPDFLtMxelYyIcHy7TirH+3h40
QPRVoOxHGN0y3Ps1LC7SgDdwAJZZ2djHvhjLQ+YPFEgf04VV3NkFG7elGM0NpKLIiwX1SWA17JA8
9YUJ33jTeXNchyy/c+tl6m0m1c2JlY2en3jlGHw3dRh0KYnkfB349SYTxJSA7PtzDXx7IZ7btirc
tMx4PSRByHo7xk5nfjxQP4NvXeU4cTUw+2L0fVnFfLL6y8EU1WvJxXhZeUH/WnZG8l0AjuKurZAK
zvXkY3/atrqTUGoGFaQrChqjH2sQ0N3JPkDloQtW1NcOiNiubAB9tyfLhxenxfnKBxJEJnWWQV/d
RDqvFw0uK0/HtslevGkmwP5HvYYb4pxhTIP9J+JcNPlmIhNg1VEw0zs6EADD5zro0E0NRojfe1PY
VRuu+fCjVhyIkVbZZTo3lu4Saddog6DR1TzCZK6WKbysIVZDMKh81UFJWNLURaeThnnhnCgBkuNm
wiRIxM0Y1d1q8gsjDoXVNiAZRvYstmSgEJ4LpXGfyk7JIha2cQ8GUlcAOznV8AtK7xCA0qg3Y+1Q
OOUGvRr3Lia9QTo7OcD/fBTFTxnZkMUKLJI9+zWTF7UJ+QioVBZ9t2Q9PHsyrBAiZjS8oWs7jWC2
SAJEeIFyjyZWpMUVqYT0EoI25D3sXUAjWNoUuvNtiIx5tYwS08MdMM37uX+02tGtURdQdTXb1EC7
e6bOt2DIs+sCUVsnuSr0LRoC801kWFVj5y0WskU7u2YDiAJu7Mw13rCHVRc0IgrT2aAA2TV0w5Ws
3npl50M68nlc0QYOdCkryHgDIXX62g5warRGCcpZ4w3W69jqKsC2HUuwXqzW4miENk0SdkX5S3fU
ejLccnKkYordAM1VACdfUOUnOMUUS9yE1hxLOfseJGZIdTuGLtqK9jRMPOGFCvZTM/ddCvUMfax0
n/kp9YYWBkZEiym1eFHdM3iChBt0ubx72+kR9fy25LdW2OavKNnQRM8yL3wBlql8KsCQvvOcYZq3
FjTsYMsYoLUZA1HVP1l5nb2HH4GojkDRBT5MRlhuzdgfLsl+yYmapx5wifLOd+fqGcE7Ci8sD6Vy
XDWNfOv9rARwVpMWWMTRVAYQruoBfuuzWGc4ptO1zwraJwYINwfeL3Wt1sQZIZbZQjcLer8ug3Uo
nzAFiYEmERdun3UXLfbyxcgm0iEXaOcQocYrahwZXVs7ImCplwCiBWGEQmrnBf3gGurRfGQH6H0p
sdeLggrLiO+nPCrsy77qcFf11FX21jE+JK65m5VXmFcD8A8kETBhUSu9Ps7RmwQVpEbohJ4RDY6a
lAU07loLwnclMZBOiYSjwJrCBOlOtG12izlo5uJHlypf52Fvy1XQufnDCNkvZ5MBvdPxTEE/huV7
NuKsGdJhnomQBilPHRYNJHI1dGZSid1ntiycyaXyozxPmK791zYPICMmbbhm2A1ef2XrPN/SPkdL
LcSOYbE3wY81hk/6DNYOz9vbsrbhb4YwUCCDCOqFH9O60NQewMd/YwiwjzMK9x8eCUprKyFDi7Gj
PzrXve9Art3ztHRWuJZaP64xXSpg5VcBVKdgqwIYy0zncCNGL3x2guXXEB8XR4y5RXA92TZmsZOV
gd5C6jZ3YpkF1kXXTJKkjUUkDKa8CCyMifYQEjPdCLKlPUTPgxPqYsfbbjqCpQ0B7DqvZHRZQXgi
hVK0iFLxDhhStPZg4ikNCHtRA2weA/5NJk4D17+4LGcdpplNIQTEor7N1q1HCh4HOZqeK6bCSl9k
RRD9oF0wfkMXEyRPw7PgLgpnDvZXBwus2G1b8YI8sHKAdIgUdvTgQTLBpqP7YqYKd2WOPI/A6XYC
/coPJmrHnIQItZmOHDBsI+5c+kpHV4T3/W2T5fmlP7fsKs/tABQ3hePqGLeucPvb021XdxGIj8Ni
3xsOwDEm3CjzHQlfCO1VWjo8zawRl4QF/9MhbtrJgENFB3XDIBnyDRInJaLUbBY+mfaDy0rldRJ5
esQ0O4cgV9NGv7jyyYt2MNO0ZpNTYB9bt0hsXJogadasXjsFkqS16xp7S3k39qvcIQC3dE7hgE4T
Ve2tr6yJp7R3BnaL85E3ILmwTELqEpEIGlYk/DaaMq/2Ded1dag8bxhg2K0NPwQi74BTgcow5Kfz
ipc76JB6R10LuVDbW00TgiQCaj1AF3RHqtusxf0mSrFq4THrpq1u637jEKPDTeDURbOfQl6CxWbx
jq1JZlG+iYbOA+hJG6jhEA0+Y0f4nSycCBp8mCfAaEgRj8YBq7sHS7ogDXozHWwkKiV4kW0fsXI1
UV6aVA9R+QRElAcZ/Ehaj1QE7J7KSTh7J5jyvZwCe04pBMzXfRkBBd5jq1x3QZl3QJ2GfAtRjpHv
w0GDIYU2GcZUMG+rYiA2dJ2O81CA7ToFlV4pX8FLNfDaCIiZYp62dRkiRYO5JPa1oQRS4ZNli1VQ
KRFcVBL6CDGSKY18JScROBGjim5tEYzhWiIv/jEMPQvW81SB8thV1Km3DryWoCYlw/zXEPAM74bs
5FjVxrqkmTMvDweQAVyu0HnDdTk94jBBgMYFRPxGuiNFb6QR142d59mucbLum9VENQwCvDJbCWts
N3IcSuAWHIH5pGpskM8YsvlVp+Hsl2IeoC4QS0DLpY1lxEU3w2R4NVuZ3a2afmq2ASx7VeqNyAJi
y1BnXlfKBGrd+QJcNAlMGlS2A10iJJXM1ikXBtl/k9VgfqMLB15wqSuEfW/M50dg5dtLCuS6u81n
A1JaH6lS3JRjXjar0KqyAdzJoW3jzG4FCM2565ktdQ3+/P9hc1e6bDGlkxTZVIysEAzxfiBtgomL
Ouf8/FkhjxF3AJkSmPiCHvSxljTAUtWd6BjGiE6+aUipfgYQQkqK2mP5mYr67+4t6tYQdlsYPcCm
+BRQQd0MCazb47pB8RPnQ6TSUXH1qyYOjTFods5Uyp8AxSgINUBhAZq0gGJPWlFuC9RA46Fx4/kY
zKK2qnE1kTnq47CafmS5GO99WiPo2KJ9KEnYXEFt1Ftp6kDwOZu5wLUegfZXkWnalHOAcfLXtfxn
rQ24ACwNVABAINnwcfUBirQkhM8AEGZ4ywlmEHDamHiTzENIrvsGKAddS3Omq/1Jowl1PJBTkKPC
HCg66Z0FDPcR9jCe6kp9IJMNG4//y96Z7MiNZOn6Xe6eBc7D4m7cSR9ilBSaN4SkUNI4D0Yajfb0
93NV3eqMCEGB6l0DjQZ60dmZDCdtOOf8Uz1XSVr1iTnIKGSqHXuLwTNP169MuV4+mwnahRmKPZWH
7O3Z1NMtkhxjFp49mWq76us1PknVyi/S7b5ReOZvdEs7Li1Ce//8qn+DafPkKI4u0hn4W88NT+qm
STblrqy+LRig28+P2F8xxNgEjMDYydnwcQCystrf5bRMV8JW8qoZdP4zDLV4ZXz58sNHF66PB0IG
qA0u+PTD69JKvH4NKGSsdbmi32mvPDsfM8PQU+y6rfkMGP5a0NTL/Qf19RJAyxAHbO6547c1OUlj
zC8OcOVdIWKhMzAUPwj9xA3/oDm+8spfHi68b4JkgKNhSrywACHocNHjABVSWn1/6OeqyQofX3Oj
qTG508LcSSPtc1OStL76NCQjPQ1UTvEuscfuYCDpXjl6gZvkl4nYr/gyv0aw+M1L4RpkYUA+Yer/
nNO3VorIclcXFCFDuFtrBuR2fyMq72CPzuOfX8jlqz4d3EG/9i/bDqoLJOFn6MJq2U2rOww9I4UX
eNJHk3WqMEkNMw8Vt7ufE7/4tBhtFQyPLgGOGLZ0rwWOvxTaML5B/wGA6cC7R2nzdO3BrQvC4kIp
cfNtbq9614Qx9iWl/9A60/rOGkfnq87JVU87rh0/3TyXwgptRfxoWXbSv3IG/mbOGpMnCVSAaTlk
ZvfZIVh6sTX8kiyoanKzsTE+EiAKjMHU8dtW9Ay1WzEcC7y0dtVotrRZvPEwLrk6TVWlvijmf4je
ZZ7++Wu9XBmXvwvICRIUipbnHOvJ1Ym3zawMzPJwNDFQGqJyQwtVxNYJW/nX+IYvj0YoreAMKEag
twKmPv0uhCnaIwsRrLxb408b8NSunGdZUz1cWoJio7quasaLeFC66ytf4fIff7o0+YUcRCAdHJMA
bU8fHi5V5Q35BrV13SakrjgvzLRo2X/8Sll5bAJEMUglXzDrwrAyzoVqKHzjv6+hUL+ZXOMcZGfk
OW7C7TUFzssTiPvt4nIHBMYU5zl2UDOXsKyAC3YZp0uCOL5dXYWLhz9DMvvzb/vNoyI4nCg8Lxo2
UlOevkHVupMz+yhvINaa1MyyyjRsmZ0Zc/3awfryIOEJLBbqWzBpftjTZxURWjMlbEoGLdrrcOmG
Twh5GpzQgi6+FarQ6y63VnnTJpZ9Wo37l6tKkgCm0t4PMwPjJer7K3+CVDkulskY0eSHcPEHJBl1
tF418F5f+Zt/+3qQxsP4vZgd/kK//oZuqYR8jaJgNzGsqn6CGKlrp1+dQ2kbc/7zl3h5ogBG860T
OIVsYerap69HoY+rm7jDyokDq72fllrG6dyP+rESyPyRp6nmSxfCPrqqtF+AIrmlUN9GVxB/MZlp
xICohQWWekAW7ttBJEXySh30ixDxZMNBkyCoAXU/5TByrWd/ozfbMm9sg/0VcOD2qSh14exX5BvY
rTCu1mlhqa05hk4n8I/SxKF9gEAkoQjXUZ7qKLD1HhIELp7wYvzDOIw9Kr9hJDcybnrI4yA/1l3R
zO50UPU4k5zm56W7cxEkDTu95N161QbedLu0payzuSE1VhY25jLWkttgDlattzup3cV9ZaP8uuae
/XTEQRfMmzfgR8/PmjxvaVd7pPQTReZxtUZLp40d11+ZPXh9auKlrTIGhlFNhChRTgfu1LVPYQVu
twh79HYzlr2FQcEaRg9yiSrvawO+8OCV1fYjiiqmhVXim34fznz6HdXX8rVqe5cRg/K3Jqt0KSRo
Yike/rzwXhyiDCxpcBL2JP8TPS9uxyJvaqpf8ihsGr1kwlNhmLb1FS7ky7YGzgDdmhdQxFNFXnTm
fweKeVNx6WAnu6+WfLip2iXRR9ltUqRN60/H0sSWIWErx4+yLLv2NMWVXLAbGfpUDSCae0H0i0VM
8IwSm0lH7mYq1pV5hcn08m0geoMgC06JE3fwnKwTMtt2NDDeHuRGH4tFAm/Rbmb/6Ttno3MMxqi6
Ljvp2cXFTCSo2KwMkURUMASHMLBXpiqHV1bt5aU+XbSwQnDqQA9N78Cbf/rSLf7vrmzDcr8Og0iD
MnR2OZOSbGvJszlWhQ6v1eR4kJAxpLqagrJ+LTLgRX2ATID3iSQb8tM/bf3+/tlXu1PeaPgLfLfH
sc63ic5BaXYDOlsoRnizznzLSY4uuOCbP7/kF6UQj06gQdG1wYgFg3/64zVQ+2KXFnjqOpr9ivLk
tiTy4R2HjvNW53X7SrP2m6Vz6YnJfvL5sQhonz4vZ5dDp2XYMg+1fdaN/7ihsX/li/5i0j39pBfR
Np3QRZt5qcifPYW+fG42VeFN1waf6nhCXS6Sy2R/omoQWSXrok6lJVDbAPx2KjNIR7cBJtjKbAkC
Ru+p+76Uyw/Lv/gZ+QCI19Hi98sJZKH5BJtEf88tsXAO9JKpunRX8w7+mnvXRNEcHdy1jDBuMr0n
d8ydo696cBIrW+pa+am5WD2zeaw1R+kkW6ZtQdQv9z0O87iLQYgE4+8s66GEA5j/jBtvVCdUMyHh
Tav2kgwcNkfFC0u4SWvSR2Cn+e1sMgbPF7enuij8Axc9pmpQr8JPbo6uOp0wZXpLT7L273u64u1a
u7WBZa7VPGbQrjVtitSNs+uGue12tSrkZwMdy0lFgWV0WgmBwLQMmdsf59okVBTG6+8tK4/mVG0S
pEqyWd4WEK3wLlnm4UeC/CU/CfIN9JcBqPkcRANpqrSB5l9+8P+Rk8lt+WMiL/yv+bkr0RProv9x
ficX9fG/zSVe+J2cZfOte2SA9rOby3k7P/7f/4MI9t8GRhdbEwyMcCmiBYblemEG/38DI/8fbJNL
GCxWCJcdyWb8l+NJGOF7ZEP6hBqFgoPT6d+OJ6H3j4u3LPTfS293sQb4TxxPno5LAjQhMH/oEOH/
w/fiTHi6U7dpC+x86VUW9eJ+6vsi26pRH8dYyxTRXLNv7OE1NvvTM+/yzIta3MXOhUwbhnOXv+lv
BesSBiLHsktmUyTLb2rV3cFZnbddHKs3arVfoxs9rY//+bhfaYFMZ0IEH88Oo9me8772Rpl1lHNH
6cOdozXCzq4awlcOvt8+Ct+EC0MbE+nnyXo4fIPkOzVEFsey9S5KLkDMskESQ0/zWlbY03vzX78r
QUZ04To6SDeevkbZTgTcOb3EZWGq7wQXybGsG+/rWNXtw2ytYTo16H9AW5fp1oeH90p98LvPGDgR
QmmoybBUny0d9JZ5qBtrggUbt9fDpQqJ64lb0ywVNAnrNSP53z4vvKjGUB/QoT37vUm+Dq4LmyYz
eT6+i8043obaU9f2GsfXSWO90rf//nFMlWxcvNAcP7spR4q/NUBtmw2RFaXA9+S+Db2LCjQOTmsS
N6e/nRpv/nk7/t0X63fPg3xGe4s6jp1/+ed/2xVyG8ruMiLItliHh7kInTf22iS3rVuM96vrDa/8
vudrlaE9KbVM8S8n0CVO9enzmiBejF/rKesq478B1a4O8kLBwCus/PLnn/ZsMIbQ7dmzns2mEzhp
VeeNOChCCzjXtNVwuiV6nrrEYrMoljsocQDLvX4bQ364G1bt3+RDnrj/jR/NgoWw+8vr6fmgdq02
xciJP2RL2i7dIgutZCLKa7WM6/c//+jL+vivGujXb4YlTovIoX9xEnj2mymqhyIwYsQZ9kJOKVH9
BsbRD/PWN8lezuuPgn+xzUQBhv3nRz8/GS5ROdw5l7odVw6apqeftvDnxcqtWGT1Wse7nuVN4kE0
in0UWV7WJkV0hk7oZVaj5Odhbpbjf/h83Ou58mCvYnGFZukZjXJw6mTcxqLN2o9lZt357n75bB2X
LTWvtIUv3jFuAD7HwaUVYqD4K377b3tGlVjcWT1MP79R5TVzBfvEZFvfxKKosXZyHleYgucCBtYr
Z99v3jCXJRM31lLMZXzZXH978NL4nTMCdGeq6aYTD4HoCMXyakM9mJYxYnFFH30cVceoo8jHV86K
l48nwhuYweVK4xJ9bgYyJnVCYSpFJuFpHPCrM8DSo0+cN+4VmduEzj72NmIcw3mOTz3lxWuz5Zdv
3ke9h8UBY4YL/f3ZYSybDjLcPA6ZlsO4l3H1WPrQLsdQdEcHL6B0TLrksDr2axKo3z8YaeilZ0Mr
9OzND+VSOGE/DBifOu0BUW+S1VbTHQ1i1buiWvwPelPvYgE2/edFfflFT/Yz5ooXwIXxIIAL9/vT
T25vuKRBdoT2U8UytTSeUoRRyT3oKjNsYP3d0JvXFLy/+bWYOrKHmN9z6T1ng68h/BIFszHrRl3c
rCIJDjJ01Xlok2iv4YTCKZPxQ5cE5Ssr/OWTqT9jqkNM+pgAPJ/0eesaaWmvbea1sAfy2uq/FHb9
cdh87xQvvncmzu+2KfCW+/Nrfn4N+g7VLgNYaNg2iavPt/QKdbjpuRKyYJyifbWiebINiRRooN46
RWKd//y4Z34JnB6Xy9Z1+LQuhElm9E8/K+MuNxkraaU0WuabKkuAM1fMEB7gy5zI+Zlucisqyt2g
KnFTmKS8jSzL+z4vxFmOZYNbrL/552Ed5HvLn9QJPsr6yrfg9L4cmU9WH6gko/1f5Q8F3wtkOc7H
uWicMM0j3bV7O1CT+eoA+jd/+fXcjneQ2zp904J/2tfFXFZeBhfEhEcVCK85DmZ1q6OGKtw8yLI3
U7AzBZO21F5yt/y65IuNB4TH23rIxdIme3+SAySRsQ/AM3Un5AldYxd8Ve7Wdye7gOedwmGaLAy5
e7uwszZqcnMVC69tTgvxBVg6uIOcMfhsmvbOW734m4QrGH7KZymKW+iV05DmvbeV+7rAjAJ+1Tx/
t3W4uVeWKNRHs0mXmbo1QWftWHUl6t+RHt/TS70X2uOTtG5d+5n2mguPBxHTm9Ej3o+AGOq0Q5c4
m/1+iVf/Zz30EG+CbvsM/6Wb9jF2B3hRq6T4QK+C+TvcO2JH1LAC18Gv7t4YgeHJ2RJjghl9Q24b
J+1g3YzsR9hIcyu/Jb7ycHoKJuzHEm7481hUEQCzUejXTCS2z+jj7bfTCKKwm0yQf8XmYlRXxWRh
9630FN3pGDwyXWlL2t0GDQZz5oRgbs4WgRxD+J7VpzBrO5fpKv+/SFjdC19rw5pHIs77dqGXOJkf
WfPHeJmki4Af67G9NU+FPley0t903Km7hfji9cBcJVf3SukLL5csmeUA79qx9pszMNimhLcgApXB
jWNgGQr+e7Bi4iq664zo/wLGm7ujO2FseAZkmpc9v7uETAEnB0lvXCKczCfT3TAREtCrhD2MV6Kw
rcxGt2FhMxvMxcExFjBU55atvw/mDVbsdMkdjrD18/fhNI9lOkDYrrIkVpOCseRiUjgKEbs4L+uo
vir9ilG+sDZ54P718qyivgLRbVu9ps4mevIf5LZegzws6OjHqpjPIZ6Dar84IyqfhgpzOSdOH5YH
dxvyn0lirfD4bIztsJCb1gwuLLkFdWTUe48Bc07G3EBN3K5IE2FyWHmbQozvPzW175aZP80OuRYc
LN3BR3b23uuKks8wzYzgN5ljc2/KmZSLpbKa1JldHJtsZAKZG9S6vbY3U7bH1q3m+H7uTazOHu3c
3bpCKL8eqXwedEg04U70ANqZvdl5/DDM3XQzGLwSs0REPU+Y1g0IplKLg/hgY4LWidIDaNwceKLd
UvXHJfDzN34zyfbEZU6gRDOgTtvboyS1NmgHmI8dNxCcHF3NnPWNXX1wZJJ/5GqpCiinNhokL8mT
N4vOu4miAmce8mhR6ezDwV3gRhdb/z0sJNcFValFMMGabOWhs6tRvRFOXtlvXYHGNGPe0Lz1SVq2
jl5vDwcEaF2bNeXUz7wOe0nebEM4Jm/oQZJxP8jSG27XKNIP/eA69VXS2stNOTliytyt7n6QI1YD
p+pF5WkQ9/m5K7Vj9prqqdpDCAbPgV3pos5t7Et4UQAmB2MayUzaJe2yZW3fBOuO4h/la6fC4rGa
XdtkhYndW6vx+yQtTSJOCueSZDeb2L6fJ9J8Klm+EWIa8cjKAyL7uoA+RrToEIhUAALAZRhp26fC
KkOxw1WxUyBFwwyVd4xmcb8MTllmaN8GcYWqYpjPfb+yzQkaT6IDlq693Bdus66HYBscTO9b0mwX
PLK3D7WqfXzYOWwYjc9QYd7Bdw9U6jc2bgDbFsQ/W1vlGMWHdKtZGV5IyyGOEztdQQfaz95gHmYY
WfUu7Bx9MLW0CLZeo8U9jNNqw1dirIshaEda0W6IxGCfXawO7rttwA0Mqk+Bw77tLx8je4rsU2Ev
K+qiQrzP4y383HYtzY4iIxRTWpYN3mANtMFQMavdCV0PCVK7xS9TLCf8EXRUIxnYdGdCDHosR6PQ
KwfDvbOuZI5vZfehLvJgy8q8q96EU9UhpxrFthDhOxNpOYxx+6BxYeAA3ULnIeq64odMFBx9ajVG
WOG0DT/rjdLuDB2s3841+7w44N+11UcDa1Ge/aTG2R2Z80pS5sXfCgyo+NkW9YgkI7bL4uL/Fn1I
gLbm1F2d2uNg3HJUeS1Ujn0bmGXZDc121HLurkLgP9CYPp8f4ENXKAuFtV7jqg0fHxoyWTM4hhfm
iP9Lg9Cuj6zPkzTmL9KodJU5FUzE02LyeC8ligzIgoK4Bux5UOkyy2nLA0uKY6lAfnhrkmmVO3fN
rZ+OCOa3LdYtwxmW6JAFXgTvuXIGu8VOrnIgBVo2mTnG81Va1gCkqQeRdTzkVc7GWKUHJZRCiZvo
QotTIBHIPdN4nQIFWd7rMFNtlbXsipKig/2xud9XgemELWTyPRDoTEjP6OCW5KoZD1hiwiTWfeuj
U01K8x1SJinCmHPWwK/hanrG5lF4P7rjBi+vD1WQRXYdC/7hNsx0qwSy71shr0TfPxY+ZUXmRX10
h8G3fD/rtv5GfKK4koHo7NSsPV7KVCfd90A1+HpZyi9uuQVxbq7VFn3vfeRTMP+dIcag0YUQiGEG
iqWtbola0Dit2DflPJLlUW2TvPWd0rwvIj1+abbZXnbCyHh6QMCTJ8eBoKdxHxVO8WgtRRwerSV2
xId2MvV9D9FrhZftGrnDUR0KgLKa+sfW+9t5CoslzPIw90hbRPL8fmNZ+2lT2UGwg4rC+WHqmtT7
UNU/8rwaUfUgASh2Mg7r9apHaUzJ6VH6kApFSsVKCXe9RcvSnFtfy+awmqS+smdHf1mHzT0NQJlw
1n0M7AgZQSuRDlvXWZly4oJwo0gdcA/bhmwVufMzn+0Vvp41Dyv54hy/GqmUOJlIOcyDAJA1bDph
g7V00UYgi13GV31nkTFjJrt4O/gNX0vGzsQawqrEuSVGXcpDswyE0ZjJS4oMtKha9n7jdMXRCS0R
pdr3vOHacmRHRLJRqDuCusH/XWtOryacOv80YrfRZQkb2t65Rm3i4C7FsF2NRZN8XHsiKfL4O9Wk
791iC1L2XFVMjLzZ8vgv2mIf6OETSGn5sYN6TQLP1IM6zUMkK9wcfP3Bspc+81UZv+8MsoQ0GXMw
ZUH9/bhSiDKbCYX7vrNU8X5b0Q6dLLQBnwxuVcMjKLVzTPzZeAcEBLq97RCCIr5I1gLNZePqmuq2
GAnBMqK6WWYZDPcqwOm+ymM1HC5xb5xi1uCtZxOvxNgk7daeDBnBza6vGZ8gePMAkLZAhR0WAH1P
rBUsBERU64jxLX5AzXQQ+Wy1d5OylTjElhRAiKFUC/EuI9yLUTZodrDUWj3yQXy/PTdDbFpkDSvW
XszC1i9NEaC41KKb4mtK3rk8VRNuijsQMkRmxo3nb8mG1+XOz1WHeGhqmmsgP1se62JqqWzivDj1
y+whGJPDtherFt7JWr2ea32V9YIBjCO/W97i/CB7FBLPVuTh3pSoftN16SBlKAg2KMBBQd4jeSq3
XYjq1oKrAZVpZ+wSwjb7uSEfJ1raQxSM65014sSy01PMgo2ScU12gW/484QrEv6DtpEX22Gq3L07
17HK9JbHC5PNoXpb4WqHNHN0YM5LLsbTgBxT7egCeWa3ufHjXPrRxvLc9A9L+Iuk1h05+SJ/nctU
DFtFTk+19lScohzL01z0MM1HZdmoxZtondO1dbH4ni7sCa8rq2+qZi5zlIjqEV4uSXdbNjmJ43qI
Sm/XK6/5VDHs6HC4mNihZYzYj6HR6p6R+8+UnbDgc8pJxx+RFcIl2s1TG2mCCcaRoDAZr93erWoE
p12ix45CuJuqc4xk/2jLpEp2nl8H8/0WG4IIffC/4eT70qIKWTGUFADuRQrCMGzZtll2kGIAXn9S
3F06FUh9sfvRYY98Y2jQsCQV4SpYIBbdlW4gfWQupd4KozBWO4XxwhvRLtH7QtvyKpr1ZB3qNafR
C4kNPfR+YNkZzBpqSBfnFJvizJrJcQp0l3nJ1Jw6S0IQX6xl+XjRj5CnFg2YrVaDFapjD6TNB+W1
sjCjrccTQ5shzIbCVY/VyiDwyrc6aV9X5Si9xzgmxMrH423JqqbsvsdjM/qHJdftj4pVyk7xl4W7
oou8Ia1XUDg0M9x0Kch7R0iNjzskQtHZHKNknt0s5D1Zx04UTrvHGLQ6dO7SIHha5/5sbVggn1TU
Wj94p8oAJ3fVtJsGet9d16jkauv19o4uduECNxXFkR+yyxzL1dW9ZRCHTG6bdPiyFeb6YvhSUpR6
1oqEM0Kn2FS6f1crCGb7eA0SpKcL32MHv2idUiBnc99PiBA5fe31g6qoE/jXt6TiT1LLGxyY8o9W
2AQTSnMGmjtkZvnbxbfziBRybsysNNCj0q4wlL5C5+3NwvDA22NQEH2oW7tkmRQ+xx+j1mVHH3Nh
OzUXC3nNtp1OSePNcmfWmZKO5ASoGsruqFicWLma8pzoHDlz5Uy0dEsaNS5Wa/A4xEPQjpQMMRlE
H5q4LVI1Fn2cLZtU5ujnEsHANlrySpZBkpxj5K04brU2qo1Al/owk+d5IF0ZP0Fbz26QOR6ioV2A
HU+9BxTDzS7yyDLY+6I24PehxF6G+GMCAJPO+R4uWqwH9GvRQyxVd1P6M8JruxVxvheiwi8/6rdE
72DczW7qRSW3nsdYpLgHGgrf+4shUA+PBO/Whyrlc7C5c7KjKGijLLQYXFxbbbP1oO3QvnZlY4k1
67d5QuCl5uFOJNGyneEErMUBzItXV8qwY8l3bkzYHoLA5cihb9S+63TvY3IeigSyKpxm3mieP8RI
mS4NKiTz/VK1PiFYgxmme0jdsvxJnENBAlywcFanC78KyMVFnY3p6IZUEJCyTs5jFRXbbhqrCpUM
UtRyP1c+SWcNXiTmFy+4ZQQ2xO8xPl3M+1HlkI76eNk+xna9uofAyddz3ndC7CxNQbfXmMZ9Ne5g
nTSCIoLrioo7yS6H5adfS3NTWIvhGPGDcr0pDR5teyncrts1dS+dtKTs0Dc4d7XLRTW9zJntSDDo
PuYYhtzQ59Z5iF3kQR5S+Le5rWFf9dwe8r6zuMF3gbd45d1sRSI5xFxkuM1UblSckEWATo61lYyH
htpYpWGfRGVqrAmlXY6EiNLML7yDWrZgTC1Pt3/5jRXdDolr3INXXD6JPfkFN74awzSkxcJEsWBY
jG8C88Idy0B+gXU+x1lcO1yEbE3lpF4yr+7Vlpvxa2wiKjTtCyv8oE27BLTernOlF1PE+wq4+G20
IR590MKftn2wJGWUYp86N8ibe4a/SajdH307+TlOwE01EYPVt5dssqbwSMKaJn0zB2Xl7HXPZY46
G8bWgdsK7a2asTgEchqKDzYVGLL+Tk0CErqEloqF0gweZtZYHBEYCYnxUjx3GLFY64TPtW1Nqdly
EREaQQ9JazG5xWmt6xiDBUrPc41DrEiral1umSVEhjFCvpZpBxdap87QTdB3YtRje3spDd1eZJXf
tCuXO0FRy0btvfCiZlS4PTDdQMopMAoyZJqY4qPTlvTquaP1zdQUdbgfbPyojG/N9b4Kh/yvkpP3
ezuH8YfJgh+2R6SL6VzpK8APEw/TA48MtiuD7PcjXlaT3nmhyB/FNpFZMCSb5Z4EnSQ3igzQT3TD
GN1TIZrtFKqy1W/wMSCqCJgQC9nKb+MNRW83cfaYGPOApprlXSULQbLm0k/fI6fEGqOlMvtpbU30
3Z7H/t7H0YqphY5jqvkunFtKaqYu1z2DG4E+IQhuqgK494Qw15TncRzsjxNXzicCQVDgb6jqP2At
Zz+OkaPdu2HsGJEpUc5eavv8i2fTrMWxH8YiPIhmrE5+ULggyMzKiL00/g9gwuPAdePuVeGFsO6r
sTwuxDDlu36isN9pyzFvwrXyz1u11Y/eKJyEm8FyvnN8LOM7amgRnmS+RYjaIwqIlDlDzXqnHRMZ
sjSqEUZDWDrQI4+PhbRyvadrruF7zQ7ZqNJjYiMjw4f2TWh9lbSGNMxJzP+OtgkT4tI00P4R4S5e
mqwUUQMDE9xKpYeCcYVwizuxLexsWMqhSm2v0YwTvWk7BGXLrIHZo5LZ0LoRrSsO+TOCgmj+3Ho1
YmbL4zY+KEfZ35fE54ZghAlCFUAKeahCv45Rk2uUWq4/D9POqZqVFZvQSF6HsKAPxbh0gAJIYS80
y2hW6eRd9iwCb3XFxdTWB9YCMFs/NHqXd15933hGU8f0MzaaVSHd/OhijuIdRJVgro7nAF2UYlz8
laOu7i7robir66T4GVmFcCh6sRnImENXfLIxWtbjAPRjY0zLdtgvPgLfvTVuVg+U3rJhFBXGkgFu
kwnAZ9yTPt2OJ2f06Ke8oc2bbFRz4uzqacHYrgjHEVZjE037bVT9F9TTvjmEuVrfdVGrNngyBq24
xES72yOr1mdnbidmDmPYtqeaQJaRJ0jOobqrh4+FDQx1ThSH/gMDmynJWuOjlO4YY/oHZZZA7qdi
Fkyqkx73ntoRW3lkEkLnzknhoKj1+55ETnfGLCPM8Tvfjd1AcENlKdUcWXTzvd3TEDsohWkNS2c8
YK+BWYCfD0qmmxGSyW1scJEoraIlxaUP2zsxLIJRlAjMR2Y54FiENBDXaHLmGnZUrZ+lPzJpcEPx
aUkWFeyDKsRndaYPwYXKsypyaFCq8rWZGkP6VptiIlkM3mPFgcVQKfK3I1JGD7JoEI+kg01IHSUu
9HvPasT1AGp0SYcx83XUUwLtEOIFRw4EOhm1ItTaD20T92ncG6TLdHyDyJohYTtaQzjl4C1u1J+o
LGxKCzMuzgHnOSbvHeUzHU1c4VktCgO4jtWHE+0BI9VyM9fldm+VeZ4ccDEM5IGDXvU3Nnbl8TE2
SBZPWtktVU0xxzX+N+U0o9Icxi/Mc4l2YhIXkBCpupHUVpYLpFz8TY/W6Dbv52oT7SkgfANKods6
aIKX+EvNNBeBmWXLt6E3Bf01KvDilnc/Q1mEzXGfQ+ZEsc2lkO+HWuCwMhdVx/xZ5v5NueUFIaxB
Sffl+mNZZ0y5hNnNkPwv1hRumOxGt80vbsQ9/G+8k+p3SdES4Suhpn8TOPXi6tLlEQaJq6c+6hKO
dmqMNNyyoEHpMMfTZ6voabc35g45QjlcT1Ic3TqZ4j1OLtYQBs1ymlkfXyfMQmiHlOy627kyrEKU
m+4PVw2iB9Hq4h9hPbrvfZMQp3KZ9S67HDnTwDZ360OxCe9nJKdG4S2xjJ/CyYuP4RgzSkxyi3ia
IULdzAUZ5uWhFKh0MmBlT0MqWj9DM1Df9boyJ8nLvE8tuY7NsUWXBTqCCZR/zhmBeDvBskR2kzRN
mPUdKRHZbIFwHXurLa/qMKqDfVKYMT61cgveJXRG5JrKJZRvBJ2ywzgItxIG3OZdkMiKiFBf9OUR
y4bQvaX6o2NpGMjl177Xq/xdCT4h06YT9vrXaNVJQzqxjmT0AbglCdJmA4o89iP79draMIh+67ZR
690tWqvtPq6wFXrXu1Md3fh1WM5fgzohYLPG6SvfgVLKN05Qt94O4HEIX2M4vYCSPXxYoSkgBsXw
E5nfU2jXb4ctpGnUqZeX61nPXnhvazfJOOS8A8r41wSPLxgCF9mta8P2cXgyzM6nz6u3chJVHjBH
HrD1sIATUh+27yn0m4rREanjUEbm4y8A+395t7Bo4ST8gXc7f2uexQxe/oV/xQzGsG4jbKIhbLAC
LiTZf7Fuw3/A2gnBURA3UJjAtfs36daP/gFxyYVWi3o6eBIz6AWEE/JR0fGj7vTgVP33SbcR+jIP
8SMDDP4+SEvP6fE9ba+ZsWLdUcSt11VkfwuTlY05u97JsN32InDEKybJrMEL0fW/OASk68FIhTYK
yRdyvsPE9en6dP22xlFhtndDPnM8gnZX3blFnA+9MacySZWSVXjT59sw3FVV3Ef3ZsVphQmU343X
/4+689qRG9my9qsczPVQCHoSmDkX6U1ZqaxuiJIpehcRtE//fyxp/iOpp9XTlwdoNLpLqmRm0sSO
vdf6VlbBqj9BIaTvaPcysLeRoiJd2m3gWJ1oYB7Dd/vFjC0z2mT0B9m5EYta77LCn8Qz5ilhU3Nj
gTwJBel949pZU239th83eZ5H9rkhyyBdZY3VPCIKnL4Y2JZaSnPEPHEuQrAOvuqf+jxLCF2mp2tB
nUsGeZNNovngZeyHN/3QzN4JIIAmwlcVkX0s5tB5ctl4xnsQLoyns3wcumyFkdK3twozL36vLAW4
1+YengXubwOrOBMiSilixtJpQ1M79c9J3+MK22i/IHPYktIZjsSujuV7FaaECNdxH+5Ls+tuwY2Z
10ACg2RN9p54LktxDTcpQTY0x8Nlk6pql9Dp91Ye/YllaKYc2CHKqW+iwa/LXVHUo/FBAWuxt3qA
+QnUBesY9rpszPZmYubPg0ngNCD5aFtZkgXYbcrmOWgCeS2qYPhEfcY+yGVzF21w0/BB6yENGYv5
k1V+gqpXDlunJdgLYhHNDjrRtDnWNJMt8yByg58DNwo3FJINyysAGn81TzEe/8iyP/RR7rs78DZ2
s468WG/jxtHbmXwgG14Z4r/uBs5a339QZcAxI69sn4W7NLDbaarWtqIjuWIIMZ8yxuNX+VLen4K6
TO98B1vTjpJ5qLYM0LPPotSYk8e0ReCEzssCeWZTpa/beXYEI7WyyuWerU2x+P2C2Y6uJWXj8CWw
KdvsU4i2h3mcE8+iOTFfLuudpltDLgw+T3VTirp5FqDc1U1uOJz7HhaX2um0YEi06v20rq859NRm
Oxnh+toafhhJxLKmnSM26XS+j6ZybGjAopHJ9lrbXF8kBFIMja00YHTX6GW6YTNAxB9uBFuJ7L5s
GIZfuFz2XIVevvxtKF2KTg1E77cf0rxN+wMm1ywnWT7klaN59GkLyzwgP3ddNPCj2CIPZAfMmzSs
4u4Int33PjoAq6fNFNPsYsbgJcajpMPl7eek52q207l57gm6QPvZDiVAqKHjU1e24g/jpgluASCm
yarrVaueJ3d0KvQO+Fu5U2p3MwT0dOnJxWG1rnqH3zc6uWAO/NHM7/tCcquIZqTCAS5VZA/MumV+
M3hOU95pCjUU/yX8i61WyOu2WRimpKh7mbpLndZg5zvRh9q0E3LDz9R9GZH3Y6fEvgLY+FUrI30t
AC2811bduM9JFcyrrKtNTRfKPJHnKXcGc/sHG8oSykNXOXdxm/pXdWeKy3YqDklMmx6c08iDcp20
MttY8MAZkkLkVP4x6y39sWM3ynyq282xe29PeX9wY04VCawru0VapKEn3oRxXdy0rjAY8wepYF6R
jmc7N6MHCPid3OaWkfq3nlXd0Qp9xSrEfrKGhrUXhTaP3QwldFWlIMVR8rBNiXSxbkNn+FDB1tkU
qVV/oeBltzYK77ao2XKNqdz5sfvYZ2G6qqrE2XSz+dAE9deS83zpt7rdJI5JjTGo/QSg8OhX3adK
l9fYUYKtpQe2PJHxwcgwDQ2K6Ua4nJiQIZM2gvYE83TTGuP9kOp9o0WyUwkZuEE6+Jc9KhYuh37f
sQM0ptRkHGeCxOrqK4btPFjJeG7Y/cfpVZglD/gFt6kzz+siJnDEX+C1OY7BJzM2F0Ylg7jpHBC5
sxZmfOpAjC2g1ZP2lsFnTvth6c/J6IK5E7s7h7UAH+s5rplvMmcnTiki4UG0I+ZqW59tXfAQ67L3
rGDDRtbcsrFTnqyGx2g2BzseVe4jk4I7u2D7hadKHBLynCjYZ3kkVfgY64JeUT1fRFH/sZlhjKHk
iFdtCwsDLwkxOjmKsDCUchV39r5LSRoMg41dd8QC21+w1BwNk6lFagHOVuX0HOUSAnSUcJaSgUY7
bfBdYxoXVhbf2VBHWPnnlQQotZpHqadVFJQtGIg0S6BhzmiyRG8Ht60IDZcxZnvpxN4pzsnB7SL3
VoBCW0PW0fA9use+92/BwJHGoNILHbqHPsB/jbjhykqheXcjqS2xk+2Zl2a0S63pOE3FjYvlbgPr
aEtcjB2fQgNJDMskC5WRV+nRaMJPWQ/TdAXsMqNZ03sQDMFhMtCOZ4QewWjS9gzmrTsUt6acDQKS
tWhXUisIUGMwwZrRM48mg50Ow5GxLxgu0FmDL9G328Yrhn1vVhgoKi+7R9E0lLzVGHkygIwUZ5oX
P2E7ApeZ0jVbGSbtHgRWXX6ShE/cVdo3X6Daxh9Do2k8BqIyzLfmhFc3m6ZrmvPVBkVP8OQHlYna
Ia9ekkhJc1cm07xBlIMLHY8fzSoZb2LfzQ+xl+PkkyAaIF20VnCnms6gBZkNSQN30jG2agjrLV2J
9BJRecGzMZ7jjRh79Twm2jxIGpIfG89qt/h/01u2NzbLRN73O2+cvOvODF+ES8pYEBuOvcJeXeR7
04xr7xNbIW1ehJpfWwVdHNPfoVgQKz/oG/p14PYGDYs/BjV63Zrx+Bq2qbUJa6bDsHWM9NENkMrk
RJ5561bWebzp2PCLVR61izYtsr1+Q04cvXlLFIwqOI3Bo8gKfUV4AazPykLYhUYrF7c0TVDQGQK1
yZueBBwGFneS0j1Krkb6+64nF0nRS7hGpaP2kTX4n0LR54dZDOIUgDZYh8Ajt1JpvSnihMQWbyyB
Ao8Zc+giLZZoVDbCCC/cW2KqSCGdutlGcWPk7SV62HRdJL3fMvpWzc6VefuhRRpywJACb4yoLvMo
0hHyv6lgkU1x3H9GaDbtbZWZT21j2gWPxKKY15UzotSrii45xHXmPLHvJUyi7LS1i3sjVDASU/HA
zHLfhi5xAmWr6bTI8ihKMWYrmsgEZKuIblA8OJdm1vqn2CrrD8HoP9LWBVesehMyQK8OzJerqxT6
1FpX3p74D3NP4xWmmbQN804qzN8ssSgYowqlZDsO+5Ci/TYtnPTg8AA96NbKjqldF7uIwp3HIXza
huXw7LeG3FedHVLsFP0Rrz1oEjIYbxnfzbedRLBZ0Y07a9d9HQWZn02xPIRbUu7pj3Wy3malD7Qg
rGPzErCJOMEqnK8SaDMlRu4sFds4KsvPLSSDEjNuXx2DsK+u5jHc0caO9j6TaES2c6e4tW2d+++1
IamwYi+L9ibJrnStMuMTjYjkSUiMPIkbNsXRZ18cHfzeDDdjQ6B2yAAMiYhHaJ5fQjSki/mVNVWZ
JLDpYe8PozzBKpSnwPPCNZJzaMmTO9zy6IFOyiLk7lGSTtS9iewOs0k3sDfAPy7CQLlBc4CkT6Xj
CTiAscusWd9r26bhm2fGdMiUyM50mvSutAb7OWSjU3916sgDka29sDv33qyvcxUOD40g1mXXlB5t
z8IxkANMPgKuoG+DS1v6JuVM0b9nRykSKGc+usqoZ5MWjHFNFwqc3moCisAUS6jxbhDmgkXs4PF5
peCSRpRrfYwXE45CBZSvxRRilHBkM+w6o2CghucRYVEVBwjlmBIwBS1xr9g9Ic+D1WS7ME9oTErP
Gq+9wQgQZMdBKg8eUMIBWV9c+2d8ILeFnrEbEi9Yo/7spX9KMM3f2U7oAE4p1YmQ1vFUlUW2UnWQ
bQs/+9zQpG8hqpj9hVsvAggO1d4aIyqYzEXzFUq72Fop06AcOD4dthiuyOyoKF/bPQ91KL9Iy6yU
scEaalDsbBdnNBhMTn9MQin4oyljm74CgUf6sNOW6d7qfGuRxpgHoEUvqq+n92gVC+LHh0y5G0ox
0hR0U1wOUWUc0RDEF11Czm3Xpw+Rh1eLp7p5DsrZveqRgq4kT819GLQWwzs3unR4il+7iKq3VpAa
1ABxeu8OLZ3slmyterKSy37paKnMdj5jgWseyQ5QFyM9u1swk/kekuJ9Ruf8KCY7v3DdsrqXY6t2
czOmWy1itTcAFh8iywJMyTMI8QCtPkifggYW08nhMtcWCzWS0XpbpymF/szV3PkDD6d2fD/3o7d3
K0GhkaJllJukiFR3JpdPbhMa8hsbexfUYpb8/Wi1/XGhE2iEdpGxW7odp4AZEhxRD2R8Ww41CuBq
pFPK4TloSoXYhE2dru2udh+IRqE3W7HvzmLu2g64J4v4rJZdpQn5veAD59qMb6LR83YlXuHLoq38
h5hA5dcsJGh1pYWYr0shr9lAAjhvebfbsOidtegLs6dxbeRwQo0uPKMl1IBidS3O0LXIpsoCh7PV
MOxP5fwe5ay70RWV/b4YjPzG8+s+XBlODI1A6IYHWOyiLmVmbyanjhTDcS1ReGytNtPrAdrsl7ae
kewC09lNQLXkbiiNRO+q1rP7de1aywXJNvNM5B3d4Iat5YWhK/84qTJatR5NWRw6+poWnvPJmzoX
sPg0nwq1JGOLDrBLn3bOtBVTBlwoZoORrhIJr3WLw4FWOYnGjygL2mdwO8SKSMd+bzId27oomo4o
JdITWYY2FyQTkrtuUMzQvAoZ0XrO6/AVAXx2J4SPsnRk1V0mcevEUj0keUuG7krRQnicYtDScOMb
+7MU2t/YmgWOMqBg/zmizl73pCeek9nKj0qm/c6QSzQhRJ5427ZAixjlpIj5la53HJnQuBS0roUa
feVIBmuG26lHFrfyiG6EHu08alIu2npaCa4Zi+l9VXwgpCu/LOwivSMOIb9CBkWeVaNnvn0QDJyW
U5TJfNfa02gyNc87xQZIUihIkWdfClUwcyi61P48dXb+UpQGw4YYESbe+fHUuE2zz6qK4EUZpog+
Q5nBes+ZWrAWx8OtlhFpVkXil+Ox6033w+wPVn9oLF096p6Tzugpt0kkEkYKYalK2QRSTJ3zqSWt
ZC40ho0OVfgeAUVLDhzzkNvMYk+0jXLL+1iYcdGt6dmUycaaGxUzDMx0cfBBMZi7Qiv/09AEQ3uR
u8PsYxSZR/uYgNt9AajavgijnO9H0THGHmsDDZceqEv59kgxuRycCspXn+elc87zadiVWZA8JiRB
tBTzuZgPkorzleJMcaGSwl2vDMgfl5YScQcQiVtstEvzme6UiIFYQ7lGIBY9tqV/x/pNDpIYVP1l
YCKUoMQk7Jwra1IvObFkpyGp2I5Hb/0tt+j571I01WfWhT45Dobh38I/6ZsNT0t5n+ZdRgcrsYkP
a2m5HLBRzHLNYLc/GRirtwk6orsUHcU2LV3EWoJE0EfUnMWJTNDSxCTjxi+LG5onmRHhx0P2a9Br
GIfGLo6dHVSPvWeV7i6ZTbprhgbvBnEoGZEM+EoxDdI2tgpmNfwbz2BKmyIhpGStCR76ODoFC4zs
ajoRi1KH9b8EJLi2pGs2J4LWNFLiIZGf+W2KfjS/ATu1onkmMSU6A1+OBrYOWd7kW/ZuvEjjskRt
AIwDQC4aH1FyBC5j66jSuQ9QmKxZmfhr3JM2F2/Yz9xDdpmVy4rFzzFvLB906Z1YhAgfGeSf4rhC
ORNmYPSPeABEyQhvkKzWKy8qO9FgQurM+VAohKBIZmLwQNclweV8CmYfYmIQ6c3luQj7wbdWzTTQ
drL9xph3flnnBD+NqFpuPJRhqPrDsXlGTsF31TCCGNdDgCJibWYEHJ/pWYv63rYqZQVsf+3iXpoT
p1/qJtAHnXSsQniwJt7gOLR2fqnIqm0/EcBKC6aM6LB+b+XQv+JLsjQhoPQ1ZFqAaoRmv6laP6q3
YQnw+CAGdCprz+2yEThN2zwbrs0LWACikcC89XZs5HjlGcgLs8dBCc6BR2CB2nk2Anoq0qHNt8rF
w7mfXFRnYjVIsgoOXS75SFrZvL7mPNF5bZoKugnwOWI2dG6W5xZ8mHouYCHweG7IH7kXSPDGWx6X
cbZX4C3ySyx4nKuE7Xp+WU6jk7lrwgq6/Mrk0VNe9F3ePVL4K/1QeXj78LmIuUH+75NOIPo40vsO
3WG7RlrKqxH4zRuVQ+0WV/DGeFdY8zrvSBsQanBV6mnNkq6qqwxzTbLpeQ/jORiZjNHXsmnbBZ4d
OevBaKoOL0bNRwS5w9uHFTaMFEgy3qcdUhWpnPLC8OB1ouNxHhCLEF/VAZouXXOXM5Av7xDgDt7q
P8kbqGi3wbmudeT6sNtRF7HYZaq5dobKJMC5Vu7zD5OVm28zgj9nEwD5DQBBBah04IQQ0/SroRzg
vhWK1Oaqtez2uhrt1KSf0pOjBKSEPGFCGUq9/v0xrZ/HdxyU3wXj57nM75jK/MqFophGV0zxhOTE
aJ7p3hFqEnE1fJVs7zZWN7snZ1ItU+LeqMhv6SD27CZaLSsUM+1tMZTgfpGOu9uMgJZVNQrSkO3W
/dgOgR42LvEWyaqdgUqgsbGrio2LDu4dtCEf/NZMdqHZmidNSCzCcC+TfxUB/LPB9u3jhaBbEZMv
1lNmQT9PY2bDakyWD+TOdDa5tmt5jJO83SxWjBs5OMOl7aPszRCR3/3+m/3jF2syWYZoQTuBSCx3
+fPPL+/TKlawa/6z5Vbr0wrjRY/m4kLkhXeka5x8TdyGDQTj7iz7i3NpLuboH0ZPnEuKVuib+OVx
jZPB8fMhZQXKqS9pI8myiK5mB33ByjXCE2w0F7lHRNZEmSO9Mty+OVWBRLQsR6bcoguUgeESnuEq
SWyr+4s3thz35/cVmLSTmfkxLQws/5evomoBNbYs6KuCKf5NgJHwBpAh5aIUGbXB77/35Yz+ejBH
QDOzA4Zv3E8/fwkhwSs1MscOk0DJ5iopGpv0yJHIwt8f59cPZZIr7AMtoUkqrIUI+vNxJiBtGfcU
ZAuh6LYLekXFlvT3noD6EgXhX3ysXy9kDsfQ27NsJqTMAX51UFeTmVY8j+pV87bwpGPK7GGaaALt
gyjnoY+KZmlCsTDQWZ6psTa//7xvoKSfvllmnUgTCUx0Gal63/78hys6HayU7CtM29T3bfeYqGI2
thlIY48JpBFfU3PgmjNU3DAtSFT+HM2YzOnxtB0NPV8KmoMipmOiGSpeoedD8BNVftBstQX1a2UH
GdkukUaptHYg+NJk0zw/QEwMKXuM2ZoPo50NPhviZKppAFc+qROitsQBxZAB1a7DmYNCmHb9zu2h
UG4YJCw1KCKL+prsCyTxFdVtti6NUX0M4slJzxWFrHXFJMJrsOV403SQBTSjm2IYOYm4Tsz6nr0F
CyqTG6aDbTay6GrkPTi3KiCMQMCiqtyRYbEsvUPEv+vewCWb15F7bn3bv8UIx09bF+DnSg623y3R
Paa5H4S7rMQo5Vne+5I3X0ud7rWtOZU81+KXuBmbaIfgNDiVqAizjaP97iIL8vBV2AlLJd9xSg1A
5m576oiPiR6rMEI+IpMkeZilnm99Y9IspsQ5o2gvIqZSSKSYt5BzyIJe+D1FiA4MAm0Sd5q6r27h
UEXXYdIZH0aSXfRxqnuWe9VBXcTVurDS8NGm5a62A17HTukkba25rSYEfZRU60kmVFE5CB+1o0+T
7o0x47uMmObMh0jFhj7qkoyaxXKXMs97q0fcFg/bCQ22Me5SW9NKVQTHiIM2B1GeR38oSY7BCsIm
P5yadtu/vUKXOhyk44xnmxopDy6bGArMgdne25fg86HhX3H02qh5szM1frYeyj5RNxpF0bOaM9TE
Fpx0Os1DuEME7z9aNsJdKxPMOSaMQFeRJpN3GzUowRuQLy9RPl6qrGK24FXZdGV6DhvIQmWTcfpW
pY1wuWtObO+sjLYvNw6dzVezzq3bKc5NZxUHvuNuorKaC2gmDaaa39+sP4tkkFYAXWWD7Yc8dl3P
e4PJ/3CrIpvKG9vE7JriYSdKgpniLZ+R51TgICJbm21ylZGz+1fkn18fvjAPHZZZn+NblBO/VhPW
wP4wCgbm3djNETMaC+sIZ9548/vP9+viaoZAlaiXwMlzyD+AURhF4UGje7iqUJqebZMyn5t3mfpC
innuQR2Yf/H4Wx7nPy4raBlooZkceAEuovH4+XFPJ9fpdVbLFcAA/yEJzfJrJmzZHlCbulidKgTX
q2IGZHOOZrN+0tyGr7//0H9YcUKkNp4TQpJykZb8AVPCXYQnk4HsnKThNW6roQGCan8NJ8lN/ftj
/eEC4ljgSIBBmwg0zF85LEkXV450/HmBO+afXDdKyQZJCn4Q9lgCfRkQQPGmePj7x4UfB8MbplFg
vZU4P1y4czhZRlV6jMOGYLypJzZHNPD8W9NCHruy3elLGU9cWb8/KjfkL6cXYp2DSskNHJuK2LF/
Pb1JXXkqMgdKEl1cC6HUaXIEwmICXKpmazm19yX18/EVA6T5xTWAi2MHC9SLSuxUb41gar8Q+AQA
HgmJe84Z7E0b0FrFrY8O7h5LZ3kRjjQdF9V89oBhLHspU0uQRhUFAbtfmm6sgP1EfzFNMdxZcd8j
zQoWJU0ajieXmwEC9hBOL7bbq3ZtZKAXLnhoMvlpvfrToCOj3c+mNR6RTFQBoC+fVQS5XJw+1YjA
tcbA0AYhTnUD8eDef9v2dqzXxppIGjbioseDeEQ8yyoQWpqng4qCuTkN9eyAvfSq3jigg+FhmpA/
0a1kZ2AHxVTDQzaUDT+v3no+hk25f7kEjQY3Tj/xCnEBd+1KaJirObZepqv4mATRYh6eia0KdIOo
pytLtqKWKnnNKqkt1rNwvokRp6P2CBw0JDN4TVwsfX/Z9rIMduns8Hyphsy4VoztcXUs/ZkkljOZ
J/EMZ6BaGl9pKK6VW2o+COoZWsETa3eItHePGdZBvU1e5Qez6l+BLRB37QEFZT2eAgFlGfKYuFBu
RiPZzR0U87LpnEPdVBONR8ONHtOkqsAJ4FY6jChZn1STDg+Lt4zywPDc5mTUtnuuZIx7ekqyIN1i
4FbkmC2XtkYkd2CKHHhrsnNZmabM0c46GIdenhWRLZuwGdzzt0c1HlI+ncCJnl9869UQqlup5yYZ
llMVBizVDWgMXFhvj3YGNIuhhuC1AOO1DJwLn07i04hSeOMHHqlBekJhu8lJdHo2GJvcQQ7GS2o4
Ipo/olbJz5Vp1HBUGgOwo6b63LsTcKRhCge9KxAbw8jBmB9dZhV94Z0stWq3iDPK8jIdUHWDXfUc
c+Oiu8EOY7tczN9UKTPgDJJSKx03e68MFlnxxIpGV7pJ8Blwj8DJeDu5mUxxIqLVrsNzPY1/haL/
433vUtXCuEIfCPXk111ahUwu1COmpjik+YEJv8mN21o3c/Xp7RHztxSkd3XJP7/Ftv4p3HU50Oe6
oSCKE63++fYi8dd6AaX+9D/bNz7qbfdVTu+/qq7Q//wvfvP73/y//uF3yuod2Ib//o/PdVfp5dXi
tK5+ArBabED/XDp6+irV1+kPv/BNOmpY74TlCTDqS6UCUX/JUvgfYus7vM0BPC6E57D1bOtf2tHw
HWgGMwzh7pkQrBYi3NKfSP77P5zwHUUHgE3fJ42XrZL5d7Sjyyf5YblHz+yEAYcIF2qVCNh4/bzc
ZxG7AiwzBM6yxScEwagVRY1RN9vJIeEN8XaVP4Mi6A7sQeeQ3gb+xVVLzDM36DB+UfnQPo+SbS5M
iPyOXim3btNl1aMUEMwz6ITPKKj8mwA01JMyB+91aI0XB+n8579/4f3pVfXjRfXPfztksMXp/831
91L94/Jl+vrLNcvvfL8E/XfweF3Qa3Zo05cIFqnu90swfLeggkkzITaF2a0nKAe/Q4N9kwtN8Ish
2mcBlg8B8Pdr0Bfvlu6GvaCEuTT/5867+VZHctN+uxO///+PrcC3+upf5abLkBtOGlcgJYkgtv3X
6K/UiRvVGngsqIUqbw1UJUY7ZzqA6fz8wDATk1hMJka/lYbsrtrY7dKzmMWGpzU46uKAD4JpTxzZ
Pk3E1sX2l+gBXZThJGjMfD9MH3sXu/K6Tv2BiU2S+rtERyMVXybIyxlNwXA5s2LAQxQcyNPqGU2z
1dg3kCnGV/NMz5DhFNouG3ZY2GGe289sTNCFOE31ks2a0Y4gY/qDBm2nffojTMqUuB9wzoHnSMPy
TKN7lhsb1hQti5agbaPCI75lp5ucBs/NPsMbPwYudKl1RrTMqRmdEdOH13QPFHNM3cB6tnuVDuOO
3qZZ7KtQ34VVWhY7nBebdmyTg8Oat6sMs063iBCj3ZwY5ouFxHFalR2AnglqycvYZPpjhSToUA8A
AFyNB+vv34b/djfYgtH+8xvsSI7v138cvr7IL//4+o/Lz+R6vxRffnrgLy/w7W7z7XeUSjZ+ADaI
3GrLlvTbzeZb70j1Is0toK8EUWKhcH+/1wzXeheiZ1lAz0BWWZ75re83G0OPd0RVhCJY7CBLIM/f
cgv83F9bDu0wE+dR4LLzZo/3ywMfX/IQ9WVpHBnfQrzEB7716uiZpoa7CbvI3nXudE/9eP/DN/a/
3OhvLoR/3egcl00W+V20oGCNAoHkC/uxTRxicW1qjAGnPlfypoElAYhviGoEE2HJPDQx3tcmjKme
3S5tE2ekqgrZ8efr3su3SVX3wFUa85x1nksnlx3smYq0MHcSK9eTbfpxsvHtoPlqd4z0110zZpdT
l/aviTeIO1x97auRdXvgMnjlSH+fuEvy7tJrzPgz6Lt7vAwNs1wyOYLVnFrG02RU6U0RpvuK+GAQ
Mjb26N4atF65gt4Yy10krn2M8d++qb9VQP3b3UBLYNOf30AXX7Wuq1/sNcuvfLtlrOCdBaeaq5JS
SLAc/P/1yRLLbeFy+eM3oRG7jDW+3zJu8I47goRKy+N6prj91x3juu9ozzALoSQJ2TCzqP2yJP1u
iaKn/lONhCOSip07lqOzfnKkX5Dv+ehPdG8RkGPzqV7LUIfPVUlrF49Gty9g/H3Nqx4KAvCIYOkF
5902mLrxckHiOTvC/JwHD6JTgwDVkP4KhWWcbSfQaftsbjDfSppk45okEl9sTXgF6PedokArj838
mXm4C3OExcE7hWOHfEx2PfrQ0s8xh+duBL6sozm8M10/slAx49ldLwmmd3xrOl9hfh8/jw6N633p
Oly9cxMg64xrhvLAf4apAO47LsA5N22zbd2mjAgTRwwrd4yAWUZIvJ7sInBQfXhMs1dqamWzte3E
RlXcGzab95EU74odECb52pHiYA25ccKJOCEGHuabPoyqV8BFxilHtr+JenRLfjHL28hlk7wRs6XG
XWlbxUuZg4N4nMwOZIrdifBSW+V05VrTBKMqc6aHaRrdZDvC4jmGYU5rNpWB+TxVbi/XHhTQcNdW
0fwkybigMRtWzcvI44aGam7A7cttEegNdU3BvKQ3wF0Gmfa/yMEA4jVDCGJj36Tupd95iIbbtnDi
DR7k7jVx4/QhdjjMtmAQlq8rBcYdnmyckBPMHPvSBMCBAWWS8f3UONIGwDTMj7ScaSJVXeIiag/U
XG7IAOk03iwVP2iREbMlyzpsUdgF6J79zEMc3nj1oE8pjnqkazMl1LYqkhwmXW6iBIhmNEjDVOHd
jfvM/NJ1oX2yG6MMVoMpEQT2fd5dqYKwxH1r8XE4vTbjFGeIRnfXzH13msjebVBddCh5csyMztq0
SpiHzFLceANhoZGHHsHBU6iDNlyNvrTJ5rb6TVcbk7/lOVkKNIoEWW2EpbqLDlRPtWFTxXtAdRsP
h46Q9U+24VZPDCFqrhmYE58ccrGA1DiIP7ed4yTpRgMDitaaVYdxARptWHgg3S8kPqRkk6SqvXWI
G38EpSuqNUrs/Mui4qO9k/refbkgTLZ5kGHcaSEY5tt+IDcWxG/4pHtEO/h0Co8qyl9OfQ1rq1nZ
YSdJR8HR/uhM+LMOaIviVxHkw7Sv2Lp4m8FWaX49ImNGuRtaVbupxmba43UFY2viAUCKbMnkIZrj
UK0zJ4vkPpZEb68ybc8PDe0OGnmThVpITwr3tiHlkCC0t/xkZ+RIP9clBCbKzGyA5gUdIINYO0hj
BahSfxy71n6MAimjDc1eNFdNIyN1aQd5n62wCfkl+bZ5Rhpk6VfOMY7rTh4pQ0pw+0XmBOvSGl29
hySRZtfTYHSkygFRA4yiZs65aSSWWjsyQjsti3BGzpD6MW6H1lngcwHl9roJwxGZsaXm8QR2JboD
jsSdLGZEMpu0SfvbQAa1eUoNp3APIwKD4cMIis/8mFa2Q/Y0xOVFmGCOzaaVs3pCwOw60CiHHtSV
tOl4WFMGEJZtwQRIBI1yLnFNo3NrrtM8caNbaFU+arnIALlnaRkOFx3mFnNf9pWTXOV2mL5qsl5h
CeYhor+K/GrObZrbao8MVzzY7HOCbZg32edcjb7eDWSIWJQHtR1/cuD5fYTXEX/pO21/kUkpCuqL
zoEh0/ULQcwT4qHSlrOpG54jW+mZhrsPiLB+NKGLsP4zjwpXMvDiR7+0VHuBJyj1t1Xj6scKPsK0
6egpI0Ebxxy64VhBwHRJv8rXTg1BbIvp0YtvLYhwCDqwLJagjD+FvWmMy9AMYfToDV23aQJ3hj9X
pfbdTNmm1p0wu5oENt9oV3XWS2RphYgQFZjI6TmsemydQn2yh1xHTGhb5a8IKyHWOjKdulorbaDN
k26HKDgCi2du/cSr010H3G4ju8LMjoYw/Fc2ZCNtuixCfchWzJ6OCGVDG5OGyfMqjeCKcjnljC0D
p/W3aL2hKQdNU6JzSkYUoy4lF1JARhZPKQuAuTdoPnySookkD4/MExtpGYT2Qk/QDOPSXIZHmu36
s5JtB4hNt/OdYUbRnfKDQB3KIHg2fGaoTulk875IsLHMkRw+uV0dnzsvxC9DcFoEZs6Czfv/uDuz
3ciRNEs/kRW4mZG8dSfpu1y7QrohJEUE933n0/fnmTXdlQXUAIm5acxdISsU4ZJIs3855zvVXD23
ltNfJuTovwfAVc5Oi8tl3yPv5Pzkn/iuU1n/nsWMVS4ndIHLZMoBmugKYf1mylNEhviz5g+Ob1uR
1qfSH7K39OlZsKB8XB3VvzmN3lXbMZmHe9uygP1mazi9ZXDD2FVaN30dvyC5s4E2dThzl/wA9qaB
kAzSuAraRjH7L+10xvGfLYbh0YuDwdX7cWe1uXyqkCJFXjGyW/VjSYkLxYIuFvGc5r6PdQFAx3LD
+DNDik8oQ51qOchHt+oCJ6SR2I41Q/gNx9H6m++HISvrPNfdLcTokoVxQ+l6C64ipPfwZ65xGy8w
0jN9hoYVIb7faC2JU9tKD+FjYTDN9C1mnziByBcu6k/ZxN+qeP8/ndzccjr+c138lFfj5/d3/O+V
MV/0z8qYlhFIO3lPZKzRAt7Gd382k7r6B/c2v21ECkjUQAX8d2XMhJBOi2sOUzbptJbki/7ZS+JJ
R+8Mnt5AK8TXaOrvVMZ8If9K/T9dHUU5f43DR5C3KY7kM/61q+u6JYPhWI/bsC2M+P12NlBD4eXR
fDHqa8bCpaWeBTOWoNs2Zf7TSak61gEEzohpZUqyBXCMG+rdFl2ks1tDM/1YEBQdwslo3qmEgA8X
XOlREc6vaH7MLfqKZ1lT0hAlMHjdjB0U8pbcTaOLKMK0s195X6en0criHxPElMcUcyYzj+hcOKvY
a002+3Y7lt+GtYAOLufxtR47CU1Zioew7sW5xmUQbRy7awLJPn5vaFTpS6Pao9WXHGSv461yij4Q
FiNZsL6ntLx3s/vYeq0JzXyoVsxp0izGw8qprYbJ+gnQonjCgThfJ7hVA/ZCo7+za11+RctoPBLz
in4hjdWPctGopbitih0Z7MseNqR6SHO4TO6o+mOqESRKW98fa9PZ2hJYImg85k9D6uxDUqE2TZ2r
oI3gorhD1ewnwst/gNOx7kKr0TkWvA68+W7EaBQAD9E2TABXsOzpy4BelDIPGuro46Ocz2ZTTyfc
LmtQjRlqfyuKz+B3wl3INE118lvP5OD13Ar3pS3ny2gW5RldtM75B4OmspJ7x6x1r0eFGXD4pw9T
5r7iJ+SCa1kfD0XHt5AP+QbWd3eswCZ5OLKOcIFqT2utn2x11CFBkYtTvXwWUsiLG8NUgoQ075AD
lOfZgM2M7z96m9Yy3zBKw8utOvWSJvIdCbu8h1MfQjeyzXMVEU4dJgkHvLOwTMTgaO2WsvkOwQZs
pqUw95lcETbEReibrVl9DsWrgkIKTTRtH5QYjMtk9tN2dPvfkNyWm0Zk0K/FEmZeqar+MvO5cEID
l1Plqp3WGTs1P4Y+f3SictjO41js7Swqd2CMsOsu0OfHfu5fdSwGr/PID27MFu3NhKZAZuB40uwi
OkG/bo4IPkHsSjF5UV5RE1JjFo2hgW9sOOQl5k+8ccZ0DCeiCpCKWh+QYBkYYhuBullrF8Yfs2/2
yQouuDF8a1HhNa2cBiQdLRCD05QAI5HO76UxA+/Tc+ILyxv0eWT06Y398qbxJdt1hphzIMKy2KBl
sfYEk9t7EEoI1RH9XFv3xvbsuYaw5q7AzaDJw5srFlQzBjTm2bCPgyvUVoAW9NskCXGvA3bg+l5O
Bl1tAFOv/e5xxGz6Wmew2Ub6CyS99hCGiaZv2GtDr81r/aBrrRlQ9L9PNgiKkv3nliQmzc+j9HFm
qzIio5/cnzw9n24qAHAy9jnGU1V5ZgdcNF1KslYmBFgdK7BdbM38L62KgnlVH6sTAwVE6Ob6lNA6
r0gaB8XYNKcCCNNhkhnWersBDbWuKvPYGXMCZfi2yC+AHYgO96lIkvGoAV/YEiOQYnoax5PUreIU
GhZLuEl3n1U6NSczovJn9I7y1hFY01RoiMMwIdfFlm7s6Umsz5jQBACUgAdQ97XbXL95GkGzYX2u
jSeRGIYf5dbZWKuLdFTyjlrlsauyd4FK0q/R4tzZuNDOcRzFB5FFT+uC76VW6soSmcLNbplu8Upj
1ZwB+04jaFsQhsAD6JXbxc42QkwRn6fiN1hN2TlkSrnVIsv+srJleZm7Gdc6tPonOO0ZhmQtOoVh
iE52mAgz5iI6t4Vr8U70WOanhdO3qkeN5AftnkDMr8TYW5bo/MU2AjFYH5HYK8XeWuEH2NDxBHPd
fDHUtCp8t9N5iQf2AnjayH7A8PBIQb1eTWep0T+bh0xMvrRdcGdjO2w0GGBeloy1H7d6GIz11B5I
scPY3E1vmJVTX9OKbSIRrWshkrV8pS2KQMNTOkndJsXFyMZTpBvlgakj2j78Rnt37Z4sJ7kuOhGv
lRwNn6yG4m6ADXc/DUn0poV97Q8GXDq4LMi0pHOPV9gMWlX6yRj+KKV9aBgk7tvFcI+T5e4ZZR1B
u/RP9poGepwNOzHZB7tvCG4jgAViLGj1JQKwrUUKeMnSVEE0ieNsur/NNL2XJJf4YIVDFhXRp+bS
tAh90u9A19ZHSyWNZxegpdrWWb/7sUk9p+M9TVWNMR1/a6RkdhaZRqKAESq5KUg5lRDEfiNnfQdn
HJFXWxjPgt1+oOU477H3/mJzg17b1okzsMIc0IyQ74lKnHNXU5sKBgAbq7FOI2wJv2Lkk28Gzqo5
GSW9a0iiiGM3QbRmzdmph8tMlMPRpsVuTf2BlyzQVTxlW4N+cGOvd7qTpdeBdBxX4TH0K2M0DzAm
mRKFkU7JOzr5bh6pugNgSUhP8ir+7Y7h+IIavN7n1oQ9dDW1u2rKP1hwmrsI9N5BdZN5UHH7e4xz
Fikx0o7N7FbOU1Yjsy8dqW27JolOAtXwDuQsWBXNhvkdilA+Nkxm7iJ3qO8dC9hv1JfLDgJj8cjQ
TdsxLVBYcPvwQveigqYZaur/vDoRX7EcRAL6BLpCTz+cihdw28ZWVgQ0LEvKbdevydBvNMgHL26U
kLDhOHX3y8I+lMCRabAENwDWbe6Jr+wm2rfBHh/dEmBdznTkNUWpcE8kB3MI1IU/y9qsMha7VnSi
SYgu2NYdn9QVxHLj2TZyM7AKtZeDpgGK0TAqkpwb2JB1rRSkbl1ZP7PJ4gfLlX3INRPXg9mPPkSY
2Q+1EoMaP3wbHZxSvmaK8Dqni9w3FFleLAyHCYsTfXRipdRz8LW55NQuJ5IawACJQDVaoJn21qxl
s83oZbNkOMBY2bduehrQPUNm4fCeIOhAO8wvsp5gti3msRprFIeKTAYzB8+ewbSB5Uu8elfusmGG
0BnWD8uo7IcBXkww35yNKlq+aXAPId7AFcs4AeX3S39K+gjEX7LDs+/ZafTOwJBed64uGkoeJwLt
3Inl1EsBCZEHmfyT9k3P1stol6hbC7lRWtuBPoFu2vaMS0Gc09BtMe2LHRof/m4I/1q+L4R1yJf1
xorTvMZ1v8Fi2l6c8hDzjgTJDd3IitPdxfjvhmz6asRHXxO/wjuqzxc8utIzV4wDEB8eieZ4dMI2
IMiGyAEAMgHTnzPOlJcRUdBW5dWzEzsm/xZVV1SRd5XXu6S8ukuM522Vuy4CG7Eg397iXkGfs2gF
xObxZ6sbk2dONMqaKBmq4DZbTAe6ATU4s4gCfW34jdPyVarjYsBopfTelCYMUaEVj22o+B7Gk9nc
mPj8nMO8N3lpOGhim/sRw9ymNmMsSm64blEl76xIf86EvdfpyGG+d8s1jPufELVP8BAIXFgK5U92
/Npbpp9pAwj06qnq859jG/0Os8aftHQfl1kDBRmfckLFsmSLyaQ+eQgRI2zXusAKg5sVyBTF7wDU
cFl619MRZVmREcSDsjZNPCR+N1Ff5/zy0UVJ58nl901HgMtTmaD4xreYISuidL0hSyoKIKbeRRJ/
6WwQ+FShayI866W8gSUR7b5C8T2mszfOnKkLiqyHOUoBz0YHRp7VUWd/BKc7mshy5ujEY+7WX6I3
n8e1FIhzdGTgvM3YXo81gttlHvZt2zzXMjF8vScFoUjkdk7z9I6UivYobgiMBaY2o0SulB8wXQFu
FsL4na+p/MhhT+MvxM6Lyvc2LTWr3m+irtqgWEG5VN9lPIr0FzPKcnAC0EYigmZkY7e/RtNdgwhD
8rZqeNINjO1mY6/+oqVs5JNS3E0tTI1e6V98d8dciEsx9sqzVTdeITo4L72jmP8Ws3ZntzKkMFod
vxGqZeo5NF7rtADBCoyketpNW9sdr4UOnDJGUb8b+0achGy1LRK+4tK4kXohXIMsC6XqnYHLyu/r
x8Wc+dguh53jSb3ddilqYAOgctp/jvCOcxgrE7/CVVPL2ZlqFhiAQS3jrgqTY008OgKDMjl2DtTC
MX1f2r66pr00gEeMx6y8nU7LmEGej/BnOncJAewn9P8klLSNfqEuURs5YSgpzTngvbsQo/GRaaMK
rHm9kHvEpYcO8zCCyth365Qehsa5pRgZG7GGpx7gu59XzfxmocqkjJ5+kbKEA1tB8LD68MhQm2K/
FdNmQilJ2d/Ouyo2L4zHH/sGKy+dJJr1qLZ4T5If+cjQby06Yl7Afl5HrVc/yAqAtMWR6tnC6vxY
9F95kigWAxHfV27agUsWORTdZysvXkF4cJy76veou09GBR+zcrwyScDXC/vgqBV/maFArPOcbwZo
8dslX5Yt7JWb5tMNUTzyOQGzQdpFlV9MZPLYZf5pRGzAjHgRXoabjVycPvE1oGvfkra/pJNnZJ1v
J6imWhkey6zKPaGPhR85deRH2O3e0LH4NtLSYyclvN2BxDd4Q1s7tV8NnZwMotaPLJAwlbvn2AB2
zGpkPtRslakhOFjZQD0iPI19EtsvuWP7HGChB7JYwWaFCEaqKes2JpATk7ZLW6nFHxPjuzfID9D6
K1uP8B5S7IMhk5MsrXcjBbfD5no/FlBOHScMqUxSfRfr2puVIVwh15Pa3DFCv2kxX2Vt9Qr/E8p2
HGsXU0EYoujNd5Sd9S98BsuxM5uJH+Kw0NQR6IONYvg5MHLkKZ7rGeCzmzuHpRTpj4pAgou0SYez
mVRCF1tTnvh6sT/LYjV2MNzGko4oy49GWoQ/xDqab2TgsZFTiTgl8LW3UQxcMo2GasNYnAyhuHAP
bbvWL8bAOxYWnUmkiJozlF42ReZyi2+JUxL2gAHJt0LkEwEIbvIjTnsGAyun9IaBEaxeW1uWO9WY
S1BpuXqui+F7mLviQMpUcWwqgogyyAaEzFMeE4dCCkFkRFsjtnHYJ5Z1KAfM6naPGprki2qjZZV2
4NRLnkup0oAuT9y568LNa/cAMWRodXc9llWwc5r4nMKsfxh6mGK91cvf+MWHY7Yu+gUp8vxM1skt
bzCXG0PKtdw0vKSbUabNWzLePBjamh14GccrL5RhsahgpYVEgNE2lsrwSZchQdQ1qfW+qsvmcWqr
9GPoUM4aJOjsZUwsIvxgpAxus54c2oGt0dHXt3UpfZNoHe6W0AkiLdR2DlAcr6+SPLB1O8VwUa/x
g8tEfze1bBhd/DinHAr5tjM79dXWpn3Sh8498lPEPRTb5CVY3cg/una8iKMJW2NoVq7xubSKxK+d
hawucIxwcyNjDibXbINmmBzc5DOUmWKcUP0KG8t7PNvDtmf6e3Xim+HEdoiJK8NuPOWJVO9E12gX
mMv9dhll7tlN1sAMcQXub707GOVscx9lYeBYRvrCouKzYX73wNL8UwomgJVlC/A4cXuQYWR6uWtG
W3BIlp81JdFuvW350tWo/ipP4VxvzOJSUKF4icaYLlwJMyP+tl8xm9HiqzXIipEPGz9bjtsTEY6L
eR5Qqg+2c6TQdz1hy3WfCIi1sgYPwGZHY1cszfeyGbZpCZadkLgbgcqksmSeJu5LOKpkVM5FfIQ7
nOxbYbnfFTC/PetC8VWzfAr6yhh26pax5vcof16cpZdPOGl/pcLltLLZbZEWZj6u+OTREdd4b2CN
3IuQEQO3vfD0wmn3jT2P6NUnFptGbbMeNvI3d5TJcxSH9p2mzfGuMjrzMRwizoAcNs5jarjWYU30
/BUyxZ0BkY9PMJcTirkpnJ7QdVPRMfEXLuUV3EB0BGlxx/LNfEOHrF9mpyniTRJZdGAV0XkH4Js6
aABrYoMQLdk5Y4XIKtsS6c5m1XcfaaSDWExtGAsAMn6fcCqBYk9k9GPi2kIGwJHwFKtUZlvpCE1n
zESkgQ8Lvj/lZqo2f4zE/9Z24P+qh/mLtvM/7hH+N+qKLURQ/3k7cE5+fcf9r7LrfyV/1Xbevu7P
BQGjfnZnf1hhEWMiPUC78ueCwP0HInaWAExG/twc/MuCwP6Hgc7Mwl/DIBkB4f9IZ27QWsbHzIl0
PNIau4W/syCQN1HXv64H0OewLEWFg+hU/bmJ+FfR16BNSE7ZdaGnLFpvUEt3Wnvrykgs86awH4JI
5kALJbOaHuu7b844AcxyyTxNG9SzjQvT45QYLis4UzbfI7Cl6EtYyQ/yXdqtIYn6LJS84gObvCyE
m91n53EFes5S8Q0lDGva3DEOWW0z8OV6JDKpTSe/hsmLwzEJG3YTRYW+I689qwL/PuMohvs+rC+i
QNK0yQz7UKdQrBUDZzhZThk4Tm5dUVNy34wF0G8tvhcCkYOjERGT6RNwRzPF3AhaEdd3Ge9CglEe
rWawvL//Zvy/SO3/8uLsflV3n8Wv7t9V+/8b3xvJA/uf35tLlf/8HP9tp3b7kj9fGVO7Ceht4MuW
JnE0//dKzbjBnPmProlAEa/ITVH2T7GZ5QCA1olMJqEc498f0s3/s1KD5XzTQbvsoh1U1ERb/w2x
Gdq2f1+pof60Sbrgg2CFtjnd/7pSm4k/ArJKqKWmxtM4iRtal5blIYWNNG6mUW9IO625WmAsAFO0
dZ/xx7i1aV+vmaUV6b5KYFAF7ZA4FWV23Bt7uYTzY6mWI9KnNBDO+BO2Pu9cnzaB1gHTArdHk9/N
8lXTZyYEbX0y6kWwdYNtx3ouBTRVWh6ak4tUAuRSFnVgl2GMtYX4bdTTfNHV8sS65CcTboDo3N41
uym3Zwas49bXccU2q3WME4zwsWUML2tVRHeWDDvPjsxJu8dwxgREj8Yk450KDSdwmkn0DBvIhn8G
qJPHARFvak+4ATcPoTrPazF9MCcnULA3yh71GWLA4o/cPTvQR1fbo5cAGFguAq96JBnEJCt2JhBy
C9iu5pWEJtHuDGMJH6npotUfZxkO21jYFv7pOTnoDKTDjUpVx3K8ia7MSl4M6DFvTjRY51l1zM6B
4PN/RrjaIrN0c75b8GCDiRUcmDC4Jdxt2SKTTVtpjM3AYV0B6uDZtedQ+dRi4bWLi/rLYVnCFL0w
NnOtrD3zpvAalVifj23kyhdZcJTvBVsH4eOdmJ9docuHzsrpcHsp9W9NlqmnyCJxNxYupmPIxIR0
h8yAzaa5dIXDMA2fkmDtMwWqPI5WZAmafIA8uWulfuPU4zcncXYAg0s33bblB9NFd+Ng5K02siWP
qcAIdgIaJU9x2oor9Cg1HCY3HE9sSSXZYab1Et4+/KDUto86jnUWxI3fwuV4XNz7KqrA3NTl6HpZ
L9MPA/379qaAYuFgXLJxXqjp6yZBF+UmJEu0xPLc5IzLavEbF3PiWXgmMRVHKLd4HVFDUMk3t1zA
EPNb0EN52AALRmVfDCeSXN8i+GGkCkSkNWgVyp1yCsSUDDAhLS9qlotiWLRJXIvsAzv1pnqSO1eE
IXcJ2Vm9Q6IZ1vuWrsNaWAE7HSi2RihGS8aDmiP7zOPlkWBkYtazUyQgkEwqUrI36P0JCy7Xd+aH
BtI4noZ4XZZdbZlE4lljQHbGtJU6yTpjiCxwZZoM5VBLMLalZyyORzd7mAiEOCAawbDY0zWat7a3
RB19dBor8pU5iCNsuGyTZO4TlrN2x1IXBu+QG1TZwLjknL8iKIF/Z+AzdfWcxYvFmADOFzt1QZxJ
39WRN6vbVC6Pxg2S0luNvTDxrq7dwo5jDs8hxk2M/v0UaJaG5rBlVG0BY8xfXK1MkIrnyWGyUrJR
9Rd7ydR5bBCykDLFC9EaOIhsiWLPTH6vKWGRLTTxtbZVkI/tC9oAyOCN/bDY8Y/IHfNLRS49foWV
3PLWQbBH8MNDTGN0X8L6PkRF5jlkRASJUuqrH1EDsVdnVS9Agmxq0e8b4WivmD55A8tSviAOLUbo
PjYeVhR5kMEwtqJ+uU1HdKbvwzgb+yLSiF9UGYTaCdhVUHeIVMEb3K0rrzojNRlmIFwhoCHrHfMX
fJ6EsRpDV6MZYDN+LRm0Ek90Ru0RntWCvp6BlyQZhKWECXzRHIyHFdTkg1iFs2X2/2sgB+WY03/v
hZ6oXa4pgaLSUDWABxuffZJPnybK31PDCj8nM3xr2DVRdkY1VDgOWWVsSh74V0kQU+5BlMqegGKB
VhNo4UwOHjMK0oLm2Gws3Tdklj7woBj1Zu2Nd0tbnEPFw+3PU2M9FF1HP1n0tXPs87Z+rUUeclDG
mikD9qgI6QpMIxvHYBRsCIdEr9lGNOVPsIV2E5jUTc27EbAe1A9MD+kk1xmwbbygNKzyCp1G36nP
iA4nWOuciMeYaSU80Ri+GPq2FWUXg3QWTLHfSX3QtjmFF8I1t9hpY936+TiHXH4DM47MvgVWufWZ
rh5iJpu/x2gU1pk5T+gjOrGZAk/RmZVn60WtheCR3sV8TGKbYSdhcqAIejDsH2pZ7WszD26gySK7
RMDOESLwtPEaXrqs/TEthzHnk0vV7sEL+DEZ7xemjvfV0FR+q/Fnw3xcT6iK8yuJmewi2rAlRK0i
qDVHCYYKwSo8Z1AGBudUgRXkWe3xJbRNL97KMBLHWOuq+zzSZaCnS3i/dpxniVn6iqfJGHqL6Wx1
BhfPs1qU12Kcoa4QQkLQJmvykd3kOHlannPdCeFJaUT+Eo+mj6x1ZkULY74cBoMC4Wah1nuYrXn0
GIIkBQ77lMzRV+IsBI6PWJ3x/rY7OSMX1AG8sWBYUjf3ERDfu3DVMPPWd8qx703NrY9mbvWHYRbW
U5o3v7tMZ0yoV+eaCKzvZR1Kz9YbePjpnQ24atdUaGwlT95jI/imgfSsT/AnB4DVzIwiIoQDuzPY
qaq0OCPP1O5LVaRHR87DISdbzjeKqLmmZVHfi1zjs3eF/qU7NBRVGY6BViGLc1PrktgudqilejcA
PuxVZ/E8DsZrK2BHW1XN/YVNHeuwJXkl4hA+GAF+A4vlh2ZooyfG5NErAd+/oWywdJymnti7KbxL
6lsQNTOZTVNAySWo/nGc69tfCRAYbE6yIxcC1ETa5l8ErzL1nEV7bPpJ2zZW111KGZ/NAuj3jTu7
JRnhE7Jf/aQBJHvKsqk+KQSlvPflekCtQLmkp3Ca8OX4/DywH7vqPcc+tuOXRFMCGocjezacc2jV
wEG1+VgxmTujERPcYco9KGYjh2pZ8+9uMiwG2IuG9nN6qSv7NY1KYOjmdBx1dO9g28p7ewxnP+lv
Y3QQMy8T0atXltPONc7LF93BHGcTxEtuLtMSrvVHsYSMbKOx2leaW51ajpUn6HXzaa3Tzk+qCBGF
wc6k20A7TN4b0xKof3g75C5ZEtKZ8QE89b0QvlwyyXiS/cOp1m/ZHX2bTczLStowSOn5J3mt6MOr
1v1cW7f6oU9acsHp5pCRAcPZF2a+fk7IzpFdL93wwbxbPqp55eXr5+q1wOlwvwyIslUsu6OU9svS
C7k3uc1PWBqhS86x9uA2Og1h3cXx88D65H1S8fg7m6PSr0k08QrmW+yVoJrfrQMJaCtu9d819vlH
mOP2KWto8kLhLj5k4+JnYQ/NESVH/HuN1K+0GMJtOSkWN6jKSXLKQGNFk3rsTQnJnpN/S0ZuBbhn
Koh7WCxwmzCEjP1ijYO5WRmsXHrUucIjaNV+TgkbJnxy4hDUzLxCfF9Kb+xcNwDUZ0q/l7QMm1Ck
6SGUDruzXppHu4vv5mQA7etwMgoC4Dif+jWoSRC+W9vG+M5ULflEuLnLfu1+844goLeQAwdJgxqN
wtK1jqQav81IflHRZb96ydlc5aZ67SETnHj+6nv4Z1+pPUaHOaJcSO0KKZ+hKq8RlYHxQg4vtQuV
Gs3Eu62c2Td0d2BlP3pR7LxEI1NiSztgazxKNTpbp7LDXWx0QMunwSvX7FwMCIOiReueCd58avpq
q6r4wn236RlLa93AGE+s22Ht7hwi0DZ63Nu7yLDdzRrGJHyU3X3paAPDt/WzcsRdknesLHsWbDVp
qVS2RehZ1JRbGPsJwnfdZ0tCfW3YfgcIAdLCjhIkOZTdeLmh3XcgrrtDFVvZkee4QPBjTvtmxPap
8+dPgl0qlQ/ONLEQwzxotvMQRzkJJKErgoI5/aVCYgawwgVstZbuPiEnxiPtCeX0rHPIxfMryOFy
Q6lDRnI2nhHmGx7wy+9sRvYSjtB1ACr7RbMM/jwzU1U5o5PJbzS5BBrVBjscBEx2nB2zLvytp/Wx
iVEuhTQRW7EgRYzXJjwsk04Yihu1XpGN+bHPugzYXegeh5oUWZIWhFfFzEvXFeT4bLDeIJA6QR0m
jmLm+TaZuOxHxujnqBLMBSXb0kxrv4jkszY6SywyEQnpkCUq/hXhUDNA1oXby4qU97mjbmBtuvTT
p6br6aUQwrxyEr+VfdM+lakk5rA3qLQWlhj2Yu3XtZo9/hAXek5ExUh5fK5Jkdy0bl+A0IR7j75h
A+X3fugc9+Zwfc5jQ+eJdhEU2F4FIG1yZgibTeyFbToHUEVee84T1xTqrGNBoQMjRwc8FH8PmUF+
LWPz0Joz5KlVcIBWQwrqDzVD7ZZfolFkysLD8ey5dM66YYVXx1newaYWe4a5RzuckN+ZPlc+4umL
XNpuj68HP0IhbQbEZrULLeLLUez5ktTMoLW0Zg/whsWo4bZ7VmwvlrliS2wIb3a7PnDcOH7JRZZ/
uNElcXoel1pNDv8SArMSTCyr2M7YhmmMycgNH7njxwCrzpmZ837ualjkRrh3I34l+ljh1hF+gwxX
6uWLbFKuuChBYNs0+4q8al+bhmBuiT+BmchrW2B2y5agzczXHCYcr9+UHaJmGk5i6BEf9n8wRQwu
RSoMQI7bDDXnbKeBkRHsibapDKKYnU/h5s9lJFAMUOaHRbhvyQUhfrFPPYLyel+P6mMCvtsTk5Nj
MWozYlyMPBBiiHdrOmDdtvjwnPkHw4ihmvQlziuESyMMkP2KYBJv9418rJf36B7afbYOhAwWfbVf
0i7cK+n2nNzYkIylot60qZVXn83QckhnUmHBHvfMANOfc2zed1ZQdCq9jyRKg4lZOpmV/Y+21sXW
LMyPhu/Ny/UM5xBHw9ktrsP4a6JX3QhTTvy0CbNM0XsgP6O4/pEpAghU8ZGlNZxcAwF0PjHJGZFb
lOpn1RcfwjZGvoRO2CiGF3hsxraih8g6kj3kZRrcu8RRb+bsfIWRmxBr1OVeLtWpZ6YKgnG+TMx6
ti6SkQ3AZWxbKTEAZbsezJq3UtRE/XKjIwuNtfkEQbaHr9yg0TCcGh12QQsxID5aI5AQlqwWdj4t
eQMDDgX62uIUaxr2Ftk/9Ar0cdqPd/rav9sGa0G3wQgUlqxzHDHSVSJGdokTLTV2mlmVdFs5Og/8
drqAnwKrT+YmQ5xFfu6sh1VJH/Kwtbf1vmd+gD2oYwhGORHr+7iqWGHYS08Xq8YfvBF3ScQ2A1lE
b6B/mQwXVhQbD7Qajs24pm/8cCzHbVp0p7x/ddws88axm+4N5laceHjxrdt2LZRkXcTsxTXSIaC/
FWLTwDQ86cXMHikmwcXoWhoVUhSQ+EauhaQIKTlp9HrTOP6CccmbRXMPZO1a1NMVGjRdH/em0+Ae
c4ppG4b2dOS8iTx7mv8Y151GkPkF2FcfKyAFims+J6ZxiZnXEFwZD55g5rdZl2bZknLqEEdSWXun
kPUNnPeI73TDe4JYFfGWVU/ZnpXk1XVrPCadU3/VBkHx5lgndzj9470Q6e8ENjTzqLo+NCvbMleu
zCgYWG9nnOobc+HILKWmNsVcfozxRKuR8qNLekscdYQzR9SAKGQ68a1rOmeVVa0kmeO9KmvENkmF
UL3S0TslkmjdWOmdn5pgDIakn6/hqrnk78I7oOnILpTxt47UfOLJfXCcIViysL+wUReMPqLRh+vE
j2aGs4rb99muw8tEKGVYyW/m9DuZiseCjnzf9MmjnMhzoQ97bOPePBn5cliK6MGpSm2jF8hc+pbV
QvSKTuEnmV9ZoOewgNq1ardWAb21MFoyigyOQwM0wkGFD62dF1SpM1VUUTwYZcun4ZSQLnK7WWi7
OP4v7s5jSW4s27K/UtbjRhq0GLwJlMsI99BiAgtFaK3xNf0v/WO9wMyuYkRmkS8nbe+1VWUaq8ig
u8OBe889Z++1TdtSuoQDlXmBi88boWThpS0Y0OW3IWAyG0KychhJHHMzzghpT47AMD0MFknEVY9s
cyrQkjUh0cBGTcKSkZ2sKNZdnMPw+dWeIcmknsD87o0uvDPGYQOMZQC8F56zSOl26qIj+Jasb0WI
sIiczoF0BcqL4Ylu7bYJxtMiDtdiKBiuUH6k+fjSGv1Mdyrm6Q5F5hNDcm3G0Q20qle1NcRNXs5M
W0xl3samQlbHEL5AavfHiKsgqwQ5NcqGxHOcTCoehdlKOciQ/QALPLzCJcn2aQpPqP+esXafaU6r
Llcxdoew93NJcGcTsD1qeghe3RUgsXvaEriKcTTaE+gK7MQhT7WOQAZ/L9vVkgabdC5OHem5k/Ew
l+U3jIqsRYaS2UGUny2dnFcKu+wsW7oAJjirUW7TbVnk0KVLjOB3bjdlhS1Yb9GQ6rPEGYMKL4KL
GwoNiKjuos8Qz0tp/THJ3X3YtP6UyC9znrZoX02OS6pMmzA2tmhcaO3RCHPYzeHoZvniDLN5wu38
zBDgNQIAiTyZijHqkrfBqJiCT0vlotLpKLYpMYlETrGbwTEo5M4Pdbji+B1340Sq9KL3V5g6aJOI
deiVq14Oz+YNFsjEsQq59OZZB1AFWJEeJ3PrSaIxjDVmhaULpa1n9Z0wis+pSjEVTDgECc+759hm
udxqBu8ruaxL4Qae2TNIxzejmNxQsvBcKgyqpTkmaYGGjFMZcoN0wHgHADMSo1IhV4xIBxjzE/To
zJ1WuTEt69iJpeJK4AcdElVEd2zkHeLPPYZoWqT6XCFcQmFWAIm0RxUuOwoQCRMF4bF6mZJqvwih
u8xEIKxh3shhhXc1KA2yPrQcoS1EBgNhn62XpFUOBe2USO4eUlmlFFA4mAeoQyq6DTqvJsTsallm
bkMeOlvIDBkh63yVNZbMOxU3tJhuyFRPXHysa0Q2Jmp4lYjoSANzx0r4ZiTDTqjTD5QRbCcSWRXp
rjH6l9AExSkvyn1syHBZleg0E9rcCBHcsu4gyUqOsskki6zjOtLc7k8petAtmd4Tm3eCnWbocxcM
6+yThGR5Fh0sx5BV2U4kNlNjSq/pWdhiSTCzIG2xiuv3SZQd5kp85XQ9bmLxOEzDBhnymXH9HVmR
yKeHcG0fB/uJArvNPqDjvmGh3Efa8Ngjp5fql1i2Hsy8f0aGrd/nZIS7hrEYe0lkLyrVFXMXkaDX
4qCO5p58DhGpfK2pitsaxVYyl83U6fearL52nXSfJm20ZcbkcrVMlImUA+WHSZ1VYXQPlSx15WZ+
7pqW/SKRHzlKIveZZM0VamyINLlStwuLxuHWd0dd2bd69UaUJJ0qgGt7pGa8AUnWdmoNO5OjhrbV
pRFP1FAB0qEarPPmau4F+vPZrTkqV2YlPGoE8trgykpPFjsGFRXlEOKd90gk0ywYBL6H/tksy8Ex
hx5DE/lOBI0HQENiNPuNMOu4OkzA3tDcD7TXD1NmEUdsHTGoSk5sLPCtkNfJZWQRpMDumBtoce1c
qD+MZZzIVWsixPvaSTVk0m6C9GrqO2YzMA6lPrwtA/VMisiZ6JwzheDkwW1HGDEu2yLXTl2p4PME
rWBDr1edbNDxBY9dvjUpOYgVICDKiqnVMNdeDT1inBwZlUKMtNvHrQuOEptKAcInqSzCG1sDwak+
ImExW+s6ol9Bn3ssT1ndvv792fK/1VJ8Ghz/VJvxX3J6DF7k30+Pz6hW3+LqpSv/8R7/4wLUz1vJ
6Pg7bW73DtFc48d/nyQbv3GXwCwxgG/gpQSC/X/FF/wOdE1URQyFvw+M/4XVUpXfDI1xMdYIjMkY
Mf+F1Vp/S1YNgoEN9Q/i1t8YJcPw+qy+wIYDX06V14BeS1Rl+UuCtBHRDggImqeovaILTKLb4Upz
SZDxIydxhy1SVeqHwg5v8PPsR69wKYE2xPTO/sJCPM724T7EFp2XzkbZdN6Aae1xaux975P7l/jj
I1ax/eDBmwy36MHF3qXGbS/vW49ktC1mN8/0l+Y4N7TRoF3pWzm/F/E0ovfvbCpkBwVefjFo11Vs
D7yx2Zn8wTUlb/IDzOTPmts7Vz3v4gpkj2e52Sba6V60id3UxkpxpYwOmt4eEJDd2/e9HR3FS/kq
24l8HE6DvryvjvpG3lSu9nQQ3Iy/RHDRZm6bPUFUr7EfeP32HgzKjWLjoOcVOIYaJ/SvyjHwldiL
DVu8Hp7ki97p7avAaT3pRLyPZt/vr+7vLfvisP6P2WmO2a71nlUHpandHJsjLbp9iuXFPlAu2Y/+
7W1ov2JvPOKj9PJrvKt2el+T74GKj777QdzQZObriBcCIu3+PvILugr83Yb9HNu3XCs72XVux/83
ucYbQUe27rAsvjZPipteQ1e1i2Nuh5ezlTjxHY4lYrCceJMAfOkBPBgFq8pV/bZsxB04zMM6r6NB
rPg4z6D6hkftKj6HTrVpt70tnbqFqRlK4dyTT0x0euK+8GWap9E4N4+Ln7mmGx/DHffB/eShKXXJ
wtlDwFEqKm2XiT5VwXiu3Sw7Y0MRWie9ql7VkXGM3X9UJ6BO6ofm11f9BoCO271RahGCfECGDVNG
2z1PABME4M3uzHdNxbJ8DBcaWcCb1em/4Vz5UKyaR1u8w97TceEucCDLXvNMEzJz02g32WW0OxfR
7qmZdtG3fiLc1Ubpn/iouA/iDofAsXman0emWcwFmPGCdoNxrOJbCNnCXGnc1KJrHFvRG4aHBQ8o
mR1XiU0K5cZ8qC6io3yh3DTHcdPf6cZZeLVey0V0RZMANsum4uEX4j69jFzhhITVSYSLcfREp0kZ
T9mi5uf823T4dQMenLN6tRmPxo46DSiHFGHux59Pz+VCafGe2WSF9t+YcVKu4cMYAbnc9i8ELWvH
7kTXrilBwuxhRpTRVnGDfXROdskRhUf/Lbjir3RfUbna5/Nxz/uvHfGmdgWWgBLhBCXoIxUlaZir
bsmJOXh/05/1C476GzqGJnpbR/BIifMFbjC6KjHt+zfQJ9wD0salrxM5uRNgSMP3bHccWIh+ROL8
yF1XE/b8IBFw7GhPLvPm4EZ8S3wb1a+Nj2arYhl2BszOjvbGBwPk4Ud+75/nrWzZTpgeYBpwdaDy
0Cu+VE7BneCn7voEi8rd/BClLiCj9pX3RSVbONWjxrphOMMj88JzeJjedawGH8IrDWJKAk6hreLX
01bbFOFDTUk538qKK23ni8JXHX/2Vrm33e0W94TB8vAq2ExwmJQfkvf0Ut9jjtZfEKjY6UdQcEnA
J5lP2Ss9g2YrP53DC+sFDgad5eQsXyvn2LpTkt0gPy3zrnOkK+VCfjKPVdOBXrLH3n4Td9JyYZ68
xTE25iNxuBdYqxzsvK/yeadcbwxHuoy+KZfmeXAY690o+8t6h7jHZyghhtdGumMIqd6rDR+ouVwb
ANvUZVn2Xl6iLV0eayfaN9G2PO9JbHUevMqO7MvZ9bQrJq1vzCXd0Gnf5SO/skVXfSxenhQWc3r2
pGn6nde7ox+90IK3KexsyZm8ycu2pER54/FS9iXnkur4vo1c9bTs+Qh2PDj5rjwi5PfME5Fc/BFE
d3ZlDw6GkNC2+DMoh3Q7u9T2o8sb4r8PR5LqoYxuqZAsBXGqk17oTykB8PvuG5ZMfpl9ezI239/F
ZXfPkY6ezgYW9L3hEYTHCZkJf3usj+Qfytzk1KnDt0Tety6GcNqj2BN83eYItX6mfMcvj9ZmyFhm
2Kq6Pa7d4ESOJSoaadPPfu/yM3SAN5nmC5mLIXTi9hQv1LeQ+WNFTrkXnrXNE8QnPgO2Vvw9ICc3
3JWuscGa6L4oL3eJnexvnO03AS27Kx/0g+nfYbLnYOkgptBeUMDviPvaGxfSZYq+5RxziXq/dmtX
2az/QNq+MoAHPbPH8vaNDce/8LZ4SXOntTbtkTdlPiLQvRyPSAEIEh7t6MKqn2fM7u8cxA0wVyQC
qqfAu7Jcpk1kkmwQdAzhVsUcy36Y8ZZBwyhUtKZfCVtl2OKK6kQYNXvdEuy/X07+J6SK/51EiNZP
xbvnl+yl/1Q3rn/+97oRDCKFHrLYFd5B10yDwfgH1UMBuiqLMig8QHOWuGIg/5AggruzqDFR0oIL
ljif/RPqATrSQsgLxxdpItJdElr+Rtn4mQ9JRJIETwS4K7xY1QR2t/7+D2B6ZHFBXpbGfLTivHOl
xGBhwXoKJxUE+rAqaCtl9tRYyb0fyuy/IERyOX7UCvPCaCGhU2uWCfAPKeXnFxarkA6TNDZHMyIQ
b0B05yiCzBGVo6/z85f6IrH8/aVgCiLZBawJUf7zS9Hw5ig8FpRpgOuxM2PWmvDF/OIDrUDDr5+I
jAjAfKgvRKJkvig547AFKpvV/dHUhRaijklgjahlqKT0Yd/F4uiDZZdkD9ma6XUolMgB1AkfcHjT
40s8RZI3qq2uu4tcNxthkelloBjAziQvhnyqpoYWSoi/+53D4SX3W08uVYclXxpgQaV4yd6HOBKe
DMbltrbUFtvxlAyXQ0NECDCBaL4m9E2+U/uxfupCyTjAb3rV2kS8aooCNP8wMXCeQQAV9J7y6dla
wKT/vjJwRAw/yr/42v/iu1AU3YBXoyq6Kn3Nm5ClNpcZ73fHdDR63xpXQGBPtsrPv/GVavqDEH39
xhWeHm4v/lHJQPj8jetEnITtaLZHbYnuB1bY/jKqx2qj6OhPf/5SX5k4v7+WIpN5bimm9SfSaQsG
MtaqoD0G+EbqmYDgMHdryKrE2mb9W5j4lUwwFlVRRZjfrDV0XrtNy9TY7HrXbM5y/5KKZDnX5Uco
qF40mpvcOintOum41EhNTbMZEJPiavm9qRF5jkJwRBs/Kswwz0O8Fzunaq8DEaWt+KzGD8mwh1WV
UbVQyEZQJsNUpk2PbyTpfTL7bMRJUoT5XSfPEy7IfJWmnWMxzEc/MyVXs/4RsPUuyWGMr8GU+5m0
ByLrVNJlbszOqPsKnmWZQPlRf6FbezJXdkV/3STNLy6usj6af/oiNUC5jM0xN2hfWJx9XBQDqVft
sYxiNuy48HXCifwkLT7idB1XpZhnZbziPrrAcoOHOLqV0vQyJk3V14JIcPMo0A9lg6UrD5gWdP0j
HCV/UD8QMkHXSFSUH0PRXJH4HJ+DpGQakSyHaU296iIqZAneBeAV6T2rtG6XGtpwsMrBuNBV5o6F
UEvY87PiRkFcsUunmGi4HDQAJMZo9/MbTWYz+PO1oAGxclFlrgdbwo9LdZrIYpX0enfUWpOkA9g2
PmvRvF8qzhBqoQzfrBFBLJMGgCdDrjyGbSHv8KmiT0Bb5AwBEOtYIuYIAwaFg6kqtiQOllNoCQdu
FprtFLT8zX2ae6rKsOvnH0D6iwVS0ehLiKKM48S0vrCIGedqaDWk7pjPQCiTLuTwASpq0zGq9Frk
QJvMnNMDM/sJ53X/YCTyvPn5e/iLXUfhdlJgyZrEIxhf7ifESYOYymmPxoJDJwqN5CCk+ONNLfgD
c/ZvV7q/fCm2VZn15zu56/PXBbqwrlvYDEeLnDhG2HTIczkVn6J+iH51Zf/qtdZekiyDzwXxrn5+
LRGXeKv1VXvMKrG7zM3cdJUkV65GdLwHLoZipxG1rTFyHsWuWnk1WmxfAxC4NaJaO819qfukd7aX
TZbLx59fc+nPq/FqBNU0UaTOgHX9pTEVQrsaW1Oqj2HDqb0FF2hrIKdWDlCFQGVUes4LpumQ6/oY
1DGH9TGh015AyCiIQNroGd1VAQMqxJZBxIfP/PHnb/HPVRDAezZtA9SLborql2JEDcJIl0H0IvDu
ymvy1EovSqdsry9NsTHmCJV8uyAZUbriF6+8fjOfFjiVAoi7ca0XsDCuvpUfH+o6FKXeIGrlMKet
6SGoJvuoN38VBPTnV6HAo6DkP5hhREwrn16lGqwKCm+iHojinnwxR+uXGKgxf34V//Q9r81M1mmR
xPt1uf7ycGFhR55MgOAhnyU8K02zhTUp2RSy9B9oYnx/tb9lFPz/tGWts7T/+5b1xUvWvXw6a6x/
/o+zhvqbhqpOwQfIM7citP951lB/w67E3UYLmpqFALV/njUUHbY2a6LF+mGJIinA/zxsKNpvJscS
jSQTDROhqph/57Dxvdv94+3O4s9xhsLPMFUSIEg1+XwjimOYC2EqMHOFMRyjSZdH1e01xJNMSAvA
gvH80inKWcpecAGY/V1fbiiV0bZEV0DvNgpqgSk5MuP32vYG87ddtlsIffTFt0xnV3agF9al0ySZ
GyxbU7paZKpo7XGpLnR07+tLj9WtPG1Q8DvDQaje4FxZArqLbXinT1ditjEajrYUBYYTTcWOXYo+
p40fmK5S4JboeOpsQ/9OZ0yZRc2+5P8yMtHV4x0RoCi5EG0y342bjyxPXFSzttieqxCtnfqhlmdY
V3aM4m3Av5NW35aRjoT1OK+j2Lx+BRd06kSQQZTwagpSIdw2mnIBBcOPIa9M+aOZvhoa+osydAza
hGDqbB1ZgRSQam15zaw4YvomVyxl2g22qk00vCA8I7kp9KaAI8iMvFcZy20e3FtD4UtV6OdldAhr
WnvYCKRJ2qFD4CIiW5MGvwxXPRsdeKPajghYpenbNCJRJhfbuJrjZ7XeDdGERPqpDw+EpkNKg3CW
AnlsLnO6i4oVegEHmTF4o6dBqLKtydtM/JCWNxPsq/Ui6VgIEM1JOU6s+XVl4KJKOwM7ve1NgM/G
VmtCr0nTjdgyMDAegUjsZgKUUS2i3CToWOsYC7aA0jYBw1amn2RbulaROeCmNqgTTtPa1iMPa+WO
p4rk9JEC+6NGPtR7TTV4BkwUhcFIC5aVWbyYjV6E72EUQMSa5JnXL0UWrrIGG0+BIx7GIdrHUQvO
HUs9CsFhjg+VKDtLeaOsWrR3Jo24wEPcRCPBlrvJVO2meRYxNMmE5BQaXm86dgKNnDFUNhPWUl3L
vMIIGdjjI+OvUsIWXtVGKEV3sooN7u2jnuO7CnF7AKuqCkJJzFPVaY5ieGGMllzO9qF+PwxP1VLZ
eXaRtQEflPfAk7C+Yqg9S33vlCs5r3hK18YahAlR2SXxm4GYtGpmd4CtUvO0mWirwnpxB3pgC3bB
OQBYBb+praFHxUw6o1XVtyJK4KhLk4v4xy2UtzyNGYKisZ2KGVBGiKJppgMr0SOeXIoXpHdnHduE
wORbuqnS6YQU94eV8Pz7xvkpYOZLkfz7AoPPExYqJH+RuJpPOx2zY9mKuri35ewbxTgOgruUrv8Y
IBIZOVmfiWnHzSS5S2Me1TrZzUbuSUPkVcvkC8G4KbPAn+AHDYrkDyHuM8a9QeSDV+XHwGVLr8V0
vUDfNd3uAwAEBh8UUbUjWdhaZvSLpT8mNLJTy5aHQxldL7VfGgKkbqwVJupUHFyG8oz2VFbgvoj3
1jrp5mnWAfAOJs84o+vlqKvvEcqVpBAOenuo0cxn7S6JXhTLbmfS5lOYcbeQRCCdtg4DSxvAXxtd
r6Hi2q/CxL6nE/5QpPzpoq4b/w9Not5AMAPfEx9Hdid26VktEzeq0ENNqZ0Xz3MlQdR7RIiymBtp
bjCl5L/4XpW1dvj6FlRO2d/nq6Bxv9SQRPQJ5rg6/1LJgD2AwCNyYI6FLWop4tJfUaPlrbNEhqc1
HpMWTb5W9V0hPNbGbgrIrD2xVIjyvRgfeeqFeTdph9DcZFgT9RhhyLYSEeD0p5/fjl8qovXCQfGl
/jfWd8709/OFk7hjAAhlaNes1x6BTS8iqTOOc7r84vp8KWD/eKG1sYLCRCXU8/MLwY/IenEksoSn
TGZel9l5SNzeJkY4U//qtYw/fSyim+hWUkeQ24lrUf38aiMaGLhgUW/XwtEs9GsjkHZxO27x1m8H
fXChgboFQkopUR7HCnqspmwkbQcdXSNKIB0vMgO7ZcE4OJ2TuzWfQkoz8J5MIrL8AU2bG7LPRwKz
VzHfZjDAEnoqo3LPgZw1uHvHAOix/jtWVu/igfnvupr3eCbCy7F9kwCNddp8XiSXU+XFBMh3Oqni
VW32nsLkKZyvGrCBHKVcuEezhgRasZAVIZ81UrgBDKAQzYiw4cHKPXOS3pXidJwyzBISS8k4eUaT
beXwPmOW1Uf1rmrCVT+6DTMPAHcunMO03TfRxmwNpCEogoLJXaWzqLvKlUCAxkeCnsSGaNaN0wW3
YraLzYp8pq1RXIHfZ1Wv/BHNvEQ/FjyMbRD+2vhj9SBo9+s2jOCGzMKHSIWZiXQ0yJctyBWUezcV
HZqVejuLF+PEYG5+l8Rjatauvg4NhNs5wfSQvc9mvhdX45G2n3vkYdY3U3o3uAQKKGe8k2PxQlQc
3aOTIdE2PA3dFrBK2l0P7Bw6oNtaeAjTASnt9x0gLx+6Ho2lqTkiisheqJxWPo4Sx9AUCwL6gBJ+
rtnDTJ03izK7elShtINJQtHWmQBmJrdF7y+CrBewAKuMeFQSE3ULvBV09kXZdUt+a2bdJkK5ZUOq
cVUccZmhbifM822XED63nfnwSlqt5FSg0/AmiNqqee4z6bAwrJEUB6NxRIRDJjtJIHG0e0tQVZJZ
4Sk8JyuCNGTv6zG9hscstMj4ZTZLbcbLFRGM5UYlriwgFfQ+Jf9j1PdyuykUkCiaXTDcRZIFMsUb
+npr6GfgbyzlxnbdUjnSrlpXt6KQgay5FbHnAFEk8+hSi9/J5riaUi/A3iwl3YZbzxdTP5cfTWkB
XcSP9eFWmdQNdFFnwJRtUjzO0V5LrB0eb3s0dRu+KaZjjOf4K4v2epG1m0y5G7ThQlEJ5jb0vQQQ
ObwzIzhIdATaUHHayEvQ3KcyTggiTPkkpnCOAsmReqxyb1gWqL7AlNFaVMU9BCd3CGJ7NHx6q3tg
Z9QwiSuD3R916hHdM0v5moBdL6vGncSYVq6+leJW766rhp6UgmieuGxyBkbEVCluLit8jAdk82KC
hVmwy1LeRdaZ8m80PxY9d7Cf4muAB8cWKd3X5qnX6F4tW4WKK1fYxHOLjVq41eKHfroVFXEncHa2
xghQDl7TIXSkonMa+RSIgmdgDejbN3JLN636CGrXiazIncdxHwXhzVpSYkLwemtNaEANHw1+VL0V
7UOVVluZWnNOT6ou+l3/RDr6HVgcd0H6pSPopL5T2q0QwH+D/3U/GOyUTQS6ElQCpaY2OwRGYMsE
8cdQpfBB8ZOsKNrl6k/MdawhBrfqOUt5XibulRmuEBNQOmDyRcgy2w4PuINtNea+BPbfqYunwvJD
SenO8mMp7lsB6wrPPDDfqNzRM8Uc1vmKfJa2KRpzXOBydF8L0Z6WIBjI9N4aB2/E62PG2urkc3op
OxkGLvN69kEPb+ocIjDeDGVmdg/JJI/As2WxPWVEgwTtqZZMJ9SnbWLlZGXtlIa6RYeaovMYI8to
ZqLG6h3fFj7c+z65k4pvBbWSQI6kpmNiFdVdMFM7Jfcok72llNzkJpveNY49NeGTU07k0HwtCDQH
52Uf5YxoA0wTUXMltNd1uuwCmZoX7ZzeqI4eb+NlJFKBoSlmBpnA9kWZPLO4YWtoJaJ1u+xWHA9R
w12a7QbzQCSlNCI64a10JWMv4ZwSoGtwXgnD2dMb3inacVMDL6C9wVR3TInHViTTj7uVoek8kZ3M
y4GQ97mRYAM2TijhQmcfSjnZmk0Gww5Ph/GgzTe5CgW0xViVlvvEfJcwNrDk9YF04EC+CZEzRYhy
INu9mst+sLajysBYgzUoH4LuLhW3pPva8C7TYTuIT0AxbOyFdcx82ih2mnoirmTCuD5eNYIbD9sQ
VWwAuv6oTDeIZ+tgu6pmTeloNJUrd7mDlG3bIndphY92egw4e1H7WLC+wDKwFhyqVLMTfTPWz0tx
X62vk2eXoGufhQAVjlY/09t1gr5wkvu6bF0TCjTVvd9Ot40RHuOZgwQ3rSUiuE2QF4Si00+nlLTE
EUKnUZEXXBmXAufvbqzJLYQhPZTPZrxNB9kVphpIIhCLxVc5w6YefKpbqdyV+uWQPg3GsyRnd1Kj
O6r0LWeaPWNwTEp3jmAyTNyniN0imIT4K5dIdpdnqBJOuvhIOAIORFFMiDQ6zMAjacTusSNh255F
NF0GC3jKSgTOy7pa+MKShSG9ZLh4j2wCbJypbxGe487Xaa67k8QmI/OMNp1frwJUZESRtG9YTLVq
k3fKdpDuFhwkcql5kxnxsCCFbQZ/Mq3VY/pQs9SPJWYtjldRdTO1x76vbYPArSyojlJ2A0TF7tCp
mmPkWcYjh/tLxaRPUt8F04cgzJetAp0VkZWM9Xdu02+Yoey6w/Mf7QrLoyvBF/MkKGBfLMsrYh68
bHI6sbhYE+wDdH1B2qM45Th/C+fewURLe6GHbs15hdu60gmJnZDm8/nNmfNRBDdXJUWaaVNZh5u+
SG7jElwsIi9zSfdLw2PdMWUZAg8AmqeL0AlwEVmyA6Us5/rAyIAhCrYwZx3h6ip8Qg2JdL0UF7Jc
eXqEVJotJhvQfg3s5+SSlBacWhEzV7LvRJCU1YzcCxsUzhulBJbP5sukKyVsGn3ODCY1F6dLYQ3D
pq/SBd/qKXdbOYMZC5/DOE/WvtIb21RWigafRXEAWm4go7gGLZ9U1jZ5Q8Oy1OwlX44KJ34hSD4G
USNmywRcWm0aFGhqy7hJNC+jtUpR2lMSTwjTRDdWt9Kc+zMxRlXG3SNWF2pYkoQOXiYo3bS/X5Ol
+zbx9IA7Fe2ZoLh6Ml1mKWVnml9U3SlPKT/yxpvWU+tUvDAmvsSzvsMVF9h5BN+c+V3ev7csmYOe
7UHt7EJwnqY6clxtnKk+LzN0WxKiEn3ZMXbco3M2YWoaev6ukEo1sOzXhUTT5bmdJl9mZITtDJev
5gYwjudcckBH+DBUbaaNzoCJtfI6kTHCgjVmwlkR+6r+lJs3PZHeQ8j2VzxyN6uBI83iRgW2ByHS
TQUSuAlpzILnVqIyEfKtOnNULhd3LO8befGh3YBCvVuKOw4FctX64qL5BDayhvlN9RJmyICGlTj8
GDbpvleJZk0eQ/MxTykp8cuM84UylQiq2+wkjM3liHZu6epNLI8bmnCamu1BPbp5EV9/P9X9rc7z
f0Ld8p9rTv830sAgL/7h+LtGdP8hlF5JYv/xPzCJdf/7f/3j/SP7x/1LF7+9FJ+U1N9/+o8utfyb
qq1J2KSc0qhmdv7PLjW/o2pgsOBx6oYu/6tJrUq/rUJpwFsGMaBrduo/m9TffwvHIn+eWcIqsv47
TeqvOg60AxAdiZZQVm6Yzszq8+m2qwiQo/Kl3yPiJ+ivYvUq6F4C9j5kVm2x5SY3phuRfcDanng4
rq34JCu0OdlwNJ4aIYc+TedIsOjkNLdFfY9Zh5TVaLwTF3QI5x47c7KxkFkkE21k2kJXevlmGpfh
RJT9tSbd/L+9X/8rqvpX4ci/H5Fcls1ArvvnKcn6I7/ff6vsas2fZhRhrNNZlQbG74os9TedGYds
wZoHmEhsEv3FPxRZBj8EqQ3Xo6UbBrMQfugPKJxG5DajL82gJ2JABjT+1g24zkD+1eoippO5CP4i
misUYrL0fZz6Q7ctwFRJDhLrpDyl4psuSNVZLzWjwdy7QoG7vMuP9QRP6ocr9Bet07Vp8/lldeyy
ICAxMTAoNL50ThfFmEW5WXRXzYTirtIkHS5D0f5CxWCwZPzpZVanhMJlZDaufhlFWkUv1BDHMSYE
ef8AQkG40WahOUHGJRrIijX5ltQdWuG12JmQpPJOvSHgCbHFULdoP0t8QPEmr3l+yXbRsQJLxLzA
Hejl8E38foX0Jps7N5umTnbauCFHgj0gyGms59IF0WxLR6YGkYCc82js+HgvAc41Na4xNevoS0jy
QMRNCYgYCefUw4gxrIyR6aCEUnA5ET73LsZxTjd/LEn/gWQnvSTRktxafQRFuGyTNDyMbTHeELRG
NlQdxeJ9Z8YQyTqpxPhm6GVrkbsBKYdCW8sHknyM9EbJkhGTUTAmCd+yaOXnclbwqS5gb43tgraQ
fkGUUma2Rqo6NQibzCMzTlkcEFLhbq6ruCRyj71QmMMIay5QIwIowy5Unf8JbEXLraDRwQjV6rlI
Yw4weT2Wh3SZ0KKxaXOlYjGJMUgrtJDcn99fn5uG622tgwWlRcn9Tfvw64x9EMmVlGIqnppcRq8P
BOYCWoMGVi3gzXJA/sWd9sUP8/0FeYBMBpfr7aZ+fY4iswxSbGjQ0fDtAvZIyszgDDTR7NdIf4D5
LBOs2y2qcG0NHd63kBjRaEM+qR7hoFYpVWvISaoLaCF5hM0dvSpLaOAJ1vtx3IJclb6lM1xzX6jn
zG8EkHq2WOGdHVqTE4oVhQaHirYF8DIRRRMOeRM4oxSswySURrRgMqG2fAKpol1mxEwYTAOYlq1Y
NccQRSqFe9AjFQ7O3LJAJddds09z8jIczZj7gJItjDmilfRN//ZXteIvaSPzb3bA9Rn+YQWyZgk3
u2ZIMIeHxYvIxd3E2ST4MubqbVxZ0sXPX0/+3N3//ata8+4QwbLFq/KXRUFKjZ7Qw1Byw0AxXukV
Ml/QqOwFqxov2yaGMEfSU+qZBO7clqqCk3jI8tozY6u6D9c4WiPVmruFZhUhFBJDJlK7xRHWOqbh
RyVYcC1YeSnSt+Kn0JkVv7i5v7e8P6+ehoicCJrnWr7IypdLFpIYHRak2VFuljTn2rClQ1Vk2Kf7
abAIpOqAfmVxPuieFot0vgMwKyYsz5znNFdJTKDBSNvDpS2JjZYoIaaqZdmHKh3JqA7som45gWrV
0B/0UDVHxLkBzQ4w3/IpjydKFTRAnMln8HC69/Pv57O8aP16yByUyftjssxY7asKD8BWIa0xlS4G
YvmiwwrswfkptktaiL+4kF9EYutrmQZ7L145Q1qnJ+s29cO9xxnMaPoJRoBMeAvtrHRaOM+nBjmb
WgskwumFaXyH01I910scH0y8tBZRz2tm5c8/9Z/3YdNEFIE0QmdLZN7x+Z2UAy7Shrhvz6il2gvb
/8PZee3GrWxd94kIsMhiuu2olmTZsuUg3xBOYk5VzE//DfoHfrgDurHPxt5X50Bkk8UKa805JirO
uTGWOdO3CjpwkszfGpXl9av+XQCPR9IiCPK4b0sgjf67Pf3nAbRllDWF11J37ieVr9tCEiCatjU9
6hCcGDWVAb6FQ9DQuvIyun+AAQK1kJfkY94oEqA7qzOAqhJALagG5B4psItkkWNd5LxHwpTi8BAm
JdjOKLPwUSKYI0fDCqmjc/yMvoIoYJaLyUF7sCFv2Cs/zAqu1on+PfwEsjByzap1ryo7+erETEMw
8sE9bj1S48wNYb6UMiDGAzkckaR88YRfVgdpGNSO8xmO2nM6dckdBWJChQbCfAk2FhQoipRGQ1E7
dLWZUee9DmBBr9wuGHGI1x0Zctcf9dmKhBif9tUCxUb6JeTJC27jOQoDFeMNLPrgT0Iq3l0zi+Rh
TIEXmpms/qfrOYLXyutFkXU8oEaWBYvAhHybwOHceYqEpxUx0AYV/RbdL6EUzY3BdPbhCrqPwncF
ZyLOTebJvDqNVgTtswIXBe6ezzUW+0nHAD9lNrxcf5jibA5fruVyLuP4hM7vdP9YiJwUOvYhWzGM
w+PYJva+k+lUgcbo2q910OMXTQxnfATKX3+aY5cKXBsPMTC7vrPebtzNMk0cfUXcDdEsrPooZl0A
EcfPGphaWFuqzrd8q6I95IE1PdGKpD3i9NljHQFEqdJs/j36HfAfR+nPloN/bG4hINiTgCqpkmZf
hkTh3Liz41YtExx3ZgmPe/OQaDl/ty3/fN9wfMOhyRxyocckzPY6q8SzTzQ2kiFCBuB9ZRNG0WZg
fVgPMMtnNAd58Z3gpQTXWB3M7jqcQgHNyDHgtzZ9n3yAnlf7d55TwQhociOHzD95sI6v3/qF0cTr
Reduuba9nJ+On2k4NnNqDwktc0z2dzXlctA5ofnRNJrqPy8DtJhdHo5cRGtLt/n4Wi4QUcsc6QST
36c/U3ov71IZFT+mKBFPvmyj77E7u4e66OZdry3/Z1JW8oZw9cL8sJwPGUS8LvaQJ1/P7MkRBQi1
upQVN9mNpqxeOoCVe8fVqF/myAc9f/0Ri+VvnoxbfrTFFplpIuC7Pf7dqWk3mVGji8mTuHb2rS6W
3pgpKRaUflJ8Lu0CGEGY58Q2OnCuA9JA0EIt7gS0PQXu1gH6s4uItAGBM+RTs5s6i1WqthPvM1lx
MweH2kw/96CV692Nu7cv3D0HYbbd2GBc+6+Q5J+xXZFAt8w4sNfIYR1XCdDvYu2GqkMrFLqozGdV
Qx5hfZE9yqhkiXsxbWjhBXfzS5N2Uew8c7BpOcAR6m/cnrc8vJOHu9SWkEaaHOSxyh8/XInnKEHw
hQ0e0Xd4D9J2iSeqYemQrZEgpGM0fnCALdZInwbjYeh8SbF0tjO1H1OfZkY8GDCupjjAk5f2CLec
HobFBkU+MitDxAaBda2qn0gBB+UwZKX6Y4yCyLnaABa7gcxMSRXqvOi3JnXLfKUDwl4/25Eax03X
gaZEGF0jbeEK/esQ4Qp6lwCP3oXEVmZP5HYOL51urV+y8PO3oDZjc9Wwj0dDR4BNsurqwrZ2EMDz
eaVrI2PBpWVMeGUwfwqtfvxT2tzYOyciPmwDDq5lvPTpAkiOkiW3QdH8W4aK+iBJlX+dAT1+1GkT
u+sSVuydTl2Or3MYFa9Jbbi/M1B5f4RThubWNMFVLMFL+Y9Y55iWJl2ytKFYI2+OuOicwdz6E3oF
I7WNvRfGeIaTTH50ZYdj9/pAvPDluqx7QK6XEo/jnrzoKCIOg2oJ1FzH1O+S0DbgiSO3y2JdkkQ6
WP/DdMXquiRzL1p/5q7jkdXWfVom4OXpjzvqkxomVK110u5I5LVgIsiebfzk2TuOoPqX02J9ikXj
3FhaLswdgCkEe4tl5mBXc3wT7GZkStSasaGMIHd5XagVse7QXEY72Ygp+D1OSfxRaNSADRTUG8/g
bLtM+WFZaFngWNzwLB5f3S9pxmeWH27ACSVrUqyqTYh8/xcM0b0U0XSwycG8MUPzZfBXTz5pFy+H
C5oWbd/ZfOkowwiYNYwNwEvY55bsvayCktLEIwCwnCMTR6sO8BrkvZ7YwYIudWFK9dKnBcIJfww9
l1ho03jIfPA8K4J/LHcDOHOEhzgn8sWIuyzdIEIxf1ZZToJ2iZxFE8MUMqnNUjEHAPEy47UqsgAh
LPFidzzcBCqjEyQfwcZG4LzToDTWTeHDVgtykxaJU8xNidgS8wl5hEK/CIeC06rMR7ALkaE/V40v
/7RZWzyD6U4/6CzBvhT5aYA+Nh0Ru9aqCp9hkNfx3gN8/Nth9swh5QzZk+yM+GeX21O6hVAT25tO
pOykhzYH2TuEqYX3q5vzdxjxWNf8JMMvvVhNrY0knRBKRTDPwX0/xMN35TmkQ5FlZX4PBx+0YWJl
lK+buBp+mk2IJZssV5+AynJEbKRTlJGtW3cfZw10a43yuPlYZUmLGLLRyXeiDirBEbWm+d6RiPYO
5alvAtzLEM56deK8r3TXpLTOzBmm94iOnZijsqNYNnUjAClIdsiXWlfQ1+5Daazdzs4f/Uqpjpa5
Z3xLwiT+TTg10CAiN9wnCGOAAvoB3HJMJMAfsx9h6nXuuDDUTOdNZOhhcGDK4sMUt+7nmjSED0p2
zSfCsoYvU2AX9YpgPhJc0zgrRybsgSCOwTLIMShqI/o6CYtWYtobQbbWTgu4KafURbkyqdRXANCu
3iWtcJ11G8ygMeyk9F/SkqC11ZzWxjvpELcIiZtdF+Snit59kQbZvetOpnmXVkUKn8QZKvQopThI
uEdgyonESPF0DVFHBfz/V8k//L/v5l/57IV5czmZIOqjiB1QOzv+hos+z5yKcC/wHMr/kvh59uQT
ib2OVN/sKWIFN+bpC1/vcsQmE3cpurMbPr6egA3uVY5GZ1VjUPMLBWMsgvVYlADfrv+088LC33o/
Gyu0wbgg/trr/tmbWElkZBWCqU0bqpCxSnzgu3L0jcOQYs3yICB+nnGNZvtySIYHtn6aAPuuiW78
5AvTJKkxPFxcMjSy/JOVwq6kM8uUSAyf6HV0GEoM89bKDKIxOuyL4Va0XQk9p5lIaLj+CC5dmnab
TZnNprUVnOxnEaWIwg5UuInhGN8PhdvtNAWyw9j05f1cTABRjDG7cWi4cNzxAWshf126d2eHBkPp
wanGnCE1Wvawjym0szrMKTqnoHGYMYNaufDuuwAJdZvcWCAuDGjGM7+VG+Am/i4f/770yhWqyuBq
R5jmfiWqHThNtR3Y6RSVIY65+vX6M2aTfr4i0b7BhMcBxSei62RMW+ZEPB685U2F5iPZCTWbP6Ks
0wN6k1lNd30wjf4GwX9UboLRDwUR4DADnntl094PZEV1K5sgcBNXWf2YOZeQfeCaRrDzzWWWIwad
hSKb5qhY54MFhCSK8Mp4EI5/ll3PZlpRR3yX28zlG5jBSOzYEld4yyMVrSq0ZmpHXqH7zfQspJWW
P7IckKurbRbtABIMW1m6/HOVfa0QdHQbmzXfXhtwD6H91TR24RoW0UPvUbbYutKnFhkkYQsk1Z6g
1nVRzvQ1pObdZAiQM6T2UMxKqIkgppvCdAnZHL4PpevTZCIwmHRA4bT8IGCkqyCwqh8e8Xp651od
6T6GzomsSeyONWCMMkQQTe3rJTvQHz7P8dS8L4FULnfgh3Dv7BmJeGRYxkseZDWkjnJMG3jKbUi1
vYuNH0yzJAfVhOPGKz3OaGcUamwoB6ZyDSr9JLRVA4gqZYv0jd0eFIShiaLoU5JCo9sMcVi/+VMC
dybXObxNQKPDJ7dNMgM0dz2hIdRCNig1MiBERRujS0rrIgG/owcVPdZAx5+LMKi7jRF2+m6gkMZ5
nnoaZyaVxfl+7j39B0YcVhqzGs2vJX0FanxyAu1UsQTfhw38rxUeVwT4/RxaNLYau26+jnkz/GLm
SUlZzHINRToeazDALOycPiZFo4zlWK2skYxvZh3MIJksx2FPrEKRv7eJk0DnUWs32pBoz18pklDJ
R5oksziIKNVk/IRRaCFLxc+5kkGVNVuzjShJ0qND+FtZCb/ZiZr++1DkRbnXXoIWNx4779uYkLGK
anfpiffsU8nxlHYO+sgs5XNvq3m8cwdj/JlgER03viHGX2Y8Or+igK9pVUsjeGMH43j3fmZXFbL2
zkvgZZtOA25XKPBYlV+92fNMRHjKEf0RHzK0PEct22EFiDFflbOcXntLjw+1Q5INibq2hR8GBtRX
0kblLzGHdbBOG4OZKHHHJX2+qVR3ZxHK0e4mf0LU7hndJFZ27cy4qaYemraD42ojQ2Xyu/QQtcRJ
IHEhD0QYDiLicNAbRYQBSvOsLF+4k7zaWAkB9GvSHkf7IMxWJg8qpby8qylr3NqVX5qNbBrZFAAp
Okn7pI6CiMYZ/Wmpo0ibtCo7Rujm9ZJQ4RbZp+FQ2faaxfdW9NATJTmzNw4lF5Z4uAiYQZd6HCv9
yQ14rZm2hs74thKnvHf6SryLwlmSYBF/vz71ni9vnECQf7C2cfYhTf14M9HWrY68UfqboCDEAzZV
2WwF8Tu/DWcm8KR27F0/Rc6NRfX89+F/EIEt6FYIT3gnv69qNHkGnedtBp/0UqboiXPuWD3Pvpnd
eJTnSymXonDhELCI1OC0xzSNdm42PdUVazard5mLZt4idIzr2dl7r+CJskt0u286zW+saufLKFd2
PSpTS2+GCf/40foJHU8MTt4GIDaevDokQpncrScnRh1oBqDOrr/KSw8VPkAgqM/TLLZPrlfEuI20
UVCoKWqXZcmePziUYZ61gNlw/VIXRo3Fi8PdiurDBA9z/NPIvlHgZRGrJaqkyNa0SPjWNd36CCvE
lB50VMX7rNK39qMXfqLN9k9Cn180Rn/L6f/sTNJERSJVJqPVHcSTWYF1myHvfJkZozdO5icZg8uJ
HFgllZDAonm3qEqOfyOJDJHZyRbIeZtHOASnxNwAIYkmetR5+8dTKY6ZpPRcgNWckzfsmMJhy323
hKDNtUHSEcDuimggKfUhi0t149xx4WFQ84QKQQPVNpkujm/QI02qd3wv3AxZOryzRIbHMDfajUQk
9d/fNz4yCxoT7mNWypNZIk6dNu1nGWKhwTZpoerfAJQlWIj0waeytbCDqqS1b8wS59MwvBtKyTAG
OF3RUz/+gRNBjPNEzjBoA+K794UP6SjN0VpynjbkuI58A40zHTYWEKs1nz1lJvWNX37pIXOyo8fE
aAjO9sI0Cwpygs1wY6ZN8VZSTHmF24zuoaBR+Pyfvyoa4TYyOlI0GdwnvxcduC1dwtmxIxCduovH
oJlWMZ9ZuhMSZmNixeYXpw2bG/v9C18z5WWmf1cye+AyP37OdeTIZpwsf6OClJwj10zfgGJHeHsL
OHxNNLT7pE3m/36OZQYxmauW9jhQo5P5anRDw23on7IfAAaLrYhhyzayrLYQuNobaokLywC/kGIb
u3EckQtO7N8OeUkEiSYKIN2mFNYR35o+2hMc99s+mjB2Ta08kEXhkS8QKOMW5erCIPJAaMF44Ei1
VFCOL+5lfSwQYMTbCN474V66O1DdN98ZOd6X/zyGqECwdZCQMWxmyuNLZb4P4cdGrSPmqRKPtqwN
HFI+R+SCQjIuHTPDP0bCx3/+Tix+HiBv6rk0CszlEfwzMzdOmUNKo00rtO29eWZTfTV9Pz2IkPj1
6z9xGY7H1cvjS538RHtoCFWx6JkmEWWLNcAAgFugEf77MRgWhIXgFkGBzyx0Mr9SpuwsM52ybVrG
5SNRmvp9Scfr0SBwae0hMttd/13i/Du0BAnQFDmgCDnWqWKk4xCZIlnPt0HfAHSt0iJI4JCz0NQk
w8j6KUzU8KkJ4mDc+SCmnjOqhl9prql9SOMH9bYhDDLt2BvECMbS0lmRf15t6ilPD44Ain/jpS/K
4rNX4bM+UqUAE8cu5/itc5pLqWOQth73IKMRmEY5it06bt831NlozoZdD85RyKDdDuwJ3jqvaMle
UEWJkD/Iy4wQqhg8AQIeyL1VOlD2bSrvu8pr+h02yUyfsJLG301LN88jWqEUkzh2+R0iof5zMUPM
2BSFBJpvSQdraJ8Ek7WqrZYayfW3c/4NU/1C7CkYfB5D4mSAC6+wOeZho5Ajxr/MKvyn0c9QOEvr
5fqVLuw8EPKw6NATZIEPTresaYe93jNIfbEpGJODpAUEht7/0Pqp/UQte/5Qmc3wsWPT+SQrZCyZ
k4SaoysBel62RDGSBojmNfRo5ly/twsvHNYP2BN27Qv98OQpzHWfB3WS8MIFkB8VYx0K6rnCjJTO
70XLZp6Mk/jGMDthIS1bMT7DRWHuBWz/EEMeDzM/6ad0xAC0AdonwcLlJOEmZj43m7ocRszRpWjk
2paZsHcECVveixNFcFvNrgkWzMWYrxXUPA8NwEAgC3I2D5OonRT7onOjYH/9GZ1vW9gWLxgZjlQm
ghXr5G49EUVdRflGexRuJAHKkA2aMcfMgxHUv3dsEitE2ZH7JcuAEArWrD/Xb+HCFMktUDJFi82/
f0fYP7MxS7yf+SJCsznHxU6VRv/Hsf356/WrLBPtyUTssfGEj7ScBOy/+IF/rtJMGk0B+XHbKpoJ
Ps0HYWznbALK7XUtMUERhYzrVzz/NBaJmy8pFfpoc4AzHT/bYqqtqlH4L81uqiKKAnX+4sxe8w6F
dLgzyFf9EKMOwuZdq0NALRHfUuTASNaZpz4NcWQ+tnOS7RNBH+v6vZ29diACVGqRSC5QLNeyj2+t
SYmZaRQZTf6sqYp17P2/zeUEh8XEHib21dhgaWOjEb0RDTqEWIBd9CvXb+Ls++QmkAqD/mNbFVA/
OL6JKWqNoqh6f1uN5YAMrpgPyKkR67QGTqh+yu6jtE+31y96Ahzk++SETReRL9OmWEE39fiqLdYP
o0pSSPFaakqEUsLvYN8KzdeyewgGQemm9i7KQ/ujlYXxH9SW+heZMcPPQYf1gkv1m7dpnEEAIR4M
QihHSzzUPOXhD6syaxNt2wyIb2zz4c0bkMgz3+fKxwAc9gDbpHpmE5sgFU+nISaOEGXz2mWO3vvQ
PHHbjjbQTjetzK0G4vkh783cW8+QleZDL1OcnjKasJFnLpGbNvcZf2Cn3Dv3uRfa7o39y4V3FIBW
ouFMmZct6ek7kkbf1LZSkPPTelNOhXrfulCEoJ09cH6Lif6KglsD42xGYAalrC5s/oNj5Z58OJMe
nampar1tRKzvSJHHJVmPHrqS62PhvGO07JgsN1jIvWzu/46VfyaFbnDruhYzvw6v0LuORXVtjE60
l6mS28YvcfEEelrACxgKnI5cmHgUX67fxKUnzAaY1gVfAJPgyY9FImY3voelXgkzoYaWwC2vseSP
k7a3mSubOyTFcXHjp58dMfjyTEHV0Ob52rRGjr8CgU4I0eaot6Rp2odyxoxSmEZycMmHJI/erfZk
G/5QpTbv/+vPXXRlCDaoNkE5Pl0eY6Oxyo4cwS3y7+DVolG2zrqpITU3ILRvE2pM5EqkhryxLp/N
//zgZUAxIfMPaR3HP1jNxGc7YYMUW6jsacS5tidu1jz0bSEehiLtfl7/nedqyeWC7D94vC71n1O1
hJJG2BZzQo5uQETPRhEATDZiShQkogn/zYtwYbipKrx1K+wGCoLXTk/NMNKdTyyFX/v6/Zzbcpb7
cSkqmpRObbx3xw+gMoghZU3RYA6mijAK8q1tvOwEIUcwPAyIRjEsRHfV4iIJtgTWLHps4umWuMKG
AHGPytCDqSqCRf3GtrMtHhU9rDxWByI8cKoaK2ZOCBQqH+hmW8Yc/5lz9ET3iL3T9wM7xe/ksJIi
GQrLoPaUK/AfEXW4TTOabIeJFJTzo+7m9NXoUGLAgfEIlfVD5IGZNZALmkqTm8q7xH0fd3n4wrCx
v9n2mEGbG5r4i2lkIyB5Pfc4XKWo8DZHZnPQFRLDfQ0A7RuOC+dpHgoc7ILO3F0wm/j53Aa9JjlE
pY2HuMmr8XeoKLtuB6S8e4u2C0EN6IZpaKZZEyQvKtDEquRJAxUpGeLqLkzsqTmwOwavluixONgc
Dz6Xg6C1gQlotu9wFSAO6u22sXD5d94dvWogRqFTTG9ToFSzlU2CfO76S1/2mkebHt65yxGACZza
IJqd43deRzTKhqQm4dyY+jtES97alOl859CIuLGuUhs4vxgVPkqsHD/p9ZknC2tTVzJ1IqvYZpwZ
22+9IcvX3C/h4PR60coZg+H95IgKjqAbk/GV3ZFtfSq1kU87tkYkSTh67NE75mR4VnOv3oTVhsbG
N415eujCCFICBVXvoBZt4n1umCMAmpJQprWhiN/EBeT1LwGBWRB73cmVm9Sccf6LNisJNzfteF03
KJRW48ixlFQ7NX4OtAvNbFHg+x9UjeR9CzfchliN4IfwKtPGptN5uHf6TtfdujcxYK2DKs5J0NZk
E2/k0DnOo6Ni1dxx4A1A0WXN7zwp5xE1fgf7Jkfu+CymyfQ2QW7BUxtaifzQCTri3JgJzK0XxQTD
WwGBt5wBdHPvNXPRrskfLwl1ZNw568gpqu+gDVGZda1b4SMq4s5dO4Pr3QWVjvpdNtJkZ85xIra1
sSCjDpWhXCtaycNmyin+b1xysOxdiPlcbue5gaQTlEN5lxRuZK0x/ojfREs2xTcZ9bazGVuTsjDl
ZPPg9m6HqGd0UuADLn2uVQYM6TfbmdraOlMUvevz1v86tFSq+JsikU8Ajit7LVHhAN2SxBY9T1FT
w4VpM0+skW+0r+jvZU/13U7+aCtr/E8j6ZHjPibS1UXKM4TtKu8UCOOZFp9zX9vEi63ziDvaqZjU
LnJw2iF/YWjr7L3q24EAPk/kxDJjb9i0aTDT/xxrudNpMpBGJLQxvAtElH0Z7SiRe1QYNUE3hgts
aVClXLMH1MPaDCVECSujOrcSuUvdPHCMdF5NZBGmex0WUNzCegrZOvIPUR0BTYR9UGdA7tmpd2R2
JFK90U5N/R02TPhPOO+dH0k2BiOVb0H3NoyJPI1Cb/6oG9P8ptCn6LXsI3hwgxUk3+D2ptHGGbV+
ycSIuUhkHTelQ9p3azxvE5mxefTTxT0B970LyZupdB/9jrw+Dej+Ib9aVVipAjIZRVs96yhX+bPd
ubO1ctIeLXVL6O8mzYfpW5d0zsv1aed8S8MmGwXOsrxT3QMpelRfm6x2NHmYxXYuy5jqTzyvFx3A
XdlYKI3a0fqWp6SoXb/ohemHwyOlWfQ/rPGnJDanYXPeN2O1NfwCMVpVE0CLrBBuwmh9gQ3v7K9f
78KP5HpsTvEfMMcG1vGP7Do5dmXE3FqW0byvXZuDgEt+t53q9kB8s0vFq7iltbm0qyCMEuM6tR32
MaeKdUOYyrRbyiZGa7QLJ88Z3iYJawR/3GBkaMbK7H6qidaG/Ni3+Wcf9nBzh87L/aYzOaj/4amz
ffY5YaBL5aR7/BS0Wbjl5CZq6xlB/KWZoQ8FSGI3baLnrarGW0Prwoq21FUwT9MkpY90ch7JdF8a
qSe7rVVX6cemQQCB2CZ4RGGT3HjBFwbUYtPCpIVujZPiyQu2G8V+xtLdljr58HGAV3qYwvK3j230
mUrYrY7ohR35UpBempScUNkyHj/JyGnKiVzYbluGFqHG9OqoSBBGnFFFI/ydUd/scC3nhxLd5Q2K
4Xk1l87c0iCl2cC2G+v28cWTOvYGu0sJtKpN+w7BRX6o+f9uQrbx294p2m3eJMaubVNBPyLKN3Yu
EFBqgmg4kYKxrQgN3TWuNdirxvPrjTupYmdareNvrn92F85sJKKwhQUz7tGH+euv+PfM5prUOzvZ
b2OSsr/go4ve49GbXmSdzN7KGKLhtcFCvo3J6/4U0AS9y7qwvTE2zl0cPDCe018ZND2w03GPhZ/w
Wi+BsSVhu+xl60bFSxHRUIZ4Upl602RT8ykWuiMQOEmFiWs7Kz539iy+Riybi0m6qJ9Io0x+pXVi
3s+pHDyU/jnFqQpu0FcU0eEnGYr5v0/OSNg5CSBlpwB0WgirkigpXT232yoYvYcOJeu27ZP+wazL
epui6b+fZ+IBrr+15Th5shGlNMxpiHO2Q1PpZJowIpSffkszy/NTvbGcUn2p6gjq8vXLXBocLDcW
hzxKfZAyT/rgSFFS0A6Laq3q7GmXjn75qrQVPfl6kOhsvUndFU1N4EUsGxA4bNAfQxGW/8MzphuM
RIvlwaeddvw5BURSZ45fd9smQC0iB1M8qDlWGyqU6WOp59+ClfvGXv98uuJwR3ud0hbVE6p7x9dE
9xIEUc41E4DAh7wDtZxgV/bXnPbA8MSh/XDjYS9/8filcq5lhcE2TBXR9E8mjTR33a4wZybIMcnF
Rk6NJFZ7rroNjzT+IGIfMd+cWagPq3ZJTB1lLJ4aKs3fjawTf27czjJBnt5OwJF7Ac7Qpj2dGKgi
FEs487D1ozjGRsYUYS/BrAZxE3euBhNQlmb/Ls3MxVwbQCenb/x6/SbOfe44TZnEwRKTCIr+4GQW
D4Je6clwhm0nbC1gDiPwX1tFGTxMgUsy2KzgecOK00ArKfqo52aepmJVTb589iLHmlZWG8GfNJVS
r6E7NgBHRW2Mm5G6xetkkGOwcvtMHbKky4e7XmVJxlk3tm5hPM77GMyxtPUCau00BnBUHY8nkovT
JOobuNEFB6K4mvVd4dOcY2VayO6TGJliVXrIqFpuKyMRNrJMtPgr/FLUOk1wGnWbVAdP1wUwbSIp
zB601vXnfV7HdtE6LB3IZVqBl3d8k3ULszUuunHrsHenxZNjki8rVHsogj/iFBg/9CVU0wJp59bq
U3XjO794eUqDJqkcmOHck2+OOllKnMQCFIz7dlz1RPDAaPQ6L3wsvMrw11rR2ka+mzvADOWI0BVl
bWjcWL7/NltPhj4bbjp9kPxpbZw+htnxc4p9KFtYhWr/nS7nNH5MoIGL9whtsSFFdMc+hBRzX2sj
jo0nxxr6ik1aEdwHZVtmd25s2yAZqqGbVpn0gULkYgbA0kzNSJar4FQLHbsM4I/RYrUOdogAAfdh
bDf4vhPjR2mnlLRLs2HzPZayQEkcVhS2xWBgui4yX67yPuYtjB0C5kk5EOmHvHNWWYLLfJNGTXRH
CpYOd+UAcmPtBVF6UHmZUpyNzZAkZwJO9H3fuvqH3471FxX28iOJ61n2eQhldmjYWDUrd+IE4Fu5
rPeTH8hHr3fLYE1d27yhRTzfiKKvWaIw2LQhkjjdMfVTSwWrl3zo7pSQPM3RLa80g9yqyt31Qf53
p3nyetn00yhZRD0sKsvq+s+WZwjmwOzNRbAVWI2MV6bgKLqpkWwRWZBKS21jqhvFkzCihgN4BGcH
0+M4e7+EVo15IHpBxy8MRVoW12/twqJDzxBjFttGStenZWQUn12jtUW45JwYr04clhsMF83Poddf
AcXcgmBf2Kd6NNXkInGjaA2A5fhJ9E1odm251JgiG08yfPqEARsOpkf4adTn3Y6ghsq+D9u2LjYB
64Ha9EWVi9046L7YBrhfSLXsYRyzy3KxptezjVUsU7r/0Idj+KFHzC4315/S+VjxcMuxVtIKpN6+
RP39+/68IBlc/JoZbYaQflHadv2uU8PwUGuyq/77xbgUkxI50bRUT5snmrUlmix4ukI03n0wQ2v3
vaJ6iGir3bjUhe0Wixyb4GUCpOznnmzrAsUhFSfWvK2cuH+chVjw1aaA8edG9arlskRKIABh0Yxw
vALVRSzp3xiD5wfxBTMHbWGx/TrSX/73f74OLwwsOuPBvHXYXf9CROK9jEEFxkPFtbc1EDz36Nqd
yrux9vz9xI8+S5tKJ1IbVHDYuTGDHF84hnbUhw1UDDXiLLvvItN8UnrOsndOMZo1zFhdp/uYcsxr
Gvf2a0kiyIsjMhxIJFD4f2jwxh/qjK0cuYE0hlnj0WMSbFw34ypXie5WvTdNKPFDJnIDezfG5EZH
ISiQCQ7oNBfkqnSVRHjvhp3zSxqt/61SU9RtapR3830CLPOjGhNzXPtuV6PP4c7+uFTu+9UY9l2/
ojgZZQetvfjz9TF/9lZ4ODwXut/4sIk0OxnzCB9jaUXJvF2qcYS4VEV9UK0W1TYbOuGt2sGAadkb
4ESuX3gZc6dvBQGzhQEY1QfD7/itTKUTUhuQ5na0hri8H0NLsZrgxcEm0DnZ5zp2Ce5AjCoGxPLj
9O365c++dX43yjIEkbRNHU7Vx5fPItzgcUbKNCc51jnfGfECpmI3+xzdr1/qwi+lxMYnxhhERn1K
EsAOih6pVDNEagp/q1jRgl5FLlEfsRrcx0lyGJgCfDEB+Ov99Wv/tRWcPGbUrtDrQCFRjTptLSSJ
yTkqqsUWYBF+TuwmgO8NcP1kcIrS34x0bcsNsG7nLk/6wljLoaRmCncmje+Y30nN4fBgjoc+jDDj
mdM8EXadW+k2HiXMWBBv8pPB7fugf+e0BTqThrvCEwSmtGZlTaDIB6tez21Vv5+tyfmelDH++Ew0
0Vsd9lmwbnguyC5UoW+M7b+9u9MfLxF3mIv0dYlbOn7JziBquwsdsQ38bqjvTUOI3yPoVfVEIAsN
BUhUVbQLHW/+2ZfBDFEJvzphBiZBNFvVTN6+0EqS31DRjBnZFoZrVebUzq6/pAvf4KJYNdFxk9qF
Mun4NvGnl+FkLzV6TWLKCtP/vKBpfH98RzXJHfYRprx45VtzmNz4Cs/3LHz2LiGAYKWoobnmyc58
GL2SybG1gMWUBpnNU+J/7vt2eutEx3SUJZSefUnNHGWO90S5WNdrp3ezV4mvao3LNrnxtZwvVtwR
+kgqbIAJGbEnE4NvR1Xqm4xYmx7ex6rsp8PMBG1tvBLOJ+e1igzXgXDWss6eg34GLq3ZXN14J+eq
IPSm+HSQIS5lTCCoxy9F4LvlYUzmNkNba9zXJrTDNcqlvt7QwA5/1R7wj7V0UMiTWulkd3GL8HNl
YmWsgBXH7QemNEAMdoNle61oy8obt3i2qbM5UgG7tG08Bd5ZJdLq3MQvKk9uyT2WTxXmojWfrfjY
wXH+nOd1/vP6ML1wPciGSz4ymyP2dSdfE773DjFlb2/9RoLxjqQOH1LDyF69qI+nlVdSVLrxE8+n
TtSy1ImW92AjdLCOX8JQOUkcjZncqo5cLa2DZAkiyaDK2RMeiTSd6AGm4bzzsRLMNyo1F0YiKxP8
LarmOG3c01Y8VusR77gvt31M6VpFgbVgGWslHnQaJ+HWLqbyjkhBxelJ1vdp0pnxg0SremOtuvDg
OTTzCJbuM0fH5Sn9s3Nqsq52yAeQ27rDBdpigv+hOUPn7Cxys1+PiUUqx/V3fb48YoSnqEBzyMNr
dLaBn4PB/j/OzmvHbSRa109EgDncihLVrQ5uu51vCLcDc47Fp99feR/gWJQgYjYGg7kwxiUWi6tW
+IPZREimM/Q60cobyn2Vt8pDaydmFtxe7Mrz0eK0pDKkhD2sbaGzSmcwPxdSn32gL93hUDLmefQk
kuIXgJB6A7a/Xs5hM2X/jdvYlVpSq+30nGjWhqSJgtQyUJxEB/IEI0R0e20KrVMMqm3rGK8D/N8V
ka6DkyBzDVRpz15gWUWEcQvnC+4O+xHif48SQVO9V1F8gXGvV37nDluQUTrt/LX/Xn9yWZsBPzMR
pBwBnJ8vO+pl6Mxp5B5Qz9SfyWK9OsjnZv6qDYDgdjU2n79MNVTQrqormjMo/GknjzFwv+vC0JNk
GE19Qe8DCtZod4bKULvK7vGPiN8jyIs/ll0aVu2LTkQfmtgoX23wAchyqtnwa0IDcQrCKpLs2DLu
EKpWhy/F3KOcq1qL7ewI4kPkI7Gh5kAYEwghFV3I58Wtmt9LkSOBHg0xDidgTDDWSOfhpJeNg0gF
5trf4wRAAcPTesQHo6uc2vfERI++UlpyGLeLME9T6kWK2lswMFylG39EAPpbOTCPxr1Me/irgL3/
5pTgwlssJNe4+TF6FxU8Pj82++p3FregVlLCeYOfi5jTQxanPHjbKqG5B6ekvHgMfuNDKJz0UVhj
tPhTUvb3nsq7PqSZ6aG7pBjpTwoEtDJKDlq4mz27/RSSflaHsNERK9UsoWEZNbX07abByJ4UNYHa
AaUZ0xAlxy1yl3QFaMJOayMdRR+lW55R/0kXf9CbkSrBNHAljGhVPrb82fuwiFCS9fQRD/e5LGXa
iQmgoMBqjPfLBDghGKt6/G13LlkhhqTd14pJ1u9+rKheKHpd8Gx9VH3VixbnEWMSzQNE1TDfg1WZ
UHFJtfgPkVPDn2G2a90fhtkTQMpDxOQEWv41yiQhakgpQIIvzqBq0V1aquldqDsT2pgaKLYd6U4N
grRVpfScibarb1UVxq6kG7PAkSCPT0xGIoPVmI7ukHXBdEkwEQfsMTKbgcY8l0gVRx5j1FQf+ghT
Cc2OUN5SWgeY0zjjEwd059eihlDuJ6j6OABguvo0ANVGQmxY/qRhaP3CFMTNfSgUtNzQCpj3RMYx
fqSLm31PrYwvVysmW/gDxbG90+FC/qwE8qEHoY/OY1N56RsbB6Xawq4637gE17GYzxjVXDmTkWMs
prfnn7HZQX/R0RwLVKOqsbKig+kKRQA6VudvtyOxeRkxpLQoAxk5oUBt83ypNoqyPIpV4KJNq9AY
Nq3xUant5vn2MlfiIeMP1Dwh9cimwCqTcGlKL3beR4HBYFg7YEQavmOI7DS+nQNHGEWTvGs1jDpu
L3slHsK+JmkiywZWvM6zkQBR6BEncdCPUXlQo0W7Q83GeKby7J6xUbO23twFmI9Xh4S3g+0fq6Kn
L/f7n5vbMRpRRqYRAqPTne5tWOb+G1V+3R68REm9B7eJ4rvCKNH9auHNf0V2BPqpqiF64PdNGOaf
nc4GOFXQJH7OSihsdxaSEQ0W4hBo93rUSX+vXtM+aV6Bv2rH3OJnwmC3Csp6ZjAtGHUikpPAud6F
CSqjO1FmxoMSFuq4QydXvKMNZbY7L9SNMnCFpT7GWY3FhkhzE9MNOCEK+KqiDMgxMMooinCswEqB
lOEzVzUbk3bMrQZFp0SAwjp8sTMxo4jcKI6yZ2aBN2itjn3PuCHK9EOOjHPjp6KuXwccUIfjjCTR
EsCY1pAdwb/wra6cNkYURicapyJ1gDKFRtLtUd7TJjK+0iHkRMhetBmYmV2Gi3WJ6qlePodaNOOD
VjLEkgp8S3qgxTqJIx+m96v16MDuFotuq79EXvZTqHn5lNeeOtzdPmUXBCY0N/8y/Il+FJ/k5quX
3lhziJ17FixGrFu+KCcEyV0b58nIQtkht/A8w/ddCYa40u67ZVB8b8jCyc8rF9lJu53UhQ1M+t9l
aQg4jPWE6DWFVtEn4tUITefBc1tB7a1WyX4WC/ZdLR5iCPaUfmub2JhEFsafiFzDCqiG4PbzXUyc
eD6GOC6RCHoWyfnqUA9ynppOXhEgizKD2xN2B6w+HuniJKNeewzFQpobtOLqPyhHzjEpuih+wj+L
nL3ZTcVL0iToK4i6cu/qWiLlY9ddYLKPpa5sBM/LUAOEltacbDLJSLMKnlbWFYkR1nUAHkHDLwfK
QAJC/ceQJ1/G2PzKQ6ofb2/QX5Lped5FVon8HNoztMBp/JwfgMpFGGao2zpQ7QGJKqMKq7s5a9Tq
UKcdPUM8D+3S12mBFQdTKUdgsUoxi32p953ld0Jv2l0cOflHoG8lYohTb4fv7GbECSqcydb4vFPg
yU7ufkqgLBR7e9aamv6LDaDBBRn7kkBY6Z8M4WHXPs1Vu++QmVo+DFVsYJERGwLCoekAXo8TGH+F
MiMIqYYZQlNm9DsaIuuLBVIwgR3szeKU6Xn9Y2E6jgp01DMwdNyeOZM6xoyT3TQqnxNl7t8KbN44
1JBSUUxJtf4jvBQzP5Zs8Qc7l+1TT8uK7j7sSucLtcc0nizwlqj/gAb5NkwjDX0nnZInzwRkTXZQ
lH/aOFaZa3E/IsgdiXLfNXzfTG1D5ViAY1SAqy4xQwUnH/AfasAa+iQV49d61uZpHxvZ0N7jUjXE
0HNyxHOixss/9QtaRMcJTGuz6zVi4f72CViZpEqkGSeA9j4YF6ZPlGznJ6AtFsPtRy8NjFRH3y+L
dINkXzU7jAkbcIzj3Djo8Yz5nSX4nHbabFufKtCo5VGP7dnwG/D33/scv4XH0Wj14nmW2wFWjIyb
4misrCfombg7E5tJOwyBwvBOzwpYjIS0kcxWDcvqnTdG/RNOBWLau7WRCr+YkUfn6lOc332bKy+F
19q/DLtAJvL2FlzetQh8ouFDHkELxV33lWYYlk5piiyw5qo8iQWVtTSiq1yqtnek1xdtFKzym1p9
czSMgHFAHoCvsG71jVPejmPdZIFexLGGdpJWdk9eni8bOcRlMoaFAWUxfG8Gi3Ttzt+spUUTcvFW
GoxoND2lTlsh8tl270Sri41TdGUpBsWGBG8wtIG3eb4UKFNadtacBx1ItCM6h4DPO9t9oTejbLA9
LtrEHFgYELK5wxyA2fQqIwv1CH6omyRBaMZD/VAONhaFDOK952mcGYHYpB3k+D3QdzcdbAqqPKnR
UlItAVVysdM7jzQxfw5Td4GTaPXGi5flA4nKACptz0lp41PfNy2CAIoW3Zv2aP0ZdW+AS6cNKA3R
2xk+N5YpOabFwpBFMBvufdXq2k+i6gwbvhXN0MewszcNKi7Pqs2H83c+ypfLLO58oxulAjRY90WA
0D0WaePkDd5r6CjKg5K3FMOKO07Wxsv9W3yfH1iJ2wC0yFAO4MYae5QUuaZ201QGqZJ5eEn3ln7s
0s56KAZFPcFStu6KpCp3iJcNv00lEsJvXXwnPaO07jzU4nYWAptPbbnoA+K3UsTbK3JAypqKL6He
GdFGXnN5k9pApVQGf0jfoOiw2iUCFZkMaDiJxlKDRUOOseqAHVq9nvkt+pVHfP/ajc/62qLoX0DO
Qcqc+fXqc4sx/7CX0c0DDoxznHoDNay+3NeNxUjYaYuH3on74HbouvzuPMQhpHmEJv9ZpwxhjQMc
dwouvwJBlh1KjNan0slBhNX0+26vJXPB81MAoRLSEUgwl5tirbtowhlEiamrgmWpvQOV3sGr8LRz
U4sqqPCeq0gVPlQM9dvtdS+ekTkwT4algqVR86wlHYRNqKxnXB9b4X6iv5AyXjAzMxCj0Xy4vdTF
18VSTHstx0atnOi+Ci2KO0MTw6YRg0mR/TaKzjzSTCremP3TnXGiZQvvtgaYAetCMY+Bl45ahUcm
dv45m9wDbttVddCj/vkah0UnUdcQAuuumY6FpUm1nbjnz7mlTsw+ywBdOHcjpF50j/kZFgknDhoA
zciYV1OdIh9rlAniNsA+XvmZaqPrg7mwD8KC4EWPbDIfsG9XDBiEuIQPKnAo4Zb1Rpy53H1Gjnw3
QP+wZLuAhwmmTrj5LUOA9bJ4Glpv2bN57r2WR5PKr0CceXf7fV8caY4zxbpUbuAa5nCfb782wooJ
k6QLQmyb7nKdxiZkmfRYRPPyZHkF/ioD2tbMCvMNzZnLQ41qERNdoD4k3aCPz1ceB8NsF8THgsQe
Mg2GnD6cKotslqwrDTce8yIy8ZhSH55vhzdNW/d8Mb5ZRcAf7gK3M4wfwAu0u65Tq31j6tPeg5F5
P0ON3lj06hMC5ETFD4AN6eX5ou1oMKvHGytwqZj2qg4bv6k9aYaa9RuR99pSXIkeQxvai+B0z5cq
M2QtI93rAkON7d0wjD9QFRy/mJ0Tvdw+MFeOKEcT9S0UNMkY15ooAPjzop50MtdYcU5imvv38N7f
4jR2e1B6VBq317s8oGCT5M1LxDWQNFsFJPjBChzOnvkN/qQ/nTCL8bUOXXvnWsygd/pcGC3MNGxU
FWG5r7cXv3xYiLwQ31QyLSkFuErq4rTzehCH5MVa7h5jPvvP6NEXJ4VI8QIl8v+wHF+9BpVWAr/W
2BcaFNhsaUUeLN1iPplLJ3ZzwxDNipzs24S2wOH2411+FbTpeI2A4P7myatTI9PIMa5tHq+DUmQP
9nxSyyHcN8NQ77ROUx7K2diCUskXdnaJojVItSVRLCASIGWcH1WcYtUZ2CH35iDsICrmYicmXMSz
tql9yl+L/gqz2s6s8ke7HqONZ778Uliew8SYUqrIrf3Uakd4bi2taK1Mz94ptYsmCAds7zFE2Yjm
17YX0RIqS5veGdC68yeNWkefKJTzYJq18bHMKPrCvEAqNi7cN9SSJoCUm9rQFxgBAHygEki/GPwy
mF8jt0ADOYuyWHlgR1P1PpKa2celYAoCGEq/t7D43vfosTLAQFHsKcnTAaNqz3pzsTnyF7TKf9w+
ZJcfMFg2uitSPA4OgbSG/LerCpwrKgeUTbE2V6uXUkA+HQzqEM0sEKNyu/jgdIay96rW/c+vmo1H
pVCDs8AR91bHO1bK0hVYgQRqnWWfx44WiqVXw32SuFuOQRcUMgTJeMmgkwAV/D1X509p9Xj0UcU6
WE453p2FgM8zs6PlRQoy3uWjZbS7tBrcYEoNSCJWCKMr0/LPealu4WguYha/hDPgSYkUkpr1jY78
j1MX1uiAFgcUVOnzR8btyXvRRfhXFaa1cY1fvF4Prp5kdIGFIV9cA0DytDSmyLBnPOLm5gNQkUcx
aubXbMqKO1QJwhezGtq3wdGVu9vn6vI5wRfTt9EpApnSWvKH/dOtZ7PxSUoXNWiGymLGT/VlolT9
zsmiH1mpb6Fkry2nAaUgZSF88YmdL5egZKtXaa0FPSpyGGzn+hF7DsZSE13VcaiVn7cf7zIjZcoA
gZibAKV3wGCrOJl4pSpsZdECla7Pi+lN6bshspNjFZMP70Q+NrvQsynO06z4KuJi9jsV3+yN6/eC
eyFtoEywDABJZAGyDtdRrVgFvoxq0OE1WH7qELe2n9U61b5CCwEL501WPO2puHoTjenSDXBmEvUj
g8CePDk3ls+6w0d/aEJDw0K+USfLxzWmAXAtINzsurKxe79Ed7hA0jrEaqqMoGrhtJAia397Ty/P
KoMbyWRiU6k01nqZaMD0udVNWlCBLxfApxznkwBr9g7X7fDOUPL0kCCstc/teQueIjOFf289nEVg
nZNjM6YDJLOmWPYgBgbcqhY/mwzdjyrXPqX1WG2AJdY3jlxFisfxxoBDXbwsjJ90s43VxS81ffmZ
Osn3crbz5z7xlCeGQAxr43ZL++fiwvnfRRkvwIWCJ7aW5p9cEwrCaC5+RB7fMB8ElVuFbrOfzUj/
qLUopuU1DEgfdFryWvVglRdPlM8mDsLHNhmbjcBwdRNInsi8uXNRiTr/Us3ZzmI8RFRwEiVx1vnr
h8t+CXASLrISxWgcG0AsG1/KBXuRfaAtjoI92Sq17F8ph38CklWEbVWG/eIr+EruQqPwjkqbeR9L
s4p+pQ2QjbRG3KAb1fkIqbmk495E97lOfYnokHgGe9YEXghy2HTK4g7dRCBiRZ9/nSMMNKLcjTfu
x7++UqtDCWyPL5ywzPW8dgtLq25GwB7gYGv2zqNtMAyPUOdDK02JIJnYrQP/IvdUZBniKWjNzN5j
5+ocHD1VPoLiJKHp063u5gUdQe6jBDcC5SPsEADP35+mVDSNIl3iFfvpu553Ix4sYvQ+T0vlnqok
VNQ90qtatI+Vgf6libKLsitqdbifabYy6qRQx25JVdR3CgKDn2s7MV7oRybjrrSAewS3o8o6o5S/
l0+bKo/ymdx9FahHoD5lP2YCPF/SvSBmnpwG3FH2g21vJa8Xl8LftWBkwaGWZIS1U9iU22RpOdAQ
dPf6j7rilB8VBfBVlI/DWxOp5g5oVsrxrpODUJwuWAZ7SxB3fRPK30ChKWFKMsVYE2fsqCNw9ajv
VsbyS9ESBvEt3sh+Cwj5m1Vm6tYxlT2I1TGVWRWtL3kHwQk4PxAtlTOUZ2KnsQzM0zoR+wpthTvw
CDh1YVOEL0SVOfd8cvqxAPm7y+ZZNLvaCKf3t9/1lWeXOmeSFAfY7iILGD2kJquoWfyCaQ9P3C/7
KDXLk6p2AlHLxdgoIf6SzNbPjgA8qYAGFwJ8wvmzK4iIhay3+D0iR/f6BLj72armjgEbRNBh53Yh
KMNc6Ujwh3JIbT8CQ/9jsKAR7kxcjZC7MtIWoZFQEW9jqqCHUg4x4qKOsSjHmXCjHBEEab9jgG2+
j/K54NBEdX9v2b01bYTma9sHbpDDSyOT2LxKoiLReRZKQIJRZqnsusnOnoXrdLsJML6/ZKH5H6Er
HFW64CBX4DKSQa1zxGZAch3Rd+E3TvZj8CY1wNXSYvLYFIjv5QSJvFnubx+Ri3BA/4V01AZNQPaN
VtD5G2uWCFwYMj14CZruw7gUMADdLEJRRt9yYr246eRSsilsMQqi3lulwE20TEuouCyld8ojliQT
cuSlgLhm2YisVfZhqbp+Y0+vPh/FlFRflN5l8s//ueZCzKNNI/PKPZPj5geQkXjftSryuFLq/PZW
XiRNPB9CeRJtCtie13i+VJty/GfUsfZOZVdfU3RmfTsBFLd1c19dx+SgyC6PVO08X6fGtAjxXLib
RRguJ5oh9F08NnafLUn40Qiz0kc/ov5uj8X4LtYEyDXs0fzSLlCWCHvH+tk3oxlkaFps7MDFB4MJ
O3woINX0D7iqV7lMqzeTHqIrT/fQ8F4p+uYDnBsB1VMgtYbS0UY7/srLBUjs2ngdmQwz1wSjEV8p
O6mY3DeV46AIpAH8wF7IjxZv6+VeezQO7d/H4xNdR/UsSQUoBb4T/LhBxadgNrsorv2+6vJjLTRl
YyuvPRr1udQ5gcoOyv78JeuhmuUWBIr9wCz0NS5wrSudunkYHHer8btucXE1WOjJ8EyA/Rk8r5rq
LqgA1UQtZg8fCjHUCeF4VMdn442PxXjsMJh5RsVqVIJGsdKDmvX9/vaHsy505A/gMQl5zCtB06wC
Q9WroROW2KLbTjM/gbdS3pVt0dxJ087nRczJaULWLWYGORfB7aUv0ze5NimwbEPxOa0lV6hlq16z
4axOaV9VB9sc0vEIcQSzbDLv8K5Rqb1OdCKYJsfoPDnH0CwmbJaB35p/sqVsAkdDdf+pWXLzUyNo
ze66RYm/R0guomMK92fjVroSRs9+8ep1RUWpRC21/R6/nO7VscV4D8kthfVqgtBBYvp1NEnNb+/T
tUUZNPGhUTJwKOXn8U8YtR2svKiFq/3ohckf0bZob2kZ0kJFN70DZzcEETCJw+1FL3gy8mBwLJll
E1Th66ziCWoOtAKVotrHjebF3xIPQVZf7fowfbBKNEEBfwGy3NftaN7ncZd97xarTw6Q3Of5ZUIv
H2HJvsHDzxAlOHMXltrr7Z947eiyH6Q6spqCZXC+L1WegjaNyW/GqXACnPvmgzuiN6gxc/8zDkDj
1cYsArfOt2x4rwUk0BhSxVGqLlmrW0BLE9XMRV5jemb06BeqqMzwIqzPLp1wvGCbH//5SaWBOu/f
RVnlApzS4FGWx4Ch913W6PvONVN8YqrQx35TPRRz/KtSjfQraoxbDgFXHpSJBio/tCGkzsgqEqKx
k6QWzdh9EWEfqJl9cT/k2bDXFcU8Rpq5JZx+5Xq1ucllugAxiH/OX+nkmE1YhREbS8KnB4NrlfE9
eiub2inyDZ0lyzA3Sc8pwBlRAXpYLVQjDxO6E1PZ0JDQskWk9nEcwu5xarsJ3ZpZOTZKnflhzEB1
N5VD/2TPA9z/MirsHZ2KeDdpevr+9nu+8qUDiJAlIv/hSK/Kl1R4SOoNGrKGgP+fB73PfAXYxl3Z
ht0HgHXGY5tWn26veW3LyQagkskxC9fdasuXLNdLvFDwtO3KfR7l9pOjxM1GP+3iIIGapBJFqEAG
FCrg81XS2tSmAqlSf4jS9FnT9ilaUanEAOqjNmwEhiuLIT+Dth84ZV7x3w78PwEzSWkLKkx2eK1l
4oPDxF42rODEzoN6GsBEbdyh19YjAkm5fzwZ6KqdP5xT652ujo7rVxi1g+8evSNzUftJdcvGb5Jp
E4l8cXpBc0mKIAcY8Csgq/MFFwYUjj7rLKgr0HmUPHZ+AjSZo0OHmSxWxFNbxXtrqVFv1iPkwWJY
GLqvAez1DvSj6S9VemscFIxpgeYTywIrGeIywNU1/jMDtfawWYuaQ2Mgar2rkzp7nJKkHo+4o3be
Tomcektl4+Ls80wUQoiCwIXQzPV0wECEvyzrwvVdS4H8poORRa4HyuOhFLV+1JC1DAxrU0bwItdj
WZIfOhSMnAiQqwiXG4PtKgMYDk0YHbDL2caMqi8N4BT65G0UfBffmlwM9UCL/AMc/zq8FUJFQNxi
MVOawd25qYOHRVfO0Zay9rWFkAOhwYhLG/f46vKuFYr3Rik8fyzBn5u9PX2oKqv4fDt0XDv3THKk
OTRxlG08P4aTXRlqLgQAf93pP2gT1nbVkFf+gqDafd+gfXV7vSvvCrIkDD+6x8Sqdb3cxsMI+6yA
01Vm9BuHsqsee6SPtV2lV+3b7cWunEfiB3v390x6ax2PCQZQkmLThXSm1j1phvizGFO6M+tsuPfK
vHjMObIb6eWVDZVK6FieAuuhkFvFYoFAGsWN5fmVO0KYmzGMz0DY+gompG/LqG9C/uWFcnYNMu8E
scD8l3GHZIWev8HZyjDkoOnrLyhIgUIvCmwvKM6boSDBy5DAj3IcW/qWgcDcOg0U4cU72lM73qH6
uCWKfvXxSebkzyFwr1EwCBiF1aDHoYRtDMdirCDNycZuETtfyeWT4PYbvsgfeXiZw9H4ofig0XT+
8A6OH/kSE0WVMrT0E3m285x50/iYwhl+W8xFvWs6w8WlRBuMjbWvnS4Ilia+uTLdWeeuJoIp/ejA
jUlD3J8t9JcfmwQWXlm03etQpNMHPJLnLWb53xHc+n3DGOWEgdxm0r6Kdh0TBJzR8tAv28gSD0jS
ZMM3sPoIbA+VMneVD3dWIFjgevl7twPr7k+j1v9Ulg5T4c5UnBlSIRTNo+sgvOXrc+h+CEN9av2E
6qc8JjHj7Z3XR33jY8LiFXv2Fo5fE86x/rYUavwxHfuS9joQktE3Rxu5XRNVoENtVygBA+jwyodM
mdt8ly4QC4Ned7vkPaJn412ZqNW0a7ui+GSHFurfwnDDfGMwdjmkkhgAOZgB+oEf418OwD/Zg1DD
pKvSGdWqVtiId6DW+McOq+LUgB/ed/pSfEffBk2vwavvtSXtdmntTa+5wmhml0ei3jILufJZgBmA
r016gbTJBdZncEU6dLPuJ2E5fFmayZZXYjo+pAgbS4nlKNro7Vx0Jehu/T/kNKkozObzL6Mp66aa
vFT3+7kz/WGxZx+UunYUBVDL3aj0dJnTuoGjSRLS0t9L4NXe/jivPDQlB1kw2Tmu1mtDzAxp6XaM
Gt0v2JW72ogES3a56h2QpB6eh0JAd7u95OX1Ah4fMxY+O6aTQCPOn7rCf4Xhcm34VVotj5PZFDv8
L3I4o8NW5/fy6UDj02pmEbzeLtwQ9FgfqGwYdObpRF2lliJwhvQtddPkoGvpfxXAIqBCvyfW4aNq
kqOuwrytTKqR8K8PbBSZh3mMj7WbV5+FRsP7v2+izE3/FxyLN+H5JopRb6OqtnUfEx0v281VMrwN
Q2k7AWMqWEO3V7s8qBSJKKwwAOS6YKK9Ws0RCXVFbJA0ZnTQqzR/swcPC4cs1dTjksRet+8zBY6w
ltXVm55PytaldZlqSew8iukMELD/XNdPXms6Q2ROwH3rVn1Y8sV45dAMGw967cBIM0Bgx7BGLF3+
+T9BabJwM61zyIDpXKFLZYvQ2GcG/OWSrtOnxSPo3t7ZC5iSPDNSUMGQc0qIN6sV1bZBLyspoCzV
nlsF2qwPh37osKRC/P0F+AIcrdzOCr8pxuZLyKCDsqMMv0V5o7/c/i3XPkwoiai1MKujnFsd3070
YzNPsLx6O8aKsSriu6S31aO0XNjY5ytLaYhH0RCAnM2Gr0q5WRiG4sCD8cNUy9+ZqftKJR4+dtH8
8fYzXWgYsb88Cb1P6kbo32vxD9zcMFdKW9N35rb8QKut/hiS/9RkBCJBRwko9AvgBFMcsibq5t2c
tA7O6x1cqV1sd1g0xU45HKKhqeydZcO59bUGlv5//56lsSpZIg1xneHi+cFzdUXt8hE0O4PVBqt1
IAoB2hPFhHKEXu03NkUmuOf5iTxulAvgMbAFumiAWGii9N1g+AWOJAY6ELU2LBg8aUv8wc2ECWci
jdpvc+4xA0BMaPpduAwkF5P/z1fNqYq2PgP5wte/iIMg5abhM/Kezp+f+VWrFm2q4pgX5wcEFIxf
AyYbAdZIys8eTnQHwaLAFgI0RILXRakGYum7jY2RV8/qVwDoJ3STrgN5WMu2xOUiNSgjfDmmEYLw
TBl5j05S2uwiT0li0o4x/8ZUttiY4F07pTITArUHQBRK+SoTSFD2VEKnUP2wzKeTavbpQ56q7Ser
j8SJLiheWsVc+XGzkALmSqR/H1W1usvnZDyWbZe/gvSpvk+Vmp+sykp/3z4vV2IvFgCcTtodlIVr
AKNrIoBaVJnq2zUmUgYy5GiQtHa8oe96iaWQqp+gVKh1YX3y5Z0fAuGGVSMinMXqRrdR8ZtASrQ9
rI5dNNcNhFVz/lhTuelSX0J9ly7wCJGAjTZS0yuXAAMpWGVSi1T2g89/xmSbo+MkrUoyVsQf9Sxp
vph6knyGHW0/zOBVNw7/tVPHfYMCFdcO1+zqdtWkn3LtYj1iIWLwrnSd6DBMeXHSvam+740W3BZz
zvvb7/TqkYM2x0cHVhPlIPmr/r3qeJp6oWLyba68H3IOdqqnXHwEil0eS3fJE7jBYfjHtkX7tWAu
YALql+Yt1OfqsxnNttj1kVqAEnD791NRYbB0+ydeew8g2OCIMLsHoyCP5T+/sFoYN3F3YHKkqFEw
iNp7gZaH+B+M7ua9Yy7txjm/tiCHj8kXCHFi46ovkGTeMOFkqvmjXkX4yTYieZ9BEzSQrLSTxtfH
EQ2a2w957dsCgSipIjZ1x9/h3T8PqXSOWpuN0HxVmMsrVnOf8cycvt1e5Mp1Swr8/xdZhZesjN16
Zu7li1Y6xENoWxD186KyQBmzn/8v2whAFqs3Jq10G8/fW7i03Pol5lQozxrFgSJwmA6cf4E4YsN4
rYu3dPcvWwyyjwNtDfYAXK01mUhZTE0p64RsONGL+3rAU3HOOisY8OK5x9zoFy2P+lSC77777xsL
XwP6Eg0OMBFy4/95e16fLpnToYwAIhjWqYETap+14zMEum7joFx9Rr4DriVpJrkW/EwBSSg2kd/v
vGhuv2mFFk6Pc4qhNIPl0kAHCxmpIDIwpPJ1bY7+q5s0iRT5AuwFIGbAvNddyLRK8il2KVZ11K6C
SCC40KpL+dIgt3K4vauXQ1HWgpGChRuyXvigryJizayswqJJ9xfbnucHe0yn+R2KbVPkI7vAJuNR
Dpi5VLNWecpmE+3ztispYnOhKyD8DeUtNIXWH50+Hj7HamtuCT9eCxUIAjOxZZ5O5b4KFYCYEsyT
QzyeIuhktZbgFbLE3SOGRb+guy0bCcK1K0JSu5D9UWV+tPqk+gHIiTXTwkL0Gp5jYXwecXG7C4c8
P7pT4+zhnfcbZ/taaUKPkLEHL4I601s9Y+lYiTFqhKZyaYfyi5vN8clsvWY+AEytwX2mKKeLcVGG
3ZCUinGaumwqd0oMTHFHpRxX/4dzQSEKyJKKnup3zf4CeKBVnD7Vj5W5Uo5qZGl9ALy5yb4CaHa8
oG2cLj/0tbFMxzhKIMCR1adsz5ibX1Ot0Edqc/DRO3XGzgjYuxZtHd4rAZ04wC2CPwt0nzVvtdeV
gmq5U2njNbhFJKGOMbYrgtufiAwsq0yVvx2tU6QUcHdfO9syVh1GbNwx8qSYuJ+rxfpcDMN7NW2U
439dicDKCZDTf9yu1rew54Vt20e1jVjBVByTyEXzg0b5j7QZy9fbS12ecpZiJsVrlCuu78IYAIPR
GZ3tFw4XvpsoasBhwopBgX4gFG0KZkvMGzt5dVGQgXLOB4BuLd3QLKYDSRKXOa6lngaGTSOeHoAb
eChYPyaFOd97jbqlj3oZP0hc6GOAJOOWJMSdXxw59jSG3jh42yXwT7mDUV+ZVeuItE9xdCoc8W5v
7ZXcGiIqk34JENTkZOd8QbSqpiGjv+O3Qiyf4qJmyA7YK3+Fb9wdQBCHTxrKfoe01Y2ncHbEx64S
W9flBXdFYgfph0tLHtkEXNc5Md6RE1p0NhlWrTkZylpSpypK5xFRApjdzU7Te+MUDc78va9i/V2+
SC0vK4RHtNNTu/mjVrb73SrTun+yiqn5glwDgpqxNYtq143K/Ktp3MYLvNx0T4lptcYJiony6fZu
ys06//p4DDqmbCeg2YtJtBYLszdQ2vIdrZnUo11oiYv/n17Rk4/x2wPpPc/BQAjLDtlgJJVf0aMw
72//istIQ7uA2SOtDRSaUYo5f6WtbndqaMAR1NMW4qSVJu87NEY28o7LSCPrYTjtEjxHe2K1yoLF
ZK0srumr86RVH5qxzpW9Kc2b64UyeuPSuboaXTCqLilFY62OKe6lQxbZnul7eJW2JyZHU/q06Agf
+Y7doUd4ewuvLUcTCrED5FqlzNz5FqIAKEldOIcsfeJ+t920PAxhnHyt9E0PiStvCwlx6cIMVZs4
ump59ZjmSUMLhyK6jX9qCPd9rqNkI0+4ElakTjlJNweDOfsqrAA+dkFVssii1oqB+0KVBTT1Ygg+
c7vY9wVqEt9vb+G1yHK2pkxc/82BdYAg7lg6OHLAoQLVEB9QRJqDHrL9Bzqb0esiNDfFcXKaj+kc
qw9jN09fbv+KKy/y7Eeszo0Vtos5Cr5IgSjlIcNlFmv1ukUnK9rShL+2FMr7zE+BM1CZrpYCO9gV
9BRdH/5KqyN3s4QnZWkIUMq8bPUG5F+2ijTgn4HfkfHIGnG1uTVDw9rLa3ATypgbxzrOjRfT6hbj
6GlFk+29REdB1u6zZbrT7QlCLbDasPjPIxs6cxowZOpi8BTm6lipYWS2zKU5u1ln/4LoWfygaJ/H
XWro01ZFfO0M84FQfoPZpS+yWmxkbF9CpWCxHFGccTHKZ20i640ztfP/h7Oz6pEbWcPwL7Jkhlvb
DcOZ4CY31u5JYmb2rz9PzVXabbU10UEp2lRXueCDF1R77nf4slvfE4c9xiIt5VlaLbEexnEyKIkF
NMWSFB9VA3t0lViOAyCAQ/nv7Y36VsRaf1GLLiMFLvJV0COXxwURQ8D5PUeUdJ3/1sex77y6i3sw
WlmmfoqXeNZd7iusdmDTFKeh0Si9FAAws26IXqVgHPzbv2lrBTC3JI6EuADPS3yRP07wgjpiGKHz
C4lH77/kYTN4Fc10aNmGcro91NYtiBwRS81u1p01XcrGJSDOqIF6cTI2PxKq6vcVsm3Rzr0uFnG1
yJT9RXuVLBJc7WqRA2vGorMAGRMZBp7bWCbLP1H0RWipkzTNbaRc/pHg973zVm6cVgB4wBZI0URN
bfWc6KU254QBtjdWul0gGhHVx4i4Uj/ihreE7jybuMiochV+7popw8R77Cxl50dsBVlcFw6MPbjY
goh9+TnrZSp7tL4crwoSC3HuQVIWv7GADbtVv0gfIynPY28yrRDbZpApIXr7xjL6RtzFn+VxWX7N
WVZ+B2PLAvamghe03ltW6OLIq7WeLbcQzKw5qe6kOhqBrWgVdrxJA8Tz/UfTIGAVEjzCCnPdFZHi
WGuHWij/TJrj0/7HdCKTl59mUis7xefrM4CJCSMB2aDFSTx1uWjtqE3lEHSRT2ege7RiVGjQSsx4
SqJiZ3NeX3AMZXOzQZa3ICiuNqfSWWk1hw3IwaGvT6kpxJptrTilM+7FIDX2QDDXZ44qqgi2qZYC
C10DcCRyKvyREskrHFRUQ8zqXbtP9kBO1wsovDaFVy9pIjIe4lf8cYnUS1xkbQdJREJtmVJxyotP
iepZqzrn3duCoagCwMMXKdQaoOZMg40N2kRjtATR0lR9D4hFKJTYWnm8fV9tzkoMxPKB1VjD84NB
w0DcmaE5BWZwzPKy9lDokw9qhbTZ7aGutwUyem95L6wn+iDa5QImPbTKJEolT1UzZPwSx5gPsRTM
IJasl1zWf98e7kqHlrRTBihMsEh9HWrR6pqQEThGvQyY35Jynbi0VZAm7QL8WPEQQBUTjXe5E23B
CPov5LXG6d2uM+TvNsqr2KxY2ty5TtsYNeSnpB+fR9yC1RM6aNjyuEtZ432z85Ovu4R0AUi8aMyL
XuG6QB8QSPY0RCRvCkrzk9lM06e0jCe37jEk5KcNfuhY5dlMtHsVkeSnMEah9PZvuL7iBUUADSLe
L9LYNaIsmo1Rp7qEGvFoYkxZCoR6VKvHpMlLymCVemdx7R6Q304esxYy1e3hN9o2jE9pifkTH4FM
vtwlVoSZPTBQRPpTW0DAYOd4CbL4P1VNwvIBkdbWzcOk/B7NSvMx0pf4SFl3+ImnQAPKXetPRqQ4
xzIbhuCQOBjp3f6B1y8vvw+wDQpy5I1Xncy3klwiWxI9PMc+6GmQkhcoES5FUX9CbGL2lTZvdgYV
Idrlc0/vTEEqnM/CEVp37LK4bfBFRxOZLMv4FlRlyfvUDL5aWZ0/y+Zy18fx7CXSEO0A7rfuB6Fd
gboijSpC1svPUUMGBq+ZoVGrKCgbJKrlO3lg32tGsVc82RhKNKYJVNHdErvvcigpUuNi1llZSM7E
ataYAtWaynHyx7LJ9/bZxlFjMCI0WJiY6zirfYZDc8x/eDRC1Zrt73FVdj5tyt6X+1lODpmahb9R
zXGC46ijTQUj3HDcaCr2JJu2Zi2ECGEzMHtu+8tZO8qSYrEGzxQbujj0HGVScIOMAuuhtY38dHvz
bg3G5qWVhIgNWfpqsLK1lKDv89B3st7Cyk/GsMcd8FcFjYfg/B7qYWs4cZVxlgU+dd1SGUpVrssG
tkbtjEBhpKz8J5eB5CJS0X17/8y4MwjuKbsR46ySHEq4fegAfPEknZw10638nLQxFhwTiqR/MRTt
P6F1JRDG6uUXC9qxQuFKC7xwShysJhYt9NpkyH9Jibn3Zm6tIP0XEx4vklZIe12OBam9yzGFDTxd
D4feLyCUNye0nLFFzO28e3+iRKUWJDMCbYDQ2CeXw6VazQcbpcBTcXB7iswx9coMkXEiYy3cWcat
91kFiCrwepSoYA1dDhariPL0bRx4iU4l44H3sPsaGKb0SauU4vcSpHWLYk+tP5OqWlTKEbbFSU6x
KxRtlul/PT4GATdgOKGYTjCBSYyppS89SvM/b3/wzV8quMk2Qlvc+vrq2ODrNkcokIhjk1foGGQ2
XGwpqLpDUlv6RyK4XnHDJapeqlqOZn9GhfEg9crgxkHbPxsxypYxps/c0PgnHvB+XM4WZYw9QMHG
282x5l/A5pD9WROWwhaVs2I2COZCSzq0Tmo9wn9wEMsYtQPlT91HSxB/53poDTdrIY3cXqiNCA/+
LcJrHHhWak0DCON8dPQEQF/R5v2x6aUB5DvPYjBNz9BG3qvHRYAHGpVnCa4f3MJ1ntEYM3Vbh6sT
i+J7Fa0oD1NwQqQ2G0/K9H5REDGcGAi/DsZdP8L5IqvtKGOBmHRdfGyonx3gPER3zoRDQa2lVYHX
gdF/Xoas+hZaTnEXtYN51wyLtZMfiGO4CgcAVSIKTHkcxN8VrhrtgB7Ra8nTBnW5F363KNTq7fn2
19zYTST53NuEzhzUtUYBsY/khIEa+T3+jed0icIPUjI6SFHmlZcDFDx2/Gh37lAMi5X+vc4MfF1k
OIl4xFtFi3x1PRSa1NvaDOhGq1TlmGPKgaW0gqJcE+m+URuyayM5shMWbNy3cLfod7/B1Jj25Z3U
KZNQ9SF1rZXAOoAOTX2M8qxDMO7ffxsRCGIEVD7BKHJa1qWihkvc4SRGvrI0S+yB/TC/6vU43Te6
HB1UJ50e9SleXGSKKQuMKbSGLoz39B42ZkzGb5I62wSWlEAvZxy3To1inxn68TIqp64koKRwkv3X
E6jt3fgiw1vtW12oagBhodcvr9WsYyygLDr6EZy4rLyr6CN/bkypOxVxmp2HvK3/ydLOEQ9rgTU5
BN47valgimRG8G9fQ4meOugmOwnPxqUFZ0/gHMRPoph2uQANIAddSwBQSE78W2tBl2hhZB/MfEhO
pdNOO3fk1nqT35CZUpKFFbIKqJdaBwFZqRizTAWt3xHvEe7nGhJMRGv0L+ZGyRPkFXVfmjOrwaip
tijW9wxWtjKZ6+Q8Olli35UF/Fqv0bplZ8Ct9I3qCAhzgx4Xd9NqOwGrkXIDRQ9/1CLlNHSadbJg
tfqBEZwwH3oBA2sKF4/sLiQAcSscR1/aZlD8Flm2+0RDq3IIK8T7Rv377etsa+HJYyAt0dMkJF09
4gkOqrOdarFfyqV9TBbzW4Mmm9/2QbjzicUc19scvWKiNaxlALCLY/BHpYiqorxYBpcINekXM+ry
/zocfikolN2jUyjmq2HB9ncsKfvw7inSwKACBs2Hr74+y4Fk6kEQFKEvFcjiTdOCPUAbw7rXhr+I
FEHRA1KhOSvI0avVBHbk9F1Vh345FMvJwJz9wYwgLqVtsScesPHaUZ/SOJpvbb919X4OUOPPxazs
UAmetCjUnspyid6fGqHXLSQTKb8AjF1NCHZQlNXGHPpFPISYUjW9Ux+SEfv5Npb3ugQbdw7Hks/P
CtIlWIe+2tCB0omJXKhcG49OPvCizcUUu3HtDI0fSHq3s/u3RiRmEE61gjm/pgynxZSrhcY1P9dl
cLKqpfahM/6OTC18ADe0R/vYGo6kD1UNYW+DbfHlEWhCeRlqywj9tq4lv6sV/cA91LnREtlf0taO
/+LriSwC1QPoUJAeLsdbEPMJ2lIPfXMkyk0DKjDmjGM9ll9/kdSCwsT0VCYQJGVfbZSixsNw0IVd
V10tfhyUjWflsfEa8Di9Pxphj7x56nJlQem9nJW1dFCuCi1Dvlhd3DDopbMc4v8Q4Rf0/joP5SUG
E9Y1YC1WQ9Vx7FjFomf+PNbti6bm5j2utuNjskjjzhuxcRHTFsABSdABeJtWT0Re2znY+jj11ahC
NyDtkGDS66ao3XQYpp0lFL97dRcLxoWwx4V/cIW01IbeXiwaY35qyPVXUC31Qxvu6puId/RqFPSr
qGojrHLFwwPUREMqblK/heB5mhMbu4waOatxsXHAglXuWo2CEms65Z+ixnqvcSGhMuQ/QWETe19Z
+yXWfM7KScbUn81oPIFafe2DOP+MAGh3V05JsLNXrlU8UR+gqq5bDEfCtwZAT/QiMk2pEz/NG4IL
swt0asNmMPpT4ORPHfXEs9QV1qHX4/oFDGHxqQWA9xgWuh57ZV5r/+rGGP/v9uu38amp5mEmBVCC
gt769VMK1Wm0vEz8JR5kMIkS9JIo3aOybDzubCO628DoEZlYt+yCmSCqx7KETz0DDwW6jx2mSlKC
vsWSmqdptMwHcySisSer3isEb5wd6mhcBqRGVIPXoQWMkBmIRJr5WTYnvwpLCh/DsTbvY7vYKaht
zZOWOagrCglIkqyuObW3hoIPDQKjaMx78pL0jlhAPlCz1w4jev2PgdElJ4IA/Xz7O268Hby/9G0U
yi0A0MQa/BE+9W0kV0bCHOljxr87w2gP46wNeAwbdXvu83EPAbY1VSrOlHeYAWR68ed/DNhFiwnv
CIRz2svDkb7v4LZJDD0uynA6TWr7NRiWylXRun79i6nCUVOISoEzrTHvJDsxSjwsso5IhIuM9fil
tecfszxNJ7twrLvbw23tHsoGdIHJrQWXYDXRGciPnkzIAwxG8c/UGKFHuRk/rqhTf98eausjCrdu
Qg0R4axVRKsCucBikTNfHQsTjlmh/Ft0Wf5hUOigambm7KC0rg8/VTbKMxCrKOjzgF1OLW6Wph1S
Ca/DeEk9nHXK53ZY9tQ9rxfwcpRVmIF9XlqUGWoEjZopX4aioLamFN2HaaRl8N4F5IoB5caLwoci
Xb6ckCI1cxtli4CNRtYnlFp/SEtpnh1Q6w9ZMezhda9fMNGtp/FC9gZIeF061EdDqVM5LHxbGGWU
JKmtm0JSe5anpUH5Bd9i1xhF7jbh/8hzlsbNTlxwvWX4CQ61Afr4ACvfcHh/HMMqwPJHRhDIB+Fm
t75a6NVnY2r7+0BzpFOGQs27BRqxyBGiGaL3AuVjHaUOhU6fxWZEmW7aIa1i5bTYkUMDSt+TQtja
OQyGaTKNbyAYYvJ/TK7Vq4b6Tl34iM909JnpVzzBvGt6NwsMZwfrsXUYUDsQyQxC2yROl4OBBOvs
0BkRRNQhvNIPKlx8VuO9MEA8AZdRj5iRiOO4vWjbrU5DipQi2j2ofcV1q1ObMgc3MweT9vSi+ok2
Ocd5VrNDpXbzyY4Cuv2BGvy6fUyu725eAfp4ABgoVF7pLslWGtmlreb+UA6Oq41kUgVQkDtM6RMv
0Kf5jk0/+/KcDztF2K3tKhSxCa5IOoDwXC4yvvGLFVTcBV1qz89GMv/ODHXIXWRGTQ/jk/Fwe6Yi
ZVqvNjoIQmKHxx9w3eV4SQZGOZQZT7aWn6Oy6L1bFmPxOEWd5SHEXLl91EU7VNGt5RUYlDezO2jL
q0FLxEnqrIsL39HpCrUB4RSSCAiu5Eb61PdKekpjJ/6qSH34/vqvhWiA0BlGFUqUYy/nW8RVR4sI
YVip6iNPk4r2eY7wBupQivKzwig900zmnTR5gxPEY0ynnW4IW4p66OWoUmFX5uAgkklxFsWkwpEy
3YszU/vBFRF2hxAASXEnoRzauY0VYCWEU3YDHnkQYqvtqO6Bm8Q2Wn124CAYpQmGMoC/9TIQBPaJ
jJbfYjSKW6fWco+sPtpVahf8vr3DNifv6PT+EGqAebOGcBtV2Bo6viZ+lpqjXyV5WrkRwgWVSyTL
g2rEw2M5Rss3EOdEYSSMw+tshP2p1hPH2/kxG7eL6O3w8jl0HzA6vfwSc9rllNHQss6tCAHFbsm/
D+JXTEoQn20cpIm67fzOQIHELx01PTamvscq2bhIRYYDPJkil4ibLn+D0gVIlkv8BtACI4YIAy7p
bXl+/0zxT2KgN+NYpOsuR+G2zKUgJc0PCf7kpzoyxifdnh10C5qUdSZOjkrXIBBtHiUzjr4GWdKM
SK/o5Jm3f8tGGECrWfh5sPBwIVaLPiXSjIF7mPqL0lb3/aja51TJx/uiBCImaYF2X3ZD5qH00H+Z
4CrvXDfXmx1kIg1hGiKEAJRzLldijnWMqgfkrJY5BwuNJaA3aVLkDr3U+Ldnen2dvpFK6LzgEIXy
nPjzPx/krK+mGFtdDySfA5NXqb4OVTr7QT3ldxKuLd/0yZSz9+9q6jkoYECEJmXn/14O25WNMmHa
4OCX0qnnFm6Pn0JIf4K8NfoYunK1Lab6CX7FeR7t8kGZ2nznN1x9YxbWFG01Xk7AIG/iXn/MXMra
Nus0ZfRmJQZWlsaAQtEDKDP4UoNkuYq9GB+jco47CvXNVBwov2Z371x9fgNtalqXpCEktKsPPUrA
K1SwPUgQGOF9OnflydLr5BAlkvU69pnjOvOumerVi/02KH1ZxA+EzOAq/WmVtguHqkLIUCortE6i
/hxUen9o5/ybFAbD6fYcr8skYjyhtAOtEFTFOoSHoT1oSDuPCGvmztcyM6v7xona+2pZZl9DDerc
OeZ4T8BgfWj6JHjFB9U4953TP5aTrP2ow242dj7+1YMu6okA62jRi7hlDYrkOklRW2xGoKWSfSzK
SsVKvug8vckm13DS0UstRMnUARvW28txdbbFyMg/vNVnCNZXO9/A9dPpQQh4XeaEh7qpGx/6fOLN
VrOHYdycpCjQCk8eMeblIcvpEOuY6w2eZTbSM/KLsguZVzk3eVIdR8eRjo1aN65Mt3cnJt4cmSFF
Pk+UvxaeccylkJyKSdrGAG2vmWrlqQA19t+sLuWpVOzmFRPLJsDcXdZ2ov6tBRbfFowC/VzekstZ
q23VNWbJ2MQvQ+OVsab9r58Tutel7qR7nb6r+5OklAcCpzBIO4ATVycYaYWpaCeYFHZe5adliABi
xhjrfhrHdjyVWl6/WnOPSebtXbQ5LLEJmQdt+is5TTTkNaeZ0gEKbb6cAm00z2oxYeaaLPHBeTNq
yeNmZ+tufFWEHdEBBo0ADGt9Y4K/JpE0ETFs0ybBbrnpfazrNbeGlgWrYAh+atYY3nVLMhxvT3fj
m0IjQc/2TakFXvjlN6VFrgwwCNCxLeTiDsZ/+mJrY/ZLqRR1Z+tu3I7UcnkPYa+IDtHq0KRzrXVE
u4NHCIg2zYDtEjYbVfuY9Zr+VJRh8+X23LY+JXK5FH6JbwWw9XJuqhqih9PWA26YkX4Ikzm7yzQH
PQ25aA5xE6AYOMXFe5lebNs3tAMlMG6I9Z3MfWwrwPgHkFjRdAyQmbsfqzZ8gPEd/cW3oxMLSweN
WZo3qwqOzHKaHMTBa5BBPcVJIz/ZY5N7sd0H328v5dtaXWQJYlrQyUwqtbRK11XprjUwd7DCwZMS
pX/ppTQBNcubYniQWp3IRVgxbo6zrvSmW0tO8N0Jh/RjpjvB6CZh0sNAq1NoKIGmzj4im9kHTVIl
wytGObLuu6y1HF/KAv0fh5D8KSmy8EeN5j8OgB1dBnemDPxuMBn1WIJQThx8Tx6q1XWmpG0lR4PD
Vdon+mOvde2pdYb00CpO+wAsfK9r/2ZRsVpDIaksNoU46WuspanM4aLVhJwNaAobaxC8439RNMsM
N8mCMbxfujH9brGSy3ko8jx/Teo5G32Kp4hq9lYQf7CHIHdcQy2Q9qAE283fpmya0LEwkDJ2l34Z
PmWDMu5EzRsnFxyJ4FByfrmJVytFGzYzo0CaPBI2OOc40YU/m96ocaaMnSh00fKIrZ1E4Soz4uuw
r6nRkysSs4vf9EcQqeA31oytgmVaNVevoeP816mlurOttwbBypWKvFAQoNZyOUjeLrHStSohQ5T1
blToJmSYIj3cPjwb9xBVT/BtIBkANa2BZktV2bHcScSiyrCc+aTDnb50Qj0gnM9LjoZ5GjnOzpOy
cbFrNHAoBwq3XtKBy6kl+tw5+UIcljZN8XuYl2g5BpKl0W9AAW4n6NuaISA6tG3YJ0S/qyqOPCyt
loRE/FUVY5uWz3r12iE8961B+hHdi6Q52k1ovt5e141Xk3oymHYayiiGrtFeSTsqYwmdxJtKueu8
sDDj12RG/nHAnBeJs8xIH2U9jZ+ybpR2vunW8oLiA74IoZcK32p7gtaLlcLh8hBdwUPfzHJ4oufR
LoIQKI07j8rWPmWDCpY9OP4rekYhOxOYpWjyrKIwv/PNVdWVE3Ov4rg1KeE8CzMGeC/s7Ms9szhO
3Rj04z3c8GbMlqv2YZgq7R6xDSQdb3+8rbGE7LtFj5fa5rpJP/E6y3MPzLmnxuUb0US40ypy85ik
TfsXZ0Goy/NwEetYa+mOAslIcI0YEDQK6uEB28Ob6fTez7KS7JyEjS9FOsalTfdWYC9Xx64flxEd
Uk6CJiNA3lZ68JAWTbWzHzYuZAqIOILApxOwO/Er/rgcNb3otHwe2X11RCdjrBSL7qHR5a4xRGV9
P2emuRP8X9fucOoDD0yEioIhtfDVI0DppOZJsgd01qpYOnC65V9QpvQndJzm33j5ga9QkrYCZeFM
ueyncZif5FpqVdhwJWJT794/IvuFaCJuVgLLyyWI8hCgVZFwdVNGcZNptsAG9OVpRA9lZ+obWxXk
Fi8fSReF8TUpORknNaHOMWDpW5ono+3ML32daFDl0mxnqI0rzaBKp9PZ5LADubiclUnZrW96LImA
8OtHp89/dooxPkuWOr0YSyqf7RrfAjR2tQ/vXk461EIwBEtBIedxOXDcsYyBxhwNY46ew6zSCCfi
scpcOdfmHZGNrQUlnxGK8jwaKBNeDtZb0JL7GamFwmrTL2kC+VmWNOMRmG5yd3teGydF6NoRtFKW
AZ+2GkqvDbOSMSSAoymNz3OrqMc39GjLDve1ZtzDpW28hIxniYYVwrCgQS+nljpq61SKgcZt0Q/H
kAqZKw31F1OJtLOVOdNdIe/6bomTt4orudb4doRLmCaugaemJCNgGg+9Nxt6mrshPcLW1WfHfA7R
9KjcUhvybxn/rOmGVV1+Vu203PNt3PikVNuAjnBSIHVaYmP/cSP1TqBA3WOdQyPN/xfpUvpxlp35
ybS7eC9w31pjil70OOmtIv+0WmOzMew41CPyOgzM73ptMg5QpIanBFduX4jNAejO9vTCtxb5z0FX
G6lTEmUJTRKgyixwDFus+S5bQljGUWrhWp7ED5JZ/MxJfoXa21+8YDRC6bfSuUaY5iqVTWWjjcTo
iPvofjkq1RG6vYRTbNEeb5+YrS8J64OuBFkzT8vqSzZ6GFJLYnWnaJjPSkHelcFC8bvEVHaGeiPQ
rHeuUNOiZw1H4CrgwPOnaDrUBz1rMNvD0lTJwyKpyUOjROmP0kK7wHWSuv5Y96pnJP25r3KzdnO9
ieEwZMZJBO9E0Iv5EyeEJSHn7o1/ox5N1dtrIj7u+ndCxROMI8HnNFdvnz0tqgmMG+27uZB+WlM0
qS6uwPXHtoL+jfaI8un2gBsfAbYEVxYfgqVZhxFgxosuTThOMNOwqrSz9imnpny0mnD59hdDwW0S
0CRaMmsDA22k3tcMco9idSN91IoUHFQ659xb9aDtJJIbzxuPC8h9VpEAaZ1y0y6o88KYe6+20Z+W
NBqOLef8c18kEoqYRXWuAFO6zYRB3+1ZbsRljExUJlR4qF+u4jJ1bil4G1PvZZopnbE/NT0HAsHO
PrmWcgIUQU1BwD0cwfoVV9cf12BdkWksOhtaytX83mzSD5ZVj4fRDqWDHkrBx3FwEneS4TuFlY7U
o1XseTdtbh3hUSXUNUUF9fInOLOmtywEr4HMqdVDW/clmxQX3ODs317UzaFEjR9JDQjcayusNpSh
SSU2u9SZ7TNuAikanqly5FZ5NzhBLCxtelhEQkB7jaSx5TCLFpqCnlNZwSEeKBd1kRqewqjrvY78
GWnxco9Kc83LfBsVYDTihsJhcrVrlsiU86jQem9AS/245FZ6QHZwebZRozvTPLbmY1Xq9TG1Ew17
xTIrAeMGw2MgZ+NRU5PxNEgjynxW2EeHDByHX4Au2BOW3XgPRWAuOk78Dwfr8ovXjR0mYaZwqtpw
eOnjOeGZKJ17eIHJJ4QYHd+k03i+/e033kO6fCRURHCcpzVaREcnASgV26zpp+EOvknzPU2W+Ule
luQ09HlquGrQB49Jg4yAFPXqno/41qw5ZQK1rlHnXL9TU9JR1omIejRpsk9Za08PTUiOF+px79cS
XhuLKmU7mJyta0TsA5QKqEmxFy+XOu7UVi0pz3uDUdpPIX4lbh+Oe24hW+eKnjvVInGTUJ+8HGXS
1QrhcC4rva7bg1IVxf/qvP0VJHW3k0hei2kJFBfZBh0PodCyBiD0AXsGYl7vVW1gu4hLSi9V0f1j
ml3xrEphQe9SV305lGa0Xgsw+3LZ4gpf649Fmkffb++pzXkLjKAolNF/WYUe5TBGQ6qK58EIuqPW
Sf+hOjt8pgFS7vQiNjYPT5CB0gaVVkDIqyNTtKlKbB50XuqUcui2RS/dFWrS6i4a5stL3JTaKyYX
e2CyjQkKFD01QDxuEMNZTXBJnH4ol7r3JspzP5Sgtt3J6MyXKZ922e9bU0RTHsQq9WZEC1YxS4Ss
f8A9TObTy/qxqqLpC2ImFCbU0ewFydXyrbpoA3fs2g7jK5QPj2ls1Xfgz4uTo5fz5NpFkuiHQe+d
OyemA+WHUikdRqOe/mLLA6+DNiew9WTuYjZ/PJxVpjRVPDqYIUcUYTMniv0sCZJHc2j2uFFbH0Hn
vqDK9dakF3/+x1CTNJe9VFcsTA1pLp6q4L+or+IH0yqtnW22cV2IHFdEBGzqK/mtJo6lPGQ4uias
mNOa+UEJOvXz7WOzEZ0CdRAKw4DZge+JP/9jQvU84ozZYyTdyeqM2O+YO48ZsPnv1dTZz4mUNr9v
D7i1giRfgmFG0ASz+HJAfTaacS41Tg+6cGdd7z4rkoTXTdzuSbFtTo0KIXwe7J0psqxGirKqrkdG
Ql+N4BDymheHAXpFmTzd9UkR7bxqW1UuER2KOJiKAc4OlwPOkR6qVs1a0mEJADzK0bcJBct7TR9w
bmiA1hxwdpD/kXtDe0z7QHqWeH3PQ1r38vsrXMT+BKuCXkQ6tvqsbT02A56OaBuOTf2SBbnm1zjZ
R67ZJ3t+xltf1AabTWwOJwNB/stpA5rXSGlZ5yoPo9xDe8C4b0uEE11NSqePt7fP1s1EjYCaPaAV
8O6rItckNZm00LzySoSgvsdpn/5TA0p5LeFsdf5oLnPhqnThdl6XrcPoKCjAi7IBDMzVp9Wtlr/Z
0DsvnwJ8ZLs0OEp9KR9vT24jLhKmbEBfmB7dgdXZ0OLeMuOGURKnG/1gTGQXOh9E5Dk3PAim6WPQ
ZfHjWOJOHRjDXh1me3gaE2TvtBnX0b8UTlKAtBd3QQ4zupiMCtLbrB20pevuFqtb7jtD607O5Ej0
afVg5/xcf1pAnZwaAnVAdldCJs041UmnAydIlWX5Pg2ZfQhQ60v8cnKoDOeBNUruUFryzhV4vX/J
dvg35WCiMvC8l/u3sM2yLKJo9DDZoUQz5/KH1mxeGoOjevv7vkVEl7UAGoacShIskIRU+i6HmqVs
0pKW+giWtY1xGFGx+KDE2K260dyk3+XGVE+Bakk/piUpXmhjqvdOnEQPogb+T6UM0iPSt/anQg72
pPa2Fp/WA/KjpGOiPnb5y8CQFFpqBT2lkgC2TytjuNRg91ziQNVGGETahhu3yx7i63rLcZgprQqo
HTfI2oC2w9za0vH88hwnzWu3XOwZkHprtt/BHCqmh8xCctKGavgRLWhlHlNtwYzq9le5fif4DchN
USDjtrxqkC15W1mw4QYvKof61MrZ8ByHXfVVpXH9mT7Nu2U8RJGTfw56Hrg7KPiXS71YUanaMWXe
MafshMFR6kcNzmYgW8ydI7WxtZkR+A5QX+y2NUKnRy3ZajL+7ozn2KujIQTPYptINRV7BJnNoRBH
g3dPbkeF/nJWUtIVZq1TCpKd6Lm0haNS7ijFg6n2u3aEm2NxTYEHQo+Y0OVyLHWwsrCoSK2plCjN
w2SMlXMuU0ztZaeYv757e8DMFYxSQND0a1cnI4qcWB4cBqtqPBCCSH9OtCWI/Wi0cl+Zx3SPgnz9
1qCmRzmLIBOfTh6Dy9nxCsQaZsQUNgFwPMNyBOFdcRPcntbGgRcbXugJ0NUEnHE5it6kktFNpBMz
osCTH9noXrhVVKfnebKcz7HZqIekCsq9dv/m7EwwDcQnxOxXxf5QNWeMrLloAskePScu4xMYDnkP
Zrm1R7hiKdlxqYF3FL/jj8BW7qHjUDmmwKM1oGhbQLw5sh9eTOnNv72Um0OJvw1NTxH/rYZKqyxI
RrpSnlbJoUeUpNznw/A/vS/snRroRo0QrTq6JCTcnDQC9stZSehDiCIil4Xd1l6jt+XPslhsP6v1
9K5cJPNR7/SP4TAq/yVxvHzDGWmPjLf1AQlSOBOoXnA/r2aLKrbROSj1eREsKi80l+WIUneys6Yb
DwMtPjoIFtprNKZWRxxHtLxsshwE5xwtPANjcDcYc37QSrt/6mqnxayvow6Lavep1pw9h6GtTwpy
lNYwGHTK26t4T6saLTIGmjX9EifHSUprH10AWqvm1B3ev3sAbgKaF7EHT9DlJ22jSbLzosSEukgM
r63nxB8M7P4mvX43pZC/neiDPhA0dO6z1acLOzrPtQzoD9X19j95aKsvTpTkdxHQsJ2durGA7A5I
bzq2LtCVVtdLPnd6IS0VfTayEF/Po/ogTdbo5mPrvP/9RmXNJDhHfZQ7bbVVRjkYkEehmigvvACx
2g3oawv9W5t6W+hVKSYytz/ZRuVL0H5QK0FwDWDjGs/Q5EY2yOJdLRJszdw8W0rjQy+No3Io26n+
n9npcQd4vC8MaH+J9VrnlgK9sg2slynFNuQQmoXS/7vzszaOJmBVGHiO4MXTrLjcSslkhJJpcztk
xVQfpdFM62PfjbiycWlUv0wDOIkHATFSv7bRaD6lWDL1XpJFxbOe4HDwOBmRRXMwy+VPnTal1U44
snGoRd0EUXh6HMQjq1OFUM5kyHFC9QQwtG9SIPLQhdcPTp2+xDUuizxTynmY654CuKbvNFi2tqSq
6lg2UfnVgNherk5pGWTkJhOuIrxnwaFLD3Go/Cf3prJT6d0aSRNIF+BWUAqc1TlLnCyUapI09h52
8WVJ2RPUTeQZyzTu3JMbz7hIFllWwd0FEHE5KY1oK0LoiWAyqueHqglnwtjGBnoRa+GpVmect2uq
6Ld3mvhbV3kM7js6jysPHjnDKiayKKq2ENwG1Mji0RvVKftuGmWxA2jZ2C6MYglMIBcjBI3LuWFP
pCSDDqBFwSDXz5dOfYjaVPvXSRLrKHV6dES0yvRjJ1TdUm71j7cn+YYBXM9ScbhZQGOIOtxqw8SD
o2eQ6gevG3DAPqsBhBxPm4NghminRIEX1BBjDlZfSfohiMpucnGdaH8lMHvh2/byj7qI6lOJB9Fx
CILobkT59UsrpbF5CNNRb4/aGKmSG2dRS31o5Bo9xGVrVseZahg8QiMbs3vLkIpDpoVOuTO/62yU
EEJg3EW5gXLKutyQ4vbVmURG2Jg5X+NqODmBKRq4Ih11JIfOVI5J1DxDR8pBYiniqkMv/588Nl+L
Dv07o3u9veRXu1nsKFTV3nj+BFOrVyMxhjSmZUgpKZyNhw41qNSV6/9zdiZLctvMFn4iRHAmuCVr
6lFWa7Q3DMmSOZMgCY5Pfz/qblTVFV2h3w6vbAsFEEPmyZPnSOMhAXc6+FrSSk3Ad0tjY/uQZx/6
17CUwIhmANcvpUGVjw9ZycMRJUsQkJsH/cHpIbqu8eJDCC36G+/Hq/vh18GBTMJY0CQuD20FbKXQ
Mgewbv3gqNpxOpXxUEVaWvONMP/aULSrbQIikpj7kvxBcptDTKdYsVk377TrdCQTw4L3tHmLdb3d
3perCBWAuh4J4EYCPT+uQ225fVaNtGvJLm5o1dLOt6ow4y80ZfY7vDJRVczz+XlYVudGtHF1aNRP
N4oLVITL0rntTk1uOBMfcPVSdG8tJ5QqH49ynpLHeZOurtquDPtZ/bEfEZ+SBnv+AfVl3hd3VCF6
TE56GMQ5jXOhLq0VbXBv2sdld0va+doutWCG0p+JghC95+frW9idm7vBonG97MsQIHHZzQESnJXr
lrt19Kwb9b2r4wHpeoxGEH5ZUQOJ5CNTBogMQxj7Kofb3joORjgSq02KfLfa+a+OR0bIWtIjwn10
Pj8irnye1myzeC+mFz20wY6uyOau8xIIJt1yywnkdYWeb2f7sHJg5pDPXC6oJZoWOLwiAtKoaxwM
gSnNIRX0NEX24Lvvqtyr5M4O/IF3JxDJu8Zw9PSXkQ4r65+n0xTWvV3LUBaDxAKhplWTf2l9oP/e
/eOMZPuxiN3/MvUlH75YHXLP2USngroJz/0+mGX+HGdkzSS25de3b+HXWSZjQRwiQUfdm0Tz4iQn
U1ZXqxJUToQhvnJm1dfCWZ2TPyzmd93VdMCaVUfVi0vgxRFy/Wka3SBvxGvX9gNJNbsB+AXRnItc
N17oQ8iRTY+MMl53RZotT462vC9GnGVflTTKz29P+9p4+LPATt48hFDROt9/SDeWNLN1wN+DPbyb
40Kjdb+OPa43cV7sdKZu0RBehVGsMxcWzYI2iCtQ5/mIbVIo0+9absy+ER9pgzTfp2l8I4q6Ni2U
TeF48kW3ovX5IPi1rOvkKx1NweLd9231Ie+hoLmFIAGYR+v09ipee3B+H277Ob/hLqYJn9SQjY5Q
7q92aWYFUYqs667vc2//9lBXZwbgsbGVbKqXF9GCHKrRryhAR0J2yyOYpPG+IRz/qojnmlAsXMHh
n48IGrApUHAhQpc5n5wRB15MHq8jKdvpFEjdh2AUXlgnrre3oBXeOAKvW+fYIYgrEvnBGSHDvZgi
/WyuO9u8qek42+ne1b393gLT8Q5UubsPYlI6xzqtnbM9psxLtifCSfzQ7Wr9CdO6xQ/RnTDLKKUA
795xfdAxX1vWmIZNqTw7zIzS/CtPe4hQbmkVdzleb0442lX+Y3LwEA5HpCutG9/t2hYBJ+MOQ89/
E2M/X8WeD+M1LqsY+Cu20cC5B20XxjGg3HwjUbm2RcBsgXIMVBZBI86H8mWt/NqlpFXPxbLvxsr9
DkBWRJPnClSArVsZ7rWpbY09VLa5R8gAz8dLjdXOzHhlPAtwsxaDHWlkQo6OE9/ai9eGQngF8hwK
ePQ4XwxlJqUD6EiJ1y/jDH3mqX3Ml4VGmL7ObuSzV8IrQAVySZqaIZVeVtJHV3ijs6RDNGBw/jNG
zb4JlbOMkWeI9h7uZbWflNHsJndokxtH7so0ydkhxNtUSzh7F3dk18sia1QNZmBVKvRaV58KaJKh
b07F4e3TfXWojSUIL5xi1KXHi28und3WBBtZlvw36sY+WGoYKUdN+Y2Rtm9zESrTxYxrDZUvZDEv
4UVVpLRjGzywSS2afb51/juuumUKcG0+LvcGMCqv2as0g/s3oDOb+WgX7dIwbbvpa6utaSTXVOX3
P188njHqtrDOIEddfKcl6A0Xy7ghQuMui8Qw9fcl/gjPiHubn94eavujXq3e1p3IHUI/wmWb9Ixl
opeXwCtmgE2kZTXB0V7H4VAUkxuhP20CTU9/jDJu0sRAjMQjIBKkUucnGwnfblUDg8JtiR8HngGE
byfrsMT0mY4Qz24kbtcmScpGLsPe3/Ka8/GslCYXH5mpaPB0u5+cYXrBDdw5sZ38mj6qrrnL0N+9
kUhduS83dW7uFB64rTh5Puo6O70LEMd703b+vqwneRcgPIPFM4p6EFHH/duf8toWpXJCEYrnG1jw
YtcUeZY0yEr3UTOs9b7wB+PUiOlfiNy3CgpX1pOObQquuBiBAV42vG9VBt37ouedg9Wcxsr6Ujgl
4u+NYdAq4BudwPJTW84/b8/wyt25ad9u/UOMTqntfEW5TOO222K8ubPnncyFG5pz2Tw1lbNu5gF2
mDduSgGnam/kb68lXlA7JS3dniEgnleOBh3mOEE3YHDqdbp5KWiBbkEcxumdHkGgcUGxIz83qkM+
6GZnrZ1+3wcTYvfoR/+rFqPbJyJv/geshSuJn4UmwPacXKyHsmd7cBsSZugv0164rXWX2HYc1oFe
7rzENY5vr/9rVta2CgF/E0TRpHAZJdqdTMGcwQZMAUwf9aIhQCqsKpMnMQ7ri7nUvXMY8iC5B59t
zN0kijGPHLV0/41yJHZ4+wdd2fL8Hk416rVbiLD9+98D5DaTiWXwe9J5IHxUtYvzq/U3UMX/EB9v
mgGUyDdzWTgH5yPZsLnBWnIAA0Qr0uPakl2Gi29rKJ1ulT7ngV3eor1fuUCoSgIa0BhPfHxZvPbN
ylU0yfURjbLtYRzwHlo27eWKh+plLRFGe3s1r47HG7oVYni2L5seEd70kkVafeTPjfeP1rOKtCgt
Ch4JNYW5+mMlfnbTJnIIHI04yCsWrtRpO5Ta7ZF4ceLQmXojssF6jpYW/8tQXOYBPixb58LlMydW
v0zd1uzpTLIpgeZt9jQvwQ8nmJKXP19EwmME43nkwLm3Rf5tS1rxWk4d9uiIDHjpye0RbsSN+qvw
elylNLnA28NdOwFchFtPOsRMeBznw2XoNi49eUU0J+4Q0l0TRE6T6dCbbsJzVwItPtXGcCAAQg7o
4ggMXeDSz5wCKEunx+45M0+ou3c3btprm3AjW8Logj3FC3M+IbVmeOKZVPys2rLftQL7EgtCWeir
xgip6tY34vGrdxrxI1xwOP5bb+r5gEHm9nkpOWU0s9TcIYCCWaODvejMbLcW03BYtBQ7Wt7qTWPF
Cwer6o9J5zs3fsm1mW8tWUi2UVSGt3f+Q7Ts6JaweL9NWRdRu+JNbim/C2eqUru2RR377a1z7Xti
f8HRY6FxPbv4nhmFXp1lfM+2TMxDkfhu1AWB99fbo1zboBsdDVNANCkI+s5nlZFbmFIXOurwP98D
h/1QMmlfFCyPG+t3LTrYiqFYiW6Wh5e8UmDFbrJt4i0P/ekow9z+73jqmkfgjgrwKVsfggIxGWKH
5MPbc7y6khx6rs6NtXVZi/XmAnFhDU6TjpX5pW4yBZeDPpi3R9m+x0WoTiq8tfiQfyC1cRFP6hGW
k6eAaOgmECdq/9nfmV0r5CGneW9PPYoACD6djGo0InMeshvB19UPuXHt/n/4S534Tk2ZVwVMsrKV
R+V7dv9CvKGLaHPLTm/P9OqX9Ci1EKojVPVLwOe3O9S0UmGZgp3ZkTvsGjMxjuxRtCplTnATr3ZE
ta07aLne6sO5egaZI3H0Zid8mbaKPBtW5o83uEhyCGqLsXNSw41SIrxoaWnD/x9muo0Gn3C7vy8y
k9xtt74sxmuqtHwO0io+LuPW+imrci72ce+Il3wd9MtqyubG0/GLwnC5oQjkIGwC2EOD2r74b8vs
aQ1pQSbAi5RalruptUcTvbq1+AzzwbDuyEB9BNcskf415UPq8U6Xxb4c0xgpCTyBvEjnrRHQ6AAZ
MoyLoG/CeZ6NKexb3xL7xemNLzIfpw5f9tF2bqzdtQ3pgUFuvEVExC+beMRi2X2OwWiEev+wJyI3
03A2VoTNFLr4f9ytQrDy+2gXt+XS5GadW9ueRH7rMJeFQZk5q7L7bPWdW3jUtW1I+o/yBBaLWEtd
PIITvLd+CkAbLN2uEVlYdTLQR41kuTSHoFfpjUv62tXCF6Uzhsedx/BiJyRrlVeLoGgLQVo82GhE
GqHjLYtBN+cyqqhFBW/aDeaQfs5LV/47Lw49rW8fhWuXKC12G/oMZZ4u+/PdWGRpKryiAxgrU+Nh
VZ37wfOqW/2rr4kIfEfSuI3ASzMWPe/nw1h8vTzuJU0PTboWxwz/0x9JN6GCL9j5yP568ceqxicJ
7eWy2mVmmf70Y9lmFIswugQhTCijTPNcPYnajvUO/dxxCSdhr0Mou2r9Rw1KV5G0K+WHeS9iVMU8
d05DS5iVes56y6STvGzrcjdJ3f4xM4e9QQ0VrAPoCJ30i4DQb1XRVVtn5DxU3rtRxopWXaM4aG3c
eG+vnD+e9a1PjKItLU/bB/3t+mjXFr8dBapStK4TImjhngix4tDKYUW/vTdeCxRsTE/cP/lmYGKv
mqlREyWQkWT+QZzndeQrRffuijzKP1luifcUV3M/THLkV+/oFxrcD1o1HnvYTaYqzFwPU4N1yc0n
CQjWhbmhhuyx67vpfb+wlAeV4Ah9Ize9ApJsEQEk563sRp/C+fKssIKXPgfodeAMHLLFVXsprDry
Vqv/sTSpykJVNZ5741a8Fs+ijACat9XwN/rH+bjKL702S0m1O7t0nkU/uTvqG2kVNsAitAkjCk1n
/zQWkSxoiR8XEYReJ5s9R/yWOciVLUIyaQHVALxt9tDnvwV+u179NWgjZCHs71k6WnuzlfBd+3Ep
br2lVxac7nAIe7zdNC5eUoykAHIw5chbGrf1oyy0HY39mBxI+ZC5LK3qH7zMhxtf+coMGRSMm/uE
CPCysIrFE9ou3QqFdmqRJx8G684ZDAN7b/0/lHo2B2WQAJ5rwPvt0fj9vKHuZvWy66PeGau9VJRQ
x3K29mij3sJVri3ldqqhJENAeUVuXaWc3aokyxstBCHgvZRRT9PS0VNQhBVagw++k96Kva4t5baE
ZAvkz7Q0ns9vnaSXWJiSoQPZmpGT5/rgaB8uQNbrGwHm1aEI8PiL1+BVP2g5GZk7ZnUfpZWVHpOg
to86UNOuHupb9L5rBACqqvSn0A5DI8IlzTzLjIbKP9BDnXHSCtqEI+o/6X62FkxsSnQl3aHBYDpT
8y4IqJAbU9HfSB1+SVpehHqgHtDvfomVwRc9X1vHV4YaEWGNNr319tDwWT8CVCSf1k75CPwXkntS
FaJMTrIf6W2cDaVUWGldSm4sP3nwzZlaH1CfdzfVHWF5h9bXp7ev+SthD47kBKK/avmgrOe/ckzb
BlkQq4skSsrUc9J1bw/2p74zy/s4cJMbAP2VXUCXHIYmIHvEBJfU0sZYIK144E+wc0ocveOGLss4
eVRqNW49YNsCX3yArS0OIZCtDRxL+fOpEeyNsT2DMqh2jr29vfjDjiK3jdDX2NanucaOPTTjGENr
exHHHD/kKvSEKw5/vMS0zW0xAl0PmG5cbAQFfuNnM/CKMS4YEuNwv0utbNm7wdA9NHWbfH57vKtr
DF9ua8ExKEtcXFrKIEGYV5JyOxg8KGVYAAJz6PsRSOCP4xFymcDm3kKxgfvjImhu5sW0tGdjYpSU
wQlTEXy+zNQ4VK2+ZXD8elbbUAyy6QuC1Vxs1B5zeKybvS4ajHo+uHQHh8YYD4cyvtkL9vpMALVD
AqHqyEsKVe184yytXzhxk2x44oqSuTOmdxTB0/3qWW1IWaC9e/uD/YJCz3cqC7iJiBI0bUWebe6/
PTOIr/oNFTLmBphvR/Uo3eYwClLxcOSMvMtrB/o19rYFAYyrnYemcAK8AxyZ9EjMT6QO9oSDRhj7
dVXsUYqy7/MqHn/ksrIOcZzpYtfNs/nI2uFkqNBj/itBwSPdvz2RKxcvKCWPF7xqSvvk1+cTiRux
eEYhuqhwnOknAH5116Bzd1dX9JyFvtB6X8wiOLbY+N4FMja+ALd3yY2Tf+37ba4iW68zW+WyezxD
06lo04JLRnjWXiS+OBj94B7H2LLws79puHAl/kNmAlwPUiMNPwRd59MOutS2xXar4SPuPtXzBJpg
61ycVIlZZZkfUs+ZHgtuvkgns7/T7FvTvSl/9DqE4GcgvGdBN2ful/0TzoJ76qB5Yu3EmTCX8Yfj
XKYjYtU9kTvI46lw8lsw/5XFJtqEig0ASN3kUhZGkRjNZe92UdBJun78ZnmM7ax/noKiGGj9HlEX
fnuXvYaqEGuEX0kLLUfmVdAy+UbdxJtzWlsKuACtsUTlZCFr3lL3yoRw8ambjJ0/Wu3Ht0feYueL
c7pp02BqQu3EJCw8/87AgbOaFADcks5OpOomf5LrbSGGq8PQU8XfpBWIwpwP0w59scZz0EWG0yIr
EXtLcyf7ZQl1bBV9qBFGS/cCacN9sgC75pnIP05VZu6MoEjfazmWzaGL0/Swpra8cVdd+9z0425w
OaRTyjvnv0306FRaGWdrzRvro+3Q/tJNfnHwE1guOzMG49u9vejXdvWm8ERzCIpLeCuej9jGngFK
xojC0PW+Sh0nSrX03+mgQH9O8Hy7oGM3Br02zd8HvUjp3bZZK89IKbcPhUdxIm93gSBycLzYejfG
8x+rw7GiWxhGqXMzH71M7A1jyqekwFnCW4LlDnJZF7ZxJ/aYFK3h4M/THtDSOWL9fMsB/NVMqUPQ
fgMKBBZKbH4xU5X5i0eBn14Ykfn9yXG6BBGMzQIDcb/SKI71Oie37Fu2HXx2kMhLCYhI4uiShP51
gavHa5qXC9WzaKC7ujpag90/ul1sPtSeGd9ShXt1nLbBaIHZ1D3AXn8F6r+9rktfaGU1DRlwslrv
qmG2DkFb+x/f3qavbiVGoRkeAZ8NQX9d2jHoYCKgg2Azjen7TFEggGqpQLD9NSSOoEESBHPXN8ut
luTXRAmG5h4EwSNFdRGjOz8hm5Bk0wggsqWT5rfBatKfRLXeghAq1ABCMXsznLazH1h3r5/RPEqC
MJlV8BznnbvsVYlZJlTwuHt5e0lendztd/EiAC5CW2Ltz3+XLytzFhpNqy7XgR21KjYP/jRmu2Qk
Zut65QKFmLgkvD3sle+NNjK1THoISAMvoyl/Yz4HG9Xcq+LiS13L1AQrdG7Sn69MD9xjKzqDnEJS
207Wb/uK6LPt2AyMMxv5sXRSWYSmnDM7mtpFfgI3JqkTYhi/vz2/Kzttqwhb9N/gZ0ZL4fm4BYKD
tKkw7ppQpK37Th9k1jhhk5rrPljNAK8r6YRgkrco5q9XFtFe0jZQii0CvywUtzMUKN4elG5zf3gy
Y7F8aDPd38B3Xt9IBI9E+vBrCCheRcNDmi9MnOy9z5MgyvvROeGO921d9XhKZ3Det5fz9WeELcZm
gcSFzjVs/fPlxCE0GGyHcn5GH3MZYazTHwpLJ6fcduOX2J2s+07k6k8T4Y2jBhryywqQfXrxjlZq
JDN14XOt6LEdkqaad01lZ1FWzOrGeXh92TIUN9LGWSIPvqQ2amd080zCoxmQ+f6eNnP8Y85L810O
/Pvlf1jLrfviFwRJrHS+lsJMJ5aagqWLiLb/qbKSJN17SUayUhvF5EP8K7Mjfjz1LUvDq5MkAN1q
KajPX1b1FmG3HfAvh9Fo46PynOJBVpV/tAFnb2yY1+ePxBC+H2cehiEB//kkUU1zhbAAdujql0fl
0PR3DLp1PNp2K3/6idHIcFlc/8mpU+9GRfh1hsW+oUlt26gGJYBLUhSRCB73gjOXdJ1VhJU0dEHd
aGhR+E/U+iVzvKk6JOvYfXRlvf4XQFZBQLgcZvPD29/6ymUAKLrBhsQO21V7vgwiTotpjqmjFlVf
YYtDY2lklrW0byz3tXHQE6H9b8syXtmyJyZMUnjZ7Cmn6h4SS7SHxcpuST9fu3R+H2X7Fb9d5iD4
+ajQzYGINRR07OJwK/sYOnijlT6g8T3+fHv5Xjfhb8x3mAu/gGWqOvb5iA0AoKgR1YwoQVsf8cB0
0l1cWv5zTZH975E7+B7AxkQyV072HbIj+rEM7Oyliuvq3k9tmuje/kVXlwC1A5wbSG24ES9+EEIO
WbGROZqi7D97oinvl8I3/25l5e8kltG3IO9rZ5YYaIOq4DehPHI+oDvoqtMrwFhciOw0Uc3exWop
9pus0o205epQG+gISYXb6VVlSPvr5EkoYi19YYfVr8s7iAZ6l5uTe3p7Ga9dDxQ7aTsEFwODvjgX
XiWGXCeyB6jyS3/nynz4qdN40KhKO5tcLG7JRpcZB5ot8uPbY1+Z5q9OTu4IkjQ4u+crum4dFDUa
H9GIWuXTsLTG+2Ty6Rylcebw9lBo6145meBWhAIEn6Rnl8Cm0+OJ0XZw5n0sm7oHMRcSo+SWmi1O
MHbz0qWCaSZeaq3HzhyGj7TAz6DYshM6dFK/yA4mVNoPovDEt2WZ4w9NF8deiDZBZe4WI26nXS9b
Mwhx01yW42K6ybjLSj8zjmpw1Y+2sx116LpB/+vV9TyH3dp5adiPWf9+MWhOizJPOT9kOxc/TD3n
zQkvIKcM217Nf2ErMzQhSNoWpOd2+S8xvfm5ll3nUSNQ8uvU+2N/XNYm/7r56DawjZ3eo3M1Ll4y
xyZu7Sx8qbCZ79M8pF3YeOrzMVAnIFeaqgg5YWHkxtr9GMfOK59LDyAKNinZOVErzl4BJtfxbi6z
zjviy4l6io1T7SENVpmd4iAOyO1l7Y87tC3rNFqapS/31FHqdScaM5sPCISUp0CVE7CaEtIOq2pp
k/fdmDRfocsm3+quHr7ixek2kDUq1dP2ifrezhlX9wkrWuwz6fYdn8GGTLET8TDMkQis2XyI80o5
IZdE/m/t6lQ8ST81X+CTtZhvZX78wewUgeaAxBKKlGkJ+bw3aj9/GTGByfdyhM4Xlm69fKENIM1C
y9LDwn/S5p/XeR1tMiKUWV10R0DKxrR/qleBu8dq1vymwTXjeeuuyn4GtZ9gnUbvfhI5czH375Sm
HRAFMBS0DgnCWWCNIrOeBd4v2T0Kb/Vz5vsxM02D4j5xReUeKsn2j3ignK/NmKffJhphv0JADHAx
R9nfoB6QL8eKB9XeZ6ZLbaCcc1TkYichCy7rnDpBjR3hk2M4y7RPGr9FHDIz5zpM0g6PVUi1S3XU
ysatq07iL2O1mi5UA8Rxdt1k5s7BH5qgpDGnVsUTsgQmpIdqTO9b04C4xizMQ6Ld1LkXzgzEDUHI
KcLerlIVyhEZlpM7+obY6aG38FUFC7oXaSx/IpGEy5VKQYtYUB1Md7SV5JjiJIb/zZmC1j14Me0/
YYlrkgwtE2nsl2Gui+WYBeUs7+rFNfMdapWNe7TjmD9MiHm5n5zMFQhG5M17abXNOzyRlQ5Lo+sf
8zi1X6YpM9BXH6rpH8+j1B9ZE0zgI25cZQEhT3vuvSnj2IaaRIqJNT00/sPay9XEpMftYbFlkmmW
/jiXd4aHnOoDsXZthz4OIi+uSAR6kUaim0O5dC1iJ0Mb/zt4/lKcnDbW/zaxVX+ZXawaYLtPDsAY
fsPNYUkW87809/LHxZgzriIvbcfQmf2Ofno/cfywbrvgQ58ItmuztGBprHFxmtmLNFx6Q/k+ThSS
1jMpwf2MYrB/xDGYTLJurPq/Pqe+AR181OgPYDhbhGJo+zvfL2037Ai860MJHAVek5bVcJpKP94F
0POdfZHK2LqDm9AU26EY/wUmtodwAq97CbDWkLuxq6a7xJXTp24UsG4Xp4j/9ma2yq7GybW7G5M5
/Um6vfztOq3X7sbKnngpF3dG0p8vbeyUDEQVlXIIXrQ3TvXeStIiuRPpOs1IYgp0jKxatcnelpNh
7mx3MNYQPoZjnAqbIvded0Xchk1DW3Q0LUhv7zuzFjhxrsaKe3CsErnrjaY2wq5Oc9jxRjPkz2k6
oPXeZ8My7pairsZTFudz/BDUzdTdZwbd/mHq44sYJXoex7tGihJ3KN2D6C0zihUnscyqDf3UEPM/
aZbM5UcyXOeHKacUkxGVds0TDAYLKL1Ym2593/Nzpr20FwAxdOfn6tFsbX8+4mKeyAcWH4F6b4F5
LqKgLXP9bpGznT3EqxjjfYtQXPPDs0ev+pqkZc2duCytSPDB9iSaD0fP7QL/u5clvfyemIu2MmDX
sVtQ80Qe1/9iFS7SmuHkroP40DpuHvxcCBfVThZL3YmjkcazKUJ3iSmAhrNp9XRZCSULtdBn202L
ETVG4RVHJPT79BsSyUYZanuV6w9hjmPrYmziqfYUJy463Q+xDLizIjMLtPFRz4M5f4aWGCMdZjbm
9IxuYqZ/FIOVWl+Ek/flg+BVsSO0GJP4v87GUX44KLkxeI7kR0v+HuasNT3Nc7o4LXlBANE67CtT
NPmuA3FsfmbBatU1eui6GT6gdJ41D8U8tT6lPbni391VOvmKaptrKLaPMSTP+dQqB3O/ZG4eExB7
CDZD5fb2R2mhdwsQ7wwjJNLJVvmLKL2+SPaNVdg571WrY6nQZYB++oF1M+wddCSrfyepXyYiXHvU
LZGrWZ3EWSLSS7cZv5Q2jU/73KjloqIZQHrOwiWRU3zSXqHTZ10Fo/pZZeumEjnZbP1np50W92By
NiDiGOjfonhjgNjkPymZ9Em3G20sue9SMuhkZ8Ve9Txas9anDnu9hlK9M6oH2aAwm4RBhV6PHXmt
auJ3SAEqJAZNf10cGdZqCpDyyVNnoE7nNKV+ctZFBU9p6ftJuFRDH0P8sRcEo0LcSgPvY9VnfBS4
aWIqilDPwaCOcxHk86moBsc6NdLtnbuimV06xI0myA/Kgx4XOuUWzDbCLutorYbBSDAaCJL0h/TX
MXlWcBytcHUrFOiSdlyc0BgGVKN6kVJftOxleddvMhy7NS4JTFVpN5hDWZPCxQKF2uowzI3tRO2E
4lWLianOgh12ghX18SIzDTqsa/w9apydtldyjdMd1mOIybvmUL6DAY5I8zqY+edUw/yOmlG74mjD
aHwX1F5ih1YjgmE3jpb+YqymHsOSXkC8OoxkuqNGh5x03fkzNasM55ldVnj2u6Wc+69U86c1Ghxh
diG5UDzf1yrwlh0tLQM8j6y1sj2aF0gbeb4u4Z/FFv+9MZXJ98pFYiVSwZjUp8Vdy0esRqt8Z8+q
edDCNNKnmB6AZb+Ocfpu5N5j4aDUfnI3al0arlbhSR4s6n+RrtuSaoTP/xtV+UBw4Oc+LLMxBVON
8g5BPgSAsKEIa6PvjX9U0VeU43TQqZBQUbZhEPvKPuCkNwZHiQCGG059reTO1w03c6dadKhbc+gx
HjCGRX9UlZ7aY5ZV6/Sd0NFyQip8Zf4zFVMOYwSrhOkY97SDzc/JlNrFYU3WaRXhFNRT+1XWpTb8
w4p9toXWW+x2+7b3pnLfmkkgvptjZ/ytOvr3LUTv2+XOmLpJhh78a85Vlmf+3sCpXoQL7TwVdR9p
6Ye6d/OTEbtZfT/i2yZDE3W04b1pTIZB/O0uapcYcb3uPTK67mHR8zIf57m1NIGtP1Rs9Vw7O3zy
MNA1qwBw1qvmlSYac5wQS3bleoe/U7rugqZ2zf2YdcRlIdl0lzxzGZvFszV5afE+07VZv1sa9IH2
ud10Df1Tcv6AYF9cnmDq+XdZW6YqUnGm1qOTAbI9BnzHo1OuLnvDIerdIyY6F+8bb7Htfapaed/n
Yv3pK2iOc7vFpXWZ1c+FW3VfSqy5+tBvDUKUdqbgAFF3qrxQ2hlkVH+1y++cGv3dpQfDCK12Vd6j
WrUa9o1Ref95ckj6ve1NbXVvF43/3zg6fbpLuDwfmw6Jt13iFdC2KwLcKjLdpsx2cxtUHyauiRen
bzUNjlAHeaerrI6f8Suwu7AfCpRe0AC20h3qJtbLrLK8CQmPm7/Witftrk8tXlpV52t8zzvcoWSY
1kSxuks29TF/4UdIN23npwCDsadCbSJSXSfGIuRKbZsoFW2N+UVW9f9IVRXvucvlSpG7rj7PRQGo
x0lIP8TK5Q8dPFoyoxlGL5HZKJZuP+UZEmFjgs3g3tMLw/coJp9oOZj8kNIyvXZFEdT1rusF6Rja
bEHUt25JK/QcG+/TLHdzwioTzzot++YhmUej+gI813+L47aBdTiaqrvnTPpHMUA9+ttLyySl3l3l
eYh3SPx5HPOxDSHZrf0uSMrOCAnwsn+01+qDaINahdYI4/3j6slqfewdJbIIFFjr+3Ie1PfRDlZ+
ME2DkF7tVE4n7XALVHkTDIfW78by3sv89a7o+FovTSzTR3PkZtwvnbWa9xzNuL4D7Wiq0GnxFHmc
hrXtj9KhhHAo2hqrBxFkXkvgoEd7r32c7r/21lTUX83J8OoQKbY6/zxVwgsisTZOHhZ53SJRUttB
DMWp1d8SUcLvIPPJMyeqpkH50RwQ34FfWwS4iElY62HMy0nep51dFFGlUqP7iqjmIsPEz+KvFncr
mhtlMn5ycp3+bRTr9EWuTvu5Xfz6eanU+o3yVl7eSa6OOcxGdvLOqtyxOsZNWn/yUx0DgWYsXo3e
j/4mBt+eQruD4j15rfzcpl4wnhLdB99lrNf+6Cbx6LwEXe64+3axnH9jYc7eLshrV95xjXOluhmR
arcWpfno+k3zmHoEVf/H0Zktx6lrYfiJqALEeEtDD55nx7mh4u2ESYAQk+Dpz9fndu9UYneDtNY/
JlwUESrXQdkvS8vCfib+xhEP5aqn8bxSf84hE+Z9dy/HfW7Oq6dq573dZ6WfGod5904tlTnVrakV
goHFuuGbNP95+7Cok2f1a/fUMpiKO2/25n8l0kydaoklOPGiaxZZE/Vjf5j7mg68yUf4cl9WEtO5
Q1yi85i7kdWQMOdHP7Zt4jdJr9x0Acyo3GStZWffzxRHXdaqifLUt7xoOS2jyBnFJl+eWtGtxbnq
7erJWtrV3AadO63nMXLyYwkkM911a+1fgsXp/UOxurt92/LpUDd+Tdsj+t7pLpCvQX0pOiHeRDFI
hgsxNSjqdSQ+HXunUG3qAW4TawJJvLp+JBjBKNyGfx0haoIrm6Wip9D017zmQ00xDc9orezczQbX
US/oRkV34M60bgc96DpdQ0FpgjfwDyfEeei/bmvlTG35VHnooWU1M9pO3pdvTNNeXK3IKsoDLW6w
eNThYWH3FU9mnKOjdsMoP/l768pE672esoWSxTVZWh6mlBOUw435z/zneGXVpf2wWHYSFVH1t6/1
VmRzEJibaiXHzSTSKQTYMZWt5k72ea8Tb56AikRV+Vwofd31R3tDUnFiyZtInoysvVz7xOloHKJ+
J+ofXN9qzJneFJA0m7h3DhNsWfrarSxv3b32b7e6De3EBqt2nut+HPYjoJfrHxeo9U9hYnc7DDWx
nUcbpKC4cetu2lO0twSR5G5V/+1yIvETAgMt58Rr7TqnhRmlPRuPJNiLV+xbdVtv5tpYgx/LS+RE
WDI7oFVGh4jvaDgPogxP8yYwUHLqOFgrSE7yj0U+l8MBFb+z3xOuuUxZF/fu/DFZzInZzo+TMbPi
Xy/QUPSHRYmmBH9j0eEdjQufMDMb7GTknx6SygrD18LJuzCpyqItk6KfQVqishiwGzVdbh1cYvAf
K4sO+6TBrq0fvXILz40ta52CWzlPHOLyFyKH0ktc43XfpeW1N9HsIsK12spuLmplTiSs0V+DtG52
76XGM/Wbn/baJtHQT3+qwSi+iAARby1v33KS7jDIjFwc/7OLt2pIhFj1/eRxOf1bJ9t7J+DaGTOU
+PXDXCzRzkYSgP0AoW2/Mfp4NIYuxi0Pa+3a1Z2l+bCScunXi+rF2BON6TrPc93Y1rnUVLDd+bAB
c0rCc3Db4T5p0r6rYnVEzyZeotbSMbpjt9ZJEFi5Zun7/3e7r7H1A0qn1OseOWp8DD2aLbNh9oo1
87wxkumsnfHV55D4uy9MqgdCxVr/IuS4vNualPNMoXyPs4jrxuH0j5Y7gzeRJ5/35NSYWFrvfdfM
37sbrn06yVIMR8db5dWu5e2P06BGeVlwOk4J96f4aB1/L9Koncv8LDYvf97d3vA62RYz8mrZQ9ov
JSFKpITi0inHEleBmExhknmfBsHXWvC1zfkePqJoBjvk8ZncRA4IWdINeeV5XQirSVyFXD4znW3r
1GswrTCNzR3pDU2//VkQ3KpDncu1Saqwr4AN26l8IZg+bwjhYoA+k0AMjtP4Y/M8KUxtR9Ba/ab9
BmkZYsRJH/AxwW9WpY5+2G3MJbTYHxOwBHVqKxfsIZ5kP39PsTuMx360hbrt/EJbf3Y6A//Fupry
wyhL7y7XUv1EAMNNVm+r9z7PeXXZ3byQGSODXyX+WtIzGwEh/hMN4FlWzprwaz2MK+kUXQ4bn/Dt
N/OL7l2zHycMTEu6c1JcPIZpmeEs9N7ivDcQdqU1fsSiMy8m4OqRGzjRYSi089Zv5eLdtEbJZ7Ot
uf0SMBTMR8teITc3vAL6BOM5PkrcCTLhaO0erZ3lMfMG3V0iSED3YHZmyHvftPtpJQSQPWF3ZJu5
ZT19umifxwvxrPJByTHvkrDwp+XkWKM8R6Z3q5v2KiBhyfHbHrBL9oxO3BE4o/O1/dkA0zcgZ926
h2USjPNrvmK3aoN9ytPNjcxnRFmrTJooFE9WUJXsgyay7wdqKKcsdGPzh9lU1gd7YnVLQ2Z8eSDS
yPxSce4/kWxYt6eiCb13HXmAdUsQ1DvdD1sMDNxH9Z95qa5ftbv7WWCZ7utKe5QHtXe1h1tw3p87
r2WFI8OC6N3dzsslGfdieMLiSmtpu4YzL4Jqw2O0evn6sARDXCCl2Kdsr+dgfJgji4mpiIbmnrFm
q9KxqtwlNWGwOkkMdP7WF5SZfTRD0/IxUYs0vtosYF8Ev0b7QQnalx/UVs13HoEwPm8D5vKaI095
Imnoy/gne2i207Zp9YBjLNhhA6jVeBRVwAMH2KyS2q2vw3SxDv2p6MYxY5RDbueKluJbl+Tu1wlF
WXfrF1V+HrlRXvu9c+9691pf5kZzj0K4jfP92YpLF0sOtU6JAc8keMi2lHtfzJb/DTjoqwt7vH+/
D31QnNd9wGaJ+0v8RibffOecWKDYeNzuNkdWfcLANX5IUUkLDsda74O1t3j1KeYgaXgbPHHw2qga
0ygv7BpnRcv7yasar1lo8bsAvJrwbouK0MscwsYRN9Ob/Oj4PvjEFs9yQKcwRnYC4uRZiVtG+5vS
PpPFsG3oCHJLwMeM1poTbu/tzqFwlCoSUA9eHjYtMFBmTkJ/Q0EdC+MDRMbFrzdlg6Hubn0GpF5e
uaMtJ2025KpZUO5LdRc4I/eOYW4bHkAot/pu6WPWH3KHXXVpnaIUqV+722Ne7+3vegixyiw+Naoi
ogrxwRtrPjay6Srr0KhJ7vemFe3n4jOBfcg2mP7IpfL9FynESKng5M/OXUQj7M1mvGrJVppieKNy
UXlgqV3wI5u4cBJIs768L5W93k/jCI8y6nj+5RZVWINAEqZHC/weJhqDya0KgGvTti3NQ5/Xy/yq
l6mKMgIkdJd4olAwN9TR3BSmKeV7vMXufP1aA/L617X/EuHQlpeFTdjKBAn+b4MxC08s9T7xt9CA
cfQr2cXHusroEzMqP3TVkhuYkClo8nTuzdyngRG5Og+tCc2tjJrueeMB3W6EUvl7RM+d99b1bTgc
Siho8xWoWt+QOogAZrdFax1a7RrwuUXHdEty5k/MS/wqnCiSKH6cI1Z8zoGJrXM3WsK6lxUahPsr
lPgnqEVgiIgIGEsWNbp7unW2XtN18Zcts6xa/BbzNFqJY8XdmORmGarjsMKmpbsn9AeQTmydp2bT
304HnfGgRKt/gsmuHye5CJx7SFvdw+RuGDsbx6zqEFbx8AwRj1MrLMr4spEc5r41fgWZ5AgitVLi
LcL408CiNWcQZbPcRVUwvsoW1ux79Oa5Pihn6jnog3ZLJVvAxv7HAp4suwn8WzfmfToXC5Xfd9Wu
fAXsiLHwspHQLd/GstRVwhAzlBA8O3DqyIIXH5pyERWfYrgBZgfNw+qvXvccr1P/j/Zwj1YsBF6c
pm1h6fMET6jOtJXyC3Hvj3w0yMj8M/KTcDv02q/Om5V7fRqTbnWlkPL8FsrHZx+ouvieCJ2gQm8W
10QhxMPwT3hsHKnoRlpfg30O9qsLpX/GiGMeh1pqc1AEHubcoIrWiwCKCvSbQ3VOi6h3z1flF/n/
KpyrJyhX8sogzfP/bDZ2Qjra0ILdnQK9H6LA0Q8VVZ06KZ1q/wP9C0VIcaifJ6SRMqmgJ2VmvQZQ
3vbB0ovzqJr6M4hiTo623ov/xrbP24ydmz+8IuwlCBdv3p6oGfT8WLdR/rMHrf7rVQPD9to4FXN6
5z97pD0ODwOhKfNxVMLKGCet8jhUQzc9+8uqzg7z3Q76KP0+KUs2piPYu69O/C6hC/TVbq9iQSn9
MrB/D6fFrNZHLKeNsKFliJ0TWd6DujRkxI9JY5fmKYJ1qbPJ3XuU1lW+rWSV7KwsoEmTTcGZwzm4
j6Oz/RKbGSAT486wnEYSM4ChWtwc9tDYL3Npwj/zUDr1Yf//89FhApGpQVgNB76vTkM+uRv/svVe
OjAZo/yvc3LioHurx9pZtnZwWqKxrlL+yvq1GKzBeY07ikaS1R3leIz1IEbChMINhGcW0AgNPWzB
EbrMq4H5bYwRKzKtPfH7XHU30E+kItIlZvQxUpVnp03RF9t9Tuzm4y42pDgcTva/bgzlnUTsPZ+k
XdMe1wQmyGqOlCsU2Q4SzQqveRljtjoovbo12WQCCEvNU3TX+JGyLkI5fZ1RCdSpe1bPYk7Y91nk
RRs0KWyeUTdxE0E/u6ymcNWRu/TZwiUAgFxYAHPkyv3RQjSwvlE3qazs3IFNZXZVm3SLMl+kLozc
e0bIE7LPYud4bb3qHFdFPd548Jt8Ds71gZXKFGlQMHpdfNS31UGEK/jY2OckFoGjkEJApljnka3m
Bj2ZGGVskqYvY/rUuKBQkoidl97qcP5kcpjVw9BU8JFoS8ooYTFRX8zP9ZawqMsgcUJGsrRDj/rS
VXTd3tZryBZkjT59DkRwiyMmnFanexeu9Z3vD6rN4iKPAFB8U9zGsdVsdxYlkHf9uOKI0pMLheeZ
Egf/WAxzf+aast97t7X/+u5GRUV5VaiC5PQtTeDSaXjerNw0h//na2VjIcZjvjRd92U6yRC/NL79
ME5Fi/7ddNhtPVc74KvWNuokwre9JSF1MheSQmAWvNWXXoJms3xtKk86x2nO4bIYb+ZbqOy1PI2O
B223OwV/uhjR4VwMIl4Lcb03qWQnAVrDcG7LSwEZNR5kW8z8h3yBixc7UYhbG9bVkZl5JRvXpusu
Yc9aL/HW+OEBmq0Zrpkd+8vSIOpPCxxB0VmWODAuFZlQHwP85M26T1t/6OHqC0ameZXHTXWWlUiW
iWuphaPeW3CVj27fdiLU1qtEYYkCOaV5NRJBhIu8Hm4sCOrXgbHJe2cbHNWTJ8wQ/gV3L5EJhBXk
TQsgZFK5lg4YD1pEpt5i7b+bWY8Kn+2IZw0/S37J25rkuHFrvOoiHDNuKTpOzmpY83z7F1g7f3Bh
CXpFqSGZ18W4iwTxj81qNMTxsYpKP+Q8bTf3LKVqXutiqH4XMzwyWS19gWDBiZcdZ2dX/4XTcCAY
dri4iuPcRONx29XkpmAFCCGYx5EtwlUF5HrGU3zbbZpivJASEBRSrY+maOmV+mZTYBTYo1D+18Ob
LYmpQKEyp3WW/XZrGpFt9LsvGF3cIfURvasLu8Y8ZrLAWZDSRRjcuN5VfbCUnOUH5BcbN5xfGphy
5Xf2Qfberh/7jXAIsDF65pJecbQNEs3BeZl7zutIB90Tap7Be7Zdvqffgdrlfp45y6NktJcyeK0j
5YY4zWoobENaS/kA78FZB7MMCOeOnhtj9SVoLSmAuXhbA9kBs7TOCvImxQfMEVd/O9WF/ghWjv1P
6VWSFfR653O/i+0wx9P4htQ/b7JrJFaZ8jGrz2Gdw/m+6my3voCywPq3//9VdjuSHl8ws85zUQnE
Bkbt9eemtnJImtbguYtVUZO5W1W1wIS9q4sxjDxXqXUTHdwhJ9plJHjllweUwZOFOKQ9GGo/uqPT
elxVIf/zz7D6/gqqHtlvQW+qH3sr6yJBdGJ/92MYlLe5HuiZg7wLpqOzKfW26q39Gymp94xUp3q9
U3M7x/SaRQM5oaIklnefSQa+cZyx+NdaY1QeyI4myBEzo/3CDoT+fALvLvjsWbIWN0KJVfvOxP09
cqQfOopO1oxIuOK/GWnU24SSfuUXqJ0gjbwBGFJ7nuWmOu6K9bcKx/6VqvoYkdI+FvJIP7WLrqCs
grTtiacnRWQYCCWyHY1+YB/iifI8by+ru1GGrknqhqytVBQj4P0ANHm3IwRAWbQZ/98QLsT8Er0+
vNPjpgkn0dH22gbKcRLuHgFz3RCneLcrjsQ03KeAklLg4fx+0CMQ/zgYK8wUiZbr73npbO+w1Hq2
76HfnSHzOqLbMtfK5WM0dq4BqZLcYvk478tzsFpBkGq9rcNNbSxGBt1o7z7IxbxlRF1NZbqbOrYz
jjdlJ2Xk00UzQNdkfaT0nk4lErcrPrvdddHoBMdlWxwPK9Sgtqyz6iCA59vkh7UgDwQimPnMmxUF
4HNehTEH9qyC25w54TUXHoIvESNbXcBpMJzkQ7Ae41iHj4wh/ReEl9AP0djU58l2zXruB/5qwjFk
8+B4/UKG2aDUo9U14b9gl0wJEK5Rd4SH9x41o+8XZEHvJ/hjENgQBE5Q6KBMGCV+iQDiknsgTFZB
pPXfRpT7ltSoQ2BHV2WalCkT6cu4Q4GodvSqbBi6xSYxljQv3y7qCMLDZmVK0N0wg9oK6XdG0S33
NU06E5OohKzJOr8tUIBB578MmI38w7SK8SffOMZu6wl5Rpo70llSdd0kWWXrmcE6L6rHeTStfqsa
9H53Fg18b1dR6Z5E3rafA1Dl8Yt1dvyGqm3FwyRz06aoZnI/s5hc7/YeHvXgrNZ+V43GeAl6iNhP
SvD9+Y5gKP1a+j5dYjzJHEHb5HP8UcmrHvo9oKoU/cUmk2Xd2t9BO/vNDfeZ/73mc/WwEaDzFo9D
QNr45qN2Ry7RvJPvv+QHzwZxRclkR09g/N50XwZcPInSZUxW3xwsP3vlAcmT0FPsZ+mWzf1m1xUq
Kbh8gA09IoeIBhndMKSLMi0dGJB0C4r2bV0oxD6iiNb2Y10unDzskvqn20z92Orc4pHsOO0PUy6b
ozPRyAKBCBL7uXXtNCaLRZczevh8e+jXfdX/+f1uHmdXLNGJ4T53simflhgNoxX/3lXjsxCS9w+q
hKrI+S8UaAWzZhH96dqVgT+tFSWj3xrH5YGjaB1va1GYCfaAmLvDElTiUVn+/Idrd93ojBG9ydzJ
6T+Lem/QH43ke5672DbFjWrmEcZzaOMHR82Bd9jyCGqZIDDpnot46t7ZvVsoaVMVjxwCQ5iWaHy/
1RbWX2IpAOOv4Nin1w7lW533IjwUYEb8zmT38DA2TXTMI3omsnC3i3dplz1pkROSI9RDMi8QyfUc
qIUZhxeojzjJV4qDUZKOAvBpRNXK+BCVv+RcyTFroli95VXOoYBiwH9CHIuQy+H3e25HP/Y5Koq6
TWY9eOP93FrFFwArpbt2VfUEi8aKYzYomvFGeLvZDqavSHUkMM/8BdXDuElk/y4Pcw3BnRGJRnis
MwSxvu4iof3SzLJ3kasZpyQ43Wof9rgRv2b8Fe7NEjnrDUuby53GrbKcXG8X+3MD+PWnjjZjHdQc
slWwZhbBsZqX8GMnMbp+MNXuFmywsvvyNyucMxPwkXDGVjtbSTX2dhZu4QTwU8p6Ptdz3GOhLURx
AYuuu2PnBPVtIFAew4lLrlS5baD8+y7dP5bxYutUSFnw68SDe18DMls8patW6V5Ggn9nc91f2yhk
cELXv55dloDruq+Hp2i13DIbfZ8nM0KE9UVKHLDoWogO6bgsXyodFsVhmGf/vzYIURy1VPO9O23n
vFaNtVio5ALCfdaYatnDEDJ6HK128r/CZZL/VZWzfJCRgfs86Pl4mdOsHQSrjpdk9sP934LUZD65
wWCxtXWzuJNoBn9VqPiG4wqNE6LuuNLOkHIzXka6sxUCb6a2qvPUdkCcVTAWd0reTnm4dgc9uvW7
lwtnO6ykyVinvb1S/nT/LM8t2ii4kzyUHyh4vB41gsMH5VaBD2XMHvFU+VNBlWsVr38Wu+a0IcEp
usttFJbHdVujNQGrLb7yZrZR0Vq+Q9qUkO2WWDXMO8MjsVKqqFSdgZG2v1qEjEizJkfSN+T1JM6M
11ydMwDpyCnvjC6oYV085zzWiMsrC6Bi1F2EpMULOjKuZ+Gey9mxu/Pg+OYxgNKoDxNinzAhO8XU
CUEzWl/jRMIlKfwN0sX2AF6fwia3XpBLIcooxql+XxY4ui5Z2FpvSEpoOvRVa4XoGUM3KxOjIsSR
pbwTUdbelk46jAf+wgI5HfqHfk96RMRTUupcHQH/NYRhvJUeu8RSLL9jMqj+q708/IseKLwV2gdI
dlbmenQ6VRCnUTyXU1YI47qnkM/gLYwr18sQwc2XmbSc6YGmrea/dbBK+wExhr/cjL2R82PpqOgZ
vrPvDmrR7lO9kkF2s/RO+7tD9I3kyrPpjmutdX6gwDBYk2YW1R0ik2mgAL61PmAIS3THCNUPrgq4
Kdy1lc+9ssLvleTc+D/EhmI61qjOPfjMtb5HMA/4qGYv/umXCFhJoCzLNJZSqj/cpq8O0TJ51rnZ
lnpHv7rt3Y0/5cac2tFp21SjLvTuIEPypzmC/z8a3SlgeFHk9tGMNeS+NQwNtQWiAg5ia3210b/K
I4tFcNRbaZvjtYsEh8iuogXF2gyx2EC6dZmJkIK8LMNsvoqxXx7nICrUcc7nAYIg0EOOk9CGTW98
zwMJWCyhCRB0/dtiRfqX2GPcE/YvOX0+1s5r9Dex7txzWzvUVroja2vuRbR1w4vfVqtJbMWwgHB/
aZxkbsycBgNL7rUAp3KSYILRJv0b3cURe20IE6N8+VBE13ZPRHH2kbYUFx/EPG23Rbdw1JMIgTRM
923xU2GMDhi6gWdueS5E1q0dZyEErHLRHQ9c4YS/y43UbX/4Xt0Iz1Her9o7BBjWAX2iZS65NYZm
eHcmF1iHRRV2cb16DZCSD1N7orKub845jdcvBd27zZ32qrljpq7XWzQu6mMjRP12k4VwAKwqjjV7
wBIJJbWtxkk9sUZOZqk49O6jebW70+TMa3dWfWVvaTcxCYM0AQQnDq1IXNi4586Dj4wbg7FoEGb1
TvPNUuRhLtLOOmZOhfYFKX5JzypKy/LWlxacUBmWNU9CJMx925HjliFE6zK7CvqedTdS/CjS6C9v
3ND7qKXtL7GrYJV5IuDDV76N8XlUBUJMLT11Hytui6SwtjJIEI7q/DFanArBUL558VMZU3OTNTO9
BPfhwi50oLwjFpdJFm3HuBHIJS1NwDbaIF66g27u+xMb7Pzszx76tMLDcJ04eeTqC8fWOLGq9f3f
KATYQnQ/TRzkexx1Bx81U370KTRCdyLt3rnMoBO0PkScJAtNYG+6ks1PGMKTZZSl8fKGwzj/soDZ
BachC1+CCrPYjj1SMxrpVE2WVeMs8t2tyrU8to2wHXIWuVwzq1Q+xPSwrNw0XUE7fFCr6GNHOcFA
Hgcl6EdtkPav6AbYJ3qEuRXyXCCzfIb/LyO7Sbclb/3D6m/LIykPymS40yt92Pd5gyBYpk7ed5BH
Kqlit+7TZqcWNtn53A3vdbOZFPIVLcZkBdZp4VRbjiNFOeWx3L2rxsCs+YNnFgU6bakyTwZ7XT6J
uNbPa68n1kaKTquDQnrvQ1lilEn8tqnMQTRzu19WnmbA3HbLf/n8k09ChNNrO9IVlXV8EDCG4YLQ
WMtQqxsBUnIPkjWTKepdExZcro5Hve5NfYxKFRLjv1UGCw7qR30ojG3X6dXHD23KqfkdYhoQWaCm
tSHI2a1Zx2dDX07UUzqbVF6PeDb2OBQQGQ45K/aCKGpAgzMTN9PWr9ZShfoy575917lzBLTm4GQc
0T2CHfi9CG7tEBMW3oa1fqGzfYRhC7vx1jRLyEsNSvXd5HYfHAGg+X95w6V6AJyYXifmjjwRU1w9
Aij4UVYZXzSPoa/m17UTtvmsRVm4l4nqyfi7WwJzkaPQFmR9Xto/G0yZfug0kVgp6nePyHunkdMp
d01zchHr138d+qmCf7ayTZ8gDCAgtXZHh8bwaLCfqEQAqFP76L/uWrTtR8CarIFjK3191PfrI6O2
Fujd0tGJn1JsZ5wQ840UbRGcAyFdRLbh3mYOiJjJcOm2Eu6JfMZLgc3J8Pto2PYc0O5XUXScLRbK
+n9d4dk/ZA4iPiKfN3jM8TABtW8FDsYaqCk+zSuw9mEmg2aCppUzMnK79j5BzxydKeLUDTTs4v/E
k8JOgmwS9bSDIPprUsr+nWsdB/daLvv8uXLR/eIa2ePUC4itO6DmKBSkTht844wBptWrr6uHhY21
yGpnkNuBym8r4mtp1rOnoItQRJVNkHbDAO7Rjcp+1SUc54kfBiUkC4v6lEiCxxQ01x0zlzamOmMR
kH9H7Ir1PyvIu5+mQ8FxqsdQTGlPYfCLX8G21Xpn/xfAJv4E1VxuHzaPNYXBFRXOhzje98came92
w9s9qI/KhIi4knXpl9/AJMN08iDIDQuqN1FFiLFnepdz4dYvk/LJ1J/9AG29t8ftn7z1nDuhVyCi
JmRwTduIZPi8WEGTnc12tlskiHI/1LucX6aww+jB3bnedN7SEc5vtUgkYQx5V3XscSKLWXL26HkK
nspAGqTsVhHdj6KfousDM8H02MFeN4dC6Lj81dZbUSeMkLQxwN445AtVfBtkQRW3FZJCfZmWcEDL
PgYsBHnUMYdSlqUZk1W7ranl4VBJotnRGxOLYLbgh3CfDOzSdFoq27zxcunlXNdTbZ8KLr4zTBlC
qmmY3HtiTp3te4E+yDM+ZISiHunUaJ3mWd3FDcEmqROyD10MVkMPxQ+1tonpjYtarHb2/c/kUUL4
6FJxlZ8WWDrvTpk2Osp6cZ2jS1Tqz4pb/R6oCTG2AQHK/PrK9PDx2pDG4fr/o7heSrDmfv432dH+
3mikrImj5+rVI+9qTW056kdr87b+1AUS+K+z1pY0Xr8AoxM7Lzot3ugFUrroe3NoHM/vvrtwHMAg
nSH/B8jSYC5xh6U5DiOOkUNT8ZAx4TTFr1LakGjMrGt8aLsdvKUOwZ0PRY9g5WbdwInmdgSlNU5t
QzMocHn2wrqV5xouSzxpa90fMVngLlunYLuV7OhcyfZUcmuPdjklOy5rpjWvxUxZgSYGD2bB5IHb
jgMhGlz7BWGEkanD7RzeL0p3w2WjwRJrmccjmbFfmUdm0rpJ6grcmMUaNyLYLznHaLhiMafob20v
JbktdNNmKpa3qGZkvnGakkVJrFZ+q7gvL7YI5k815nBygtYRfPx1iwBtijgpjrnl2p+rZkRL2nqY
X31ceU844cFPuiWXX9a05G82EDI43DY1/WEYdPEDtsc21UzEkLzbzAT/2QJ0FeiOSR7KVW5Pw74t
PPQN5phTZHd2kDbcTc/ALj7w9ox99xRFuf++ibqz3uNa5IzDbRh99r3af/XMjags9oqpa/ENoR12
R8CytdhIC7XTjg+SB1VmYYEFkr1sDaq7ohg3OCN+JkAJCktvQEl8++jNkT2/S78Ni4stp+L6/bQl
lpHSCAZYJjtIEV9Q4jyE1StgZF6dSZUov7DH2AYcrtPwhz6WpSNnRNc9dq3tP9CdU6EfJarwrW06
6xdfTbcdkMm17/2V0z30ogj/LtQk/+u1zXg/CyX8dNojLX/mbqr96wnqrj2ksbLftUsJ3w3a5r17
hX/3C06eKQK7qYmn+tG8mTB1eTAw/talw6DW2O6BOLIFQdZm0Ri/RE1zm4eLMC9Ib8XNrElrJDgO
ZcG565Q1nN0RIJ7pNZq94/84O5PmupEsS/+VsloHrB2OyVHW3Qu8+T2Kk0hR4gYmiSRmOOCY8ev7
e9mbCmVYyKLMclWZJfBhcL9+zznfpYuQ4RifcAwhpeYhirRxf/TCKdlnoGWBdEun/h4AEinPnFj6
U5cJ8dPpkuXcJXZBU7NEO8ciuM73RH+bB+xqiaatAV/mwU3d9jnT0voyVKVxNgN1x53dCSs+Np1l
fcLjGffPsiZ3twVUOh6Ze08T26rG/JEq0Wl5fMkoIwLe4qJaHWDLDXmDIkn3CWSAN4tjUA2BPjhZ
srQHd2nHeZfkA/ZQ1fRefh8ypzT75ujQhHc0BubxkzEUl9tm9g+hBc2jH+Sru+byM7KO6Ki5u8U7
pLGQ2bEj2KCvYpf8YKhGTA+1yfsH2mNFesTUmN0Vyzqm9zQfVBplqz+9w/dneUpJq89WBKYvG/Zu
ZgeaPl2drZsuDtih65p02KZxMzc4LDONpqNXeUGzKxfHPVQ9w9L3acI8jW8SdGQKJCs3aM453jH6
W7QCtsOiSHnjcOCIuF0mnRanshnad5bu5Gl1emvc2WWOVNU4HTmZnOnMHxZV+AXb/DJddMCpd+Nm
E5C3wV6d3SQbr9i2lcrVfgUBSZpipmNfFtxXJqawA3veUo3IvJVN0NWObedEUj17wUOiCkKWCq2Q
Aihun6zFqn+Q2UD+aWiMAgZYhsYhKGLIeWZa60uZtDaUpp6BhoepI6v9BVr31COF0cNGu9eZTxHv
uRTK5YI9qHKZnoLhrv+Z0D2fObLXBf5yQsu0x6WFOZGMAZbc1pb8KWZW2Z7BBI2H83oME3plgpwW
5ejwFWGxfHXYBGxeMA7UmJDzZO+1YHGvDoHgCRkivZ0J5aRRXbauPiivwXw7+quD9K0a98amMv+Q
dbDY+1WhL0QtoJifHcf79IQ4V7zLzMOVmIzj+INFpJnx2FOG7onJ6e+ZnQWKnAuLTkTGTZpoWQnE
bkvOhSR5vDpGWHbD4JWYbAUXJKuUjZJU6R9BQGba0G8NNjkF3yVOesVINOOan5QCeMj05HohlIta
1ycHp8RjzZB6Pspynj36lIX+GAehvrkDkQfASIi6Mpn57kPLZWdsuq5RB7MILK2JX88/kLXz9oh5
zr8lf54td2uP9eTIYR6BEej8OpCi7MUbuTOaY+QUknMlyJJghLTLcjOnzmzvCLASygx6X11sum/l
vlxDooYQCPD4ubaS781qBy+DaYZbdFpa5LWqx+ee77jiK/erC2EYzG71QEoqrxw0C7EU2d3UOa7Y
L13ispQkBqd9irn7bHnsOFumhZk7COHND5XZ7sfStMVlXcgDIJe5GkWP0OMHg92cJ4dzKWopY4+s
fRb0DN8qRrqM0qnXajsO8L/xKyaYb/gDOdtimVjv+arNTxyP4P+7GiXqWNiNf6QAAKRQa4s0ktXV
+BChRebbtHWk9y3kGDVs88Sr5catw3Q5Ov0qx9NUFvW59kSWbhKrDtwj2reuNgmoQfARWqzdV49p
GPYJOzm6O3SDCvMShrkOKwgvfjQF9XzDKS8LzzZHpO7TiAX5Qc9u5UMiqDL2c0Vtu1MCJF+U5+Py
yZmuLRg7n8JgO3Wuyz9iBXXxmq3kWA40xnnNVWFb5hEmkas3bpyHl9Syrg232M/vPOYpvgtMJIL/
9yy4iFQlr5wEwjUKprj0T6Da6vLSlHSzH+2stbJTvZps3cY4+jG41rVNi4iYS5DnTXFviim3I9o0
+rUKQ2Qnt65RESebCYS7PrHHdFuQNr8lBEpckWOlS1jbn+YbMpZo7wGFh4waWQ1YUocAMGVXVO68
lfZceGyaDCvdNN0w3si4y96k6l39LUhn+/uMLlTnW1G1cb0je5TeKtpb5WHSS4irjwEI4aZnob7D
jOHIn3xPVXypUi1vWSdTFmftTf2NZkEg0Fjy++ybktaacy4AUeUnD03wbkr78XuAG+lNcJZ87GEr
urt5zbuvqsuScZe6fT091hi+tymxW1L7LVMXazUE4ZlhmclR6GpC9UxMusskrOBtgKM62Tuxq6oT
Pde6Zep2yOrL329myq2peB7CTvR3ZZHll4B3Z0G3auk1xCNjLw4DTWCAUWVRbmwc9WTyAMJ/saer
8REnevhcK3K8kT8F7Wsypu5Vg84ZOqZ9xuBtQlTkLHK9IvmuayQZ3BP0PpmngVyxZVOZP+vc5/vK
cuKYkcW6Zk5xHo9fPerV+8QuNdWDK6c3zzbT05wzfIMic3D2IRGt19xkXbXFPGYdRd0V35XpOZAX
Tt1HqFkShjrWZWebImKP+9jNUr1leLP4iuNJf7e8vLvwRrTsiGkePFZNJuKLZPDBBazJ7JwSBY17
j3OWSCSYoOERGnKzbgnuEUhp4InEF05PWG6CCsE/WhAeushIf3A4B2nvG6JcmB5tXnu2wCKovtBG
6sabBHteufcZNDqCexT1B4W75zCoIJSCXUpCnSftoNyj4QREjK5rNZEQOSdyk+dXt5rOcru6gT43
Tvsi7B0U3LrUDxUqJK0hO1fY+ufYWz/VOSU09czgO6e6laGmapFFvF88GhW7KbDlHmaX4lyMBoE5
Lq7aTUHcl6mdRb+Q8lykdZomCpTd1CNPRYL+CI4CBlYAmhgnzWkLUpK59OPVEC4luw0k6S7AThUT
A8Ofmd8xVBYty8lnA4pmGpmUVjGhcw+Xe2WvLeG+RCDnzOs0deVT3NVLdS6Xernrini4pQ5GrHRc
uWCb7Nz2JsY3SsTaijuKcMca7iRJf0muyhsvXa3D9Qvp//U2EH2TcvSXOKcpZg0Nt1URJOeTeJwD
QEh7y19hAXNXVADihVXonCt2+4PXV+W0t5Aa2Wwx0uU7OAbVHTN/+WjZ+txHzspufYwbqCYwuNr6
qynj4LLaLPcRhW31pXXy6tMIdllvkzLu95zCFEE2mjwnCl0cTIXWkPSZXqb2HmW4zwFX+8jWQdCu
b412cU00q9du+yyObwGa9MkNrUIvzTemEiE/qx2/WEXinRtC3txVJLTDXC7uuOswEQ6Rpl1KYz4L
ZPUmJwYMXIacwNsYWZk765cSxMrPqnVwj1m9PUsy7SDvp9H15qjWjg72lHQUPzkQgSKCTdgilxUL
vkQEejvZVWMsLtr2r1Ehgn45hnrLwYZwdT1uihnbORk46dKl7SENRqaZF28bXNswNGbcmPwcOfU1
anEi9bfWglfkrikC/0fTNw4efQoEs1vdORQv7HCNOs8M3luRzll8o3TWhnjY7Fv4Ibx8PfsFekwd
WdPYW/umpSLc9qJlBa/xdG4E2f5kE2JfJD7M3riZMzXe0i8P+bBa6rq9KcipXgnms3PBTsVwcZoD
LZbDLDdvsT/0yTPO0bTbe7xH8abXLXQhhbpFuL8YDMlbAoTp/RDL5hEb0UgelrOg2sDqCH+606CK
U6DT8a2al/TToEYfqE9TeXeW43nyewEHCXd0ilMlalA3hu21aOdQkBYED824+BPEgOmaIlsS/8EX
jAJgU7caGqFy6LqHqiA9z8VqYmPKn7Nup7LWfYyvUVgqbuFWO86wLunkDmsGCaZUiwfMFVjjRpHo
22vu6DRXWD1orVR0OCqTEm9qw6ztOHrXQXagbCLX4PjLZ7+Bj/q6JCTAxjFU1f2i3bQ+pXFq6vfJ
ousfEaFA3Nfo1N0Rf27wCT97jzLWSrINIW012kBxyJdfYR18QP2nsDFygPvjA+R5MQHpkchZvOWJ
Xrj7YAYz/8hQQb/58do4t06Rr8BsOAHTnGnqiiogKD/sJFneBRpOHPXr0H0u+IOuXRHU322Rkk7k
LJaJr50OYulEjGhRfJo5v3ZEMmuqEKG01x6mfeok5Ftwx5scZAaKBJ2MnZ0wPCjFtNvvSQ6Jc7L6
dqYPrBkmPbOUXCfCYWL2dxIfIbumcNYfeIrGdcsAZqXORUELcuO6Zr60FfvXrpBF0gKnktr57Jdt
as6qjofvGuWDLBRAlS/XRGsGSiGbb1kRqbeCjM15b9KKtrPpOK1D28BnscNtlVavqdWw5g4iN+Ep
7yb7IV3ALh5tvpskSpZivLWGcBk2IegFDhleR+XftWYYN5zriY6iCUxEN23gw3j9df1upyAHoyos
vH7n1MyqAuWdkAvjl8S0v6Sf3PSYvr4FCBqIAlkKedztgzTcJrBSsk1e5PO9ZmLAi1Uta/fUO7wh
vKV88bhCm2p45gCfDy+BjzWdCOzaP1tgel5o9Vyz+22q7+Ok4Ncgkw43kDlahugwqqyJwrr3PsMl
hEEwZfnKrsDhHj8kwQO1CXOh7kK7NwTAZ9y+I7pBprsbN3AUTg076e+dOPDN3oZR8cIwSv87t9vx
jm68Cg7sHbnVvTDF7B+x2OZnm+mjeuN0nk3TjOYAYKget+9mZcw8AjjHXvUpLGeOw6NW/LOL7y/q
0uplutFJ0nbnKYsDFDQFJmZDE0nRGqHzQASW/wstIjR6vScHQEpoZPZUtiECMpDiKsQ6balgQXek
i+RrW8YkdrdFl2LQHUyCBYBWKiVrAzYZrwC8NHs3kwc64LZo/Z1FlI+igC6f2BKwlFW01i5hckdL
8dB2MUlslki9I/uaWpthwKOwybp1leSIVG6O0+SzvuSlTvKfFWerHuYOI2ejcZmab+myhvqIt8/1
I9G3yVPmj8nzSAge7dILe2+XZLX5TquK+6XSovvWlUKgDhEqCSJyROYGWR5VoDcLIC7pzKk6kC1s
fxYDmGpgHmqJoyGryX3EJEWX/aDH6WFlxmwciRrHLsyTqvgMVWa1D+DZCaTFPo/hXMajnErWNXHF
G0OfK/ElWd5ZkQ5uzlkZgCCoqea7A6f2/PPSsbxvEjxsPf8AreRdQJR/2pc10JVIZcDgtk4axp+H
SuT2na0r/4QbYMg2cHaSPQTmojwuddpnF0x3bGgdTlZxDoHa6gjlrCefEcIPxJTkH1AjjbmxAazZ
G2VG/dRNbvhkE6J294YP5xp619ZhaLI2OfB6Xlf5wTKs0kNT7FF1B9xDswxeOr/CZtjNFgam0eWb
DAfpHqZ2wK9RZrJSh1F3g7+diJTur3ItORfip9cOpUsrlICjaPZzP6lHy2hMH5lb9+U2xKv/bYHc
FWxLvMKPONFRm2ISx1jRGd1ooqGRXgUQJcXDPBtDpsdCKQkxmRLLovzKOKjNHg5C4kUzXLarmTBt
7TaPenBsbyN76vOsV1gDGJBkezdxrVt7JT+xA55hJVy37I4LkSnrQovW8TczKfQJa27hnWICqsO2
rFMapqwcUxiRXvvXGtyq7L7KJY3PFnUqstEa48u0DLXYD6WEiQAfx3Hfu8BVt6rtzYQcDz0Hz1ze
NXZEejkQmywOhwce3lgiZtT6R8gc4K8Nhp7gHDhxLo52KJaQslnK+saZh9Xna/PkK/Gu4As7fGHv
BhyfnHYzO/xhG8v+DByA02+nJ/ocFc5eQ3DxLWy7VW4qcDLDeY0TOznQxA7fG79p0pPtiATwOU14
azM5Q7PuWgYQzTdAJ5xsS0FFHVzp0bysJnbTyFhKE2C2UhsDi/Ko2Qs8GOPJ9quezycsq3nvaEIE
2yahu7/zPage8PYYvIv6H1vBZ0gNhC/8BPftfqW1SFPPm92TTQu4QYhxAa95sBTPAxO/vQ28MTgH
89zNDPUTrmIJwbD4kLdz7qJHD/S5U2zCF0cRbIcHyye6zVGMAPdJa/4OYSV+dnyrzo6kyeQPxCLA
nJRnExjOQcrdQu/N3viq6zQ6l0d4uBgLeHMpORn2cjEycMobrwxqjMMUfAF+7zoCAVx/uMS79Dnw
qM02ecXWv2PaV3Cl+KXkNPmuQg798EeGZ4otnpJmYOO6dZfAzr+J1u9mTGsNQJQkXat7J2Qk5GGm
CuYNpy9QPcLo1PQqV5deQsGy8NUq8Zwfscd28CSrgIYi00dqfNi19GOyxoHgoU82t/quNEgTJwoT
JqdzmpqLM6YdcZ0YPRagR70yVeR6FeAEQtnIf2vVspOzWKzrJSiHmqxItZbqluhsX9/SgPa/BS2S
3JMFBUbtFvp2XNDC1gXYYm2IRjllvh58Eqr0yoYsaX+E2B7PFeGt5Qabm1gPzkRu+DAqY8Y79NT4
btB+8UPUfZc9YgLHt8g7uNCiJGnMKaJ1GGMihtELXh1a/vmZxFyWb7sqoaIoeICagKfECtZ2urfO
qYzFl2JhfOexGOb8SegexMGo9USMoEjICSmVlRduzHgfdlpnO7YfXf3IO2qeXWdla3sYvGz5hJ8c
9PhiG/9rWmAvnPm++WwT06VYYINkvquv7ko6UOpRgKci7iudfN/S7Z+QXBAQHuvEx3xBjqAYborQ
mYO9sKr6sApOQGR0RQuSgqdxse1mbDfw0EJ/N+buqPYjLFX8+h60fmIX+VCfJkeZb9A/GyQKB/3q
WM+QIXdTx8HmmAOF2C152Ou70Ovrr162Fi8KZCBnIDtenpY1z/WNnLHT7ShrlNwlEv/yNpnXJN72
asGFmQJk4ttI8GrRWbZRijgIou/PSmIjrBhWnYIPWi8zAKHhoMOkcDfcv2Ik25vMvKza1I+llU/W
M/Zipu+GObPabgJmYsY73MdpiGYmOCTZ01SXR85whfnUWW13L2anGXdjP40ZLoU89XY2+MuvBc6s
bB90YT8cEFdShtuGHLjmRuLyQCSp2AhXKx93Q9g2N46jGxeOTLCWhy6eJV+xh4uXc4dVDd/7cMZ9
1XgwAImgh+qwYmdMI84TkvPkalcO8Mei1y8zexJ2D9vqq4iAUI16Rk9+JmXl5hXYi2BoIiytznxP
PSibDUxIGrmq0N5Z5hi8T6PRU3ZqeBa0CbC+Njc4Qadpt+Ji+lSoMfHupr4Ii0/TnM2I0UU3H7CP
Zm+TZQWCoV05D82WqzzRPQP2JP36+oF3lvdRp2M736L9BmbflVUXnmeLJCDiwUQIHGmtT3Y2uE9A
WJ0rvljaG+iErH7P9h8sNHvg5uTERv1MkVbwqmtGzWI0keprAS9wRY2k8yYT+65rwmSCU+YH3q6B
882S0FN17e2GnhHEIsB8q2NNb7g1vI9CG/LXqsqJHTtaL5/IvaVvVCFNdY2999twmvH/XdfyLUef
GVU2nZNHbXL6u5g36AgKI5wcka027/DKsh8cshCQYuq9Q0APIL0hLdYxfBv32cBUjr4cPmeT5lzX
p078ULS2fpt68seQHAgW7gq7Y/RrWq00NWxlw4QP6HaGsBwkmC3FosFGRLzhS1q1Wp3jRA9f1npd
PwPRgL9ANf5OWEqz+ATMNwbC0IVHp8O9BaxnXZ5E0XpXM8OCI9Dn7XronDQ/MlIruefYhADl9wTn
z6XXcU66Usf0BjwYGAXX2FYeqX60g1PTF+ZtaCciktIQq4dH25JdUnQflqMgjdB8aUogtPvrgLDv
XjH3w7nm2z2QVo77y9zXxQcdxU5gLmPumYdNowc/SgblIxxJS9HJw+nL95tQeI+qctodUDodRsaJ
q0OYhwljoioaIec5z0sb0W+V9G09kgq4ZpriFlZZUt4CqWEp1mNBles7tHy3bcmR8XqIHeOzEgiL
OyHXQO+ECWHWejU5usgFJ4s/k3R7f6v50l5dE/ZvbaDjG8A/Alfz1OMH6ZrWvnLkOdlQ2/vFultV
aj/Agcb6ZMKyecAdgcTd8ZiPHSgwBHzOiK8C/3uxxcYL2BlyLPj1NW7sYmcVjv/BwzL2pobBnZ7c
bJZ0axowiJvYKwvvwlY3JAd4RG56IEXJI+B/OR5VXpfsTJ4TdDcxlugOWX6JeQW7Wr2k1CjmmAgw
1nZdW++eiIv1uNZDJvdzPqz6mqapHnC80ot1J6v/LiAEOdg0+vWjqsDsfQLfYpx9Oor+JyD79J3z
zHybYW18cCdN7K8u7eZLoWznmUUvvM2Gqv8akpMcdokVKiLylUtaa5IvCYXkF29dpylK4CD0HNPW
nOnmcLBPBa4mHHGZcNnOxdJ324JzBql2pXD9980Aljl2Y++uxGZvsYTmw0/Oy6iX5ZTZ3zM8mq/j
4ATfRDMyL8LOgR1x2E68z6UcMEZpZviyTRX+dIGP5TubksaEFt+QxKr4pHWipl1F28vd5ISXzZ4u
l/V5jbP1VQpjzJYB1d432uS85gwl4qQEeNbcL3AMQBgAbEH6xo505yY0wiOKGEmpVNvZrdXix4zC
PtHTLrT8ks4ZWtC2M5kaENRRILCryundXfLynuG+MS5ntjBIVbHbYZyLmbi88YJpzm9gcYrnfqQu
sMYyZpDsONO6FAqdbfKC2trEoRP6t2oNbaibnSe++eQcHnDvpOmmwI7KANKaKfKwsOLhiCJCjL9u
LfXCJNXA3lrUgHuambCIhnIENsKQpznd1+x4+Abw4m1IR5l8RyaMPqZXgWJ7xG4vyMpBEyF91gwo
1/NViqgReYlalOSLplXa/SHFVnAlAnQlZ64MDTjqPLRByGGYx87gC+XBYYBre9cFOcAH7DmWPJT2
zHylmAakgzu88asvgw86C08z134wfndF51b8RUtr+rckA6CDcDfZzZlaSt/kU28D2Jin5n3xLXEj
6dHQykcg/+QUshn2aglxVhd8sM4NbcI133pOE7LqOuzYt/aCZWK3VplV7ZtyUC+cDRjLJgy4xQhh
ib00W1YQfm1uemAxVIDTvlIrZXfsKG2u2nKSbb2JRMPWzeVV5rW8+Hnxl/Kjr6nSPzybem8PidQe
LlUL4CYC8gcjf2xRESM3X7W/qxkbOaEx0DqJ0sz1nqe00egNStLbz9uMCDl6UPO2+Gs1Q2csummb
EXYdI2hkrccceum/V3j8LmbpxMfVWJRE9siZgNWH7kM0QBe8Zo6w7IOEXcLPdpWMxf1kqSG9ZF3j
E+QjxM/naAi9tlrnxKJM0h8qxr4CFHXDkvOnta4/Mlo6wO+0sfc68XuXlo5y8Qf2gJQ/xS0cnYjp
7V15nAKPjhZ5NGGiuLe8zxm44Lfeh4kMwiWc7orQxMnGczpW2Djj+917KVaFfWm8xYsWp9G30HbR
7y34LPBjZ/Hid073owdDjqNGUoYelD+K95xpRuUtu62+JczE6O4uFvaws0wsMEqXBBT5AUlO/xNK
91lNff4E/gQ9CmSeeW7clgGdxIHGnxC6Wh2NDGh8N64W8RbsBEIGxDN135d+SnXAagvLrnXzj5BP
EPqvHHNUJ3fybyYKYDJK6RD8rEDYjvCmYOdEJUfBIILCxCJQl2KaSNwb8nQhsut5bSk3OHrNVAaw
efw3v8Pi3eXGxBtZxuwe2jHBJ9znBFxwIoUveMrTozQZNB5TTUSRcw8g947ngSUEYHmPYWdWwVVm
S3Fb2E5b1HeiauRPjSegOYUAIysY5Z14Y7KH5WyWpHaIjNZ+nx8EbvVbV81VfwhlvI6b0qBt7hYm
6YgDrrvl1lfzQGxlTux5WxVe871MkuxbjJHx2fXDGdDbbPiY3phmKKoD7Kehi/xKJAKzzTA8ZMyL
iI+5KYrshNeBmhqTXX9SrraBSGEff5nrTL0o0PrUL+M4Y3upRijT9jp+zyqHan3tO9x7pcuRE0Ok
97QqN6CZCZaLGKLHqBU0mL5I7yzL9p6tsCQLbBVueZ3mSY97gGDg45WojI+fmJbTtQxgvrP+7PUr
i2LTkLRD7ezGbu+PtfdtSBqfeLlcnSd/xVDIxIRE7HJ0apwasDUk2rPL6ZRvKPXgjRK02GJHDghd
NuQDI4Egmu3sJaDN5I4gb6OkYmndpvTAdhN8poHVBqV+MwaYvm/xgfTwyhCBIFsLQhAy23CtsN2J
YSrKpwTSSAzmekZ8xDsZjjt4u+QOYr+YkeNitVRHNuQs2dIOccuj4+Cm2zVydH7A/jXZsREpZuw0
6J0baPZjsR1w8LO6u8yD4GWznK+2SfynmLOt2jmVvZZYlIi3bZ0AL8cW1w5lKglGfTMzLuVLhR/i
x6CNVSP9Kfe56pYRSgbZa9oTSWN/hT1fPqrRLPx8XF6fQlAUhjnKl6Jczq3wr0N0aMJ/1KytC443
nSpgimNDzx0ENnM1AjU/V+Mwf21XzO6WygssyN06Xkw202N2XJHBwsXf/Vziw5OXmRkE5MKosa5Y
AWJWB2YymXt7lLwgE5a6p6VxNOMKNXcJzxDxZSCNE34q2OJEMHycnNYegxFcqZ4hiJ/BzyXy1fM7
euYTo79uU1bxn66dyGXv58CpP1mkS+gVL6HKWV4hvNMMrBx175Yp8YOBAEe7W2VKrDJPF2fZJlgw
T+woQwmQVOOc7izXexwqb2AnK9mcGjKkQ5TJ1iqoJ31z9scsDLd5nQYUKRBinF0w9+PrGizOFztd
arntUGWZ0TW2itc6YaDdlju90D2uCdU42I6qy+IJR9BkCeP+WzoR376hXlnO5JdlvzcOPf2EJYGI
PfI9PHDivPoe7ydHVKTb9HlkViiO7yFx8i1ykKIxH9Pz2HKkKr5a8D7aDcjKJdg3aLxf67TzZ+Az
1nz+o+VgwmkIlSkoPXYZoQF1jKYFYv5Hm4bT1NYlk2iUU4kbwxyRH46d5nSBK4F2MsZkE0Bzt87P
pCd0SgwN+xqcgil5bDwUHaa65LT76gpGA20Y0WN0GeACvtIaH9R9a9J6+ISULanhtUniJ3uYxbqV
2eqeyBplFUmbNq2jP8LJcZaa2m6Ltya/oCuEcMN51Yv9H3ZDx6KhQbhNg9h/Q6vrn2snz64FFDYs
QTL55Y91JcwoRof0r9/JmLJWYFa0cLfSC2kqf/8H4ck+FEFc7rQvU2cj2DzPomAIzzHHw7z8ZizU
X8wzkte5avwrgQBUcZ059N8mY9kiAe7iNP0GT9ICacrD5LKfp352jvOQlDcrHrvXJS6Wk6JxsP3P
//hf//d//5z/K3nX9/9/JOh/1EN1rzM6X//nP/9qxJCL9k0x77oitH+ZdThR0wSsdRx9SHdgXQJJ
SzsvvPz9Vf5qbBKoPBdTIw6TUP0yAjDJF8PIIE5PlkRchcL4YQ29ueWcMZ///krXGVp/GnzKOoHr
3BUOZx+PG/rnmznlaaJhajFS1ljZZVoHeWAznTauxVwIr3K+G38CcM6AjUvnDT///uLXn/HLxa/P
0A5cRr36qNJ/vnibjklBDp/ZEbXJT43ImFcJqmPfJT0JQXdMYfAU5e7vL/pv9xbVD+WPywkMdTL8
5QmuSzP1qYfrbe2G5otwAGPXTWvdgcPP/ulMRX5Y6LmOcuD7ML/sl8eIWDb3zDcgYNY03b4OwnpL
VLXfzjFTlf7pr3Jteiq2F7iQCX3xy5AvN5ZjAwMf2GTgfzZhXn6anfbDrcbq9p9fiLOkyxR6m9so
fhnKVtq+h7EJWgCc3C6a6QjcSVbVPRo46cy/v9a/DYDjx7iKIZAhc/YUUd0/vx8kbBm4UoXuJoA2
Ckt6kVHhaAQLXMIRAzHGf/pxX68XXh8X64okK/fn6+VNnwA643oGN/4B5qO1c4e1evjHv4q5njJE
pBC0NtxfHlXVJiu7uaLgZBzZJtZ5uCcwChm3F8BPnMn/zVzEf3/hQWsHZHtDGaAI/fqJ2xY52Erg
wSvF0G2k5yPmtuCJ3EmtX/7xTyNdKT3e94B76P7ywMZra6DKGDex1qX/nDcDgkPQuB89gMIDftX0
n66Tgcvkc7x8tAf4wOT1p/+3rcBiHgAbJC46CxjvcU00FTkWqg279+/mMf7FXeS1YIQdiCaXdMwv
Tw3GQX8NLgCcgQN6ZKALXwDdmQ3ZteE3Ayb/+lKQaK//CXnz//yrZEwyhQzR9Vt228iSmTjFGAiN
lbu/WaD+4gNzWDNYC7Hasvr/8rwaiclwTvkpBh8DCV0O2FMy54fUmyCurW3+z1cprhcK1/e9kFv5
y9rLrI+pHENexZopyId5cpKty8ywQ9/lH3//Jv7lPZShA2pEiYAN+8/3kJA/s3MCguGFQZZfhyTe
Gc2A+nxOzP/kRznEKQW30PecXy6VUNK7djazSk0STh6kgJMXE7sA/BD8Zmrkv+/WzHcG64muhkGR
mbZ//lVYyTHdxCCFYeHUmJknqDn7hHocQZ5xoR+TMdj1emmhgqz4ks9L6HDg/R/cWiVU6NpKOerX
Ae2aw3ttZjgPMrZaZiCRNqdZaY5CTflvFuR//Vt/rhDILwuGWPgC9Vfav5QnIql6jSDmbOq1Tr9a
BgUn6mdGGzW4zO5EWhb3mTHuBXGsu2EYnrhjy113SO3qhBUneF+KZnzHll0rzvd4s1D3i2Oe2TR3
LeIvv9mwrl/m3/25vzwfy8KmWvjK2RToFUmdosDGM6MPGHSxA9cuNtXSZ7CGAYX8/TP5V935d1eW
f34zIKMQcZm4cge8EcMDZLlK3fk0zjat7Y+X8GoJoEnwERvH3IisSo/tEP/mr/irj47Fn+flXxcu
df3v/9tyTHjIzR3cPST9YEvGGYzxDrv/CUh4+5tLXT+qf/u9ABT4wrEB+/4vHx0tl3wguudu4v7V
w6N5QJSpkXXhyDZAhP7+7v7VxZzrYFGcHsQf5C81T9gUvXvl3yI71om90bbb3FhBbg7eNJf04l1S
Z7/5ffZf3UtFp4CKRPqB/HWacUjGmiqCGZwAXDrYvswiwIEdN6eAcv20MO0LM4r09+AC/x9n59Er
N86s4V8kQJnStlsdTvJ3nMZhI4w9HuWc9evvQ9+NpRZaODOrgQ2YTYosFqveMLyW3BR0uPAEOFEa
iT8rums/TaC+Kw/+jHquKJZf7q+JvBpWHwBSsYZ8ikOtjytk+a1zufwFElqg4iBWOhV4e5PW2+n+
KBurwLXkktByQemqutrW/jzSfUX24NhMKpK6JgIpwtIPcO+n8/2RNkIr4VvjYtdZccNe7d10MHrQ
duR+dIfqhznM/YeS7s6RMopsQdj5pW+0EC1IV3nGOaR+e1AloSbW2dS8iaqrLZaNMD+jIbSOrlIo
71tbhVuhTmXxDOU6/Xp/qhvb2cLi2OSlwMbS1g9oEJJwgCvGAigsXQAMfGqp04GmniuIZVif7azt
xle0uRn5hBh0W3TzlnsFEx3EPC1K+oDWmsdqSND+K1vnudYdd2co+U+ttiVDuZpOWsPLeW3hjEtP
gzGQz2WcClpAaRN1SJRGISLgmKqdBlPVX3DGUnYixOYMHd2xLTA3lqXJ0/JH5APEWceoM6GIBuni
TJ0TFEmJJjqsjuL65q9HZwI9cs6wI5AbXQ5lK2jJQy8lyZ199aNZlTF9A3DHV1iViQsOr6/0nWC0
OTvX5lXJna8JZzU7y2g1YiAbRg2CtjopiIq9oGxixV4EtfztzxVWkU9oO7ZukAEv59fycEINjqVE
WcUGaUSeI/DrPtUl8M77S7k1LyKX4+omdrDCWM0rQUa7AH9sHSGcWRgMoT6spHjUdoAPdzbI1gUt
TwCPB0o6cD1X04Krr9pdx7QweRLBsXSK3gImIIorwvoKGsYhksPp4OYD77Rp+FXXVf+Al0/9OHca
yfnbZ25zl9E8J6ha1ircNCmuUGJAJxPTXXHtYECdR7f53A2QYv/DSK6LHhb4Hm4LGYz+OBm83jAo
5ReQLeoYCkAPQ+pIB/eKI97OGm+dfSHfZ7iq0fd1VpdFM9ZAtBrgFCVw3wf0GOmy4V7l1fRwHhGO
Vh6gJjr/4TjyvoB/S+SmRmEs5xcIdB4nhLNBFKcBTFtgGFloa98mM7uWs+vvvHg350j7SJikWOhZ
rj5cAcfB0Sd0m/yo6N6LyIyPePDMVxQ1kmdYglhOoFX49mcisduQ0CqNtM5ezXFGgg58HdLtKVhV
7SRJo+AEW6G/cxn7hxWF0bf7u2Zrmo5w2JvsUJtot1xVlNBMf0TH42hPVvN5nBEarwvgrDGOpH8N
oZM+d4My/XN/0K1wQF0ZRVGX55xprcKBWueiMgeUEqDCjF4xKdPRThUIAnSLL28eironNRmqgrII
tFpRXLYl04zeAfRfzQupVj5TVk7OaeX3Ozfixqwok0NzUgVvRnKc5VJ20JcgZTUoxbqqek5AVtIL
SW3kr51/709K/kuruxeaH5uS/IlqjLr6aKPq+01Sas3RAFbyrsa0eoTrmePReX8cucdvxjF4BEOV
U5nSKpQ6osqTGGlb8C61e+WsFBd7bGx8xw0Ep2ZbfDZ6MAsl1yEmCCL5cX94GbHWwwvVBlhCo8ym
KLRcUKfOOysQBidetYaPwlfnD6C6kSx1+vxcTbmyU3HdOAsCr1Mq5NS4DGcdQTuwiSJMaCk6cwDz
KCvEr0JtgmNEex8BE2lPCQTyw5snScxG/sUwDFXlIbGcJNLHiPaD1T72LuJ0BSoR/7PpTp/Rg0TT
hBflzjf9vWqrVeVSZH86hsUZFKvg7abDRJu0QVitS5IfVpiJnzLE/1AFlE64UzX67Fo4hlCYZkgf
oLmCTxkVSNu7P/Hb1baE7ZJRGGRZOIuvjgtkDuSbIgqlqq3o7zFNTP+lJYEDKgSEJ6QSLHGYINiY
h/vD3m4qS3BMmT+0EEQb5Cn+45q00ReOHEyV8C/EcSzJpZQJNpMP8Fl+sQmjnVluDqc5ssfkai6X
5nI4JAs1qEuAnKQG4CdwPOZDncKLH5URUnZYIDP35vnJFcXnCxK8xhyXAzq2VCUuhgb6j0JbMjay
9uPcmfZDbPkDBppFuzPDje+IoRtjCu4R0tbVRWlUfZThsgT1082aa2SUqNdj7eApvp9cw1DxH2ZF
0f93f5Yy8iw3MTV94jlPHF5xPK+Ws6RAW9BG4qji6QG6qR4xGUzIeIRWlv/YYVX9E7cN/gGQjHbO
z22UlyPbZAa8x23gV8uRTZSFprqyuDDRLz3RehYPteHoz+j8FDstw429QwVXM6jKUcolCC6HUnw9
LkPTBOJQotlYj9N8glsN2HkuPxY+Tt7313RzZnxB6kqg60xrdaskmQiVOQJ6AsU5PxdkkMD8feWM
dE66s4hbn0+jwOPaLm0nVaw2aayPcDwyqR8zQwDsayU4mejuoPBt/EXjV78gaCRtEkZlJ6uTQWW5
b8ivGNJxSSNZ0dVmTYYJZ6KsbqGAUF9ScCk6RxQ+do7E7Yfj/UH5mH1JqLk5g72GJgnE7/bYNDGS
OpACPERoyjNKnSgO4Qyzs5ya3AnraQn5OKPzpJMdr45DrZaIJLdGS9OpMt/FKS/IMM4xNTONKsK1
xa8vatlAFrDV7FpVGVKlkdue2j4wkPUYqhcVUbXP97fT7Te20e/TKeXReeYGWW0nkNcBFDy+cZOl
qEP0BNmvQdKOF3SC7C9tCxPzGo+wCz1w3IAs74++8Qlc3plkffwHb2MV5l1hj/ByKxr7zfw9QP6Y
xgsm0xOUJkLg+f5gt3kSUUijTcu5sQx93X6WprgIIuJOoQLtvmLIhciOmIern2GZS2FNPBRBhphk
17bxyQKK8PZ6sOAQMT6/wkaQfXWeUkqkKgJP3dFJ4n94EDUvOLT7CMkm5vv7U709QIxEQgaFlLub
+S5jUldhzZdY4G30MYdxXIXtJaLdubOhN0YhA+OBKVMDehKrr1cpLjLaqs+Czi60X8x/HhUdqdT7
c7kNeEKWIOVsoLewXZZzKdCsRUl6RJ5VynlNodE/2Fr81Rjm+fIfRrLJ8AxedlTNVplsj2gZ7JUB
Y1fAyPiZBuIxQ3wYvQ8jfbg/1MZepHbOI0RDpZrO+voDhQ62NLbUjsH3sYEl0Vlnc9SHF02nXn/I
jCb5lE3w9hrRV1+awX57JRn1OSBDOgAFm07n6twj0Et9JwNGhXlh/kw7fD4VA7qUiTqap/tz3fqA
v0EL7u/Pt24IogHTd6LTB+R4KmhSCWQyuO/xK2qHe50JuWzLCIs7LjOSQBYVQenVjnR8TKq0CbZl
ZczGR/Tuyi+lYutfdAV876FvHdfLirx483XFqCDXeFBq1M7WHxO5nnFMA7M/jkApnzBWKj1tcK3/
cA4wuKMOKPEENHKX52CYMIZWTSTaYRyiCzobaLUac33Ey+/tRSqmwnuS+EFjlYrgcihNh7EMyBrY
k8CyRCDSesIJzzoEBnIsb98cspYiQQR0wK3VmdPrBlOg3uiPld9Ml9lFGTukUXxO+/HH/ZG2ohWN
OK4ZCa+iOb2clN0amTunuG1Uddk9tDUv5NwB6X9/lK3NzoVqWHBrUcW0VtGqNHxKfzHcy8rBNgRV
fqSga6u6zm3R71yeN0MxCbJqXsKYfIEwWWVJMzpLjd3h7apavbhgjzJdq6GjxgAL6XR/VjfnSg7F
ytkUScl0zdXNpWDkDa8IuaMkz4Ir8OcACaI2fMWTrfnm9iaU1BjHjmJnhhvD2mS52AvRReCaWUdJ
WtnsgxIvTK4Asur2K7aJ2iXNEv0XkqtOgQiUVb31nPFg+HPQ1ea3kMLJgnCc0bIrIKfpGOygytGe
p2jor/eXdeML0slzmaEBhEa9gSJFPIF0NBOOJcKbjyCWUeYU+LkBADd3ztlNnidnBXSSdi1rCWBi
uft9wCWRMSbSmDMdsWZD2tU0EOABvqBcyl63v5OHJR9H0ewcu5ubbjXwauug6QKs3gznY9tqw5l3
IOpFkQVVU5vj8hG19dBDyQsGPubDzzSWs50DubmHuAw4+HRQqEwvJ47I3tzWLlYnaogJ1SFSkbX0
gjDNn30kAmIoGhXKIBMSFztX/PbAhoXuFF00Ms7lwLXQkGDFaYsuX9L/hepH9beODdEFKozwKlXM
lwQTyLcfVNkjpxrI9QcQbLXaQ6m4Wu4XcraA+I+UrJrsuWvzfPg597ny2odNrFDBLeqf97fyTXQF
VsQrmOotBRQDeN1ytnYxm9WEAs4R+QVlhk3SgYrHsVh8evs4JJ0G6aYLmHTde+O60Cunhj9tU4aS
jjpT7T+FIbyVnc+3NSFCK5ULjhwGjKsJRe0szNRPVKmJjHlrgf/C3PR7/dmNCCD+HGV1LMMEjXaE
P9QjciDtRdg+Ku6hK1WIxJtLInwhknV6JJAzadCsrgt0pKqsD3VAN3ahfwuVSXuvd4JuF3gi7/5H
2tj6gqQW13pb9p7XODqMchw3T331iOIbantoVqIKPkwPda861wBn3UOPOPvOB9uIcOQrtk37QEN8
015lEqoIhYLJlobEXFb/pPLyN4qI87uBmPAEBT/3rFl6y7kCUfn70936iLascFFNoN6/3iqY3QVt
lrBLusyeLtDSMWKMYfnpaO3sXE5bu5KsHdgblRH7Bizr0uupAwuJEArgxaVQi8oTFBV2YqaMEos0
mq1CsRAIn4C96Kw7h8JE8rOacXEDXj2hHimqB+l3e66k3eVQTfpOQ21rAWVFRII7Ba/jVYx2Ryzj
sPnSj7WVZ6ci7KYzzl/TBV7jXh10cyhBAFFJ1y2ek8s4pVYwoWg26ccKUuKJaIkwIQZl6E6KPYjs
5ipy+1FXpDRIq2I5VBKB1s9Eqh8bPDEfIDGYDyXuKY8jzMX/DZYRXO5vw61TxycjMupkarS3luPh
nBC3rc3UDKP+lUBXvEYtrLkEh1yvxTAC8+q52Blza448eX6XzamprCEDJYD3IB8J+5PbqsdZq5LY
m6ohy+HQ48OICHX+fH+Wt50RNqfL1QZ6huACX3Y5TauwMQSYXAJz7HbRIY1+S16PrnZOkE9GuA7V
MOKcc45CCzU6+Iba2S9UaGb3f8hWvGHePOGBfdGkWcXTRGj4RIUR+LfY0V8VDFlUMBr2cKGcNvzM
i9aCuoQsfd/Uxh4c7nZszj8BFiM/yvnUkpZrUCqBPfaTj11XEVdeZ5pjgk7eQXfPcJMarzLD4dRm
jXK6P+Xb6MOwlsZeNiUma/3QhbBPXUte7Hirmycxxf5Lgvbd9f4ot0dUDgDam5c0N4W6nlzizBNG
ciNYWt8i8ASYaSH3ch7L6subRxImUUC+qcnR1skEvugU6Uahw0409JObzOFlcNzqos2DvTOp28NJ
I10Cdx0bMMYNyCywI0vJmwhovousupEXqIerCrJUueOfAcQqSA00e0Cl29NJ3xlQKO9dHqO0QZbb
pBOQuTsLEB/czehqVnjb1tjMXccW5m0TgSN+63rKchLPed6J9JrW65n3SdLgP4VMVjh3cH3HmshQ
8PB4zsDX7GzG2zOwHExuoz9ahGXnh8MgEUSibhGidhq0IoLO8NTZGrDqhbcvCkJ8hqv3Tr1nIwTp
wL4QUwB7LhOdVaQtVKu1AnqfdNxj8YKNYX9UQvNrrli4FZXIniJMin3siIRpVeN4bGV6vxMGbz+t
zYUJoUqySwgAcr/9Mfsicp2wVbXJm2rFfVSGKbhMqfCvSVbNKAxNeynd7aFkPPrQ0FgYkArMcrwU
CUckgNwJJx3dfaHiPGKGFhpeYHZ7xYbbDytUgoyu6TbPYogYy6FQkxlntDIGzyrrHlXDvmk/Ry6a
7VrXJh2U4dH6jvFK/RTgxr6zqW6XlbH5qCCbTSora4pVOmnoqY7F4DlYhb8MMGiuOQVZdK/05hKq
WreTKd8uq8wbaQST/jhgGI3lXHHMGRU7EgOGiBXB243HA3IaGJ2q9df7Z/N3y3OZ1AkJcOXqpLUm
e17LodKwdqnYB5OHdSwyjUMGnuhQm1ilAvUzur96NLNebZR2/gcqd0LrP6Y5cpAC0XgUYLB7GNLM
3umd3l4oQicAqyTN8ipbowARj+pUYMSoqPgqpoPI+YRHY8inf+/PXV7Fq6nD47JkokIJ4CYOwhPH
dUszUVcIGhSEoLqrR0A/VXTR8B0Fm2YAcIAp5XjIdbbGIZvQzbv/EzY+NEUXOTrFOsQg5Kb/47ya
ro92bOKwqS01eSZFaK9qbamPAOaNnYfQ5lD006DgEPNB/i6HamKDLKTRBk+flRYvtDzUzGPYNCg+
C2Podh4/G8GQYjEPLgMknHzvrWYW9nwJFckSlJAGJT92ugZfGk2dRwPK6rFvNXjrxhRdYAk775q5
Dl6DWdvje259YWisdIgcYNwwgtZzRkNQ14oRfyFNe550A5+YiMpdns3oFeIGi9KlrnhpCr+fLKb7
dP/rbg7PuSJ4WOzn9YPXTBs/TAgcnqYlFhqUGg3lpIcW7cTWiF4i+HhA1h0qDyU2sYp4M97a4RvQ
WJakIPk6XH2D1gba0Y316AV9Vv4ocSy8GH5nHYau6naO7EaE5OJhL8MJpSqyJrUEWue0+jyMyKQk
SGngoHwdRkDeSN1EqN7o7eX+0m7tZoBHdG7pZGokT8svG2OKmZiC7VX17vjJZgAPhmP7FJfRHpJj
KxrJ4ohMl8B6rXdy26kYR0ZgHROj1IuHMHeQW8IIDeOB+3OSoXYVj6hRcG/DeYVhu6a8inTqy6Dg
hisqw3nCHNU6+QUyREXXzh9bC9Fr5Lbc0/1BNxaSi1vWYySyQv+NTvgjAqFzKoYgQVDPDsoBEzG8
grzSkCZBdYP4105Y+I2IW8+RHjtwI1gkkn+w/G4TwOMsVycsm0EfDxp657mL4d+cq+I8V702nwY/
agt0l7PpB6IMFtryyK0i+FtJOZqBCulwaNUYOdAEV4t34LPb6UJPVAvOQ4eU/IzWxvdOFRjMIt3G
N8I2xp7fK1qg+AerDnrnhFL72D7GelS8MPEgRZlZfzNnlL1ikO+QHrkwHfRV2SkPizoVVocoH6qY
H9VieAwG5Bbx0BKPqYmVwpu/InQ4XpuAZC0KJvIr//EVEfbrmzRNTZ64nfvVaUXwXCBQ8M3Q+3kn
zd3YMDDoHRijgAmgj6yGaoYKnaWwM73KyJyPyMRkT61q5Vd7ROjw/qw2DoRsZFGVsUlObrLZrgnh
k3UMRSN8fCK5djytncPHOKVBB+9Sf9YxP9qZ30YkI7mkz8lK0kIzV1/OmPVa+EiSeVlu5+8jET1g
Y0ESVg8g49t2D2O4Ncc/h1sdiDyVT2rqGt6M35V7bZ0AwTV1xizx4DZcVT0dUpxozFI93V/cre+I
RCaaAbw+KZGucswI6VTkBinyDtOofkuo1nyt1KD6nCbZ/Hp/KHnPrA49HRZeCCawKlA9qzk2Gqon
AS06r5pm9UQRETPvzvgXkx1MvEZFPxYYwPxbNTQo7g+8sbgMLIBu8jE1SDnLY2HF6Gj1fqN5SSvQ
4Rl05ROoqX+LTu3fjS24SnvS8p113dg/LoUfKr703Ylxq8kOTol0smDM3q8dLgoESl4yQIDxodFx
aconR5zvz3LjS0ITVyVghG4LBdrlLBtkwdxuRsB0QAvpm6a2zbvJjLHwpZW3877cWlBJ4uZrEsQp
cy2HUlLoYRmSD8iOtirqoG09OO170eaCPkir60e9dpzXoYQt9PY5Qm00DDSYyKQsuep/BLioovRj
kER6te9jIdSikvqpSpUaeTU3q3eSma0FZbNSUJTZMpFgOVgt9DaJaK57ee47X4xiKjCWiDCNsJ1o
2skRt86GJa9DEPqARdaImwT7vhYLGM0Trl83+MBp/VOfOhZqXTxEKcfISEDTSz+hCtDtgOY3ElQX
wA+5BtVhRl8liMTWOa5qE2sDq1T6h0mkwVX4aM0fqykAJ9amuvkh8w37U9Zb3b95Q33q/nfdmj6V
SomipzPJD1kuNb6gwhqayvDsJEOmPW2seLyYRWr9nSa1+mBhOn4KQf55zcQjbWfwrelTrwHtJBml
N/gFQx+7sbAHA7GwME9PkzCCCrFLvfqYuEBpzcJPnjAMsD2eq/0JKvwe3mtro/G8RYFBqgpxmS5n
n9B1rxVUh0B0GjlCuK16iErXvCrIc/yHIAFDWKLnyQ9uEvRQS+JQoFfuZUOInmPodJcMj9eHrMTp
5P433YqADAHoiQc8meXq+OhBriFzFhsefvVGcBwon/zKByDJB7xdhqceu+a3D4nUAueHGiO4ZLRp
lgsZWEWJVlg9E5eG/rWDM3nCtxPzGv50/Lv00S27P8fbQOiga4W6hNRJkhI/ywERGK9thAJnL9X0
+Ct4DVSufEU7JCp2Thl+iQdkmMed6Pv77lhepJCNDbo4UuyB0sjqtIy6igd00k8ogAZq4Y39qD0N
puX/PcAq/5j6U/jcBg2K2FOZ29c2i4eXBMfjy9S76j/3F+B265IFkjbQ04fudtNX7VE5RSRCofKH
GcAnFRrxjxy84EuZV/mX+0PdHlOyQAlm4krlVbROH3SD3nBcx7PXobZ9GjPdPYX41Z7KrLE+uX6X
ndQhqg/cruLaZKN/uj/87XaWSSgRgg4rudIadh7AlLYph6GKgYhijmpDgkReDKqB5Eyvq+e+d+ud
D72xuzRDIicog4FCd1a3nQNLusewcPI0ScvoU7s+GZ3inrBpmX/ggVRdEl28vz/N20iMgjNVeodb
lkxzXTrGpEwbuwqJwrqJos9ppr82vlN8IBIqV20I0Rzl8e85JMM74WJrJxH8wAqDwuYNuppskGHa
6YaJivUq+kftqAdPSgq2P2mTYOdiv8XaOw6ZC9AK/H7YSevCatN2dTpYGFwYgEIB1A4xCvMJRoJO
7Rfv2DzDIcVi1ov1YXwQWjB9iMi7PiG3ihdqmyYveiWC6/2F3/rYNC2p1gPDIgNYHWrcxWLMDAgl
0QzZAFNQBzA6xk3B0cfeAnMlhIYfctdC9+3+wFtfnFSKag18ORDU+jKGxQVmXvE4zF5TlsMzhkH6
X7i1pg9OY2T/TGOtngsED85aYg47+3vrSBG+QIjrvI8pcS9H1gr0sfwK3WTq/e27sdEK5qopX9DF
ah/rMPB3IsjWFuMQc6YssLh0vpbjZQB1BxFhTwl9tDuPqFIfSf0wihidYudikF9rFaKJVawmHXfi
1bqiW2QY8UqHTCRyx/Y9DQoTwfl2+PzmT0e9Rr6pqEuRD6/OTIUI4OQ08YR7ZzZWR/wKxUOVI5ij
KUl5RnKTKlITtbiLwvJQdvbNxoYlU4P9S47M02qNA6acW/UN1SpvDuYS96yqerDKQX/XYU32RLm8
O4zaWLw9CpNOcLdLsBJ7Z/UJLVr+VhTlUkG1wdPVNLHcwBf6rPbWZyeJ9Mv9Bf6NF1h/R9C65C/I
HljcusstY6BmqyeYO3o0SpMj4s/JCavK6TwPlv2+NLriu4byszfhmXIaVVwRT3Wt2hc8NJNPUVei
W4+ipHl0Kx5FOz9tYzfTbifaUsXHjX1dkCSVo4/ZtJNnF0J/TVxlfhB9V30E+pb/CHCFO6kTcqrJ
UIdfS16NP2Msf1REI83ijONldJrxD3huiUVXNYmHnd2xUfmneELfSr6CTar/q3gGIbychdGP3mAV
DdI65TCkXoTMzrdGNRRxFgo+qY82Khk/B7D/wbEIcvUZbWaUCHZWaiPOcAI1lcYdTVlARMuPmMUU
h8OC+r/V41KJu14SnDsUnp9kp30+oeZiPE7YrV1tPJIRPHfzn900ldGpQKvMq4SSv4CLNS+RKLPn
pB4w4esSxdrZ2hv5DVGQRApNStkskH//59u2rwR8L3X0Yr8YKdHPZvSkT0X2xF3pfkfaHXndArV3
ljKfyoPaTv5f9xdq40RL8gDNAtD2BhF5+QssxPpwjFQ5XJGFtV+AXfYjvgb9Zzt1aN70LcLbJ9z6
nLffAzCuGFLSFgGurO6BuK30no49Xn1KV2I3WmMT/SusDQUKtQ78AaN3kekPb54s/XHNhG4Fis1Y
P3otX8McKxpUD8ehuvweKFN4jel6VhcHr4DoEDS4RT3idDO9ubJINZGwTeWEIMZxW64yIEQTW6Sc
ylCdlBU+OC5OLUZSpbCYfWW+4lhvFHvBQsbFVRwDZSaVXOnRk/asLnnonzqU6QT9+sJG9U7zhwSL
wa58cvvphwEG6Ryr3evoJv1lRGflSAO4+3h/wW/jFeUJCHbc86BOkMNbzts04nkIqdR6IM30LxSL
LNh0FgJOTY6W9/2xNqIPuBaVNFaiMGjuro586PLeUWcOy6wPTfGUEaByz0hD8c3s6qZ+yeZpcs6u
WU8mvvCQHI+NjwY3njVZsUfnvs0FAIOI34Qu8lt0MZcTHyIDaRPIGFizE1YOTaWFlxnLnJ3Texvl
lsPIv/8jfrRDCbfEMToPeJsT4EzqdE9NibMBnh7N327cm+f7i7w1IAeWyhG4ARpiqz3VxnZnjVnS
40UHZdIpcAzCyhQSFQ6IBx+4zU6GvLWOIObl56SggJrdcoKYbGoAEpreM/o6eCnmJv+kW+PelX8b
hilVoJZhIN1ElqitlhHMnDvkWddjJVA1Z8iYiX1wsaB5pVNVv86W679WiWK8FGWQeXavmq/3V3Xj
mDA22Q0JqiXxJstZUtoIzSFm/DBrcg/vLZzG26Z5meapOt0f6jbzp+plAPkgEJE5rdkPiFl3+gyJ
xsPWKcEipYyVL3Gmi8dA07D2ph2PE0iu+794GSR7Vbdb0T5Zc6M0hP4Q/aqbdkClYDUQ6C0TjTC3
OOII4j+JoUmecrW1K4SPUKz9ban4NcQr+eibZfdXW3U/s7A1PjXRnJ6SMhwRGOzFMz2i9sP9xdna
B5BxgcxKfils8+V3KMLRxFIo62lldyUVbUSGPih2EV4mpTQMfKMdgd5dPyBhFBvqR0TdrZ3kc2u/
kwegkkoQ45m0+gW+k5t+7fILBgsH1kPoZwB2Y6fZqf5uHWM4nkD/4ZvCp1+FpwRrvV7HZc5TFLX/
XBVqgtMkJqzTxZ3n6tzTNn64v7SbE6NwZv/maNx27aPGxEkg5yBzMX9RR91/Z9g8Uu6PsnWQEAhB
g4mgAcNnFS6gc+dFERIP87RVT63iCy/KeszBCuXt+B2KFqDiqZigNcfzfblX/Cgk2oYCwYzeiS/F
MLieHarhyQ/ccidX2poVwkHUSChFMehqU3SFVqSR4XYeiFKUXruuPemhjrF5GO5VZLY2hiCuS5FF
nQLUegHbtnZKi/g+YXD2pKtt7GH8nWP2HNvS5WJ4M9CfrACsl8SpAL5f35M0NvKyw4/I8yERofWd
1Zd6rAJPw8btfH9vbEQ+XSXJBmPBA4UkcPnBAEAZMfW03muFg+SsP7vHIFdiwCN9c9UDl0eCYgLX
HBJ/51BvvChRJiLkgUWS9ae1YHWog2+iDdR5phI2n/NkEpGHKac4aBHAvGtVuto3ZKZxwFbxUJuO
4UA5lVeomUuDdUyp2M0dbmXcYNeghIzo3V+ajQ0m8atUOKnqSt2S5dIUk1M2NNMGz8Tp4DJX6bcS
eyD0wu2dALsRBRYDreJO4/OEH0LQlDO4gdFDRQTLEqO1mp1q3+2rhico3EbSBnBQdCSWE+ow4B46
hW2sz7N6cfu+5uWrKafaREnQUXP1nYKe4M6gW7cbXEqbzgDvKSh3qx2m0xbojAaj0i62w+I4KxNG
wAaaoUdnyPUfSpmp6FioreHFvDQHrF4M831ulOWHsppQpCZydAlZlB88xTw7L5yY8cv9L721MKDo
ZdeNiGKuBXgS7Ahts0Q5JdYU+1OKKevJiDrlFCQupZV4FB5m2vZOVN4aVOIA6apSv7lR5ERVH/9V
4feew2a+xmHxPQXmdGqxJ33APAy/Vx/65/2Jypi4fPzQmeAWsAgvGiF6tdP8uJlh2yhkGm6Qf7OL
/muCQOYlKtv8WWl7/yHSBFJZU108JX7y6/7gG90asmOOI/hH6YOyJteWzuC3mi3vVygFjZc1dfEu
mkTgHqZisi5R0abHzFeH8xhp5XCtU+BCQ5MDdqWJvsdw2ojp8g1GvwbIq8RkLg8DPpdp0Kca3zxr
0gdC7PhuCPS/W1FPj/ZYNZf7k9+Ks2hzYP0iMzwgUKvhEpwTlQrviXm22n9x+oG/3GaldbKGCl92
HEyjpwCJuHezVbo718nWVB3qPrS0aRiRpSzHng01LrDUbj2tmtyLG6o4RVvonBxct85OdTXsdE7k
XNa7DC1gLhN5tcD8WY6XZGWouR3jkZqOpzTD81ix6+KcWKLbeSNsLStkWsq+wOD5n1W+EefzlGSY
qXqR0Ifo1DgWPnQUQ7HvaporD5X2F6rPeJgC09a/3P+kGwdY8hglqBeQ4q1Pix4USRYwdpcr9rlT
WulAhn3wi8OfVkczj9vH0a6c0/1hN84w4B2angQPWUFYfc3QqlKOdg0DNojs/Jqo6oBlmUINIfKV
8cMojKG69LpifJzAsqOr0Jh7L5aNVQcNQhHYlk05ZLyXH9jGzM+ZFb/xFKdNzu6UfhRlj731rHdn
tXTLB8T3Q6/h8t45RRs7C1yEhLgS5dEIWhW9/UjU7tCmrafEkfMdb1rzkk56SZMq35My1DcnCU2W
FABFYWhPy0nm6uz4s4rvzjAK60eNgfEjnSn9Uvdp/zC3XeiFgR0ehRblf3VYItqQIYBpzKqJB1Li
+H1wgJ4wPPTjaHh5AByRwJqj7gzyvPlalUaIZ1Ju/2/w58hAcH3uv2ewuQfWcx4euzSqjoQJyzlQ
lMJ1L7arazhFe94am7NEN1EW/2CxrnGZjhNiadsMLX5USvFJGYfHFFW2CYqpXh/orU8KvpXj/ELN
tdp5/GyEJdBLPH0ITUCX1xtZx90wrEXTei12Vd+InB8rowgawK+gE6xQ/3z/3GxkWVTAJLdDxvsb
yZGuip2QPLL17KbkFQ1fsdMPWb6nn7K1RQEQMS94bKilrbaoqBq/z0Ol9dSqw2AjT7IIA7mymR5L
B3fP+3PaigVAauUthsInXerlHsX1NbbSfuZlp5jT59ox6/z93PpQyruhMV4G6lETlkdtj7clr+vT
kGDRd/8nbBBmwF0gpEDnEoFxiprL36DgtdD3hga/UrOqEWF/lGPRiygb/9mec/AudWDUf6ESYmYv
Ipx0aQneByiGtNrPpJySX1qUDT/v/6iN0EyOSzuIxB2s4zpAhY2bVqmBizFQy+E5i7Gv7lurPWdB
Pp2iutHDA2o6e8JlG6PCJ5boJZfcin7UciVCPXHxnlQqry8b+4sLxwzPwco3P6qlbk4HmibuUxJ2
xdsnS98YyCoFLIM7d3Xd1k7dg1tFF7uPHbU5JrCFnpOCBs7RxQnlhLY0UA1uqp3juzVbKQcI7Jny
IFfScraGGmmh7c/4leeW+8Wq9JGHhOnH0ALqoDyrbd6d7TEYd4b9XXZcZRegTsihZK8Vm8bVK0bN
tTpxdAVUfsLZejG0Bk/63nDTHxM19A+xWxvJIYXmfe0mM7cPWkJHwfOHuNJBuocYzTpI43oaqt+o
MkJbQMOsxZrsMBdK8Ov+PtwIBr/fjrL5zadZZ0KalYRD6Q4IXdW5jgOxmbrR9GobKHNk2DZ29V5A
2BqQME6bkYc1oXV1M4NgKymqo6ylihKsP2l0+lSnZfSYtQgiHO/PbmMHcLioU8gtwJZf7YBudBon
5Lr3fD+2vjS1/bko5+zFwVHYG6u+PEdVsJcBbFwa6NyR6f2ufrPhl7tuolFpJqWovKlQsIeJ00bg
J66m6M/a1fClcof/UAaHkgyNXD4UZClgOSLuyObctllNISscEvgT8dxeQ2ekiZtELnpps6aELyIw
h+xxmCtTiQ95ret/31/rjQ8LyxuBbPrcMqderXVE98HP6qrytAyA8SRq46AEgjgWYmh3vj/W1hoj
x0MTHP0TUrzVJnJTCgIc58oL47r/EGjp9DlR++zA0M4ln8twp5K3sY+gTuITgeISacBahVaYlDrA
oPAiTLXqPXJ/OIWOahyOyFu28f+q0ifDc/p+j3yzkRFIxRqIhiTS6JCtbk8j1WJLb2iNRaBvTiGa
EJ7m8Di+v5obXw5pScrX9BYM5ExX4TlS3Ui4Sdl4adIVUMzN6THG9f0Yukn19oWk80UTgZxKjrma
0FxMbdYbXeu5uVVVhyAB2JUUgfOBFfgFp0icYTgEpzfPz8XaEZoW/UVUz1bzAzCtFrqDErOf1/Nr
P+Fyi1SoAhZQi3di/8bGRCJEKmX9/9W+GspJEuT8q5IUrmvDf4csq09arKrPUIDEh7zQ98jAW+PR
beB5J7MIKufLo9+leV0jed161WiK9sTFGs9X1th9IqXSP45NZ+3Ft1tCGM0HyGcQj2FL0SJdzRFi
ZJT2U0+RTk+ROxgEIg/ngTp4Fh+iXitir2pU47MWiTl50HqKuudgqtpL0Kskmmal+gZiXYWl/6it
UdSXQLXiX45v1dM5Q8OSfGCo4+z9zHmUghGG/xo0efBP2JYtdnCKW4DfnJ0vaeFk2dH1cz24OCmN
wJ208ebMcxK4wUESgTOn+ryKqjzdxs6KaqYJ7uV9zBXljUat/h9lX7Yct45l+ysV553VnIeIrn7g
kKNSs2XZLwzJlkGAJAaSAAh+/V3pqtvRPr5x6vaLIxwpiZlMENh77TWUg4y3A0vMN9yHT3+9UH+/
JAT5gCWu7m7QovzZEaXbwIDsuUhqxebcnEFKQvsWD8iuL4ERTNvO61HmnDSoPP+uMvxtp8H0FLMX
tK44QTBI+9PuPTOk3DlHknpm8JhoyDXpnrZYAP/bZ/F6HWyk6AcwaEcGxq8Lds5bZCgoxNDA2cS6
0sFKvLLeEN24NR/f//p2/vZw4FpQvICReBXzFn82V4FPB880/NlrFrXtPo9k9jpN0b32urYRo8Yx
+L++3rXSBAcY/aIPqPbXzxZm44RQS9xDAEqjp0uVtsWPrqMG4dsDlvBTEXH4Hvz1RX9rj68cXIz2
MX0GQ/Y3pANB1VOAcChc1CfwRvfZXG+SjfU0UV070HWqBFlDdyGJ/l1CzHVJ/FLm4spQolz1aFhw
cA7+9eMKJAzrmbK0njvlfTIERLUDg3VGFRL5b8Mof5Zqf74avkvYmaK0wvr8082dQz34yIOH7KSA
L2s5L118oxBQbktUHezBzyFyLNuQhGjPVQib66Rj3l0gkvwRYTLjj1CNsD7AFceohkZmu5I8ue6O
PZtQ9haIDrv4fRfApqLt1pNmEE2V4eKDLpm1i2Cl78GIr8L3x76mondf/vpb/B15xsDDT0H3AW52
pZb9qUeNuwQFGzLSakmofwOpQGjLYk1Ggbc5sam0a66TBq2dPOtkgldm5pKJld5KswW5JFE2Hv76
Hf2OLl3f0VUKDzQLreqfh+r+HHcT4EkB27CY2gZfaj/vaEQ2r4ELY4iBx7ahJ+EzmAkl8uGHjxj9
DuwhCeLzqo356VxNyGqfSh8ceF6mMOUW9bb6sb+jkCH0FZ0Zu+fKH+CZHqXuC/DuRJYL3Or7RiDk
5NmFGVywhj5GOgYCmpcj3WxBETOQBBD3QKj/7a8/8+8rGsYdsFCHfhWWLECif13RblBQXDkua6j/
0sqJcDhM4wK+w2b/3aTr970JCiSMc9AKYZT/m2ZVTdCFEDiS1GE+6S+diVMIuNIAwTzw9it9NIP/
Zp/4f64wTLnQI1xLBRiy/PrhkElHxisLtg4XZhuc8ODIDlPfoDCCptPwqfZU7pcd25JmA4HjwF3b
Vl0m6D8JX//xS9b8/DN7/puQbqLwe//Tf//rTn7wp2X6+Fgub/I/r7/63z/66y/+14V+m8Qsfix/
/qlffgl//1/Xr9+Wt1/+0/CFLu5Bf0zu8QOB08vPC5APcf3J/98X//bx8688O/nxjz++Cc2X618j
VPA//vXS8fs//riWSv/xP//8v167fRvxa9hcqKFvf/6Fj7d5+ccfXpL9HXROgAYY72HU9tOBzX78
fCkt/g6SE+aT2N3BbIbz6x9/42JaOvwaXgLfBXAOoiswYkDz9cffZtgLXF8Lw79fpWpXoxR83ygP
wz/+75u7/+fW+s+vBffiX///G9fjvYCQf8aHgb/xrzs+DDEwTYDuDwwXNJu/2UHm1kyhxepqjJ5W
0rTpJpA3z8JJmwsnNLTPyOR2/ikbrBeVfgeHt3pCqqh7T9wSvxMi2+zrEiyMoFL1PGxcaQrbgiGN
SaThnbv1SbkIjz8uooDQ2AeVSXcwBSgSUq7bunal2BwP7tSQL0W1rdJuMAiIEnXj+yJGYNAYZZ19
5oFMLpZZxQ+tmRIRNaZPNoRtbotSc7MY5fqXQUAWdIyVmMYdZEgWxbpcvjIyhdkuR0RfiblfemUV
gElR0NvVj9bnSY+8ajs4YFEm7jwdz00/agyEHX1JNWAzz4aooMwkIFtw7z7NozN8gU7EJ9cnyeDp
WnoG/n2vSkklh316EO835p1xsstz3yPnJENowy5IZXuEBOyczMlwF/WcpHWXRRVIAA+z22iNoaiq
qbOkMcAqbwFpDiVKk7QWWffQjjYtczbdJnrtjkvnpidtZNrkhuRHOIKEyAIF1BglywcfA3idqOyO
pMl0VMYDBix+BJ57iBLs5Ykg3m5aIS7SRu+tIdsOZnHiIRjC94Ihr3kq4GAQt1J9kiOdEGcEbj3z
+3fkwH+F/VJUYl0ixcrfvoEr5935kZZNSJkq42mDPUduECUpqIF6U786PASPUuKjTjmqp4GT9lMf
uv4rxQo4UJnKxpvTtQLVxcIhbAQJN8+sXp/B8u98GKmr/iVEj8FKZTOdPilO3TEtIIY9zcYs0fcW
Kt0MC1J4mLbBMxkCCEaBF+8kTZZlz7zUv5Fg2eVNMRDVnTqdZ0/euvBgWErnmYHVQawoDHkiE+RO
X/Il7tL7zC0FHKzzOeBJ/kP6ZHHuhmR6LsL7LiaeJUgfh8UXPc1TIhHmu2VG7VUyRl2DFFb9SHx4
ZJ5z4QdTjcjE4MnKJHzLtiyvILxcD5p16uEaevRg7DwdKFozhD6n8EA1S9tVKV3SVyxbpNN7Osdc
MU2uhhsjMKB+UpepZfJHRKKl5IQLVaH6T0+WE3erSZ/NcwMh5uDNLzNtAchmrG+r3vCwIsTS22CN
7gns12qVRmO1AHuAycEI2mPdtwyrOLdamvOI/SI/hYBhZLaflbduh9llEpw7JMrYYPARZrasZdwi
0T72PNfAXkbCPbpV880sFZkOs5yYX898bSdRorwq3otOtQdwfKSubNcuSxkT0h50i2xrp+ZP3SSS
r55FdGaOA1OU0iLd1UHFcQ/WtNtnnhc0hRcUO5FzfxeraSltQWSVtzlErWM8lJ2gr5tMvLJduDoG
NvHqicFzre+mtiw47R8o27bTHI85zEwIONH53QwBy3lqJT+iwsUDm0xAgDBC2+Uknl7F6LyzWKBO
tmLJL/lm2RshyJ/tVyx74jbcjAhcgji5/giieEsLFSg47Dbfz3DPImU/ZfQMtDzfw9g53wNEno8D
lJwV08kGZbksbvqtyG8FjAJqUTD/4MeUnW1nvTOEAvEnmviIwSFQTszzBH30xo5zt6onH89J+fOS
sNxUTzF0vqVf/HxXxQuZsGOV1hQUtbxUuC5dptef36CYpX8Q6xbVeXj9Cwia/EDLxg/J2L31wqPn
1cYeMgw7eyQdX59zdHQl9t72blkQJRdk81B1k6RHDknCbo5TfD5l7c76otgnut9KzByiI51gTmZX
F96pzNgmH7B6qERMiFzTLzmceN9+Xl8UaffZZumw72f8BEQ8xe3PeyiIWJ995GAc8ynu1gsZku6z
j0fvO5mT/MKjLvq+ssV/mBHe8gYpFOTp08beeh1Nr/AM2N7X0Yz1mBEUs7lx2PqQvPelDzzY4xGv
eM7m1TxNG/deqISycuhRhzJofUo18PzGBvD9GMPc/qDWI5d+zrNzEYCpBlS9kDAkAPnRy46yZavf
X+8xjK/wqG9iMKdoTSVDFDPqRIJqH8r3a7Ur9XKK/WCeSpkl/RH8yB5E2iQ6rZmD5NKmd7BCfVpU
/+gwYl9B+6pFbpsusftwmI9ofHehdgcdRe8yz0XlMxLXOYCUk58pLH6Z39lIYaHnwX1Ots+GFqKC
smGqJPLwdtsYzHu4jnl1bDQWExjNOzqB61SQGVnVQJVgdIRUdodA+jL3KGkILfxyzLv4PEdi3sOk
XVepgU8m3AaDMiMJOUwpljgiUEa4zM7LW6aCsFr1ZMrWuhegnxT3Xzz3YftVT+23RBWiDrj3FExW
3eIsKTAydPyAdn9skNJ9Vf9jK9ZbVzTAg4ZDsfTpp1Ukax122/zqABg1mcm880SNBwvirmv4Va+a
zt0xKJTDxh3nP1Z/3m0uO/iBgV0c4rJLxCg/zvDZPXvTup9hK2NsGtXSBf1d2HvZRSZrV+dw7qjm
jOZnN3BM0/ulGce0KKXsPrWcoDOzrSutQiz0wj6rZdvLNFzLdDDpfsmjrVRB/43G1JUgEfBqADT4
YwFsUnrx7NcFRrTwrwjglRG4w6Y91egkg2oaDss1UPjKi22+I7E4xiAE146lww0ZZKLgBoiET27z
hg8dtsEk804QV8CfZtJHPK9s760ubXQgj0tx3atFh4bN8Teoo1ccikv0YEE33BNr2ippVXE/Jot6
DObUVhEkRzXPh/xJwG9jj0FlBJfKdhWlN1A4lo0zrWfkqkFhn8X8YKD7f2hJdEQ1mCNRGXOPYz/E
FrkgsqO3G3Kq7oohGKEu89DyBM7zH6a8nT5D55FCu2yoPuYApmsUpDkrYbPlH1IXLifYbnynJne3
bRjYi8/ByYKzWFDnUo4P1Fdg8ClFjgEO6QbYQDvgyEsB/sY62k9Zj/Uam+629bnaAS6ZnkfZg39i
PSFqnartKy+4t8/QZddrMs3VthFQJAwsEx2IqDu6Ku9Mx7w/JnwOzlHKsoPFfvV91UJiSQJ0AIJm
sExJfxMUAO2wLwZHjO9cV6Yr3HBl5xVjvcXYZDoMVBwaMhcqHIdZuJXI/7xqujy7lmHaFTcUyr86
k5lGrSjkRVAxQWjQDzvhoBLlqz89cUv7ykWoGNPcIYG5z9xXsGsWjJ6ARlVkysgjugN4qSZma/hq
uw+WiKSxXLO9Ut2Qlh0G1I12wVReGV8lAE+MzDbr7iESLR4kciJRQq87uBt5t1bY9hv+cH9/Jbo0
C+ZJWGLL9smsbp+28VKm1GNHdOqnyCL+Iu2d+yDhmH7PZebvvTSrlCQ9AgSj+EBZO8Mos7X7NWAW
B2IKim0nWqScUpxJOWt/FONIm3TIshJn8uvS2/kSTFQ8xNCgV5aLFwVxYiM7fz1xRH48FygZYf+R
0GMqEldFCwrQxem0YQ5/KM/4D5zoj/CM4mWLowzuvfmtKfRj68ddaUPm8BDZUB8mtP7HtujGh9jl
tERVg11NrdnnoVieQe6JTiSZv2eF/uYPKWqvxAOJppcx7MvAFyhJuKULtks+7UzI3lPLiloT9pYN
G06/DcBOoNXdhGes7EHgKl2icdLKuKtQaiCDFaBbCX0laCAIYm3Mkl1GzsMb9CLjnq8bqxAj3L2A
4gGTOVkM+RkAX1RB6bKgVIYRMqrvUoOyu1s59lE4xiD1x+OYePrhG2hA+HzM52/LdUWgiD85CY9b
rxPFoY2pfFh5ZisdDOo8dj3H1xS29TQU5qR9BKpQ3z05nqdwIlbwP8EktDQzpo3tEN/yJH3Lh/kT
43G487MeERKLTirwV73drNqUAA7q8dBv8tHLUFPmJL9+qR8RzbOSqlTfE2HXZunVh509FLpqGstJ
cpA+I8Ofwi7TD5ALXP0waRqeNi+UVaJyhsWm25dZSU+CDm3TnUW1VELYqo49neJ9kXVTtQ7FN6OR
Bd6nmldxjO9pnsL2aHDUHYbIe+5FdIy8XJ3a2PqHJaLpnenVxYuDbe8hTuaEYQG8WAQvsIt0RTmT
It1JbwJKpedtb3EbSxzbEW/QpJMjSWIsZ1Tg9QKrgMe2i7zPdgEx3LTrg+P6Ldjk8InbqYyXWD7O
XsSeCeDlvYmn6Av6qnm35v53hTH6qYggVYgydeev3t3mi9sx43sLxuodJ56spGT82KejO0KrP5VY
uO/9Sm983NfPLUa2Jcp1fI+BLeeBFqc+NTCNhdFWBZM2SKaHeWhMOPT7ZAGTpiww5bix8cIfbZwv
O+UxVbk2gPAo7P2dKTBg7oetbWJOirNpCcoz72vGO33JCuiIo9EzHy3Lp5eIBrBqGGmxiz2bHLB/
ERyWsn2BEpnfDtS3+y1N2osNPBxhLXyqgHQOdURR87S4mZgBkXubwWtnc3NyRwVQP2SBIuEVKIa9
JEvflRwuGReY2o9VN+rllmFzrjovWsvNjeqWhm7cT3IFhztAF191/vadx8VWs7UzD6sbvD0EiKxE
sZKWDpNeNN5Kv8ddvKJ8Cx38YlI3o+uBaGP1lvfOUFRKWUorB5bjHn7g+kbgwba9DL4kmx2rJGfB
iSYqxvp3qHWW+NXZAYQiBnd3hz37M/cw97KqzZ7BDvAfiFniG1ZIgAurRUxdgVgUQxw5U94/GLV5
JVngzMnD4XNOu/SQxzKppYGqaViUOVqTz2XeKaTQkpSqXerW9h6fjjYwaLuNt7GXpY5s8rSx+MuU
xlu5pmD5lFrGxT3nfGtoEc7vIh3jioODVqJCa/sy8VGJaA3uSmtTXW7wXTwki+efecraOtfooVBt
FA9xNJgnxLkQ9OyMhbUUkXvsBAka9ML9QVzFoxlh+gYt6tLAJSM7mi6Yaz3Z/lkUo3iMADXOZYx9
9qKiYTuMwzKdI5H0txpucDC26LGPjyo8ZP1AnkaIsMphy6HiF7H3ukTpehCFjsph4vJu9Hr1xVex
PIEf30mMmNm6CxQ2lyVOupe5Yw+dLy4xmn/S+V8xQZg/5YCzEMSRDTtpUbvyolX7bU0+UQwYmj5x
46sKB3XTEwmuI1JePiuZIamdoQgIgu1tCo1ECG/r9npKtps44R9+YYIzsd1201og+UGs10MEewlU
E1d5WI5HrmBkPsQwXmoSLx5L2ZJvYoXPecvad6NmvR+m8TKh/QIjXtxN2cofstSlP9o0H5ARQPTN
gorvwZtaus+o3mjpGyK/cp4MN7h1tM6GPN5nLixq3+/mBxiDYPaFZgvyz9Y/S4AOFXDOISgTpdPa
S/GwXO9RW15N1gK8IYzj8UAUQe13aVJvHXKBSscUe7TdvB4gxc/2FmhehfRIuy945lXFpLzXQrZx
BUEM8qBUOz5tdlgr0hGJG9Opk0Q5tJslMMaShXZB35OEWITRmoAHBQV7M7rQ7EXEukYvrbrtYRx6
C7HzXKGgHWu+8vircHhTsyEM7mu+Sg+hVOPjhrK6gUWy9yld0J500wrec5j1e35FCXyi/Z3HcNq6
3j8Wyl8OeF/dEeJjsNA6NVxiM2AWHS/0x7DR4Y1nMthZuAgdMjHOe6NG92WW2Hx8UkwDpjIk/paG
Kqqk2PK3PBF9wyTXB5Dn80M6c7FzgG1eQWJ3DaMxhlNUL8F3+GTzl+Wq24GISBePgcz9O4VpyTde
LG2TmHxCwFYWf2jASTXpHakFy9dSO8Z3hQZCE7ZYlEW3yhdAUO275kzctmxZKr5k4obIRVXEIiaK
FvpzROIeogGqDnqZUdgkxSq+unWNH8MVw/V4ZeuXHNoKbCFx/m7o1p0llIWgbGc9sm+sSx/nxGNP
Zm6xCQuF0Jjx2mhz553EGsCHRnW0iiUOIdGha0aY+NXSJBZBjkCJnJ4l0/Q96u0wXY8dgrygcGT3
y7Rl9QCLKFmmM81RPEwZZIVe7852K6jcd2k0l3RMGw++fnUssxk+KR3FocNgtgdfJQUhGCh/eA5U
ccchg38E2tZfAtmTN8yXJeJEvBFjJYtcRdPl5vMYEL9uHc7/CZjbc0zS9lykGk7Szgt3YUHsSVAq
Kx1xeP17nvehJazzQp/ez4qY+xCCzpNoR+BnvaD7NlDYG/vtgmATsjfAG29Y1rcPHr42FKWuuEco
J0wsYZ5UOT3Ii2z99oS9dbztMMNvRhBR7/B4LGXmyPK9QCEkBXmH9cK7l/hPMcDVG4yvPy9B+wRN
Ouoh40O8naxrnWGZ5F34fRw1YmGj4muqWTMMMG2eopGcAS4Ozwt0sqiCwtrvs0+plbQC3zirfEd2
QQBfdHt1sAvwNDSRg5UgCtnSkx2puiEMS7KyHWfE7RMFQpOVFgWmkycjyPI0eTmWzdxfTEdCbHfD
tjOMI3wUdmAnFYWmHhb3ApnIq1CFqrpENzM3O4FuFEYGvrkEARDEth0PeMC3kgZee5HLEtYbQO5z
5vPssGK8ixtvUa5FORLeii6rQrawI+QGC7IYkC7pJjfUftGfxNQuF7RJjOBsj99Nxhg47zj5qQ4f
IqHsQRXeLjYRrUKMLvfwm4s/Ul9OT2mPUJWtjwHNRmikNjewKpqC9GC7NS+9hfVV2iVhg96qAHSv
+4vlBbDXcRlsqRKOLpKxV+33Y511sX/P2OJdqPICVrJNxw2OlOIO8ZJdU1DzPNIhqIM5a0vP2bFU
yxJUCk6KO1AEugezAD3wLczE52i+bAQV/TwAvtVgXx5hKSsuHFjSLpss+qgITfYkcO/hfo35anC1
Z79+MiyH55W7x4KjVKamj0vUnaj6lAJLHp1VWHSmUaAhwTsZ/CcdrvWccXlrmThCSP9ZzuRipPdd
Gob4bBqaxofc8dYn84PvfFKabHEV8dvssEH/XPskR/WX5O95Ok/oVvgrIB5VGbD10ETl3dFFBPEZ
7bVuH8OdWIH/bvB988BjfDAywgKwIyDpyK9mtBMV2zxVDZ6Bm1YRibxcbX7X4eGu4hDmLob14zEf
sxvYmuzmULxa5yclcjLQBqu86mP6eWZUNGgf2jLFeGiHHFz4UMMOCNONza8xnLjETDyvCcP5BlM4
XDm94QWk8tGEiQEHc7JRUbY2MMCnDcvlLh1ioHudnEvRrmEZTn30nHnzF10ApgMZM6+Il8GEPvbP
reh1xVxu67HL53Oc20+zKyjALeFfOU2v8Hog2Fp6c0h18SxSlFxqidZL2FFkvqIX3ReRjE4y0Y9Z
KjEdWQdzOwAZBz079WRTiJXuEu52RWi+mq54SlpAIkywPXZ6Da/csMXeK/OjXnv/GeUj29Pi2wbz
ReB3HAC0XzyjjvxM6HqHRkMgAFZ0T1Tz7w7znNse4uWdhgP3JfaC71mbAWgCQZduZTAtEiKQjR9s
pLtTlK97nJgD9jQsCQhLLMJK0AYUA98NsfxulvHYifBTC055LXr/cWtjAWOWkd1MIzrbImB1WPC3
NO+Ab43oewJqMNpq4/nYRwnKixbHh8dzfrMxdkKXRE428+U+9IJvQyCfSU/fDKXBiUgvOPSWDYhm
HTBJQsF6JgtJ9hFKtRs/7acOfbU9wBHdNC7dijsXhd+j0QxPvR+uR+EpVyWdlA9RrkyZw/4bYZKI
P0XzPj2QLXR70EO+0BXHyI2F2TrtnrGl2yO4PbKMBu324YjBjgGt4atcYeWrBccS92fwb/P4uFiG
nK4WOuU5MfuIj8fBbl9GHcA2Se+2aF1LteoTGJd3QmMB0qTtd8HAvjgRP+B+H9cobhJ+XZ49jjmn
/Aao637uKUh9bb0yjP6U5u097fBDRo/nSc2u9mb5iEnbY7ROOx12R5nk9RiCrIGzpglGg3cIduI5
RjwhyC/3ughePIJHXa7Hvo86vKq/98Pa13DGfJ9H2LniaTBYGnur2UX6+dEL8ydQvAbYXI+ndSan
JOqbLI7KrejD+5WJALkIGN8VQChr2GKeBrhFoJ9U6Qv4JK8JW1D+cvlFrd49yOdVHMxPsUIi7bwF
R4tJZIduscGcV776G7vt2rX0xqXGEVWvg/zkd4gKQxW742l0GwVybgLnwqMuWndLWnEAmaGFGJPG
DR3HFpNZzLpCjyIwZH3f4ig7eVPenxAfD6vcpX1NrpUFdEW3bTroOtXCllKTuRnc+mXsfNusW3sJ
0bYkxvchRGyxN+A5GooME1xR3BEMEHa5gg1H3hVnNQew/AMDPPsMQCwp0RbSkreLvQM//aw21HEp
Ws1mTEG5ANQgX+PJLfdrFiNwnVF6gTGYBJKQMaCp6QSNQLoHzkKP3Qz93hIOBk8uKG0vsWL2HTGQ
qpyvLG8scj680TRBt466Om6x58vIeY2PlJRmRSnnyf57mpq4gtanw0DG1/VabMSg/sJM9xo11reA
nsBDyZoI3wwsXVjDiwinN0qTuIXZ8Tw1iQaSTIBmUJM9wW65P5hsNQ1cN77FfQ/kAUMqYBal1vSI
b7BCNSgAqmteK4sIXqeT5BTa8TEYU4ORhrfrtHuJW35SWb+U2vfvU731TZjJq8xWvQydvrcm/IRR
aF+mEvN/L41BLw3IdOTb5GqV5N8mogI05r7eG5aKZy1Mdspj9rhs6TFvi2gHi8y2itbAlTreHkK5
yWacjDhNZquhPhowjw++IFJ8rqySrEoAzs+x3z8k+EazDJYyI01QuJJs7zAYLXMAtAiZnasRqaL1
mre3UK48ZhygxZwZTPi7pcTpczDd4JctaXdCJ1/nPPiqzTogrWYDmidpUE5seSFCfyt8sHfbAqOU
NGlMTCjWcXTfaSt3YpgxChr8b2lPRyhU87GMM8znsr7LUDqEjck3qJoGKCjgzUK0TY8iY188gWFE
P4QoFZfbybPRHtqbYLfN6jFvA7TcyeOSZtMdWbMV7txregPSMqwcFsDbZsSpjO0zOuU8qxA0IWrM
oLvTYmi8QyygOBQ9ynaMzwGmt2hCs1SMEFDlL0HB5lsu++TSLfQ881k3GSeHoF3vWIxl6F8PmhYN
xsT6ZhRzg8klLQ20OECAMMHtQ3Zn/YyWYvbDkmWOV5bSfqcxsG86uKBBsgg1AUbl9DjkAK39NMxq
D21B2Q7mJhniJ7OZtFkT+6AiMEbA8HqZQWwtEyJj/CO6IzXhW7QCxhDjZSGgGruQDxefxAMK0GKo
AjCiUJFH6G5GL+NAcdHYUcDCDLhn9GIiuQ4g0BAZRB9bKFsFOx5M78sUrp/mGAmd9ecVoVeulGoe
ogtmssFUBYnpp+Oce0i0UXLqPAmoQmESNRHPY7tkLuxUA0ef3hh0f8Dpl3n73AGqWx9mQEmypAAj
7R4v2uSyoP9EHmOeuu4e53s73U2ecD82uAaDaw6OJPD6EQ61h3FEAvaOthzMzHLFqERU8O4Tfs2S
yQvASF9QEKYu674oaUl0u4AKKB9DDMVQTWPd9/RmTajQj2ZqCxSuJFSs1uAo8RMnsK/fFRh3A7xP
Cp1WMlLG34vUnzBr7jfRe2cC7NXd2rXFh2tbAUgL5pTQUrKcoVuAus0EdC2nxa4IXIN/m38qHCRP
KGvWOIBTSor1fkdBnsA6Bp0WMikvd7UNGDVXnUdxDzZFjiSk4H1VyX2OxNEyNiathpTT/dLP9hFa
NHBBmFSHuYUACMtJk69wWJb3HhwG+hL0xg1uQT7O0gqirfwIosfjZrLkeST9K5myXco6AOBBW4Vw
mdqRPrrP7fgdiTy1BwbOCE/hKX7A4FyciJfLvMJuqLeXmOo8/2GmKbxe36Tngs+frFxSbDDdziPt
tw5hazDzzvYFm/bSoAaehhuX0KBuWbDApQimdjbtNgxh4F+8ZuEOw4vhOBu8CNH2dgxGMdSTKkD7
yZb1RW1wn59WcW6XEM0byt6zHR3ccos1PI9J19XZ9Sbx5P9Qdya7cSPtmr6Vg143C4zgvOgNmWRm
Sql5tDeEbMuc55lX3w9dPw4sqY7V/wEaja7aVC3sZDLJiC/esdSAvslqUbTq2M3Osp+0+lup2Jek
vRWckZqzqWbG43Q0s8CtDa2j0oh9JWIdNWXdUkfNGzL1lngIO4v1eJbmRY75Ygd6uSBlSMOjMrb6
0zIPERzo+lT32Y+KoWPXz+2edIfwYNUNFvjeKalSMtKnsnZ+yMVOj0M1UA7TZvtqnO5JG5jPR5Cv
m6axczIIrDZIE/Vr2ZcxWQQdu4ymgEe3a00eHgc0IlfGtHqxbA60hCEF+gxPPsfdMexj0mHQrnGo
otGQhIEzSDvtQOjFsHMWWfu6mJZ9HuUmU4L1PMQpJ+Wym28iEZquaRSRhwA6BT4OowRFg3NhW+2t
Xtr1PcFnmZsOq3mDps85ULRibR7r5jsBOZk7JTREOo0xw8104tCNaLxarJ2uTGFq45ZQao1v77LP
Ku7QNuWRtx3c1bbPE8Q0PxqIA8D91dfKaVqvbIltu8wcg4h0RbpTmH3JyALbdQlbWyXTuywdZ6+w
Z9uHhr1b56K4cLIQWtdpmAatoXd2RpHOj/REFwwzaKTOILyHBaUF994FFl0MFyHw+oI8TH7Lndyo
bnqHwyGRcqMIylzMqAWWKu2CXo3VMyOlpGodKTPu3JEvetLzYq08JdefskTQ/VNW9QPKNuMc0ePg
KRoE57C2Z+u2ZLl9F2YXul2X0GHlKUcu6GHUAQnFmbubtuFGdGQsMnOkjyn5YWie4ulMduF8xgLG
YG2Heea1Nc+BX4btRAjHIJi6unKq1TMymXj7tB4P4A8OfWXnjYPh+LQGlydCB3bYdKazOar0W8Uw
uzNyjOVujhXz2im2zFiKuC77JS5v47r8LttIXvASY3IvcuWGUIUbHAD1saUK4A5aZA90/Ioc294p
bXoyR4OlcNX1m3oQhMMlIlR2qxmlIRqgeO3PbTP6quXVA8wjEv1k9YdGVY5pyBFZJsntnEHk6QvY
FPvwwW405ZWEdtWrHMvrlmqfyrLy5madjqwQgWGgI7J5SfxCoTuMhzzTd4LITHZmM7uILPVudOD2
1FzsYb5qQten81rv5VFqSueFGLU8SryDlVQXJDhTl1xjchgZ50v4SOrY3WbBLUkvWfIg6966jMzC
6jgYUtNZoZ330KT3RxFnpCXGsn1Y0+yRImU276H5wQGov0WCh8qhmu5ilt0V3dU8v+LbuAcgSoIB
vgWm/jYq1NgjQs1i/p7uGUFTt1BZJ5ohm4JsqJ9Wp3CAZ/PpLOxUfhrRw4lPZrmdLqZ2UpHiLLPT
p6fIMAwXAt160MjMuSA8PA8QMiT72ZF+ig5ocQiS3aB8Pht8y05XcPDBrPwCfW1/suKm1AMplG8D
zgcfnMg+yjlRL23curx1PGGhQKcytTbSNC1SiUswzIOGOmByzX6hvXTNxOVa9V8zo5kuhkxk+zzt
Fj8fIv0cMrK71OZGd0e1/FHyPNKVlGTnTYtsFbd/9GrGCUqhxp/6OQDRpwSPN81p7qaxQs4GaXEo
mvFkKTiEnTE+FBqCDq1fBcN4mdDSqiY86tggiPVBmmFWQQPR0KH8gXo/cwZxGKDk5NLn5NsMHsmm
Nt9A3DlRf2kV9YlQQRNkrBoDEqsQ2Oqtke1yUrD8aCUiLU23qL8ujV0DpdKuLRvY1GgSmE/Dym0S
Ozx0rV4fBoA3vi/Cr8RZHgtBQ1huxcD53KWMjhRkvWnhDnN6q3TKo9JnC/yWU7uOMYduPy04woVx
XRVjdp6XBpwWjHkSFt25kk1lgBj0AFU372LBSF5VAJUaDlDED/aXPFZTEBTluyaWu7UepNcDv/tZ
O56mKVUCZTRWMtpXjoeGrb9u4PNxWq1Xkfa67Qlz7P2MUcGdxLoeS27WRVgOJSeQX+Lvf8nQ3wis
/1Pb/l4G/1+K298I4q/G17Yf2tf/QCvf/UcAKvPSozz//0EQv0nV/2tF/B1T8Wv5ThK//ZG/NfHC
/IvYNYMwFQdrDL5KLAt/S+KF9hcC9F91AHQDMESjev+XIl43/yJowNxS0Tik/p0gDde+CeJ14y/k
c/RykqCP1RUe/d/Rw1OD9dYvgkFkC11BYoFjj+vDyvHWUjF3qLk2k6AH4pE9DtT2fh8ojsuBgA2s
+7mGccbrGsMhkh8y6FaN23XaG7NoUIaImfyVmHUKxcAQxxi2jV74URcz0ccWkEc8lOa3LgKa9BRr
VS5rAcVyUPOQiXiou0ZiaZO4lBYQq8jTqbpwCy2Kz7pNUzNITn2108l9GWfJAyFAovJrnQU9mIom
BPQYExuwsUvvJP3rMQ4etiSXnWjmr5lNuPACLvhiLbdwmITArNQLmwp1D+caBLIZWBiggRZmV+Al
CskxxjbjkLdQ8n47ibisasUyd3IwWw9avy/OZGxEdJ9YEMr8fPJFpIi43KhM89JTEKmox0bojLth
BFLCeXsm+3FBZHHS+7A9ERZOoPcs5OJmfEuGFlmWEY6vibd9ZlBEKjGMmrwySMTugZJzxeaKARYC
9Kr9cxpFQnENaY4RpEBtjTtYt/lZrnoD/8xP6TYAELO7cMh/prBKL/zOdtrnAg3HF3oljEcrmqev
GbvWVWgmI1lVs7mR/a0WK0FNfCVFI3N6qdWOl2yaSVkhbHTWQw1P3tcoxL2+sh/RT55XMYOJohUI
F5LAUVS3qZUrK3wu5utWz89D5DshvF9MrRBXUTZYg1hHu7RNfNLelkQGST6/2HF5o4pTNZItYa9P
a5xBhFZrf7mmyc6hFkkaitfDW/mqVnxDJ/Ngh7ipjAKnhWiuYLVxHA0Xwuj3ZrFezcNwr4bOWayI
x7x7TevpuokeczN51ZveSyP1Gbj4VMDelKt9NcA3UsEK0xBi8VVUb9K1fRh3z02WjxxRLmn/2rc6
snV0R+aEPkFzyj0cqidk5U8W7CHq8QhJ8WzKoGg52NthzLGtPq02YZJSy3aidxo/3QRPyB/kPayD
dmfma/U9VbsjEwJ1xxN8WGyRUofqXdyHo5XvSl34IzjCHfbcmg2h551zFXxu/ojE8Jn0hMTVm+Gn
zNoL006vmbbr89IAtkVcP913i+0hEgyGcDiLo7G9tEZCMSLLjcYGyeSplfAvE+O/VH2IOWR8zpMj
XtSFAjeICGcndEhS9ckUqi/C5YlpDLSJH9IyXBleLxK4CVyIBkFUF7K/M4vOU4atQ752U7Vy+/Wr
qY834drfadYEY83ZOqKaqNZ2CtLOKb3MTSOg295TregKF43HOrnTnZnylSZIbPPcjunqQ53qKul5
xDaGZjloUuNE+QS60tjLVdTbWjb4Otei1y1DXnU3KA9x/l0O4bmG8T9anqWZrq7TfLeQJqvJeRLm
Af3AnjMfEhF9jxHxQeT7WB+Ukvyu8UuMhMHE5WLFd5Mj7pu5rPax7nxTFOeFR+18ZAaUcMSIDWTB
6flmcjgRJG1zbzX56KkTFEtX4HCx65tiJgbA3HhYEzmuUT6bfX8aEeHbC9LXDHqy6Gt57M0t2WXd
60o/7+Yk9FMEQkOiIEKcXo1hAVPSBylvkpYeeQmETm1Bdp1g7+B0dsrH+GJVtXAfGlm+43EsApEY
wDf5MN8iyeYEMn6xFOBsOx0vUNheamv2RHITx1PMSpZEUpwNR2O17wgo99C/wSJLd12v1CQ5o5gb
9E7xqk1iRtHnJSZHLA1MWmJFypklcB0a0vHt1Lo4QWOZZ9nYmsG6cS/dM9LVr00xH4CgUvSdzV4n
q1svtJvaSq7U4mRsHtHMBjrI7+fKurTKVjdc8klHhGBNe2el461UpiPaLV9018rSIdqLbidzPLVN
dlb2L+NYsgd1Q3uHOfMiYtFXouhx0dpbOZ2BRwVjaz30dbajrcQtQq+kD3ieoCKSeuI8u54sPLGt
UkC8pskVEQsQNuopN5aDzrGrmrpgaW7ienYrUzkZDNxOfplLhtX2NMUIlzhsJF4HwqYDrJK2Ll01
7S3UQeoKgk5LOYqrsQX3aGqSRuuFRQVKFFspeK4Mf3azcUR+c0gmKzwvYWZfCsPMdupob/DClTWa
mbsqGHazcXwg98Rx44bUSXc1IrylyOS8Dskp4Mva1+ho9L0BB8O+uvZXSW+cuvB7m6snMbWejZKj
HwufKB+PpjsfDxj4g9yv2fCtSYyTupjXgoQeqYE5THNg1Dkr77dVHp21vLLmKxvHytpdq5wvJxVu
EMxd63aijg9OVSCzoqQuftHWHiRBmVo0OVl3xandHfLWsxZ1eknq7qRb+vOKGUBfh+ciEefDAi6t
6esO05S7wCZAKbO2wvpYxbGZSn+IzHvMJfLJnkTkSQs1Aa25GfqoYVtsK614QKz0xV5bSE7zO8UZ
u1Ttv63tEEydUn0jBAR++HFUJwYW5Kk027i0SwEtLHqg5Q47b1s9x0q7tdao1wuZs7tlvXbEsRiQ
RaopLxnQ8SYvVztUt/C9xcoqmEBTtC/0mPKDd1erLS9kPx8aFnMhqnXXmzrW5ugUOQpq2ck5cH71
ldHxDDV5bhWL3ys7RVMjbpScv355VNW+U0DIHHIpN5+02hipr/SB0ULbO/p8KG2DN9XI3HHND4v2
TJatfY757GgCps5W+9NgW8s4shEIJGFzE89YpkO17aUZQ759JdonvShc9sdHx7LPIk7Jq704N32I
ccJ6mtPs2DhOUIS5O8/fbJGgZKvm80ZFE2YAekTxvtGSs9SJ7tOhxu82jyBraTAgNfIY/FAklZOP
GveJaAi8sPUuSWvUx90leiEOsrxJVX+kPIgnWjMC8qR/RHhCPcNILjp7ALDLyGuKkcyXCVGAi7g3
zIZ3E1PFUdv823ZnnCItPGoW+0HhmWt7YNyKL/EzCVPd9ZmzH8SoXkct+7w2IMrw1/RHFeYmm7W5
i8zKw0DPmju/FKbp5ghH9eUO+3JAjoPXZF9xRvEp5ZcaoHl0llubSHht+ar1iZtAGJnreIPV20/1
Cvjqi1GOzGsg/HNy2dhUlcSnvGcrMEtPRTlliB+DGSHpwi0wilNeMdCCPyRpyk5neLYEZe20wEjK
wCiEL2qTTJD52sEdT244FhYMo/ggV716NKvSTZMvaw2Y3qF+wmN0lSiCPQr0zNSDaFnQolYwLEvH
alFdTgX4NsRmL/nJzDM7RrWlF12E5a45plKlDoMvupwjVX5uG+Nukmr4ZNTsx3FKIUl3aA3BRCrA
oBU/XhcfqBeT6EK9IKfp6McodWSsA94Gwveo7Nw211kjPIULmdcKFGuE1TB5PHv2OnV9IFvcXxFx
BXZ7MzF3Y0lbzN0IAt6s6PTxCXKObrSLOpOPY/Oq6NF+qa5G9Rwvq080ys7JO8gLPcjrb/Y845k/
WeMLTU+LY+/CbsNJwKGBD8rX0BiPWXFF8uCZ0VfnHYFVz8QE7jvkvDl1BpjwofI4M7eK9HtdvwMe
3JV9dDT7bi+AEV9Rg7Du9PWuyZF5GqnGz5yjOq8iH9cbdDznGbccE4sjxLPWCGbg8joBDihJ2ntM
poZSKtX2HJkS9Yi+O16AlUsxVEDc2l1ZmExOKOybw0TkASXEHkBNvCdf8MXq9obiuEnqlfPiOZP1
ozNbip7Ue2Ngl1tpOETJ0bOL5zVrYY/Mq+TgtFrdt0Q43iy1H/0wTjdlkbErs/+EerBE4Zluver2
8rVpz5BJeSFtR8V4jojrAuXvIYHOvCnnwVPX80SRr1SWuV2l7OYWYRO8n1c6HCFUyUvOGxSG64HU
Cc9SG79pU3+bdzB4uB21eUMsg4l23GTmhzJQUMzf0CYe8lS7SON2b9XOvsuN/di+RmrpG2RxmuH3
MJ6uem0KIm3y0lzHIZh7UVWeR6hYzRZxJTJLMd52FkTQLdfqoIhLvSI2Hk02Hc6qNyD+HM+EV8ny
gioJF7frQY/wfo0/tYRDhVzu2868GCP1ZLNYXurFsEdlvRum9lqklZcW+HhtDfFZrGnkGCo3ixm/
iEFxGxWDo9GKTLramPReqwl3cYjwXkPlTgNAw9N2smbj67yMxSHCQTMToXXMzIjGpFW5cqyB0UdF
YJI+59ZtbiMri1U8BMYOs1BD2nrevgCdu+Q1XGM894rsTKTtNbGSFl4wa9MHE6R4VuYtnrfyQqtb
t4qHCHBn4STe/kRjhRILlRnlqsaSunGmXoaMPyXAc8JcvwWMNOkFWRcQx4XfNDoK0A1WSiRmNsxn
X2Ob9VyW7WFlVCw4FkfqSwa4dUi1HGxdIpimIGkG4L+XvOkF54+lFQ6glmpj9RnPcskpkNPNSQJm
7/skOSAk7w6OQYlIa+R3xbLJ80yFF9jmkOrps6BwvM0Dse0bqrP8sDLYYcy77ZmYQJWlNWheHlXK
q+JABSKtO5Er+J20zz0KN4OfH+3OhCAN8Q3MeUNYubZV3enQaptpyF/tZj7hffCtNi/344ALHdJk
oE/AWNWjPjg7fI0Xg94+lctyKLLSXWx4qrVBOKhEikdf0EsRjXurkcpuEY3jtytKIRj1qmz9Pkqz
60ZLcd8CtJOiblkHhH67skXjYJ/6EMzZMlE0MqfqpWoecaHU3X6IMa6PIItOdTSX4eeaHLffDgmN
XfOXpHrCACPbFO0pI8/8GDv099CCbHdfkqYZ8eYPYf8zlHooDwvwH8igo7ZhQAg1bHqarYO9k2Gt
mlBZg8L0tTr8oWXaqBB6NfSroSo4S+WSTK1dVoKcFnFeOZcqbAriHFjci0Ha6B0KZtbnMBRzdIiA
MNW9WZki8fqmqa/GYq6VXbXm4hSWDbtPz9sKwydErfgIE6xr4t84F1DtwQ3dkmqep5WTxb7tDWX0
2sruQ77qiueAtoF2m/yGir5cE+EeEbw2AmoQNC5HsTKVr5kNP/6vYZX1H4I9Nmz0dyz0X1jp/9PI
DkkG6h8QyvEl//bScrv+DgD5lfKx/ZG/EUpN+8uAuqKkSSNlkt46sMt/IZQqcR6/QmQIZrJtsvv/
E6G01b/wXeo0eJJNumGUxMz8C6G09L80StUk0bzE7uv8wX8Hodzian6PTNrCmSzNElTDSjL1tXdp
rwpP9JpBBeJK7CaikGxeEkuhc9OtZkpQToJFwA6Gjj41t0rUvD8pYyGsp99u2D/khoj3qWbbZdAf
ZNGiAYhrW9yj38uuSka6zlmY1YiKoYE3RH7uHCsAkNCFeAq/JuuK/ZHmhPx5QNTCyaclg9RPTZwX
h6FuwivSJi39iJeUjAM9jroz5H2IKNSlwbeTYjaNrj+55i0M5/dbBzpMzooQ9EFY/I7a9p2+v9wm
pGD/r/8h/mearo4oTZJDECquropBZZ+EVn+JwqE+R1DBsImWBZtwz2mD2ohjoTKfp42O62M0cVax
eFuuFYf2Z8nm4l0Ii7NdGtemaqpBcD039e2lATBzsxU05MYkinNrMWfXWaLUn2NtDLp+vUlJ6z6W
nSQIDMXJAZK9xcM04Pr+8016nzz260KIltnCamySYbaIo9/uUcbAxiof676+OkrGoByWr0ur5NdG
QxZD2NhJvmVErVAtS+j9+bPfP1O/PtsyKKfgiAII/y4NDM/LKuzQ4vcxtVV1qdWOdJb6VA2y0Z5T
RFqgOogeh2H35w/+p9tvwkkYQrd4r2z13UsFYkL/g11jNYkidPzK7DTAi9I+INUhOr2fivaoIjfA
ezDot7DrjD7DXNzgDsBh/8nFbB/29jE1LCmtLaaLKD1pvntMzRXZy0rwtS9rpSdWy1JS7MFCayK3
UiuLjIG+rNKzNpXL4K3mnL/UYhV48pEWE1T0n+vi/8lrzqoF6Cl5Z3Ap8D/vXnOUh+UaEu3s242O
1VkfuyYgnS+8iIYsglk28/BLgjwRd0qdXyZ6uDyMStLcw5YHaHZUAOtxqb+0MHenOU2MHRNjfGgI
C3/685V+fG5/rYvQSoaqmSSDvn1u+ySFIlAnx1eWGNfYDF3kNeYMDkRVnczD/JKwanj9pf6sN/rj
wwNhtIV9c5900mzMd49t1azhiE43CexVVQMh6yX2KpjSFPt5rX5Jik4+iSFff2YYfA5zZcfns470
O7Ot/urPd0Fun/Xm2eEKbHBm+uQoK7J/Xetvr++QRqk6L9EcNAl5nm7WkChDzQnL2qnHhHdbFk65
nElW6Kt1odn46GyuNLdPZtvZ9bZYydIA2DgvMT2MT2hjyB2IDEy+5GrU3loR7BBo6iJOiqFFi1/J
Yu73+KIsUGcrzwFylxmS7M/fSnx4I0DC2GN4O7ckS/G+ZjlFMouMKhsD3ej7wzhMw0GUQF9EpCS7
sam0QMu0pXJLmX6fx1E52PBwn63R28r39tZa4PnkMlqCnYn/ePuEsSRTfFHNRHAgWkVN2jdVDt2f
iguntx7KArzxz1/7H35MNlfNsrBQwnuSrf32EzUMjLVYEOXN+jJ9UbWKLhNgzXupEk+ya5IV0qer
51OzVvXJqQ31bMGgd2bI3rqhWPdHJ+f8cVwBkVBTp481zaNkZxjnsVhA/ak3LA4GiADyVqOodC9R
GEhNxs3vf/4e4v3IQpQDtTtMRuy9WIbUd5sbrBgm0Cwcgx4Jro5tXe19sxq6Z12JmnP6A41D6JAJ
lihRfahXbJRdUVl3U1ffLIhMAyfeXKihNG91tj3OykQhNZlmX4WZNu5qVtBP9gO53dm3vzXNPKx5
29pnmqT+vr3zlMiQZdhvEUBNm/zUZI4yopoG+LV8uYnDWB4kL8xxMGRxaynTd6esOPNVkDFd1Jg0
O6eLcqLHo7ivbLO/khUteD3kIAHT4bo8rdXMGQ0W9iqd+wcrUrIjeswLjOLUkE0WW6yqjOMlXrzs
+s+/xceHeHuNBEsE+yzJb+++mOxtXPWlGINwUJdTlymDP2pjdcUktxxDpJWfPMMfP89RtzlOJznV
FHRdvr2RxkCAfxoacyDnuXzWeuUHQ0fS7Zp2+qZGSZ99snn+w+cRQk/REfsA4d76u89r65Fox2yY
Ahot9QeaN7JXZZ2tc8NoEpjFxvhkwf2V3vv2SdkoSoNaHNVGjvQ+at/K0tImCW4JarKrcANZSIea
qrjDYkbV2DJal0rMvtMMCpL6yRIMwkMJcA0zLq4Hq4/ugXNVbAuz+UnW58e3jiszTGFTLKrZvFhv
b/0EPa0Q/zUHTq5l+xB37SPVXiWuDXO4nHvbwbFgitceHsTVZNn5f37S/unjadhjkuPt591/t3hV
TaHHsqtQ3anZ/KAqtfhqOGKPKxr6qu/oXcN3/wMYuz4j09X65Mt/qH/TthYUjbMJDcSUU7x/8Cju
KjV0KFPQVcwsrj04xj0KJuxozUJxSbp2985YWtc9xvUEToGQXWu80haDmAGMXQA0Qx0qrpnm/R6O
PHr4N+/OFu0rNJPccgZd/nn74+BLSWh4btDfMgocWj2VV6RdAZrLpnmeDO07kuTmNuatQqDZqXd/
/vSPIwtaGf5lT1VJmeAVffvxCRFBSONB3FOQFuVWqYbqYVI1Z7pMO96qXd6Cc3gRjCnx41mHgSKh
rJb4G2Qn7pwSpPTJe/thweWCtqZLgtxNgoDfn2qjcB1UwCckevME1Tj2SuGGatVfEBs7odToT4NS
6sc/34YPjygfyjvCwC8pqEaU9PYuFKsezlufWJBF3Sb5RQ77szeMdb8UprXXx6n4bjmlOPSoCYHg
CSX5bLDZlqM3q4fBd0U4KR1L3xRR7x4DpK+mjEcTG1CoLSTF9SsZMFkyJeURgWBDBJuaFsclGZoY
L4+2nGJlrKZrrRcU2ZVpU24Pb1hUn7y7G/bx4bq2lG3ORNvPYrx/PrZIJiEHGPsMdxQQfTMaHgAu
puBeHdfYx3lczR4C77XclWRMaPtk7CgRBhg2j3OpjkSQjNJeDg4EIL4u4oJiYGNFtXb1Ght3STLh
E1FIOAj33SSB6CkvmqfP7u/2C769v8Sug33YLC1YZ/V397etqHaoRQ8ekiGgOmxoCQKTtAFyiMd4
0VxSvQjpjbWuRwnlEI9eVaWF/DXTjcxfFoSf+ymJuitR8ie9GgVavdOWBSru330UJbsj4cysWgbV
7O8Wa6sy+zyBqAqIlNV2Wb4Yx35Qn7A9OhcyWXIUw4LAVUoTF1MmwZ8//MOmudUaMGGqwgD1Mt/3
DehtHIdZklgBSLJySy7peI39WoVA5fAArtp8Unj8a3x6+7Og2Nv6FHCrUxdhvXu8ABg6U8SaFcRW
OXyrSXXZ55x5qVfT1VOoKXrlh8T94H6obLKEHNXPZuopaSaAL1T64rLCO4bDPe7OtYIuhGLBpE04
GmhIEa32c2zhDZqWjvlqgan4890S2oeHCn2gDaJMsC8b//uNNYYywJiWqEHJE36ptY5zL0oNBVgk
osdi5sybz8QKeWGy9CdnMUJPREu/w09K3JW1xY3R9h2Vn8ysvzqO395UMtMwJDiWxX5n6tuv/NvR
rwUyoQcHwULYRjmUB/ve4jbA4A+JqYfV06zjBThCJSO61yUWVx/VgHnqV/yTvQFT6BKQQAl0N6Tt
BRYKTG44dJbpfGocQm5xVI8GSapT/N+5cDLgWWhNYA/rfSEbT4IszVGBxLFndJMN3belnw0mMTaW
GX4p+wYVRChyOrRgsm3hp0JMX4euJAeNrRpyGzxdYCDpQPJdhSgaEkXnaitz2SbuTkDpxZauqJ9d
+MfVm91K0gllsbjQdPlu/8D8Q7EYWTEUDqm0A0ea6F+oKLwSuRbdlGLeir9s5avedspNJOPu3q4I
JJjUubxMe17sT57Lf7ic7WhKOrSmaxq38u0D0Gsjpw5m/sC06O7AbwjPg8b9rDKN7iLsTHiZLsZG
WRHiViGvuswFtUn8x9GSxBJ9cjUfl16NFdck1kjlDhnvd/Qlr1J0rDMTTlLtcy0kGl4t6ukWYUy4
wRDyXIuyNuj7BtWT2Q4PczbnO4j10V+HpaM5k1oXTC3I07ox/2Rs/4cViBOQDS1HiRwVUr82wN9e
lk1larVqswZtOCr6Be4F3XXMMKmvFaheVO1aEltPyqL0ewPNlRrYyqLNX/H+MADlRaFUQTxblbgA
PwNLDg2zpogRSeziKdkaF2erLDVy/61mo84N4qUDAmgYMxNOLZ/d6n/44R3D2qZJwBEWgHfLqV0j
4UrRVQRopmAzMWxwDDXtYE4jBWrf6NYLTTJHEPV8r3BPrrU2xdsAp7ZH2PlZPdeHUgeugiWdinCV
QHG+zrvn0OTXiwdOBkGMBPWYqmV5Wfb8GhhYVJwHvSb8fiENr0QE7ofzQmg1oVTXdjGXQYzj8ND3
U0PtE2sFJ5PI0X1a5FuVHF0j91Za+2DutEG5t4xxkxfG6ddGNngo0v5bUs3pl7ywzMdPnuaPaz5H
WOw/7Ftbj8v74wTu1gVzoOkEkhfsKhaZdmG29GFg0c5eRqtDZ5Y1pGCryQKxETqvSTR944eod2u3
xLe9Cmv+37gkDlgGK9yGjL3HKFLk8TKDb0EsMLSn1uzqU8Lz6gIrrzuJLnZv5vnw7LArXbIuLEih
RsMliXozgrQmaXOl/sk1fZzigelsE+RRNUDI3q9AY6c1M1mhuKMXw3xa0iLZQRRVF8z0ox8rlfKg
d593WnxcaYB8edbgxWAOGCnernuZkZKUYHN2iJtI3wN8ygNR7xa+xGLei7goyAQyquekTdPzulPN
n5OWvcTEZhIPVxrVPrP79kLJHbhvqZXnhuzMS8WZMjdbBfqYEtniHsuK8JVUyY9rWYf3FemP92w0
J7xsrfXJXRS/QIPft3Kdn3V7kS2YNVoA3qPuWd7KbUtU/S5pkLxpmI9R0ZEQfp8ShDlTZE3mDSlZ
QA87FmEEndogneNc9AQf6AtHTrKMe2Kv10Kb6sdSVlG0kyV8uj93oyovF1VTJldVx7n9SjTP7I/Q
Efu1XIhGHVNJGmJWmvckOSzPIT4NqJcye6xmpMzREI9EfRplSbOEIIx3cHKm95RWQ1pWeE0yl6T0
ZmB206frbBCEQS+xNSUk7+jzVzJ2utpdMRKCamZhfkZfcjT5YzUKQpgK5JjozJR1p4tZcZARGKR8
Naae58dQV6dLS+abfwCH9A23jhxijEvZazskWkqN0jxwch2jaDwfmXLCg0S/25KU0ZOHPlrKkB2Z
EDJaZdT2ZyLlRJIkX25X4EvKd9ADk+01IkfCXXXNpY7zdOuF6ioCOGelmwkqdjaNlmUQTZCiVOes
QBzDOVKEBo2ATrkItjuT0xIJ5qhlMeGVHv0BbPbFgnYnLM2BTHSDbL8uX/s20OwU9V8YWbqvYtS4
cjrETWeigmPzszWPiVCh0FndxU2hhoSy9bXYa1mX33LzWA7bbLtRYRapHm8jhcGiMq0fRYO6+LPT
yQcAngeS5VwiBIKnxDLzDjasG7MtY5Z0vxDEtNAFUAaEHfK+iIYqzLXAZLIQ5BEINvEzvdKyI+dH
8clx/QPWxgfIDWzbiG+Ozfq7eUulXgBtJMk0S0q6WZ6F0VmZGiq+eeIVhqk8apF5Z3dKApoatefF
3BqHxXKUPaSI40f9QoHCkHSvf16I35+e/r4qZhzbNOEm1A1l+G2UqBtW/2aNQr9diuk1z+aaiCCr
vR6HKH82orwK/vx5H2YXVjhOamywSM9VPvXdWbHOxv9N2JktyYmkUfpV5gUwA5z1NiDW3DOl1HKD
SSUVODirAw48/XzUzEVL3Va6aLM2WUkZSYDzL+d8p2iCYQ6PUbzE91DZq9uAg/sLUYUuHKieZyMH
wwmYKb/qrQaLZBfz3mbt1vygcvBHznC63oN1qF99lHlvft1pk3Rh8GDXE2dEX20hSm08T56tHftP
55vn7x/xlwOOwtAJiHlk8mJTfv32TSLh9Tt3Utmxc/BZH1svHKJrD05GJRGuOe8ACKG4ZYjDwfMq
sb1hpAQzHk6bHZ+MDyF6ySPE3pVBYZkSRwerN1Cy/YIk1YQHB730WDSVSJxG299y0Mo4QSANIy6L
hqYlebEb34fGu7MyP6/PWWj84tZrPWBfr9pieSnqXQXVuqj8DlsXNp+LYDMcfKPumjPDu8iBzEQq
xUWbfCRtoVwyUKvT3G7XPFLN+Bxn2Tqgpov8295fx6lrD44PljeHKUHodv0dtqvsTuCcoelmdBLf
w6lv1GXRJTaZIB4oHJU34DkKpLN5t3LLXMhK0bDebxWjsbTK+b4Y2g0/OCDU+IEhzPC9GBqg3tBu
CtqponbqW7M1zcounbUeyFbhP6pIIK+NbIkoo5w3882zV2BeYAMJGGuZ+5nzFOwLJpQuTX4VHhap
JGBt6x0VoTwk/faxwu7g2jZqp2Uj3WlWMjIXp5OqISYm9taHcqgnyMlm687GNtB2XI721e62/Vq7
r5AjKIhWDQcJaq7y/uIAip59qBNdMpayTsXSWITB0EPAsanFhblY/+aJsbEuWbvRS4jSr/wDtDX9
ZKy6WxKiTXRxmGIM4inKPxcEogVOosz3zEsHbNWRVxHqLkzj24cGUb45ImRVz3BV5oGifZ4flsaM
QyIFv2OLCVlf1FL65SFrQ2s4ZpMVLEdt2Q3gM8NxcPALBsOHCQkXQfRDjfDZz0LS2qNdLucMefOG
grSvj9uidP8BjeGkn8OwbeYzykMzHNe2sH5UJb0rSGHemQQ7aC84YrbrP1qgFOYTQe0NdpPaHfDB
WaNaMJZ4TMkQFg53bdetMEPgqof081WBQALbtATdTJp7/4xGUzmJkGvzMS6ZLt0vERchDRG8Dgjv
y+lc0+iPBzngJzl3OHhnIhgryCZ+VU0DU728zU6lJaPy1AI0fm14zc6pIH8F4MBcNc/aGTFklNFk
wbNeHLfBCsGt65opzB8az3OxC2yLfCWeSHroK6NsuXe12Lo3gEiBIQtG2+YqhxAhqQuXHGQvWSsY
s6IpZD2Geae8B+Kf4XaZo5rfege1nDe3UsUZQ++cGgb69c8KcwaYVGMX3q3uZnI1mI5G/SWeVQzs
V1ooKGFgOCjxmHR6R5gegN0MA9ntiVsP8X5tPCCoHhCMUw5BDEJINCCk0kAOLjVxvxzqdC00eSb+
alxPB0kNACeF7T7c80Wi7eSKLdepslBkZpGM3wbiEcJnDpR5RU6NfDCdt30VY9iCflDGHXh7RVqn
AF/DKpkd3psPHbHNOGdySlnkoEOGDW0tBBB4In69A6kq8JOUqxw/kd4av2Hz9pxbU6/+26il+eEP
oOpZPc11nMRQw/XJNarGSQ68vUospo/60A/b8AX2nvITTEZNf5x15zQHy1H4H3idIuYd7dgxV9st
p+lozCDfKzNFP01oi3evwhee+JY/1oh1kQXc4XWqvcNUm8iHgrAzCqtpBqjgSQwNBxHW5XcCLcyI
3L3V7wHr3uGMeMNszPOsbUvn3PKis2rDuoByk4/Vc8EdMyaT13TjS1jwi54Qu1AxLm4l9bEMFzwY
caX+Kp3Iqo9gLPwSqYO/eS/22I034+1gGuVtjmHbtgudC68svlp1hYrHnSTnROsj9TywWB9GyIkB
YXA6B32Qq4lHnUk2PO58Hglc8cmjerH7afy4aYiUiZ6rsXyISfHsjiPzAvdjLLT3N1fXb+5qGiy0
mxRJ79ZKjHGC1mnDma71TyEGzbh5myGeCOBN9tWyNrTImyyG4DX3YytLoRsY97yAsejPCxXxDHl4
yTHzdLW/eygbccWHt1ytEsj7tZr69k0zB0BtH4z1+rBgKJm4KXFLnZTlIPDNSfqu0j4cKdIiW2MK
JB5rO/rM0lBuzwW6UmZIY3ioyQQtUuGTT1pVVo8rYrSxEgGBgtoNDoUbuNC5dxMDKVA3i+o08eN6
4NqTyDyeV1J3ACR0tvuhClst3zJL8iqflImHG+pskOKY7EcqtnH6ANG+u2P9nL+sFc8oBL/Sea6K
OvgMCb9dzpVt411dW728hUKT7AFkUmxPY7UZXCtb6JZABjyO2ALVLDbYflzg8vXYxdIRNCC1HyEN
SKIAjuDWdsbshqWxBhdopPupmKYMMS0kWnHHfaBJC/XV+GrmMNsSYtpMdECFpwYO/QWDBhlJXfTC
7mBpT4vTxT+LcgdVRW7PiJL5cAdc1XibTOAe8a9gbeiuywwVZptn4I3RfnrBscl5C45UBBijVjzF
sLUlwze41uFpNUjq0sr08FvLigjV08gfiYuavRm23gBufHCbHgOJKdT72glFJhBz7/U6RKHC5OIS
SJoaNtM3OSpqnUh5jX8lvw31h7UbzeKpQcOOetgGBmk5eGxq4VL8UGLdrWFLqzaX4VSkm9p8Oxnq
wLnD2Lex+swJxr7vuojd7KZwj3UyApMBZ7jbblm18CJs2IRQFeyUT6G34BXZ0Tgnga/s+EOtCmM/
1qzNirspn4LvaNd2CETrjgSHD0NTMovIhxr/YT9+K0YPe48/CX4aXf6GP7MOu+M8x8OcRO1GCqq3
GcAkQmyKdKylX18xzGzjUW3W8mNaQvtb6KiXnKeFz9VPDr4ba2PANMEwPwcdHM+D3driJVs3F+8W
U24kfWygnAertPFsBnllPbiNxbw8jBdopfMS2/Wlmqt6Pi0eVMmDJAwkhdCxZodsjaLbGE6WRTCq
4trYTp1/lExfD8w3q+liPF3kD3j8kRy4TLXqxIEqSLLQiKrlykwGUGWbu+PrtjRELYdb7/2Esr84
J2o+8lI2awjbhOc9yE7EiY1giFhEkdWhuVMpKaiOmq3YU3d0Rv5E1Wx5i21mjG+8V72RwKusbtIF
Jex8aYDvzidOjUAfB8AGaxLGMYbxEKdodMFNFuXJ7ot/6XsBuJPPb11G3/RT0nOQ4+M2hvE6uQFE
h/gdCMywybAeSmsgEjaORusyDdE2fmPwaT+0gbYs0n9bW8FYw73/nNewW882icesNR1gHhAFAFYe
RCeBVlH/xCfZkixG1rMcGUBoXfjnrPMCmLKsRcsrv2CQvbZT6V4RoGXbAxZ0UzxhuPQHZH2OZZ+r
1XX+ZugkIP90yrYSz0aAPyuvdo9gtFhQ1jpu4HfZY3hppBPUPKNSEHTlhVOiLTQE6biobXg0FpyA
pO28vL+AQx5wU/VAYVIedtIB2ziHtTZhgquFPBRBob7lTh1+VHHUYEUOpsA+uJ7q3WegQpzp7NF0
jhF0Cb9UpZdHz13XlMOpyyrOoYh0qPkie1xxn21WZfnFN03xNAIs6u84wZnDYGhbHk1UQ0QWZse7
gnWXeI2W3pSnCrOLTxDJNpn70uNBvcdsqqmFO0+qq6xznNMum4bnooeWgMFgiPACLUPLXltGhbmH
9eYVd70sTIkcGn3TudUg35SrpZX27cqZKoWoX7nlUbRIJLForjwV0oTJ3mtPTruqO8el0Uxnfw3C
I5w5c+86GU0E72DHeciNPWdMX0T0bSxaommy1W5/lBluForGurtmjdMTu1EyQr/YduW/9qJ32wtU
QEscaVgyyBNNUWNF7+18I4hzgbfrgZYzhyUMKpOsdbmRx1hZ9CGyyG/oTeMxWbqSS2iB4U6w/kVj
YqNw6rFZNpaFgaaNjsZZMXBXY97/zL2Zxdei4Ck+EhUoLpm71d/FYuhKF9NFCKXICS6Sxqr7nwvZ
Btm1lWpqzwCayCpb+p33YdpWdkfLyvIa8gP+ukMD6ak9RYStHzzday+Zq0xbrzVsuulWbbsu1q+9
4cP+NJikr3G0JQDrunf2lf0bQbyOTH0Sn9WhKxcjOJujxcYHRCt2sCMJIr+CquEnpRbjeYQjLI9j
gTIQ80n+t6mGHT009ZVm3SjEbVQhdkDb6zoJkTQmqK0P1Q4YiFCABJxcbqpCWqt7nmeSWkwTRaex
JkjGKUHTnjvp2eUdZ+/4YmglguNY1v6PvjGOlaf2Juy3GGzsnYS9eGHODU9r6p2WBaSww28xNqNH
uVB5H2o1LKe8LU30IR7R+qXR1rGv0LBY3CMTffJig2XVpKxoJxvO0upydZwib/sw51M3X9koZfd1
Fwx7OqkzeLA0hKthn/f0s0MuVXQMyimcDzLewvIEmL6BDg8E+NuEfRyXqTMMcbq4/B1RufzSdRgV
yEwi1/tBrIR8n7x6hpCSd8sbc7vidQCs+Bd3RVUdCyokgoz8rNvIlZFj8Zh3RFHiaZzVD1L+9MVb
QyUOa2BRH4RgCtbUC41eXjJqCzt13ZZw07wu6jbxnd5xoXfmmCArCrjwvtgaN7qHocLHaVeNM1pC
9o7TIWQnAqfO5Ls6hTL1SRBH1hE+spYzlQeOxXRhbPfqoela0m3GPwVQqc96CwyAm9XPVEHVfeMR
vXlfhFZwianj3AexAo6jeq5j+WwZF1J7O1tghF3SXl97WzIwEF4Ok73l1QJyK4zwesWoETFmkJs3
Yv1cevHUVauP337qiIW1QHpceGLiLwId6DFDTs5LgKJlu8Lw95mgu1YM8yQrhvwjDHDKAVcRSOU1
dXgrYuDvKSFfOeGjq7azI+W10968YpB7tucWczyxyLtE4bJFjIWZAuHIm71H3W4tpkWJMglwmSCF
ydNxcWevhf0NoGFkJROVzg3lkW1u69LiqWToIO/3sRSUAwNl79hHrgpe45UJP6kwBrVK53Lq+2Gn
xzvfzub2vHUieKLGGqyjVzjmLgsxXB+9dnLUqWgIcwT8MDN+xfsymzDZco/QZeR+cuB1WIEUK4mK
dzQMyJV82m6tYnXnd7AKL13cTAycZZa9DDqzohMWUP86QEYEqpll89diY75w6ln4r+nEJqB/Is9J
tR/ifrLiR6FI2EPLUobM2tFf85aMzJchbnhZUWNRNTTsfFMyfHL6mlzNEHm7MGueI4uC+TqUTeZe
oYPiZrTWhldK7+iiv5ANyZFpqb5tqD7ol69RNfnDHiKj7XewHMt6HA2VD/yVrttOXVntGURdlX0r
SyKpT0tNO8XKAeF9akVZ+cY7JggurJ4J4eKugtKoHKZmd5Yvhf3ERQ6/F1YTZEkA1HNNhr5byidn
2TEe9bY5f9UOQ/lE2Su+86zLZHGEe7k0l1JJH3Qu0SLXbTF7j6hHdSu9pnIODnsT4so3Z/ksDfiL
ZGkXQI2TylEOxAU3awJ+ac8bY3iQEhaPwVWGWCFB15Lhx5HkD4eF6FP53voAW3DUR6I4DWjkeDX5
C7FE47QhekdXg0nfbS0JfGA2GPyjIuqv4UA3/NQou3pf2qr8Jkgsxp7alwVW+DKI5kSFdtBfZy2h
RhbaFJ9ZTY3JKIKZHx9H64etUTl7BZru5UajM7HAa6fsuKfwipRBVXGTcTdbqZwK4SRNj+OWWB4H
NGBul+UDTp3srgyHsLu364G+PevnzgPxqMUXvJt4+cHPet+Bvar8WANU7B48wVDkBJ8/X0lVosM/
AO/A2b8ynVzu4njxtpeuilGlhw02lUQzkP9s6rAc7rgxQYQ4VjCHX4Qe6s/OWrCQbHhEPTz68LOS
bFwncyUTs32oCquO3gfYpgg9gmK4KYLWMC5TydZJPGtGgUGQzxPfABMeLOsd1pdFt+rnHAYh1igv
Kv+mr2+bM5HSW/boLysr2KY14vu8Z+gha3dgoMb8s/AJYzc6w9Ti8wDLrrKDq3zrBQWgNxBr6e0Z
clFG0bYoYz84mw2Vli+FOlyElnhpmPUQnmPy+CdauMk95qYmp7UEsoWHGELRc9H58AYWBsaKxhCu
eoILFfDS1sx3Q70RFwQor+B9tsbZiFF17Q3pHKG7JlNbSRrunqX6gc23Bl0gw/onQpvtGqnJ+c5s
EBmLIuMW/N/mpBb91kpOgG4+E65duXRNq8yet6Jzv5TDEhRpgJ6xS5dJW1UyZTAeaPDxdlBrWVrf
ClsTYNYF+m9G3SZ8iYUEMeJHxhpeBS+n4DggD2lOA1nFC2dkJoCRa/bwN3vaXLWXutGSxFZUFw+i
McuQGgX0mHwJOhywfZ65+hnvrzRsow59+bhRvS006296ZZ5xi8Z+qW8ErtoPo2jlmxEdDZmOVhBA
oo3XZIRrdR5cmO4pWZxUmKuPz/ne7Wa4ipjZ6SLpaornvAtxuHca3smBMUYIdzQGdst6OtCnQtiN
eeziIRweSezy8UpPK1hBOG3V+G2yKgz9hDsM57ZAKa462/paB+CIEFya/EyF2IxMRLruAW3qGl8z
ZKklFYO1+qd4LuGUaAXvmUd/nL19ZgFjguHe5p975Nbhk91UuHDGrV0L/hbxnJ+YYXa4zkVbM2qR
dd9f+I2hbkNtcAmIwmc133pl+dZbmQl7u42uM+EfV1UQX0H/lLDAIztjBCGBTt9LDePx5Btj1kPG
ibbdzQ0lquj8mUobp2pPJVFP7tlaWxd0HOmUyn3q+sK+UleOTFMJqHgiRUg5FwMdEgG7E1OD4zKP
9Ndeo5x5BE5h1G3xW5D2VRl+Rw3sgpNvxgIjtOphc4khf5kz/BiJPdialmGoyvUOk+fYnHUuyDIZ
eKeDDoAjfFzJJcXvXzfTeo8rvv202QHvJjDV5Itpv43YLgcbvyHHmkdAEHOzL/HWR5/CZtkl8hkT
qLSmIVyZWELerKiGv4NtLb7bxPJ9zeZSr5doj2hNrKCWPxjxTVfPTE54GuwMMEBL5kV1IFhmesMu
hOOcgg/3teGbYeRbuMS/sA0a9kmorROvJzzdLZ3wU1+RLgficxyuuvNJE8ir2i5PPM9dcM4lE/LU
mUcB8aaqTHjXxvv0k8GwKR6cxZ0BnfNbRedmHuyfDFm97HPYl23wld3tmt3TPXqgwkpnck5VUzXR
a4cmCWgWIPf5Z+Cu8Zzin4/J9jEewtWSO1E8bz3cgKQSkjk4xZz2TmUQqgddzez/WA9X39q4QG7k
g7tN1eKFZyUNYJZiE4M47NaQMxeDH9M7GS2+C+iWerOLMSiU2aqHA279Qj0WYWDa08ZO+uu84Kx4
xikkd3ThXIV3lJLEK/DOOQ5eIwGSMWczPv75LAsufjHXPzpX+0VqeV0z/gB4MyHwAWFdHrYhh4+N
XIq+foXaAXKutar4oWBw9UK8TNCxI0PvkcSsQT55fS9XMtcw1V1AU8uUVxRvBMOkzftec8O+68wh
9toWJIfEJXBJYuJG1vtC5q5gtAsxLK3A2qq/Fx+UbWKQZ3ZAdptguytlXBRbwnzcyxArDeYiAY/2
qUH2/oNuulzT1XGtv3kb0091ZEEpkhKs1X5rNu6exw2TX8lDHHcXKb2Q/JlBIFlaegb2SaiqNiZT
oLZBZcNU+aCbhge2biRzVFkQ4nxsx5Iwt1Jmbgk4aOnywzJU3MJZJEBzWJILAKN6NrhiUUsDEqt7
cQPRBSxO2kFjHTiwh9RfSyHOJbzdGoZckIVp2bL+BrvI0/XZDBt8ApjXIvvI/q19Qi0y+odiGsbq
biK4x4ZlQRd5VnCDnrCNBdkB9pNrJSDnhunIH+hDiWv4rwgrE9itbfEuldOTe9lzcB26eqtMyhmd
ZbRdLocas2VSTg2Kjte8YOd8YBYgrhbc3hawbC2CZNIif5RjPZSnmeBoc/ZYiUBqzBxiOHWE144H
LNqJakHeAfyel3lKlLcy6NRBhc7FTHJC+uutQZAyO7RK1kRI4tOWPfAEmnlgNjc7S0+QgS8lncZQ
t+QuasKJhbXN4bfFCfSHnqPvM1CTSR5xEPYuC6NRPBSu35JNFy3b+wpjzLmhBy4qVgrEm6GEFbZ1
FF0IhzyauqJOQapFzsWXYAwZM3CtumLcH6exIn6cvN7OnOtaRWddsJlLbEXo6nlEx0w71codQwj+
+l2Tk/0X+B6SaKCngSsXWZhdDPriIWlo8nJ21+FQpsJE3t3cdxubWIt52SHHmU0hF+oC6AYJ3d4d
1So+Oz37wU86oX5JRvjePh0Hoc03DFhISLK2ZN8W/pMRX5fk16+LQ+QYW6VoH4u6zpMCb7kmqDc5
KGVQIDLYG6AHG+22feyMA0ZJxd16KlRG0vPCf/JS186skrBVVXE1rSru7VBCgvJlPPxcKg/49zzD
8LxRuSnGFtjxTwTUrNOpIWKpvNQz8xsma6xR02IzpnkqQhudEsEDOjiHSFhhJil2gOwQ5HDP+pA5
ISmT7t9lvuNDD6Fa/Dc1iEyCGhyRLwD83C57JB+LTkswv04GizSiNKBnhXq3RgxinEAJeiqoBWTv
LFzxevGzm17IuTzqPrC/ymbesUyrWeY/uJT+h5QD17K3uz8ixI7QI37VjuREAavYmeJjmzFT0sxU
0nH2p5ttyRn/YEvSvU166HFzQg0AKHBOS0sWF3WYuK1BlB0Ks7m3aduCS9UOKmnmsfjY8cxSwOf5
F8cmVdAjSKaG9kd8778LUfYP94uIAwwFIM3Y9V2BJCX4TcShCFYPZrYlpxb7JzAVl0ibMIxZ68zi
SvQsS5SG7K2WuIL/j1mGJJL/bJ//3w/5P+yFn1vKLOAM4e96TAzBu9LS9xy2w/z/3342S6ot8qqW
oDrf1U+Tj0QtGz3HBSgY27CSeGMtqMPZfpekvZOnmw4BOZvnOjRCnDA3gHCQxFdD9+oa20fpHjHa
p8tGImc00WNsioJV3vGiy1+0qc2HMnTN9uhIki4O1KumoojvEDAvTjYR3dQH8MzqkBHd0VPdPJyK
GbDewWX5w4KFJY1/JJSl7h5ztRafpO/tHu0e8M1izcjD1340HyXmbJE02/hDIGdKGOg2nxDBTs8s
OoajHZVLjqxlBkeW6zEMmgPSUrBXhc2l5ksK5AslytZ/K8osiFJ7ZAsHgtQtv22g2WDzU2xbzWeG
zjjDteeTw1yQcPmjBiZKLMIq7OcJKA+bcOR082uRk6VzdjxkV5zQWfvVX8DZJLo11leUK6jL7bzw
JkbZHikkNg82A21RZc6pnvv+SxnAtPiT4v6/dEP71w7+2d0BEbut8dfnxWPWy/QdhKpU4AA5Y6ND
hR3p6nL5j4LY09SE2/ydKIAvc9BDuc3q8ETYwgOEWNbNtTc/Gcln/vcH4b8cIfvd6HvswHEY/WMP
//VjFcxMXEaHywkRSvfIy8x+j4tyPMMZ295aVvfnnrsBFlc8EC42ZeLdDwxYO0S7iesWc3UgQEn8
QS73uxiXD8WjwTVyQ6Q4oEV+/VAj+amTjUn/ZKkuvw1xO+2dQl9eobpuB0PTefVR3PzJhbA/eb+e
Cj5WvgB1Gm7YyPvdYRyEI4UTXKuT7hhqy0FTeVbe8IiWHjkJfmc2aHTPb1av5K335k/8M82Tiprt
kgck1gHOiskQgy+5DRW10r9/Vf/r04H34KwNMNbbv99ADmLoii2oc+KEfTJVo0kkrer+oXPVNCf/
/rP+y2VJtecFyNzwGHBnoPj49RsoWDIXYso5tK3R+z7pnmDKGCzhcZxt+cNdqdV6CfJJet360LQ2
E3HVhWyns+347x/lv39taOu8ZBj3e3YIpuLXTzKWY2c8u1hOmTTja0XrzrhJxnESwcv+8e8/679f
C5GLENKxkWliPv79aGY4OaGuIMRChB2NeYg8FECgYCfY+rRYmm3v5ymi458oBv7ws/9Li4lCP96v
OMJInPvhb+eDJriLrRP3/CS94tWQW5tG7lyLQ6QVoXJ+aBV/uKFc9/f7HS89E20XyxWuB/v3x8yZ
CninnZMdp6lUfIMAjqAiznZ7HEVNTS/kNF+hmNkz4r+qBxjeOO2ZARYtPi2RfW0ij4qksaf2H0n3
6D/bVkUysmNtjCkrygHuGjYB4phRK6aZUrR8EjK8viEjU9af3CS/X0MfJj87icjfETTcNL/pWcdq
4S7qCxp4pM7f6Xc2cjVxLX7g+G/u+tw3X/qoR2VZr5xpdQgi3a9iphkwJMnAisnwnAS4NU2I1sM0
WeLrQlD4/b/fZP/rQ+6FB35F/ofW+7cbGn04SYB1c57aNnROq5LT+tFurRCK3rg4+ob5bRr/RMPZ
Zc7/ebZxabhFXYeaJ3AjfO2//lTkS/bgQfw5d+3UX5n8dFRmnv9KjZYdNxbmDyLI5suwsjw5EBhM
w2hCkV9YRv/J7vePOfk/P0tgC0BWnC+7bRT7z/7I/4fsOLdc2dqsn0gttpHXtagD71qt3Qe/yrfw
vgvcWt5t9HzVI08EcTY48MrwOtA74SUO2WIcYlzxIsXJGM/3CF5ZYqAhG5y7mSQ0P1mV5k/sQXOM
W5X2H9mvAMAORKT7q3E5zohCLOzi4uouu48lAg6osJqxcbe4cnioETmEt8rjnLuVUCOze39jwJZq
w3znsHkGPoJkMueyZxDglGlASfAoDD3WPeJ7/dkHJbN+yUFQl0/t0DDQJSZ4u+tmGQd3whs88eiO
CJmkX9rBfc6tphJCF/DjtdZEY4wcN/gY4vHOUhPXvnlG2lYsCeNLnBEDRtjzv9+TOxful9sj4HVr
74YNLP2UxL+fsqsaCX4aFvuM8cDOYAzERFYz98RmltshRCvR4/0jI9iOZoxPhbAQBKo9qjyTk7qz
SS1H89Pbw/yHUuD3459z2BUhGKYdBYF8/jeDGDZPG/ga4c+bGot0HPMOY2rF05rvTtU/HCC8SH+7
DsA38KIAGKG1of4If3vvtWtp1ToY8zPKtbDfBWBO+5S1ffV3LaxuPQpMEUi5iNgaX6ZYm/d4imR0
mxgQ5k/rjCHlXE25b3/No4l+e/ERG70wfyse43rHreZxPu+ZO9HqfGlBYC8fCCzv1bGnTF6OXacH
++hH7DhS39iU+3qFhfSQtczbMbL8c8FbIGCPm53lc0LKqCyP4WJydc4qY7nkIhm/ct4nmS/rRWtP
bR9DB/n3wfQkFh48gCbOJa7IPvAsLG3pvh79HDtZ9HMkVViecycEZJczlaOwa0YiO+G01V+JlnXO
thNkwU05KypcTFqZDWsZ3xJGe4gm1P5CPyHhHnzW59RWZzZidZHqYp1gNNMV6OMkrDn7qFnanwPm
7ioBxN/+tQh7bk5okIYIXXLXf4gHF0NK31vT311bE8C0xUb9xVuDiU8di6n+zJrG7ZOxkM6HdZFl
llAOieETWY/5Nad9qqGD+vOraLuA1xphfztsOlt+CE5WjvgWizxg5mn6EIkmNlfD9lCkbKn15/1l
FR/IGSfVzS+NA6fVKyJ1CCIl/naUazOKleP6kxQS702oagh/kCuPHN0q+gCq75RlVYmzm5hAYgic
kiUEN8s9IFqiwRptloBAM7ylR+Q2qkeAlU0nL6wb9qvDwlyR5Q9dDNKfCX5pJG3oaVVdAQAVbd/y
KXxy0jNyPmP8K1GZnwMa1i2xnan5Qs4ak7Kwnl3mWUGXfeUFubV72VZY5bldQv/olkhvLvlSri4J
RwuOY3cb55vnDPIaztYWHdH1RfioWddxnk1lF10UtKM69cmR/rmUM3tHkuvpI3toDhbhoh57B4Rr
o7nreQEVJxLMSEGx6H/bC3OJsLkrpi6/M7AT+xsz9hBDlgwLOPyikN/Hsik7rMYGBpzjyLpOqsFp
2V4Azd0Szmy+hqLxPaTE89q4KevL/NmViN+Z6/iqSi1hSn20gOZ2iQh0/WYjdfYPTrPIu4jQcewD
feD/3EqXQT/OlIgwjDZbn2r+epm2HKvREzNyhDCwdZ+JLhi+0f2TWctkijzmstbfvWrz3RNlFL1O
iOM86TyP4NTVqzviPuExgjyaoTa7DcGGB1Nkbn4sBwjrgUPS1rEZZ+R2Vt18iINyvTbICH6gKemv
QRVJ1sJuVXmnTsBLuTaCbxCAiUJziU8m6ohvm7ctAVS+Rgc2heJeun7MW3puEAKPvu5Q6uCPpfiG
rXCbrb54Zxw7DQ/52C2vtkMC0GGuO+ceSacFgXoM++aewSW8yHALw+zVuBupsuVMZFiKsoWbNBo2
90vj2EzUtMRAeGCgxuVukC3iKXNym4hWyljY3dWysLyCVDew886qZ0upYr2sC6MthGylC+k6Z9KB
hQefwkH52cjV8Lc9YibOOYXiXc4TErV933RyNUeol1IwibaaF1T7/WePIVl4aDfff5XzQmyPiPL2
btvd8webEkGkhOGS2NIvlflkkAO0tyiaQXRjBfhcU5M2ybpazZY2XZkv17mMFHErvr0Q9rB5OTHn
dUPGJAMYmE5xceSpYCRgOhe2jNPIL6rC8HKJ6x5k+z8WmizOib5w1da95yW6QKBtQKOThm1iw12h
uLf556OPxMTK/P8yd2ZLdiJZ1n6XvqcMHJzBrLsu4ExxYp4jdIOFQiFmcMAZn76/k1VWvxRqkyzv
/rS8yEylAp0DuG/fe61vMRCK8+emAzME70zO5XZF+bMj46eCaFwVLQ47EZjxrk5zgs3ZlvPlVjtV
F2wh3Ts3tUoYcdRO2tz1sSvFpjOB5J+bK1rp6DTLIZYTKA0R5bTn3lVB3b4dq9VTZwCZ1xfSOilD
7J4nlQi01X0Gil0gN0GyRFxy0+JKFNrgJR8nBvjNopYkagpb7JaYVijJDYHcGvyHJvKUhyA3NWX7
7pKYhEK1yQB9IJr3bqdiZvmpUx1/qSpm9dEAoojlxw8QOuqJCNRhydfHFbIXiQVOJ+6p2+o8ckdo
AGeQwk56dqKIsmiVXUPeIVNE2lfCICHWdIhySYXplefMmuanfGZayjo+z+mdTPriWzet1m1pNm16
cGsInCxYp+SaZI4t+WwxV1Gh30EJOsJfMPBVugnbEdO1Z6uocemP6PmaLaNOd2MujHoS0iTVc6dS
MW46v0aVzjLFtNmBSQjfYwmc9YbYw2RnBAiXonUlV+WwaEqlECG3Ze4MZVccTpkCiH05YvOb7Nl3
d6mjU3dHDrnfRmkvmg8cbyD4B2DTFtpXNBHIbUrXR5LobbEwHeFyzxp35YAzbBXZfOphN+27zxDW
pOUrAKy7yyy9w+gCzH5QvW/P6K2H0bqZxeq7j7HLoxfh/WVTA+VEbysY4zb0yBUHH5XHyZ3IMfPg
AB/J/KV66FnIsWqFAaI2vhFN69NTw5rclMz9rgKy+hjdD9XwxV4Kg1yJIjFGb5exSvB7JiuAgZcY
5bbzZryh5iyI784D0kLPxswos/OUIMNHayLn8Iy2Pf4v2vX6vUCnVeO9aGPz1jcrZ+sNATg8xEhp
hwTMOgWcqvZZy4zIorRGzLazvBS3x+IDwkLfWpwcHkHF8KxMkruCVfkd7Xee8SXajrufejwcyHfr
bLdk8/DkpWb8Lq2VyCDSrOZtWlTqreCguO7arGo+vMRH5NfxZlZkCaG/wrLQVAOxXPVSszgV9MKm
KfNIkK/Zu/BhSL1GI8ZOovmmdj73OPIwDbbWcToYRgeWByS3x2kYoNeVKMH1PILrjZndGnPr7fTQ
uPe6yKtkR4g461jp2j2/3wxKAsaXqWf7CdaLsSGdcAcMqD4rBUcCXryBu6brBFVrI90LFcOSjEwf
w8MuXgksY6DhY/XzZ4H02ch1DppX6WW9xcyngA72hHqR2TA71aYrqoU5uxuQZkGEr/Nt7pLWD5dM
CWefz4XX8Zz3NPVX00PbqX2egyBR91aViwQ52tA/jmopVypGSZa7OHWIUt6zLCJtmXF4lesZ3Rmt
s5oAz3ZudzwpvEGJzZGvKtZlvGCc074BuMJ5YM3mKK8NhspT5GcLmZUI6lh6VkvNm5pwsvSCuN2h
C0ndir/IMZEfLcuJDMcpl815vYziBjMcAx7Mz7pwz42aJLVNrshBO/oZqM9NUbFYX8DFUOqEOM3V
lv0gc7Zispz4ipd+9dHNjfM20CxalwYz+EtLLbU8HxTF/K3TJAaGnxSYJ4Hk3KTN6SiNjCT1xyqy
TZRlO5F38oIqeV02QWESMmLnjf9iJHNqsjghgQhrwDD+IU2KFAcwgasG5QYwoO1ioO6tQ49xTXCV
xpwjNpawVj8i6ahdrwvpzg0JB/Hgb6mq9XqgQI/7YZM2A75/0A/WJheoG7boJQG8j3NJoZiQCJS/
KCQkcleOTWuxbRkGAQnC0ZcgpY3qWNHQfFvNQdAGHtrsPXa51xHumkFfNGRgm+dtZZfuNcgjd/ze
y3gctwUy/vGszlfn1sgzR+6pqHpWfRRu8xAuaD9OGUVO8GqlTn2Y04ycAX6Kg8epB3pzk/Wpzwhi
FLW59WhaVNuc0MIhcmSuk4vMSYL8rnQnwsNcVq/xbPLLJH3wMGOe7JDKTrZZkZsEqKzoSS4raLHl
DndIMr1YY6I4jpOcRuREzFDqwivTeNwzxGuSuxI8NvaAdrStgaGP2y87163iHInhXPqMZlML2yVS
TIuqv0WlgpDfmG7gsxJqiBm3uU10j4zdg3c3RfbE7IoAIPqlz07qNLeoH/G6rynSAMrLrHoxlyQj
POr35/Vfe0hU+uhYLN9z7QCKxs8dFCImJPKAZNgjVWuugEB8URj4ppCZsblR2fwnOO+pcfZjxwZy
CHMCOCI+wA6IW59M9AGH75JQmGGfk0b41NtZFrET5HdTqocd04p4iIJ6eoEzM1xS7/7JN/5/XZ4G
AHAxWkd0Kj993MF36TB3TCXMbEK+NDQGiIvecbrHyUn7p8Dqk++lJnExbbL+wrCN77//uj9f/zSx
oT+CmJsvgv7sqXvyQ8OK9unSdZil9rRrGj/EwUUXhnrsDPkT4awyb7er34wnNR6aemrLdvP7P8Dn
tsSpC8J8hmLHoistnE9fgKKaMIG8L+DCUJMjuU6ORqbM54CPThjKML5K9uI/dN5/QSecrkorCFyY
y7iSMv/nj51gzRNdnIKaJ02UiU12HKdaRwKtarYxc0wOSe7757kFXKNE9n0HWqL6Q//nl68eCp78
C54AwljYwenXf/jqfX/CLMyd2aeUoc1RukDdzs1pGKcIAGK7nreQo0jFbp3uWxUk5jVIFd3vfv/1
/9U4/vH5p6gCagK6gDmsS5Ps0zcBl6VuLAuZeL7IhchLHVN+m52a1m+dbKfxDtmK8KKOdoo8eeT0
d0Elnu0I1Ev0pc57qySVfhLGTUGwaP990qrEBEyMaXKeOF6xHigBlpG0Kg0BZlRruY1j5c0s3il6
JCd1WXCNbhm2RYssJjK0VZrn6+wjqJ3btJl2yjHd+JADs6oesV84zQs6cV9c+fmA8UKm8UAOSIeY
LSRJsVsPpTdMTkRe+zDshiZwSizkOA7D2SDsZMIwLJtnBu+LtR0GUX3DOmpqcq2RD0YKcNgD7XeL
4w7UlPK8qOZY/qFL/stg0rMYLAOQkTZsHOnZn75yExHt4hUTzjKwzpsZZcwubvx1I1uRPeUIQS5k
2cxH4lCasKG6voYmL/eFOs3Oh4UIXFM1h98/BtYvzwGDMAZwPuRLjy4b5Lefn0ZNclNiwKHbBb0P
52nCaWYcdZ1bxpNeKrgAfjzijERH2UaJTeDedvCojK46+mW8IzWs0KfZDTBRI2tbzD3qHasNnZGm
xze81f2Tj20+OSwxDaPtVBvtq0fMA2rPeZYvapC+S+3qtc9G35X5cc5RAJeActsdceVrfHAE1oJw
aAUk2FnUiDPgZKB4qeKF2jCh7bcts1ihGxyK0TvHrjHVR7of0rmd7HxWu9KBLnvvazdpzyg7tcn4
pkmdHUb3yQi1kfsXBfxDZwPKXj6Ldu1KhL7t3NEsH2IS1yyPeIxFOwMnXQAe3a4h0ga3F1Y4jshk
6FJnai3RXFhC5zcLhap35PjDwBvw9JpvF0IQh2tXkD6+r+u2u3NyZbKhIs9ZzlxAQO7TYMHNSozc
RjyFPsN9TLhRT6SR22+9IQd13s+0X7ZpCq8NCayI0129Ml5BId2jy00JpV13pBYn2dWku4kDcr/6
D87oLDIqVLLe9bxYddQAEXE3ObVBSpieQVfNk9WUcZ4bCNKicxVwxu8ZhjEnDMYrOeZBswHTQMcc
PmS35S6s8QaP4VLseukPb6pMHHI6QK4cZytBFDukeb8bZrI8I6o4PkI6pC4KpgleJwIBh8jJuLKM
bQ9WPrsecxA3x8aseMwlgqKRXELVTO/wTlHvhzwAsJmhrWrQPAzCDPsi6YLT+dXqDa6VuOUe/aq/
3KiiN1WYGV7/wpGMQhjpC0q4vhDpfJ30QeveWUNTHhEzWSjHfbdMse1kwx7RU2PtYqsgQrA2Zkue
4wTkQ2dA4rIrgAbxC1Z3GOhB4TsdSAZoVFVnxR9OqvFDlcuEYGyC2njsy9nrj4vRIWUy3Hp6qop+
8EI6webwh13sc6kE4JC6V57Cb07hKfYnLQHEc2Wm2ZpA1wKOl8xBd7t2pLxQzpCmzoP2N+e4p+tR
J5ygXtwPy/u0YVGMDsMouJ5dGfY9/OL3BZ8LobVJ+jWV3fT192vSL0Ncrgcq2w8IjkC3AIP15yXJ
MwJVAonBDedJjDNeN1+nSbDr8EG+5hVkGaBWY3k+BCOZVdnkWKEOxLxn1u6/Cjd5Kzyz5oDsOptp
9UDMwo7O/aiOpyzeBCjlIuqh5qJQY32RYovGb5o5z7//DJ/H7qePwCcQwmf0Yvnmp1WV81mcDgXU
vWQG+4LbwNp5+KI2rrfSc00EQDSTNuDFgC1h//tLi9Pc88edHT0OwQykHjH5D2CxfZrGNs2ALnKI
3V2dYblBvlgAyO2nGgdZbMohuKrFiJ8IuTFS195N0HoYU76+zLqVw0ZoKOARRSNkp54zNkY9eyBV
1mcvOILfWt/d0uVZc1caEzg9OcRE+HuCdOfLATFz0lrGpcq8AGwO/acx/P2n++XZZwjAd4tqhCXI
sj+XLUY9xkndjAp38pJvXPo935Mcnis5X0TlGZaR/6FOtU/juJ+/TkiDQOxRoVExUjP//DQmsAbB
DyXtflpMut5xQtyMP1RQ6nBeshE43ZSde7Qjqr1IOpfUTQore4MDyB62ps6KJXIaE4MJdI6AuY7b
VU91XzoaBUKGaYDzGD5kL7UxGa0Mq5+MapgfE9FmyRlSIpr1GRGvJadi84Cbr+LM6uSklaLheFec
DrfTaXrM6ts//fVV/zsR7OZfn7H/539/Sgz78V//ef27rLGf/s/L7L1rMIXq//4pguyfP/8rl/v/
IZHsdNr7T/LOKRvt39ljV2/Vx//81+N795bVyBF+CCQ7/Y5/BZI55j+guVIqcYYwcYOflqfpo9f/
819C/MM6VVGsWLCUHcB+/wkkk+If/AoyHOTe/CIa0/8EkjkEkvFAs5adKnISGIK/E0j288vvnfBd
nKeIsUVNxR76ea2uUjRlYugmhmwiOKJcdo7w1P+UvvJ/XgUNFR8RAB1Dpp/fCS9TfpUp2uIGWGUD
l06hDzPskz/sBD+voqcPc3rHPZ/ykVMyttCfL6NlhTDYTUeWzWYgXtQk5LNKjAM9yOwI/7x/NOBH
nTeFlf9RRXgqxv/fa/+va7PSMKNHd2PiN/v52hU6wdIsm3HTJBjXvmK+9Fc2ntanlYurnLhtTU9x
3jOGK2eGzkHypK3Oeq1F1cYb4lyw8wE7KucoMTzmZ1VnAh9kKksKxh/WxF/vBrJPjnBchNP8L2si
+IWRqZE5bqzU1nditXIiY82ltP+gJjwdyX/+SiTHUs4v3HECPj/vy0wq/em07m8AnGga7LaY5TWp
je106QPh6sCQDXA8X9KALBH3735IXyKeJAfm9DeSstPG8MOpeSAGziLb0t94vUH2cLp453ZLb/6H
F/3fS96PUuZf7rrP9IAIiFNnhhc5+HSV1iYSNMERviForEe16iOSl7Z6wk3w8vsrnX7ST1/mqTJw
8bEICjjxizBPLoGq2GysDTCsGQudG2P3HdHaEyJsnJeFRCL8+yv+8piwVPEs26eWC0Llzxkg2TDg
vHFzdBiLQ6vWPfUb3Mb4wyn3l4fkr6ugRaf+QeTyFxj9h/skGW0ToMFVbFPFdzk0l13pZeaGLGqb
/ax9smFV3Pz+k/3pmp/WCaCKzuKQW78RfouXtILWZZHLqirXfdZ+geAw8bzj370mSxKfFSUntmDq
rJ+fR9xuHeceuAXCN+LjmK/6xrLX+VgYjVOGCC0KfSLxTfHfKv5Zl2gYOi7ASWL54G5+XhOTejKI
TAASwOihvBuxgb8xOnBDll9vCEc8Pn+gc//ySrAC8pdlk29JQfsZ6NsAQ+rLVsoNyQ3q2gpUqzbE
g+TMgP3cOPv9t3oCOP/8YtCSpSvIhUiNQ8ItP59uYFrRJWmLkdI0hhiE4jGvjyo39Pqc6w7aXMKH
hLOMjbfeC11i8RWwhErEjm5wkFbXWm9zORPtiDOwGLsjqDY/YQTpLcYOUm/rRZBiFX2hWQEHoetA
wIHVydjd1uOJB8iyRkFFoOdsH4YBrDgTMWQfzLOHrIsqwKLquuvJKzknUMiqj9Oa2vazT7BRC12q
jPrVPkOhElhbGzId+xaSd3HI02DWX52snUvGfaTfXkyN27oHjocBEFc3Nt6trprMDWoB9dIwh5dn
LkRIJAeS02woEdDVOLaJxIgSs5EWSenEgYRjF4z7rOwIHo2JJCddu1RDcZmbAbBKyHOJ2CeGzG/I
DUAztXrCH29IcUntHWYr9QL9wDB2+ZpLteMA4PgXjoeYMSy7k7DEYrB77ZuOZR/cxOyfoOj6HieC
BMBX6NVM2N9ZHZ3Z2SqRIC0kg7tv+WrVJIqJiM7Vcx61OYPjV80CxVTQWIIdg3lUbE3fZ+C2DrV+
WuaqTvZBWQgrhAoBNSMRTOjPV86/BzGjJdw6hYe+dcUWeBsoJP17Yu+CL7Hv6UEx6x9blxbq1HmQ
1MrZt+4ntgvr1mkx19NhBqm5B+yE7jo08L8nWyMo9ARYIVgF6PhxNC6mdMa2YhiIjR68BtIHMo0E
Sh/bBEjkRmvy5m0L4Bvp85AWb4TV19BHWvQNEc4e/jnu6HhuBjoC8/YU6/Wc5wbNmRih0Hnfc9/J
XFkN1V/EuBwfCKFosI7k8J4Y7Y3tkx93wkQkozPi0pmCF1eSYd6yQ0wYw1tmAwwDPOuAjrVy7zu6
2HMYM8JtzlnXKTYqFdCnqLteVJHb1fKtw5LVRC1DdronCoDaS6u18xFjn1+iCnTDSXdfVlkkyD4i
nyGf2yeMs8aDEOhPdjbZ8bi9AP/gioZnj4QzyRlCoWGd8tOsxPjOk4/OwW1gHoR2H8dPAAdb8IAu
VkaasjM+vxV6R7vJ4oTkg1VOaTSPWt3Wg8WgHCxa3ILP9pBKIRIZ7L0H5/K5KeuOH1IYyFESApCA
YSBG/GonSJKusrw5ob2Eu3jR7Bfk2OQDTpJwXVNviqYptr4FxgDNDAzTMvN4gdyJuI5+l5VYzQhY
G5tR7yBsZWjdLQ3AaTsDDocYdjlkqRU4ux44kdot2BiDiCPhOlwrCiuaZSnora258N48VAZ6uDs2
wTzbMUFMh4j9rb1a4gD7Ha7F6nUAufRijG1+TTCkdPZDNiM64phWZMRblROZsoEh/Edh2+aRV9d8
1RN4p22nDHFf98kafCkERLAd+a/SSCNMjV3wBWNdld7YKFoBJI5WvfJzKrPowXipWLYp3hangvJg
Tt2zhfSmv7G9oevPcZYP96OdyPTMbDqBF2nQzEGIgSjYlHfk6YjkjGi9k5Sopot3oZiPFbtOLL24
aZPM6+8mrxFOGzGaw1tUrQRThhKKb/ctLwprfjDaLK8PvJt1uQW65vgf+MezeMfYFP6CGGJmxcNi
zPiVp2kFpFqrvr4DCO2eWrpOuZvdWs8MHEAAr2gSvmQ+jftosVz8i6bsi1vc5IQpWLEq7iiizad0
dTQefl8h9PKwrm5Muq5H37XM16ay5g93KJfvNVWAvZddm16r2c/UDQTb9mtu1OqLbOzpVhQqwF6O
RuCRwHH5ZHYaS5dHchwzXNZFlP+ef5eXgfFNBc360k/oFjcLR8R8q9CreUdUpu0efUs7bvC44Kfu
TInGM7ETTJQL/NyDrUp1ZaCb3dTI9tbIh4s87mDrNPMGViyoCcVAla9wFggzlR+rCxoq3YNXJKxY
I4RfIurm1dkyO5mIUZeyeprMiWUVUhSZTRpkQL/xGwkhRZbj8DEFKDUjEXTGU9IWZJcbKP9DDOJ4
IvrOFvg/c1nvBGGd+ohIbDz4CVAaUIMNb3us/fIAByPGYT9o920qfJwatFKHF6Y+2AcrBw3GRuXL
fDU4ar2lYQ8IfkiRmISJdFMDTx7QhC2kdCQ4FkiehtudNx80egGvQCXIwEL1OcmDzMD6TSmdcopG
GAjmvjQHO0Eznvu3tlW23cNkavA5Fi6Gt9OtfUdXZFNg6QnCG9x8UH6WS0bXfiFp8HLy0G2TTT87
+2qsbQ0Luk9uTDxWHn2ZJX1ZJJ9/46NHrrfswibNwLlrBZDiDhFSgtv9ZjXWttvoXi/+YQQlaoZx
4LTs4J6i5aTXzPja0UxEdmk0gbUZ0yl1t8Vi11+08OLgCvZ6gcbGYQ95MJfRMcIK+u1lPQ2WherH
h4pi5nZ88FD9fQDiIUappnOdRHYt1bt7SjjYFUNuBDiUE+87FsfO2MTA8CCtubXDHbW7cSuRdMf7
uYTqwea7XGOrlPO+9QJafgH5XjJsaJU+C9RD/a6OAzluJKb9IvSLGnBdrimZw3y1ZLqzcDlXQGmn
OAe52GQ3c4d6E69MY731CQbpEFODycitKAAFi9Xw30oGPy+NqX0RFlMjVBQ7s/24ThY551lgYepb
EQO9GUCEyg0KfTSTMxOjBdLjjDjP7fr5C6CnONkRRN7dJbm3phvOLmqI/CJopn09+b0ZKcXEEB6r
IBSBBjyCtF5oclb9uD26vV0t2846AWQdSp6vGYvinc/mDJfCiYlkGP0J9EhXF2lPh3jWJB2uPsum
BQAPo4LPCGjXO6upz0ZDe1U0+IXzWvojIrMCjs4c9rjnh21PWiOBAThK2MDVQGqKV4j+MBe6e0CQ
kZuw88oBRQsNg3kTZKsyr6akreEAqYK7Wmid3oGgZooGHV6d5ljdgmgJAO7W7ujk7kBfj19zxL2U
rFjQcXi4OYJdVweSILTMNYD4pmsAs7saRsqqrkiucptB8kGjO4MHg+XNZkivrLMMXBY1pCoQLKVx
Pb+WqQM1Pa0qCIcTfsC7GEqgPiKMkOxAiA2eFO3iNfRnB1qRIVL7ulWgSvfm5CbuwbMRPG3t/GQx
yqw+e54go7x1Ysr9LfIl39s4Y+Z9j6tcuWFvx2kajSzT30dZB/cEKwZHc1LIUededU/4zoonLRJb
sZqg7gddUFl7HfQAT5vAi1E6Nq6r8I0s3dPU1gN7vDeor3OTNvc1cI3HvlNoh8ZOqYPXaD50pzLp
RoX0YZd7EIHyzeIE/matHIQ3c+HWt/UMiiRqbSgAqHWs9hkqh4K/MJv1sTHclWCHwcLOQoyH92Sk
jAVCcCR+B34Mlf72ZCVVDFk6alNJe8OM3F4A2XA6OlO8aQyQNh6Y9yEEM+adi4oDEq55y74E6CER
BjI488KV0dISjR5H4RBhbhoDFzKh/PsS/fmR4SjyIwuR4z0ebafYQ5+uLyUi15eOCi/f2hC8MJr3
AQWdyMhli+y1nc48sPrP8RITbl01VXXF7WwFGFlfy0hArLx1db/ALKs7cgHHsrrXpGjcC7HUj+xA
FRDXSccf6OZaHSbZMsDJn/EHtn7RGTxri3/lx5qsDWw0yVOwtoi7k7aEoUGJPb+PaVVfOfZ8OnNw
Y8cQIfQp2wMTCwVwMsuBWjH1WbXIRjlTfgbgGJID3GDlGjYxyN4sng1sDXgMkMomVMc5X/4IQ+pM
5oSyRTEF6+3KCtnxSIxNvoOWGt8vzsAmAnkgIUnZES0YyUF9t/jPjMhB4X1FsziOoZva3fWUxxwJ
Zi+okGr16wRqVgeI/QTEEa8hxSQsh5UKJJt7uyPhQ5tZlM3u9JokUq1hULfykum4DVezn5p7lAcG
izMMRs4ZjM27sI1hhB8B7JGDNLMUIR7M069+UKv5UEL7vq5HwkPOWSKr136xq2YPMtO/h8Tm+qEx
N8MX3bmSf0wmG33nLKuN0zTxk8+DUJw5oqmeAxPeSKjj3EKgoR3jQrXkwSFEnIK7suL0unHcDCsF
ha3kPEg9TdWEkIwXdoY3Ek5ulpHvRJYhpUmZWC9uDytDIqTPQ1CkDQjqssuS7cJh8SPvOGmhRefg
up0TM5jJdzsZ81erwa8DkB1URKF0szkFy8/h6GUVMRazU3IK8ubKjFbPhGoKcwJsf+/Pp8G89NI9
SKoxRqZn2Q+W07A4SzDlr9QtjthYMlfXTYx3L+xGrZkheSAlQkElcA4hzWS3gq0LeXRCAn07gJWt
GKMM0+toB/UDem2wduxd9dWAjL+9oi0I35hagtqjU6KiooLTQDYOR1T0HUmP4UyD/pxpCzXtl0wg
YOSTBWA70koPUPpyhuiRHPzqwUqU82AOJih5X/v2fVokhR9a+cgRqvUpGjmd94EbQhjN3lLE+0gf
gnJ9q4Ak8vMrnyV9kDzpYRYHmK0HwDLf3Vmm3DkocbuY6dyXVmbjBwkcJG4hKmRr4n4YsBx7cDe0
Hx3uakP6T8GgmbwkNzeX5rpebJwg7QgNCz/PAA855tAKaAbyebU7fdIPPDIjXpM8LfdYVxoSPGqK
WkjIIExLzhfFCV2ff2QE5JwgOJTAYWWJFShx4hRu5PXU9qFgcn9BKHLzMgwl8/fe9IwIgA4HztR3
xZuwKuNi7Gb9OiZmBj+5YznBCZPru1YzUANIYKZAZYSVm5tCypIvcsFQs3O1ir9SHgyEfHjmwlnW
cPlz5E0CCdvseB9CHH7+lecV3r0ha+Nx8Mr2LY7LlZ0dltADiSqcZvK4gc5gdLF7zwCe4W5Qgdy8
rEBP2PtgxN9AV7qga7FwKPkmeid9IZtdQd4RGf18xCP6kBQwxAFdoco9nZ/gsOJHXPUZh1TKS9hn
BZ+joOrYq0lXDwU3uiJNRMoDfgqnPY5OwCDe1Ik+P0HGNynGwnOGEuhfxYLA78CKukKWRQdoRIlQ
9t3kFmhaIYWPTogUt72DVYVMtnRsTNqtrHIK6RVS28YbHOKLljahAMWI3N0iuMEpzqFtaSjUWYe3
BmYDFVbGKJP9gIHm2jEM8RpoLaZIKIPikXXZTRhaDrSXFD2Ui6FaGoPwDyJcNgMMTZKPoJXTQ+gA
LiJ9jzP/rWbOJTbDWi1mOON/e4ZOQ6YBgQEQNCfLTK1wsmV+PQ++bAmeslB4tYGGX99WVXBG3Gbg
bjoUzMMGEsz4pD3YpKGjR+ttoD41OAUtKxkh+D6aI0lQFs7cIGv6UIxGgYbkJBkxsgVMKQJZrc4J
hur4P05mF5/pxMsEnYlBNTwY+0x2Hn+G2jbSNzhaXKaG9ROcd33QGIeumU8k18DlwXLGgStMi/JP
LqzUlQc7XvlqAQHWxNt1GIZ2nAj7y8wksOVswnCAjIRpL0Fa2PaDUKt0MaK+bSfSCjPdBFsnIft8
g4sv2STcPvjeTkscldvzrGxNKDPqBZK+BU6vJmAVGPqs/XBGG+1GqC2AXntQPvfAfV0XdS5eBhat
WPgbUU3zI2/wKncE4qpbFNEyP3QcoZjsVzEZVp1U5hR1SKg/8HTa6HLHZWGp0Ou7o115FJaL06Il
ffBFAsR97nLRvSdMoQm5cFKIsOY8yQ+6xyXliJNk3YZODOw5bxLDt8mbgRxRqLevQe1a175WJM+A
PvMf2bUaL3QKntP9OI7NLTMO07v0O0c9YrOPddibbXBTenXxQl8jBhxooKrd9m2Psrs/MU3D1jvt
+8bsdw1GXKszQgmFnHgEThfvK4IuaEwpY0zSrjO0RDMZdkgTzETtRj9xvtq5Gd8TP9WlUeWharhc
fViUOwScyxfPXqBdWch7aTV0oz0diq4osxvEX4PaAN/ClmN7vSdIV2ixhronqpiebFXLzRrXOfMt
3t8bsQreiAH62fcaGvfI8N2mimBLLbMIRwcCGKgBY/VoFHnzuLTMcsJs1fMDQ3knBXfvUTVoySH0
MHq41HiJpET2N+fqAvIpy7kzjQGrwsiEgb6fAjbmylZQAdH9vBgc2Ey0TVKFP8IgYImzfgZTxqVz
HjpDso6htmKi88pYgNbiJYQtkslmjGbl+s9mFSAbhAEAw2lokpELN/lCSdAjIFhWMo8PpK2g4u5k
mjwHBs0d4LyNIGApbWi59aBXvzFr6KxNyWpAgkOnELrXZKa+Zhh8KTD7HJiONVsEnDViLQDYl+v4
4le1m+ywH9XU3yatpzCpUF2RwltjC5Jxq57xfTbAYEzrPq99HW/dIZ24mbSv8I/17SMr5nglRk8C
X+WgiaKCBfq7XfbFV4FrlEIAo3RCLjjHnq0DKfiF3ChkeAPKNExQUzZcyhaKO+lRKL+2OLponRiN
JHxYM7TE7mU6cXwmaQHT7aoag5yNpSCIdzHs5MW26/YmKA2AfrQEYtIxaqQZqTXnN8FMGh9tu1oc
ErsYg51jjdWVUSxVTzaPFcPtcmL/0csn8EVdb7d+BB2N06epS+HvGjfuU4IurJMB0hsWH0afF1+k
JuylSCaI8I95pZqXmDZri1pWpN/NAK3QDncDDNmZwI4Hh5krNy2XxpdYSxSIK19Cs1O0/pKtN5Uo
WO0mqG8gifjvU2AT/Z2CAH42XVBbGzVaxWM2NiSGkBDEvKifx8qL4H97j+NctOz6rA/zrrSt4p1h
M00kYiMTA3JkKdeLpigkMnEp6i/1stjUSJlpt19H5SAW0i0WwJCVMkhumlGa5RlsounDloP+ZrUE
CAF4TLuBeAymMmFvTMQNNGlpXTs2/EICCaYeozhO5nnTtgFkOkHX4rJjnTBYF4fl4DmDrS8QNfbP
JgzAKXIoV85shNOaxaNz3rFkY0hr25i+reH69XNuYhTcxObiX+eukncLnZ53k1YY/STkhF/TvuGk
BNkw8/dopDUtDstT30G3NQBUwfpdzWwYdih7WxwYapfqCNvIx7w3tNiblaJK1bRuP4JgNVifBqO6
MPC1x1HVlxJzs16Lr8nU5TPvU1PT3cfCqcMG8yTKwCCj0p5ym2UWCbY3RoQKYtfg3AYOq/MxDR8a
2/WOBnTPb7lE8sc6yuyAVRNs0rbCv23tQPDJOqppmbeUvLGVnS/0zwQJR172ij+Ph4UTG0goinje
YrBt+hpX8/Llf9k7j97asTNr/5ees8CwmQY9YThRR0c5TQhJV5c5bWb++u+hyx/sMtAGPOtBTwyU
q3Sle8Tw7vWu9awZkzxHPYOclMcoSl4TFb9r97hKVTCG6iKfEiJTP3q1UjSVNR0Nxa2Bn0ul24G0
fLqhB9tc0R6MhN4ELxJrR3h5SUYkj5jLgqxzlI7hyDpz8RYO2tmRLZt5nYx+7DiqGtRYxxPKYmhJ
B4XAQLLRQ2aHhvSTznuTHyWZYh+8mvs0lWUc+aBTt34bZkbr3FgyNYPBpXrh2HeOeYurXr3Ttmub
EYsXbtD2jYYkWxBEZp9URhOroca8meaiZ2VEbFe5khTSkxCPSQROPl+4owtZ66RxCEGzPZNK5Oxp
GDegzBKD5/FUEcwNG2CzAMeI0bPLcmqZ7aMMTeMGWDZiYa/zerzk6KJKQAFuugalNVbvED0UxW/c
nDKBiMPmPfOIUoeMm0xfNn7GZ0zH5hbZNaPtQG3ZKaGgHNx5t64gjScMYVPolDiPfHpRSC4vUYMA
Qi1fmewwfdBrMDgNfOqMXElE1MkCcLTdKNDTFMxHflWtA0uPCcnL56vc364LtW7f0/DCGrSW9jGC
E1kdqYCzLlqd6jq8flB3ntosNGCU+mgU+4oViAxGNxrPQ95YAwg0XbminUBqTcEGxr5Ujaj2Xbyp
P2KVZRekrAS3IBPn6h0nT8vxYR9JArl1lhH5lnJ54r4tlZCULy/lYeWpgCFOja5pYYhbtTbqr5Fl
wOrPaDbUq2WQqT34bTk735VRyNeKzAIRzz0XEVxlJ7Vzo0ZZeMYt0YNZRK7cu22Sb0/xrDZAchsc
XdXRVQ9Mw7O9Y5ThFK0WyqqcGINtfNpjqiZPKoJ2/52qjGPk2ZeE67uMHAV9h++aX+sGNsSeYR+R
vkb1LM9ku9h+knZxQAjoRS28ZuFYtmumTp4daHGvvDN7nYVAy/u2Si2127HNL7KDURfDVbPMYbjl
mBC1D2pOawExAAtdLY7t8Q1LACryyhps4GxcOBoIuQxuWFDwlha7lJ2DE671YOwY92fNt9Ri4zFX
Sv+Aayn96Oo0RZYtkGs9cKgTT/OUaXWgQOqx7F33guVliS8iFk2zjbOJsgP8meAU1yqLzrK2gqML
BIazu2GuQx7MHOEo4spcmiNLwj6upwFDmg9GUmI+JUVdviu23alBPegKS/R1tN5lMw4Fm4OUSq9R
r2lPgPAMyZfvXLy7o6LC0uzYzza5mv12lzp/m1N8dQAziuHbNYdG/uIUgxlrl6hg+95rnlZl602k
f9fWr3vAnmGBr7h7XQsKzgKrmLXGd2miWk5oY/UQSqJF4AntqqDL0cVR4NlzwxPCKNgmerjsnfF3
WyYJD7dOIrwaNMdET6wikp4z1SQ/J2Hz/FBgqcSeDttP7KeEvYzHWZOCg9aNAKsXmAoOsQJtDCXZ
TZ1QlZiXQmAT4rGiiAnFa1WG4+zaYDKo/yte1gQIQIAfru7ODgt/I3RXrU196mUo3FxSzcDgnDjc
9lGkZVTyrsrWbq5ZTXKqJbvIoGcIStBu4XIEUmnVfJcX4EmOzWS6dw7DXkmGsqNwB2UMZsoBXWZs
Y1+PGbE+XRd2/ksTw2Q/1lbSQGbmUM8H1dp6w/E9coglthlZdNXm3thkarj9RCkiFNdxLVHCZFeR
tW/sgRxRYli8VsyqVtadBnkj2SQmazpN00Ap1Fjm7o4sEHXoTSx6UKq5xaFh7pNuM7q6da2zI1yH
I/9TsU+GMrrV25qIInxwC75aDyZ1vT2mYUmc+Lhg/sJx6DnRAFtFMq9YFngNUPVfPa8pGg6niDOh
YiyjD3SoET5FjeaRerreDpW+HdAXK3iQgKPRGhFyVR1wcqf1C12CCPl+Cb63O5uVdKazYoJl9Ce3
pz4TJnjmnjSW3Jd16UGVZHZB8XsLSsG3INm5e5reSdaLdoh1no+0tnCOzJDfB6mne9w+NKchVdfr
c0OXfXZIAIpSfqC1rkR05rqcj21eWN+1XbvfWttPsALxLEBTHm2lti6cHcCa9HgXWqLuqk1SCo0f
GHs+F81varjlPifaWUIPZwVwHNFL4YzM7ATCnu62KxITcT90FJBPmoJeR5s7qn31snB8rRHJ184+
Qoru5odIJ7J7xNHdiz1vc9XapRL7QDhrDqJ/P5hsdkVKZOFGiw1G+RV9S90bbBST6yxT4YaJsNvm
TeelWN0ZitsqPiUBFHIhXaACGqnV/ukL+48czP+jL/kv7uV/63P+i6H5f4eD2cE19T8bmPc/NQ07
fzEwb1/wd/+y9YeNuWqzHeI/tP7GTfvTv4yzWYVM6ZJJBVdpqS4OwqqWffLf/yWMP0xCi9jcLPKT
OHP44zo67bd/pf2BFRTkLLkDgWGLJOffPOX/YMf+6TH/xz//swGTH+Vf/F+cVwBW0bJlYffU8bj9
1VhXtplrj8YgyZ/2bb4vlkwdd5PdWC+p2Yl+lwwRPPg2Hg0LyoCcn/WxcD75iedj5FBR640UhgD9
SwY2r7q16mT9VTsrzl1uuG9mNKQF8i9FXgTy3dzcV/hZWJuv43iddbtredvqZArLuHM+cJdtDxuX
4+yOsH90QRTrek9OPaNfYtcKc3Vu07iTq9N80/eaEXmONuh+bGtjfp3GKDuko+re9Fax3Mbs2z8J
g7e/mRxwaCvU4qzrYsSeTJ38nWMbnUUEViby8kVCUVOaz+/YCuxnxCk23AR/GJhoi2Zwt8hgpx49
CMxnNIuuAmGi7D43WfEX04kmMDql5SvbUIGcv8QGAch+RWKcNZj0AeMtQ5/Wy/zNTOCu4+OwrKOi
a+0+1YqrLiQnqWFy5UkHUJrvy65SbjkD8kxwGdt+JRnsV88SYjlJi+ocpqnetsJkWrrC51PVNN/U
e4JoArMIm2fD7bajUoVnRChQI2nUNIyInoWhQQqujOZS03GCh0UZ9A8BnANNwSrkPbpSjO8KI9Nb
1oOzC9RcICG3pFSukromhRouB2B8C4CKPY/gYUv1l5CvRm26X8iO6O+tQSu715WT9jkqGpW6WGg4
FubJ1J/GhLPHgRPixATQZGXicy7uB6ZIgbZv0799x7qPJh5A8VNzcDJB21ds55XYKRMywDjXkx5Y
GE8cH6yA81xWU8ouPcpsSm3oaWDf3lNfEVQ2TP79wBtfCYRQ7PYEkX7hG5lqnmIRrDdER+2CaBmj
oSExS//2bhZuzaCKD3UMEzdBhJSpdOBfZVJ/dHh5PVS8NI8V3/hhBmHnQFFGrPAt9rW/CQOChLG7
bnyec7mSrWO+43fuDqV1WqGP0IMET+uziJGofTqU7HNL+JYmZMupgQhttk8PM7hdhpsPn3Uy0tzF
XmuGQTHZzuLpzZamiwrO2l5uc0w5ZO0SxRCLOecdakdasb/Aq3DYq7CPDhehzR94fNx3LE60sgp8
Jnw+negsLBbYGXnTTwvakXS/5NrzJ7XD4HrJ0kjmXohmfsoW4dCXY5GHU1Zz2xrWPOmeS3NFErrK
vPzOZy19R9am7dH+2y4pA12xHBPKMalIVHlCeKvayt8QvwraG2oFBiJVvxqdwDXJCrBuSl34QxqZ
r3ZZV1Rbb1Xc2AdEy4dJPv8F10bxuxjhLuPxbw0SxE300zNs4Fosu4nUpL5mQdEQA/bp1YCIk8uM
ZG3uys08mGrJKxYHtPnJaC2NYokEpQqLwDD4earFLB2LDV3arSJjkNQY+fBAVeBI8+3i8SscjfaJ
KlE2vaJPUBpRovCUNmLiPqW/dr1z5mVicjR54weqQ3cc7rYGxggAmCqifaqz1SNqwJTt+3Q7KuKP
FTa10rU+7RaF/VBgZSvte4ubA32ql57HoRELCQ5npaadtVFTNv7acO7YJWtGpWWEu9HdqdDJ3mpT
tsJ32Py9OMjjv+pIHd4wNQrcDypRwr1F1xel3fgZn1yaWOhsLYgvHIam1yuo/0NHHlPJoEpXC9s3
njwUSXzz48zDMQV1NO9UqxMfsysGrFFzMTywjYmTsGwUIDWyBsa+j4tV6x9oeucKUeiIse6GmX6C
Ix+j8lmpmsh309RNDalOpBXkRkqOmx4gcmmVQduk96JFrvTsdsiQzyhE5sos+4Mes2wzUZtpsUr5
tRpMdvZsutQ7mcj2ZLP26VyLm7WuLtmEUtiWqIz86gG1nJ16uYMHGWLS9GArkdgqh9s8NgKL25im
7Kto1e+O762ayGNGpp1yOeyNAdUnQrpILH6AkV4Hw6nOFiRLN6OwgDz2tWtaJ0xjMsLSfCMo8ovS
vsc5N7hJEcs1/VOL78a+vZTk2oHsH4wuOXZ9dmxistRjye1Q+VpcXOd0Ccs2eZOjo6Bb04hjy+lp
oGGUstSUYx1zIRrCA5YoHm0tDT6Rc6nQU33c4aHa8oAZvokFVT4rgWBy+W6FGu8zOXnlFDkn18he
zYXGrp6uOI8S1IBKvJ2CXWmCmxSsdIt1xnLCPpOD0jWUk1MOT3FOG4spuoBYcH2Y8gMLce7URR5p
a6Glq3IOkoIzTDsPHfCT0XJPrtbw7EGIEPPXOnLOrCZ7OfL1r5GMX7uMDHJUiccih/1gJ2fiATf5
CKhAdcBesanZj+2seorKH8vp5D4p5m9TyaqwHJPO9SdTGzFjy+4FbhaRvs1P14eKwEbMKg+l+Zw1
G05JO+OF0vyy4uxqiisKN1cNTxw1r44xUWdONU77JhX8p1n+U1tu2KrFgWbVA2rlS9OxMbbYVODC
cPKXVRW+ajV0gaAJpZvVxykvPIuojplLYuFztrXaTDSLVtoLvpiK1cA2yBSIF7X+INvS8QduRn9Y
6ZxXKLCr26dRz954nPqm5SZHpdLvxwkXTN/XPANSNh+iFfijGH0e0SrObVt86kXyOmMOJAgILsHW
2YMJ+HIwaF2vTKh0V5z50k20yWUuCxAQsvdjwp/ZcAOFMHpZsLOZFOdykN8OFkK/tkftMmkoGf38
JhrazdzM+uHbBZmT3yYpxe1bA4MbsEFgRCu1S6aJ0Eiidu8wbgRsN39twmvVUMrAHuukN7J5pJSa
0QSbJU6Uk5LfiWwiX2NQitx4XeGintS6xfZUHcX7AI3wZs3jIId8Q+x/8ACp3eti2pUZy41Kp3rH
4XeYVeKurJq9lLeU5RCvEsZtxQa9UfqjLCqXTz79okP8smK+XSNeG3N8q1jmsV+sOxtuFgNGymYG
tHRpPOpmRZ3btPXUxtupaAg5cXOGbTiFLbmTeOoW8BB1pHt9Xh76gS5bJb8sMj5jwcN6Xj5UYBA7
Ow9NnqjYNO503jOmS1uSplG1HOUHt+Vic9s9nvAENcooPpJc3ymye2bIeEshWrrJd9Xg9y/u0+VW
GSSXc/04LMaJKBLW3vGTIVDx8WnyxenBiNfpbohfCrZfmNl2kex3g/tLqXtQoFmImzi6FNI8q30G
4x7s5VbhMOg/GwezqIQWIsC1nNtn3OQKz/Vu1VevksNBi6kJrEYVfhffCkDjB0znO9HEMBIiY8UW
pFpBnFvubpzyqznyjnatXdFFPJn19TtvIWOASSXyo2M7XCTDiEppA02Lu3oCDpatBCGmShxci2Ow
2Z2rGTtUXvA46dK3ckpkwF8N4sYEWSo3209G6/Hg1p8zSK0WGW3BA2D1ZfKB7qNAY11V+5dR9Ff8
km3CsaDvnTBRVJ3Cuc4heU7DtVwOkiTOh6vmruNnVuFkxNcx06RdT7khp/xpokJrUHZlnvEu6DAD
3ooRvps/0lsEy8kqxbc0s/ITE/cyhjq0iSa07MiSXtSU5eyDM8EAJSq6VwI0NQpvrFG1fBfz/UOC
jsqCtom6M0FNMB0K9qYTB5jhh882H486cJc0sNIIJ//cONZ9Fpfl78LUXFIkqmwepCJXJk+n3WxN
c1y90GqRjDcKbezp1YrS/s7G6E4nPAaGR7IfmuPVDciVIJlLwcJumZtf3Fp4JWeUH5USCnvFYEnZ
GEZQh79Y0Nh9xJaWV8P9NOkdTLm+X66F0ox9WOJ0p0u1L+fpwKtHdYJljgdkPgE+DqsKA9JJbSx2
AQk18AyWLqWfJ/RMKpDWWrllMFnac75YeVh2i/1L67H5oQcNNOLNNB/+GVP9P5nhv9jb/zud4VJX
/U/1E8v6L1np7Yv+1Bp09Q/D1ImkcpgnfcVV9/+z0przB55UCw7OdtBnvuTf/JPWYJI123Jn4NSF
SbTuH1oDlDAX34+2VTlo6n+Ulea//xetYQNpkLwmDylI3lrW9u//KaxIvZ9uktHN/YJtFJDgWjIv
sE9kRkiSeWZn3zfzh+jTXg+HccE+BuSkIGxXFX18APiSWWGzzJgey4a1URU71k3XYSQKKbvp04Ca
ZpWV7UrlVmltYGXDmVy/wx9TQOwjUjIVJkN6qxfbaUjIH1vMG8lCce1dufRm4NgRtYZkJwAStvHE
lFhBj/FmkKaVJ7RseaZkCU04bVeetlTYJHtnEKyaR1g12wRoPJfIa61XpQNcV3VdOcwss/xY8B1f
BAvTxKMtsXs2ROumPu1EOD8B2LKwFw0mfB9pAVXVZFgFrmA2DYqtQtWmQQ1nbQjxY7FdVOhrk/QD
U82a+QrrlzJYQYi/93PPst41ehRhDsR2E2AoYJ7DB9HcEKzMT47KTXmLKqo7e5tCwoMhC/yELnhi
9SBwOT4VLDxOKTtA3NhFQXm6nRvlbc79DEWRj/tdKXrztWNB23sLBoazvc7YzBuaCCjacgFxhMQ2
Qm3SGxx72cLGolFLq+az0cc71WkYZLFwjc8ta1YYxfHCWBmb0WxDqukyIhG2w1+iYc/6m9JdcZnN
Ob9CPDe+cDgYw74sHbP3HNrwLBYdpSsvS1xqJz1lvuLXO0AFLrViC4jP97UYnSGsVmjeeq4RoRuJ
Dihwa4jpVDUVRC42Kn7PSX5D9iV9bbXGfbGwvZghopdB5H2w4AylLiDntuhRYErTfbBzpXjhAidf
BmM/wnur5GMRKtGG8+kis3EDdB4ml3yu5N3ay/Ws46LerOo15iwU4dY5KnajvUC71Lj8TS0OC5Le
McJwi/uYeTVGjVbiT4BcQ0bl6aQ9C0sZPykrEGvQzT30wKKNQTnmI9YjfzFj22T35eJMThpbvqsq
+5gtEzBfYvrDEj+Gbs6Rts4pQIn76DJli8r3gO7DNpsicKxrrBiOmEkg9ab2ZodPaNaC7+0M+V3n
bn3v9E+zPuEaqjlwkv/imK5LMftTXCv0zUKUwmaq8CjZ8mLWrUPKglo6YoBXkY21EjbzNEpytCox
DKDR9XFVm/HiKl18MnkCHZhw6Xy3mKcBH+aElE61MJpjx4Gw3TGNZhWIwNjg+KSOmemRNbssNJ4E
PU3o92grqmC9HxGLX1JRmn6ZdOp9maqbGdqgQbU0MhbpCYVXRPBaQhNPRHi3fZRuj39Pz//fK4pX
1L9leTz+yK+/KuF/+4K/v56MP3gz6dx7rmbxvtHQmv+Uwnk9ObDSKCLfIAAY+P7xdrL+0Fhi2DYA
ECRygu7/eDvpf4DwEAI2l63xsrOs/0QJJ879L4l9nQYLVPpNjXdxY6h/qzT6p9cTtu3UtWNeAJbM
xlOa5EoIXto8KXZcfxq1NrzqwL48aFvUtC7zB9tDxU/0Xl4d0pg3pKLEF4arlQVo6hxBmSevSQYp
zBxWccMeKoXtzJuZY2Dd7ZuCZOjZtDEPucSqiSd36e+JXdg9wGPz6K69cos1QT5w+7e3uL4mL2e1
d4ec0l+YOpuXbkUZqKYkCydzwA6DxSbMe1rApasrz1nfimCDPh4RREtYtSnesFWd23usa+JRSPZp
Bl66r9p2Blww6XQ0jBXOalP296iv63nG1HhA8NRvVnpFwhoa2460WX5Td9NFN9W7WNfCeLYfCi0C
v61rjzw0HZ/JxPCWfgboSezq03UgHau1Fs5UxaFVklpmf/crmkp+9jgNU2SOprBPsrTbPR4xyOm8
Agl7nHSjuFrx87TUD4pZSGi3JkciXsW70iV6QgPbNL1WclxuqsohTWkM/Y8zNYJ4dlEetFUn6cuc
gBw/LV9alqiPYijbo7KIJ8ju03seuQRhY6Hs6XOEv2vcYjcz96smq/uorNkxEvZ6nip1CW1rIJtT
K+NTjKNv0/diamNJlZ6SdrJ8Wr+GFzpwebJMCBhhzNv96g7J99Di/MrgC5Y4O1BwSsCLDhmBimn8
e0jGZE+haX9vGFhdKTtX9k00EFVqxNVUIhHoNYN/1xNrpQgy4YQ5LTpTxSyOmxIyC4pazQQHwzC/
xA2P7GVW/TgfvmwjfTBzCHZznl+wUzQn2pYpES7XZGcI1IvaXM/9OJ9bgq5UH/hFI78SiHlePMQg
9svxedQ38koXD8mN0nbYNvu24YfoNAmzqsL+YefO0cFW+jLYWX7WCJ6cI4pLketZmgJJp6F1KQ1E
yqYM4owWirQKp/aX3lK/hY1o8gwdpD7CfEQ2yo87owvbGZc0e+vAIS6wRZaiUz0k4QyO/yLdaeBw
DD4MKZUOTIOFc4x3VWPE2dWt4OzeJbYTjJo23OE994RFt4WDVLDY4EdVsDnmUow+fEsP+ytO4XFX
sFUyWCMT6xVMc/V8gAzZnvTR/ZFSO+KWxS2c9WcCE7M3Gwv5ccDml2ScKf0149246QmQo8+jjj9j
ZVwJGiMZiePmZ6NJtRNVuvgIFXVnSmSC3qiMY4qJ6LarKcobHXE/M06h5bffnSKf7ZFyWs0x7ysd
8QLXVO4hGJp85mINbVv5nBuZ39BLlD1IFQJPthjIS9ChdUHuY2aRTDWIteD3IfHhcSPIz7UX1lkm
jtjnCwGV0VT8HKH/Ct1l9kjOvOu08+7HQpteBssQcDzb4XHQzUvvKHxWiYLWU51sklMQy3/jTTxK
kaQXK57FS16tetAU1x7eX+AsW6ibnlgaWqdvaknxLLSq8WLSVRDgE03P7J93RkrwgEjNG3YldUcj
2BqoMnmKVoksm9b7aikPtsbdRLg2tW8oQWheBGkgFgfyu0iye3AnA9xn4SWuuCgG+bulf6ltvaTX
PuOa7JtHQIK/qsX+tIeW3QBBYDtlPWkVRUFoKzokRZqdzKYXXOqWpJQ3H19apSwvumPQRmIr4E1h
VuwiUqXfxujKmxQypoeLbf0tszoPKqOAT1BYaEOktPcYlnncdQiZiFabuK8JeJ6NVuy6bKZOOmF3
gqkC9yTOvr2kdNVLYI2TPHF5GrpREgDqtDdmwuTn1A6Haml8rZOg8WaKdL8R1byPhe6c8X+uZyw7
ycNi2/pHWgsTo3fSa7fwOeS1i9IT7fD3EWE5GJ2Fm+5isV4KcGiR61SGV2lW8stSkP610c3eYhMV
ypad/HHz0vyZ+bWd8tW918ZsWydM85eZETxdGlQkYB1wGovVDgqsjnEbHx1eReHYmtqR/VjxWNrp
L7axhBPr1ghAy1Yvdb+ODw1poJduoXGRxfAxkSosvliv7pV61OA/Zy4iDquPN2U2R6/amJgc/xa7
eo5KDGJA8uiv4DFwO7b5N14vsHppT22gYheBmgDz5t5u9c8mSWmbHhS9e0kd2PH8Vbfwe2rExg7T
GhFAvWrbh2q12F9upXF0ES+KODrKrLwbY1PdMH7kTpBDEn0SquKYHrHO4d1GPT1wNqrueoUaO9fN
6xu9xqraiQzlUE9LfVvUjPLGIPVMOQxEiWdc7dPdmOo8BlLSo1+D6kwOCvgYHWDkNC/gr8wngdm0
gRSaILd1RQVHhe4k5bNlafIw6rp8VFg7POhN0j0yilCkOlWWX1gIax2+TC/SjNbLVB5atWvOV3aG
6wUf13BK8qKB7Lnmz7XQXvC9cokNZX12m9lA6ZfzJ58H7pHVauufZQX80S7J8DvmP1qCIu2MZxvl
h21BrPOEhD9B2FsaEIf3NZBlErfV+KAPJgwAky4VV02DOHIfswx/cabeUtfwoNBLfzTqCP2bM8pA
EYG1FNHvVE4WhAeFQqllX5i/HKcKFIJrvRgDbHFfqo7nyYasmqSCciw3WjAj1tTD5/SvkQ874vz+
dEaFwqGSBwV2WKX52sbFs8FJ8A7zQI94sEad7yTYrOkT/gTupARLTDiFyxeD+rB30akz3OoB/d/j
Xllj81lowxQwRhgXlaXcvZrP8a6yEw8IyBpqqt3dj5lmPUtuJ8KylJk9ZrahgxsR7l0SV91nKgfW
pAOvmQiaezisOaefLHOOicmCMjWY/uK+kbvenawfy+6+lsJesZ4OEx9OKfeNOohfJuUhIbNXxxsU
O+0gGdK6Vjub9Vo8kgKnKCMiIi9nKinqddjTX/cFNfaFo/4QyM6sbmtXYoDLWp7q4BHecQKz16Bo
hvvSVKqb2Kn3egSbOXWr2Vt1ob6k/I4R2znzn3kJVT9jhkRfrmzwVr2J95AEJsPLiiz+1Xb5p604
8ormHWZ0GNwYmPQezMYmUiH05E5jMffeynE8V1Q6PYOJNa7T0HcHTBhV0BGK8ZsJQgBH6Ox7rNwo
HImVe2tuGM/0jtWMAlXr/DbKAruCbrbWXgcxwZ1GF5ko/QSMfm6N1yU+qflQo+jvzQn4CEWfB5yP
KdT/pLiLa5mcWKnKw9wR+IF2EF9VZxzKMF0p+LAxiwdaTMrS5A17rPT0fljJ6MCHc2+nlYhiCwEs
8VIoy88Q8joICtSBq3CvIYfxGE8NoDhEwzLWUCYdS0r2MS35wVD60NaiRwSm1IHRQT2DxV3Rr+1+
IGGebdua6MjKVfudi647NGVypqOoP2EoMs500xLNkWwJ82Qpj1I2w3EdbP21dTSkaQZhVjjYNuk5
Sy2sFWVL9QNcvDQcbFkAuhRI+CM2XAoAuzxjvKfMPNTTiCY9MfddKFaBRcYe7Zy7VCgMZ/oS4zDe
rvOUyp4POacczM1+H1Nu8Tb1heD6WNKJrV/GUKyqBA+ZojTCN0qiBXpXReeSG41anlwKlZNHYoQS
XYDk9kSVCgZGV6F/TQGNixs1RsxaMCRkrmkcmq7tJ6/oWEng1h5eJ0mDUesYGDiEJRfTs9NBfcIf
hBNa71JaNFdsKwRiJjXig1OdF63vcqjMW1qjMewn+nhIp4GryB/mzCj3ihPZO/iqeIsX0ZJ4JvfM
b77U/bFxDL9ZUtyNHdLCUzHRqoJto7zy/I93Wcwg1/U0563kRK8RbJUd7Bb5qdNgAgAky+vfutKt
n3lNeqCPrWk3bys95Dt6v1xJXXXFoCF6pjk903Sc861xqyQHc12sm9LknWTksrwVcpCnrGqKJ51j
AA8mDnW8QOg9MfgBJujOH3w6w5HdDTF5lE8yvQpk9sY2b+A7vzeGagaF0yu5z17NhL41rsehjHjk
VapVXUnF6hRlDD3mmtj1e5kxqlCZd9J4OZ9aZPk9QRtqYWWtnCfFIbEEYHA3sEc5E85WQnJuBo0c
SQsHXihhkm1uTDym5Vu3NOYxa8CnDw572dXSFnYK5XLg/+KFyhKDg1c35dqrNY0rJo8seyCV9lVy
/Xok4PHrTuwd+xIYFGYb30IT4/DVcixKaKzjsS6WK9EZgzUToHAL3tF5tIKmewT39TBJcYLiAvva
0u44MHywCmPld9TBTY34po5pmTLjsjpP1emh5sRHZnViOZ0YtjdHIj1yfeTYPqb+jR/0PRorEyZH
/apMKVuoNuuxcomfKUvOIzZxH9s2hoF15zrGZW5nxcvYArEATH4b5gaaZBtCRF7nwOCOFKFl5evs
NPbNLIYXt1P0kEwkC78yukgo+T7H++JWGtSgsvh3DutCU2/Audi8wOYHRsM/Vbk5P/dL3XoRu3Sv
VtlUq7MdMR0ayN8VDmimXths1IMO1Z7iJNpo9cI3ZL6b18p8lGup7JSoXvetZr6PUeK88SDMD1Oa
fwgcX3RzKY3DXzqFNK9WNL03em3u+dXXQaR35qGP8qeJ+q+ER1vKeOH2nBU40Hs6E9JDHUXK7Gkr
dC389naxj101y1iij/aGR4vABFnZni+kx8KdH9Ns/Yal1AcJ5c9sgzN21GMT3dGVxHmntV8MiuFq
zzaj7CjcbPjKRo3VuNaDbOLWCY1m3gGXaLxRnxUyyaP7oLusDHyJCaLlYOQM/SXNy+JqotpApkyt
XUuhzc7qRWia9EBOeF+D2di6c7rlAvK+IDrOgNn2t27rfmeDYzH8VKNX0o08K/rZSMHSECh3g8Vp
n0lBPeIWIHjT4q1NtO4dItl04FDJ9Wry62hdAp3taI0Hiq3p48l4IU3xLQ4tcRrNZb1qc/GxChWb
hjHaNDJwAOXwovpDyfqiTW91RcbHLQpvN/wZupPu6XnDL7bgREZc0UN2hDTiaEFjLgw8Kiu/uOe7
j532mfaonICxPjKCdyEWOD9b4Slg9o984gFVyG8PN5SCBuyMZR/ifchBi633tDw+tlp7xLa+VSwu
bmAAJvJboTU7LRY3vG8JhkePuf6l6NO4FyoxR6x+6ReJSKrtuuhUjPaH3Y3nnnG91WgrnSQvY5iw
j7wruutQDM2ptGtkCpKE8TCJMzGd9WhH1YE1aAzhK9qNsqcIDT8M8muJdeVAmQBbFVhLUtN44MRV
dUzQ+/y2N8e9phYmQUyR7osoWnbu1Cw4prrXiYDCtcvJeVWp84ZjrPCrOtvn0UDeL48uOfP44f9x
d145liNplt5KLWDYIM1IGvl6tb7XtXghXAW11lxEb2o2Nh+jqnoyp7sLyLfGAIlERWaFp8d10uwX
53yn8BhojxNycJnWT30abWQVnfK0+i4cR60RsNOp8ufaEgM6HbK6fJVGVt2ltXpE4Y8YJoGDwQnT
bDPT6S4J8wI8gNquNct6T4s+c1ByssRMsn0S07eJK7DhRkTNuG5TcedWoeIs1YxP2rdPMrt/p92L
fZHAuhP1hBDC82bLJjabqFunccH75BMGyIIMiEFpWctgcEuc2RlSVF/fGzb/I8eNAfrEv87OHInE
CUkrhp6Y0MBVhNL4XMDCQAUaPQ2evOhAhQiobtHLlIx43K6ipSf/bYWbNsBuA4AMh2NjffgSFl4c
ZGyYh49GonFnc4bGIUv5jAAYLMKCHZ0RMcWoMJGU5DZieMGGWRvavbDLg1+6tJug3UA+EhaSMNGD
dxZiZ6N6xcuys3NMNr6lvxlcPFczdc4EHPEdjauoMcplrMfHPste2sqIdpqthxvbqsKT4eDXNNt1
z4lyEZ7NBo7nJNvBQuG6SD13S67YHYWHjrfVheEgWzJGIRnxph+GEfxNl9NgtjM0hBLwV0BR9uOM
wRfIJYDt+EkXPQSaBUcUDjPdGa9lKYEI8HJST4XbkkDlVeA291ZXLW30DcvRs5r7FAOjGyavxGeW
e6IgUdYH7Pcq46RrxZ2d2dtKavYvB3+ZGXrbuJjeqp5yIgRZ50DMIZuPgQWbz7BC4W++Npbw310X
Q5+aPMzqyanogi/FpbhoobhSxkXGq5HywXfQq+zEWk5G192h7z8KAmsQ9OAKia122Qxo8kxkGsGQ
rHyVZY9mnAbbwRyONTJrLo6x3yCE/sAIcsA/fjK8d9XxXMkh/ElSGIPa/ASaHcPKpgDWiZprYVlZ
c7Ra8vUqR8bHKbDvkPsee7ev1vhsKZ3SdIvmeVoHCugSsXQsEokvEd4GHeFjaLt7I2bllyf0fRh2
2G0OzUhPL9xRPkGP+QUq2DgFI1rqMrDkRgvs6tSS1HRy6nf0bq+a2axcfwbqVuU3MaTdpqibWTyq
wX2YonQV9AXiQLPPPrln8dJYMaJPWe1iuEzDxD40aIZsVZU/lSnWmPUvDKGBSyVfbT28isiyF43N
Ds9OA7mLKj86h30wnYxSWI+Tz+GumSZPi/lC/tdHjj1v53bnNp3aXVn4X3EOo3os9eGEKHtYtdGA
P156lC2EcKjuZIT6EQ9QSRc9wovBPzoVhFuk9jmAgeIG8cSnhynaJVB1IyxbfyOpCkwUQastypKd
HFNgBj91vgbftCiHG5aDdW9UWxH/GqfnVn9DUTuTqGisEpBcMv7BFL5xioQCEg7ozZ7qZNXGOj4s
JL2MsALUeYm293GX8DyeFKf5o66ZyISklnwHrbBXaQYsUYlqumOcSRak1sC20sldngoNSqzUvVPP
m0Xg6oOKvEuj2f22wzl5TkgWWWJifeo9KnQrOAa+z9nfahrAZbaFrAxehZniPiR8N5/I4Ua8nZz5
+IeN1lo7rzX5RvMge6zcgZMK6+Nrq70SXbsR47CmrLIXuky7JWzamUFlVA8mMSur3hEH35j2MW/i
lpLky9bCtRf7R70SGNa7bzJeL0Q0edBX62/cX1uRl0TLkoWk5f42cX0+MUJkUhhr0rXX2szfi2BO
mXowHezJcgCEEZUBdmfbEhN6DOAuraH4mS8jhRIsJ0CXSIP7JdZLop+R5BAgkzu7wauLDe1UQqFd
1Heig+UbsjEAYJNkTG/thqvbMX9qi2BgpivGMHxJxbejCnN4i3nZaUCi5dQ/jL61s0MeQoxICZjL
eG+QWNlw42JIW4TqrQCFzHW0Ua3dHvw+GM8Tm6INZnR0E4A1QrXURyYqjMWxddPfpe2tRXs4utFD
1WJ2qzI/fQeofow8jdlXfw+oscQw3HMrI2jLqJrCkbq5qlChpnC3D0PH2iIjjU+HTvY1JKa9tCkl
Rr3WtpEqrWNlc1MxBKuOJlGYft8iGcwZIJSKF8EtzWPJYFZy64U5SkE12dBrUOmby8rKSGPGVoJ4
v+0UdGDGf8V5mKrqGOvdxNwERXreMZ1beH59ZkA62z0qPAEkCi8MKr/1BAPj2iDXWhNkrQEN4JpE
LENKEnBN8NzTo8Kkvmu0tCR20wj9RWFQ95iG0xMo2zdgOXL3XJddy8of/+Umyixcf8Bkk2VpROoJ
VbK17FtAMTnl1L5jf54upxJfzCqFm3/2jJyDiTvIR7jbONtopHU2ynjE9W64t4jZ+6eml1A+OqfW
lno+47KwIuIfzfUPM29PWmrjDs7CPYSU4EVY6BU7l2O+G0poFGYZ7cVA2oU38J8Yje4BDbn3ww+3
XHcZynO06B0IKyhVL1pS69/E7VoF1sYk+CH8NqSbZCLmtC0ycz7IL4w/+ilIlP5RhZO9BRTav+bE
5j7HzJ6XCQ7hDVSq5BDYDPdxTVqMQ0P5JkzTQCcrLFTIFJotB+HVc8OnFHPBaSA76i6ohf3Z6XVJ
Pit9wgr9fLHCQR88NxHMpUUMgfmSlWl8Tpom3hhDXS4jwwrPY98Wr62a3EOPJ3jDdKqmqk2aFRxc
cUZiWK3SKfvwy+pmhuwPMJGjL7JKbR/UkbrwQLQb0tfCgh+Ynj/MvsVjG6bWm8hHWK6B5ffPA978
Q0vSLHMmSGIjohafWWSvHwCRmkdcC9MD2VLhySbnl7qDcHuuWuFfVUI9nOS+vQUoAFtMVc5Lbw7V
d2cBYMHCnG9yzx7XfaVPG4j95gJPJddij1cd8cq9GTv5Xoiifs2ENZ5g7uTHPJy870owOmEGlPmG
zRyxMnmq0+y7VwyyzRC+aTHVT41mgKWpNX/6bkPCbbXQ8LaMSuUxJ/K4jrUPQnU9OiMbSX2qt3e1
b5JpPw3s5PBWbGGTEqdcu9Wx9oiVHwHYLDExzi9PCbAWgdCy7qiLqPFK4d1CD92/jjftaPgtmCcy
TakQVPJV8AEcpozVKyMGyLKqI4a9Z3x5X9Hhr/+XyYtcpQ7T2ylC0512bnb0ptpirjn5a+n7zirR
/IAjxqxuv2Vyf0mO8S8th38yJ/63Fsb/gcZEABm6InqIGBPX0G2Tw/ZfKQj/978nP3/7/vnbMgmL
4qdCD/ZHJeF/+cX+Lt3gGXIRYrg26GTlWKjVkGj8Xbvx+18JabIfRERoGsQE/od6w0CQiDSD7Eul
0P7pEvHIP7SF/CvhKEbNQMXJTpGm85fUG7MM5Q8BD//pW3fm0II/iDdcv4aq0ZoR87BjwBJBGT8p
dgszGzGPEwQ9XmK1IoJtLGkHn0qYOUQy8wpYa9hUFn0tlQ1kU+gs5jqPd+qLSt3U9659X5Y327tM
Lst5Luudml6c9hSpb8AuS0wzi7D5Ks07wzx5/mPn7QPAVGppxEvD+giDB5T1WntRxaEUx9q+5SjA
o1tXH2P+ftS84xRe62HLQmSZeMfZLifCC5MHjInTcmoYKsKTR6Eef6ps53n3vUs4xjXXfmJauZZc
wGnEMMkkn2o4OafRzez2tsE2he3B2s4eB2uBN0XA/Y52otoH/YdAnkgkH1djvYza+3R8COTjpO+1
+MWY3rt4r4Iz9Wba7O3x6Pfbiq/Tb+xiFyVbyz3ZhgfV4BnBsKDKZ98QX4dxa4cb07oG7sno8Roe
64Ix5EH257G7wTOrSWhhOt+9keuaEJ2Lw1RGN6UBVN+pbldNryvL32nDYf4r30zmSzDctfFjgU1Q
i45sZzPrUpkPZf3gJeco2GkMspgEY8TJFhnZWtOqibajfai0nYJFGJ8LYyOKLRDqv36QPOYpf/05
Z+l/ZOySwdv6L33L54+vn+88Cz84EpK/XfLq+4+nwT9++/+VbkncTC6BA2QpIy7+5+uP5hjJsI1I
S5cCefEcMPFPZfGcwoQbRVkgOBBxSQRX/1QW6//m8A/JdUJyhQPZ+isvv3Ln9I8/pLsIU3Dy4DnG
EagzF5p1z398+cmnLgXNHQQ7lXcOu6/AOMHZ/gmLCxLT18hHFxnRd1G/vxt18Uqy4962e/tjwq+2
zYLq2/LRSCEXvZmQiRj12la+k6kCFVSh9HXfpK8J3APG1vGMO2OsV3jub5yV0A1R6+Q4lH9ZGVM2
amKaD+AsBDzoQ33Jk19SwowvcFCsE90NH5pG5dcpoMjY12OcPsTA1eEJomiM0OzThSxc1K/3eVmt
KZdWsZNuczu6+gPdL9hzEppzsRnhs5wDivAzcd9MIgkAXQK2ArycPSV59Vym0xnw09kAlrFlCcFG
m9gJO1umIVvQNs/kelQAhIY8t68WC62z8setnsV74NnLtPH2bZU8NSSQbmtTLDFJfMmGD9CrKlQw
qR9d67yEw8RAMkX5TGEPHKMpTsAdTkz/voPQ+C4dbVdYKKkjPX1Rnb7m8jceEU3LTes7KNKwhUkD
wQWBE4sxrbRNMvQvFTKn0Z8ey7j4AYqCCSIBOpqrtylVBytlcSUj8Z3BMYgM2A3DqN1loXfMM7fD
/OCPC9YrICnSxL2wYjPhdGQM8Ipw1Rc/XkUWQfEr16sNdNz6h2hMfUV0IDuvujxP/GYjSYNHiY9/
IU34WKq18ARV5coiDPUb6H28sPtI3QcieQyq+wRUJYZcj04MOutDOMC9TNwar5b8gDUJXzJiUYRs
Kqr4VlOjYaOACnAp86lYWM7IVD+sLnUlGkLmJnPVjZThYUqj5hl2wbcKXkgQuxtUCWZvTjyZN+SB
lCBx2L24y1BPjO3QI0weDGwgOALKtUDAsNAyRNR62bI76IP3MeSJZg2Ea7VXN4p1ULOdc9QczWEg
juiLPzDwnkkshNSJ0XFSc5XmWPryIv0k83LfG1O9iwtQlaFz4WK6tuilF4botmMJA8hvvV0fwSex
B8WCwa6XVcpd2jKL0EWOwDBzVoAo2cRPGTTpFHjoUnSe/Sac+k0FWo55mMEOoyAfD6Y3wF5Ud1HN
hDeRzKMZCMm6PY6e3PKYryq9hPChokdMYSPvR0K8ADnIjGFhS/uWZr5poFj5pUmwsfbAuLIjykNr
B4zLcYO6DuHGEtrYzcqvpLq/5ZBpPBeJXEYuy0sbixXA6DW5qfTVrVjVYLEuVjDdkSE47iA0edeo
2lEEoUZup/2YhWvdrdAEpvkPYCDc8vw81gpFipTuu6909HrkJVoa2/fwzepCDimfaR4/FIaJ+OvX
7EZXcSPodMxh3NlqLHaWpfqbpLXe5mA3V2kNB1h2xgNakXWL/X8Igl022DqgG/XLnOTZFbl/iaPp
wxo9dQkKC0ECse6xb7Lg4EvbfrUye38zwE/xOjRNQu70iBIoSmlA8G/PgSSo/Gi5kZjFPTw9pFvY
m9wVptk9SnpGX337VSKjAvQQb4rKguFWUgHRCiywXZP4KQqiZANw/23dYEb9Icfn0AbBDYqvuYvH
nDXG8OEC0UYak0AN6/QrRePKNLSjF2DQmkfBQI8sTBH9ws/YYmrGVnOHd6NEA+CIaYAI7zSM20jY
FMJGApdI3PF1/+JE0ynq8f5iucwWZN8cBo9R/hBs9VklO0XjPXNefqyxtrNJW17wT8Njloutg6V9
MSaEcCYxo0Y2uLSNJO25anrXY7RcUr2PaXocdNJ+qzSL1spKe1iy45sRqhUUu5OfIJYbzeGL9PBF
bOasrsisRH0FRjBdWQkz/Sq3dn5T38KWgYtESbss2u5R9zoSoKdlYb/7hZEtAuwRZ2Vv1aS9DkCJ
mP1Pu5LFW6DXH04JPKzsHgcAZmStvJCG0DFOGN7GtjuzeUODl8DFIjl+CjT37Kseq4eZ4cl0GpC0
s4Sxy0Bk4gtdW1mWfSHCogLrmTdXaf9BwG2Adne6A2EwQiYFkF4av4xONkevzMQKld1XPQx4YP3n
3h+jMwzy4T0s43QDPf8ls4nxyAfvZnePmuWbhxafA7u8MTx4BUvOKSmbm9MHjOkCe6OHrr8aXT/b
Dy5JEQn0N7CQ7jozuQptu7yyKeerfSYWChcWYW8g2MqFUm9sQtlKhWz6HBIBG6BigDEVWqLwEhrF
DabOkZn+L78ox6VuY17MXPMQRjzP7ALIb45YtrNw+ypC9AYhtM6lpgdPvmqMbWnbXyMigI0766P1
WSkNur9etL/l00aDxDieNdUS1tlTMuus24xo5bxArBLBNMStPzu1zaB4ZgnYnGsvbm+WrpECFabl
xZ613EMQaRc/Rd+dd7gT/N4JfpFvlAAsGYFI/paEwwaqtwCi1CsQTEi69qweN+p62qSzorwQltq7
s8q8nCb56c7K84RrhJIiRt6GLB3ZLdX9rFQnlbl98cFuf1SlZh6gD3rs7JgK1nNHPsy9uTN36X42
N+z63LvXIkru48kTV0fTQrZ9Doxr7LMIsK1dGzbFxg1Z9i9kQAi962By1luMGSZbjg/ymIBJskw+
mGnKxC2txHGS44fmes137MZ4G6O0fCQpqyXRhZ+5NyCHsMd+VbI/vdP9ichyPUUZPfQeImLHNPbl
2EDZbspZdoP65Kz3QXFETIG2xSr1Kz6X4ODzVnOuV2wVLWjUZ722BxiNCcL7D8vBu+kDk8Q83kBM
zoNrKoL2OkSOFa+r0i5D9glVddcPrkZ2WYOFEgHs1pgCJrkRpsfL7GpaaDHtkjuF/kFjfOJi0afp
yiNIubjBaLXaJLRfm8EnOzkuP+C7dSt8Vv1nbwkN2rkARO+P86g8kz24CrZD93ZUTAciTMr7sKWk
awiueotLgVqcUxEYSKhNWx9711EFOE2z/IJCDoVYvZEeXlIO5/qjMwbm0E36hfFtqY32iv3SUY0V
RhmR7LOma56At+L46leW079HaXLURiZjdtLv8TJE17ZNLWSzPtJfv+BQwmnPB4t/DFmwJxKBlUk/
5QG7tCkQh4K0oUVfYZeqoxVTpfxOEX98LJJpbSb1fSsbJriWsXZqntuEWwLMWr/to+QbERjz90El
T6PXPdek2MPRgMTTTEHKohQnGqn1mzx3j7lvZJsSccIVMtk5T50dho2nMgbsRm1VPgx9v447+84N
jr3gJZw8qHFgkhZ1lukXE5jogkyITeoMt7JslnoFWzGmDu29VRlS44daki/hHeRPlobunIGyKcY9
o4NFoSt66CLcelp43/voLfBkoUNgAJiG3vM0geFXRYMYZLTTgxpadodt7t7hlU3XtvC2ZqyvoaM9
S7sqT6rnrCwQr0WLNhtfaSpeuaSPAAZZDjXWTji/Sttyr0rE6ABySLU9/98PLUOYMLDSB79fMxob
V5XdfKGTmQ6t+zjE/gl5zAa9UL12h5pEEg2STmitg/a3igYF1oS/IK5fBjcLliG1YFK7K/q6m0An
stJpadK8nONrDqpRrPVKL/xxe2iCoOXOZTNfLs2zEZTaSToxfXc4rdsZ5xb5Z6t+kuhFWHp2Z72J
T4RAHiSJcsspZ0gpkvjBnZOz3OYwlnQZKicGw3APiTFyP+oNc+mfpEVY0w/DOwuwEHnBdDQSbY6B
I97H4TFqGzdbV1UATQ8AxILh4sHsqL25uzQfxQYv8bqw60VYVwMXA19CA8YyVJBdssy+1ATNY5G7
1hMuA8h5Z91tNr6Ftw/amzxhU0ZT8tdHAv9/zhaZKJq/eWD/PfnsSAR19yc38n/8pn/MDYx/m+1e
M+RMl4ohIiOAv48NmRtgVQL0z4BQGLiu/uRIno1YUv/tVLZ/zxr/OTcwmBsoW7oS0xfrBNP4K4MD
w2DQ8OfJgaFwPOvWPDplcOD+vyG7SeSRKm7HGQqbsronGWM6aG3t70tIPYQQ0SLnuOwzpNf+mOtY
PurkWVnFt58n7x3wBtE2H9TR7tpC5o45uWh47jvJsgenKUtnyZac0oXdEBeCqD/8cID6o7g7jHFk
F8q+WSv7qw9uayMz77lX3cq3qWGzOr3TDBnuAgcCfk/PM86aPt03rkRX3FIdDgPkFwSEmnF2qlA8
VP0hd4wDKwqfQVjwNITNj/h9d+EbI4WeyMo5z33ltbVaMOiN5+4TnkjgfRpuv2OZc8lQ9w4qfsVw
x3uX+kecTHLVpLB8CpR7nRufPCzcy9Yu7oUu0m0WJeQNtEOy66fkQhct9p6WHJXKT1hCjoqR0jkM
rbuWkiqbPFgRI2bgEebkpoyja6SNyRq5hrcm7PyWamBoTC7sFqBD1JHJYRoy24LeWTtxvVW5ImSt
rMGW+TS2wn5uan0xVS7g8JpeAItq5FLMD1I++P5wKYuOwyC/191xXbbFjhZ9Jirtw4HqoJB7kOWn
TpdrJ2xPPZffUCLUT9l+pBF6k6h4TGKW11mpQHikxGZ48nlUbr5kaEAGqm1sEXA/iUFs6Lm0XUM+
6nk0zWQdIaTEDMveGQrc0CMNqFgXqWlbzLVMnAViH5QFdVU97bPAe0gZqWQppG8zniS0NDwmtaQN
Mqt1hLlPpWRljWBcIabuYZzucDPsSss+h4mzCeNom2HlXpEhgu44hkBR+se+8DCaRRCjNTpxysD8
1TDoQuKsaQheKpcEt2yom3/gddczuGI9dTEFd0m73YYKvnL71ZmM0OaazajJ2IuFWhYAr0yYZTy6
yVYX4NFIEYNB1kVLnSov0cd3fHlb5HP1ZmyzE1raZ62Ob6ndXqk6V3HdPWLsAF2drPBGM3Gg2BLE
hNWRsQ0LQrFC5OWr3nQ+yyTdEjdpwqoDe6MbGRagHgBf1OaHXuk7D97U0Im9Lu2TzIc9vhYUnyP9
TNwiWSxMCURVs569TF0oEemNWvvecDL+IH1+IkrHX0Pw3pFlQ5QaXfAIk2YJzI06twV/A6Wc4MB0
XZj+Q5HFG7/I12r0XnqEZHwUzWcZ4nmfgi9TaM9jlpUHeF0ExJpfk1IfVd0cfYFyR8d4jbXlUczr
sdYOH5gl7gdlnCRbPomoKh7Lnfi9RRtnK1+4jUh+qODeqHi4czXqMGd0T3kyPAVldOeXYg0G/KEU
/l3BNo5SEgd3tRDzms5l1i8iCR8uNjZOwkReJ0zRTFzQfCxpMTeatfcxzcu9SZZ3FbLPwmvODcle
UwQ4WY9c1rj6jqyd2YqDAqPIv1WT7CPnWyRcvXqdP8BYOtDWAN2eV4hV1XYbJ+OQmF0a1rxfTPoq
Q5Jhfjmq6vbKVECdhmep+0fPz1eAGPiASVPDkCMe+QUY+latRyh8/STeeEQ9mnBxSZWZrqMSVIDB
gVNq2oGeZUPoU3ItIyPb25W1sfP2sWT7Kfr02gEuW1ZDvY1zRGSN3qQrz9CtLTx+H5VN8ESSJRUz
jLbYfaEOWDkiP3dYzldOF+7ASMcr1352s6fAeaJunJakHmwKI2A938u7Lmw4/CdqCbr1dBDPcVUR
ouatamf8Ao3FwghJvTuWQKFrN9rV7ITXBtrtxsdzOIQXPRqgyJgENMBcPUpbnSHdLXIE3EvJq4sn
ZVoJRzxZKrspi5cNUQxvCfYfmOONjUyQxJW2fQuVdW8mE3MW3K0SLpHZvrTzhtmTjJI8n4iSFPk2
07tLMMpoWUzdd53LAihsKhcyj+7aoXtP5z11X9N/V5XzVPUZAb+4PkYPAYltpR89VocFSaZ3eQlH
ZmImJCyOXJDpL33Lr2rTR6GR5SGlp0t7kzEQwl3U69mNo4AQJq1/sedVeTcEz7WZfdq+fSLY6wsW
7s1Pk1eO833l6fukAy6TtLO8pn3WIROJlghCr632FI68zSyaqbTFJpm5jdwd1Ko2Ws9SsnYjwOhA
5/ap2ezG7IA+f1I9ZsTmPArnK+mQeTGtYtxTyefMTtUqsJNm7ZF7NfQmNxOaUMN3f/WGgy1JpIDW
SnhaQ0YsV6Ts7pSX/vvQ668O5JvJTNmBIXfhcsO/5qovkBfHvC2uoQQ5MM3htQWWUKaLuFqUn72A
0yw3th/eQjk+p7r20xkBw8e+2ZujcQ+iipAjW5H7o+56FZ9NXL4pWUsMhe8ByytQZR0aJQvDKGal
ph6O+PFCEpHULu+hK2iz+CEdMI3NCNAWxEbP7GMRSfGtInHjx/nEwVWd4rjYxWT0MJ13EGMV7b3q
CXxzNDBBesSRMdoId9vhZ/CNB/LO8mWjzbre4sLVES+SAh/N6OnrCn1A2gCNBOi9CbXxLqkYJvW1
U27MPL4ZjnlIC+cuzGOLR7c10HMyJZxMhCFh73/WA0EInQv934y/auEccD7C3SKa9UxFA7jdNfgZ
ugrJBPGLUEcxkfTjOg+qcFGE+X1YpK+GpJVDebPrugzmiRsXa4gka8foUNBRdjXtSSQg/ZlJaK7c
5VOZAKuTvwBJr7XKOXZAS/dpAcKvJcvaNGGkSh9QUyta4xwWbzYClnaiX0LQMgJsaiz9EjfuNmj6
cuU208A6eeJ4qDd9Om6SWQWDHnRvEUvCpnd6D23nczRI+FN+6yxaS7+OKtq6KD5zj5+TbUR8adii
RR/xI4k/amEGRzkOR7ZSRKK63b3EDwGrOt3KgpDPaKx5nDN5wm1uLk2tkAu3RZ0z5Gm3zX4rdlLr
A79+smrC/kwctk7yA+OFWNZbog9I2O0Qu5JK8mQ56X4ssy+06saycsMz3BDCAFIgjFUT7myZ9RsD
sCUzrPhRC/WTQJS/5SBr115nIjofEBH5OaJQhH9MWVBWbipC14CHIs5pLPNEhgTMjZpTA4ri2FWQ
wjz/pZ+VSdNYyi2WCcFYaM6RBkewCSw6PvQ2qLYCJL+mSdheRHILA45MgU8sUNcj7y029dhcOOeO
nexOnOQjR2J4Vk72odCJ0MeTJkhqKci0kXqrIQpcxxupNc1M+WIvHEcDTsUahgDZbevEcp4aMd7b
bfjWT+NZpCHooOhDtQrAsMIFjv4I8FfADs9qiCQFQ8bYvCwoBTysVno2w0x89VPI1l5zLqJqjkfS
NSD3lNEsB8eX4LHq7vqrJiQsmlLeNcOs5GMs0Vez75lRqjOAQEcF+UDaFJLz5pgKeWAdwBSpld+F
Mo2jGvqHqXCeatNZV5pD6rfpLsmwm136G3yim8AucJtbaY6iiWjeTlNrRLssSZwcQkAWD8Ql4ZAF
4suhM/ZvY+MvW1N5i8DtT2Ols7/3OPEbYG2hPc7uNGQFJGJQJCPGdKvoIx7ak2EwxJezBG4S/cVW
fBM1HrKlDOZJpJ/tYh2dd1y2dzx9dOqe+G7K/MnzMtIFGNqmck3SabM0kdc5juMx5S0fydku5uze
Yy3GV4KeaX6IJ14w5ngUXnXCxfWIpe9KfNt9nbVHnuGUH2v/aDjzesSwPmskt42O2cJHKiCjZDda
/dEM5N63WYB1TUTFpaz1GFFQoZu7dXDUZm38DzJPQuoohqciQSEeuVffalIUlB2K8zxeillGCE15
BfvIWmkMnpdx7O0sjcFJ4e6b2v/lyaDdWkQFJNwqkca83quhg5Rp/xI7frRNUE22GozAyt0Tpe2c
ZhjsloSe9hAH9gWfSwJMEYJOgCk0js4M+9nBuJhdglldx6mj4/0iRqLZEW3abWxNn6XFLlYNPbBm
R2m/JC643Y0tW0DStZPDGDT6GrBbf5CI+ic8RF5pYhVndlWG7kfXUrjWSUOB69YrpaxD0bKHIotB
24TYQyhT8K1bIatKsm+rZd2gl2euv3FMvL16P77WSYGbTbduAbC/dqwjll2CLpQBk2xS7NDhs1Nm
x9Bz5NrLpWI4E3/IgrfRhCuyJCJ2M1TEurIiowzsSJyUWbWJNLabWoRAtKySW0eAxjIkPXdp9GV4
VwXRpyGC6UhU6SG1pL/sSo7EQWpbM/erLegDhI427Sih4RcZpLcgsD4aq5KIXyM0yCbGnCrfzOkF
BCMtqt66U+SBxZNzQVRMvdXwRXAlVVq51p38VSAwpPHzWcIHzM4iy82onsd3uwMPkoZPvK5fSA+u
7LTpLypSPpyx+nYLxITaFDzY2dcokxdbVummkunGpLamg8VSOs7pNQ10xk0cT8Z7YOQZ/uSCBB5D
jDyIuNvJwUpOwjU+DKJBl57B70pDW2fuEjw080YGXPzE8sRZ2XGir8iwoYEAXmpAyk3NcFXYJ6QA
r1GAY4VaIcE0DLgZn3z2OGGVpw1h2EsgrmRRbwifXKTu28nX08iKHFuSJ/ee2dwKWNApVgSDsOJd
0MX3try6WUS40xzUKBTiyrHeF8V4wOB/sHWG3rjkcSVjYGHgenR1FnaGqF4zn6hdJgQcii2CR1sT
ITe6edfor0NfentRmJuMJndK5d7OWnTKTvkydHBTvHJ6LpVNFYNbi9Pb68dLXkvAl0riPLbmwOIt
XHZGpf1dFnvooZvwMuX5Maz1s27Jc0MJFtjZE6bMR0KNHrDrPxu9sauDgMAqo0ZrbmIeHR8ZIwAP
ceubQtROZSKogkRPkIl48/LGWLT1VNHstq9RdGHz+lSllr7ygxoarj1+VxOLlJrW1KQC8/q5jWfY
HRctjiwrMJbeZIulVQzLpMKXpcvsAG4BKysMrQW5JQRdQGogK3KheV9SvPQciN1U3oXdGGw7P3k9
prYLnT09dx1C1AEtg95516Dqkj0JxYeM/06VjhKObPBTq/JU6A5rZMyv8+pCtxg8k25m/h/mzmRJ
bmNL0+/Se1zD5HBg0ZsIRERGTpxEStQGRokU5nnGvp+sX6w/T3XdykCiIoyyWpTMyIWSpMNnP+f8
A9gqnpm/LTmiAu9F9c328Hbu0gI52uHYVbxJqP6ilw3WGbjoOe9AIfQSteXy49T3UABidPKwmPg0
W1J70KFz+52Y02M9DLz1pf48S/uXMnVJCJOczfkDSIE2xp3y3cT1JbPK72LBNVcWyzMUKNSBKAT0
TXWnO8ZzBYHUCIY7p2l/AV7QID39TSTim6ylPKfTX0k2nRMyCXmhY7DSL88CO3mIIN8NvuhXG86I
rru/FfVS3vVdiuQ1vXDRFH6eEULb2YDPTScafXDnLsCMxDxkHoYxlRcYR5xE/ZA6MGEWKAnHsfdj
2WsngzyfRdZ9D+kcJboiNv9CzTpkyBS2xuyCkwn5+2kQrnYvWpk8OJ2FopFBGmA009S3A+yS2l58
+m/OLf8PRKRKm0cBQFCXnC40RctWjhL/dQYZ+TYgqf/3/2Tfigv02eY/8++csmHoroFvBiej0K1/
Y9EMD7ippXMFOeho2ODf/o1Fc/R/CeG6qCs7tmEY1itHDeH9CyCqAbpVt4RjKwHMn3DUAOz6Goqm
6wIlM9U+yDfpGaZKOL/CodoNlhDxgA2ZWU7eruv7kYyAc18nzUASwJmOr0br/d8Yt9cGHlvNkb9m
nFElMIQHLPd1c51T2y6S6Asa0EZ0qEpuykHR0BvqqCTW0KW93h5j+6Z7KHh5FkKiyn1k1V7agkSu
BVcRuta6P45G94SuUv9ezyhVzW2bAdhBwv7soc9y9Ahn7663T73gTfueEHSXL1DI58v+pnkfG24F
hx3XJOdc67jaFInITtdbWVUF1CSaOjQg25E6gL83rTTAMUz0F5C8HgsK4G15xASv2uc6qu3Xm9oY
UN5PLkuGpyMPYfXzV+ulqdrEtaoZJqgNtKXDUOCQi9rjjVFmd0bMjQL0Wxy6UVsUBae80VOlubce
UJP6Cz528JnYImrAX7Vvu2ih1YIUVI0KBppPkBuoTLuonqc9mw1qBDIlNbwgTt26Sp5ybPi440s8
GXeFVkefJmeEb5mmdvoZXeco2YcDTG0/77XwPVIj8/c46OWfGLXFt9aisTVNQNJMk9oNVSGx0pNF
nTjqc0gVRBuVd3AiPETrvgsPXuJq7/NJd3eTrj0FaOqDP06anYNuJIhur7hrSw3uuBfF1GFJrWvQ
28/X51UtxFeQ1JclZCGdazgkoTGWWn3bFLtdUQXB4msGb/6xltUpBBdFMmbYxy1PqjqG3t/U5nR/
veGNE8G0PCD6Jgehx1l8OaElkp6QnqzFx/KrP8oOJY4a7QW/GKbv+tD+fUVBiNg2EHozBfQNVT+0
HIXHzWqtutnm5ehp6YShQDyKIwLu3nsiOIBcJmm66x17s/VVU7bBIhXKq2i9KVEYaGujBSZZVkiF
BS4wxKHOb/RHIYUvpo1GTPDIuqNLjOtMRTN4tR2wQkaLJEJ7b+rwj5+Nrj4kNq99eMgAhxow+Qv6
8dc79mbGVJs2tVEOAtgclvr5qzY1o2+ToUkETgvB+H4ssvppsCEzemkDUacw2l+ut/ciZPmmk4Lj
zfOkiSLzas/naT/ZtUODMS4VJPrwXWnyMPYN2439bk6/tkM4PfRO3X3K2VR3OQWpA6bw6Y3DfPtD
WDwSnLiDMqxaXa96TkSbI4ah2T7uoAt2DKBwYY1bSKEgIJdTc6QYq1HBb2FnEN3W5yYdC6ShuVSv
D8nbaafWjfAoiQTYLezZyw9xqqqKoJ0Jv6rBiDh4UJ5KG+EEGwkFAE/VLu3M8NbR++aIcGgU3VIF
jUcVVa7mHVUOKjfUp31To4CSugEifiBDEU7AUyhL0IQa7QL6h/oGF+pgDqIkFbZ3tKIF+ZogKe6G
sdZ9kILPVl03D6QKLB8N8O7GgtkYHY8Kvcv+ZppcuTpS+touHMjPut/32UfHQUgitIL8I6Y7X0s8
bTBUytzoRptv7iUoBZCD8EBjcABzrjai7cRh4OKfhhRwXT+AltOIbtBWKjlVf8HR9M9SU66Nbh0g
dIeB0vX1oIgSq3OA5tVJw5qwHJi2qwVhltFcoIsDk7CVDDOaINgyYfuV27bfZlZ/jDPNOGAk5qGf
gktKl9jladYRZCKqEAcxtSawc2ibzchFnpZVf3AQesU2EHGl6x+7OVQSsgcbCLVBoabv1S6aZ8y8
sgGvEUoA1IBGrSEwJueKOkDlp2V8rkN3j0XyD56K6cP1tjfHyWNZcN8Il7P5sm0Ze5jrtExT17UY
7AQ4xPMSbO4rCIm70AgpnnIRQkOqrBu9fnvzMEOvWl7tHmXnZXY1ROEeRNrBtXie9cWQHDSiyet9
3Fr+XHLAQ2yenYQ1l32sS8Sn66XXfSBW3aFuKp4TE+6voWFEJ2GaQFzNxb6xArcm9XWjq+6hF+d1
WIbrfuwibWXYlbwrguJPvGneO+SJKQeR4gTHL5FiqH72CcHeExbcHJ4PAo7eau/1vWwRUGG/l6iV
Yg9eN49C6WjjwzYcC5xgbyyirakUgHkcXi00vAbhUOzAcxtzBN/OMRyWaZCegtT5Q/JkvRG+bNw4
dE1FhwbEQ7b3Kn7BrG7BepmETpHnnR+nIbz1YqDq01Lm82ZwiTXEdMAHQ+FPmjKI9ihRFzrox+uL
yrBZNZeXMF8Cl8rRXWlAj1xNsLB1ysCRqaOngVIAOmQCMxJypkWRZgdZVu47rR+qPeAb+7AUZO0p
MYNCmdvonZUCRSItMd2XRMrnGx+mhmD9YY6DGLatbL+R2L5c7tHc29isIrw2CArbEXCVxq0+AB8y
cYFeQGnM+Yg8D3bg6DcFe1zeG6oGHIGFYY2H6x+ztfUcKcChGTymXWM1XWbWO2hPD4Y/gkg/8tgO
yTBX8V0ya/JDlHvhu6DI2xuLZGvrcRY7tkseyRK2mrlX56nTDxGSU4aBV5RDRIGLwJ2Tz09ah2SV
0LP4UAjA1X3T46Fdd+npepcNNfHr8ZcEZMqYU91/q/F344WQxGU3hGXhnGHPVo+GrjlHewTUqMHZ
Pwgq3Mj2E6OB8m+gKATTM39sgaztUTe0KpzIqszBdc6uKG1j0Xv9E7f2qxRAKNhKBDfrAcpTp5mi
sDcgkBc4GMgE9ieKwsdWdN7fjMv/Mr7YGgwXKIanGuOMWJ29pnScNksROi6MVPwYvEzfZzLr9jXQ
t+OMm+SNBff2PgO3JniYSTalcF+Yhq/mfuT0n1NHGgg/RKBRKMkAIS7wOoXfA9LGeAJos89aI/xy
fUjfnga0q14GjKhH3Ka+61W76Fc75DMJVMVsxh9RVyv3A7zpG2vr7cqmFdCYtgVjkofg6swxa61C
f0sYiPgJ+d6FmLH3rB4js8zuzkEKTxCAfA5aOvjuTq5745h/O5eqdd76POx4U63nEiPwfCx1xtbT
Io9XqzD9iMrZ5ww0HrLCiXZjH789PBTjXJIeIZHj8NvlmIKnFh4auqYis0WHusZkXCDUyCs7T3w4
cSHKILF99/MTSeZRBRMk5N543FiB2eBlRqN6YY9PIa82v8UZ/Kd3IEeDoRM0sje4Na3LrvWUxVwq
pHDVCBEOhiiBUSGARy0XhcbrHXq72VVT0kShXr0H1jcmrhkxotJ0KKqS2TdyCDjTond+X/58MpOL
mRSUQA2A56Qp1YS+2gRtiMKKnUHqG3DOOY5Z+kc0BCFV6o4E2AxR6R/0DDcCHI4AE1vmajcsTrB0
g4DbVCdI67Q1IajpQXs00a660dTGu8MEY8x0OQR6lrVei2iKp42FV6k/FT12mEGJxSxIHH8ycHad
xxyCBURqpJbLyoeuMuycajb3XaTp+Y1dcfNT1kcqNmte3iEW9eIdOLiVu8dyKj9anT7v8Syd/C4E
8Mf1GP/m8lDwq3wC9do04sagbO1PaZBENMm4kD9aLeKBqww4R2pAJTETzH4hPpjQmCg5KmFT5O6A
zF2f8a0TiIvdcPglON5XXddCo6vg5tAlQOGHNHHMQ2vhKaBX0acgRSrqenNbHaQcLjyXmwQ56tV6
dmdljxtwqPdzHJ8tfQoOeRYgTtcXH4TiLOGFE92Y3q0LjDc0yVA4qIgZrwY1dgwQxoGtLpIZrVVU
P+9N1MhPpWU3HyhODDsKBfrJqVGqud7bzcF1pLpddJ5q1uoKqyOrt0WVmH5SAREoAXEf8tEoAJ+W
0YHJvLWntg4mxSsw4BHYvNNWOZuxmxJ71BhdC+eog5X3VKRFER0Nydq+3jVrYyYJGHgRAFgnIaHs
3V+fTFagm0AdY/ZMq01PVVcD1tBgcjYxcOE6wvcWwBJy12cvMzxwbXiQI97zWXcrjVcR+rbEOO4H
JxyxLuAK3EUGEj4LGgHWMiV3o5kFJz0rHX+w4s96EELOpZb82QRf8BBXKCGJLjR3he6OpwBiNqLx
HrWClmSRhnHAOU4iec7NpXkQowt8VYLcCy2jP14fhY0Bx6/exMDN1W1prsM0sHdmukwsrQjvY9+p
zPYDWQ68UOtwubFzjM0B/8+21gm5NM71KoxMghC4Wo+5N/eoHaLzEedOfZ5A1Pre0nZHnJ3sYwAA
9ogmIsJcSQpiuUX7OakxC8NDo9kPzYBWLjr3fOfg3BiSjTXPkCBMaDEoAqGby3WB6HuTVhWx0sg6
vYfB9AvWX+mXjuIZ5/uyxD+/xyh96lz6hGbwX1btSRmCdFcPOK8fgg/U3bu7NvDEsenxWrHrMb0x
D5tTTmZSkPagl7r6+asbGXdq1+sczfDbxgifkjkD80JSGQV39EOvr66Xw/cy7qEOBeVNpUQJv8Tq
uaZhHItZJBmPvMm7L0sUQJ2LFkv7iDsEtfgST/P36STle6/TP47phM99muKUGmjec5zV1W+VAVO6
Nn8kfWs8NZMHhzJvbWr8EXqoLJMuwpazqiYPGa0yIjNWdRDC9cbXJq/DIFwaE4pr+USVJggqHIQn
JxjQf9CKBY3cupJfoMlidFtHgbhHJBy1A0PLXUgMSzu+n7y4ufeyArcLkEP9p1qSLdmRMZXPIW9y
BXzJondZZmb6Dh8N55vIrAl3QGEZA+D/MqtPBlqd4hhJNB9gwhtASQXudgASZdp99YIshY9d9tQm
IGueajv2ftUiy/3VHbsR6pKJzFDhzL/lZg6Gn2OsOVaiL03u9M78NSfqyRDPFRj4QGFuLciBSff7
CM7+kz4L4wjFiL/WGpmNXJqsvnpzDFi55623G5fgQD4IkGlhTHOx7xwLvnAOJuZ7KPo425GvD3Tk
6G22aUvwcYKhAzzz+gLZOhKIjXRiQdeSb0szvCEwdWlJNVKRQdTT+a3O+vhg9TVAfihcaHMCQr3e
5tb6R0iT7YYnmE4Dl+s/xOPSzQVtWngjnMGnIgzSRvOhnRCZ+wdNIaMFE84m12isLm5R14FrDh1J
t56jpKj09gTvrPxtWZic601tpBgAtXFmwZ+j6ET/LrtlIhUDnBgT4NZLpW95HUbCeYRacug94rfX
w92G8QS0qD56c2gcGmv29mACxT1os2Ifxnjg1Jm1nMcF74DA7L3T9S/cmmt0xG2FMiAL4qlz99W5
s7jtZALy1/0gzEsg2UiOkv1GD7/r0OkN0vFxSOSNx+FGRs5UsBEcWMAVwLFeTfbY23iooa+Nxw+a
eDvo9doB0Y8G/t9Q/ZlnCZYelZWkn4WLLxYkiSn8PCTu9GWe8+DTWAMa3cVYVLxHpscobnydqeZ/
dTyaBqlCXna8ragsXw5JDlOqrowAYcwl7kHyDeC5oGI1E/KF1uQ+9KNh/JYSzWMnYFrgImDGJs+R
ZYGFJ80X/1YAMURkt8gfw9iBXALDWX9GBhBJainbr5EtvA+QmmKEIXmo/FFrrfw8VbH9vbeweb7R
nY2L06T+qAOQIRVhKWmo1xMMlK1qi3wix4ZNxFHG8+9t1dv7yUX02WuF+fPryTQpJaE+aSpBqlVO
jXFGCTRfmNpWBwwupxqovo6KchA573FYUR5BbOvri3jj8CB7SkEXdXYyAt7q8mwWd6hxeiPaqOOQ
fG3Z4pvgASYGLX6jqZdE6Hp1EFUCNuD+5BRRq+fVhgHgigdtTAeBxCBNOgMrDFyuDjmCaLQ0M/Bl
iQKVNy5Emrn7ALulOGr1nCDmjnXr9Y5vpJleIjqCOpDKEHwvPyZp8cQIRMZDsfBqzhhIOkiNL/dV
jBpfoo8FhAzQpYD0QLCKpLvR/FtciMPa0qXOSICEEJZ52f4oE2F2EQlcC57N99zo40+LvQgELscU
1qawPqSdS2o7hcDp4jH0CTt4SladUlOPnHGHXvIELNohimn1+cbhu7Xy2b4vcBvgDOuluEwo9CN2
ioVMXhsYACVPdjOdMASJ7rMwmW9cYFvRPog4zDUpeSiq9erYgKNqoWhOTmVqg8qnXmYCVsWeJtbz
FrF3hSEmj7STnQU72PQhQtnAGc3wxu2m9vNqfQLUUYAx8i3AHVZTYgr4w1ABsA9TOxxpaxOBg8G8
++mFZxGhcKshhCmBwVxOvCMx2mmz0UR0xzE+lLOJSUkIfSwbuukI5gsjen1ozgUKwOe+HrMbndxY
92QzqMDzFIGxty4aUymKsgEmDMr6ZOWCZVr8Qi/RLwny9Ghj1ON7ePHsFROiiqT2/nrnt5a9yiwR
mllU74CUXfYeqzmpxz2ZuhgQ8i6rM+eh1wdlaGHkx25w5ztVFSAdObkHN0OfXMgE/fSA0DIZnQgp
mwwYbCw+utVY3RgatczW888tw7VKdpuH1OoAjr1hAb1vmf4s4Z1Ei2m8b3ienNFCYkFaMBDmZbmV
IdhqlCoKAEiWPyng1aGIkAtQKAe3phA3hqZJn62+WI4x9ph3Wb/Ih7m7VdRT/+K6mzxzOfOIzwzS
3JdTkNiecoekRW+0INQCoj+awOX9MUcSJJKRpcqLeFtCWzgtyGIoJsr0S+o13zKFEtcETgnXV8XG
cWPhHEIyGnChJOt1+UUZls59iZ4K+OYYYznp9CdtqD63VYPPVo5lwPXmNu48wmGEYh3iYlLGq6RM
GpLwsjCL9GMDu5WkEsRIPW9Jx+vdW8e8+rfWgw1el7SMB9wWvNZl1wT7LQu9zPIpH3cPKC5SM4m6
ZD9OBprwA8SJckTXK2k0stWIUJ8r+AE3TvOtJcaLDNwmAwz0YnXHx6Fo20LnGxY4ruz7EserRX4u
ILzAYkswM0nKP64P8WaTIJUULoUNtc57JUZcTng5cMgtUfdcGCNuSkEDsgSbNx9Qy4w78Qjf53qr
m6cLJ4sCihoulevV0i4bO25SI2AhpVZwrjM4mPDEnIc6mJeTW0OlSIfSPaAliDN6AKXvuACkw7Sm
wN1zRiFDx5rkMEJ5hqLFBF3/vK1lzm3PwcfNDwTdvlwLXba4dgt/x4diCxrEQ8pKVsG0Q1FRHNCl
8m7tdPUPrhcfoDXUTRC4I2GxOtBYCq29KKsyZsHF2oK8gJMY6RG17+oUWNUPHNum+xStzHdVWrZn
vH+9fTW4BWrlYsTtPtzxOhzP14dha/tRYpAGdTbg5+snp6jGviAoBo4JaBEVL+BjbTb7nbSKGwO+
tQp53wEyleBiwINfDnjotdizgtXzay2Uj9LG53QIF2XpOOV+DYH2ATuZW5ifrUZB8lCrUdgs9KYv
G02AKMeh3dk+/LrxgFflaelwwPIMwwRGUf4CROmXnx9QcG8IlZDhY+2v1tVkDFlSNAnOvqHM9mNt
U+9ua1Qg2ni5cXRuYM54sVBrE/A2CVPWUXlsRaFAtw2Dk1S3fndCxAmE7j30SYiXdtVzsOVefIgI
OU8oSpj7ieQx3tezfnRF3z3YCVqrAOKrc8XD9lAsRgbol9z0XEY3jt6thw4PShD4HoQdrvPVPIRt
mKZth5KCNkvK4uG3ojea+6hpanhlaXrfi2XYGWWEkqlJBur6nKjsxHrrAZb1bMnpb8t1HhqNyqIP
SxQ3QnfGxbnjzEU6YIC51FYnsovwwXLkQd1p/ge7yyO2YglSWKFoeNntaCTZJYKMhiNUzhrdDWHr
oi1B4ND9k6YQuEPrGFM/hI0vm7IxUIqCmpXeBphZuDpS5llkzge3RgHr+nC+1B7fjCfy8SCCJbyH
9ckeuRlsh4m8YomR7bMBlQ1werscPGyrIreonzArTu7rqf6TiprJC0Yg44F9wylbTHCF/UEvNf3k
tS002sKCQ8C5a2SNjh6sq4MPysaHkOviFDq5Duk7GJFfre0bvdg6GhCBJt6EDaDbL+mTVwHw3GjZ
EiaDreru0zFC9+ZgFXZ9X8u62fdhO/AsQGjn+tAZG08QQKoKJEWGUCHmLqfJ0uY+LdqRocO89yHl
5NrlAZiRSZax31BQ9a3M/tLnmJGXJeYvQ4ng3PVv2DjyOZyE5FLmAyQ6+heRf0S1K0glK6XS0IUw
wC+/q1z5NZ5guF9vabu3AjF/nUKYKvNdNkVm15uSwLTxMRzA3mL2RIZ5+istRvfopGV3Qgmq3+v5
TOTtaNp+8jzzxr7YSnQQ2pNM0R3ivDeLFR+woUeJxfYhc6CgbeAYKTHY2Q1iHO9YfS5SS9h3YkKm
PZYd6XvUNj3Qfl6Aih+O0DeGRE3wau+QMGTNucIGNrS+cMt8jrQ4JWaOyhHJ307C7jBKDVpgJ/yC
d8BODAPSXrzYDiM513NmWbBL0Uzbz9ytN2Zo4xUExkDnQuYO4XtWl3KMQaPW6bqN0KnbPywGB9Qy
l9qT0AbEpErjBjhra+kBQlGlKKgBL+Jur5NOZZQJEYaoRWtUThHo1dJzEuFW25MDuDHQm01RZlPV
NpNNvupZG8q5GM3G9tEv4BAREUevQFIaiedbS0wdrespVRTB/2hKDfKrk6QYs5n6EBsqUa492Ffo
B7NFB+TGylHv5TfNqIzMC+hF11ebSWJW26Lrgm5UMWM/SiJoD+In3bVAAs/tkHJKYnJ31kMk0Fy0
QtCwJtUc96AtsT2LsOtBOeHGN6lH65tvYt1IiupkwtfggWhq2npSF5xDtQjgL8jByKpIGZhNfTTx
mf8zDmYb1c5ieRqh4Sg/qOiUjJ15uP4lWwuZfD5kDI4ZtpcavFdzIGb4Xk2ptlVSQZ7O6+SJiDrb
od3scIWk4tZzfmsfQ0MhPla5OdtaNVhZIhD1BLmo0t/bFvavoph+D7URi1SowtQd8gVZAZFiOYHP
9tPYRN4xntr0S9SM0Y1ttdl5mDkARl7KEasTHdEbVPPLlgW49HgzBdj2tlld+3Ury6OIZJ/dmPeN
u5MyEOeYIhCoSPpytCvMH7OuRumPiA03zRGBorZaUswIyq9kBxO/i4b6RptbG/oFgG2QEWQ5rTa0
Ng9lhbik5etY/9znWTFi14gGhYzrW7f0y720XtbQnDih2a2kQldtoa0fjhpO9qjkLeKgwzqiJIzX
EedXsxuKsPWdkhw18vCejxaLuc/63MBhJNCODb5cUPzH8GCmeCiLrqrOCL7lj64NAdKlPHTEqEzz
KcojxWKbxd0YiRkl+xFxBzsrT7XIo30xWe4x0mT9LoNKeYziwgSrIm8l2TYexihqKu61qpK+ickW
G4W7Hjl4AI957KOX7vlmFDkndM9wh8060swYjZ+bfulunGZbS5a3OFRUlyIE5/PlCoK25LmNjYpQ
78r2hOxI+z50cLHpzSQgOtH1f7BFbJLZukWJkGLwqj0EgGVs2qhxR62cscyZkEkrkWUWVWAggm45
d9fPo62Rfd3eaktalb6ICDg19KMeKZ+hwfVcix4B43Tn1h7T575BdBtNz+b5esMqklovXZVL4xey
p4CrLgc2EgllMh0ABvjg9C9XFO492jZEBMuMzBfK1085q2kf1zI8jol3C9O1VSlWjic2aB+FiV7j
krWm0fKUyMFfkt7b6UEZfw14ht+XmTedI7zl9l1rdnf5hK3vaHfmHb6c9Tckmap7WTSPXh9ikDS2
cj+OTfY8xGlxY2Y2v1CxbImVSPozTJcjlOA03tsz5s2LDYrQGYrv1lQTKEnRnmoFgK+kO+6CGVFP
xM7Mo9tRe4BcrT+2ptPsRpS6nsa6sp71EFHlgYf2p+tTuFWCsSXvMUoSFh+6xjkarYbNOa1SXMHH
F1XYDIup3PweI45+HJtqQWO2dn/NwtQ5WhppYEc62Ts9iJobt+rWYoLw6VH51zkM1+egSDujm5Qa
l20QtiNLlu5zLbXP7hKE907vOKd+sL8uvCCP8TxRPbw+EFtH/uvmVw+rPBLNjJ8upaiptT8HZCkg
tpA+QwVG/3y9qRew4XrfwA96ORtwJlqTKOIh0T0RlQCz0tD0R3NGZnzUIVzbojz3sFc+hq7ZPqK6
VvDOSeZTqBfRuXK59aYiEB+JZr7nZvLJI5y8B6spfGFM8jfehcB1C008UwJC2T5zgMwnToAYj4Wh
85h2j1G/GF/R0jcORoGeVFIqlW2RlqfJG0DtmGHxGFAdPSKW4B4RtLYeBaXoe9Gb9bHPzP5gGgg9
XR+Ol/LaejhcstQQ/cF9vAG+MhZ2YfRgJbms+g9RBNkX4p4EAhwGe0QBrMeh6uW9mc/1Ex6M1RGd
ohFvss7ZY6KzvCsl7tSUl/AIrqX0e1RZvtSjY74L+6o4WU5SsM2T+ceSAqkVg7xVWNlaOpBADPUm
4iZfwwHJRY2GmaPY2QV8+pxH+N7qTopvmmxuXC3qvHgzVNSOIWUDc4QkfXmeIBY+uP1AFW3OUywo
Qb3gQdbnzxWZ/B2q74U/w9d9uj5Bm/3jhDDIAEpTrokZSBXkht1TpREy64/WIPIv4yi/GcDFboSI
Wy0Bu1Bzam/E8EYuCaA0WmoaBCnBrN8H3mC+T6V1602w2RJ1biqhgM0Abl0OJGSXGp4uB/PYZdXZ
zAt0pwYjOJhy1G6s782mlAEhABnyMess7VKTrgNIx5zZJfA7p86OsuUJFEdufSNS2FgecHSoscKG
gBqmZMtfRyb5LMhyYmnvN23YnXHICk/CKJs9EFW415gY72ftZqlro3+C2hJpHjY/tJ3VUHp2G7pF
5Zm+M7reoQrtDDSWmLAj9G6ldreygRR3qOApAziDMtNlB1tERrxgppIyeE2BqR6gyhjsyEHHheJJ
i63mMMEHP2pag6FEhPte5CqtAhfdaqgq7Ql/BZLAXgicEakQn1tbHPEXch8l/vUfSzMxgUZb5Y/K
7MhOYHlyom4UnuK2+v36ntp6GYCHoTRH+dP23uRmDJye/kZawDoq72I4F7tKa8PHJkMhfQgqXsd4
l+xki6QlZrxoJk96+mgjprgPKvzE9THpfLxxrKd2KNBd9Zzyy/VP3Eg1OOSxiHEBdRF5rl53ZLIM
RbQFVo7l2cGWyg8lwlT7eisbq+dVK282IiLHyaiX7I6+jLT7KEJTzEZf4C6NEAO83tTGC4N1Q8FZ
KVmwYldhdDaSbeuI54E8IMUVynQ4tWivgwFCtS7GJANfryL56BVWdQaPm9/YnFs9hfNFcZTyAImw
1drV+5l1PSOCMDVNTHfjBPne7k9tbNrT9Y5utsSzHM0o6m1oSl3uEqOzwJAoFE9UhuUnlA8xyuwj
EueWNf49pv997rX/A1XA1Bv3vxb9Qi/5R6EUv+Jvrx0n1V/6W+KLzNa/1NVremQVgdVTa/kP3whN
mv+CHQvDRFF4EIZQd+X/N5x0rX9xdKnstIsWBHQrftSWfRf97/+FyBcoXoPDgOgUTMhPGU5ernLO
YPLPZFHVFQqA0Vjrp5RON1PHS8aneuprSHi9O6XoxHVo51e+2YYWp92cxyhU4L4yusF5xLCl/hK4
Q17diA9XoFX1LaBkJQVOaDAgENbPFU7XpFUPiydelo6ZIL2nR9090r6j9rnLZeU8wRZveTSNXULm
6BTOCPb/iiuQixqrGwMb6PK0PGuuhxOmN8SW+6HVing5v5rg93+/n17rlL0ZMhfKqaOKdoqqAzfy
cr8Mky6DSVjZk2bqGaYCXg+PBo8aa/yVcl48+zm+68lpbPAA3A2GEzVQbSjp/vrznwGxl5kjJmDA
Vo87a65LBGcynHJDNIL/aKxhiI6mlSfpzsoh/h97aEUOJoNFWHkPiT5k3X3YTaX7x/XvWJVSlNyP
UjAyiVAoKvMtq/EIki4hzT169zm6L5Fx75RditF81+ee/lDF4WL+0sXpiJpIPWtQf4oorc6JSaQx
BYU+37ghtj6HlxNFA7LRFBzXMnKTJ8JgTCx5X+WmLD70oRXNqKcqxzF82Ly2sI/hQiilstDUwXBu
H2ytpcSbIvv9oWyR7bwR16sB+M9nOGIilFjBwUNvR2qANM/qyZNZczxOgSXPPQTwcvbLsG7CU9KF
8HZ3bYjbx7TTs2xuTXwYRZ78JbpGQ8f0+jy9JJovPoMULKIUgHuI3S1vvb06S1sa4L3LOZi9qAh+
l3iNxEoOo/VEjdC1FlfYGeg19hvPsk+gcO8jG9axjf6mrJCQSvuxTv7S7Uno+2Iuk2TejxqJVXOP
oxHmtAdzgsP1EHZSc75F0+S2hwaGLDnEoZN1+i3Hv1L10dPK9Bt1L37v+irs3BsZvPUSILdE9psK
nsrFQglY91QTCVjReAyO5HcMGFQyB8tYni3Rpnxl3hqFlu2XsB7Uz7IhszBurbs6k0eAQV6h7c2m
UZpZ1ydgtQxI7SlalQnmg9gIugL3wOvndiWseIbDMhzzLoEHpyH5Ut1rxhJmkGND53mK2L07O4w0
94Q3SRHe2hmXF73gA+AzvSBWic04wVYnBr5hI34EiJQaZHG6p8ldSB/lKI1+t81Rz56QDG679/jv
8L+x7ei+RGFaoQNeZGjNdWCPx8eQUKQ66Rx8M9Zv+rR8XdoMm4nrI6WyJ69WKvwswhKgSJS+VSC0
pqJJ9NhBeM+oZVWa4x6RNDUjoBlR2z4p67tPcHqG6cYmfbNoIKuolLoiS7BykM+8nJ4OCpMmx6g/
9uWiu8/wtmPnc5CQL3lnR+2IUrjRl+EnImq7vpNNgX133Qgbn2Iz5917Y7GsxAw5TB2OUwVHAvEo
yAqvPicwkzGlTNQeF9Jw79yyx0q3N2IcJ6B14VoTTtHwwamWBk2zqDZAJSb9hzxpWmcfuXL5Cq8x
cH54WuI8ma2eaQfeySTJTCe1IG6OlYW2OgFNsbfCuNN+7m5SH09+wyU/B8sUHtwqsjRwEBm9sm2O
adC7w4d0nBIZ4Io6WSexTJ35ZZmdZXo3VEtc/jUOTYl8cuqKH9eX0arA/jKG7H5WPGgG0IXrfCro
Kl2r2eeUt1A2mlLL+NCPBPn7JBzqEBfbEKIcVtaGqB6zuEvCB5yKQviYUzBNp7zWAvuvDDunsbx1
Qq23IgME0lLn1UeEz3G1Ogsiz+4TrMmrY2SKoUdiihTJPszqpCfKjKrcxzFntk5ZDW9qnwZRXyNa
LKBeZImdyV9suwwm3J3CufqUlVkq3pF2Eek7Vnbe3ghEXr7lcjcCtoXgQmgAfdJcX6iQn3GJ6Nz+
WLUy/9xhMxAdsB0ZGqi/bZXe54aBcQuvVXxHkOPHCsaZDbydKthsv8rZQpwoD6x8j7j0iNBJK6Kj
HI1+OoSBgb6zXS8FovuJ1p67YJHfkO6Ip/sJcYaPo9RrFMJj6sO7UAzOfRwXnV3uhmrSqKKaMmyB
pk5h/UlaY488eGXTgixK/hZmyUvHm/3fT/uNl59atquRcEle8B+/sSnVCf+qlBvyfmkqV7THyVjm
+IMOPj/ZZZhqi/cWk1ef40XEj1LX8s//oGEASZBXX/QiV7Fo55YhREiU2roiT6kuirY+wT4No6Oe
F3V/b6Pyl/FAN7ruRgpx9dhVOxltWsXTVZo1b2AYskAx2kSbFMdWVAs/4e0uf/WmJv+x5EXnfZWz
JCeNXjnSBzlXMYztoAF6/9Pd57lC/o2yEbeBu3pAlVYW2hrU0GMW6zhy1f1k9HtNGPi8VMIIxw84
C7g+biThz8HuX04Q4DmcYuopydivrkyjnqrRdavuCMYCp956CPLgr5Y9jfAplpq4pbtGWx4AwTS3
7iMVdq8WGwEeFAxAykAq1lKaJTahxYTZwVGKHpFgKjqTin9woWyqHoEvXUsoZaE3iEmzIYPs1A4a
gj5clkH7UOo6g/Pzs0A6F0AnuUKetKtZSFqk3ItobDkHykI8pq5X/cjc3HusTU2rfgzN5Nwv7kTm
4Hq763eTqyJUCG+mYsu+1ZZcqkKvGvH/mDuz3rqRNE3/lUbfM8F9Aab6gjyb9sWSbOmGkG2Ze0Rw
X379PGGpBmlnV+X0zWCAQjll65zDQ0Z88S3vwknouTUi9esiwocOxv7DrLCPTyomXnXSZTbt0mz0
jXL/7z/+97KULUD3hfELySSzQ06SX3c9TLSiszfVH6p1qKMRO+922k8Q7YKdWzJkAelioq1e2gow
YRt6xo0ETXEh52HDzII4dDMhU8/crmq7PrbW/m+p+3+NS/r2wAd0IUZoWuCvVzh24aiMNOcKC4Zd
u6ryw/XLtljGWYRSfP/FmCun2OHF9HeMjP/u3lCqg11jngoT6vduLg7YwYjUHPRsZ24fxmzAaaxk
M6WJbzU+oF1XLJ+raHD6GIIOJB40py59K7PvzMbf4IavFgCoSw9G/KuNDkD4N4fXf5PVad1gfWXk
u9Snvx20Kp+2zZ3T9jAUW/VtcnK0k71V4Gax2g1exIVnl88FD/7eWa3yrKY5PSWO1Wx/B5L6ayAl
kMA+tVCL4nJ+P0XxGJyUUk13yCI/N1jLTVh0cS1t40zY0mISNHvajQIBn1mdZ3aKXp8LYur+b1az
Pip+DStklOjGU4fq1fJ7WIlQPkKT22BA58sNeHs1Otu+nCDyxXPU4JEd9On0VbZzE8QGfg3PoiIP
Oqx1La6QLNjKI2tePM6NFYx/F/L0w/jt2gLN+6RO4tShUvp1HeeyGVvcI8FnIUuF6sQU1peGCRCh
NbXv3uw1j+NQikdDhqvaecbQ2XFWeuJoybl56wos2v8m5v0GZOcAoGBiyAzFkQnTX4k5iwm2B8Pe
9hDOvcOIHUuOxzTq8X1kOIm00LaE7nGs/eJrONfLFWy1Bg6Lb1K+C7S6QlK4gds3EZzbRC5BQYUn
ynU/VLiCYR7SmIdxtKP07677L6cHByVqg/pJw+mhnPr1ViJxiBCzgUyCO/sQvXdBQz/7cYTAlMMo
7NfgflgWtXwfnExUr/hnh/ktneyle/YqC2NouwEQ/NH+/ZcKeL/BB/TdJA8H1wDilU35F+0ZF0Ms
w/Gb4oCjk8TYY+nrkTrbsNuwuLHTOvTPx7E3DE73lbzwqZZbMN1v85j6Hu6hciuHw+K6Qn7697vC
1mfXLyuPhupPTBWHPXCj31s0ws+3iXFcuvcM0WFR5lDR0fl0MsCLVQyV3nNP0l7zDTe/ADjBq0BF
h+4BmhZ+jziux1+VpqKjUVYm5LxsWrwTUHpvuFTFPLvnK3yMzotTA8GXkxv1pfnd90OwGnHbh4vR
/M2h9ZcTgfE4PQYOTHr6MHt+OxHWDWxCn5nRHvmBcDlgtWTKC2MQabevwrkrMOlKkVpMxmCT4m+0
8UDT/Ho3we0isEa8ZebG0vvLlAbduMUhmJTHVbUL/lQoTGzcrGg2Fv5A8iKTIKqNaJ6Wl8KZ3GA6
qzgOMJBct1Lc+Izjh+f5Z8+odHp6Trk7zawTa8x1kwyZDrmEiWEumVmeTDVky3hkioOn4wloW7M9
LWKR5Q8nUEb9kJly857LlvM4jemS+p/wfcQWgAsw2zVMrIZSDOvabUpTTNZVJrYnZ+UTYKBVtcuj
6bcySqN9U8rOZHNXA2+L21tXGkNSgJ3gV+ZGmq06mPXY1tHRHMuKl69rBzkb6GOlPzr1wCCEiKC3
aR/umgCnC5yGqKtGxklRrZdO3gj6UyoPdU8MSSjc1BA4yfq+OGalgThPTAdf+Mt9MwX+vOwUVJH1
ZWywl/tsyWy1sBj3aS4RxCfBz/vF9NvUOaaTYZRLkkEAa2DT1sLFLCZHQrFOmlagOgIq0qj6Mvaq
lDu3G6dI/5uq/N6/7rwi139HeWd5p7BpIsx+K3fYgGkF3OylvjEa38deFL/CzDaPZTug43ymfDdN
yzY2UNLy9PMpqOwuZsNmh92a1kT2fP1xteAkGQkctm0J6MGVy+h5+ChSd+OYu+E2uz2lK62WAKhY
bhleXAqvZ3emwGr5yiyjepYX5tLTY/Sg52Kkl3o2pekhG0srG88tOTosvJyuKLd+cUqTe26i0sON
zTGTH6n4O9ytfnIuQYNsWc8Or3xV/oiysuQ5qY+9L+ech171DTpyu1QAK0bH/P0nuQIJ8E7oPzR8
e99uI/lkZ3YNB7l36u1pUqIbriM/zX74jAb6R/QNZ/VaTMJcLpW14DIRU0qOyGK01pZjUlbMUc6z
HCtDfyjMFY4p+JEieHVbrzXurLXQHUwgYvppddA3KmAWwvQefZvG60EV6zTvRtQgxiffrksuuX6/
1tylf/sayFTg0dqVFSnHnbJno4qOg2FaPRZ34yYVGokL4O4hGaSp47Q7ZDSO4jDMWv86irYics7s
edUd02qGER2dm66IhvrKllHqxGnhdf0aN01dSwjKli+LeEqDub+dvHLyxb4ozAGJvAxG9XLZTsaA
tx6dv60td20E0P+YdZ5DVMihKEdegn9A4D3Ma9Nhh9VZOLQWgyQC4RE2VAvGlvYmnZdNGvqSS/YS
Se8i/a3aklJNczMiHyf5jgdYFZKtBfnSm+7NWmXEeOG11fakUPjmXuMAXm5P4Iz1r7kti4dODXAr
S92GVrGxBGswO/ylxehUOYyDh8o3rms8tYv7TaX6CCkEVLxTmWYDiy3w4NYURy+d9B/VtAhuZ4/7
Z/njfZc5ADF5kUvxzL61t6icUHpwsCmOYpqNqnod0eLkOr28WNkrhBj90AsXuixhTXas1bIrnfKL
ZaT4QUeb604vE6HPQfQF3fboVLpLkd6LydY2CBUn3oxfQhjab+aCmQjrKMv0vkDfnNiZMUhAlKWo
Bn+yE9VM+rSbs9AIk7Gkh3gXYQNUPCl7NKuj1dI0DmOMcixMGFxHruUnIuAU3Vurs/EvQeVsyNDk
pLvyMm2pgdrk4zmhHMc4Jua3TUJ7s0wc+O9fuMhxFJgQr7Dm6Gpch5b5X+2q8VswLNn4GfPlAgFW
z5kZDMIMFYsZh60EBbe3ZjWqvZuxhr7LzmqNK6vrRCUOjA3D7m7oIyADvlp8IOK5MSIa0o+bcVEN
Yzblu7AuneY0ZYzNrjvarsyy0rQayn1XG8aM4acq0uwJW1qbC07Lhkbtx5ZwUo8H9THT4P7h+B1b
ws6Wx2ILJFYiG4AbWe3stdP7aB7Gbb1oo3bgh1RmeuYzZoE+KsMptNaLIYCn/ArRUi/DRYytd4Yv
ugdTEJOXJrofWrfnpYxeFp4pXXo915jnFOuyuPEGsPdJKmgZjwSWbfBpJaOtcumMU1FcsmAFJhQQ
yazYsmo6Nz3LJAzPA8gZbGh3Lpn6Jrlf6Bin+sHmmHM4iwxjJ0Dx1HRR3w82kgtvmY65cnrg57gX
WvltDfdi/rptvT6vP3Il10p1uP44y6u6TEkwhTHrfZSvq8P7s/f1hOjj+C01IIEreT/SbGAYbM3O
cnW69J544dStz6sJ+wleFgy+DuLNKPWeMDdLn8VlW+hDVcy9Pj8FmDseV41HsL5VbqC3/sepB6wE
f5+E+W5a2P+c1eHKrONm4OP9iBEdxJ0gMbnr+Oh670Mi4P4/33nA6BEytFz0esi8VQ+eRIjGlIFK
hkkSMzRzxlthM81zSjq/ZMt6fp732f1qplvdPZZG2hp+MpuVbA94LFaK6Oz2M7uyDY2MaOu+56XM
x5ErpOkxR2Ld9ezB0DkvU36WF8PQdgSIxXAlLwgYGXCGmIPH0Csx017nFNb70VcFjV435DV66xXC
9Y1lP4Gr1xHo/ROCCtAo6ugrTQdz3xS1PkA9hNwqWJLOojIqQx8ozkAi4fnt8FjZnaHqpw4ECbch
SgvDLF9yO9V3vd2CjnCZjEudyoY6HOB3Z12PjR12xMZp0MvckZY+lnuBy6I6SEc0/Mo6VRYP3awi
/S3IqGtupGJJuydlTs5m3dpt3WD3igGU01k3mfAqboUsJg/AeTzNBu8uYuDA5H4FPoHTzzsl8kB/
fg5yK30pDEx56qePtMAqqmL4qvo1HB9Xw3HYjPjYDLpRXVOSJm4z6DBc5EGhL1q5Oid0NEJiQAzI
dZihImXJsV+MEG66E1bZFY/jI/co7A7XpgSBGv0lmzwiI/40d60/3XchFhcOTouNSGHu1PoNUewe
+TreOEo2EWgCYyG1iqGp2vhSxgQM6bowNeA08iA9U+jhZdE6+tI+3iJoSHblWacGyaV5Tg/WPVnz
vmGLYH0leRtLFjizaeZs201XuG7o9Sx6qR8dKt56F30AQlTe+FyW0zjkAU4x/fw40BC8ZUXrg3GJ
10pR/oBRhSvUjgwfOr1eIfprlnU3YLY5l2NlX9R11hfwus2iMpu94RhBdk3ejxdrMBmd+BLladi+
BRGfl4zYD7vDMQp6Jb64qjaZ67clqtvaRLHp1HSyFhxxd15Tezhvdy6Z565k1FN9BonWwpiFR7qB
cclb2pwyLvo+Gm9ltW3r51ZIp0Hftcs3zO1EV9mkYVgykXNd5QNMkz6uIk8WVbxJtE4wlC7mMK8f
l2y1+aPZuqb1E1xS63EBOpkuQRS349Qs+3ZhyBTFQDprXC6qmgV1y/t6tC5ygPQAi2AkDWjz5/aW
tjH3pgqsSyRuZKnuQ0A5JlKHZj15w40bIXczHhXeShbBDsGOO8uiYTWcqqjXnw/sP1zKfWtI/ZNb
W8o9IYVeNca+se2xuVH9VJjhaWnRjNrOw2AdhMM8fsuxgNz6rirSpHWxO7cOzAbTlTNSlLI8Lb00
uba8FSATijhaNovpT+PkwuhQpxR6ocwsbx3xAIlP9+l71vwRslVhR8BiyG2Mmkjs+zrGM86JLDxl
w3ItX/teeTnmmyl6BNZ+oBxqPpUN2rM5wbnOPKzb4BJ+Lu0q5MnOCFH6QzxGm4WXwWDVsx97RoDd
MCKWylNmEgbFPKAmuVmsG79Iu95msG4V3pXtjTpdbWSnyzbn/ZArF86ZOrHLdeUrOO+/IszMDeEw
Npsx1DtGsbooowDpCRnvtanXCf1eLsJa60UnPHZvCT1qW27TdHH7A4s24khnoZBMbj/LkzIqf54L
Na+5GJWjz3pnpS3iYBerK13bzfTpDYdyGgG2r3YqlwON37Qsrj/CBSAMwYkwKqWjPolf2llLIpli
5t1l38BhKe6pE9PJiv3KRfIhqaxC1ytdMOnQvvaGzjHLsNEHMM7V7FTiVUBkRxbATocXlIaQoYFJ
Vv3MSVOg9G38gZcwfUmZhWa7DnjhPAacGf1k8g3RdZi4p7ZQGixSNoYS06Ea3bKrTj4qfWt4jECV
LXtUIUV75wxOa/OsR24bUYNV45lpZXOuWmrRdI73Y1z45UKMXD3/5315L2OMvs+sFnS034td14dT
njAhGohs5haxypItjzZe5UhAXCcorzqKFuStFEjvifOQRbRsOsPRgBwBD5lfaN5D3pBDCJqOH4dr
qoyCB1KFhlEXscgaOiqxxLKNNazeM59iSHXMc1ZTpwp2mOmgOryn61na6HJQMq3RBcWKmCXzeke3
Gqxl0SddOBYjB0TYWzrRMlu0j+W+Lowov5jVmq72y2pEy7wdcQAYl3nHCgmjT6bbDjLbCVQtsjc0
AYb0UzStbXXaitxIt2QqjclBIJv107ixm7fummS0KKwOm8CwCt9oE5gPrUzb5SWfHY2DyjMe49Ft
pgKI+5Sl65NKq2ZG6G9ztmOmBmd74JlsrXHsZeQtxflK+7FFHKCSW/W04HpgPttpY4m9PUFLMWgu
RzO+K5k19p2KkfQd5X3RtJtfxkXtFOGJvrdRcJBt61rtB7m4r1ZaL/aZIYa2/FoOiCaXuNwER+Es
USvO0caZ/LNtmIzpU8NELr2ZskLvy15kJTd9aUnwfqTbVGbRzu9RZN+5QFZ8ahZUG7zTKolYw65v
lImuE8ekmxZXujRDsxqlSyHokXHnSB7REe4PDvNGq7708rbfvn5UXB9ZNmmAznremwTv9YqBHTKL
yR1zqsosUiTwARqWBk7FcgRAB1FTBCzK/r1Qz/i+cve+/pf3HMp+31XLutFunOkesTwKwJfV63vJ
XaWbTjU/8tyPLQF3XKfVrdnoLNxwhtZ8pm2gvrbTWgRMWFz93A+bgxQaYhfB2Cgbek86TwRtO2SF
7fJh+khHdGpdlK2OFn21deXlQIusvJF2mI+YihumbM6DafMrf7dmiw4Z9HR1HWRQIPDxkasWNn8l
G7RTYnoZlJKqrayWFHS0ogpwZMoTlsiYKRxAd1UxWtkP4lJN6NrUakX7ql2KpUioyub6gS3l59rK
Y+3MOe49kCLYfOPac80DVPN1VskQgbjCdDZc1bCQRdgX9OXSv0ELGPs3comxRPkDXtQTTkAmy7Dv
1qH8OuB6j/PNEIDtqTgv/M4dk3EzdT1VrLPGPcEMF+sLHme6/bXgZuC/lUBIivKY9s3E77mrqYOg
mS06fks1mRar/GfzKGCWLzugUyAcy7gylL4dol1MAmlHxkBu1BYeP0x92PnX2N7ok2CxbCxuDh8x
jB0X0p7I+wkrd7OwWqtCPtZLozK2PDRCmtuWUSQPzH8/h0bTabic+j2d70xHVxv4Z+rwFVkbuahn
2GwK9H/6xsVU8+OQ1k0nbrus9BqoLI82iD/bo98dV88EukjTNFT2pfCkXnxFa0qeNxL1Ew/a7h3d
0Gh91fd8GJM9GBNL4EwwrX1vSVmYywd4kCZwHdHzaDCl2UkUfaIoRm23gruwvvcAGlPQMcHdmCIa
SWr2TyoQa/CTyBrw4Q2HaTI/b6qg4w7QUvnXQaFsbhsCgNn8kLnWOD18nKmmUD+bpzNAz3WfBqla
v6Zu1lrj3gHMpW8aYorc65m5CF+blFvfpjRfDCKzYbLLZcxLe5VwBOpTs7PsdeDUdFyawUlg2A03
wyw6qx9iZAjrUeyXCAHvnhcgzTdffLQBGMbqTIMGREVw6D56efRhyRyGIdBB5KNYzKa0p6RoRr/Z
gJWgRLJga9lOCwt4mFZ/PQatM4WkyeuKvnLS9d6su0NZT0fsVNhq5rmA5vfR7qU1GqKFWCGwpNX2
EfKC7GUtLdw51lDe8Og6ABx8hczwdYLfFILnXkhH/2DkwqMEKIJiaoY2QXbj5/lZTYFzyX2X6roe
6Pe9bUWdmeRe1rJdu7k9T2XiROG82J9/jmf+R7SBB9nwv//1C0Hgp7f1N/qQlI358F9XxTfAWPLH
8G9/6/gmr1+bt/73X/rlnfv/+vnPGMfuXofXX37Yi6EY1rvxrVvv3/qxHv7psK1/8//2H//j7ee7
PKzq7R//+U2OYtDvlhVS/JlFoMlf/wefpN/+42X6+v/xn4ns+Zv74tsvzAP9mg/mQWj/weCPVM+H
JQvXStufzW/98I//NMLgD20t7iG8h9qOliD54B3AVuAFsBIs0PgIr+mB+T95B3+4UYhcM5g1aEgB
6Kd/fvPb91EaN+1fjwJ/m/UizAFiHEFb6EIBRM7fxRyNZhsBkUYYyEjfsmNkoYY9bcru3Bg4fZKI
rGnX5rV93dF62BuGn+9q6Rpg21EhrLpePf/p3n1c4J9R/f7vUysGVZibYAvqMaXki/6OOiWvrfu8
Rf9jiDyQbGFDq2+Z5JlANvwCcMr3vKuXBDoOyLsQiNtxWWR/EeZTsAe5YF5unrBuvRRnu3VznC92
anjHtluaw4ag4DqK+jDmA6VEwQjlaggyTMb81Yy7zbxvveFbSnG9l/U0XrpI3lxR8+fXsl/Nc1gl
Q9I7ThPGsiu6235cjPsgl+LabgLvIhoV+91SdPJrENE/nMX1j/jiphc1mc0VmK4gkWOt8Sj9cTY3
iVp+Mx5nx/1GGGDmIasXLsQ5YRG4fp8QREmW3tgS1btOkgXZvVvXF0uUuU815+uhcJrlFZWg/LDk
13Ud4l9mOt8Co3r2S/N6ztXjDNr70DKgREKruGLOXX8JS9wrkObK7zKoUlBPucFRb3mXHQiH2LQg
uc99119trYc1+Jwuh4qK71HM2PmGkejP+krS5q8t5wy0CX3/xV1p5tmqArbv3JB9u984Hoq9R1N3
jNfyW9OGi4qReDdv0tGY72YELLl/ToqUJmn4m9iyLJ4bM69jOVXYExVePyZBTh7wWs9tUZ/DVLnE
8LpIT11kMd/YLn1fnpjjm4kxPSnP/OIHPD6V4XDe5D2kOr/5auAXiqr+D1x7XmSbD/uqRkwhItc+
ZQNuCZOSHVyM3j+tY4gto19/i8K03CHkwnxUzmdqXVa6v95wJVxnOI4eGubT6jKa8+YLs4zyRxuj
VqaPg8FgkSJt2qwkl85XTqVDv2ChCKK02QHppV3v2PVDEBV+XOVItta5Ohlq/V42mb9X84QDLP6q
R9uYTbqR+ZtVqpNcxReGtVaM2MVwosIk6arKgS6C94l0YoSmCfjZYOayBWGT1HNw42zSrmMjDNsz
E7o9SprqPh07e47hiiQOM9NbujLrchjDNDpkwONvszRbTxhURo94Z/FINaVyU9qFpu1TLEjJum8k
mpO3hQPgMQnXQF1YXe/filpMl2KY4cDNZje7exVUnpeMNnnYbjQY9SRRP+cXmhmzYyQx44ipspo8
Y30tTLO6M1r/aHh6DW6VawRXtENpfcxB5acXPqT2/EZO/lwmeLNwLiIdI+wtThlxLfHiAlyJcyba
1p0pvWU7MXVZJfA8pIaO7qzw+BjD6gbaweJl1RexyTOvbB7MQnm7gTolGdIRj8mhJj/eZgTUvc3k
V7E8ddzZu1/LjVSAcfzBBlCHPWLbqcSV9itTJeu16LbqtvOYoMQpvOezCfk0it5q9V4aNzXeTIBY
d1E4mg8G/kRXeBoPIzP+oP1uSMpBaVftwYCwHdfdOsUdLlE0TuYubpfFPjGSS+kHmPIsTYt8hynh
dnTmuhkTb8FXPozK7fPasLHmxewfV9TEj2E0nWyrn0/2XAQ/qoGgvTOtuX+WiGZ8ykU/FEk3NQx8
O0WFtylrvmamlR8n6JMVGACkk7E4WnECkoK6zZkSb2WhdXY3M8fxl+pesMKIaSzX2waph6e86o06
3iZEQg6jZ5RnwKvT6mnDXzZ8KMFshcfFCrthi0Paa+ptCxlCxEw4rfS6cN3yEEX9ykcPpb93WJs0
fITyroAXRgkeEYP/FNBEeUgDcWmvqXtDN0zcht7cgTHOyhCEumt9We1tX9BunZNOdOO3uQaJipyH
c1Y6yP7MpQl5zhrwqFKRQiF5LeddiUjqvhx7K0EvHJloFTABRIqoYbUv8tBG6XI+ps4m4lmO1oPu
jadxiy1NH9MOhT1jdstym3nZi7OkkUi6NdyIEyK9bKugRvV9SimXitF2EgEp59saeJ+gsfhBvJFC
3pLKLbcsmeU2GPLokjomp0oRuYH4Vq+sB/wjrAej4JeisPbO5rSnGTkRMMysBJafVeOnPOzmE8iZ
5lO2NvUnms637HecU7n/V6M7rrTWU7O7ypB/2Bc9ZtIZMTeZy7o+Fc2I3mMpsldPjsVxwcLoYE9b
c08bcNo5reOKuKyD8DIqnTM1O2gUOEDlHugzOM+0Sxw8xhYKgE8FQovJYK3ZIZPo5WnGjo/doww7
E/MqV10Fuet/ZqDZLjE60eUVNUiTGBlK9LFAQeWhHRoschE3TO/5r/aI8FXD1KOKLtH/qu4cAewp
YFaFQunc+XdgggC014OhG8etwCO5VduN8FssrybXOVo+zaM9o9D63hBoKoWqevRk42Unb5WEAUwt
Hpo1uFzcyTmwCM2ztQgpKrap2WOtlbJfpllOiYGW3sPKEP42K7vtTkzSoSHimEfwk9tlYynjqVdN
ndBfP0JIGNjBePZY8zbvM7dqn+uN4npNpfNsD3JOaFNEJ4mlD8EhFw99V7bPWWv6V3ljqts1rKfr
0uiig5+545GwHHFP2XcZuK3DyrGBfQTlm82AA12V1RqvRFqi/zQU5ZfOj6r7MScTk+bc7bOtSy+2
Khw+mTbTvMQfTfq1qjacsxzAxbofy3FOojzo2xiCnHqO+gXQBjhRU5QAH1w6Cq1ulLMZQmD/Nked
Ucr8dqpIDXep27eHxSzq0zrn2aNvCYz0KmH7dw4FK0pq9dp8LkG55jjMN965lzOZnEA1JUC5JGe/
P4TINfcbu4kGYXfu9bAHdk7v9N8ZIGc7Rtv7NkBz1zXK9LZDcuowK69P0NMTd7Tc1ZXmln3Pqwhz
w5970N5qFksufNrCridQZM43JvyFeVGmFLxhtponG7H6xGmtZbfmU32+FJF6/hkgsqIYL0sAuc+b
hjHXQ5ReK6ttHDI4k52WVqI4Wy0jdxNWltynJuidGBlQMzvfZmd0r0xZ2w/d0NDumgr7oR57tyhi
7iziWFEZOsOntK2H78U0EQpA5BBmwmG53RCTLR5ztfo9mUhOiQ0wkL3mZGABm7BjwdOzWY49NKb8
4At7uf15LLd2Xzc0KNroh8hx04lk2H8XvRmNSKdQbT9Upcm9tZAkoNHYdRYtUKyNcXduh1QkEMPw
0W2ybL3telp0KrTmL3hlhYlJc/GWEVITxYB7okvPGdSzI7f+Ko2saUjc1l1uf/4lmQYLsvQc/t9P
leOwW2b1nEeUp5gLeWGRGKXHF5DuSnyjRYgc2qL8bzmAvB++gyDQgoK7wwy5QRuoyZZsj6T6cmsa
vnrGd1x9oRnA+oyCEsMRa/D5J39Sz2B5zNuJzP+okGVkYliHbTKMbWTFPXAZ41MzNfNFh1FJv3dN
AhPdBP4WJbXsNoKE9X77AbZEN67XPvz7UuV3GCWZJ1wmRI9cF2Qz5G3Ktz/zUDYgxG41hRilLsTu
vA+ds87v8aG11HwrGO8fJ31fpQ0AoGW2/FkgP3YnyCHer+T/WWH+/2HNHVCo/uuae1//x6fXenoF
NvLnQl2/6J9Fd/AHgytIZ9B+HWh7mkf4UXRH5h94BFFgwqFw8Aj9c9nt/sHDRNqDF2mKrhZt/Ci7
LecPvd1ApZoI/lF7/0/KbkgLv2IzNYeBYoLGPNLCcNdD2gV/XjsICC5gcnzvUE7pwwhs/lO1GPLV
7vztNICEqA9m6g37MVLs7b7TwX8CjHLZWU13O2QSAGQRQhDV3DoSZBsHhhiIwPosrX69YM5DUBF+
ttxkYZDmidl7/ZkVDctOFJYg36+Ll9R3xH3vO1gKZuha3TEWpgyOrOpCySY/BVmGD6RnI4TXLLlK
gq6VyAAGwdduiMqd7THE3Yl18ss9XKNuP8Lco6jNTOdzXhhOoCWq1i+i7MGvVblvXuVpj5BguzXG
XUnz966xGu87Bj5o7jH6tFU89m0KDrsrXNTQJ7tltohMTbmnaSpPTk1BlaR8j2BXe+A9TyURZIjb
xvZVbC2cr50MtsvFtqpDCxn5pRhopCRAURA+raHqlQlpevRZzZn7WjXeep7WEHrqUMwvFCZpBLrG
AfiP+Gzpk6Gvfai+G6JGTcxjNsglKderdzyAZg9ReLipbZRrUjC2V9Zi5uVegMY4n9V0FPNwTj7j
7zY//GFm3vCQgeMuYwBPaOAw5844cO2yTExS6yurNsproZpbl6Had+nnWPiVwFJQXo8kYTho+qxJ
PKM2H/EI87FdUqN8hdtiOjt7ivIT1kLqi7kOX5aqVaT0wjjVTaVihCX1Z87dLi3t58YFY76D7G4Q
yI3r1DOYsE/TxJwGIsCxMmhctKX1WFnddU8FedWlo7Mbush9mbr8pcrnLRk8owjI3LP+IgCtgN9A
jbxmizvO2JJNOwUSfXMv6OaK4Yok5mr1x+usR0Q+qBrXT5pw6bkpQXWCXGYASWQQfZfqrKgSKFtk
YdE/bEFTfcOctIAfAlb+6KkBbckqD8PP22Y5BNeSRFCtDxuwpIOtq+nBgbEYNyK0ROzYSsagKqA1
dgM1f5kjFtTV5acpKKrjEnpJxsA8BhVW7xtH/PDnMcfXzJ72GZCqN8/qTeDw42snAMqBtvyC0Ntd
LR0vMRnfxsKiMaTxJ7I0ytjOxxcfiiSlKQNQYTlfW7+DS5n7NhT+yEAyiqZUS3kO7Dg0TmU9rmcZ
/LjYQi30IKK+Q+YzOC1DdNfjFnwISks8VG30RlOGglvaaMzJ7lZ5Q7WTZCkxfOwIZ1gDbZ8ukNv9
NgDHQHIvwBgSdrGxV661nOi2Fy8yMs0vnWtvh8yeZzJJ5ttHxNQqmgf2nQTchGh0KXfhYBVIBpjz
jTZaONSN/wRrATK8XJyvtp7AxZPVO18oWD0WUNrB8FzDSiWtYJJDYYepVWNbt93osZsqw2WtIly1
elrr2AgpunFvSazWm2hvrFOyhYZ9nnVhrg0g4WspTNocYUf3Ae2KGNAJOvirG9Ee68BrMDc8/G/2
zmQ5bixL0+/S60YY5mHRG8DhM52Tc5A2MFISgYt5np6+v8uysAwpMlNdtSizNqtcZCwUCjrdHcC5
//AdchZVHExEOyOfI633rM9SFHLrhRuQuo4hgGHXgIveRFfTKyDrrZRV44s6ud3WXKwVO04Y3Wag
bmFKPJ9bO1F/x5m/OXpN073A94keZ/bemneVhwCKwy8CKNzvmblCeVeXjHTzNN/lLOx7RIW30o0x
MRxlIrHTTawt2n7FeHkkqhhd+9FZ92bWczgnRbLJTCc7umrdbVLuGlsbISgoFqRD9LksI3BZrGyb
MIEQL8Q5ADqU3m5c0/l2ZEI6V3Ne02bLOR/wx+XOmmaivDWuqE8PNDoyoMx3S5ranN4Yg35Yg7zC
5o65vjR5ZnigBz9wPevsLord5qUt5por2K7tx7JxOu2cO7hbv2u9yILQX2ocPNw+6fUOaEry/n8r
Wdkt2aA4Mi06NUu585rkOC3dDVmvN5eMK3HX6Gp7FenEbibSLXYE80xEmtmHsxkOQPjwYIo93cff
MPF+qWP8x+uSLXSwG7T5f0WPmgrac09NZ+vkNUnuunzOk8LwCeVRJ3SQI/rxd12qvz/n6Zmhrcta
HkAuOVD89Tmvl5BoLPJv2zHxLnWM09PYrDfo6WsL/WizkJzDVEZc3eXI7uidX9M33Wbtlfb0S1Zi
69tkHO7+Miz9E5H9k7zx6wfkaCbGA71ihpBfXpVBpY3YluADYt0rDYzoxcqn57UiwVMTWDuM2nql
W80NsPxmcF36TV517KhQrpmwL7gZnJOqlHm/BIDmVd7GtIrCJ0V+NXIZVeiGj6KiCNp16VFeR58v
/79t3MUd+Ydb9f+RDyVhbv96Jt4Nb/2P4i3/yYaSf+XPidjFUmLioUrHgAutgpHzz4lY/0NnTobm
yf8DU5J/9KcR5fwBw1uF1Sv3avIvUGH6x0QMmMdhcxPoR2pu5n+KgAVz4ee7BhhCsAYkjHhtLNUE
FPHzpZJNRUaGtMx2JtGDsPx83MkHH8PEnSowXHv5UMzS+MOVj0nVaZUtEZT7mScoEJx2o8uHqjmX
sc/+weUQWVl80DOHp6/LczjKkt1ELpUoRgyuu+Jpra8zPqxZM3ou09cqJVdIdZbEgTWcXWEygiiO
FZiGep+542tZoIN60fTG8Y62RMbo5MzuGDbLkgTU0D4sBtUwJinh4/4Gq1NnO9bjgUlRrC3kTMaO
bljmsHU7MNbJoJd+9zm5aHKIKbsh3vaTeo3lgGOwUm6Ty6Gn9xq139C8L8Uub1NkOUfLvi193Z8X
Yv1b/hi0yDgv93VKhN83ujTfR/Jx537OXFPEdTgIWEK1dpnlYEaFsoSwUx/Hz6HNJRpKdg21Q050
xPi7E7Iuc16ZNNUuMVrrayNHwVYOhSnTYc2UqEZa6hM/tndrqcQfJPyZJmvPu1RxEgfDUpsxWojO
2T7vNho0Jz+TI6mQw+kkx9Qsnl7jQtyYXbtuzcK0nujrPFngpPbNpMY3ZTIUh6509beqLfN40yys
TxA8sr/mU18FpbbqOCvZ2B2tOf+iTvby3XKa7izM3D50GkurK9bNvutV86auS2nK6T3pfcdoLNWn
GDfusnUBvA10d1pxoOB+sAJeHCZL8W69POE+bVXNkW6O4tvAHa4E70VQ253iC8Tfrtbz19WMioOb
gd0Y6aSdXFAE3xlsBoKrdvZdMCgxfzfjoN+zJc5Qbnoig/2ehd89nQMe/IhwPT15WlbZcaWLYxF6
j8YWbzPPgUuoZG3nuCn3pIKi+iVy8yzdD4tePiQxk4ivzz3mzkRloMKaPK+xZZyHcnjgyDlDzCWM
V5YOJgPbxAK1dV/sKb94LgvMFGMJijp/0XuiP8Q7nxkqu43RLo9ou+YjXll2cqqk5FjVZByRhm4h
kI+1sSwvNYXm5nUEyXljNYa771vmJascupdZmVjDqQnnG+HXtN6g162PNhgEnnR8gHFsLy8qg/J2
nor+kQ0P5bkorOhKlol6gOKURDZmyz3pLZmPIXVHLJ1Gf8iqNr+dO1G80gw33vOhUkF7rCltH/Yo
VLf6Mil8HwpDbIlqKC9VgXg0UPlAeuQIybWfjhM1tkJJd5iG1R5t8R7z+IOVL6wSmiqZ4fUc33aH
fLNqrHhdhTEcBSaBnyTFLXvIXzN13iijo+6V6bZhmfVmtszsYLe22DcwOIgDzoB/jHLbjOq2YGUj
h5GcpeilQtoISSEw2SB01XJsligNOqfVw7KIt6zhUh4iEV/0tPseqUb/o0/aejsIT8MPNU22BYwn
U0sS5SnrbDcR5zZW8ry71LDBrCWMJyqRbA5HoxIoyVake+TFKN0800c9rZzvvxltln3HXrZfraq0
76IuMY9No1FE6e9WClTsMeppDCG4Maqv+b5pzGIPzQgr0SCzcJ8K61vfY4Gks2cHelTvymT0wtzU
8OPiZHzuksi4lMqD3XSLHUSEjECB19PN0FCizzlEnT03S76kXh/dGs063kSiiG8GbPgm1I0y2iat
Yl+KoeubsFOMrVVxhJ/oxUTOyR3ayp/n8l1fcCdVjhNjV8IIqwfJ5xe4ZO3jHLMUuPPUe2udTxHJ
vs3EgTEwqJEFXTrPWyVrsmPVfGnmBPC0NfoxawtO5dK4d20eiXBI6vHWS0GTK5zRn3FoBsRztexA
0zfo6FoqE219a205ALIeW52d2Y8cp9hpWlWJMComllys33LLvJ/rDk1aNabxUBPvQ2tJjI/RsUIl
HzCmh3G5l/fMgNz7zWo6495atROfFxa9jesnSkHstmlwDOekutp4hY6wtVs3V8o9var5u04Mezt1
WLAeNdPj3AtatN6CNrNUV8MmRlCBGwxqpvLN0jpTWOttvC/gwoV8f+tAE0Af/bJXH/NWqR7GDnFH
zM2rqrj5iaynE6L6fOc+tZ0bKj8NQI73am5TH7xEQasgadbHXvOerRiwIQTBLdNBxo7K/CWmDeJX
JidEhsMlmMEF3MW6zC/Ocx/k2Lcwjs+gk5av/QpH2Y1jl3p3rm7tddoVTl5uqpnF76QBw6TwOIwC
JWr17MnMx3jHCgDht00zb10AVduOZ+XV6eOnyGxaPmbCdFXmPI7T+rqOU/Y4dmmDcTGNZwL7xd4c
u4TS/5BsBzUqN8wgBDDNODDadKeJsrpQXL50lHJDrdHdk5fWnm8Kdr31ermcElfXWO46tQFWCJpA
BPu/mmTuAbU6FAvqG/ACTsOjSipPuXfVAVGkX0B6pdFtFmmXTMoA1dARwzZTXBBnbE9wF2ccNW5M
7cqdqs9QAed1y+KB13UtAtocStM8JNIz4AHU6VZqHo0xMceEhdIIir6+aHUSYv2pzrMC6J8zrjvq
G2pDbi+D/OXt4lW3paZvdcSRLC+fuXVbvmnrOOBjr4WzUMqwb5N0y3JmRKTRfNF63dpNXbJnzdaN
7jT3tEemQBuXG6MyWxBlCU9A+6aiu2nTJCjbeIP3QHdPHGJ8WNZkuGWACrNNp9KPxQuP1TcUpjAl
k+p7XsYZl6+FO+PaLk3LrGWHi9pfujVCvIwSrP/lUCYipC3qd2P7bajj5CYevflRmZI7RtEHMWrJ
NuHguVeySt3oXWYyRPG0szf5PA4+33m5mz7KvjVVoj3WAP7Y6MqclqTsyGWlypM11cmGeNCyiYkD
P046eR598n6w+7W8GbSOm8xsfpvxq7ZwItp7he4hD5Gor9m6mZ5BcKpY+oM5TjqM6mURaQhjXyMD
MbgWkb+qSsR60wLCGTa9O1fZxSQ0ZN1kA8ZOSqsBBttB8fpp8gm1LMrBXJJ0BM4yCe/bsnRUDfz/
OS79v8T2OJL8u/PSviq/D+1b91cD4fOv/HleQvA3gHwjz/OPn85LrvcHeTlVtTUuGc2ypbr/j/MS
NqJk3GjyEONohP3+PC/pf5Bn4zmFmv/pPJj/GQvhFxa5ZVkS1GsjrsjXZ/Nyfj4uAcUd8iSz7e28
TEuIQu3jhVqnXk3vDaUz/dyeNwA7VB97jszzC44vYKi40A/jTOhAi+LNytgET1E8/OV9/GfygsRa
/CQv0IBnNwnHQghVwO6kDvPt7YGGZ/d//pf2v+mwsKzO5L69Tlr0Rdb6CGsVWVwGeIfZrp66eKaL
3RUHNEw1P+OclplvQzg4qJGyPK5iqcPGGLqrkowdiTO5uspUNIY3DPc7ve+188S9Qdyl1drLLHlk
IiyyAeVdEH9jN3MVRT/ICnrsqEtaHJSI+/BZMc328O9/1U924S+/qm3rHN74BDTAT78cWmnWGUUS
z8wxeJlXysH9RCuYWYN6tbO3xSAehaasB1fJlF2rDOJLYdVs6e6WhINCUTriRun19FZElrYjmeV+
JwvKRti4Dn/zSuUr+eWVAqJB7OGD4R8yhfrXDyXhnDeqnpDL1ahGpQUQQdfywjbha4EdNt2OJFqe
Zja2sWZ5NG9Xr3YPKYXpDZtL2BcbDfoMGrASJ5vC6PY3r+4X8sunNMe6MBa5ozVIVuTPr86uyOBx
boCWUHf9Y9U3M8KX6gaTxt7lQmTjMyrsLbG36Nhp+GBWN2m/AbO6+j/RLSWQV6WUAErL+BWtRsmS
Xa0tKx2dzlZy1irHsXGMC7eGAZW9xqSlNgv9wQBLnTa/1ZlEiaqM6PfTimu1ydpSO2XNqjOST+pZ
kbiNZpoCY1zxJOKxeuDkXVt+pVDpAxeJyW/pd4awpt1sapwu068LtbagrdT0ubKWXAbfsueO3HVQ
OOMun3QzaJXpSvajvgENhZRPEGr0YYKIa2IAxfDtWB/L3Vg5b6kVa4R1Mz3fRopuVQFBn3JjR0Py
RAk136mtehZ6tro+GUQ06NKU9skSj4eq9TLFj5deDdLOcl8G6sOEOaPe4GWwzcTPx9rbeqMaelp6
dWDUbhjdddZ1K+a3CfLSV1fLmr1oImYjzHxGQrovHERnh2sZOyScqIZWfp2Ai6LPpQV0KqxAQBWA
Kd5GvlOnmJrQT8QzkYyFk4Y97de5aL56BEMvSpGDN67dZdfrQxTCeRCHxJqrvWI23VvkdlAnRHl2
3bXfNstYHKm4VrLYl7LmMW8PRVdd5jIrmE0bixzjmO4qO7c5OLOioR6VOlxsInIJIBfWUOvJD1ga
GcmiZjxQbHw0LNLDRYsghAG4xV6ddqwJWF+dvKrDorK927xhO5qYRoGW1Hne136KvhDUulsXdWyC
cbCMa4VHE5AZu8KkrvNN4i7eNZ0U9yPO6zQ5QeWh0kvGlyAlZABHJ9o0KsAe/YWmBvROMV9iPcGm
UVq9eLQXcnxLqdk7qjmku+b+cSnqaps5DcmQLm58Eup5T394uCZJ6m04NS1DsLjAO1hOoYSe4EOc
9SrZEpnRDhzTxQ+MZCugcJyH1eQSxahQ7qvpS554yg+F9gbja5cQEKm+zgkmlA1UgjinOoU264t2
CF7flAUvJZo90h9TewtJ+J0Bmy3TXg1FxDGUoCLhVFENDi0lscLc5hAIeajbCL5IRTfrp3FV7pMm
vc8jq7vLmPPN1h4OebYaAVdjtDWHqP+e5dadpUXrbmqSSwFGZJvkwv2hrM43ZSQAOU5x6WsRKJZU
FFkweIJPTBdtoFe9oGwSaWCNO/00j1HygQzSXbjXqPhsbHX6Mq197Fcai7Q01n3sxQqhNqjWVtsk
Zszmu6nleFd7P3hUd35nxX3Ad3K6rZds3Wap6K8wWj2fPo551xhWWGLjhF6aj5u6tQraz2h4Z6tp
s8K3SqFiPTnz16KcvXejaMwDUU37lZiQ+bUuAQYvninOUYH1Gww5pUDQuRjAVreyBcVbL+Qui10O
v/PWbcpvS728xB12Efc760zGEBisY0Vbpa7M59ZYu8ckiY5rlK/Hqiii+wys3Bk6ghFUnr3X1lGw
d3mxc5/ODas9vBQ1w0pdgVFeJcNHxjX6FfwKee4o1xFKSPXsQXo5W9lKCYwlPSzVlLPZF1hd3xoe
OYZ0rl+GkoRhWkxcbrl5HPJl+FCtdbpwwmhDa23LNawiuNZ+bGfpHeV6JUA3fk3r5dxCzj5QxMLB
MyhCEzxtjoldjGEBdPQkC7UXd43tF0G3oAyaaS5PVERNDo3iS+fh/7Nh70Gp3eZixnG+59w6JH4x
lUfNIYTAUjfvOpWrRays1h4o8FYbVe+6rW0njFAqqU+PoEEC8i4Wt3EyGNvKES+VaYMN1JSxqzfF
OKz3qUk5uo9HuvxmqbWA+kg7V07fHlVI7xuk7DLgO1EEjseGQZ9oJPmyPr9nQzYgQKdIDoXWpK9T
qoknNSvVD0lmAbNbvGfwxFhS69UAKBTrSvkRtGPMRmRtApFkN49D7gGz8gaok3KiSuK63CZF0dzE
S1oeMlA4ZO9r56ZxcLzKdoxuU7u4L9b+OTXZeMyuuUceU8nRMGbi2O0wH6iHbVW9qo92O51Tu7t1
qNCHHH8vNTKVr3SVFWSibQ9OXaCL0VnfZ1BWTqAGjghs9+WQQ1Byp9qv7KmfUQF65X5k66lPISsK
DEqGhPpEso3S6L1cImeTkD0PKM7n+3gBJDuM9UvbxNUbhe36SehpHhJZrHzPAKNJrdnaYZuNxBDN
9FTa5hwYZmLsoTzEXKCmThtsTA4Ub517s3eTTbKyyYndoGAaPhOxbmvegvQhLNiYfL958o17pRzh
hjLxPcFUegQH5nyfdeWGDRhPgKzmQFuiu2Yc67Alb/mxmAXpTJJtN2nkkNKegXk7fTSRjpiF9YNe
Xv7hxMN0gXMfbyA/kIPFAMZUL9U7sGx1F2aKUtBYblT0e0epOSB2YzSTkY57bl9AUfXBd+N5dM8j
h9Z2qwws2ji1MKuUsHRjzN9mXFQTQ31UtF0/zhWn8qGbc+OR7mmLrC+ivIx2lBuTzcTGQN23hr6N
/RzBPd9R1iu+lTycQKmP6eScbIgSdNjccu2+F4aDmEtJEo1D5QtU7Uuvbk0CeUWfPSK4FWfKwgP3
Jw/BeKT11oOOMCp7HzedzHgQ0ooPqjo39lafjHa6HxDfiJgK1KugdjqUSsynGxgc8cfQLtjjXpJM
j3rFfHXhaz5wgGnrXTcn5dkiu3oBl8L7oROazejzRAbleda0nx3X1gtIvEv3Ymq59jS0+C/mOOaX
uoRAEC6WsoH76L2pWW/sSU8YYZm6TkeMeO3YXRjXSRbi/EBDHdUYqyCzRWAMiRkO60LSauzihRqi
4cyoVNjo1BPHGVsE4G0VQqZgywgVaZylvu/TJyczc+WuMAfTB50W3w2JyLYjiZaQu4x6onVl3MBZ
xoCfqugLgCGOKr3uZPVmdMZqCZNEcG/y2hTffK7JSSBAREelUKNjhjKjbmyzKw91aU+PxshSen0Y
4BrqKlpFIjR935rD8s47wJw2lBF7xMfUfqgomh8TMTKbrcXE9DRr22gtRwArgNlhL2lt0EZC3Ol6
ZLxUCEZfmbUNdiqO6zuRrpUKZ1x6DLCV84OgduKwXLczH51iemylhzBU5XPRtFRQPfEieN+CCMOB
JTIX+P0vnXQiVpM+PKMomTTpU+hZ9zA2o3Gu2Fl9XqWbMYhm8vtSZRm1bjflQ8RdNt2n+upigkxa
Ve6p8UYkSmJ2ISo5hklpwTgjsGKlxyKBKRSaDtCPc52vvW9F8GL2WjZoCgk0cCv3YvUSqhAwnb5P
Hnw3lfHyO8p6c1LdkUQJawEBtODvJBg9lXR85tURIGrt+qpUNgZQHjfHevS4vzssBVDGFN+ob3GQ
lhozKf00ljTpMdmfdlP6aT2R+8KG0vXybZqm7t2lBfGaSLfKdPCtuqxdvudp+mWWnlb1aW8l7MMG
cE36yhYVB+AV1tZGXXv9LSW6dsDeiG96Wnt7EY1PLDOxngzppk1DfAO3p37VZDqs/AyK2TIzpvQy
PmbKJFnpclsLOjtBLRafYTNy9gTPqCql3wvCaISJ0gvXb3FTf0bVBl5+jMNnGBtFQyiHQ0GubSHg
VsikW0HkbST6JolERxLTxOE8mYzLZEYusZr+tpG5Od4JInTmZ5wu+ozWzTJlR5PF8WuCd5VM4BVG
RZ82k7k8ACRkvt3+HvwiCbwSG3ajpmX0kn3m+ZTS7XdYMfWGLYrF7VJho8qiUO7wSE0cJMYqpebj
jqMSxMJjxTJy8ey5IBGMWAs0yZKCGPSDtt98C3jxwHOXu1xU9h/iM1xYO6Pr7Qfb7J1Nq/R2wSrP
vtr3n7HEPJ9opDlL1uxirV+7A/Sh7ob3/KNUBfKvt1h7o+pY0mIoYQsHynfpD0ydkRwUy+vJthf3
Uy9yQNHuS9w0KwiThmHSaN/iLp4I4XN9WSNhmWjO77M0027mwimfXH1twNfKdGX8GbTMPTOih+EV
WzvP53fuKOtu7LINpjaBTqTTA2esGvjeZPmAn7VTN7jJIeYGvIkS5q8NGBGEI/qOfPnRiGO5Z9nz
2DiTy+CnSJ30OZ8Stsk3jJwM3+O5kglRRrrsZMrUaNPP09W2zEM+90RUm/xxofjp63lB67u2OcyR
Tiqf6rWCbzE740gur7NgYJqK8djPmZSKB70gwQpByJ9pH50Sc+Em33A39xbNuoDh1NnMMBthpxvx
F544qK/pqO9aSAeAVUd1Y1a284b4/lzntnOxsyh9L7KiOxWTN4X4QQkja3eIyQJCsc++RGwgt3ZU
zOOD1xrpN1KN3Usyu9NW2FP8zGCrnCpv0M6Suvc2wOW5XZem26iG4IHLK8vY7tqzyzTsSoPxgf7d
N3WCXOdrS+1ui9Z2xkDlYXBgVYR2tg1V31Ahq04i1dMfn/LJ/yRirv++ma25hEj+dSTmQimbi2X4
KRLz+Xf+1Hh1Nr8RAHdUzVNJZNvEZf5RzWZDE2KQzLAhhMl9wH9qvNYfRMhc5EOdLVKq6/C3/tR4
1T+gU4Op/q9lYn6V7EjjwLxBjuLnk4z5RUd1cpagInl1Ww5FDcqJZT0SHO+3RlRmvxG//haNIw2v
WojWtmmTAvp1z2FlG7WVCq/dspvo0BT9fcr0hPV1NWkXsUnqN7m4v/843nL0UvDEKn1vokM/iZFZ
rbrLJKx2aw/G1Yzc0CA7w2E4zQmU5jdrmse/URj/Jn/KD5lPmOWYXGXsffn5J44t1JJl4CcCEJV3
4SacxyZkLPb+w275l5X6XyHWKPOOivJP3Z9vgiz9//yT4Ha2aeku7baJo24vHfhQaISvaR3HC4/2
JDtZTtdfKVrWmKjjIVmmR/5LX0ezfi0We1cydLD6afJW2lPtrWpGdciiy4Nkoz6whaL5DSn6Vzo/
22fRsNmDzMeBpYA78fMrTnVVhwMS59tU6W/sqmHVYHfnxN5yLjC7x0QdNyOKv19wZgnpzE7hX67K
f2IY/N3LkC/AIyFJ9IuLUOWq/qs2PXOY1qvczbbki9IsACbJAQxbcuvxjBKOUvqJx21aUwJ3gEVc
OGc98o5zbL2p6nSq4hmIh7p+A+D/O1a6/NV/Us0xMIACSTYCijAd/59fmXATEuROUWwjPbOGkFAF
R/bYoE3RD6WK6FWv5MhrRMtJtyZzU9Sm8Zu0pu3+qktzI6JhxD0Fq4e1H/ovb48U4amYeWJbMNt9
KKwO+AqqyUrAM9BBVujDAeeVzeRS5MUXwLPXaFohy1CILKnnT+zJqFfeN92l3yybzggu6tZ0PXNr
OMBaZCF6kNVolytk49XVlTPNYZH1aZwNfTTcq9lFiRKiw5rYs4U+TjsGREcPwcaJOqzI+gxnwlb4
oFgx6rtd95DEYiPX3l32ll3KCKwDD0bF+wJxp3/p+N8LlWj1HV1xqrGA29XZlBwxSHwsDf5EKQqd
eTNatl2dEokeWmYJtq/IOJlansiblhdHQoj9pOrGH2LlqOZP9hA1gQNC761T+ui5zcrlwG0oM0Ia
1uuu7PNlS6pW2alsIJ5fyONp6W6J1EV6IKOHDp9mB8du5aGytssLnLuKJSPsVSn4YVfDkuvZwYnm
56TRZFhX7T/0hfKJn2ludMm7viJN3rXnOqMxxnC5NECKGRt0X4zrWO3IL+Vno3X6D0At2ABK5b2U
Hn1v3wH69Fo6dnQpV2+60ZyePJiW64ectY3wu2tz3AA4IiXW0yfMgtbyLFbv9ohN7PBb9mUeYfZ3
1A4BZsAFmoPco09D3tibJF57HHYA2FBE3LgeA8xF++ytHVtG01zv3mt4Zaxet+rlAB+rhrATEyAO
CU6iK7BSZl2DyEiTfst7KVNjJsL8sWjU9uDFouaXtNwME570SbMcOIpo2QGBiOoJXEUrwBN3tjQx
smBsalI1IMIL91ZnTQqa5KKr0WY0MoSAgWUYAek5rfVNo38yYytVN5HRzW+6yVIuHzbC2ByzlkXT
4bj2S3yzdrGSciZIwShkWXofZWbtEUAslGtcsUSV1IgsPTUMtuGQjWSRrdVFeMBustkl59Ts7Yla
x7pnZ2KUHFwp1FRSsmmdxfzhfuo4XYO8nUlxZ0WPu2kst7/hjQMeJUUga3HvIPghPOXxk+d6N3B9
nO8rylEtJSSHVVEnhYU1exahZj79bNbkUPc0byMkFB+UwuILKUpNbEWhTBnZ94uUrIhfs/deylim
FLTgMszBIkWuRMpduRS+XCmBQSjH25CyWLJ61RPkxuotSssXBfMq0EH47vMaIaOQ0hpJhnc1dqnN
SNktlwLcqqH7dVKUizFOZj+VUh20Ad7rxbyvxvnoGrVzmqSwpyQsFcql2JdWtknqEHgm3IZLpcRG
qOjDLT3lsybFwgLVME6L+ZCqLUjLpF/3q+Y+Kg66H4oqq8MU4hVlrtyyRZozuhYn4dz12gGQYXHo
K7e+yWf4AgaGWUaTZnjVbTiKZaPf6UidtLjRPAXnf0vqoKDSa5xKtNE5zd4bqZaCJVs/ZqmgFtw3
X1upqrZSX4U/ex8nHA8N9ljEfiF1WE0qsh3vyaaWKi1oG3sHF7Xd4dkh4gqp55ZS2Z3h39eb+lPw
nYr8xbRUgwa3uNWlKtzVFQIxKGEpFnPw2LZSQW6RkichEJVxgLwr2o25AahCQUwjamx96tAcei4E
spKHrEgDB7HazHST0YidELaVIWXDdbRe4Ldllwhe60lIzRuWT3Mck37YVIKjkzJVzsFYpnMN3nhb
Vrm4lIW4nwTVON/+lNVrqbC7Hby2UaruLLg0ZISswwyZXL//FOc/dXpdSvZ2rdF2i/NDIeV8DqwO
eyC779guLADQ2+ZWy9q65NSlKjvCNsNHT57X8/NPn2Bd2hyeBWOFzzITQTGYZRBJHKruvJ7N2fbu
S9bbHzW7byTGOj06qWM8J9wsdnFc6TsFAeas9TMCE05GJi2NSZoblApgXOF3eEoc712FxM9QQcTQ
jRlLaJX2CJsUTNocWCbFWi+vOeySYy4NFbvt56+gctbQc3D6fKFUxrmHbMLDEwgtraB82dWFYd1B
zfX8VJo3lbRxABxOhPByGDuOkYbA/iErSPNnogEdCF2FXA7gcdzH1EC2PZjWUEtXWOJG8gXx1dhl
cM2JlElniUcy6SLhVRBVW+AORd6FrtDpVc8Qz5okWXdCmlSm0byP5XoEHf+W1fimJEdZBcGvgIwQ
vXfcnkK3KB+8Diikmht3xqAHeZK0bzCK013c6Ji3dYUo0cahNor2bk3sWxzXx1L6ak2tf4sNivkj
YkKYlKm1gfo5s8JMC1B9iP6N9IQscI2Uy5r3Rfp3rXTyIpAAqzceTXK+eFfRrmQdbchuCNKe9lQG
vJ1fiyVJ8DrLKQBBqvzQnfQBEjTmI2SVGlxvWGs82xTpMQId1w7AbJOt8BLvfgDtRPQO3m6Q01oi
otWbYBgAoPpqzY0qN+1hmyIMgHTV3hHAhrfk0wVdLIThVVqjycx33Y/11nxl2rAv66oWSTDqXDL7
Gf7kk1BYMbvxsF5r6cGSxjeuY+4ODYij4S7qbZj1CWtF4Fxh5baxID7Pi2bBoxi/eq0iCNW1GYBy
0p/ixKmfLMqSeF/Yb2Cb2IwmfKEeSsQzV4I4kCQHXEKAs/mRWS5fIS+x+td1gcGkKdO8E3UUO5uq
IHvg10OmRahFJrV9MRo0NbW1p7JPvbxhlhAGM52oAdlQPCR5tOGEmmFiZnFTBPXS6rdWYlV3CqAB
Mp5yO0NkK7O6qa1Zb7DPvZJFOY0QV5bYExqAGkNft6vt9BnmMgtUwYt0H90wAGxiQwygJyNz2VDT
Wl19zWWqgShNDk6pHDbWmnMXqhXtjFNgXgTih3nMjNiJsBLTudvZRWvduK5IvxPryOMQm9I4dHZv
nIs2cfd1bPYP3lK4XIU8n19S7gFBZ/bl4zxUoVGY84mFx2br22pfcstSoy9LNps7bMrpRMFh2hP/
qW8EpYB3Ao9MmL7Vld5X9Ff3Iy+aece3fL2fnDjas38i1TZ11xg7usyAA7juAStH4+L5GDgOcJFy
RT4e8jUO3SVb7lKo6+OD8Nwl2QxCLXgE2tYmdnqD/yz7nIJ5cLyaxHcRhytTDih1nZtM1afZOXPc
dN6pdTm//l/2zmRJbiNL169SdveQOWZgcRcdE3JgJpmkSErcwDgJ8zzj6fvzvNKtDAQq0KladVtr
UWZVLNHD4e7Hj5/zD+qAwJioOjN0D37bCh2Lj5CkNtTzMPtIjXL8bvO0+ll2zvRBpezrHtq0rG8d
FdeNgzni+nvQaiG+RWBoY9DsoviA1GQavuvhgwP1dbvJ3BM3uIWnwmUt/al4X6VsCA9XcuUREA1l
SFREUxCYA3KwaogJXai5vzX83eERNFx2sNq0f1J5I9xFRdi+x6dd8dIpbd/YA8zIBg5jREKNF8hO
0O/4VE7I3pBUdX5P53IeTUDCblHc4jYRGOSdaNTuM3/srU9pZJKI1TNiz88qP9DDraOsetOXlDJA
2bMiEN3GCcBHaKIURISXskHRs4YQWu6O8yvenmH6Cd4xzeRnxSF3dFEfSqUQUfIsSfSsTmRLoaJK
k5pFhpQvGqSQUSYljcCZTvxQNG4wrfLxkIo0xI80hTuwlopIeuqa98GzThJP8erDLMWT4mcdJVVK
KmluMtwkU3dTiYlXiBReGqUEky3FmNqojFBekgpNCDXPnubk4aEPXHxnpJRTKUWdQmXGfr6bwwcq
/D13AqXuIK+rky8FoVwpDYVYr1SJkoJRjoN01BwiIvW/BcL/Cgb0annwP/gbKA7+4+c/dl/rb92P
szIh/+afRUJL/QUQo80Zt4GGm89ozz+LhPwRVTPd5A+hVFDHOiPO2ZoD3c4ypJnec/3wryKh9Qs1
Lx0BCP4uSG9oUywkG69JOF7UmxzLMhCWxKrbgWf6LBX5snjSafQ3SxQVDmmf2R8iION37eRMxV6C
K7/ppUu31OwT/zQIlU41iorTrh3whkZkIbRvNSSdnxBP8xFGmo3PeBU2kI3bEaOGiKLKNzT4U8+f
6TnzRM2dx+ulH31Z24BSqAoqLNhsm3wRiZd9+esVgWTVVJjDIezM6esw6tqHxDInWPguOUUIhPOT
2oeEOMga9Hsz7QCo8jSJQSPmU9S9RdrRjZDoctRiP1DgNHedkugfg1A9Ql6yH23Vmd51rT78hiXF
ZKIMrCvvaM3PJ8hd89Gy07qTMun5bzNC3uJtkOZ1uBNU8J6sOA7f+FqeIHdYp9F+4GKKdq3s+DSR
6LfMxpclSvkp4FqqFCgdDSM6+alewGZVQOVZChISBo3p70vaq7tuFMreLXHIvP7Zl/VXOZTGvlUB
5MjS3+KrR6iRq20G5gvxxPqY5qW4axRf2Wtuj01Q49te0OV/Iwb917Rh3/Y/67arf/7j4WvZ/OPU
5T++tmiy/jeQilVZ03/dj/iPPMAU75yhK/+NvwINAHHcbU3X5QEiew7/ZOha+i8awUIjlJgO96VK
ePqrGwGv18XK0oX/YNKO0F90Ixw0a1wKqsQaKofEp9cEmuej+LIWih4OAc3gEYNJIyd1sWnmrIfn
h2AZ3iS8AkwRfcYLJz1OZfG9cNtvTuQ8dRVaCKGWlHdNL21lDVp/L77YWq14iRR2iMMGiDdQ1wbI
d3uJe4fSA1LLMQ6dLsQ9vvZ3To7OcBz/OioNzTUFCkpsoyeaF2iZA3PYGP/i6DC+zVd2gP/b0t7z
/JQSCUq16XjFZ4ajRAeqtfoeQl71tszMEGoYDfpspyvqTLSybAF2xqlwKqPUNpyGNIdMltH52AUV
2vRwdOPwYFUd2pjIWN6kaVn+aXL/qt7g//hjR3PuXx87ebsjFXXO9ODf+PPYme4v6DkBQ9IAf7N3
5Nn6837nj8D1Oxo65qYKfcdgM/x17PRfoO1I0rpLrZSrizbPX/e7/gvtAkp9nGUdLpZjv+bYPVf3
Xx47fhS3Oqxd4rUgYi+6M6isNEjsGvhXmeobTNKDFjeGIDrOiNB3R14hRn1UfE2Zdy43eLQHMYlh
I22uut1lWBDehRA4/zBniMg8FtPhJ0Bi2BJ1YQRAM2zJBtXV4YcEyO5q3oMfCzOPH2pkD/X/d3b+
dyv+KQh+++P//h8pNPavt+K++/b1JeFI/r//3Ia2Ad8IkXAHk/W/QvxfvWjjF2IuEg1kSTZRR2UL
/LkNNS4G4K8Il5A2qK6tsUP/2obuLw79VXYmYQbwhf6aXcjVc9YHE/xNDj0+ZP81hln2wYqqbZOm
bXuvaZzpVOtqcIhCbT68+BgrwX2ZAclRpLG9zn8IDtzihinBlZWDleKfUfY6cp9FQqMijMGD6+7x
3xuKQ/8y2Ypjd+CwZWC0AKqbkFoPvuMjIFgDYLo+0rKFyKRkGJCEMbC55P3nI1H2TVFc0jqKl0pA
98pU3oAoaWgZtWHp9a5beiC6n80Umt8HsCjsoP+/w1Y+6srSmTpPF76qrRKz5IX2Mq3UgOalyJt6
VqdZO6G40Hl9/c9r5l+2vVeWjuyDDUybFImdZZRqyrBR/aTqPJRSlfsZvz+YMxgv1liubSSvaxMy
NJt9CAmOzuwiA6Cu4iizyOlnAYn1bN1H3AOHsI1EY2UUCwFAjVwD0X7NWOxF/HhLqZ3XerSnoHQA
AftAHpa/fi6WjQg/2x6baHrg54vT2fQG0hI/NSxPjfupGH3aP824MQqX2/L0si4klcQHUB5L8AMm
cs5QDFrrBVpe39KlbXdlJRxai6l9F5BZ4kBNlSqLRLAx8tpXlKoy5KcAbCyZ7b7cfAJhh6zF4cdD
Cgo78cIoj0NkTa8+zBgsaYROoDKAdqzFjrBnUUQIAaJOgFQYVO9KeaOOkQVGdK7fXj9Nl/sc+Ahh
ypDYICGeX+MvTpPv8jZtyrH0ADTad7PW2bdwfupHzOzy29cPRaYJHoLCAt3cxbeDkh0acOVLtrig
Od4gLYdBYHxSZu7360NdLhMuEy+GWiS1OpVCo81Shmob/aYwEvN+DLKtCW2NsohEdKa7skR4AE1l
09iheqY+REWQbGCL1laIvJxCDakZL6ZFvhRl8ZRV2MZ69hxMNyZ99p2rmJGkqkeHv/HZ/jnUMhLB
F2qx8mRC+Ps4t6iEz54VaT+vD7Ixn+WlCEKqKgt6u14Zo60e+h0Q70FB9aLp242YJ5f5ZaqJkjJm
I6DNnvFwLt4i56dVqD5gCKfw4P3VXtBm5g3e0NkJ9aXvRMN0Y6VW94ML8NFSKWEZpn4+XBgoFGUd
G1SEHSkn4Mm02ekRv3qRHCFQdUWBzYTxYS0CedWjLZMBnPWSsP3UjX1yLF1ji8B6sUjyhcB9YVtS
T433wvlUqP3jWtuK1ENOr99batj+0MOWKm9ZYzh8fUNcfLbnsVweKrZD2cxefDZuKx8nMMYqe2v8
6geU4kEu0aq5Powqj+PZbmAcUCqqTeIJCFE+fl7G7oInURYCmfEEEi6PiOdFb/IJ8NeQmNkbumzd
WxXQ+IOiD9WbCqLp24R3zGe0XeYYB0hE1oE6zw92p2A14o/xPTdA8yEH/L2BX7vYtfJ38tEBLuqO
5OSf/05f6yIzAkjtdUHnfsF02HzE5LzylMCwgYb0r84/dMaiEMJH4Z1nLgOMoUG8aQI79TRV+UQl
EqUuYY+v3bUM4lBoYCSDf+Sj9OXHT+Yc/TLJ00ULuD7ZWdUffbPvNj7dRfGYjE1emcJwQCuCMVsE
/rSiiqJQMPUalulrSbtyOlgKepxgsZ1yVzYgbvblUINin7PxN10PXQ+LYfErkZxWltaUHxw10GiB
VjbNQD7ErlLQYAEr2MxHCuDFaSgLtYA+15dP1zfo5TnQMB2iiEl9ndRzmdUAbpkLLpHEk3auu6wD
mV8rk3O6PspF7gT0DvAtzG8NxVReZucLgd+z6JyqSzzs5GlDon62R/4lOKF8HN3XfV0j4zX9tAG5
fLg+8HNudH7+GNmU+FiqTC7FifORwd3kioPrtmfD2cX5ZIz1D+Y8mV+Lsp6oRnc28l4U7canKUbO
9VCBNkswDEqC+U3puBw7+C7ul4T28ZcgtKZxn5iNCMKNOHF5/HhbkN8ZiGryAHUWl0ZnZuowBqjr
zlaqH4Y0/oKJLPI4bTZJC6ZuY7i19aCoIkj2hPS/krviRQIGTrVwawTAPLyVIKTjhXs05dNjb7WR
71lJaXzppDBdOVn5x+srsrbh2AikYuTqFlH+fOhQq+OpCbvYG4GBIgLdIomFTJd3fZTno71Yd54d
tk0ma1PhfI7LL2aYR1AlIzSLvSquwTKkQp1gTGXj+6YZjTu4YvrdBIDg4wx/FypyYNwOVe8b+K+3
463UgHztNa1zAOSbjqIWEXx5t0W4BKrYLuIGnomEzY+nSC3ZadenvfJxdZ1cAMFYk+t6CXKt52mc
O5S9vS7EyxbF7BIUTRf/m6MsllBFcqcruS68YbKzY8J9vqO/o2zEjLWjy8l1qJXQAySAy3ThxRL6
hVE53WSEHvIDb51c6B/CKKjheMOFSiU1qWv2ZTUZ6K1icPRrWgj8ayDQhycntsRt5FoYEDmxq/3Q
OFR/lCMCsYfXf28UWqgrEUB1QzIpXv7EtogUFcwfeiAdQFT8dOd3Rgq86fool3mRplsqJVAaWvLJ
vhgFNQw1iKlKehF09TsTueWd4nbhkcy931jay3RFFnAdVRX0QggOi6HCIW00kLGhR3UF7J/9tokw
7Epb+2OJUkDsaN+uT+2iHyKoDlBSkdwM7LIcexGJQkftZ2m77YEoSrysA80K0ZbybMUT/q2qImym
1FYLKlGgjGAG+aks9PAdS2l+vv5TLr8yJ4eDA4Bemh08A8hfbDcwl6ATUKMmI0znXy30UVGUQBwf
qlK2EQwuo/35UMukcNZb9KoYSiOtPmEJn9yYajd5YNqCNxZ9kX9zPHkdvJya0fQCIZHQE1OOYkpR
6j+iJBn39DVhlsLQ2Ti6F9U6gpAmczsoIsjeUDU9Gw+SHPYGogg9HV2ImyoRcG9x4ET6zJ969UHB
lH4/2AAf8Y52fk9jX/3j+lqubSs+sdTaJcm0LGn9+HLGoZ4oFbIpICErrXqqh674ZINk2He+r98P
rDJ2OVkKSMdAljyo/CPwNDfZlf1ryw98CR1Yg+o816eWrBDsdm04IXXojYNKHY9jB0kAifbASsVG
LFrbv9S/TPCyFEopuJ1PGbxQjWVtEHp1DUZ8nuj0JwCN0A0sp40osbZ/sf6QbTnOCwXE86HaIh5R
+rTRFBQhQgfhOBzBquG7NkmRGyyBN/bT5bVGyZVHFG4khCZuhPPxkr5W0LHRA/Rmw+IezQX1D2Hn
+UZV6jL2MQo5A1VmyQ9RF6ekGuOybdAP8ETh95/LFNhyF+jqScPTeT/yLkNuBK3/6zt1dWrsUJID
U6cLsQgFAbVGUs088FJdlB9mpCefQlUfNgLASjqE1Ch9bZuiG9nssu2sKM44QjZBTSw1sqdkTqbv
gWo0d1Os+4/aUNl3zWSHR4MmGfWxON/3OaL4yDtlO7vI543980zfOs/O+DmkdRrnk1LqMv9EApMA
AvTMoxhZvAXvp3/Kw1nhBm2qvYs19XvhYPa2Mye9+lnE8A5ENhk30FHjh1ILgls9T8Ktu29tKejO
81QHQCLrree7LBMqsg5KFUCHdfWfQuTA36weLcTrK37BFOPK0wlJFqgC2ZFcNr+nQZ9AcYaB17Ef
vhVaiRZsXZf3bjab9yX0jdvJrUM4IQ1WFFlZPmFzg8jl3/kVQIZowmNAQb3lfLbsBbfzbUU5ITIz
/5YPtbGPC2CpbZg2+6prHUrA6JK2cxw/zpGdY6vsFr9d/xErX5ySA1L3FEbAXSwfzj0inioQReUE
xghDS0eYgBuTemPzr0QraRRE54jQAQ1tca7lsUM7elBOARotCtDyhyjMTnlljsQvd+PBuTYYx8si
MsorcCnbh32LPid9q5ygUXQnnqT2kXwCbaU0d+6J+sn7139Coj64NRumxIU3QohZmok8DJPT3fkw
qPj0oDuebJg+rC0UsZE1kt+QMsH5ZunygcSpQyvehnqFdUZMLuiPW+WalQBsIJxP74F/8PJdVAlo
coRzXTFKX5vxu2BCrh7lLs6+CJp9V1QDLmVNtDE1+dMXoehs0MU5CNKp7tqZ10vczsZDWw7tfdVK
mGpTGN9sDHxvGiTGPL/07dffaoAb0OlzkVJytWW3D7se6jlRoJzcIDQ80RP1ZziG3vUNspIWsBmR
A2SWrKAu//xF7hclljqY9eieVEwYkUWf4aEUyG4UEIX314da2SXcY1RwbR7dMrafD9X7tYrEAYaM
Ydg7H52hmu+R6hk2UirZqF+uGGklFiMU23gaLls6EIJEPdcp+rm1Pp5GqwgRHfbjYof0s/gODCM/
zbGIflixk8770eyD74XRqY8azDPPthJU3rhz3zWdrmAiNNu1uisJhPumn8sH7OIhC3TdsMENv6Dn
EvVBXWEAATBRvuQWH0fwqPFtH41x5KfLRyMF3OzhxVRDdHJQUcpuYqTSph3VzOl9lM54EbkijL4n
SpG8hzaLy+BkQ3FpVQEWOmXJy51lFDoO3UOAU9/1lVzZNDJ1ltUoyv30Ms5XskrczlLUzjkpfY7U
Wgk4FIn49GjXdbJxEW0MtWw7isENJKnIOTno8b3lmmhuNW0cHqpx9jfWYGuoxVGf+gEX4aJ1TmHi
NL/mSS1ubHonb6qw26I8rw6l00xFP012ghYvoK5IghhXCefUibpGHAQ9wm6f6LX73ncy63h9tVbO
HU4f9KRpqHKZLqs+ChUfvCtq59SayLYroWRnIQK0sVDro9hk4fLOprB+vifQZocWULMnqNxjeZ6j
6VOGmFRen8tadsRk/jnMYuslDrTqMa2ckw5H7FM1VrS9fcV4o5biD1zT1K+6jyaoUsM2EZ2VQWPC
H+H1kRnMuaDbReAESSov+Rcxc7DxtDVEw/avMwWJPB35zGkwN6a6+kERN7boHxhsk8UHnWc3UaME
mRNHjVSP/4ZWFZYGN9c/6Poo1FstqsrU3xeb3pniye/xdTtRJP8jHKvgpOZVv9ECWd3uPLRlB4SH
mrG4uTuKOLw32e5R1RmPmC2kn9DhNL2m9LdKbltDLeZT1PB+A4tDXCVtdq+SZXutga8ezMvscP3T
rQ0FTkFenjydOFvn2wC6bChBP84JLbPiZmrj5g4yUHRwh9b+G0eY7gR5AMgInmmLD9jQdKO2yREu
UMwmgysgmSJFv3GEVxIs9AgstIt5uYFnW0QlH4pOkvcxyzT05l01RdEdLhTqDWRcfYfHfH3f52H5
+fpXXB2UDB9Yk0A/zl4cph7RMLQALRuXzqE8yg7Y0cVX4L5oWzyoE6Wl1aBHG6Fe/qWLrM7BFhzU
nsmDjnHPl66sXVSnJnZ9GSdYYwyDftIcRGnNtLNx19bT10cMl/Y4qRzVfV538hS+iBh9YkIubznL
LVY7EN4gLZvFUL1+/aiDq3QPKJkC1llsSENXBeq3jKKKpD8OgXCQrrSQBy0rvNSTtvpYud3WBb1W
O6BfQ+XZpE7h8jXP5xYXWVn3fOkTCYN0ele05kkL8HyAXZ07v3cpMdIo9fxdAPD1VEayozYgXXWf
J4F2q5C3bHyGlXMJmEwA8peoMmcZOHXRGdOk6fbJLfwI8x28IgRGIyfDdf/OupqmCkge1B9WxNr5
3A1AmnWCUM2pTOroqR/MEBv53tlIaVdiNHU7cnPaHSoptDxCL3YPAhaDaAhAJ0SCymMnkFCOOvw2
rh/E1VHAr8kiISXJZRM2QH4r9mNGKW0qvrHdfUWjPPdePwjqNwZPGrr6dLzOp5LYvSjTTLVPURPP
R6QTHMiv4K7/xiiAzSXqRb6hFx/McWcNjshgn3S3rvdIwCLA7YTdxrKs7TPQKEiDwteQfevzueiq
ktZW2Nh4pUzOzaAE6p2vhNkT/gT1668aCYIXZIp07zji50PNUFJ1GND2qbZz62AFVnRUeIWc8lAY
Gyu0Nitp3yhoDxkqG+F8qCRUMdccAxvfQsixc9piVqTa2SFQ0N28vkxrZXjaSGRzdD3B2SwLxaoa
g7MG5nFSa/M2ShCH1RDKpkj9m60gCa0E9sfcdTqMX/BdHxrtC9In367/htXpgjJhoyCTRcf5fLr+
EPlJQi+Q6IUpZGHi1JklRn6sK3fYWESZmi4uHZkDYWaBehkGFoubzhyRlMnEZKG2oyn3QWFqhxKB
8T3eq+qDGeFVN2Ked6zbsH9yqmZLnWvtfHO/Iv3P85sUfRGnA7dNFI6edYItbuxsI2/3PbFyI/he
ril0N4rV8iKwDfRFFwk6upL5hPypdUJ2x9gNeeTjwUc34IeCMPk9bkzGoWx861gXcfGxG4z+FEF5
emfEszZu/JaLGfNTCJpAZUAv0byTf/4ibs6Vqo3J2Fmn1hHZvWFF6Z3Vi8/XN9CFzTioDOSNHOqU
PN+5bRbLOpSjovfg2k+GVXTTca46TISHOgN+KRC9PDm5Ov3w9YRsqhKKih2rPYSPkzuj/mDrYVrv
EHxSxwNOcdno9a1we6+Hav9HMdgJapKjza1a+2V/L7q0SnbDBJH9AwKO4qONm3d07NWhMHa5qfY5
gpYi2QhzMli+3Lb4s9ASkFc8vTLUuRYnJJjcATnvvvdspyoeGl4LmN5h3chuncVN2ZNWiFhTfl7/
rMtz+TwqRSIIvOBdaNWdr12JMBaOx5AhrLpqjnGCvZ3V9ogu1E1zvD6U/KsWEyQKcRlR1ecZtGxq
w7jAOZq7DixI5p563AjwbTPs/RhoyruwNMQpCQznazs7yQZtYflpqYqSM0GHAl1M7Fmi/9wQSX4t
n3vwAcb0B3XZH7MokTivg+omsZzgZpzRZbo+2+WHfR6TyjMpohxYCiu+PBQ4DOa11rOcRlprhzlA
9kCEBfaF9jhtxPdllk0FDi16QI0EVwK8ZE2+HMp0YlSLcqvysMlDsl5lalgLcv5BPO4UK3c3Pqf8
+14upByPUj5b1ZBtVSE/94vzrkXFlPV9V3ljrjdeMWrzbR/E1Yg3ZzIe1XCI0SZwLawSauueFnto
bEx4GXCefwAPQY1oQ0hYVjgrTAcc30orb2obGyV/LrhdJsZsi6B5uW8kSZUGAtmH7GAvDofTQfcm
8pae60TS8SfX+u+j1UvKQZFHqFvgJZqBI/Veu3UYlrq7ZENxbS9ZNogF8nqkJeMlffoldZx4X5fV
r7Nqb3GUVr4j5SIIV5TIqI4tF1IvnUGp1KnwRlLqW4TqCwxlcXR59XRMANGUXbn+ebosLsQ5GIRV
9nXhUesZPg+6r9ySe+cHgafk1pvkckZSOIDGnkMeh/2OPJUvtuaMkBM6e3HuhUrW7Ay7UXcUY9LD
9RldHjgwexrldbJrKuzLpp0oJhFRRMi8Kujig6u2xp7mmjcYaoDkEAa014dbmxQvHyp+vPvI5Rev
nzFG/DznpecpRe/uAQ0FpzQZt6DAK5Pi4Qoh2MV2F3z5cpnUJJ4zVHc8XMs/W6if7OPEuGlanIIH
Res3PuHKnFhkNAw0CS2D0HW+UG3U2iaZWeHVo5if9LaYToMrXgurlQ8sSa+G5QdjTJLGz7aDtJbo
1UotvKpMjTdDqo6f9EJUG+tzGeolI51ym8oFYxKDz0dJpxxJhdaAajAL/wQDijK92hvemOnNK1Mt
OSGajFJfgv6fvUy1YoFuaoL1K27MSD0I8H/06bv59OoNp7O7AbBIpU5rmYooFLLNdEyhaQyDutfK
uYVwoGw13tY2nKTg050FjAlI6fyzuWNBFCjd3MNF2fkN2wH12E2oISZujyQkdj8bCdbalnvmpXFr
UJ9fYlHTTs2SSptzD+ksF7MjJdxnofI3DisbAWwHe5oy4nMa+yICjV05aDnkeOnDJI55k4Lbtwr7
9VuOhhCECYgCXMZL0Qu0nINajXRMrYc+u+GRkR2RMksAnLbuxlAXrQD2HA9HvMypPzpUExYxFY/Z
CMdhbgkqtC0exA4gZf0zvdpvdZj+kaX9fdjlH4rJvS+jeqMtvLJm8uoAscvgkpB5vkeG2k8HiguF
53bBtI/VvgRxmm9NceUA89eDTgbdCbHQWgRYjbDY+EbBKAVeUHVLgI2b9Cly6q2wd5k6UfyHfM97
CWdPCMjn83Hxz1EgQxQeMHSMYlDUwtBd7zw/beJHfQ7wkALfgc3tECB/ZTQbV/Ha56SnT7cDkiYU
7UU8hNJrl1UXFZ5dYLVb46V2ohnabuyYlYNNB4IrGCwuqizL+4pEIxNmD0spbLG6imcFkDd6PBUv
mURHfzIR/caIl4maQ0sSFpElaV88o84/a6JmuYIQZO6lzVTd8z7k9RcUxkONeCHGZbCFUa4F07AR
jVePhkvwIuwjaABu9nxchM2aXPFDQtg405zqIuUj7rHJnVNrSCOidLzrulB/10Z5faeRKX7C53ur
IbgydxOUHNcBySL9R7kaLwJOZGSD2gkXE+fWVe5inJQeDEHNuzExly9irX8AEfBajAExAYyevB3Q
2iZ8L2IChPe2HkoyoBrk2A3+AS5uP0H7+u1qkuNLchJHhftoMTWitWNmWuaJagqe5rBsDwqVheP1
207eM+fPGfRpaKTKvSrXcfF8Cm07x8N7yDy/aqO3xVxqb+Gr5oexacODX8K5jCvsCIuqCw7XR16J
Oyjj8LZgA/EuXmJFW4wiYr2uMg+H7WoneCjtEn0qTrMmho032wXWT64YBWckumz4JiRD59+S/xXw
0FBmnmJZ39USAyIE0tvIPcRp/U5r+xsLjT8yCue2mqpDosS4lgY3dVl8vj7nlRBEWZqcmUIk2IZl
+VvL0f1rubRgUddEwCzHYCxJ5o2ds/Jl4QDz2pcvKeDPiziLPmVe4taWespg1Tf+QCTNh/4z5lTT
xhquBDs+KK8OiXOmCL74ru2EIGaSA2Iec1X6Z3fOARTLborGE0qYr22Js4qSSMdmJcEgj1kk6bo/
ql1b2okX1aU4pFVe/27gFb6hZLYSUuQjCuIKly6aLYtrIrODIdLVJPFMNxm/hKPWHKe5r3cFHl93
adWrd3EfqFtc0OfbZ3EQZY6OuRV6CCSGi0iG6HOch/A2PCCpBaYxXZJ6GYydGzxwWi+OgwGL+kl7
mtVMPcBJoOWs1NJE3qBXiyLpPijRecEQ297IQi56b3x2bjN6vvLlLVsd54dnUjBtBOmaeIVeYPii
+PYuCfMA6I/7xjHiR0TPoxPmYG/tMHsT58NjVjnaLjbHH68+PFJXDmYolRxZKjz/HXGdG71ZwU9T
rFa96xq3Ok1T128ExJUjKt+ZFq099gDX6fkolBrHzsyV2DOqoQERbdV3fmt+vz6VlRMKoVEuNWho
KRZzPkiTp05pTFaMHl9fHkbUgvEHhSPVud3GSCsnlJYOG5kuJYdnCbrWR+C3M+L+njXOCeZJhLgG
768As/d6/jwHydZ78KI2z3aBLqUCwZCIQma5nNuQpH0E682Zo+DO1MccK6hAiT4MbWB6pTumB2WM
6kOTOi4eAVN4X09FvJ+tKNvYuWtLiWqO5BObsqe1OMkyWRpVP4s9VfT1cS4yZa8ArtyA7K+tJZV5
B/QrjXewOufzdewwSEOcfmHeFsGpy/rq4IKoOUxGLjZC0+WEngu4VA7c5xLkIgCKKTQG288yDw4W
hvP++K0ZDHG7sTfli/08EjEKSljyYqa5vZxQXqFt2iFt65U5Ch/7YSqj6skgl8O3AW2dZp8PResf
EzyWgt3Qo8i740rV3kpEPRhZLCu+Uf5N+30DclyjJkRDDHn7sX4STYI0fYIf2jezsIMfSQilGKx/
5rf3s4WJw8ElXbX2GXD7H2OrR78OWT1iP4plRC+0+m0SD7W+U1S9MfCGrfPMG+xpDuBHpT22wUTA
T6JthsJrzKnG2M9yD5Ov6l8qHcAJigR6diytSnyN/CH9qUyGmA52i1bl3qld8S2slEk9tmnn3xiK
iZ62VhbZvOsTG/SmZgQFPqC1HW0EnJU8mu/N04tQIKG4y0LrJKo4bjUdhnhczp/72rV+r2ITixRV
qZ/KLMRTEYm6ExBF7c7O8VhQneS1DVkyWX4DdUOgeyTTyzcET9BUm2KTK8eag9Oo9fNuLM1m1xqY
X13fX2ubWG4sGloMqC1VD7oh6UTjonqgVVZ4LCY/wRnubzz2sP4mu0R7SpLAtMWjyC11M8e9OfXC
xNdvzGzoH1OodRtnf20u5JPQaqUiE03687NvBAmfdB4gceG1Inr4FL6fKRvZ62WAQTjmxSCLqYTa
FIXJxCBJFNPmjJ3EKyMr3NM73yI5rQ7FQ5KOEdXdC/5hHsxdYdd96vWBaCCIVf7JB7CKfOnUbszq
8mJiVqB1nmu6NCkWYXMGrTMJfO68EPeBu6ZsNfi0RSYQjK/LEC3vcYv0cpnYMSJ3OgUd+aRapo8x
9uL4cDKiWTX6g03Vf29OA4aATqHtpTjLqY/119eqGJT6q+Q9AXdZpnVYmVDLdMPUs/powAVAxyAG
ggaX8LTVsFnZjBBM2PC85+gQLwvzzjj0c567iTdF2fCQZpr1Nals5fVVWLrQsglG25TCpb64hGyc
dISodYYxteFRa4rm9zYPso1baGWxOFFkEbwtoE4u4UhNlpH/QyXx4iIN9mFZqbdVJDDthVatPmDJ
bh362nY2IHuro5pc5jyaAPYvc39YkZ014QjoBbDTTpWhV3u1HeNHy0/ECWH0+JM1u6b36oBIRZYV
o6Ipy5qLCjrOY5osTCVeW6oYk7utv6vs6LUCZUR4DIZp/5JvSqbHIorwKQ21KdrEG+YqeDOWOI/u
CrMvNiKiPLaL5OFsGLlJXxRkJqxJjRHxPc9snfgW0wAACGObfUdXJjm5UWN5aexCdJiy0LnTW9/Y
qEqtrKDOTYpODokfmB9Z73gxPgqb2P9UfuzNudE+9oh87UcjqPZj32mHvjHqWyXLgk/XV3DliUQX
kdopFSHUxEjoz0eNmimLy6pCy8Lso+rIReM+RmWNV5Lf6H8MjlN/72th35NW9TtNxCNy8ormWbAc
H0SW+Bs7aiWM0wQEHGM5Btn4EvmP7XyqjfhPY/ynDns4lyl+9ao4VCGepdenvhJ00CSUyiZSHp3A
cD7zzPEnDYufxCOraHEDrfBejrutHGltQrasTxkkpDxk5J+/WFUjEjW2Jqyqn4QwuucZwz0ROw+6
OWx1AlcnJBu25L88XpZPM7sQvlqZDBVW7pfAcvI7EYVbhK+1XQowAkIxdyBYrcVh7MYQ0oujxZ7u
YJIej9V4LPMpeGOEWLaEgWXdAvncepmtzYwqMRkXZfhLc77Yz4rO5bMhLuDjLu9ow/uxL6qP1zfE
yr1OO5BL9rlI6i4fXUib+YaGJ4Rnm9HwNgmC+l0e++ibdLnb7ltfNzciztq0XJisdNPgTYMmPN8b
MSbkbR/UFE6wwPJMxWhOyiS2lAnXsnRekoib8elA4y6rD6kist5I+thz0364E+Ew3g6ZGr3RcXt5
FwRQtklk0lsQ5dHXppnNUxBmc7G//nFXzgGfFo01FLIogyyF1pq4Ae08B8QZZzY+uUoc7SqBcEXt
91t0ipXPymFDvF6KJxhs1fPP2g3dMOIwEOFiKfKvbmSwOxs3P1yf0NooZGM0z3Q4746zuPuwMwHD
PSWIxSjqlyoDmKlXKBVcH2TtqwH1kLQkLgZKledTobJMnSMPI29MAgUHrKTf56qFpb2mtxvzWR2K
fA+zSYoBF3yabB5yqy7t0FND5fcqGP1DNGjvFCX2/8ZOoKTNO52PJist53Pi9iv7yUaYprCtYF9M
jTjqY4Rnsf9qXgiZA9Sd59Ib/fALPRYDxRWEFbBbmYyK+l8NhNVQAud4fZFWEgfEpyi32vTdJXz1
fEJxbfaZBuTPow+IbATsCT862WViNUfWdDwOiLBjQw8AZt4NKSQPHuOKucEhughevH2kBri8x+HE
Lt+mEkKKfTTnCxHN4m3Ux82+B7y7I1O0DzhV+huV+ovtL8cDbC9Lq5KDtXg/uq1aI3mVx15v29nJ
FUO3c4w22Nj/K6PQD2Ao+mTS5Xix/w0LVV0e3JGnusP3SunwXlcxOr2+fhfy5lKAiJof7wLqjKCP
FpmXGGtKyFEVeQq1hJIeQAMmREHuLg0b/b0TucmjNcT+QTNqxbNjtYtw7dOyB1tDZjBomiTbu2rf
nXCCbHZpheor7p3jcQRMeEpNRTngLmbuw6rDAdXWq+mdMkXWRiJ3cXzlHFxZhiGLQwB58aUylCUx
++NLGfhxNoeqyg2yZMdKox1ORVs0Mk1+krNkWYWqzIGiJW7TNF6yWowIq/YAX3dv1HAf2gVTFR8d
nxLpnaB24t81tgTdpvUItcAfqx/1PAWPbjFgkGJPhYKBnOrcQdrOf4SWrnjFpOFE2QRm8RDldv+I
+1lw7Do/eijmwQbVivVLj3gg1mSzcdu2sePlvahvssHQbytf+QqqeotPf7n3mCLSDtApoV4R5c+P
daSKXAUZgZhTkZqPU9LEO5w9o41z9Mw6Wn5JdLHBgvwne+fVHbeR5v2v4uPrgRY57FnPBYBuRkmk
RMUbHIqigEIOVUif/v2Btl+TTR71aq/nwh5p6GY1Qj31hH/wwNbCmXy6jJtbqVHmKjtJTLwL1Wru
9dZ8l3US4HvwcVDmhe0lVyjxlaFd2Xuq4jMcubFxqvsoq5eruR5vkpHJxqRPethPmD6XygoX5Hoa
az7S+nh+T7aO1MZNIcEEeHiwU2B/B5rNsHFv1yNWUnVjVzi6KaXFP9+Sz6MZ62wFAAAS2J2HKUta
IJmBgAEe9slqvRdeXn9raPtXzOrL6t1KF/fIgi9d2EbrYLgJGox/nj6FYvDmXnE07JNg1M6CnLrL
mrPyVxM+cHMb2mHj1m3T44NXygkErESGHVAc+unMVlLEm9Le/+VawIqQoG/dgENOuGs1cm0rriWX
S/Y61bspbKtCHCmfngcckizwxFvZSMZ9SEzMfLMZiwlmiOzaLnax1B395r4GoHLkcl54F7ZsDoAe
Ime0Kw82CLblsskG393XabpcTF1JCW551B6jM33oFvfYvn95Pc6aDX8IAvzgZBO2IyvMet19Bbvn
66QQ2nQrRKAkwpu7qTGcI5H7hVdvI+IBSOXchoN+sKfWopYGul7u3jeleZFkTr6jZzTvf76jXnxc
pELgRCGvIR3+9AWHvB8gX7ZdlQV6KAOTcjpYy4xGkHuMUP/SDeQsInBuSDfgSk+XshYf6UFrheJC
9/d8XTvr7Tgz71gvnT5vj7yGz+/ednojA8RknSB6iMySwmkaKxHWvjcXFwtyvPbkpFlHUrznd28b
wzFSpRnKYfdwHD6q4pvcWWeWMfd+F3xb3cKIHPq0+x7KyZE+3kvXAwDCJjumKAQl//TmyW7E9HMy
zX2PyyBAeUfFVVomvxyIuB7Ar8ykeUwcb09XWaxUn9LUMhlD53koCmV80AZD3fzqOwcMiPEMqDWa
ofBAn64SIEGZNclk7tsF+UO0aMQ+bx39/WA6yZGlXrhtnJ0byRb8gWEccntXGzFkzLZN8u7ubBht
50JV3jEhwBcX4eEA8sebnLnG0+uZ8TJHophFXCyz6fZ7/rmYtGNTpuctuS3r4I0m9dhgFYdd1Xos
0XitKmO/+nV/02eyRGhFR1byWrNJ7K+MZBqGsNDbAp5agnFa2MKtTs+adVgRmlqR/dytrjMeC4zP
L58s6AEeCKBz4x88vXw9xYZZwK3Y26lb3JeALpn/692RSfHz6EHbXKeTvdFfGfsfNEWCaqmG0ql1
bjLzNd9fkJlPy8sx69rIqcr+yM5+cTnonEymNy3zQyVtqFkwXapU37Nh1rO6tc29cNFmSscqC2e9
OqbL+uwmbhwcEgByG85P8PpPb+KYCLu3a9vZ26MbhED6652+2sfUDJ9dFasAE+VUpjSDbXgQRVp9
RYBO+c5+WMR3e5Re1A+LjXyAvNM0pzpSe750TTQpKAVca2u7HAT8GRfToet1Zz+3dhmhQt/itmuV
RyL9S9cE7oykE+g0DYrtWzyKwR1MRfx+bXsfZG56MgdMAexxnc6G1gM2ikP9/ufR65n4/APx1id6
gUKhpjqcugnF2Eahl7rPu4RJYruOMsE/ZCj7aO1s4AC23bYZrWkTffdhLU2cHft0+ogZh5PHSM81
bWSNpqkiP5uksSsbQ7M4OLpGhmqSgLLLqV2ODbm20P2knmB0QOEClh1CCMP5g12qcjKp3OjsPcbp
86ca0MVuqTU3tlqobOgm+ZczsIEjJfTzmPWwKirDdEA2MunBgaJmf9W9lPokXbPyTbOMwUWA2MeF
X/rjadZhHxEWbjPFTtrijreR8PY0Aps3dpMn30bLVac/f3gvvJI0NsCjQZzexJwPtlmKzsNo5xD1
gzqz3yyoCIV6uQy/eoxy1QiGInJCX3XzLnn6StIuk9jLSNQxpL1c2lPr0sXyzF/fXkAsOA+MTYmb
Lu7BKpYpEP8o7D02h2vkjChgK5s37Od37KX3BhUFQIqU9pCjDu6YWeuFZ02+tcfYoUmiyi/n2Agg
SoW9u/SnlET2GR29Xx79bq1vCGaQYjxoUocE87nwFqO0yN80BokhYAQIuzLoj9zCFy7ON5lhE+GJ
hgTep7dwqm2ld0o39/am7B0YrLNDbM2Ik4nzPBQExRBkgvz483u6hdmDvbjZqKIE/cDSPRT+c5fS
Rm9zIWEw5jRUy1ze5NPs7Yx28Wlp4Z3X+Il+nfjLj58vvD2s5wtvwxLYH5sq59Pr7QwP3XJiD1mx
GnZyrNSbAm36s0W5xpGd9tCgOFwLbYCtgiHmoF7xdK2iV6JVajH2tdDhWfdZW0YosA1c9dxqRZzQ
crvL7NyJQWz7O4bUWAbmXm5H9trIHZJy/TlHhhflkqbPkNvGRW91/XmZZni/eBK5X42pWaAacdGx
S8JsMatICaMdjnSmXwgaDF5B6RI4mOAf0s4CFLp0no+xD5zePdXmIo8SBidHNtqLqyAjYrLCRiY5
uF9DZet0UaSx19z+bY/R7ZVMcuPIm7f9koOHwhG5hX9W4Cw4SACagYbmrCtjL7SVqCvGb0GL8Xub
jWfLQK3+89ftxUsiJ/SYCtINOASH18LKVDK0xl5ihBLq0vLOihWDqp+v8mATd3hRtNg5kYmF9PMP
LqrGG6gv51bf67VT4ztfB/0XjMVoC9IN8b9pRZV9bDIzF9FsoeVGP3Gehn050qgM01zpUCN9Y/jR
WXPShj2yn/cWvvK3U9KP2LL7hbB3UCJ6EWm97ZRRD85anCDmx+FV2mptEdwO3FunaoMgtq0FXTP+
Bfm2sYxRkIQnFobVuV1/rabE/x4w2bs3qIFvRtufPsxSEzawHcv+gnVDMYewvJ1PdjpAIYAGI41Q
h7UHutX0gbCVdqrPUYXU7Tu/GHU/wtKE8Qj8zuZ9KabiS9p3cxpZdmWO0ag3ax8ZrT/XG2mmlCFf
fHF2//Ibz8v8oTb2Y1LmbuimgIRDvfHrb0cezbPXDewsAZamE4ct7OqnMSDwy3YF/KTvKc28nTmX
bThrosUgaj6m4vScEUElSa8U1P6mNoz9xtO1dEf1xbB26z6jGOoi6r71jLK95uytKtGfzX0+aqgF
ZrmKS5W6HzEfab+ZzVRdKFEnKlrKiS6pXdTN3S/fhU3kiQEMUke8qAfv5zx3bd5AXQKv2ZlRACky
ZoBohGbbHWvAPw/wnNWbEQgYG4L8oWIWsS8Neidb931iTDvUcu29pvsTmMHx2A1/fnay1FbAc5Jt
gOSDgkzpUpN+4yxIbybUnUaXtNfGai9gSu1Uu0K8CxuedLHQsfr57XweVehMoBzHsBDdCQBbTx+0
I50yS+x52S9TsJ4XTfIjcCb9SGbAW/P83eXQ2nLWjZoB4/jpMu1ay342gmGfNFMRnHaBXLQd5uRr
sbOSZf5qOx34Yb1JrSZ0ZeB+HIWf69yHyQV92w1JEmfNXBrx6FS5GSJ8q9n41ludCA1jMrLdHLSO
uePwn23cbufuZvOVz6IpEXMORhldhlOsA+lZdVUwd/u0HOCjO+gQ7+oyWazTdcraIpoH2q0hAR9F
FDwD8jQSCY2vN21VYYSyrKWXR5Vjpp+7ZfS1qPXHzI+DuvUvgaGl9qmbdqBJvb4JwraYzBtdqS4N
x6nSyEKSPB13o9tXxS5JK3HtgiKumLikvowehN3jROnpdtH9VESb/Oo25zSSMraMxW1DMzGrz2KR
yXuw+uX16Kfu9y5R2ntQaXqB6FlrvPc6w/ikLOVr4dz7pcLOqaHG7obGcQEGm9NruzRMEMPOHLyt
Vd8kYVB4uRMtS+PN+yHrSsSMPW1tLiuUgpirrg1kllFo2HwjeUlB1rV+IN5Qf1X6fh0NeUXveoDz
sWb6h270SxEVrTUWyF6sVRWuwqmSUFhIbZx0bptVsLjMJI+ZBxrv7KkX1m4qzaE9rbJefbSczLpl
GCoR6NhQ36J3xzeupmVl6Kfsmg+JaDH/zlZz3XV2MGUbMayxTmTT1viB64Ub5/5c+aHtpPaPoE9c
BwEcZwFbZmephUvYYrwdJ0JsWIhJ/4gXi93vyUHSYMer0l+XjTY2aOob2CcZqynpi7hZIENvybXT
oWMCGSLqqCVE+XX5UgxFx03zNfZpprQFN612oB4bg5Y9LATjpCCx1J2fOPY3TbkScYzKE+crn/42
pt3Ck+l9krZpLYZLOiSrtW+H0boZx6BU5GB6Jtn16RRErjmbLkZbKvtRW419aTqTuGJ2iJKDVvri
qiQdfeenXUleGHj1GMvOp2uv50Z7168TPkbKKycuTRuSJiLYTUiLK2s8b7LC+VYAC2C4RfOPK6uC
1d6lebr8aPvCeW9Oo+shrW4aTKGku0zx5JHpR5im0nXEAicjSDW+Wk/B2QxVlMhUvxpdDZ66y8ie
s2PCxbqB0n5W+f4M8iUX7Q+zcZKvqP10X2ofhmE4UBVdDzS8rcjEe70H0G/0rwf3rTeml51ok5up
7bQfFExDEXWjGuoI4VXvfoI48CXPlWmc9EFpL3tztKrqonRtbvYk8v4OdpJTY1SX+dneVFkhwt4f
8zc1CNs88uzFv227brwXdFiuuTkJdAHeoTnS0T69b4JMeREkc60OJ9wzb9GeVzfLMuntSYNgMv+v
F4wytirDaiKFknMSrm2R39A+FGWkM98ywhpi/bchoNexW/CpdGK1JLwgRekkn/mYANelJjcs0inP
IuF03g7gn0tK7mjeO6ktqMY5eeGHljHIq9JqEejCWdPjrRyyTbxdBDyCofayNrSAo14Ek5l0Zwly
5OOeHRW8dVPbxyVsXpiN20bTp+HgmgwVBeJ3XkhrbLohFVr7kCc45eRPhnXhN+7yzqpyPZpyC2Lu
pC/2ebcGBu+skfnT+WBOLcxWSiAZIayaViEXOGEW57nDhea44jpx5VzHRV06GKqMuv0+yZLq2s26
weURNgZeXq40Th2a/ldN4ML88RiUkF4hXdPtBhuvAS2QNQA4JS5XRFBvOts01r3rtU53XmM314HU
0eCF9BOhNBJjkV1u9i28G/bkzvuG3Tbu11k29cmo8rammVX79WnR9iOwEVGB+Zyb4XNJF3+IMqaK
J36S2gTctkbPvRom59JXPZTs0uyMNzooJzeaqly9NroBTa8K48MTrCyJojWOeuIcT+RUYjSSTcaJ
447EzA6myE1f5OVdZmpTeuIIf073csxrcVIiXkUdRF5rnQhnCshR24zQlKei/coCM23LjPQE+mlg
vMcBo2Ai3WtkAj2ZWA1yVVuKCD1289Na4Rd60qvR008xeDWz0OEpFjwYAcdmDqrZCS2V+E0It1F+
rnyhI1WQ65Bjas9eP2NRjcvZWknz2sc8/sxSDPxDMXXNHFoWDPxd7qViOE0IxnpspsrTUFRrvPcp
CuBuGHBmve7ZdN6557Wajka4XZahmdflfSlUj1AXKkFfmHj3Fw36rQlYK6Onjdl65OHL2i5XSbBq
I3YwdUUM7xNnDr08hzqda3bdRQOa1GflnDhhQzVwojpPj9ZUXkI7Gq5Gnj5nEblcHpoYfg17p21H
bgGKD/h+pZtHJUNhdWWLOc1D0F7pl8HRKhU5/QgAnpFUfq4rp/3e0GKjgHOUk4e5rZNhkwdrbVzm
NVlwsiydEaat24h4WTztUlXIe9JUcbIvli3d1+vSTeKEQGnNcauZnGeZkWuhF+SYJKrK7oiXXT5f
OSofvlRNUjaR1XhiIZY6BWSpyWiTeAWnUYTNNDljzIYpg11ajfJ2ZfxwgqT04p9PmShOu56jI849
ktTbwincdSeKKTXOslrLvnr6aLdxO42GihhMidPGzdVOzqLZD6KFe2VbRWdE9dJWl9zLnDpMNEMT
iVVL28hEq+7NWkI3/WYvMw1WVUj3pu0d6z4LXBiu7lBO+q6UPprwNRerwtzguA51vyc8yMYd3hZ9
393LjoPuBDFBEFvWkCwUd4Td4T6dlM+ppNOXrRN9+WRYc3U/roZJdtD1i31TjNp0J/vvWbk38mr9
jhGz/2Uu15qMrqX7OycSdIYJjMAPtdFzu5jn5jD+xBjyulO+vJOqHD81aFqXYQdn96OYvfE79Qnp
Xesa7RQu5kB6Z6MSWL7f0pPrTC1adjKWGRKQAe5XYwiiHz5G70g1RYhgzFm0ziscGz0Q403fm96n
1nfk58IXg3oDxb++g/lbuJE/GF4fVonWv/HmQfxwZG1+Ni277aPUTpIfBDaO5sG0abvgolqlIb+n
fqfs2vhQ6JX3fuwWHSBMpaHIzuS/7OJZkILF7MYyOCOLcudd0RjzmbvyOoGi3d6eApoAaiMZjFE/
ld417llFGc5Zm8GeRCTrWm9KK40nTdZf2qRw7gv4eCTR+Rh80Bwzs2DxO9X9kATa27pf6tf5ZMw7
MRrFsquNvtrMC4S6raqmu1s6CSWrSpJ2vZlgpPFKiDl730wBSbuXFoaHYSFEwXBMEBTkGooFQnDd
FB+4YcV4PqKM8jFrNFFCaGi09s3a9YYWjzoNytgj3rchfSsOpLwQjnfSGgZ9S3QVUicuU2kKCpWh
yt/qk7s0HwZB0IiG3rLXuJh1oI5EAnmNkHjfRnXgLTKseFXf1H2vX0NJd3GW0CfCG5lXvYQtndAq
NDI8UkNf5cESFgHCfyFDOCc9NQNs3bB7m3sRMtBt1a6QfvoRw9jge8OMCdScN2drKMG+vS86Fxcc
6era1woHkpVMuszeTSanaCgEnai5t5M1NDNQMuHcpE0TagmPk+1Yp/W5I405wyditN5UCOSaJ4Or
xI9Z1orK2iySOMjnyoPiNW+1R24ZMsIlolVRj6amdj7hPyUQZfCzm9wrR5v4t2jzRxx8l/E08Fe5
7CqqQOwQdbdjII3HKMdMYGoOHUxXtXs3WUV92oHnvzR7KZe4sHLaxWsZFPtEmM2AkJzl/NhclklF
p9p3zhrVzN8BWnrteWVbaR8OmpfQmjHTKiqgGXy2rIadVEiPg6Tp1Ty8NfHsrU7TXpVB1E+OKGJj
XuePtSXVbQIEMY0KNWZDZE6yvRWB6NMIhKJ3V+crtqeqrlc39EueXySwsXZCW5P9J6kzHAMqVfm3
ZaOQ24NLSr+pqpz0Etn1Ttvp0jXynTW0GcZunMxWOAMLT+PSzfU01tZ05PasYtPnS4u1OhnNCsaC
6Y25wJcEKY8T1yuRo5hcRdc1zRtreoNuRD1djYPnftA8pGMiY5JEbV0X3ukoLTWEeuLTtUI7FsE6
+CELeFH6YJGTjp1+2g2lZX4pMQtRb7RhaP0ImaL6dbakXXMWFEv2piJPcENV1HYdUofKL8juyKve
wII8nNfGyaNAIxmN2NnQ1VbHVElUU2Y0JCwMkkO/W3Ky9rws3qO4VFqhGusAU8xBDVPoIrRcM4MI
hulE8rj9ExHgdBH5aTZmF2ZtBcsFmRFOCl5r+Gdl1+qg0Wo0VaMy9/r3pVGoH3VBRIynYuneTUyI
ritVkPPnKeXhRZ4MJbEDVgEWXW0js0ut1fo59Je+HfGHrApUscXMjpuzqelD1HfsW6jgQxYXrtNe
zTMeI6caacBJUTBB3DWjnnxdCu503JPaFZEvO/26VR1JozXpTb4b1aj1263x1DX95yaIZaHkEPpr
0FlhXlvcOGmZaUs+qTeKHGbmRaLHwxgc8JtjXBSCwHOejb1syEDS9pOn6VKcFRB3vvg6KgPxuqb9
GldBjSF3OS3oHJJByROp6H4iHJxgrikXb76v0Co4H0aH4nVc8cwK4YYhvqO3XZUQrvxqDKG2p68H
OJtXfta616bmE7KNLq303eJ3iRmOLtkzbdS88GiUiCxgLVW0UZD5AR2BddLv/LFHXs1sZ/m9y5k7
ncIQS/bNvAZJ7NZDfacGq9fjf1nZ2LTYh037YiuIm8Ikeey0WXeif7UuJXtXMYinPe+RssvJuvFa
Ok+pg6hahJIs9lrIKQRZSBM6tXluVvme7xwc06/c+ndP+8+A48E9IGpFuwi+89NOEX0uuxrMfELo
paRFO3IOufndnIw0A7QvkEeAah7Dhz5v9HlgOzbiCwQAujsHTbBSYd0mdUeCuMyLyKhyLfaAtkRI
bv8yywbYMAIlxEkmB0Tbg0afuQ7Omjhy2dsYT4SCPOpkRW33l7t62yqgtsFaM5s6tFsp86qelN3R
Tmy1dcfhvoar0fyyRM92Lfyz+SSjhnEISUgrb/IMWS90RWc3dCix90Ji17YO2jEZ1xeeEJLOoMJQ
Ad4sPA76hy4u46NvlrQpU0b7nCdkCG7jD0AHnWOKZ89bokycYaDT8IW49mwUrMAfTUbeLnvRjGRs
yg7eZlNWfv/VxitdUAAWPph7WuyH01JDjEtjLfW870f7NSqrLlnnwBzh198Ej/2ECraLVgON86fb
KV+UNraGPu11mMbgwiHE1fpyzIDh+SQMG2vsNmFWMkUnsD5dhdxiyFIsAvAJU/nrKs+qq74KynMj
cax91/jWEemOF6AQGw8EmPQmq4H03sE2WkVnrY6TTvvJxv/R4byq+pEszpo/asjihH7d2VGHvHfo
rBSpVX6du1SL/a96YzpQyqyN1WltM02An08vvJcjmWtqSqJVPp1OLW5eNfoXv/wQWQUdJRDsXLFx
KLlRmNCtUmsiPnkubPveG0iD8RX6+Rv5bI+ho8ooE4aGvmFbDiHN9H9L0aQjCvTJNL7OS8yFiMbO
CWVjGf18qWdbDKVOcMZMDB/EdA6XkrNs03Usq30nvSHqs1pcDbOY/txi/3U3/3d631z9eWoM//4f
/n7XtEuPO688+Ou/X4s7HPeaH/J/to/9///s6Yf+/Xa876Xq7397fdsOv+1V/f1WiqY+/MyTX8FK
f32T+FbePvnLDp9euVyr+355dw8rSD4sx3fe/sv/7Q9/u3/4LTdLe//H73fwH+X221K+1u9//ejs
+x+/b+qW//X41//1sze3FR876e/r2++3hx+4vx3kH79rrvEKWh1Wb0z4QN4Bn/j9t+n+7x9Rg/Aq
bEL9jBs3wHTdUKn/8bthvoL9bsOCQtILMN/2zg+NeviR8Yq5Pn5Gm/o1tTVjoL+/2pOn9c/T+61W
1VUjajn88fvh+8j2Bu1DTNl2OjjF7eePsGgLmvB163V5bOVaHg125+40YxxOnVl68aO78tfSj5d6
RrXZ1uLrgqR9oPboB2sZDEmMGZ3JuHMC7XVJFhkmie3GwbB8NYutGinKbLfBUvGya69Ksh98bWho
+Ms8btOGPMLb5mRSK5kz6fo2RB44rDR1MlXNvhqbPMafJaDtQDup9oshRN8daeSSVoSbtRVd+2Z9
XZfSuv75pR3mU1wZGQBBGdDYZhNyAJ/ycN8JioTlV80o9xIpisiYh2ZnOn0XWkD9wlIFbriqytn/
fOXDTf7nysTn7RVjhLz9/NHzQ1EKkBHsNeTI6nQHf4/UWbePGT0/SD08ThhZBhw40oQoJfOnQxgO
PQdDqCAQ8eTkYx/3jt7uCpWpWA8A5kEis/rYzP2kRB06Te7AgaRfFpR0uilfvMgoNPc9865zbynM
E+Z89GScsrF+ZJMvrhkiyjo0mFOpWIxNSjtSqfxi9o38a97PXgzclcKFYZh1YTEYOlOTM396uI3/
iWKPoxgJxU+imCKGlap9Gsf4yD9xDFcahtcAEfUHKuPTOLZxTCgleD2YH/0Tx9xXvC2k4px34KrA
CPwTx5xX8De8DR5NXQAR65fi2GFyxBEHGA7YLkprZPyHiBq3pdpZrFHFc2V8SnpzDRtksONpZpjK
UODIKf7w657sB5YDvIGeJUIezwkBAJ/puRWmjHsCGL1nx5c7wsL0NcWG6nydBqhKDNcxAXFSL/uO
X0hbn7a9ZZzpxSr10DWEnoXCU+aX3ixp0NWJ9g4hADp4ubHY12atTCuuLacsopxLPgFu05/QkdD3
ZdL5AP06JpwL/ayyNM2bDChPG81IL4tgBI47V/rZsqzzELlOIlW8OB7jeHfJUlD1CxMlvACL6ynL
fHrGwZgfCYcPPn+HtwfTS/CkMLd4KJx5j6OSliATWTPZjRkXdl/rvmo/uBPH487VwC6ZHWdO6M6j
h9x/rX3lT3a6N+2S7rZWy4CpXZ4xbF9zboE363XoFS4NkGBo0g95W9HCwWRliCCJQpJZ69UIXSpo
Rm35qJijMzDfGY1rfB/GMc/3itBL3y5f6K7kThfK2j2ddQkswMMa9kIXDManxdIuG9CF+9Vb+U3e
ZJbMyCojvbbSrPjMjCVcEyQwjpyJz0xseW+3+g4+Dh62FlKET+/UioFtCxhxYFa/+uE4lkbo0Fmu
8ETC+A8Z97y9RCtJOzEYXkoDueZVpTuZIdJkCsO8qI15fi8n3TmhRwUKYgBCoRf6RyBk6Uk1zOXu
UVB44RB/Ji3IFwZaiHozwlH4lh96fZSpN7WFWcq4rhPaeKufnI5z8Fn0CcMkG7ky7Gno4s56Ftdi
lXDPEOspi348Up08O/i270HmxNTQ25L2g1dMls4qCieV8SqltXO0xGJMORzLWZ7VQA+Xu8ldAgsl
hzukU+Z51/llkcsYFQ0G6Dgoxz6oCkoDe4gGac2nASXbbmMuhMhnJ+ewa02clREEMMqkOXb3n4e5
TTYLJCQipRgL6ITTxxsLmEftmQ18Fabw3aXZlO0ZaB5zijJnmsIkm6prHWNUc1dXNHZzcz1fsJ6/
UEVfv/VMeWKN/lrvc357Fk5jnbyeVN8d4/1s7+zT3Q/uGvo2fCyAlOS2T7/kLOlu94k+xOvkmnEZ
iNerUZ9Ld9LPlf9WrtL887b85/R+dHpz4DzaqVuN87QIEbfVrbh7cno/fOSv49tzXwEDNtmzqOH9
dUb/VYZ4/qutLAHsiPkGrgRbjPq7DPEpQ6Co8LJ57Hbi+T/Ht/fqoVTeSpGN3+QHv1KGgEo+eGlI
YEH3mpT4yMLxih+82aak3RS0Rr5fDR2JC5iD4hbzKWsIJ/yOAaU2dbttwMB412B7yaRqwL82xgVg
XMJSZ1gWAUdGRrKqhpYGsGbY+AHRcybfz7xLOo9WRT95GxjNFmAw5ZbaqSdK+PiTGhf854I1CROw
+2a0gFD71Eo0Wnf4EpxnSVa9W8rcaiNKaURL3NQvAbxhUWFzntpQhUpwH3VoohmW7lYP1E4oUsf6
WCFpuR3jtnVZJmbzuSs5e+lJunxB00re+mVT0+4voPmhqKuC/KRzBuNqmPQqOM2sav7o+hoDbNBR
awcoSldVVHWTDWpgWLDXtDX/TcM4dI5H05jvUyOYW1KDav5g5PBiZ6Moq0jHlOaMv3K4mUhQfUJv
1vwG0ADyDjWpuFWm209hZxYpZNDUMcVOKnPOd8aq9I+0tuxPxSAqcQp+Kvjmia67sJmbezuY7Vob
YfPY2bT78zKP1eprN4YDXC6CDV58DjzXns5q8GAAdlTGwxksP//ceoMGIGFDXYRMCAYTsEuS4Hku
aZ9GcCu0rwwERyNMBJiuPU0Mf0eB4d02munDC9SE/MzgKLvbqkc/bNw2eWvCZxa4M5u9FaPjLL+C
D7AsQMQmRI+WA229hHmSf9bAokaDO/pjLDCcUVHWSGem7tDE197W2iLUKmewQQgF1v3YqVlEcO7m
BnRen++HwRGfRzOxyp2bamak2QAlwjkx8Zq3gfIBGtGCKYnGJNu0xdVoX7sDc3eMCLLp3F5s9HdZ
AET5kV7PVjo/DrngWiFY0lZnp9IXOATs5s3APJTJ2p42dL0TPMSQjW3uZcD46lFceSED2GrZJ0ux
PWl5A13fbI44e59G91KJMmU4lu/BB11p3prHpTehlOr02g6o1AIoToyXLX+8MnJ9+vPY/0+ofxTq
USJ49EiehforWkTNb+/EXfO45fTwob9rNeeVSX/Y2eKpw/84pBF/95y8VzSqN0Epz/y7jHsU7NHU
QjuGtqTDzqHL8XfPyXtFE4pxO5IO+tYx8n4l2D/ojz1+hegl2xxCGzOFjisR/+krVIsxhRo8VMB1
XW0H4H6K7QHMJpNgVF4Q6CvjDsH788X03vu6AjpS1LvWyjOqnVVHvMQVhG5aK5n0SZpzzb90y+zb
wuz7PEMzLuJouDAU1AShjcHblAL0vCsXeSQbO8xzyG9QjqPeRULXhtJ2MEWbWtsQiSEq+JBYbuHT
OsRVIq6cSh8iRHdAN+TGFD561C/svsONzg4nuSIBRE6bWvuQcwNaEWjJQqsnafUitoLyBx5GXwO9
+lXtjcOFDpI4FcyroJ+T7jjevvY5UAO/Cm5+fjGHOfy2Blejb90rotZh80oqS9SZ5MhkZI0/8DRM
MTiD9shjelaysAzRGoMNnXcXbamDS6HzB62krVAv8lUQp2V50VTBp0Q4mPr0n8defeixfvIKmEz5
alxX/nz18+s8zNofvgAN2z8dIJ/xb91mNII2B1sUFM1lCT7qNTlwFxYj0OdxAnj88+WMLQQ/3l8P
6zEqQhuWEQA+cU/3F6ATCwL9BudX3RI1nfiWYWgAi8hfw6T03tYBdVrv2Ndg5H6Mbvf+5+tDC3z+
BTDUwg+HLb6J6xz0Q6161uzVxrJUBO0558SbUlvNne3mP1LVrtcAD64B0tUn1dha4f9j78xy5May
LTuVnACFS162vyTNzPtG3silH8JdkrO/7NvRvL9CjSMnVoueoQi5SxmCCnhAPVQCiUREKCzMjHbb
c/Zeu3WKJ2wAzwDEz2qjz/ykrLswX4AIVWJN9ug/zavBdC+aFOmDU565mn2xZvmz6MwLlbqIChZU
F8ukoX4ZEN3ouRWdlDT6rnJdr30YC1/GQkuDVvB/SySvV5lLX63pjaU3n/LIvu1c87pqrWtX8M6m
Q5VBTgW1k+zJ4bDiN2vLBZ13m3rEyNvHIHQeNrNybiegHX4969fmED+R7yt9bxAf3SXz/HH7Iys3
rBsRzf2OFMDWLxK3PbK72QiSjLcqOlUHJlLEEFziem22lRvCZ+38eizP0sy4zjoOPC/fzMjM8wXN
2qnZbGteqgH51CYoVU6Tn6d594ALiG+FrosK91oG0zy5oYapbAfB7qKRU4l0xf6oOZ360HNGCdH/
ekGFZZUDCeo1Kx8l36jzDgaFbF815ZNdOBfz6F5YWV8d5R2l8yIfvP1iubf2doRlDV/P3docAydJ
YBrIOMU6iSyenedCt5T0jcUj7FjD1r468rrOy6d8kfdGahih53QPUZkUu9LhI+ipWu623zVy1FnW
O65P/FtyOXjRDhmMHgy123GrLkU41qa2M5NW+ma3esG8PeSXxzibcK0yF4NS0sfLnQMUBK8LD2FB
obJXuvIOSyK8wE2dC2DQ3sFql+UAdsfFTJg+mQqlusz7eg80xfVj9N27TsOXNHVyPaoq67oqbOu0
chkKSKms04nHkNCB2LeYLXbZ6i3nUUwRpNFkHlqcsYOo5G8jxRbXNMWzO9UPRuIcv3x2yijqIJRz
rMp1DNCRPE6j8WxH2i10gHqfoO1BMs6XHJvk2V7ilWjayQDRtuBS0J3x65CO/c4FvHlERud1aROp
5RKEukslnzv30nXvRd0DsiERWpmdc9j1Zp+o9C7UkcL4XpLGe5mp5aA6pqCj+ofVYgBoVvqsxSbh
cUv70M9OvptddD+TVtSBgxoHV+zM9uqlNb0U/drTET6nI59MyxpeHamzbdKIkf/whJs24D4l8ctb
13gCWn8ZZeKP0EF9M4n4Tw8UTZYyf7ZGJlmxlk9YUS6SST83oumyEd5tSSPAz3EjnDeSAY/Nxjuk
kdH5w2RerxFhlE03u7A17AulsI+pInWo73kX+iKv8Ql2vmHHT9LjwSyVzntE7QOZj2cc9B80jSe1
OOkHbiP0MSZ+MH3laxqk9d5mpC6cJ06y+GYOHdYatynqrJ9HuMPB7Lq3Yl0xBJfaLXlgM8Jr91bG
NEi74knFTFkcprddopNxzuLb904eNl37kJXGdZvWTFqEX2jCGfgiwlYACZCGpoaG05gsBKj4IKTJ
krE67XxSp/18MpekWZS2xo0mFr1PKGhygZZvjQJ8lxkeBX4aq+NDCjiX52LlM02FyxStiyert/kG
JZpVPyVYQGsaxIxjVX4u1+Q4N10SHGtmfJe1D62TwDAYHtqyfUDit3Hi4LI7dsui7DBO3ITPXbnJ
c5FiW3yZp1rt3JaFWA9Dxk0rRr0UtFVbHWHbYlYgmg3RRhiBO2q385IzuDTvxMuLeu/CHH0P2qC4
H50IlZSIsuVQeNFXwUUzNGap7TSTV0XCuC7yUvpsmdFjR6aNb23HvsjblsZm1s+kg8gVJa+lH2Q3
ERlhOdOl3vNbrvEwX7mSRRCdbb5rudEcm4oO09QytInb6hafH0U7ilN03kWrPS5znFxJtzSgclXV
0WCw4OdW9WCnymTaUCk8MzEI78l2Mt7raxptA3ppT0dnYaWVuUaaVEI+JgkbFq/UB+2oNPnImIqW
Q4woZNcuIyt9Ka/bhCD0dR7GoM9hbHLbzboPbZEkl7mmip3VWo+oIfLQ1MsunLzODdEPi4cZdsUp
btQambuoP+qaOx9cFS3nWkFFDjNS8tTFWv4+Fdqj3qDjCzDo8PtlAs4IWmJtZ0y6sRunxvxS1zmW
PV2OQR4zWcYCARpwsmI3o9wOMWS6e6cZxcOUFU/zzPa8LU7QQOYTyYZNITRjp2ofXrZFzq3Xy9RS
euyyOujEti/mUXuKHBZNq2uRLsg4VA7ToGbBkNzqQ6O02lNT77Wg66ZLa+zTT5ViBX9ZI/LUvhBd
rW40lT3FRR2d1DFGn74y0j1L/LanFLdkjhR+ZjtorlmP55XqTV6lz0NtXNVyOG8r57OZFB+Vk5/m
SM9pCHNK6GY8D5UiBDwbhYEsnwlnsMTthzReOHQUCK0wdfgyL5fTuRH52TI7XFQitw0rQXGHSXds
5ONN1o3l3ijEEPazNV9B0qWHPnXziYKxEnCifHDV9jUpcvCmzMcib9ZPQ+ohSEieUnzVft6mz5tO
I9CbbdJuB4yX4wJq8IfFzp8IJqnZszpq3O74K5bx274152Lgp1zjSWExERls57jvusey5Kqn5jXZ
FQSd7GxHu514JxbN7HlKWyNYU/B0hpDpL06o9nbDe3VCtQGDoZdClyU4mr89IFIsQx2rx0gAnfEy
SZ2w75MTaY7XUY5ZqtZpt8RQGHzRFiHnkXO71+51p3nIoO06uaIIZLKfr6bkyAbcQLQNEthmn7Xr
TUyZx4+5uAVJ1x1HvfhMc05D2at94LZ7Y9XtaaO79b6ZrZNEi+/0bviSGcWRHjuxv51DxyJ6rtus
D5IyPcFsyjGtGOcLS+vzk3JhLquIhZuC6fG0nd0n6mD+NuaszLyQilUnk5vvtmCF7Pr8cnFru/Bb
JLgBPVBOjRTEg3Tq1mByl9Iv63wOttSc3aAZv4Bc/nBBfekqGZxX6LyAunrTI6lqp7a71NVC2+AQ
ghSIQ5puH69O/JzVrJ5srM9/f/R/Yfy9+WGhaoIVowDBkHrbzzIGqfomKrRQbU+KH8cE8snRViYe
SIxu/Ti4znGTsauUhXkYI/diO04Ss+j6Ja3LAI00B3habcF2ZhITR6DtV245DCwyf4JEm4clawgW
s+MlHcMOkfRxZRTPTd0+yJqTzrByr8nkNclIHmo/dLxpSlTdtu0bSVrsxp72qsnRcTtuaisnh5JD
eCeYndgv811XsAYko+g5tXFpeTnTjW3tBavh3rodU0Rjf8rzVjvSJ37tTlkX9cq/yUXqYc707raC
tE0S37S1LGP25DViG//XzsidK57YGKZFaLt5ThAJel3rocOvWVhxjKEpZ1fwvEXbDna0UPjSgz3l
tFH0a5k2D5iQ+h2H5+gkhuX36eXn+2+ort1WJf97q916pf76t6qw7eP8KRL7f0PhxY3ku4H+Q8nt
5hH11D9O077v/vH1Hxdfx7R7XXvj1d9qbyi3tuYXmfZcAjcW81+1N+Md3HhShMn2cYQO+uGvRovz
ztQRg6GMApMnxRZ591ftDUUDf4jeYKuaid9qtBg/1CJ4dyS+G+KC3oX9Niwiq9NFT91YhOCesnO7
MvP3UklCuDBwGVcZdiYSK6rkxKpSPd5Jqxo7P+tIlvXhHSu6MVoP4Dia9M/VkKR7QY/hPl0WAuY2
tMKFAU6b4W2sDUubVWqnYE4+ufE4P0F3sVFlkU4RoKduv4JhG8LvfpSfFMd+6NYivaWUv2G7wHXS
eNy+/Hf7mWejHlJE4YYx1thH3D3686zb2lmGbiX1PY0GvO8p/VgDwnnjUdDScaGt6cPajMcmxKU/
goj/G+bT/1xxJJq3736lH6bO7QYxYdIEdCer17Nme+G39qT+DpowoOStTEdjYutBfmtPGu9QSMLL
M2jyIwXefvQ/KtYGUkibf3vzMTCSOc38OWv4I8ivKGO4rZOhtdGof0Ml+facZKHx2QJjwdAxdzmw
vB5Xi7YQstxzeTKmvL9fShOOJZWf0C7M3O/69HmEB3sv9erxu0f1kwH9ttr78r5IroSJwHAzbLx+
33Vx1ITTF24vwv1wxGPyPuPoH6RCDb9tZ+A7wn7bhP/bw36b2sOjHMZxhBFcuDGmn5ICAQb29RdT
dPvE358Ptm8ELpo9n7MJPpA33aOuM53S1jcSseuUu74rJwLA9fyIe53CczuXZ1oV7Qzz0HbTb+dZ
0W8E0WUi9CfzjhbW66dpoe9e3YL3ntHX75zEPGu19RxjGNGpbarv2tr81QH7Jz8gZ2tWIg7ayOit
N19XEmKD86yI91PUpEGkhOTxZrDvGiv5BcLvJ0+WPHek8gh5aeO/jQL3vKTGoa9xa+7q9MqIZkGS
o0qPI4u7j4bE1srFqYsg/Kjo6YH+/UD9MTqXZ0sa2PYtgXWixXv9bG2ty3lvi0vSWLlkhTnrgZ68
9EvgLcDt9TaUxupgGViGfZqt3DH6UQt1d0I1Q6PYMniRSH+VS/Ozx08Fmg4t43rD6r7+VKtuJR0F
QgqGZuHt7WYtiB6hJEwGa7P//SdAc2zruLEDUQh40w3Sm2xKCzNN9mPsVafVGFlPSeUWn9TYWDBb
xBh69hTUIlPHQ36mNSi4gAVkuxTEBoyXnrK4Hum/Cmf/Yb9ntpGICmUMAD1KpE3K/v2WSDOqjvtu
09fNkk28LZwSGuziVmFae3rlI29ybzny6hdyXCUu6WlJAkzHCyEHcjqZjEn7MNgzrwJvmIREHa9B
rFSN+mhAqK2kE4V9GYd47cyzNNaeypw+f5Ik3IrImC2OMnuybiiAs9f+4om/vd6gqcJQxrjbotRo
dLxZHXOnSmzOAtqu5Vawt/D/nUIBKLlqV2IWQVQl4nmOKpysWHTnEHpANAOzGg0f6gOZaC3n7/Ny
1tj267H2PqAcsZewieMEgzAx6L/oQ71I416vfWxe8HmZn6yxhHa//imgLltLNVsRdcyoCvs2G5qg
UgoHrdVi5Ewq/X1XJHrF4quG8xWV1lWGK4W8lyXCLw+vCsmiKXscprOBkGDKO0QvE3J2amOeRsCa
AQGE9JL4Br7mdJU2IrluucCkvlbNDkif3LriHlq8TwsriAu1jyFU9BCRevPQJJ1xQiPNep/akTsH
ejdTCtEXamUoLO9yhDt3GYqgz73ZD3t9aH+lK3jbDCTehnoAGzVcdyoD5pu5KkdrtGJpRrtIpuNd
US/ioNzG+sX+8/N3cSl60Mt20fS9/g3qNckizRPRzotdqmrG8rWqbfcXq+GPx4VNSsV32WR6BNls
y9J3x1CNou/aWFO00ye7p/6+Og+tIUs/jlWB1IQ6w1BPbbC0yjj++znxk3fe4KqISen96dS9X79z
1vXekhqdtxstmeXAjfIgmXLENm2n/Ni5m+I2uddc9auIzRfa8+uxva0xDG9OEFju3sq32sROtSST
3k5WAryYnN3oXo5t9wgBIjd9EG9aWOpC24OEKin20u46qqhqW8GQGXVHBd2pz5JcLF+4bJw1EyVP
AxVx70O2aW8jI9NOx8SRtxs7o4RyoJL3Gqn3n1FxmZey9rKrefhlht+PW+q/Fk6E7dzJGJyvn+Zc
E3FT18LbJbU37s3J9W5oZr7v8p4FHiz1HnH7BXXP5ODB2PzFIPr5I2XC2dTI8OdsIo7vR1GOsIyI
ktbbVXk9HPrWTIJIIysF1ZVzyPJmvCyw4fn1QjNPyyp2WN3K92sh5FVpRMuuUe597kQVxu9oDU1j
RaArHGTolWnv8KM3QdlORliL+mssLSgsZftYAIG66A35K8H8Dz14ZjezgbVamkiGwK+//jLxPOtj
MjrOrokN5/3KcuJHppeeJmWv93Q4KTZSV/KOU+Iow8JqvOO5bKurqO1+GRS57XhvhirxKOiuOVjz
A70tes4Kv32aV8yRFm98LYb2cRxg9Nhy6I7dVdcunQSVSWNCW6Jrs/FynDNdtv37v5+rP9xWt2fC
EXjDAtp0698OL49fk4Zcwgdp2jME/8fraoljPGTpGSc0oNoUAwJwImdLp5lHsqY3qxPFGtapYf1i
sP1kpEtGOION6gCq/TfLYgIurtQ42O2A2Mk7FO/uuc1MPe101aA1jh28BzoJdP1ySge5+QW68CeL
MsHNlDfYzxEevb1eVQ1ktKzh3Wcvis6jznP3sjTbf50X/nMZ/146ttWU/r3Jh6bGY9p+fVW72l7x
rXblvttiiznGYmn5Q+77TTfmvoMev9WhTKLSXouEjXcIg6kp/XXV/rN2ZbyjosV1j2s9c58X/84t
/AfXDZd8zIqb2goHHff6N2dZmE0ZJ9dSh1vY6x8SG2Xs3JszNj8K/5gD4aOidlgDMsebe05h4qY1
zei4S2331PIaeDdifYgmk/5nk7tDIPQuomgh4CmhFJ5KKIlwGCdLJvsOOFIwpuuwW5XoP5tGbt8N
Q4wEeaID/jEvlHsOJd7+qqVxVvh4cprjeTbwQs+5a59PMNb2i4s0eRnKZL9Jsxt/qqboo9Pp6813
v+FPqgRvN/3tsbA9cNAHdkH98M05uC1iLjqRAUZxbCJkubIKCzXWO6uTQI1iVR13lKB3Jfi2w8s7
/2dKvZpS7FX/fkoFbA///F+Pr7WY257y15zigsL2TYIFsdiWzXT7Nqe8d5Ra+McSAodAJsV4/qbF
ZE5tAxRPncGyTGXsz8qWTtELDoDgss36jxPH+J059XIx/343BFxBo0bnxEiFZ9ubX2/MC6hzVC74
NOjoaF8ohCYXeQsV6HSsW0EPwrDDynbUvsZhB+hUfFxdIzsdu9nx6OE2kJZiyGDcJ3Vvl4LVvE41
ew5WnWKEb04dMDGz7tqbWB8hFasItsmYVc6RnnhdcaT0QD6Po0iPV8WFGYh8hZaoTHdjxvn2HKbZ
aU6nHk1Nun50zQbJp+VNnbMT3Ro6biKPTMipVlCYk2RmjmSqhTA12yRYxpY6Tx8Nv2ipbYeu148L
2TjLGao6yjk8s9ePC+txFglQY6E2FCfgp6dgGu17gahj08HU/xdq58v6q7rp269fe3zzf9tw+Z9b
Qwbs/ndz7DAsj+rx+13r5QV/zDDLpkCMM4uqE6mvr9XOmO/xiLFd4TrfzlgsjX/MMJwttGlwdTGT
qJhxFvxrhr3jBUw+7K4cv/mX3N+ZYWhZX48ZGhugHpiyxIHjvSH64vWY2QqSdq7GJEjmsdT9lLgT
FXR5ZdZBO9uRh+QiWz+B5jPvVtiUha9cD/S7tTaQaae5H2+mFCQ3BZhcfgJfkl4J/FXIEsEQ3i4Q
5r5Ma+0ZpAupk0ZE9fupiLn8ISiidlBpzXwq6agLP5Zj/L6C7uMEmlrz62HorTPdjJwm9ObWup9z
XHykw6gKqBWeeStwsCwUiBbw2pALE4ubKRYbEgl790Mnhv6CWO5Uht0U6f1e9DHfyInQIqIJjdB0
K1mixpmF89gij7xuaiKSYfjK/GvcJWvit6CogZ7OJC8g0OktX2u77rEVyVxwOS7j0bdspJkHTSnn
tDEiKw4R6/RxWBel3fsteZL5TjcqVw/tSY8/9l08nI99XOR+5HqL6Y/Yca8TXaXmwU6m7qQULlqv
shy1y3ZNzWLfOX0W49vxsOHkzkD5rRw86GJKwsHcfpfSOq5XYRzFMUDUiykmxxhk7Ox81K0+Am3o
EAMTRl3uJcfapPCUDsDMwF/xNzFlxjG1AqBpXXLAieEd1baTW8dgxG5yCoTvtcyMYRd0ckCDWPT6
e5SYMdp3GhHnJp8PUUvvWEMQS2e9i9vIMX1bJO6xsOEe+pnTuOh6NIiZvmYmRhbwDMGvFqXmPdnt
LJOgtq3+SUea0qNl0evxyBCldWP16ZL6GIvG2wm5xejrZrfs6xgcKXfFzA2MwTpJgY7tJoJ3qQJh
zDofy8kCDNhPjGMUnfqzq0nETtHizMofGlSFPG2CrnwxkYntEyJkNkGftVTUnHHEOlUtmrjMBnP5
IqnJQqK0qc5Vq7i022VtDpEyZA3hLxrLoJ6KpNnleYFm0QA9x0/WLIiY7QncGt7uBWaV242fRuIP
PjmqSuJgGay48dVirkeFbZemv1rT+Spg97NXqFZDbJG5oObWtv2UTRROcJgBnKiMEfKcmffmrqH7
Ax2wL8B/LZEDzClODHNXNiUNTduo6vaJLlBxEa1go3dr4nTHyIUwLbgIK8hbwCVnHRxjBKgl7IHG
idFZp3omy2gX13V9a4pSuoFKsQL5mWE3KoA3qUSwwEFcDxWs/+vWW8rsGN2Mt5AJUUgdjcLqPtU4
nEniNVPd8L0RZ/PFDPd0wO68onPTtxQmEQ/Fl153u/a09ZzkDMmJJNZJzLM46Ha94OmScCECZEmo
PBcgZc+iVMlXnLzRAynB6yMVQlTAhmbbHxWsLn47YdYfAXXWGoxOgghCsYkWYIEDh0cRDdgXLXUy
37rGiMdoyo3xYqyTBA3gqg+frDmTj0T9LFqYZEkGHXJS+aVCfvXoDLRfwhlR0BcHpZrjUw7tbtO1
dPpjWK4bAqTrmxsUyPo1YwzJjG3UFIrWvsqzXdRlYxO4i4f3bOaqfE/uTKqCHg0zFoJGGPF+4AgR
71Rl1MNpb1LlPhlEPc0XI2ha5KGTg8wimsehP7Erj8exnSuKAPlgkgQDOrAy0Iq1tW+rJiF8we/r
Br9MaGYZixxcYtx2eapNp5MQVX5hASN3qEB3Ig3HPncWkJ5JbF7qRLE9aRkuHCT3SeQesK7Ym6JK
6Flo2f08XzaWW2VHjcTJcVZZbaXCxa6tq6HQlv6aDDyxBman0iiMFoy2703YX8ZJmyyVONGadI5O
WngisIrW1NYHwzdRh6PKdkqVahTc9LTbdcsg7hxsuG24rIumBcp0JhGAkWJ8JwnYwQvD5bx0Tx5K
X3zNixy0JsdOd6I/Z4wIzxpy6w45qn1WiaUwP7hJ6V51jEWIvgavD8vZ0J+IO6bwz7wnYynit4I/
D/md9k7Z3048m5UaQqOQ2zXE0+4J/9vQrEuSXFgiB3KtovUhzaArB/bqZbiFhacfgDpCic8Wl8L2
NFX157iP189Wl7eXVZNnn+qGknZCB+BDxIT+DG42QVLVezOOAntxWniJq/PFmabhTlpxJXymW9kH
kuCMDERjlKBdFBmKPpJrIIIZKGE/SKzs1andUuMIekDN867p225nuM1askuw5AzTmkif3BNWm+2e
uobZAr0/GD0M/OyXdnaGZm64MWxlLkdTV1v3UIaLKYC3utwZNRj5YMzJMfC7JjZHX06TAgTRg5bZ
52VbrggMXR5g065xc6Kn8Zz7NuBE7pCjkYLuTWZnCoaoGe6FPQNy1xBERJjuh5RQtNWluTVMMrtL
HQLSgsXxGoAH3KZ7touMd828KD9bvZLvw3oM7MeKV4ZZWhmfjMGsU0r+OvZbPO/FuM/Qbn6yY6t8
dmIgMxAw7brda4PMPqqqmu8tI7MGv46E/dS7dX8rDZp8SPNmlKbkDXjs4nPffUae6x2PcB2+uOmS
X3nNULFgmKOhAMl0sFLrxCquCVnLqvnAbuspcarKOrofsgj/Shf3UGPXXvOe86pcnkcRe8+6WQtW
p9K8SNGVVj6Yy+7SUlp5VEdLdd6Vc/9A+4COFQTX6jbtAETAPM9E4w8EKB6npC45R642SitQ6DrP
6KLEtMdSEKk7RyhjCFGD90dR5MgBKyx+0yChj6SQ90rxBbL/uoRznZjVEXCNiOJrFhfHYh49iBrI
TW5dOZi3qiL0YG8sGfrqSXBzCChfc+aaM/e277AGwOvIkbg5NcTPAI+GeBDKHh88oYAaxHaLCFV1
lCuBrlkrngpPH8JuoE6Z2qkLV7gusovBjIvxoiyRONNrKOM7dhSB4xe0/r3jNMAB5NxF+wRfCahi
QJtmuBB6jLjHGRYS3yiIajulWvuul0p0B5wM5qYEJzZNyiS/XTNRX9HFS2PyeTRBrT7OizMW9eSx
98zxCzTS+Aun2eWpGLLqk7uSmISXd/vpZLoafEqHnzpgzgNs1uu6Y5rbUX+VOlFyB6HCjeD/cRzb
BEaCtp2W57dTNgALpa9pf1yGbD1VMcj+vSUnzzup8QnbuMWiXqe0E5FpJLJYv2/gP13F3lKVR1Vd
zF8oWSVdKNk7TvVomJIQaIs+Bm08oLhPosY57oeMXmBPyODJtK4ZRPous09WFZcrqVxSjn6XdE5M
janDWbMYo6DzFsNVd+XI2rgiKtqt3N7jfQwYlP5KNesPnBHIAhkqDomh23jdB/DoJKuioAKVW8dt
Dlu4BxXvyzTVsiNcGmiGNTMynFC1q/d+UWBdfEya062ZNcmHSnqgXbRSRS3VPSP5oLRl+uqCE49D
lXN08pVuIbrP0cCf5maZXA/gQho/niaE+XVGi5c9Pr5A4N4StyHqBZ6tolRFpAVZBb5bJ97F6uhk
hGRMMyUH7UEqzZFHmSZXPaiGSZ1oU94kwWgt1jH4ZRqBY1azwGKggbMDtftylAafYeJ+3/rjoseG
P8lJ5oE3JCL2/1N0ekucQzDydxfim02OuBu6HoLe0H1/MX554bfSk4HXF/rpJj5B2w3d8K/Sk3xH
IBHwIlQRW7sOUeG3i7HuwHx4ufVCGYFvtEVg/SVF3OhfXIz/QD7ov3Mx/kGagJZqE9XpsOwAqaKc
eH0vLlOSFTKlU85tIoe9CjPL/BjPcX+kPFwRHcmQ6cki2/RDMW1FHiBiBldA2LWoF6F0B81kPuBR
yPbR6uAQiMtDW3RX+iT8fqi00HWqG7z64iCz6bqaVq4j2RL8ZzC+HYyowv5uMLLtF1/7nrts/8//
+seX9B8valnNf4Rk+M//XXwtl+8H6Mt/7K8BChpLQCTBRk07bqucfKuNopV1kGNSGH8Zutt8+FYb
xcK+yYw2gyneA5zQ3w9Ql66+vsl9qIdTW/2dASrf9qUYoMh0DXQmfAhYmm9qox2BkI420CMlI8gM
xwzI/RZ+x1/dyQb/XmwcAIJ89bLo1k7LAgJ+ihgFsbczgOICoX8bnbmt6wF89vDQbEu8J4/VkhE/
MvT3PdKcIC+rcw/8tKPhA4Dsq4JxjIYwW1FLgesfD87scLHN5na3QJI4FWt+kkfal98fxv8/FBql
8GAX/E05/2VlPX9k7H59hQD944XfBi7LJ8Q6y0FeRIGeMfjXwJXvoHiBi6KCSLlvG4J/Dlz3HWhl
RIDoM1AF8LK/Bi5/JFimBZX4rUdg/c641ZkAr4rU6F030Rdqcdpl1KnfKAf6qkqQDJkynEqgVa1u
j75nNfdWSoZUfd/jDvOjSt0OipypmjjcIC+gz9YDYS2anX1gz5kC006W8Lsn+ZM+1Yv54/viOZ9r
Ez65ksaGwV+9+VxT0QBzs0YJpRNaVd+N6shqxelQLE9JUxMfUESftJ4AyaRYr+q6vcqVM/hmUd0v
5JgcO8XBKdCRtLV7p+ut8Ce4ntg1zr14Lc6cuBBb/I7lK66o6xp1IehsfHQECQZtK7N9GOegeghp
qAHKIfXEBnYwcADaLkkUWHAWZILiFIlQ8a8v/p822XdtMn3rXv37NtnNwNUJXO73W8HLS/6YUZaE
asuRBIU1s2Cj2fw5oyzmBoIiDgk2mo1/Ver/2ApspiFTZtNQMLKEZTK3v51VoEsyBZkG6BocaBm/
M6MYoK+nFKCNjabClLIk2wsF2NdnldgwWjvT8YqvdapTrUXM2u/phAEmLQqb1DNXL+pLuxIEv5XD
PH0oMdadWjHxbX6XZ1l0ZGZ6fI+wgut+l3ZqxVtb5HiOZ73clyUwyQCFfKN2GeVZfIlJafnJVGh7
1TZ6SnVqgoaqrTSxy8IZ5MF1uhQAlFOKmexnqzxdoOU9mvNAJduijjggrHWSgcQaPJAhkWuEy8qF
snPAdpUQopcO9aW3uKIKljquzB2X7/agwLJzz0g7Ipygx/VN2NuUb4NVKx0nKNzWfKIsM/fhVK2J
vh9sO4dA1zmD5o9iKagaEh2SX4N+WD2fJJml3LluV3i+rDKProK0V2KXAHJ9pgab3EMwmNa9aHvy
a/Rk9q7NeCa6h0b7XWRN3V0rNz6W58byQzvEyXvy+Wbdb/qh3A2S8I2AgMgx2Wl5pC4z5bYUC9qR
oBmXciDBV3Maucd17MyPrZdlHyrAOJ/SVBHmMmbJbAeaZxOFQ9BpOoQ0UMaKMJZVBvqitefeOhms
eXH0fjJm50NFgRU9XZYXt1RpkhIcRDrccl3erv7IjS6aJKbKLHsXFmIhxusCu3KL/2ssD0jI9PRI
lTYXxTmrqdBUxnDSjgX1HMNTGuHdOaQp7pK63ZybruauQSpbA2+ZF8P6oszT3rh615AKp43qMcpc
ozszsl6zoZlQXOay55nPWUZtPmxm5Uo85GCniRMjMwPnudZQhO+02vSHtTVnCA6xupZ6VB2h+Occ
jT/UotSGJVj3W+VsmR+yTr+KuEofCqpG2WFZUsyDRCpqfWAUSe8RIFqQWxMVCn1t143keq7S5N4p
CmVHe+YRtvSo1YcoVJ0gDG/tV4t6XVvR65hjneKBwhydnnAYnZ9L15y141pzYtKIIBSW1/h9a20/
2oV3vTRtTx+AHls4mFr7MBd9EZ/oZiGyYztqo5t+HKggh+YsZuMO9avVPHUeYVyni7GONxQGR/eD
Mi3ywpzU3sCMllbPZHtp0c1Q5jEsOI1+jy/MAiBpWjRF/V6zKUdTs9GoIQXCTtfpKCGS9GLEMz4h
wtXjHv5E4SQHRYk/O0MmPZ3rleEMIWXhBFMIDE8kjAMBfDsPf29/FQmttsPaMshMzAT6EspulETY
fqrEJESuyzK17xsCeA7bCXE4GWNLVkdCq2h1/R/2zmPJcSTr0q/SyxmzQRu02BIUYMiMzEi5gUUq
CIdySAee/v/ALhHFTkZY1W5sZtdW1hkkQIfD773nfEeUlY0/0XASmjAiGW+6uqABHmsSDXGV1nlO
AMWpSQ5vrOMLuvqDUafyXR7oIt1JYTv9UXNU9+ieWu592Qffqwkb1JY+kfZUrN35INNp1Nf07zRu
Jv1728vHL9N/mvoqIYrn1OpXa9e/OQ0AiIlgGKAzLdHobaxDgpQoM/63KZvP0G4XGZp+536OT8MF
6TjzU7FOHLCGJD+kYdc/C+UOGMWxMtqheRpU1H1NXgeJYQwwunWW4RRN2177Viy+Q6KpuHunuYcJ
JZqV5JbQTU6jkfo0JgEz7X91TsMTK/H8Oay6osiPCf24Bxm4YjkE5KihvXcyRjDlaRxT9y3+A61m
StOopYgJzbWuRT8Zy3YcPeSz6jTc6RYE/jt4RQx95nX+E5xGQZIExDvspQyIyC5iWDSfBkcIjEmP
TD0vLolRFd7VJIbW26VpPWo7Njc8wOsYylgnUjRL+P/6diu1cD4NrWbGV+I0yMq7BJLff8Zbfsyo
izSd5otY519DXSlYwksLHr1YJ2QQMQZYFrnD4Kw+DdEUCTglDZ91uEZM0SwPftviOm3rXH40T4M4
t1q+V+twziqtdc85zezm0/xOVx2zvOE01xswRdL0P837mCUmDBqzzvjpTCQAhsNpOhjzcz2gQHa+
ZOT90ja3riAKgOuVgsFympfzfpoVp9FunMdH+MyMIYfOtd+Zp+GkfhpU9kQGfc0G10ypjZhkZqeh
ZnwacMI1WRh2IrZhwngags6Z9I/mGBsMexdXfBhPA1M8fQxPm3WOSjeOkerUlvTkNXjUm/g0dLWt
uPzkxlzfsVsns8KY+/SgpaeB7Wl4258GuZyd00dtHvWPo6utY6yKYwARfm7qP9j5oAPPmZu3SVXq
zi5mgmRvktF1eMfVZTOHSwAz8f+3v/4rcMFCTUhx8MJxcjXkareUaVn1r/+1b5+qb9nT/35+uPzt
T/xesNEK8xBRI0Km37C2CP44XroUbFRxiHrwD4JPXGMLfu80oIdc8acnICmNr9XR8fvxkkMpvTCo
+7jZkIZjhP8b/sJfFWw+JkcE9I6L5OSsMCJEsOsVp2OmdIYZEd1mhynz2p1VZeo/ywdL9a8DH8yz
kyyESIpDPsmg47ZyAc7UKMwRAuYPARt/x1vN60hS7eCtiNQmJ1OFCV34TTWStdC6QbVt2MII/N77
AAyQj1v2of+Z6YkT9WIJtr4NqVrP0q3dVjee0F9NN+DUf17JotSmDeNAiVsNdH89dpt+76Eps5CY
1N6HRHB4BEhV3HB2vK05T6oGv4ukHHTXutCTka7P1SHnDbUpO1/fOBpok2YQnBkt/6vI5KPXZl7Y
ABwpPclI0CFYzPRzSb9F2woAWnumhP0hSb0r6HtM0LWGCnKqCAHF2owKpkqaXeK3jCRhY0DVqZEP
mPkVoWXXFAhbmvrfUz9+a8lAHWJHeyRg7MqJa2d3Wu1/q6L8f6Ff4724CxyGp1UY9q/T8/+j+0tx
uf7L32tL49+0shE1rwS+tZv4rLa0/40PFa8p2rCVZ/pMIOb82wMVSBLWKqylNn1WW5psC0QW8EAi
UsCrz27yNx5+HvG/rnLk1DSSUFdTyyIUJUbkr6tc9oYpZDUx9U3g8h8HYHl9ONt+w6iGiEWb2VML
U9IsHIRRUyanz1ab2iiHelFv/XiMFxBi85Rt+0XWetjUOvOlxEpIQvZnw94TEiRwXfY9jluHhx4q
nLR3XTv7wSYTLkrnZkjcp3Q2OLn2bZrct53GyqY7y5g74XEZwthsUvorxrJwDJ8X7VhPbfcz8Lvy
w9iUGeVD3PROtHixrUJqsJr87HKI9YONe6E5YHZbBFOwNFbvBmUA5O/QkDIIDNrP5PykfQix2H0g
fNV6cBMxllE51/l3oZF5KEgJ/xwYyTjxck3lp8TsaQt1CvDnHQZpFU26JSkcUjn/KM0ap3Tlw/2h
yko/wcjy3zpWUQI4qL3FhN5kaBYv8Ap2Vt059ntZEAgZ2kJDPxJMWsngMHbLD3rSu/6HrlgMuY01
umE73xitx7Ei5TlMPE9DdLM40KPjEmh/2LsqGzZkgRIp7jumi0avTBJBzKkoycEtmQZzZoRPTSDq
oMlb0aUlqKhWLO1hqFpYh0HKwB+poPyOIljPsEhZudy33uwTGZ4XFpAZci3mXRMs9V05TC3csLzr
hity8NB3DcRilVekdU44WRZCwjc9vDDnEAcOuptm7Pg5TbdstrKsSEBf0qr/ngJGa28Y32rxkQE3
wCFd858qc7K/u2nV4bOCdv3BzrXkY6FPSArpXqyKPqTAHL0JnCXGvQwGRqTNRLQmXhrdvLU9af9I
KlmV90J2trFPMw3k92YsVf6+pzqxtySWOwUzTYtBsTlwbzeVm4lbIyXlAXkkbc19VzSD+5ac67aB
5e3qR3zlibGtlKfyrZu6TQl2WCbpIwdZPx8pjeYJ9l7Dc8accmg+tZWOCozwUUWuK1syoieVwbTK
ANuVUhlbkmspK9vS9R/qNKu1Pf7XonwwSM0iMTioJ+1ooyv+2fZxkF0RW5Qy727nfo2Ijy3vujyV
teVs9PGWDDrK3eVU+pLcShncnkpiSM9EizqnUhlhE2Xz6FVxD7WOIjMUp9J6Watspv7pD3kqvSuE
hgYIprUkby00AfxW1IFqrdn7U/lukRLKahKs9212KvGxdFHuN6fSPzu1AeDe2j81gmvhX54aBcGp
aeCOafXknVoJ09pVEBNF+yY9NRtsraDxQJKoLW+ZkSN+MRFhGFuN+HFSNdaeBd6HmgbU2skwzEbP
IqVV5UHlQJW26dr1WPDyfGpOrZC26P07ULg0SNj5+sfi1DZBNCQekyQQYjOufRVSOIO3TV+Yb/S1
65Kv/ZcicYd6y9chXwg3bS23bVmSqSfToR54aKX7hR0y+xj0nXrCU+v7Rz+gSAnZqcGOWIpYkDBe
e0LTqT20suQHeFL59GYmbQNTOm0JOyxnIYBttQAm6G85QcwSnZCSks0+MIrJKy9KKCmAAc0aSK8i
HtS49achZtWPfl/sWqycvyUt/a0X+0VwznNuzv/FcWoex+jLR/sjrYsf/9o/oTB6qr4/P9Kv/+73
V7r3b1TdID8wQNjra/vPV/oauMbLfu370hnmwM+/+u08T7QsDWPMNlB5fksx+uNAT/r2vwNyB8CR
8SdXBsnf8lWcQMx/zjq01ey4HjnOTd5tNhRIWEURCeXcE1otN00vAH45GWfLvrW+6JAS3nvoiz9l
YP/Cmt7SvmwQeM5kCKA8nIODTpN5Rwyv8UG0o9w+u5u/mMKs1//sTP3nNztrYadaro+oqUVUWGl5
bdpzcyMUJ9mcbvytWYk4xGzqYND09I0xzsU7JKPvR402r6knsiAzyCHTfkF3ouuFuY/NTG6tujMO
Xu2rXYGz++0r3/Svpcqf3/SsHKIB4LJXChENseGHVjvQZNew/daeSL/phZ1eu7aqd+OSkuTrxDYH
H3yLN//w089qDssnnX1MWxHp0nT27MZQqUlz2GFGhxWY9mXUITDCVz0128aYxmtXgit7+cP/ahn4
88pZ1s89v3WFYgrHj4hQIfEubNwxe0iSuqN31zmhMwX6W/LHMeX3Hi7ylz9zva5frdgzGcYYcGLS
KGKiRgzlfioHF8RnVdzWsc7j+ceD/Kuld+myzg64iD+0Ul8mEY1Gkl4vjUx3Cl7xI9zaKcqXON3l
tmAykcx66DVlFUHFZbySLHeimLaBo6ltYFfqNhDd1woB0r7OzCE0NCN+5Uc31+r3VzfhrCrWSNmo
OnfKI1Pkip5hlu9cv+6gtVhBRCkOnIYsrqskCEosDm766Jp2vksMiT170NGfx0mHy77wDhYa2it9
MkyocAPWC9nMR70LhlBIKLelmvu7l+/qpd/tTJ1QdlPWF75TRUtMDz9nwrtVxGYcQFu8e/kTzsgV
vy9Hhtp/XY5Ae5PCzqc6Kka9uMJ/D3K/8rWIlqy6HjlGbQDn1AeNdvt2qeb2SJpQeYXJZdzoajAe
6BrMO6IwnPta8GamvSY+9lViR0mTDpGHoCIkuKQKY8SuB8LOViZePR6c1EhDoxuMnSjmUNqm2kEk
MfdAUqprexywWjYcAxuHS247Q13biS0Zs9XNdkgQmGDIuzWTwd+DO7Bewez8+m7jQv3rrchnZ8kR
ndQRYmU9rBuYlTOd1w2COm//8u1e5TW/WITUnX/9DNl6jCBnxe328m7PJALcNXs1Q7XhrknKj1Pc
frb7lCh4C02IX1rzKz/0mSX9zx/6bMdttHjwbCLOI6CrgyJOLcftN4Foow5Kxx/l6INz8fPCc1FV
zcIGyG0Ehy7oqQ+lqxw9WvDxvxbJe/HrnG3BjfIBmNQON7sprRt4wGMBJzEroxmxLTJI+6ryodRK
+noUEPVEZikB6kUnVTTaZf/KxngGL/jzrpztxmOFg7/UjTpKgoQBnolVSIxzi4Y0fi/RN26ztRya
dfCi6ST93dIG/sH3l+GVt8Ff+wN/fv7ZzowSz9YocovIn0ZSNCnOtkldyOtK9wuOqW6ye3nhXVrb
Z9tzjFG5B8dbRCOqukOHd5mXfSC3uiEfX/6EdQX/9/b6XxSitljTlZpARKQ85Vu8ys42F1rAL2gM
R2nlxi43Z+Pjyx92kuH88uPOt0aVD4CJ/Coid2/+DtsNM5b0vPnKdRYt2HeOgmQoOgD3m6ElD6JI
dD/f9kOskLPbQdGHPgX9TiB3d4+grW6RP3N3gFO4YTH64lYVLVniRj5DlzX7+EmWMcpsPUUZL+Zu
+JzqI161tK/3zuDqbcgeKNIN4Sv5tMHTVWHmq9JAHNw4897o/krTqYPYwNjie7Q0Z2XedsM431lx
YWI2Ij32WMydv7KKDcLmizL2/I1eiUZtXY5oB7cy6cugWR7eaGZDM2TyKu8+cfxyxmKQ5tdZMNCl
UG5ZoY/pTO3jbLeC9o1Wql0feHV5A0o7+exwrrjOhlz5dyOgxJ1z8hhg+YGl2lAlBmSaTLkbBqlH
UnDaVFDkVZ30BzOt3UcL/Tejsapefmpxrn2b8izYmTHzmkhCinqQPsXupgk0yGu5C9GV0QtRjagF
Gj50ruIt43IE46DH4bQH8YSPJeXyNp0MFgzsvtU6N/OShJaGiaqjro8Gq7iCPq5hmlQZ5v3elR4s
ZXPIn6AVqUcrK8W9oBg/SnJ/D06Cf5C2i8MvX+BK8zdj0aQz5bY9ZVE3d4R0VGbQTtzo0TksojI+
ufrqmSL10BfhZLji3s29QLtKe6f7UbtO8XPKm+C6lV6DS6Hpqh2HhHpHL3skBiZrexnKqo/HMHaY
NodGq/zHEg4bh2wxFW+hz1aEqzemX28QEbqftCWrmc91tiCUywoEYqXRKD9NJRmhm5nBlrGzG0GA
Zmom2B0ClVqf8tkdI8sX7fu8yvMng8nht9LWckD5ST1X72Wvu9/wNS7antEw8g2E7yp5cDOrkqHR
aDWzNtooULCFWb+1kaN8SMy6SkJsfAIXOFPmJsRIoe/jguDloxw78yhguQNzm9qFTl9HSkCp6uym
c+YAOrI2ihZ7QjbGW9xE3BmV6sOD3VecGSrsZdPKtDbfMdA3k23WM4XBXwQdaWocl5g2ON9uGwTX
uKLQQloLKCU6W4xIW+gPfk71tIkxzX5m1ihlmAaLW4Ug7/p3snGgQzv4zvK9PjQ9vj+Q0baamJPb
adA/JAbrGgONz2Iv+uSnk1bMOGxnWtt6Ru7s2lokyDGHRUZagDZHdbLJ7yc8B+/6VMHGZ47f7zS3
Zh2ydJKtoyze1q5u5Q8d/jdC6ko3+FrzrMmNV7Teu3hoqp/42NxvgFCNfpvOo/NDkhyWAf0eIN+Q
Mza+z7XOzOm4ecHXfuz6NATfUP2oExszT90VMK3pCA4YqZSysYPYM0MNY6ieJN6/uwED9MdZDUS8
ae3w6LZZAwYtTqxj79dxw2hSi40Q3c+d3/m7RDX03JphyH6qxGl2OXh22P5Oc5UUs3rs8a61G5WX
8sljOSF7KfVWRiaz/r2YUlK5i9q3Po/doNJdldRX+FbSo+zjlj5obsgm8lWBKyOZcxX1qCqIwsBa
+1UEbdNHc4djamcmuXYTM4HqNmwK5dtYFopds28+I1qfyysdV9FtNljLUQ5p722sxqs/kPDBDz+g
Wrox5CL6nWjlHr3MRMMOytmdIXl8+SFl5MhJuZA86mwgLHYBKV14y3Yus4KNop+zaJzX0VWrguCH
U+sZI/9i0r8hl0RgRUHpiGMVqOGr5Mha7f2GzXPTeAYpSC59qds5qHs8qG7rThsiQ3C9VUhB4ibB
Yjqhs/msB335NKKqcAgnWdFfQSkzMm+FYD13KHzJNSnZM8NMBtgy9DR1bgJl8xy+/Aq8cHI456u3
KvNa6Xe4C2czVLlWHkqA8mGqZd+VNXuvHJAunBvOqUGJt2RaIhsRZaNl3yR05OnU8fKcXF4RL1/I
pTOYf3YmRk7makhBiojBZbpvJ8aUBMPTViHQw4MBwVOonHx+U1VYT5qhDo6Tv+SrNjv+8cpXWI9b
vzi8nMtpvUbrAyAVRaQNfX3EXzYfkG2lbwzRZw8yQc8z0C94T8TMwMnZcm5zWToPC4nEJEnOM460
4jfwysUp7oVz1Pk8tGoTIhFVLyKNlx4uPV2EKA8mJHW1Fhplne88AIf/rORZJZnPmxEUWx7Jtwkp
GL41MapJ/LC2am1ntXH99uV7e2kFnZ1w+9mAo9Zaaw2bm3uZkPMWI9jdisnQX1mk67f91a93drht
5mBBMcVVENdp4rrq6i0AN+NvcUH+OKKvItjn98iPcZ2WnltFUjptyCDxsW7L4Lorpnkzzcn0ymPw
694d0dp//ZhqnPxKGkYVpapZdnqvT3dFot0mzbzcwPWhVpt5vN3BYYMaY/OVW3cm3P7j6tYG7POr
q1SpMNFVdVTGuvwg/IwLQgbDuYKwETy7CAdXT1mecGSdoB2AF43J/fBwtLdhLDVx0xctCus4zsRP
hnL1B2yCnb/p3LHVDnk9CqwNp+OwNnOYW6pCjdeWI+vD3JTTm6ZU4ycPFaeAulTpR9OkFbYFg5DG
5DnwsjjoouNk5WkAHFCaze2DIZqGkHO77Z3Vtzc+ZPEgPlRzSVPTrmS9vPKDXFi4pxyEZ4hHOVkD
UyZybnibdHuyrpJjEbuwEhYr3r78bFxYuOcpbmooO+ADhNAwg2iZ9c5WlORsJy//9TPM4J+/7VnJ
jzOzDhbPrCJV1sXOqASj2mCViDrJzDi07t4VTjHtMXDWGxqPdqhiy70aWorDoAZzK2BObX1nwMti
12iVKTP29pJnH5rRMw6a2ZdbVXRZlK9iLd6RlDE4sq+k7Xd3epvbr6zRSy+I1Sj0fI0qxl1x1i+A
Zocpv2EmSwR5jkknN+1xny2zsesSVNpIXrqjpBA9FLFUN8AwfkuhvrgnX3g2vbNt0kuhtwpfZpGD
vfg+H+34Vk0NUbNyTbldSZYZs3heHlV6yJdk3r/yA154F3hne+fszcWYDnYWxaSUfyexrnf2WYXF
NiWi/WYg3MXZOAlW8c0oy+l979jdU0/DgonEgKDt4DYCi+sSdF6w8RZV7pQxZcyd7ZFptBeP8gO9
P8avSOPHeacwWjzCRgDKoqcF9EQ3HYmT63lgi8mrKXKQ1HFCsxFsv3yBl+7r2cZd2U1ec3pNoxTc
7aq4XFvFYFJ2yOs7Z7PidOlUmU1ibyo9rr6nXV4nrzx7lx7vs219AcbQu+S5R0Hllp/dRM07xpNq
mzf5b4yni8vmUrfvZDl4toUMMEyXUvIZNCOs/SxcQc6Vp9EepzcqDBf5sG+BlbGbn8Ngt1tX5dW7
l2/tqm371UvxHCxPK8SficzWDlmWVlddgyRCr/3l8+w51m3Di2bnWAgNQo3FzbnWTBTNoLEklwwR
21e9Z24Eq8WQydaasuCumuPYwsw/D1HmTCWEhyqJrBKPfajYVL4K3S8/wcZuSNzU0XpoZslASVIM
ttvMJnOLJkUz38sVe3l4+RIvPB3nOO6gn5hmFSKP0B4nIIwW8lW6frmxIMeEeUYUtEyRkb/8YZdu
5/olnv2UrjFZTe03WSTM5Ydl9Q+oZDqqw/yu0Ebj0PlT8QWIpnjlybi0550bqXQ3ByngM6KqhvTG
8IfhQScbkQ9E5+CZGUFWYEX3RSCecMZq4NWFvhl4Vt+8fLkXng73bMuFU140i8pFZHesEeKyyq0x
LBkakiJ7ZSBz6SPONtWWkYuvxiqNGMUNxzgzdRAvWX3NZ70WSXBphZztn4tfibIZtCTqLdLlkkmO
JP444qZpjeao5DhQX9vat392y843MxRmNEb8JKI070J/0t1jYAVY5qFj7V7+iAs13zkdE+C6WtAr
iKikn/fGWNDh+5WFoAup5iHuwQ+8/DmnfONfnKjds8No0EtHafBJIiN2q+u8mcl1d+t4a6BC2Vcg
e24HvxNXAMLuDU5mbzy3LHeegfVwqEzjqZ6wyuqp8aPigLGpaggFfq8/JuQlRePG1eImAv/UbdJE
fFyyzN0v+D3WHkQVkm+gIGomYq+1/SGtVwlVUzq7EeQwbaWRtC3D+QYzZqaBkPWcPbQgGqGMbXQv
hfxRU6EqNy0fKn7eXSxa6qV8Ihpu6Nqw62AdLm78xeszufco8V95mVx6XFeR4fPtgSRCoC6QiSLN
J2A+zcGCbOa+dUMIpu4WAZp/SFtTj1ptivejLLTPSUdIo0Wu4iunvQtr/Rx7Xo9uGSyWkUTEbCdf
TG+p3i0m0CNz0GHXaIKuR1vb44+XV4i5PkK/WCHO2X5IZiDJs7NIiJrw9FvP7eqdFVdLBAmyPU4K
YHbvdiZnxs7c2t5YbjJFy7U0kTrG4OfhANTvieEkaRSuSzhgEoW+rZAslvbyxWXUso4IwSiZBfzq
tkadNNev4fov3aqzc3EwBp0GwSeJPKW6nWUCzmMjmu+W0sEZK7KHpaB/9PKNurgyznbSGVRLXjYy
icySk7htzd1BL/r5q4dB4hrH/Xg1uqK7TkmFfDdhFUcLlndbmWWvXe26n/7qlzrbZ3MRgCGB3Bd5
q5tszvCwkfyih69c37ol/OrPn+2xkmyz0Uw4DCRGQnfcxAdHMkG78xbewoGC4NRohLOa5ZIfW0d6
G4PgmP9ANC8esC68QpyzLVcnnbMZG+pM3SmQNAyq2pIVmG2nymxfub4LW+65lp6eXm7D1Uojb57N
T1ZsqlsEb986LGx4Jk2I7a/cx0uL8mzL9ecKOZHrpRGAsWCDuHx+sKalvJ7avt+adWwefKfQ94Af
je2Sq+wBgJG2AxJETe42OVMiRidIZrV5NyaedQWtrtp2nhv/s3t9jiBGamz1M9bWqGir/CE26bbD
TCLsAF7nh5fvwYWf8/Q2enbGykDMDs04ZFGfiuCAJHkkMcZ37u3Bdl55s104xq2K7+f7dDcVuvKQ
8Ed9l3dXHpGx0aIJAE4OucPAscgWTYxhx0iueeUTL13U2WaDBFYujd9nET9fH7rKFFcs2Q5nYFO+
cpIyLl3V2R6DODgZib+hPvW09JEOd3kYg9Z8U7RtA31Qw3Ui6/EdnyuPDNnTyFSpDB3C4lEfQ3hT
Nh5Gx1M2diZVQPV0B8IbWXeQLl7rb114kFaF/vM7PwTYKpm9ZfS3YGgGkyPCOffmfe0yRPNI0zi8
vIgufc7ZfhS7UjO9hP27NWaHYTr5rksdoFGmmCbvc/7N+f93957zMJOgrNCISSejdzMsx2JUOeHY
AXCQCbrgy5dyYec+p8rWDFt7Y0GcMI4kjSyguG57Wc27l//6pYV5tuFge0OjTeB31LqZC47Kx94G
HHILAi34Zx9xEh09e6AF3EprKNAv5RVmQhKgvLuuWe4R8U6vvF4vXMSJJ//sE4CBDXjCCy4iDfx7
so6RmNXt8mYcy9d+hQsL6jzvVEsxugd2UEYJIQYf4lhvkGEL4+jqHT7vIu6PL/8eF14A1tlGwVdv
CTix8gid5Tu3a+6SvMM8WmvFdmxiiKP2ayE2l27a+t+f3bTF5cUyIY2O7IpuoFllywbSrEGbN301
NWx9Bf/iWHAC7zz7jD4xK4CBYx7lBBxxqodlqatMI3O7Mg/TRKyRXCdiJv3fXSYICGkNG/Rl6Xu7
wiOx6OV7ekGr61pnu4GfOrQFKsrotJYN4cuB33ehgXXuS4ypF87xnLfH0YxBm6Xt8FR2tfHFGbqm
DsfBtr71szZdBYI4V1tQcyCNKygj/MSgw/3yNzxLPvijSXvuDILp5lDeo9m1BrkR+aK/m+0BaUSu
iKwT7a5XzMOQHiLqdcld66w5CBnTD/sgGeCvFyB7kW7Nd1nBzzgVdsUw3ZMfh8TwD71jAmMvY7VD
e7lsS5wjBLaTYDCI9Lqduhs5kqVVd5g0QAxudIaxN+QDuh/xvo6HMrHEfkjaa35BeRihM27tLDHv
lN5tDUJrXr4BF95dKzHn+WIsGkk6kMFCQV5hHnNDUacEObpbvaVYXMyf2kIsfdK2wStrwtYv7Kv/
BX0CWSd8WLjRtAQ6gueh9q8zWRLpXnAIW7ZKH1ZfVUGGXhNr5a2R1ePAZJUBzA5TebalfETx4zOR
b2HCA2LdeIAicQzmS7Vp4Ytc0XofQ9OBb9AmCd2oinsLGbKYvpTFTDLOWGvxocfifQT5aSKsYEj2
PR1jkPopb+03DhiIexqG1jsYwerNIF3neyqrlAQIndDgsCfx4nZiyk/mad9hz87Jd7mHz+rU21EL
preQJd1xmzRuPey15BtD6ApsyRybd1VvZEhrSjJvgCWXV+QTNDlBgr1MNo5FGxBGIwr1jOGB2hmZ
SNLN7HtFNCyKmYCG+77YBoDKPUC9GJOgTPvlD5dGzlZ5juZtM2V1n1uI/09+7yOk1GQbMDDG8TTz
1Zb4STcG9QED29seYveVMzNd6YzgvklGjFXLbMJGbNOhCcfZ1Rj9dp55U0+Vrm8KGF3jJg465A5c
X/Z9KArjBlJ57IRE+8DUQoPU7l1Zp0+m13ZMNeIcqZ4DuSvFaWsbn5xemldFWklc+n4nDyCSaVVA
mbHIaZ+mFh5zE8vI0ricbBpqL/R5daVvSnYDA4zokFshw0z1o9abfnyLclK+Bbs6okTwgyJeNUTB
Nxl3hRUuTlBECZF99bYy3Bh7SjOXGn3QpJ3u+kArvldN63wqsNurjeaS4xR6i51/8PNMh5RppuLj
lKWOF6rJVzGh15P/vsezk4fjkjRf82HmUVlEsdSoFefxiOXXGjY6YoUQyYc09yigBpb0YroMKRA5
FBsW5PRpNow6wUY2+u8bM85+aijLsgNesFJsvbKLI0CXOUzztkL1YBNnx+FgsnLUJL4TFxs36Qf7
UIh5eqTiqJCIDZnM91QkzoJCGLTEQUxE8QLXtMzdyp6yQyf1stsJxoZBpTbpD0DWFy+EeuETyB2k
7xOs3tmtb1TYI/RG6dZxXBbd2IiZCLtdjQEtOMI4qb5mve0Sgjf0wZfJC/YxplwkOqqa3wCDh3kA
T9w7APHUrTDJbJC8bjcuOMeK7oYg71ns6WrJz/OYJU+wl7O9Nhb52sVaudhupwdXI3qHOgQUzlef
GIJcTZlhjiFYneQBF1zjRxzvkCb4AISL3dA2/KDs3vbXIE+H91oMlXbDU+Fd5aahVEiOPTRVWEQ5
4CBn+BQPcrxm4AArwfRboNqM+4N3SdZpAr0t0xAGW0Gbv6XTXB+qXHO+je7cbFkLgNiHuMQd3QuZ
vR+q2PteDw62ZyMvFbck6Lpkl/VVjUpaMsrd90GzJOzacXObTCoTe0sruofEqfQ59Ol7QNsWEH83
QEOHAWT2xFC1ThcHqcowiUcyBdDa0b0p3yOJ1mxCb1L/q2/UVJrCtSUBp9Mqf8Jf6dwv/irirwUw
l20OF/aAFrEF2hPEzrKXNBPvilKJcaPYQTIMk4vBVtOMGu6SokOtBx5Mg32nNca2sHAN7OrF7/c2
QQePWGaQe4+6dyOsSfj7NCj77+MIS2qzGN6yn7NAZw5vTEypbXgtm8U2C39j5mvuej/SJ7f66Xa0
Oz+DYtJAvldxEpGtkJtXw7A00D6mCVVmk7bF9yAYJ3jXkzHsO5qOnwO71dm6RD9zh+Q4+kfLRn6G
89zhCli+47VaROJv0D4597ru+wlY7n46lpbKwcYHmfPAUy9RaKaBzMOSlTxv58SfwnqphvaQ0MX/
6jjjrV/KDwkUmhaith9cE/OY/Cj596wEtFIbl4CDe7v0rG/gQbBKAGdtsMO6pnNMkNd7eytln9oF
S4ZEpoKW9dCoTmT7Wl+7nqpYYwUkL9RN2sDF5qjTMzfoKjED4M2BIs8lTOgN3Rn9UzxPZhH1ZXwv
M8u7L63ReMxIsyTRTQerK83GZSnmWGo3Os2fGGlbZd8UyCFY6M0Uv1F64dgbu2+Mz14dDDUhRSi5
kKrJ+y42+1uVze/Rg65D0yCvHjWxaDmy1bT7Dimmhu+Ebg6i7SDKL0VQ8OXqTMxGmMd2e0WHEXKv
wZLdzk2tgQfIfF3bmr0Y3iL4m96meaC+wLrq5oPfW5q5c4XT9mEhs2nm7FkEMzBr4pZ54cJcqbgF
mzEoqq8YCsfHpa7Ku8YqelylegJDrqommW2VFoP3dVk4kV53s7WpRT0loe6pdAizDI7wocGQ9i3l
2f3MwaA1NyWTvAYVI1AuXKlJu6yTMFGFehCT+gZALz7aQ0WzD8nNcIPwyNmgk7PwCZvaBj3gTTa2
5DwApene/p9gZGFwavAP/8PemSy5jWTb9lee1biQBkePQU1IAOwZjFYKTWChDn3r6P/sjt+PvUVl
1atQ3AzJ6o7vICdKmZwEHd6cs/faQ5kWH+jW89Fipaw//PoE9s514G3IKuwExZ1CI9qayERBgcYu
54C5C9imf9eI+RHH+xfXgR9dylfXgR4LUqzHS7bF7+p61ZRf0ygoARCUEn0JW/QDFcgf3D/N4ldl
GD33FoqIdFLTlaYt8z7X2HqAeEebZcS2WkiXFLmIWGeOU7hGIvdSGXl+S2zjl9Z0k+DXT0a8cyfT
rn/+6mPHVRiVfU5FagmXzh9Rfq2LIRuDP41iS2dfWt36QiiZfsxnw9y6CcUjjcAlr+btvejCnc60
8Ns1mYfuvRGb5kqTrvhNuN47N1PtzY3RiabFuPJntqFT27euBaLN4Ta31twFBX5rG7+5ZL/3FN7c
F7NIhaEFuW8Tu/PFNbRqk7myX9mWGZKUkm2WCFnrr5/4e1/pemR/9cALZ+hFW2nhRoV4dJyRFq3Z
zcZAc1ScEah9f/Po3rl1/GhrvBonDTkZ9KrlblKHDVok4gspu/LGZb/eFVFo0NDldDVkvfubGt17
L9n1nvxqQI4LUxlfB+QMVt9meAu+U9uxIF4mX3796N5TG/wwvr0aYlQNGUNRdDf2QCW41HXVq4o4
C6xEyM9A/lDFdQPZkoVstwkKZq/Lq+nzbwZ/5071g0nzanAV4bmlULneDGJ8iEAEk88VY+DCfr7W
IqKxAYslvhKxnpM9mu/yZlQPYzPiaTeyEi47HMRMHV5+/XHe+Xl/GGRffZpp0eqiHkZro44VRy2A
TUG7lPLsJnG1QQudr4kU6YOIg/lvRnxn4v4ozb4akaNil1lahjlISbMnDW+cpxcT52w26R0akOl/
No9+rFSvxhGQ0wiSGO2N2RmlH8NaO3GfGrxaS7LbXz+8d6bqj1rKqyGgo9VZC1lrA4mLiqNr3YCR
RzUfLr+T/L43wpsFRaaF0BUaphvLUR67VNcvaS6I4DFn9TfFtPd+jjfrCASMnD4xe5qdNJo/wjA5
VFMlApzQ1Ub0zu+YS+8sjeJNfSlsdUPW8aRsoiz+SOFmp4gR+0IRf22Sat5lVmf/Rqr7o0XxF1vo
Dyfdq5/FavNWxecTb8Mel3IDuPJiu+1wQ3fVgr0ora1u9QjeZVqe8F3q66qNhK/FMSEPHJie3Nz9
Xowt5/Sky45DOImntBh1fG36CBxqtn0nQlJpVMrMSgtIBpuF5Wt5Yl30bqoDMh4IKqEXg0artHej
krKtzUbhK3Teg0aQpk6YXn5DOFCy0e06O4UEhq5lP4/HARyjH9tqsSvyDElEDk2GY+Pil2Na+Bnu
F8/u0W9SfelQ0Ml/MtzfLdK/13398eevHloT5SmisVzZNFYpd4K7lc/hI/Yw7oKTDI0UkMyMuTzL
lL1MOvUuFtDqcyeOf7OhiXcWxh+r9atPkGlRQ5RbEW6GUYLkcsgcuaEzrrerFoPWxgYIqnmwJlyB
vo5stEEbCoRgVr9xqnrg1jxnwhtT0zwTfJ//zvj4zqe6hgO83o70OJKdoYzxts0bsSFOqL5Fvah5
P1aQ/0Vd/ERFZvX6/xZ576V7+ef/PMNC/sffLi/tSwTE6jXl4gfk7F+YC+MPDVobHQRNBZfNf//G
1ml/WPTCASTBJsaZfT1M/wtzIdw/NFeAEjeMf/7Pf2MuNPsP60oh5x+FeOfSF/hP2FU/r9GWYQLL
0FwAHAbUcgeE1s8zBZ6wo43wmnw9yu9LbHekaJOUU4eR/edsefcl/euRSAlQiWK3ADH/PJIxZJZQ
jDTz6YDP57pXzQu+YIMXlkreq9/g8udq+X/KvrhUQATlP/72V0NdUyE1iydoomH/eSjNMPpO6/hS
iJQuMRrmtSLMu6YNf7NY/7z9/PnwdB3hDyBsy+YZ/jwO2ZRQKzI39bNJkzk3cYIDSXgRBzrCSHdT
9E+//mI/70P/HBAAIJRtE17SW7/OQLktMdA+sni3+Y1bOUThpe1JcXQjyGJXWZmxlL9pTwqYgnyP
f+9JDEskMYkMrmOrwvmT3/16OQkL2Siu1GMfP7l9UUCLfCvrmaTiDMGATqn1fpjq8Txfdxm9k/UW
wna+n9CRn0PC4jyzxXJm1lnxwSXULEgpke4HAJKXJcaSYhSYQuO5b3cuzrytIKjxPqVCSJLVlKyk
lHm4XgruXtzquSHUQ+7sranKnnPa+r6txcRUQV+r5LrN6s5TB9bj1ZwT5RMCoaCem9nPsFiKTYzr
1FjJUSo3zsCNPlRD45PBT5cgn0YnXbQZStOu7+YjzNfuxa7yr3E2pGuo5+dB2phwNXdY45dyEWno
XcrzsG2KFCaLOzWhA2RWrN4CsQrGIuWDMGLnbNrN6IsCGoZl9U1yLXhPTyW4qQ0gq+QmGx1tlddW
sjOoo29NtXhRq0bbhs01fxKbZkRMWCVeWu7x9zVAbmx5Ex7sVTHPX0DcVSjxRicPSEvsN6QQUaLK
i2HwFKwkJMElONrWOaTdG5PkrI4y0ZRzWXBJacJoe4xzkyQvrkqZB6q1/UjvIbsDzDw+2HEtds6c
mp6mLJbEH6d9thadDl+ilitJnJPuLWGiHCctcsCrqCaBTk7/JbJmZQUkTjwoen29sVahmaznrkiP
VkWjbijycNdS1vG1BfFx2LpyH9OJuknzNrp0eRPuhI2XfSX4w21fqAq1oSLPvbaazSBDrmNRKJjC
dZJrwx4qWnc/F2ZjwbQqR0HeU2Hvu9SMnyOhW2K1OODclyG30F1lU4AoVd/DGS1ftEjCtK66VPsC
e5YSaVbIfjuGSDlWMco+4s9aZyuShEQ86mCzD9JceEYB3EKtkptE2gt316X/egXX7IvJpb2nWiM9
Y11vxV2nEgjcq6o8pGFk0Uzm4S4mWLREEgq7VnFhDquyASJca+RWpXnXfGysIdpZQ6pTNYeJ3rtK
bHt6T2cvH7DEDkWyePo8jDiGhflEjmd1oVpHqyMqs3VY1eEHpyNEHRAMHmQidvacU7Mnk7ubs2qa
/NOs0H1tKrvmCOZ860QJrbpM7I+issgds7r5IXGL6K4cTOtoDYb7GMK0h9hnORsIxtHeBVxxoj3l
TMBShPqoL7F60+t1eBYiIcgUu9l0H4emCodzDL8mSRTfTGaZrpfZzg5uMmW3QHDkR9DkdoeTuG5y
X+FjyC9KbNSxr81ukW67clarYCyHTvVsyh/dQHfj6ldrM6k3G+qhTYM91ZqK20HVUnjp0PjUr6Wb
j3mgD0MfbsqlcUrgnbidVrqrV9UpRtS1zXTppo9ZputiFc25+lUCW7aDWR2j2Y8SkrXoDOAdPrGl
8LwXkvucdTh3xqelUazOm4gMsAM0x33nKWFmjHsrqSHCYKu7qECF7JRkkA3Y5Yh2N0ac0SOIjYSw
Eg9+8UKht39IhsrIPJOiju2TKmycYE1A6aO4VIz72BzDal9i//sAjdgYNsLSp5diAEe54uxo4tDQ
5PSlV0kRoJQo9SdQZq69z+y4+17Ucr4XcxHrD2kWctCHVg/00S60Jd61ipIZXmEXQF/iFBu4x4kg
v6N36ayUJHzEn9VuVG7qXAAMZR3K7mgivqeUXYGwkzbtqa5F2DoQmEs6KQjCatxHZCY0dMzWAvPA
kz4kLaqiNP1uxPOyJkgU3lTjglliOk38xdqxVwai0k1k6vu2JDOO6ot6UHqL9YLnsVMG5RtWo+HY
GEp96UhpQJje00SpTIi6CnY8Jv99xvSqOnU9Rmi7VMbbiOlqT4rdB9nLG8xN25D4kJqxHDUoGrmp
I2uv2VPjOSWwxzI0xA3orKf++oyWeMMOBBiqPdjdeLBiZVfU9iGf8qdxbD6aVZNspnD+YjbiRR+a
VdoZG9EOR2HVj44aD4/sQxtCO7eqRXig1VKYoRYNRnLEmxxqkByjqN9VZbVZKAytBmt5ymZeG7zv
V7r18pIn7bHKshO7JAHD7XcECptKN24Mo/aKvL6vmvy21N1y5arGZrT0TUIkxKeetWFVxFdkvk2N
ia7WKiulcR7K8HtsjA8wC25swSRxy9taAz1ja61fxe6HFrbE2iVfEfVyWASRlLdOzTwalq2tNqhU
ifGdG5SPafxlUumP9/Mqcr/1NR2SxnS9eMmf0FV0q9xEXZ/lKWB7/PJ4RzDCl0fTnJ4Ty97qhrm+
wkH1inU3E36eFnQMupd24BMv4hhn8w0OP6JQZbOi7855s174G00g2xFBt33TyRGmgmqdo0pj39f7
kwny7d6wWx8G9KYZpociGrO1BV/g1DjhlkwH5pFWbPGzBXMNwcDO52dc8zVdwnw/jp1vJA49UsEc
DitFI/Yd5tFI72vTT03lRZMCNAWi/lqMlKYrB++/bQKWcNt15eTKSrO1DYGyZP/O7UWJoa8LZ3DW
tW60N8RMXfTBQFUYTnp1zJc+Jm2UeGrkjnsDDYFHEmCHrTJ/SEyOhmpWnqxWiTZZXgZX44W6OAdT
xi95lX0tdbW5i43In23AFoam7VMyD4arTAI96L1bOIe5ifSbVElLjAgI5BmAL5+Wvh3OyKl1NUAM
TM7n5HyYw/mbUZNv2phWvybVkHZ/3OfrRY4ISzth32p2Wp8JDoDHScFwpartua5B8Eyugiulq92d
W5kfwcjzyOR8cO00DKxc3ZGoqm5Ay3Z3Q9uHQVU1YPCUcOsu2viiKVN8auzF3lMfuIRJuZ1V0mGN
VltOmWLuGkeptsm47FpM5ygLlE86e/2WnsSwKhxxAgV/W07wxlqcSwTapmBZVAeRRn2mgSE/UmvV
12NLYFAvtc0cjmA4gGB3ffKRipYM2ol6DV15/g76jMmZbuWQPFVivCOp4uCOkk6eVsVM7nBTj5p2
FrZyoucMisIiH6Lq4vtpVs9CH3Z6Ud+6+rzvE3kcgH+AvyCb23Pjctw0lXPixr/4jko7q4nA2rXb
ahoJuDXLYO6h1ZrTQz2L71kybqFv3TVx+ETezJ1u6ucoa492Hl8ywvKCYSGllJQkZBBoSZJ5+mIR
SDzTOTUyZ+d27VaO6WZpjKPC64qgD22lzE5EZ5/zNEsDx0nO1SA+EzHmLX1Cazil/Y6pdyUU55Mw
mrtoFsWaBJ4bMlB8eMoB0H44wXlGrwv/T7woR0stH7pF/UzhVF2V+eDFypR4V286U3aM91KnW9ny
xSOHmNR5mgi/yHEsxmOP3pPnwr60HOktH5eUdx2zAGthRQJBkpj6nd10EB4mQU5CL+CPE0UyEa62
qmtsjF3d2yu31h4VKXYlHXJfbUlQK9Rh3rkjhE+l1b6qDj9idlXFKECKRaZ8qXNDDTBJWnv8kyqL
onzMK+O+jHsF2elAf2mEziKJiCOtniTCW7O9NrfJHVpFtJ5I3aST2zvDlyGqwnU51KfeGpV9Mio+
wqTrVHE/yrz8NLWlZ8t0uV/IO72SdKhm2WxOONKaoB5RoFJ8/2B2w8w/OT7TcT0VOfuNbVH8EnSb
scxJsTUW3OvdJNOv2mB/1rp8M0vlMLfVS0ilyp9Q+bBM+WTjZas8yrugtsgfaCyxBGkMtLV16E83
0XBPJhCbS23t+P58Fas8p0n9LZ/kwVGBpw/WVWvR6HArgSFSIkcRNkHgO6mpa6/MQiqrTsvlIRwk
LL6O7BYQRdfAF1GVWyvNyk21WKnqlWqdcmaNGk80yE/0CkDz0tce4cIwf/X+CguqS8qITbPpqFyW
JKakOE6lOj1hs5j2hJWYX6BvZQ/AQ84SdAhVxba4X3osWzicQKHFoXYsaO1xz+qs/kktbUFwBOdj
FULe57Il4HqtFbHwC71y7jGScQKIuPNd30VmXUSiCjWW6psA1nlU6sR8InjFJfE4HjbdqGM4sgra
tTO0zrUTZ53rO1fXWzTk8R0xutZLpubTtjX0E9bvOBhVJzvTdky+Qby2O093Jbhay1XWvXE16guO
1esuCrMOKYa7K50YKgHp4fMu6YlyX6WTRm2d4qpcRaLQjgCz0z1Wy2RtjE3jlVidL6FjDYE1mtO5
zaruvuukeQPiuzi1mfuMA52w3U41voU50BwMNR3XGyuy1lHGHK3crjq2rIIbgzx1zG6Zdd/OZeqr
ONrPXUk2XKXlUxASiu7VJAfRDDGHmzIxrKd5kFCzjRhCZDjX8mSBJTtIGkg9qT0yvK3dqPAyRKlr
PST/G99x/yGZY+1AxpG4pTiAZsiN9eyEsix5UKKM42+oqmOzzswwC5ix9hdSziuEQZXzYWIWfrft
vvWHdNQ+T66eH1UEm2u6v/UhLtoETBLoj36FvEaSjRSNBc1p3v09Yq1oQ2PH3jZG2J3MEFpvnqjf
etnYQQSchepu7Dyk06TfNK5o7sdFU7xZjhzPCrGLzSWE9OZ8HVoR+jTo7b1cXH5ocNlerNbVfCA2
u79rzeJa1bDTqdkgGWlKb7r+UnvCR5Qx4gWLOTUhtFeZt/NRLTTdcL6XiAScyndMpsPFjrV57k+q
0SRi9BrSsVJkVh2A1W41A07S/YaM1HadjzDJfaQaOfKXSREn2cI9vViZIz50RjEbKxOBFxkoRhXd
FcZ8pL3B4lqMcqfG0YCUFajUptMakpBmU+eyRZqzEY4Y6Gyr8i0+PQfRWA+IGdYCIfLmWDta7JMy
LT2MmKpfzU3vI3ucfQHsbNPjLg+Ea43boSeNtVkGv9VngCex7lVjXRJmXtqUYFIDpJneedQJnaMu
DGdl9OGlGTktCWRJSGwJSqjY+Jc1WuArt4yfK6uHDV912pPJXm+48t8D74aGFY3OLpzRow9d46fd
GJ1SOT0bzvLNSlDYzwp+wkHvFB9mmL6PSWo22uXOIXsnI9xzH8GUQABOetIUzZ0H2t0Mpgkp0gAK
aQ+ltz3VnTNu+nzJD/Fs5PTnED4rs65/DF06+bzPm0g18aypSRmQht774CVmNAnGQ6hxCJ5NGRDE
7nKj0MiVqic3XqN4sg6dRgyOaSrDqS3sOghRHe+6yoTCVIQae+UyKWdCzSz401CCya610aPBi1s+
gwdi5hmTugZ/ZgWzoDVKHkBfrIvYujUN44Dt2vIdxLl8Hhixs6t5LfOoWVVuVXm1o+4gitlHXuWJ
DdNGaZqJa959bNy0dX2eEpg5saV2QWRM7r5xRzGvKGKlH2RVAD6TdTTuoOR9ritpeVbeZZBRxeBL
J6s200yQgCEj2FmqXiCKlC/JvJQBgiPEIomjBHEYJbt4cZqbpurvIJ5bnt1GT4OKzMaex8xvm/kT
LHljVasDGCaEpVved9jbk0WEUOOyWw9qUBWUIYZS6B/nomyC8CqbmKgToKzUz5Q6ZwLYculxqyw8
rhj9waRbtNZhLXMkIncq0ODKVZw41oVgYkZqFq5auL0rG/j9gYvai6pl31v8rLHD0oy3Kj+n0+yc
Eje8wZzDdaLVhmfdVdKdO8dTvqoG/TuqdPAKVwzXI7S3ntpZdFt3anJ0FMBq2aK7waDSlCO/UH0W
LMy7OlNbDwqafWKJT9cmkKYt15jcZyPoSTayc3BNiebPrW2CjTWvbiMxfVwor/rScuYjdfDiJp3G
mYtOWn5WwnC8NSjNk9fnmikAvzLza0eEu5Av70vyrPxG64wRJhp/2BNdt9dUkKVqSz/Lrc00X8+t
0qyjQlEfnaZns1R0y0+Ksr8vMfMeuIvXftWiGo8U8C84eptTOpbuDkOLQAO6pBQ2UwhZyOrcGiFo
4YRnxZoEWq3mae6zZTeHmb4egOSvTb1FsKhpBX7r/EVDe7lmu2C+oXBbDP0solq9AfKisi65nMrs
huRboizoCXrZ7NpPGjhMD3ZJtJncVtkT34GoDywFRYjqMaspsy/4kMMqttdhWhkcFhVlPYYGGb6T
7qyEuXxkOqRb2S5XcV+KnjjFALTSBo6gMa/HyhyYKQYHZSk+FQb4Fb0TFJ11oP68TxdrGrAmO4UT
9Bn1+pTIDCJFa+uCb7c4G61+RpuVy9WCUNpzE3zeJGk8drl4FBDvKH3GXOQrk/Pf3JirsGxZJZgS
TktEgk4Qhd5ZTw2wuBX8C44wSwCYE5FhuXP70jem+tlOnW0a6hd9dj7hj/jMUcrkiAv4F71EdxMb
01ejXowgNWThh4bNtUPKz3E00scERQwijUteo3Y70Y7mhXeuPS1V1h1btvhtkQrp1ejJtnETTb5V
I/KPCEFWL4ABsz0ZIyczmT/ozfyiEBfPjW2c78tFlXfGSIGj6SLgMZD+aQ132k3d4zZeAd9zVsgm
8SMk46HX+jEozdL9EMp5+gBmgnuU7ign3H2nPk+MlV1P3SpyoOPBuru3BueJPKMDQXp5kKNCzjOT
Ha6NLOhtzXNpzY2nheOmHqa9jUGSQ4NHQfc424bzqZnZR7NY9bhPbQe7vx/bxO8mxyuy5c6qyWCg
Ah+YKaWQRK1OUBk1zr4ITsy0Q32bJLdjKz0K4B7URq8ymYsp9OGxTHb2ZJ7txP3oEmCbjua6NjSk
Tuk+aoytsxQPk6E6AQmPa6Qk275ivXSTW6n0D0NcP7Zlv24rZ0tNNYghr/SUQ9xi2Ecy8fLYCsZQ
kLid+hLE2WzJS6ks5idNA7GBfiAXbLaAJj2tUfwqan1ZzcuH1C62y4CPKiYpHV5LzUE9zxW4lLy9
pXvQbREU4QB3cXAQOk9rZga6aD1wzeKpBqoQJ+0zwCqkmFyNr1ebJdojbid5tIb1gwFbmbvnoUAr
k+FAwp9ft1q30lXN3c+u9RiSqknAsZ8bPbNo8RDrwTSpOdACa7Kp/Fsa+xshole9+ioqvhZ63Zyn
wpXbUas8do09IYr1x1HX9wXQkXgYd0bMrp6E0w57qRdXuJEMqJIUd49dVW64mDJXQ/1YoqmlYLCe
Yrke+KRZVD3XaetFabpm//CKsr7QDf1oKyyDTsSmrVrHwizvSkkByVUBuOFzXGHWCuxK0BUQ/Bj9
OrWt42TLTWzhNO3zi67XCMfJTslj+kadEyhuVh55lCfXDB+6ruWU8UUftaNMEmKksosxGocm7TNP
5vLBCvPL7JAXuZCxlVJ95rLjagMWmugYwRoAOFrcI80+5TPVL3Z0vdO8pSmuwAIVsemo30YxttrF
/YRRAM0qAiU2D+qjynbSUl/XFw3B6HTMWnmSTs164ZyUvj5ARfYIDvItpdqVIdf+nnfMnWj8reoR
sj67/G2dR0d9SD+Nsr/MUZnQQuj2WrqsY2E6dxTWZ44BuVeFfedbpnWCR4MrQbkWMAHBlNUw3eqZ
Rlmb5DsiR9MLG/5tbnWnliPlomYUEDRKa3z7bED3brrdAUvIHUjEftXaw6HOJU4BCrFAGDcJ6JLa
EIep6Mu1HCF7UXa64EY8GhAR1lY03g3mfB/noWenGuBYXDqlLke/19t81bmspqGCPjbGIhl0ibpN
YvwVhIiR0hX6Vmp80p0Qem7WP1dG/9QaLJ1Kjpo1k/bB0GabUNX2qzr27C799ymedu2Y7ozK9aYy
eR5i+5aO0aNmlg6V9/5Trg+HJXPcHb2IB4NVq6Y3SI8TbVT8eR7mfTzgRUity+ym28gJWS5p9ojE
jb02dANbtHejSVFBG114oMl0aAyxM7Pimtzz6CzKja1xTq6UJSJU1Ljvk1KuQ1TLRpSfxqH4lgJc
mxptU0/KjWvFLy7RomvqLrvQ4OJ3vcpVfPVRqW64m3i6mh3MPD6E7nSXWc1dr9LMi025L2t5Zv/7
VCWgvizhPOZRPG0KreP8ZIMMpSu4Lpbyxm6zY4v+ehMqywc62KuxmA4o12/wzSzcK0L1iK8nuRcR
93AFkvB5WejKjU5FQMs8aP39khQPWTpO6xjAr5+pSjQjg265dpHNtLNdFMZCzeYjCEBiLd3lXLeg
PBzJe8H7ke/k3NibaDIcfAN6ve0aWzzO174gqHIq9MLpZiA4HcTkySB/tC8p+Dgt8K2R4+xHBXTO
wqRzl0Oi6uKkmWa3zjqZN0EF7dMXbXs9AjlWQCOZJnKTX6HVeXxfgCj8nOlaesnnhqpP5s4N2KJQ
9fok0e6GOTEvuh3jN5gTN4KYl6nfhsGlEoPqq2chCpN0HYVwiBo1/pzHU9huw4R0E8TNUf+sjM3M
DjlW4wUobD1i2nB6NiuIvMBKk894ScGoFmV729A93FaZZt/ribt8IOQJbyuE9rPiNgIbV86N2U2i
xZODoULfz6cLpUP9OVRi9dNIJXlLNCgBoSZSPuxQarhOacPlfhKB/C7srghCOxnvGn4Z/5oI5oe1
5FClsYeVMkpe3MZGFyaXHiFSN63pquucx+GMWmk3Hcx+0gPaCcRZV6F7hykI5KoquTfmHC6SVado
eiCokrCwD+PJGDS8PbNp8RsRPPWUl+GEoXGw94M5Oi8xLJuA8NXpIcp6Y+U4iBlHI58e1b4jnpcU
2QibnFfN5ICuupENgKipeiu1st87V8PimMivJDd9sjuzu0moHvhizJqHvjBUkuUrOYBdzardvPTZ
fWtSWK3HhKIMdVVvaYVY25VZrjNaKWpB5SdkoaQpSQHVtJfPJb1BHHmuO+4mReabWnasP+piB7bT
1IemakteIJa2JlI9oxLnipp7MFF2u3PVJTsknblBmHBLa0i/i4uFczCAOumrqHq8ySlLf+C0/WGS
ExZynC++JrsSd6XJ/m9GOQX1ZB78jhKqp+mUmgadYkND5vUprGzlDFGRbGZ7mIhsMgGssIMO+Y02
j7TMSiM6GO00sneM4XU3QXGxwuTTnxOp6xBXRHoIYyOFK2V/alqtCaj/yCDKrHzD2cldK7ZZ4Jmp
2Nh7CKhndbCrhBkgaTZl8Kb22I/ce7fLcILIvpJfFxHiioz6tggae+xvnFotuK5ZWOn6Res3w+gu
HPo5vnHFt43NYsi241iQ0kxvYyxroMd04xS2k7GXaBH3Rlbn2D+aBeqiFdfZEBTEX2yhAw/X3O00
5OyvtcYDUbVa7QFpXtZ0DKkAdNHi3pBNh2mqnpWZE2M3n6cMN9xMrPNHIUWxzQZCLV1zxLbYdeYp
oVHHv6lY5zqUtmeCwOSZzgUI1rTSVn9fShQ7dS8oJbjajIvJiVQtZL0OuUpUeSg+ulZqxR91cuMi
UNh0tjzbulrZ/t7FohENrUg/GhBY0d7AQExvrGvUs9XYstv8PSsyzN5E/lEXI+9oFSeMtZ6Z49Ma
+lL8FIVwvIMfWqH/Vef9pM5DIfULdd639v/+18/SPP7+P6V5lvMHIapQu4TF7Z3kU6zJeM26f/xN
ccQfOmg+1yUfVuN/aAjM/iXNU4mNNWxyqYiNJWkKcRn/85+Zsopw/tAJddAQ54mrpA9l+n+QK/lG
dkWXVLVpuBNRafOPOhYCwdeyq9gMubC3aeQ36sK1vDKXjSWy3xFffhbRW3+OgvqQlr9jIId4I2Jr
aX9VBAHSbmzrOzIUN7WbvMSTfQJm7XpJNlwUvfr+6mf4C4HeGx3bjzHJ5jRti4RsW7z1JJVOXZY0
f2F9h0jPVRxYd5HTh0dTLi/TMOinqdS03+jY3ogCf4zpoO2wHB2Rr3hLqxi7LJrZLhRq4skH4cYd
kYDRsnLJlvzzzXtX6fhXT5RSnqUS9mgwia6ywVeaYFGZiR05HfXoSY5PVYmFTY/U/DwCj6dfEoqt
ro5dQB0s3/36uf6378h4mkH3SrN0zn0/LPGvRsYYpJuZoTUU3J2BNonRifuiMq+SnFDDzvbr0f7b
/OTdMRFzCiSWOm2XN9/TlA3NVWEAg6JTvq4TyQouuMH/D0ZhJBs1G7pH9Y2Ys7tiUvPUav0+n8IT
uVaxp8Ra7f9no5imrZH3xptmagZX6Tej6GVNrmUStn6OAOniDpoSaIJMgl+P8vb3uY5ChLXmWAbH
UpqoP8+MmnhxWeaR9Ptu4dhYiPG+0kNrXzci3Px6qLc/DkPZDCMM1aRmhnbz56EyHZ2BAsXGn7nc
E8yF6ZLj8+/A8X8xikPvVOMHNh3TNd98oZZk6d4hqgA7NZUOhUMd0Ozld7E2fzmKqyKh5oggzOuK
+/qFwibGablupD9yrIdtgESu6GnB/GdPjIWBtZ4lkLhgrHtvRfMzkUlN0aaT3zRc9EjDnQTURaUx
frM8XF+LV2pa3UK/65B7qLG3GA4N4J+/DT9CO8BLUn1blXgd1UluNUXNniPDoZztZEZ5+fUXe2OP
sPj1mQWUy9iZmHOu83YjKSrQiiAW/QTC7ipvsI71QsE6pqnp/2PvTJrrRNa8/13ePRVAJiQs3g2H
czRbsyVrQ3iQmechgU/fP1z3dlvH1Vb4rnvjqogqOQXk9Dz/6Vy6zedY4o+1cpPZL5SSRAtiA6qg
xb3z5BZS/KOHVw6n6XY6mgSC09Y+4pv3Uq2Tmsppr2NbYhLQ44sTGNOq6KxjpNfAjmsshBQSpqd9
0Hnnlx+3S7t3C7wcL9T5On5dTKTg54DOc3/Vzlqvz47NXodIFHD2HPu/hLaVKDu291Frle6AH7s7
Y97M42wiH2JqHrl2p0Wmm5ueFJfpUOmmuzTrzTBlFslMkrDd5A+C9VWeJi4mFScpzgjQd5fUS0K6
aPYAgDW6KjSbJKFCwHMZ9w6tl28EpmbrHmn+Kp9jq+1RGiZumV6QwShzWgUGLJo+j+eLMXO0j7Hl
UE47GnWaC/7SrMsHK6efa1wQtDp4l0ouOUZXJLVc1mm9GhTUldfuesesH9GS40Wamn2z9ysnGvcZ
5PCLjBy3LMzjPH/QqYKYqaN4uYwGYTbfKq8sFZYG25J181RltBqjztyto0VWHn2FHvS4GEo7GGYX
fbXQo3rqVQcdzbaHziM2ZTbBYayEXjx+1M5NLjGu2anOkBeSk45wXSqxLDQRsB1qo09iEteFnYSl
32ISJVLbIfkZIqCDbYa9ElHbz+rOLFUFnD5vf4uZz163N3huvGE6miymTAF8pj7qv2ZDq9ddWiZj
vHfMOX5JrN6/g1AqXoyExKQt0GnCiEDmBYi21KbGYN62miDNLA0HqGn0pz5u5u+rrDiZccV5HlvZ
fU5NE/vTMtW0TqMa2T5B17P7LDEFgoQd+fgANrJXl1ukTR7QXDCuTXiQX3NYWclpRoroehhcnKrI
lXMVAcs47J/HVD3UtMplMhIg32Ajkyf9QSx1SoPQhsltxMr80LVu97GvEB+fiMnFnZu2dWMCIkWo
LZvExfrUxrQkxJc/coJmntI8nIakPDHyTL0Mcdo8G+XiPmnRzEV5401u5tW3vkk2y9XoW/U47gdc
4k9SEH1rlya2f8cnsyU9cm2k+5xrkQ7ISvE/YnXW6H1p/DDVwOQzu/AMWC0nnXJBBPMuhzaQDl6L
U3/utFYYjT2gqI4ddS3ziD5I0cnUwFRksdfLOIkzeFwdGRvRp9xbu+s4JsSHbxO731a7aB6aYYai
3q/DbAaer+etqG2nF0OPjrGvGqhpBIiT/ILUmYYnvYbqPtG0c4IkiprruraJkGoGCxjShgIND9VK
pgc1ZnQiOi/zH/JEF87ZLMb8Q9KVkvymUor2UBRo9a8EsUKfjHVqo8AaZsu8gG2N94rRubbYR8ZA
/sm4EjUbJlXiXNllab2qtFm9cJQqOteubRdbhtayHByrG0CofNBkgNnO7eOrNrMsg3ykdVwDK7IU
Aufai2DJ2xizu1VFGN6QGPQ6TGhRFypnvwKNhX22xzO1gmFo0FCB+lSBx4+VMXzXcvZg0bPJQPMg
1G6CLAxTdprAXs9t0qqYlBp7c5gfXfwNm+IWi06rM+WV0zTJl5qjbCGnAapKsDiz8zrKqfwoOnDf
k2605aeFjKUXqLXpx9UaxKdinenQRXGDsGGJSxehbxLP95hCgAG1AHjwFTemKvoA7hZmWmPj4iyx
4QSLUvJTocXyReNJeAfdJstoWUZDG9R6VhOMihU9QNtPhdwLlOAPpvBTHIAMqn5cOvAsCXjD5lc8
Htp2P8Yli6dgVWgosw7Ogm7au98p0ArYux2I3WkkMb8JSidW7RmkVHE6FYprzlQm7VOBZiOBxkmH
c7c0sn4l3Bd79rzwLMjEvvXJWdX6vMk+/F3GDaMJcsOGDzfGqQb3kAurUYlcJmd4nckT5rKSu8lv
58+rqXsLYQXtHNoI49RfjMJc7nCk9r77FenebMXcAkAa0tUgFK1ovjjsAd9QDxsYaUjDvbXbwYmJ
aMzFRkMElg4mzqC9LewegKOekhvfsvH0iGbEKZspReYHehLJl3HoDchEXgqyHuHuQnhi5uNdVUdW
fh8x52O4oLYxnaRdEeNhJ+qxvGgsSYwavTp4xmJzGluSYiz2UdK1360kFVOInLaGN6pSmDMzstob
U3nOrXAQ9hREsX8lKKC5yYzOywH4MGgO1qXrPuPc1GFnNGbGg57X5RnTjAHzNwxE16C0G/Et5gxa
zgpzQTaSRci26dmUSDkW2RB4AtcV4MaiF9if5/Equ0ANSXYz4dQFXyIjgdTETZ/cJfhX7UF49qA3
yl5zV2NxCQfCTBzs06q5+O63sO2Doq9ltUs8Y7nsRzGpg03Rd2sPEznDNnB3AlXRXZxTVybNk5dC
QAjmzsLVpzWG9CMRsjZgsKpBuZJFLN9pYQknHKux7i5lBdPj1HALPw6a1cHnwu3MzZ2VUOP2AitW
884rEpb20rnq3IJOTPBbslTX1pAPWIDR4YZHOsIgK4dCuFdtIdRGfTeziKATa7ooYXUPfJckup05
4gb22tG86pSyZNDmUf/InpOLgIPd/5ChEzfhbU7ua2va+qTAc/SVvAP8YYqlyJYT2Izj/QQRRuE4
huHqFW35GRQCJYUfwJMyXjpZrs+jqeBjoWzu7yKRwjtv59zZr8DoL+wWBW3ViXOqci2MS0p2upfF
XcytbywHhPfRIJ9cu7a/rmZEyBDIYbVrctv+SGQdOMrapcY1XCuYcCoVCTzktr/mGmB+kYBNbVDy
dwMd20wHYEBpfrF6ad1g+92+creTYMixM+C61BYV7khmTyRs02OZ53nRGrYkXpZBC+fg1hoi48Eo
LYhfPgjk5diptdiNSGy+rKWn23C0NYsM8mp+FrUDQZGzGrj45Z6E5zPQ4+ROTIxlhbgEJ0Y7yu8o
MBGguVkj70GWXLJworVe97ozc65PrrHAwBUgSGHToGgKfGG3OnC1n531XYK1VdrT3wi8GY4TacOe
d1Modrgdtyy32a/Szx8yusDo1hBbfSlta+NbRz1iRd2uxsY7Ad9KOr3SMc+yFBarWCozxESmfxza
0rvqJBjGSWu0UbGXZU/M57hGNk50JTTrU4N7Q7rnU5HcI8GM3TDKe1twhhpFwkW2qea9nHz6v0Pi
oUaI8z4tQ6eGFrlHADLiBjC6MEGcCnoxPkudJHJkNjz4ukk/f4yRfw82tMqohQqZ23k5BbWPijSA
ION8GjCDvx5wZSUZTmdcxJD2sQB4+8YX02wgChmzLh9pJPu3xWDhQzW3qIBC07WnG1XGMPYc2k4T
bKG8PnTLSHJkF6VFdqiSOakPUAixohZt3hhUnCDb+D5OYP8S91208Fb3tQW1ZM+w2xKCroO9cwAf
CXTV6DDLDrzGL7+1aho3mYqU32qgFnfXtiClQQ1jj7PY1ej6XGVMNeQHaNIHOQhYcsvaE5ErYnq2
h7xt1R33uREpXVuljxPVQbuvvV6ANOLJCOd2XkCzSKD82vVTd2k4JoIDFC5gnI5bJ6+unqvrqe76
Z1N08yNvrXwFUG1t4GVQpkCiwfuy9kl3B0ud3NIoSbgHp0XlvwBb2HXQLx0xKtUi/A9UP1hZwYKl
G6/TDE8zb5kV6gU548QUiQHkMDP76nGalvLBVPTdwM1b9THCLePbjHDChagd4x88eWzCuRic4iyG
l8a2SRJWFaTsTVf22KHzk0mu7kkAT0jUM1qo246RFlC10qh6sTqp0auhqGgg+zuuF/RW4X8pTMip
O7/YmDl1Ns6PrC8z555Tzd8TYjydk9xf+8+uKDRx8VRvbLFEBqeHtiUSSHRqE3fk84J4AfjvczNq
b4LilY2fkHp1z4qw9zxYV3v5Fs8mmZFkXFtXlZWjLxL28uBkjZaB6UCBuRgGI1P7aoq9b15O1rWQ
69pzGtnjy+gsxP3ZURxdEhmL1cHiiAfpN/o6QbsJ81dl7U0CWDLsBBwr7tXUoaeYspTfgRZmwkKn
Hj8Sp6vnp4Q0WIR81QpjAUdBqGHN1IuvIzOBaiTF8CZQBAp8TuPcuDbqYvoGTRAVxzBWXGinEi1Z
2MekWZZDCnhf6U4/LNWoHqZsW5llZiTfPcrV+9kai+S8X2JcInWsJaULLqgoB4a6hDNlATgGlbFU
t5k0ywjeP2kqOAhqjV+ZhjhYtVH1JfcWKKae68KWzJwa5mJuLt0SWChHJrRFUbXsEkNVX50cHSpm
ep3HjckdTNDDMeYe4iCR/BypGrUk8If/LMhN7Tk4sRjZQ7JVIDW5LfmIaQPbRCsuEVmarheuV02Y
CUaR91UX4EtBW1gd9bpVmOdOA8MtRNJSP5NjlSwEVXgSwQe6FBtTCR+uTDehwcEfHUvDoPE867FZ
C/c2q7Ol4Dn6Lg/rThifGqX7Vx8CO5fBOh+vOVFwvGCjLq+Ttls+rb1fPirI7WVgl3P6Perartlj
oDx8FcMQv47TnBM3XK3VEHqxkeI9R4bB94VXCtV+cvHeaSKXI7Oz5b22KGt2XVVvmQCCHHRPLdOL
cv3kaTTlFgPaxXTZ+4qM1J3pDa7NrgO2fHDHXqGIzXxxOVSSroXLdRsIfmlX2BsYa+nzobGaGRJ7
rDgeUoc7gk+8EercoZbNHt/BeiHzGBEgCbzwrVi7o+pCu69mFXZLP93T58y2WBSD41nPAFehaBv0
91PUOyxkJgOSGw9p1UGRF4VaDUufnkyN0ix26K3UQIXhqVdFhXNrqnR+NYwm63fQU3RKRo+19sz5
GLqLDfVrDaaUmKBdO7kSpmS3ZtjymuqzzPpWBNIdLcgrtpe5ocnFH2oOIHixr0WCQnakguHXUkNR
hiJr46W5TP1eXLllEz3KLNKVeBisNnLtRxUD2YZ6xKkVPcI4exDD18FJu1t6ELCZsaGDiYWZyvik
2tU8I8gZ9Z1hdu0X/AdmCxaP2ceXE6ZJHA5l0TqIiyEsmNCg0SYl6Arg83i0NkmqkPO5zJBr7113
MIagihM8eEs1Z19dhLwFBzAcz126ZpUfkMzEn/6ENxRK7Nm8MuBgfzTMdrM9a5b6o4nD133WE966
Gwh2Jot+jtInrBix38WvFq5o1s3fbd+wvw1ZxUFnLwU1kPTmHu5PT6lPFklW5Js1K1qTwoJEuLOh
9fm70s31zSCSm8GwJHfuMumgPQgyr2PUg8kJIiv5PI+Gg0nCrIhnQeNTVruY4wYNY7ckGDMsCJPo
2IxFdRarwm2frWz0zEt/rfB6qiGtswP2oFcI1Sy+VGB3BRKg7Xxd2TukbaaQznql2VoKQgcFNWHk
ZZdlVkUgvKsH5eFsQkWJSIica1y5vDHZCL69owsbgUIM177g1NvVpFYOFJ6Jd64b7XcPGE2O9YcM
/N4LHdSadDVhofTDebR6zvjQJXre/PUEEbjhmtMBJLN6kCOSMlLML5oZxSyOA+XUpaGJjSrmK8XK
pAywZHHx9EO82xgfuwGN960Ymkq/eL3rFh/iRg9TdNB2JNSJTJDRhws5peZ5owB022CucIs0WAE4
qXWbMmpNb+EUeOaJRY6KfxiVsCgshwUnSiMcomTmgCQezGxL8uzWqUOz4/oRGTfQpiEFBu40+HQ2
bLKkIWE046LQwjgmfYWv89j5MdIncmJ5WWaCv+DBk8SrUUCLeRP55EaXHPxCmTVHTVG8Igfsr6Yq
7itsRUeNLiexM7meLGPNbXGGc0sWqRY0I51UKipuHqCiQ5O26YLidqopDR7ZAzMV74xVLgN6hHxM
JixzGzZQi/edO+U3ou5TRbNzgV4FBlGXryWOtuwi9M4q5wLytl9cmHabIZEl2A+8KOt5B19T1SME
rcwJS1YmdDq3l7MXt/rBgW3rjrTQ6PvfjJU0FY0yu3CQwli4BMASgJYxkjBJaFl6z2HV5x8HNDOE
PSTumpB34LTZI7b3ONtFovXai7xznPRuhh7Om3Bn4VOR4y95McPDRNJWjCP+yYjc6f2HWMbV9hKw
s9euCGFb4V8YtC3KyVNIAIY4y4FW7J1T+qX9XEZddAfEU+ONO/fCL1Lkzl2Wz2eL1c/Wuh+gR8Te
CUqhwZjggxEsSK84Fygo6SFTJUEfF2Y/mMTjapcdNpibpuguteoEJ/FkwIzNEasnY7/uXVWCQv8N
Uf0fbeAn2oAtwWT+d9rAYzcee/r8+Il/e/qIv0zgLuUqD6I7bEnglH8RBxzvL+kLUERYs/yI6YNk
/Zs4IGAOeLQFfKwUofM7mwHOv3kDQv7FzwAK/fsvdf+EN3CEMkJm8CXQi+NahFKZ9nFyHsbLk5Sa
7v1aVuanvtg0LWvcPnBdQ3Tx05v5ByT/COv+eywLm2uemDuMfwTNLaaZirTNxV5VqgdldtObyVbe
ga7ZeDKCWtznWQ2xuEvWd0x+jkDBv0dmTAtEFRrBsR+iNwu4tXYq9nmM6q52yk25IN4Z5B9fpeD5
PLxvQNU3LO8nQL2U4yDymkFSx7vHNBL/gOkqf8839Rig+/tZfhrmCKy1JoxnoV0IGgxT+mGs8GXQ
bWc8NNLIObuifjypZxARejmwnJwifyIX9TaZx/gdR6N/fKlYQmFoKyXA8fbff3peNrvUlcR17ycd
15DunUtjS6v//Zw5Cq10//W4/zMKC+jnUTQXlcTTTBq9M3ci7Hf1lbFLTzh4Tiz+pC+oD1QZAbK5
HTfuWzjvu/ILtfw5sv6zP8vJcOkms1QB/n0+MEZdxwHlUi5aR2Ml9q7dOAcawMUHuAwwJMVc/xmX
ATcGuCeAn8CxMBpM6+jBpehjCLns+DT+LZp6HCzJMLzntCV+pIj/BDFv4ygFi4E5C0GDZfn2BZsj
qQpQ3DhZOnCkAOZ/sp7a9bj0VO9JVJ3IaUySkyYV8ouAt7wGthuJBjQJrJ/+LmXJhBuTSRvD0Zoi
h0t1RFhzhM/3bT61bQyVH/rJtVMYebxLRYO8FayO6FhKYsuB22ar/qIrUqTOENQLMJmKsILbUWT4
boAQmeivMrqyO2UUtndVLryZsyxvnF2Os+IHbyNp+85lZiPJoDtn0rch5E5R3MazhT2MmmSI39Dy
qPSAywRQgPTCWRpDcZpuf540edr7p0k3N9k9GXANcIFusX/y2hYiOPRy/2PUjlGEgw0VLFYZloOM
d3EmnB6M1Mi+ltTuVJu6sT6tJR1G1h49iz1pBMSZGCUXRM/y3DrEjmAOu7jqs5NBypSedunF/WHF
a93emWWH2ayham6jWQJ1sKFLeRBz7yF3TSJBv5zMXrpW6XA2l0U5nsarYVzRtuUyhjTY+ybrubGu
ccoe250/xINNmF2E61NSWCl6ztE0rlJg7/YEF0xUI9otvG++maGVOlH+7F3EBHP7oa+WPjoYwoN2
kM9D8VnAFBr3HVez5VClM7YgOTqDlRKnrfaoTitj84CzbuzOBhBw3cW7afHTvkFQrW4BQtwvDmuk
3hXFUNz5U8LlRCc+1hZpLpoU2xx3nUJhLP33ZOZ2E3Lhopjo5hLBaiMT/ZA7WCMgkdUrSFeiPApa
q+2sYGrs4ivnJ50nbU3tp1RWQ7nrKbNw/DC8CgqxKb8aiBI/wFowooAFC8yaNAnmY42KY7C1IS4+
Sb8qrO0qTMgEtJHmew4+e4VgMPoa00a+ga67wn1P57jb2WqcrvXSVE/YArHBxk0cX6dC0DhUIDq3
PRZ+ayCqfmowFTCm+xn96jfdN2mDNE7PtOJao5NblZM8re0cZWFpwmwIvFTTBpZWV3zA0IY+89x6
A8nOU4ovDuEFt/YoCsAdsegPIhYzsM6UjvedjX9YSGHRP3oYap7Rje1oTRSKFqs2TYdzwSSaOl1K
me+MdDJvl6QcMRnPugZnrJhQWbphBpEWORP92jY6wmNaWtCnplGg95CYmoPC55b4BrgwmRe1X1Kd
osN9AbLBMZJp5l3rFkNyXuagh92oCvPF9SsScE3MTpqgJlvozo8m1mUEsvYdTbP7eVgXGCx+V2eb
e4SVXVdRszwypfBRixOrCKGU6JlVljV46bBRfshii9eUoRu469lDLMQnfAa49guLekWvehU5peRO
7IrheZm8EoHvMjhhyoy5Kyss5jCY6crXCod8kmUykTNvQTNHXo7ZcKRUre2eyjYrLxwLyseOln/h
kPLL4kZp3rQ5vPhKlJhsKPSES6f7cofCDTFkihlZElrrko87m5bki9DkrzFLnelmhsg14yPqta+m
aeAeBj8Os6nFsOZLKvHCuUzzduiDIoHhfVCpWvND38a+3Gvsy81960YOodcTtJXAaFgIt8RSY1af
jvVCR7Fs2ohQwN7xzqO+6bpgddqOaJSNe3Ei17ZbLy0spz9CuB7t3Rqn033S04si5kOYyS5KJ4FZ
lCWcYp/UWbdeNXE23azQ5uzAWqxCBHbVX+OakTV7x+rVjNgB2fimSXMQXBBjkZ2axEvrHYKcWZxK
TMP4YOZAmFzsyqbfrex9zGakHvcTvSBMA1IDrUZlVqZ74iK3YRvsXMPYOG7zdGL7MUAUTfRI7wDk
0jKA/pMM+9kbc3z3gO7WoFcNITCAZ+R1DiMGzwd030rv89QcWxQcnn6QuaMAr5JC37ldk6J7iRxb
XMAmSDTCZuiWHARJ4Z1WEtVqKNbZuZltTUpeo2bh7BMzhz6+Vik+DFbNL38ondo2LqzRdjp6qjVe
a4QkGFeZ1TWPXDBjufeSafpgWqbh7on6LLw9PEjYMDX0YROy4MZ4yzct0I6+MEETrokj9KWDrSaA
bOwUaJ/MRBT7ps7s4cEFrdAhB6d4cuZ2VqdIK2f/znAjXphREad9SGy80XdoDCMdsL6cesfKAaqA
ZRRNZyhVhLHHUkWYgTOCmgSWP2RXbKugw17XuGdysetTs4nXe0s1JAH5U+Tc4xADnNZFdsWlcWm7
0Bkb34Xjg2U9f4VddNml5036e9PnCq+9MqN/X3KeU1xjrD2cqBSywHkBbVZC6S83ZSvPRpFaKfsJ
cn9xveS2+zwM+EJeGonR1+xkBH6AREtx2Yoe3ySZqiE/dDinvfy4T/5fyfqmZOUO97+XrB9fq9d1
fC2wM3+taG4sZ9/+//+zJT/z76LV/8szXaiA3kbKs9VG8/5X0arEX0IqKaAq/83i5D/9q2i1nL9c
RSULI1Iyr3G3+O+a1cS9Fn4pPHgT6id8IVv9Sc36tvBwHNehmnZtuLGOqSx490c31tKejTVforCu
P1rmly55x+18+/n/uRH/8ve7R4XNoCU6o0VDwnFPW/cpNV/i/IYG7eY7FNTmx59e/j9UxT8c6I+H
oz/gKkdIS3jHsW/EtY8F20UUrk17lerLsRenQNHBJL+3qtxrkb+s8+fUECBRd3J6kpIIZHlurJ+X
/FEjlhofYpF+eOe3eku+/Psl/N16oGY2Tf+o/Fghe2A8k0SkjIE0OU8KhDBHp7nce5AauiHCLvvC
Gt6pKd/W0IxKMcKdzLcQUjCTjimfi2FvfYB2DeuWLqCyUugsXqljIKpp/fr7RzweS8FJkZsXL1PT
lvSw306jbtJDVw84kpJANV31ehGfJ6ntuy5Ly3dYtf84lGtJloVpb32dt0PRFEhNH559WLTDeu+s
8ZDtFioP2qZr+fj7xzpeHdtjOXRyaC3R6aB2fDuWqqGgSJggIZY/zrXfO9GelM3infnxT6O4TFlK
YsF6NsXbUaYO1zSaFArd1EjgPBj4SaVWP/z9s/yg0v+8NraHcT12HBpk8IDF0cM0Tooj72IrcKnZ
PSS0lp70WsT0fh2odWnZ2VwvoyEL29zDfhYO8desQrH1ThfiH5/Wp9GBZgJ/KPfoadWYQMetEQtj
p+lSxU12oCEjvtMf+2UUj1LfRmUEiOTSINuUMD81VHonIYI3Gukc9116Ag8StE83yR+R/elF0q1h
OW/EcgcZz3FfIQb30YmrQKta06QQryhlEz9+58v9MuMZxUKIuHHWN4r80R7t9rgMOTSwQ5x2/fOk
tfwd7THuyPSj3/k49rYVvZkkR2MdrS6fOIOS8noO4TITr5XflZ6CNjicjmN0lql+XxjlU+2BCk1q
F6/NKfNsb7TuwZrHUwtXI9yH9s68fhauDOkA4f8xzWjIrcc5+9ONYPtVhYkjN6cY7pNHv6ppRQJ+
Ob+qqLL6MHjiWXgJKFCGZdzvl86vk4mRJJ9abL1lDu23k4k7cFmIWswQOkqEho40YZUI9c6U3Xqa
x6+eycpBzLPQ0d1+i5+mbB3hozS31DepNynk9qk+FHqyP7iQwUDZMSv5/VMdj0f7lpuFSQeZo99B
vvR2vCkRGJJhbhTGbRZ4A2G/sTzYjj6v8fr6/VDHLxCXVCGwoPfR/Zm+dSzxMDKnMYd+0KE1wSix
YCXf07kxn98Z5R+GQbvH9BR8I/a4ozcYNyKyGrUuoUzKM5TEOlwm69mDUU2fYiN4g+rn2Fs9Agee
zDSlRv9RlXhPNpENf2INFG6gfvu86sPopIGVXBSdPi1lH5bGlU1lbJkIV2GLiOyzn6BXJwBIf7Ks
TzPocNScWctysprfbJ0Biz4pUQQklewViv08/VYPDZV8cXCwAXln1f7Dc4M5uDBbacrTsjnaIOpM
gqNGPG5Zr/6XOY/lS10W+3fe7tH05Btym5CCyk7ZCm/6t9Mls1zM/RFBh3IpzcPUTbd4qs3n/8kg
nFQ453MZ3SCen9cAzlUdoGSvQ+yYYErl9J0KiIP/waPwvjYxKbOFf3k7CjnZTqTsTGOn2ItLFDwL
rdHRe2d9bbvCz+t5e2EWV2r4urYQ9nHyNLaYrpW0kw7nPN+iIAtk3bRhr2bsy0/qOBW7fJntq9+/
wO0r/DIozSPen8kaUEeLOorLusDAWIdT79XnCqZwW9nYUa6FgaFX3yKjsLBkD4totP58FnqW4r4J
Esdt8MfR8tP+5YjSqMq84q06AkvYzohCsFT79PcP+A9zHTUpAjuTh9xu02+/nSBXxlw7Y8I4P1aH
zCnGc4vz5p0AM+t4c9w+ntzqL4SDWBwf42tGgT6q7ksdIocSNNVokLdk6N5MevHO82gLrc7n8tCT
8sr/Iqx9r+v+kz8Xp3IimwtsQwVZUT40Wu3pE78TU/XjYnH8mV3X5WbK3ZQkyu3X/+ldx/aI7p5z
IrSANrC3GLrqizNbzXWXgsjB2YvuXMKDT1eKpDiorLi/7WfcgeA5FFCtjdWuvv7+u2wT6+g38m2E
iGjLgGLdY5kvZjAu7mnjGOJRgB3WImBC4OpxKEb93vL9p6FI46LEA9Chpj7aJBLL15t1whiOcE/w
Fq3rGZYd8ZZQh6J+emez2K4Rbx+MfUiRNOIzH7ixHm0WTuPFkPinMZxS5At2BAF3SBcSFVwapvgR
pperME+T2b6jjza/cyf45VEt0/S2wBGXf2zL6u13xv298zCeb0MfWCTeKVlsoIuaCtLeSbS23nnW
X2b9ho2ZWDoir7cY9OgANYnQEAUN3HDJ2uvCGJ4bQd84UssLIIX5zn7xy1ZlWQpwB7CeP0nCObpV
GfCesCFWOdQ7NezNBY/HalzHM3fop7seE2GOM12cEETtvXMd+WVn/jHydv/h9bLQj0YuDH+cut7P
Q3ehpW4bzWU3NvEOxcMLAQKnVV3F73zHX3YtRuSqqizbZ4dEF/r2O6ain2nkuGyLLaq/hgBmHH/q
Ivz9Gjz6fO5WqW64PEsQhwR5DM2XdCbhO610Sa3MEZellxb9nVvCtNmyq/Fvr5M5b945cY6mKIOq
7Rq+mRiwIdPdePtoldPEmHh0RI01Tf81xebyhMYyaA5BKIK+2X83127+XnU/BwwdvcZtLAcyB4U4
J5vk/H471sT1OxI5be9hSK3bKGuih3Qtmz/7WD9GIVAHIQFWAmjTj2460QrS0WCEHwoybE5WK8k+
d0Ikf/remA+InbldgBWzZx4tbXhWsVuvvDcobJgilqKvnjCYbIrD2LX9Oy2GH5/+p12Mch+OC6FV
FrPM5JGOJuCCU0zRTtDyUKYK70w1kh4AClGss7zOKeStiQ0TSGHVLqt73eiu+rQ2njEFrTMu2Z4c
QZzW7BSjwJeyK7oveBBX2atXGd0V0baV3icYLJMWLVOb9LcZo+X+YlrtnnjRLPffaSr+Mg14GI9u
Jd+I3qV1fMlpMfwCaOdhxJr5ROsicQJEiN65afyymrBy4ChjXZpofci0ejvZ3MVvp8XoitD3AbOC
Ug4zrtkUMN4OnpjxYnH6OH92/+UzWWRs+1tal/DZM44mxWB4yGucqgxpRrV7nSGtwoGofmeCW4Jf
/e1s4GJq8Wi4j1DXHgd55vhqRZOP53Q74w6Lg2r8QXsZhvRTu55b2mvuWwLuQUDS+NCPc4L2p58D
CxP5E9X28SmSL+vpD5c2T+46XPol6vdtI3n7tktvkGmZYULrwys9TZFoHxC9iXee/NeZwyjcGrEb
2A5Ve3sxP92bYLmmZdkyStY56T15hMmNzjAo/fNnYfvYyngJyWWDA34exehxsUXlSShsauOWNhrj
CY6t1X8wV7gR2HgLsAq4rb4dJU9qxygav+CWPZFDMGs7BChd/pNn4UlosTAQ5Jm3o6ykjrXcIgvW
tFV8r3FQ2WNLn+TvDHN0JP+Y+AS6Sb4MnQ/Ky7fDcG6SWL8Ng5LQuEWuiXNjugIXDslwQkcqP1Mp
hm6//06/HF3MOY4t2gVc73i0oze4pkNcQwktQpRtY2jls3kqc2xvwfPLh98P9evEYwPhDsl9Z6M9
HTd3cvA+x/bnJKSPSGFkVcS2ZGuRN+Hvx/n1kZgLLkuay7XE6uTo7CIpRMKAoAVZYTn23GiKgJYs
t9R2974z2OL198P9+tlsGtdoYwVtOHyIj94gohG357hmuBrnuY5dAoWpXvAya0j8OcnxqT41+bQn
fzrstltIa0MBNquobev+aRln2O7DcSnwRjUJ89q7Vm+0J067WTWOHRJuiz0rC+Oy7N7pOR4VA0zT
bcr8F3tnths5smXZX2nUOy84D0BXA83BZ7kk16wXQiPneebX12Jk9m2FR1SobwH9VshEZioVEp1G
o9mxc/ZZm9kIsIlMkyb/fGF6Vnva5kOBlXLw92FhZNvECPAHGacJlgS9gUKaCEc0AKAYcEb75r5/
3ZLI8IgLI4UUichm/vPlKSPWI2xa3zEQZvU2juRhtqJHPsasK1NIhZay2UvfTKmFuvV1t/ilRng2
2mKedhktFL57f0lzsf3+HNlXkX0Z2MfQPl59rO92n4/vu5s/P2J1WVi+7FG/XHWZel+e8Yw0QssY
Zfe5su+vC/sWIoT9yBevHwdQcMvXH2vv6eHluL8/Hl7uPm/u9u/Xg/3N57DOxvyXz3G2mMu03Mra
8jkK+/H+OrML+/n+8X7/+gFDz37k7+fMnu3b18vT9vL5dhvY25N9tT2dtofj6XRwjt5hfdquT6fd
8l/ebuftn2+OB2d3s3Oebo7Ozc3+8trZfe5vjrtrd7///CZW+jEl/zCO5+wjTpaFIXR8/ovni8fr
3ebi+fJ5//i4Xt/uLx4D2zucDt56d/BOp8vT5epy+Yi765vr/Y133H2z3v6Iz//0Wc5CKkAqSdmA
/mQsX5fHyli+vt5+XAX2LVJihvH0cRsxlnB0+c9i+ef64/aD4b0dl9n2wJ98KO2rp9D+fHk6fr4/
vVyH9u7lmqf/dPXJ07+++bz/fEdKxl/315/3dDvbj9eHw9PL+/7zJrSv378ZX+VsCTyfH+cpSzVp
0apjIee6qwt3c+Eu/17ZtrddrdaO7diewxf2xt1881ounLw/vSDnhbQywHIZxjP8lB/T8Pr9c/96
mXG/r6ePwD4dGavcPjzt7l+uXo7fPMnfrglfS9pnTzJJ55xuVkravJivuE7bp8h+fb16OVy9PF0d
329E+/79u6n8S3HqvGJxFr1FrQCpSqonVzrUV9pld59f1I/Wu4oVg90+1Pv4frqaj+HL/BldWTvf
q93hu/s+H/Tzj3C24Q1jlYJC4iMU98qNeILAciw+9XWwU67J+g9XJl4Ed+JVDJF022yUSxpZvznK
LVf48g792IJIfiF91BBNW+dW9fDlikylW8rBaFHwaMBBTRnH4zez62zN/+sq/FOW4DvL7PA/r75W
DBmCwgmIhLqfh0ONIbBK1zr7gIutivmd2e0vl+MQLIProZi6hJnGWZQZdKOqdTCbHdqYxXWXxfep
IqobWB3RN4HmL8PHto1jsEF9iMq+JJ5toULTdXUd+qYjtmG4MmlexnwpGb4ZvrNFAcoWV6HcTpxA
JoGzxs/DFwRFBVoFEEk/VPlJBvz0XHG2e5LgFi/YETq7kfbot3/eM38ZRa7KgeNHppAA5XwUkUZY
aH5l00n8Md/lSJLtppeS6wE08+rPl1pu4KdZyOARdzH/SKKh31+G+cvurEf8rxl9ohPKRo3PgDz2
13qXCtFkx4kiBhckGIHRtnEb4C2k9HiU/qv5E3JAS3KeOh+/yZDPpkzaqDVFc3g0ysDJRyiVHMM6
YMP3RWWqL3++299MGkh7oAOXtBqvw1kENIHjzgoTM7Ew7spdlwjFhaxG36XvfvP4DN5nymwS5zrO
CT+PKQitPBMo60BJE5PKE1TByryAIpuIqDQwvqvX/Ho5khoiqi+ZY8IyYX++3AgnYA44rECx1vs9
HB7w6PkoXRqZmnl/Hr/fXmrJnSNDoppinK0mQUInfoqjq5PhGTu5vVbBPqoEDBKqTha+WaN/fVjc
15eLnU1NKSqBYrWTSuN0P6xKOR9sfGOyb0Lx390SdVCOjyiEeO2W7395AViEJ3mSe9XBqoPmwbit
jVOAOhpqgqm1/4Xxo0dVNjg/kmj9EaN+udgcgYCSO8YvhEW2UttUpJNFFQ4ycv9v7uss3GXlIpnL
2UoHfEYh4Dycmf0JS6uYS0lG11yHs2LSMZyI2DCmE2bQefbNa/ybp0XyGMYkAFXc1c8Zk53V10pU
NCqmRy2UhUwMNpaRFe6fJ+Bvr0IDFAsWAe8v9bJGsspiQIzrRPi4X+ZxKm+zLo6v/wtXofiKJogS
JdnWn+fEGLZyYRkp09zA0TNpQOdLwzx9Mxl+84RUBbN4OryJdogDfr4Kv3puQP5hR9UGxjtPsPQ6
HSuApGqIg1CY998M3m+mOrIKehpJh5MJ0s4uSD9KLVDbRSgm0IriwCAzVDRblfixECW6bzboX7dO
SUWxJdJPjNcaBYWfby+CI6aBLFQcyOMWYPQQXn3eD9ZFMJTYyejWZT+IwTdBFVnW5S5+2tFMyK20
bqG75VxvnReF2j6e5TlZCC5F1d6Wkl8Nm1aJ2gO6QgXPmFKj3TGXG+FJyYv0QsQjjsLrVJqQ++bY
WCVWjgmSUbTRKYihnNmNSlcC5o4q/PRaMwenU4LsJoEpqEA4KhDNgy4EgkzGoC0dGqnCG1hQhUb3
dlvszZKWESeAh04joq5r1FOEUb6TK615ymhlw/IiAILkdG0hrwJj9pH0tar6pvLDF0mpgsxLFGPB
jgK4oxk7KEFxJZ3R9jiLFdMtthTStg4XqVehBcVOhKb4YQkWJqCZ4rfrpPLjA5ZFAeUcxbcCJ2y0
+BJN3UIrqIZ0UwtDEnhtJeqvhUptwe46Knd22yTFgeaJit6gqBLw+a4NmSaGOA6eKl8saUkKGu6p
EWNlP+nihEmw35kUJiCl0jAwxcVDEuJ4zRj53S25x+SpA+qZgq1CXmAHOCKeuqKMJ3yt2O5tgrwI
DqnZ0Ckk68W0kuaxeQ8koYhpomuSW8tMlWmbg+F7qIU5v0ZaieN2RuPEba8UcB+atI32XQlOxImB
pAJDocNqkwYzFqBALDMsRnwobDYMJeEKVHYMXpQIzmnDwuzoKYGq7xixNtKeZuJKS5OaMFzMjZ5V
awPDSohIqTLM9jAGNJWCChg22EEDDTRDVRm8QA+jp0nSwyecsnD3q5tR1rZCYvIed8i+PhpEqAfi
fAZtarBdFrVqrLF/nIMDvmJt5imxYb7EME5kIGWBkTnAGVXFSZuItqFWTdtXoxwACmRRoj4AO4Ae
NzXaBbY9+nOFrMnYF30ZDnbXG9VVIneDbGcWEBSbdsTmFPhYMjqy6lcLEGEqR2/WDTwCaOKZ8Vyc
+sz0+qZUtlo0h9AVOB0gpAKthLVdwsUcJTGVbUNnyWsij+mVNfTFexem1gNNtfHozNTb9kFZZ89S
qTYPyCiEu6iS1LcgX2hQ8L/MGCTLAJbQMHowIpFKIKZHvTp5gM9AiYlKp4xOHvbgr6wZJ+lGU6Rb
s516jX4pq73Cg7g0HAI8zElw+mjIToZ6uleYQJ8h/Zq+OwZCI9o6RvA8rUQJbnpW+Nt+sqZH/Mw7
YFxNh18mrS4DUA3VBC8WGpXsyVOsZSsSlUG8KpDGgP3rQ5zSqPwNq2kWmrUlT8KiP0+MnEi1A5I0
qOp8n6V9tQ9IXEaeoJTq+2T0GLEa0mgkG93qK0whR0gLNbGbynnBn8B+BTUtK6E1dzuRysUDhYtZ
W+W9IlxUdHo+Czi+tVuEa/lehPcDiojmrevINFN11fhtsE3mCiokOpAFKEbDXbISEDX220EmoljN
zZxeNEavfaS6OZ70Kp91KGh9TT8wQ0AHa9bWoot5b3orVGZ4L9DtfikPDY2rAUyPAA1h1upOm0bm
8yyN1TGLeR/tCW8/y0OwUmirDObfrlfG0XDKRpgsL1JkFirF+OElr/u0XEFgzGNXIm+N6po4hLHT
eu0VlMVQQ12Zx3s2Id1Yd82E99cogbJaSYKs0UoLQyhfjWYSX2ElYYqgaTTttpPwXnVLZQohDLd1
d2zmDO5gDy0icUrZCFQngQ2J/RIvveQMsEZp9ssqSXTNqsWfHhvQ96gFlIKzedg+dU3TXM1KGVwX
uPw9y+R8P7HsrVg1YHJT7JGy1GXiJABeUuhMTqT6+UcUVXBa62JOw8tKRJZP+X+abuIsQwzYlnHw
hn1K9omrsjm5I0F5v5Gmpa13hHbCfbf9vdx2sG012i7tuBnjW7Vq9BcC+CpaKV02HJF+SZ/+mOWX
YCmxrTKnqXgZKl5qu0sa5dXCb2bcdJyowW0OSfqM6/wgomy0FlMgUgpupFRFtmujqHtTfDVOwC0K
4ysZj1FcWYz3hYbjn8/QZcxanQ6LlZ6h0/L8EXKuLQUCTDJTsIZkLWdRfx3GvnCNSEZ4mcR5OC7n
7eehwPnYbuEz3ed0FXboWqKOwjK8EAXrr5FSXKiNFKXptkP6keK1uVPyrHsjmGpvh7Fjsi3sqhsR
TvVbGCrsCICoa17QVKpeAr2fWBpjn51EwwSYrTnH6wS/szB3erGDq8r52L8HR2Tl4p6ONPbhddsm
2bUitn4Ge6dRgAuOaRk7SWwlV7XatO+9kvvbcWybN4BnPojDnAfHfGPy0rhLfxkbm/6KQS+M5bqR
IPX1SvxUpnpZrxR2otwxAmBlwljrz1aKhzN+MCWNhUqnljC8FKF/lpIIn5VREHWP9wrCIvKz9JAY
+H7aoTHQ+jwVQ83ogNQyOXMkyV1CM2AJJVCAU+ij+gehWLHy0TSJORc2ScZAKzGf1MaUNwmBTGPb
zMeFSLGD6lVpUI/KfIakA0VxNesBTEiTZszenhOJq1pRL4crVS9p3WN91+59c9amjU7b5Q3cdAtr
KyEsoPDJKtaRgg7FzvZBXisgApv+mZZn7qI2w6JYV1NmNDSmjVbBoquaD03jm0yDILRqYGXQdW0V
sT5GtFGfYdBFPEIja2V1d2MyG+8NMp3aFQJ8ChiWxhodKx7Mt3TI5YeKbr692k/xM0WQ+lLAWuJt
HIryTQglOozJucASpPXGl9bs+/FFlQt+59D1mQg2tKXw6KsRIZAsdzSM+rjXWCs50nHgnmGi3yYI
ZkS3r4USPh3+R1DW1EJ47dpUfgWBXHRuk9Rxw8CPJotOqj6ItDdg3NOm/rTWE8iyjoaZDUruNBlp
DvaJK03MPXjluduhb6M32UpUA1+5KhFWSV8UxZPF+StyBfaXwsUBWbuBVhxYNKMGIT9EIyxmlxFj
v27B6X0MpojzcDybwrwSuix7JOykVsMBIZ3XTQsmEsUnKoqD4ReRvxn7Wee1q5b1sCu6EPNzBeoS
s9ms3+JeE7sVkg+4gmxLdOOGWTyRh48yId71FPtUF1NKi4Z6nWXUIDEB5mRHzarhptNYjPcdTlfw
vOj6jzG+iDDSAxQOzk7w1KHNjcexyoJbIxnrwaFSVycBrrO1HmwppwvzvSnUlX7ZIu+Yt2VezenO
yFPk70nUEV04EYz9dC9APqcZsyvacI3D8pRch0qIB2SM0aIbKKIg7gASB/JOy7SkfVdDgszepnMX
7EFGVjClkTPrJicHfzutB4wUkH+jx7B8T4CdFbhhX/YRPkl0rj0F81z644aafgWnWFX8ydqhvcya
Qy1BKXdYTtTuJiW+6fZjj/kx5Cr2SdGOUFrWHr9biVdTEQzWHda4KI0HrTetDZ4kinpSCHl8Z0AO
Et8UZVBnd+YgJxNMbUNMggejM2F0gwY2xcc4B+kg8p5g9cnmqXFk4E9q5rZRKwxEc8C1IkcC5KJ2
UmYguhX2UcnRZaBLuMRlGcapbAbaKjLYLtdAQIfkVqp4cIduxhF5Z0RN3a/josWYbaoio7+TAOLP
V/C2dKncBqD7UGMPNAdF2ADnRth/mL4PRTiOyiFfVYqQ4Vs/ANi+N+QmSi+rBeLv4VncabOrl5ov
7jgML86+HXadz22JHCkjJuLYgl0YxJfQAWZd3xcDiDMv6NCC3ZqBInQO3maKsA5rfQK60EMJA/kV
9AKrQVAUj00n8Wr1WiglK8WfayI9XVsOZEBDGYZyDLgwjy/almUHlc22DL8CQEV00RxLMe9ZXOk0
w8eux7d53rc+OYRPS7Sm1INkpsgvoMNr86LQs7Y/lWaqKeu2jnBRHIOm6u9p6jKW7X/I0ulhktoe
pL5hdH59ie0f1WEYx3FBX3Ya1hz5rKho38XETAjVWpRXZCS0EIMzZNsO/Kp0W/RRP2/lWNBk9iyp
ySY3FKo8XUUhVO+D1YQRPpVDbPRXkjgWtd3qavdk9PRUXSo1RQFbqWuxe6ejTMs9U+v7hzGWWaJN
Y1ArVzVrwIVBOlsn9AhS7in4ghcLdlkNPQh5Q77uqlDC3ldtDU4UlqrV4moe6xHSHC6LZujFtV+V
hHR4lxufOKZJ/nFscBZY9dOs3IFRiwYnJ6qfVh3e4Niqy5mhuC2uA8KehDu9XmKmYFRsCSq+sE0V
9/Jty0PMV3AKMvj2fpwDJbZSVd8YeJcrtFC3rVGs52os0uupgTULT71ps4skxrvjAp9ExJwTRtS4
ugnDXN5Qp8DjthOw5dlrfRm3d4Na5LGOpy3nN/gAIC/WFprhaBt0yUIdUAZFWLVDXX762tg8SsY8
Yx8g1J2xBVwdZDbAOeyP+2AITpYVNhgx4+BcO5WoDCm0jyopnKhcjBQ7ct471D8KYNis4xhFJk2Q
roBBTpA95ZEzawkCmyUnx5ze7XSiI/4Pt7hN22LBAE4BpnyhFesEGZocwzYpxql/Hackt66gRzT+
azRLebiLOVmae/gjZgK+kKQGhtLilB9CpZG1Y88Hn4+CKg/DRQbVgNOnlda4IRPTwnZQQyT7m1Ic
mf/NUKo6bA7NwN0UQJtiENvNQXaP96hQPs9xNX5E46DhBpz7XOdkii0rVxaRFfcgQIs7w6xnFi5i
IHO66zBqg9MZiEoSbKLWgrCsi2l2L4FQMbyxE/0rtcw5q0dd7ntdGdNAxoDFnwGvlOUBEjWVVQhm
Ai55CODX5dbNfSrGZrvHN5jje6pY6s4fY9rvk1HrDrpWgxJoMUbIvUqDemGjCpQ/20FCZUuCgZ2h
ScrqTQNAy0GsMcar2EDYzNuT4sNQ6AkmD0mDYeqK34foWRYC7ZEjbjGv525M77DICWcvg3GRObBs
Gug+WqsepjgoFK/oC7lZN0vjJcgeTDDWsGdSqMizIYde3SfG51zHa7wei3IN4rk/FN1iHFhaYffM
3pwN9iwNoOgmMimCPSZxsjfyCExiF1nJ4EVyWXlS1YuvShPl8qaIl/e8FqsFdh0bVrRCDDO5Eb2j
tzwRsgiEDf6pxdkdKrs2yLUTV1P/pg+S/j4aQZ7CzB3nU9lmEzk2UaoujBonRMeaZe2hreNO47iM
FrsaM2l2WgwUXkC4YFVSRf1orjlT5uWxFsQSMkokjiLo+zSa3g2jodlhQRJj0S7oWvKizZl2kC0f
+xBrxEbQ08S4vyFDUkmeCu7hJjWVWXUzeY5GZ5DK7h5+CqCMfKCzwx3QMz/BvIV8qA9qLTtTlDSV
LSml+FmNOZDbUaJm4UyD2M6bWJBIuwp1XH7w4FKQFZNQ9A49r8EzTvQCiQG1HrAWsNT4UYrA5DvY
nbJ5BlaZPxcY0iirshcmCOt6LzwN+QztFxpQIkmbVutkXHqUgCgk5pDYOQ08R7A5Yy8xxGOjksHO
i/LVUOIiw0fXDz2rG7OPRo4azrBF9wh8qzMcGCF4SE+KQGAecmS4o6F4SGwTepPqNthLgo4Y9ehW
jGo/tNtWBVIqT/1nmJPgwU0BJ861FQfqe60sJtMpc+dS8UcE5TqRMdlLs4XJTDKy20+qJr0LWtyN
kLqN7lYa0PmOyaQQX1Sk+zZpJ1qzo3VZKeHqM4QYK4Mfe8/bxCg4rNbRI8wDA1+GnKDfFWJxzoni
1anAHNXqn3wzkXCwA9uZId6k6cTsaalLZWM/K7VSQlYPsHuFFEnujIWl5QCcWcXTKEs1mAqshime
RGnA+UxpYZUmWabPbj0ILLbSSFSLJXdgyqyzg0Yys56G2qETM9LBvE7++wgtRQegq1oZq3oscBTS
TOWKYIhoNjV9MLgEhw1o75Erq0UWZE5ksm+jUQbhiYRcCpJtArDPtLEJinUPiE/0KYB20RzNjLXH
McHmx/WzDrMSNYHc6XaFRIK4qvo6PPa9H2HxypI2XERmCk6ohemNTUJdysRdSVkeiBVB6obwViUH
Cvj8oCpYt62Mqe56J2LR45DZdhVwF3pZF1Pk0fgIOn/AO5w1Vd5YGrXUvVrX9NhGQdG8AEKHIm30
C/arVVuognmrNJBQKK4NdCdiBeGEZFrIyGhqelOK6ZQdBSE0E08OreiZyZhOjsmWK7k6h6I1zO+4
2/YVUF3PJNGfs3AQQ9AuIAWyaxRlFqyxWClnD1S0X686zNo47ohGjjdSO5aNHSsVzimk1XuWotwi
ZdGNdRESweLbatWZLNpVAMneRieTjoA8JTX3BMhIrWtYLS47BT4f9Ubwc9XaAljBJCXC6tbLQhJV
rmUGwWkAen9jZRk21F1Vuvx6JObYtTb0q1s1tCm10ybZFXspq71StvrJlXGOAOVTqb3vmsmsi16v
TdFn1lf4uYzjrITblL7iQHc5rfTjDXSUplvMgZa0UaMYR9/kBOOgQBc/QOSmnPMJF/fl4hq2VmY8
sTDMIHJ0W0XuT21nKHe8HphL11SJcRIvJOhaQtod6a8njyFkSU+BSxC9AiZ64MIe4/Uh63UXY+Mg
MxdM8cmnWTXyLPC/dJErKGCBroE2XkfSyE+PcW5QE5ljMuFSYcDwqsMIh0Mz9Untki0Rbuo4iwI2
90J8k/xoQdySmQm389Cm4zqi+mHacp+Xl2NOFuCCoq/YcWLoJrRScm/tY+y15302EJA7HH7FfFO2
WhY4U16wVgVmY96BGBbY/oinIndGHN4GJwobYXZVc9o4RjDhQteAenehQQ9/KzGTwvKrrRaXkGq+
1ahS4QwGLEkitxalwJp6CYnvqC74DS0ENNVBWEi6Ot9g3qBFbGgMMjmlqbkcu27GrxuPrSVxESb7
Gk4UuGZTJ+zVRmPHyjk/VhqNzPYclDAbiPGGfk1KVdi048IgL0arJnElwAb7S4r93yScL1SbRfn9
z14d96V9+ft7x5fs49//7eYlK17+x//OsPJ5e8k/vuJwlh/8m4aD9v4fSO+h7IsgZxZ86D9pOPSC
wWml7KYuimIDje0/aThUdDB/RfBqIVfALJDmj3/icDiv/YMq4aI+Ri+jLr0T/woO56y2CryRT0cT
hrYII1A1L8XJL4X2uqXnQ9V640aeoSEHlGWoIU2tl2DFs/U5MG6/DNLVX+XFrw1NyqJ8+FJ1BFVD
uxF9pjTA6Utj2JkyAjsDq8rmor81rEnxKYKRPrdrCeL2TMnBNQcVqhWb7EokgbwpLDVYN3TK5a7E
fN/Ffo+BSRdpsBrYfLdKpEwfedk9gTYPBttAQH2q1Sl9JjebrANfwvOAg6PgKTDXt1Pcxy94tgUk
DnBLdUOdTURT1XyHP8xK8u+X/INBcmuWvZK8zdOf7/2srPzj1ikraypHSA0qwFlZWZL9zKdu0N4m
dJixNWNW103K41xL2jcF7LOS8sIDWtRYVOY1JGa0dP38VK1WTGsF0vttbkTtkZBD2hqccV3faA1S
j0FZ7DvAaKs/398yz8+e7VLBRpmEbIj+OONMOayEYTFinZLd1pUikVbsDDdtyXiqFCNsTZNxSYDt
7+hteMiN8Q2/nvH2zx/hXDH54851NOtLWy4svHPykAgOvFZxUbtll5aPQQULZTRby8Yb4lgY3HKg
cLwo8Y5YheJ8LeKrsrUGJqKYUMBI6Fnw2kQY1npaJ0+JSrZhwiFhG6M83+nWE3lledWEw3wAXf8v
dmegGUNdg8RRVNA60A91Nj+CuVOUlE6vm1jE7ShwCmGH/903U+P8hV8ugpsuF9C42C8vfE8GR1i8
QG50nP306KPNyjWrwHqM7388iv8fW0T5kd+09cdHe/FS/s/lAm9FOdVRELb/6+cvm7++Dj6KZT3+
6QvvB43suvuopxMV4pQf/ctHefmT/6/f/HuFv51KVvg3YEft8tuCqMi/ru+L8u4/3xjsjzrr3l/O
f+DvDUFXwZkZaGVQNZGV0xed8d94NL4F/BmEApodlYLt8q2/8WiK/A90lbTTakunmPxjr/gb6c23
0BGxWXAuApmk8kb8nzv/ezlm0P5TR2n9bOXQaDRc1EK07tBYq9Nr9fPKUdH4oJeUDVejlGxDLVmX
6F0GxLcqQa8M2kE70XDp9sl0DMxkw2q25kNR3OsdK5QuYiNZFwI2YtN9PyeO1IBqxPMO1w3Combj
0x5pCsKuDGgyVN7V9hn1kD1W3YaOvIcyqe+6Ll/5JEfI/G8kOofzAaVBsRrL2W2xEsHA2w7idh22
4UMApmTU8XcoyB0RsOHcZAu6siaZc0i2sWJtan3IbFMfHAtZh01ot6iF4lv4MI++1Z9myMRDJHiJ
1e51TDHxPGuzhAwEASceqV8mwW82vrP37peBPdv30Br1euY39aqtil2J8c2gX6ld7PWV9s0yrP68
Cv9ypeX7X7b0siqTcCx5hJZ8JchPvfQNKmJh2H9d5rnAwqHQ8TY3SPCAjfj5ApVBQRqYSL0yg4tI
xN7HvAE7mkg+xwf8fG4DuXCscoCAnBzLcK8U2QpmoxvHl3RVOvUi4CgTu17chATN1fuHDrmRKN2P
TJwQX6MGyzccMOy4hUnJ72qr6cDRxdbbwDaUa2GClox2ICbwJer2prLwGmpSmKwiIiAYFhI62hMw
uljMajt0yc6fH+UPuNuXGOavAaAnincE0bEsLwP0ZYRRExrAZ/p6RR2HT8wW8xYTU1jdQ1f0m4T8
CJYTqsGJBZOMnEFJZX/l8/H+/Dl++xy+fIyzXT4DGKdPAc8hpkgNm9um1sDBlNyD9t3Wfha6/HLH
izr6yx0XpdpbOHOyLJBXR2Ru+0RgvfjdHf3QMP86sjq70w8+3LkWzgrrkn56RraRb8NS28aib6f0
GYDBXoM8rq0DgGQyATsS/qdZOBZF75FmkCmgz9SD81KE6MbR/XWpuv95tJfg5U8f7Wx3VmkL7pu4
q1d06pP/Mlwy6+jLlrpt4LGrrnud7oQ+OP35sr9/yP93RM4WZEugtln2PORKT3HOo2tIhk9f9qvU
/64n4deFg/d66TL8e/DPlijMdsjnd1xqGkmL4AgaZM9/vpnvrnC2coQdtoZWzRWG6bk2bpvum6Xp
94MFBE/jLhQwaT9PU9o7OKobLLKddNlOb53B7Ag08LZvf76P374OEDyAlkH5Un/4Dnx5HeDLWtjd
cZ0qXcC3a7K44nzz52v81TX9y4wzCeO1pQVTkc7e70YLgHlkzDiMY1nhkHZP7HSRuZVn0W0Tio+m
DzaXDEM2rCJ932gimQAykIZyP5JTJCnwKWvRZTR0C7I3XgSVdz2qGsxta2i8EX8UcDjNE/1GACWd
jXdxQkdwmq8oLaIvCy+FFBRYl3jggNa4egftsBIpHnXWfGyNN7F6F1R+3ih3QinuJHKE5PhNipAa
BysVsPqM2Ou9Ue+kApPObauRPlMTFwzztuf8lRu83RVvjQDUIMpXwYznEa5N9lxu/XF0QhCRPnmz
er6vBGmn9PEGFdemHdZlSWapSY9y/iHuIql4jWrjU1P7e12bb0iFnlpj3cpHqOvXXWp8xp1FTRFZ
B+61fizeILekjBDuWwauCUnfFhxSIAdHnYXqSyQzaLj6cIWtrS0Mz3WiIYNQ1tqgrckM4v4BMj84
Yp3kMUWusjY54np5SKr3jhBi3hjXbfWWALZkb1xuYci1lQ/XfRLQcb7k+lswP3fqQ51YbE4vGsBQ
fySbPXWuOlpugq/hXNYu8m2vtfC8glsxNPHFDGO/GxcMzt1QVSvKbxxIEB6ZNklCNMrxRTzh/9wW
h2W6CNF7FWWrUYzXhhqeeDwu7kVOx06xuKAGhXaYQvnd7MaVavo3SDUpzIoGhVIpOcAiuiigauIb
Di6+HzBhHDad0azH6sYPcSGd9pncuGUVeZ08OLKo77EiwP2BtL6+ETPNHpbtgcRpjHDTKGhZkTWc
VWuUXgJz41XIYncKWcdx46jeR/5QlGGyl0+u+dpagqcHlIBQ5latujWCPcAN8unhNo5fFCUmOBNX
jHlOMrNvL1Txr4gAV+xY6DY0Jzs1qcQFk56VipdRnGh7C/nvJXZfLnGINTVuQ9jXdq9LrYr6nyUf
i241iFcivUpzJThxE54oja/A7rljmbkIvR4pQbD7YSuJQmFOMrdAJAnTbyXTi+x3FuuxfGGFvVul
8kor0mNtqC+JGD9H6nyZ68WxmIdTM5iHjFAWYwHJD3a0N1PuC9dt99aplo0x270ipJzS7/qK2CUs
naB4baePAVt4EemzOsYbKJ8EQhMWow05mxzU+OyknLHDqy7C5S5+l3zVVlr2Q0kCxIXBVcuBO1ir
g844lGuJkgM1+eNI27+UFDi9OToAwRi9ShrOhzLFl09u91lFiVwuL8Ygfy75bZ0se2ZxCcScTwBS
H4Bi0F4WScM4DJ6J7Br81gqRDiSl+1Tj7FBlm07ImJDaKimf0Y1fQSf1Ql1dFQONFUHptG18YZo3
OIx6vqg5An5b/ehT6Ja9RsDWjGCSFh09SK/rTNsOA+qaabHBGr2ozld4IOBQ5t8rar3RY90Furya
wYfkIUXLyMNg+GBNBlAnnxANiHmZlej7mJZZs7WM2RambDMvcCmkP8sdJmZ7Q0Ji3cvPeNJ4cX6j
oR/n4eBL3RT5FSKfbZhnz2YtXEdtvRsbn3YU6hwBaEXhIGADhnEcNvPPMYkO9IS2xnLdTjWZeHxl
/Ju2LFYSF5LKcqVmw1b101XdqBvF77ZjZPEK9yu1s9AWB3ZSWJ4pXhFougpmGYOOCYNANTCLN4Hg
Ig09IDfzQGSs/cTYh3XwYLFACUl7yORPcUSLL16FFhWxPqQsCT49QNoeXBtyf1SqZ00OTnU3bvv+
ojQbF+3+f7B3JsuNI9mafpWyu+pesAwTAfCa9aLdMRCcRIoaY0PTCIAkABIgOD19f86ouqlARAuW
VVmVmVaRTEkhcYDDhzP+5z8+UCFxMvKgpP2blke5osZdr0ITcXdYHidghu/KRU6/zGRY2vsr3cnG
59WqX3cpCaBJn0Gr9rSC43LfUtt04W/4Rgni1Co+Gup0YBSH6vJblU4DZPAfJDeCbloMlqA0bDhg
u2Qy6WUJimUdZDkuoQEFz4l+vzUUV1rPt9xkuNprY4gwSVDsp53kbnVwWob2nUHYGFlDPTtwNa4x
yEqAAyB6y8WVRq9bY3kW3eoOCFfQq7Jgt/uVNXPEBb6dj4YlbgK2KE+UGwSdIx3ErbtdvQwtILKf
Gx+XMOx3005dCoIZkDh1bN9Oe+JUlNABpQpsB4B4bfe7HaztejetNfoNdByP3IKvHw5XygBYJiTy
DXBG53pIwukhZilo7bQxtnJ/WkmnHhqgt7qkbZSPnhxo7cu+smrr1tqaOI3AXbonmrg43lZ77SZd
To0dHey73fUuvYEkhf4PsVxVuoB2cN83cQn3VJcsStmFlkUrVr5uPWwWvmlhncQV8AoLeAlw9KQb
AqWcEAqdWs45cM23dBVPaRowVWfO1vd34FwewEJ7FAZO1wAxIAMeL/Z50IsPd4mt+27vMKs2xpdD
dpJOMrdjIJ4gg4LsdJ5XHSLI+7qfnxZ3p4P9sCY5dMY10Ywy7JDjArEhNs7yHTwxpSLwQkG8uitW
XkUDsRRFYi450Ekb4Y+urPRPVq5ZJooIXJR0PVLbcqIhE5NybnUCFcZxz+5ozxyf7+pBXRWAGuaL
Xotl/F38iFLEr8EoqHMoP1OW8wfLuNq6xy5QoDIABVuldbCJkklKhpCOHl+36K+KL94UGf9/GyO8
RLt+CSCO0xd4K4v33aevCt8Kldapmi/6Jhj5x4g+qtYI///oY0SPq7e/yOKlqP7yv4Zvb2u64P7v
j7FI9favscie/VdSUiacTTgxoHlcPNqvoUieIQrZ6+JGQTh5iVH+vbkgmSkXZGyvR98VmNst3vP3
3oI6kUgNCkUNKDSpB2rLflUk8lvxSprIMRRTF54c2S6VDft2J50tGs4eSYKF9h5EN/W6AKvKoWtc
ZVm0Kz0787J8TpaKRDWmp9Y/7vq2OaQbFL1CTHpeDYB60xM4XdAvCl4quT/3NfrM2JD2oGZ9m44r
Fo60t63m+2UI3LKz6GM4547sbtGimJmQ+9uBsxyUeWQeRgtEUuKDpe6uPXsXZsfh5hylRYDzlFJd
Rm/ZapwMnbvqJns9PnXfj0952LEmp2yWLh9PVpQtWpzdRhzu+xlqyGjDLWIgM5YRQotQfTm9OffF
l+0Xw5bde+0NdILzrG8857n4Unyp3wjfqtblzxRtJfNMxougPr2dUq8whAsmgSq1on8AzUx/YeXE
bMPleVyZ8qSwvBEUh3rc79aP6877aaWLDOI76M2x4z7s1R8ESS/tKn4RXt/dUpMUzVnDlgKiHi/H
ediUM3fd12Co7txujCnuyOT83pm5D/Uou6Fj9KPpd7DQHjGptnuZn0UPNyiTPVBm1wfMSOy+UuLn
mrzxnxxmIxb0Ow2zbYO4jdjRn2CD2C1SwVXa74N++c+TCt+GwC4nCDZiKHQBD8Cr0EzoZ/p6m8GA
aoZpvnXFfq1Tqm/S7BDg7eq0c39VCPr7qzWE9D95tQap59fLdRXPYJccrw164NvVL61zEdO4zgpr
aYdUFvhwOXj0wJM9SWmdpEcbD7qqe3EQe7HXljuFaIMLNOQTbH3/MwBHZcA/bL9sDRpxkSU0RwsP
Pu3V1gJgpIXfjYm3Ft2Hk9yN6DgJm8D+xn06vi62QpUwAxETfO9QMEtVwmAz7ymQGO0kwhL0+nM6
yI6SHDRx9e1t9hbPdrrMbJx/ubrtTChw2A3TW+0g+BffV297wmB/+4UGWSAWTPqcLSkRAIotHB+v
vgRVVPnLndiRlLmJR7t3KCA7tzQcuz5QilwIcxBP48fzE43na0vmE/jTr6kMpNZrRF/vUXlnr+Vm
LUYOfviDfle97sPV1en+MIy97HpLga9Ir1dbKpfozyVuKGWDgWoL6bqknJu62UMSnB+XkZ54tDZM
3xOefd+85C+bF7psHKg3jKlTEPbkVZuYqN29f9IZsDQ3tyqME0tcT9I2ZZdOm6KGsPOLMUy9ima1
OfVAop7vwsXGo7dhMqRn6Fp+Lt7bl7kh338u859xmdukSZNW/beWJt+6Sn8TZord2VGNexDa38qS
7f6ouwkldOHGoKjNsKan4xZaL6c693ulaVCPBuz/853ddslGyOK3uGSj5fTfbpNksQ3mySCb0VAR
K2A/256ZWyExAnmkB/PN/dlPJrKNRqP1Qg3l8A9f6JLebSoBW9GqqM7VquvEtwuXGkUC+8LWCvcL
gBGmWxxEDkgByoBl30iPx6CiBKvv9CpbUkdLkeKZauHSJotQlieXRpidrUcZdRadQCMPEhiQJNxK
pHDPCRXGJyRvOdluaAFru4jk5WKVe4vVzdGw1oG2ou/X53uC9nnf67SPt9NYoLxakQ6iujjsmTKT
0CJA6n/Ga6KTa8kQ5HoP0ae3Tj2UGZwQHaE90D/2uJ2iOBZ7CvSEcxznT2vqxT2aCbcp3R8e04/j
a6xrnK213jJjfCcs+6gDO0gEJJiGl8t5eeU+2H23bzxs8A3oJPu8Hx/Dcpy2dJZrW/JuQ+//yZe8
SXDz715yteM+OWBN0tkiyXKN3thWuH3agtWmiPupqkUyzlsUfdvW6ja8iX/F1mq710ZK/B++1wZo
5ascdnT6XkI+pf5rSK2KfrXL82FlhQ8PmryCzHYnHh9vYWP9XJw06Fe/v05DnFBtZu8p8OG4DuLr
XZTIrdAGizDu76LnTVRGFma7LTGQI/gpRNgJTbkQG4FtN9pMcvH0NPD8DqSsNn/UsUw34t4SNsye
E5hERK/VqG9ARr8fcFO+lEc33dJSKizOYnWN/FtQ5DzrBclUT/yVJBGmReVZ5qnMZ5vB9gpUGpR1
DsX/t070+eS1jeWCsP3gX8T/wrG0bZgmXPkf3TA/1NsfNqbCwX/0qah5IhSZsWH2AcAve1B9iVAy
RUhGdLP2j4e2Q68+ryldPl6vcegPy22laSXrvfOOL9nR612tb7ap7FK9mHhJ6qHvNiAByXL26SPV
M28oRtmf5dajKkoV9LTBbtpOzGUhPi76731iWlesEeT/Z1fssgM+W7GGpVzZkOat4HIK80wWoYZb
LBd9y/L0dxNoqchg4/ind0lDXP7Ld0nrJDTk6m8xCT8KIFKpAQcjMX/iSc0eV9Rk6edDtbFCz/sC
dfUmOITjL5nYeQ/B0hNvsS+AUnju1aOcVb4p+vP5xJSuOHn94Uk+QAF9uxT9z0UkZQQ/Or+/DMpq
2GLrGhRpcWZQWugIcDsEguxZV9DR/MYO65PYk5Xjt2pQDKsBB/nBHgPam5EieuGVG9npnzj6u8AU
d53gdds3H7teLXv9haT7uyCrfrvAOZkt/NndWlLH7Z8GxEv6UUd2pOvZEYE0eexDahJCeyD58nci
hHt6GRyHSfB2lnv/LEHH+G/l0KIQ82ZKaKrjYzu/FeOFZ0134q0jw2gVOj4kIp4tpP9ISSMfv5Lu
q+u9rdF2vizFgGLMIHlGVT9TBROkfKot9DCVL9PuWGSjqes5ftePwA5EEEwxDttbC78K4HeIqAPm
z/Qk5feeTMPFKL9PuaTtda+diQqX6aEW3S/fd4M6uKfebsD9vKzki+2NHg/e/cQV94S35P30OpOh
xeVyUUQHD/iJCO95alRB5QO9uyt4uTkARnGWWlBEuRhM5jOI4+FiC7rC9oeVrx4PIMXE8PV4BfY3
qGXpVf7OG9by9c5A9GeiRrkv5StV6SLjXaWXj2AFCh6GtRivI5LCHgrCO8iH8XAZld7WJzp0lYyG
+Uh92MYrgyQ6DPYP1OGXYlOIgzwNlqNlVJf8k8yPqAfUaAfHqUH4cDk6DcwrdVk1Qril+boDM8xj
JV4nj91wceWKp/57Le7utFnqQdygCbEdrcWWOd74IJYf/MdVtPOpyfWL6LHyKN/2zoND4IyZ5o48
iigWIU0zRT+XfdjmWhw381s05d8Mlw8HoRGl2tRnUtTqdHYFbWq5U25gHERFSK+C8dE7B/no4HtT
JwTPPnisIl8fMMTgFPjSa7H62iSF1VDi/xZJ0TY/DUVf7rbb3bG8zI/aVIuxc3Xwxx1Ria38ontn
D8iVHDydRtI3Q85ALrQgno4GA5oB/LNCq2Hm/xRaP4XWf6bQatiO/8pD2SYfGmblv1J+Gqq46zuv
hLQWdb0XxFUzb9exdotzQp0Fuqn0Sk8LlX6s/H2wD2q/9s/BmZ/Z3TEAsBsepHruNIA104PnhX+r
jJR67iTPARjjSA/0gJJaz5C61w0MH4YFf+Wn/tLrAKFyrvd9MN8S1KQHIJafKRZ1d0bGx6ilUwb5
Xe0dpS1Gtefv/e5g7z/FXs9zfaVJ7XAZHfzO/IQWpSFrcOCvG5l55Gnw2bEY1lg1SNMJXajF7ZMp
n0BeXlx8jIbwjXr6aYF2vF6F02vL22EY7cV1IUdGLVaj3mT7YoZnOULT0s1jOrp/tAkKJKK/xnyg
gQq8cBetjZp+Hd7BOiCIZzgCC/Aku2JWi1c1H+9qQPN31DfPU0N2MSpeX1/Jhg7k0l8FcbAOM4xX
S8DaFGx8NS2JV91uvVNgB5m3CZVR4EpKWMPPlQHr2bLWDVM+dY9JHkPqEG5YvZrZqyUUhzxKz0SV
q5Uc7j2V4VTLaA0oWI3yyA03EW3qfTOADN03CKJssMJTv9tfB7GfBEt+y4mvZ37irVhw03MCaCku
f9uGSUChm1wGqV/JNc/z6gACJ//cz8IVzx77qzE+76bnaVcZDII+HFiYoKtgO4IStoRlRlhXelj6
IOajs3/ysPQXviGM4OhDfIs1vcEG42Z46Iwq9Rfchs3Xycd68xws7q1fy2y49c0rO9QDjUDQOtoH
G28heSeB45INtgpobS+N/kbKHDyNn/TF9kaLzhNzVoy2kTHahTLx6b8lCQCLM8PRB3k/FQLz3N+G
eZD5wSHaTXYTLaDCYMAnjWce4DeZDDLeBdE0W1iZnjtPk2sMSQxDmd7t+X3tF96RT6SWEVsaTk72
8c6nVWswJO6EAWqEhe/6Nl8ON4TRrg4PgYG+M+qN0qDfk3th35yu6kDAsxXJRCzDpG37tIqKRsDq
p6j404oKXVOioBn6+KAWms7uoqaoInURFfugQlBUvh3uEfjHYDE7/k0xLDhLBjJCPUNha6jkg+5p
/okTuAg1eQIlkXvLIAs78mWPw8qm9SO6scMkiDtQe7B8eSn72eEQruU6HHj5eDc+RPbDkf1siQVx
2PPgdAXswONUxH4emFjP+Bec3pMk+c9HWleamBgPyfVOrge9aBfuQg5fYIagr8CAFhFJfeleTg7S
rg2GcukT+tk8NXyhcr908+RQWiGcS5cTXUs8+fFBKvVY+92Xc7D3NqjFc9B9WEdnpJKFhDQ9JSfV
w5a6sGUdrr2M2YO81V97VbgMEuYt5t8xkjL2Fx4kiPyM/YIWSKm/DqpwG+rPSvZSoyVz5OvSK8Jk
rt6XgU5Rr01nKcoXSJ23HfM+ZK/+rD5B7y+DLe9PPNbGz+TC6zDh+2EWqld9fSV8Tryi4JEE6ns8
gBhxoPe3IT+5YupvZRVmjDtlXdbBVq75TsUWX5m/CRgT95ijBeizywiU1F94CfeRhXyNs1Ddj4pc
xIOld+5DXsuV1E/GyZ0UvEpd+fJ1pfSEeh/CdrLvZ4hcJXYdDAi6vstUTldRhs0wogMA9gOVQrPu
oIrW18tr66GIEN/o1t2kutEHlJIHbkjA5mLkHPHslTHT5aF7dZizCjT/kCu0HIzzxJZcafvrsLjI
6MLbTc4+0l0q7WKwXnRoZT8eWQONU7LwKS6R9H73FmJ53ZU6CYWVl/idaRqsgsRPfG9JG7VEdLwO
6l2pri0KoQwW/qm/DmNU2ik4eRnP7QIiCV8NLM5XoFR1Eqo4hcv+cryln1/TnUuO3GDz3sWwWMhk
TLdCjza2U3K7g9ibF6B+wjVRnjx0r5dh6qHmF+i1hcQogSBR+iUz12UmScn0iAIVsjN2wq7shbTU
GlUjJ5yPt6hKqIPF+IAONRh4KVfegx50uemKCar8Ddtena+FnwJ+ghlUxgChhv1hLzqIO3WHLhPD
kBm+16/75HNRuTUHhNF6pV97BaGtje/MKMbj2j1foPr2QjhEDc7ytr9Az2OX9QmFR1VkDqqRHhoP
1ov9Unmnl5idWXmrERDzfoRfTcGfcrSFITG/MjEklOONz8FDsPc7Y5YWyzMOQalNO4NjuPble458
eH9fy9kr6XQ5v508LcXt7UG8YvUtWDBZ95e39sQbKmtPV63zVIilEjfqKrT8pJ2eIXuYhw7hHpo2
vt5BAOARBvHUNqO3cL83jVlhl5naYk+f2FpqSbuey8up5fby8NAvhgULo2Shmi06qqHeM1Yz9cgL
YfWMAF4R3jsE5iDpD1hJZY5Tf86uU5uJbDlbaCGXEmOZ7XBiv2YIWGhIhXTCInJCnYkzB/ZDh9BQ
HnJbcmJ4XXliYkYy6avwnvB7oU/p2lV89V74K4yIBXs/5wGujVtQgtrkrz2WkEJFP+FjOi0hi+4F
/vKZSG2EdCw4Ozd7eP44A8oy3fqQ6F6E6VcLVR0KMigX/+T4oHwPdaCLCconiPuG3w3gtrvpBrpH
a50R9GuynsRDh993keab8OT1LanOri3HykztjjbBsy7qW6SYl19dLFWkmpJjWKxBHqwGdbhF3mG9
zmDcDKFS9OpxFeoCacfrkIShPoQ0ta8k8xIJDH0AEhsMmr8itkm5zOWBm9HbSOvqODPmxjwd1Y/6
pDtejeIIBtH7IoRRkXf1fBUiJbI6pTgKGY7sVpJeMDYlZdEMq3DFubWRhV8/m1pGGY8sQcGXb2HD
sm36ceByyNQqqQAjtvVQ96lrvTsEvIpwLqx48jDdSzs6DpHM4Xoe+2qUuz4BW4/A3c7Hgs1vY2+N
jU1c+v5wX4a1t8XuTJFvKz6fXeAvQxfxsuQQn1DaZ3bTUyklZnXJ9mSdWMEkrJ5hZuNvxgw/jvOv
XKBlqEdEQ9mFhEuVdcvPfaBWml6CmBs1psYO21cZG8TULwb7FiBPSTAW75SNiM0QplcnYpwdPjEP
15wbF/HIw6ePBbJJhVWRXUxGwq7WiY/XmNUaErYXHnC3Nu8TsJCBM1JBWgreEGPQPxFMhdZOFHzH
3QiUJV4TYj0ya+rtdOXAV+jhc5hCHWF1XHsI7B5uasyMrJnztTSn2T1iLoK5FXeGtWInZIg25fDi
eIIYVQmMHZ+v3J060oREgnOcnIsqusxMv8NHOo+HYSeitBBpwCNYD/Yh7KFRPtEAS+Z3+0F3zHKp
oLtInmjozF0u5jbJAbbSBE6+iK/LVnSBq35VqEexuV8xBOVEdCfUkPGllOvqdhF1rlHMw+x23z8O
lWJWG059QgfXZHExKjBKgtxL+8oZhG5aPuN5V1FF+UMq0EM81GosEdpGMDICx39RGznFKDiE0Ggy
FvqmENWHGO9qE/bTIJdy/VYTqHZZ3ZpEyJb163kpWxnCFWgOhHxlHzNBarat6yRUu1p5yNt7Ndto
RZwd9vqNUkOdG/Va9VdXVn31b9gcQuNaaU7lDSYhbhTeIK+WbLsWg7DVx7Yawd+fPvZPH7vOprAK
7Kr/8196SzSu2WresZ3deX0gGrfE+FWKo8LIe1Ji0hi3gTJhcWpx8tTzHwAAP52Xn87LT+flp/Py
03k5/jfUf9OvTspHllEVAf3MdWlkdvRORgsuJb6BGhCTjkIHm7ilCLDtGg2A0D90jXYnrJEq+OmE
/XTCfjph2F0/nbDf3wlrtaIbiap/yoq+kAt/IvObJRqatl1lvSOZEpjHLnmPTaQS5/nIvFLhK4Uc
I/8oCFaQ3YXBjxziBt/UIW589izfII8BU5F/Jg6j4ttfo0bg9Fzv5U3FZVfyrYBx5vX+PCC8Tb2k
3w3hGyF/AnYO0GPhxcDfVEBGxTy+xlmHyj9uw3213mkj1/HnvdPW9Nclk/7BM/oPTX/pvR8aI7ap
WIMVwXgTQn4o9waNOnZq8xOtI16nYm53d693J/lMULUABXHHHzYe0fQhMMED300VWlfxPuJQ0dl7
vj6Lqy0vrSRB9ZuOuAJKMMiv8qsqdKe7e2NqTszxcWbdbPwNAe0tyBGHdFVFaElMp9MX+oyIKVHN
tZgSijoPzgMtApM6OIdbD3ZdEHYF0VF41mUR0QiJwLqq+qC3IeEwwbvpwzh4XAtn9v4+T8ScNABj
7XivqTd7Jwdgcg8rUvUZOI87BdvsBMO7IYHvUS0W8vV1KcF+kMsn+n9XenekNogLdtUNA+EEFVKr
n+oZdfezO+biMkd88i7gG69QoILZ6+dgjx9H0T+sTMO3X6erHr3PagussnoMSfnILwefJtTiwRHB
DYU493sRi+ujuLnUsoeAl4U/EuBfRiBobqmR8ek25KWkPFTabk9yJchJXi19Ot6qe1kSc717BWpz
uszaO9iXpf9+aoGbKmqX743qD3fSMKqP5qnTPRrkA+wvm4fFGzDr8DBw5umTPdNmxuw4rXy46Y6J
ZwCxtKXWE0dddmiNPHbnFAdaBpQhqprm+Fy82CT5vA5YbLhMIftdSQoHjZnt7+kc9Pj5CjQ6DnyF
ycIF/z9no2Go08iV/jELzsZpoqfkad9UCjSTLzo5I49uTuM0lrdZQEzX73ir+WqejOlHQuYuJSOk
YtoKH/z5mC4Fdt8pqw9japj1uzK2zNVG5VbIUFmSTBSpEDPYjVxwXCqfByBGVP0L1gSePLHT/QIk
kH5/CAZgl6iYIrNJFrC6JGVM9vySoYKJIUd0IIW5HpMzwmrKw+4jJaotWwEuoJa90NDsyxxey7TD
+FW2wGW8KklL3mCsID8nUrYqO6DyQ1DJgRWLrxV8aU8mbnFH7gc82u5KodGq2zU/VXpbJZkXpJ9V
Ol3BmVT6W4Hs1X5PZUb2PSw3fmx55iy+KXvDreVtaZpF4PnUXwK/rshgVl46OhKle7Kvzn5fQX5c
uUHdk/hlFV0SpxV5v31wSacRhFYjXkfHCywJ3k3wa9aVwivsfXOgYSJArgiOLDwMX18X/vv77egt
C6+nsErnueD8IaNSj28JZ3D+3vMqEGoqOq5i3krvq+8HIt/krUkU1H31u8oCqVg56UWC6/DgElEk
ZftPbi+jUSJRW3m6OJlsebr4XTAI1Ov21fQebs0+bIBkz1JBd1FECYJ3MEBizDfyJDbyVhO3mXd7
Oy9IclzuEJk4e33Nqb1TMvLzc/BjC/GXc3Ap0Pyg37VjTnuwmoFur9dXlo3VBdIs3IeFQoGFELx5
55Fx33LRNm15qcL7cNWf2vLfpS1b90Mja/Ob7Ic2YWw0sPm/32lpE7sXZOCHjftT7P6xxG7DQvqD
afU2Q+lCFPFhd/07DKU2o7PJtP5HMTrbzH6jYSD9cc1+54dmv+PQfFqjZZB9qUL7sCu6xTaGdART
z5192YPcuSqO/egqn1djvQ/I23sDSeGvxdtqHGPJgT3w6ltg9DIdYF70swHYHgHYB/fu5SghZAVL
BmdVaAfncUEkZikA6u3HqwuuIpeqyiC57WF5pyuZzDZhkYvlrNyKGR1cRxRrtpiyrbfX8M/+ZLd3
4Vv9ztFwNRqfaTalvE0KQDej79lOGVga7d9vaiAy1r3jPSjTXGFhjx7GuCxvcD9wQFb91dC+YEW3
sh4rHOgyUGUie9hr4OQVtQPQCtyeKh7wlleArIJsDGE18S/AM2TIFeASKI80WdNYHsOYCoJCh746
7OpBr/Y/N+Rab65hLfypbs78IfL7w8o1rJKTtopzg+azIWGCrhjO7ohr3D3gR1NSoREFCcOpRcRl
Ly/RyWk4nW0ol9El/kiLO6HU1md7qHFE6DVe2esuI7kKosH88zVsvc2GzvwX3mZXzehn99kIFHTN
IrXrklDN1ldY0tXkTJAmSJFezyr48hxNDPH0OAppcI90iyaEbGCn4ZmrZ8COvKyQxNBUWOHkfzHD
KrKCbGqM7L49dPvZPN6Jov/57KkRfTbiRhjhvOg5hXtkxHDbBkMCep9/vPVDN//DHmxosd2qsArD
QXqUPcigxOokV3fPqphMH1lS42cOArPbVwhNhURfe3o/0IcKNq48+CRIvOsqk+Z7SVU+EQtY6yXN
solemHJ9ffZpeAyWeX/wF9efD7xlXnpN//doa53kzLxks0dKx2ZtDvaPtcYvE9NrhOA322OyM7dc
YLijivgMKhS2LFkQ2yOE2hE3amec8b2fiasGkQipZKOriegGzzRpFm/8/zaF6+a2FI8bbNpSMEoK
2lSEMMELH5TiGl1IgdOcON67JjRgee8tq2uqWfhk9zR7JXY2Z1r4JtwEUuXE4B964mFLAFhFi7+M
1V/oZqHgrCj4nT96VIvXCUvhfb5YbefuwkX/0cL4w5+7npIkH0b8a89d2/ZtCNz6N9++DaH759y+
DXH9r9q+Ldqx15DBv0o7tgngSyTrw0b7wwjgHxLmuS6JKEezTJgfGxI4X3X0qmsfrPA5oTypCguI
ewg23iPr5BwT5RZ551FLoZJULZULuqbsvu8F2y8Xb0jn9XlnFB3zSH1tJreTJRVFZ2phT/74wux1
Rf/Bfg7YXsH5exRTHSGbAuc571II9Tws53FJ60JaSqLIAV5T06UkPJwaZn/vLR6BpAeTicZ9GN77
krvYh+6QtnN4MhlVOYVnyrnGP0/RMVSlRksC9mmg9Zfwh8RUkZCkUYHWpW/0V/g/WbD06RMieZLq
DwMDmsbunuE9KTt6yxOfC1t4N1smx/hWdp22KSyUC1bGc6ikpq3FReIPC1TPCbNS/aoh+sdfaGhI
NY2qraHamL844uHvWSxVhX2kttwMlI4ohKoN+NLjnVv+rKwmVYmj6hHVp33ZCp77+kim6jXwB+MU
3lACBohfwfw3JDNIGfoGyUFXVRvKI+VdKssO5Zb6Hbg/FUmUhTtUDOwvBRYH3kXtVC564Vf0vj7Q
UVBH+Gg+n7L/j376ZTup7fbhEGaxntXFiu2k4SVtxXMsoq28vokx9TANK5F7gfqD2iOZn0dfvtyf
vHtTwly3weh5enqFwQYdvhSvs/dByq7fyITNkHlta9u68Rt66T9p4/+QNuqjRGoo1S3ti/abjFW8
mPMqUqEeatGU+bYMbqIbaoioJaKA/GL0p6zvzfPzFsNs9n53B/XA25sL99MKf3gRKQuPetrR4P39
nVrCeV++d0jHqsUdGEKdZzmnRC+lRGdDHV4eUuCm8rXLwTzxT6JF5rXeXUOj/7nurl1oNXT9T6HV
KrQaZsnvJrRaLYWGj/mbWgo/NLRprK3T0EY3zEtw4oNkXyzsdH06ogvRUjTE5EgXCHio7s5i8GQH
mlgPWmT0Dyln6bL6P5ds3G5qdHb20uCSiaO/HjUXVgq3pAHL7tlKKD/d6/swW+qlt1plWZCf4Ui1
dKhGrZXoadbD4QDR/jbLK7rlbabZ3njeJDTZyk9l2HVWlegd9lrbiH9oMPwyYqthymXL1aq7qBCc
MJHsqcMFkpPITWSK05j4IJ2O9/0NNCC3TwqUMJjE8PO3aOBLlP87g+7DEBoGXUYvxZNtMQQcayWi
r2NfFcopOru1ULQwqm4wBic0w7qav6/BQnxuAxjKKvpsBA2rKTvW1SrZMoKx8o5fZ2NFiHgVwOm3
w0IZ3Q6WYtZyybZ5b5odv/28X5jMP7vrhj1RberdodPhrvVgiyUHLmwriX0R6tgCK9iGZ86LIkaA
yWcvDt6EOj5lGmZiloMmSD0AEqc+S6Ks3y5hf6IcgJTe7z6fqR/Lug/bo6Haj+6+0zFyhnmHtn5W
FiZWGWYnIQ1l0j544V7CR7QRU0Wy+GJBLKRoG8NJqfwQVdjd798oS0AN/aDiMZJC9Lu79/n75yNt
3chqzT8InN9+I7cuaUOT/k5L2iYmVdeyjxP1+4vJttPakOtZvDIPqw17MBPj6aj/+b5p+fAmtvnX
ffil0cQnp/yCj/iwKZdHkz6qB1QSp6XiAOvQlEBMIlfj5f1OjFQVfCrXkwJIVQ3lGPwa0H1txARy
BoV4elUZh0f/8ztuO9NN5O/vd6b1FiOiSSL/WxgRLdroMnkfVuw30Eatm6QhY7NzSifQUm0STUIl
FgPkxVpCA1RSUd8qndARX44ePn/YBUR3IgCyChYTsIghWMY5tfmyxTJpHVNTmv4RxtSQr7/lYfpV
rTL/b13tyqd1+pT/RdTl21P9l+L9L/Pd0y6tdunLd40vX47//UsPzT9Rd0zVXqa9O2ax+tgSU73n
a0vMjt51/moaOp1qbLfbtWyXp772xOzQwOavrkXbF9dx6EtJX8z/+svfu2K6dNLUQOWbPcswbM1R
9Ld/b4tp6H/tQeqo9SzL0E2Xtpa/pi2mUiO/yOquQ0s3GquaetfUemTzzcYxdLrHbm2XC/O66hjY
wqu4lFZS0Oy+K+iHG2sOjQ8PR6Gfz/MPEzX9eomPJZXK1Gtc2HGYHpqfmXT3vPRp/ihysL+7VVxa
17S0KbzCSQiKOuck+vwqTO+3V9F7lDBANu6axI3BbH+r9rv5flln9U6bnTvmuONs3xZ6B5xq5zhY
HV5ja5kPHF1rUTXfKlemtHHNhpFbVOtyc1xq2qxKFiJLYih6qgxWEi2eupuy5WLfKouvF7PojaoZ
lGmYmq0m4MM0Fp1ssd/1uFiSHzSvR2EATeRWJy+l+mGeaYck+HxCdeUafbNuOvTtuqt3DdOiiWqz
MmRfV7Sm3jnGrIxX18bCqkblYhvlq1UUdw43pXXqRKmBWrf6i3rS3Z0T0TIAtSMbA6CPva47NLrq
0ZOwIaQLc3Mqe7vCmHEpc1RbxiTtFZtw2zk4/UNREyS1K2h29oXh2Um+m6+CvVFjrG/y5X2a5lEn
2lX73fjzUX235hCwWjQU77qaa1jdZoI4plGVvlmnzvRs1ZQAVKeTAOMEd9TGOffd47ZtjzWAraw7
F+y6rmPQ8Ms1us11L/d2Zbvbsz3Nu/SyPrnpvNQ7Qz3bbIPN8gR51M4436zz41EkW/raH2CgORyg
jd+cNpGRdyGEzYp5XDtOiw79Tp4wLurwzB6lx3TsbXbn0ozj6pD1zs600IDDr7sRPLRfsmW99eny
q4eJrY3q8rzsn9Z62RKz/OGc9Cxbs20Tqeg2KVrKdexU9Z5rO3E1yuiU3TvtzVs9PgaM9njv9Oqr
ZAdH1pmO0r5lWnHUIzpSOCZ0/PvTadQ7LowWP/9H+6LnkLCi8bDTcy8B9g/Hs2MgX+OtwTJtytVU
c2kpu4vrt1XHeswr12jZhc3JV814XNdUss7Q1PR/KwwO6WJhHZCC126vfuptjajcdIJ9Z3tzPBpf
kvPu9phCS5qfFy1C6HLoP57JHurN1FFjPcOkv0MzZ3lIkw0VMWf92urNU6cQKzf2rMwU8SCGAwuc
HcRv9U50YcBbWGKZpp7ZVpZzURjfjcGw0LY6apWt9+3N07vYtM4HQ7/eU6kxdujkYT5bRlDbk24p
2Qvvjh0c077dofuY3BQyiRZnsbR+rXi6TMWHYTTE07pMT+u4wzDid9sKyhe97tO1stzLjjOwc7mo
xRJKxSe79Bx9YLXFlRrOA3tMrcSHyze2wK6Is4V24vIHOFD0fmz096l3Tmkod3Xo9ONbS790MT7f
ruF6esjX04rCk7fPheGlq9BnS9FQSvUyy13L0vTr2s7ofv24Nyiac0uxP77k2mzDBil7uIYnq0X4
XBDF313Y1JUCNlXf+Ibq3WtlGp/StXFtwU6dSEtTjefqWNrHcH++XsSwKJp9VINYHcbL6ijKw5dz
Mfl/pH3Zjt24suWvNPpdBxIlDgLuvQ+a9pBzpr237RfBo0ZS8/j1vZRVB5VbOzvVBw0YVTBsJ0Uy
GMOKFRHKOmKu/ZB/4hgNZiEra77EnSfLY4Ip25kbsTtC9h8f0atfdfWleC8mLDfMmLUWE6p1dZGZ
xnNWByMSkb3zwEZPjC4mZ6M+i6NxMPoYY3z4S9+41c/+T3OgCm0nR/hleVCqXdXdV4ZDbEehZs/T
A3pqCq+L3Y47luHa3Z7MG6K9wlD+ki3L0KFk4C0KTHm/fGFlLEKpmT15zlAUlu2n7zW5jXpHU185
uptKN4kcvk8sfLxfpT5K8uboaR4+j2iFrbzxLt7Qdq9A8foM337P6rZHo4hVoXX4HnQOl+4Uufxe
9HcRiq6TgHEf82vT7K6JDmbjxWMgq8+puTcmFKl2D9E3CUWUP0n9hup7PXE0FGvr52Rw6sIn1ZFj
lkptoSxsVyY7hmanXzLxlId7Vjv6MwYEfSwOazd1ebVvd7LSXbbetp3W4mST+Vtr720e5MCjxfdu
Opnm48drXXlwtgUFyWAmEV8YjFirY7O0mNq2soxnu8WgGzOQ6M0a7u07+xvHNLKPF1vBLpCZ1WKr
nQ3oQM9jDjnvkF838ctpaz9hAEa5z4sjlY6tjlm8s7KbvsfMYleD/zTOzwlyF5iokj703T2KFfUS
rdwrtMsrHPqk384Z5ng5DYqNX+ckGy/JC4ZqVUCUv1gBCMIZu0vjBENbNMccPjXmfu7v4tRPLU9O
t2bk4R8nP1nhxdozUcePt3zlhvy1ZZvqcAMR8q1tPrxNS7PUZDxPOxvch8qVaFr50/wyMLchQZjs
QGHsuZfEt1Xm1tXGK33F7i5exXLiMML4H6wBHOTLV6oNuWWnJU7cjnYpunqiq+DsLRqYKlT9csOf
0ntFd8UAtvVI93Hujr8s5gzCaw1HFXdDFcRhMCSpQ9LTUlKbOyEyMfJJ9Z6Ft5bfzs1JFI71Qvbg
1JuZX/+u0ARSfrGL50hzjSKIkWASn2bjRi/RZ0MUntocp7UOQ14PGR4VImACIvorK+WNY9WUjc3n
CIecow/l7GZgj3zXoT1PDEhS6XbGXRUFZDwqYIv3Xe+0zDHBAmmClHl6s2u37P7rpO7rY//ng1aG
N2x7QzbjaDyLyU2AXZFTat0O6BL8gJrkPr+r2oc+eejZsUtvDHZUs9dpDnmhtROD48ucLHUs6M/I
a0JPKYQu3ohLUU70IGI3LtzuR3PiP0tveo6f6HcWOvwF0hXOh4CB8ZI7hXDqZxGEXxhxzJORORFz
rD8wLYI6w0newwewH+zHFLxSGQy9SzTXxL8iXnnUfn38AlY5gb8fPQqlEaFxiwGnuBRBojPd0LXB
eNZe7Af6M/2FSbD0hyQ3rXXQjYBpQQd1fVsf6e96dqLUqR6wd/kdjrj9BTyp4rtmePK+fTb98iQ/
VQf6p76HyOnSUV864bYwOj+TZ3Ub3qjZ0Z7Q1PhQbEUTa9f9VcJs3SDwa4Ul9MXZfiNhhOdFO9rY
BA63Rhdt0IxrR95r6IFa70rqGNke18Z/t5jxpRBVoJ/lx8f4WtOzFqklyLOAYCDmXg+HHxpbkyyO
yXP8S4E89jlGR9hd1nk2+pEMDlCZfAhyO4DSpKmrfyGOuGk+qWdcaHeQpacsJ7cQ2dy1n4fYEaCs
abuPv3A1Q+6vi6YM8A2cfwKPYCX0tuR1yQTOCAPRwFXJnfET7D998tPEbR5b1N38fy64Um51LjuN
LZKlaoQSDvutMCVCdya0l52c+c5CW1F4dVtzXTf3uZIFlalQyEUWws/zz5Y4w333W3wyntLv/Xf7
lG/4z1dhHFT3m1NlqwS5xuTfq0WnEG0pMAHvO/lF42VoZLKZCt9abJUKj+aWxQ1F6DZh2tp4MDs3
mh6KAiy0CeS74kvMJSgDuQN/qgCfSQ8szS1FkMACh586vi/Ioz3vy/Bep5FD65Ol7iyIW4/Iiz6E
1UsxbvW3fNeBeXs+K/USp5rWmQlUbYXmvrE3fVbFvkB74cQxkST+SVNHpVuCt/gpV2/xH0lnK99X
DW3OohhrhrgHw5kmX7MD1bzAx9RC3/yscU89p5GDrdPHsNx6aO+ZO+AqOjEW3Fdfl/9p0aCsbpbk
Ofyjf4+mY/jVNnz1o7wxLEdrHxK54VtfR/SLDP6z4CvX/632i3rV2EVFnpntE+GNmMNtB3L6pLB3
irndeO4JJjKQGw4/K9NZQIqNI190x9WJv/mClWD2td1YJseW+081JgV2Xox5aokzZZ8+1ilXvvfi
PkCV6VwsiOY6FxpH9TBOYai/DCNixtrJu+NUBb3EEOGYOIn99ePlrnGK1XrrfWWd4nWC9bLJz8W+
k37b73KMCWLujAEy0mulR6qnnHsZgufP/VODCYl+km3c8Na2V49oEBYNhx6fIYyjQLNr9Lhvjkb0
NVGuFP+5llltevV8aFrMIoyxmiYcgVY9aFfTBBirqVMnwlQHy+/Zg7wTSAWjV/d40L+q3DGjO2Yi
G+FloYNfERp8J55WuDVzKwOQJmB8tyTBx9fzChJeiN3qS61Ls0+zsBdlgS/N0Yi8daPyNkaD/n6X
Aim8j5tDVNyU0W7CkIzZMeudwoMYe+LQ6Wdl3VslfOwwQQQsPbMEmFDfDZiaVd1nqHpBL3WNuCOG
AuW3KCZyZLTr9NilMFzMHbXcZRW6n6PDv7YvDAyJRqBa8RfZ//p4h8Zy1lc7ZIZpmQCrkfZZQQ9U
i9MuIdhhrx6+lTbam6GbBzvUaFFufjWzg43Qfn7MR7dl7sbSi+X6aOm1vyASW491LB1bPrd36YBD
cDuUPIHUj6eAmtGtyqprY7Hc55vdrjwGpZLh7/vMbwv9oLtjf+ztQGe/eIwHd2faPm821DW7UtdY
lGAsOjOJoDpqFi6FKNb0hOnpZLwAhWurg6XvqsmJTYAzAY0dG7yH3JlOGjSn7ZHkmGYBj3cGkLgh
ICjBbGE1DxLN9dGevvRStGbS3JD7JPWswaHPw1f7TkcDeOun9m36GkEWI/zo1otzB/Ex+iL1z7UZ
WJjVI137TiQOYMbGgMO6OKoJWj2JW7vsnNY6i2rXRkdRu4NEALHxlF5t4vq2icmQ3yMm4UhoXp5C
bqcdiVpNf0lmB+vVyOzf9n9QEDwHPHywUfGnPEgBRrfHPzqk/hMPz6c+j0dMirMd8Ul7zgonFziA
Ozh4VuzrYm82QSf2ydfoU3Yn8S6dkfqJwIztXTzddE0wCoeVToTxBONnW/M760+nHXPdNQt36II5
dRLhkB2gohmHeY4Z4PjfIZoJIUYDKpxuuPBXztWrHPxzAisl29qN3XQp5L0hT22JMGKXaHt2+F5J
VCVoh49f12qOF0zYarWVko01MWmK4bwBshzqnxxXLdCdv4L/WKD6o3QFJtT8zjFxFoRytSNwmo+I
MRFX/ay/pZkDQxP+yLYQoHeePPDopbYR6Q+wYi+FQKdcT7I5NV5qTEVqnD5yEZd8vPFrZ2XZONUZ
x4/HQmvERVVZbsh6NF44qHYYZoPakMJpf+U/IuKkodtijC7qxktHRfvo/PHaKyLn34f+Zu2VvTBH
044tibWTxrFO/Kz/FuUigvTcnweU8KRLoTtHOP4VaE9juNE5XEZGZzjryNE3egi/Z9TfHsQKbYts
vRiScTBeWunOmJnzJKmro5VVhDbzH+/7OiRanfnKiih7njRZz8ZLM6m9yADm4TV6OtpPGbccVl1D
4BJo+t3UbaiVzZVXRiSTU6yj4AgSVXkAuCpUTmBIIIaLIEIhjoVpPMKhmEK0GQUuV3mlz95c9cqU
yCy1zIliYfatO9VfIWPs+yycVDnaSfsd626FUc6jA89k46zfs9hvr3VRM2+ccdrIVPAMZ03NZxPz
b3ovqnb6PRxI82H6bv3uxl1p4qbnDXFa0Uv/LdxLul3nFEndlQa3c96a/aAbyIe4Keagma42BXW4
o3brTd+Y6J0u/lQXXxSfHSv9mUQv0+e5PNbm18owHGk8DhkyMMjFIhUYouEicRmZHDOpXZM0yLD4
Hx/U++L/z+eudE0clkbfYuWXECCA5ZawM80hNE5IP3bVFsz7ro1fwC1TBxUCOOTlpbS5tgx0KI0X
1foVQ1OKcnQNNDNcqAa3cak5YRKU8XET+nyd3Holhm8WXklDpRWi7GiBXcJtx0T13kHaqMq8nPgC
bRItp+s92XvzGYmQjAQtxrJ2oP97IPnbqCE3/Q7z6Do/xhy37DCNNwTJ8HZnpYHJbhl/6q2XCG0N
+0M/HGl3N4+7sNlQ2O+axX92sK4AECoxtEZWECvLbYFM15APoKFT+rUd93MMfyfzPpaMa0hyUVcM
nBFUZnBirQkauTFbxdDCI4v5wZypU6e3jdEh/lCelR9I5zUYGIR5ULpbW/upkcGIGNAwXYY2jnWQ
qxOVd3l+B9CNoCFq8jDOd4K4veaZxKnLQzXccURNvDjX+tcEU6R6f86/5NahVgci9jnqP7P5tpSY
9J5XvkqBlxNgKsZzHN4mzcvGZq/eARIAJqgoDPA4GuzwlW6eEprEbIQjYJd3BVw7S2DSUQuYWezk
qbYPvH1Kywe8VilvInngaTDnSMs+0cYpmRNmrirdIfHs362NZgvG5MfSy4jXwVeDEwbn4V7T/BpA
u0LcdtPuyhyVpfnkj3XQ8MPwhaB+FaYXB9Kiv4t6+nh7r1nciwew2t7KAGh0ntq+wfYsVHF2iBDd
Br0SvgtXw6DIHu0sUWOLStn6CSgyJzh4P+I3FgUgFViYyUedEnuzXIHRgMRHCa89/EkxAI/4HY7J
3BXMTQ230XZlucPepUSvQ0u91Lpj5e7Q7Fvu2MLVY4/eS+4aqYujqYVHI1fOAcu+y85vyR0g9ibx
OuIhY1tLp0N5S+Uko5Ph+L6NlVN+Q/hakyAvZ4eFriWCmp5L+/bjs7p2jZazYpZt6boAbrSmPddG
YoBpE8E1svyJBHqcOXP7qKLSaUEJQqGS5TbdY1Qd58X3Ho+s3QAzl8u4uqw3H7ByStFIeGhZBf9P
pHtRfS7be85cTm6GcOOJX8e1q62uPbGSmuBEwdnWQ79FaDlNXwz2RPihKp2uONrhPqtveOIVhdds
NU4xrlTaavGV56VLsxrDRSYr9DSZXJZ7NoRhPOrablC3TX+gcUBHPwyPSb0z0vuo3rHatdHfFmZx
Czq7JmCsvmalAObaUkaYxsaLVDct3wtkJzrfeil+gbdXgT7QbPlkVx7KasHVkwSjx6pngu2D4Kim
X1V/kCJymHnW5bOavKp56uQXnDpcl3BsDh8L+XXgg/w50UFssjkDY/aK+NWQfFSzlb1IWmJgcimU
Y7Uy8Vt7/hryAs1U8tlCcNl9iyo7vsmW8Kuh5uA1HNGQopTupjq8H2qpXGua/ghSYI6mof2uW/YN
Pt+0M+X0M46Cfh74HSzWp7mp6w1n68q7xCZMhMuGENRkYt09ZUnVczMxspdaLaQKVo3+CLO1+/is
rvEQhOMGA3IK/gbSc69//saXbPloamnE45dKsK9jIWeMTmxB8C1apJiy0PBBVb61odVAT0PmtENS
3ey39nqtll6/AvRRtHKwmS5WAMlYiyKKwil+YSNSmVkTeaJiqau6hh2s2isEaFO2ZQ4+InRZ7DXt
tknJC6+Mz92QzBvSu7yGNypK6KC0MIGspA3WkK2vPblqHKs2DsPoZcQiXpXkL/HYcEdvoz9DXWsb
zg9ZvZVlOWrZgKSQ0aMgi64cx0woqs92gb335i0jCWaym23sVi35HOaRk5dWsm+JWfulkt+rDJGU
qRfaTaPPX4oeVrzsueZYrKz8KJc/kQCNuo7uq95EtDlapptAsRh0yA4xo/mG17vmAC0fv2QhBGQH
bq++ru2ZpoKDyELtZzIi9TFXgA9rQ1mBHWaHsM3vqMaNg4rG1qk0iaGskdSCqEYOqayyyuGsOE1F
lTmJTg6kFJjYKm5YPGleytHMm3Zo9EzNrftdlQTDEdJfaVYEvBYdUD9deczDFHYh4ZH+MjLjPpa6
M1RW6g0iaW7mNPykJZn2ROQcIes+8n0el8pXDdF3qRjuaVq2N+MIsBD00tspkdOhMw23DOldAl63
M+l6/Bhin27XzfACGO3vY70b7hNNT91CprP78QteazvshoGAZTNwihnj+LUKPFiX2gnVm5c+tTHG
McbpR1qD5gOj4j6tExCx0i+cGV2A5uqxG0Yg0nCZgQVXwGerVTceNW0AGoXMssqa8D5NAMFFMwvQ
O9kt6rZ6agkv4ARNaCTSlxhFodWhR0ZE1x9vZZ0LAVUaZFFbZ3h/Nl/YzJdb0YfR7m1Z2s9pWRc3
WjJ8JnA1JeP3FILkFqzEqNak29MZWKk50uFexiC0mIbIjrmR+d2gpUczTx0EqoUHulPqERPm/vUz
/6Nyl7vkZ100xZ/2v5Z/9k8py39d/O6h/K1e2vr37/bue7n+mxf/sPmf1z/G+Cnve/v94je+apN2
eup+19Pz76bL2/9ZFvn7b/6//uH/+v36Uz5N5e///t8/i061y0+LkkK9rVTh0D3/9+qWIImS9d/+
d10LF//C80dBy8Kz/auiBTyJfzEQL6HVOVg5YgFu/l3QYpB/WcywBfxQ8JJ18PYvClrgosIIgDG1
RGZQmP/e8eNfahqH9dcJ/P37t3UlV/AQ3FzUecDALbQJgqKWS5mqRJ60FJJ/msxqOqIoofnSx5b2
QzU1fYhNNT9kTE5eiHjtXoPEH7IxHt2hIvnj1A7IZr45sve+Z40T4HsoYczQQfZkKEJZPVcY2zjS
B42fLJKah9bC+O4mT4sba+a209sC07y1QgGaJsLPkzwCFbEkbthmcgOJXTsY+JClVIDjcpD14a82
+Y3lD2dihsrujFOo6tyPoxjjtae52X+83ysO7kJkBOBvgNyK/Ie1zqdOOdPClvThSYM1cy1qohG+
1NGNJ+ZgOYWt2I2svYFimF3SzMPvsawxhiKk/MDSLAWfrM4DaVTdbpQReFBqjg5iCMO96m2ya5sk
90LZjzcs18YgKysrMPS4+SzbUioHQJntW6qGaTRJtOE6rRUvX3a2FL4sxVzEunKd6NQS2SOFfNKU
uik7DThAfV8YyW2lEONxtTcspGon6pUF2j7EiWtOoMx1yJSP1T6O4IHrYQD95BDFj1IWQZry/Vj0
Ly1FTKqFO40gctA2kNrra1++Go12BaMMvN0Vhkeg/82hbcUpJqzaayKznamstlJe764CCpAFjgSK
U/RV/CPHsGAiUeI00Y66PAX7eGr4uOGpXXErX7lQ8PThJgPqR4nY5eOOzKqISU7ic59PyVNngJSB
OQ4jqKNZlDdPdWNVemCKNDlNddnBJJChvouFXnOXZZaq/LYmA8an51XUOeXMZOFLe5rTje985zSI
BaaGbVGLcLFm8GR5nTfgLoSntCw139bA6CZTQzdUy3tPDXJo4cB1C47F+kUPZa1HcauFJxSFGPu+
SMqbiugl8mq0hfmmcFOatPHTtGx2sxqFO7UVebGrTH2lJJk8DZ6oO9RxEkyF+pXEjb0fEEg9pi3L
HBb3rTt1zESysAFjb+5nLy2ZEUydVF6RoahOTvN4JCkp/lPUYrlmC3EQMcDCWzzOy2tWMiEEdBcM
9wjz4VhP2Amrpx+wQNlOMKXcrsj7oBtBJ06rrL5TvKicositZy0FubLTwUOlSbalyxfT8SZQ4AJE
EdRaESR14QHDq7z8LDpGQNLSNjpHxIpuxsSAU6jp5o0Iq+JmqpFjhFqr7xrZdN7HWnUVovy1Mgjb
gC4B6aHS73Ll1pw7lsRpdJZC3irDZi9cS3/XKkQ1W8qaDRdzMUnrfSICRdqcgHaI9S5XowMqE8Dz
j892ngGkKDjIqoOJKTGFbLyyKgGCJpW5YTjWCAoOF7EvN0EZXXyH1+LsN+YpKuBs2IUtTiEqVu/j
pOSuMi3lEksVX1Aeyv3JUmezm+cd7Yd+48UuW1ptGaWEFopGEGXbsJKXW06NOUNdcwn9FfXUNVn+
LdYL5eZTtpXNuYKil42iUgtjmwWxDWvtv1eWbdCcJvZJ6+sOM5iqhu0iZQw/+qqL95U53PJB8L0x
VD8EsmxPYWfs53qknh3xP70uMSjLZMWjmZBv3RjOe62yvsKv4sGskc6ZSNaDD6y0ILeyP5llJ/em
hbIzQ2XUTRklXpGE9Q3tzPOsT7pf2mkLqAxJAKPT+E3SFIk/ibq8mQ3gaGRmvsW7xyq360MhNdSa
FIn8PhXUdludtoeiHqJgbErMtK/TBgmQ2QTHfNI3VN07EsmXohPLhBNJwDe9vJ6G09Hsy5GfULpo
B6QHiC5liNlXlcRgMAZucC/lFtHwHYkELUws4SPQJRR2Xi6a0kgvzZLZqMEo2O3YM9MzuNL2Err0
UEwTdaMZzPeFSAem49BtPIh3RFJA1cCFQmQEZGL1CluqY+ROnkFOYlN3Oknax9KMngxZFBue4RVe
iJ8vyOIgLJQgGJJF8b15e3WSpcyeYvvEklk9ik7vPDMxda9hDXovxnQIMl4P7iAm0816kENZO0wb
0MIVMrV8hGlaAq4yaH98DS2MshkGjRbaKS+k5dUtL25laVS7rJajE3KzPpI5N2/JlEx7AAx20MVF
vG/0Kt5A4t5Rtrh0MK9hwA1urJG4JOutkRYlP42Nke8suKaOnRbFfTrR53bWDf9j3f6ObIPjjWZh
8CyRYl1jYajWtXqlTHGqE1D+S9TDB6ko9FvNnNguTydyP9js18drXjko2JaFKAzGDLQJlC5fXviQ
D/VsGYM4NXrM/ClR3+sxExtG6wqRR0CPOjEYEYo7XdoMXK7ScgT3WTsk50IDLlvMVe+3mTkdhoGx
55DXzd4w7fEYyQr2rG6SXWwQ7Vgmdnsv0Qzb7wFTbIn6VTi2mFAKC7kUr8PWrNzhXFcK3VwbuBad
UihSm/rbtB9mz8jCfN/SSd/Fpjn5YVIlgALFcGwGY9gBIJw2rv0deSfUgBFYmkDAd1u7zEVh5DIq
iuTM1cJizuN2j0L2/gFha/iNU9L7ycjVrgCYuKexzI6qB/O4UnG7+1gYrt0aIM8oKQc8hm9BkH55
TWgxopMxrJIz1dKq8KY2Mz5VRoRQuMnjEU3I4fC1SGJF8bkVXWFueBtXdQ4CTSAWWjMcPnCbETte
rm+NGAnS231/DrNqdouSmP5QgLEkLOT14J0O+0EL+zOAWSS8sxm1j6FdgbeqxDkNrfG2G/vmG2V2
+ZBZJHrpJh0p8Tavj80MWwgis3xMGtF4isWa07GQO/001vsqJygcktTYpTYaBKhMt700r3tvNDK2
Yb+uVQqIAtAo8NWRiAPOfLlFo8jjqTB0ea6KcPTKOic7kRLmFZXd75qRjBtnev2+EVjDUUXzC44g
fI3y0zqfmxLU7DOVfQLMb252phZbGxbqOhxDeQ8gBRvve4ks+eoxsSpX+WybxXlik3Ciih6JtFEe
Ucyjb6aT6VXz2CFjrLQHSYdoVyXNryEh+s80y5ODaGUeKNEkJ0LNcOPbFg126dAhQkcZHJQ4op8r
L6uQudZKorIzSSLTU1GReUVdmE96iZq2//T9IMcKPxl+AlZD0d3l5dZmV46kIOo8T0o9DnVR/uim
tAL5rhx2cSOSJ4O0XZCgLcKWhr3WZmCsA5gAcx0lVWi8cLn0AL5DM5MmP6ObEnmJKBSEyVFwq7ds
wnzMofiRhmAxwHMsfrXoLOVxoaGtSwN2zsdncC3gS7CGqkOwLEz0G1kE8o0HUQ00xmwRqs6aoWWu
0YfSYSiw5MounUYvt7hY11gMFCBlgPoWbiFIf6sIkRKZp4pIdU7MeTy3dE5RVqm3N63ZoDWg4P1T
ZQx46LLGWAmSAlsZZeXoaUVu+ZhjvEWIrgB2jOhYxVI7JuUIzyYdTIfmSXSH3FeHPAqjOyrF5KWo
qXfsqRtvTFbWT2WFThofH9+1DwAtjqNDY/MFCF9H8lGR6yHqB+NzMw75pyblKKiyIuH1VW3vetLU
3kxTseVxLYd0+UaAGlC0y8A54r9rUowshEjiME/PMJbZY5gb/FiEPfIe9JtgP2pd1b7U0ukmnWV/
nyq+VeF2raVQOgaQUMAAQu+/RkpvhKZpiT7YqczPsI+tZ01lg/qZst8422tNgFXAZYNwIhUEW3Mp
mpPU+cwqnp0tvQFRJR77mywt+Y5YbKsbz7tLwXPV7YXwjETZ5VJ1zPg4dHl+zotCOg0PK89Mzc8p
RfXUxwLzjm/FEJtbFjWgfxci/+VSdoI6ODpl8jxEEQ8MYAOB1lXNng/m4IhMY7uu6b5oHLVaUzu1
j102IqfdDbFfMyvxbWUPGyH09W0y8LyhBcA6gnO1LjxOslGrrVTii8LG3klgeO5sa1uB+vVLQck6
B7OJodwQRnV1xNwIjak0BnlGmUZy2/OeoRxtVEFTxHJvWx310F902NBuV/cq0NaEg2AN7NwCwLla
FO1izXyOxXTWuPm7o3Uc9E1G0GCgaZ837vXqTWIp9EeE04wcK3L+q1BM1yPR6lkxnzuZJ/7I7N4H
mgr4O6rUMZojw9FmUPpic+xuVYecZTdY8vDxR1zdJHrIQJPjUTIgFVffQBa/VIQWOQ8cNQeK96At
qXSrGuTqJhdC0rJPNBrGmPHXWRVvXj9goErpmlmee1InB60x6K0+ToMHJsQcRKkI921Vphvv5tJO
wcNEognnqoP5APxYXx9vZlhD3Qm7+RxRdmt06VMzLFUosXFKlPzz8TGSy3P8azE0WEM3aI4LxXdf
vtHJmlpplFH3WaLlECaRt7QEsaPOdqgY4G5b2NMuFy0DYRn6wa4N6yGSjfIzrtEDjEx/MzMwI/Q0
ZA4SfJNrxH2zy2Rbo0QLBZh1N/XPBs9tF7FTuhNqEruKNtStmmbcsBWrZhvYi0AzOlyVDkQEZLL1
UJ0ET06bw7k7TaUmj1LL0LMRMnIX5pXEeIuE+PYEzpupVdIvIqAk4Lo0aD6DlIhFc35qOUl83bJK
X4m0B1MVNjSTKjvpPFe7rhrqe4i0OOYjFX7bDNmLBgfWFxWKPGcLpdcpBkTfIIfxZ0ztcVep0DyT
lKO4QQfzWICED6b9iHHghuLZ0ULbqRsRId89x9Twk1wvwegcMDzZAK748TVf3TJOBjSWRbQWL3hd
7Z63gzFVgnenoUkxnoO1plMOWOrjVVa+9nIB8PIgtIindSRyrioyw1jarRXqp6kXBPuf0F1sVJbX
9UX/ZZ4yzHGfExpUtUb3YSJyhEBTArcnTxyC+OO2kbUM6o6BuW3ycuPrrs/AAkwMPwKCi95TS5vD
t+6fCLV6kmzAx9mYZ20ZmNSOhJe98XjXs0Zez2DplwimDswe8kyXy6g0boyko/pJDBHK6aDDQIbv
apRTWfkDUtXYqxHGwjfNtnRxLtU3naDicNYmFPNRHX3Y0e3QDUthoG8Ize6RZhg2TuISNFyuCfDZ
AjFQNIMz4AxffqIVJ72eCM04ZSmlHiIz0FKTAXUJBu1BcFGYm13ReNdp0S/R4Jl8LCWXhuqv1eFM
ITGGxPeSe7pcvQyLWCtYRE65GNNjx8HDSSJglBLdvzYu40qTAq+Cz4o+MsBGMZdnhRqEbTnXZa7M
E4IJGVidEXpwY5VrliS6k3DLNw52ldh/3RtCaDhxaKdmA8BZLWgi6zvC0puA6EPr6yQt86DXZvlg
LzQcChTBSyd05kFi3zxo2my5pJZhMHdZ9phl9bjhEry3fWAK4NGgNwSHobw86VjPtASHY56SoZw8
AODUGREAOWbWWp7quNpY752bhcQD/ubIKSJYWF7gG2tJQPCIsoqbJyj48AZ+IWSoGI17i+ty66SX
1/pPXPDXSS8pOP21rgHQ8+VaNOyE7DvIcNcU/GEGMOz1g/bEhoj5szVwEJxK/azzlAdmnhv7yq6J
iyh1AlBTfyIgFXrpDwwsLETva9SQKMYztgzSu9+IN2YY4H2aoJ1cfuP/Ye9MmuNGli39V9p6j2uY
h23OTE5JikwNG5iqJAEIzAjMv/594L3PHhPJJrp63SuVlVUJyIiAh/vxc47bSRoWo29q567VzWfT
yPr7TubJdiiaYOfS692lInc2eTuK0+ff2LTSV6sDf89BSmDRx5nthELFFJiZpxHrdH3XxXq3q9yx
+kc52NseAGBAXIPMxB/udB7e7bflwGcdI8U8u3WorYQLgCrDZFEXcf1bOL4TWYM+MoYts2/K6UPh
hUGCeRhY5dbMs5fKbJdw4A+Orkm+7oLDgH6Bgl3+FE2pcs3tBuus2aF9E6hKcDCbPLu1BW5w/3hv
MGuBZGNrBCZnPlx4iKEEGSOPqrPQh0BJqzIz0mbhxv/g7IHZTiaomkazct6poPQK7abqzXNEorMf
A8fZp7mwnrqhi2+HvOhRGtOpNipPXfo03+LK7PTZtonpEdw58th53SdyuxYtjP+z1vQeagxfGfyt
SOvgZ5Jw6lchlwoyLa0Qt1HUiteqVtxnkKvyaKeR+zcpcXlfJLb3VcP5IFuPreb/VDKpPAWGVTzW
ReJKHN2cXW2q9NRF6UT+OkvE+BeyO4HGzFLjn2M9ZNrWhgzprvXYBhegW1vceaMe7IyyFVwCnRYz
hKtwq59YDwNBKpHl3mata21xrUKX6lqUo0PjF+GmHou+WnlVbf3tR77zl1e2DDCRo4ETUGDVg3EX
hhGzwTKgzE1iNUW+1Rxpl7dVAoS+jtxK/WkarfNLMevC2vZj3x0ikSr1OtbyMtkEYSy/DGYdfTHM
pjDp4eX+yTfkfZjHebKujSFTb6radP6e3GYRhxSy25IwdtFejAGQsdBkXOBCkItbz4o7b+V7EV4s
dqbVd3HpI5woAcurda9mzveh41jimK27uxCdE+SfwSBX9pNWjluZ9HjRlbmRPJRkYvvJAN2BHW+O
NcOQreprHbtgUCUd8HDXlR3XqdX72c8xhR1U0x4LbrJOZ/18YzB+tX0N2EVaR/CVmf1Q0sKLEJQ0
WbVu0g7jldwTYiIE5yhQrDFUo4OuNv6XluVHfRRn7TloFfuP1+A5EBkif5xKFITl3Og3bZBVvwx/
4vEbaZHHWBS0urqStt+86onosw11Sf1alGMX72utbr65vWsdhN5bGjaLlfMrDpPxzugl7rdF4dTk
ZrloGcxWZzFpezSEOBjCxEH6ZZXJujAxszLbsaAdjX3aqUrrvTP0pn4YBMX2ymx8I4XhXA3f2lLR
nbXKTKJjEhh5j0+NBYddF0HfrhLdL7/rnEdqZK3GVTrVrHLtKFXFODWYMH+6vAdP07CJrFeqOhpf
XbxZ8XUZRw9ZWGTe1YGqMoZvEE68Me3efdTrwl+rmhN+09LUqFcME7B3QZ2JZg18La2bfBzzP59H
ssvq+C3+c9NDBaB7pk6Ng8ugqYyt0gJjQqPjbnnt8wF6m1f2ir/qOfzIiPxg22RmtPv8sR+k2BCk
DbB8OmT07+ZVeeLIog99yz/j62Tdl5FffvUyBZFea1V/ysryYYE0YhvQyNsUXVNu2sT0D0Gqm0+u
FWWYxSD1H0pqPz5J9xjnRrRwM85Xhl4iUdyhc2na3L7zWqOpfN3Is7g+x1YbPcSBTLZuK5y1OUq0
XPFkbFjpS4DzRw+1uJCBD8ARQfcutwOzdkhYTdqS7TpiLXSHmYaBPm5Vhq95O6fNfn2+D/P0cvqR
oIL0KKdNsOZUo7bQm6FXyvbsj+W+cqnse4FrQZNr1QEq0MKFpl+iThDJp0yDq4z+H7AnwOLlzyvN
zB6M1mrP3dh2O9Me600Cm/UxzKP2ILgZ1hIV8tbwogp/GuEfQmo8DNEMfS0KUW5qWtdrJ0y8LS+O
wJFW41qB/L4NIyHvPd8ZNmMzDAu34QebAmlhyl7emmpz2oKZSOmFVtSdY32wsewx3ZMW6hofe6Yd
9LLxt2FnLHH7PtgZY8pkQF1pI8OBvlwqkJcuqcusO3tlVR4GV1EOLQy/FazTbiPqNl1I/D943sQh
dLl8YL846ix7auOklkYo+3MQ2M+R0Et6oIG1jgvvGJhDtfC06e3fpxccBHzcXACoqYqnxJv9Ogzb
OxCq/iwrBY1wGCIb8KqlCuOD38TvAUwiewf8mwuAWwNadtyX/Tmry27dWkN6rDv7meugvqVEX/p4
P3ycw15hyKlBa5udbtI11QkivT+PokrxOcLpyYIEfTMoxS+Ap3zha/pgDQHJ4NOQpQH8zdmLed92
nT9mwxmTpXAHRTnf5U6gvf7jCMHt4HiT7Yc2NdAvdwqjD9fPUms4q7X100qak6e3v4Oh/+30bbb9
/Flv/afZsYDaaxCO6CozfGJWjQSh6/QFnJFz6gzNRo8FU9ocZdy2Qpr7wSnCQ0fGtVLcNrpp2wi/
0MzoN06YBWuZRMa6UK1wk5EjfP5e88oCwA0dDAUq8Dxn9S2svSuSvChRKpxWm7MStO2ucIWxwW/G
Pag5V/7nj7qCH6ZnYS0yUTFR4MClv1xvWnJWFPluc25IwVdQtZWXMvTFXVfYxdaQOVQFo4cB6mFx
onracOxNWez9sUhuajLx/f/L6xAXQOppA9EDvXydBPNjNTfDFjxAKW9GnasXgsYkkDH71TCCPck2
N6Dew9TT/R7n22YsN42WyUPUZN0CZeoK6n5bHcvCdZsIRfIwW52izdPAqRXgYfjVt2qLwsLqSWU9
aAgbW8d91AzTbK8Oibsq0qh96CPf25cu5hn+0KG6RzjqjHW69+jgrl0l1h/lmLhbq7CUh0ZmyXFM
dLT4SNPWEP96rK6RMtdJ3i0QhKYXvTzpxhTYgRQ8jCQQS1yua+OlbatAAj3ryYh+K/eMh9ikxArD
Wl25oeevE1oIt6Ywz5/v6MwSfLqDDQi+rB2yOog4bwDwu8OstkbFDZ23Z0IH3t/KML5ASiU97h0s
fRB7bWSFir2zymEvmbOwH1LveyR8/akZi+Jrbglnq5ASrs1AjXBTspSVF2vWtupodbuGoqBF8Di5
lik3TRWaO7tsfTRWeDCPXpi/uknj4tlh0Neyo2qlhVVzq8E4XBlOOG4L2+zWiIySk6Lrcl8y4mIh
r7sOmyaELJ2GPv0vw5iTSeKwhi7bRcPZcgccCYy8o/CMrIX9vQ4Z09gcANJJqECONaOsDFWudmlk
j+fAypu1UrXOCvJRdlPWnbIQMj74QQjuYUTQxptS+Cnper+hNvwCq1bVcwOPE5fiFpMEN13SvX/0
g3Bq1CeyNuHZmi6/d08JaMpSicfaGcILxjeonlZj4Z3cVGu2n5/Q62sUfjTsW8dmo+igzb7x2HAq
+h8l6HurHdRYK9e2lj4Vg3XEeGPJy//6O6S1rUEIg4YJwHcV2kF2tcqXxjm2Y2elBIO6Tge7ulc1
8D2/FuphyNX8a6KOSxjLBz8TOh4cauiRNNbnCzoqVUMNHxpnrwucFxmYP7VQVX8pkYf1ruN0C5H8
g/0jKYFoTKcV4P5tEvO7/ZNm5tZFMBhnNVW1DRMMnH3kYhGuK3bz+vkGciKuoptJ2oXGzuRUgJLN
tlCz+6AahO+cQze4lWWRuduoqoO7OgesQg9iOi+9qGW8NmPF/ZLXsEY2ndbG7nrs7Ozo6T6c8nwg
CW1qk6SXGsgywAdcLNa8Ps9C6npVfAeuDV4rB4HGQZpapW0Mk/p1LbwCW+ImxRSrrNwWD4qsxxUP
1SLe6JGddWJrKqQVXKKo7ldu1ZhHp4udZ+iP3F164a0kncZzXUfQFIcgB+0lVYWSrhwK6eTPjp/W
DeKE0EKqUrbPRZfg5hF0LPxKB5eSG3sM9W92rhn9jdMP2rfQLJ87q4+rlaXXIoEwpCTfhRmLZu8i
NahXAVdpglvlAIe+iHi3oJfKzSQjx7k7qaMNI34ohxu1frIEVHwwl6HVDyZX2EtDov6LdrRy6vp0
xBrLKfzXYYg9j/pdbdF8Q9g6qmVOOhWGLR6c0PsdXHQrOPkV5H5vHYJpaVw5SW2uytzDd7qPrAYo
JQZyXcd21z8NpQowZ41RMWE4QXyLpBQn9ziPv2vNoPxFdACAQwZWEE8T+6DFI3FfL+xOrqw8DvuV
p4v0B/wgsJgJ97TW+TAq3zMooC9VaWJVZtuRnq0Sbk4YQdUoX4FvO5jvUKe+qGof3NZKkOyrIai/
SNUdf2iO0lV7GWZawSKZFaCb2Y323oXqKbDVHOp+a0tkma/ZGJX+o9V5DOoAvgkfFNHaSzZ8H8QS
tDPwKejTcsvO+xka2HOBgmY8Z5Fc145dHJhX5e7q0FB2A9/ZisYVVjGqWPi0ry8AC/R+YtWiYmJC
86zuKCMrT/pQ8c5YDFSHQY1tcsRFbcR1vJrkrgCvU0cUatvsmy7M0VfavFbOpGf1EecBude7XMHf
ZhqYYJlLmfB1wOJ55L/IPKcCbj66pMv90IncVjkXLrxlP8fUppXGg0RkuFuKV1fhikfR7kLw5E1X
wfTT38VGzUcc2leOco6kE96GnjZuNRDNjerUtHZKQ9kEwgueBYLqx9qssz9BEaQbz+qMjbALZUmW
dsm2nDK06XUY1wJdjv7qvPNDp68hTdCVczXaw6YOy+gkK384oglwVqXhlzs+/XA1moF1rDBoWLuc
7nU9RkuYwEcHC+IntzBVJn2bWRKjZUocBXoQfGWacrxpzBGgEo+DBSzgg43mDqbogQGEEmIuAwOl
rqLOqe2zHoboe4wk3MpB1/d2gU3X5zv9wQ/CyIAZiLifwAScl8y+ZQ9K7jfeWSSNeaMHWbwpGN62
8INmOpe3DbQnGMWGMUd3c9Kuvz9PWLjHbhuj6DF1ZvOpDQYQfZrKHSF42OoejQs7C/XtGHTaSuaj
hSHEoCy0D2e8/7eXmBgj9KnIdumLzSo3UVZxbARV+NUPW7j80sn8O6oczBbSyMwDyAvTNakza4eu
SFO8jghp8dRzFPdV9xQkIp8v/RSELgueSeiC7ASBPhMg52k3thxq4Ic5okanGvU1+qqg3OljYU3j
UfyIEQxJU6tHWQZe8I8fTZOOu9wFSqTymUvjA93t+4y4eWZYZsO4qkKsoap7axmn32Np/O5zU9l+
/msnVOTy12I04E32ABCIuQpm5Z1QGtUeJ3V62Q/G7wQq8KRskOU5NBMFBoOPjwotBAYMrm0r0uN1
nsES+8eFAfJluIswXyEwQpi8PIZ23nhRVOvIg1Xsrc1aSCaBoT74/Kd+ANpcPmaGEI02xBOR8pjS
K+hUMW935RA6bp1S106OkiaPce9Wr2kCD1bHWWaDQ46zSuIofCgqG+FfM5SPQynchRJsxl2dvgAi
KVcjTWed+2q+CY30tbGJVFwzdTvf8Z8l9yaWONDwwuIusUdvGyNJ2kRRWq2zoEkAdMf+h6KXPVpk
ITZa0AULxedHiwXsPcU5WJ4YEs0ORlV6/hi0/SRxMbp9jCRl6095rpIMeCENLS2XjGmBtdv9hkHs
PRZmZ2/IE4n5PaY7piuTVe253T8OjNRvb10g7lyP4HV5VHI/0G06TLSBWqNbAZemmwIp3sJX8Ybv
zz4LKscpWaEwgGQyu1DCFHVjHxXoCJRUvCjlqPzRI70YtlGpJSoceQyhQlrJm6AxxgxT3azZG6pg
VlMRGsJb6ab0Th7t3icFtoizkUXEhBTRq5hw+b2zgDZ99LoYDbAw6FtAq61ZHNdC37Gz2BVfjSF2
H8aR9pwyxMED0R0nhRGCjOEo8pkBrNHRGkgYwqFNj6aKD29sm3KXl2qxV200zFZTCWwxI4YG9hAV
Fj70j04VmDOuH3TTsGOcW2APDlBXqPfuuRiwIFaSlBlQiV5iFC+Vv4Leb3+FfWV+z4OkxqK7Jne3
JGMIgKWqySsDsa6Vg+OAF/0zqvr0DRJwIVLRtgLucq5EV6NoFFP03rmOkVJaWZdtAlNhWlLuhQtn
eCbW+PezSOLekFpsP+eJRKQYZeg1o38uVDe9iXX8iAtTdmt0FPa2bDArFjnzFqpwGPcysNJ9k/jB
I7yBDsWy7e4NBxfVXsOKS21RCcosDI8paMRz2WAnm5DBvLalW2NL26kwIlT+5sAVW89pGPYYpMn5
88B6nazQKjNc2F0Q3enOzuJq0Ya5in1K/DWGPHHonNA9ann+8/OHTEf48ouciF7kmg68c6ilsyNu
mr7WK50afw17hvyFQWptwD2bTaW5w1KafX0pQv6hLcIxIAhAwr0MMrqIskEJ/PhroYX2qmxUfaOI
rLqr0rzeqnwbB4Wc6i4vqmqjGL16dPy+BVJsGCZJ+NoGY2o/IrXUtm5qy40TiGArDQ+fYNpjXwJ1
XNTQT4n/bHXA+6GnMWYNz4C5qQnQbRIU2Si+kjbaEJ79KPmW4uOmr7yu7eKJblI+wq0ovloNV/FK
9eLkpq1kD0HGHBrEPWaxK/o8vOv8wX+xOsdndJAl0mfiSA8Cao3xuQ1976lLi/he6YlDq3EAtNhm
ehE+o6tQke7HJb5UemP4d8Lzy5TZZzWeN4GU0U/wzTSEfBlxTGpAd401tjdeGvVrh7/i6MZZWlNu
t+mXynTLZKXhTlut7bpnNoAndXRTfLyaAuOhrR8zLWm+q2XAkKkowZNrIU59tJykYMR/SKNTIn55
ACRuWwnXovhqZVrItNy02hSgUn91cR5uefY/ZeFP5DlI8bhBgbxMtPLL5ymTG5tmKgLhj21vjBJD
VhdnpLVpVt5WH/p+oRD/IPGnpTk1AFFWEIHm7PW8V5yx0ESNc4fUAW4G1/saNs7w0nZtWG4dGv73
CPoR/qZJokD5USO8e9os8Zfs/2ZOoVMw9AC3MTWhrU+HwZt92PyNuGeXSvsVYKW6yUzVfMndztsV
XXG0EQ8dyT+sE7IBdZW7wd9lCHebsRnFTm2q6mbUrGCrDnxqXq915My53AOLMtuwG39Q9SwNAroK
QxAcuR5gI1CbadZ8WIgLsbxPRI0HQkr2yHCvPB5XXfqfjPj/W6z976kx93+2WDvlSZT9Jhz8rz/V
z+zv3/L3e8O16f/9b8M1w/wXFSOiJ1QAeC8aZGj/tl1TAMn/RZuZww0jRsPgkK/7v33XnH+hreO8
87HhFDhxZd/5rjn/mjrw0Fj58vkTXubMZ+0z37W5GRGw4GRrCS/fhk2IYnz2Tdei1+pIdMN9FzX+
rixieVt3onl0W+xY46pr75u+7raaRpeC/GY8NlkOXUiNk01X4Y8trKLfGImkLjdDdaegUls1Y5Ie
S1tlElkYNS9RauMUmY3nqm9eyyH62Ym+eeFWNPeqhVGpogBAv9sOVh+QOLuwk7tkxkDhxx4BEARc
fkIOufUvQ1VH2YsVBOxijJrdG+Ta6o+iLVf0wpX924uqTkfEj8KTaUfDsSjzJS33Gzz5P5cdr8Ab
QM8lyZsygSsBox3ZnqAbot6PYbv75pZDdsrKXuSHFmJh5lb9Tut9/KgD1O/fJt9ftA+uX39VRy1/
El3G5IvcHhDFoTgaD2kMa31Fm5tRivQM/0ZukT4KI26OnSEdgGPVEje9gWRBCUdxY1vSvKuqMmcU
S869tKob0ctViYfdStMTjzS/VmBfxe7SvOFZ8vz2uxE+GfjITeX61fSBqgybQSur/p4etvGcBHU5
UsB6SrPKTVn+0aJQt1dtwhRElPCM/us73zzCPnwM9dJbad0oJXd2Kr6D7BrtAnYxK2Knt+N74nOE
Aw4iQy54eTBEHAkv6TT9XmDW+TNLQqyEHRx09/RnTeYoddawjSsjeBRB0R8TOEIl9lBKv7Jh2OVr
xXWTfFV2sf/P/N54r0kWySlh7tBkxzbrOspIenZcye6+isSPml4Dh4HxbZ9/FjM52PTrJ+UHxddk
Kg7sTKR6j6S1vhVUFnXivZoxdrWquvqtfFjB8/gSl2V9hLc1/oaNpWzDUbURJ0HV2KVFnb6kSR5E
mJEyUY+1mAihjPNoN6hZYsbMGsreqMf2pTayktaz54gHWwoGxmtDvYVQ4j6l1GkZDrfez8HKwaT6
cFDxLtYi84vZu+kPJ61+RFY7BpDPsB9Z+XLCWBgY2dFNxnqW5qG+kQ7DWcbYLn9x8OKNaupwbT9f
ow/O75TaQHRCoYvlw1yyUY2dnouwZ8ZUk9ff9Hgwp/4sDka8rKHAj4vkzrfbnSnxVVs7Y+N8scOS
ieOSstHbdC/wqCuR/Fp4relgXoYTlLOcDlq5Nn3juZBMSlnHXeEN91nBbHEFX8j7eLDTDbRK5oZ2
WDViD9vdjHnbneG1AnAIyzkMSZx+W3gTLp/5m3Bt0LqeJo3QU56lQsxkCERWMCRGoS+0qf3ECjYY
SLFJ0IpotkrD3okgZ5iolqvDDxB5pvvkkgWMJ4OebWzzLa0gStqbz9/sMh/Gl4ujja8CxBpGs1to
MC5Pd20kNRW53z45cfaz0Fkm1wpjyO8MpKM8uPn8aVN2/X5DeBraf7AXwggl2DwjVHoLDKCz1SfZ
G+V3s09CtCtVtlCFz3Lg6UdhvMoAyckPg+79vMpTFN2KmzLQngZVGrRsEmUryzS8HX3V3QwwuZiv
a/woHGy1pOdFP0TaZUt5+GU6+fYOUzKCPg6Tc1KZGZw1elzIMmtwv+0RccJaL3adqcqto3MKQ8d9
aD3n3pW2ODi+zlQ9r/UZrBE/oOEn9fQ9p1ypBtx73/T/4/L7f20cy/pgRPPWQGM7aNrN301Iq9ET
P3nyMGOjEDMJOilTncJBi1ajYDSIHZf5tghr6zmSEAkDrbG2ceK7q1YM9cIRvKzJp5XibTgPLmkb
bcs3TOVd68sMsr5PVSN50lJMqLAiYyAiflQbd/NQB6b9xUrNfo1tirq0RfPwMH/w9G28f7CeNYYu
1OSp79JqZRRS3faqQcc+zcpXbM5QNGQFU0AdaP1NgewhMrKdSxtu6bxefYRgLJxTukIkp/oVAtKj
1e6zXgmfHBxiVz5Z8abos/rgN0b+lIksR9kBUyFT/Azj+O9IAL7LzNr1FaqETo7OiTGHxr099uOu
C5NqYX+uPydeT5sOMxUzF+Bbm+fdOjWKZ9S+I6InI2gY1o2d1VNnjAert4NbTXQE+UptHgS1063d
MnpEoze58A7TibwIHLwC5h0GPHGyeDLvy63Cb1WE0KSiJ9X0H8rBUp/NYMi3NL78G1lrGlNT/fDB
LZ1ioYf10dZMbNCphQYd/m1t3v12nX8dpKPPg9Gb74yG44FBVbT2FCfc2UmQLJyFNzTy6peiSOS+
xyoc9vXlLx0SFE5mJcST5SVy3fqiuyltJrkEZWrfRDXTFQvJAJe0wUC/s/t6XY1utO9U3PEbpVSO
vdr9KIVodkNVZlv8Ixn0oAUl2vrc3HSFP/yQYWpDWazPdlVou8A2ggXQ+sM1I12k2TX1fK4ypijS
xipqoie9aaKtEiOQjRLxTdCRWWmpucSfmlbkasXQSnOPoUdGC3e5Ym6v+o0yJuKpDJ0XX8btvkjd
cKeO4V+58O7gNS4pYmcKdUIWnrcq1vRTXw2Z6hvy8e5UWHE0JqHqRU/CQm6b+Po3tZL+TReFYIqS
wTORU++qOH/23AfPyh+iLqrv8rrZV4AQW30lFVb+86v1etGBmKgJprEF/NMcvsgCp0UQTQzRJPa3
Zu6cdb19GpFUbkY/XyLPz8Qz/14B981bjnRvwkwuF31si7huhjp6ypTRStZVJ2gNKVaAbqrqx+oX
Y1lOIGM4dUbkOInOYOOIsY2SIX3huG8ZGYBRsHVog8F6dX0r+clyW8NCXjoTe7y9JbZgdHksG3zN
m0P/JN5pGXWjeKLHbDy2vTa+1m0X3oRe0jA6CaoMI6OSPEHGBq9LUFdhNgGDnd6TZgvjS2e1zYPm
JcnfblDinAZBjEmm0m7MjS4z4z6rrfIusJXhKUss/dvnO/pmp3B5sAl4tFLADSf5+ZwT4rh+Tq6f
BU9JNowrv3TLbQJX98BEQp356JqxIZXX1ykzbjdBHO+hFxu3A3TVb7aveYeh05mQlseHqmQKk96I
cKNqjN8o1J5uv+OsdDfujrrSlQje6rWUGlPXiade7/sbs2Iwad5a5prS93eQdcrRqp5xJI6/+JZX
bEwTZnKZKF/6uNYfwqzq8TOHBNcxcWZXZnaCA7PH5AsQNehlVCALa3P1zdNoAg3HmhxjFdWaEs13
HyDQtRo4/aicBkxHVnoqYdvBC1uwArkapzFRdClo6GvBhCFDnlW+HvZhuYY7+5N0ymFjWoVzo2dM
2Ym5izZVo9EUjBm5JxVt/CLAihjPFTWPedG9hH423kNjzY+JlzCPzCx+6k762sS0DLlnX+yh/+53
aQgDI92qssR4Ua/9va8D7pgtW1JWEAH/8aIRtqZaGfDbwRvmctFQdcEJlppyMmSsrMaKOQDeGIq/
P3/KB+kCcYgBP3QrJxuqeXD0lQKUSbWxIoz4sPzWIakNcGpjIsGjKetHAatq1/lZMbnl31uVlS7c
P7Om6fTZTx0e2rw2CYtOhnv5Q9Ua24p+sNJT2TovUbF3rAfFZzbpX4KpbmXtbKUT38Kw8jpmPA79
nVF6+65v7ovwT6AzIlp4C0jFDAr/zxtBPIEGQSaF29DlG40lYHig9ulpDGrjYPigT9oQ6cxCmCat
0SC5dfNIfWnLMiXoSKZY1fa4Vv0236i4m2yNHn9HzAbFL0VK/zikSroKAqvZFlogSLgWHU2nD+gy
9kyXCcULZj64XswjJ+Rfs4R5mZ5a3bC2Q0cPM/Lgjn5+Vq6KJDYKKPdtFAYi87lHUcKI7JpeRHpy
3/x+mi5YJxq6YX+AoP/5o67vR9oiU3qNiAhW1PxMhC1zqnM82E5w1IKNPtRwIf00XUUYP61jQ13a
8Q9+2v88DzOA2QWpm0JUrR3FJ5G4N5AIiQFGfStjbxIUbgsjvM/c4pgYjMhN7RW03rLN9t3EBW7L
Y7A0TuCqxkKmOdEqJjgd2+O5XVuQ1nXVD1VyKmLaf4UFqmSKcN/lbXjQkUczGZ3xHKT5OGcrvb/9
fO0/OP4OuBKgwSTgIVrPUAaror9UWr04RaY57m2nqr74Q+ncO0Z3DBVaUKiMjPvOVJrJPqbxDsaA
vidTgrsM+7GRJmc2HIe40g6BKr1V5uv9QSmG4N6rRXRXa/7L5y98XW7A+kfUhr2dCZd2Dhzlhe0b
BiDaSY4DxvtoGdZ2K6xNZtrqOkgY6y0d5TF30Yp//uAPgifQBWwP3IUm7GBu64BDVMf58MMTAN6w
Q7/x3Lrm+Nq2+i/VDcavtUa71KhUA4r5JD5LrHThFa4PLm8wnZSJNoE//CxUQT2CzdWO4cmT8jkr
Kv1USb1YdVmWLazyFbCMtpmLlSSHX0uJOfe5GYToSmZX8Kg+Pwin6MCKY+O+UXJ566Tyocg8+yFs
m01B87kpIK1VXoLjgv7QMJ1r4Xd/sOcoQqeJJwQ+xDkznFfvHHtsjCE6GXj5rZhKIx9cO7aedHf8
FmHgXNlZ+kXFjPPH51t+HWlJYoA+pkQPVcTcXgeqUlk6uhQnzWc6n4J/8Rp94xJF7jr8sZsTvAAq
hl/uXHKVSzwHYiMLT6Lq2xtPBN0anK/Yjrb5RWrDAn/4gzNEZIfFzNBzQu3c0sUs7birs1yclNJ7
SbIq3jF+B0c4z+gWEMXr4o8y2cVKHQs/DfuAWZit9LLrZZyIU9tpv3IsNLaar1fnwE3+ToZa/QVX
Z8mQ8qMfx0P/zXOnXzVLo/IySvVOKNFJE4ZyZxvyHHi2ckhs9ffnJ+ODPZtmn8F9AFeffCAvk4YQ
ee0ouZsfUYKg+Uxq+2BH/e9G74rbQcV89vPHfVAtTeA0Z4MUhRWd+1xpReKDNena4xhmzj2k0mrn
htH4QHcJwMPCJRw/u0MYO+MdXTL3WNIr+gZvd1NFpXNThb5+qAJrpJdROcHfTV33+6bo/xhhHz+L
kgFn6RhHCwzLD/afUDUdMnIUdEWzzdDD0vVtMzceK6wrN0VbiCclx9jCIdnMKkVuei9fGhry4ULh
zEaTGrgS+HS2MYMfFSh8S/3RirP9oAbHWr7EzR9D0X+TUB3qEG+OwV+ZDNRVW4SIglFXTn40fQhd
6Qozh1d3VDBXqe015KeD6JqFmHK9KgQTEBHUnXyGUK8vT07qw0QVXJ8nPVdPTeM9y041HkrdvTPV
Kn3usjJcSK+uo9hUp04sD4oLwNxZyl0UclTK0g9OAGkCZRByK/yymv3nR3TGKJ/y6IvHzGGHjIy/
y20nONkwt6t6E3vJsbU8Biq62jc7Gb+NkOPSQLmrzP4vSOlL7ZLFF5itrDXgsR21XnDidOyUzrBX
zDdRVxSFu6bQd60HhSrxvqX+0bcDJi6hhfp8Ca6DAmkJpx0jaGIX2pTLre38MjZbIyf6MD9l1Qme
NTR/tMDMN6n8+vmz5gPYp+WmBJ6mVWCYhfZ8Fl2T2mDera4GJ6MUz6pGEpYUVrAaslRv13iT7MxB
VH+oXJgRBBj9XVNL97Y27exgSkJxrDHhnDTHu5NDoP4RdWEzhDZRkD0Vbvm7kD4YO2LtM/gCEi3E
yHvFiXGtN80+vVU8hM8bP8HC0QF+3qIDYURqnwz3AnXyTscT+EF3k2Lnt6n9F3acOBwVg/8Ndpl/
57JJC6Hmo73ni3KnYMyqgM5eLr1vlI0XF1F0apj1iMnU+NulMXz0dWVntHpztJwWAH6MQLYcFHs0
jrVXxqosIMTXeQrdTMpqSmxvat1N19M76KNWTQDfSgtPFsdw3Yn4jzeW0b6tuviOKqfcYFD0K01q
9c/nh+GD55JAwL1Btg0dcU4P0a1+DDLZBqegsAc8Sk3jKW/c4Bnu+EklibvpYUQeMlE7t58/+AO0
lTaeOYkZJjEzPdTLX/xfnJ3XbtzItoafiABzuGXnVktsydk3hO2xyWLO6en3R50bN1sQ4QMMZvaG
B1NdxQor/CGX8OYt6SlcZZXWHTYTfxo/jbappiYF+FcheBt7/+wU0mcZt5TnUR3Vg8Jl5EVNGO6M
WoDDKXQvsq3nlZ+mMfRtmkxdkfuVUigQfzShb3+akLJqrhE5XuSoPwpqIZvii0ob/qtJpZ4GavzB
bOILAlim26spMpXx7xo68SMQ7jV2yxs38FxxodQJut+BcHH7U/KqDirTiBxPIGryw8mn2EUOPF7Z
BffBD31DnhZCSWrfyrIXBMiLou/k216at16HaQZ2xU516LvKXPMge+MRm0HbgPKQQAK6Pa/9Xxtd
zSZNmGrveynltl3sdNE+ABfqlpbZbUst7zZJoa6p+79RO+KAs3qgVomUIa3cjpqVqgBkGDqenMbA
iWB0Gps6xyUu18W3eKwsN+3M8JC0I9cvwvz+tp/8Z22yQzS5Swx/m8qC19MU0hltZpiwhS3/qds1
DYW3LiMgctRmOImwGJbQ7KlHMmmSU9uD85sec7U0cWNHx6Gp1PYLF8iPTNGKy9CM8plfZZ/sUq42
URv+WjkB95UFNFk4nbNPL8XSZZDqxJKkNEjDXdspK77gw5ycSCAjQrGq3470drcmydpRNf1Pkj72
uB7D/caVZFNICKulEC/UITIuvTSiajwlYj8UYe5mSEI9JEm4JlRw93rO7FEya6I2/JcQHbv9ugoY
aS3nMrnK5dBu5KGi8t9EnxwU0TbD5PzzFmY41N+5pwnGCKznn/PXFo5JFfze1wJS6DYCLjil+0Gy
y61dZcneDGFp8+gmK/fl3UUwDzrTzNBRmrXNF3Os2MLQfhi0pxKzoTaduFWTjivP0ILqQCimoYfL
Es66P45sLV3syFvNXJYLx4vr6ECZhLJ2BmY2ctv25AgLQ2xtmwaHvv2ddA+5dBpi2eu6T2qe02cp
HqQh3gZu+WsQ/QGq9N4oPvkOgsqi45+r9i1vrAlnmqiXywvU95J1WWWWPJVpLnkNjYOdlXYv1lRF
hzkP+gheLT7ivSxtx8p5sXCvPHdpPAcqPr0rGa1DSv2ydRSOba5kr/e3DTISfC6+FvkyjnyLAIuM
PO4H+P3Xlm469uG+OAYkSaeqq1z8quKjXtANJmUInmw5ig6OwqnS+7A9NOCVArex7RZBSRYNCezf
Ad3IZ2BX00rYfXdqYNjznakg0l6kYDOv7l/bWA+KqlFCRX0Zac3v0+xn0DzXMzsqEf2aYNZ9UYic
ikCDA0rzS6dAtBgsRgpmDMjjCsk2vSrXPUsMvVu+suWDwjqHZq0+zPGuntsRnuoKajWp/FNrIR9L
9Bv3799w99keOq48dCp5MUB2rtrbH2RPrUMIojrXFurXYWjrCQ8rOaBICXbopZ168Vh1zjfcg9RD
b0NfwqJTxTLX0PiG5ZAeSgNlUd8o64/oYLe/CiDxkyv7Dea9Whv47ujYf0AHK2sk4LvPxg+nhDhL
e9CHv0tT9biYJqwN9StKZ7tpENZGUvNnGnQ8FzSA3l+mtwYDIkktiyBkHvB2lYBjBXpSGfo1jePx
YhpYl/oZ3cYGA7wj4nVrjup3J5rJUXzRUS7ilLJXbseDaELztm+ZHDZhbqE6ydbq5LVb7s1R2IVo
pLATwcfdjpKmcNttbESuCAoOm64oAeA42qrOwLyFbsJIbgAqgDyjyLbNqlu3w4BLjiBjDNY1VdTu
IktN+ymPg37b1r3xYmuZTNUzJcOIrEly6xqnzgZso7XrJZAxu1ZpFccFKtVdc4KT2Qlg9P9YzWh9
tcfa/9C3FToaQSbPal4ErJskpHxDFif3mdsNlb1TrTx4suI0/gSwGoyPGOq6cgdS+uMYDEhugG4F
NDfmaO8TlaSnqLIHN5D4/xsgk8UPJ+yOhUwZd+P4lVptpkANC7c0O0XaRF2ibmmQ+DyAYB3jwuSE
KFKzQ9FE2ft6Asi8CMQQuJ2V+FuoYEawcobvNicvlcoNNoNUeRGXsTFZyxS2hSNfdZEJCFuQi5qi
1vlV6ExrNBpWDoN2FxUBYEcMCevxuQ6DzdHtB21SI+6aZJg8pZPPtvVN6bTvTWtfRJiAB67cIDqX
9vc8HF/6JHYVANVllBy1AfUSZ0PBdKdqzVHtkW2yftftn0T/TVOYXrFKX1i4RZnsG7rKwpe2ifqM
Qq4bR+FDQSMpo2iXSp/sbmw2tGOeW0xEcyXbyYm0bfqV/vhdMjDPkv4f9iJwjcBI386yJXjv5b6Y
POw5yPTVqr4MQZn8J6bu4/u3y5sjwUn4v8YIrd3bkfpACzs71CcP+dPxC03uB3Z2dpqaJtm9P9J9
tsmkKCiT5MLyAPm+uMhABCq+6ZSTlxsD6Ef9V50kz7YJEDDvUJRDas7F7eSPqPxDaNRuEiXXnkc5
DvttYVPAl9e8o+6xNvMv4lEkjkT7j5TodvIofQv8a8PJC2sLqedW1U+52oWu1eh+4AKXK3aVOpiH
NFFsLB5TejXmucbuz9MGKdtaCtWSzizsJ0sr4Nn2SbXScL+7JZGyUNDSJbTmN3Iv3/7AXCb5s3JL
8aTJiU6GXRIBxvV15cPcFSAYhbh2/jL0SRAGvx2l650GtoMqezF5315Re9iPo5MYp55Y1G1C3/7W
5s5Vyx31aCawD/1JBiMHE+QwO0qHHPnWeoTq+F8fzogoIUI+Zawg+Cvp6co2ekWg3FzpRJt8Kx5f
7nPi7cXZiCO9UPRQaj3L5BXsnEgcLB3XklSZ4NrLQ52cHaQwHgVu7i4cYflABh9eh6wKP/uBVl0T
OIV4S1UmtxRYOmXI4sCtKge9uqodN2FRO3Dk2nTT0WB3c2EFh661JMvV0BRxu1ynbCYn2OnqOVqD
2rR3srT+Fau1zp5BG/tUGn6AUuXYHDInwbtG6eHdjJbYU0ZQT+zzfhc2UbUdRlWcaT7+TkfRHrpC
az6Isbf3kgif7VFx2IiFIr73g+ygqp7nexr6w87vjCde7UsNaf7QSumaUdVCh5H8AwlfOMk0s+fk
kwjtdjsUcSXkWGsGz8xVnjfHaIJntJrdPvAnEPalvB3qERHjyH+i+255QtfHB+CD4lpNpe1pBVln
m1rigE8apvGakz80bQh3og6GpwJ8ycPox9ZvXUm1LQV/2S2loj6iutytbOz7t4JGAsE/f4H8odxx
OxHkCGJjDMPeq4xeQceXRITt2x2qTJF/s7t+lY3AZLAZu2YfD5WyhlSYz81ip87KfYhPzFIV5PC3
46clPY5aTjtPjSLrsyLV4J6twT4PPREpAch4UCJRfmqNoP5eS2Qp7VBta8Xv3aC1xfb9U/5aUl78
GhhQQK4g6s/A28VlNwaa2rVFY3nQ5aITygXgXO3JsC7mML5MGDZ3/DrEyOKo0yi1R/WPtM3bX0qb
jC80HOqPWoeJVEpw+BhVsvOM6guO9VpmPUl1mnqh7sR7qFg4ORXYidCbjvbNhE0TenGkNs6Y8rzW
IV31VK+Mkyoa8zsA8PBDVhSIsr0/2buwZEZrgkInOqeWdtf6zbWAkmdlt56mFNU+SuvIA3MTHUAA
K5uqRHzz/fHueDqItdFjpgwJmhrczVKOpAdbXyhqZnuKL9V7C175dxKI4FE4Re21cSVvo0pp9+z+
7qAPE0Kvid7914ZW/gMUXrXjRlU36gg77f0fdveAUECgAU5fGrjRfaYydlqkZwhceUVJk7OLc/NU
qP2aCM/8DN1sLbomc7JNr5g0BWGD242uKVkkq2JyPEdtHrscdatG7c+QBpWf70/n7YHIFCkggqRY
NlKjNDSSLjQdD2+Z7NG08OqCdV8filpdE167z06ZFGC+udv+WiSfl/av3BzFZG201cT2pG5M/8uy
SHsmB5W/mWj9eE40hZdkFF81KSm3eIbNAWLqIFQwGq4zpfV3SZIikLmFeRzTMeVpkSJEA6Xu2JOE
d65GSdFN4XH/fn+F7t7yVyYurW0VKj4dw8WvHtvEjvKusT05w1RikBWM1oWGotiAqMEltkfnUTKy
8dNUxuHKy3xXVmboGbI9U5hmDZzFLuhyIyTRix0P1cNoJ/cvFqqz295GlaMxQzce/bXq01uTRfWS
mgZ113sZ/8oIhBajMulxOuMtdgfmtiuy4InPiqwMNLjwYtNbalwzHNYqTK8AiMWmpy7Foac9S/Nm
mVoOFbY3cV7bXiNG5QNGp72rhW2znSo7f4y7VtmL2nf2o101hRvY9rQ1UFzeZFod7MVQEjYEZXfp
jYpWXTnK36dopskgK1uivdympJFoQ7vVBPWwjRv5MhmIeRlR2G2VhFcr9Eep2hqhgZ8SjMlj04TW
KyMh2LEJGlxQxwSLyWr0pGbYBBRz6k0dSQ0m6kWV7RCp1PEpcRyo+HEmjpUsxBn/igIVSGi6uu2f
/KwsTlHQNY+RE6PyW/a65lLgEFgHDuPGbGXt4/ub91Vt/3ZNIZ/PSCFiEPgoxqIqEFUhnhptrHm5
pBluLzpIg2VaP4p0whHFaBDTaljaB2L6T2WTKJuoMcW2MEDeECt+QBALuwAl6yCMtuAE/LSvHy0f
r1K8FdfACvd3Eb8VjALYRwprir74rUpntlItErpfSa388O1sp2Fe8zWYxMv7q3L/mNGEQKdPnttD
/M/Fwz2gygnup9E8ZboSrAJS7S3r2KjFx9FUVkKm+/eCAWbgKG8mYLXlBWvl6JloiaF5oOW6J6Vu
jA2eadL2n2fE48xHopQOBGcJ9DEHFT03XdK8clSJv7pW3uHF9TPU0XO1fJAH7w/3xqTAstPa5yoH
gbM01y6VtC1tnT7lJPX0Oa3Wp6Xm9+3Kd7qHGFKkZV5Iw9k8TmhE374YY171rUl+4MlB8N1ocS90
Rx/iXy03kSubxYMYB1Sph6TaRXWqP6th/OH9mb7GGYsDREsEmAgRPLgmebEpk6GZeqWcNK+Z4nin
pUl/nDJhXxvDfwZOMX6DkceTYFR58lkpTOSXqdoPDhTrNhq1x0oNvwhj7B9hMLQP5dgPe6mRUU+y
43zvFH59DZQ8cMNJ705+0lO46+qHMdHdJqggRNdqsbG79CGKoeYkALbznQWOxq2gCm+rQITnKFPy
tdhrruEt5ow5O00T3mmy5WWSjOQTDtdOq3sibU13sqzhkuSEWFqcqF5g2eWXSnKuVKS48egUAGtQ
rO7b+wt/l2oQDcDfI9QiiYaculh3IwwoSuNX7NmQk06tYbTUpVP9IU/tdptmzY/GaLI9aGXPLEft
8P7gb9xEmoHXL889MAJ65rf7LldQX+qtQvOS0LioXaMmLpKDj61eAUl+f6g3jhKZNyJyCElA4F8W
oxVLjKMU5baX96P4GTjZ97IL5ZVd/NZB4jMSR/LAUpiw5hvxr9BLMgtZkjRG0UYTgk3SYwvh8PrR
EZ1bSHV0sZCrxc0us3BX93+XMbyd9yd6H1pgRQ8ohcOsEmoai9wtjiTNbrXU8RDwvqj6+KSOafps
zoqsY5mnFyfiSUyLbiWGemN9ITHM9R7i6VmJ5XbmU1OjKpUS4OZprOwLJ1B2QSGtxetvjoIzNHc9
mxWM8O0oqZJ2KPP7jidBPL0mQr5oypA8v7+Cb+RE0MM43zMPfu6XLJbQaAOnbgfT9opEu9IlDFwF
As9ZC4vighVA+aLl+vioW91nVJvlZwS6jb1fW/U+0bP+FFtBc26NZuWBuz+oKiVVmMBoTqDev4Tr
lspIzwhcltfp43epq5uHqIQ+6Dt5hyeT3MQbzexhh0dcQWfJ1+2Vt+h+X/G6OgyPVxLfd8kmrGw5
UGKFrEL3m/HcZ32+rZtS4Pn5XNbbSsqyLUXLNWjT/EFvr0g4AgRWc78FNYLly5SEQrbHUrE8a8q/
JnEH3AzhiLyPXmjd/tCk7h+9RSgiUaUnF6bxiujX7DByu8XiLlYC/H8mj9isPYyVIQ4FGokzfLN6
VMxgb9mVggUGKuxwFdKd3RrKtgfHsKFx365VYt6YP/QU8gTuLShny6xIloqeBJXruS0yYydHPFKu
LVAsj+msPNSYZXhNZiv/yU4gIV/QbkbkkB3E4MYNBHLtsy6jZaP6U7ordTm8Fhqy0eCToVq+f2bu
DybWCPB76b5hMIGK8e2qRaiVyqVKTKnowryaTvaYtG24cgTuES4IT7PFZ7438o08WbejADpuI4Vu
mRdgs5ogG1+Hm0g0wz4dm4cQR+2t0UzjLkPEb+9o7Yd6wo8Nbz3nz/uzvW/SO2Spmgzcjt4R4eAi
Y8SfpCWMlRSvH5X4FERTfip0gwSIElLUuY5U6N99dDe3ZtbGh6S2xqvQylMLffBbHRT2o1MgOEnO
V5HWjFmZngI1Tc9Ou5ZV398ahBYyHLPZV4RS3uLCNGn41lKkmN6kStPvoEaoKO+Ubebr7qhZx3CI
PiVKPX3P0Zha2RKvxZPbs8vY1A85UnPDeYmskdpJi3pnMD3HiVxqIpem1Ao3dpCuks7T9KtK/yu7
4Vce2S4AtVNmtmebgoSbTcR50Fkc+zREj1ZTu539EJmICjShWxvdb8kxTu9/0DuZKT7nrPJG7XhG
E8tLCKXENZOPWmN6gf9Ed7qoil0+hr9C/auUKluB0g7S2Q9dll1yIxk2KLDgYvCzMaZnM6gfaulo
2ojcfJRQfJTwXXXkp0p9FPaz2QH9DBMyQm1bOTRp0f0ZgIMO9bHJD51kra36GyEIMyGcszT0hVEN
mE/qXyEIWeaUmfxFpSf8HFZGvJWmqnKbqC2eA9+Ot3ik+l9bU6kx8YMJWa9Kxd/fWYS0CCNRuX5N
WhZ3AbJPqhNEpuphc69cikR6TjVn1/b6o4JS6QkPuU/vf73XIHW50wiiQeBS+Ifovgi7AqUxq3AI
SMsMlG6NaoeB8zZExDuu613cvtjAznUJbLQs9tOYbdoQjJ6Zn9Iy/xzI5qacXga72MjGOfQvuY4b
g1R447BrYjw9GvWYaBtIzRsla17e/+Vv3GisFQQe9jPq42R6t1+rlHMrC2NN9cjvhqcwzeMXhJgj
zypqZcOlyktjdcHOQCL7UNe6sfOFKrb1BCL6/V/y6m25WEMqDRwDUFokYcu7dcBEy+7CVEdAbKIB
rj9EtrQpUvUai37nxC9K9Jy20daWwmM5NicOES3rEYvrckfx4uqEezWUrl3xeZDOQPiM6nMkHSq8
Rzr7l5CfDITUiqsW5x/NoMQ0O0M7Vv0sspMpS/wrgWdF9S6Sn9qKMlFGhT8I6cg38S9fNQ6lOj1D
7v6QZCWVpIaC/CRZn7PWeZwp7MTQa2TyWVFwEXdgN0j1GXERUn1Yr7ffZTZJMZSik70KkSBd4v7B
o8OMv0hDv2l5g4V1HaOPVJ5qul6Z7GrC65RLOPzBUnXQlE3QeZR1hh4LvAD6NpTeHKPd1ta+I8pm
ulaWPCMs4E3Zvmk+5ejbyMbx/Q/6RhSLygEQfXIdrjZUN2+ngIAJMmJVO3l6aEyXUFLh3pO2XNPC
T/diUpNDVOf9Y5v70UGWKh9UdJziS9zX7VYy5OTB6pL2FAbdqgT6fbBAJ52QhpsWBTVz6Q3Vd7GG
d804eUMjzlGNOa4we+Oo2PijTZolUWVMm+9EROOeaKL71WCUsjemSHYdJ/+Y++nwFTnblUvkrYuT
7iMkT9rpVNCX5q/9oPp6lMCt4lFWzrWu4i+WhqeIdvFzl4biYJqVtNMqFbAUJc+zFWprunr3+TA5
OOpyMyWWpTEXYUUnOZGRawANAi0+KvDVaVZDHXqYwnDtxbsn4M75PtUlgmsblPqSumD46Md1jT96
tT12Z2SfLpNeJmcD/tRjECOJVvbwNapMDr8FoDob4CgpG7YLp4eqQw0jixJexUIT7aPTqcoPRwqs
I+rW5rM8TtajJnx5hUJ4398lp2VLA6LhmkdDdrE8rRILuyydwWvl9Ay+f/BEQwfWDWWVwpQw3IQb
2jUHS3+u5TF8kAUdXPyqh3PTxcEZRTwEi+1wfKqrdPCUNLKfesNCyMlqLlWMFC6h/CEIaoj0WRlf
2waZchOFkJWr9v4rEygzBfg6KGvSpLk9mGGYQ0QIQv0ptPU/WSeKpxRB562jd+FKWHNfgJ1Llcjt
zLUVRB4WL7EcRLWUFr32VCijvi+1VNv3iZXvatCdO5oi9mblzrmfGp5vMHfxS2EHQ1O8nZohN6Av
mkR7qnqUwVDk1Q9SIhAQEYn5S80c42yWWej2c3HRiG3+5oc7+i/6x8QMpe8Il1t7dpfY5JG5VqF4
azGw7kG0CXwASIxFkIAFpA6IrdWe8EHdIpLgb4HxeN2ktRun0Fe+8f0Vx0KQJ9PHAvKE38btQgDd
s0OjLLWnQWqVTSlps9N59fv95b5fbVg/tIu5ysl6iCNuB4mjMSqAoiaer4eZV9r1yygc43GKi3/O
/eeBaJHO9pDEKos6Hcx3v9PVOvGsQMqOeNT/VyXOOepFtMHr/pIR+7tVnP6zjBNw9dkpY7bUJJ5c
vhNd7sdOJKe5Jywn+KxNxjd1DD/qRQyYxbHbYxzm/v79Jb3/bvOQ8AA0WDMc0cUG9mFlW+nU5J4U
2OYF2R/10hhr4Kj7AHlGAJK/cgHAF7WWx7LXuhSVD0JMoB+7qBltaq55tLPMVHUHVR0wS+jildvz
PhM0qbKikANdjWRwCXi07CzwxWQVXjYa/YHIR3qpC719qiL7h1PpF9rjCjVobbzkPiWOlfNwzw3g
W/49/Pzz/kpLhBVJUxTXhTfJFUZzz37yKIHK6jtnp/XtlqLiRz/tjjpw97z9mdsdxTS0g6rsQxk1
NMo+laRMcXOYygvmuy5l9e92UV0d/PM2rfISOmtyjW/tBK5A1Nxo2kOgmv/8rx/syFlW2KMoKRgj
1dz4jrqznTxeWZe3tgIdF9JOIg/etMXJkmUo0kYoF8jgxMEpESGLE2efRxvH+zFqq6s16WukxTfG
RLoI9jivqM3kFp9CLUeznnA+9eb2vgn6VTfqF0NKtwIJ+Kj0NxUiym33E3GJp6j4kDr2S95JG2Km
s9qnV10LD1m/dibub2dwCTPaiK0JkG9Z2R2mfGyLWMm8KO+/NKaVUxGRzdOkp6hqlMXqS3W/CCDw
uJ2JQunBcLHdft5CrXCok9LWSzo9+xInSbCvSnv6LEYVyJUq4KYnetQ/xbXqnxrdeck40J8yURKE
WugMVj4YM9cxA+0lbTJxigpr+pE6Rvjx/QvpjQxxBtBz8RKWIp60dMzKhQEQrCrQEufFPdaW6l+a
XjPrjW7GXwenufpZva9ySnyuIpnZp3LC/jknzVt5A+4/EPWE2c1lRr3r1CJvFyyyMR5KatCLcoU4
qSb10r6tnfKQFwbdQiVfU2q7rzczHrHefFXSo142pkAcllEOJcsTXRCj51UWO6Oxo8e00veNPSiX
vEdXoBVDtF1Z8Tn+us2EwaDQEAWDN3dQ9MWZVK1Jw8vbar1YyMZOZLV66EZDOvs1DI8Uq9znMBig
DBUNEmlQer8J/hSMBHa9k1/U2z511uRy3titxFQAoQBFsQle09W/LqNYqwY5pWnjpY1qHkkg/LNh
lNmWLl3+DbCts+uS4dv763B/AfJWgImZC88GklmL/LEZg77E37CjEE4lwFZiazMpaJ69P8p9DANS
6ZUkgtwp/cdFoBSVhhRVSVV6iGXU4AfT+mArhfw8hY5Y6be+NaGZPwQ7F4AA3/h2BxdNUo627Rfe
IIgbfDAtlOKqaeWdfW1J3G6fmfoLvILLlXVbKljBByWLzGT/KarpQptjkp0IoC7Y1ZsbtRblrsiN
n8WoDw8dOnK/nQZKu2ZR2EiqGOYGXYQdXkk1FmzTj4HIaN+rvnCh0GtoCSTIQRdmuhulTv/1r1+C
fUU2CGEY7Cdh/O3yVGZjjQAo/KcubCmPxfD2cjOrD31F+fb9od7ItQlC5oBS5ttz5S8+RZ2i5gsc
pvSgevxoSK5fRNX5uz4OAowAbcdNuLmPmizRvLenWYuxqVc23jzE358J96w59DIpluKxrCyni9WM
VWVG0zyRgkj73hbBTjij/bmzE3HE+0UcO6OuvS7ULnmXBGviY3ctBGyAZ08LauMI4sw0n9vlFqOw
RGH31lOL5PNDb6vlSZTBfvBnqTc52mURpzrU9ImSSPxNtKZ/kjrofw35xkshdeomTspwP4bq18HP
+mMuVj2vl7cOYqag4Wi7zUUkHuX5QP116zhBAGdk1MW1c8r/wr43KHXZ1Uk24tzTKgCzmsjarytb
Yw5+b74Lg1K/JkYl4OQfi0GDDNFzOOXRNdX04EMfOPCLjAgFmYSWpz3AvUZONTxKmtpscCPOLmiV
p5gBY9rohkaxlhAsn715DSigUaqaoxOyrds1aIESAMmzxbWXnJ+R2nxNNeOQ2JzIrMy7lT05z+1u
7n8NtjiClCoEGbQlrnor7Ac/bnyQAmjlvr/E91OCuDi3cgluCcrvXlalC7AZ6sRVbZz0o5345CB8
5U01DBgkk1GunPblFU91SQG4SBjDSUOZZ3HFq5TRhJ8xqz4wfk6GHp+MuCk2uIuuPZNvjjSXVEhR
ebmWNzyOmeRv7SCuuHTYhpuh3eUmQ6dNLsnjmpHl3UX/Oi+iXlC985MiL+bVxzA5ueJhDyjNptCi
vWbP3SuBhGA/DNNm8tuXIgZ1RBcCJo61M4LxKKfTvkjjx3Ea4VfQi0hIYAhsXGRV9oEWXFCTOYsg
Xgn6l9HU/Ftnwrk+A/J4zxe/FRk9y49MR1zDYlQhgGT2y9So2a7o0KHIZdFv89Hwd3oxrOWdb30T
ak8GUo5ks/QBbw8QToVVlfWMLLBjdvET1R5E4vtuIOvZP5KO5knSGZ7nCRKFJ/52KAljYqMSyHCF
wko3PdYIG8npV/3X7g7pfCUAyWObESUu25p+GEtN1AXRtYDXSI8mJgyDSbj/90PK00B6xtZCwGQ+
xH/dvSYih1AUe3H1Hf8pCfzOqyiFn0upH54EOmqn/89wM08XpQscVBYPMsAd3EUKzig0D4RIzT+E
mOXOkeyfaqIOu/cHu39XWEHaErQnsewmErudG3KrahFhj3nVBywrhyj8XcolUl1t1B+S1L5Gav2P
sQ1BE1ILLORrYR/U6+2I3YRvXav3tMF1E1xxMlR7pD9bt9PKfuV2vat0zGNB3KHYwQU7w6xvx4o7
A0JVphpANrS9Wvv7geLzdsAjdWv1zVnqcRK1Q/unkX9QA/U4iMdEv+bDpzC91hWQQ/2sgGFWQ6rQ
ybQX0qBuKiv7pMy8cKVv9naioSSVr/zsuzyTn019j1rlLNMHwGd+m/7acH0hzMEhvfRiHGncKNX6
LTrlxK5hZG/j0ii+RCgGumbTmE+K3HXnTkHlJbKcNePz+wuDH0L/ES9sVpBI9PaHGFVTmVGMODfG
5srDXC0/DpKA0wp4e2XS85xu31trdhAApsDlRBqyqPYh42+UTioNXhYGKDahGrgf5Cr78v52v39v
b0dZTCgPisKs/GCkjGmDTddUDBxs5RBr9BL9oDi8P9pro3Y5qdnvDGq6hVjCa+z914dUJIR37Koe
vSBT9lLtfyxs1d/ENaTCEE+Ac9l/k6Lg0iqXLLqa/TkqX0T0eYw8w7+ow6/A9ozoqsaZm46btuw2
hXkFJuclxY86/llX57T/L2iCzSQjwLNX1f/s6efUImWPx4Czo+Titv63Hnnx0Tk7NnouDeLfX5vi
GgxY+f3sHQ2TggrG9TGScJ9VPmjGszR9lOUdma3UPzcOemHRwSj/ON2pVz4jm99RjsR8w7XCP5Kz
yY0Uz5GjOesM/cwCbOBjN4t+AWOIQygs9Q9L/M6yPykMedvXCTPOY31W1C+F82S3IKDUbYaUsAR+
20pO2J6476//XW5DsAxqbFYxpi5P+WBx/hFDEENILgV6sKUz3DrKZ2T4jV+NMwQPpRoGyMOnygm6
hH7JgfW56O7iTv3+r3gNkxe7gLRiRgsSuaPwvXjw03iwIXP5vddUBeYD8jkqjqPR/MBCgkJRmPym
95psp8T4pdjRRlZ+RCOVvsxtAeKUeNZp505Ml6T+ag//TcpvRzkmNnwO6anVf0gAWvKpeIzzh6HZ
R7n1Rc/VZyP9YQ007VHG2FC2W3kP7wMYIMLkpjQ7eHLvqL6GHIZWbyaapwr411r4UaJyuhGQdPZ6
ZmQPaPa7mlMaK8PeddG11+4oeNDZhQ1sySIkV8oMiTNjGL1W5yNFVl0ehgnxy8Twm4MegchDe7hT
vgrNPzRplnyIW814FHlSXOO80x+btvU3JtDYf36wKcvgy2fPOFU6fIurK49jI0yiQPZqBGlzxKv3
epfZG2pmbjkD0d7fTvcX5eyTPMupQrefEaC3dzLOxYE8ipzRkLzdj0WbQYAd1jAodz1pFptXmqt/
ltBE8HhxdCzouapSqNDaU+nkcyM3J6DMbpJ86NKUPdiFtNIMvIekYBMFoDMn5Sd23L/MvNDcrKo/
oDV6qOJk0w1w7rXJWjOOvr/KZ2Ydrzp1CxKnZTYoIv64GZE3KAqjR+JLkz4ajiQ2Pl5GH2ixaH/e
X/f7t5D/IEuPlClIZGDdt+uO8EZpUhqXPVWCmd04Yb3vgnzYaeZa7PzG+YKlz0Nl0Eic6S23I02p
PoVSAFrEQu5sGwhgjdB+W9cPp0sQHiiq+b96o/30/vzuqyB8cWIO2sWArcHdzQv+12OlpTmQrjCZ
vB52+OcUkOIDra8cwX1lxPhXMr0wK3tMb8jxdUn6lTcS2lViLDaNFoBgIc87dDBSTyYMeFdOqg67
qD7+/v7PvA9Yca6diQrUQmZc/+KwCdw9orE20e7Q/BxiV608Z2VtPhX6JDa9MKKd1rVr3c83vj1F
EBDI4K7JZpYAjQwpt8rvFb4IGfM0KDbVbvwgQGB0K7vsTuCCcwfTHFAC1BvSp6WQ4yiNoONsB6iQ
GplbpZPNa1JNn5IinkBcOo3+e6zR6HKK5JkOgGviS/mtcIzhoKOr+K0a4o9a0FX7rtG0f47Q4KWY
5HL8PKoVSwqZmqTV/zg7z97KkSxN/5VCfWcPvVlMD7A018hdKaW0XwhVloree/76faju3cnLK1xu
DQqF7oQqFWQw4sSJc14TNmNZn2htBGgj4QdfjmW2Ed4+WoZLp+/9bFm+82oZplUJXkmr6lPUzIC5
0nC6NRHwsyWog/etIqi7eKw8UW6jHYmI7kbGgBR4Xp/QilA8sHD5rujE79DOZiddHFhwDh63HvIy
CC8KWLQB4FiwQ9dYcKOVkebW6vIUQgP7rGpD+TCbMdbfkfVNq8PkPtaNV8nKWhy6e/WhMaIOzEXT
PyFO/TWOanoUlZhuHQ0X6lzKopxHSYEmJh+IcuH5FjbbDmi43hWntvsWoUN2I/t1faOm2vAtzwFQ
5YEFN9OftLsZj6DHFlMYT8zK8FsnDjdDtuU8+dEssVzg5gGrRCdy9Thdi/lN19BRTYOwfImaItz1
eTJ71yPCR6Nwd6XuAxUD7rB8/tIdGO62AmZ/MswsvOvmCNVffTLd66Msy+48iQOQt3CzaNQuMi+r
uJOmoBzEqqgg4nMfgkxZeZWpza4uhIDsx/hvNkiWL8lY1KJJHPHpXr3UoJnlPJZyccJdrL0VO5EE
cDA2+oiXYY04Q5OXvGWxYllvNbkVA27eeolIRxBALG+eilFKf1ooMF6fvI8WJmWnpYXFfllkz86/
kSzNoZEKVnPiIEPEo5P8g2zEez1upn2BJsSfZS0foradfvTjFDmgizunk5UEpWjlJcaofmMDX8CU
md8lxkISZp7hMazSm7IFgxFj4HpqwuHQqZptxiUyXZj6+ouveCI6RTYozyE7xi0s0RPbwXJnseu+
4ru4MD9Vq6BZXwy2FaJbY6G+e8ffNe0ka3tM0BHE5WzU+h9mFnc20pJYvLeWeGwKnArFtK1nO1Qi
UItppvxxfbKX9OBspdLNIT1ZUPT0TPm453NdduOM2ucknsQG+IoazhFSgIV100nohGSZGR17QLAv
hVRGx0gUZuf68JffmriIXBqNcvzt1YuinJmGtTXHqXRKxyx58U3rUMbzePBTZQfAFQBa3/h75L5+
5GWcOFrR666BnYM8Y5c3zUO+0QS8WOQ8zsJYos2OFcGFi00g6S3NpUw60bxPb1I5CO8m6H+vVeZv
3TcvItEyFP1GSHesL+Rvzmfe78J20qxCorpQzI+CZjTOKNMjvz7BF+kho4AhZC9hBEI4Wu0l0H5p
iLy9eFrIwU4qt9lBKaQBvbFpPLG16udK03qvQnB9Y9dcUDM48ijqcoNdangMvXpBMPpVb1ptc8I6
GVu5LGm+CbiEuGM2yLdVK00HI9S+5iL4z7gIgKxi9XeautB8ngwsZWkm91iHBP5zitj4oezx1S3q
6gdUgUdu6aItJVZ7M1ljdhLChnOcssxfarrwTRBIlA8lslk7ZcSVdSiFXQlCwk1zTfhO20TeTVi2
bizli1yT16UKC1mVf2mWrBLxtIisHndpOo9VjSwq9SvXmPH7jCcJowDF6tC1MpKtotES2s/3L6Mu
LRqghLgCXbhpGrOZZL3anFD524PqMJovGhVAoexBpnsduXWlJo5c7LP6BV0cexhuWjgwQv4tiIHk
Z09B07hLmC1VlVrnkz8gGCGXi/7ZQYjxsrJey0HeJW3spsVDGwo4IOyQbw47uh9Sdih9BStLhHai
1jHVxAtkpj9E9/AeznmQaI7QFm7YD7vYiHcw8Q5GOnjwcF3U8DLgCWGN5GceHkY195o4dZdEMUUU
MeWv+RjVjodWDQB8AlcB1m16ilbvchPjaf43GETsls2dmkauLxwBze9TQ3KS4A+RpxnVfSfL+8af
9hk1EgSk6j6MORihxl/fY5fXXwoc9McM7pVL3Xjdks71RqRXVYsnv5vtUph7O8FkEO02605QpuA0
MVv7ETSTK+tpDeWomRGgTKqbSTf+EpSqOKZabrg+LQoHY+jAEyB6uE1tKvdc37ZEhS80LwDxI/tF
qYs1Q+hfG21YielLQipTYtLa4pCXUXWHSqtE0XAQbtU5kB5CMY3sECS9NJiqJ9at7zWpIt3iMf0d
iMMpN2iRL2IylTMn8bDzFSt/VLJ56+S9jJFgDGjxU+al60Af8jxG6rPaKs0EVqqkWuBO2RjsJtmo
nq5/v49GWbgiNGtIPGldn49ilaLWQwzsoPqZWIkVCOHqIgpt10f54KgjmwGxhjTSUhJbJ4V1l4e+
qDTdIzZIxg2dsO8yXgh2nclvowifT1EzfB/7PXU5J6kbBGyMeLbsLEiiW+ZX2shRLxsHXE5BCNBS
5voEN3uV1RRZrdWBkJSPtZUrjlIkw8nMUe3Oo0DbRVX4ikdx7w0A/Jy8IPXCwN5woqR9vj4vl7O/
wDiYD0SuoZ+vp0WLgjHG9yV/nC3j1VJjHNUCsdg4Bi8GUWEg4H6BjBM95osmSW41AWYfsXCaEd28
g49I9a8Zi41ofJFMLaMga8jihxfGBeB8IcURy1SRJuEkqMXstWlfep1e9AerBAdhmmG866JBPwqT
aezBBwobGfq7FsLZYYBnGcDQRZ6c8gx1z/PxFXnOlVgbtAdtiBBjx57VlkbcaqoiDFyueCrEOOqE
thVRwTcn1NOi7M/J6hU7StJHpUGqrJGTyUEQ52vc9wCJAqHHXrE25MfRio2DSdv5Nmn6wZ4wfPeu
L4SLA5TbH1Q6hL3wnFl0gM+fvhizrG1bLTklWSW5VJ9yaGwxBaOh3ddSdNSjTtzakxfHJ4IznNWL
liyfjC93PmatjjXTSIsnw0XJabEzeRxipEOMsVB/GpESHceC2rQ0z9o9fhj4XPp6eWzmyNxPyDs6
12fgIvukNskmWDRLURujtnP+NBYa+34ZzSUUFxO3FS1SvlYICv8lTIK6sfsvNwSNMyjzMKE5Sy5u
qOGoqX4iAFeohDzZUXYAroSM4sYoF9knswZKF/LP8lVpq5y/UAe/YaJ2EZ98o8t3cYgPaoJ82Q6Z
8+BLlQ3R16Tww11N22tj5MvohiAYxqG4bkEvXW6R50Mn4+Crnd6Wp25oNXcMxe4eB4YY/8F4V6hj
sgug09p1GhZHA4+DHrFGJ87V/o/rn/QyJCziRhy4AGgowq/RYr4xqPRqmuykaeBEkBRp961mOFI8
DU9lPE028ujloVAHJJb9Rt6YhcstxaUKiXzAk+8iH6ucdJBxiZjFITtBrQntHJ7aXu203mUHfor7
xPRyKd7yVLusyQF+IP6YIrcaaizrijRyqDMiX6b8wMGleiSopUemV2Zum6jB90AQs0MozhD8CyRP
bco+oV2MHXLsgZ7c52UiO0U7lzQfFfGHVnZs+qRMlFslFa2/u98WshOSGBCeaLgCKz9fI/Gc92Y5
juKDKsif6ZL3VJxUtHv8fuP4ufgO4DO4BAFvoUwLzWrZjb9Uy4UMvERZMNAsnIws+25gO5kXSE/U
dfLFz/ytXvLy+84OgmU8Og9LAeq99ng+3lyreU2rX3yA8dvaoTFGjh6k6cZbXYSrZRQko7nrUH6m
+no+Sp6kPmJxg/ggCBk62HjDHWUitk2Zfd6ocF0mT4ylQmV5pxASSFahsRwjKcvmRnwIdflZWYC1
mLskjgoi6k3txn7fN+K9X8rPkd7YMjj7yk7qwNoHGd3SfDT/vL6t31Wq1zOsgnMgpaC5QOp4/u5K
Z9bRaFXigxmUk5vroe8hBRLfSIXS2anoW/tYDJPD7IvxX6WOM6YNFTz8YcmzgnJ7m1kehlrNvg6M
1sZ6PN/5tCr2uplWB5Qm/xz1NDwAnxT2YqK9+UlSulUtT4QpQbnVhiR7iOYifK10f/pWo91+SAtZ
u+0iVT9VeSs5xHPsV9W+uuMgs16kvNt011li9/kM0MQEnEO+AYMN//jzGTCMIo47uYTUKXW6qw8w
9odeekpi2bGKQXMZU3eboUa3TzEDp6qFaiNhuOyVU1bAq4msC2TQUm49fwRfN2I5yOGCyLlwo2jC
XacEjVfVxnibodV304Tp6zD38W0uoiGIwWQJ7yBW8NpIsuguTZlQJZilPc60/V96m6qu39QYNKeo
HsRlcKhJcvYxR7ZXkf14gzSKd42ZlTdVpLSOKCC978wTRNZ5UvT73I9U2ywy4U5SpAq/xZxYb6DZ
FOWP11ffByEWYRDq5IueD6Lt63hSjUIZd1UCw2ZShJ2KEr2vKw1CG5FUES6jtrvLBKt262Q+pMP8
3FapmypY34p9ox2zmB4sSWDrP9P/tFyKGqfOHJSN6HoZ9HhIOCBcq8gxOAjOv44ZgKOqzUYAK65W
N80UIpmYwlyKTTAqUR2PdtMr4saJdxn5qNTSdKLkZXHwrZX3YqyIyoWPcaqCYH5GM6y+F8N4q8W3
rO2ztb+QjxQwmQtFFwG01bmKfnPFS6BbIbL+5UkdvGIcEq8d4gpA6aYHwWX0o6hA84g0ivo+kIbl
rX85P0ydSKulk3SKkxJ977LRqYl0Y/OtGFTBq/waZwIlepgaST7GSqg5SYFuvCyMjSvH6fgM7G0r
tbv4ussjIeZFbkFgo6Fy/kh5g/SKMaGkg/zcN/7NnDQrs59ZAUwlUMXo8+RvCbFffNv3IUG0I97D
PeddP/eXWcAgetSnwpdOU6QFTovsqRuPxfB3S8CoINGzXEReaRJRFD9/MVFEtjqhIXpSaynYmXNq
fuuQbj9kQqE8X9/HF8khmRnD0IliAmGKrXZIXA4xssPI6Il10j1EyW1n1RgBWpaQOogLKaJDi92T
UXu/gSS8MfglQgaTr3fxSKpBtFvWmIg5wc8s0tvsNCB/t0d60T8kmlFTkJAkiJvYW4neUIkvohmW
Xt+kEi4FRe9lFMXtctB8Jwj0aSOkX6bty0MBO2ZeFkrhWirATHqBgz3MTpGiNkeK2qJbFIW1T4Ja
sxOaRsdelD+F2ugkYoxqU5QcfDndKqteYsF4DKoji6oQ1wguEueLQAFSicHPkJ7ySrqfxCi4R2tT
8ciyATJJVeGmcDpcqxMTd8wx906TfCO5utxfZBVcHbg8UE24sMnI5iDhaOnhiHfqs6oKwbGNUc0S
wrJ10fLyUqXa2tIfvDU4LQDScHRETHLUJeH7ZYOlyHW2TVakp6nMa2RYS+tHHQq40bUJpcvBFIF3
UDmIqZixSJvKa0aLIsH1TXG5y88fYpVXZNSIkrru0pOQRMKu0oXYS4s4+Py3R4HcT4+HBi0k/DU8
LGstSUiyODzJQwjGTpQEd8ghMV0f5Z2Nen5QUIahZQhtGxFAaq7nMxpNolq1Ux6eAmtwOcztLPmS
KpELV2k3at8s+THWblrlizrkjhGrNiBa20o7dxKwGu4eDH9CjznCp1C02+hVnpMHJb/R1LcuUDGM
f5bDz/6Iq0QC9LIbHLMBalKlBzLznZkPnyFC3ZlB/6WsfxR4pHl1+Qdqx3//e0EA5AwERMBBsGYl
Q/rpgi6SgxOeKrdmJsh4RTSbGc9yXV9PpAmIECnBhSSwzrfRmB3JUKrwlCBcfyi1yXB8GHqHySp2
oWAEHhYdtTOYseUYYOkOeSpLNgCHZuOLfrA6F9YX+Gaws1zmVqdDg5aK1SHrchr6WKG5gdmguFRI
r6+by80Pt4x1s0QA5GrXUbDsrD6IjDw45XP9Moiz9Vw1RvsiEKhwQYkMrjgs4E9/e1DSaeAg5PWA
t9YJfdgAogpNFJ1msUmPM0YRtwDL8V/xx12aCL1LJrrldHr5olyJmUiuqthpQ24/3x+NOoZ0hdsc
MRvwgZoea19Ec25dMx8ll2UU3EZVlu6vv+i7Dcf5YmJUwEkATcDjoFJxPqqV0Uerpjo/tdZpLnxH
CvE31FKE3jK7gGEwD7sOjnb+MoLBFYeXVOA2p3r+cCz9Q0mtSk8e2u6IXo5tmE999EOtLEefpkMy
HSQFdxroX3CzsmKnDKEdK89Sdq+ED4ZFGTjQmid9lnaTCGa9SdF4bOyIY9WKsp3fZvsGqcxeat0W
uUyjSV4zgM/elIKZNWsAi2GLW9BQD4frU7LclH6dEUoSVOhwmzUW5A0AyfMZMWb2tjhEw6ecw+FQ
ifiiVZhBHoRCVOjNoaHQGr3hZZ26FSLfs7azodG6XeS6Fm0gVFLXSDHTysKZQyn9hFCmbLcI0D53
qfZYy21wxL+FFlrAXPtm5ntKzPbWu0E9xC1I8kyfUCnrMxlXXj26QXZJdQhC064iZBqYtz7PGbZb
o//l+mRd9PuQluDmby5KQKyiC6vHcQySUK114Ymr9wERlfKmMIToVIZp4wmlVh+ErnFTTSxdYSCB
mUbR9HxVkB5jM7IOY4vDcUdJXZ9k7MZ7SXmezL522yJIHjM5ljeW+0WityB2IORjTkIEpfmx2mSF
YFWd0dfKky8FXBRktdlBJCi+gTD/Ifgd4m+IGDii7Bf3wWxqdqVbnZNEfeeajZHssFTqHdzD4795
BAPbo7O3XGMXBgeV4vM1lxSzUFjFKD/5RRB6sS40bheE/kblaB2w30eBIoO9GRx8urTno4xlGubD
vFhpTFG5w36PbVdV7fH6knhXYfl1FQPwA3gFtBuEHyn9+lzoMymV2lTQnmLJqnZ6rU5OidIrfGjx
FWWAmyFREi8x0xd90eiYms7L+7j0phHRX8tsa6/IxuRg5ZZ0g9jK1xoXH7sLn8MwCpFKNj/Hmji6
vZIXN9TZdaIDNyCUVSpHDqTQy1WjurP8TDuEYZk70iwkO4qzmqOKmYFyZ4vYHj7VTl6p6ouZ6Kmj
JkaFbJ+ZbpxcF9uZiWAW6CgQXMlD3xfjLzlkVA6z1WIT+ESu42k79N6dyemPkUeZ/3Z0ivvQheJ3
Kn+0b9Gzv3GELUtm9RUWdD3AnaUcyS3x/GMjtNzKYd3KTwA+D7A41dpwdXUvcV24/r0vyGLvrwnq
AkEqiOggvc9HwnrRzNj98lN5Z+71ffIw7sqjtINpbQeeZIu7zFH25ZfeM560vXEjuvk+cENb2F1/
jvX5uX4M+fwxRr3rol6s5CdUgm0NBb5U+6GU+1rWgW9urPH1TiJXBtey5F5kJkiJrF5ZVZZqSojI
3Sjl2r1hBl+a3LI2bt8fDwJ2mrIeB/Na95aEqqr9NAM8HeGmWERx5GEgF228ynLAn60TdEmAQNDr
XxQDOX7Op00bQtTV5jI/6V2AezNca+Sgi2Bh5vsuYhk/aA1kjxWYOUdI5q3Fc/mOC5bwX9Ucytpr
xh7F4QkeKqNXYqLDnpyK5Ya1ZVy5GgWw14IywH93aa9TwlPO3zFLqfxkCE+cqOBmnT0DOz6kXKif
rq/ANTjyX+NQA0cDhFoYe/58HDRGfHaDmp1GMR6PYT4OdGoLpygSg+NcajEXbcvaqX2tds0EKV3A
8PNLo4n+XurxpGuzvrBZCYUnKXV/O4VTaM8J1O+q7vR9UI7HLjwkffTHgNef00r1rVkmz9DC430h
lz8n3U82+uirZOhfb0RfiB7WgoBeyydMsMb9NleyU2UFT5NKubfmO2kQQW1UfCJbDZAGLSXR/Hub
+X1clQ4REZyMivbs+UxOACENNMwpyDSS9jnN0uim7LjStWoW2GllfG3KLTvoDxYJiBQQyhTUeN01
YiFROUiGKkpPraGGB3+aTSdVoEa9r5H/+Dn+r+CtePzXzmr+6z/588+inGjehu3qj/91Kt/y57Z+
e2vvX8v/XP7q//tP/+v8j/zNf/9m97V9PfuDl8MdnZ66t3r69NZgKvQ+Js+w/Jf/vz/87e39t7xM
5ds/f/9ZdHm7/Db0xvLf//2j45///H0x9fiPX3/9v3/28Jrx117e6vrtt//dNW39mka/8X9x1Kjb
6Gf49tuufs1/vjXR+re9vTbtP383jH/QNiLXJYFk6kE1/f7b8Lb8RLH+sRQBl/C6MLnfu4R5Ubfh
P3/nYvcPihXsY/4ekffdUaYpuvefqdY/AA1AJqOVTy/u9//70Gff5b+/0295lz0WUd42PAwr7L/j
4iIsxqm50NJgcRGg1pCgGLuYtpiD0FG0sHlJFCPB1kXSX3tR9Xep0oPtw3Xd+2Xm/v0Qvw76Do87
G5XODXUuzmyGJ4ysEkGq1H7KHSN20qRzq+5B0u5S44/aupvjT2qcO3391Mifqjb2ssVv10pdKX6p
8mc1Stx++N5pg10Y4jGr/6DFs8On2E76A+pfqTEeM7oOevcEm2LX+6geqoETxXey9VJJdL+bxCYT
ti1oBmozOlOX7/tQskuR3Kjcyxj4thREr7/uCn7HJK9ed3X4KDXebUhgxI7xbN5HD5Xd2Zk9u8Ku
cOpT6SlP6Zc6tSVHtq2NY+88sF2OvPz8l9xswAVa9AHy0C3qOhu87MmvvwVS7FV59Fc3ake1+Wvj
ZZdvd+3bLifxL0MWmg6sR2FIUDPervJ2rUtn1k532t4/FEfsHXfP14e8WMPn07vmIk5FMdBHYMSQ
pDM9zY66GzbuFB8OQda+EC6oIKwvVFLXz1IrUwkdjZ+zSYaiPQYV4m3Flyz+fv1tVpiuf3+zX8Za
rZZUq42qX6quwUNO5+dPc199rg/jbbGHpvMQvAU38knlTLrNn8J90NrKyxjbw9frT7Eqy78/xeI6
Bl+I0siSnJ1/RjVtujqO08RpUFKWXNSWOKQNu5+8UrfDwI4kW94CTH6wdM7GXK3WTKp1Ef81xuTq
1ONXm7cYDAQjraYimXcbb3g5GjkGRS+NKi2p2dqWmvqTkAnoEDtGIahOIKfjU2BBUk6mUHfzQlEO
3NraXT6X2b2Kx6YL/sJ8xQiqOzSVUuHY3XQn7uHySYjM5G1KdPXvrTrCI7kIvT+CJRrKSNSefwNJ
EyTiX4SGphYu3WyRBoQV+beKMIHm8wVA0DRJNkLGeYKAnuNicwhKGFIR/4BhOR9UlDIrleRMR3pf
a+zMDOodiU90uD77SxT4JUoAXOedqKlSplhOxnUpIJ2opkZmMwGNxpcDuLreUf/Wc+2lFmGEjcVk
3NKWAvSf1LoRUXLVt66Oqx4r596SJdOoJvkCcoxzy/mbSiU4SDmGLy/TF/M0KbWoBZIzq2g74eKV
FXi2lz9Cvc6dqLLq2ziknpBE0uRYQuvf9B1Fweuzsgoz7xBSlDRIBGmxgtBdzf1cWG0e4DqyaxV9
Brg2V7dxWVVHtTbfFJiMB2Cs8cZh/E6A++VTLINyDi/3IjhP/LOahkIp4lbIQwadxuy5zDpxF3VW
8tmQ4+QQKkqd4Ysxza6KJwVJMR5uox2BPZgcE5agaiP2vUVxXvWllqIKAGXWIndCkGzSWmO0l8Ww
GKq52oVoJKHcMyW3vtErlChrfyf65p/JQBWl4NYhBXi3tFalb9xyLqcFRBuNfhMmK47GlCnPV4c2
+xUEsApdQJZI6NCvkVgVaS8WwKuK8FOux/IA5kNNpz0pnvjND+vq1UAEWcete5iJkmPl/3F9gaz4
v0zMOx0PBggqXfyzvseqwdAIfSX3GHgraBZSxZ0/xWC4DzmQw0+G1kaVLap9SS09mMafGDBoppsa
yoRicF3Hj2aWZZI9yIaAb141z58jWQkid+MpV6F1OSaRbzQXESuKB2gRnM8dUnWtMRi5fiAG+HeY
EWbfpCHxbVQUEXrqJ2mXKFgEmkZADQOe3ZFeNFrnZms5qLp2joopljO3GvJQZQJMsO02LnwXX3d5
Qop38DdIooFOr+7KyaQ0RkfL4JD7k5Haaq5LnlTB0pDqUrbpPQ03heQraPXBU8eTN/PiwJScUIXD
Bwpi2DiMlo396x5cHoePC9mQ2jiaVavFVlZK2wKC1w8xdT2OvzDzEr8c2FvSlpzhB0MtwFSCO3dA
6qOroo7Yal2UtTgAQEp8E2taL4NSU+inurCV9y6TeP5WEG4pOkKiRGHlQl9TaqpqrLTEP0x1/HOy
ohjdDSmkq4THfZTm6gs13Oq1U5rC1tukxha8rh3EZE1nGPFzMVA13djVq2LloppFxwPi4wLBQDpf
X0XYQSGIQULzD37bxn+OqaI+WZ12FINUcGI8T/YE+eI2DVtrlwu1/Fma0J4a4rndjUOEGL0vdLeN
3utQNXqz9eqhzW+Sucn2LeC4TxXHsSf1c328vqEuvxlPDQyIyx73JnHdHUw5vkwESf1D1xvzXRSh
/jJ2lXhIfXHa2rvL9199NIog6Doufo9AApb84Jf8XUsCSx8jzToUpdq9mHUcwP1a7OIWkL5md1aL
8aiZNW8hWqk7OZaSQzFRWdvVeaxtiT+vk+Hley3BEwevRVWZuHf+NAOKtpbRy/6h7eoKdJefPKkj
DbUyHJXETYGbYymv4fHltFB6/szZWlDT1FL1ZlPEJh17eFxbtFIzj/0gIAkTV+GIoqGSYiXft71y
1/V1/JppsVYcjIwODrw5iStgDSt143S/ONWWl4F8AECOAuNCPDp/mRaBDBSSeRkfYuAu65aW9uC3
B5B9nadlab7LSiP2GppzHhTg1A1ko9v/7aXEhRucHkwgQArrDaA3Mfjshg1gjUa/i8p03vt9qt9m
crIFB1zS09VKWvR/qG4tgRYxmvPXjcVeR5hcFA5h6mtup/ShS6kB76BpNN0RMRHkFvFNaQujdK6/
5BIuL0ZGQ46BQU2CIj4fOQUKMcVJJRzyKW8Oghi9FvgjOfi1EOWTMneFLBe9rIIsgFN1sRH3Ptit
S/aGTAX1URW43PnoUV2miTnHwbEsAu3O7ybxMWft2QI8kI0XXSeMrKizoVbhbGzDTDSR4j2yZU26
uJjPdKKe7iayOrfX/M4tpDTZCBEfvh88i4We9+4ddv5+mdJzfHSI4LeB2XttI3w12PqYsQ3lxkgf
vh7oTqw5kOfiGno+Uh/KcmsWEq/HrcSFwGKDrYu+G3Pv3yiZrz5r4vzj+tK5fDlCH4gjjKSAHSpr
LReE5NMpYEqPSWqVOyO16l0jdsFuEDNr4w50uT+WodiDGApAnF7zwQWFrr7Ssk6aOC4yW9QLrvvR
jO7HoCm5Z9ZYh2UmhMACHPn1t7ycWHQdF5PdBUitMfb5xI5zGluE8+CohGZ+FEwwQqncjw+1sWSO
Uem74jhnW0nX5dHChkCdaknrweteFBtjM5WkyQyORQgJgxFlwE9zjc+WXc1DdoT7TWHDLIO6P6KE
J92kkyVU1P7y4HsxhlsVgBVffUkGKLriQUeeD+gObM/5LBCix3xOLOtQmag0DmoDT6Um/dTDCtF+
IojT5LXmynR5j1YTTzdJyN1MDwTMXA2xAomQ+k9ZghpEG0oFrPOmu6niYfqWGTG6ebnYeNmo6LeR
H5eP+N13RyNPkmOaTyPc6rg9otyePUqjr9y3k5LeiEoEiGToK5AN9GkjszU2EonL7044hPqzXKno
AWir0DSoUVGDvQCS0IVuLT/MNR0b7VtePUT9FpX3g7GWZIWklnsA/cNV+B9htdZZTVMyiozwvuqs
b/Q6xFtE0VHFKNOXZt4kFH5wwgLQAjGNNZdOrrSumETIHcwBiBKMPhENkZTgoLfhiHU4rtjIczQH
xHWRLLesxDVbxbjzi8nfmOLLuw+PQOTnogb/hxzqfFEVES4oswx6MzGxj5Z061XoqsDVp1n29CHZ
0ja+jFdoVzC5NMFBSAPmOR8uz2GAlnhUHc186m4kIaru51Hu79JpajeUiS9P1aVboNPzI3e2jLW2
FgLj3TSEeXgcTf0mKPwakb3McFUVsn7DbJK/+/4zqCLdrdQh3rgirSuS7NalLEXYAoHDnU1bTSzM
J0XoZyHiWIWFkU+ReawCJfQKS6kd1vt8aKZM+KPpU8kzcdk45YXwFSVew9o43y8XNuAVAjf3NdjU
6PqdT7mZxlo2YnpwzJE+0NNqdKVMmL936aDc16Ei9k48bfnNLRvzPKNZxkTQQweHSDli+Ta/ZOV+
HQ84wRhwYpU08nwpDu9JWYeNtXu5mND5lWggA8yiPbjG23eIGAl5hQTMkKMlkcqVfFBqRP2hFLYb
tc0PFtMygwtVBB9yIsT5C1m1MqiDkcbHtGhQqPW1l1TUk1sUYMSDxDXKUfsivYtLEdHrHA/v6+ff
5SblRckNZa6C1Dvfrx2/TGcpFV3im2V8hBOeeqNfFbvK1yp7LJTj3BvNxs5ZtcyXk4bxWKHQplTG
XMcltW0HZB7Qgo5FJXQH3Ri9Xp0Cb/LD4BDnpvDgd1FzIwZ1vOO0ShzJbMND2OI5XHU11pNih9Jv
F0V/iF09wWYqjMPUar5LSusDU9TiW2nuVaeDJcR/HAd7evTjvT8LGFZRf33V+vZJ0Zv28/V5/CDg
8mLEWfqU7zpRq70QJFLYdHkTH2l7xnZnYnhhYltkh34eIDlc31ZhI94MYwu0bOSHIwDpjSTxw8nF
HIJzjZsiymarbL8Rhk4C65UcR1+qvJHqtlvKo2LaRSN9AYcan4QKUjL1uEI9AJlp7+RcM79JUj/t
xd4MD3JRfe+GbPaaEO2mRtcHyJOadjAFBTCiiuOfQX59k0tcNvtKowEpCGpOojK8KvzezFDyPZqD
Wy6KH8UZlNrI8Yk2pNur0F5lZRSH+D6jravGu7aUcm+uphDPkUBxkavGiKTMp9frX/SjEAA+hqgG
yRGC/PLzX3aGKsVCj9dGfKz0TrPFYiwo8w6Ka9VasXF5+WATUn1fGLlUeQ3wiudDRUHTSXFbs3aE
QkKfSAxuuwCQrKyM4x6RkS2k2gcxFO0LNh+Hrsq2X1cli3qR02GtSo2ku4pao3iCkuDGcrzM6lWG
4IxCxYQK8jq0CDNuQ0Iwx0d/0PsDJZHQAdk7OE3KfbsVc+tBkIfCZd/4G/n1h++3sOBYMjo9/dV8
tkHcl7FsxsdGMuG+S0LxBUfU+vH6Avnoq9GLeheZXWLZKq2bUDqluCEQykZL8opA9O+nqRcOgiEk
T7rfbOkjfzweMAFuK5RPtFWEQcYkq4eO+eyj2AOSU+xkMFwOjTG4l+1WC/Kjr0eSQcOTlGpx4Dtf
kwmYz8AyGM1opOwWiYDEhas7H8Zkdmpputer8VsgBIX3P5hUumDscvpSF2BSi35P7edafAxLGQJq
bFS7QEo7O/An4d6IRO3pfzAeJLBlOJyq1u23tspVK+tD/D1KCUT6nOZ3fsynGyxKmX0xbPHuPzjt
waUtsN/l0CU/Pp9WJU8LM6q4+1DnFJwBb4nD2JA2tvBLjoIIFMzCmIwaqxUeBlEIN5KND4Ia+fhC
xV9Kvhcib0gJ6Ry/enIseTfb77TxYYzrHyNyEYfrE/vxSCydRWaEpHy1O0I611ZS/R/2zmQ7biRL
068SL4A4mIctAKdzJkV3l0RtcEhJBAzzPD19faAiM+mgin6Uq+4+vahFlkIyh+HC7A7/EKUXIN2C
TSic+rwWzMoR9TgFWvvd3fvqALCIeaDLu74fgBSOSkPf+SKS2+gZAF11MU2VBRg+xqHI7MqLcMzt
m6GYA49kqPlq9M0pCZffDFJALqG2TdZIJxZ68vGbLSFc5IEyxReyBEFQNpENIk8HuZ85M33jHt6a
lSnnxD5C0HlUeKGpRYRBUJ6j599vP95+xExY7zhRhmLJXBctOkh0oBuPf48uQQVWq1k6F3GlKG5r
RcVL1urKnVVY0bwF1jTp522Z6D/SOg2qrakHw/VYDcZj05YjzWVT2Zn5WN+0Yw3bQ+lG9UuMSuul
MfTaZ4i/iexOGJTdz/YoQldOFvSi2od0LJLHvs0faGp0GErMnX3GgDP7GYh8GDfQ5o1HfO8bm2Mk
9ikckXYv5we1U9LbvIVGACxfesh0vbyXtCiO3XzI2slNDHlKUXQjMfWrwEwiV4QYuaKYnbd+jyVk
fK1HIXYLgwR55qxmPJu6AQ4C2y6uSnIeA86bm8SNzaL4/X4vEMv9nGWCGzcbu+HZLqf0xkYz8IuO
K0uEAE/E0NkctMDtOovRPEpmmepjs2xey7VS3oyVijScFo/ZV7XhNKzrcAS1OTGxQSMo7BJ30qNm
gzOG81RNRfM5m5E69BUjw0FENK20a/nZiBUnYab4s8iUx0zOw103FgKx/9ZMLLeSW7GTjKJEDcGa
7NGdOwCYqRIb14Nd/sTN9nNoSZaxGdNc+Vq1Ih/P1YmZ6y0N9uG5AuW+SWQY8i7N4Vjxw9jSzpf9
tu7Q4G0md0Ab8cqmr5N7WUcO5olRt5qNhl71FxipybMVqX27MblpHvXCGkLMEczp0VFa07pk4K2j
W9cL67acp+jJSETgXNSSpVxIda3lWHL03S3WtA3CS9mQZy4OlnWwzY3C/i4W2D+6xQUAH8nsghtn
NOtdkAzMVmpgD8pmlILZdkWXW1x1EmKCviSceZfpgpFpFxQ2tAK4OcgXR31+yLQSVSsAn+25HhXF
wwBy9WKGLusjjCjfYBJcPmASS5M76CoGDlbf95/KfK5ir26cpHXTuVP2csBpcl6nXXw9y7V8j0hw
prtJMELcNyUpGd3JHORoWwo5PO/MSpu8IJs621ca86aYzPF7XqHw5LW6FfRuOFRt5ReqnKKDaGTy
j2gOEhBL8yzbvooi71d1KPvnsEliB+gd9D23qeXyUTNE8dPR03anGXP3NMtCGQnmUfN1pNz5JeEQ
38VtOBleMxnGs9EOtewFYyWX+PXZ0kAYRkD/RqPeIZaAabUdgEL08s4wn5ommjJI1lHxlMTJEG8k
0Ohf1QSdWUHzUXM1W5SZF4rl30njFGsEwEH6hTwUyrNBszTZBsNo3zNcClU3Two99hJKGh+uhf5Z
ILl2mVdTjJChUDASkEL8wl2h6vk3Z6C3ik6EwMGiFFMoNpqKM0zE9VEw4a0mjQBJNGOjcyt/taYs
itzIKfmSdMGIyuvkqA7Purybpk0aiQ5bjmlOmXvFZor3Wt7cw5adclcbrdDnGKi/F82YfZG0WL/I
CkeNXTkC07m4HzQXzjBqn+ck738gewXKWIiwDz1FJEHjNYliC8ywJAlAWZR2j/UgO4mHEG3zLYxR
W3TVYbarM1QLkJiPu/bzMKXm5MEuq3Q31FLcS/jdUeZHgE11Gsn6VF04XdxCHIiy23Sogsy1q3oE
1Jm1xkMszxpFdwl/xK3yeryPkEVCCboceKEdoXvWLWJ5UT0bP+SA4gfJqnC6r2NIyuAI4jZHM7E3
CHVRinsO8LD3ZkNDjlGfp/BpoN02e4QexKaib5PrPk7G5z7Io2drUgbVlXswJi5iCg4KScnsPEwN
rid+UzBAuloU3/Zph5SOOw0hHfLBbGRlw5c3QsibusRjWJ9+yuSq/W6U8VU7iy/ybOjdWYlSBBy/
AM7uRWLVpeyXEjKoGajTwQ9AuQ1u2o9l7RMLRXRfRjrsEaWy8vNCnfvwspEiy/KZWEmfulkz442I
5/qhEV304Ng9zixs5h7/zevMcL5QOsaxb3ZcNijtc3Ikfd5do2ExYxFMAD+WXV8KtFOJLTkNEfQ1
QwQsvCzPgnljJ50qNl0ixD5OtfAxUaroM/889kZ0o3hPczIFl3OIeqorJD4Wl5ZO8VLogdq5Sitl
hww85KFr0qrhodLRdJUJsRLfkaQ8dIOcXMSNGmPCFnDWjAd7QhgzRbr6Oq0SWGbdKGESk3etVG/s
walDPDGCgGCKEgQpUbbB0dJhODLgvZlsYHCWLawX8qs5a3rLHauojeh6ZMjtwDRAp0C2R+eibQrl
se9DLDHDobddUykzxStCabgimOFrWlpp9bjLDGXpm0U7Wm6qFS0UTweA8JSbxWNWVc1dSYLYearm
jFgbRjScPRUOuewOJT6DG7Xqla9SZNg3qHE7/9g8/T8NoYdY8CZfWyD6Rxh65KvTp79+iL9u+ZP0
51u4/Ovf/IWXR0vsbxAqSzuJMQXy26R4v/Dyy5+gEUF3EtgOIjwLJ/zfeHn5b9rDGjRfUlE44wty
6l94eUUGS49iLtC6pY5c/sU/gMy/junfpJgms10MOPA4QEkf67o1Ss/RUGqADqqcV2WjXaJFUQ9u
JWVW5Jel4aMKXM2ctZkAOBlr1ZnugO2uZYi9vTZcZ3VtF67SyM/o45YXkRnekxYCKezVByfVyQr6
Nq5vqwjEeh8G8/e+GhWPMg2DRPqg+YUeNDdFP/wDPfyjcPsXu+Ep/8vt6p9P3V/Fy1+79on+BESH
5pi08bqD/2F0bH8WTcl/+ZT+9freNz9Eu/4LRxyQ/zNIH/BDP4rY267on/7yCNYfRS5opf1ikix0
kde/+U/EWurfVD+MEMHrwqVYTJ//iVjD/nsJysUaxGY2vXA//h2x9t/MHRETQwOdgRWTlf9ErKr+
vSg8IwlAb5wWNdjUP4jYVVGKuAfTGlgeKLcRuSjcHNdEhW21IV3M4CErnwfuCvlLVJxg8a16lb+W
4Dn5xdTX77TBJOQ7pkgfgwdNyDApvrYOZvXOkxLu214/MX9ZdYRe11rQAJR5CHmA3D1+HO7awdZy
I3goY9vtrRDB3NrTjfhsDsWJpX7zWNyboDjovjJ4WjtrB0zvQ/CzwQONO0/SD2X61SxLV3Ua16Sq
fxNa979OkCNazHHpujwXzALwpvRHOMXW/psW6X9ZUMzsImAVZo1x76mO6zoQ6OcSBSjdLF0mYm7Z
2TfN3aFNYOtFU7grA/kavUY5NHypGzZ/9hzLKgz4QfASdghmrVZRmhCnAyeMdk3Z116SnFWGmvxZ
7xis5ILfRLmGLwQpuLV3iIrmVt6qRbTr08OkV7toKM4LJfk+YD7/XzzNm5VWT7Pkl1aGOPJOMfuL
Opq9sP3DSfnyMFx48BBQ5YJpsZ7hyiaCek5aRztHRjV4Mq4MAT0e8bZWUc6j3DoRZ++jYNkzkGiv
KH9sGI6joGkMrZw0NdyNkYoz4Fa1Wp+s9+Nt+90iS7MNeC0gMECtx4ugQkqDDP7croiSF0k9h755
EH/o8EqfGY00FlhwswyYUG46XiW2c7jakRrtqtaI97qCnHpkBVJ0YsdWnfVfy4AW4YgHmP/udJPH
qdbQx492dkYxMFe2p1jFKZLw73Zs4QkuVGhWWQNzGydFgdkM+fyHetOlt1GKnXcUn+iQ/eZRwMMB
8dAYSXKxrA7PrJrN2UAteqekntInilfr0ikxm9+usYBsYdeAMl7D72BsFFEkNWKn0SpfhpW3Yd7+
8We5ePn8Zw31+M1HTSqcQK7YLT09t6cRKO6fjVOWl360wqqVO8VIMkVtKXZDa9ebyOj8FgT9ic/k
91sFzQq/QiZSa1e1oaEhbeODtMuT+jym+I7yEx3pUyssV9ybM78Fh5ONU88KHC6NHHpR/t9sFFwl
Kj9EtdFPO17BiIa+reVZ7LqkuwjnxA+lU5DK3z7Ef5ZYd5lDUYGBE5PYOXe2LbZNfkpW4bcLIE4C
lVDmzFrfjFEWN6FIFLGzzV3eLbf7Ka21365AGQLYb2F8r0cucxtLYhwMsQvNajt0VfYkqVXw8+NT
d50avcYsUHHGAXj7vOt+tzRfSCxMsRPFbaDBr5Wupk7zivHUnOy3T/NmoeUwexNVSo5dd9Fb7Bd+
TJpd0kz+b5YghcDKj9fBZHa1RJcLTtw5i3d60dxqcXY7KqfGbq+ONG9KOb7xRQNpEWLkSgSasRr3
mUUnoOAn2FHmvfWzmaV+p8RjW7vQ/5jZGvowPva4dL6U45B+nWZsWZtESw+l3sc3pjaqDxjAi8sa
zw8MnSaJ5m8R98F3G8WZjMH50kXN4ra66YJYfhlDZfrem5ksXBOVmptBBqHLfaJoDBdtKw7cqO4l
XDSxpd6nlVpAm02l/BO0OPlGNQP+twEcx/GaDJF6N0lLO6FXPunjIs43Nii8KvltgIgtKtvarD/M
VRbdIMhqwv4Z7VHbjKjtF66d1ogQq0NPN07U6iB8PYmq1HVgBAeIDwQzlC9DKb5OtoyijUpUyzS1
YR26NjaOLx/H7DrHhoXHsAZ+CCQr5u9rbm2W62UuRNzv4ArdTuVDoRsvTrr06G85c05g8N/FLZBl
Ui1wy+py2q6xW7MQSTSMocxismspKDPXJz5Bfbl5jmIKVC9RS1yR9+ggf44/DbnU1TArdLHH/pv3
M7Vp+WgiZfcDrGHbeLaeyw+SVku9a4xarYAgM6zLOo7il0wk4X3nVFyaapsALsulKa0PXdg38euE
4nPQBvj2omNR/AhsNbuXxrF8aTtT/qE2c/dtwj/QcYOg1wSwzhGCe9bZJXaIc5eXWC8byYNZOUBW
EK1WJiTL8DkODTX7hEzHeMDqXIN1E1c4ghkRM9sNICI1d2sQ8zdhzZTKTTMlMbYjjfLIpecHT/Lj
WFiPE20kWmTwWAbCcpR2FMDHm2dJVRO1VS/2EoOpG9mGXygrXe2h2lIUrhjS9ptpNdKlHRSgboNQ
ewjz8DsDh2ETOeYpe49X3tXxuyRTgqpK2rcIf7/7OWXhdFVVJPtEThCozxTs4YPAPpcmudwUrRJe
gW4DrQXmeVeXpeV2k1YcNJnZozvqXbNpKru/rY1gvAQZIXtzkUo7pwyjMwc54Q1zR2sXBOmZNEzF
jUZP9UweK+UsnYzpkhOpQE67m2/61HL8aNBpa8ettvl4y1/JeMfPiPzEgqd0gAKg4rSK1wGbv9pp
FXnvWOlyCBR6+9LbEFXcslDUKwE7+jEr+/lCU2oJ4YW01T8N2uu8SEbHL6SU2Of2VD915jzdM1qI
PgOsV/bNVOIIPOGwNnlTMZT3bZZxF00JLht4lfeFsmdcUn0yREK+YGVdcmMyYRTuXAEC9DontH8C
6xy/RnVDO5qCT/zs8TUpPdOOOtmLpKpCM9RM+srDqG4Ex9BAaSuDwvkiMVm6B5lmJq4c92rr9pmV
fFV7UX2nOx0MrlKW8ufK0OTdIMXtjZp0ne72piP5QZpYoNA/3uR3xw7dStQ1aEtStsK7WSVhc6KX
qLr2yb7pYuecY9nw29yy7j9eZaX7Rjm0MO0AwtFWoiB6l03KoSIkQ2T5PghKxa2GzgTWgY4j1MLz
pMNmHRX6bArNbaAu7l1ziyNcFkBvbiZUbqLBuG+I+LOPf9Vvnh2e94JJwiVtKT2OP+miDSMj04Z8
nw+2fVa3hbGZ5+yU+dzrVX0UxguIH+z34i3ocMivSkHM5pSIPn+xT7O6uYpMObi1pdA8t5fyo5yS
XVtU2bUSWvpmSBlwzTBoN1loZF6HOcgGCtnoVozVvRHcqzsEmFYosqT5c5Y82A1DtG4Ys3MTw83z
jmnWeS/15VVroAJhx0njzVDqNtyowmsC7RRybUl13j0b9yOdbZqJfKTHWxjaoVFZTVXsB0TO/cYE
Q9Pocu1aiRFtP35bK6QOfW0wfwg/QF5apC7W+rXtTJjq1VzsbbONr5wgNjdWiYztGOPG16cYQmV9
muwdBamUEmWgi4+Xfxcsy/IodFkg56m317xc00yLYDLbck8CJnmjOQa3MiPPE93KVxDeekPp5i15
AEBumrbHG1oyx26YOlZ7cBqRx3AJ1mAyt/Mmqcxoq2YCk3aSx4cwC0zuU+Wm1mI8FhRdOlfTdLqE
u5e55ZhAUWlHlSGZsF6EhARJMlejm5MtRtyVmfBsOVTPxjIf/Y/36V3SRKlCoNMpWPisSHgePwDS
FbmUi77aO2MHadlYwHAySuJGY+za0gCSAsz14yWXXHi1Z4vjwq9lsZ5e1cORFkTcknO1TyRDw4wD
k1a7nbUNZGn2SOosFysj052SVDnR7Pvdw6KMiwQdYnQ0FFZvq1UZjoTVXO+dBPK6HbQ2cqvznG50
5oF+IuvdrrDVUyTC34Qie0v7gl4zT7vWB5HrTJcbRav3cVNgPTqKAE5QZJy4Gd5/2hRrqFU6fHnk
jGvwssKMuC0Jrj2maDEuVNFzC0/U66DL/3HIYBhO2NhcQtQ7a+5PFzZ9aUaGtg9zPi3HAZ/GzTpv
JwmxD5OhmW9IWngiaNYiGzwVIQoUlqEIivNgxY4DVQ1tCIlDIe1jMWKJC5Oq6UEkOQGaui3WlI59
pUTdftFxagMbMEBvPLSBXrpBcgqr9v6FUkXSWlOXT4ecbknc39SstdboAp13aR+1dgKrzHoZRffP
2PZI+OxtE3+JxeOvBGuYxRgUECmI1XVjOtXkDLM51Mtrq3I2plrgeqSisKAVdrYBExhuP/4q32fM
lPmvkyKqKDB475wiJt2WZKO19o0wvxWVtg2DOnFjPfo0BjuMYwBa5YDJcBnOEwU8GNaeSXXiA33/
0IvCmQ3okQkTn8uy8292lqYHBR5iFXstdwzcRKf5EqVbi95iMS3uhvKJW2LNBSKqUElxQCBw42P5
sW6mZDnXF7elvY+EDEAKPWH1MWfEdt+oc9y7NY3hB32asWBNtdGYPUkthugsEKn+o+XeP9We+u3v
sZhC8HGpqEyvJ2yTZYoq6Adn3zUOltCtGRfNTeNwILpN2vX7bkom4VdRU5J4dExhvK5qbH07A9fq
0DUPus8nwmLJqo7jkDYWxScquwQG+3X8SjBRTuFYxs4+Maf2DCUGbHLIADVXqhzppqst/Y72k3SV
RfF802iU+djnOl8+/hXvvzjm8a+jfCifILVXH39WpWNvGaWzhz7huHIoSQuo6uXjRYzluz1+VGZa
CyttwcAa5CzHjzrVcp2KQM8OIih7+gZ9xvdmx+15Wc/K7Blp317IU6To21bv9MFLKmtK3KzJC6ZH
gKjwv7D7Z7nEF8LTIVyEvq0PTuqVQmWSQAF9J6cFOq9anXydM2yQXKMrB9mNFCNE/NUM7HtKxBzr
73oYF72i2vEHFSeWyRgTFKCn+g6fxlr223TqKMMl0V+oXRwBmEkC6TOFvJp7sWicRwF8FXKkYiHp
i5AaDmoSLHZEbWf1UDgzcC2cO2XJbaDX8MuCsgv9XI6N5qyJhTa5JWTWu0mt4tHjbMLHISqLh1Su
5B8fb/lv4h2VZXzNgL4sOi9rLl6k9WbTV215CB2jO6scAHjOrEkp/Gxb83SQZZ4RpCgqxPGl0U/9
WRiXyaEK2lNDk/cRhlgFQ/RlCgQxaq3/W1RlZpVKGR/QEw+vJjNEvl0361OH7PuviWWo3SB2QtJH
RvY4xGQD5FedBPFhCK34vBKyfRVaZkYHafEox1jxPLBFsxGdFD0o3WC5BNofGhzSW2eMD7WEZgQG
rkwJV590IJyBPVCkhwF+lTfdOpCdqq0NuFx4mX6eb9VTk8Ll+3z7Zb2uuCDnOWn5rtaEbTlulVIv
dOmheym+FQd9F9GZOrXIu7xyNZReHRJ6pdr9FM7hLug3geSa2pfgjlLDprzJT9xTr238tw/0Ojbm
TKL/7tDhW3sYjYOm5THNq139gxRgQgCyRLfkYnwuLtRnOmvg06PRVb+QviNPMZwqhdeQfUqG47H1
6hUCs0HwdWCY7PSYZrvWA8C/u+pMvR5vshOchzVM6df86s2kb1UQt/DH8LRh0uff3O21c1V3nS/9
HVhaLzx/frifvcnHascvL/WrenSLnXo1uZ8+PidWotmv89mFtPvv8dbqaLaszokHMYpdfaZukdLa
zr5w93TGffEzKHl+cbj/bm0H/3Zyp2fO1ODB9vQTPd/3rYFlkvdmuLPadb1CVSUYNHbiGdz2Fg/z
s2Zb3CQ3xm2wtzbfHy/PLZ/pmPmQ3iRn6nlxVm+jzeSeODXVZcePo+/4d6wiHfGDechpf+1AT2+D
y+lnk2wqE6ErFMQtj9LJzzfpptxiB0POlkFgvAvPThHGf7sb8LZIDfg/Ko9VHTdGeTqjxRLvbp6z
y/RMuVK+hKPbn1ubyp89zcv83Es9e9NdhX7qdYiVfhrOo0v56vxEdLzPGhcoHscK0CTAeWsF/SJI
TX0uTHGQMcG6AfswHoaxlm/BLO+1aaxP6bD+Zj1Gb/C6kIunAlj3Fkosx7EgGMUhSzD/kaKwP5/V
peQw5PHMCKNTA+T3pw0F16ttGTnxAuNavW86pyjdYhF9QMGyPZ+aBcvd6OFmkQRBWqKqmP0MZBNO
Ybqj6aRnRWBrPmakODnaReSNlsh3cGebiwiGvx/THToxun139r7+QhJ2WmY06NZbgotA1DFwiA+2
wiswaod7heVhaI2wZBYh9LHvqkMu/ny6x8q8dBBcdEUXa8PVjVqh8wVaOT4wCYDzRTfhjIHNcOrA
f58bsgxSk2h5kBm+U7M0I3nUe9sEe2IxHUBeFB8WTHjPDFL0LS5G2lnZW5qbJGZ9PRldcmnAFfHz
SNb8AaCP//F5uL5PuUOpEsD6MM/kArJWx2GljFUt5XlyEJlzNybTi2kXezMIH7GFv22K/vnj5ZZz
7ei8YTmSBWp9LjtUZladV2wfJksgy34YZqO8MqXQeJDs+SuTIeXEg73vGgJ/pP+KfjqwPKqy47fZ
hoGRZY2aH4zZ+ZaEcnvvQO6/jQdcMWqlGTZo6Q0XWas0vrCFufnj56Q1RNPXRlkQJtkqluwObkUC
ROBgzZZ8mdVMVkrZrDboeZ3CHkJafLepDuwyJpWLcCA6cqsuglmqRTw7QX0o+UTLc7kXmi/b8B/Q
0WyyTalLSekVuTZ8m41Jk7eBtLhfVl1cPOVFGndXVpCm2XZAcAU9OcRlE1ctC2On2FV4PynSHG5M
bVbPNLNImb2KAT8oCNKbXu4ibQPvPL01BW/CV1HLfVL6QX+J0dc675Wy1i9N6LlPYxK0pYtbI81L
C88cDGdx4w74lilx/LC2xaNTdFO3tQYwjQPtz2dbxY3WtfGTvR+7SX/Ow8QRHurwSHCbGrJ8bWoN
11qZO8NSOU0PQcR/5/b0ch+cPIYoQT8Ji1EodYcmlCc353P0owUKeCmXOeZmBo/WwGQzeoSojbI1
vX5IrV1TGNWNZXSGfRZhd9cjbKeih2NWeSa5cMbS86nkNbjL5JYRBTXrhdV16mXIAGlfVFLwQqcz
GRiPdjLGJ5XUf52VjiH6bCTppis6eQaCaI2ZJ/KC/48MwmqAdLSgYWR8veRtoix0k7Boo86Tkfsr
kTyfIjoJxWBtHYnpOW+B3BClu2m+q8NEeqzsVm69XFf6DrxZpTkuk/PJ9ociVhlgGxpOfQAIItWl
BMYPiFlDsjGxev8yG4GJu1NPJxFrvTQw7/GUZQxdNrEKq8iRO5hCDgQSHxFIM/CTyEzhQPV1/oWT
ui38Th1Ty7XRPG83BUMH222HarpCbsF5FszJnoNez2Bkh5HMP1QX5saAilRhapXNMLpy7Az8TjfE
hXA6CfgstLIDt5iauX1qFzTmrF67daiWc9dKC5qQBEb+CEkMBYKCIaA8js2GI8C4DHGn2s9Q4rzQ
EKOvzjoONWMUzBPOgePtq5jendkkteZa1DS5Lworqb05q8WDA0Zhh8hr3OKkPIeXEe4bNyDjpqeY
WZnpqfOY2ZDnu1l2G8nCxT3sUA1tlDz7aRtZELsjY8t97QQOr9EOo08tH94joh4WfBe7upfaKf3Z
dWl6XeumoF4K9eJqxDfF8SWzCZ+rtgm/gMGQTN8uc/l+BtRcuE0jDvqgJ1slrQrcwTSQnx4Ntuyz
VejdVWVO0dauyqhzdXWIbJrQssi8qimnz8VE25YtSmbTqyMdGkmo4sg6OdC53JG85gv86uqhSFT5
W9XUTs3dL+qHqq6txq0bug7uHPTGjdOKuvVie47OSt2U8k3c6pt6apPDpOr9bamIQXKh1iBdJ5QZ
zQ0DJCIrmIP4lku2eRfOeficQ//l25dQi7lMcVXkRTt3fW6bXwOyv5qUR4KFaknz+A1YCM1Z2Kyw
v81Qi/06TU2HmYVSVH4gJb25KHBPPyrbaa/6MVbP7WZgG6Yq8hJInP7QC/k6GWTzR1TbKJZHRad9
kbV5uON1EHkh0xWYmhLkY7cIC+2z4M8a35EL5PBEanb7eaRvsU+GWUEmoXXmH6OSKBgUO+mPUHUK
yU3Nstw5YWpBVGzmZ8sYdYAMcEC8Nu/T7RRiBxjqWs4srirnlx7XuiaTbvvYuXDkDJc2SBM/TMbB
vp4llLBkv19CPTErj8BWC1drbe1GCmnVUEgH1WWGTYZMv0ogEdHaylS4Y9hjAK3ak/yi9lVwT7Y2
7MJAmj5D3JounZz2gysNAS7kI4MY5gVRNf2MbWdm+6oO5brR4NQvC3WUPGgvKq8sSLGPDouqkl3y
lzj09ZnY44zDWxHJ7z7+lNuJuJaHuFB83l0OK9RusatXjGA60ad/X6nRQWEORkZOZ4GOzipX1XVs
vJ1OqQ+qWkL9jSfz09DqTxniSrcGtueboi5yFBRzsY21ofXrLBu9IbNwqy1i3oNptfQ0W+1aH3qO
73RKz8sG6SXw+eotXIp+WwJI3/ZdrG4GfbYv2jEsH2gQh5c6g6wT+cj7zGdpCuNRA6LeQuBuyVfe
NKRjTtlxcoz60M8Q95KpQFg4kjqvy0zjRIq5pDbHSdbbpd4lWY6KYV4oWfVh6qJwowmM0J0Z0b4/
TXFwXmZkwXQfvBRQteMHGmU9mtBkyg+BVD4NvdPdhbZdeZokGS8fr/Sb5wFxBzsAMMEiN7UKhBJk
fRcKszjUCy1uZI7kGvCdt3+8ChnUkpCTTDFcWmXCKOLZlYkl0iEaOWLbFKnDxESL/+NV3pc3Ds5k
pIZMDV95Nse71iJsrlTJVB0Cs8kuw8ZQvcK2U58DCTmlVHL8buin8y40TtWaa21BJhSEHvMARjKL
6NMasVqPppaEU9odEnrg+G+QTJ5Heh5uIFwagy8Xlp0xWW7xvBqniUQNa+hp8CQtK700b5q7JpCT
G1WPVYinEJ0v5cSan8jgmovJapCSyQcFS1hGwzWEysxo7xySD8tnQzrQf0MtDmnY5pBzVaqqRsFd
y2Vmj719hBAT3rf4O6O7PzIEx71SCT91Zmr2J/Z/HUuoMpkoiZm0XDnB2Ivj/Z9kKQAE1FefE24K
r+h04ZUtuLaP3/JaFJ2+JDUkIcsEAOgAA+LjZeaiNdpJDfrPhfsNs5HGnd3Cs7zSfcEozzuJUVsf
LuvlVrFrmqXAg5flZM9wYZf7jSc20oaznLXizaXsirOPn3ApYN6eMcuKTG7BopmvXnurVh6JAM1M
tN8/m6Vz12pk5loZP2Oe81NqihOztffv7HitVX0TxE7aqLrUf+6za934LuL9x8/yOgv76GGWAuvN
2awqiDonI9t35biV67it3216/+JZ91LXdhXvIfK2XC2+eoZAsC+7J/qi64Ep1dsitwoPbtlPZNdX
0UIHtjBzVRsPSZXLCvTwYmJuMSEd45WJ2lwiEAxGtszjVt4khVBL0LGTFYHWlFN9Q81g3KVyM+cn
ithXaaE3+/L6uzjfyYVBpFjvAOJyLaJAKqrpAHV0/NopbYd4AqWsJUXzRVfpgYcpSfBgFUJjXO+g
HlqogRtKzXA35aV5hpV8fVdV/adBadLrdqpbf6rk0Bd6kjx8/A5XMfL6U5EpWqAESK28M0ufqS/J
6szx4MyW5HdTBWhvpLT8eJVV1PMpQ/DgEqeoXxS1XqVe3gRKo/eahJKGdUB10v4kMkn2krLBqJS2
x3lgDv8oTf0RBfZGfK+Lpnh5x109si/7v83aTFnIRP+7t9mt6H4eU1v5z39RWyWwzH/TQFpsLxfm
NKCGf3FbX/+IDAt9/wVKzRpkWW/IrQ4iNrBilzeIrxjHyL/p2M7fi/giE1vmdjCowYT8Abl11VXn
cqcupO0EXZzcdSE9HJ8ns5FaYepI5UGWlmZKH8l1tBk17TJFqwIcyWxVt60Ayexm6kQrputN1HVq
Vdky3JwHdxJjDII0m8ProXbCnvIgG35MiW5h4RGTocjVgJuhXTY3ZSNHz4AXk19ylP8/8mBJc3b8
75H3+SnvntruOPj4G//iVcuwp+lhODRwGb8uYk7/8KpN828U9lAGX1qpYIsIr3+HnvY3XTmwptAB
F2rogoj5V+ip/IPwkxF3YwQIRYYz5Q9Cb2ULzUQWR4KFTQs0c5GeXKuyxoNqJWVm17veGM0vdkC3
s0LNbCtN0LhamyZchNzEddMk6oWou/iqzhP1iZac6o00ZjcSjgTouFrzXYjDlK+F2nxH8m9twYbg
PhTP7fOb3b3/dZt8hE5afjCTXABggIUgAq8SMtT4BeBA+C5ATmY/Hed50xfokxRq45wpafQ/7J3H
cuNMuqZvZeLscQLebAGQFCVRpqSyG0S5HzZhEh5XPw+qu2MkUCNOzfr0pqJ/l0Taz7zmEr3tjxrg
i0ftzwyBSQatw6zzB2vx8rHPWqt3F57LpyH11E9m493bYpkxglHGXT+5n/PCrK67ssiuPCel7dWD
oCjNoaDs4bh+rQynvIvbICvGKEBDsr8dRhwEZFc01Orc1q+8zNmbs+kcMtPykDPX56v3p2ybQwBv
WBG3dEiwI/qXrsTLL6CYaPP+i+4J1d8EPaeeGyOL08Az2gKbdudJzWR7VNr+6f1xzzAWDPwn2QPH
BL6TVsnrqVOmbBBLOXVPIGL761nR04Me1+mN6LHD8TpT+qOj9McqjsarelaUECWWNsSr5pJ431u/
hPHBWYDJ5SnYJp/YgRl1VDT9k4XL0FVWVMatmyzDbUrCfzVbZvtAyU3bd60qj46VgZ1tMfsxKwqq
F+bkjcVA3xuRV4/yMYzfs0AYyK1a1ssTKX1Pq6pAOGPsx48NO+jgzMX0LKcWpRr81wONqOiO05Tv
MEEyqaFSOu7Re30cMY/6DFBQP2FyN3xylaKACe8ZF1Lcs/bf+mSCLcbaE8NzhKs3C2gIRysKeDxP
bjOmJydp6p9JLcDolml7SoyRZusk7UMfzeVTVtvy2h5Ktti8lNperfJpb1T2sudvp4eSVjs2c0RA
70/oNpXhJ9J3ZV1NOnEOyiabPdbHjRlTvn8y09Y4ZPWMwpJOfJl5+SWS+1vTAYCFI+RwV4JMW3/L
i3COBkHi0Y3Tn4bGxMDGFWm5+DCFoZ91ON/qQQaq+XkoO0v1EYpXP5AnTw5eZHNW7LxaSuAZWqq3
6Eqgyrd34sayb5BG0z4PRmP8en9i1qDh9b21/kI4+Yi5EllsUZWtJa0FUX/jCWfq9CCHCDFDc6gP
ajc3AfaM+k1TLPORymoZUjK8iHg+2+gUDyiN/GlTI5Ntr3//xWT1ZlH3BRqTT4Y2WF+LGSD8Nbi2
Vl/VsNUnmE+z4bfllOfgoU302ZqCaljoIOKE/pzaWt+w8ZvLENVg76hFtVX4kzJFHw2zcH56aoKx
8dRaN+CpnTaw8xl3x8R2pxLAeuL8TKVt0vhHWDDetQIxWYY3YCp6Y9YeJYi3Gq5gAwVxXHIN/Y1p
GJew6/VlCdqqFCLQo8l8HrzGqv0Y7kLnIy2X/6LT4f1y9LiN/GgWcR64bt4+OxCIF/DI2vI7B55b
IR9n601YmzMCbqCjc/UAT2ihT17XxbD3utrTd90o6kM8uHQf3AH3oaDQV7j9UkAY2mnDWuPGqRG7
2LnXknYfLzK7ob2sAA+LpFH4AoxwfsqqjI5E76DaGaZRCiunbOvnzJYpjZA+zkNTkwYdY6nr0WFA
qngKm3zJlGNtjcgyq51EN1wXyX3dlm4XjPpoqUHZjsWlVOgMOMSeBuDGpYetzHqpbC6+uDTbMct6
58kWk7ejSaj6CBem+0GpzW8VFL4HrLxQ66os6wnN3uTXlBTmhctik4+BP0PkE+n/1RiK/vX2TGhV
lYik6pwnRTT5QV/qKSjpzfhDXFZXwtHH8P0zeHY5MR5Bn45A9GrSse20OjgwzZ2euE+Kko5XRYKR
jVXFzp6i+iWu8RufZlKf4qKGTQFPaXMPcsdmijUu3pOsEqhmiRXvcwWG5NTq8V7oQDP++tN4xggc
iYsIG1fpn5fHG4JIH0eT6z3lC02zpTFtDm3+u1QL/e8XjWgXlA9TibbEluHcmOBeI6FGTyMNHcQM
vTiMayW6GngQwlFG06Xyyvqqvbo5V/KVuRZXCPgAlmzKK6LOsejxSuXJLPTqKm+lsRvSIqe/zSkt
bV60tIMr0mC9smuKxrzy8uySb9C2xrNuVfDoUIkoC65eb5unN/K0oZWVYj3NEOLQT1UglhzzplFl
CFTYjUJrEiZXWWTSk4avhUl9xyaMA1k6xkecB1PAafVqW/X+up+HUmD1kXxaaRGkx0gLvV54wxBu
njWR92SlvR1MXnSsI688ao2tPWGL59xUyIr6nhENoao4dP2rebzDbs6+sAHPA3PiuVWdg21PMkRe
//qHcPs1NoKr+XPRCeVnFLfpF6vyzPsmMbpfPZMxh9rcQfBtsmL6jkK+LgK1T2MtdFxP0b54iId+
SroC11bDij9lGI8A4XMUuFI5TNePhs4HhilChllAqkZ9X50F01wXpoEjN9Sx0n9/bs/PMHscqCr8
bpOkcSt/3su6mygPRU9KgsJfbVeG3y82TeOk7PcwrS+d4bfGY97Y59hxuH8E7F6e4d4obFVgS/vk
6fIKF4soTCm0IWh7Lzu3v7Bx3livFePMbci+QQd9W0qnatrqCRqnT6VrFk+V0aX3eoRvOy3HGoHT
OT5iWqRAAtNlmMhuDI2JvMDo9Z8tN/Mp7oCyp2C7DoVuFVdeZrsZIqNU5UUUW62fzK17dKAD7Yq6
WQBSp80X4FmXOEhvzRnbjX2/KucRcr7eddh/RmqvpDFhXlz6qR19G7LlVzvoP4BJ7N7fD+fPBzO2
mtsD/6IQsJXiRq9Ub8bWUp4MkFxBKYxvyVjDb7eMr+8P9MahZiQKymwFmnR0T19/1di3nZgtL36u
kqb7hujx8t2w0Az1K3MalWBurEwJyixqUxLtYVj8GB3hbyOeZosvAHLUFwCvb0QL/CCChDVQIIk0
N4fbLDstFXUZPxe2dK7weh0fOsQrglGCXlezttt1jVrcguyod64XufekJfWFjrLJR79+B4AjAgUj
5Cd2IVvbTAoa1m5bJMkzffvxWAMf2lkpvtXvz/0bo+AHRKmRKhH5y1Y8omxla+fNBBAl75IwIQAL
U2AHF07fG9sWRfdVnYJMjkvTeP0tQlYO/TtaIV27NBA42iegXdTfmyHU+vn3+5+09Sjl8foDzcWA
A7IBRNj1m1/E/siP6oqL/+QzL3ZYxohj345I1ZcBQBapHWTSWXdmMdDsi4pIZI+Qn5CNlEhEPoyU
KtXd4nXzx0KvvYfBVaofelmbRzsKGqc5GMJuDYJlSCgBpDF59f5vX8/v60WnPb2W4/70jiEjvP7p
tjYoHiiO7LlV2+vMpucIb/ljVZg3qlX81LVWXLj0zw/5OiDCeUza6hS92elWluQLovvZ84gcO0GF
Eu+jold3dTR4FzbBW0NRc6TYDGx6Tetff1tRWrEw0P5+HuvZw0wGM+xRk5Y/a8Ul6ulbQ8Fj99gC
GHlws7weSuoZ3g0tjzPxbxYuTRUfbJkrx0TXLhlL/ZEV2y4ZY1AR1LiPjW3zdEqgsBhmVz3nZtM/
urbUv8SL6/ywaY597bXZ+GUMvXJatfvRIRW5gx6DAkwF3zu0GjATVj4OFdOOeS9NslHG1c88X8w8
iJUMiAjQe6nTIrIa4sBl7G6jOpdLyJY0lt3Ypu1DmVuVyTkyM7hRRSe/2kpt/5AysuFyGdNQBoPE
1e060wDJ+IqqjfdK1zjHDD3v4ja2h+lWbWP66Etsj2R2s7SN0AHjHkNaT8ZALItuB6k36fONCmrC
CXg83Ue4WkADsZYtu73M1GzxTbtuvirCRMZDj5Lkm1pPBhytrJLFrnF03NwQ0xr/0cbY4Nlq+n2m
UDH1h8qzMffs6wJXknmu7qRSt/BLoYER2sfDIH1h5/gYppnX3hpNpyyIwkzTHVrLHzslijIsEub5
puhq9dv7x9FYL6bN4gLQQHSBwi9xw1aaSzcKs8k1WT+LWCSIQLNXxwCFomwCj2Q5UaipSwbrYnZt
WJOTm/+IbDlrQVNI+VgNcuTGMBrn80LMTp+27NQ9iPks8Ydoao+0TI1jOcf1pyIerEAFyHOXy6RC
oaM3ursBAYpi17nG8Jhiov6zRXinDXQxjqA8TSf/3VhqmvqVKHQ3GJNOm3bO2GVf0qlTLqVBf3jG
m5kgnWQu6BJRwtz6GmXwnTsQYvLZzHXvp1V2PMMSNQ7ha0NdD/yKNGELJQjN+LNa1+rBVsau8w2K
/F5gaqLaCwEELig8DIJ9dJGin4pDKzKsZKPbfmqoXzv8pDMgaGZ54pPqITBrYng/W1JsbnMlp4bd
FbFm+KawyruOBfAbWLv28f1VP7+E4R6T/6xitGgJbpPLuq8yJ+q9+lmddGWveWV0nWjDz04x6l3i
zs6Nk8MkfH/M8xuL0jiC9TRqKXXSEHl9Y6HjJTtvaKtnjap12NQy2uvCdHaqHOen94da79nXK0lW
t1YRkcKgAb1VqJADelKVljXPsQZF3NbafudN03IhsFgfjrNR1nIlNs10F7cFFwrIVmclTfM8oY0V
tqp7n/RKs4sjwDxJN38oG5IMa8in3ftf90bqSl8Kh0UWbq1zb+/jWTPrFJJp+9wSdnxXnUU9OZWa
nGYH/Z9qUbSHOu+Knc3lF+Z27t5RK/V+YxTmXKVSRBce9Dd/DkeGRu3aSzt70buhI3os7O4ZQOh0
MFPxrEsJcsnCO2SuE/a46s6PmPSu5iOOcZiWeXgUUa5e63VaXghs31h69F0gL6HWtgrdrHHai8jI
zhB8MCe1RQcFkopoxiRUy+ES1u6Nu2IFLQE6YCNjXrrNtZrYhcOZDuMzsmTaSY2H+ScilgTNCHR3
u6yyZwTilBhdrcpsrwW/dd4hMpekQaP2PcofasFDZKs5iElX6eVqVBl3AlO8dPnZF23bh5YN0xcl
/iaxw2XWW7DJyixCF/S0HurJUOdXmKdaP6O00wIdnX0vWGaZXVIr2IJOAPmhawVBTzVQuaLBv4ls
e80dzDidp2fwrNFBH1pezbw1mmOD3W5HHedQGm17y4p8XMoh+yhKvT7g7GH5CV2xvYizmZJFU11P
UTnsq6TVrsc4qkLwwNOFhOINdSM2EOpJlMtglZ9bRs6anaJtMj3HqjN/wndzCADYFYWf4tW8k22m
hLmrXi0ZwDaNvfIBeLNybN26um6c2LvXE6/7Cqa8279/ZLd33zqH69ngyIJlxIb19a6shz5pLbuc
n5sSfmzdpMNNrw+Amfo5+f8Yiv0IzwUgGHHoZrkwMDBsdI/n5z5t0N9RrSbAqUcceiORFy7A7Suy
fhV9D0Q3OXGrdPjrr1I7wHsW5JHn9WUMBidpn+cxcoM4a4ZTicP5SbMJat6fym2itQ4KrRwFIloe
EGw2g2pe06e2MzBoYxYg6CesUcxJ2Q0x9Si1SS6VmM+uNwZcYS1k7TAigaNsslTIq0XX9p36LFpv
3hsEJ1NgxWlyWw/SDPUchyh1bSYsk0U9ZNA+DrLqPyJs5p3GMpYXtvgbc75SmFY1+HXat+Ihfe0p
nC1TfaZcmQdD2k8fKmoO/jgKbd9IfdpZ0zhfmPO37oBVvB78JFgKBDXWW/fFrepK08j12l2eLZxf
bhbPKv3cTDHwmeLu0MIswxdJqZ5rWRZ7dcnV55bWW0gtqb7px+6k0O64saSpPva10uHmVi+3RPpV
2NjKX6vlEEiw62lV0vCk3rLF+uT0QXKnWp5lkopPWdXra3Tl7eXQ1heO2rrVXgYA7AyiDGJng61B
OXmzMypt4gI2C+3ZdPrlSJdiPuIMr++tAkJLPA8qOUY14R2bdxfit+0rR6BOiwUNLvQGaf1tPxIo
iUrt2Vue7WFWrzupzw+ouH1//6Sdfx6iGdxbq2kbDaU/JaQXiz6jEUqKW6jPZZ2LcOD/fi5VU/ie
WeV7o62na9mI4U7E3XAhwjHWRXo9szB+ydXXaBFlkq2Q1DzE2AClqAbWizmHnauYHwSAfZgjXq+j
JGumuQwXzKK+l21M5NxV/TSGHUpNSKWowtnRw1TVoHYHiFeY8dQf9TaxriZa/xKTl4X/EgoUd4ZT
obmxlPPyz6TDJAtqyI9Prp32T+gRfbWspXhwJciFPdsgRvoDMuU/5mJVNx5YkuW6S5142kdtnn7r
Y2ynZQq2ITBpMX7qZguZgJQE8b7wHAgqBpCV5kJI/adY8mqeEBBaOZXA61a7aXNTTHGLYe3E2fnH
rFWbG6hbah9mVjXdOnNaxOhdIhF7r9C1wEDHMcWjcMpMDapIIMBlIOnXB9MiKss3GwgKftQpZReg
7fZdEX22Nm3hjiGilSr+VJZlmJXD5Pm040V1o3QdsAnc3DJAc6IZPizoZMV7T+8sGE1R3PmapXRp
QL2nvaKTgsalWTbZ1/e36DlTHZESbUUI4gVDFXFrJFApYqxGo2s+OkaS3NS4/FxpVlalQRbbZcwN
VFWpL5K+uSOtya5i1EFxYuntag7MRlEavwKYnwRyTozVMa8YrmKYRrtiaLzER8hIs0IIJPPJbRCV
9h0vr+oQ96/kh0lfqtu5Ms/2w0LtJIhKR97no0aNUdiL2e01THsvJOtnx4KjCEp+xWLw8HH+X1/D
9C/qIY/d6uMwNHKPrCn3DCuXXCP8YR7YJdVO4H96pcaJ2fmAEJsL985ZHZu7FaF+2MJUUladkc3r
a6Lf3fZuOnz0rHy8yivR7Cqny68gO1rhElv9URlzlBNcnccYw6RgrOzsMXHEfHh/5c9VwxB5+1eD
CgjGCr96PReDOqXofVbTx1mM3VckM1wQcx1mhnA53awI4tqifzTptf5lURcSo9jJ4/vS0fUB8dSi
exTG4ARqPhf/WqT/QWr+F33JF4t05t10972X/Suc5vrP/xunCRqT/gcIJ6SJsGVyiJD/D06Tvwp8
jWYw78m6pf6D08SUCQSwTe3WBo3oQm9glf8D1ORvwqBZq8gm/XHrz+H/C6TmBiQMPpgztSY6gCiI
cIixXm8o6Ck45zVV9MBrSFyXIBLWtj+AiMxXtYvLfa4rPtrYqw53DOv2t1SaZ0VdhrBzUOXoBIRC
ZXI+adipJ+l0TPGPD2hqxkE//FQW/cefqf2fXfZfNITe22UP3+v++//6l+vSoU/L30Q1LyyX1n/5
31vO8v6bvhKdJcQ81j3Hxvr3ljPV/8Z3ZsUgECetLZSXW469yX7if8C6UH1f+0X/2XKa9t9EJVTA
IWuhZQBq/W+wwZsgDsoZFA7atPzhkRpuwX8UrpEkprpz2xLqZ35ndMo/JQr0Vy+m5+Ff0cBLQO/m
0ViHIYKiwAuul9b3FiODhV+lFG3t3tJFLD4iPL2EJhK7d7Iuy8+xopmfK4qpR0MT6mdqDfYF/ZDz
r/TovlEjISgHpr3VklGwF28BhcanUl26g5a7IhTT+OH9b3xrkD9czrUgQ3K0ObuJ6nRFpcXJibIg
xpocWhpY8lIncZPFM5Or5woP3/oE8uf6K14ExAqGkZE3p8lJha0Nw7oUu8VdUGBzhRr+/Qc54H9o
t2AJBkzl9VB537CtZZ+csjnrf3qVq+xVsaLS/n4Yjywa+iGhNhnK62G6xLVmr+eLpkF0OwI71S+s
/JIs7DZqWCcOfQDWn9WB67itrKdUfRVtoEIZe1WNlGAF+85QVzEb/ffYTtDoW9vdGT2GyOOcVOQa
S7WTwvb+fi9CnEZhFHUOQGpbSinaFmakjG5ySlqnv05c0Hz94vw7APh/1ff887XrO7a2EYAYbYvr
3oxt5gR9+9Tk6q+RuNX37PrRqgkgZ32y/36nUOpkn3BVQQvbltV75lymnp2c0t7ssXSmHyVaRN/e
3yhvbH1YNCotVLY+J3kT90UyHWxdyOxkLFN0mMgrwkbMv0c1uqTHc3aUqQa7BPKrlD74rG39SuRS
g8ufiVNX5hgFM3B7FXmtduHG2JSR+G+zEZAiXaHNnLI/Fg0vzjICwSJ3nZobYxFpSIKU/0IZsPPt
XriPFQqhf7tMa1uYQioLpLH3tuPNmtGOaDikp2gBcppkFb4SBnqv7y/T+eSBP6DsTUkCNXV3i3Vo
in5s3Ax1D9JZ7bhkqOhXdX7JD+D8PK8wB/YbQdkf7PPmdgJBqpnSicSptk3MHyb0SzK9mX6hn+Lt
ky7W7+dleDTcpv2HIll1H+m0aKulmi8UYM4/F+I+pxl4FWgu/U9v88UiplYxV1pSJiczMecd3Zdf
EQ46f71ya34Bk4BaEk2OP0LhLwaB6lr1TcoB86Ku30WlTEPEXC+VNd/4lFejbG7iqo2xZDfm5NTp
uRckujkBcnblhW85O8Y8KevhIu4w8ffainl58+QWqlaJk1B0M6QZPn9D4KTfUfx3H97fim8PhbYC
fWVipj9qEi+mTa3c0UXWF6EZodlPOOoOkQ/aqvuUowV8SXNpvX5e1EE4zbxi3IDU4mxk4qz1x7wY
bJFtPFdOXZ2ELB4m9J+OzWTqFDTmQFOHoGjUxcewebgQWp0vGsMCt+ZQr7eItclBjXyehg7pk5Or
UT4xRIro+Jznf71ojLK2+QhkOdvbAM5N0KNUNKs6NWTlNXgEpRc3zdJGcTB3XRof31+4N+aS3sFq
gLPCuCm/vZ5LB821dljy+gTmXXN3UbMUn4oEH/q9cBf3LnYW99es9PZpqpW0vRCQnF/LBCPE3Crd
BPBS28FjRIcrY3KaU0V9qQxzlIxivyhl9jVJCuB5hYrI/vvfe7ZRiXxI+LjOIPsxrP76e3Uk7NoG
q+xTPIFypDEXPyz4ZaNOq1n37w91tl8YigAEHT1q6bynm6lVVJjldl11p9XZ4B8TSbu7GgH57MIk
vvFFxDdcWdRv4S9upa8xHscwqiyG09Jrww16NmIv+jY+xiBJvrz/RWfrReSxNiIA1DpQLbd7s/Jy
zAEt2Z+kK9oQLF9xPU4NGs6u0l2ZWudeiODe+LS1w7waEyIWfYawQoILcqLX9idF54NWg4awlOUY
TPXkXDjcZ+dg/bS1tEhwgGC3ui7mizuFrScnNe/7E9GQ9n1UiyxQYhQPJssZ78pFUlisvAHvCxxC
/kX2/b9GkADQ+Y+/utDWwdcqH72F9R3f7BSrVkxQ0J5+3wzKZD5OzqSYu9YdLfcx9ko57dfsVMfc
HPnq29iTuomoXVlVqEvU3iT2GarHQyA0gbDeEi2qjZmXRL1LBcxb9ygJ9gaRqGGOqnIENCmN0MJf
qvKFgclAaPVD9EmxS4X4eKYFcJXXUa2HOI9V7QGHI1n6UVM3bdhPqTaFpjq6sB1RF7G+yWwRc1BH
YvlclHqaP+T0IWWgp3Vr35TgWzOadlNeV09a2nt479SUsGnOUHD+nubD2O2NQTejh6RHE+o+R7j6
H6uVYNqoZSvJbVnh93TUS6/vHvsirtEjBXPXUcC2C/XK6ISah5nZt19isThOKGjFxreuGxXYk0wG
rgJgGxPa7IXtQk4ElnerqlPxqQPnaOwwDU7SZ3tG+kyruKK+T8Zc6HcJaPX0HjvJad5BSHO/tcTz
nxWdzOGweIBK9y32BfFhAb3Tfy7yJldup2zKnOPkRhgd7hBvibTHbNSsBhARgIJ76pHKuEeJ1Plu
mLPmholAyOlYle2qqDVBiL1qnHpc4GylFfoMGBQ5K4rM7I6DmaVU8+WYuftIV6YnZZi0IqzVJvsi
O1FDQO0dUe1as7bdwOgNU4SxF6Xf62SVfWlQCEqCjhT6qHRxnoVaCxDTr6HbZgD2ovZHNOr2h26c
yMg4vwPqUh08zV1dm97voSvcBVegYkiDtOOKPkQJPK1wAZBnnpRysMZ9vjijxq9oOZi7hAjRuReG
Ynfwnove+ZFYBTKCSu70MRz7wmrcXe0sRhpUilf9sCGo/rBlVesBmn1FD090jPPHXKb6hO6VUPVv
E3lQ8pt2w6hfKanlom0TqUW7m4YEWF4S20m/X4DkWHuaMYV6jFaA0L6lXq0heZ7DJUO7ysgXgp6k
ma4pCLb2Me8MrC18q3B700+9AXR82TUGguy5qhRhu6CgF7R5l3c3NlZbuEUBf8NNbdaadu+NKAfv
09yQ6c6ACDtetx4uZa0/G9ZU3rjWiA54o1hs92xoRXojW7rjJwAenfZrRK4MjHXmZkl96qfCAn3X
4q21E20T6UeojnZ6sLKoVr7bg6hKv3a8YgAlrlbFYWhT8GaIG9iPlG8SNwlQlNVU346a2DraXgI3
ySnqSh6WHsHHY5rzL0NOdtNit8iuj4O6GxP1euXK2KFNhwpyKc9UtBt7tX6w43JEI26kqnTfStnl
fjfUuvslLopcDD71Hll+WrTBjn4tWlfGX2awUiPacUU81cjOq3RejvWS2wblElTk2u910Vjdh5zT
Pt+C4VStQ+4ICg5dbXQdgkvJFNV09vBq/jXMedP9oJWBbUi5dzDikCp7cbSs3AfArYo7RR2M5dAm
hlV8JuXO0VmH85cMaEhKtxfezTRBWS1m5usobTFzY1NkG6unuosbREmyrq8eRpF5yxUiS2bxaNrS
8gKlSTXlmqPl9dc2sMX0SgLrtQJbJm51j0XfWP6clnKZHma4QBYsHFm5U5CpaTn+nuVcDf/k6awP
H+gWxd1dlpkLmTKRjHGopZLov4WO4lzH1Wcty/NcIuq3+KqC+cp1Ay1f/qRprMoHtRJlCqIh0rNd
C9XTuxYYdXKwdLX4oLRG6hyKcTHmg5b1AieqTNP700BYZ0GzLuLqH9GIqNeChOs5c0OB2JnXB+Y4
GbdR7Jg/tQUS1veIc42cKO3DHvnJDEu3qnSBZ2Ppl3bGVYag0ozUdFZZdVAnll4EU+QM6F0iEfVl
KLAGv+XCcyLfTQBah4oe53dVO3lyRyBJHd1pB++TSITLHY0S0S/PK2vdd0G4TjeeaNG+mypb4Bk3
jS4SgA3g2iugiJ5KrX2pvcBLhMOyIQSJ/RLt53/KLpKLPwqr0fzeyKsCr64s/bYir6WPskFT0sXt
k+tEYgWA2qeRpqE+u4XYN2OhIl2KOBIAzB58ctVXivlsdknysxEjlX114CK6bcBDcnO63O2hO3a9
Cg6zLNC7LtOyDZmXSg1ndzLrwGnj+lc3tpEWVqJfajQAZ2pYk5KY9kM5iUVeeVjSIlo2KU3egTtP
vPkgo8VLbuWUqCv/Q2rGdIuUQUwCW6H7EApdasrRncjOAlUaRhuUA9BuJEcbfPV8UUwe0ohZpiHJ
3TcZd54tLOuxkVMWB7HWlx9qj7CMy5zm1n2Cod4UVo3Vmh/60o3lg2yKjCOWQnJEL3qcEeaRXVvd
ebWBFUwnR88JTauxm6tUG7XoMDrVqF87MhkUemY1JnqiUetvPCT2QwLDOfZLfWw9P4unPt0VhG7f
bKJTcd2AF4OBrBsZdDEkUm5NJBKdxk+TQl8O3C/0yrs+z4fJN/K074JoiazyMDU6yq/VkETmIR+I
WoJhAOICiSzvMfDTXHwqjamNkivFzWSyB0Yw2mHh4DyW+G3T2eoNZSwMEDyFMsZeOm72zzzoWXrk
H8db12y7T62sJzn4w7Q+P4mcaojGda5g3zRVkx7mqcWusUwplA+l0eDSA/q6tp4asJ0Fmp5ayzXR
2kkNKK8s6l/WGpsch6F0YFanSUZRBOlCNNx0jul4gNRszCdNneJqXy8ld1ZEpbU/6GLIOBbISIlA
ZITpoRztOj96MLE+pQ7YEt+oKuepRJPD9SFTN9XB7SPvV5pquM21El9WtgXkRF/WS/wdebymvJoJ
A8t9kSFU5Rtxl13SUnszBEdKmYoxHMUzbIZRGvWi40N5Gt2cnZIqX0B7S4xA5/hCeefNkRCaXLHY
tA23sj22DjTe6Jz+5NViCSojZTfhExjwnZcqSW8ORYr9xypoBQ++DvbLsZoGEO79aRmHiuhPVb+o
kbpcp615CaG6BZStiB3qKchleKDfSWY2iUWr2yiUpPpwcpUGT0XCtOxuwaTyWjPs+KT2k15eTbVj
ceFhYG76dSz0304jy/tG5tqjJIK6hH1/IzFFgYWKOFJN4BK2nY0aS1GVWsZwmscK/d1oNK/NIY0u
VBbeGgXiD2RbWhooRm26NEu6KN3SMcoyFBEuQ0g05FQSd3+dktKaoc/1x1zeWXvQL/O2NJm6fkYY
4qSPVEtSqhgHVWbNEamN5kvfttlfp6SE6cBOVZhfxEnuurVe5Inj7CWt0qnLacwQj8xYKN4FpQkW
DV24v/00Ng10Oeq7lHf54/VQc+uU1QIN8pSpksxTtK2u+bVBSypUmtGJgiKbRH6hPnKeB5NoAvXg
GOJaBfbk9aCxIyJ0dGPvZPYTSJhMs9r0oCDII4+L4Ub1rh2Q2H0oPB7jU0HvzLnwA9Yq2utcmEI9
Mm+8HDwcZz4AfaKrjQaJ6GS70r0eMfO5n4VCItpqg/Azuu5mmLVReknM4Hy7koDThVjV+B3whJvq
npVYEdWVKjotoEN3ZS5RYa54dt5f0/NRwDisTSl0omiTbm8DVY/mya7c6ARKcNnPpp7sUOS/1E88
u9+ANyABSaFrhUzAuX+9iMVAgUT1BufUVwVYJVpXAaEOup5loV84f2cftBlqU09T22JwUYlxTs7Y
a6dGLd17ykSXqNzno8B9YDvQ4KcnRV3+9Qe5cS0g0Yzeqc4U59j0Q+wDgrqEszyfNgr+VCJX6zoI
fdsC7wCa39QKGd/VAzSxuRI6uSDAsckvGi/79Jc7gXYKajJsuBXJh+vF609yBgePYeHFd0oRq/K+
pGsvThRazQvP6tnUrbUlbiygOKvV+ZaBCdctT7pW4wEnoN43UHS/lUayXCBinJ/a16NstoHdpE3c
e4QJhlC/QiOedrqZeldCqaLnDLEuXplsPLw/g2djbmZwc2IXexFeoojkrtMH9MxLZae1v+FX9b4T
Wcu+dUErvz/iWxuEFhSVeRi5gEzWuX5x+edT56ZrAnHnzmbRB3o+imv8a/X0arTm5Of7g50tHOVI
2v6cXyq7CHasP+bFYLM+ZgrOGckd7B/tztG63CHKx979/WHemEUAM+stsapPsENeD4PQfOpq6ZDc
lYkd32VVXZE8auV9v4jof3N2XjtyG+vavqICmMNppwnSULZkydI+IRxk5lyMV/8/NRvY/zSbaGK0
1oHhJSxVV7HCF95wLgyJApTVj+Z7i9ZqcgBuKFnTWKQafz0qhb6srRDIDtwyLJ9aFLDO+IG6p6YS
exGsOkhXD4oaCikXQgQ+2g17mg6GrtdyiQOfrOjQClSUZ0BmAEWX0Di2RpXsKJ5sfTjCHiQNEGZQ
KLjrubkR9qd2ZcTBVJju98iz9R8ZKOp3X7zqFeGhAkbHBbKmBGvN1ENHdeNAX4ymexR27YSf/HnR
9igmW9NRNXgYQdSG6U1dT2dwrKHNapkEDTYWT0aOJARm73uOehtHi6uH/IL7HZUWY7VotexiMVdd
EgAgih59MCEHZ0rLFzd39kKcrQ3BdkDeR2ECaARdTyhvZwp445gEttZ+lrlPHlgim9VZ/Q967d/v
H6/NebHvnNezRQZ1PViKfFAL7CYJyi63PmnR2PyzdFN7NGdjr1uy+aGISJFkUp9r3W8q8xIhPpmT
XuhmRBUFkbLum/DdePjj/pw2ByJ9epUrAtywuplyK0lKU1pJEMKVpvwoXOebiZKQ/IUtroAbPMYk
hFBSrtcuJ+23SpGmGIBl/Z8ummfyVC11Xr43KPPArBGPcYz4B3jA63GWpgyNBYJf4MZ2f4pi3bjM
rhd/ee+q0erGTAHZCE19pdUomADPlEuaLPDaafqYN4P2ERp4vsMYut1vhKegkUzYQsjCrNWWFIPD
bymeBDDg0x8LjuAXu68AI+Vi2VNz3xtL5RJvXqjUyz0MRpYsGBJj+R04onWqOm08Uy/eczW+3XKI
eVJ4BvmBCjTX3fVQPf2KMJqmJJCFGX7LURW60JJz35vcwfxSVQHSYh7Em+SncGrTapMiDYYs6dyz
7ox+/xnWTzoc/WzxzPdmyGo4PhWoUBsow/pu0FDZd+3e5M4bRwrU1K+PEnXRnadW3ZzX7x8YIS4E
zpECC60ldgyVX9g910I4JOj5TaAOGqJne3hsNa/62Htj+jEVsQgsq5q6y6QXuKnf3/obGwVFaPBQ
ispHDL/6enaXNpU1N2ngdjT9qCAuYXKElV79CVcZ56r7o6m/7WbCCOOr95HnRClNv92WVmTVYyza
NLB6s7tQlKOo4tTyqCxNnp20lx+isjMeW58K0/2RN3aphzYdKSTvsfrP9cjJkCR+joFykM55fvIb
PTn3ozHv7NKtUaC0A4MC/gIfRq32m2NnexPtkEamAW40w5+OlsbFif8xiY73Z3P7TjrU4hyleEmE
wbNyPU5I5T20J9YRZvLyxZFW/SV1I2R3Q2LEmg7Wnq7s1jbhuufsIRIOam51QxbuPC7RKJIA52n4
hJ6Au9EJ/1lSn9y5jG+jXuZGTI2WCtjvmxitLJe0Sa0QeYqoQwzM8iJghy/1YGjfEEsYTuky7BUY
NmenPhhvABJU6+d5pJ8ItypJA3vQrUtB3PvsikkcWtPtHu5/ua0TQPUEo238L3h1ViegTSTJ2MQ9
1icy/+LETf4BlZHieZSldhqgTNmHNqz9Z6iTe2S+zVkCQVcTpTr/qi7zZnNONPYs2w/TYNKd7n9M
X6aAzbsF5evZDOVeNW5zi8KQ1ZDzYtC1rlUcF82MBkcaeD1uDWFt1li/Z9m5HPTygwMR6Mf9hd3c
Nm/GW0WpRd3SZ6ENExTjbFH9y39GvUD6ZsLWmtZ78VHP8mIntd5aUYOvqTxrKIzBQrg67maZx6Mv
VKMtDPF1S2NvRNO+L3+EsakZO3fnK81zfXm+HW21deiC0J9PjTTQ2662TlPZ4G02iPC3tE+nhxLV
H1AR9CVnJO3cQ+ea5Z8wDvYiizXfSz2LHjqfpL3KnxXt9utJ+2G8+GOCCeYwjpTHytwt/22ymPaG
dE0aiEMVDTnqkcAeaMJX4++tbYS/9UkdPRa1mT5NrbacY6dEb/b9O0BJ0POMcVFZa1FBD68zJ0Qd
KJj1PsYOJB27S4nuSAJGxuizh7F0/+axr3dyys1NoOQz+f+qTsxq41EKDcO+B8rT212w4Cb5bUlD
Db1MR+zcHVuvC5kyUZZCZgPKu175xhNt6EnuDhOyKLI+ZXpyIDdf7i/j1g1FKg7w5DU0WcNsZdVl
ZYeQc1BRqA+02Om+5LTyPxrWWEAulf4HM7Tko96E0Q4qb3MlERXg20Hyh/pzPT+rzTTEefU0yPzM
Pvvot50jYzCfqXHvEXbVX7U+SxSw0YCAugZjbbWUPGB9ooSogmVqfxY+W1V2zfKza0zjB5WK+SGG
pvqj8qriJ6iNbgdWtnmGMGUxYB2BAUaQ4nqmuRY1/EmYBS05wQNa2sjEx0uKpa8x1e2XrE7kn5gy
5uCORv3fqbB/zOVgXWqvN7+0mgC/EiOB++P9Hx4CA/r/+N4S+6rt9+Z9yOa5pZNJiKRVJqWeFgvs
S1gv8i9jnAcKC3n5PzS5u88CDYqdBdnac7BANN5eB9DwOjobzWzwK432m1uFo3uMUxfWM4LPQK7a
QhvLkwBCPR10jLWqU174fr9ztLZeD3QhYfPD0lIGAtdzF2YYkwx0aWCgkv2pARz2FWpK+qKjUoei
UGw/+PFgzr8QxgH/hvZAwUOd6etRMXOeqBXUaZCXVh0d0FarFJYiFp8G6npPZqmLncO9dcQsKl/k
UoT9UCmvR4zmeMoAWKQBWtlNhClgX/l4Swg81nAdy/eina1lRa6DpE1hpok8rocbFjQAPNTkAz1u
PcYZm7+xoQR5iABPfBnH0f8vJtP6dn8jb4UegN1J2wyqmI6xeqEgWiC3Db8u6IcJeM8S5UV/MIAA
PShuXX9BGbD7en/IrXUlM9VUzYqQdb2uk0yrGUs3hpzM8pMbR9N8qttoiEEvW9nvvzAYvlNAfWlg
k7Zdr2oSeYucS0lyb7f5N7unG3mppiT/u4VZHZ/vD3bbJee9ZzANhTJIe5Ddr0eb/LJrsA1Rptfk
MSLFwFfQNz8DEFqOjh4dh9zSf0+0rkTS3ohP8+JSrI461NTEFO+VjNXc1hc3HRNeCHCfFBtWO0r1
bXo3KTKgQH32IyykDLIqpotGvOMFZjY1n3pERZ2DCQzoo+1RstwJM25JN2pBuKsAA/NScYdfL0gD
86SxBT+hzTrr6Osd8knLYM+ntEmWTzWSy4jbx8i46tL6KBJXP2ix3oNjH8e9PHDr3gSRQdWalIyO
ojoJb67sIUpjZAfaLEit2LvQh8CJ3lqi5kNfe/MFfSv/H2sq8pe6wlx4Z1+o777+EopQinytgSr1
Og7sWoSMc5HlQYmYBb6ssbC+Sy/tvwtpp+3RmbvuwURvCeWKsZbKKbGZbMAGkHB3LrWtW4ZsiioG
5AE26mpPpGORI2PZZwECrwCUk5Zq+BGXDBBRy0x98iKzKPxPiFxbdmK/rZGhIRtU+21u1HUZVDKv
Ei/aPEDXVXcPEfbE8bkX0vqc9yDlDi34yWOvHA93Vn/rvoGMqho0sKfhyV9/eGvyq9kaBS+HXeUf
9akZEXcrm8+Dkbg7ecfWHKH/scWUQCECO9dDCWeJE5CFFEcB01zCSSrjCd15AmcgPnRF/A01Em1n
Xben9//HXIVnnY2gSlKXWaBRGfswztFnoG3lh7Cqi6f723jrraBqSYcN/UAwQOqXvDlBFSDlRgP8
FoRV406H0cA4/KEp+94/ukYZ9YexF+1OtLM5Jjw2nBLgSQHBuR4zRDJet+c6C0ascLKDJZdeHDjh
kG0y0z9Xg7v37G/dEwSUKrjy2DHrGu0ksP/JTCMLpsTWzmFR4+5plGHzaBiZ82F0k1geOl7Jk0Ab
cmerbu4fIirKKiraNtWfv1nheHBR5TPYPyJqnystDJwUBcjK6X8XSdid5mKvzrGZKCM18H8jrta3
9N1c96Y0C0oDBgBaWtqpq5vwDIClfXY7OZwWt/xRGJP/YKAt+pDEvbFzJW2lah44BaJ7YGbczdeT
pmard2CFs8AoSvsBP6364GFDulNu3PysjnJcUz1Uqo7Xo+RLbC5N0WVBXLoZalf4ZXeZ450iMcQf
ByAyl0HOXn0QM+yB++dm84S+GXr1VZ3YI4EKdZoZ9LLEwXfy+GvjJUB/NVfRIO6PtrmcirCuDg3t
ztUXjZIOibcO76dZLNgTeMNAZFU3I7KC9wfamha4bahvPj1Vd92jMSQFeT1RiZmHovchdexJXghv
CwoKrQar5xeGIxpX/DAkpNdAgtqolySNPHaqQ8fhkJR58ycw/u4/4YT9ngnC1iIqpXkaaapT86r1
9eYg5igsi3IRXHV9Xp86GEfHBT/6nT25uYIoHCmiAu2TNb8ablNXRX6SB5Kehna0YlkaD2YZyy9j
53rdzvfaukoJBSFRg5lEE2IVnIqOnp7ftzkyJWb2RVpy/tGi7vkdRQ/LO3aUEH6hykTChqyADtCQ
XHUVbISlXiKKsOSB7QqXGB9vo8GXQONzyDXHKp6t35qw23O221hVxPRQGFcFeKS2Vidd2mHu4TmS
B9ZihuMB+bOc5iFw6YMnOmMnv9iKcOFEvibjyPHAxry+V7ixkZY2qP60KKmf+sHpnhMrz5+auZwf
nKg1LtIIi48pQOj6YLdacxJW537P9a7c2U0b3xdNolcrZdh/5CHXv8TpQpFzg+ZBOlhT/dS3IQB3
PHKgLrTJYv4hy7b7n/tncuO9QqpGledBkbKt1Kd4c0zaEsoVmojEdNRZ/9arCNZdm2jnApLLJyCm
4QUKj7un7b5xOClbKoojZ1NDRut61C6ufaTzND5wuczi1MauBGQ9Gl52vj+9rdoTNxz0V4o8SqFl
FVsBesZkomyLYGpnKzvrrU8DzjGqHC+dinQZUlL6mA7NMR3s9EzYUJziJoKQi2DHS5h3zaNTTuK3
+79q6zurrpnNKSbGXEM8l9YPGzLoIgAGpZ9lgw3RQehV8wAVUHsC/F7/uD/gVpCAQYsq/lkk0jfg
byMcJZ6N3FNEQGh9lxLV3tqYn9gXo+KFYWBMA7iHxAdJQ2PF/tBEVu5Me2uvcVUq6erXR2D1rtFf
Aszgc6wpqy5/JM3yFw6H86OwBvdLbSfOhe22R9FXO2mVt2Eypbr1yoLdsFYv94SNpxjpOgdeYc6f
+0hzlg815fv26FNTOKFt8yd8LzEDSe0jbLV831y+3V/8ra9NOEgpGxwzTf3VHVqPUOPsiVM96TgA
HOqxtOyTTXr4023LQX7wl96udl6KraW2qOyRp4G+vZE/alszdjLLyYNO5MNXI13EU6Gl1os7D/VJ
5pp4jIEfX+5PdHNQyvWUmmk8I71zfaqnyZ7NVkZF4BpDdYaCKh60OYHXkGvNo25M8seYCbmzqdbi
y6pDQymTU6RgrEDU1V3z5gYTuQxzKewiMNOk+pNibwJ/yR2/tUs1Pmhm1By9ZEYb214Owgqjk4MY
0JGWTv2kY6SIlmJlPVQ19OP7i7F58yDVSmGfkJsSzurmCSuRcGfDF8SAz3wchPRPgIjG5OiBCTgK
HeZqaMJzHJI5OlnYu9OJmA8gzsMjXust5d84fbz/m7Z2ImkJmTQhBBomq580p3M9GnFTBLSZ3fEw
DUDfWR2UFY9+orW8MsNc7jkEbp1A1XZQ2TT/XNcrdFnFIZKK8CbnWr/YbWM8+UBmnsDlNpfJBjPg
e8I5DsUURlibjfPeBtnaljjkUAUmGEStZXUF5MkYlyVd58Cx0Cc4jT19usNgmrDaoFctD/4c2y9s
rmMDRx35EwrfDvTxA5cK7toia57Trp3/iycwsIep9ap/MZmvk4NmjPm/9z/Q7bvIqftfT2nVZV2/
xmjKtFYaAmjra23sj5D39K9m3lrLzkm9DbBgFqh+JjcjRc51ByJLJyQ4VG9NNlTtZv7V5hHEn+FZ
z9E7/fnuWcF1Bs2uth2DrbZds/Q+7DkH6GFuOdGpiatmeUDcvRl3EoyN5QOZD7SHW4DgcY3bMOuy
wOmDrriXQTIww6o4QebaUy+7zUN5TXDpZkdDmqczubpwDLNjtpQXaIBXCfAvr/ZOwEiS/lAmZvyt
ECUOCDD+FZFe87Phr/vLeXugGB9lSpXaEB6v8RsecQXQsCQLQFq5v/kQaZdzaQxa9L0WbU0tEvGE
fzrhJjwtUnbdeRTV/G52jDIVIxXkTGEHhAzm9SI0MR2JBNHVwE3m/JxnDgK3HQivjBOjzyCeGo/D
0uTGj/uTv73CeNAAHyjIp9LbXx1mN0qiilCFtK6djPCIlNYSnafOQ+nVLhj+FA9WvUdduL1BGBRK
hkXOxWdfIx9KlARrY+KLI7u9/Es5cDm6gz08WLnZfCQxT743/uDvfOaNmQLVpUFHo0XpJ63CBiEi
p+57ip6ONfrUeQnf4SDmJRZP5uQnMHNzvKTvr+7GvaDiUSJFZMWB/Ks/f/OWpnEeF9lCiWXREJQ4
9cXgZo95YzYmrsii/+P+aFszpKmh0JTgcxBPvx6toRpQhV5BcumMJmIHpWYcFm8SX71OjgHVdil2
LoiN+dGBRB7PsrleAXddj6hUl53aD/NAN6TmPC1Sa8azpP1Sf4Nftuc5tjE/EipITRADKbeuO/yL
lfb2bJhlYOZLddLgdAVD0cKWppT1YNGl+Pru9aQoj/8ESlY0atY4OVS2Muy48zIIUyd/XKRpHgrf
mH+WTtdNR9nOu0KOGwcD3AQgYoXuMoivr9cTlyk9TZa+DICBG+JUT+GnEKIgtlJz/mgPvf/Bz3V9
D563cc0rrX0cFJG2Q3ZrtW+oVcSAZ5cy4AIyvgr42383TTw/3V/NzVFQTkI7EsrXjRCP3kZWn8Ij
C6qpqs6x2Q1Ypox7YeLGHmHtIBqwfgqOt9qRCH6WjdVMFdAM8uGLlYA3OoyJnRqXxfBi49IZs57t
HIPbQcG/QlCHEkxigrfC9Wcz46hN+s4vg1gm9mc3XiwsXtvy5xKH9pe86p09d9nbtYRPQdkPkKhi
La1JFSlWXCEViCroHUec+9rqLyH+PTt9lK1pKYFdSEom0cYabVhGlpXGjscohQtR3sjHg11UIWIQ
LaXixTAv790hzErBOICAqIBj9e3SOXSlh85JgCGX+RJLSJpmNe88A7dHjL8f+xZgtvQdfWe12aUQ
dNnarAnGvEyfy3DJz2E0DLyzhQHctkum72HkhfrOFrm9KdWwlE7QUIXCue611iFYzcn06wAJqOGT
HaX6M63xCSUjx8/E6d0LCcwIXroJGgZgyGohk54czojiJmid4Z8eNf2HOXo/rxbxQXaeOmlYtt/s
jgalktkfxjZI+6Y0D5S+m+9zR+XvfH8yG7uQ0NpXtoXQam/ujTksrSinoBUYBuSXoXajZ0xV/jPy
ugwmUe9BvW+H4wamhm8AswVMtr5A5spCNihbxiCuoh9Tg4mg0LrfHXvwsHSb9yhLt7Hv633/GoNR
F16TOAvZlBrqPFOgV8IBrxZqNc4XqczOPN/+x3IoYh/lgAaB/rH0x702/O1h4LJU1tAaODKeuVXU
6ZVA+8usmTnhaAaXXvun1JdvEXiqY2OPn8paay7v/Jo8akAdFc6FAgNJ5PVV2dt4DZuNL17i1kWF
ZbLOwkiQpCk93rdFf2+C/joalq1kMDrru3pPda2DLF3r4iXJDe2RBE3ClU7k8siD79SHkPthZ8Sb
c65E8IHAqUQQ46p1JTaZeq3CUyIJkI5YnNNUCSEPUWi4/7ZaPNk7Z+PmHWA03m2VNDE5Yunr1aQJ
a4KiUOyZYa4O1tSL361+3gMcbs2J2ACNTA4Wh15t4jdR7ITVp8ktkATjtIw4b836ySs88Szycnxv
kMCEFC2M86601NdPTh7baYm8bho01VQ/g+TJz7M+GjstdLWtr4qYjII2o8rnCHxuCHXc9uFgoyYX
9JRX/qgAjCL7maQUE2URheXfY5lkWo4RQKRHH3oznKqDm7UGHu73D8PWwhLH0uxi+ZAFWS1sLLQw
yiYw9ZQcw+rcG03VnVAdsoeX1Hf6X9gswDOJZ7lHKSuqX/PmM/rdYPeuPZDNlwCtMcmqkpOsSil3
Xp+tWfEiKAAdkRgtietxxnYuZnA2AGpyF7NVWr3ev4lnLEc9TIT1S4OBHaEAR2q3xk+HMtRhdDAY
INCBqoGfRme4ze3npSjmPVnT2+PGJeIb3JYQP5U52/XMfC2aijii4D7MtXVO0JZCBH/x39u1el07
nm7ggOpNWEUoYxL50hkFPdCi8WF02a1MUEQy038g0mIG7xTpzj7cmBc8BCU+TnkVksAqXihqFLyo
jxUB3QrFAxrdUlxkUaFieH/D3zyuTI1GK7LgBA1wjtUPebMFh7QMY7uldtnmcmgOWq0X4oDwXDWf
3KFOokPTqDrH/UFvHjkG5YzxvUhUmebqlDkLWWrSFFEQVZYIEk1oF4FKILo8bfG41N0PTKXMnShz
Y6L0mgx1jVGpvmmTpbRI0gTkb2ClU3KWbW39qPxm/MzLkZ5EiNLMziRvDx07UtlQ0HAFAb1Wq6+9
CmvUkQZFhqmYd/Irt/tHaNH8RytmxMrur+jt7OiF0IGByUFMS854/RmbSrNiB9xcUExCVEfDaLX6
NNYzRkyedHFKTuyi2bNtuP2MkK1BxCiYN3nWWtwo9a3ccQqZB/5ih8/I/SJymM+W/GwQPh5kiofd
YegTfeetuD0bFjIbnHcafURIa/ATOow9Iom0HfxxAZPqp8AzJ7e9vHtFQYSCgyQEpGu3dkpzSuB4
i0sHM3OXn9KMk//ysuy/eZhtAUalhf7l/nir7UKPmJTOpKkEChhplPWJX0BDdsKophfu1PCoq/6d
h9DfKZbunjDzagHVUOxIg/YVsFcMvlbPgQZ4Sqs9Z34pEfT+0iaVQ0V1SXbirq1RaMRgv8Ivpty2
OuRyQbawlPP0olkd9RLen3NqmfnOxl8L+qrJqANNlRhsCmTQ1Rtqh+PUVrE9vyg+T3Y0cSc2zqXf
IkabNJyVE9bI7nR0G3f+L5JGXR2AujgfI5JDMxhRlv2hR5WL16NspnNXFqaBn3QeolCYdDnLj5SL
OEQgwnAtKoDDPo0aipfPVpUK+dINnJBjNRZNfqH7bI0PxmxW8UXLw8L5JCZzdk7+otVPkRUDOWrC
kdTvMFtuFH1MHbeLX7La68qzX8/teIy0VmOlLJK3Rw3YzfxU+k3xNctidzmEbW1O79vjr2sHlJ+o
nwoXR2r1iRZDr9EM9LSXpi+7pzCv/bNe5OkFme7m3BZY3L17j1M0B95DS4Zcf12V0YtMWBjL6S/m
2FhH3aztswI3HvrFTPf2BRfem4BSTc3TDcIdXm2axOuQh87E4MzhgoVwJuWhj0A9LHhnnu5PSC3Q
ehRA43Qb2YKIWa0W0HLjHPmqyXzB9UKgEdtO4WV0O/2MP7Y4GnP/n0x1p7rMAxS6+0NvHC8WUgVY
LuClm7a/KcahSKZ8emnssjiVoox+14zc3dkhqyueZaSsCeaKwh3NEEqR1+8KB0FzJmQaXhB+/MNJ
0HScPO2A2e7PCBGMwxzuZTa307Iw/jRpESoABS3c6wFF2Y9OWwr9JXXK+rFLy6+zVe9R4jYHeVWe
okiiwrrrQfyq62XqNMZLJIHw95EeX7gvlp3NcXujUxs3qOBSYcLjda2XJ/NamoLe+QsgiLC6DPXS
2QfA1dTH0dPeZRNufCqKaJDiUTsDmLuelOvKJsQY1nqZYl//0SOk+2RCi38GsRC9NFDzL1M2pztv
8cYcwcMyLNQVQFZrcSFh692Mbqz1QlIs/rW8Nvy6jAkELyw3mvdF4exFQN2cNksZvdCpWrWL7HHW
kzb1rBckjdBSFHZ2suoYdhmKtKeQptzOCVvFVP87nmrAKS0F6iJqF70JjbPCwU6bgsxLGmbjacKR
+ehOHZLG1dAfUDqefr9/om8/oIqIXy0iaD3SeLweL6kSiINoZbwQC7vDMZzNWj65wivbJ93v3OZD
B08HsH5eZHvevrf3mI3YM88AQSQQ9jXsUmqEeOOi2y9JM1fHcNLCvwFCA5YCJ/UwtdH82YLNeJz0
YU/yaGORFaoUaC4VAFii5vWkUzra0ewhakc/dTzVaSjRN57DA2hT71CWk/Puj0rVhJvaphGhXofV
JkInsKkhwlLtciO8llnLh2zBZNtM8mw4NMM8/Hf/q97eNYyHxiKJMABaUoHrCc7+Elt5IsULq28d
pCzRBfHwcL4/yhriyWZlGChUamL0PW4E9abFytzMES+2sIPSypZTN9R/jbb2ny3xlfcS+SWJve7k
avOnUbcfvXSadhIetT+vH0N+AtQVDimz5d67nim4cQCfRDZBbzl9fHKm0Bm/ZBXJAErGvifTQ42u
AIbpfhaHP3tdR8TY1dD23VmL23NEdkcjhpyLtJYu+vXvWCyjibMkiwK/Cf3D3Pa1Tp++q/9yagi4
dQpz0YqnZq/Icjt9EnWVfFGpJClay3kOrj/RKC2SoHJm5xFyQDefrbqotUMXG86M2LLm/GUas20f
6sWUX0u9sX7e3wW3e41WBoVVUzWieKxXdQrXbTU3GYGnxWjBvXSZnp7tshl3dvTtkaWWpEr/OPOw
4dYYq3RywywHLxyUwtAOYzo+0zvyDv4gnsER7NUKNubElUgllXjAIpdYHVguK9mkkSwC3FfKH5lZ
WmfPT8fH+yv3mo1cb14mBX4SmTesSm/q7jFuCNZiiCpIUm9xjEPD6mWHtqUw+tD3evKzKi1tOfnl
WKOGLbB1GJ8jFDHGk1eirefUGqa3ToHJzhdEqfx/I7ok+kH3gR8f005rqtOs+5H5xI3jpjvcja0l
otrM60vbQLUOrjd8kfZuVfZ+EaR67xxp/oujWyE4f3+Jbp96AE7KfA/CEXjjm2LlhOwkBtRl4GJx
hRWk55zGMHeONTDoy/2hbiZEUQ/0ltJNZnvdMDL7cHHq0g2rQOp+chyHWBw9dMt3mqk39wSjcFbY
U+RA9P9W91UVpn2p52PNgS2SS9OahBLt7GDXHaKgeQAMP1x6x3inLq0SiFJ6FsRL0LWZ5mpDm+aY
OyiZNIF05HLsRA/r1tKn87uXkPyKfBg/PqqW65JlXkxJNmPjEoyhPhxlJyPSzjo53R/lZk8wF3XL
0gnkPUWn+Xrn4U9hJ00yMhcU6R+X2UlfckKbE5Wfvabj7VAIJL3GmvB0ob2tlm1akJ4e/KUOlrFz
Hrreck9D5EBbFPG7HxACIKgn0DOo3ikE3PWsqMRkJmLzTdDrk/En3yZDBQW3unPazFNyaMY+RPZm
Md4b36phsXzCAvAVSbiaoSbT0ojrtglSw4RQJ+f0PIzh8iPM4uLiF7l4J1uJnciAgBYIpcm1born
iWxUJaJsAs3L60cPlPZDnGXy3GfuO9t+r0OxmAr7SceYquH1kk623lt5qzNUotePWoqwYJdY/Tmj
NvQhRXjy9/sb8/YGQVOFYIjKHRkectPX41lunfoiNJsAeLJzrgq7vBS6eCfI9H9nRYWQIwDknxLK
9Sh201tJPvhNgGCidoo8vTjko7NcbGOud+LWzQlRhqRNhvMpZLbroVw9c0a5eE2w2Hr4F0ir8bdO
zsvOHX97JbJsb0ZZfSZaXlEokF4KoInYx8Rx5XQ0U6PF2Qdc67/CHv/pnSH9+gsfC5MUdVfxydaJ
XeOWtg6xuw2WyIueR2UAYmLJ8/4VZLsDYiGPRGNh7fxrWzIUceu0QY8QKUc5xRAqTuZ334hEJGAa
AQETTsASuP5OId4wTeux0bswzY4WYpeB10TTs6v35m/3l23jRsR8mgaa4h3zRKz2OMDFCOLa0gTR
4Edf8nbRnmY9/hDNybATHW2ORE0BOKzC3q5LuQllO7uUboMYs9afvM5LDnqcesc5ob9wf1Ib+1xp
8HPvgpZR8O3r9SOMkeZQpG0gp0gci9ooL0Zkfv6FQahEqmoC3dd1BFtoTu90cdkGusrsZbGMBznr
e4fpJk5+3QmEvootQhFydZ+3A7YvdT+w4TipT02N7UwzY8JEsNY8RUW5Z1i89ZUMBZRRUSzWqupw
v6lXuAlVLb+fmVUSTilx4NyLSykS+akf7Krf2RNbHwrkIGg0JSJCwe56NBOqaVjMSwv926wfkkjD
r9bGvez+l9qe0/+NssaGhT7UNDRW26BLkvZEmb88NinuWlUc/bw/0tZ86CAQxBCYmWAArucDB1Eu
FCbboBXJ8JSOi3WMuik8/8IoZIh8JLbfDeQ5MsoKIUK/DWqk7U6tPv+jF5gc/cIgSiyHbggR+zpS
T9pmFNGYdUFoxJjRjnJ8iGf7/UE6wTMvHx8HhOAN9hflQc/vvaoLAEx4/6Obg+0/WXg7Gg+/MBsI
sIrjxlu+Tmox05POEhYdSrHtshz8bNKcQ1uWzZ506uYOAFb7yimjGaL24pvzI31bQuhKWLZink+k
Bu4Bi8V357Pc2QqyAMgecSzevOtR8t6eksFCWg63PvMc1h32dy5QjHcvGjkaxDElRQWPwViNMoCN
tlsHAbt80I9pmoiTWffvv+EIRsCTKDcP9c/VKNGQOlgW2bAGcEb6zUgS7R+YcObv0SKzp4lL6K/7
s1Lx1FWSTlmJ+dDno9xFVX31uHrlULmTBxh7cWutf6xi2YgvYzz3y0s4zlXzUk5h6FwSF4PnRxrR
Mnp3iE7lkEow2makIECnr5d1LFjyyRrqIGs7SrRxFOk/6xwXmyPsMPEdgaF+7wa8fUXIehhRCRiz
Z9YBheWnuP3NFseMCKY/lqWwigs4huUBdz5oy65RFHvl4Nsxle6VAm1TuSFSWp0ErYcomgKTC6JZ
G+OTr+WN82e+mEP0VVitMP+qszTaKWKov/P6216PqX7Tm9MXdeMwUfOVgew142NGcezkxIX8PmfE
oPe30e1BV9cJVz0dd+Xmu/qKnrd0lkDjMYCxJU5TC4o6b6J654HcWkS2KqYj1Mqo+awmlAy6HLSu
6YPZzL4VVtcfljT92C/GU59We8Ht1uopdy163NCPkfO8Xr2q0peMkm4fYJXZPSMo9jfI5vnBW/Cy
vr94NyOp24sdDQeBthZPzPVIwqTyV8tJBl5Vi1OKWiiEJLM7JMvc7gx18524t3iRQUtbhDM33Iti
bqrEwRo4CEtUv7LU70+prPcO2MaEiAIBgAOzUujp1YXcNdOgJ0Y5oHySNMYhksm/UxYWeGTbOFa/
e/GojjsAFjjLNDpXe8LCZLkZPWMAhORUsNRruKo48vl6fWzw3t2b2s19+YqoBx1HNqLuj9WuIG6y
266wxsDwRp6BHqhheUTb32kfMce0aRvPHbaOtOqGbw0pX78TiNwuLYGoUuPkHaLYdYMdnfEa4BNr
gZPnyXmg1HLs9LB/GBd7T2/hJnOlQszGhKjH2abvugq2ATctcTMWJihfbJJ14iyyEy+9YAVnBUbe
un/nZpi8t/tJw4y7mTdJST+TOl+fBS+aGjq5rRv0HtyIBzpAkf2AJruObdgg5j3lpdvzQNUV+WX2
Dt0yeqDXw01jP2SRrDzIzYN2lLHuHDRj93a8/WjKooEmPBw5zt46bREm+ma+mS5BHkMtP7WeZHe6
svNKvGsRDts55Op4Xd37CMPSt6IZB6VAYbSvJ1XrqfLbmc0A60PrFFdAnpzZay+GPWm42DXGsesT
+skUgR+7xth7C272DaKDr/rZNAO5ZdbyNk4MhqPo3SVA5K2NLt7YMkRndjL/QJurtbFGxlMX41zc
MS73L4Ob08nQgEbAplB7Jo0yr2du6TEOwWGlo1Lu1fUlHcxYv/h1HBtnTuownXh2be9ox1O+nGvR
We8U21GIKZB0rD64a2VhtkoYG4coqtIHK0gXzFDtzPd+02NiqXjs9C+4Se81WW4+NbAzMDnkCvyX
TujqppV94SfL4thwpET7aIgwc57sys5pU/JGnrMywUd2bFygEZY0MOK0yJT/H2fn1SO3EW3rX0SA
ObySHSZIw56xgq0XwrJl5hyK5K8/H+de4KjJRhNzXgwBglxdxQp7r732Wtrx/qpvDtHyIxYTw6Vb
yyI0vl51CZZEPmWpAcCA8A5XUvY0F4a6U1vYHCJaAJCPJl8BY1WhZV6PkrfVbA824mgiUsonMVnp
oQL3P/TGru3lzaGWcivUeS5ZZ3WAqJSQtCh28GI4nT6dOszOci/ECXf29B49WPej67eYBkEZ5hV7
70O/npml1VY+Dp31MjpV6JohUst1HFc7Sd8meFrE7Uj2YJaComyksSvVodiU2tbLAE7nW3aj/mNB
ZHmsBF6ITl7IP+7ParuIbAqyZXiXLCQf7npW2SBpc9fbzks02SltKMgheBR0s1cT2bWP3ni8ToDu
S7V+6eVfe5E0qpHhOt0GL/TSF6isS1NzkKqmOsqtbuBejUk5VEnJztWjIkVmhvi9Pu+s7435Unyi
4rnIvi/Fm+v5JpVhU09h05Rovj+USt8f4ry0j4PVTztQ/Hvv+NUNrxH9glnzOlN2hhN9PZapZUu3
hUj9JlDqzo1wcK/OCR9e81O57pujGXPhHnD3xTOlIVLoTnLTNPq5GqZJeuBGzMgFjLClE0MsdtWJ
FiXTVzReiuYkJbEIXLXozPS5mbVmgLfpGP81bW2UbmkMyiRoI8+HwTXrChHqKHW0/lszxTqjIIje
HJI+67vDlCUlAk0Tp0l307ChrZIuryL4kup6IB7ktLRDt+FCkVyhmO15AqAOPGSFdO2c6t3oK3ln
itfAMYPgMemhy31ShFQ3n5WwbppD61ToaYxFrGuPhWqUCabXepdDoMv0/Dv9bdN8avQmGL0pmcf8
S2/RnHtuQjkMj4natfNBNsiLXDszx7/RdykST9Y4EMc4zxEIrBIad492Ho62K+xZq1/TVh0wqm9M
Q3pAVTgYPM6ZCE+sq6wf5xS5nte+oHTXuso0CeckY+jafI/wf7cTNyMb05AQqetO9xtJ1BgNysrw
NRkaO/8xqn2fX6S4AQcOqzANvow1fk6Dh1d8FDzZWlz0l2BU5enN0cp2gpMSK+HjLBqlcivkqaoz
BCeD+JfI03yFOGuXD/fP8/aW//9GjARmoJNrIdfBirlgSq3yI0Thjy2mV26lhu3xo6PQaU+3HlgA
mgKEZtc7OzfavMr6TPgk4v1rlevDMYnUvSrTNkShukTOpdEiu2hCrEYJNL2dBmm54M1MPWBlVH5p
ZNR3j0Uv4aujt4VjAConw58fnR3YOGuHpBZ7Q1s3zqEBETcYHSW+VCdi9JJJ6G5k12axkyVs73oq
C8i1IlFPpY4S7/Uq1mWqyz2vli/SjkM2lGr2X0ZD8Dd2PzyiJlOMaufDLf/L6yuJIZkR0wO6hJ1+
PaQWqViN1lrqS+lcqie1rYPsWNASPHxCF2K2P7wbSXOQhGSTvPN1V69LXALS2DLiCDny1cdsmJRT
kH+0551wjjo/LJklpOQPzirmKEYRznQ7Bi+ppnfnCm7kW9nPw4OM5t0RP2j4fB/dIAzIB1sUQ5ZK
wCp+VPVET3CFCV5om1PPToJ/BW5QH7SMW6ZFOyUsDV6rd+mt62+VA0EVphknviN03dfmyPQsKbR2
PtF2E1IMAvyn0QMmA8nP9SiQ1VuMEPPUJz/Vfoi6nr9FGq4sWmXnJ0muip3U0d7sQOAuKuLsC4q5
iAZfj1eMyoxy21D5pciMZ4UQfzgE+CF8p1oVPTFT+TOXwvCrHZVxB2m7NfRSgmCvLJz1NYKTZmE+
NoNe+wXduMNDVWQI6iJIMmNYNGlWeZ4QLemehEIj3XmmUrbTBbC9m6mLIsmEIxTUA9o9r6eeheoM
amAKX1eL6Qmt68DNAWZ2PuitURC3X9KrZZA1pTVIAfFNIxv9d3pnnUvxr7Gq5j2ppO1NAubAVULI
yBFArvx6MgWUMTqChtFPmuI5CiTLS7swwTqHppr7p+3dpvj60lqo3WTkpC6wg9dozhzrtdZoyeTj
OTkXMPHD6K02p77zrGxWi8Ogitm+VG3YyEfiD6O+jKnZKa6gVUX8HeYS+Fkt5iJ0E6OX7KMRWOKT
IULJ+NeJMIP58B2LMh9dPeZioMDvXV16kpWFClHP5BMALUhkJj+MStf7tkU0c39ptocX/T/iS84S
u5pCxPVHCDV56Gfa6nwi2qFxW/qGH4pIDP+WlF+/SKZo2tP9EW98do4fjHf6rxfW9gpu0oK0EamR
zP6Q9sMT7Yq5N4EvHuzZUnbW8cZGdsgil958ZHZg0FxPLmhSKdS7NPflSVYeunCOPBpe050l3AYZ
BBhcsSjfg4SSel2PYsWyNks00/p9PfQPaqJX3+iYNI4SuKDroGZ5yPp+2imn3JoaFOxFMh25ok3q
uijCh6PTMWhFI34VF7mngpHuHZwbH4sbB0QL4RTe+nUgEzZDn0hJUfhxBZzgUMg4w0UqPCFr6UWf
5upHjxBA7tI0Js5BI55GWRc/9CTMnjJ8Gp+pnjfHsITmZur5nrrFZg0AKxdx5YUzQjPeu8ji73UP
J57UyeoVf8gLQALDbl1ZstTH+/t1O8oCoUMNhd0DZrk+IVTlaDALcYyPJji7c5wqRxve/c5WXStV
cvQWLzEI/YBJCxN1tYsSct4yVbv+JVPzyXQdncD1FxIPffspnI1a/lz0pLQPlKQnWvJmy67OmWTP
9lMdFqHqBX2SdEd8o+fRHU0xAJ/MU74n7LbZDouqEs8ouxzQEfbn9VY3FYqEfdP0L6qk1m4Sa/Ds
EPVxJTVVd7bedtmXNgMgNrj/YMVrLBUWAQkYfdwvVFIab7Ci8qwlqXP46MddjiwjLIMsYjbXE8oQ
G8ZluR5eRr2FY+Ko0Rn0NP9otLd0GC+8HJjGwIXvz9NvG1XW01aBSy+/zJKpPJVDmh/kfpJ2ttDm
Kn8fhW4QcELcKddc5pqeNnjyDaOQ47h9YvzstfmhrDGeMYNwz7B1uxUAsdgI1CeWIt0apjNEQvKZ
aQpYtxPErpbSDmK0dQjSnWnf73+lm2MttfLFlwpbk9XZKIOWFk7kLl+kIkFdvIl0r5R4NxwTwPf+
UNttx7QWSx1Uy6CxrlvP8cvLekQYlBfRhaanyGFwiOd6r0q8eTL4VHB/aSBGgYRLfPXqzmkmOnVm
8fCUKw+iLybwmV76o9No3Wm0sjopZrzXBHZzaiC38pIobpPh0bSjFuhQeZmnqT1pBZhglPZ7EN3N
UQgp6CGB38w7f32ilL4L26jUlZdIM3Ovb4v6WevDPWOL26NAoUGcfGnaWOHhZjdOYw2fE1+rzvCC
JKkfJand67C6OQp93txCNFBs2JWpESHROdnsu8ZCvz/hXq47aY8KcnMz0L+1tL6QUa/JiPmUFuZA
svGCi9TsqXnsm3LwBZf0L0lZfR6K4GNWnbw0bL7/HW8N40dyYuCPwxdKqu5HEWJ10jthdTCKfo8N
vqlaLCPBE6DmTWK4seZpkU/u9UlSXjSBGeeg2g9xWDxYEUIgWj1/refyR9AHr/g9fFBB4n2OrCad
sMAHVDWXL/vbjdtmjdElMfsDIYTgrPbDBMfYKR4yUsaPxrNMcqFXQa4hvQAAvx4q7dgW88wmiXpH
9TDKtt3S0UAjRbeXx9zaj1y4EMF5RohIVvegDODcUq5VsfV0cCV0cunJpIv6fP8KvHXbmmTWCw2O
bH5NTYpHvTemplZfmsCyj9jw/AqgRxzsMN0rsq8N1fhMMIIAtqnrQimhaHG9djRztFXQl/NLoaUR
+qUj3KOpUr2stIqzwM7C7+do/NwPynCqlC44gXdWD0UXCmBQa09Jabu8kMSJI5HjIBqjSev61+SF
Nhn6rM8voxFOXpE5iG3PhfbhwIZEFA7WwtmhfrtWnKb204TIjKovBct6CLvhhzHWe/IE26lwLbIf
Ed2hgLBRwaTkmwLKaNNLKFXSSQkHfNDsTt/ZKZuIA+kSuBiUu5eGcx7n6wULgqhXIieyXuLa/DTZ
xueBVk43Qr6L8vPeZtlMyaDagiw1HZJwgqBkXA/mjMiJDklrvCCppR9ErmN7k2t7kpu3RqGtcqEY
Ut3hG12PAvF3SJxxMF6MxqhdUx2ck572e/3RN0cBtKVvFToCDI/rUWy7gYxDn8ALbe4xTcOShsN9
GPxx/yDfGGXRplgeSWQBKJhdj1JBu9BnmkRfQq2cDxjBK8ehk8bD/VE21wUlOXphkOld+NqbEHqc
nK4dpcRGIavt/qgzqkaxlnb/oIvS7xydW0Oh7USDJp9noWheT8iOEXRu+CEveT8Ubjmrw9nSKTLG
TtJ8tArNrCA0LQ6oxERkv9dDAZtmKEnlVBqlNDrgv4r2iIw+eZvPe7SwG58Jw6OlK5T6OttuNVRc
ll0utRQ1QxnD1z5Q+s+K3U0fffWXCdE9RF8AiQ6V2usJNRF4X6zFTMjR/4qxhX7UegfZAXv8KHq4
CDfATMJCjlgTgYPrgYoOHZc4zENfQ23oaFfqPyWidB/NqAgoeP94PhZRqk3q39dhDG6hgDmL4g0j
xeirhKjd2/2dvfkwHBDwKYXczaJCta42U9np4yGdC3+QKeI0LSLGliqJnU1NTyErcoVOktRQcyAN
BZrcNpPJBWGhavb2i2iaqTxUqh1eaiz3Rq+n7KfD2FZLy2dB6uwQTakIv8VTOdqvFnaX6lOIfpb4
nsVyWhynokYnziQSrjzqpepL1aRD8F0RoprdSOuo5ZaKNBiumgym9lgZkt24eB7QdeN2Zjvi/Yx8
cnHGwzVtD7kzTZlb2nIoHVTsfkYvNQnuT0GXtaarqInQj6U8Cu2UO6KrT47SivwcYvQ4PvWDbdZn
xwryU4wymjW5VIpG9W3Ky1n8CW+PWrFZj/ZTmEZ6/YCerBM9Cict/8u4Tn4Ri2vKaRaJHX5yikiP
T4tWft+5oz7L8UFUUHPexpEU5DVI9Sg6T0JpgJukeGo+qcI2cG4AYMbxVimy0dXawPlR5j1nl1jb
kVEvwMzCjcsi/8OM4LJ6Y6WrqVuie1x8IioZm1OtJ/ObnLXWX6kispJfm1XRYZwl/Yetg4Mc7amY
1T/MQTO6hxhvX9Wji01SXYQuanSaraAy1aMJGaP6t8379BXSi6KgaEIUeSo6A9ffvMEMzE8UJNue
pqYS4jy2OEed0oQO94eARBctCzTehlcRK8NfEoA1tB+edSPznEgK9F8gqaHsmfOYTf/hOWepXoKr
SucVY161XmYmgfU2Ey06p3rQq8Er8mEezoZSGMlDZ1ojygJ5OQnpM687rZl6o4eXkiWKfzqWCNKj
DAAYnWo71f6MjELXPPoUs+roiDS3XuV0ymhcH4LoLRSSk3mV2VYSClJyXR8GKxEyG6Mf1IMYowhb
VNrQ9ec0HVLlKRfBFJPzTk5y6Wi4nh70pkhnl48hwShordr2crQKJg/eQhL9N09hZ3tO2OT/BGFb
vJkhBmquQdjYelUokrd+0kb5Szb32udJHjNMnNlpioO0mikn3lQYUnnAGbacH7tOzjscGMB6Xo1Z
z5JDF+lS7Ct6JiXnhDQ5PEN4MaPjLJW2epyirodgsnyG73WltOoJrEM1PDlJRHUay6SSz9BdetVT
UiuqXWr3znimPJRMbhRn8w/0CM1hcS/hPLl6HejZIUYy58egYLx0aKF3VC76A6N6sLVaMQ4V7vbG
sela2fylKHUue5HWqClUE0e91JocmxdFLtsydWkua/9MObeKZxppqEKEy5TuVLa6/M/9q3Dz8pog
SosqPq3KcEXXgIUiZCEyqWz8EAjr1DlV/GDEkvqt6ZD0vT/UjVt3YTDBC0UzHqfsVZyH84gRqW3b
+EbVmQ/RIHJPGxTtcH+UTei6hERLjYs+b67ddSWt6Ch7YYDd+DV50BOM9oaOQ7IcqOcnhM//vT/a
dk6QlsAwWTnicSK+6zexlpxAzkTS+04pJvTIzNKVQ7k+3h9liyEv6A4am3QbLoIPa1YiTWRWH/Kp
/EnKC+EqUoFpUF2FNNcGiaL2bmprdnRs07zP/1WcadGuTKUAGlEqyvZTkaXleMpqmmU/p1Zm9C4u
1sGHKxfQPqhK001K0rywV6/XAsGFgELM0PmpM9jGIRdCfjZGZ/yg4Tq9W/SgUx/gDac+DVh9PY7a
auNU0WGHPCdNpFUaDbkLNTT5SgVHP47woE6h2RfhzsbalIhRHYXaj/Y7BBde89X0sjgag06QE9XW
EDxa1s9EEXi3hS2tx2kBVSLqTFdteunD3VEwM2mCh1WARDQqSKv5hjJiVXNlmi9FpYxnfTGrQ/Hp
j/tbbDs74mEggffkyICfeb2ojTZr+aKV9qLZgXQyJV17TqiCHozK1k9Zqj5nMZI5Tiu0D0eVROIk
5eh9Es8QYV4PrPU1D6HWOS+iZv1CuG7PLVZ0O1H/5lZAhw7og1xpMd/beCyS/dW1MCXnpemD5NVJ
reSk6JX0vYsgQKHOMH+9v5zba5UDC4zOc7IwJ9Y9mkrFIYsCR/jcvjJPfZMcEuJHN+rHPd/YG0OR
4FFdIvrnHlqXXcOQdYtGufdzYxoO6NKlX1HN1J6rUup3apM3hwJhhrVIxZBW/+tvJUX15IhI7/0m
DkfL47gB6Rhh2BNgyU1tnu4v4tpMjZcCHJ3i3GIUQ/KhL7/nN7BvqrJOVidL+B03Wu7TuilhjzVn
BoqQNtZuXtvzzx4Lo7FUt9QGuf5q63j2wm6sEgv5byUOH3BEp2IilCjew2I24T0/D9I2txFX8mI3
e/3zbCF1Hbz8wbckJfY0kRDsUUb7FKsOJSejpj1zlPYqDDdeHABJuoBoOQdYU5cf9duaRBoqHxOF
V59rqo9cHG+MS8Ca7Kz99lMv7xo7amlj3GbkU4buZprPo6/2lIQ9TSpnHxtWJz7006yHO6HBjdH+
X9eLtdCNN3DhlMezAnY2+zRITg9x3ENiDeL4E71AP+/vqe03WzolgVmXbBlRqtU955QY2+ZTMPq8
3NIrWo2h8Qhmrh6K3NbyE3Iw9eRlqWgi78MDU2wHReYZf9ezvf5umRVCOYGp6gM/VAcgdcmNFEkc
etkpfaWuswexBMH3B91ce0iAEw6hUskDwn+Xv/9ts1gzotzlEE5+kU3OWzzM4XMhGQ5yffHwqc1T
FOXvD3jjQwJOktVyReDzulZPVfS+JZ0qGJDF/xxaCZomaIJ/DYIuPt8fansQeDbAKfmQYP3Ouk5p
FoGizVY++a1sR89qkqJCmMd7Tgm3VpB3iX5h1Ey3UFupa6FCSjP5ehBN3ywjbg+hYmRnuU+CQ49C
9g4R7MYCYh+JhpjKSWCnrp7DbjZbZCQK2Vcyx8STteqJWjGzS5pxzzjnxgIyFDI3i576wii83hxY
8Qxl3Nayr4UiOCJprj/oWvJhRBT0g9MGVEnNkLtyNSEtz7KoQPDaN0SnP6bCmT4DgOzpPNyYCxp/
4K1cxDCD1tVdUbQt5elG8VsLtkSadSOdpWN+uL/l3p3QrgAdJrOguwjAcvFTPLxeMmHFoWRbgewP
1Ay1Q1BpkOdK0ApEBMtR/imNNpT2DlLy69REtXOC+t+GIVBLJTkPUyOrqacGzvhtssZp/lsVRWYd
C9nqDQ97UGH7jVrImSebUKaf0qBp/rGC2Oyeyjoe7K8AZpWMtlhMpVIzoig5TdEgfdAenkeX6sVi
0wybjuVcMyc61NmyoagVX89j64XcBl3/tIoXVqKifL+/oDdO19LsyBEmLwQKW22Oscm5RBJZ8bNS
pm9bMSDNuvTWaReA4qY9Nlmimjuh4Har8CZSWAZCWjzo1lVSu0O+bBwLfGOkVD2rdgyPadbbna2y
/PLrnQKaTRs1y7i066qrmaWqMhQpIg2+Y5bDz8xohxMbV3srZsCgaWzM7zq+3o/KJOs7VNbtDUJ+
BJGURBsdCu6R6z3aBxqUoYg9iohG9SlrJuVbn0LYFRPI3/3Pd2MpGYo6MEAq7U9rOiMPTie1JUMF
WiY+a2yVp1jtrcf7o2yfbCKChTdJwElyudatsjo0q7GB13zQ0uZQGMI45WNhfx7VJvwjjc3sXwfv
+NP9QbdTQ5EbVTU4rHR+0spwvYooLWdNWaiaTxXG8cwmjb/ZTmR8OKBemFB8JSThKaOvHdKmKtGn
EusoH1PH+BPOvBx1W5ifzdra4/5utwWwC6RTLkmCav58PaF8tJxKogjqO3L0s5md7lHuq+kkonav
nnfjlkSNjgYQ6lPIFXJhXg8VmaCyeq0ZPuz1VMLTmAa/5JgmCD89Kjp+j4dYFxXdR5gqKU9mNM/t
oTbr0ped2m6OajxW0/c4Hh2USgd9qXCNupw8hNYQX+opDafD1Ej1v3g+h/GrBU8kfFCR2MiPZiHH
ES1KNobPSp/HjgtnpQ5of8raaS/UWRbs+oRzwOnDQyOOPQDYdD1L9NmLQNil5jdt/F/Z1Zpn6f1j
FdAApMbt39MQPU5pg6eZtBPC3tiaCymfVJaQZCGEXQ9sZu0sgIpVX3NK89OsS9LfmdEoOwfgnYe3
mh+Vdh4BNFkYZw3XDSiyNLPdGD4tUbYHaG68ZLbZH8Kk614Vq219GRXf82T0pTdOorpgOxAfSrPb
84nb7tzFtpg3naCScqSy3A+/BbEkcX2MDIHtW9hOuKCVkteMdQnkPafHj576pfNvOYw8gIva1vVQ
nVmGeUAtzdclOz5qmFtQSqCecH+UGxOCUkzOCICFYceaezvNaVVJdmYQEgEc50Ycngd1xhE7Yu/c
H2r7DFlLFZ/AdcHlNvVoxN1Sp69aw1dCSzpMYd99NZV08MLGBgVU7IiOwFGZksOoZdVOO8d2nzI2
lTwubnYrsOz1YopMrmJZZewkjp3DjIMEyY4aH+7P8OZi4mdA4y11O7Sqr0exhgzHmnYw/Hiu+nOI
ae+niETshBn9Xi6wPfFMyFqI4ItVA8yx66HqRhqxVJUNf4KSiXYob8SbE+ft94hte0g1Lf83a5L+
zwCkLXTD0HT2FExvTXYx6GXXUBvdvBd6rEcDe8fwKzod/hilaPiM1mL43cyNPcTsxvnnyUWsjw0K
E3vjVVI2OlIVgWr6CPoM1kMwD5LlprXp0B1pJYnllU4kvpVt3OQEr2M2nGWnjevPZqPgOFVDyCp2
Mr5b60/AzCtGBr+AQ9frr6eThQJoY/p62E7g7FlOrXL6UrX1US9Nw20D5WfrhCelzD4s9AtXnjYo
aCMKMBTM/OuhZyxPxOJQ4xM6294QywGM9LA5x03X78zy1jdedFd4Q1l+ugCuh2opnABSRpY/FKPq
wmnCNKUz0ShJA/3t/tnZ0rSYFsI1bCgiENCe1VidwJO9DoXFfuoG6UBnnPiVZDUqjbmUz69CaafJ
teY+8yeRxuOBLtsgPXVl17+1SW6OZy1Voz2kZBn0+uFZUnoCL1AEIMQ1j2oowq6ty8j2hdzoL+WQ
D59H2GRf7s/9xijkOAg4ooe6WEStvqgZhxU9JL3jW6If4ZwUbfljMMxp5wK+8TWXPgYaociy+Vgr
2pFZRlY/S7nNi5Kn0I6m6U0YijgpkanvzGgJOFbrxjW4LBkxMkLKq3fSSvTZ6gfZ9jO7G74ORhQ8
Q6+j5mllsivrQf/twyuIkA10YNpHoGToq5u3kMpaBdOyfdMKMrfqMhr17G7PEP3WAr4X84DSl3d5
tYD90GqhY6eOn+ZFfwzsvveU0soR5JX37K1ubIn3jjVIQYu02Fpz1TBCK7TqzPHbsZ4OoqsqD8W7
PZmBW6Msbgvw+Fg1tLCuz3fUNOPYg/74Rof3SYe43iEB5nn48Meh3oHc9cKRpQ6xuitHJSqoXKbh
hVfROBel6F1ZC/aaW27MBTIVu4D9xv2xDs1M9ISR2UASqhJa5vWxlT6m3JB7mNgmiuGcvov8UjYm
OFsbpNqJUKwcS92Lntv9fJi4tOavStoW4GLdKNlYSeF9dqBfu1K8ulVlenvNDmZ3Ntp6+4qKuTq+
YZoJYwFgoMk8gnPctxeZCSlxDa65v2IZ0RW3xsPWOWD35PDntC+khywArPps26KEBSFbBXWV2DDy
rw1CJpeOuyXGcNfsZNfpBTJcqCtM2c8Sx87mc2khqeAqYZi9zWNs4BUkDV2VuNShApyXagRmnqsm
gEijhVKMwgJ+no6bqkbyj0jxF32LE6MrHxq1VI2jjrKReB7RtLJcWQEp/ks0cjyjWaVM5rOkx4rl
x05W1o8xRgoBbSgCZalCnRxKd3M7Ty5uGEPlSkiUps0hhC+o/1Q6vHh+fXDjERrRcEiJlCIinRCr
tGjQGpjY5Ge+qubdqWtptshDWNMfHMWCwPwO43O1blW8BgINNEkm2+8JMw6mloeHLkes/v4omxt1
GYX2IfrwljBoHfC1kqSoNF7Zvl32ycXEFMnNh1B/zrRxPAYia/+8P97mOC3K/gZ1XuAbFnH9WDh6
7ZT8reInfVyeahVh3KjRjQ/PaulqJJQF3QBAN1cXkEFriIy8heo3odUcSiupTvS9Sc9GNUqPhlrv
aTVsV5FMddGEgIOt8LQvp/v3/C2Rpd5sWs3H5Um/4LLnRG4EI/xbGGhS6Mo9ttH313GZwdVLCOgG
NXrRTljovmsIbGqdrkq1gUCxyXPrYFhV/UsXU1SdzYJL/lwb0micsHYYzR1A511UcDU0zT/wZmFP
LwD+6lGE6Lc43zmOn7djP71Uo5P9k1pF+mdjiTQ8Wana/8DUiHphlo7hiI6kg4ZL7wT9r6rLW+nR
yTCocjUzk5wDe9KG0qfB9/gamXarnklLm/kQx7pFq2Y9dtVfmpWHyNX1yWR4Vdr08bEEU2oOfWyU
3R9OYJr/BepgfaeFVRvceEIH0ZUhCf49tBSIT/cX/v01Xk0fuiJ1NbpCSPrWesuKpEy9ifSIj25A
5dZU9fzEEYbuJpNj/NSG6VthD4cJ9f5/mnJo/9Ibs9p7LdYff4EJiRxBlaCTEz9eb7cmgmuFvIPj
S0kan0XXKA3VaTVMvalL0x2wdfMy2cRboIOLCP3Sb7363IHQuqJtWsd3QliGgtTMpUf2hznmultI
9bko1NfQ5qm5v86bi8IGDoELBB5Kcm9u5thYuWykcXIRcdn/KaQyc1EzVr/dH2UTei2j0DOhQD3i
Il/Du0Y9Y+uVFsmlHaT0bOWK/KkY5/QExLWXX23uCBJ3BgIqADIATlvfEY5oc2TWAF4yBzcJc/xr
TEPLC2jJ7/oh2rkfthOjy3UBt3hBVEQXVqOFUTGWYVWFl0YMlQeCQKU5q7QXJe8/bEkI/AE/G4Cc
SYEqqde7MR9HVPLwsLgkY0mRp27y05AhGnP/S233A7NARBFwAjSSrPF6FAmwrlSLmjeqCTKPuCN6
LJPQOd8f5cayLRkTjwd1bODqFfBYR1ZppSJKWbZUCw9V6VQ/7Jl2Xjdpi0g+3B9tc4lTNOENZEYW
GsFUNK7nZASxMHPBuysb4ewaOcpqTi3901TDs5QM5Rka5p7u4o0J8kZB1UaWZnkbV0P23BXmnHbp
BZp79RgYHaWvqZMyTlcXDH/dn9+Nb+Ys1RMe4qUT8Z08/tuzGFljqMthhWhU2YafHcSpvyR6Xh4/
PgrFV5X3d1FxWa8iGEkkdZKVX2ZlhiaXS9IRdY5y51vdmstSfkW3kmMFJn39raIwUQqEC/KL2tvB
if4U8+8wMpIfH50L2jA6NKlFiBwoeDWK5FRpmBgBK1bpcIkRxHPDod4zwtxe6Yxi8FFoFkPOcn1i
Z0ue1bItikuZafM5p6vr6EzpfEJwqnvUJXV0a/TDn7s6N/doMNstry16BFxIZCRLQ8f1MgZCqSAd
R/mlVKxBvKlNbiYv9Mao46UhlSy+TGrV/zSrwEg+LPT+7sigoaJC1RCEa/lpv+3GtspaJRFtecki
U9heWTkY0WGy+/EjRvWcohBBC18QAaPrcbJ4CqzZDstLMKDXAsU+94wc8TMnM60PX4qL5ALvFy8X
uq3rKFBL8hLadldeimruT6Aj5qVMunIn4tvipIuyAy1SSN0QV8CzuZ5R3CZaL0lZeRmSVDyYqZ6e
IksKzuRi8VEVlXnIc3ip4OO2N2I8dRxsob8U3Hk71/P2DaVrn6NOXXupYKx3z4Q+KzilVV4qrHbO
oi5MNxdRcdSkJjgoKXW0Dx9HtLv4hKDRtGqv8f081I2xapLqUjdDeYB8+FrgffF/mBQ5Le/1ogiy
qcMWaqZndt5XFzpiQm/WnMQrnICWUjWojvkstw/3J3XjCNIlCK+Y/AGO4zpZIaeYm6mxqgsnRfN4
nbRjTHX75GSQHO0ZZAGeavj3/UG31yfyEYQ/5EiQLwDxrrcQ13aAyOIiThSojhcghml4KqGlvfPF
buwQkC0QbJq4cGha0y0UaMOjMcn1pewK+b/YLMq3PDWLby0Gf0e1ij9MTaVTjBYnnlIITejmrcIS
W22EoQm7ukBX154WSe1TJkb7IJt7WOSmNMBIXCvAkdxeBKyrOLxpanifITMDhdGObZjVg0caQndS
rabomMRZLn81Jxq3nSHqHtm15Z/3v+GNjQOYTJMXVDQu0DWs1/ZqPcxz0l644krtyHXdqEdNEX3+
5JRKVT8ibSC9FaVslDv5/Hv78lXStVBnKJDydiwR4FpBPYriBE5Qb1yyGh8Ni/fJqBBRRfygCp/Q
/6zjR6eCGPUpQuC8+a+yxtk6yyJP2j8Ka6btzE1Lczb/U8y2rJ9xaHemczeqdbv09MjF4/2FWm9C
WgPYCnyjhV+x5E7Xm70XtB4Ms5JdBqtoD8OcPoVScCn08Du144/iRMtgEHAAcZY0baOzqiplr1hz
UlyislVwfM0GPFjlj2YvjIJ0M5fUQmUiVVpNqc0qtcuLrrngXmh6hiE5Z7baV8OpSg+mRLfz5Kw3
+zIcjD0SbBILanTLCv/2Vlc6zE3bntpLXEnWudN5YjJnUI50VA2esMfs3E7CPjaNGXrqVEc7t8j6
tmJ4+tmIkYiOeMbXojfDUCvp3FbdJRqCALiVhocmkIfT/W2yHYVz/K70wK3Ilby6O8wW+V9tDvsL
KjX255pmsfxhzGuxFyC/l0V+Pz0qre4YROB5sZRUzXWYYLaZVDh9Ly7gNrjoqFoy2ufWmeUn9Gbn
4pTZc/KXbki18ho1CE7MB9qXkI+FGdChlWTLfVsDLai0+GZVGH9JBk2ez/S1JaNnDwKJmWlAbYYW
SydJ3D417fn8P5R913LkSrLkr4zNO2ahxbU785CQJVACRf0CI5skkAmR0Orr18E7u9ssHuvaGTs2
ffpQQFRmZISHh3sSF/pbZojFHY0BGpCiSRmcls3EepqhBYsxH1G4V/RWZ/9hToSHBWqAsheErdV3
8KqbomQY9ZvqcjpxS3iRBzX1U870Gzv8x7jSehUTURASArgUtvn3BarUiWwWtJoBmQ6S5DaT1qmk
BultdhahhOqTNU2Aq4Sps6DWm0xJecoV7H6faYnZevC5ZhBkaYDykQnaNoKDRpMy/oeV0eq9gJWM
bYvGLkCUq2Kvqs0RaNxSnQbLRK5dSMZBKHo07r/W8f/6Nf1X8sFRBIBsX7b/+m/8/RevZkw+pN3V
X/8VUqBZLf/s/nv9sf/7bd9/6F/H6qO8dM3HRxe+Vtff+e0H8fv/fX3ntXv99he37Gg3n/uPZo4+
2j7vvi6CO12/8//3i3/7+Potd3P18c+//+I9Qhd+W4Kp2b//+0ub93/+HZyS37b0+vv//cXDa4Gf
27Q8//hb+Nq06Wue//jBj9e2w+8wpH+AXQdCA3be6taN0Dl+fH1FF/+xclYQvjFbhzQTR3rJMXaI
H1L/AStrdFURAREIv8YFWt6vX1L/sX6eSOCg2oczGJICf/8/L+DbR/X/Prq/ldBl5rTs2n/+/eqo
Qq2J2X3gHMgFcS0Eve/reJSKvBhFWkTNJDa2VEtkEc3LMOoKgVm2eSPVXSPab4Ho62rAvlYNfm1l
z1/tGp0l45QLVRHBtS7zirO8JMdRYRhs6UKupJQgD6fBbx/Jv5/49yf8i2uiYwxmEF4xAKRrunnB
4lTuiymLhtk4TtTiwdRNftVSVxy44VM521HrFiX8L17rFx4GHAk54Y/XOuiD1XMpzyN50ZZg6MxN
N1mPnWBiyEy/JRUJB+7r9woFHyTWyLDX94qRme+fIsS6SpPloh6h5Tp4mExUqGNm7+JEpCmBMOY7
BXekLJ/65CIxtF4OZndUykCD1XVsi4kjd/YivVoLWRn/6buZvJv8fqqhC34Sh003fCrqxmQuBNO7
1MvZndoe9XSXgzOnuXSwjdRuCt9snxf4DZdJRabGlu/6ZtOmjrpnZ566s/I+8zt1uKQlVNeOi/EM
u4el8k3Tj7VIMaAccBbVyNQYaaUEKa0MqPnciYIPCYveCKg/yYGQwGEFPT8lMuON4htbBYhZWhAo
DFgPy6ueOoXW2VO+pc/qY/YmV3YmnBbtVy4UIdUrG8T1mp9G0EHV4sMUn2fzopmvNZCGeehJWZ3l
+g3MEKflMK2XP4b4BaxbmNiTpPdaZTPwErqBOfSfnuLlHJcO9ATEEd3VfsATI9jPTwbLiaQ8CnTX
TFtdX0i+VMSSdmKFKU7SnkoKcjxYoTZPEjuxPKwFyFc12U6NHWN87gVbV31IFlC+QfvjzxvhunMB
nAcUR+g1QA7zq+t3dTLCT71JitHSo5EWta3rsQoV8Tl2QNBe85tY9cyWKvtyrIEJCvUd79RbzPsf
+2ItOhEG0EpH7+RHyjMbHRoUs65GnfnazV1qd2MLI+xqtIiMRPBGGvdXVwPGucrmol2LAv77ttAE
aFJygLdR3lv3cVqlxNB7MB4Gtp+atLtxtR+BBmjulyYeUFWM0F6bScSjMQi9MuV3E+THCXIQR+2M
e6OKN91Y7HSL3s9NeSvb+eIffAupuCrQSFRGSNDRJr464+c4gRlBZmR3zaw9d0aQFhijsLpYJNTM
aldi7UKaVJ8wOT0G6K1jLVfpHS2Gsz6WJml7U9kUXcZd1FUoHFj050X3Bcl8uz80BuCzBaF3HIQw
hVrf2m+ZPJU1sILkxLqUVWj0Pj5tQ7E7M9Bkx1Js9AFVMZizQPKmjTi6VQzxBZJWrvCRYRFaaJ2S
AQ2nSxcwwWZeETY7aVtvtK2B/JP06B7XthXqPZ7Rxjc2DcHPSaNTY9TCxqi6khMIjXkiYUjPRCK8
C/t2ywOtIvqhfUsu6VbeNS/5NvFSHxNCrgxGgUBkg0jMiSPt+c9v4ysQ/3wb6G+jgQcKzvUBmFQo
ruc6sy7m/Tjbyq+kthnmOrEFGgJlyPjT2PH7vCPyKd/hRUDNMxadCoIeFoGlS/MA0WyhtutLFY47
9sHf8BxGRYZbq+pLVPpP97lCAb99anCgGMdlSK0L21R7dSbAS9NN4/EdD4SgRBj9lPBun7LD4sXn
4Uk6lvt527sGiaFDL/tAr+Iw3VgBigI5UjbKasvlUR5YvctzR6idPHWgSLJke6ba5nTfpU6pkLEm
U0e01sYJNpgkc9ORGIGxizfjSTpPEQjunUGqAt/oTBqhqVP3fq4TZTmq027RvDYOLX6aMa7On7su
KmtbaYj6lB9iwj01gP/IuQr5ESNK/NKEzBe8P3++X83Q6/eGjiyohhg4Wwms399bBjJUATsB80If
xK10lDbLke3bQ3GwiBYIj+pDS4pzX2O1kiwjyUQ0yLy0NpS6BPh1dvb4UkxuXtomt9tp04ynpoFU
LjhakPCx8XN54/ema1Bv0fy0hneBY4427Z2Z+Sa0JCvSwylXdaXUbvdsp2VO+YJzB1J4QrqtK2w6
L3+pL8K235iP7EV/lMLhAKH7Ew4eBaK4ZxR0BbxEEDwuvUg09WINm1RzsB9qHiiqI3BYr8DIzbEG
Fw4bYkeKlLAbrOovV/Ofb3GVGMW7XIexv7/FmSHHKXCaXeIwDulDv1U26X1sV06+r1NbnFxBJJx7
aWuDNGoVpAj1Te/lu3JH/dqxznwzubKnejAnlh/njuThLaMRlHi4h9/vESg03NIAiqMdZGHI9iru
ViqHiGdcz+fc9Gnhc2nLLAIDMx37McllxP9dVsWktdwi2STJtqKb3Djrw5mVG9HagunUVs+qdW92
2xbz+UmozbaoOHMcMGrXvyrTSwYCKL/7nI9p7GDGRDmXHWlEIktEfc9qYr2ClPYp627P75P5yWyO
0uTi60pj5zNhKVQcbbN3NcMeR0gneQ13qHxZuNPWzjxuOTtgnqTJnZj6eephjLwzSuQ2qQ2HMmIp
GFjbDuI9euIwpzksWVjVfsrWIIvsjzKDLOWhU6ndG5Yjl/e6ArVjBxtzAM3D9OrON0SXRVC66d+A
Syn6Jet3TPZ4dh4EX5/fZuSKegl2F7gheklqQ3EzTHs3UOHLVTwibkblgPgaZILMjgsiIEbCnh5L
tEwzEDwwDAvfEM3R4RIJvy3SGPtiioz0NPQhvMq9wXygxh0mMUnB8LZuaV9dJxegBOogHWKro+2N
Eupqq8eF3EI7MxUjOPpAiGpim1ifFbeO5dZeauPGyfHjal9+cRAFQTUIptZ1ciEWTNU5hUxYYprv
bYPUTckyRkTIh+G4lG9wPq7hDWDnKFXBCVunf+CXfi0x01FRb4EEJxemFzXppRqMnLL8ha7ymudv
Ydok2tTYlMOg7BMoJgFhddQlaWDbZGwbrtxS5v2LG1p78ihUkVoBzLpuqgkjU6kIDYgIlmePzZhq
HhJHkhr6PlF6NK+T2O8UHKpCAekLAaKOxlnTeYFqRDwbM4Z4/hzor3M9ZHhIa6CRgqwLvZsfJn6y
OSUQE1ki6Mb7KsQC4aTQQWYLQmKLJDhLwWOyNmD+B2n5BrT8XsuuQeVb0NFWUUSkD8DAQYm5bg9P
VOkMEPXEqKdV64pZK9qDlLRQAMPK+0+fcAXRkKVgHgAv3rha3kKSq2kC2bGog2ww4bHbTQZUq5Y0
RWX5oihMdzJJvXF+Ijn/8YRQ/0E3Ex0GxH2gVt9D/9TIldJUlRxlGeYE7YJtUvXdyhU74zC1ho5x
0FsHI3mFGBhRBouwBUFBPJhiqFkZqfizVt+pXRRXD6V4mqZdOV3m6mFu3+oOq2S6pPl+7N6ovlO7
PbLlrNxhqN6cg7IO5yUATimpLozGUMTB21Yt7CeQ67pisNnGqINM5gh+qPDM4wJUbwkaRqbqbFDs
+lPZh5oeFOKzWCOAq8KhXgJ1DjPhk6PmgF+23cqUQHnGwNGrPulJ1FuRwR9qA5VQYOBGzKOQeLLy
K+cP2uzy6dAmzqgHOOMG45yLG0vbNaAAl5+WwZAP7HULrhp46MIRMK1PBzLAuWAmi+BawqPJ7uXl
IKcRKmxDd2I8E8VbFLay+gEvVm14lTika8+0vstR3mICm0l+OlYwg9kwvCsBB23jGMKedr1TFcDa
zdhRtBD6qP2vlAtwMnuVJLxT7QWippA3I5Xu55KdtlCiQ5sUxU7QrGzhTYXGm7pB/awbd0N/l+Jb
aabbjXKBCfpkPvSWJymurATAKGiMwnmN1W3lKmw33ppG/XFqIy1bO+aYcAc2jDD3fXnVtBwTqCqr
UUqTHAU7ZL6ryuxICdMwMmtCY1OputWl/5FNA4GFBjb4kgikuOx1rpAuyTqAISrRor+XA6DwBeK8
rlgnxOS7rP5shQMaNuqEwzQ5K902gapX6UtxqNYPXeEhoLTTs2B6uREWUwjlKypDBlA7mygFtPMs
vcDuWVVJBTwBSWOzHXM3AbSjb2cQ21TmKAxvdt7W3BssB74lxr4khXKPrG45ob+hW2dr6F0xJaPi
aIk3KJ4MerVgt+YWGqykEreluJ3aj6T0VM3tcpe/x7ov4t2JW+s8ZOFhUUgzHlP2xGeNaHlDaorJ
pR6jm+fK4MRoHgxlmww2bY654hkTKemNmXcM9fwIHWCVgM6H0XdIFKNv//2zNVuohc2lIkdU2ULu
GdnCsM83kI5xc3v8HCAfGS4DaZ5UA5OzdjxjfA2cTZ0M8VlcthOvCST/FHsywird5+rb+pcEmv20
eIjB8B6cvCRL5cgK5BBsqBIKl/nAly0zwrQMjxxYW2aLfYmsWd2oOJuV+QOOmRChfupNvAKOP/Z8
2hRS5YGmauUvFn2dWWgB80FHHP5L9JKCTjEFwlt1ktoQ04xSsksGp9Qf4vl+6AfbTKDRN78m6lmp
BhRKIRwiBf1YKURBHiBKhV2MCAjNcZ5fzX5vcREFUyRQTEb0+8HhtR13kSgAs+M2pJNKU0bPwkk0
gpZPo/upQorkrtW4G/dvEh0xtZERrbmDkPz6ymbUg30WiDgGmlBGcc1Qw1OYgdp1NhHdcOYHad/L
Ya348kh08aDSqHkdoSZyGjFasPTEFMJcV0lSH7X4ELPRoRB0bN4VxLY0lPspoB1UI0dtXzanVnuQ
kjjIEpTj1bHu3FcNOtta/8YnbQ/Fhg10gog51aSaoFPmFMaHqKekBie3XVIMyPllA5Wk2jO6X6Ai
G0WMuO7B52othWIMLS8QuGwQM7OZCOpdUW3jeTPBiqUHrtf3p0TB3Kr+VuXvmnInEzhMCpOvZT7Y
x00esFWTHWcB0nyPm+QeH6ZfvjzIb0LlpaBUxZ4oOiwS7nvRkd4TGFKjeKk9dHgsblsZ+kVhlvo4
D4Zzd5gWlMAehtPQK7ZZ7mOqmnmx4XOREl64dbadc6e672B1aaOAy8niTmgbVURJNqIDXqc/QqIK
ot9u0oa0d1PD0wPLaV3Eh/Q5gzbHS7KzPH7IXoVTnZJCIkM0uf1mDHqgw8ceWKq+MYC7ROlLUpJJ
IGJQXyjD3c0qzjKbbqode1SJGNvzuVEd9fGWMdpXS/V7agMFn5Xcs/KLUEFf4UQcuXyRQfc0Yg2Y
GgOtRDKB4YACMSWwVYUok2S5TCxlbFDgWkneO5gk2EEmVCWQ8D5gIva+FYx9K2Y3etFXbVpo8WH0
HZp0K/Nipdqvcec3LMQCoZUKcT9FLM17O9Fk7mTlcEvr50dGiUeH6D9mzeCWilm6q5NJ6Whcm2wW
IwYlNVJp/YOYiid4waHIX147cTmNzLoRMzE7fB0zgVUCtFyNavDm0UP4/mxo9AsyY7MUFWj2LrZo
OIUYAIiiCyKBV5cO8O9JAbMrKOUDE/wU63R5yBFjgcJXG/NDos4bwk/VrZBFD/dsKUoYpuWFZ6Ou
7Wk4UA0xYzenH71+WsYPqXgy2p2Yvw39CWRezh7K4XMxPVMBimVLDeyBSC0QdBoy5kAzBjmnBBSe
GLWHNcBSr5xtmPRi7Jgjk2Jb2mxKw5lGR+7tnNrYMSNGC2aCzkOab03Ayp5mq4G8A6ARIBE5ty6K
SRt4oQPoype82a7dwWvd5GCe4xf+Gd9nn9UTdzWH79BHwfeha+TVru4Oz9lj8SY91ztpI7/MZwF/
aqcREt4iWuRoo8ByzcE/ZRIskpct0SAEc7lRjP00nkvfVIKqeBuyX3MBXY8d2ATCEIrs2I0boS0J
xNsIrYJBu7B6L/KnwinrPTb4Inu03krZzgKIk2xyGpSKZ2X+NBEc2HB1AyEC/z9E4l39DDXW4nkG
zM2h1EDQzBNUhEACFWHjmb79uUBAoftz8Rjm2mZfEZCf1cjcQR/DzPslSiVHqYNJDxjbq6onTV5s
uUgq8d9V3ZHpBi04IlY2Frb6YsFcXnWH6q403np+ABZvLmGHxBoCs5I/UFKlbrp4GkxmUb4xWM3a
bZQ/C09VYfNDayO5BkKQE/3Sxe4oOaxw5WN8mZ9gmZzNHudEO6tPw4P0mUblQ4HVcE72VYAb2tZh
6mX4BdZLPjoTZib28bH3DBf3uCkfqlftYfAh/18SQbOzC8L9p9YQAwsOAh+6QyWnrwjFDQbp0Qjy
ioivoPcYgb6p4Ggh3WF02qu26UvJ7Vwludtuuk8ggTg4JdI+a2GGWwuVUHMtW3ALP/N1p/WSvU5w
mNiiBxJuRoRXBoAGG4rZCoZ1iXiJ9/GdOALvAOojvsubxGfAeOAkzEgdwmT8oARDoL+3iNYu9+Q3
+ZHtMJSnncGPUu/qkWDHLWhuuWxxsswd560GDFVylzIQ0bMa3ivjPA+bWbmk1eJr095KPdba+BoG
9tZDoSRGJD6Xj1moP/cjzJlIEhb3dU3wj1G5+AfkS10IdO5BzFfqSKvbaWZDvmLE5cbAWrWtd+YQ
8lEEWvfUzltQdwzE97chMHyzsLsFqL07pj5VnOGcdbZ0P75rH0Mod+hikAa/ySQFepQZXJGxbYJG
t/PEjmGskfmt5svdIctD0fQM1cE388wu4Vn7kWJABT4IzJ6YY86O2Huxto0tp2E7CHRrcGNVNpLk
mXybjucMEGsS6P2nSpFPXRS0iIeA1n6rhlDpV9rjiNKEuV3n4D/2BjErn3OnGxHqyILlAr8NiD8Q
SNfOFtp36ETeqP1/QiCwGVk7PaCIqkhxr+l3qtYUYFEWS1T0BuRtR+zwmE45yQb0O8CK3XZZJDV7
Xe5PJXdNrZAdAf+zMUcDiFfJbqC0PxAp3A6ODfgzrPODaHh9PzoapZkwcptKkfRkldbsihqGiSuO
tsZk3jin0Or7EWpAFkZmYK2+BoAGrtAIMY8VSG9XSzQ5RVBv+8O0Hx9kl3mWO56wNWgNtXS7SLf9
dFdlNniJEiDie/mk3s2MmCeg5Gw4YeifATEXUI+gEvYgntOWtkx9MyXmr+V+FomtvRbQbNaI3tm5
QXIo2ptei7V9kg236I55a4+DaxTrAdUzd+JOg7IM7u0n9rlu9OP83A+Bwu4S9TAPLvRkxdN8qnby
cxMkm2Lfucs28alvRZkvuN1uPqlO5gNbfcT3HRHeH8rXcV8dZG9EXFIOqkJqdjCwJGOnZa62QIB5
O1O/y8Klg9FnWKi4D0c9TcwG4qvWaziMFbS/XME4SzhyJFs18NnY40m4X2NjKJ5w+8kLNOyTe/GE
/pr4pHwKiJH5DjixkZD4eVkc9GFQECHG6Ccl0h3d4bZENG/ZI7/1VILz1pG95RMcMdEiwn35BtYy
VNtxv9n9iH1nkvoDL3oNNcGy1Z/SqOWE3vE7lELCtjrnNTboUK6npvVunUbBViXopRP89/ZtQNBC
KylDgUH6T+6WYX2kT4BNtuah31qBHrGPBOfzuG32+Z32a97KYfYGOj/CrnECKIw/hWnL7hUFbWVH
7VFCk07aacq6VRd9nw/nNt6Z7WG0HMHL+DYfgnmCOtW5705UDRPVo43X646gOJXkURNBB+HByQXf
an1LcYQ+WKgPGXxQ4oBiqJWtvwCw1lsEbqdobY1htZDs0SrJyiwQiO7O3anqQ1kO5t6T50hWw6y1
4Wrc4rnLvdCHeQcVDJDotNCiD6C1xi0xbuC6f7Fn0akACWmdCQNj+aqxYvZQe42nbokWzC4eBTi2
74ZCmkg8TKpbd9r8H8cIyDljah7jLKtu9nVzmnF9ZuMoZBEEkHW7oyYiZlNvuZi9z6Zwy2Lqy23s
Ww0BcAc5B0SUQN5chaO+hySLVQok/80sYm1cOfCQfNNkeNIrsNcAffGXKCFgzqiS0o5j4AWMi3Qq
7bwscaRCm8vuCky+4LTSrVnwwdCDSY/Vd56VtL/+nDpdfwx480CDVnQd8mug7l6BnPXUi6xjBY2q
xeJo7fRYprreOSh27GWU+82fL/fF6P/9vazXA3scPcmVBoEBxO/vJausYqnanEYmXcZdXs/7icWm
l7Vpi0Hb5Veto6KamULd2VzQaElNwwM0XNpczZvd0KBmxPM0RGBqHEARoQesVxl72ADdOOO+5i2/
3SmG7jDsDs4bZt9Rm1y9mbYQaszuK8tFfulxPYnkA8nvhKPqa5fYN7eFy8/ol6aXZMs/lEeEejRF
6Uue2UIBvJY01NPZSeUehlMB1+QgQPSHAoAL9QTqZZmDlESLHRnQj0Rx/l969aAOgRUVbJdIuzK2
NbhNYaw3t1lDoECvYIgaajiLq5kDRro3kNjvGyQRHlqf1oj82qmLsJQB3p6FOBqR7jOX1i4wASQi
8w7/qgiEvnF3PtcFmlwEAgWIEkAyBgUQiU2RLiGXw3n02CH6gWNl2JTZKXMaJIGYdx5vvOIv0sv1
KwZLHG2dryF89SoGZLpkAH7NxctSNXswBzNHMSbNzlMclJUwyQS79nWASTipMmRXhXhUpfiTwd5k
g6bI6c9L8xqz0yEWDCn21dMHo3sYEvy+MlEKpzq2bHmRoZOHLk5+VNVx8GP6C5L/yFrv54EHbJys
G1yoaxz467oYsUNwgtkAhmS/X7dUYGiht7S8DJbgdRJIXdXEFkJ1mJLLVAaYpbc3Gio/Nj0eddWs
QcGEDscXs/R3GEFQpa6VlLq4MM4GtzF2s6LHKPKQzbMi8/78Xv/iYutGgiYB1AGgKnOFJmDsXqOV
puG9svqJpiUSbMX84FJ/P+f0VmZ6nZzh1wNEALUB6eB6rFxlgkqtiAC3k/ESLxkgt7JFri2jZfPn
R/o6LL4vXChuAEdHa2gdDLgmdjPQulup1ocLdDEBZvGFTHfpqjVCxAXbH0mfbaLopYGZnzRoGIsu
lN80EFrL+55ueLljaSRYx2raVZrLYp9bmq3lXq65cgHCu9tPDryeleauap0c6oqtPwmOpQZt5nTU
0+JdJ0FHf1Nau0R1Z9VtlsCKXUtDi9qRPlFOomsN1V9kjvDaonfFnfRgTBC6dRVqVwfkXvh6/pAN
ROSkTl2ptqFqIA82nNw5Wob5ATM1HcUEwIEZEK1ci3h4/piCDZnFpvbgYQ1dB7brikCM/Wz0h7D0
b7mUXaNQ+ChXvhyU3xAeTDD1vu8LVRQK+L6I/UXMFljUDkf0+MhiyZM9dM1Tr/EjJqRvRaQ14nz/
YKGwgz4zltG6WK/leEsjhUgwfKwvmPBlKAMnB+7PqQtiO7hdQ6s6mIABJDRMQSl0iVvz6lZ7+edj
rwP5CijaGBhQja9j6TeIT0wWOD9pU3nJBfUhpwW1GzWNbVaXtdsxWXYY/4T5R37jyX/uUoRg8DFX
hw+Qr69tPtoe6pl0qJrLDPGQbWf6Arh4WqrZhZQI/p+3zw/2JzBF5ACr1QAMo1dVje8frdCJfTw2
HBcbzUsNT3loCzG0BD7T8cSFEro58A+2FwstpLziNxLBv7g6mKfryC9YgChdzSsQleO8T0sYXF2E
UrTQs1gciKCFSq/VjkZpOO/HmjE0AZMHdOae/vzoP18zhCvgAA/JDoxDIPR+f3JZpVUymGVzaYt2
B+2kdaLFQrzodTJZ7c049WM142qAxTDlvLL6r4FsC5JuoPhp7QXUii4AkDV2m0lYEtLL+oOyasnJ
ZTWjwZyZN5bTDy4oKOB4SnzEAHLBSlHk7w+a4mkMoUIHrIBmvJw14l0KPnTZX/pO2JUNJIoGGS3p
qTMEYuFAsMEQNV2VbnQrAQWzykWvW0TPGFX90qLP/ueP4Ud6jtvD6KKC0x6NfcitXh32rMoFkHET
MZprGGIl0/yZDnXr6bxqiZyhu49kwAB1Ha1MK5sQmTsU0XX62FEZzS61UL3O7Llb6Ej3KiXCDGnv
NgUYbxW7cas/VgzoqpgcwsAyNiYy9as7HSBhrU+lXl2sCvztpUXHxKpqCXOr2S84hNxy/P1xgK6c
bIidYIFKmJG+tr+x2r6VysTgF2imK6CUg7eSx31+Yw9qP+Is5r9AoQFug0YAmLhXwX3U4M7dyjm9
1CCrUVJY8rMiTVGbLpu0pnyvq2CrJfOCJrBaVztdw31YQq6EU68fYzGxTjy2oI2ygN4zGdp2gPXS
oYIz4y6DeBnRlyfVLNDabZh+hMUbeENLDyM8+ZcJIq+Qxm9Wkgob3AbQUoDCcj4drFoD2g0nBRsq
3mAbiEhUOlXYClnMI6soHaZ0+ACWRfUrQ2zPPdDRuDOH82K4OSaJI9AKZkiInYwarpMdvZGe/qyc
8MpAQ8R8DI4nHE5XDPKWwgiib3N2WbqC2bBhVuxBrLlj5BK3xQWQH2VdvO377IRgfofhn5F0ovUh
dmKI+W1XmdThESKn9tIAB2hkq/Eg/6beSI2+FGC/naDrbeIWV0HN1TPlauPXcpn0llnSizYK1FfG
QTlKHRdcaKDJkPfAcupjDjZBVRI0yEE97XqYVqRY0GrH7QZAwCkpn4sqL7YLlGIKAzoQmdr7EJVu
96qQ7LpYkoM/h4MfZy6WICYBrPXYxVDAtRSh0peNkGrjsDK6LF/Botijt0YSEdR10xo5yU14mv3n
10SAhFoNZPFBIr1K+0dZA0PXHJpIZt2vJW8/ijR/zONsU5gxDkH0vQTxlhG7dC2fsJrBQQ4ECwg5
DnTQr08EqOY2sg6/hqikjlKGunoxLCgTTw9lCTeoniTSk1aEmEPq6m2hg7MDbiYleCuoURNoYNUu
pRDbxTzPXNgiZjKo2ToKKrV2Bq8gXkiygIohvxkd6L9vOqSYuLJrAPhh9kcejgNkm3I1YCVsBSN5
Ogxg91RZEM+nLneM2S0z1JoohB7avLaH6r6Q3sbabdG+67UN/B6t9BO03zwFMqj7MRD1Qr3XeWA+
lrozlk+KshsxaLPqxtntSTPdfkYnDIQftEl1V+/tr5nQ6VOoIijMkqJ2ymmTGaGqH43mPgZ+pz+q
ueqa2RFjkqSJIEY9cK9KIIENJPYwV85sEuEZURcNL6ptYsMzVpopfpWblRiuwHEOIqQvVTfO05+n
gIUCFOPb8D2SkaNdxctcnOH6qENXsVUUMCcmgJsxPSSg1fJxyG4szf8Rifu+iXE57AQLp4G1/uv3
05tqRSHSWh2jXvVG+cx1Ei/HtsWHJ9a21rpaDqBAezLMV6sK4WMKUt4l7Z7Sftsqz4r6Iakf0wiI
qzol1UcuhGkMdTJXzR6XHhph6LXtYhE9mHvJvJ/nHiJej8kg211vEUioeRRtMoHZXYyOBkgVAzgj
Y7aJ+2hMQy77ifnUW6BIVe9y20CkAvgFPqG2p7aECd6urrCeH614O6cNgeY3qjINzpXA1YGkTG23
GVLBVUZI/NojCHTq2AM6GQHKAVjOIHQzgB6BXprFMc/AoFo5A5MU4bKK/l9fJERQPiTtnQoVKaWT
9TShmGow9yWAyF8CLUieal74A259Bp7d4KsyRpjGGO6T+gNYMUSkEFNucZpkaHAPz9oLRgdGYPEN
YQ8DyEq5LZvnpopY9q6ieZxBdqeaNmaaEyu5s5IzbZ65HolgzKTwfyWWvquhEb1goAhEt4JFMW5G
tTYW9/vq+X+zdy3LjSPZ9VcY3sxMhKnGm8RmIorgQyw9SiVSVdO9YYAiCgDxJF4E4HCEN/4Ir72a
hXdeeld/4i/xSZBQMUG2KAk53ZoJszs6Wq9E4mbmzfs491zApwBjzoeuCPQEdmw6QZO5PnDpiERv
pn1hUH4JcOdpC2ugqhriLMijpQ/CN36WW0NkwHkJ4C7nWkClgqT1MGFrlIafu5+RFcyW4lXuaYjP
25PA16RohA6TiEShW1WMeA3Qa8IwAJIPlyQ3dPrLrfClq44Cc4RckGcNM/RickamqKFgXkknvfUl
CKxV+MaLjzZgjNtf1BghyanQm26K8Toab0k1XhEBEHK9rr6dF5+SCCB01MfF+VfOKpCP+zkNfs6R
xwUKd2sNe1+2qxJM4fYo7U9QXIgEbSTMVecjSLt8NPxN/mL2p2gs2sv0Ejuzj+KVPswNkqtOrZED
PYZ9gqyoOgnSkdgf9vMr4OGhCvGvn11H3ZkDZJQzhU+Wo3+MC+DAtZeO1uGtAqCIHy8dkk/OB048
9fnPEibfDVcZ/zlzZ4t8tkayMQbTaH7Vj6YKbvTAefCtG39xK/ITwZxY3kfJnCzW1076ce1+3KTE
vRfLS6Aj/fIT718p/NCXxp58X2y/opBPzB5Sd+xN0+BT0Z/k0ji055GD0sB7Pr1LkfhffBVwPMp8
KqsjtX8NILsnXwr+pYoUKWBQHxUkJM+V+1f0TQ1F0gMKDj4eKAJh7h1ZrwGaXyVFdl8iAWgDW+qu
k0HPT4pxwXOz9drdTsuNsv0kJRtpEHsmKO/AWb8A58zE4hBF2aQC4sJOTphagZjbODB/e5mYaD3F
A47BWyCFMkjVbN5f+/NkQfK3QjByexzQDwQI5gOslXhWPtnkJiIwWciNsxjXlKtyjiZbX9VE5Adh
z9sALQsOE7ggyibRbFcB3rMMJk4GaNbz9/6x+wmbCBWHxA8EszrYWmjd2g3leM1bXXcmLLjtnWJl
w43oDwVpkQ3KjMdlnKGYpW8u8zSOBxxnnmM854kFRq0JJkDqA0ntI/G+iW1+EGGQUxDMl7LszuC8
SdcmWklwYjEOE+mbHQM6mCRpiuIeBIejIt9qaCe8QtE4ck4hNvrzsiCrfzQTtNUQkP4hrdsbJu22
dC3VXWferHS5n025xN1dwOMKYOpOFOEWjB7nmsQfm6fk5RVQaAPCL8P9azjgvieioYcgIfQZo2tw
P/C3WuL0HsVQ7d95konCiVSYKpHvAQ8bL0YLKfqElsJzEZfhx02/AKJP8R5MUO2gcLCIYAL5mZZE
zkAVjF6OSwvVz/kZKVWoLlpMqDJAixd0d0DmhGua1Ha5sJ3C3jiAwWF/ZLxvTbKcE7TtIs2G/NZO
RqGblQPBhLukAK27Vj3zLgHEwkS6MfXdbCyZKj8pOC6dCKk0kDdxoDng1x2bi1gZy36gTvo9UgPj
rQHGiJN4EvOhclkEQF2B7+ax8HvxdcF7k20hnCMeJJZL8+VQkoklkSWUcTTJFOMizBeBVDozAUUV
g20/nhfoPvP8Pquoj557SGPVF6bsCIKzAJAm5pDoQCO7sc1HIXA0+I/UR8VfD22fFcVFKNZV7JES
q3/ZpJ/83A3H6x6oz0ETq/Eg8c37qA/aZoB8IeukcYAyDEswI8KIxc2Qo3bJAx0UsPv9y1AyUZYQ
dntjdYjVFcfPv9KJU0yC6QKiWGiUAPR44xSHNlpry1bZvVcSAJvAvVaONlyG4EDf3E6tEE4L6R2R
mtdyTsK7phmhrLavAKC17Z/ZoE1KJBwmkrlQAJYkKYwjLrRElRZoVRp079ONO5ETMZugS6o96pbS
NJAFFCkI6H1UApUnOaDa4gvxk2onMBJQJzEyZRhhsodMy7p3Dsh4cmJoBwDsII67CJIKWtX54dZf
u1HUvd+oRakl5vZeLDdT2AfuELoNxb9+8nOWLob5AmsI7sYrDnEErVcAJZWh/QgacVqzwMv/8vza
nVBC8OKh9bB6aJwNJnd6WlEKypXCDM2Zu+j7tyX8WUVMJwu3v70q/cVUWajRMHT6ppZLOadJ+C1N
iUPlSpb50bp7lQfXIrKkEgfGdDNOPNgKyjdftYrxpvA5tAcKdpvt/1lV/gme8MHaHbGqzHQ/+cPI
NXz9kFGl+qMdo0pXugBRHjJbcJYAQEIfA9y2O0qVLohTQI8C5x6xEPD2VWwre06Vbu9CkcBwDuYU
lG+ByUqBFbAnVelK3AW6L8hw92SkQLBnX8Gp0rA2CJWrjF6aiOXB4CD3XkPzlbmX215gfeTQuNsd
xz1wM7tDH9Wi/mXk85n3gLxdGCxNR8pRImp1xQiGPZ/CiFoLPQso/APx3e1U7mHVWCOKhTQ6qcAH
cgpxV454ssQ4OTA+BGTo/K5if4x82Q2KUcmlUn7dRdskJDk36DYFwv1IEUo4XCn6fG++4JRK2dTh
VbvX1/hsvVD6mrjtFiXQgCr6JgLVWcTruce7va+wnNw8GzrR2gZuOMrkFBiYBV+gx+OZt6BNKGSk
UPuIs4ulQyENiXU13kIRCqevogbWBbEsEEabFP5Ftg69SNQUsQjsx24W90FQEsheBkhFXMpqfJnH
pdhFmA6t2/3uKFdKAX51pJ5D1jSCPAqSKipCBOjxSAih0DmzMTtT9VwVRnI6CJAwAqI/9NINHJSk
Z6GBGIzxLmBAYLpHBe2CgGWgGGW3v7lb+26ujsGTSuBaptnndoifv4EWmQce/m2SMlFkTr9K8vQO
qZsEEaf7p/oUHymZeZrpbkopGPIHewUDZpILlGmh8BUt0kBzT1q67jmbesoFeoYiUo8AOgfLCaqs
1i8y9AtOF2gzgUBSFdA6/dAvPHcBwiYYwKKAP0MfzNcomOoK/WFaoeUGMp6oheUIEhSgC6lxl8U9
KUzkUE7gfcKv9hCluspF+Leyl0qXdhr3p36cexPFjII7IRPDj1K4CMduoZR3sZhnV6njuEB8+BPT
RD6qH2yca1VNNnOez/3rns8B7g7ioEspissrmy85lJ/I8QLF9yiBBCVOdOZok7Px43XAokYCpKg0
BQIE6AFQYtMnm5MiGWQ0ojRD4wZzaHp+f7Tu9x/BrdOdHizyCVVIYmhHTyJKEByWOK/NTEvqxep6
G6byTPCQ97esvD8tc9Ry+HLoIaZjKTdhGiLSqLp8eUYLn3hJPBHKmHAaCihwpV/S6odB3ve4xUy2
QZ6Asnfzyl1I8AVlpRg9/5ZHj8ImA9UPSg3B7oqt0pDnGvsmUzNvM+9ulWRsFYruKRYHMjr+XKON
KqVICRQ0COApwzaEfoZfizN0eLXgalNMTyk2c1D9jT0znoIrddwvk2t/w402uTcGhRk6uE99NCfI
pK8brvuZDwRtDbjVQkfNliT1kX+IL61t8rHw7rgIUapMmnqSN/bcGdq/P+TgTxY9grePr4CZu4oy
+FkWSqdSgT+T7iGTpV8G/QpFHE946Hhw00nv58VasQTXmfPOFtUlHDy2fOELA69AlsSWuv74+XU6
2o1Ix5M6exS1AweAnUELL9yilGldRNIc97YyKRc5ECVoM3e19Rb+NMy36men24PxHp3dIQ0HEFlY
pKhl9E7CnUXSgY0dguZ2OXK+tjRPe8oWFFQ+4MXCwjtz2pquAB6D6Dkq5dGNBZkerkemcWB48CGP
7lnAlM3TBQ8cV9dyLiWnW04cr4eiiL47REImHixMRNnMCM5LvLCUQSSBbXLtRfYtavHEUbeA/7yB
rfik7F+iB1DvBFp6GJXIl6F8v6FAw3zjpsF6YT7YCzPQFm6SfurxyP8sQoSDeeRWRhkPtFAPt/Lz
D66wndQeQ3UX7gYwOHDwJZENb4gE9KmcpcjRQyIh/oyYN7pcA+uz9T9v4uJrJGbztVsUWs9UuUHh
issE9GxbEVVInrRALUx6Z23FeABnSQ/AKe6kgmHyYjIAVH8Jhlv41eUkDzej/CxbacOqJYy/MKhR
LIbukMDyIk1Bz7yLaI1kllnxsJGFm0WpTLZuOAz66m2sgozIlzQ58Qd2V/rK7wGsfwMj5u+NYBIM
jgf758hKmelegJ2946okhJTV7z8ZKfwF6gXRwwf6SoYlggWpvaCecAGWEDQAAZ4WZx0XRG2k8OIF
uLFxNcCghsOD03lgpEiwbdCLQgWjvIoNivL42oDan6kd7edpakmJKJEfWx0zglpD6AwEPlXj52be
E4BPbPAsF+ehvdl0f0a2V/1k5ybYUjz0mpg6btZTBuXC1/3MCYGJ8zbyOAJ6AECQRRmuQnuBSrBE
lgeBYBWc1uc26GvW5/EXYJMSHEI/wm22oJUKfVS59FQU8W23XjmIXUW5kxCnAZcXJ8aOZjqF0Buu
hSKYrcvuL1EWo2TEF7bBkhNL1P+i+j/ejoBr6N4D2lNagwWakHoDwc2KcJRysrXylBBkHlsfDhSY
ddA0eOwlbnhni7inNsk222hbIcvTM/c4raWJAOFMoGsByOclQjLT0BURFtYuNy4/dzl7AfqINNI8
T8qGB1vqhC6kb73dUwCDBQEpDErUFzXOtRtB+21Cm597vhSPfCuIxrkYp+MusEojEf00ztx6J/YF
XgWGHiFPAdiFeO+Ht0IqeD4ou+VirnBhcWX6QfZzLva74njNK8U3B8gmBwGrtTrZmJyFVeZ7W28Q
iyGy03kgjcQwWazB5+ZLj57PJcaCC1SQMAKg3NOS3hZoB7MIpJlkgxJTE0KpeEh7hQzIiggncWSH
CDP7xTaKRykwwKkGX9wJhiVpMjdw0m2ZaFbYQ2MB4I3Wn2I+Rr2iJIYFChjBbdZVAWkZKlKIkp5F
b3PvlNtc7yqA9GrdOBV12Vaib5LnrHGDSUhxDKRskXqDVy4YIJoAs6FYmBRKQ4i0/LaAwSZpruTz
xPS/LcrgyuxCNqWgXgI2Y+9W6+9I9+6nSpTjEbvvkz4iP604bucoB2rwA7/ol2pFd3qgvQo+RxdM
IkpPZsjTSBVV8XMjuDpmnK7AKCyIF7CVUONGVLYb+Ob++11kIC4qQCEQqtUzDqTya+/9/Csdcycf
j/PcpA8uJdLNodVriypeDkxvuKqQlcIHV8nh26vqBalgIQWHuO7w2T3wHcmgiie3koEsXKBBGBil
EHWoPlCLBzLg1QtkBhFfgH9SfWCy4nnvSASoKGm5DRCEhdeKuwHVEdUHDtOBCLriBaK+BJvOv1cZ
oDFNSxmQbQDnABxFiCSRDy0DxJgQOyAx7L0IcFLe1zYg9kOrgwBddyFWH44+Al1ZvCBZa4TdSO0i
PrtHvaczQNJOrd5eVi9AjE4alp9cf5LfgE0InCeCO9Xnva3/XjfvOO3ecgfK/AUKOOFpIoJafaBW
DrQA2R0kkYH2C7tN8O4UIQFWt9oDkoJTLqEIgXTyOHh14QLtb0hTI+L0VZ/3tvgk7dHq1UUFOh7m
D8DWT694IAH06bwAVh6p73en94Dcb/nugnCBZpBwi9DcfvehVh85CVhAaPe7PxaEAAKyflfar60I
sPNJdL6yAqrTjQEPlr9/AfMH0FgE73af9ycCsfUJgK2Lklj8s7f06EtQlOAhcCBDJZmnd7b8BInY
6vTjglcRMwaD3359aeOnCx9IBh8XSBR3qv8dGgCt73+OoBQQfauVPH0FVH1hkL2qLz/iKb2vXUB4
a1ptAqkHKAYq54Bpog4/TB9EqVD9i67x1ef9HQBCqNHu3WX0CgK4ocojkzNAi0DA8iNzCehK7SG9
t9WvyCxaiQDviNUFSSvyYrsPtQuIioD/T1hFdh+oiPd1AAg3dSsJKFBzwM4hF34yEtBVYR4iUgsv
YOcNvUYLvsBaeAqXaSj1XlXRNNtAad1Tv62zv1AHno4H2AeUqlQGssXCU36h+lUSXtsNvgsuka//
TDXnqqydgx/W1s/hn+9f8fjhJ6dVf/PSNiI9ekTJQhU+3E901+drYLh2aVB5GCi5H9M46iD2tPzP
jaoFMfqJ3duPej0WEQuhPGk78sjtzHQ301dBVA9GhiaB9rZDT1I9MTzdpeZMqHjbDnwZ+Ks00uN6
JDJhRILqL09GXl8k5lsIONLNlJoxCmDbj3yn+7pHD0uSos9L4tTufDLij/csHaV9/c/3syHShFHd
41504HACfLzF0WGDT//j5f4cPBq6f+Z3qMMbH/3yoTD2h//wWyNyFGvdUx9USgb1N587Zx++RY0z
hthac5n2r3yguZ8d0k+gK5LGsCgrPToIrxw3tqn9hJ6uLUccpVEQUqoLCVmCF/uxkER7vW6at6RJ
YeeDZzQFS8gJW479IY2TSHcbcsBd0VIQM9I98dScUQFD+D7ayOMTOQn0jAFL7iO5CdAEgdqgup9Y
cm2ecYcEF9pwNp5SMfxA6pIAf4HvIdfefEr6o7MldOuLNCb2jN7YiArqHdBwBzSvhKelYs9n8KCB
7uIMdWYJ7hRK8ZNemEDIoeEzsq9A1gKwzeBxN0YchEGie7QQCfIKYE4g2MDKBh4YUAuxeJhuWpGx
rEeq7l/Qr5B/CMIC/TvBcMbiQZoe2cslNmDn1kgsI3J1f0UJEwAQUvhASr6wQ1CCLov1rE7cqrtN
ckoL/za3FCG/5l90Sx3s7N/nYhnoVqTbdMPY587fC4+fVoRRSq0gSfnSuuPg3V846kQvdZy0yA7r
sXYW1tFN+Pqhp5FOC4GUV7ad7zSOdIPuqUvyi62HjfRNPUolAJKwaTvoxyBaNUQgMBDBVbrV7aSe
XjXbCqNOrKLixNF94U64Npa6H9ArRnzWtlL45DVkoDBwZT7j2ovquVUiOL5I0x9X3AtFMNPTld35
EOlL+ipAw/D6WW+X7wwdsvV6GDJllBrVX7591AffToxVNefOyLOj5pVZBV7aLuFXI046A9136vlW
03/28n2hxH82PIPacghh1Q95u1Bugw423R/iDrn06uHInGUSE2krDZSd4ladpcuVDZvUfqSOIpB5
LNTyHIwsnWl8dGkTEASwnQxk9GGZdm7SmNqR+9EZyOhf7kez0f2X0fBfO2TzGBEE1tz/MLCAdyZE
4cAOAySMFNa5xfn97A/iG9ZeZeVqkt35yqAU7Se/Cx/YNeGsUXuAgXL+4Js4IvVaknN3dmF3sIDn
fGsUyMVbRFYOhyVUcm1P88DwaVuNFKy3HjSNUn9l1wMRERCYc9thNUun1Nmxw56++s67N8J06cLd
Cr514Cd0NKALg3qqZOIEp9t24kPDCx5xN+Ex55/HYAdqOoIQAW3MnNcu5zehFnhBFNBGOHI7bcWj
YQAENzq7kJT/JKN65OrqYmCCaHpodL4Y0YqK/DwbHHjhPT5cg6wa3bUOZ0y6BrWVDHgFQ+p+Jaw1
rQfdIFodQO+5HfTl8g1KpygMdMoospOIHpa0pmg978RC0QKtrnsMTuccx36iew2jl9TstZ3xRF/S
h7DPYPkmVuMaOI4Bpq9Wg8cbAWDS9gLQvv93YnRWf5hmgR1Rpw6JyvbDXxl+Qe3eE4Hh18vi2l42
rQJkntvP9hqBtsSiLhfwUDEY1142pEBI8tru3Rt9pZt6jCxRPRZRwyBVqb98u39yoxdBktDb4dno
2wu18A0ScFtKB4O0gsV03cagDE7xDS7Sx0d6M7DwnG70FNoXxez1e1erpjA4y7uRmxF9nsU1dxOU
RP9uUnpPKAy28a0NE5+SBYsroxqVvonQD7x+zNtPxk4No/VFHOtpPVy1gsfJmNcrtvvvf019m76R
gCiun/P2ad/DM1lRilggtKBtVdDMKB4tw3UNajMD581g6F3e6ygHCooKBoMbvmHqVJQWPW0YjAsw
RqR3ro3Apw4KWM0ZDB4Av0BvabDJMBg3bQSBkWppP+o8oL20qj6z9X77/p9BB2wv3//awX7u3EXf
/8t/tOk8sSAykDXCW3YjlVhVHLd9gbnul00FDdBoe3E/oHV844CTDjlt5ztII8f29c5Yj6mbEKU+
7QcHSMlu2PQCExgR4jBAglAmgcDigv3lyAcRFAab7RfbW+rLLa0xWCQhdtiB2dH5JsVerXeGHXXm
MOYoJYpgafuRPywLg1o78F2AXRS0RIAWIxgLAOHZA/M7xmFPJMvbxmUP32Yf1j381ogk1n7AjX71
RwwxWTvATNv3en/xZg2eO61GWSjnSWQYfjPVQyqB2h7CGyO3Gy4KKeVuO+wM6ICkc0eMGaO6aG+I
5Y96lnpoYvCiz1395dvt0n128BhJI5Da7Lbv8RS2PIH4qlC8v/6E+IUe7ROKpZ5t5QugEJx0+6q/
d0I+u/FPHdXfBq5yClzT9jgfvs37UFMVsrHta70/LfXhJIwTvUie2XDVfj5cofrW+G32G4KVuyPR
djUOX+H8JttlTF4PvY3SJeUtMwiOY9FsoLkrfTrQoyWssnq5KnVaf3FCWbxQFyGtmdoundgk1GZt
1SiZLTD5UFm7kSoVx8DFJ2F9YNGARaeGZoE60fQCAItTAAVSnNVWIFpjd7CIYQ4DDy4LXVPBwrmo
xz2dtCNktG2lAeumaTSxwH+gYmMFmyOlvXsWUbZLoNMoBwPV2e3F8BH7uLF+4DlqP+6NHhFnthl6
JRzubVfuBvj5mESsqAwmKKrbD32HsqskIFVCdNyABb5pZ55e2UkSV9r01shsWoNwDA757inX6WMz
5MZC80VY0ZW+qqY/D5ZAyNcir+4CQpzbdnHnCN3s5KNhXwbxKWUI1t/2D9oJ6ovtP2LK1RsRmMZO
KyB5Ta8Mi8QXumEndmx1vtiRaZ9U8gButX+vh9mzT2CQbxwEvt7Iugosit00FEI86vSWYpFUmem0
VYRuk+3FPCO+5gjVM4jZpfRmYZGw2e1OmDCJ9f2vruEV9YzJQQNfQf3l282u6gVudDyBRooSxgdm
emh3C3T+OAZm/dH4Uz1r8hIiqiPeteVP6rbamv3v0AlzAUen74azq7BzR55DEX7wUfwaUZ4Bg/um
Kk6j50roDtpeMagvNu3Uqweqri4GntIgiCHY6ia5NKLSMIMMOQjqKQzuR0xeb9SrsLgNB6lrorKJ
mi7hVmkr66Hhe3pEAdxZINGnEcRAY9BZJPVHcdKs+UMNb2shaKXxaNGyZXFHjO2j6GyPgeYe61Fg
nDK7ni3Ue6Gzv7sIapGSo0fou9rusom9BM6zUbqiMli5CfwBPzao2/d80fl5fTkxIjj69LAs5ICI
/aNRy5NIlwUKQ4sCGDmUakAyq37K2y2Qy9SHzqGEgGb17cedPh4pB1BYMhg30V16tqT1T9u9+9GI
GhsMhFwMhkUcCXg42raruoO1nfC1nmSN3cAiZ39tJ1baNE3Q66K9KGZukOlOc8oMZHxtQ6/DfEYh
Dl3rgO4q7ad9neaGB/R3ZNZjkQMNdvL6y7efvJvAXUEm9UDVuDIDzxCRGZ2OnPAygyMC/GVCT5ZF
iPFX6rcrTtm2ZwSUDVud1hUsrmbQyzesnooIue1s70AwkTaAZWidXm+Pt++ze2C/Gs4GOJTaj0tO
NOqLqD0B8g4GA1daE2EuOgrBwuuYhY3i9YrAue3SzdBXa6lHq/rVyVFGB/X6y7cv3WxrrOjLA+1b
WAxrJ+WONaEebDdlBrvtwSH8AJT5AwKN+jFvF8U+239l++YqoN1GFvD9L6R+C/tOQ5l5PdlKJkyg
64iVE9RoRG9oFl7NzIiaMDgW1TiozjVI0dxNo7xd5lkU+e+4dG70R2PV9PTQRJWFPXcVxEFGSRtt
wSQ0w67X9u0b8fu/E/V/yjUDlT8I+8Fejja7KMZGo4+zjzvMSI/2UKzfJqmunKDRaRtoO3wbImCU
EB9+q37BilbvmR+xxJqRmqG2r/UO44ffTNSJoUKfPp4M1PcH3AtL3V7TAzMwpD9EIEOgjQUGNjR4
G0wXud7Yqg92pbQZCOKm0EnQjBqWxYSttLloDEIOA1Rk07hXkcFcUWi8DFb0mrFwMmeR3bkG4QZl
ObK4xIHVoWO9LDxAkDSanSvyn9mH+8PtwLOogpkiZo88Jy1knnTabWuUYuTmqAyOxUc9pFUDeiu3
n+tVEZlF2VRnwG23H3pna1wFjZJlnrQ/bCviHUb+xNgMjvQVuKsc61gkDM71td7AY7Ggb4A1pwdH
R0RmIGXEM0C50djLLGo9ENFY2RkNMqhabLfdF6RUtWieaRb53FsjpCvP+B6DyM4duGIRrT1l0lZd
oNuK4w5xv6ONzCIxcAeyZjsMj4Aiz3IMvjBHgsy8qYdQG7WaqAwLFpDIuaXbzQiSQLqetJXzXF/b
x5JGAQyLoW1Ugdbj7GwsFjMGzoiYhc3dIbDQSA/l0jghDhah2y+2kYAHmZIHC1X3CZxbQdaZJqDY
CTs/dUZg8giSdH8yDx/HgwedwQLsH3iV+npsoSrrp079v/aph/YkFjHfWQjUoFuc0jegQGVh+9zY
qxUCGCM9Tg6FtuPZ/PVzFr9QN+ylNrNsB9SqPqT29L87WrPDh4IgGQyrZyMB59OV1a2iY4Ei2/3f
f/uP2NELHVC5AkVHmMEl2EgAIj0lVNKiHA126km9PfQxt8EQ1AXTBU3v0EPXrqrhelsFNjPgFDj1
do9/Gtp6UMBfsjufwThFg9JUtP8VWADThoGzCiDAue7AjbRpcnO1R8IkDBbvSk/tyKYgGKTfjYI+
we3X5U7vunb3EeiGbhyn9XhES++fwWDtZ/C0T4zMQAdd62FiNcyanWjOXlynoku/UWCpYuf+B4ws
AUx5REXOIqkDP+xb4DonbhUFQWVUvKE5N0K0pNPNeR6l32/dd8zp/4DrHplEe9PhExZX8QCuWwOp
wCKFMIj0kq4fJz04215AGhwKyuBncWtqgRs0+cdYGIujR1S50N1OWBTwjlGS82gR8rgGExmLyv+x
7jq/mj5hcM1OUoRtqbgibsD2+2IGmwv2PrU1eBZIPOJ6o7CvqKdY3dl9uf7y7abanRHRhsB5pXre
An2I0uZkBRYn5AuSoyWKxKmFA3n/OTH8ftfAqd4QbS+Fw7c5nz3brRZRWE/tquoJPIcRnxgBCl8o
QffPmlnnd8Z9GjfiXQKLurj59/8Bh0xBnTvQR7zjfXGiBUq9LNVa7RcWEv1xV51p9/XM7/5e3YV2
nAigvda9gNpLLBCeA8BymwXODBIBM3INBydLvljkGbSA1Mn98cpA3zTf/NMpP5xF/VqVziCM4yjq
IRf0qeewABFqQVDb6oiK7PYquZxYIAnH9to+HJNFDHsMoBTpD7Dad9apwCv2Y3ScXHuWWuOFAaC9
jQQkYHGUvGPRZW0/fpVfIotNACdPxA0kd7qiFoWFwYCSaSqeyaLlxKUBUNx+h1bvcPM4BDjVrb9H
vQR6dNWb4u1mzxWCLEtAueqRKnuKBambZkWIUoNt4IQDy5+/kc7foLfGtqPp7glEFAuY2K3dYN9k
ARL7ovvgmqbNTBZVnbdgOaVHZXFmiYB/MZCZoyuWgNiqN8vbt92dnTyiGvfk5YLOYQweoIeg/yCv
cILLmU0I0W1ykjI4jrikYoT2TqcWjxsHpq9mtt5V6F4aLmgk/rnzIUYZeQwO1ErZzMmJRXQe4XEt
9S3KTkFDt/aLMg8c+CzUTkWrdhbjIvVYD0M0mMACrDBPgVJuTJbBzvyK5bV3XAHjNEEeiZo4C3aT
IyNTYBGQ10jmmPBM1If2cN4yyqJ7PXSQQztmBOklmUXdwB7BPKs6/3VuAG+POp9SJMJgL54043ok
+cChjUwf0VH0VDzP3n/oQo5+Uzjpqe6FbR2fw7c57xAf/nb97hXSlCGc9FTbxHf2lmfEsIfkProw
zf78fwAAAP//</cx:binary>
              </cx:geoCache>
            </cx:geography>
          </cx:layoutPr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Import1!$N$4:$N$23</cx:f>
        <cx:nf>Import1!$N$3</cx:nf>
        <cx:lvl ptCount="20" name="Nazione">
          <cx:pt idx="0">Germania</cx:pt>
          <cx:pt idx="1">Cina</cx:pt>
          <cx:pt idx="2">Francia</cx:pt>
          <cx:pt idx="3">Belgio</cx:pt>
          <cx:pt idx="4">Stati Uniti</cx:pt>
          <cx:pt idx="5">Paesi Bassi</cx:pt>
          <cx:pt idx="6">Austria</cx:pt>
          <cx:pt idx="7">Giappone</cx:pt>
          <cx:pt idx="8">Svizzera</cx:pt>
          <cx:pt idx="9">Spagna</cx:pt>
          <cx:pt idx="10">India</cx:pt>
          <cx:pt idx="11">Regno Unito</cx:pt>
          <cx:pt idx="12">Corea Sud</cx:pt>
          <cx:pt idx="13">Svezia</cx:pt>
          <cx:pt idx="14">Turchia</cx:pt>
          <cx:pt idx="15">Taiwan</cx:pt>
          <cx:pt idx="16">Polonia</cx:pt>
          <cx:pt idx="17">Slovacchia</cx:pt>
          <cx:pt idx="18">Rep. Ceca</cx:pt>
          <cx:pt idx="19">Bulgaria</cx:pt>
        </cx:lvl>
      </cx:strDim>
      <cx:numDim type="colorVal">
        <cx:f>Import1!$O$4:$O$23</cx:f>
        <cx:nf>Import1!$O$3</cx:nf>
        <cx:lvl ptCount="20" formatCode="_-* #.##0,0_-;\-* #.##0,0_-;_-* &quot;-&quot;??_-;_-@_-" name="Valore">
          <cx:pt idx="0">3631.9000000000001</cx:pt>
          <cx:pt idx="1">1829.5</cx:pt>
          <cx:pt idx="2">736.10000000000002</cx:pt>
          <cx:pt idx="3">408.5</cx:pt>
          <cx:pt idx="4">386.60000000000002</cx:pt>
          <cx:pt idx="5">371.39999999999998</cx:pt>
          <cx:pt idx="6">358.60000000000002</cx:pt>
          <cx:pt idx="7">291.80000000000001</cx:pt>
          <cx:pt idx="8">283.80000000000001</cx:pt>
          <cx:pt idx="9">278.60000000000002</cx:pt>
          <cx:pt idx="10">264.89999999999998</cx:pt>
          <cx:pt idx="11">264.69999999999999</cx:pt>
          <cx:pt idx="12">201</cx:pt>
          <cx:pt idx="13">191.19999999999999</cx:pt>
          <cx:pt idx="14">180.90000000000001</cx:pt>
          <cx:pt idx="15">143.40000000000001</cx:pt>
          <cx:pt idx="16">143.40000000000001</cx:pt>
          <cx:pt idx="17">133.59999999999999</cx:pt>
          <cx:pt idx="18">120.3</cx:pt>
          <cx:pt idx="19">97.099999999999994</cx:pt>
        </cx:lvl>
      </cx:numDim>
    </cx:data>
  </cx:chartData>
  <cx:chart>
    <cx:plotArea>
      <cx:plotAreaRegion>
        <cx:series layoutId="regionMap" uniqueId="{5EB94DE0-AC42-418B-9E27-53BA67C96B22}">
          <cx:dataId val="0"/>
          <cx:layoutPr>
            <cx:geography cultureLanguage="it-IT" cultureRegion="IT" attribution="Con tecnologia Bing">
              <cx:geoCache provider="{E9337A44-BEBE-4D9F-B70C-5C5E7DAFC167}">
                <cx:binary>7HxZc9y2tu5fceXlvlwqmAHuOjlVG2R3a7ZkecwLS5ZlEhwAEpz56+9qS3akdlvyruNTycNVUpVq
stkAvjV/azH/dTP966a8vfYvpqq07b9upj9+y7qu/tfvv7c32W113R5U5sa71n3uDm5c9bv7/Nnc
3P7+yV+Pxqa/E4TZ7zfZte9up9/++7/g19Jbd+purjvj7GV/6+dXt21fdu0T9/beenHjetttH0/h
l/74bXPrq2trrn97cWs7082v5/r2j98efem3F7/v/tR3y74oYWdd/wme5fgAhThUUqDwy5/87UXp
bHp/G6MDqpBCUin05Q9/Xfr8uoLHf2ZDX7Zz/emTv23bF/f/ffjko+0/vGFaF92dP3LbvcarL4f7
/TG+//1fOxfguDtXHohgF5vnbu1KIDL2F6JPxQHnIZU4ZHfohzvo0wPJKWUhfQz7c7vYD/ndUztw
313chTo6//uh3pjrunb29uvR/+fKDnALzjDnkuyFm8qDUAouCP+65r2W/8RO9kP+1xl2YP/rxi70
xxd/P/Rrf21vfqWbYYA8YQqF5LF/IQeMKyqFkvcCAQO4c213yP/ERvYD/+3BHdy/Xd+Fff3q74dd
35bg578i8D/Xd44OBEMh/wbvY/DZgRCYKP7Vt6MdL/P8dvZj//W5Hei/Xt5FXv8D3PpVBxHxxRtr
OvPr4KfhAUeUS0blXfAEfB/E1iAMDxBWVNCv3p99XftO+R9s6sWn//Pv6tabmyeDz35x/OBndqTz
g2/tCuvN1d9vJv/u287/Uu8kD7iSSCL22EAwO8BgP0pRvjf7+YmN7BfJtwd3hPDt+i7s/37998N+
cX3bmhf6um1/oY1wckAYF0yy+5CsHtkIh7AhwDxkeCeAXRf1k3vaL4VHD+9I4tG9XWmcn/790rga
zLLc+if9wX9WCkCMVggTGiK8z12pA0JRKJjg96EabOVhqP6ZDe2Xw19P7gjhrxu7EogO/wESqK/T
X1kMMKi1ttgLfA/wY1MIKNQKjELIvhcP2qnFrp7dzw/gv39uF/z7y7vQr/4BEeDIfvqV/p+QA8qJ
okz8lYU+CNQyPIAgzVh4XyKHO5r/7G72437/2A7s91d3UT/6BxRkwEJY9yVJ+pU5Kj0IGVUU/M7d
347WE9B6BAEC3YdgRB67nZ/c1H4RPHp4RxCP7u2KY6P/fv8TOX97/eKq//QVkB8VDP97bMjVcLv8
SkPk4YGQEO0J35sNQD7GCYKCRX6NQV+Pfp8wP7ud/Wrw9Rg7GvD18q7wr/4BBcvr3t9kvxJ6KFYQ
xxB+ML2L/mBnD3wgZQchRZSGaifq/MRG9oP+7cEd1L9d34X99T+gQn99bcZr+1XrfmRwjwnKp+hX
AiXfA5Qx2UX32fV+AO79c7vY3l/+Dtp3f787u3AAxK/U6G1pgYFdZfI+dDzWaBweYAjqBLLau78d
6H9iP/ux//bgDvjfru+if/FPKCdKN1zf/FqXwtSBZBhzKr9DnkG6Jai4r+p2kL/6qb3sB//hszv4
P7y1K4Krk7/fAF7d1gcvotunKZ5tSfe/F891X6bXv5ZaIQcCSQgb4ePWBuEHTHEBpLD46k3vYvjP
bGG/6P96ckfwf93YFbve/P1i/wHx9qsafP+fhNzfi33KjL5F7Pi6u1596bQ+6BM+ffeLbsKSO48+
1bC9E/XRpz9+IxTygW/92+1PPKJYXvfWtH+FyG9P3F633R+/YXywTYspRDxBIbRJKFPH2+0doDcJ
Bg4NOrnQyqUSeGjrfJf98Rt0vKAhRiDrk8DCIb4lQFvXf7mFDggJEQ/hUSqAxybfWtsQyebU2W9A
3H9+YfvqwhnbtX/8BtZe331ru0tJMKVKbiOtRIRAswfB/ZvrV9A9hy/j/5tPbJnQXFkNOWj1Z5mP
2fHCTBhnST9cjUFZxrNfpgtp0XiCA9/eGe5dorVneWjg7SwP/W3EpSJYbOtJKDIfLs9m2jWmZLXu
G4HPnV36j6ZNpqtOZn79QCQ/sxRjPBQCkg6gEyjdsjQPl6qChE3tKK2mNi9fT10uIlf2SdzgMnzm
VN+ByoSCU1GMFYI2Pd+e+gGo1NvJ+yksNeKt0R0OTKCLcKi4zhbu1gss+VoMqsLrOc3C23ZsZ3r0
9GkxKOhjZOGUCHQOM7klUPjOcVvTpyPyRaWXZMjd4RiOWRtxW/Y8VothocZN7dd+rpfjVs7lB54y
gvRAi/otLVmXr4NGLp/E2LRkZUdfV/rpDX6/P7nVYQplJZdCoi2GDzAysyrxIupCW7m0Z3WQD8dB
1VTHT6+y7RDvwCA5LIQRQ0BY810Fa/q8DhucFboIrEm0UNPMNR0WB2B4gj7IKTUvqz5oi4jZalw2
aKjDVI+yYp/GKvHZpfEku2waOxRR0wwuWKnU+DLuqxxd5a2TY9TDT5todKVcL0vanleh7KiWYxf4
jS9mQtdzRodcN3nNbp4+HwTlR8cjSEAThAsMhfk2aQYP8hBFRVg1g41XmvRFsRYFUusGzE2PczWu
2i4b75raP7RXvGfBEBJHHiJYkJIt7/9wwTTM+1G5pdI4QxvGy0ITKuIh6WOSFH+qxF85xTd50+rQ
sQ8jEsdIJbFV3cYKe5ZuQWyD4RllB2e4iwI0U7FgBDhYrOSOF5E8QDwY5kpnnpurGjzZqkrm26Ut
1MnEBhKVTVtGTyO/q79EwEQCgSW3Fg7WvmNfy5DZKWVhrsNCuaOMoGJty3Y4+89XkcCsgO6GjDC6
s0pvuGpzkoDulLWN6NjRKBGteAa/fWeBKMBAsMD4hXwnCMwTE8lgt6sMZXqEeSdiF8ryjvr8oe7s
WQVinIK4pkLCIN49Vp0mtFUweQemaJrritHxT9x49ukZwLaV+WNlkEjAMlhgtC0wvzjGB45lwqJ1
eOA3PuzB2aNs5MWhMEtY3wpc8mioUfquTacSHaaMBSQui0XyVYqHNIibsS7H876jjpxzY1iue1RI
d04r3rWHrcjnNJqWzjVHHetSFeWT70xEptYobVpZ8stqmJryhIhS0dOUpPAs65u5Ps4SXkPomRFe
oqFN8v6wpbktYuuzrtYys+zl0qRDqpeyRlWc9Fl+mBY+DDeNNb3TAwik0XPFhyL2aT597Dgu8th3
o7V6qXyegmHVY/qyHlJ6OM1+Kt8FnM4y6pwM2tMyq/rlVU+bBb1JXJaSzdD7blmNIfY34RQE6dr7
alER6kReHUpT0iIujM+G2M5oZLqRpGrizpE6iP3QztW6qblKNzNb/DtUB0MV9yhJu3WV1PylbXyB
VrNXqj9OlnpY4sJyh+OubJP5jNVtk8Ujmdwcc8NkG7MEZ6+VWHqkO56FeB3MoVAaszkZoyYnqtmQ
rrcyTpxnvUa0CSB845bj1YjLPo3aAdNDhFvk1+lSOnqkMAN8ipYvR6qQATzTpuhPN1euWNWG9Ymu
Cx40azx1WRWn9RZBXlZlt5oFTy+7aYKQZyBmn8/E+EmnAGmq87pTLQhjDgq95MvwYZrr4taPdGhX
Ms2LcOVg92/84EEJSsZe4W7GwUv4MZ9FRYJFtfLFUE0bUk/1vDJFsrwriJnR2eTyrFvhyaJwHc6T
Xc+ssskRacEJHxM1d6NWnhblRTC0jV/jghQm5nlWNJBg9MF77EM3r4K6qRpdl776oOhQfUxMNpQa
clJjzuZmSp2WuZjyc+yW5gOahlLFlYLc9tAblZO4RVXzaaBNX+iQmOHQ4KKc47QRi4vGtmyP3JLZ
HIDndopAl2a8SliAs2hQspLR0JRlAzlE5TtIG2GALrJmoh+5cypYwWBniPRUBVm/zuSEy5MaF8MI
Gxrz4zHoi4/NDFErckuKO10L1lo9yaYrotQFDvyebSFIGyfT61k2ITsUTcn8qpoD8lFNxdRGLXJu
0r6aAhanqOrOq2ay8qimqfXHedLMwwUvQw6WgkZLIlKQhERp49UUobzENJZDKJP1MGfCrFJbkzHi
vCBWk6UOunNOFZs2du4XedEPLfkggqauL5J2TpM3uGu5OQ7mOjlKK4KLqK8H00RVO9gsaouJiMiM
mah12gbTh3xsgzYqhmlwcTJJPKzbsLV/zqEZL2lWZiTVJJGqW6mx4Z1ui4Tna9Z2QqzqocYiatxc
LJusqJmPTLF05YZkBXexSXHbaI8GSQ+V7ZdOh7Oqj0zaFvZ04XKCFAh8ZhgplbVMuz6lQk9LKPsV
tV6dNHU7EE3KKrTR0g/2vGzLzMWeuazU01ix5YKoXhVakYZ9QjlN8IZNs8nWIp+yd7h0DkV1UtSf
DO3kGXHUuBWtEcThfgrzFbZhG0Q2V/WJwI14DVtKzpK8VU5bZ0mifVG2NJ7Kpjk0pR/AbHNvSz1w
K64M9ewoUD4cY4FKdlbU0o66SWQ1amHrIo1NmQ9LhEwdHpOsdP5MQE4odZ5RT48IqpMrJhc48VDR
9FOY9vg8YItsjirl5jFiqmxRTFjYL5uiDJc6prwem4sh6RZxxEXN0sjyMRSREHOZ6Eq0zbXnaj5B
Fa5MxFwhcTQMWfkWT1XoVjV4q81iLGa6tBlt1iZUbR/xvKqilCZCd3LBL5fJmHRVB7wdo2yBuKZT
wqs46xk+Btus6KkIg+DENiNZAIiwviyrhhTr2nrR6LQaxzJaJClHTXKcmjhXeSe0n0jwGWyhfT8z
LK5d7QKvx6WhXMsqE2CyU9chSONql2qpkmbQ45TORZQVAZSDtUhDFKGw6ls91ZL/GbICkyjLBtWu
nRy6XPM262wUpFVwMQ+BKyI0BgGKFljzhtmxTdYNcwbrYMlUH7Wm8mg15vVIVh2l6fscgpM9ZinJ
cMQD13DtnQhepkkVhnHVz+4qEYZkOscmA8Upe/O66Cb1Jpzq5HPVh3kbBU1D0ClUU5PStJiN3SxZ
nX5u1ZCxI17Q6u0MGVyoSdryPs4mO+damIRK3QSpUjpJvD/r+6Q9DcCoG20KWV+IWoyQMSYDeVMm
WacicCXqw9I19SUPSvvGFS3DUUEywiOCSN1E3Fk0xDwR87xiCJqql7LOy+kQ9xMrNvM4+2CzBeSc
WunG46xtwiHOlO8L8C/NeFMNzIIkBGoKiJ5BXYEMmj7Udc4Xqis76ER0wupqqAYFa4bgRgjuUXBI
IeuHMNWD+lKdBLLoo45szSo0W6kOtqnO2YKtiUVYTJbo3ng26dLPAV5PNZLpBU2Zna4CzPLSR1jI
Th47uNYbPeN0Vjq3cgYrI6VI5zKe5NSro6Z1HJgBR2gCXnZu6ec+Y7iKpyZVtlq1hRGiir8kdvec
6cVD5uLG1bM3aXY/l//t43+ffR32/0K1/nV9O9n/16eX9a296vztbXd2Xe9+c7vet68CUXK//pbS
efThO3bpB/zR3QsEP7j5c+QSjI08yHG/I5c2vbG311/J2C1r8+WBO24pkAcCwg6IHANPRLYjcV/J
pQDzAwSvD3zhAAhMOgLZf88uYSB/JXwdWJ8QCmO+Hf69Z5fkAUy53E11hTCQTSBL/3q4RzICJu3+
80N2CcMaD5JxGLHcdhIEUhTD3oCt2mFC8m5Ke1plZ4Ef/fVUDjaNjFLDbd4ttYiRqdgFxy1xceFR
0q/aSg7uxNg8/8hVX81HRdeO9k6TfliHbKvBvyivuz1hCpUbkfCvENsS90GBUFW2QWQqz5Z5rq+q
MuAf6nEuw1gwqGDDMB3fhGMZvue8x/iZovFx9Xy/dIiBdqcI5t3lDhzlSIJkkPmZrfNgnYaWnwLH
YHRADLqARDH7+EBR9sC/bzl4BwYKIkK4kLvVI60mIP/K/EyxMpc6y3x1kzfG/pko18QDZGzPFF+P
yZa74z1cb6sND5CleSB8D+thsmQrVaD6SDQt2qgcPj59MrZHhnAmyRViBIi2nYo1M75281KcgUPu
zvKgqI7ybB5ePr3IPkUhkCEoGHxQXO4uErR52IvWnDnVu8085Pizb4w/nfO2PCJJ13wE0nKMfSnI
M6fbcl+7Gkq2r/7AGxEYxsB3cGyLBVmbZmcpgXI9qi2ja1qM6Su1cPXKTv1wMpXhEFWFCF4luWuk
fvrge9ENgTPDnHGwkx0LCaWfC45g/cKhVe3NuEnHxv/ntoCBkoWGo4RVlNghbQquurxz2ZlRht/0
aA42GC355VQU2Rmpffccc/WYF/iinMCFAu8Lr5rAonhnPTKpghOenkHN7k78VAfvnSHmwiGaXCoC
SXk4V+1mFjTXqC9Qu5ZgNhKSGjuvn4Z3j5mAOW7/ARWm34l3sAN4zSQ96/oSR11dMij3odjpQzc8
g/GelagSEugpGBHl4HMeG2Tvg8JWiTwdSJe+p5PJj3y4iPXY5Pnh02f6Ygw7OguTYhwB28gwC8kO
vFUDnkzm9NQgg193AOWfsi7Uxzoslv54lKl4K5Msr6M+q4rrJOjDKZohGfzz6W3ssRwG8QZOqhiD
yLdjORM33NYCn5K6n0vIUOUc1ZBIn9VLUa8qtCxnkNVUb5e5rI6qkrV37ecfhpY9DheILZgUhbgC
FCnbyuOBA6yWLJcDpacuLdQhmcNuXZSZjPNi9usE2/QZ3m4f6AxL6NfDm4KQFWyD/8P1+pBlEHjJ
KWT4jdKVL3gV9RKYV100sn8/DnQ69ZB9vzOBwodBYuk7n3f9M+5iH+gPd7GjZeDoE9nX5NRPXf2S
zHN6HuYJjYKciEvogKBLm8/DZnZhvelomD2jeXucFTCKMIpIQemEIjuhQNgiM+OCT7upWo6LjvBD
oPKIeeaMeywJqF6MZSglBFS2Q8R2o09QXePTIEHdKuED2QBthKIW2+6ZlgXetxR09ShM2BPoXGwb
9A+FKtNlCPiAT0O7QI9qyGbpgSDMunVAgWbRSZb6sxm145EhM4kta4tTngcN0rbizWs5OnfOWUPP
p3LMM024V/MzYGxtecfWGRMEmpnQW4Lm4Y7aKdtmAePTKa79fDr6lm3r+vKCmFFsoKM1vVqkT28T
J+vnFH77y49XhjlsGLamCAKjxHhn5TDrggGov5NgNsXLpDR5nAKXtxKDaDeIl1BAy5lpsMIgyq2Z
L2EP1ZEVxK2l8BY4P6TGZ7KEPUaIkcIgJ8oojNTsej469aNTip8M3pXrZC76s7Qy4ZWpahILmaWv
vJT9YYjnIV7wiNem58Pbp90e/j64Qa+REugtCwEju7vcep41S+isPAmoac8cXuQpSZPknLce2Fou
7auA1Wwz5Tk5hoaIjypL7YVwYxM9s5HvlfcLEkDOAhjb8eDHypv3Ex1wz06Sqs0/JYLXccqnI1xY
EffDXNbRXE3dJu18c0gbZD7XNKHvGXD1Ec7ocpQhIbQdmD9X48yes6w92gMV+ZdKiUDauGtZ2JAK
AKQnnJg0iMI+43E/z+yI9FN/1lTXCVrKFSRZNmbTkKxm8LhR2ifuJHFd1mhHhxkKtW9zAnsy9D0F
EoYOEpYCguaXPuhjvFLWTUExoxPaG6Ckqazqi8W0Pq47yD3Sui5fzWHro75vrzPgy7VSLjxKgIC+
zHya0Wcyk326DNuBYV5wdSHkn9tO24MAVo9tbjJJT4AISjdeJkBG+Qnoqx4aHavFdfVrxmb3ahoC
H7PangcUYs3TkHzvXAARaNTCiODWA7KdRKLvYBiiHckJGjq5NqbstAKuo4i7hhYf+ln4oxG3HwrJ
2DOB5Ivz2HEu0E8l27cyMbQ3d6OpsaxHpcQnuW2bQxZ0ZjOkTq4lL9Fl6UP8J56Uvw2rDBxygUxy
BC3+I5krpgnAE1dV2D3jW77HAqYVAAdoXFNIW3ddS2mDKfFLfmKcW66Rx6CqC0yAaFGkrI1oJ+ZM
S0jxDkXi+/hpOXwfV6FrjrfeBKDAEPkeq0KQjaygYX6icJ2/6sZs3tiSFB+fXmRnTGGblW978xQW
gBkYGe5mTNx0NWmW7GSRszufRTsc+SooosEPBs4n2boEddjkZWLipJiYrnhNo1lmdIrLni4fXMeg
S2dVk66e3tke6CHUwJslkDhD0N++6f/QEsqkLoWHjQE65HByuDqvWGjWyUTSSFk56dklNgKjfcaV
P+5lbwERMBUBVS0sDk1fugN70VGVQaP0WIlCAd/mlO+iehysXWW9q01cjkkKCjem03NV35ey7rH+
Q627zXC2U0FADe0cuVOhgmmg7MRL7k6hw4Z0NZoO6Gr8tnXFEHVA2a+qZbpMh0acjKPnax7MLUyK
5LmuA19c+AZo8JIn3ZVkzcsQ2+VywdyfVc0wRM2Q3njUv+7HnB7PeZKvbN2EkfdtsBLw8Zlc4ftc
HIZKYPIFxlkhRQH3+liA0hugjHt5TJqtfZTeq3jJErrxvAFqnpIlvXxaY743mO2C8C49OE6ousSO
5EBdKrIwcTzJMF2lvWrWRdHYZwLsnlOBVSKyHZbaVjg7iyCT10uQ8+MqwMnFIFmV6MameTRjXM7A
72fB1dOn+j6gS0j0YNIMDHTrj7f3H0QEW4wesg5/3M2NicN2GlZlhsU64NBBe3olSFXgtx4qIHBU
kPICXQhygwPSHQVsYDppykuxIkvBunWTcuIi6Nrad8iK2UbKDLzWIqmWdwSaYFRDW86TlYTuqz0S
bSLOyIgh5eVBC73gsVjIYTsTaLwuU5P1q17M+Us8QiMizq0Sm1KGU3JUtbP71MNEy20woba5mhkp
loj1dVJHbVPSt6Mvi9OBduFN27RzFktomVzjiclOd0R044qpjI+rMVHlja97Wek6yfpRM4Hz8xrE
1UPN27XhmvSkKiI/VXwVsiVII9eW5U2XkuW0ws3YwpQM9Ys2rkUJBFyY/9MwjlBcSLRAw03UtL8B
4/efm3KZTgrowQzw3bHwMGbbl5/b2k5dnNFZ3DqZ56+gQkWfWzuRS2rGMtVZ7WFUKYUJmo+2w2Ua
B8WywOQB0FfXuRNk0EOAkj9ZhedJO1uWNE5GlJ/YghWXfVm2SkvJgtdAApBsk5RlXevc2HY6WXLm
xsjDcI7RLZmgGZcmYa+nIMkBPFfCBFzdu6O8h54iyZvg1kPx86ZzLEt0NokQNLie8bCStuzwBnoD
uViXmX9H+t4OcYi7sVnnWdo0q4Yl2QIDR3k46LnLJYxeCG8yXfUJ/0wz5I/RUIr33hbdGFMIlEp3
lYVHXLuEDPqCMwx/4Q6a/TpQdDxx0P0zcQ9sbxt1qITWYTkkTSwDUfdQONls1Jmdw0y3FkJh3FI1
HrbQkKt012RZEEN3s3IRb3jysvIDzWC8TJgmLgJDLlgCne6Nz4fxuMv9sGg8z00aCWJgrqGoPeyn
QW2ZrhKRcgcdn6Ke1jzJlYwNFS1MnrSZ3WRBoW54TgyLrO1At1pqpkGHpR3egjEETk+IQ1cr5L7t
VtAfnY9oS6sPkFaRWoP/ST72PNsKxqYwA1GZuTjqifRvwTVOU5TOE31dWZy9h6bU5FdFO9FPwkK0
1Txr2CtfUgIzF50zfVwt8zQDkmjZ8lWWF6CjM78aEQs+qIzC8n2RNXlUi3I8KVVT8s1goGrWvhua
4jAdfGiOTRY6o7Mil7kO2n5ZdNLJQGoki/mmFgaa1w38r6CIxqnDGzMWZaBruVQp9KxSGEtN3VKj
CAeZ5boFFepPWG6c2aS5hAQ9JK6xm9FN1GmYP4C+aOIrSJeqMcyrqJZKlFFZVX0fN3OXWBCDgyFN
mxbDR5EPEmn4HxFkf8qF0w7ERUu0Dv2QnrIRLZtwEqjQjnfJhySsCqVTm5Yva0gJMxhKqLDQqcrY
KS3DsYlHy9PmCDsOozh+Fk4nHBm1WuagqjSarD9xdbE0kQMhDyujUPKRiTSvVxQm+Io49dBgi8em
CrpD4uruQ6Kgp/tSdun4ik+ElFGTmKHTFIBMgRZQyVtofxuYlClcw3Q3olrFJTPgbpKxb2BiqKGQ
QJWLgkapqRUMGHVm6AvItZCjemiFrFYQMMObGgaU2KpcEiVXYS0rdVrMdUD13Lhx1jAkASn/koPn
YUmtPqYNyyARAmr8ZpEFOa5Qo17TnBUwXQoaibQroJm8wclC/Mo3YoCZhyIlMsJ93V4JYaSPSw80
ge6wyimQZRb8dNn0FtLaeptmG0P6N6YveBHh0cHoSVXkkJf02M7nSxUsb6hqwfmkA6kO09zB/FLY
j8FnaRifo5EJaD8LPgWXeTJBeSVmSLSjfAb3qwsCw3o9DI9YcD/OXQraeqPlFI7vEB7GD5x4cgZI
caJFpvI3IIDhVZpIdEVMGdBIQV92jqrUIrdylWP5Sok8bHRCpzbUU4gzuyapkVch1LRSLw56CRHM
fJFTQfnyIewhAdNdWCY9jKOGuNIFxwuCGR+YT4udGRuYUhjUUsUzg8gSjWNCP3E1mjMYG8t5NMMJ
60MOvfUrGBus37VmIR8H5KabSVa9WIksqN7IPgFHlPvwbSDYeA4jB4rCwIANxMq2SPQ6Z+litKmG
LonKueH1ujMjukQZr0vdlSFIJpQTF5GvWQjSSFu8aEjLgwunSAcBsCvHQxPS/B1hA74FQja5KKGZ
NsOUySReuQQcWtQsi4TuGmTap2UOkouZX4zcQHJfKz2MC8RKoXiSxgtCzecRQY54CL53cHqELne+
qlUp+th0LQwzD6CULq57X7jjlvPxfTi2gq8GM8jyCAEf9L7Jw2KI/x97Z7ZcOaqs4Xc595xAEkLo
VmtpeSq7ykNNfaOoUUhCMwJJT3/+1XvH3mW63I7m+kTfVYcxRiQkmV/+Cbta9NUWB3y62YQkTxsB
5EfGJZIXyralztSe1iADuk69bwKT9pkcC/6WEiBMh6UdyjarV6qDA28T0AutaGts+mUL3sB1Qdi+
JkC6DnYjOLvjGNxppkkxNRlbbf9jReKmAxaAe/ew7WxaDskUp+ZqWJvueq/hToBdbN5WFqmVHzE3
y2WAG2fJOkq75XrVUQgMo4r68cCCXrwFfVOBJY9KHOngs6M/GGmb8QiXCFjW2EUbSL2am8/NxKsr
G84ABsYo6rrDagLy0IEWKbMtDJvvAtmy7bDKNV1OQgEczyYWTMWhi9rlAW/uvT7ilytyGJa4/TZz
s9oTS0D73dotBqJeqpRfdqOagwz5VRbhQFPxN7kX5R0ImeGbrSbgaKZbmnvWJuRrH6WlQUClY+1x
JsM0ZXpJEQMKGAjzwybHEQdOWj9GXK93LU555LTgteNSWPQks6kALJXto6LXFG+S/booEks+tn28
Nhe0kOlyVdihG7Oum4o5s3FB2G2A8wee4YZnxTvGAkMPEVF9U2Y0LaQ9rthR5jDXnYryZtA0zMIe
WzNbVd0HmVwQPc9lui8feA92LjNjNSCUhqRUrng8fZrHoC6OZQLW7zQlXH6s6MS/8wJyhIfOwPnJ
1rUKv7MlsfcxkoUik6EKyozFE783RRLgBGzLZsimraWAVjqs4KEQ8KazeLe4zsW+DcDwkzKAWySi
+JMklXyzlVw8gi3fHjcEXp+iQLL4inQD8GM8vtIka2kxVLnQq4kPpTTDjQY3VR2TCBF/tjXbj3iy
ejhqE8VP6yzXp1SUUZUhmInzbwdrZrIEeNRbieyNPYH60cXDGE+lxbEUnxFXHhfjwUY76hnKWQzm
0CU1MM2ze31L4CsMh7XuzndPP5n7xG7yj5aM+qjTnd2KMJ7zIVBaXsCjx5li7SzqjEU0vCOpNfup
GNOGHhr8yx9h308rWB0q1rzG8XsbL8aAEwOZeFVTNg+XI+D2exX3yQUOGTA/9TawPS8LjkBAEUrW
ZaxnxY9C0vZhUInMB9aNSwZet7FHanfckxGOTwskibT8wOpt3LOaJEN62ltN5IkpGwQ5iG4gdoVa
0p9g6gZxWIu5bY5tb/D5trTVwW3asLA8DSkr+QGIOwPRsOxdk217ET92yqj3g8RPnRpc+exgyKw/
G1mDw2JzMrY3oii3/QCCeAsOCI7G3+utr6GHtbbgdRJ8kyMPxPwV7i5QrHS2ZXfSm0bgxwwRvona
RL8cU82STz2pEBQgfG+f6NjGcNMMPPY8NghH55QX5cehssEt0sf7HytgyQ9Md9G1UIucDsAct4e0
nYQ59GZeLvjaJDYLhn2E+7OZ7QIUVltcgnB9Mn2dXkRkagNAh3C2LqIpJHkH1yu6XbE490tSV/Xl
AGr9De5bJvFCoQlcbDnrBb5QDfJVZkhu9A/DPpmnjpWUZ3hO7/NR2EZ/bVlvPm+q2x5abCp17FJd
dxlZl747pmOn+SWO1wKu3xbQ5rDXarxBGqYgWYpwM77+NkwBzm22fp+UxnaQbF5vwZMOez7Ms/kc
gbAmIMrK8Pu6lQ129BoNp2HcCixwpItHssW9OpTz1twhI61+JntN7TFNdvapD2Mjc1IFNaDRoO/i
66peV3skw7bayylpRIDn1TjLrB+ndDqIYWxMRtQKlJGlK5j6aFgndiBLzFGpIOn2BrDYgh1lirg5
FV2xn+nvoj3GY13+QEgrMQfcvVwflSbrJz7VC7tILC1+qsCEV4C7Qex3OI8+n5MSd1JvW3WFr2Bz
nO9dmcswXD+kE0wb5G77VpRnTnrambRvIkHUY1HiBXyZjGKVxyg1/HZvoLl1gO8HENGMG8OjZCm/
ymmm5YENfciPqQTQkc2sjOdDCiTvIGxXLxkPwQAuIQNuOpZ41RzxyLE/92YiCyqMAqIOAELsikhF
mnzu8C+3G+qKHmajgneqwNJkXdi0YMx5kX6aFxwSp2HWSZCZtW8VWETZksNegnIGr7SNuKqR8D7Z
iLY/m6QjTyOQR6zdAmod7hIqKbIxVtXZCQ1EcwDxW4NWjtSuDkkNXy0HMrmYE2nj7joGcCpPU7zA
Y277apvxRkqms8/H4GbPnYzN7TTEtc15D072oBeZ/sHCqZtzxF5QvkRT0r8tpzLtD9MoKpvVdBru
dpzxJFuXCm/KfiXbZz1FY3RQABj7k+1r8YQywAkYN1Df93+GUf4flPuf4Fyd+J/syl9AuXdfmmrW
/1WB+BOVO//Iv1C5JPlfKFoivxOAl0Oa+ExD/asMk9P/FQIBV5ASSKSf6yr/Q8qhDpPiRxCCRzAW
Ca0UQb9/k3IhNGBpdC7MiQWCthT/6x+Qcs+DhwRJqYQlyHs48bwAaFTD947nPQ3FQaWIidhdnX5Z
h99kmV4a/Bxv+yV2xzniaU2BwQPSfghT9j5k04Xf0E5YUPcRyitShLJY3CHWU5/P4HrnnqOf/6Bf
Jo5Cicr2S8/xplrf4ulxg7SmeiXP9NKiOEHGbQNEIE3J88WQP9oV/hJFhMdvVcLn85a2Bqq/kDjv
Q/ao1ubLbBfPb3nOAP+yJCUjI4LzLc9xn8JVsgUCBKhX8Zy4k7bF5U4sC7FTCiQeDyhbumo3yo9e
q8IcoCEa4mQzuLYRYmjLg13in2O0DK9Ej1/4nG66ME1xliNKhAqumeGSQInZcemI36Kfq7B/XfQk
nJZR6ILl6dKTe6OpuGLwjV/jKV6au2OfcylRBbwucR63y+cCtTAI8v7rNniRSHppaMc+e7tPc4tn
XJ60CA/GenzTsvGVDMtLY5///ZetqCbVqT2c43wYyuH8egC6Dwl2v83imCcq45DyLPpzRV73HQ7e
m6od3/kN7VgndgnKpc9nVrmNeYHSJ9QovAKAnZf1vxmM/xzjLh60s4HPIa3jvI40yXQk97dlVU43
OH7/UUXof3+DY6EykqQOtirOIRpwlVByU9rvXssSOeaJ+ES6W4R88sDy6yk2X4ZS+53jkZPLRynM
GJeqRMKjpRZVNkVzswThK0nyF7ahmylFNmcsFC3W3ETsDZ4+l+2oc78lcQxztzam/dnumWnOfvR1
Q+0rtMFLs3YMMyiWioZExDkwJnFdojbzJ5LA9Xu/iTumCfDV0KHG6GGxfWTLdAeqwHNNHMMMOWpy
CqRQckLD77tFkXxMgs9+03YsUzZbF69LueUW9fmnGCX4R0hyjH6Xm4vBd2LgKK2d11zF/F2Rxhd7
NT75TdyxStJpVFShfjqvhvC9jdn3qhD10Wvs0LFLBfyiPKdp8mqMb5iK70xjXiGiXtiELlfS7nwh
qrJbvqDOFymY+k7Z9LvftJ07c4va1PSoGM47lPhkwpiLOFpewaZemrdjl8gdy5FX64rzBGGQMUl/
EkCffvN2DHOeLGrktNnyidofA5k/lNEffiOf/5pf7suWrQGCzVjtCRTJ0i93tCSl3952BSCCOmJA
rKc1Hxvd3nQVB18R9qXf+R06dslRJxY2w7DmNhLfQOKgXCZ95cZ86VM6/uzUx+PW2GXLQ74RlOkH
110hhZ9T6DLBZg+qKDD9mheLvUB90QMS4Uevj3l+K/76MZtiFYDXUbsdEaTWBXK+hfTb3W6Fgiri
fZzKERdasmxZFVdv5CJLz3k7ZlmX05nGnDYUvzefOq5uULHqdzP8qRnyy/4uRVoqcd4lTUfUMTV4
yIounvx2+J+49C+jF2IogHZg4gJZvmyRCsHa2viZpgsJRV3YimbERjELuaq66FNZe/oQLqpcksag
NB4bvGHU5JAEkocINIffLnQMs27ibiSRxpU26E+05zGEKui/5Az/6dPhT9b4lwVXwPGA/OBIQSAe
Bc9JdNwrSCn4Tdy5MMc+ocE44FLj2/CgS/lpabjfNnQVhepgMoXEOucRnNkHMlfmI2pa/Y4r6niy
yKc1TOh2y2XRPcXIbe7ynynK/Mezp45lrnWfzEnZnu95ZDg3I36w2O9TUue+RGUv1/Os1jMjdd0i
Lhqo6MnrQ7qVnTLigi5hs+ZzDBYDYhlPstk9x2bPz9iyAdkSVFiRXlR7DirooFTfnvwm7vix8AQh
gJg28H2m5Ge96iBT2nSegzt2abVJGiTWsAdDaLlw6NSP3XbvN3HnxpThKO1IseIy0LdRE+QQF/Pz
v88Fyb9eaoARIgXIAVtwJz9Wm35jdPcxHERXnftS9ijCQhpmy1EZRY8FYEMU31cPHkuCwR2rNME2
QC4G31IgZQSFNaiJNM0/ki36t1libMcsJ9WGQxXgaoDs1nhCIsZeha0lPh4KRncsM6F6qkWBLa4l
TfPSLshcQEbM53rA6I4vmwCSiYZ6hLwP1P0+q0CnX4rC2iu/VXfMEwIyQSvmeEVBQPye8voh0T7m
g3k7tqkjZOfXMkZUmehTZasomyLiFW3D4I5tzpMa6bRjUcKB3XdbdWyn7pW3w/mr/SX8g6Ed0yRh
bXhFxy2nSwWFFppTbb/atj0GVXX0W3THRFmlmnkDp5qDZT0FcXlCTZLfXhSOiSK1ny4lwewBmCDb
OizvLSIqXtMWjoWWwOWTYYcyESoESc6afYWECfnhN7hjog0FW9f00573kf5QT/aPcbjwG9kxzyKB
Bo8JI5zjVn1XOvmBt2yd+Y3tGKeE3NtUr/ua07b/3IfFOyq/+o3sGOa2A1lK9wJXW63fgXH5KPfS
c484lqnoVI0dpF3yuZyRlk7nGApPXjExlLI6lhntkdpqC8vcq+0RwkuPVAsfp/BcJfv8ZgOaIEwy
kA21Bu0lg4jQzAa/w0q4FtkOXOBECfMR6fkctVI2D33nnTg2aTQhqDKFTULi5poW9CndvFxwyM86
Jil3HaRTTLc83s1HOM3XXDO/XZI4BtkrlFemFLTF3iaPdcm/7D0Ukbw2d+KYJK8QZ0sqvuYTeBDQ
9Wc6VLL3foM7NlmCYW+gVxHm8bDerILe7+niE7jHcrtGCamKCoz0lrfR8ETGuUFtCCgtv3k7Zln3
QHCHNdzyra9uRRBeklI/+A3tGCXXouppi6GDLvxUsfVRsJZmfmM7VgkKnDUoTA7zNazaA0f8EZDl
R7+xHbM0dAabuG14PFTbNzXsn8G6jH6XMHesEm5cNa8N4tTp1rztyxZlCHj4eM3b1cNQAK8hgNaj
nmVRp64wl0MkXzmpzub3G/fErUzioun2ge9wT2oVfa0MiM8puEzOaoAw/RhaCn5m5ErrhNOmCHhs
3PaR+mzDBeRS8d1veRwLLXTYQL4B25Hi4c1X9n7n4pPf0I6FJnRet4RheSBJ9QCZrAPpU8+hHfss
+WJQVYdoYUmXtyVPj6obPYd27LNmgJVAfZ8DegNUEyEFeYh6n7AYCoEd+5x0Ms+oLdhzlJutx1pt
61XXk+0Vb/m8rr/bjo6Fqrk0QkFjJm/Jpj9Dj2W+hQrS/Mpmf2H02LHRdRNxkIDgyzsefCs1wDBm
+BevneKqSbM2toM+e8pD294va1tndkr9zi2XBFrRfulcDLWe45wyUw0E+SiwYL+JO5fnrEkNcUwk
7xIDVUbgu2UU+d1vfxE7V2HBZYc1sap4sxlo001z8+Q3bccyreK7XVIJh1Y9Aoj80ur0s9/IjmHi
vp+LJCr3HAK64qJduvoGInv7K2tyPpR+s8Mh0f8snhIy29FowHLrSs79sZRqfaviXT/MMpXy6Pcn
OEa6oUd3AjVaJDnGoMtQ+/Ft2Sq/w8VVhNaUt2q0iC+HVF/UgTihoOEV+3xhbVwaCEQlNJB73KFQ
tu6v4riCxMmaJZwUfseLSwQt/cRVtdUI1fbNowzJ+30T372W/C88UNJADAElgRBLXeIrFpnyAPJ6
vfAb3TFSyCezclCIMSs5/0ireDqoHdUNfoM79yezaiZFiocKlQOqlPbufUnrV7b72Rx/s92ZY6Zz
LSLU/Jx3YpXeWzVdFCv3Sv8EKXMMdSXofbhxHC/QQD2rzvNvlqPI3G9RXDutQwXBcky8lZs8lGt9
amc/GBAzd+xTL0sPBU0EsIsaoqsUUM04A3L2m7lzh0qSaiMb7JVOW9SzQNQQusvEbyO6RFBtk202
MQ7HWIw3wyY+BoPwHFo8PxnlEE1wESXO3S34QiZyV2+hX8DW5YHmOdC9QSVRbul2WUKHFDW577xW
O3IsE3XQ49Ym2ITQED6M6XJtmvqD39COXXJlwqoycLV2ouUBKlf1cQ+lX/D93MXm17i+biIUOCBl
nU9Fg/LR+W6KPU9Zt1a/VDJWKEkGeMDrr9ADzwIa3/stiWOVIOlElY6Y9SCLC3SnuVSCXPkN7dgk
dIi2Hi071jzYQENvyw0IB79rJ3IskqNaLqm7ABbJUNA0N3dLnb5yZb5wvrokUF+gm4tAtV+ekKiD
gnF0g3JHv2m7KBCZekCRVbwhrozqu7V4nGX/6LXYZ5XZX3cfJKACRgPYegFw9jIpdnklFut3dLsa
lVDgT/SQpji6Y3KBKsJLSDrnfvN2TBLlwGs6SRzclq3DnbFVeKXG1e8oOTea/HVR5B7V0FpGAhy1
xxAWaDeJ8sXez95dGggPCDLKRMDNH4NbOnUQrpo8F8UxylUi2ztOEdy2aNUZ+PmfCTpP+C24Y5Uo
/ea1HrEHBxvf6Wq+SQE0/P3QfyI/v/FNXBQookJyPSBsGEM0ac/SRWlozQdVek0Zmx8NU/Q22Vdx
T4LtAFl3exuIZf+I8h97My4lBAlihXZ5J7NGbLlYTTfc2tDObyPKCZ46mhZXCI7L+81SFAL9/aRf
sHeXMUoT2wy7RK6H2+KNis11mQavfMbzHv7NcriMETLIw6ghGZELyNt+mAiOw2weRaBQCt0Pr/yS
l+bvGH6v9bxCuw+/JEH5aVjcoPfJpd/SODdxWBg+gdQzeR2oD+Gkr4pGe1WGoDbsvGa/gC+bHLpB
Ra3J9/TrMPJ7vXu+Y13MyAbIT2uC9d3aIK82ewzFawKsL6214x+rdUL9Q7AOkE9p3gxjhAg293NN
/tSu+2U9iKk6XqB4LbcEcu7hWFUZSkP9LgeXMpKJhr3M+5AXyYw6d2gcZCj68Sogwqd0LuNK2lKj
W8CQj7RtTyhQP0JXI3zFhz3vtd/YkAsahaqgQdHia64g0B+g2vtRoKy+CZNTC5k4v8SpCxzNSTH2
QC+HfLe6QuOEQqd3CIBOsZ+NutRRgV4j3RyOA4o49HY0tkUhbrx50Yao23PMtEd3BtbE05DPRVNl
KtEX0AF68joCXPJo2yHrEDaYOV3IRUPDU1ePf/gNfTayX3b8bmxQreijhBNAoTnKfI0OL36vE1cz
tSVlFYxAVPJazbHKEggAyQz67N/8Zu5cz8V0bqExDwygYcKOFpHsQ0vQec5vdOeCHquS65aD6Y42
+zGsVzRaCzzT4S57tDc7+qYhsprvdHoTSEgm7JR5fc8/e93++j23Ei2qOuh+50MDIREjq/mg1thz
cOcpy2gDFaGpi3MZc2hcVfvtFPde7xQI0D/fiGUCAdJEYFHstH9DD6GrpBJeB69wyaORRWPTQOQ0
LwmZM2Vnm1m083rF3/r9dST+Qh61kZqqGaNXYZOTrb6uIvvKsfvS0I5x9lWxJ/WyxSgKFR8l52/E
6lUoi/Z0ziUazEmysgL1ptAUmTNZpj/QVOg1l+uleTumWaOaLRAT5k2X8ipBVyQohHvZpXC5o6kI
5iaCti6UvyDEMELkSkKz6ehj9NCQf74HmRr10pqB5/O+i0tahY+Wbcrr+hEucwRtvhVYRo3Bh+HD
YoKPe2e8XEThIkdmDKErPwAi2231NHKoMqR+uQ4Ilj5fkqrihqKjFeSVOmh0bIadIAbkF9ITwrkz
0YgKOgozardQQ7wforl5D2maye9jCse3jSFIUPICGki0pHeio6edUM9P6dilxeUQx+PO8xVhrCs9
aQYyVYZ+p6wryouPSQ0rMfG1MB8Q2f84TPy91wZ3sSNp4g19GkIMbc/6Nz1aqU2J130sXO5ICDWs
G4OWZdUPN3Qbb9SYeK63Y5d2E3U91xYF7ElQ5mZq7rWCVqTXmrjcUdmsajGQOsmbndxUiZmzgVGv
Z634C3iEXgAKYuk8p2JvjhQR960nXnXg6AHrmGZSlWhOV61xvq3LgSfdXdz2XiEb9GV5bvWQruFt
Ce3RnNj+TbGTvEn8AGZ0Qnk+NOQdC76DYc5HWCd6zLBTGWx+7JtwySNdQgNIMixJbKcPxUIvwqn1
CtHiGf983lArg256ZOMc5TkdpM8gNTb0nlvQuS+ThYaNNVgTAWGne7RZ/mBkO3zy29+OJ1tAeUqq
BN9yWtWaxY2CPuXwmmz3Czd94limCEhn1gZF92QUt+2WPlk/JYJAuOQRRQFe37aG5y16EdV19Q5t
tPycCBc8IlVCCSjrs1QAGiqiETxPUW7ay2uvFXfho7KEEh/apsIwoekbr1TlpAy8ChSxLI5priRI
5h6qrgDGP4QaspEpWfwyj4I7tgnZ87HSCg/urWBf1gbhZdOmfgy94M6lieZH1KbnrbIQuz9VVcwv
KC0Hv9ueu+YZYp2hgoyS/mC9ixh6nfklUKAI/dzwgxU8BoyI52RarvfNXhZ68PPbXOhoHmkPfUxo
VzIV3pqwhLAy81wPxzApsmyVOMdOEsb7yzCaq9O0jn7vEhc46tdQh/Muea7C8qZY6qdmU35L4vJG
UBetgkRX8O9j8jZqGkiwNuV88DJMFziCNNYICXu4KEm1VxfpXF5BNDHxW/HYMUzTJytBF68YFNaq
Dm2/Vl+3iqR+3pXLHMl+wjHOIPoyQCX2EEdz+w65t8Lzgzq2OfTBKkuKVQ/qLT4VCPe9XZo+/uq3
7I5tFothdgHHAMmAKDzMAmqCbJv94gYueFRsEPecFwze9AWUYANIPtvdc784V+cArdS+KvFkC3to
uVnadCgrjF97tZ1P1b8GVYVLHK2MJEij4EBEZ3h5u1d1iWLfNopMtnIz+HlyLns0DmzE34CK06aQ
d3KEHil9rQXYeXP8Zv4udcTrpsVlcT4Fpjg4tBO0TC3fdj+f3wWPwrBH7HfAllQS7mFTjBCpXXfm
5wEwx1iHDoNr9M3Lmwmqhpo/oW22F2cnmHOJQuw0gRI3liUynN1J3g4fdGPlo5ctueBRjTKrVEH7
No9E/Nl0+8XQzV7xWnQzen7R1UTBaekgE6anpT+oKoS3OPR+QU+Izz0fPUFL5RL7nOconl0PhW6W
zPLdc80dQ4XkvtErasLzpVji4xCibz0Tu/Q7Hd0OT2TqwqQiCK/IOn4DP+aSx34cmXC5I2UrYiPo
7ObxOaoSyGZGZj/wy0oKV4wI3a2nOR0QU+WcZRXbQyiFlkXmtRNd+IhBMr3pSjiiacnKYxEGX1Tv
l4dDG93nm6Veudz5ijd5sZmbANpsxfZa4eILp1bkmKck8fLvrZK2p9VEP6kxD34r4tyiak1LUoSY
dYOOHadEVt86UXPP5XascyyjwcQqwk7R+1VaASANWP/z7yf+wk3k9pBES5u2BdIMDaVVyg/D3hVv
cDtVp96g+/bf/4qXlt2x0DXEc190WJuZoXg+bBJ9nU568vMaXRJJoFVB1XUUK78Udw1k31Yu/PwL
l0SSYxNGZMfQgiaoexNf69Z4QaTCBZGCBBhclWBN0DHy1iDQl0Be1W+9XRKJsqHpFvR1yAmUfa/t
uotT3HRe+ieBcFEkCSUOCYHQOFdEfFg7BEJSdFb32+l/6b9Txm2M0h0kVNSmrvoQ7CveMrPfVnFp
JPTpZG14PlrSKvpSotcPShjD0XNwx0gtk6KvNAaXQkO/P7oRzWto2Qs26goTDdVSlpBmZXnZoCdj
1rFw/rZ2RPToTqAhne5lpqFjpttajEU447fYsq7fTB0xB7YqL4EYbBvnUdr39TTWITblGm0bBMDR
S7oM41c83RcWyEWI+iRpaDvhgLTEdA+b/JbU/Khmzl4Z/4UTzOWIVDIgLF+cJ18uj3wYr2jgV5qB
hmTPrzvGCoJOAOfY4hBOENMOr2qRzn6f1NUqmqCrv+mgjHM9dLdpv1/KSNx77RYXHwLk3Q4rx7zR
vz4CVKVHiPMLv9i5SxCNPVDHrUMstwCwlrcdve7I7gdVCVeqqA5GrW2Pj7n0/a0OurdcpX6lnihB
ff41KRqDkJ4RyMGl1R1n5WXiJTQXoIPg85F3Ne9U0/OhLtgDGlbcoi1f47lNHNsMg1LMjCFMvMoh
yepl/Lhui6fz7/JDK5kmlOpjSYzdHqWWV2mPjlRem9DFhmJGoGZPMPF5RRuNqX0kfeO3v11iKAgY
pDksTsOkC89s7H4ikBH0u6FdYChiRVcadEnNhYDoFKckX4Z591wUx8sN5LiKosNOmQp5b9rl7SCD
937r7Xi5eDmzPp5gl4ARHtAwds5rlAgd/37wFw5xlxlqmhY4AoAVBInDj2htgRbx8qKddr/7mTqm
CTpbmmmCQChH7wBoLnT6YYhs4+cqUsc89TiaodD4olqt7GjKFMCWDFsv0lm41BDhtGvoeWnQCech
jqIrTv0SFomrWES62Y5NARNCS7Yiq2X8rjSp8NqKiatYlJZwoCuL17MZ1TW60HzYpR+8hjaez89D
soJZblJ8zqVNh6zaLXqyJMbL+BOXGuqYUVMwwZcbLDmOur/ZusjrUyYuMsRJj9dcAlcl6vcui+a6
OdTx9uPvTej3fgoazD5fFFWjY1caYd5h2tyW46eORY9+IzvebcOp2evzG05U+pj08Q7M0foR8Ymr
VURFRJIAcQq0zSG3bfdhZcOT37Qds8QZi3ZkSYSRU/61npIfdk+++g3tXJomUMxOECTNUZyWolOV
NrnxkygLEhcYUiJaorJnZ188eUAW6jRXaBHlNXGXGEKDIS77OcRBaDoKtqcJ0Rpw9wJYEpcZkqkx
K1+wKmVMD6zTb7uFex3gaF/4fHPrsJrKcEPDvp2jjVujp/t51V5pW1RBPh+bSjlFIsJ6V7resmFA
D8Cob71u+0Q4VsnE0nS6Ot88zTjd102kngQ6MvoO75gmMU2giwHrUrcROhWFt23qF4hPXGYI7SAX
dEjdGM6TDQ3DCFoa3AgLbNBzKzrmOacEUnDoC5Rvu71js0TLHeF3zrp6RcHE9gYdZpGSW9BorN/l
N3SL/eBlQS42tMcp8qkRVrwN5Z2hnKJteM/9tqLLDZkxoCldMfGFJ3eaiEeIj+d+83buzFgVIZ0W
gM1GN4aiR9i4XNXJWr9WfvTC9eOiQzHfypgXQL+S2XxQYSuRgW4994oLD+0c6HQrQSOuhcjHqLwr
rJ9sW+KiQxB+JR0bkRseRhNe8wX9sQLWbq+Y/+/9Wtw2z88WTTga9A4TOEG0azuk9RD9KEO0cc1S
LaXnlw2f/w6JFpENRU8QqABYkY1oaWZI0r/yB7z0WR0rpXLb8dYEBUHVyG57Ak1iFJz4lXsmLkbU
iw06IwuWB+Gzm62JvqZj+1of8Rdm7nJEc8DrqpqRAUV3P3Ggjbia6t4cvazJJYko8p9tquDcbjM/
Gonen6zhxu9kdDmiGO00hKTnCocmqNB7eq5Qj7SU1u90dEmiFu3h2jEc0fJhqU60bNFu0a+UB92k
nm/FAV04LdR0kEos0Mi7RM9odKrz01fFC/n54E2rygCHLoCcdNMHodBKb0ajdM8v6lgqX+lqbIJG
GDwpD+mUvqXcL2EOtvn5xAP0DhZNEyBcxtGeHBvzu9WeW8Uxz3a0aDNsgYe05468u6rRvbNEN26/
Xe64uVvJx3QFbZlLZmUW0eqG6MVPpiNxYaJONclWBhQNeiE0fce6csknXk5+55bLEwXhvETxGmD0
UE8ZrcwdehU+eC2LixPt3VoPUFLmoOS29TrZNVpNr9Xk5wO4PNEYy6iO2rOLPn0L6/STEl69R4LE
ZYnGtePoLX+mkrfii+JyRuhM+olRJbFjnXh7tuPeK8TMyh2gbFJt0xvC1/S935o75pkOaAQ8IT+E
8kDALFTHl9DuGPysyGWJBrSzbrtiPKcQogsIlqK/+2sVlOc//6+wTBI7BloMolPImuERusTFLbqu
fhVR0fi9ilySSMO5aIIFvmi0jCSn/fJz7vXuZ/x/IYjMXGr0eUaQZUmrvOZoeI/KTD89msSFiJpx
baZUYPSundHTmW2Z7T3Lm9Fu8PmBG2rZb/gPoac90GiCGn2OpPGiZUBRPh+775cm5QsedGipfNOM
4RdRNp4r7tyeAVoCpfE5jhgUxbvz0Dy2Jy/zcfGhtEw7qkec5HpNj2Kob0s2eEU/ExcfUlHHSWwF
nuaF0WgdXB9SRUe/Y9ylh/q5XcZ9RJ1N19Tvim5Ee+5X3nHnRf2NYbqaRWU5p3yvd3jmVURztKeL
vy4zQTQH/VvTJ79Vd+/PvqCE4ImVA3m4KuaoySrEQb3GdgkiQm07NK3EF5WNvlfNHlwAh+pe8YbE
71fHJYi6doyjosPjHE1r6zfdMBVP8YQO9mhPMBOVpSpM3qiEBT/XgUeewSmXLNJtYerRlHhaz+2b
/RyDKaDN9soZn77wFzl2O/0fZ1/WpCmOXv1XJvqeMUIIkMM9F8C75b5XZd0oaskSYpOQENuv/06O
+7O7X0+7HRnRUR25kSRoeXSesyQUGW0K2yrEw+FTZ1kX7WqeWWhCF7jJ7YZ5YUHe283pAunriFSe
aeA+NhDOyUd67bhTWYAYebAEC4Ssvgwjo3/xruI/+cveP/87KXeoICmeOrwrEyWftB2bghDxMevn
9Nz8iHrbxlwKulvc3ORbGkdly336sel9TkBCYz1Q64pBzOrwNjZbdEzWIf7YwnQehgZ35kXwEbc+
rPY0GfA9BfnYxnvOO1oQct4HpH7v+ABgwnCd78EXbv/CEOFPJt859ShBDC83tct2C4QN/U5lJHsO
G42W7zQqRHJiywyHfdq3K/oevsvsx7a2c15S6PSCrEhAONzHDGEhccCvBOld+LGB+j+4SehHIsgD
syCpJ5P3hsx5QJqPrYfn1KSNuzFMRZvuqOmipyn29a2abF1/bKSek5OoCmUTKAymNKkKJ7Mtd4Z8
sFV2zk2KzBjNUuLBtPNcl2tFL4xEovyHNopzp6QkCXibrbg44fWwD4Pu67itH+MNIX39j2sPzliB
nYL3ha3KxKHtXxzV/cfKoXNO0gRaialWbAeCu3vddN0taULyIQ5eek5Jcu+Lu5ItYkzDCbVnkn15
1+H870/8T0qLc0bSosnaImAe/L5q8N8QRFSHOQrzgZajadfH//2X/Mmqf05Lco2pmjDA02mC5QUF
9JiTnjx87Npn9XPoICNaJyzLYWKbolMgJvct++BoPycmJWHH9eKweCaMyhyZ8XJvo67+i4f/Z8/l
/aX8bjdcaKeSERFWqFzmb5ForuCS/hfrFyH/fIX/omo8JydJnm2hnABEQxmSiSvpEjfmKqujIPej
l2mubJc8KOmbqiCJZvrYa7poc4im0U9bbtYNzqqgq9QrwecWcO3rmFQn5dP156r6lOfgtDallNyf
Jj1G675iQTOWZu3BEV0RPO5hfu1h4sXmoIfziVdpLhLTveitTrIdn9XSlfU2iaaIfC++sWk1fama
Zn5eQtPIa5DCUp+LbKiGYl0n/zCv05b+jJpOVLD1qRt70etuvl0Rthbf1FWTJVewGNrk1cZglX/Z
BH0lES662f4FPaF0vlznWusunwkbxZZn1poF8dQhYtrSZexg5odYnmzZI/B4a8Ba1AS0LtqK8Yjw
zEYd9AxY4pNbo5UfkFneRoV1VshnpOsNd51GOX67Zaxt84YmvbrgYVyHN31tCS24AcZ4Feiqm++Y
HfqF5hXMShiGFdEcUFWLDM2uaJuWTlfe8kV9mUlEzEmuTeIJpD2JVfcBRfbJVRVtHl44xIepvvex
lwbNNALybB75eSL31oe9O6HOklneLTpzyGFp122PzE9EIZfMitbt4kpq9mXsg3lIc1v7qF1LF6Yu
y+BD3bgZPvS+a/j32QyC/IT/vR2eaAo+ypVp2dzfBnEa8Es7B7y79dk24QVkE4LWc2TpTj0rIKJe
t/ebRHOlK1JwzaunqfZM38qaZXVcxAOCkEzejUSPV3B4T7KXJrJoB3jXbKI61iGeMpj7Su6zahPa
5Am4Nw/SMzLfjl2Ho2HaV1NdzN3cux9cz8L63Tj0cFyndnCX4J9mI0XNw7IkhAh1mR57UQPthXVO
S55aUdGoNFpmpXUmrMtg6wjeOotDZKf1sa6KcJvrDaB5N94MaTTcyEnFMKqTHX8VcWbkRZKlFvW3
E9Ju+IOCukVFPsS6SLLu/eGYg8ZTICUls3Xl2DD1Kdy0dgfKu+ACOJENAJ5VXbhbrYnvyNCR05hN
dCj6TtdRTtbOp3tNZZPlPEbIb54NLZILecyEzqepBWLYwnT/tVP9vOaZzCTJuwBdhMaF9pAhumAP
Y6z0FYJcdNKM3XTRV6Nqy1jMds1J1pmDNTP9PNtkZbljxjSgj6psLpFAK/3BsJj+UOMUIJ+yTh5T
y7VGVm+9iZKlsdRHPRhg55PdZB5OjD/Rlbmy58m87B1MKKqbRfJgH8Bvvz+B9OVeh4HIC+Wr6mvU
ENxV08CErWjnZKankQulH0yAYKWiInA6Kbe2G3hOTMft/bBmzX2roV7O7SzI3SKarCpdHYZZmbRZ
jTytTp8038y9MAFK6JUFYirH3j20bkiOa4rco3Kh6Wz3QdevZj9ass471DSsyWGA4N+s7Gl4HVaN
rnLwAob6UnYenQ0N2c586utGF1YEbX+km+jdjmi6umtwNU99Nts3skk8nU7WpQsmKbHODPTUaDK+
9FWMbweOPIxFDfT+voJGOsujcGV3yzSkzQVScRg6tLJ2bE/jJXtsBtL4y9gZCDQqbeZm7/2mgivd
1t4dkQKyXPYtQmzzzMArp5gkjea7iNZwbqPD1u47uy4L8njDdXs2fbYcUiDXVyqu6r4kFLJPFuOo
ecW3pA2LJVk1NGy6cVdtMif9Tzu3fbqXzKdLzpvMRnmge7XcD7wCQi3p1uHfGDpS9GWajCCnnImm
XLt+Ak9j4Wp70KyaaQlzV+idQm+3h5hhyYDxPzfNq+cjbJeRUzbRUvXVfC3AuUTbMRuXdjevEV2L
TMGgJ2980viDalskjuaMTm1Oob+9JLSi+6mr7QtfkTA3rzazx6EBz/LCrutq7+auNwKdAFAvk3uj
19pfYy8S7NqNfH1euSFqH2yQwx7qLIASvmgGirAqRIckP2WaOKh6eUgFRFqq4Reth2XaqYdnatPk
tRyoKf0Ib6LrcVJcIayHhPUlRtRwXWVKQWw8dxI9MQSo7NahIvN9/55ddUtZrWnhG0O+xCn8wACy
dBJ25e9uFs+ZSYeqvaQSjhQlzP1CoeCFMJJSxVm4G7X8WZtgfAGMupWQCGCgV5wPRZDCYQxFW5ze
t+gkfEqcnr7zrV2GnNQ+5YXggp2MogZ+7vNyHbvQP6g6zpJCWxi1maaml26apj6PZ91d4hwtixHi
poKYNjzFrueXi97GsJwhx0cSAr6pfjWuMl9iqCrvGm2qpc5jYRJdxhrj/gG0HRcfLd3CPl9SF1b7
um14XdRzO7FyiHzySgRPgHcG47IVmNVxkOvID+QFk8qLcuFNMFzJdqtgbFZvet84oeIDyC+1yTH0
3GUbO7hrhxupTxVFrGsRZB7Z5DBES4+6qrexgEGArY5Zw9NrZHsNPtcqaJcDq2oVX1A1EeMLu9h1
nHMbro7emqZK42LuESNT8qaV9+2AjPLSuFA9yci6Ng/FTMfC1e2Y9x4hTblNkma+CWqe+kI53px0
33bd5ZKmW3sY0yZwD1FENl+AJIEmDJUoQWS2KrrPMhPoo6rrFOdxH3c53Fd+dGTq+71lrHYlZ5Jc
NIuu1SFDqsiw03OoyjbJXEHjCeWUa5j+NCFzdspHhz0gX0n72maWXyrodHM4fN7VzYB4UUXrCCs9
hA1NWS0kc/sIFUe+YDKKnK4Em/QUZvXN0lZdrsJmDpHQPB3HRkb7dCZpTjWhOX6TLi0Xt4tXn1eD
MFe6MHpc1JThbGwSdCLpiH3MxzV8UYMFbOH7MfQduxC+YrKYFuP89bhZMRWJk4i5MUMVJHtqBoj+
JIRXkc9RxMj5RMI+HYp27OomX6JtafYmS8bhhk6V98U4dlQe9dbA6XVRvEovxhT1SD4MZvI/16hl
PI+3FoFrU+vauXRiztpyGGQUFoqgdoAr9hLaT1klAlcOJBO+1BLxibihxT0BvTCq2GAJfGXh9TYd
KRPTj9lncA3RsQhVMTcYTZdJOvAb4GSbOAQMxdWh1Y6tT9zalmEsR3NY9HJcu7uhmuhnw0yEObIG
GhUKF8FQZDDW7NCtjLQqnYPx1oEG0IbvqYBp/QkJfS0vaRZK+SChSAlvOs62NEc5II9dT4IIT6CL
xhsoWERXVvMseGFaTj75NFgaICIqafpj4JF9mPcKdWvBmeroTYu+cVU0ykENMS2uuZ2iEc2pKoa0
Pk82EKiOjFdNezlUGXkCYjqlBdbN/pBGJLutlzUcyzoxyj1sxM4PuO/wG80ErOo0pOjqFG7wkc9h
vZlN37dpzaIdMpaBnizdOK9lnSqXvkDymdhjgrffpIVNCZfffDcir3JT6J3lcun5E8v0UsOqtkrC
XYCoUlWswRj2e9nDM7T0dvTrJZx/vC1i2UdD2Xr4ixUo+sMrJftlQvXr2v6yg/vQJ/hXZGGujYcj
4GDGBXaPqVm+8qhfSIXW/zz3RzdhgT66duz1ztkGmiXc68SR+l2zCpQ1bL07T4egvcU63iyP2kP5
cbmtVaDyaFmb7rQsjEelTZGkUwqEy2clGaM4LjaSDPFRzVGG9WaKKhgpj+M6HsmWwHJyrpFJ+4J3
Ttkl8p07+2Z6bKEHlsTb8LWJIPooaELkcreyaiX3dAp8tYN5i8jKvg67fRKn5LOOyHhTUez9ZUQG
z3Ba6Eaw0imknmUbD2Irea+9Pxq31LTM4roPTrwCB+oehSj1BeIPlX3Ous2Y6wYeXKi4pn7BgbQa
7T7ElW96saHA7LqKts91xDp/Vfcs5Z8DJNDrz1PUhcktWcY5O64ko08TZdRgnLXmVk+WqaNF6gor
UVaTphjgwt7vFs/7qAAlPeRvlILxpXNFthlkrNUHV0GaiPEiNgCji60dWoMZY/SWDzXj4FWmIEKl
Fxj1HM8ftirBrQqFCO6Q1oNyoBYBZhBedl0lLUQueE97uobrDEAbllQ5SUYfgkUe26d4bBMMOqh5
F/1qtK/n7xzWgOL72Aiy/eATRq77GUWYqOF7gl5rcUTlWSIK30ahz9dUL3TnhvfgLqX4fOkbZ+uy
XbB75Y2VONxKNaqvcZcknxfEKr1jpUaGCUK8U8wAYPez3PsOe+Za0gD/F7Bmb/y8XIp4HvR6R5A7
WK0Fn2gzmRJrQdXjpfoMRhU1Dk26jGqH08tYrRHM0tAZ4juYr7qmpKpZXQF3+ijMwY+QBqvCAu+G
CYftl6mBFBjQIARjXVqibAxhwZ2kAhTNPJvaNf5MopqmqDQ0CYq4apW8nchM5RuW2aEvZ46xtK/8
kGanjE0GHviML5a/8spG7sFXQAgeep2atnAs6SVOGdIj3rWlWPxSrKNixwiRioN2M9LtGq81UZcb
MjQeoz5R9YFMdBpuA0dJVE5YYeoLrYf5EbGUyNE0va/ie6OaCdUpsILwzTMak10aQvB1BNVk2gqL
knt6dKsLp5xtXdderG4W06FyhKL5sEU/wbeYw3zWcvkagtr9mHnpQdIPjLPwm/S0L1vtY3OZzrN6
6/tVOJO7CI5PKOF1g1FIEDzX7Oc2TGv8lRkc2J256Uymj5iE/nMVtiLL6eSzY5Rs2c86THFcTcI2
ZcUKCNvtaKPS9nrEWzF13gwe2GG+jp1u862eKd6E39gdMokhRVq3eMlDvN5ydmM8lREboruEj1F/
SdFEoah9sL3lsu2ZBa2u9REMYR02PeQRcrqPBjhd7riJaPN9IbL3O7g9uhihcxXhmFsosAtjLNDu
MQhB+V9Yy24jjtCxO4a0EV1QgIN9seGQ3JZqG111uS2KOaxvbUVzUFgh3VU4f44nClvt69V7WedI
KJqzKxevFmeoQFPlcmR9Jp9Y67IfdAnC8TUkzi23VQp91B5QG6w+I80E/oSlZ8hnAmeoKhLEg9/j
EgO7mrIgG7EOEeLxyOHtBZfXbqibY5jMHWKsfaYTWsBRgLyQEMhTvsAA4LEhKVAZBG0InDSXRGcn
7DcQecWgsJyAd+oEcVMN5cBzIIwvwmCwCg1cLHOw35gWHAMSE8blIDTYRb6Tg7i0pN+QD01SERU4
4mUPczXwNA/5nPWFyZz6nMCq6jRqYaNCRl32LHwGDutgePU0yCH51Pi0YQUJG/UVopztMYN5P25y
xoaOk0/M86mi/C6ZhPqShr4lZTA3/Qm/ZL2jKw12WFib+0bWY4RiaZm7wovMHZhcxvDU1St4rXGG
oVGYhiFGop4y5vYbygC5h8WxkdjnPJKMZoEl8yKws64e5Tsd84tpDMqcCPh4/BNiSVk9diA9Azgn
2KWA18Als1ACQNtNw8f2yq0s3NU+gLmKwuMYdtbWTfYAq9JwLtIgwqorsGv1vkRTk4nSehT3AwZY
QAClBa3N2QIUqdiWqoMVMNCRnCGsveH6JmLp+jxHjT/KNgvXy1Hq3n53SyiwWXTjKC+C1XXQpoWZ
onzKawgd7paQ0rbgzdANeZzSILijw1pdj7TKwkKOJj1t2RKIk+sXuDLrRkj13Elkmt2JTMURalQy
LYVXUt6HaYQ0H+58d8PcRBEL0Qq9Xi84VJ/oMA+Xq4hiX+DsBO8XJrCRjjiSNXd9HGffSNe2qmxS
VCa5Zoo/UmQ+XqBBaWAu5CeLKnNSywswmh4VdAD5IY42tR4vA5smaJfZef0U6nk+icBuNG+5qG/M
pLufLUnToQcOQbBaiLXdustuwoHvcrIZr3O/Eb8Ua7PgnM/6NoBlD8M7O2R1O7kqh7mJEo8pkya7
DOpAXbSmaefCxs0SXETCe4OnmY5viHZrZM78WKU52eJ1OMSw/nn12bJMBeo4cauiObqKBb/3vgKl
DzZk2VJi2dyuHVUmumrRenyDvDm9hzyfv64ZDhcXfUVacbSkDdkhjJPVHxC+Ycd8HGb1wCAau49H
UQ25Fen6CjFZ+jnq5/6iGWm/C/tpv1bAWlj/faaYEnns3Pw5BNKZg7OAag09VKycOryROF/eUuDf
yGFyaNzuJpRPLxXZltOAvfMeygYXnLpkAUTaJmK+j3m0XUwuZSpfBW8vpDl8N9ucjytSs5Y4nMv0
MHII/ovkHQmuSC0fo1ZWn0mGwaUy1YNREjN/QKIfxFIWpDJTjF2DV1EjHOZmlW10k8ht/SoA8j13
TLjb1fCRHHlPXni45utsfzI5PW1tSwAsj1Je1GyDE1UGot0lG6rqhBcT5MYh+gLshrlby9HZucvx
+NmzCLZlKhMUz7bwQavA4ADG9pNusP3CbKDAoJGvxx84Ds23ivvsNqB157DrrNLlBMMW89St7X0d
zsu03wyNm12lVuCuUxgPr8jWCCPs3JQCne+Ce8KD8URoOCJwQ8z995ht61u2TiYEALmyAVtCl/3s
4U/1I2ZTjR9NhqkpBNZdAdwD0DyQyCp6jCQAagifZv86RH0X5XNPITFvrR1FqXla2zySTCwoDtfl
yi+LqgsGfP4J3AS6wB8l6CUOpW7+AojQ9PspGbI3TKzomCTbTR/Q7obXpLmmm52aPDHU3w4Jl9dY
rtNvTYeI6L/ohf9ZO4f+sZ0Dt93RGaZAVk6n6ARF4VpQyj/mTpKeS7bbENBG1PTo42OIBxPKrTYK
Xj/WRDtj/kll1DDVaHMBTjnWE5YjEs0fC/BIz1MfEA5CgwxO3rtpIQWCQG+0jD/GPz3XbKcE8kdN
3+97C6FTUAAsNuE+5paXnqu2x9jpVLegWbcbnfMMJFGyio/1dM9l23oLsWjVkG0Ho3tCtNatTnGQ
/NDbPFdtd1ufAKDo3pUKTQBb0mynhP8r7uw/24f/oq14HvSwqXGs1RRDiNsBHzl6Gc5pHvAqiA8d
8Ja7HnjEmmuOZn6RVSp9DmBmMpWEwZQ7H7qm8qWHH8P7z7ddtJ+NiD5mp52G7xPzd/3UYYqVdggN
3i3L+0plkByuNh98TItwrvsmVK+VQMG2g9cmyY4qCbeLyGH47T/22s74CWCr12itgFI5z8lDKK4i
Xn/+2JXPpve61gD1qg2sq9jlm0zugiT62Jp3rvhGGxOCjx6rkpTim5m7V2KzvyL2/ev1NDmXfPs+
bQWtcG0mxSeXbUWdfiyCLzkXfCunWlYvmCJV0H9hHTqmcvrykYednAu+KXZyCmcAGJr1SHJgc0LR
bn/72LXPiIF0HCoO/AGi7C5629DK4wNZPrRqgLj1x8mDJiUEMcO7PDMNviEkbiyJbOMPkdBgAfTH
i+MMvXSUQaAJ95u6rAHVvKBZO3xoG0j42cZL4xVQtXsfhJ6IKwJQzNDtoxc/m5YV6oW5azTImN7d
JGtdRMZ9yD4mOQ+KgFckWjwJxFPxuLwAxEaCevXpYyPljM6bjejKBlDz7IRd6Z1qqjifN+k/tKAk
57JvNOATvlUVVPYBmobzEJzSuvqYA1NyrvtmcxjyJDQw7qLoAqBLhv0CCM6Hnsu57nuSi0i3Hk5D
1PCXaUD3E1DwB699Nju7Bc786KlgT7fRsU39ru3Jh/ae5Fz3PSXbINIMt42uwX7u6y+80V8/9kTO
pqaFfWbC3o31Uuq3YqbNelTObeXHrn42NbMVFBYpYO9Ye+4QGG5LglCKv9gx3zle/7MUSc5l3wyI
ISx7oYVpZ49TiqQCQao2XEDwoQYMBACodWOOXUKW3yK0/u378u/yTd/959XdP/4DH3/XBugUspnO
PvzHk+7w33+8/8x/fc8ff+Ifhzd987V7c+ff9IefwXV/+73l1/HrHz5AUDBYsvegHawPbw4piP+8
Pu7w/Tv/r1/829s/r/K0mrdff/mufT++X00q3f/y25dOP3795Z2z+G+/v/xvX3u//19/yd9a/MD5
9799deOvvyR/j0MK8/skQhwNkjl++dv89v756O8sjrES8DDKQjTW3knyPUjd1a+/MPJ3hsM94YzD
8jNLUqyqTgNK+PWXmP8d5zYYpdAQoHoSYq/4/3f1h9fy36/pb73v7jTO1+7XX/44NFIsFSm2spiz
KENKb3pOVwX/ammHDsGVDVvR1pz7stP+k2/jSzHZcR9t7vC7x/LbDfz+F/6T6vnfg/G335jAOQ5N
eVgCnIvLlJZ6rmG5m/shekaz46uqQCUI6icn/GPE/X1mgDGjkfyJe/Y9pPahVubb2g0utwHdW8/e
KsaumrEvksF9Br+k3bkpgfG6y/6CPP2faUG/v1kS8TiCjS5shMFqoufyQL9KkaBtEuVWQjBBO6Qv
uGRobir0VW2Od9qjv1TVxzEboycgRNt9o5qDrex8qLftedV9kreyB1hLhSriybqcLjzIkyhyNy2t
XpnqoQqmYi0cHeiXzPN7G9OSJhtMAX0VXWzZLchG425o6N7NS5zbMaW7ycvpue9BH2EpUA4t1DEK
eT3thFy/wdr9ZsFKmwcdOEdpQCzoVX1QRLbOpQuWhwhUqsJbOhxAta5zC6/dq9nUaRn6xKLhqL90
W+ZLQGZkyh3wqLJPXFZWrCb3A5hO91LIZI/2oNrz3tCj3zL0kiAoKFofIvJ8vIENTLYXHVq7aMKt
9E00QfMGCka99zJYyhFNayBn0Lll753eVD26zLb7qus/VWPMT/Aj+bzF5pGhz6AlAaVgaZuLJkbX
o/Zhc0iHbbsKkZx2qmfxgtVrysOFL/mw4AGFXNoyzqLg4IGI70OIRHbAbS/4NDzLtQsftsnMu26b
+h0JpuC6mdvoGwfJ/CBWesD7QyovpGG3MhyqogVT71p18amr6h9w+u3uADOqK9aHnoDERasDyAQ6
h3qnOdRGHaYVO0Q5DiE7MQ64FCc/EV9maws6Kdgaj0Bwoh2ikW0xVPVuhJ9ariJRFeOU5ZiB8bNq
ukO9NvzEt+groKquJJqAAtJzEDEB/+zAQb5jm7LocW592QOjzlVl9Q1D0wwkBA0ihDHbOx1hLKvW
m2vQf5eiz8TPOqnkD7mwr24dW2CybVcXCi5aR5N0+n4TXV12kixFkGCE1rDCKIfU0kIi+be0UyX3
LEu/9+mmvkZZ8DJXLb1FJkFztVXEHSIT0MuKyK8plKOfh8SFj81ql6IKU3AGgU+50lAZX1sPYD5K
OeijrK5mNPlMf2GFueGhMF8GlB/HmqSIF85kV7oubU6BAuk1WEmzi60CDmuS2wo6wKdRpTUeDutO
HeIDCzPo+kYg2GHftJx9QzwAMjuGlRWhX+w+Xqo7zdpxl7Iey03H+RFrn3wewuUBLuU1Jqhs93ZE
bLcWRyRx8twkdi4tGV0prGlxgKuO1nbg9wyzeGjhWnXDvGGHCETImyDk2+sapfOr30R8367EIgSv
6oCVwlHgECnT5Sm/dyDvXIJHaPOOrfN1zNcY9N0qK6HBEge0XCM0igL/DRZhtwmxaJO0dhdCApmL
aL1Wc/ocr/RHTF18xfs5PYAh53esAacgj+pxhEucoAUYXXtqs/iAhk+Wz3OKXgJ6hG7nVAy43S/D
j2lBO0HaOHkVwr1066iOa9WrEkAXz0FxVEkhZ6Ff4t5/3aLO3JAmi4+pTT7VNKqf4QPs7h2FT692
RF5jCVKFnhzZNaCp7Bxh0W0/chAB9RrdZYgp/rIGfX1QGKv3ZjDmykA7dxfVDXByDeqySBDtG4HX
DJPYnhSRMF/ruXMHDbD/J7BukiswE29ZDOg0VqASzdGoP0NR8GXtFjxLPz6Ma0jQuGTxJSgpae6D
8HaU81MQxZ8WFr6wxndJMQsjr5t2qI5NbKOkiOqJPDgaLhcMWVQnkG4d3EaD5Y3ASv6SYAIfDQGt
MU8NsfBrBceyz6daklOXDhiJk1eX6ViJtUyJbY80RV+0cB1gFhhp0mNI+/Uw1AGJ8gHsOLBe1sHc
okcXgna3DKbEGcS/pqBYqn0rfIzefVX5pnhn0T1B87rgydr+Z2x8d9zGiO4Q4JrWV6kkoE6JMhOq
/RGNa1SqIdOXsZn1ceExWh48Fek3RqTeU+hcyonzKsqXlqhdN1J7IZklBSI0xlJoya4zWoMOatvm
Nm7b9ShhG31CEyakufTR902pATHUmRdPLvUE/fNqIqVezXwjhqW6GDfX38vakx2G9QkphcD2G4du
a8jsug9CvZW+WqK9BFNG7zoG6h58jQJIHRm/01YM70+svQCtoOwNR/cMuZQ55TrbT1VUXzeGi5+D
jqc7K5KZ78n/o+48diRXsi37K+8HeEEa9bBJuhah5YTIyMigppE06q/v5SXQ1Q8ooAvoQffoXqRy
DwqzY/vsvU4tgpW3ZqsP2jry1E9TIG7n20AWQ9oEYi398xCnP5Om/FcmbvgbjT3+Vz+68iQGa2qC
VluHk0jTornieGl2U5lXoNDoRkV4Nqu7Bu/gF20zPYjNad3P1vgk2jo+pos7nBK66JsGdy+C/PAn
rZLyquZKQpqYjC1uqmPnqmKTgxG7V8Lyt8qu3rpO4tNyKKPZDWS6JxtAn41+clTPXn4pGaETLfXo
sEwsmK9sMKYPUhP9hoYTFPzCA0SMC+x2D7X5w5ZJUNr6ir3C3/pVe5eqNbsW09QfcJefPXagC5VB
HjSzjQOwHNkkhzwvorIrp6eGcUlbrc+mIvLGVV1jv3jEaDqHvBDxmcys+WZSd4QAxOs728OYgzt1
X41Fl4Y5DqV0Q/c73cvJ9c5taRqHwjLiHzywCMDsGCdNpd3esJpuL0X+kynPPDAlSJ5ao/RfM1rb
E0u2Nk+4koel7Y563ozzY6ZjCgu9RO+P0LtwyPTzkISIW2VY1srarmuaR6tyMGe2WhsI50eUnWXg
+l39bVndvD+KTm2JzTfq9eRCy56uUCn8SDnjiJUZGJhVDOxquLXZkhz7OnX2zRSlNe84oOI9vAO5
V9YUn9I57s7JOOdviZatW9V4bUiLOz3R5u6xxvvDvPXaLj/W2FS+rDKLT1PhqD/ajLk6wNYqN6KS
02VKFmdn2mn3aDnTQz8NaVTXydOkjPpAHGIKV0sXO9+sx1DGFY3EydYjsxD93mP52QxJ30ZuLvMT
9hLzzsNbGmLWt84WDscjHsx+t9ruPTlIn4a9pHXlFX9snExbMib63k3rPdysbDsM6OZJj0uq7hZe
QGOR0WBOSziNbb0f88y4GnP5Vox2dk6t+HGtO/d5qvAtsLzUR2sU37Wc5FGRSnLsynxtxrF/SMZ1
X6Z8rNS77y7pI7l2RhCP5EoLnY5cnOYPGBbgsGGGeRi8QbGxrZ53ZSfNX8eBzVMBxmN1bNtT7+YB
PbXkXPu58yc2VXNRcydesyzxGVIdx1QKC+3v5NY+bbD03Ke0PO8nc2FKM4pFGq2O66eBnIYRL1/e
nGwmOWNnzd/dLqZ4pFeDVbDFCMWc16tBO2+TMCmDtVvex0b1bClNhcKo9WDGPbUzB/sotCV7Khrn
0qLZh7boNr2rlWfTXN5zlTpB7/jlITeGcSs7B51RH7d24z6x0mVh5Wb+xnbZycY0/2k67Mic8r4x
av+q4v6ZhuHDylnsUhbe78Yxfy2Tkz5L3GaBkYhL4VXPDUX2scrS99Kae3zGtY6lymD64ORloa+V
VJMVD9+kVLIt2nE65FnchrbRYN4o7WGfxb29rZalishIFKHbzs3dWq1Pnay9LSf5PCjV7IQ6WYg6
s+65k2WQL90FP3Pz2AjBjMOKHdQabp14GX9rDtQi7ExrOFJuLl7Hxy6p2th6koctG1iQ90sZITBo
QVqr5tmxivTMCAUNn17BdEAnsJN2POhKVZfSLqtD0uBiWPFJgc6sLIpRT9zrGfMzciu1tlM/lqFY
+31iuNMW46K3LZPKfpzm5tt0fHGzRCmOTW7Y6zmzdmy/Z26NeSTuoV8N35rI1a7kOxP30200tZ+7
bL6zquyIwbrfJrm3nuqGbn1Qa116Xko7qidyK6bqsLmXWpQsrkGOgjWSfkPkAoI+N51Z3adZWQW4
FhOMFGV/VLM7eFutKOUbzXL8rNlKTmf2vv1evq1l/aW36xSZLQecwHQrxg8JffxKilvt65rlk+gT
bBqlJ3hQZ7vbk833hsMySCuUtRiiBTLNEvSWOQS1nQz7ofX3/qDtyY9JM8DyUjMpKZ8aHj2OmGvc
/yQFQH/DFyzHDHzFQNHb7ImjtpDg0T9a9TMl83wYKyZ9Bk02f0zT6N/NqfB/a8W6Rn0np1BSIQW+
YsYg9jP6x4WsdlAPH1Xl9KHVmA9d4X/Vnf5U9mlyJAXkgG3lGNkv7lOW5v1e2KbxTlwp27UcyefK
eel9/KKTnX3CAFiu+m2lc338Rmkezzsfc/imqiyvCi2f0yw+7UKefYI+jFIsw1y4deQL+a2GtXpC
yC4CVdv6zkqKu5KXL2JnWQPZ2cVhqoY46DK+WTv4R77Th7O8lkuybGtD3nFYF4+dO+8mp6xXcl/L
oy3dauvlrvqQouCU7CXOjiBDutP7xQjIpnHUnG1+NN9Igm7lvMT3G7f6dLtM+KMhTGJlFFlf8eLx
A2y6JD82VVFteYAAFOfFzp8pgfX5PIky3+LVq3EIPOKgLy4TmBpMK8mCGuC8SLfcW0nPTWe25pnZ
Zs121f0+8FgX11GznkyZaq/U3MN5NJ3lUNVV/NudOa87XjkcTd2O1qZQb10xHN2im4NG4ol0fWlG
kvN5hNOrOeZO3ojQMhv9RWVjs4tLXbus6BuHfjTU1u2kHZScZf+s5tL8Xs0u33Z5u/xd//2/rQ1e
st+dVPKn/+/i4P+mJ/5/pCAaEGbQd/+9iHhQsvz1X9/Zf52G+pdKs+5f9cR//O2/S4qG5fxl+ygc
jqM7lsUL9U9R0bDsv0wkRVPgpr4hcdGr/yEqWtZftgH2wYUOjTFL3Ghx/xQVzb8c/hF49CbxPaw8
4j8RFc2/gWL+RTfzhW/Sg/BNC8MNxvf/jtFuJTMYgSp0LxhbHotesy6t4ZDks/Mv2Q8Ntv4sjeDB
NF99DoGwqF2qksJyLo5oml+FrpZbTnHdZl5pXxctWUP8MG1Qm7NzsSyzDJx2fbXMWZAhqoftgN19
r6WdF1VVsuzG2cz2q4nQYOuoL4vPBFy8MRmh9sLfrUJaEYzFh0WhtE8okKZb80KpjE9Z+deqMW/C
ymnSSPYWRRihxX3l6sV2VZOKpq4Zg2LEDarhA8QSina3yvQke4mj3Xe27i3V6Sf1Z0vQKMCLnV29
wu4QtcovYzEfvLo6Z13+jfX+K0NgCW6/4Mf6q5W2Y6ApViS5fqjSxgpatE8EWc+a7iEc5gw8dOiJ
YV6Vn6m3MNpT9mOw2k2znXxX26wWcWMXAkEIsu9HePHRquf46Pbaus/s4itdBj9UqXxK3PFC3KQF
7cW8B2z8M7QUqQiW5l+uRW4nTRZiNSnfv+n0/LltjPKQUZDcef3aMzpXrssptvtl5yyjCHVL3tdm
nkaJyK2omF1vV/ncpM6KjfPcONcBD9Vuceb7pv3Uez6N6MEn0loTWpPnBfrEVbj9knTKT5JqT/XC
TMq1bzYC2Suw7ZrCmsosxNz/28gQpjxDH8Pa6C/pUiDSVKm7qRKrDLzUeR7qjIJFLwPVlQhKbI9u
CdtNlV3GvWfEKAZiaikCCv1m7DSU1/jmtuQMcqE1/SCQD99nnV0Nsy9+1yL/iS3tiJjFdxzKT98v
4NsmRhlUurxHiNSDLE+HLQeV5rPJfXtPXjlFDjWNs0lIdT95tnXFWa0IVqqL74Om8eU4nGeshGfX
SUhlMRSDDUa5lXgsk7L5Mgy9fcCa8d5MCEzZ4EWrbxIkzb4ahFXsoPIpdfr52sz1p4q7J/o4VYj7
+EnxbbG2v9d6dW+oPgnWaU63qtM4k4rqyx2Kb4J+xNCsMiU2Z2qBa6qZkHjJUHik3MBPkyqsUu2Y
ds2Tv/AoiJSft6+Lb1zHzwZ1kc0grx1zqoutJCVDOtXnElKKX6UO/4sp3DgAq8J+HbK8PkMyH8jI
k2AN8wXNp7P3PZSAyEzqp27hPVv89McmtzGWHvXRUPLYZfWP3ThaUKZaGVqi4iEEnL/LNGtBU9Yy
AmYzCbRquuRZ+rliPI60pJb7MufSzo1L+Cu1DHPvMx4kirUlOTur3W/HGORcn6wXsqxTRL2FRpG5
5pbET8K16I1zM1MmZnTKd6tSJMyKuAwbWyUb6WNRzhPTDifDQ1EkgR/Z+Fuj1stXTqdLGdRp+97P
LAjD4iRRo8dq18ok/e6l/9vMrPYYa9lPjCpnN8h5xPajyiJRlIytfe+yLJpCZxxAXVkoUGtNrJsL
MHgleZWET2z92op0bX3lSjJq1tcvZa5be+kVejRayxKktlgD0ijfYzZd5qr4YbID7N4c17ywcA1z
MIRsmPHVlJ9W4ZT39W5IxHxwyxw1SnTvhZd8dUL/5eljGWlmm+1qp56PbTwUW4OXmwO0YuGzpAi9
BXYcmQZWWqI4GwkOCb1Y6pAN7PY46PmwL8y6ufM8c917zCN6H2RaMiSjqc/VWHdfjXSGYMxakyMj
sdPbc2P3aXN72W7KL6+UT/wg1Ipu2esGDxke9WyveYShLTIkO9sa/u4z+49qkv+zguPf/qn/B3uW
N1Pavy83/seg+i6jDf73/uetyXn7C/+oMNy/DAdt3vPB1lvOjYr7966l/5dtUnr4ji1c3b/t8v+r
wPD/0umUGeAgaCvaf2t1/rPAcP4y3VvDDxutK3RiJv9JgSEcly/W/EuFgRKu+8wSMGybz+M/t9//
Fy9bTmYoRVrOQ90f4yMGdFB1y2ae3Pc4Sd0t1giG06mdbu6odvfZbPUba/50sxw3uiidsDTq9Nm3
lwFlSEuLF7gXtAvAaCQsQ+nzwrIX4ODYxSanewKVoYGOhU24yfCVzlsyzGoxrciwkN2McUPTLnBk
mnA6zKAMjIeB4RuieO+VLc+m/9V1w3ERHstEXATW3BURkT1ilUWUuccivRODz8A7wttCCOQ7Yl/F
/KgEjRvrTTMUJ5AlLDX30FZrHpb6esdWX7LkZ28iFm04Ma54oQLQugtJAY4qWlQV+VEvl4/ZgFCb
d8WuNZotAIawYze1VPw+LtpeFH0azPmwyW65g+RT1ipIp6PRfPY9HZDMe3douzRFMGBsr78bsk/1
/EZYQURLIUzGIlXRqG5HMkcdoWq8tGW1YxTJC8XcbzKiTVD4xYvECLh4SBiFv/WK/lyirbJbSaJX
88kvtP1tybYMfztYRXKcBKgIP0/31vRoUr5MaT2/uq3J1OFn179zW5AQmu2FQ4VdVs53XZ6a1ALV
sCsYpb5igntoc2fbpfpeM91dK6qzPn/CwfAfSsPXXyWK3rOhZcNFp8XR9wT3u/4z4QdVuv5uYNeG
efghrObYFxDnu6c8VaSJMzbTBNNvlfZJxK5dQn5hz5Fi4/pfq0cfUa0npsaMUTM3G7VOR5sWeFQs
5mEkZz+iP712gwrbqapW9C4aO5687xacXlbefq3tMP3xmrcYVcKel18shVESe/dDXt53YgrL9sEQ
dqAR/NHKOMLZnVDsNjKsGpe+rlutZ7Rvah7r2bV89ToP9QvoIkWwtK72Gfn+bZvHlG46ldEgjd1s
GiSSzchFgLTrF9vFqGRc6Jo9CKc5Id2MYYWDrvcQTHP/Ghvo4RXbx5Dtq9x+QJd/lZJLurSUAEem
n1Otohn4zo78+4FmYuAkl8Y5xE5O41wP9NTaz5qMEm0IYAS9eDzctvudU29IeSrc6k6BhceYEnn2
yRbDdhnHk3AYS+irZ5H6T1n5e01OyZK/iObEH704ZjFsxGhFzvi5Vl+QpRwrP5oYaGe5G/wmSjH/
JcXJF0YwD5LvbyynSeu/aKPQL24RvdMHUPro/FWQt118g9Vwk+tgQQ+s2+ylXfT7bs3flsS7MjNp
uwp4LU5oLj7a83zrXB9LoLBnaA4Iw81z6yQPxGfMuTy48SgiQlb7Skm6abOHbJ23NzEmGYLGnPea
0n5wRGUn2k73RtFdzHb4mTI0ko4A67rk7zJZ3V2a6pt2NK8+DT7aWllLQ91efhtrm7wTRvUephJK
VxnXfaSzbmxq03hOrXE80nZTd9XqD1tgOlaAx4FXq5uR8TUPmdTv7oWynzpTPhbedCn8bpeXef1T
MLXxlZkwkwGm3ApaAS0S2GVNS5gbdss1F0m2tVV6THS1H1PtMlCDdEDU6Hx8rqNHL5uzU2ALaFnd
HjTQqVu0p7j3EE/yD6uaKKTqfjN7Y7KtATIAJlgMnIkAVdDZ0rBNNkn7K56HgCwT2eqRZqL5M7VV
NOXO/D5YJ7nCrmyG8c0ze85ADlXWFE8zYBpi38HaLWS052LZ6KS9QpMWGgydVf+chsI9G10ah2nt
yU2merrBsL12quYxRaQbgkLZWqTauyJXZLETS0+CuE8Q79r3SnjPqdHpu9zXFDvFqv8eWw9sEaVz
qNZ24XDLcNH2Tbjte+6ScY/j964iN+Z7j2323Sj0UZh2YDTygBCJyPcjL0fDycuJNJd07tGiXh/8
XW/+ll3YJ7wanDFNMlSlPDBb8NPJqzSKvXhfJuYRfM224DFsJI+siYmGhTupN7dQhe5ZAaaGKF70
UM7WhQnFwRzfrCAGytbyrljPhKt90PaO3JbWAwpssbNX6W5KV5Kh96ZHg+EM+dSdhbeemyp/pCv3
ZBp6koV6KctTU3lXt8k+1YzSmA7z2ePHGztACd1TJs7KxpMYYx05Cn2NVtJEVgKBhwbzVNNX8KJB
nS3rqWV9bQlgpnryad2i2QXn377YJXIOJ9+/85088ORBdWeVvMd9+6kpXur2ODI800akHCqMNQaM
Q1p3qdtFhZZc27HfuVK72HP5kbnzwWlfqrJ79xqKZFZBJnwAhpoSc9nUutsFhMvolDl4T0hyXh1Y
fXTC6oARYyDYe3L5ahrPxAofBJ99sNamDwGSrPsGLbxyr3Uy7dzUD7HHXREAA0ntnCz+N3nObdKK
yPM6L8jtPgnTstwNY3aa8/YwMBQtaSg0MByFNhN6D36tEgwi+RI1VvEhNfmMFYvmUnOaO1iRUxVH
FQmhiidYQ7RAaxifhtrYpoX3LebC4ZRgfdOTeOsNpmgx1eFo8ebj9uFUsFads12EoZ1izYpRknlU
/JoxCu7KVvIxOxoL3oxcXlFoW1P5biTLfJhbxbsoOJR5GvYIpgxE+vjczjn4INT2ntHChutjhu7e
bbN61oz4AeeisW0xYKRtTDYzaxfaiBzoLJaqtF+3Bjt8If2wX81T4wARm3eDmYeSQF3uDK+9Mx7c
yuLiN8BI1gyLkC6oTFa5gZ9zkrK+G/KDReoawUDou9bl6iBOMvnoWLvjHgh9QCL8lHE69fhXzYxg
IOoEaBTwKu5urXzSX9mdBNUz6Nqf0eyCxncjf8kejKp9aszqYdGGO+HMj1oqGXAaVx9kvIJycJ6K
liCu/lNV5m6QP8g4x0mdcLvA/wlTsz5M+hDO2rR323LHSCNWhHOjd0FSX9LmMnqfsTjq46vBGx3X
VphVG9RYe3mrifm3+rIv8v3NEVMjDy94pjT/leZW6E2/VOVtmNS3pWGW8RdHopzcTu6dFaFkPOe0
TWs57ycjZbuoPvNbgQcGQrzRUI1EbIfS9NCQ0Qy8edmLCaMWxfYJpknokgzWteEpp7W4uY2lknH+
o4MCwYNwSqzpnElUe7cbAccdDMs9zQDQaqfSr/PcRjBZfndDG/oztFovl3uj17a6mbDqNntAGzU+
8Cxq7ZqMtnxwCkH5Nn/VTbuf1qEOulEL8QgeReYckDwCPDjzlkbxCx6MTe+1j4a6CHpNayoehuwH
9S1aASP4Uj+qVBzNtb73DZHRsfdgXcHJNd3htaWfBTVnE9MVJV0Xb2qg203mv1pjd8gona7E/poK
wccIVcHCadmazrMfFxjEqhm+x9KG2GODmXvBgdbb9gAMKnU07ctQzTqLjvnjxOsLnUYgKaYVJung
Pvr49/YOXbywzMW9ZGxjMFYPdtN9OR40EH/mnjizPGW59ljW/ue89ATJtDvRGXf9QttCftuyjdDT
MqpLSx5LHVMDu62y86dhfamthPMwF1Sqg1n4UboKuj/Su+ilOhpd99pb6Hv+8gZP6rVwxaWE/8Q+
gU2Gukbqp9akfyjSi6DHLTQ4hRB3TrNqRdhYwCBGugWaQyekFtY2TXPBQiyaDWyIUwtdhEZZFqzO
ErTYRnCHPudq3ftaEXHUeWbsQ6BNN6cWi0q+1uexFl6kepo7ztgDzGCgJ5a9dAMnbpdbWCD0xKaJ
2/9SGaeAadB/U7p2H07N+l/MBsHUyrFYPEYEH2WqcISJj/2LucmRYxRGB84JWI+mtScmbWf7RGCx
aRB7PNybhzJHyenjp9JZk/tyBqo4qq556daOFTeFhOjeactc3M1rPgeO0ehbSEEVKKEmQMezqKV3
MZZHB5Etcmp/C9SP0r/lYqS19jZ7Mr7XBIe90RRQ5fp5u8TmYe3MZu8O9vOsaVfPA8bGk8MT2cjZ
23baZIS2zjwZUa/oNRz80P5u3BbtLaUtDqHCjT9x3N3nukaQ06ZiN0Rxt+TuuhVToQ5lwUyKBvAY
aA5300h5LPz4Ed0YYotscKLChiNEet/dMJFj/Z3BKC+7XkQOvbpNmxVamFf1L0bo5Pdwj9S3Ya9q
75UeHVbdCKeM0q01Taztbq7tPKmpcw8ILXTUbcBJloVtNvhnp2cj6xIt8GZdO9qj9Sw0JEQS2zIs
OWnZdR25s/g1CmVuZT20e5LikBhajHQYN3C/jZ15oP7ZNTdrXNPk4aIzW0L5q8dN2tLANMDr3PVt
cUAUf1C6f1dR/qUZXfFi/HZXgvjWOgROl0TuKv6YdXGuV+fOHVpqTV4WAclaVFSPvQE1qZN42Nap
Tu+o47Uo47C763tuW7zWDqJepbYIuiI0bMg8va4+m06A+DMezUbsF+WeZdtuiFTfzTzZpyL7aS3v
o9OHPUL7Dx4DsG3Fn260A3LevzzX34vqt+e/JpPxahrqCdL2sz1X6TFmiDWkll92pz5lpT5cDbaY
yU+vWeKuSrty063OL3AnEGmyDWIoJfPcH5RoIlMizWffFYf4U+pAQfJiROKR7l9gQwwJlqHA9JRz
eSkkyPu+dbqdbKWWUbXTjM+95qppN4LJ+iCaOd2b5WdjDEmQ6CMkFrsnUtk6G2CcZeQM6qLZmn0V
qkT+9eTW56CwSv1RsX1YeG/F3GBIGL7SmfCrW6/YSjNnjlp8JWWOasEEP7CDb2WdPoH4usa2ujai
iGzSWEGzokoOULIQUdOOOectinLbs13TvuSAPG0WT4/0EqSJlj2WzbjtCwtAqrv8Yg447mKlnQl3
/GSUOUaSn8p2JEU50mWHPoanmEM/g+vLtX73VnerOwiJuOcp2utN3XnvXU7n3dSBYmAwQw5lJpAr
oiQ3PjNAKVka723gYOZtIxFOuwGTWILYuR1WE3yZ6xFo+q5TNk++cawN86RPQ6CXw4stKtwOlbuL
Z3c7ekZUGFOUESt3MzO0KSUDn5WqcBbQPnPgJihEgyne1jyhOW8hbxiKYzbhcJxb6eBQSrm/CGju
K/w9Q8ZO2DcHECvoM/AUA58eSrDQC8KHGi4jcMeuS682htje1F7JMmAjAuXHjpt7epBStu5hrdBg
IJVJKUrTv1wUp1Zsom9URMPZb8Vvi72O5lBkTJR+XqpQ08bEvmIhw3dmNrMBO27JrtPf7LqamTpT
sDbe/EDoqEyiycbYlKsxvakZTyYwIf4Hg0zfiOME4XaafXgr/ZjW4ZCrr9ZheML8nTNXt6j65zSb
r2Nm/pE1ziJPTsBDzUZrQtvqlhds9zjUOtCSImrZeZlcAp1oYAPGeuLmrdznmtIf27g+8bUhRuqK
phF3cOUl2fSTNgezOd/RH9uMtQplj9+BP3xXcufhsYaTBESoZ9uiciTNfiKZns4OY/W3aw61xJta
qERqk5bpa2zLjXcziwykcs82Ys515NUIDY7IZr68NyXjyJrF2taWaiO7mawjiMFHKB7ZeVjmZeNm
9XZixviu6ufjarIp0yKjrQUs87ntmi7CU4DZgmlbES1FPE5IQUFWzb9hHW0w9fT3+bBsAQvgV3Et
TiL7qXejGGObUenJVo+Tot1kzPzGRZ44Vxb54s1jcAqARlxws/4xQMwJkon6pXeqHbApEC1lv1xB
uM8vS5Utv7RST36KGrlzuLaVts/a5Lcp+myXNCAeB9B2ZJU5bLGYgsPoAroQmG1ebYNztIzDpIEc
4A320+DChO3nfeE6zm40D2q2fswM7aNYNMyf2cMs6y2NTJoxCQcyv10v6dC8aSZAFq17nHiJg7FN
H0ESxUES2z992u1uNYrpTJtYP6f5STP0CFdOaNlqh+v22TN/m/0YllkJwd989OtxiarWvLjD9C2m
ll20lQdAMKfMrcq9WOPH3GovrTB2+ow0tYz86tjz6Je36wLG6bGr9Evl+jPgztEKtNbM3sr4g6bT
WfSPfvXYOvU+mTBYNYAiEKYcUCFBUe6afLYDyCPG5wpUiS4VwP8R8FTTlgzFnC8ZCWDzKVtdmBIr
mlxnwgncdPa7QJdD05vXKvTG/JrNWriyLWl9qkVaHW+sVo3UIus7osfRdfW9YSCBuKZxdCXbX8no
7tlon8ZY4wCX2R+aXuEYKmBnOVToCPWBV3iPWWNj03I+l5lkAC4quLqY1YweutWUt6fcflaJG9ks
Zj177ICYUCfZqZTG0XNQezIUIDBa+0RfQo1qT1QTMoKwDgnHnsUXoZhuZqXFe2NuDMga+k0T0XaO
0pAMtZHmff+htDuFKr0kIFnFxmHnWex5RwEeOCqPLBfEGDYmP4n0ZJ7e0+Sh0j5lLzbgi9FIkp/b
C+aM8Ffqdqd1+ntPsI0TeoFcv1yn5InO8xFCycFJ9UCzszAfd6OPtxHIUaw/wBD7LGAX4zaLN6Ip
Dz7w42HqnzCk4ih7zh14Gis9Pq59PveXcbR2rX5boP1dPQOFKj9pnkVr/O4gTGD9mxbvD6GPSEMA
LYYqqlZITIu+c9wBMmVPnoWppZtCYAv8I6pfpfe+lCPeyO/eq05+N26MQYRO8aGyF1QNvcp2DSq0
bq0RusIVB8BWKY4NhnG1IATfPAcsGupUJT+NZGcxqksH9kMm+o7cED8BuYK0pU9olSGoJcBJXhA3
OQ619M3FhsdBlytnJUeRfqbCPIDiPGjjfQk2LgShve8qMHwaFlfbubfrJ8/8VQ5mIPD8jlI8ViWH
+s4iVQP/PLC64o7sxynm3BbkNRMJnJL+dhfVKyp1qw0Pzjp9VVbyLQ12wlk19/jcEG+se7vSzyur
XgsNsfRWmhNVSgREF28NtEGnfWvHa00nJJ5eDQysTfIz009oQcaIt3q6m3o78EGkLzMXl8ams1b3
KxzH42TVB8JNxUg7YlYOVol+g8XyaGXjWe8konASQZoEzXXImum5FJ8lwL58dB9HZZG5qQPixZER
4/H+sDIPN954c365L4MtJ+Az5blWhBjaEqvHXewP8tnAxFJo2r7NIQDJmZOiH7nxU5bHJ2HCr5u1
nQn1PbeTzQo8phCCjd8L+xrmpQspLGYjfJys53qACClEdXGyTdJ/DuK4IPj2B0iGnL/7sJjy/0nd
eS3HrWTp+okwAZOJTNyWpXeiSFE3CFl47/H080G75zSryGEd9bk6HdHdO2KHlAUg3frXb9a9eUGf
x6qvqKWEdZmV17PJqwOgDC/Iw4S8cm4EFzk3ZHRFCZfFaJvnT+l8m7rZTppfDY7x+KosLsYAhQ13
iHB8FH18PUTb1Jw4RHzmzoUHBSBKgo2uIEczZZbSUCw+rPNP3xk3XjxCi8zQWT1rMWHa1azwEL0G
Yy6GBXqebyxJGTk4OzMP7mzPxi6eFDbnDL7PTV1dy4QuVpHg+CO4KoGuRbrfCGmfq0reVlyY/GeO
gJWvsDKqLmV+KdNr13xqjLOiBS7aOZGFTeWvMX9yGhpf28jmDCzVA0mjl5xF134EJGKnZ2nv4l2c
hLBkn2oLnVVEs6NHjVMJe6vn/YRorSBpHuYcDZ6bGocNDPgqb3hx4vu5gY1vrIBYYACWV3kOI6Fb
AxG3NOjDiG3K3glv3ojR+o6L5adQ5ZADszuPKwTNClogWmIXpC4N26g2QZbRCBTZdZ/G3ir01POE
RGxbzPTIKcG4QmEqPZ/bUGTpFmwaK16FfEQzhNzhw8rNTLUN0cY89qHG+sfsFPU6F6Hw3PdTa1WZ
OjsXU0OBll6RYrKN0+6qmVvCCozyFm3Kt8HF7R0r2LntnqXQ1XPcw+uGwcW10ErK68mrX5Lxy7yI
iMym+VGk0VWdIXbsEtAebHuha2Ei3pp6lxm3id+uFpDcm6Z9rQx2YXgy060Pq8aavsLRohJGW1gV
0WchTCCOMyFgrI7NfrQn1FB0bRfI9zGhvqjmZgm7RJWCUVVWXk0VF/58m3lPk/VUxTeOjQ8SXY/Z
QNPG/JycdOfbV5nT31kN/lbGeVTU57b+5rXRQwwKa0d3vkmcqKq3ap64y1S7GiQ5Kc7DFFrtNvS/
2MNlLj+Bct/UmcP9u53XtoTPC5OZ5lnVfiJ3M8Rv2nnx5EA80ovukSu5zsaD6ckVEmPNSrOVZOdx
Oi98oZ958F0AHm86cEqIt9UKE5RoV6n8BrzAAYsiQSER/VVv8iOxSl7nA4IKibNsTiTfizv7LmRq
+4611W5j+iTkr+w1iIRnvFBns5wUXaCmeyE3eR0m8w6fwfsgQ+tiutEvHxJXk9rXXh/MFxG6AVyJ
z6rGqQHmuKVoo9xgoUxFaIFOA4cipFNnvUL+lYuEDm9tfC8M7yaf6eMaprjBhlpfauzsH/tZfMPQ
qqH1Mz5YoEOjV//u2up8wjx0heKmpe0F4u8BT2LGRU9kHO89Lza/tdJwz5q50xc4998orKYr+W2i
1b7CuXcEKgJiCXo3O1fedI0jd7W1VOBucj8YwQTD6t6Q6BA6qo9Ohp89O3Ag24JyhD5MnyBrgrM4
s5z7zNr5CDC5Xt9iVcXcMtACZZHzzQtn3HChsFFyjuK2Yj9aDHcHJCmCNnqAteYzhSHJDY43X8ZW
0O714EG4rzqCXQm/TnYK6H0jsvqsVONzMPI1qkGMCBCfBwxcjVB+8xy5S1xBI1vYT4E5U4LZiwBo
ldjzrdtX53SId4FmBjbheWmbV61n3qiwX6Wx4eIFPI4XMTyXsvPCqzGpzU06G+beYybdKXe6tIoA
RWiaB8F5nkg85Es14TMWp+mz3ZUiRi6n6n3TCDvcmHYMnajKHNtgPwkeo6Qr7ZVqQsDLJGTcTTzF
C+t5iy6rvTAceFB0cZzLTvBMDV0HMFrcXH1og5HcYQFZ7Bszf5COnT8UFg1Sb/LVbRnY1d7JY3RJ
bmR/Vsg0Ehwlt5SaxXpWA3roktoGf7MRETlQxRya7acK1GULom/d4QIaBhhcuS3ZACm96m6EpA/5
OZruq76iRy4gku5Km9rYFOAOmWN9SvzyB/IRK8Ff18Z+Mg0K52VAfve7X0DewLaGdTmANKVJVf+e
MdCDeklMAWuQiBYMB2/noiZIKqlBV/DLvvRKo7rO+HMwGaaesmo2+Cvoxoh+RYNi3NLK/NmXUwP9
LLXvalc99STFrETpn8WQN3B0zZ0XWu40pouyu+1sxGzChA7Y5IO1MUsz3SHP9b4ECYFHq7Qdvmpt
/wrzSrRnuTvIq6oZnG81OQiXAXwH7IzROq6mipu9iVI2HIwzzydqBeZoBdLmht0VuvL8bDBFfuUa
gE4IVPkWZNVQb1zkVf0L8nZ5iys1lSPtSM7bETksRxNYDxoc7nWDeR5iucP+PnQ3VjrJL33uVcUa
Z1Hvt4nnbbESptHvUVXtgD0G4o3jYtqEVDT7MjTAfVFhNgoXcl1TB6dT+qsWKvmExX/5gA9yQwNl
LjbRMH9t/Tzbmdmc/vLiIqo3DWARrdi+JFqQDI74vlmidZDgNWuLBhIf2aO663XCxSCzMewZ7Bcr
7+zbyvTtl5a65hx7zuzaHuZqD33QvsmoH7jhlNyoCsys7I0TWxZ8mUpwKg6wcTGVrVzWtVVcxUuU
shxCvS+rMcLuE5orWDoNFR9xzz43kdtMBp3EUeifJdF7WzraZr1xYbfcmkXufU9rw0LLb6htX9by
2lfS3JncDy5AqLlEcZbeNr0xPqt+nFDY2+5dY03NzoXdClhZSveyrh2M0BNHbfqyhQnjUFI4ngGm
M1ZDRTnh9t/TAVEmDEfIjTGk/HXt1Ll5UTdaXE12YD1YbYCss3RUQYIW7VwKMFT/Ee4ysC5aGn1O
21xDCRHo5YspuOsAgHGat/q7xB15vhad/Rd01cPO69rwWpLDwZ9BPsVSppRDdbZPnAAXeqM0n7Xv
z/WuyqLxTGSp/tonLdalZpLN1YZTzHiwE2g/mDP/xMpsBGaY/J9ZLexVRrIUvEjL2kbQqXIgCt+7
8QJQk5qgwU0bK81nieS51UiySaqMUzNHleqTZQS04VpUioWyngW+VncAPF4Nr6hMrRs3SToohovA
zgXtXyeQSLaGoWOLNWsXV2Ab4N+x7DdKyI22C2PjTLG+VyVs8NEf4kuzxhyhGKAMkV2hzjQ2HA9+
Okb3JfVFZavsJuYiCelj8H9HZT0NK78K9HVZRHejV077MMmRYdXmrkO4g0ZkBiUubXuNiiL4MiRK
IC2Sz0ORV7eizcc7227R4MeIdnks7Psd3z8DRGovK1yzvyxb4U561FB2mWPgavZ8BObEQ5DYco8x
Jn92jJhFoiZgQhTTo4szA7BRZm21A4kmAp+4N2sbt4wBIyNa71OEAtPsPXcTDjFiZZwFZLkhI+Bz
SCfB14NY4Sc3XPrJhMhyaCpWRGBsRm3pX/gq0KWRut0VJV1f1hBNlUowPSyu+T/jIZyuAeS+Fx0d
80aXe2/GFXvVJsAx6TjnN6rwKJ/ihut9m2CWENZIEN3RZgoPzn7yYM40nj5XqgDx17gWFWZ1UVFn
35c5VE6almJnVeN0TVjMhOVfyhqL8RH3EEA8jH7uXiOY7G6nXo5nWVElT7qIQZxKD3NZaApjd4Pg
FpTJxziL+06f3I3tGO3CBY1t7fBhwlbrduLbdisuJ86WdpJa9ItPUazTe+l6iGqE8p8LAxMUaSVf
LNAFArkaazOPY3FWF9nO68Wws/q63PjcGj972Fd7tqm35bB0bosp7Z704OAFWyCPx4rCxc8dYLot
z+pqlGs5JvY1FpJ0/oPCxIQzo4+U0pXQgkblTIP0VkkLWlYGCkQn+XJMBueGUB4MOZL5K0AP+Ewx
jN99pNlrkY5wLwZYtKNrW9uR3CJSLuikLzo+395iJwbgaZg+3eLFLLvPVbRVA5myXBhaDg0uIjky
7d3UkQQAmpeuWovyZfa/2kGCyZnZu5CGPGqQTVB4yTcr59P5NsQCh6AFMomihX+xsOuhecE5aavM
/5UHlr6agP0quDWbGf1FUMXpxvQwWDXNwbxggiZnnj2o7wRnQc6kKXkLiQPaeVmrPf4YLl0eyzZu
TDvkuYvkzG+7GgQmGN1zc+hpAo0Oqavz1Pq3zDbq8qipUrhOfvTQQmzkiqmRmaNyis5a7h8rhtXP
aVo3ZxCZ0ZbpqOezBNpS/YZUCVj+wILjrZ10LZARLLYbZaZg60M+nse2H0P5JNlgLVQTP5fUCHC+
qohQLJRxv4esitDMEwRTuD0lWRKODaiFN17Af6Wjg+VjiuumnHvrCu5zdZeIyf/ejIpXBwHavJ1S
o/o5Iab4naRpceHN5pQgWjToFDj90oEdg68wMCRRYla/swGgLuy+jwrIMTK8N6Y83864o1wOHTD5
EGKVi8Nt8wLHPdgEnuQ27aTlA9lp0TUYFuLfweYWHY4viClDVmJhABi2kDweO3+cf6dJnF17vo+m
NZ29bGXbSIcbqcx1Z8L8m4ux3k4kOTx4toQdm4bTvKnnCh5rNuj6lhirszFOsnXJkXTu6ty6QKDk
QUUa8+uqWZLr4mm6HQvoPHWkHnz6k7tROfFLqJPKXUvK1svOQJ1gjO62NsL5a+WP5SN5RNCz4oKW
qxrbJ7NhUv0j10CJrC6xvYKgONw7bvAFBB4ygjnVN2kVO/sWEeUtXtj0p6NEeZ9rtyvP0JgM+z6z
qi1ZI829YywHw9innEIqYydt5xkum86hL82Ysc45pCvWjHEVOpb4Xge8TGLRyK4Kgoo2ew6Mp2kN
rXwcsu/nGOGx02N9CcHHxQ5+xDZ1m2Cc88xm8r2jq3hOW5gAFqAFjCwNpInRGF/j3s8a8YOYtTDI
efjmepN3r4PrxV61Cy89eednYXbhBkH9M8vhzVf+VZXMe/BsUotargC1P++UtZzms3FZBeCUostp
uFzKHtYhBtKmJaDUZpcij1qUnp6knPTnkUWvnaCmD4T1ChcU+YOehHjh5PD3cBVT8lwKJX94leE/
dVkenqUAGXTPadGPq7Q2DS72sYvsyBJoF9K8WJkCUwdbE69h1WdBEj2ZwH/dWs9WcKedCwRGZ7UP
vF5iqc6tr57PUwV4HwU1uglxmcyEmXTk/iFJvfJ192QU/BsnZDQbJF9O/5hF/hX1///Cqux/5f3/
/ypHXOR//7s4YPuj+/azOFAgLn/gH3GAoeR/IaPGPk4KpaUF1f9/5AGGZ/8X9H9LmZSHtr2oAP6P
PsD6LxeBoedR5gtUeov157/kAYZEOYDyEIxMEAko/0Yc8Ccu9d/SAGkhOTT5VUTCYLjGX3bk1GmM
RRdShaOHSwrua8mj02LWkv3OpaC57p3Dl+3Sbws6qq60AoXnatWOxTmo9X6s7H2I2t8cpxPR1bys
V4KF5VchynQcy9NCUJUcJzKnBDLDDSF7pDN1CZGLCyU5Fd6W4ABIbovl0qvP9Y7R2h8fyIPXoE0T
nzjQRk+4fAokoq8VEv4s4h45BtyuGVMbLiS5zG5ad4aY2WN+gr2LI+oaN3EC0tau2dFHD5Lc+AQE
OZvg4A2BZ2NA76qbpwiXnWAB+Ux6hsSpmw3+5lXYPlcJdhnbPFlSIx3XtABKRmF/gR4JNB304fxM
x1l+NXAICfY+qGG56bUe4k85zA9rm9lyrlcUivhWLE/iAkd0tKk5A2W4dwd8Qbjl1ZG+ILGPrwlD
GY6onGnE+Q1iNCrAdN7RqO7lPqLg3Rs4kBL+YuBgt0ttZHlYtJjgLaXjXlRFmg8A+LIivrLLMfjA
z4IGhwgt0Kc45xKc9gMu68I1UPg3Vbgr/bhfAkhthFhhqQhwi7AOog8rR6gELoV6u/Y4CNpVSAVM
lEhf5O0OCwNXroU/zT/0YpIDrt1U3kUSlLKE+7ccirHTYC9Am2e6hWIBxOraE69X4MXDrdFICxfF
gMrabVB7A6TN0JAhrvUGvTwI/PJzN1f1hPxBu0/UdzADh3Sw8Eswy/gGFjTYx8ezCVHP4ezViI3J
JdKIek33jx/h68lkdHGUjtnkbEXkNOeoK70bl/wKghsMSxhrSqnyvCXnLVulBKvQoevxbTzxG5Ac
Hf2GRaCMuG3ZIRAWH3m2NnZQ6tRyrS2IDtzSNCLWjYgI7BMuZpUnzBSYaPCuR7Oi/a+0d9LTe3Hj
fLWkpCKPiquh4oaLaZAlj34BbV0DN4/E3A7R4DzCyGjuEIcMm4lL7FVHbNC5h9vfzrci7ErgOcMc
hh+t/IxcmDQMNiEXlvXHH+ZQByXxS0IYjl8aam9BrSuXbeeVDkoZZI1NZmwhdvDTa0/U3a0n3frz
fzAKBrzovmy8+8SR2ioYUfbGXWRtbGfMLzEwSslkhjL88Sh/rO4P3q8kqotpZtEewwhaHbmhEt1E
ZqTPw5RFou88AlkeQDLEL0vQkJ61uOFW9IWtWUCTDhqKjiQ8sUsfzTFe5+EvOHpQLIxgxZMPtxlG
Mn2RxG6KBnZBjMCjcCu1HgKfnmE15Scsjo/W15txj86s5f6HsjGzNn3YDRcz8teLuBJfCXaGsdWW
Vbkr42D6OeGqEa4RHk93H7/6o9Ppz/i2xobUc1HosdAPp5GRGzEQqGGiwq+CnS8yVBKh7O7U2KQX
anLc7x+PZy2nz/GnBhpH7mxbTCm9GJO+mrdRYWS+PbvmxgYG2Ro6VJvGLO3PYeqaqBPgmUt6Efc9
1IGb2ZLjr8nN1CeZEt5zYlt5u4IcCnVL2RgfcKVxjlZQgVS3mgS9N5/SecGT7AdRTcn9xw98aLS6
rFNG4Xml4vVamK4ePu+gCwzyS6zTYoGgvvWmGWB/VI8yJKB2KpjhqyBM/y4+YRkVi1XXVjYaThzb
3ljEG96UEF9jQUsiCBmZerIlU6c/sQctk/PwW8Ka4A3BuMby1BPLonr1LQtc5CY+p0lrtAl3YzZW
+6JnR8ysOH35+DW+nafCxODHWw4i0+aEPxxq1iF3LHxcN3PY43OGs8OTMYK0JiW+0kUZxCd8+997
NPSqwpYsDnrwR5+NnhbM1h56YhEV1V4SG7a08uMNvYvwxFDW0bOxLbPp2WSeI67lYi2OTpdQuXVp
JgEidfg+8zawaL+uZCmL787kE1BVkG9Ck0VXfQ9jRwxYvjagrFNQldNVpkqzRd5ejXfIP3xoJ2Vr
imsUZhPw40CO7999dH4tN2vXQcOIoBc+pX34JfAnI44ReykSf/xx47T4iiVtDGnKoR3+8Ue3lyd/
NcH+GUvjeGyiR2aTOppg0NXRDNAk3XbAJl8HZL+IXOCYfq7zjjSfZsrpjdPvT519NIIQARBrcWGp
GJ8z7QmEGE2bJOPGjWbvWxZzuOxE4mu0PKMjHpsmJYfXLRpbbGYlIWMhFEyt848f4mgmLc/AtQnD
ZiV5XdQCh+8Lm4TRIgIOpszk6Cs7dfTFbNfTpeqT7uHjoY72mmUodjPu9jhtAn8ch6eA7jVJ7XI8
iza09rMl5ntJ7gsXy7hutriJoemr4u7EDodHzJuvpEitXA5uxLpcxA6fsCBElKlIRzDLo+YhriBc
rhMC3HdW7RfzFpuwPiTnXoznLUx/iKsZWZz0O0LosYnT5C6QXW0Rp+vP7kXkEmu877oo2ss6y1Bt
N16UX1j4KMlLsiMVtAz8CeONbnvInYkVIyD8+DUeHQx/XqNLD4pPZitHLYXs620t1+3QDIRBbe06
aCG5lLB7xjk8McqygxzNbf5qzYdyBWXzcfyPX2ZDVgLDb4lWTa8AEt2fBUHywTZqdXiBBqnaJXKY
r/JOeI8dB9OJhJ13xvdYyZbjCulooY9uHhmHblPEkt0zyK/oVV3SgL0IVXVTQS/IOgGTUCu8dsof
H7/dt7sdtakrWNQabbE+DqWocsOO8gG7sqx0+m0y1825WZKzRu88wmRSnUopevucms3K5iWzhVje
cZhEJipCrQzk2snY1Vf4YqWfBCjoeUIZjSA+Ir/Pg7GzhyJAKl8k3PDELnZ85WE+UfqzNgTVg9bK
PtoB/Aj/XdShPDFtyk9KZbpeT8PUwqDxWsgxBaA0KIRroTIvEhdpnFmgvVi5Tp9/riJXDie28LcT
HOxGMeVAAXg5zvLKXp3bdcgt3KgxNOXfYr9Z5YShwUn6+Dv/eax/T3DXoSzBjQr4g//HrUEePbaS
RDjBvDe3ZhL7M1llrvxBmwkmiPbhM+8yNvc7fH8ltWOrIAk2Ce7d+8HMw9/uWKYvyqKrvVLEgRCR
mRFqgFpMNZch1koNZOII1bPl4t+KnHtOn5tkIdcGiY7xvSwSvHYjZRnG7uOnOop3+vNULlCVVi6y
Ys8SR5udF/hFiXeiTYh2tmsCm4ts7JILhs/wj3mcR3NF7qfxNZpGembQX7t9W8QjscHYjeIOsNiw
Rbm8F9pIPn/80w4PGn4ZmWkkBLjm8uNw7ji6RngGH3tKarXBdpCGbaudEUwYkaMOLPn0l2MJS5su
4j9wNsUt6egtdN0ALcC21UZxMm/qxbMbW/Jqgb1P5e68eaylWIBwRBGuHFbP0W7shaKd5gkrJPAk
B5vFQW1Bbvq9VKk6UQxZy5Q8mLLLWCCYeJl4kp1/2bteLYzUCbQ5l4xl5uXNzK9iQ+r6xXFC/fAc
AC/tgCEV/bz4EHv2RejG8E6qBDYQYZY7ciHFifrw7dNzfedQ52Rdqqbj0BeCeBH2N4qnX1yQSB+C
ZOsO7jk5qKeiX04NdbQrAM+bdp4yVBQWNHxANdYKc67zpJ2DE3vD4UWFqSoAKC32BUp9jTfM0b3O
1nHm+Z12NzN6nrverKengv7Xw0wM3n3fBGhq0tw5ceC9XbrLqJy4zFx6Hhw/h1+3nvIp9HriDqZg
UJ8SM8aQaxQxjvuNTY6qr9elwp3UCfHLhR4RXrGnF3ehG9U/e6uGRtN7sn8gc9v++49MWeO6YoGJ
F7LT4Q+b8z5GVoa2A6Nbb1dW7bwZ627Y1ZFvbv924TpA8bx4jCGVUsf1PpHOBb0gV8FZL8wzJ2ho
sXuIjE18KD9/PNThKfPnIzPUgvcv5wzg0dFTWTjzs7IZiqTTtYT6gAZ0OrU9HAI3/xoF8Gi58NqM
czSKa0i6Vo6vNiH91Xhnx5Z8cZogvxxxK4FOQbLIrVvk86Xu/ebEND462f8Z3P7zMoV0TamPBm+w
dBXkYSuMiJ0OL3NwZzQ54tbNfDgYWejtAy3lE7BGuoO7lp5z84++BWrAeO7jl314y/nXL8EqzKEq
A3I47n1Au/ZLmJ8KnHpKr5vZT34QWDLeZLiBnDk5TG9V2OVnBZH4sWy6/ET+0jsLWtuL6yN7/p8j
//BbJ9Fsxi10AiS1xniJh7DzNIoO/X3XPnLz73YY8Ydf/oNHlpYN0YED6M1J7ObuZOgRFctI23qd
eEgnC4rf8zLUxneO1+lyFlb2NDTTuI8zd3z8ePh3tksNdERGHuXWMv0OH7lLrIR+aIUgS1vVLtRO
d4f/mn/d2nb38+OhrOWMOzyXnIOxjrZmsyyGWqczTDKJ9QUluLwo4sbZQ4fCJsRFPKoS5YDGz/29
VIN/g44mecmdwsWlBR3Hxz/n/Sdf1ja9AUVf4PDJJzERWD8w10yoNZuWpAMWdvGby9D4/zjS8caI
vV+eGIyUpxB4fYC2Lbwxi3aNWW0+fqj317L891Md3TNSQhb6NG3Uxird4XZ2s2A7Tpl9i4QBo5Aq
3uoaD4u0UpgDNpHTQ60YdmnqnqoL3327S8UANgmuv8RGvb6DdACVpHPxzE4/1ZtZ+jDVhxbGhIV/
ysfP/N5QjgOuDwkcdEUdTauQVGMLJx6GCkexRzwuEc2NziYF3jn7eKjDqu+f/Yn5Ij28cPF3OB7K
S0ttuHiabIac9qII3fyrZ9bdpfBgus+Rav8q8vB/xuNqwbUYWOT4SA0mHEairuBrVpZaY8DSrotF
Lf7xU7236zp0dQluNOkNHSMfuJZkdmUxyjxbDcS22bhxQrA6qKTOqs6TYI1EwbnOhJPfOMPQnNj0
39t1Xw9/NGVHp1GqhuK1iSS4fdqE2KUnKD3DQZrrhPsyMnc73n/8zOKdvciRoLCgBmCux4C27AOz
MFgGfEnygVKRI7Hg9nJilHenphQUkXjh2CC+h6vAwHC9FIpHi1OThPZ8JBQ96FBZ+vLES3x3c2VN
ARCAlgNuHg2V1NxPUD+oTeLh8Lc2KnAQN0LMmiYd4oQId0G7L3azOGsh2H+ppJq/0Uw3p20Jnnti
Rr27TjBqWx6apz5e/aWoVVs3vN24p8Y0B8RTAqr0dRM71QbNYnf+H3zNV+MdVTxmOOUjzX4ePvTK
ddVi/WUz3ol3/N6cARp0AY1d7vx/TB1f1VV+hnOxY7K3NqmRPVg1dh3GEJr/wbO8HuVo52xzaL7R
XLLmXaQ0XVCoXVPO0fbjN/bemueijsMF6Bll8PKsr56F1BcSIwzWPEzI+mJSQWQQFR8PL/1E+2xV
OFEFekfNvFJ1BbEztfH9+PgnvLM4aLYIBbDM/qiPi8J0MZ7psxw90hB0l13YQfStQgKE6KI/fTzU
O1uMxx0L+IyOEt26o7PeNf3axL2Poewgf+lTdIEzmBH61PIr1G9zR2yWuft4zHdmC2PCLzQlZRo1
//EbniDJT4wZRNW8CePYujClfap59e4oNtORDpnE03T5zq++oyI7dJ7qdPEkw8ME7vhvgvhOZbu/
+/qgDPAfCBScsYeDpI2DLbDFl4qcTPmcCzrZ4sSuXmaF1AF8ObkfyDT7++UGfLG0ddmibQq9w1G5
iTtu2DNqBTZxDd4KuS482cldTpejS6knpUkxzS2Fyvpo68BiLOoyw2LrGMZkn8ARf4Z8Xex0iCdl
abTtYzw7877KTcx7zMHeJ6U94XCSJthZVtUpSOrdVw1lG/YZPrSgm4cP3VupWUhFEQ24602rIcrR
jQ5Il9Jyatm6sY2ehAPB5+PJ+s52wFv497DLW3o1jcIoVAaXJgT009Bs7bL3f81GqbZJ61XE6lUk
ECmn9laDlrClR5IBPx7/HczK4bRYOCBLg5SVevgDomYk5acI9KbORwjyaNAz5MKydQgYadQ33cvh
J04887QKWtN6LMitw/aBNuqqhXJebMtZBjB9M0U35sRPe/fdgGwA8VhckY4Ps9ZtQ2e0QAC4v0Ic
6VxUWnabGjdUy/omSg3ry9ghwcY2irgPf95WsptWdedOj/MgxK+m9l8UYedrI47EeeUF8c6MdHwb
uRFamFD7/QmI6L09gRYdfQm2roWicPguJ5kaOhNSb2C7OGs3UOE5Amn3xBn/3kz1NEgjrAAKDn30
xSo0YXQ8Y75Y2juY7S6uJUS3oTJwAmJRcpQ/66AwcCT4+Hu8PTYEK2MBiIFtubsdnVykUCEJ9agi
NNL8dQi5Z1urMN3FbfmvGGAor+/Hy75FZRjKobEEMYkK4/jLD3FpdB6EN5KL8uwO9RkKt3joxxG6
knaybeKY8RXUe5V9VQkKqhMzb4nBONqbmHI24bt0mMg4PN7ch7Kb0F8HCO0JThHrJKqSX4mB5HQD
21DcxESEBauoM90rGefjvHXb4RPuGbRK8R7D6lnk4exuPbPL9EbgBIsvm5Hh3dK45VSvcWyLg71Z
9eIbboVlvx7JUiE0N8jtG+IZ8GayVVQP20CZ9QNXc/t+ASa/NaSRzmss+IpilxHgKVZFVo23eRs3
xYkbwtuJTIgYYBDELaYrQPXhRPboMts5cqBNglPQtilU/FCDcv41bskoCy+DtcKhdXwPKTsZycBL
wN7qjq5OTigboodfiZ2NJzgS780nm6dhe1v6ssfQrYZm6DUdI8FZLQlVd+zPZjc7OwdtHm6WY1f9
tnHXGwzpnOoJvPsqNZCaJikFssvRqrHxpMoyCWpMUYdQjSiqZsu5Gu0dc8J0fAiqvXJLUra1anZ9
xFFY06u+ZFOztjHKk9hIfEwB/eH+49X8Tt2ylLdUCQtzi384AqBwGOeMS3sAqKmRDm2nxv7kQgd9
pA8kbkZZIh2cEyv9MQWO0a9qhFIklmgW4XpE7FkRddJNf40D8pswQqAUBrCit3w47yLfDT0kDGrD
rCxu0rjFRKjr55+WKDDiIDQDdVIWnGLQvLexuZBTaWrSAOPiczgqJn8sQiG5ks/YDAe2zHfUUT+t
0dInttAjrg64guRqQYIOakbOWiGOHrD2rQYb1MTYYMCQXmj4yqsS/SVKs6y7ijQ28ysjHLAYaclz
6WLZ7YleQx+RVfGDPWflD12J8GeJRO7ONcaKFLCGcNaPZ8abY3f5jUwM6FCsFesYn/ODwAhLCHSb
SqbjXSdr44df+/63JnFxXWnyKDT3pRuOvzt+2pfJPpn1/WbJHP2Ao6sYIiodSpEbm65LoZuH3ue5
D0+hkG+2hGUQCjAu1pat4WscfvS4JT2j5ZzB8A6bONe9SFIH3Y3hXNWyv2yFfJBNfeJ+sHzdgyvv
MiYsWGoucCX+6XDMoRJl6Br4Cmp3EVINAfIonWNmZwzVPsoD48vHX/KIGPuv6ab1csumCiM5/XBA
ierCVAahr8rsUOR1eGjGjUdq3xSL+vfYZ9X3vPAk5D7SUqYKHqGbnSre36yu5aG5MCx8DVsxoQ5/
w8g8CwOJtDaCJYtOPajogJrypiu78tPHz/vuxHk11NH9ix5nAGGGiZPnI8paFT7MmZWefTzIex9R
0+Plv38IfkeDIB3HTdeIjY1tpyFesXM5Y5VbaXPvZ435PMJ0//3xiLSO35k48Ogl7xGy3xvS3GBl
EyT2PtiGTqsvg4X3gzc8ZjC4/5WmSX3E+VCoUt6SMoyakPv7CJk+QjDMT7OxncLSo0YJLHHT2+dd
GTlICcz0mf0wfKZFdVf4jofBPPC42IZNWMtVSBZLvvb8oqLxhsIVvXVUiC9hh/UEKQAF/tJe0dR3
CO4dQSKiNdwL2Zu3nVOjAI5N/OjXCQUewvnGSJNN1eie4JoxgVHaZQ60jZIcEXOVYYv6Ez76+DuH
n3yFKpbw3QSnhOexleQTIqTzQCLHmSy7ciqeakgCPE85VU8yUea136sxX+EomXsYkkr+N/dn4P4p
V2lKTvgY/8ByFSNX6bZGi/VeiV1SURdixDmhx5Oq9espXFsY+4zAhVF7hi94Jddq1jj/hG7ZBVeG
tCeIvmZdffdcHRDkgJH7Oc387nmERopTUOlEzsYtdYHAcrBxf9Vxoh8TZ6qTfoteHx9eqm3dE5qg
jTOzCoiC2uRdbc2bcs5qZX+2QNO5OiqeL6tIkETuOaxlVvqfo8ABBI60iXVUiJeCte9Um2a0TgZs
CXInJHBe+NmQbq0w8Zy16SusvaXbWThJpyFYslGZ6ls7hsnXuqc9gO+hVxEDQkzojMxAS+4lXULe
RyZHKqPZihJsFlQ0/uqlY96XtOx+hajVEQO6+IqSKBIEzUbD8Z6fGp0Fw87Niao+a9z/Ju3MeuNG
sjT6Vxr9zgG34AJMz0My99SSWm35hdBm7mRwD/LXz6GrgSnJNfYU5qWB6iqbUiYZjLj3u+fYqMhm
CFNypRSl87UEqpoETe/xYqundrgz2pLDrpFz3F/LlplpKAK1y4ym1XTzxmWKZz6yu4C6SRkwj1fS
m0xz7cdWpG2SyCAv0c1K+z7V3ANKDIAEifQ3Z86iODjbzA3b1cjiqoHuDjtudYYqrzwxz3aQ9/oC
EsXmvmokVe4qB1W7AlMxvVEwxQk/WW50WyMYAXQMjOc8EPjCoFKpEsjyZJFM0USRfZ3KiAV0aMz8
mhewd9Nh576jbSth0NVIQta9WRrnSdYp8VFTNeNyV47DRR1WrbMdXc3g76fdOoDFq1qsLmHhxBvG
bvUnk4ftgbPwMG6EyZkXd60DgbrR9YE5+8oGfmZL9UJLbni2/Ja/iH4JU1hakUFEISY+34kw0u9o
DZnfBJUTIAtDBvNt6ufmHmuCUBvKTNAJMyt0wKL2CaqCXk4zj3jqJe+dFU7HFJIiZpY8ic+hvRBa
LaMojpkmEVy1rIvg6kWsmrUea4xx8+pKaSRGxGRr+igRSH8bEHqjuVgdMnEWLarzvZMCHuL9kqHx
Dj1IazH7uEtbS8HA5ZCKXsfejyzuv3HQD5rmwJ8nPYVgG2fU4AUFHR+I9BaUaxjsVovusrTsd2Cw
c34eNAu/QBSnAAUdfTK8FWpsE9S1qapkYQqUTzW8hCcjjKzHVlvwKnrdwAFwW+F/8+CqVqsJeTyH
OxnlKiiKMaS6kWRlB2xNgl2tOjS0q8aKd2NqjfcOM/n7VsQA8JVvzYBqj32WJy8AusHWGlmefo2F
nmDXklnDAixE81IMkbyPCBODHPGcDl9M7hh73A8TM+5McjlB1mfxgx45zoOZ9lm7tb1UgRQbIXo+
UVcAozYoW2SbKYnNG5WEg9rxUIT81Iml969JU+eQ/icyp8hdk9Y9JdGkdYfQNhxkZQ1n95XR4nMI
/DbsKvh8oasFUiPCsZmiPEsQp/dVvmA49SOZZHQvDgVGjcpcpn+TsGT6/WRXhQG6DRE4RQD2gavU
GfRp7bY25GDVywoYM3C1YV3qIgMfKTv326Da6NEW0SLubWNoQaidGcKZAEKD7k6dXD9UsR1FgQRx
IvZZ4Y47L3VSb+HXZf3eyB3r0dSGPtzh/2qKQ+sOPRQrAiH+ipwKeEEk0JG77cGKJKhfwOfFcat/
xwfEyJWt9Ky/yEUxYm1I2XNgK8TX/YBdsi3PlkmleNcB5R64XyKHf8sUHmqHgdbGOvey8WvvCg/T
gUgy0IhW3RoQ/hggerAYEyzeugyV/Fp6KilXhdPKk9H74y5yEudBr/35q60istusoPa8Sqww+eJY
DTOP6Uh4/CrrGO7YZHZZpi+hxltnZZgMnNKzBXtS6gBzuOkM7GXZDPApcKF/Pw/wTdAAaBzegBel
jVrPZpx8IxGlrjDNjtkttzYCuziSxj41Eu21AaXWH1DAVs861eSMIWlUcavOCSPWDr/zZ+uY9Dkv
garUOoOF1x9xKROBEBtiavRbSWN32UZMzvQlKTrjUQNLIgHdZqwTGvuQZy/xows7yRoTPETBq123
O/s+wgb0tW5tIAcYm9gxae1gDShK0hT0bpPFX6zSNSLMwW35ABZ0AtpbDcZ3DRnH+2jN0xMTpSMP
Xm0j3Q4bly1DObmLHNN2ebo0XZ6gqKtyW4bQa3a5m+QHIVqY86os7TNHzfyb6cbmVSNKU62nqaq6
B+y0yWVXYqld+9VcIxSHGwNhT0rwVui7XmLLiOMAC2EhgmkasFg4Xjq8g4ziZR3poXORSl1+66sG
uIwCvgQseOoY0fQqJU5d6beQIpO57nYYsDQvMPISUCBgMrcJbHB8Hj//LJotown2jY2l6i4svanZ
IUaBvT3M9ghFfqRQxDau913qrtzXQFqiquZNSvB3JXRRxuuJoZowcLRhes66EluNlYIeQR6u6Zea
WxEadZEK2Azj5tUQ1Kk6hmYzBqNVvFtDrJJA1rZ2mVvohtczhW0xOsx/JtxCvG04ZQ+7uKuyUw6C
wtvq/pg+VTyPHWh9dAjrspEALvLO1r56rcFDiImvfW4mMLHBwBkHIpomPRSRVtWtGk1n/gw/vftc
Km+nW3nHlC8/76ooTHOXVo3evhTKjfRNUuTgZZEih1R2lb/M7FGlE+D0Wyh63ezORysdkQYCVxpP
DaxLHEe4PNZ659q3OeQWCjEIqBxh81tjM2N7bNcmrxIoFjkzU0PF67sK56ojJaiNE4Ofsqw3VhWp
k5d6erhLNVqrG2DVxsJ9Yce6NoSHpAeETBeAcqzf7EL13z29ZkdURs5Cv4hJVkaw9JkFnlJHZ3DE
04pgSPzGChpzbkI2RIyoYvehlLEyarzcAcNsiB/Z+bKc+bQ3mQDGWdpuppSPZlG3mb+r6/18FmMO
FsUeBwniGhzxP57FXOWPzaByH5xLjvoc4+ItDwX7xnKqD78+tPx8vv54qaXK8KfGhqZ1dV2ltb9u
Sy3ex5nR3mlRbmxBBja7fCLzPMv63mYf9+XXF/75EMiFPcYihGf5zAl8Otg7hd2gqcR3wTgrINEM
yLXG1PxvKqR/+UmSTKSpSZDJ+1wkmfUSDCeYsDXDHsWXwnK9duUxjLLjAP3bwP1fX4xzH4lLlzHm
T1Ujn1eP3SQNX1uqqnVT0e9gi4QOnA3+rz+8nw+afHj+/1zp04dXFU1MkJRvjdq22sduWO09JD/k
iFxCeJEcAxgJ8f2vL/rziZqR6KURyDgYxb8flco/3SqiH8NY5r2/npjjWU+mi91Qv4rlhRFC9/v1
tX4ubnEtpgmoyBoO84CffsGmjKqudVH6hLVpv48+VdC1JTr7rlIdMMUhKe/j0sq/mv0MVKkS5uOv
r/8XHzAz6KAs+ClsAZrg02PRThMTVXzAZRhiAvLy6dJt3fwmZ5/AyQttH0+IKNb/v6t+uoGgr0Zw
/LmBBt+vtoJhoe9mHUXbuvVhnzlCXmhTG/6m9P0XDyIhB4vZTtsVzDt8KpSAmZkhI5shd23inmy9
dC4MI8r//jrDkcOihQwYhKD7p19tpFTozeYQAl01IMPHLLlofElfQxV0lkW0iHZFBjx3VXG4/00t
6OfuqaAa7jmM0ZOD03kRffw6M43TYl4hwYRknoLepmUaDGVX3ztWe2HWcOPKvJaHqY3dO7fO/Gfa
rfrWIZd/nLzWOti1l/9mZfqLhZeOCsEn4oxkwb1PC69MRNKUTQ3QDIUcKzs0LGhJzmPYGF0Y2OiY
L2uAksW6NNna/Po++9GY+1jhZBSNNwv/u5TxP+fDi4Y8dT7Bn2cqLGZIj6vLRXgpTxN13FXoYMCy
hjClV2ll157bjWcxe/Va5QkAbKfSDlrrogkC9niLhFDQGkrCE7AksRIoTHYVAoIdODQzGEsdylTe
Mz4y46lK0WiCAawffv0L/UUFlQlvsAJMuEHfonb/8Quu52Eeww483DI5szOc3j7YxmwEUtriEgAc
/H8jTK8o4MR2oBievGp7sPe//in+4kmidIqOxqZeTUP0Uxl3dEIOlSZ1Y8sc3cc6Z6zRtZLhj3bc
3wIa/d9oRdfDewNA7f0fl8+y/Qcb1bfnDlXIfy6Xeq3YmeKt6/7r4z+2f/wz/d/1c/f84R82ZQfV
46Z/b6bbd1zo/NE/OsXLf/l//Zf/thHfT/L9X/98rfqyW/62iB/rz6Jin4/2f4cX7d6b4rn8qDZe
/sS/1cbAhiyXXiU4E/rS3tKd+sNtLP6D3QZvE2dpmyx8D/5MCQoy/tc/BX/IoZHlcthY5twX7fG/
4UW2+x98qbzRGX79wUL6W/iijy8WKis08jz4SAzQciCl1fjxRp2hhUirg2AcTpzrUDA55QgCwg4x
SSQ22nLuVqFe2YO3f2sF/nFlPhXGYnitUp22Pz0i7og9Xoti/OptUYAVi3X9pXa60N1EFGz7tT86
QOl7UMHvbYFM4TdrzqdHdLm+teTLWP9pLyxbso+/eWe3sgWahm8ZUCTzc2luW4GHS2VXtcp/6Agp
v9vmVKJwyXhyk04aHPlb3d796V45/7HK/aPsi3OVlF37r38ub5r/Wft+/ByAm5mygtJjW6CTPv4c
cpTjzOk8peod2sO9F07eWmRhql0ikOJzGCqhfvOK/bgx/HFJ9kueQyMCAAn35cdLDnqV1/WEJy5N
Z3HSrSz+aluAQPpYweD79a/38w1GEIOJBV4r+pKq/XSDgY1UHY72DA/jYgaVrRLZIe8G2D1doqld
oxJdgu1u9ZdfX/ivfsllHpExUIe9qbX8+z9tDxnwhkUgqVvgNGmcK0elIbpepeUEpSMKqL++2l/8
mjzHPD80g7mc+PSRyr6zGIO0iiBTjjgNQF2Q/OGOyaMUWq3hH7Llo/71NZeP7tOdwyAErH7GqJnz
/ZySVLPeO7lVg0DUhf6CkYAvL0WT/pvLfNwZLHcLqRoyNXTIlh3CT3fLlBQ9zPA8ABspTgjK3lK7
7/rtTP/EGoxsq7EBX6X5WJa/WSJ+/goZYGbtZHvGj+18DteVVstcnUQ2PgqWBwh9McRL9BVvcxkz
kfLrT/NTsmH5PfniuAz52iVI8HlBoMKelbVpVsGQ2umjOxQO9ktD73eGkfQt1FPHztZdHlO9SntL
I+zXdZ2HOExpm7oqwZTSnaXu9Osf6+fPwNXBt1E6YMHyGDr6eBszL87RI5wqTlC1NZ0oVk5B2fnZ
eJkkTHr9/YsR66C9yxuBdN+ni82TbsdL3Sfw5UhNqtbBIURWTD7JHuXTr6/18927vNyWiUhWBsKw
vOH+/HwyrGazI+vBizJ1vqM4w91bwEf+HTnk59vXNVjlwUkxccLb5tPv1IUG9XzObwEBgeEynbR8
N48j1DYc6NXKEX70qmuquC/wFaS/CW78vLazreWSMABYaCnDfPwdOzy7dFT5HWN2vS91n5CHBEOU
RIFjpmZ2CTmfV8/f/lwXcBjps6XA9dNDUxte5JShUwSxOauzNuf5Iyvv74Z4flrvHN0m0Mdbi7WB
iMDy7/+0uvZuOqczv/EKk6J29uw0vAxrKChZ0oeBsj1Jy870fpP8+nRu4hFlAaKYAbiGB5Wrfjq1
VY1G14YGGyoV3AWnkMnpfV4ofFhtPGNKyGfquQMllnFTVujLUV870VtSFuUex9fsH1Ldzax91qfG
/Juv+tOcLz/bMsFNlWwJP7Pb/ryfsaoMrMKgEXYSGA3gpKCDSpF1xVTnkSswVZKeOlXSHSsiP5iw
lx5acH88xnP2nrg+yB2hRI39zeqT3z3XPz0EgF8hS5BSXtY4xk4+fl3gvWcvtfCsdJBLvjTdUHyb
GTF0Ns6UJ3BkS4q/JGO5Mdknsg005kaZm2k2XRrp0vrCeF+5N3uX3JcfDeaRiZhx3NhN70ZMVzQK
k/QsWZIzEDFIDdJ+gNdMPyBd8TVibpxkmcH/5GYKECYN83ZS8E62xDQhBQFTYgNoY0HACRMp/XJ0
lPcONLdU+zbEJLpVVZ3j1jUp79KBAnizMfUsP+K+7pNttDxbjZ5G9F9ixQ8BdP5WNUZCJT8st2ZB
w4Fej8pfXWQEgT6ORR4wwokewuYzwfqiDepcZWidVrGyvBN26xoxnBzYfXUof7Mn+krqKtEtnCm/
flg/fy+s6uzjfUKMsNAM/vfj96JyzDQFFMdAu8oH4pk01zc2wrn+N4vC8rbgr/rTboGJaP5+kxQZ
8BMKz5+heilt6c5v4kUPlDjxM/ARgPeGmiq8anqCNg0mSgy6G0I+Y7Wyg3xgncOkwfmkh0NLabqx
LhyFsNEpI/DKkePH57mdGf6KLyxlaitwKEjgRmBRAe80pCo/GP4WD168IZ1PW7Qs8p05Fgyp/ID+
j13yjSKMpq2Kmc5QOyYOVC0CCYmS+jOdnX2l6vSr3mQQg70wG+8SDLq4Ir2J7AyfZhvE0qQjPhnI
5Z26vlmWRHQ4VWjvw9CV53o2veECMHsaELJwml3KoVytYN2w9kd9CB84Q5UQlzYjJqGLPQLQYzbq
m3D03JuRnOdllseBmWm6s+1/yBpCX6vljhK8Q79wUluqWMQpjN6Yv9BQPkhbWvMzX7oR2K0j6E3F
Km93GsFoG8bzODZbLS+G+2UwEj0sYopWZu6q76b0xhgWb0X3w2Fh1A5eG3/2NFRt2C5Skbc3jH/J
23pxYZhmXLzbbd8iaohrZBlGLlrSPYtDI+yj696XtbVj0ASeOZ4l/3sjjabiUdPE1xCHxhRUP5Qd
iYW9o7NaC6Szq/oztpr6xhBDfmCsKrkgnyGO+Im2DlWhLU0z68SHr1+Vk92gc9YwlKEVtgLNEF2z
iX5oR3RDvMfh9E1Ll55514/+14Y76haoKADPHrfaqkponoMQtZ46vTaw3KI8KfPwUZSjeW50A9HX
bL4ZKVbANAHguvJ+eFOqRaHiY3fQVxF1pMupcNITMVlxK32DRu3cR06HB8EiKEBF6bua3Ao3u8am
eDf80LrkCF7c2EGa1nqrvjHHaTf88MLYPxwxpLof5Zhh5woj0wSCKPUbMwWWl+pCoYVeMLbJ/Nos
DppepFHQDqAaZWb1t24uFwGcX8OdLeZszVmq2tkV/WiHG7GjPk3RmG49n2BKUmHT0uo4gu/tsPaF
iw0nSRr3HuHsPbXPDrda2OQHcgBWvF4AVzvTlyLdzN0Ec0Z1M5/kIuopFmVPS4ItDygo9udi0frk
aoSsCIfrMuoddeSY7fBwJ0+DRXqwSpu7cGmkYTNc1b21jbEJNal4TDmlrvhUBW238oAlUW1G3uMQ
8n1jZcajXDsERrZ53aMtmoFSvJkp0hgc3Z2Rr1urVNeyahFpzosLSWUW4QpIUgDbsFTNGTT3wY7s
m0H9cJHH5yrv0NOb6JYGvEslzKiD60d3cCjqm36qk7d4kTaVVX6Rdu29T+Z77RQmt6l4hvf7TNQr
T4mVZsM3djtvDPTOxDCHl0bV9td0ml3uZ9s+qNnEUz0Ut8qPsHFX5UmnffkFNNC1UC6WvCh5Mua3
pkwevMh/i0dDkVaejpMeXbJIRYCAho3btbt6NshMOFh+VWs/RZGPBFSY14YGPpwu7jYt5wfL7ciB
6OqEkuESNkLO27R6iDSsdGLKvvcTLnLPxPUlX/Q4QeowipXjVE5Q9LUXtJF6ptfRp+AFp1f2d7fK
mu89PdO3Wkv9wzSwJQopy6AqixpicHQhucdIExIrMm7rMPKCmBfvRVUwBmzIbmUOysFrwNxj7BjX
uT3xDc2DAmAfXbD9RHrIzPU6kQ48/2rSrorOHgnZAYQy6F1xBV0cFXbLNT4MUjZFZa/iUgvqyKqu
SgMksVuH46qzpMtZyNprTM2TK0vvo9HZsdWZ2SCIeqN4TvqESGEuozvT4hnyyuo6m3RCBGPBTjh5
9+LYPrB7YwamocHSruBpvGVsPOSK5rR663LRfRWdUR5DnrMLu5plYJcZNj7sCKPS/L0mh+usNTSa
yKa6szU8hkZRPujTcJrdptk0/nLIiFDrmQKtg5wP7CYu55Y8j19TrpsN0Bmjb29yszgNRvu1zMJj
2+QhiL+yxNXQbzqbYtHCwA6EYFw9apJ4IwevvYIn/8BAZgUSytD5Ygr3nsw5cdK2f0g7Y6uJ6CZn
/7WiSkFuSYw3AKxfI2caAtZYYoK16DZSi19hDifrgdnufVmSVHAxEgel1oo1rJToMpXyFVHFkZiV
d0QmWq1UXn73Fm0j18YZbpFHJJSgb7ypwvqJe/zUkGDZwm+CPia6/GEOa74Uk5I6Qe15gxJdskAb
eCWxkBF72bFr3skRkTT3BBJRH4AW1tugb6fkMmH2c1EP38ag/Y1xuCtKedH18rZsVfpVqfomiRIR
aLGLmkh6r1ANo00FJfEwE3ujuDSlAG7CjDZ2swHhjD60S65mVufbph5udVGBrh7VznGmwK7UpVUT
IRXSfqjgW4QeozNeHZ3TLD7WmrjAPXFjxjULXT9cmXZ2lbnyPpyRaArqJftsHL5XiAmJt00X8dKS
b8ryYjB7QX46RkCl6d+dFtcOX4ppnRILk4BA15eRtmNABteOmY+E0vA0FrhI2GW4h7BVN1bJ3b81
+CBXGKQCu+ie3GhoQfXZO40Fp15pZQzYJhqLFWjrlemX5YPfFa+cbFCONe3I3K5Z0X6gCse9ONvo
lNzpqm6nY9f488bq/ScWcBHIZP4WDgmKBSPiJW45DIPEWnRhJKZ+aSvsrLAJUdXN/Q2GMj+gdIHY
KyP8g8WefOdAGq2ZO20dV1MYlDRPBj/Z1Hq2i704sOyJ/waTYQYRN5BixAIli+dR890A/9cb4iVi
m6gGt16PMJvJpBVpOqKJg3VN+oaSzBjeE9+8cHIcFKHpVKvCl88Y6U9D5CvMjWSwRGRDoLXQ6GqT
9mUgQXuZFyTXehleVVURbgwKDHmRHfT8PnSjfThO62mQGIiNU6LHly5yUd1reBuXZY8oSNORudfV
ugstQGj1WzLEr46bHKLlsyXqdy90knQTMZ/DKJosaAtydHif+i2xS+hOsfRW9ewgGUt2Gh6JrWjM
s4cGVuh3tbDDrarbHZC6x5BT25j2gWHaZ3YaxFjmYWVnck1F483Mh2ObVKdZ13bAq+KV1uM2RFMJ
hWfaDq53pqr8oBfhW1raW9GJDZWjjd0TH67cu1EU15go89VcZIjd5nVtjQ+Vl7B084ZtK2NjD7a9
7cwm21pefqZ+mm9Vj2aGCfkxYFjYoQaWgA7u+TqYaF5XZdpepenIht3BnxizvlvhuPcVd0FSWrtY
YEqOxuaurltEJ5rcetTTaIwxFuNp1aNOsnDlKv0i1/RbM3Kv7IJyE3k4tIBdiq8164404HJuKXxC
VR6dNGByu0rMfECdVqKOdvxvCdWeDbonEP+dJdZEcM7TlJ5mr7xACjZcDWX16k5CC9wxTS8qjx05
o01fvKI+u95YXvezE++FmfDUeLy6C6woCGH2sGi1B+Rnxn3k+S8OObwxcQ+AWG49R7sXoRZ0LQVC
5djfExe9q5wtjm6u+033CdImjixWo1sbq96aLxOm0wKTlwBb7OGJWvdz33kufUYXIH7p3TvIgFax
YW6rMp93UPXSo1dY99Bd7+JYcylr1Df0b25csms4g0QTzNX8zR61Y9NB2IudPl7nlnurcij+bhuG
myKSZw15UdCGpIdSxz2wSdvhDGi3viIs78YiJ0fgXpPLdIO2cuot7Zabqk5fsqZ3kEzG15XM2W91
Klcrr62/20Z+U7TE4xV1JILV8rHVzSKoJ/lWWeONIX37QPrZetAMNOzmCI4jx34e9KQ4j8M4XzPB
0q01MxoIZqQF/uWpcFdeXD+nzBKZubxMeIEd68UXbHHqWfO+SvQVtcDskvtuPqlkeIIdinC4mFjn
2I7MLKEXjHhW4bowsJWHcfWqAV09dp3fBW6cXNcIlMo2OY5Dz7RAkfpkMjveOpOrbTR7zAKjkdAM
vdgk1YeTVjfnZpNaGLLJ+xkrPy0e67ndu55iOWNlIYnrIljUShKaeBSoexCUKx+qQnufRe2d9aiN
L3Umz46VW5tbQvDuSlWGtsmdMbq0hnqrZ+GBiakdjSHtCbceZuxc2zE8yhPkjeGuzLVz6pVbr50e
o6F7rPykRdUdHWCf7FjNyI35NJKVdUEw5KbqzXxlyvrCmkMy2RMS5amk9yzZ5GRFfEse7x4eox2I
uTnXuiAN7l/7vbXvC904IAftAg2tzzrvx00atQ/2rD0YSa2faq+6GT3y5UZ1W/RQO7M5edKHxYzJ
czcL+2JA9REAEz42wj/Os9p4tbxUesOxhBMMr+otwFvWKLAUdt/sRqU21DEORFex2UVtScy9Mo0A
gdJ0YTaCqYPBPyRFeGPYZRQwJJFRMQkPviy2VjE+YnWDkJAjATM41KrM46RsfO+kWp5daaxi3XXI
47vSRxRPYw1RkKlzZq0Gy+OMambVGmrFiDB5bJZJDzH6RNdFd+frYZwHta5lBUYmGbOqpGmIYQys
3HwlcjbQtzDxeE1PnZ+3e5ENMZ4nLbtRJBy/t9XA4qc1LVvGmqGKKzNvKqpZCUnDY6io+TDcLMw3
KjniURsKtdf0eLzq8Dh1O0O56hH5hrwmS4nFTCf/mm8T0ZvnUGohL2tjCJ0DEFfEQcLMvDWPFPED
nRHjjewZbycEbVz0onPvHdnFZ5Oq8rqPpuvZDO99b7phlkx/UWT51rX3zHong3R6sZr5enSZs0gI
GiJbmnLe9YAn8K/qevek+IC4w1p8ZSGCjgj85I0wi37rUs/SWg4LaXwZatG9so0VSEPqriq/ZVRw
lYM4NSP/hkJwGUzN2Aeky64VwHcF/D29NBXToUEUtuGLIMZ5HWOHqlI3C9JKD8KZGfGptl/qhvRi
YYbjIadJzNpejTZ/iAFxXePeDUTDW6YZo+NspdGmdFR1XZXNaeiHL1nSVqu21vt7Eg5PpScfXRcR
mo6viYpN7L7gEtU4c4RAtaJ0PiU+ox8MXn2JGTWi+tjow75gLWFOUTzmk5ffFYgPTYxi3HOyEli+
+gBTuLV2c5AD7Ppq9KvIUDwKBwYHz6iOrXU8NCMwhHLvtsNBs+rbpLeuu7lKoPaZ4Yn2+kuVpdUO
o5y6i6VWDBc9ppZnzmXRS42z9wzMvt6qxMtvIygSATDVIJk6TdBLGG8pUMJ09I7x6MxnTGhVoDXR
RNbEYT1LDU5SaZxewMgTdzzgz22j4M5q7XXpLzpXz6+yDTEg7YGDMBVXbJPTHZMAiNV1Rq4aXqz3
EvvwRT7P6dl1++nozv4XEoTaEWnIObLSLzbfw6myy2oTu/78qDnE7Gc2be2mbT39Ia840S/Bu80Y
Y2b0ZwoITlKIOyOK+BUcI0Y0a3kH1REsU7jBz3L249cF9PoqBjE8ku6G59DZj7Whe6eYjC2DYkR+
PYFELAeEwFaCLjrhXyL9tWKuZDJPXjP0gZJCrPA+bvTYoInfqtfUbS/5Wuigjc0zbeZ83Qh5M9bV
+CxxEq14YraF8mtqbXZ8oj1Sbhrw3gdiUf3Bq/JinwwhPjW0qQ+WmsI0aHznq2lgHq3ZRAdspYyt
7RcGUQITHr1fILfz/U1CaWiFYcGER+h4AVP/DmhVeuz6NN+hFYshdFnZcdbbYcsDmK0S4RPqF0uO
2mu/jtP4PbXK7eRZ4SZnr8hAkAmFPrYWYNnUprtpqJ3qLmp0dG6F6TSXHZN9SGatQX+wBVJ105QJ
g9p++kSRBK3y6OgqIAxgnMxEIWEGcRho2tQHcdefcV9QGRNOfhiysFx3ILEYXm7UsB102WIBZd5Y
FSMJTmnm2qGaHFJEhSOPSWRrhNWgiG4rByb9xLzZnatn4rJM+wutMIs1bOEc01oSP5VtKhgnaokx
F9LVn8mvN1tI1tY7072MmhiWGgD+Jc0ziu3YvkhbxHD00ZmsguluvMql0sx5CSB6FfZsVHh2IoJM
ZpxyQ04EGFcTe0G2i2pCZ76Vcz9QQCK4BVq5Vbbm3lR6UjJ019vckPupaahUaFSteb5H0QdRl/rP
sz5MCCnlDD/12HqRDI9GnDRY2cIuRkaoU9s9Gh2zh+9dNw48vaSPwpVTzGXzLeXvHL9a2JysK7L2
VvTim8jvLvS5c5LDWPRttNFpKzy2RfejK0EocdMjosb8anqS4ciB3Vswsevv2Gvrxg7CvIVMVuFl
4giEh/JOL2znhWlc51xz4I/2EAJoJzR11qYHtqeTzYaibPe9nkjvhpBoOBxtf3Ctbdi1GYLwrui+
IAjkpiozh/9DDcpKu9WkyBdQCHG19BibCvRDPPWWFQfMhTF+ODZTXlxZta3O+dSnzdZitmkfD4Pj
B41gBI1hFKp8atUUk/5S1AVu0UL3qvfO1FobraljF5tUQByhVSb0aF0jbFDbBpFZvcfFW0CWiB1d
29C8ZKyXNxfeRneQfna0khBjfEpVdd1o5prj9s6YtZuJaRlGResX2Bs7wmY7f5S3amQKpkopP/vG
qzamFArb6yaT26FpncUyw3LjG/UeF7e4mSm3rj0w3Se+7SemJx/joX/3On1mpnOcnxgrWzMeLVdT
61VsgqjdceKi3rCZRk4+nRqd9ZRScFkO8fHWrqTLUfNbE49NFOiORtsoao0tp3ikvoM1ZwFmw8T3
9oM2fkPJ7lwh1WRgBk9gNET1NX/EvqNknt0z3yoedUOm+16oF6+zeXXHs7uv2W1vOELF/Qo0r3us
+FmJE7oeXzFlyk3bWCX1umzw/Xxn613l3Ix57oFY8zEkRqpxph0zLl68KuWkeEQclOoXvauXL5HN
tDMkvWSwj+i7C4taw9Ju3RqjmY77tE040DPT1XjrMu44F1SuxfGEc2PfU93J/V1VeZN9kYABqja1
RNkWxI1Myo011o57KhONEcaqNHFnc8N4YM2HQeknt2g1cR32g+vsTXTP7sbWiBiEJIuzSwMCn3Ma
pW5VB77eZN4bg2nO61B1/NyuWxMbI61CF5Y0B6OdDD2YYKamSP03c2e2HDeypOknQhv25XJyZyZI
kRRJSbyBURKFfd/x9PNBVX2UCaETI/XNmJWVHTuykmcEYvFw/xf3qcLCexTRFjkK9Ebg3z2nkLkS
xdSqNkpWQiccEscuVCzOdh1UGG8HlT/DB8UxXYiDRZgq+LsMvfIxVNpCOlmVVkYH0Y+G9mDGWpjl
0OnGY6KBMhq/Nrqe+/dqCVXkFp6okaAIU5dZsFIytxxWFnRU4dbSR99W/mbIn07hRSepMjWqmUX+
wVVH0Q0Q5f1RS2OuRDUsP7CGh2pXNEolbBWACu1LDXl4qxQd/FtL8MpDLPAMxJEsc+5DMSsO4Mja
sefzklcl/EInK60N1qgg3Mg77wY38W/oxf2wjOETVyqPLBLwU14o/QcO7+qEK8AJN5joAJVZ3wNX
GJEfLbUckOf7WMbkwhu8dF0KhbqWcovcKFHbGw+u4qoYm+99R19rrem18h0mrbCjZ+58dhK5lMay
mvc5Ln2v3ZWIdyS88osiOFCCJrdsiqq3Iep4JHU+a0ErlfwUGQqFIPySLNR9++4g+2bJo8sKNJ4h
ibN10rAPNqxlMve4TMqnsa2yq5Fi/twVocUyV8zkW45A7rYuNNt1wvBr50r9g4D+CurbaCvtWzMs
1oYwuDeDKH6EEAvmRxP9HfAMuDE5RC1qXqWz7nPM1gS3lo8+R0QO8xdnY7mO3iMY9ggqOvlHuZB5
1VCQUxlJP7Q8/4pXiJrtR4/2yWuIGcQGW7lyUyVqso4MLZJGujpz2vsZ2WxPeWsoRPUwlIp/TCSn
uzd4qd4brLu1JSuf1GSAcESnVv4aUUWgcWZU8oYOR/8c0mh9gQefPoSS8VlpKey0Umxu465xHhyn
zrotPvD3ceGInAyQJw05yW7NojAo1lfmh9CC2kApj+8k9lDgvaQMm5vCqqK9iWbk13ZEM2dNm9pS
m5R3yP4hUUmFkte3Jq90bzztcu9FgmF/MrL6axHK+M32OGL7Tmf3Xa7D01CqO6sylCPwoowOU5G9
GX7oOyiXyv02LJKxRhooKFDSTVS2kZY7/kaDiPG1FtCeXgtWkkvbMoxZYWGr92+5AaUR03RB5tkf
+PcWjbvPntpX2I+bXBMQwgX+pltFGnTI/nSGSDCS4SjSOYbCQcvsriUV2ZVC0nxXtbx8SAavvMcB
7xhIuDrQSmmNAwUFqlZaoVAokrAR8dZhOihfvBwxhao3Rz5Wn9yVqiseCgMcwMoE6Yj6UR2E+zgQ
o60OUAcirzh4r56jmzvBw5ELUmMHobnKMs5VswbIlXXUiT25AnMmnwZUmfajziRlkliGCpdpItX9
1oXUWpgmLnWm8VERE54DoDf3NCShWiaeg7dnJPNmN4RIXLttMqDmKea3rtAUX40+UO6CsHmvxcTK
eSsNN7xp3LWROrBkFbSsb5I47fDnIBHVQks7ST61LGcQtb2at6g/VoOjPnSy0X7JykyGmdLkParq
ovaIzyOZR5FhHjUk5h0FHHMVps6h0YYD7zd/V4o1duZi9wgmRHjq9aR6KOiKkb4ipMf6Bx5hicEu
j3zlUylp48vN0ZQbV2MlQkhLcVP2QQBgix7dWEVjHbKgdg41Ml9fdd9CGkVMj2zZmxA9qy+g6ahq
u9QexUAvHgTVwdyStJ8XbRmEH2ullT63muzeaaHfcDfLHnUcHZnCznoJ9bG+Co882Nea5G/EFGwB
cDxvbZHg87ZDQh8VcGXveGF9D9s1Is2IHNa/Z70rrVN+j8PkHRtPHFnzun5rAtm4y1M1L1cZSmEU
6Wri0NOj2d3hfwIqyGxlj8QmiBDZLHdmJDUrmts7NRcOWMM3N5ruIn7QaUdZbvO1YvjZ2kr7LyWO
hVuAJM9xHH7TKmAmWM6tpD5TV1oi2qlm5SrpAnhBRxbIiXIdvS5JjqudEI/5DdqTm6RPsjV1lc4O
eY3De+48vOEkROXF6LEhc26QltA3aclzQqhpRyrAbo9pJ7JYtZ4nsxsLvXcqi9zHP75xT+A8Kj4E
Z6LVWlzAMTWsCLb/IML0DTlEtw2LeB21JVAq0dq6tfqESsbXGLzYDg05d0NDEI9UX3qupPBAqT04
xlb/mpVSiQ11JL0LKfeRr7S+utaV/nkws1ZaoS0HZDAuhz5e+R22QsIQW5+ceOSjikbv819IAWdl
E5cYKjk8DOqWm2yVa4lwQqqVknbTCk/YOFdHGebqyeV6XhXYyR0sqmkU4bvyQ5mbFJSMqFjTJvZO
ZmhgMA1Q886MMmrolJ17uBl7aoo8Qnh2IVOqgPyzGmxT8zh78kUBuBKH6jaJYm2Xcgvu1EEOtnjL
GZuM2sutCxVsl6LPtkp8CWWL0rDg6eJt7Wmu9ohcRm9jEZI/aw6P2JhK5WdBF276XjimfS3KmyZI
U5sqNuT44tWvtfi+rjXrpAexfxyt7Q55IZTPjqlKpyIXTTt18/w7xWPx5Au5e5KkpFk5ig8N2g3E
DyC8BGfLeUbXgTYZTR83WSMJFx+QNxFXljnmjOngs0EV6P5RYu1kWdAq+hZadV+jb3Nn+rQtXB7+
Txkk23sHxOk2kqiFyS4mMuumj9JHUc7eRkaiXUZch7sS4uvBgEG/9dU+QEqyr75aFV3+CFD1iscd
x3Msn/SOp9ctZLDu0W09OsMDIpTSuqHUexQaSo1jykgHKG22Ti6FaKIY3Z6aiXQ02khYeQ4jSGDl
wnCnsrkLo7I86l1nZSuoweYxDSt/bHKnrz0nTXdgV1sfizSM3HWQxcj7GWXZ08kU0kPfSZwBflRt
e+Bqh9hAoA1sArvN14rik1OQYlL7MK1i04hNWK6o3ImnrhDUo0tNRV4rdW48q64s/vBQkThUBTlZ
03uq+JxpevnQqqrwnPi1fFskRnEcquFTkJvxbccT60EJtOIYO3r6KMR9jAyJGys3upHXBWV0eYjX
Lc2xjYIY+abCWPSW0n601XgYiquGMn56E+kJp7zeuBL1a4jB6kao3GKt65VYr1MtS771SuLVWwsn
9mcPIYsfSuhA8W8F7gLTpNNQVSLLBoJewJL3U9FaZakfPMlZr8HpLihEbvAW1MiBpfJUlWW450Aj
Z4u0AQwY78YWyK8h7Uo409QTBoCcOhXmsK/Te8HjtfAUt5x+eg8ybu0Iivkhp6AXrNRBKqQXFUwF
yROGYkczSZw1L3JdOcgJhQYxi/1q1Y1KKhu1a9AN8JpM6teSWrvvYhU09EUNYFqZFx5lJZG+KmWb
H5EZ4HzQlI4uhoLAq0UP0I2a5DZtBeeTPAxfvS4x6cjT+w41zrHW9+0wNLo7BQWHnYFJb0ZrcHwl
q+l31WxvKjFzVrkV3KZG/cVnkVNN7HwZWjXipKmvmVvY7yEPmyyLYwxEyuSDBmLK3QJC49Qj2z5I
jpCvfNmnsoTge472m5PuJTfO/ZXexylj0gUDCJKprhrd+EYZz98V+SiDorVbr07K2yhoinURhSLt
KygKQLJxWpZAtwSFZu28Hr0KmUfDWunMb5bhAnIATLmPc6n6FAiSe2OlDlI6UZUXB8pRORsIIASP
XQE5rs69Z77BEYHHO4Vd0IE9bdNmN0DE2YVeT/F44CMJXpVtBroYwskSh/ipSXl7bvS4xRwuEZJb
bCyGe9PK0JPJe1cYjpyr9GgNusdkUBS96I+qNINWMYvP3HZ+FdzggEKOzp+J25JDmgZynItUzICo
8CBxD42uoJ+giW2zdQGW7Cj/CfU6adVHJKdCvLk6+kOGCgir014bBJQFLv9x9cHgPPDCqj4Pid8e
JCWLSBzMpF0lpZB9VmqNhmqWqsbnQhPAChpFH99WjhacWrHjd5D0OfS8eC+7tdhshKZ88BRKmiWk
Q/LQJB1ufAqwi6DL3yCXoHR0+PKGMlpWmBP4d5rWldoU6b9w+sEs+m6NDQ66WhTmAfWopAicWeOr
szKcm741qzea9QaN4KrE97uyeAUfWsdBaSLvEFIdT8Pu3qIjSTYWdEm4GiqlljdZVHnCe1z1NGfC
Oo3bf/DDf8Txe0pj/rlk5/1k3P2i7v2/0QD37+ndW/xeTv+qCxrg/x+8v5Ej8j/z/v5PDeb1Lbok
/o3/yX8T/6z/grgH6wDNPpSxxz/5h/iHavJ/wduRVVSTMCX8icX9l/gn8N+oXP6wwSSMEsF7gaz/
l/knqMp/GXAl+P9RdZMkBcnJ/+Y8Apfr3TRh2v5HtdyRYPELEIwiAK24UVIQ8gVoLnNKkBpcRw0N
rZHt0JRWvrh1/aMOLAFg6F2R0+Nfsjy4JEP8E09TFbaEBUJbsyZY50xVA03Ie8kWJRXFtFc5/lZI
wd5Ll4TILykz/waibM55xixBsWTgZ9yE2Cj8rm9c2U5K8yYnQTcBvADeOPvW/07nOW9vJgr8Z2hX
6OHr2NFNGBCkaQq1oVS13a5pn6oeAHNEEQB1kFI5XA91SZX5OSBCIb6h6PD/OUouB2R0RZC4UaHa
eSuba7SpcepSvSX35pnvw9Eqj2Y0UL70qcxkg1OTBJOGgkmb8wRttKeaXG47ZGZ22zelunQ6zk0g
NtWGhIXTT8LK5agaZExzbNNUG+BpLa9Ju+PntE1p/3c+sgbMJviXMWtrkLFB4OsYcgO/1UWMskqZ
gqbduq0G/lBQByBqjZEZb3XQZu6OdjIlsIFO6hPyDAPvEzH44eVF629wb2y+uD4dovumb61DkIXI
FYUdf7gwvImzzz8fTad1TbMDVjvHwOXw6rIVVXeoVVsByrStpPxODX2QmGQFB3EATeIIH2K1fs2c
iru1FEraPKayoGA8Qf3//BVIC3IAiZBndL7u5a/QMwdObcMky4ogbWSKjKpV3QYmZYmyD3aCmG8x
614llojk2SKxf24SoJGwRUY3RfysJyQvlZzCqZRBs2mjpGsF+cWHRHosixIYYlVFth+oG9HEVsnS
g5sQd9APmtHpCzz4mV8B98UcWW2cPCy2ya+oTDmIKx5gtiyF+We9TpyDaJhfGgzwDj7veF5LoFvq
fqj3Ql5lW8nxJYq39Nf+cB9zCXDmg4Ri0SMjy4VwfjBliO8pWLMLJz3s9X1vGd3HQWudhYPp929O
GA2XQJWvzmaeej9DuithTtbCqXA3hoMwopF9t0JhAEMogv31Rkw3aNS88G/dP5JSZbmNoWkGc5ug
m21MPV7B2IR0XAbhZErHQorodb5en8LxqLu4tOjKKwrad6aqjG7JE1nYNDKk2kIM+VQ1igS8Qxux
vju/kIMNcJHw4JrRkuTvb+fiJOTkq5UUZmMkIq2T8SHKv0jysxk+l8rz9XH9dhhOgiiXS6MNPbdp
Ut06ueJrm7xp0k0bLUh3z4yDPGT0qUBOnOtkcv+Kil6GIPc8W0APPgAsbsk06t0HxNV21wfz232l
jRnPr0iTj9SWQSLJg+fZteTsUs3c13736XqImXUwJlWjLRm9ZkQMLucrNxu5Q93asxHd9/bNkN+Y
oVtukdU6hU7W35YeoLXrIedGxTWMRpRkcGFN2cgo4dRVDrrHbt1in/ftl0I37v93ISZLrQE/ktM4
8+yip+KlAABfjUCK60F+y/v4OgY/n9MBCw/NnAQBu1wXmVN7tiw/OG5zNIU9CBsaX80usU5m/rEy
lYUjaW7pGXDUTVVEFwUa+eXXqrHskyOFkK5MWUMeV53QPvjlki3K7Cf6FWe6xAE/BkajtZ6th8Ve
banden28ZDByydn7ecaNOR9nD+m7KeqTK1Wk8uVrDUGkD3qyhRNR99GHJuj3Jpi1fClNmv1aZ9Em
Cz2mljH4ae/ZsRvT44qPgKO+x16/Si1l4wQSrb5srWFPfH2R/LwTJwftxSgnOacETAaQGHEL71FE
lLBEW9LNj/RQPVn+TK8BzoC2kgCi+DX4svDkRe+ud4hpz/nCa1ugPPytRTJ2cKtbt21WbboNdJ74
VrgvFQ2NrGqTmEC9hINb9H9x0p1/ofELnj0AMPigIofQp52BBZC47ZnCDRrtKy1+uz5Nc8fQeaTJ
wm61Sq+1nrXg1Q8FOhb54H13i0+u78mU6JecX+Vxa/72UQy8bVCqA90yvg3PB9ZYtdAa6NnajYbq
l3ko0x9W+QpZd0Uh+ovSmE8ur7gu/0zJP9ag9zwEWbLyin6TYuNZJ4j0PuhBT9vCWZnGzqVqcn0+
Zq6x0d/3Pz9wMvNOUHsicFZO/jSydiKp313didBShkU/0Lm9PorHgEbjmYxA++Vc+GKnS2AvPTtK
o2JTa6oOmEiNb64PaO7kOo8ymXHAMh6C0B3bwH8rKXG3wmvVq0fgVAszNzscGSka0sKR5z5ZSQFI
x5Bnq2eH4pOXpdCAhoUIc9/G/E8Env/TCQuGUcbRsyshAukCo7Z4+Js8xuBbyBAhkAZAAesySJ1i
m174g2c70oPbK4dUzNeCki08iGeHoo1JNM9V8sHJUFK6j0pWORzBLH2hecmG1zZbeDXMxhiVBng3
6DLO7JcjgdEi6n6ge3aQ3DqDsg7LfaD9of/rP5fJTz2Df6NM5ktRBkaYe77djWgHCHjyBnSUdzM4
brb1A/lWV7LPNNRgB2pftBK2qAvgZOF6njvFzn/EZJF3aHw4FIs9SFWlAM5CpSHfofUPLhYUpzAC
5SjCX99YszHpWRljTQFQ4SRHxOBSzLFJ8uybuKftm8JuQG1dlT/0j9cDze7gs0Dy5XfUOr0uGmM8
kppRUPgNzLzLJTX07cKIlgJNUvhgfLU0tDvt1PpYgfHqzHqtKUczy7bXRzS7Mg1VweeAVySPtssR
cbdZSkuJw06EZzcwtkX/LPhLCcDsaDCZRpUPWSN0Xy+D1DK8pAIHNIiiPwxa3mFwZ5l0birvz4Qz
/t0CJvVOBNB4NIxl0vNLDcS1YBQlbZtG0WGjVBsz3uftbfI19ChMJAca8/QTrY2Y7Eo4F8LCZ5uZ
TZN6l4YQA1kxVYrL8CE8MB+3BwaK6Jfy7PH+WjpK5l7kFzEmS0MuxAovWWLoKirjtmvQP/O32Q42
96GHcyZE3wVTXlgmKj98kiyYAH44uyh+UA+YHC21Ibckqq5v02J/CHJtgwDSki7q7OSRBhMGbVKK
TJeT5xj1qIce+7ZTazuexgKt58LJF5bI7EjOokzOiloXgqpTEt/2gFPXRo4StvEXIagPSTrST0jb
jPJ954swzZG2FrFNtgfztk4KUKBL/nszG4qHKnVvnQouZf/JGrAaL3IRBPLtQnzx5du2Sx89+RY3
lYWS39wn4WiQFQQHJWSGJ5OFWnzpYUTCetbf1fhRaJ+raCnNm3mU0Df4FWOyZ/CfMCX08nxb9Yb6
6IZKvq5TNdtTbD8CKP8UWGX4IJo5NqPh0vNraXyTeawGMRfqhtileW81L4H2pbJ+XD9gJzpDP4+k
i/FNVsNg+hJtQ923hVMp6XvtgDb8ABiDDpzyHvf5ypD2ag22M1sb8dLkzi2U88kdJ+D89SKDGPRa
hTZ2jeNSss015PMBeITfro9yNg7dEQzTuPzxFb6MoyeS4CmDwTXSWziHlP4jytf9qixCZe0j4bSw
w+bDWWMzlLcLkL3LcEZItzOH4G5j/rgq3bHHeYzyZONDnbs+sJnUgoq3hUEp5n2UaiaHUgcLuy4M
TtsCai95KKDpte7XoA6KVVwvqONNdJ/+XStn0Sb7TeodJ68Dog3FxvgUgyoqogdpWNEw8cpTHeC1
2T23KYcWuN/QXfW9ujCzs7uRrpCokHYDNpzsxqTLQkcyOFk6PEm2MrU5CC5g/mBRqVDXLMA6uTJs
ij5s9ykg5Mfr0z27Ic/CTzaklUPCkcbpFjDArX0ItcLzYvHyZxYwvc1UcdRs5txRZW3yUYfYMwWx
LsZjDVSm8CFvfFbpbRB/9rkUrOKT8SylN+QSG/pDC0+BmYoPICxRGX0t6WRMZdwQNaeU5NW+/YJa
EvR6GDoNvKHwZADcV4y/eN1chBt30tkBkAaBG0cF4URIw5rxEBXvQ/Dy5x/tfEiT9A6yUGfIHTGy
5pimb3790GsLszab9aCHyayhv4n+52QcjiNB+uxZl6VXr0nwVqkLjw4Lhlr4XqPTLiYDYPbmpgrD
u+ujmw8ts14QqBvv80loNKQUKR0vKHiDILAGkIdWW3cbX8rMvSFGzcp18mJPtUqylaJs93ocu0vj
Hxf+b0sW3CTtdZpPvxmVBvhd5CISB3YpP6Q6xKywzjcDtmWxX9wi8mYrwnAzFsGUTNzCPm7aGz8R
F8wD53YnT4X//IhJXQHoYeEi5OvbuXRrQSwUgbAtNWVm9weulIgSj3n8tOxqauDToyolHSgAMyWO
pY8w2WRbo+hyE2a1OuJWTiKkg2/Xv/PcSa+q5DiIbJnkn5N7Wm/VOIUA7dtVFolHqcH7QxoxvImO
Pr0LicrPu/7meszZ5IDnAibkBqct4pyX2xPfqyaI6pzjVhNugX+GzUFWtmlV7SRhY1Fdq80XJ1S3
vhRtqZFsmy/Xf8BcNqyC7MVmeExWp76jbWU6td6MOTeii0albmi2LNwos4vmLMRk0ZiBr+vIZXIC
pS9Dlq8H8VbRl5RNZ1fNryDTIk7heaJseAQR4uwzuRZg8M6owQ37D43/LYoW1sq45X/bjSiA/nTU
NfEtv/xseCWrRW9ljCk+Dn2/iqIjtVMvXrgNZ5fkaGAg0vxX6VBdhmlQVcsBgLI6TBCplrc2tNdI
SzaSv7zvZoeEkjPGsLzRWYqXsaQogAqIuqkddCb6YfK6Sn/AU95q7dJRNrsgDB54o5LzqNJ/Gclq
o6zKSo7yFI5653z3+p1c70ztNOCTfmOZYE2tk18lK1VfO2Q+etLs2v779YW/9CPGPz+7F5PK4DKR
2HhB8IbA/7ryj4P/9XqM2UVJzWN80oKMkiYxYjPzRKACvm2RNmnmoQuktZffux5Q0p0zLESbH9Gv
aJPFAgkKuYqCV6cG+r0oNgh7oGH5cH1Is+fF2ZCmV32iYtMW8e0qOUeM7tWFLHc9wtKkjX9+9mEM
zDHRTWLSUOmp9EcXZR/PQxgSqTHrpRjchdPp50f4bSufjWhyPNWdAb0VbSS7CZy1jNhQOMqhfcC2
b2xs1P4RXTSk0sRHWK57TamRQBqNo3ZtuAQtWZjb6aES6lIbII9NZQLmSWDA7loSFp9dIkgkA+cA
yEOV5XJu0RGzPCPqOSX9+kdZG8PNoGufE5xUF3Km2cPkLNBk5edtrnURhHi7C9+kOFxHcH28GMpR
Uy4sl6VIk1UvOQVeSz6RIJYecjk90oigab9J0rfr63L265wNabLyQaDXmVK1HBgDdoy+/h5id7gw
mKXvM1n7vRq3OLoRYzCeY0/ZJuVXKYy31weyFGSy4AFvGoonssxMPkro/KB/vpjEzX8VzaIWSl6B
+/PlQhMDtYzVjoWG9/EestpKiH/0Ymej0fY3g/kVaPL5FSxeLNVlxoxcP8VIDvTmVijMhe8yew+j
WKAC0VQ1+WcWd3YmZVVrpD3CtjyKNeOEV4uxApKbjsqC2wJG08nEFnbhYJr/TL9iTvYqrgrAFCGs
0mp4E6V+y4rLMFS+Pn2zhy1oOqC0o7vB9EDIRNfjxT3wqkh/YD4OWeSg+u/Qmgod6rR4cz3a3JA0
mQsfTLKu/wZhT6qgDqzOonLtJeIeuD7Gek7Q7sswXbJk+tlSmB7rYFNUXL3oIYKcvlyBZY3mlQr2
DoDNcCghV5hcWmG0LT08ObK9Ve3GR2QbltuwwT10eNCM+mNVq8dSRHBJEEc0fL+/Pv65XaGhnQyY
SQayPPV1QGFiQKiF3+T73YZUTkp+JBX+jfX2epy5owrDK0AyNBzBzU02RRv0WdWZUWBH7mPv/qCl
c/3vn1s153//5CgMEOTFmjNGeS0Bp6KjqoQ2gfsJo5V1wQWJEeL1eLMvcDDEwAAlPGbEKVQBIR81
H6pxQFabw34JVQQmdURFoY8eUNMZrYItdw0PEoaS28Wfewss6PUfMbd4R7QWQCcKdHC6LheUYoRV
qukMWnJfZFeEuHsU9JfrMeY+HKRh6L9A/Dlmxj8/O2fCZKirQU4DGxrhc8lrH852nv3FYTYahmHC
ISOdbSmXQXI/x2+xTwI7L+Fb16LXrEWwLZsmy76VWcNlbendX5wzNBh1k9RjpK9MViT12qIX0z6w
e/EWSbJGwwAkxQ05Rk3ktreW/HjGbzHd/MaIEEYkXFPFKTvAjywq7l4d2GZgvKARK9dfAvnQJQe/
c+6l7J7358LqmI2oq9hjIcZNdjWunrMvlyrIRwiRHtgN5h7hW2omvFuQbktVJFktDFTz7nOumbvr
60X6fSeqogLCHmQ7nTlaNJdhSy2Lkal3wS58Q5It2uTxCTnN+qvzToUGn2ers/N+r7ZrEO8NwkQ6
IueANdzFMvlMSZVfAk1Cx12EZ7E6WVW9J+YKSHggJy1PAmjnw0EonHsdU09Re26795GP3BawnAXn
rkfl5/pMzE4EfTAJgQcFicDJ/OeZocO+wnKPu2DlhghH0v9tpGJdbSv1C12shXi/ZwSjzRKNASgH
lHG1yXDRpEsKfJo8O8e/2G9ey6xbN+23SN958Muvj20ulgb1xBh7r1ydk2JDhJiYl7qADhTkTOX4
4/AkGAPAW0RU/7i+p9LkA4cICAq4zRRwY9We4YWoE9qC+iPErNuKjlLoL5wFv28VFbAjIBgZK5rx
LL1cs7FUCf6ADDnJIG2F+DnvgrX11utvQvIuf7LahRfrzMognEZpi1t37GJehitiudNK7OJsWNl0
EzCwcz6hziqHCIFZJDzfr3+suY1wEU++jCeAf/CTkme4pEe7zIG3nGk3kWfsTal5UUCput2PoXoV
biIYrEsVh5l64ji5v0Y7mVwsGbrWRPDcFjxhlLiEdOvsIAEiMnsMkD5GgGhbZibquNVOFtNN1mBr
DLZ+YRLGJXl5APMzxsYKnBURx5pJhgBRw0y1sfKhW92NXMlrVYRt/YI/yL6MYKIqX/oa3qeydLf9
fkmzKXE2pXIMiQrdsMvJd1DAdK008mwL8wgT7TVaH3RVl5bwTNEA0DbQuhH+rkBOmEwz5VRf6+FJ
wtn/Lu4RNc+8fo3WHLaf0gqlgmftBpGd5oAAWFouNAlnjgOOWYrjEEHpYP28E86umvGAgEPrU1Uy
sNJDoDF4Kop3K7gPgm9//hkvQk1yHtOoVROXd+r97VvQv6fanY92vO4+GsNe1Y+OuUvTTwsxx/0x
WTrnMadVEHUwpIxmB/sVPn1552kHdAYCZ999rYpHKKwr/lEtKlz7hcAzaxZ8C6nXWJTkETweJGfz
ii4E092xdbzIVpt3MX/DLFBU1m6IRVD1pJpoCgpLj/Ex8ZmOVoczyaeEKUeyfhnUSaWi7jver1ga
jIVXpMlHM421nCwcgzOtZVB3Z5EmuaWJOansjnWuGKll2GxC+SnBnJonkWLBncTZIlr34glFzXvE
v/ee9ej03R/DSfgNIyoG3gP79GeefzbFXYkWijiOFpsWaV2MdHrHAI6gK6jhL3zOuaOAN4MIVpfj
EHLH5cxicYwSgdT7UCrTtapUhyj74Ma0QA+5qoYr1XyRkF+LDGdjIGE3dvHkKLS9YNgWsvN8/cfM
XHmM+9dvmcy9LmMjUqf0zXDnWGUoFTrW6DmBX4OBz0i8CnCuXKw+L03A+Odnk21BAhqf25zBUvhs
ZeamTQzUut//YmgWLWYVp3PaIZNpxvVSg7JgsV0H6VCYeyTnN1Wlb0y1eEf7dcAHM6jFw/Wg43xN
dw0mWQDReIixpifPiTTBPRoxUGojEaD8Bu+Ydayg+3k9ytzePI8yuUzkVECGsKU4IgvRvvLkQ50/
KC2FgaX++WwgiYMbhirdbXEynLjTmtrBYcxOKHRtAY9lCKIbP1Q24E4qXXMhy5udPaoCKow+mtpT
7lGFMwZaCSqcnR5kyfDQ4yDwFzM3UutIjzX4BZOlF9YluD2BMzzOrbWi3UpiuhXc42L1b6YwgDfd
WaDJzNW9kAzov5JseZptxN42R3w76JobqvgbqWz0lT90O+Tbv1EW+PK/G+RkeXSK5hbVeA/rwwE9
xTy6z1JkmNx+YRnOfi7eVZSM6NOq2iSOmcFMQzELN/F6FPZ/wHlte30kMykyXAF4b+PjSedRc3lS
KFHRRhATwNnLyYYmpkOmrEufUXfdZbSDUde5Hm/8/L9tX8wEWSD8C5jsZbxeUJoARp9v99Vj0HSb
0kXYtl8yAp/dVWdRJvOmIJUlCymg8PZHWoUrw3gA2T9kb9fHMv4t18YyyRoyMlFo4Yylk5GAinIE
X9BJuesQNMmChe+0NKLJd4qthG4qCGO7zspbM0CQ3nvv8k9yUDxeH9RsINQhKFECuEEr5vID1aHQ
SJXI0s7FfqPmL1Kv3JbipkM96Hqg2ZVwFmhye4BNKjR3fAuWUkbiLI3PM0t7dZJcW7gyZr8TVEUw
RNZIGhx32dltWMSZZCUh3wny9hoHeCwjgicEr+KVmno/ro9qdj+dxRpHfRYL2wKpGxDmsg21RJU9
QZox7k3MEqT3ojT8PWYHX3VxSBe21exXQ8sDo06yyd+2FR6ZuKrUdPANFGK3OMng65U4HxNVg5/t
Id1zfZSz55JFrQCbyhEwMxllOYi9mmuEiwwKlVoachPD5lpY83MrhLIvloaj6An/43Iuh8LJjCyL
/sGvsYcr5WH5iF0KMtlYfmjGDb4hNAikY6UV0CFv9XRJxGFuvkYMvYISC4/iaXHXyXJg2khI26Wh
5B+lJs9XmhCkC6/DmcaHClL1V5jJZwnQ3av6hLRPsqz0kAS5AlAteo2KIN5FkYW1YSX1GE4N9baz
an3ryKG4aRzB2yS6riMrGOJyEiG0hTy2RWY6uEf0PRZZDGPZZXpunv/McTGf7ZHORd38J4KmwKZD
R+yzrLadi5qAoh2wfq2dk2KFa55i1WIBau4ooMqlIzBqjBLkk9AIl4uKP1ChIVk4AZ8zt4WabA2t
iSmNeB/UYckxdTZNGXM7E4fin1XSy8G2Pe0otyeTxHHN2mbING3iVkyxd2rDbYg7zypHvxRVQR5E
WZVmXwoNG8/r23V2jbNRyZbQKmTTXv6GKGixlHFkLg/pFZabhaONF369HmPu4KMSDZEOYCvumJND
NnFDuZWdkAaXsRHlY66U+BziK/hKN94tF1q/Pyt3vy2hs2iTlS5ZqS4mCkeDL4s7A6eNvifL7B9o
cGybKtsJxWus9CQ09daUy5vrQ53dzRp6GFQyYaFPU1yn6VlaAkdG58QbScbx1F9K/MZT57fxnYWY
fDGhG4TeaDlg0WjdhbK/k6VT2deHQHxKlRcNKbalxGx2Z5xFHP/8bFNWWhsICqpodqB+izrBxA40
3KBqsyl77z2QdtencHZFnkWbHO3IZstmO7BaAoCzQ158GM/c2i3+oujAlahi2k3FgaV/OShHMhsR
BVS+VPiWB1+D4LjMEphdi6TnoITH2iMX4mUQJP2tyBOprkSYFlSotAXx06CD4qzwHTHUlalgeqh5
vIt9PJtiLLr+fC6pHtHSU7gpVXEyl5Keqz4qhpww8g98STdU7mtCXw8ys73525lDbmOaOdMmi6LE
vpikBCka+jjKqHu7jwJlw0t5k6Lx3CYLm2xmBxDQsHhD6hyd08sfLEFvOBKtSnBR68AJPqgiN4WM
vFhvvWiaf6zFY2Us9fLGfTXZd8AfIR6DspbRyZqcYoWgo++r54FdWBSMdKzBSj/8v6SdV2/cSLCF
fxEB5vBKTtLMyLJsSw4vhCNzzvz196Mu7nqGIoaw7mIXWGCxrunu6mJ11alz7muhcDepaMT/fnJE
EXDOoAShZtBm/YlMjfpYhVJ0atbH9MVy6b4zV4p/C/f6ysYsn9fCFGS4i1RaTVdsUN1jZKDs1993
zXMZmJs3eMlUHIeqiQr8vDXmwr+sKF4bntXxpbmb1HYBufZOdsUYBtzuO3y0GY9K/fdtuwvhhO4O
71gmVzi7+asyI7FH36QLz1Zn3ntufaKG2vYr4NWFsE8aChsSmG2KT+LMNyq9bUTLw4ghg6v4nRlr
E6xLzgccnIE7a0L8zqMVjM0aA1pGeIYOxGREPEDkAM5g98PtzVryiEszs28L4jEurwX61UEMfUa8
k807+RCUyUYNv9y2tBQ0Li3NvikUYgqlHFiQMewgK0/tWBS/9JMyUyshj7aNlX8fDlMhjvq7hbNY
mKJdk4uiGp4V67tm3OvBtkX8k9GI/9/CpuB18bG0IAOuyIHCsyfdqR3MLUJ2nioM0XNUlOjTlivB
cNG//y5rXjwPoTCF2FPBv1Hwzg0Xse+J/a1J/txe19K3jP2jtcSoCQWaOXRqjDQrSgUXLAOibYWR
fJUV+U7syndhVv8sJvGg3+VvzadINGbolNy2vugu9LpBDULHRBv6eldLty3dShEmVUdgWRXM8LqE
epMbwslqTPJMcMj8/P+ZVK5NQvTjjh3E5udOkh7gl930KbRtIUwCVXWnxvnW97I3BOSpo/9/q5yF
EZj80ryVowg5S1iKfd3blQkavFknCXCTI9LRtdGKyUX3IQeaXodwacw7TfkIlWQ5wT7Rb2hovIbU
xCp9pbS8aMSgEcA4C9OSc26mXqhyRgsozKvNd1B2fvO02shadBAeU9PECoQt+ux2x7kfQpfJOybo
ZJikGQcSf7g5bymAaPJBdlc+z8u34cLe7JpHQuanaYG9PAgfvaKzx/xojvdSsGtlZAhc2YaWO4q/
5muvxsW9/Gt4PghlCYXIILlClVS6Q4sFKWNzSzv4/W3nX7YCGGz6ZHLfZtuJZLxbBb0OGoMirJEd
y7iE+mZ/28jSVxOqOHGaLeHTaczcHfowI6gTjISadI7K+NSq7vfbJpbWMUGgqPBBuwAZ7fUl1hGV
n576lHBANQ/pd9V6ghXsDTYgcAEFzi9+1b5MtSRrtCAgHa2PArNZyVDaISXf21aWMgAQov9Zka5X
YnotXBm6R5wvH1Nl3PY1zFbJURO0lQ/Ky3DXPNG9tDSLtXqP8mSCLO9Z8b0SyXQtsXugRYe68ftt
GeTlxlNq41EUYHQr1ER/H8rxY9V1X43OgPgbnv99JnmBnatmtvGHoLDFsRmhZRchXC3Nz6buMbCc
MaNcKZ51V4TID8Cm7++Nvm7ONWBrqAN5pbRetcbysOgOJJ8TsJkO8BxF4OYKVBgUPc9jGDroOm5J
qwNj7WP1gid5tYMMRDJ1w1AqaLDrs1KQUDFND2CqFu8AqB4tZXBMNZmQ+/p2kMMnOf4oqxNOFdxP
+Qh3/LMEx3urv1fSH0g6bsYuu6u6dzCmJuYjMOidKD95guxo6baO3wkBbCU49e62hy3VCJUpiYW+
lOYpOcX1z05CZvVFPyfJzE9hlzwGLXjMMbtDwHOSMjwPiIHWCajetJjk3X0IVpEaLqoKdbBgI6P0
MwQy4gso0t7+ZYvHdvHDZrc4Qpg8rzRAtnrTOz16b8GxUt3DbSOL0YhBT8CvE5fJfP6sKIaCwyxJ
3PoPoRU6orgSixZv8IWBaZUXmaFfIcAuBBjo4g28iJy9LH+MvOfby1j6EMoXVmaJdSmZaFMN3F5Z
e2cIG0TsPFj8SgSQ9PoXx3bb2lINE1gl88+gN/Ca+a41I6ooWsHRkD8o8uh0BmOCfQJu5ENVIa0s
nXi2tgh63rY73aBXN+zC7GwvM1eQsrGjBFD6WzjvNypZIPJsvSP5qPYplqP3CCdIxRqEeOmBdLnc
6YwvzhAFMTOOpme54j6IAEhYmMTcj2ZtS9LQ22tctKVD2sqswsTZNov4QwWgfkB95dwax7iOXDuS
GD6O20OFThY0zCtbunjJLszNwn5oaIgBltQ3LO87HQDmqRFJWvlULqZN4L0NuAV5KgPLvd4/q0QS
MuuBYMsuapxS7h9H05HG7y6DpehaQl+zzxPhGabLtAyf3rKf/9meB/90LJK277Ddxe/doTrUaoXe
iWHn5m8LVZPbxpZ386+x2eH5rVAiEAm0XeDpQC4fZ/sG9OFjGo3JG+CNUN7DsjINdtATm8VtVfKz
MusorZxyDXHbHJpQsV8pqy8644WNWQgeGyjB0IQNzwh7ISVhOkPyXS/DTQfLM42ZN2zehbFpcy9u
GddhyGC/Dc+JkX+WhGDrasYv0dI3t80sBy+GPKGOYJhaNGe3WW8Kr/ZLJm9ypbQHLX7IXe2UJ8c2
y+6EaHyXp8fccpIfK2ans38VvFDE1LWJkY/G8/XyevTYjGTEbIFOGTJcTpI/qcWnuv3UT2LkaOQo
dIP2qDGuXPHFT5xJPs9HAHqBl9t5sa8CX/1whLQekvLEcIyg7+86V6z2t9e3ZmW2PFdinLNEpvcs
QzLpCEY+bFBidFfWsvg1pWcPIpOaADoM15uoFgC4k56sWwl9eaoEa84Yi3yAUOnpGYt4kzkIcOjW
UUvUp/txsXVR02u+MvCdE6HVV/5oEAzVn8I0ecPeTTVZ8Dz0BQ1zFjYGXTWCriMIx/VIN/YOUajt
7dNZCkyXFmanI3uhEslyRW5q/MwqmrruQ1GspgVLPgBiDaAIMACYRmdxXgh6IRY6vpNldWRSsfc2
ZhhtLPT1VHL/wenjeyk5IEO+S70PSfoudcuVA1sKWIzA0CeAdA8ijekXXhzYEI0tagMcGIq1kBfD
Ztw06rbRtU2KwB1ys09v2NcLe3N/jC2EI1ERhGrCvGO21VGa/F7IhpUsdQnKz2iPojLFCCcJ7Y/r
dRVeHMRJzzBY0+ab0ri3usHOiyMlHEcyWmjDEL1NeC0o6UboIeP91KwxbS960MUvmPkoSux5mw78
AjN9bkpth/KeY4ZrDJSLHiQBWWEkXeM5Oju/Vm4FLap5jJiu8sP30FX3c2ncvOXQ/hqZHVrIxHPq
TkNvPN2DQj6a2s/aTVeObHm//hqZfWWQDEuVbpwSqyA/uJ65yXvpsIoWXbTyAiKBkoxZ4+ldcOHv
ZluEmSmScGSoPNtuA21U1SLcPApCsru9a4tXi4HVieId6Kk5c8FcyvLBCzHlS/rW+CIMEdK3B63z
tuqb9g48Bu42aRLNyR9jpNwoQIxTq090Uu/bBBmtkpXy5NKnZAJ9/J+RmUMraq0R+Ek3LDnQbWns
UAzqBgM5tySFd0dZA+wt7p82aTPx0J7QvddHFRhmiaSLiGvrgkSpqA4d0O/+TpCicpNaKsXtoEtW
EtKloUCFKcT/rM5Csuon+ViXNArGqjzK1ejokrgfJGhjMoTuW+vOGNqN/F1trV0fWL9Adr8zNO+s
h+/HKDwqwuOElpjYGm4706LfMr9GZRh4mjSvNNJRLeTRMsn1qJNExr5UPcdc5YNYszJbPBJ71aCh
yHdWRR4Y9LSsJ31Yq2cu+hHt2hdBLkbYZkY6LxUT0qvonCEDB+OZK0JrZA3O2K447PJq/s8QwjPX
DuRmTBUMghC+VDUjJNxFo7YRinpLdPxvPXT3r83wchHDqmU9udVvZM866Gq0iVfJKCd3n6fDU5f7
f7eNQdFrM2oVChN+gMljV97ROnvPSCrSzk5T30/DPuC1V94yS9sHZRuz1EwCM4Y2+7TkXYeYs0hQ
8ZHqHn8P7X0TrNUAF23QraXqDNCdttn1ouQsj0xIS0mz0vDgZ+qBCcZQ81dOaGnrQG4x2UdKOo01
X1sRBKPymiiMzgHapPCJTqraU1VYElJHKEY7DFe2bil0aZNO2DTlZmjqtOyLr4zCHJ0yunUEsr4J
7LQZ3F/eGBiOWbSmk1tQRMuu9JZ4CXgFXvkJ6A7n7LVRt48ts+2S6KyqX/J0x6duLzxrvhOU+f52
MFrczwtLM8/QurREA7GMzm7b7abpLt/dlWbL4DYRySo67yAqawFw2SYPC2Y8GH2d0z+0RSdnythF
56YA8EiDK9vntRLfjVaEtkjUi1vec9sgCvUVBNTi8xfChv8sz+LVkLl9nkKsdx7KgeE5yQNvONw3
jYR4kwMExrdlFDnK8AewzJWv0dL1IHWYylpQojASen2kaczQmZxpEWzV0We0k4c7dYi+BIPurYTK
xUUy0WJBMYBKoq7OF1n4ZhYH5JFKl28zV9uh7N1G2U77USn6qc2fk87aVOav2460dE8urM6Hs+XB
NdtEJbHMpHu/PqU5Cs3Dx947Iri4spVLX51LU7MonXQyNHAh6WVC670Ct1OU91Xg0Vx5ur2mFwTs
PFBfWpoFaoE1idGEcikz5KrjbREA1OiT36B4IpeihdHuIjG21YF+jtt9aZJ92B/RrR6z9l23dlWn
q/jqx4BHYKAYJgfax9ce1BheYvgZ1Ty9RGMWFrUk391e75KPwhj/n4XZxga0GKBRwAJse5smMrZs
7GravuyfTNjQbiETfDWBgMQ3GV/Qk+H62j5m1jMTmQQgI3TdTTciF6z0sl03zUmI14YhF530wvTs
EpqlFGTuSB5fxjuJ+O31tpWU0BnXTqevklJMB/L6wP4udPatMo1EI9Em6/WtJ0B6ju4Fu7qK0KCS
xX2l7rseKjdLfKhDYSXFXHQVxpjoQCmox71CQbqhIXvaBJHxvpvuH89buRiLN/Diz5+FmDxAXSAq
QRahY5CX5YOR7jU/28KLurKQZUOTJNmkqEoCc+3z4RBZfTxQhFXlbNvHI8JD0n5E5hc08G3fX3QN
8iO4UiaepHnfXFND8r4JxVQnolPFwaRvug0qhKsVbVOuAcQXb9qFtZkj+koV0bNiAwXr3jXpoMPu
rH+7vaLFvSN1oeuA/sMrmchRttKqhdXvrIYfa3GjKN9CuA9WPGE66Vc+/p8RSsrXB2SikODnAo8Z
PE2AgBcOUFlngvs3TaKDoIR23K8V/5cmuGHpojWJTzC1OR8EDN3ULzsFXFbTf+q09wLq1xMJLyjW
nYLaJmwMPfJMRr7VMsVw/NpJ0mKbw/J2zJN/V/TALaFYAPMMj7U0hym6QihFdcVvCWBDrsfgPnuJ
ZFBnmW+pZV+amoWTfOiaqIl40YWiv6/E0q4kaSUbXLwEvElhQ+Jh+gp0xhyK3+k97x+lupd9E+Hy
xC700YmD0F4leVo0Bg4LHDWjGORE165jmU0r1AjTUzH1n9EnrdVyJ3iohcJIkqMDcPs2LN64F0IM
fJIx+NmnXOFbXUfA+KlWPrpG5JTpMUaA6LaRxbiLbBZwX8BlIFevl1R2eRVpRhAxXCd800JjeC8y
jPtw28jSvQbyBbqdeQsommd+wLxooUVKHp3FMbXD5J4iUg10BNx52qyYWjoi6KqAESPHTP1r9qbr
tCQXwq6Izoa0EUdln8b+xoyHY05RComX3e2FLR2RQU0E1hCARby3rnfPKuJWSxtiSS/qdpIhrRpa
TpuuPT8WE5BLOzNXSMXBE+gs03KIz1Cs2j5Md0b1uQDBAxPXTjJLu89/V9Fa4Fo8OF7gdAmg1YZa
6Hp9bRwnKF0SK9L2WHUwUBWf/eRXPIabN+wj46HwbzH2C2bg2g6anYBiA97IcF/lUbllBsK31hR+
Fl3jwsj03y/exa2fRYFc4OpRSrMLnEX8UYr0CvTvsavX+NZfXkfzzwwEfv8taeaIbpJ2XTNMsWLY
pQLqexqUnZ4jfc2rvZ7J52E0H2Lxox6Pjtc9+jVIq6q4Y8Zs9OVN4H1LysekuQOpYUl83D8wctZM
FaS+0D7c3vul7yFQf/TFFMg20OW43pYglVy9Utn7NHYs4ZusC1ut/oXAIPIKdzxQvLfAWS8NznbG
7Co10BsQtGLpbmor30x41nRY6U8vnvbFsmauS4vF6AMRK3XzO4WEXogOovVJCzdxvqb4tRRD6YTz
LlCYwafYfL2DCvg5oR8Ib63h/rSiQ1v1P2+f0WKcubAw+/CEbi/VZkEVoMuzbV4mIVRYuRPWWrC9
bWjxwjMDpUO6RY1lPgzlJ5UZVDK1Iyv85lLfi7pj50I6s/biXzydCzuzCy9mQedpAkUcKsp92yH/
cOqDE+QW+7xs0eF23PiHLz81TeoM/cnq8nsj9B7hHj+kQ08no1rZ4LXfM7sEZQF1bI0w8hl2Tz88
dJrxMZuk2Itm79XBGjJq8ThJjCiX0UMmLbx2mAigvC60GVfOAhtfHMt2tLu1Od2lmtWEdKUqR1mF
b9S1EZQRrW7sx4gmcvel8NVHJah2dAT1bEMVaxeC613JJZYI1BQT3mDq6iwOTplrk2NkMmHHGPLZ
MxWnEw5tcnQRITVo7hYnPcs2qgohEzMxjaMbX//dc0ljTFpQvNBfvR2yzhoSIU6xLbwXxvbOyphK
jhsnFdekfpbuyF9Lrx4QaLdVQilyetJYHP1U2MFb3VnaezJ/+/+zJtD31/tJyag2dB1LVlwzVD08
gL26F5LGEYNojedzyScvVzXzSSuKksAX4FEKRvTahW+l+b5Pv79hPS8FVGa9QPPMbUhUgxJE1M91
t1dV/+RV91FWOPFYreQTi+he88LSLCRrpSB4otxynwfToXRjAX/dWu5GYE5KqvRfXjfcx325t5Lk
/RDKTmKkj0acvZ9IpKRRPFTfqyZ+isJ253kSZXtjH3Vf/W48DGJl2Uz93flCPdrgLXlCiWtp1/JF
gmVLM1CsRH1gFh671Ithk+fnp934FGoKZPb7cvgpmb5jak4lRCeEbt9piXnyvdpm5HMlPi+6uEEn
Ekz+VP6dhcMma/IOLnouU+JGeyk09bs2S5RnZZSKd6XwBilLMvVJyJ1XlcjI6OScF6kZyhZ9iOQE
zkcTcKOKjb6rU6YPISSVD7d9cDGXZkIKUh4YqBDOnDlhqw90iwVsZe77Vsj3o2FmThbnHymEH0Vz
eDK9cqu77U5Jqve3bS8lCpemZ15Z+3WfD4UUnWMm4FEEacEptfJa1XXxJpsGxa7pjcq+Xm+mDHiM
XI+6vQadKzeZHt16R2TJQ3hxg3Kh+mrxgbk2MrrI+lWZS3qb1nejkd75UXmImqaygRutFLqWtg0I
A+woSFNSRpllP1mkVIWRCjyE5eijQflVzqpwJdQubdqljZkHyrWQ6n43rceDFba/r8d0s5qTLm7a
lFqZEOcwJzozYhboRWuxRVSq+13sfctpOfhBswshbP13T7MuLM2OZ7A4Cs01saT8Qf/AFts/tw0s
7teFgZmT5YXqRj7CJedA3FPOsiOwH6spzNp+zfIJOG1Dl0llvhfCvRJTZCnvhxby03T3hsUAbgAh
z4A8KJNrZ9Y6VJvEnMUwt5PROwdWvdpEWHTiCxuzdAxMUTTEPk6MWm9boVqDqu3tVSzuFironDtA
f96e16toq5rJnSSKz0WUbcuq3tfKYxHVW48x2tuWlkhUeevA1vwyePaKh4WpHa9IrYYQUwWdLfsk
dIIQdRtJa+Hrb2QvOrWeK0ICUwob1a2/KIN736BTdNLaKNhkImychtbZpSno/+6YVz9t5piG0Pch
+kC8LtvS6fpjHev26lT+8gZM6Nypagat/CwkCV6bNH0DHgLW2o0HdCD0njo0sxXPztxnWrV6fxSM
1la93Al06gsM64i2/wYxdz7QlMo1Mg2AeOosQwwMqRWNjCqDUQq7Wthakewo2dPt416461dGZl/M
IfXMl17DeZI9DBQELczIro01asgF/2WiidFlpin4LKuzk4v9PiBHAEIghMYGBUdoDjYCrgxr3r/f
FAg/qHdM4EzeYbPTcxOtKnUBS/yObQF/kt/kO8k4aZD43N666TfPqkCqxTwt2HWIZuA1vr6TaI4o
tVDznqaizPhVrR6NFOz4KFRfqRxlThvk3srlXDqtS5OzMGDlelJrEtUI4J927g4fYjXceKG0ub2y
pdOaxjUh9pqIYOZpVFRKXjpKA6fVyZ3doot5KNqD3zxoWrymbLoQOxn2Ij+ciJ94Rk2/5TI9TNu4
0ZhyPce+ntqpJmtOb5Vrz9eFjbuyMvM/Mc6RaaRnTkqz65vejiYZq36N5WvRCpvGNAiU8Eg5Xa8F
na8CbcIwPqNI69fjBxrWZl2sJJqTW83cTkNc9z8js6XIsR8kJuqh5yIzui3AlY+QAGgbP6xNO1Cz
eFsLjbkJx3Dlgbe8OErFE0swCkKzBDf0mwaUIkVqUeqDjVhU6CF23cZo/v19wvr+2pld4FiwvEBH
fvGc5uHBSp99o7OtrHeM9nDbyxfuL4ZA702zloC3ZpepKws4xcoyPqNfcHDhKdnI6js5lg+tIMF6
GPl3t+0tbiCjBS+SpRCFz+wpVlP6RpnCnZbIO96tGwG1r9hYcY+lKVI4UFTC6QRK41+unZBJ/FGO
K5bVgfqns+DZiINvjUi89xkdHRr3XWf+6ELji1e7Tj0efR3YCDwO0SdYbmEKeDLTtZUvxJOrnzRb
uWb5mkt5I57otFteLBGSH3xmWmgPbm/x4pH+Xfsc9iNlrTkMbRWfW/epd9WDVCELbWRO2u+SJlvx
n6WXPEwwqCUytDuly7Pr7stVzdbm8TkbhPq5SeLwrugk4E0ArhwhSdJHMzebDym0O9sxjMINkpXf
4SQJH4s2tb7cXvqid+kQxU6Mz7R1ZtdGRy4gC0e8Cxa4T4JY8H0wRER/vJVvwxIKibcaxEi85lFW
kWeHaY5yPVoCe+yOcWdTq2oIPFpa2mr+CEf3Dszq3lWbfQvHtCvu1ehPQo8z+hjFj72/4uxLi774
LXMQkjK2UdzLOFZY8eii6+732XZ1anLJqy6tzBKxCe+PMg/nLEafhcxWVRsVWkX7utYUXroml3Zm
EVZVqqRSTG6umCvbhHp5ElZOkTzRqltJXRZdl8Y6teMpAkK/eh0k6lC3PEFk49ri0ag2dP+IDaN2
lMI7udr4wkfB2EaSE7Yfb3vpUoWG1Pqv4Vm+mSsdn7ago9XZuxAPHbtmOyp21u/0+qV1Bn7Ibot4
xWkX/eTC6mxn86aMPd9suKmhbgtgSScRx9WXw6IVqBwNalrg6ZXZpnpVMlTtWJDKQAXkVfD0dets
F4vOSMsWoIcI9G7OCs1on1DqEdcPwkhfKfcRb4IK9hMEy+I14NbSuDCfRji1JrSTRP/r2k1AbydC
q6bJ2VSbbS1Ld+AxDt64q/WPcCO4Xbv1iq1WfAvrNxwYUEdePQy1A6+ZduEiKwzIdD0jqJKzm7/r
PJpUaN3Ha0aWtnKyME26TtCFmRGtlBK9MqzkXBr6r6YTP6GztesT+VMOUqhH3+K2708f3qvEjZgJ
TgimHzo3sFPMPhdDT01WCL3+BFkdzT1BlHY+qWglnTxF3XtVv7KHS/ZYGvF+EmeDAvF6D80Eaba+
67uT3FjZz9QISofA7m1QEwp3bap9p9FjHrKQUZTbC33tNqwUTmGeDoyHwo8+W6lY6G5fil13qhvG
VxLNjz70kf45UEfrkEbRg6gUv5palM9KGrZnH6WIO0tJ5ZUg9+p4+RXENmZTp+vyCq3XpbBy1oLf
n5JGoXL5LU01O7aKvZWfRFrit9f8Knbz0gRio/HohJ0QSfrrzS5bLcq9yOBw+3fwqG8jVbsH2nEI
Un3FjRYsUbunykhdgKrmq2+eMPZJiYbQaQDjNXSZY5nRVhYiO/HXUBVLpjg++O1pF7ORs3Mcxsps
IPAbTj1QeKs4Iq0zESGm0fPtzZs2Z3YzmKAAHT7pdk1Qr+vNM5JMl4awGU5y+NkrvkChfvvPX3JI
WL2A3E2UFeKrOGbRDkqUyBxOWRnsBOM5lFIHzJITZunZjGHXT0l9c8MZ5S8gb/e3rS+tDiDnlJVR
leCle706RWxG9Out/sQLGJoFLwECGBdrvN8LZwXvIUUrCnSMH87zv7qXgjKqaahXorbVa/GxDMT7
rCpDu6TccntFC5EF/ghqObiGhGTFzC9keYTMofLYTj1vN3WLbl+bd8zOZXLyIzAC8QyvA422pPpn
3nG42Sjkkm0DyQLLPP2yi++CPxrBMCRaf8pRhvGlenLH4p/p0iYjzH8TPyhJMJl4bURUhEyKZX84
iUzNV4XmYESWV57Ti+cFfypPUD4L8NNeGxlg8leiJhhOTfw7impbImO3Osfc3j6qhSA4aYkopvrS
OZ+XVzLZU8sGvYBTrP80hJ1GJyeOj6oForhdgz5Mjjy7xlyt6e2hGnACzDt9miLUblAH44li+D7J
vU/tmBwH5U8oyo4sO1L51Oj94+31vcq5OCtFA3pIOwwcx5yLtu9SoeCn9KdaD21XfUzNeEMBYcXh
l3aRcMvA7TRM9opAzwIn42eBMZxyQB2RsM0r5Xc85O+a3Dh1cbpyZgsBY2qFwYL0Qqc3p5jLRLUs
o3IcT2nQlL/NJG5aGyyZ+eH21i15IMQ28E0R3Tm1Wbpa9bGehao2nAK/QvJXt4gZiqY8tBHRPpNq
eQUBvhQ1Jupe/qGqTVn72uOVWu0s11DGk5QmBzE/Kb7wsy3t0oh2VTHuYFhdyUMW/JGv8lSqgluE
Vc7CVBU2FhKnvngatXrrS+M2ZZyxUJ71ap/I217d0FFZMbmwp5gEmgNJrE6Impmsm7AS4PFCsKvw
d7WVbIUetq7fSrGylwsOCT2fxIgwRFl81KZrcREHh9GgsqM34smtJNS6hlD9lsF6u8t139wLsRo/
iKNb7G87zMIBTqV7oLCTWiy19ZlRXQuq1JDHU9A/mlWzc+NTJGm25Wo84HybYe3b9pYWeWlPntkb
YrN0M3U8tdqdET92dbe15L0e3+d1vLK0hTBCV33qF4D4NajlXJtKNc1IsyEZTuBy9kIFSjVpt2Xn
roxvLrgHDw0i1QSjwtrsCtR9UaeDmg+noZdCO3DLR8YLw6Y91flar2zJ1IuwAdwbJmnpzEOSKCqD
NEn5vuROVEdPgoqim1bJG5Oh8tvntLR5l6ZmTp8Zg6w0EqZi7YMUSTZR3x1XgtWCL4D/oq2jcUoT
KcX1AWk8csQ67IeT3mS2pD6oP5uW/jrsUWsFroXoS9ilwj2RsvIpm3kd/HqoVkWERdgKbQHEojz+
vr1fr4sgPKxInJh95oMy4emuFyOgWib1qsRivPwxC9673oFh11y8K7v/ZUUOjGMkfrptdemUGFIh
Lk3qS+I8DcUnIf72ZcK9Jgw2Yq8HRYkC2/Oaf/8kM+5JXZ3zgqxnfpdCJVS8zmB1uIPnFpDQ8d61
1oaSlzdRw8T0xMPO7MqaelcOusA5oe+1GYQ/kfu92wUPqdPctcK7YQ11sRD86BFM/J+U6CYi+usz
qz3KVoYQjyc65htPBPyY2AJ8CaF8LIfh6CvC9vZ5LVzgaTx+EtlhBgZcybVBV8xGP67y8aSilIui
Z/YU+DTgXaYxd/ko/7xt7TWvDXPIIKZM1MbICbB5bc6SPd9o+mo8FYXaHRUDRb2eNpdjRF13yBlh
gaE+LOwALdtTFPTKAW3t9EE3Yr20g8GqT1EyromjLFxFWrkkKMBoIQyYT8nIElIbcl2TCDW+SP4I
K2Rb5GtTfQtpApPfEysXeknk4lPoufiW1qLpqWLWkZe40F+4DHp8MOOfsRFBzhWLAPvr6E7ps5Xr
uBDQUASe+JEoQDHgN3sVCg13XTcG1qb3tlulm3aAiIlYXY2bZvyxcrqLa6T/zt/cS4LP9RrdvuDY
K9ZYGvUpl8UDQ1CHwtU/Dc3POH7Q3CcGP+4RhjHGTZGfCnErM2dcJOQwnpNoHxLRFw+BEtm3f9eS
j1MTM4CzEWoJGNc/yx/1kaHAZjwpygdVvg+70FbHd+G/M74h0g1VE3NkDCvD6DiL6Z4J74qscXn1
7km1Phr0ZYv4Piv/aFL9HAaqY1oPrn4U3H9/EmH4Rd8VJmeqUTPf8lB1nfg5ucTVjwLhY49szWwd
XftdfvM124cA7PaOvj5oxuVoSvFhgWrmFch/EKEPhuh+PGli+o6wQpOt4QTzcyODeO/uwlzqNrE2
rOS9rz8uk1monHEunfms2RetsyADNWqihx5/FpR9bX0cg5UI9ToAYwLgowXvxVT+nm1l2cSM+PiY
gC5nGILN0CmQJjxbqGWKbbZz/xlqic9M7TTmv6jZqPNcrTHiStBULqgYy/IhU+nukZD736Q8WOl4
v27ZvpiCf4IqJVI4r14Nw6j2RN/xlP9Mi3SfCM2mUatzWfd2XfgbWOd3lZcy4+Kf+updVxePyQhz
Q+xkjdfS0u0cNZZWTnTJkXBYk/sCDoq/rq9mRG1EmiiLTlLyFdi/Pewa+l7yofLONXWzlRTydaTn
mcYVBQg8QRvm8Ymie+lGqsQOdJ/b8Yfy7/k9wxJMLdB4YhLqFTsXLOd6imCneAKhu4PRhXvhN8+C
EaxUGl9HdeywAKB6VB3ITK53bTRRzVGKQDzJvmyHUrOzrGDDxMRp8PyNa62c0dKtAxDDcCJPTpk+
ybW1ctASrTanXUvDjRvnm5weST+sku1P4fG6sMOqoEbhSQseiC/ltZ0+10q+kDz8BNxfD+xOaZCg
G1I4xYtN5/9KrfKj1OcPXeTtFQESjFU+w2nfbv2CmTfih6nLx5KwVoc7wa/OUwSwPOs4RDuS2Fis
nyEZ2QXuBh7kqHZ6cQ3BtrjXaIGzz0BFpPkDxG0qtWtr9kDM35k0ZDPtLNQrA66LNqCe5JNIgYRe
0fU+a0Ib53XLg1fvvqfjB0YoVmubS9ealJx1TCNtoNauTYiTclOdu3yQdPle8MeH2I1+M576rMgH
120/QV9mIDiwUq5YWhgvN1yVyzGVp6+thkLcRp0Yiac8qpywvBfkB+Q3V27D4tIujMySCagtaKBr
oXjqW+s595pt1rc7pmud3JQdM5KhiDZ2SRbtb39xl75LpKb0SVVwX6zuem0BKoJ+1hWUfMpPuvFe
hzVWUR/Y2RCh7aH8fNva0k4y2UA1l04C/abZRZDjfKCVgjWr7r9UgncS+uqMSsrdG8xM6TBtC4CU
88bvUKg6vEjEMU2msON7CK98tggwt628Tv+msXRkAOjQ0RqZN2CtJi0qsLbiyQwOA7D/VnkwKIO3
0UrZZWnT4A+AFYH3osXczfURla7ihWXVEv3D0lF9KLo835bCH/++mksrs6MpUyUpGr8TT91jU/2W
JmLGvbwGBF/6wBCAKWcynkHvYFrqxWNF4FzyYVBEhoTepfzpalM5vedY7bBdL+gvfJUn0UikQbi5
1DVnb8K0l3l79kJ7GqFrO9XwrtshDF0fb+/b63FqSpnIaMPURliipTS7uPx2sQwHtz0VyakwvnTp
zs2gbDqb8ldBei6LjRseh9/qe3ghk/QUMNUdD2fzYyAc/QMad2pku476Q2k2Vby7/dMWXsXXP232
hQ0jK3VNn59WMyw63ndeaCvZxrC2qXLnQ0n2tYseVeXgP+FQt02/BPvZJ+9qV2aROuJIlK7FdJnd
BeKd4u61lGqNLUtHrTok4WcVxtkvAnz7g7tzEyf4lAnv8x3T/KUQ29aHUadA4Z2jw6huZet3Le9L
/VyO9x7/c2bLO/8p/JB7dloXh0o4pibzc6PtpitX/GWq+NYyZj5kGl1bKq3VnipGD4MjrPKmK9ly
91RLuh1RnDQMO+S92fi7sXN8xNvuqyTbecKHINxHoATD7M7sv2i5f6eeNO+LVLxP042mpnadqwwl
bOIxcrQGzbKnUPhTdZ4dMNgbrnxbXgrqt5Yx+zTrfm9YRe91JzV9T627h/MK0T7dO0zz/6PdOtmT
/zOxyzvD3YxEmCa1owctc/T/Ie28luNWliz6RYiAN69oTzStJFJHLwhZeO/x9bPAibjDRmMaoXP1
rGB2VSWq0uzcm1MonJiWr38MjAdhE3lvg7mF7rNu/W0UvmbiptCd+jF47k/enbxTIamxmh2bZnMs
5Z2UfMr22ZPQb+ThUX02reck/BIJDz1Emnb3qX8tJDuIHtsHPbIz2e6ZvJDPovtoJVsIByx/ZSMW
Wul8ETTqoT9Gp4NZu8sLKB9MoepJORxIP8CSDEm108tiPCVFBnFon8pOmMWJ7Sn6Yzwk3eekaiDT
6oe1Wb/3yfvLE5ElgmmJOIb2KeT7lz9Eituiabugc0bcBXDPRtLazy0lorKRN2NZO+bvAonPkr5g
Vki72NJ3iniyhm8Iqdlhp+x6zR7IsWpbgF8pRvIXmpTjVH6JfZR/Rcj4hE19aPTyaE7FMEaVzMSp
K/0ornEjra5ltqlyk8lFbvkAZoQ7+NONr9pR4LPIHhXHixBgNgF37fr+CB1ggKBW4sP9SDU/O0XS
Y/ioGLYqHINd0B6yaOPK2zb7le39OwoMhvKcNTbXuL0mU7RwNbL/oCmIDyhQkh5c7n+g+MTKcdI5
LsOyBUziiXyoTTCL2Waq0QnSg9WOu3pI/mmUc5V796Pur5VX3scDr5wAkDMk48S0hGCXP8IMy1BM
mrCjhzk8CqLwBKsJem3+UxZpdymsorlcAlzjpsmosg3yViw2rhsfMtl6aczxk98OP0mx7/3SRAKx
re7bwj1Si3xBgol93wSSsvWY8BD2FqTR6djtamWvmI7RvHQpUDhD33jCyid2HRWxsWAPGC6RLdrA
szcnF5U2ic20c9AGB3UTbrOkpUK4cykU3n5j3mPTq+37YGr2DeWlpBalV3Y8u/pL6aWMNtElzfRn
Zqe/KFqwjVMBzB+y0cpw33bx1zbKt+lL7f+Oq9pmJv/YmqLdKN+78k5J1I2s9Qc5Oa78yuswhA2Z
+mbEB5T75/rVrteaWeWPnQP3urEfhHafplK1TTxd36YCAi2Z4D6AF+RajqCYF9DnrNU23ArVYNlF
nEqbsRJUvo2m2Re0MPcqw7pn30sZ0e3TdBcUps1FlpA+jjpZQ63vK1mtX24v45oAmnkaaLmQnZhu
UCZrL30V0Ctzy1bVORnUUoYMtVQDG5mQaSd1bA+VdjLNQz98V4WN5d/Dlbw3LTuV4EGVhlNOsNFF
3+VijYH9OmmC250xH0bdGEUH4XD5o2QAWdPWdk5nui+pdaizZ8lT902VHAFCFa3jj/VKULVwnJhk
HEeHn3fi4L402RdMZVmRiMmo3IzhHSRVK0HH4qJQAJ+o65HKnAuy5LXRCXUM8jHljfb9Qy0/GHK8
qdpDTCelucuGFUzewqvINlLwmWZMqWfPQXmlJfRd3LMmyTiGWXgkOrnXHjzxofpZvraxu/fWBDGm
63X26ULdNBEEAqWiSzLbxcZTI6hqpc4xc9dOhm+WK+yD5EXx21OTfGvXCmgLl9KFudlFO8jqUEQD
C2xRT8vQX/Z+GcIZTo4V57hO1Sbpu/8saw4FTIveylRj6Cj0HNvmoeoxuNZ1WLTBtBkVLZBKjG5c
OqDQBylCqrgHcLm7uMIxEKtK1zDnyz4xoWDFaUKEYcRLMzWTlRGzgyyFMLyVx2Pz1dKynZE6ZoSi
ugh6M/8HvoRNp7orH8A7dmfuHdPwKpjtCaU3D47isa7y2tV4Fwv/WY0Plf5mxO1BTc+j+Kihadp4
P0rVVkMm4WVUM9EF8ZymOnTl52H6cdY/orX31OPfE0QhUM4AFBUlcJg0omaXoBtkLfRQMQC+4CXv
/gjjt6F7vX3RLh0vqB9GF8GtXstaikJqeLmEiaH/XskPfXZQjefbJpYumI8mZkerMXbNwxP1gPc+
GVZk66FwGGP6EfqhFE9Vffz7cflp36jzTv0PiLjn8M5KSTojrBNApEnHrETxKPU/fKF9YNbrcHtt
i9tHhRyuHZhcAHleuq0cumotR1jSIDJ7iAXNlvJ0JfCY9mfunqCy6KsgWocnzLwgSsc40K20dzo4
9bodDbtNUnyOmqfbS1kx8w4h+FAsScQ+bTIdM615FMpP7fg4qg/Dam54ezHvszYfrAxexnBzU7AY
/avYH3xfsqOyh0hm5aOertjrTZtIVICM0JeaPdWJAT+NS/Ll9FZI5/BB0ouVY5n+wrUF/jaiPWC8
5loQiSfoaqnlvWMCatBfE+9T8QR9i71axVq8n5g6YgYbHDtcLbO1wBwvFy0lTPqiZNKWdxaVrVKd
wsdeETcmYrfm8JxaJy9+8/Uflu/bVrR3u1NQ/4y89M1Lv4R9+1APynFYw3ksftofftksrSkY6MvU
vMFnyjdVFmwl3o2GLf9Mg2dvkuMcVvb8ehRr+rL/z+D8xZNcFU0w9GKcsDjFT+XgATp608u9134u
pV9F/K2VWmjpn+vVEtOiQ32wPAshanTuA7cTe8czM2lbCD1oKldQVmKjxY/wgxUFp/vweQSyFCO5
2vUMXRxL2Zba6TDv1LVbf/G5/biP02o/2NGGLIq8Bpci/G9PcvtPIj42Eiqvrq3k+lQbyYRHBfnw
23fM0nUJABOGQOJZnbb7pdnELf0QsbDeyQY4tftDi2JdN7z8CyM080EDMViGpUsjPWqbaVgpPGny
nZVLm6J+lpEF/u+MzL5JP2N2QnPl3omVV68xbVE/1enKQpZcTvuwkNnXFeYqqsIyNkz3kxv+EGDy
vb2IazpmPqcJHwCGiYoACdXlVnWmaXa1IUEsGHxhrISCtXtXG8WmSbStWTH6U/1mji0dPuVFSelc
ZIK9bOzB+2fldyzcpXSap19BrGMBT7z8HaXrqXVoqBxZHCD212pK/t00A/8ulIcYpaZY0wc76ESK
ulIsJp9cP1cBQ4eS1J+i0rCOLdC6eCuohRgxb5eYd5qW9mekkhqPMm2+1ntc+r2kEVNIjDdfYRDM
0IyFuuNk1ApkW9okws+sKOIDujPDJnU13zFGRTjc3qVFo5M/Q6wJyGCeNvVyLwaQ3vRO0X6Ru+9W
dSpylbftV65+um1p4TOdoI8E/czCTcp4l8fRQk8XdzGWol5Rt2rh68dQLlGQrRtrJepYWBQ0QxDH
QCoALHZ+8p6SC40q0geC/k4sIvBU4xleUle4H/Tk8+1lLWSBNIGoFKFRC+pnDuocrFJ10UmgsdqK
bwS9lDqthwkSo2QPYjhuwWWvhL4L1zkoCliRJ6A0up3ybCPJ3kBkSqKTlpa3T8bI2prw+54aZvsq
KN5WPGTR3LSRxPLA1ubBlZ+aadalIv1OZqEV8k+hVg+RaP72jHLtAlw4uEmfi/67AuryarI9MBNo
ZbtYctTMhaCh3Pj9uEE+bq+r4+eyXksQl86OwRwYZHBJ7tbZpV7kvqHXtGAZzRn3wXCsq9LaBqGw
Mz3jrjLSr4Uu/b7tLku7Oc0LsJN0Qpn8nh2e4Ymim5iiE/1REuVPUhcwbv1Ey/jPv7DDkVFRkoBv
znvidVAakOI3kpNGX1I12oxOV0t29fd68hTSpslE/INRCLoRl+uR5EJLo7plgjbzvxpWvu9Gbctc
+4oTLmCNJ/Qe8DZgxgoR6+yosiqqdKqNkiML+fisaUm9TYhK91Iv9TvTao3d0NfVb9MKBagIWu/U
aubaOO+Cd04qA9NslTZNKMyezkaOei8QZMkxaQ/VUbuPzXxvet59bck7P/p1+wSXwqkLc7N3VFIR
zYLBS3KMUEQ/WTvkRrFV+x9coVYcHXQeIB2puD7V9z5c6SvP+PTXZ5kI1qE6osNAA3rOT9APkluk
DNo7mZTZhsuTN7qHzjJpV97n+SEW1V+xkK+A0BY+SN5rxjMmXAWchLMGvgkBQ8XuS06S+p8h5U/f
0lY5CeLnTIv3ip6vgGKWDlSjaQHmGoPa/Ps3pdR3rZaGGXNC2zSkuevm56CI9knlwfmuuSvYtKXl
EXuBspt4FsU5PYEcjbKY6YnseP5mFCkIUev3ivvWg52jPIcU9W670OL6YJIjHoPs5irJr4eh0bO6
lZ1sbOyJ0cI6a3FwTOiKJvLarNfCzQaG5D/G5qm+Pna9WRiV7DQtaJVWKpwwJZ9JgsB/qts1SumF
MJaZcmBagAp1Jutnj6Cvx3JkIIEMSoHpNaJmGtYQPm1vb+CyFcDheCWP/PzWEaPKbRC2kZ2qq+mr
BPofPQ3WFI+v6e6mZgQ8NpMF+CTe6XY/5E2AOsamVhuOCaW13C7rcHxKxXJ4IjWvdmQFZN6JtvNy
hAhyF4JfIYP3Jexh0/V7HmXfK5S7XBx1m6dljbn4mm3m/dfBRjjxNDDuPrv1zKAfy0LuZMf3R0YF
ZQgJrUOkW6cO5cwkdlwt+d4EjVOVz6J5SAvD9sbXMjlA3stA3ApQd8mjmdhFA5FQEmLA2Z0oCGKY
CBoXBK3upvpuJQxXZwcXlRk9WjG1dPZ0ttFEhb9Ahk3h8mXzvVGrMlmQHEDIzTHC1zZxBMTytoct
9U916nx8oO/50nxKLE7LPGkbDxdLIL7KRlk9dq7fHrWe7Q3MVHwZSWO2mem9ZS7nrIFvOgD/PEER
+llX9ebUmF2/LwdD2kl1Uex7efQ2ZdcqG5W/bIelC0omhSnSrGN5P3Rutq1cKd6ZJsgdtAz1Y6vl
mp2mhbStO2QFlSg5+a3ksq3i16rp1X3UJP7u9rqXrkITWq93qmq0T2ffb2FkUduNquwUbugfG1N0
HTXPo5+qX/3TJVQLdak0t31cKiuB0aJhyp4T/pLe1Dw79SNLyWrPkp1R0Pcl5Capn+7zCs0quCIU
b7jLYmkl81nyJPpswN8IXajtzWIkgRni3ldjxfGJeG0vuOsrIAa393Mp64aYfVKHJDYBvz0zUqVq
3wO/xo9Q+wYoFUIE2u008c0Md6hg25lFRvIaioIdh3+AxKyYX7r9LS5I2FUoJ9L4uPxa+szldetc
2REEcwSCoJZvblwY40aFKe+UZHm3b0V93I2mREPOE4p94RnZXeap5lazik+pAE2aLtXRrgvS8lyt
YtwW0k8YsMEngO2FcmZ+jQWWIOqyECqOlJvjSwYoZicrtXbIlG6tfr/kYv9n6moUIxqG1FJiT3FG
ZacjtqirJ0t2wcxlJ96ts7ymUrtUwPywNqLgy83vokEv5Yi1NWp+NxTt/ZCI+04oHsgr9iE5di47
khLvBX3Y+F2B1tH328e/uOJ3UPPErocY4eUPAJzSou4XKJQuzIyJieprLopb2Ri/5TrMCuHoHdJg
rYm49DJNKTdC0XRJAMXPKgq66PaCF5JLBcpd1JsHV/M26iA/WOOv+s17Lmoq2v29Z+QO8kzbkR9S
GN1hgHWhXCMyWnrDkdbhneCZZKpsXk53PQsVspHM1ZhQDNpntxKcItA3wS5uH4ZGtOVcvBPzR08/
lsmLnrpPnvlNdL2V223hfeS5ZqKNM2DQ35htiW94VayoneS42QMn/dT67m4YXWCIvyPmIG6f+uIB
TCSbzB1ND/IckZ/2XdHl7pQQES5rEhR/6XAw8+it0zUAhiAm821Qx7tYboimHcPwtmniPfdl9RSk
9U5YLQUv5UwGRAo6dBQMiIIGv3TEdtD9JBPIWkqxeB3lL77q2m6cfLLaZKcNcE/3pmdbXn+qlTc5
XUMELO0+VBhTlYsWEZ5wab2JdL2xKBU7rSDsk+FOqqJdiiYpDVbJelnZ/IVXheoPARky21O3aPaC
hhyHGeeR7KhKS01/2DBAavu/nsMSGGpidwjJ6vWwGWp/wwh14T4PjCvd/g1LP2Hi86EmTksUJqTL
9Vp6E0ZqY+H0nllv4Xh3N5YRe/vbVt5nE2apKNAjggUaryA75jVKsHMBE6IBsX7rHiTvh2RonxVK
x3pJL1/x77K+dFp3i57bSSxS26WY2Yz7PM//+IN0sLgV4i7YBN6vLG03/ZicpNw/tIV4Cr21DuH1
RUjhaqLtJWuGpGSeNcdqDlNxRBJUl01HsL4rvC9BvauUk+iiO2X8vr01C+YIYRgLYtwQdfL5VKVC
11sqe2Lz3GunpodV2KV2LMnvghYpi3rqZendmqrdAvCQG44+ODUsKllUfy7PXbL8lOtHkp3YA4et
/0iQS0qsraWFaCff6bA7jT/j4pfK0EKCWnRUr1Vi/p9foJGRMH1FD3v24gEIt4SO0WR0jbpwU40Z
Y5XuuRHdP4P5I5H++EL4yesgrRCq324g8/amm7ZvD7e3/7pGMu0D85YgBS2oYmbfe+/HqUcxX3b0
L4lm7Hzgd0Oyb1A8aSztWETPw1rYvHDBXZqcXfBpmXkJusoykJYGKGqkFHtjHJUXuQ67nTkYyVYN
1fRXpTbJvoyVeFMngWkLTf7301iXP2QKCD8krRmqJQEXrexYQijs+9gvngZrjPdq2YrPt7d54QLA
Fl0lZhP4/DnxS1u6QEUv01l06av7UFUBP6nBa2ht01bbCNVjYD1DWpmh/p67AL4zMBP2+FrrG919
TPq92f80aDBBpgkSdwJpQ9d2+xcuvISXv3C2G57nR3VZy1R2MveXCjjYq/eKhdYWmFe3v8vjT7Kk
7gPxzTVPCXSH2caTHgJrtBtp7acsOiWoVQrpBAHiHD3i57FVIyMvO6JSdXbXPaKpPnbnMjftUJNO
svmrCPOjlB16DYXIel9Kn4egONS+QeC2HwAhRRvTW2lBv2ORL+9whTiNShQKbpOE1OwICzkvMiEn
B6qaNv4sD0G1S72234rDeM90kPA4aiGCqQA3X8K2srhOUnHn1dIzlACxDSPJP0ZTd1vL1c1Nkfnx
NrBMCNGt6jv/yYGsUkQhSv4q1UZEszFOn7NITh6aOm62PU3jjTomw6ltqjWF1KXdBomvTcHWND4z
y3umB1hvW+E9j+1amyLP8JxJVrkx1UzYZKb+pFiekdqZKFm2QVF6e9vzll4AZqqmcvRUPJozpalw
TMrKiH29VbcFDRPwlmYe2AxACINul1ayhvheQNHClkbNH+AQjz7nOfsaDcFwCz9VnERvmPpoxfJT
Dz542wSx/1NLjeGsqO0AuU4Fy7SWidEmH5WzF0nlUY6DYVuWnvW9y2tp4wVF/NvKYMdL48I/C4Wr
rHwN03c3czseYlJv6EmmAarZO0HBPg4LqVUc0RsPhSpDWVc08rbpo2YjA73465oR9Dh4N4LRDIcR
h15uTdq3UtgwP0qP7KusBvQC//7FoRtLdw/IFjw8cwRSG3il6sWd6rhpxXRCsS1M01b0Zz1wN17c
HOPIrt5ue9h1UAshB9JAk1gWYOE5VjNLstbI61B1EJDWjokihvdxw2yM4pvSRmzCcJc3+pry/EK/
B0ySCffUNPtOhDHbSZ1LrFbjQHPKMfuqe+qpUPzPbmAdx6Z5BBTtef2hGoM75E9WrqqFL4pMjgYr
WRQlgXkhpbdSq9BaU3WsUmZGSB39XZhp/c5qe30fRAKYr1YIfpepV64c7nQHzpx1euQQgqUpSVA3
i+hdQ29Ml5zOiVuLcYkEX30th5XH9DpmR02CnGHC+PJdzGGMZi5RqqEY7USlEO68ITBsSyiUlXrQ
0ibS56BuDsqe7uDsuu8TIQvDQdMcsW6dDh5yw//euyff83c5w3J5NX76ay8lNKDPAVwSPsw51S4X
dNXkWaJPoJM02YvRIQDSP3jJJo36lZrtwhdBBxJcPjVxjRGRafEfQh+5L7yGorzODIp8CFB0lQoJ
DljhoKBNbPlfb69s6VN4D3x0deLcABp4aa6RqoKWOwIq6DSp4x1MemlwyDLFt+XouW3Ms6VuGare
3DZ7fYLw1LCjYOkZEIa25dJqWYCU0QbXcBK323mp1AKgIZC29NIW+26rK+iaW2W/Jn507Z6Y1ZBV
I4JhyG1OOFRZ/piRyJmOXEbDPpdArEWhd7q9toVqzaWV2RM2CGBGMjU1nabwvyoexOtS8ML3sHXN
bK9ULlC84ql7UzyG1nwHzCdkFb/aMNjl/co3f+1L/BKuV8onEN9RwL3cZkMoQkFsPNPJmcBMgnvq
s/nAvBhjg763cqTXj+GlrSmW+eC3rlUVrc617aR++DSaPfkpE3nxY47w+cr3v+C0ky1qgcQmDC/P
ucEY/VALrSxNKJ3YUqENvgdR1W/EKI+2jVfS2s1K+c5L9B5SDsO414uoe7t9ykuupBARUYoBrw1A
53K5fZQx0dxVJpwZLVi6uu6AIarqygEurhSmUGb0cVeYXme+xLyrivB6Yzpe+KnPc9tPILlWHpMi
BduWHEK3sEcPOZg1Np6l06QaAmELibgGyONyebIBbVPuscNZkRQnuq/9s+aJ94bfi/eK3okr38yS
OVXjfn1n179SS42EykrbaDTfHydBeOzKb4FPHiGtVReWju2jodkraPVKNhTFYDptkm/IJUNzDWS9
ZIGzmoYgYLyhF3S5c4FZdskQ66aTRG69AWpUbnIJkuHb7nf9moPBoqvHaD1tnyuuzrbWm74sK8NB
ki7rxc2AEGa8xqu9ZmT2NuSRBUFaUBtOCEtE1YoTG/N/bWR+IkqTmm7esJLY28j5A+iYbbDW2V1Y
CUVTsoqJSEdG9/LyUCyJdFAe4AcaAu/YxS5zM9GmUMvt7VNZeNaIzPlmKNG9TwVdminlrtMCIREd
nYkby8secwb01W0Zq2/T+Ihe9SuQloXvhglp8PVAYfl25qqUQzomI1cP+EDjoGufjU2mlLYVrgSt
S7vHdArcSoQ/1zxEqej1zZCMokM81h7NIN5GDOHs/f7vwdbo/3EN/C8CkUjycv8MNEvEWmb/Qi37
VurFJvWtp7bsVm7VpfXQp5v4ALlBriprwJJ0OXMxo0SZ7Rv3fvip0b78vStMg4JTjQRfUKdr4sNz
6OeRmKtWJTpJUdtDCW9Du2vz3236Ztb2Wk9wuo0vY3tozCeooTIVTomvL42lBNqgY3AD76F27+si
2xa6Divc3Zp+9sLlBmX6RJ/KtUOOPvnjh1WFsjeKoVGLjqD/UN0/XfbXKS4L+fD3Z89OJckQOnf8
/XF4MLPv/+7vEzDQpp3iz/fn9sPvV6DljfUCppgGCVwuTWYPI6s83j76JfeacGQTtRq59Dw0KLTE
L/MQCG2U/Y6VYtPTM5fSn7eNLB75ByOzu9lFa4Q+v8xK2gB17PYRP/Y0/7sifssgybhtbOma+bii
2R0tV54XtTUoXaBWB0X+nvaNHenRVlsDjC9doFzRGk/0O8PszL+UQUetkqNzIH3JGIp/7ccXFZP6
PlnLhxddecKwwsrHJzMn43JhfLWUyuKuruj5jLb+L9gv3xm48DP6tkzhz45I1Tpp1BucOU2S73Kt
vohDcYf0TOytTdUunQ8Fm6leNqlgzFv0vqCNhk9ry9GVfaLaWkFeZWfoIN12g6XTmW5nmqDQh9F6
uPz6TUA1fkLk42iNZTcPNaIa1B0lpLBF0bc7dSUoXPqO6HdOQHRyF8oml+byIPIzhVzYMVzhMaQX
yf/ZZdE/txe1gG94R/rx2pDa09Wd3dRJCHhDM4Kpr1rcp+j3BLBDM1di7mvtTrcauw48Wyqblzrz
zr0Yb6GQvf0TlvYVnn5rEpWk3znnr3KZwQhKeKmdAbYStXnNzKdJaFocoPTZZvHzf2dt5pajnuvo
JSdAzxLfLtV8V3liZ1OpMb09hLw7kA3ZSrS6dFlRW0BCeSoxACC6PEkxjeJSqjXCFPegMhNkdu0B
zqKJOboFc/z364PomMwQfwC5MQvAkcaLWobn4enKOcbechqKCaY3bKE3Bpxla8EamnlxeRP1A61q
Kntzi3roKVKf4agyiEE5QfkwLWwlOVLJJMhc64svdOl460G9MMoziX7M0ffJGGSWFtGY6AnLgcDw
baib2vzcSdJ2UGVbRX6x2rXBz7pZcdSlhXJlkhciFsRyZ0kvz10jV10pTcWiEW7IzPvZ6cKmHw7E
gvvbx7j09U8ctwasGdOw6uwpkPxWaQYPW3rh7txIe02LfFNXyYprLptBBI0GDiQ384hm0gMZIolR
Bit7Vhq74vS6OF8xsnQ/c1AT+zZ3J2n8pf9T7SoEokTJ6bxi00UHD4b20nwa+xUI+MKbBlkSSMCJ
xPOaAz7Vc4hQpkAdkuDR7unPHOWskne3T2ZhNdM3PJUkqEswsHC5mlGVhj5Le2j9mqTfeYpa7ZRR
sluvhwo1F1auq4UDIvGghAWQ9R0Afmkt6zJN8TsCHTX8FBr3Y/WSj4fbC1o2AVMEng2xwPz5dMlm
Grfh+YxB2Niip9+nKP1t/KJaOZ81Q7MHtDerKC9YrKPnf5rAyf3nQVuJoBdNUHqfSlPoKcxL1TVN
TjmY1jKMKVPWdzwudrq2YYt+xrwM9AEUqa/G0hIhEAK/8yVHkdz6Phks9USb7O32qSy62TQQoypc
A6I426wOVLoWSbnkxGpXb3NXizaCqrnHemSAMLBAG962t3SvTqEgFC+MG12jhsfK6rSsSSVHHIvm
1AnCuFW1ItxQhxEp5Aj+zggS7SBFBY7ehoChJTnftkK3BkBZWvlU1YQyGQZX6ouXLl9bAQGJEBIP
IAPuyfeV5b626VYXmpfbS56+1FneCLXWhLGhsUhPfxb69NSMW6MrJAcsjK3lR3fgQUbhw8jzvap+
uW1sIcqZurrguZRJ8X4u3pt73dCLFdubJUzgOIIJcFD/Njb51lReG3Pl2ljaQ25zbicQexNaaraH
dcgtmbC0VrIF40eefOs0xILTf/G5fTAzD93izmKir+Ppr8y3Vi83ov89sVaWsnRKhDMQD02UoLCx
XS5ltMyihd+Ml1DJ0XepxnSnovZ4IvxpNilCXI8jiiO726c17c+Fa4CwIpIBeUfvn6bJzDWqIBSZ
DDMtRx5HW3a9U+e1X+tm31vWqVVzOxh/dZH/etvo1eVFCWO6VXgiAdwAu71cqVgGalu2suAISfYo
FCfI314srVqhi70uqk9mQNJNne4pmZmHo3GeCJbqCk6cFFvJ+qz/Ugu7AJzPvIe3b4Li1KcrhbqF
lXGT0e1CBhGg/DwXTKMRmLIq+ucIyAQKynU7Ige34ihrRmbrgt9ZVhIYfZHcrGyd8gxOn688YUub
RwcXVDTjUVRQ5opzbRBbYmqwki59oN5qa2+W8U/c773+rs7+eMmA8tzfu8VUUwUGh24fk63Tuj9U
bQpdzbM6Gf3zJIcZWKXNWNamb1c+5asbg9yPbgfEl1PxgSf00krn+ZTpa90/E2JtBDGyc+TEJBTu
2j+3vfzqe740NI+ixdTUhUpW/HMbuiQmb0lwdiEWAuYoriE6rj2CLJ2pkAlGyJquLnjoPjK91JJz
gNsV46GO4U/96zuQP/zRyOx42koleR0xIvjunWhhQaj2iILf3rXFpTC0OUU1SDbM4ZDuoIVtG6rJ
eTS/q321SeO71F85mevW7bSUD0ZmS4GzNaKUoyRnwwMgkXS7NjG2ZR59Hcz23goTye7c0pYbdecP
oI6UsoE9qTiDS9r0ZQ48fy21XFq1PqU/7yJ31FYunVIdUeXxJT8499a3UrQ20/dVMC7793v70Yo0
sxL5FlKiQXAu9S9alduJ9KmR13R41pYyi2omvd48mIxY3ksg5htpqLda4K3cT+/0C5cPF8VDeqU0
+XF8aiqXa6nkIMjKREzOVYuWo+kfB1RfItWmY2o20b3Y5LsMjTFGLc9S9hbov5W43LdVspfAkkXx
bw72KFbqSQ5yeyy77e2dvr5kSJ1o1/ELqTsypnv56yzR73KAHNk5VytgfMj87RtJh925hmh3UJrg
cNveVaROj/CjvdnJGqgWS5HhZ+cC/IE6Vlu3+S8tzI41ihsoJLsoO/eRt9H138Fa3HgdiVwuYfaq
taI7+JrGEugDtc3EoYId4bekP5eZvqWctNP7lbh4bdfmwU8UEe3ncXZWMg0O6vvWEFd2beFjuDiX
2UVjdVmZNS46K4106EcLCcs7LQpWoESLRqDO1VHUoSwwH4MctMD34j7PzgO16A0Nr69tzh3ipuXv
v/ey6W0me+KDoxt56dVRgHqIMRbZOfHHicU8CNQH5ibW0BALH4/B06wgIUPtAQaPSzNVDXN2QCxw
RqI1ycXnIhP/qNUJZOdae33BAdgzRj3g3qQqOx+4SjsG2lo9zc7WmGaOq/vy3gqq19u7tnA8UwMH
zglqohNn4uVyRHDUuZqo2TkUverUS6X3A5rR0K6peaxdvktb99HWbOs69DGop2ErGL+IRXnStH96
XjIV8tzbi1qID6dOEcUH7jgaoHN6nLod4Mxsdb4d9Ihj3tHNGDWHvCw3ihJvWzHZZIX3GPs6PIpP
t20v3BQXpmcbSiaOAKJs4e+T/CZeKW9jAjg/29XxLyssbQT+zmgyr9XvFw8S6UUGHgmxqDlfHqSr
yEw0t7i/2JlbN//ShD5MFka7VkZf8koyWsqUTH9Rr5ytD3QVikTNgMPUvnqnZFm/HdaVxq/DUw4Q
BpkJ54im+dz3ZbPUItX1ckIOmhBC4vRG80AZ4WfAlJRtqfJKOra4e6CZcRVIOeApuNw9JWvUVDE4
NTNA+isaxmwnxKW5z0Q0lm47yNIGIo45FZX1iRR5HhtEjaaXSpSfrcI9VHLFFJWrNTTkb5tZWhEY
Br5rgFuAfGeZBNXkhF+Q5efKfBoQT/cJ7SsEZ29bWVgM2eSEMwGUQTY2neOHrKgOYnNUijo/q+JB
lkQs/ItghUyZOAqeNQbL5++HXyPs45dtcY6C/MnMYifzx9+q7P/WUuWv30OGp0GBE+pCKkSr6HIx
TZxEqWQFyTkMvwvZGxLOqvF8e7+uT+XSxOzw66TpmjYLkzPNi74NbFDCUvrlto3rGwgboISpcsFx
fMX5MvqB26JIkJxRLzi5ulP4X4ru3vReUDwT0UYS/9rTgHbyncLERGWIvbvcNjniH5XC5JxXkIl7
uhMH9ypzsbdXdb1zvO0ag7gMgbwburRihpmnC2mfnPte3fXDS6um29XCwvXWYQQBYDRsqSzw8F4a
KQoutUIni+yKcZP1aB6gyjC2fwK/3zDFkx2qbI2h6/pRvDQ5u0/rQa6NpiWlDDVhI3WvBlAdDqpb
q0Uu7p+FChKU1GAC5+8D6IJA70UZO526S4DeWwyUrgLpFlZD+5EuMsEe/RJt5t9DzuMQ6UZylvN4
gwwYKUZCdip+Wj2q65uH2/ODpdn9NoyJmNcalqzmLejvrW6N8OHaALAMhQuHoSNUPefVMtkUJCoX
g4ti0BFR9/0QrGF0rjdrAtdPCDAqqyDAZo9OlPqKlFeZ5SDUuouEV5Q8meFL71I5X/lEr6f3JkAG
CAbG5oHXk8tcOvYwSnmpKIVLu/ZXWm8t8ZV68X40XFtGp3mUj61wxxSdYP4PaV+2G7eubftFAtQ3
r1L1luMmcRq/CEmWLUpUR0pU9/Vn0BfnpoqlW0Jy98PCBgJ4FskpcjZjjjH9apAWN12c8qPVZVuI
Lfztd/yhdYnqKuhgwJGoLLrJAzFb/QwylMkf4sbrwX07oJ7LA31N1OEaVYE0AI6ISSJU4F2ooV+u
mvAcADjaJShad/vGf+tIvrW6+jBq5mksi0cXAidsasO++JU180tt5n+d/EjYiCwmQ3cT853KizKA
iKVFYqDdNVa/Ma04S18qyCvd3lH5Ry6LDVgmJg8RtuAtRmvjcpVjHVjW0KGUx+xkF4BKGbdjOgW7
ibxCNeO2retbBPBoWbGWfUqQYSkXpO9wZjV9msVgdPpVeK+V8UQr5+ttIwtfHi4QPGF4uzAjpFIg
Qa+to8yhaZyNTGzm3jMx2m6v9cMXti1AZAnADfBKGLtVlmIWgs0TqqCA3Nxj+P6T1X7K7Sej7E/2
9Ov2guStd3lCSBTRSYOkHqh10a68PCGzJOAoSDRUnfx+UxIwkM77xGp3UL2JiuZ9VYDx+pRgD9Oa
8pTwhanEToIglJ1JkMV2Mh1sMsdOo90FmJe+vSx1B2UZFLk2xgGl2CP+7+WyMnucvYwKVOyyEsJq
rcY2ll9WO73WENOCVSzKsRt/+UlhkARVBMCMgS/Afz9kjs4izjJPCxuJWx631UkzXmR7oXu/vS7V
/2BC6hpIfj60u646QG2SeZVJMxoTT6SgN00/p065Nv93vXnQVpOUEnB06HCq/YRs8POATh2NE0Bl
fPRwE8/cTv3wu84SSEetebvqEnJNmHUCcwtAGR6WpZxVb1W6Awqd2GtRb8xDVOIy78ftfVOjpw8b
0M6RwkJwdbV54Qk/y3kw0riCxvgEQn+gZ93xEUOy4Si+lDzs+evfW8ScGt4ShJ1IqpSy3AyOv7Lx
aRE33PjNRTY/5rU9PPi42Des5fmRJO60H9nQ7ilr18hQ1M9arhevCog7kPFjFF3xfzD/65zreRHb
AQaj884/NML53vnDRgzj3ppPq0HP0g4DiwS+SnzdYNpSHrSRd3ZmguUl9mez3WB+zYqSodvZOvPC
QqN55BRWvS25DrkWDJmvfO9XUQQWjPwYAEVcYyh/qRA6TWjCH50CAh/CR7CaMb53oJEGuUuUKL12
aPZ617AtNRtxMJogH8N0zINjNY7CCiu3mrag1e6f6y4p7rKS189FqWePt11i4ePF4KcnIZsf2BPl
ru1TJ8lLyyjisfDottBs/lo4Gl+pF1zRc3xshdR1wWQ8MFvq9C7YYirfYH4RJy91854/AFdV790v
4MBK7qkZNWPUvFna4fbaFu4Mia0FuArhDD4x5SMOrMQ3ZwPH3xjvvH8jn0ztVH7OX25bWXDrCytK
hGYLry7RvChiWt2lCI5oExreF9CeMKcI9TU2B1d5G//PRv5Zk/IJO1YHJZXcKuKudMZoMHkKUgRH
3yaFBerQtks3t1e3cBGiqY+5cny6YBNQg4s+pRQgFLOIpxpEWXjvT6W90sRdOiYsC4QeciAff+3y
rnUKKlp8QUVci4ZE0AwO7pEUkVNlFN5jbRZQjONrkebSoQFNgMsQYTUKxopNVHayjpbwR5E8Ttsg
nENj/k3Ye/52e/sWbiCwm6Meg4zFRl1JsTP5hOkeRxre9homy9LUfoZuQXvfJBXbToPmHFGhJJ+m
WvsFdN5an2fRuiThkzkzRtcVZ9EoZi3Bt1DGbKQ7kK1PYcN+eAw4UL7tob4yt+S1oises+ShCK5R
FwxQwkJAf3mcgz0w4OVcVB4SSNSjkQe+84R/9re3d3bJMfFCQ6MYwTwYzuS/nwU2VeZAUozDTNGd
WrAcWOl9s9Zb/sCRn0ei8muDhDSwNDJfAHry0kjWp/YQlE0VT81jlkHhMdUjEGfm7ZOlh3oFuqN6
Vwo0lV95AtHK5qEOQCofbLmbhkMOSZjEAsiy86JqzB7a4btBDklPTs28lrEu7cb5D5Xf2NluiAY/
v8/bKrbAK4iuaDhbu5mWK3t+fbRIMkD04cmxBfDbK96sCzYNEwXQxuxf6LOFXHg2igMIRdeei+vl
SGJ5vAogTcNMvfp5dkwApNXoVTxCF9cASYdm/GIiD/W5juTkuTMAUNKRF4N+9nUN+TcFFA6Sr8LZ
Ee2/24628IxLLmhIzMNrETepSVw1YFJjchMAMvhOVNvkUwFNvvm/rDzh4d6RbjiUs0kx4nvnj/81
TvbELB5N7vuQ7W7/kutLCz8EoS+2X4byqmACG3nOQH1WxYxSvqPWDJfzPR4ZhRB73cmtbUvcZFtV
3Vo4vHDwsCzTZSkKDa6DS/ey5iJ3zTyvYjprEPndMxHxImy74+0FLpkBQwRwnHIOALWvSzOlhhdC
H1kV605RIAgGvbBd3/OCRNlaZr60ly4CUQfwPCCvDXl1nn0wwYRWQNDggxk5CIEcALxEH1vJHdha
gDNgP5w1wfOFEAgwfDykkh0P8FgV3Tj7xQRoCKnigh0dne204c3DwvJXSEVY0F8u9gV44dLYMQ7D
yjDoFUwW9/C5bTV5x3BM0gHJVkFs+ndA9q2BWmb6o2DdJslCVj+J8Xfd79I1sa9Vu8qFkcxNTvMa
dgPf3XlDsCnbx5ocjVMAP6qtaBbgmJpea5BI3/akpQsEypnoGslmCyqGl8ebm/Vc9RPHp6LxPCK0
ytHGRPnAaOu1NsiSJ6GDBnwgqLqxzYonEXsaMEADGb/MAbEfJAi0vcD4Pyjyh3lXB12+zV1PgPKo
Yiufy5VklzzWM9OqTtVQsrkA9rSKU9eJLGq/BO5rN+wMCJX2dnc0OjcE7GkGl9fnYNog1RjGU2Z+
G3lxn7h8P3WPqNkezEeXIeG4fQBXxUT1tylH79mZ5WEOHUcfnExv0xqHlAAZLUlKdun0GEA7OYJS
5hhEtw3L7b58srEnSNhRwpSQR0e5QzreuYFGB1xV1V5kdVRPD3O5q4tqT0KWByGf2xWL174mVShw
FMChoc6itg5Brz2aAgQwcV7MkHfm6V0S6JAMI+xwe2nX1+O5IdRJFafmVmvatAMwqPfvEup9S8EI
wm0/4vr2tqXrrFBakiBEKPPI1sSlJbDGD0hd0bUOBPmFlF5EfVGSlUBxwUUurSgu0gpXkM7tAUHx
ArzwHagE3gLGIoTR0VTPIXH41hAg89W2oBFuw8axVwoii0eHUqPkTQVs/+MXnr0Cjj3M2ih31Ate
UB3jxr1uvtzeyuvsBosEHafsJzjI2+RWn5mYqGWzXOgw0Tlwvm9G/jloRZTxkw8WuNu2Fh3kzJZc
7pktknTMb1LY6kBjYG0ng0Qp2/5Dwna5JCXY9FOfl+Vk1LGbvfskRz3juUDZQHNXh+SvP+ZLS8o1
PglaVk1hAqUh6r3wqvvcG3kIsbLQBOKvr3bJZDxMVrqC/F47M+VKbweQ8BcuFshn+75I7IOX9xtn
OCC1gXz7CvpxeY24NjyoUwFELw/17NBaY0yBIXRgbHxPsv8cKDtCRw7+YZRZ5D2OxrDiJcur+2NQ
Ob5qRlt6YthUw/kFJb7WZ1F7TOwH9/m2Ny5/36D7+t+VKafn9niGCdhb4jyLxVdH879M3XbIXyfe
7+fhECDGC6g4Io3oIbGyYnzxCjszrpwh+OIKAylCEwO+WYVZ09JQcygKgBwApzB1p++eMaHGCbST
t81pAEYni2XfEtfNN26ZVye/08BzpYFZcuWXycvz8oWCU8sxL0nMj96iciM4VtkG2YRLh/j7zP4O
5V8rGSP3cztEnf7DhOq93+z/ySaUqUEJbMuRlEsnCwpIvrbOiJthN+nONgm+9+yz6e9d61kbXtL5
bWQr997S/oO1BZK/qAJg5EC53BvDaJO+xF00N9UjCYL7zpi2t1e19OWglI02rSwfXY2bDnoxiqHy
4V/eocOnOZR3RAzRoD+WSRGS7pXZK92URZc+N6l8O9YMysi8TLCP4rvejZHBE0R6BgjlA9BOlzo4
JNuNHYBHNXv222cyJX/LVwOKCsjC/Fm08lEFKcu6zNaAQrV3Xnei1CHgdWhD6pV3KFds5jV+B/lo
qO5qAsGJhB+cWY4a3tg6yotugiXbxUH0SUTKA+qqKzHU0suF4VfwgwFgjUqgErWNc1X5Yw9s7ej8
B03NBGouUK9JnbXvQHqdupiPhSCNxhismmHqfUpmtJEQ2KTFxje/B1Fh1JEBQWWwpe/NX339uQNZ
720/XaggIAtB6oqnGX0XDDJdfn36ZDdcm+06Tr9q2gm9uDLMv+ggyKiqjbWfjDFk/yXZjrE9m6LR
3rRi5TaUTqEu25YlXAzzyzKr8sZYYrQGyC02cYH4uyseMmGHENWNymxvWvdNuqagu2QP1KBI4lGr
wLEqx1kOrdNrqdXE/ti91PzFrrP7qvheNQR4zuAwtt3T7S1eclJE/Yi0Pgr9KjbEaJymDmrCYhOK
SZ8GcxLHYvBOBZ+Mw21LV2BZ+QFCt0WmGGiZYKDq8jANPtPKB4ksgOY/ai2PEv97ntzniQdFd23X
MOeUVx1etJX7dNGJzu0qz0Zr+7McqGFAdI07u9z0pR9pAcjtX7CrBiiaGdR70u9psTOeQf7v1g88
7SKx5kryhlNcCd1e0NthmjyQzEWXy+/dHEqnA34GDYYNhrtz6Gob4JaxpNZGvRIbLd23YGOCeAXQ
nx9D8pfW6NSXUzvCmo1iEOJmVOqzH7ODLqk3H/Uc3IjzveZj8pdO28kpDh3zVn7CwnolPyqgQHit
0ahVvl1qF1XpD2Ubi+FZui+0QqYjMR5yUHve9qyFjwZNKnwzgDdJVijzcq2ZTfQZSkdtPPifOm3c
WMV9q3dRNZ/4eOjI8ba1az+WPFpA/gPjhh4p6lKX5qBlRWhbNiQu0lez6Df04PtRAHrswvTCDILN
TfMpMVa8+OrJlkYNEzEIgBZIl5XdzDRaBU43kFinOt3OvVnF2gSwt9dzel+VZh1hyo5GwmofWjpn
K3Wwq7NE5U0WTEC/JjkSVWAJKRJ3rkc5lFiUeTxgqjCidplsA+bxUzqkbkgnUa7Ee1eBEGIgCPxh
BAIBH6BVygeTj43tFxXwRrWpRywxfoxtvzYqsLAwgLAlgh/wb/Sa5b+f5RAW9f3ZbzAHifP7nFks
dKdHdI41Zj8aa3rRS44D6BQ43wwEXkhalAuwF/rkO5WBXcy/ceEi/fvksX1xl9JNcVd282Fs3lZ8
Vf7Ji0tH7uGZSeXuS81ew5Ss3MNmfMa0LhovXZSNzsadOoxjIp3Oup1Ixid9hL6FF832W0np/vav
kAd19SPwkMupAYhaqdOMfZvPzWRik1syhUU5R5n3NIOz47aV6ytPrvXMjOIvE+2qCoVrnGW7N2sO
2uI6DCDzbGRP2ebeEJuqfuZzCCKg24avQjDFrnIf1GY5aGDTxySy+UZ8CHONdjRkYcnX+LT/HyvE
EDegUOAQd5QVBrOedtWMqULqQxEka8CLjhgoi4K5/mzkRhYBWP7DaKbfdZeVkVUHgMeQ6gt4pdzH
v18zijMeiGlBMXk12kc5GauJYc3AYJycbOv7/TYY5lBbsbN0B4CgEMxYlicfT2VvRQDlp7b2SezQ
pt2L2vzmDTZbuWiu3g8c4LkR5RLIy9rIrcnBYjh9c4eo/t1A5zc1wIaRNRu3EXn0D7uHEiFyPMlk
aCkPlmiplY0mVhXoj3T6EXhN5LlRZ36+bea6i4CFfTDxYKgLL7EKHPKd1AX6a8jiut8Qb4+ydpTn
p16HhMfnmYWTGWmPJqYDbptd2k4ksBLziCkHDKhe3qmpnVWVAz7rmOoHMu5QSvZ+8STS63Co/5aA
Fr1O9FX/2FL8YxAkoVkJW0bdRANoblehUEseeG5BcY40Gc1pnGAhwJiVhrmqQqzAOJauR9kblhyT
wBqokycFFB78SZ4SZtWi0X11nCaq2r8t2H5s1B8jykOgm9zRdA3LIOmLLZAv6SzEPMz29tEvb9Yf
K8rRF0lQVJM9ZfFMnTATT6sV1DUDynkntltjQmMGiYCZgjD1qYVM/P/fEpTztnjXYQ1YgvDwhQSY
UMxWmvTyN6rPoYlgDpcnXkMEVpffh2YYhJo+joIZXsTMaVvl/jZoX1mzchqLH6LMnKG6C7iHOmfU
O2ArYKWc/fbtI0RhvgbWQ2s941ZHdmPc93Q63N67RU8+M6isbNAnL3eRssaG95ICRMH4/eCuDQZe
8RbIbx4xoQ4NEmBMQdV7uX/g8C9Hs3WzuJh2w9P8u9y47C5ITnPz5BR2PFlf0V+nD9rvlDSoOm9u
r1Gev3p659YVF29JAW4fdOhivf1p9T6G2XVQWdz7w1s5/cvthqILAm/AgcBPo9gKSE2cKrGlt7tB
WNOh3GA+zl1Z0dI3hSdc8rW48ARXKXE6gNoYTmNlMaSgDkGQnyaIAN/etCWXx4gLJgQBU5PFqssj
q7pWOBCWyOJM10MbAtPf3ekraNZvW1nIkQA3sQBatEHxBMT9pZXBtzKzSxNYgUZlFSJG2UEMOkL7
CDov4Tz1kUVWCQrl7qj+cG5UWRpkw5zGdmG0nF5RvhwSPQRa9ZtrvLnptEOj7pisUcQsJhKyguAC
4QPqOxXCRR0oAdQtyWNvHBHm7iHJ5k0ZWF0JmqdP6ByEOWg8h7UKxpVekfzyMOKJmXdUMZCNKndj
3bYMKujwfQv3YmajMyBKM/KgfoUaBks/Td8044El7GRKjcTI/FUee7bjb7n7Bd3SFZ9aOm3JygPS
MEwEXgFRzLZtM51h483hhUnpEMtHmzDioAEEXTcApaCeXTG5dKHK4VN8K8A/XqF5mjSnGdA8eQyZ
h5MLbTpP3IOrjJFglz6Wv25782L0htElOZMql6le35khhFaLIo97C0SepRs5bveeJn042RApp+xR
PudWQO/T5EfWrk37LCYbqHsasooEDKaKLiVtQ7UxbfOYd+NBH54w2vk7g55GDRG84aXjkbN5WaPc
Xtxg7CsoYFB0RdPl8gvGRGbV9PmQx47zNZiTA4SrqyC27Z/aseereuxLz5VEcINnAVEqqlSX1sAm
H4AOsc/juiyikewYCJ4iRg6Zv3WP/dfR2gMeWX9tvXsTFVEwCNw+4EUHPjMvN+Os9kC9IJkdiC7G
5r09QQ4Go5LVved9QSjQuE7I1vxp6aY6X67yOuejPxgUvYK4aq23PPf2VVMeO/8xqd0ocY7J+Cm1
QrNYi0JWdtk3L5dp9n0z9y2WmdIs1LXXvn/gbCW6XfQbvC4oU0lSK1XEUrdrKWs65TGt96X9NAPH
GbTP1nDvTA8AQq+kb0sPppx2/19rysHNA3OrwseKErsUW+p4HPegWKtqLlmR2GfJPib9UzmutiFo
PUB9M4YYXCSn6v+aMEte5+hqgI4Aqs+S5vbyZByInNh2FuA6s99E8Wg17+VatLT4ZJzbUJ8Mi4MM
tk1w+j5EiEQTQZN8VyfFvkunQ5PMJ020h2zonqAj9+AH5FM/QNSqGDfaPO0tg21Tw3+ZxYO2Fucv
uSWGNywUF0DQeMWA1tJWn7QypZj35xtu7EuvjvK1IdQrscaPLf5j5eMlP/vG7T5pHdDr0Njgxyx/
N0Zy8PxDgO99nPrHEbRLxA0is2+ivAJWyBoOxIjKZILYaBMWc/ll0LywEt3eSurd3HTI2+wDZdo2
zfm286yHQOf3CSs+BzQJ+5Ztb19RC3EbZk8w3Ye4EEmEym/SGANaQ2UHmrhmBlgYHCoWiUwMl66x
+S2FNJgcRo8P7zlapWqoW3ajPY4gb4r1jh1qv3hoOSTitgHoHuiLsDZtD8GUwtvcXt+CE8D/MYmP
WSNMrF19Y1PBTbdsszhFRZv3ZGe5QHTU80oVa8WMGmFPqU1bUXbIWLoT6fONxBd1IFf/+8WgL4E8
D+Q3EMqRF8qZr+EghZED5hy38J+t0N9Ws+8Fd0Db448Fuc4zC0wL6s5ukRsXc3UHruJT6Y87zqev
s9B3txezcKNDtBCcrKjpItRVGbETPmNq1kSibxZb2mcbfzKsbTHOG5FvR7ct9j3Ut26bXMjsYBKp
pZwpRLil5EHZAMY9I8D+DeO2AlKK02GbC2CzguqA4s/KI7JmTXkW0T2Bzp5mZnHnzeM+Sb1go5UB
EPrl+CYcSMhCnXctdV6IOOQcMvB6CGAlmfHl+bWN3ZhpjcyZcfO5GsjOSJNI67TDOBtb1miZLA9q
4xpxx6LbYCIUL42c6VO5nwqz5InTOqgK5cPv0Zn3gUk2Ay3qiKKXf/sQlz41TAhjahzOg+qKkgPq
qDzaPkWm6eT6Pq9P3Uy3JVtpbS7Fxhjo+GNF+dQG1gMqO2MjiS32mJTc1T9Jv3f92LBei3JfeVAN
ckmYtlPU/q2WB54UkCxIxhXoouJpUdwUoiGa6zC04az5bU6f/h5/pPx9JQb3rKTt+gF/P83eHf11
9RKRe6MkzPiqAegEzByvr0rl0/utF0zQ0o7bhv0sCcZXRzNYI9RfcrlzI0qI1jllUTsN4HOZcURJ
lRIb39OjL95ve9vSR4xuKJh8QHCHMXjFzAStzKoQWMuYxy6f9nqqhSYAVZj20/K1iOUD33a1c2fW
lIiQUE8kPkV5LScD+GKMpO42E0kNzDB2kDkVZr8tddp9qTFmNXu8l8iG4ZMQlbMZjLLdDNXw4lMo
i9/ehMUD/fOzVIicP/PaA1QQVb8s1aIBw5A7ynW+YmXp7gIyBhzNuLmw2Ypb9qIau04wnGhjf64L
utPGJMzMIXQFOJrtsDHtU7fGKLlwvhB+wPQS4kRQ46nT7EZHDFmCwM0F5Yeup3dt2zwKgXGITkIa
SHq4vZULt9eFPeVR8PxyZIzBHk45JOh2e+n9xP7hPr6wotyRBAONNTFgpQnu7REaxO9gUhLuSk62
uBZcUUAzyZ1T+cdssLxSnaF4Ccm7Q+HkRzPU/RWnuJ4NMkBuDTEgMFvr4IkLlA0TYBF3qY2LuM1F
vqvS7NhqJH1su3o75ZkRZrSqd7VXv9Oe0jh3GSrFVvpt4tZ8bEexhjH8wAsonyh+D7ghQSWGIQC1
gOGmTmaXBZ6fNCjuKped9PRnQ5NvWUZ3AXFDt7H21KqOmLnDeE+IpCj0ix0U1vcepZL8/4eeu79u
O9WiE6OGC011R85iKtcGZDObTp8CPFZNfeoL86DPfciIczRA5c7zen/bnHt9v+NVktxZgKnI3sNl
kGHkTpdAjQORG2ToMTczbArru9Wv1HoXLh1YQZwGVBlQBap8N2ttOxczSqCQ7RZQvnG8CAOWazXG
hSj0wopyvwOY4le2CUIVHpw8f4js1ton82Or56EDHs4uWwkslo/qz6qUo7K8NkeMnaFE43R3udu8
0OK1KR51FxTQhK9EoDcXh1FdJZAoDW4jMUc1M7dMTN7TMAOuXP8u6gdqkmg1xftgDbj6NgB+wdMP
6SlUoi4do7f9seYM9oIuzbZ56TFIqJA6mhjVwqmv8i8C3CHQhKLFluUAtqc++z5a7QBZ7cwGu1eb
gHMXW2937H0aUfFMCYgp5qwvIzhdEM3j8NMpWohYGdVXQia68co8uUO5yA9bYoEQiU4JKm1zNn0N
RJNEvZGSh3lIjQ1EoGnUsAJUlqzH8Eww1pE9umNsEGBebZDAb4100MLK5i6wppa1cpEtfjRAdaDo
CZgMeAMu9wYfky9QJsgxwPlkpLE1HQq9h3rTv3ybZ2YUf3b7jrv1BDNpnmy59cIHL0rNxzH/evsO
WLz7/9hRRQfM1JqsxIQdDzoiYwbN5/saNbnbRhY/FtQkHFxsABiqd63dDqLDQC/KcPw5KHQIbAhM
Kvih9+auwSkXTXmYmZd5NdiOlOMpAAPUMsijxOBcsYA0qFovLD3IwDUn5v7LzYZUCXkoZsaBSrt0
BXPuy8QeUPYXAlFrS20PMs/Jy+29WzygMyOKI0CmvuSejiC/Gj91zptTn5qMrNwvi5sGfSYpcelj
oFTZtBSZNgIDRMYYUCMzD+fCCDGSHNZ6PKzpvC3VjyA6BVgxRFAQEDjKq5M24IyZcbtgwj63wW80
f/IGpu9TaLBs0klkERrh97Y/2ZtJjE04+kbzDz4va4mA9aCYinrS5bm5PmkqytEvYWm3qagbetUv
Zq2c21LzG7NO2E1IUqHxpza/LQZULQFhXtwMd4WOmT9ku3HXPY6iCEuTgYkXs0+1HVnYcFo+5cLf
DU4Xjs6jBy26v3ciXLjoPQOYKr+NyxWLOneTkeC3GKCC3CAsZlFdFA99u8aMseStGKIHnijA3DnS
xktDoC5MTEyBZ3E/m29zUgVbK9PEJsN3sb29pIUsA4+TJIQIwNd2DbOtu5E0HqjGkpq+9I2Im+mh
0o9kNqO2/V6TR21eE2Vbeoaxgx+ixpIQVNlFZxR05O2IxIamu/LAgyrEaOCUmlEypWGyBiJcemnO
zSluSsquNrlhIMXIvKMRlF8gEIPqtMFCrmfHf9jNP0tTBQB6swaursfS/PorQG8hGcA+EUCsDRQY
TxaZN/paA3GpaQpwLWIMFIAAVFZ9supYls+Zjqxj3DkGhaQ7WnfPvjFu/aAMi3xDoFf9wLK12cCl
eBSD06ARRENBYu0uXbQyTLeHKgmCbJal7ygYdJGUSvqHO+bcipIEg+FnHvoBqwNnyaGxNg3Jd3O3
Rhm35CLnVpSkqixA8iAghh575vRqtqFlzieMaESZvdYfWfqw0fnHiAIeVWRNylvXwjmIrSPeTRAT
H9qy/AXQkh6BBvcfihSYREB8BYALXmuVRGJkftknMvJxZ7/bljMlm6Jla8P7i17wx4paQjan1NMs
G1mJZr2BrCzyHG3lzl3MMNGyAPwXjRL/ikG8qxJqWB0qWw7bBv4+7Xb1i659YiloIe6C7k2Mx+k/
IOOc6XueVlExR2V9NNvH21/20tsOYnZckmg2wNulC511AqxZE53HGqCg6DEb0h2pjyz71LvTziJr
+KQldwTCAzckRocAAVZuLM3jvGs4WgF9Uu77NvpRFmmU9e7Kzi4uCQzTmDjHhKmhcj5x1rkFlKYB
5EGtf9Zjz/lOOSowzg+eHG7v3pLbQ04SzBdgfpTR6+XulVD8IlQirqqRP7vMeSZ1d3C0t3+wgjoE
IByARWF47dLKRPBXO6DC47IDfwQSq+GzN62p2C9WYDDdiK7TB3lxoDxfYqB6OxboY4x8y1DSsECl
6gRfqOtHZRWExXQIyr1L9oC+hpV10nRvd3uZS+4BFhQwkAKa44N4+HKZVOe52U/YTI/nAqCvYAe5
mWmDAXgeplpKVkbcr81JViuEIhKTh768squz0JKyCRA5dyOL+g4zXGyABO297jQrr+eiJdzDaDT4
kJzypBedfWOzCLyUceA1+gGVlEIAe6xnfDsCCJP8rdoIqkM6JE0wCgNUGcYB1Svf15qqdRCr0wE9
6dyw8kNVlyDlc7Mg9D3q7//20C7tKRHdLDm9216giaEBRBa8W9U7/H8Vanv9oUkzIHLD/AByA5VS
reMsrXsbuBCs7yc67I9VW3zS0mIN8r7QEAJZHarEeMdwhdjqHFFS+aVfpViPUVShmZLIK/XQRSDM
0hwxI6iRgvxQtABxtD9Fc+wab3t7QxcCH/wCycoE9mfXumLT0avWhtAavKXIth1vIIeKcCvfpKzE
J0nCxCZRD7kam22d1eb90jZDlgGZntzkK5Fmx8Nqm7FDJUloW4cf/B8NwHGo6gC+uiHT73HaMKeP
MGRtYScExVxFcspL89vKHsgg67LChCowEk3gIuXcoaoHqwdlPSQVTiGtOkDi7KgFSfVIt7IJ6CYn
0UOpWsRkXkl0F08flU4QNoDIF6hMJdOFeDvQkhq+HltzQp3/BvnLlpBxbwbjTpD6Pu+qxyLbmUYP
48WrU01rKhzXjxdWjhRJYgXRv1YRobzpE5YTHcnnNHwCW+zODNpfeNG+gS35vu3tHys7LW+5q51G
eQI9UBC1WqZy6YoZDEoBdB5jrtcb4CtOmTak4dT4z86Ln0et/o2PRwfjgSHVf922vbhU2QEFYg/f
tToW6OFKTxLPwKdGNj4UrME4AmHwUMtExNbaiNfxnGwr/LElr+izK7h0ZyudPBuD58L/3QV2mBna
8+3lyJ262kkgHSVNIjZTLS1NFe+RxuLkZjyQVqdt/XFf95ieMN4y7d7XRFjXfx1+YFXYPkhlYe4E
Dnu5KsudJ53MLh4WB9+H+wr4umGKze11LR7TmRH572dbl/O6me3GQyhcBvU2D9x02wd6OLc0Dxuv
IyFnq8RISy8meuL6B2TVBAL80ibPIXqnlU4ej+bXSiehT79642uN/uffrw2DuKjzWGDdQ8R4aSfD
eEhjcnj/iJVs0CDu4ylxemjO9VlkDvQ/QEuNFZsLFS6Ut1AbxnyFfGmuwoGE9FMZAHU4QGrl2zg9
ugQYlSyNrCqIxuLks6fSWxlNWtpQGw1O6BXBTeCdlwsF+1vfW76Zx6B20LQoyVFc0h7tek1Ia8lZ
zu0ozjJTF3TPIEqM+5H/0uvPLSX74BuGu3aTlgQrgb70AvWLwxAqWsmy0OP6yulBV9gcq6GkMZtf
hzQBSe4YNtpnoZ3MjkTT+HbbWZYex3Nzyh42eBPRGK8AARycsB6efIyJrE6pLd0i50aUDWwD6MkU
XLY4+wBg/MdkKDbG+OSMm8DfUuh76qsYmKXH9tyk8rFVWjeOvILJtN5X/JCnXzEVGvYo72j8W9fu
Ded7PttPtzdz0SHPzk55dxpMmI1lV1AkaRg6MJ49vPCG8TCLtebCNWuElEwO0MWVTIiI9JWCjmhN
mnRzTTGysucuhiu6IkyHgIV43B8mLdtnjrsdodHL6RGyjTujnLf1ZwfzELNe3+mJWAkyltwIk1nQ
a5eguCuthdEoOkdzOI0n/d6zXxAwryJ/ljb3I5tHFRuya+qSbehEZ2Ph0Bj5U2j073JUO23d0DTW
dnfJXVHFRg3bg3op5nUu7xWQmgcam10a10Vok2PaG3ddlUKiugh5dbJm+mWVwl/+SfWrl4PE8n9S
2kHJOHrPmvTWsmnMrTHMEaGvNjgX8DlyflO+5UgMcV8qFwvnQTJkDPV4P31woXOaa/cS2TtsIB4x
3xlNF+kWqoIvgDxu22En3JXu8eIS8bB/0DRIoOblrjKijU2Z4oWgwq92pNFeqiBZA78v+SHyi/9r
RPkCbZJNKYaAEOsn1c7iNOTeGK2PYa6Y+XgNz8KHtGVB51sI5YvWPKbjE+ooh3U/XLSCJr6cqAcY
TQ2+miYYfKO0sJgZIK7K8EEoVBk/tUCsDXssPTpIrAFwxpSvxF9enk0TCPQcfIQmjVZEA4iQSYA2
lO0QpGSBsRdtqodpQ1Zotxa/aFAFYIQQ7giixkuraeagOqzL95sfJ82DdsrTLHBc7J+WJ1k0MAqn
YzBCqR9YOC5eyeUB8nPILe+AiRonR2qQWbuynkB1sRYPLR7dmUXle9YBdYYaBIJYRqf/Ie3NluQ2
mmDNJ4IZ9uUWqKW7WU12c5V4A6MkEvu+4+nnS9rMryowp3DEI9MdzToqkJGRmREe7o9Gcx4WeG2s
nfuPdNUcXgAMCAjq7s0hIFSIwn4kPjL7D3B13ckKH7Xpc1Nz+LQv94826e4VRV2DappLWrxdqz7O
24KKKy1ZZ+pfokJX3lVFMxzvW5FGBOgvhEQIxV/4+0cLvtUmdilf6U1AYT8AeA+11Eu1J2FuyHI8
I7qI3EH6IYZYbv1RCfhV50J+cbvJ/bNXMuuwhLDW0pGNn0KBMk7XiPdqtF7SJtUDhlFi3zQH+009
KkdKbPZBzQvzoZm1T7GiOUxH6fkJtY/8UVsMRgPCej2gvYLOTD9bJ+ZJVN9NKLVUa/5+LNrJd7Ih
PpixXr8bU35HNA8a/C518jDnUxJUNsAEtbKXIz3l7DxWRfwm4i/7RkrL3WNYducEF5ttewIJ9ice
X8yacaW4/SAMRjduZa1CZzT7sPTmB97Q9mueoRTb1FH8Z6y0e9K+cpNCUIB3AxDNTfwmhZapRopS
Tn2ovO5pdv6M2u+KET1O1qf7cSWLXvgCPBC9VNwY5Lh1LrOAsncVzpmNm9BKzD62YbPzAaVPILoO
P0cQGEjZlvOocrTaoCwI/7j6w9x/ybz2RaW77c3nxnsoyslX88Yfko/3fZPUuMnNV3Y3Z17CX1VG
j7tDXCm1P6nZpxVRmne1BQN5MUfla1RGKSyK03KYXEt5DHXtjzLSjMO8FPUjHaf/TjnDD4J5BYA7
1Ta4BW+/ttJ1Wo/6FjGdAkNtH/MCNHhxHPD+vuuydMF1GwlqFRFqnky3hpLYXDKvc7IL3EAqZUSt
733nW/z9vhXpzUmgRJj8ETpiW2q43HKydJzG7DI6f7dHCiG5OfyplP0Dug+w+FDeWdxna4TwE6YE
J/fHco89SJbpeahTzyfHgrbabM7RGJl70UOyFYqcKcNXLbwodfN5QcSys7ksVjtfVnZ+cSrzsGYw
novwJt1TWkhMrUDUSUvgyvDU5B/Qq2+LbO9pLbGjcSKjvkBbC83ZjZ3OHJ3S9sb8UtQ/gPkwMVBP
O6ekJEhoMYGCxwB43y03ZJRkmavYQi4od07L+CyArp36fR/kI46MTQYVDUA04BAyo427iUaqI6MR
d3S00vSTMz0Z0xKsdPU9mGDV+FDahzwJ2uo45UjQ/v0bF98b4+JDX91I4QVZ05p9f8mn8Nxax0nV
z+56ur8TJAn7xshmteYBek27xohVfyRtF8p7df4Cqbe3846WtQtoPhLnPDYslAk3nzIO1cHJFabn
awDKhg/Te5iBb+0/d/kxavw69x27eFc4O6BwWahcm91cCnRb6XIroUHupM6pn0GDZbN+0ezhmz3G
ewRykj2Nj5Bpije8GPK+XTGbBYsMCx8z3X5MuzN3ba2MTvmDZ5065/zfV45zlqs9mxp2gE1f0EzC
0KoFgrND/T1F4oYX7rGrXhN1ZiR5Z8dJPbsytlm9IocOIBzBTRjx8tZyuudo+NN2xkPSNihnZafJ
3GP2kS4ctJXA9kV/YVs0cyNu/nUJKjHtaEYuddOfBxtAX9mamp8Cznq4/znl9niWoYoLjnyLgvRS
JTe9ETxfpD1+fUxTUuS8J84iO9ep8tDtFOVU7sSb3aYmc6R3TsWjTPus1jXaD4gsJB/05o/YfJyG
x0iP/TwPuUh+b8yHov1y30dZar42v7kzLWWyrHlYw3aAqIQPag/pi/UDPd/39+1IbuK4KfRveHxy
cd1suhoJ8ggsANhI409Ttd4Yaf/QFrBYf2u0lzwtjmP/n6UdNEgqr0xutl4EvoE+DWBIAEvdgTG/
72ZP37Owmx3fZAnz2tAmK0dGoaxawRIuaXtGweJQI7bWu+ihGXbjK/Aa3P+W4odvj6Bre5uQWRMl
BJUp4pJZp8R8P7j/3DcgD4p/F2sTFOo0eFooDNQfrSEO6uqDae0k4b14ENnl6iRrUjBSY0PclQME
SXnyag7dQVVfGP40shwKmR9GvFfxk7rFI4QXpw3pgLUJiLBRs3DVRNmoc/5awjELQi18nue9IWjp
+hjcQsR0pACH3/pmNbnllr1oxc6f7OFBsT78xvIwvoDmI3xJsJPe/v0kHiou+7TrJsbQCovGD412
daxO983Iys9ABv+1s7nhh+qSKfZE5UHRMBWeiozxYLD6P3hgnCdHp+vUmEHeun8CO+z9snuxMvAh
+nwpxOgmsO77P0iWjyk6i7KBmDzddl0VyCQVa+X3pN6nrv6r54pnTi9mtnMvkYbJlZnN9ioie+oZ
rKLgUh7BxAZopgV5vtct37Oy2WPObC5lXOGMAfneIVHs1yEpR393PFS60SD1I1Z401B8vg0WIjRc
V/YSBDOh9yZdPDcwCshXmwyFimqY2nPrde5jpTcHRWv3vJRdEjjbqGoCe4SKeXNJSGM6GEZBlzLP
l2Pr9I+J1QdTN56K+qPenav/PvAnKmT/2tscM97MvI6jYM+Br8hUsqCiTGbXX+4Hovhm2wR8bWWT
SKq600oo9DjM7Jlv6D2vnffO7vun0asf0uy/F+XozDPDAG2tAPdu0gnYPW9J+f/SmqsaVEU0B8as
rYf7PskKG9SFmIeA5dhDeGpjpq4qmloqWaWxKlR2H5Tq0OpB607n1S4PS54fmKs/MBy2k2Zku/ra
7ma71XDMKMABQMUWb73x3BfdyWPAlcLafQdlG+7aziZrKt5U9qPwT+9yP1W+qZF6dDPN/w0rEKoK
PnuIsrdvmqmG5H22FLrIXn2eAC7bhbnfapUG4JWVbZh7kDOoK8QxlvbZhpanR8JwytVjtXzvjE/3
PZLagkcVwjUGjwBI3yYQBWiluVBMu9AWtGCKh+TFyBL1gHpteubaY3ETz7rzfaOyxWJKVCQtTiBt
C2WPylAjEJAl18zvVJmCfGQW7ncSvcnVXvABQs6/hWqFuIuiNl3x2dTejpb6Nuqtt/Pi7VwPpb4A
iRP0RlSvtq+yaDLmoe5rev1qIZA1MFTC9b/Td5MagXuewSPo4HHpdpWM0aRjqU74Qu2qeZsWJVof
SXB/VX5y7WwTH3zoHL5QJ0CQs4kFdenMzjGS/KK2SJ7n4zoF7ar9qS2V2vlraIdcEApKyXYXH+dw
cAMQ2nVQmSCI1D58ogtTB4azlOfUnBQggrbnRzyADqOxwjoyj0xNLcb68f6vlp1BzAGDE1M5BoGn
3X6afkzTaGy59kX2m2H4xDj4O70bfW8UrEbfJ6M93rcnWwqGnJmiFHT1ZNJbe40aVdWg0QIt0A88
jCiwvDEAKfhem+5JoshNMR4sxllVYLO3ptZ8GjSQ6RyvaNZ1hRPEcCR5e9hKWYaGL/5/VkSGuLqr
twb9kdzESqeXBzeDbHvJA2/4ttrDh9/4dKyUzcfD4BY81ekazOGCDa9PvlkQtEevuwU8qTOMDFC7
g8WEXvmtM3Y+NEvec5pa6acFSk4Hlk7be929icjuXXAI/s/OZkOaXpcp+sqxVgzG0aqTwFSaoFEg
Y5ndIF7UwIOAaY53PqD0FGeOBQgFkxlCQ/PWvSWJrG6ZOOUWGJzj/N0ErVhUB/M4PdhlAofb33rk
BND+7NGrij/8S2rgigf8lOs52li3hutKT9GpIWPnaYpSwg8EXX7jaBUKMf+fBbEZrsIQ1LPZxh03
2Tn8xEx/iPLONHy+H4Cyww6EC+1qgJ1ADDZedNT/l0QBMZjV7mmtJn8234XR2TFBs6IIf9+Y9JOB
o6H2wQwGINZbh2KbIfBo4fxxIxVF6qJ8qap8Z1TgJ7PCdl3401zpaLWSlTZGnNlup75NadNYrx46
jFBIdsnTaXa/Kfqxrz6bH1IzUPMvYXtMF9/q6D0SLvOhht0l08vTfZdl35chTQIUOnhUNTa7b1D6
dZlzcG+jWh7L4lUfq8PiZb5bvE67aqKy7AifmwE6EMELOoK337cKIVWBnpWQfERH3W+8Z8ZqdtZQ
ts3FZhNSSbC3bS/ni+bV4cw4+2XoEYdKAboX+bFuVT8btRa38oNR0A62lHnHsCx4gC8JfTa+I1Xf
W+d6O+u1hsbqRZ3KDyVrNs3Z428s1pWJTQrLBtjclJCHsOoGENJ+0Kzn1GhPJQLSs2ME/3fGNjuv
cBnyUizQG0Z+yqb60ka+0SanyJwvsDbsGJNdCa4/3iaVKMOsdWkooCLM1lr5erAhd8in4uiEb7u8
POa6frzv3s9A+GUfUpSnlvxzpn5zCykqrwUF0NFP6XjG+eVSVEPQKQX3IzXWlS+lXbapn7vIivnq
oAHyS7WuP1RLpf9lFj1E8Ak0iDUDHfHwN4Pz3UuxZEnKJMWSnOqVGbsqbKfvkdcWie90ofoxnp0k
FKMO4cuQa27I5h7b5FnJ8nnnhSrdaGi9g3oGzW1vryFAlrJsQC36EiEoz5Mq6h8mba+UIDViQtZF
cx909ZZZO4zWSF0WUocSZr6+AlBvfNX8dn+ZpLsKcLOo3nGX/tkkvjpjCiUvbSsDUKpPYfImcdbl
WM3WfyeIAx7nqJhxGQZFWOh276aulyUod/J88z5l6Vsnbv0+3jnJpJ5c2dgkPxWVQbNMeHV0UwGx
blUqfpO43eH+95Llc8Fyh4gIQIBf+BXmZYkXOwdEmSfFggD60AW5U66PyrhWb5RJvegWk/L3bcoC
4dqm+PerNdIGtUy7HiREU06nVa2fC2pLXTv/lmuMcDPtTyNh27TWkq5rpwnYQWwah9BND01qHnS1
fPEGFWGdHeJHmVNUXpCWB40Km8jGKWcuoyjveVk11QsodAoU1lFJq+P9TydbLphmaMODiOIA3lip
E6O0ilHh01lMJzIsg5hh6b0Z1eJSV3uCxlKXQKzROhPg5V+O3zXhvbACEAkR4NXQMZ8cf7B/x6Mr
I5tjULHtkCepzvlbzUE6Io2SnFaD6cTQPRjD6/3PJ/eI9hUYQzFzId4WV5FXLcwiNDEhMaqtgNHP
SeuP82+85Jli+58RsYZXRtLKyya4fiAFhk4jXcNzMloHS012wnvPl815NBbr0kUtQOvJSoOaYR+3
6M7J3vCGLAtdOfMr66yFQHKDM67VBePQwY6/00iS+iE4atg8qs5Wvf1c1hRaVeiIkE6hO/H+StMM
5pO9a57Uis1sFAPGAjGzedNrZdMj44UflvqjbJ8jBr24r+9c6faMbJakTnK4FXMXuL/AvlvPQsxj
d0pDxOj2HgLOmEk9ME76rzr0SHm4XQHIqIi/GMOP0jgj6NfsabPvWdmcPtriJnE8xaQz7bk8tKnG
zeZlHHf2o9wKw1bAcKiAbOeg25HHBFoI+aWzygc9fsp672TkZ6/6dn/fiw//6zf7184mxiI3gSis
zvKLUHPTvUCtUXaYoM1zkKAw/sqhi9g9v2UDnYLVgINHE2erurkk9AUkqwij5pdyfVkF1hCGNKV7
zPvg5wCr6nfm93r92ECy0xjm8b7H0joCD23gTAB0AW2KWL3KQnamap2XUvWtzRC6bTU/m8ny1hm7
YwGyaXk3WJEPFIM7ZbmTmCSLSssUZSKOKGAz2wr6GmvxMs9Nfkkn64F3vjk0pzx7KNPzfRfldlwa
wVB/wFe98bBZlTpttDa/uKbyaTa7b+PkPJZL9FRxz93Z2ZJzF5/+tbXJ6XqTWUvlYGtsyINF0o++
bqQvbZ69ZjNYoGaP0EeSd0EIiHlwUXWmIXa7fIVhNF1lsnxq/GV1Bt9NT/e/nmRL3BjYeJS7eWfM
PYf7Cjn8cERC6hwVj+4LqIuT3XZnc08FXe4RRR7Gj6jcbSl767a3tFwX51Vkf1d064UBzI/3fZKa
YH4aICHiPfQrbz/a3Klho6hs83IuHkbXOsXzDmZqz4L496tdhXaiFzZQHF5cetcUOPuw3ok0yRlC
KvzXh01Ux4ltFCB68outvza0C/P2Hyr2O0Zki0/tFGAbVVQBr791Q23V0aSUD55THcUACXrfi/cg
pGeFBJA5vWqL+sHS44f76yPbsddmNzE3L30+lQDALnH4rHbfFZN6DpRu0V4pU5b8uLb+69/mtJ8p
96S2jn+poFENSx3i3Z5pxtFKXnLrXb5o75bE+1pOpk3DIyx23gKS6sSN+c09INLGwdRrzLfhuzX/
OE6Tv/rDUiOSjMRuuGNN/lUpkPF+E1Qwm6hPxi7OawNrJuRYa+fr5kHJn0prD8Yti0wSOtJNgI15
UG28ymOncyKR15mvICFlzheH4otb7iUKqR0x1Sdma/FnG5w1TWwoS/JL735yI/cweI9TvTcGINvI
QoIe8WWmShhNvt0B2qK0odLjjKEo5aFoqFYpqbUnWyM7NuCV5b6JfAnF/M1mXvpSrzQYQS+dZh/C
6TVUXxrtqS3Gg76HrZQ5ROKgyOaoiLFsCXoLZSqdotfyi1dX7QF8O/zSVbbs1N1kawNAA+1hYEXs
sE2sKatujUkISjtN8tk3wj9XPTnkHmPy9zOF7MOB5Dd+VnLQONzcnRYjt+Nex5tCe6rb9AFAuB2d
NdUJvGzvTS37cgxbAn5gnbinbePaSLJmtcbi0jXRifauqEbc90Zqgfc630zXmQvYeJPrCjfQmJwu
iGqUevHLve6xLAcgjPw/C5vrelGPs2VkBX3d7luXFU/l8EPNP0VOvpPBZet/bWez/ulgeFMrTifh
iejhtPAF7DwIZb6AIAUlhqY2gbb5Wm42LEPGpPRFD42z0iIL3sWntf8aVnsDh1JLEH0CYKfmaf4U
3rk6zZuiap1BI9MY6ueqefG4lydG4nuFsxPOss8GSB6I/E8u821HOfb6EA3POb84/VOXGI+sTbab
N2VRdm1kE8dV22d12rM3I9viav/U9XvsZlI3DPjT+A/x6C17RGoO4TiMWJhgdeqZ/+ys77vjkntG
NunfiDTF1gu+lZmgVDn8EPvFm6bD/S25Z2VzFZnMMco6BtUvdRlVh3x0nWB2mw52itTbyZmyXMb0
kyV0DwUPjPgpV1GWq6GnlGtaXLx2tdGUbKd/uqh2/ThWldelLL+N9qDvBJw0ssEvwNgmqE63dUJo
phl9y7OCPI1oMtO6bQYFYzke7On7/Q8pswTZnU5UoO70ixJHosRKU5XMjmkWYhwlbJKvELpA37Az
hSyid/OEB/soBhBB5Ao9n81XHJe5rK2iEA+ieXqTfaumN6BCgsEQmqnBbplFtpvAutP/h5gOQqRN
RoWJYSkNtykIw8VfbdMf9lrVslsinUfyDk0lzrpNntM7CFujFo+yJvSHrDmW9h/Jn9AuuaiI7c9w
SS/F9MxE9wqSTDbx7RcsVu4EdVFhL+xeuiJ+rSjpRCoc8amt+HP+V1T+mJKTBjf9fw+Ra8ObT9mO
jDIWHYa7uD0jyeYvyXgKi9d8D+ci29TQMwhkMdQJfNONh2q9zh0wSKDLeJIEy/A0Rj/uOyO3IXo+
lDgM7NzaMKw0doHZFsxBROtJyAgGreH8sBYtOt63JIt4wZlDhFBIgUfk1hLEm7VWjlhy534CE6aN
3BwtcB9eO6tQ6ET98xDazcPa9NrXddT3KvNSTwWjASHDhXIbL32k5C4VVZbNrQMXjpJqDcw9AJQs
fTDG/D8jm9hQ3ImciWTJJYmmcxTNh2l8TVz9ZXe+UJaFbVSrGF2B31vbwobyDMK9xgqZcY0R122f
OxcaYVXxjzsHi8wOOUOUM6HSs7f4Hau3u9IdTfKUHh3i8lPY/DDz8dR3cASNO7cxCZG3rsO/JVoZ
DgCJLQByLJIxQStDDO4OF2e0YZ5oq8At0Qjp4+MChggIw3yevO9Zl53iSX/qB+sPT5+DJtsjDpE6
DjuFy6HDoLO12RhqOE6DnsblZVCfptg4DSgtOOWb3voQTubj/a0hscU1hLoqLMn0pbZd3sSaF7dR
4a9Vas9+1ywqrGdRUaApC6rR6YoKFq0q39mPmtQqGByRPBlOtzZvRqtw+sSI2uQCwi0IP1fWqbD9
2fMb/R2zbEfPSF609DlXRibIv84TT37ti1YNx55ZmHJPR1mycQwqgygHwfbAON1m49iTpwzWCHmu
7vWn8mR1sW8r56TZGzGW2xHFXDIQuXVzapSWFaulDpn5HKbNCehd56P3OR/BTU4PYEWbnf0jOXfh
rmDGB1ZiXpjbU1FRumn1+NCXZQD5v2ZheRhmS9+xIsltN1Y2X4/pxMRhgg3p4+XDhJhonJxKO9+J
UqkRGKlF/wxQ77bKNtVOF5vthDpfW54d/aWomerfYw2Vrs+VERG0V7fLuii557sjVS5AyenH0PiO
OILx359k1HwEvyswN1iNN5EPH95aaw6ejLrxlKnH7+sSuG22U8j6eafa3PFuzGxSSLJYqDWGUL1H
WRxk2lNmv0tM5VxbSzD15gc4caBFfdXKT4v66DFQ73XzIWy6g6m/hZ3Tb4/ezEzwN5Tn0UdtjQf2
8kXJusdqSgHjvLMeATsch1o5ht2zuyfvIVttqOCELA3wavglbheiqPRo7E0ohJXhzKEeZBl3xt78
748JQ8wGQ9wAKu6XwshcaNS3hZXSCML8yVth13oJ+y+m8/G/p1gSOThQqio0TETcXcWVNjuwcw9U
Ty1rBdHgRv+0faIf1rBQzhY0KQdXSOnctyn9hFc2N7G8xsqUdwPOkcwDu/g2a0/Jb3DXMMAK5adg
HbdA/d36ZfXzpOs5U8+UGf2+eGaSsHLO0em+J7IsBnKR1MxLmVKGuPtffb1xgXYwcRhRT8rQz7u/
YuN834Csu2hcW9jcDpV57HI9FNPbdnammnqy594f1Y+53hznwqBh9NRar+Z4cJzKL8f/3gfBuvtz
jADA2LZyEpntqKY5E7NOEzFHkJf1IYbQZSceJMLP4o/z5iN7Ak3zNmnaDsuGM6JlYFA5WelXmNGO
zPU91IOf+WaXIDjl+NRUy+UADcB7c3qgjGtn4wlkMbJOh2W3/iW7Alz/oE30eMUcdlEEkt6BB6AF
GTVrwaw7gYkk1DrvnB9y98VsCzEEs6u92YNWHBdqPJSsMRqgdZgdVmbJs/CP2EWo8dl4Lv+adehM
xhOUzaf5WXuvLqdIEzRMOXJW9wNO6vnVb9nszSZdFFRfWXHbPjjr35PCAH/1UNl+ne11p2RMLiB7
4XGhaA7lyHZ4KDcocVsTAxih+lqmLti63s+0Z6V5ChfnFEYJiiYHx/tYJ8e5fljEwP007tQbZLno
+jdsVjqmK2UWgjtuiYqD4Le17GBXhlVs0u2Bx+sOZDf1Zw9Ix22a8JJ2aeaVcQnYd7jt6PpTVz5N
xV+qcRnHb3a41yQQf+8Xe9yZybHiUbclqLHWuvRKiw9LHbJJKBPnyF2iMMFkw/1okRUboMJDOEDU
N7gLGreeRWkdKrR8GQ/PRmTn3jeaE4habpjUgTeC7CJZ8TJ4v2NWJIRfHIScgLc/rwLukbdmCyNL
HaSNBKmud2rWPECoNGz/mVpfu2Sp9+ytn7RyfUp37kcyEgg4yiB/sMUVgKrbrV1NjWsjn+DI8/S/
U2SfE6M6WhbShdWbMo4ObWzSYV38PoKVaF19O+keuFjvPAelq3v1IzbRNIdlknYWoyOq84U2cjAx
oAKw+DHd44mXnW5UxIC4CWoUuDc33s42hAlCuThMrO9V3U5BrKTOTghJymNUT6g0a7y0BAfcrREn
rdzUjVKSgKM+LqYoafvzazRrTPyMftjtfDzZfofg3xHAQAJoe31z3CQV7TO24mQkQdmEz16e/wjb
cC+pyxIpzPKQX1ITZtdvzrTFjiIvU5lf6o32wdLGQ1G8WSFCaQItfpMvl6gp/cR+q3uf4Stpp1Ou
2g/diPjZx0jba+fJFhL9FarS/CIy7SZs52pSW0hvGHY16uzRdfr0mESdtnOvl2U5wgT5NpjtwUJt
4rKsVmOpZxN28jE8x7lyLBMQQXF3QCfd78unrhlfU6f+jQQOOg4pNcZAuYVt4ofROiBZlOsu8egG
TKo4dQbT3/l+wpF9wGsj4t+v7nmaVpnaBBLosrav9frZjPcoxX5y1Gwz2rWFzRKFK28/q+Ljxd67
yh4OIUMGVlE9qQzElM7qF5F4BxQQT8fFuzR7VriJwAWG9OW5LvoJvKbp8yyBzyp5sirnbTodo3w9
mca5g3hHax96/eQke1h/WZBf/+rNkmdLqwBeF0sO13B1jGbXD/OvSR702W/01nieQJkEswSony0s
gQEXK6s8Ui9TDAdxN1CoTuTa6TcWGlwRtUrOFmBZtwu9MvsxZuFPElQXTE4SKNlOlVyWgODU/J+F
zUIrnbbOc88nqzTQFZMduPGlQn7mvh9yK1AL83QUF/iNH0Nk5sXQsSuc2TmMTJ2L5/C87GwLWe6G
9vp/Vja+FEnYxJ7FtijWZz20Dt70nfL0iMiCrh9KNfrvvCII7YG9p7kO/Z6zibZqWmaz8JhzSsq3
lAaKOXseIECgGR/9zuejVUslDDZMegy3YZC0YVZ2IcwwgoNg4czzpk/7jMLi9/6y56+sbPzB1bVy
BOlGPNTHfFhe3VHU+5/Wbg8WLUvNolpB6VjQ7ppiH1/lL8fO2t4JWagcdvKSvlNjBVb+B6i22syO
2nik2HI/AKWZ4cqiCJ0ri0npREqcsJG6ajyEun5aPGTH3DF6qPr4SxvuVW2loYg4HMKrQtvzlxWr
sqLJBOdMVraeP8et9TDb3WNZZrXf5FFymIincz6ne1dg6U67MrxZxBgKhDkpOedtMc0wPOvmd+Ci
vxOPkDLDlyjkerZY24RGfLiGEJmEnnEG9JHxOu7s199YMiaRaZqQ/X5RponCuAPxSs6gt+EPRvo4
f/HGlVOlOnvZHkW9rKcBTzKVX/htTQHWvw0QswzHrlfIg26NfL22PsC54HF/H2kP5T56ePGz+lT4
8JTmZ8c+OntkYJLNB/oEdBOe8i77SaFwFaBxZCialaMOkCo5j+uo/qOJGyi0UDkOo2rnkiI1BmQL
sCpVNsR/bp11hnbOM4VxtUldysPc5mNQ9YVxcBnERt0aZbD7Sym1B2Mj2FqxntsLX5K51mRNPdM2
swHsfNSeiqUL1LU86kn8931bkg0AmArJvZ9C7u7PdsrVhywaV69VNh+dMIB1UT5TLmDS42DWYbrz
VtgztUkq3VKlscLY30ULeVcmg6/Nqd9q2fG+RyL0NnkZ0RRx22C6XHBC3q6Wki9jMTiAsttpXCi2
uacmnv68b0OSkcn8DESZHs8RdABubcRTVDq1BUzabJBmYS7rjRplx7U6Gp12rJLiT6ZDe+XHfaOy
70fHEhJ7iOWZKdnsuQWlaMTLXa5rQFWz9mtOLVFRHu8bkWRiIT0j3uWU9IBd3XpW2K2T9rwzLn3U
BZmnn9TovfUUwwmsfFr3CpSSYwZchdhTDGjCjrv5jMUy2Iq6YqwqPxdQdSZfjTT0p7QIAB7c90v6
8cCRAlYTDCW/DHLXdasy8IVfaWX4UaioZ7r6RVC3y3K4b0rq1ZWpzZtGWXOeAjVxntCGU/uv0/R+
cd+1g+M39d75JQt2IJhCkAw6BWrZt8s1jPWQFxNuedH70QaRArXkfW9kRSIyvCDZcFHxZgb+1kSa
TbEzGaRaRgb8yGu4Gi50sJcgyxU/6dZzUvxjUfvz1D2UvSwPIjYNhQih8asOEr2sGDUpxl67Jf+Y
DzP6WNVTknrH5DfaQnRp/7UkfslVFhyRuhhSm2HXqG/rQEtslBHDWQ9cK1d3okMWiNemNunJWN10
ripm3Jr4R138QP3ENZ/uL5n8u3E6s7GoW27JKFq78PLKwRvVTIMKMkGneiqr6JQMO8lCFn0MVwsq
JJhiETO4/WytkQ1pVsJePMKKBd+Fkhbn+678xMVvsznkPrwaPUo+XJ9uTXj1pMDVLQZScr8zuqN+
rKoAjEv04KwfpuTHWj6m9FOQ5JkQYKm/9PDMrEGTf0VBy0+f0ugRQvwY2PjOD5MtI+Q5oLgBC9Kl
3izjsih927n8LseFwUP5Pv8fsG3LPi91WUrBzE6RuDZROTXG7IyORyIpFyr4GsCevZKoLN1fm9i4
EUY6mm3IZF76In2I9OclnQIbKamyeBem0VNohKqvgdmYm4996/rNh6w6WItzrrTsYMTvreRNW+81
/6S/iXTDqtNR4oJ3u+SLUY8ZSnlAZJ3qWbc/xMs/Wtq80UvjbWuYj/D37YG4hJe/BBlNQHHXEpjZ
zYfO1VUfGeJnnKd60bTmVDv/DKIKVryxi0/3A1rWNjEFVIxgphjNMX7r3awUmh1ljJ+GOvFqpg9c
FwIkBx4S1T1nS3foawo/w/O8mIGbJK9lN7+4vfsFTNDp/k+RpQncBVHNdAW0Kpvda4ZZrc8K6XUw
Xq148vX5y1jD+fP+vhkZAblJfY/qD09XUp/YSlfJVWtNdFUcCtFDY37wrPYfL+rfmDlqDmvy0TUP
WXYsIz8JW+egtfbDfeuyfcrtlkuGGF8nh9wa7wal0BsoOi6ZcQ5XJ2j6+DRXxc4hKQugn4zZ3Dst
Xun6rZXIWAwLsl2gF9no22mjgG0owagDmatH8++4U3aqtVK3YISAd4f1I8nfGtT0KYICxaQJTyVR
THw33lfd3QmQ+0asbXvIU7KQzGMldBPfqMXTZD9o7k49TZbiQAr/v37w6W79UOx1mHIBJlDGJ8Qn
/H15KenSXFnYRN8ahzHlDKLPRkzCYOIbGqR/suEJ3t2dINjzZZNLUzVEXYa+xGV1nysozJd4J1vL
Xh1XH+sn2uBqI5ljDNozxJV18KnVVsmps/zxUC4/DPdDPOxY21n9bTF1jhVzTnSxNMqhiesT6jXH
xt6BKEgLCeBnBVyJQsIv9BVtXMZ2lLI/VYXq86z73qqj5OucR48SebtA6vQHAoBxXrwmg0NTOz+j
83h27WL0+2yvmS9dwqtfs9nH7qzH/eIS8U4yIg0/O+/N2tjrnO8Z2URkNWWaN6u4XJXacWk+LYVy
vJ/09ixszrPBtPqm8LDglV+L6U2l7lUk5Tn96kNtYh1YUWxNAxYU43M6mMcwfVzSAe7qI7XWZHrS
4vFQFWngwjt+37f/n4j52ZsTjc3tLmgTZNE9IcA96VmvBuVg2XqQDNmQBPVclNrBVavFIgtny+TD
+Dy9ppoLR3GzOiv0TpVRPwy6VibnsISk/uj1CYVorzT2puNkxyuwAQrQPF8Y+dkc9La26rYhsD9t
FgYAcfxwOYVTcxiV7ztfRETl9vpybWlzkKtjYrjREtFS7vIgtUHXeM+p8nF+34Ox+2R6vmazWeCd
M7QP901LfYTwGkFjkKAUQ27Tt9V5uVIagoZcL/wkNTR/dD0EuI0nPn+0Uz+S3QvtK2Pi36/Sn4Ha
5jjMgFviZP26TJHx6JSzeIbGatCMsHgsUP2d3KXdu+tL8y68u3DkUu4xrY1h1BZaKy7oOvfhXx4X
32R6t+iXaDq10buU4jQ1zvufVerplcHNkzu3NAUNYAwu3XSGAoDy99uZ6ZZY4z1nWYd43XkxSnO9
CxaE2jFwrO06rg2cRVSK2VM/UqN8WrTus60BG7rvlrSUAMGx+JKAs+HZvl3Bib7Q4lSYKQHBI0QT
639XyXlRcl9rX0BM+lVDy3Sv9ygLUkahWTcAmVS2NhsxbPWwyDyClKmMtn+t6yetivxh+rzjnXiX
bLfhtZ3NuyVdkWVvU+ws5eeW6vCzGdSxn+RQQAXJ2/KgOn/BDW9zrt03LPUPEI94vFg8KzZf1VsT
NXVWvqrXvoKB8uavsFM7w85JLbbyL96BkTbhBgXktkUlLUAQorDoaQlZKGcOgQ0Ro3dYIyQud0p1
0gwPnARAISBQfNpklYoJtbIw6N8ZHxw4CNzTRE/aTT7PmnYaXT3g9eT/P6Sd2W7cyNKtn4gA5+GW
rElSSZZsy237hnB74DzPfPrzpTb27iqap4j2j74w0AYclcnIyMiIFWt1dEWtTmeYwPOTRyP7lgEz
vr2vq081i2k56oVgExRbxN2LgBPLmTnGPktWYNMvfwTmoSr3feflnyP5a828hDmProOqSmacZ+1+
qxS7hh6FHo/uCtTcSI389nbJotQ2RtE3KnWvS77r0+jqjNHlw2n4lcWHAYLD4U4Z70fnx8bSV782
YzgC0kN5ezluLdshIkAh/R3V7l2ceSy+RIjCgRKQ9FPRyYc2OwKcEXBKDrrX6i9yW7nzVLqCfWWL
smktAINRE+yfDE8D173+ELmjpUaZCpRIkttuWiPhXTgfohZSNSdJhn2cIo430Jdhjib5srEV4vb8
zfEvjC9u16Qt61oq6YXCd7ULa+Wjrn3pgzPd57s51p+arnLDLNgXv8ItLofVg81EApKkwMmZP7xe
NvlVULQdHXOoZVr7MbLRB3k3bs3KrW2uaC0jyUd5l+fktZW8iGoTOR3CY90/BFF+r5YdK6s+VqHK
xdN+m2vls6Rl32/v65qHXZpdREu/men8z5hVjy0tw6DM9pKfu75VPbZTt3GU1+432ml4MuzdAr1x
vcbJ1KSyndnJpPwFo1wBt6UVbcT/tUub4QamUMWZVZdZQqOnYSiRauMZgVdoX7hq9CLfJfF+gqI9
KbY0ENaEYxiKB3MMDFdMsi3CpKxWxX+a5qVReVHzLahgrKgahLpenFOXSocy5Mlb7aE1d5spOlUq
z6t23tul/a0M5Y2X/OoW0+MG7g5VB2Wl6y3uJDnVpZDvqem1KymviQZWztpCxqw+PBgMQPMH9B/R
cZEaDVNcqmgQciYiutx3XZu4cmKBWOp3fbwH5q6XXpSjvb1xya4uD4S7GDSmNbbkb0HdxcjCFvLV
rLcFSYgxmrvB33DT1dWBMEbBmfk1rCxWpyqtmmplR0MsiooHO0dFPNFg+Xd8Ob5rZ7U98PLSHqaS
/1XYX7ShgmyfN/GH22dzbYiOGiXtA1HgpjUnItPFzdfWfexIvKnO/fQcJLs6GtDTq5ClOFnWvpj3
hqQ9QkRVzc0uyMMvqn7y9UcJOt9CMOS2wen271nb/Mufs/B0GHeNmlY4NFhWfOqA2c/jay5t+dZa
IGQkFHApEGHQrItAP7dSPgwVt0zWWHvL+TqN9UNhAdszmdRsgidLrdyq+IMBczGI+j+ri/CbpmY6
JbBDnkvrV6b2ng26YP5kjZqbZbNHhPRu7+XapQI2iZIbVABcK4u7dGpGuw1UuNed5JXp7ANSYHYV
ep29kcWtfjOYWsCsvkHYFt8siBo/sCfigaT/CiUIgmDxa9WtSseqFcrKAFehYCP9vXbUgIJb27f0
P4smfTS6n5SSDsH88/aWrV1ViJ3+z4j4ERenYaqyqupEm1q3Gm+qfsnwQ+nPc7bLh3ojAqz64IWp
xa7lTRJ1clygwjtofykMQWdmtx9r/c5KERqQ9TvbH/dRvBlXV73iwu7igoRcHVEn4FbnoPF/tBRi
jWj8MZvSwywTx29v5+rF9R+9RwvGJQAA1/tZM5BlBUIRpm/3evgij55sPufZwe7f5cE3G/Z4e360
rBA14MdA/hxQ6ivI88d062G/6j08C8FZvv2QxYk3SkcddNE9L6PYU9RX1Uzccj7eXq5wwWX+yBFg
kI03jcHz+nq1TgIqKejxHiUIdsw9UMs0N7xm9etdmFh8vWnuJ1Pq8ZqgCZ9q09hZdXMILf2HEDS+
vZrVLbswtbih/KrQh16sJmp+ySUIxPBnuTW5sG6DUX94zJhsXE4XGyVwbVngn2o592zpZ20XLnf6
nyzkHyOLb586bVZ2nLezPb8IrnO5f+ynrfGI1chh/mNkEdyHbJr0CI2SM21WRNKOpfRRoX89o7NU
BF/+ZEHwY/Foo8KyBPCrcj+BXsAJagXQWP1aWrpbJxuetvppbLhQBB0KCDXh7BehsI+yoQ9FggL3
/eAypdSf7LHwDwgvOf9HU+KnXJgailRR/IK98/NPeZfthuplAjN/e9PE7/3tcNJdB0NjAuRajgRN
dZR3vjYAMamt12G2f0qb87Kr5QxHdHrf+FYZ5LheSGaFpp41iFdkVsBMZNg/KXr2kCNaEbTdIcra
55ZjynTgo1RSpu73JvrgwCnCXaIF58H0Nyo5q9/w4vcsviFI6N4PTVAbjWivDC/wQ5XJp9v7uhKR
6KdrvNfRT6PYtwh6dd6zzg4/ybvuNMp2fITpsdiFqTW5g7xF5bg22XVlbhEAS9Up+mDkM2blcMhr
wsXwtzLLr7Y8/CUEH8L0LrHupAbZlSzbw265i5SNeCJMLDyJiQNGWBhLMkHELL6yNPq6mU8I2xcx
6pwwvhtS59XyvEec8TkeX8Lx398rVwYXnzExQ3mCrApEG3zdADSsaa/7ub1hZSWCXVlZnMIGoRU9
11nWVPyCnb88KIiS0mIot2Cba9WuK0vCpS7OO3lGF7c0x+CUeB+aL2U07DrtcT4lxjOceTu9QFTn
sQV/2/UbQeD/Yxr8kni5QsS8+HaQcNly0kCzG5kfEm7noGTahnflMVGivQ2xAeTnj/b0fjTVp6za
gvuunEcWbjJrBgTS+W2oLR9jYMUJ5Ppzn+2S9j4B6Sal728fyJXEkgY+wHAgvhBLaYt72y5TwNQ2
XbPoF3wo9YuvP6QGmtfzWSXby8yft8294UR/Ow7/2NMXOR68yEEt9wzNhtlhyO/Cc3IKX7p01w3v
5DpxkYO3qFOrHycGBhVmj8DdNz8U452fermxCwa3HPfKO+mobM25rUR8YAYcVNGSE4WEazcbgbei
STfx3tJ/US0v7I2Vrx4Y5jToNKjoqPwmnxt3fOtQlIFG5SEcPkWQUIe7wPgFVHkDl742es5aSF2B
7zBW5Sz8tlQDCgYRb0dFAYP215DtFP2T2s7uVEMkl32Eu2WX6tbZLgKvNw/5+C40DlXd7SSybdP8
uqVQs/6DDOakBX8THZfFD4r4oeHo8IOgF0Jl1Cx3yROjp4dA/drl79P0obIcWoQ7aBUj/VXdld3X
WT+FMJw72R/oftE7QIeDL+EwySk+1EU8seQwmaeI+ZwRXKxhfHG2Cn6rR+rCwOLSmWtNyZ0RT/Kb
T509HYdqvNPse6P6Xuv2l1H7lDIRcftYrYaKC5OLU6zE+EHZYzJPX/XoPoh7+kva7raRtTYdRwOx
K4u2A01+8Ssudo4QVShxBtA8L9FGSSmc7hPHsQ6qjISO7LTtAVzQ7AbySC9Ul/xjr0T9xr2zurnw
IkJVRY8fPpvr35CZQzVQTyVeld+0v/CiPc/EXAYhpM2ebb3cXvLq5c05otWCouxvvGO9rPlBhvrM
mRHmd4nR7ZDccZvhZPT5ffI8ym238SFXo9CFwcVB8eUirLWR6kjfPgZCW0DZcv/VDRQFfaZkqOAt
C6VJVCpGYqMUKEhg4/Rb1nlK4+V/m8nez0sPEbCNJa0bNEChU1oCQ7mI+HEZ8y4Ro7yWgZJsqZ/j
cd7rcboPMsmLjZ0u70N9CxOwVjFFaV6lJsvIJ5NAi1NetXHYxUGIfpCgDq8yJfKssTR3nZr6x6yD
+KudtRmubetYG058Uq2pfj85QbThr6uHBpA6/LFgdblfFumLJacNXSj2m1vVPCqFvFe0X70xHLL6
pe6+Kv45TDeS7DUngqNfvMQoLUD5fX1GBt9p9REC0TM0325Y/VLNL7ePxVoHFIqG/1qA3eXaQjvJ
XW03jDKUvRvr+Td12I8Pctd/yYv+bmzfqTRuxk9B/how6jDLgMDNjZO5mpsxMkpVHAQ41ZPFT9Cr
hlgkdH3NtvyZ9HnpWpNyYBTGk9rxXWqlCG/ujJBZ3+DUBOq9mqunjV0QsWaZy4BdZTod1TXq4Qsf
m+J0LIOGkqmkhJ9y1AcBt+z9WfIyUz2ptezJkEkYOTSnMOCMkCDctr92sC7NLz4zuidsgE2sgIsF
DpuS8c/KVX8o0FXQH5DrnWbFG1fA2j1zaVL8pIsbQIljoxpLEX27b3lk7UTDLNgETK4ujJMLhgvl
KkC611aivC3kSfFBD82p28rMsYb7evisBV/l4pwZ1YFW0sbbd/WYagyYinkFWPiXqMYkcRIjbGSO
qdVwl3xuR4cW3eco8yH9nT2eGP4wv2T94N3+iGtnVYxTCSQ0s2lLu1bYq9VkMfYRJKZge4z0rWfE
2pMbLjDBZUX2JS+rZv2gTIjhEg1K51GTYjeLPnVj5W72i4W3L0/DpZ3lzRyqbSgFFE1zfdylrR95
WqqRYandvJ8IxSSeyVb3be1+vrSpXntKOzO9ZZfUtubkYFefxh928bVDG31w0775gy/FPYJ6AvNO
POcXAQeyX00eYppNXfFL8ivX3Bq6WDtcJMj8h6oHY4qLxTjjWEvWTHlz/hA3jxLC3FHbbMSMNQ1x
QHkgOEAuKCg3LYJGLKN056Q8KtuoVU+Rb0+7KSraXe70EoKYmnICQQepQB45ntan3c4aWkhyjcpw
Vbsuv6Y9ojmOvSsC3/cYABPX6lTvx6K2PR9BTc9Jgy1x0rWN4fIkeeBX06lfbEzSaWEcyYiMMVLr
wQho267Zb4HQ1g4itwkHhDlzxtoW7ht1PiCnMErPKWVSpf+VF1vj3mvOyluMY87MDv6zuC7Gpin1
UEZPgge2J5FBZk3gNeYjsVSgljZJc1e37cLe4lPrOa8Qm3c0IMyXOtMPfTF4mwW9tUWRv0EvSVUe
ipjFqQiN3shVq0FTQjXdKeG8K7SB5XHvyPWhK+KT3hSnfx8yL00uvpTRS02B1iDs78E3ins7GXrj
2xZWk4tLEwuPc2SmUGp/SBlN6a2jWQ8gieVweHCqKjjm5OfwKbfzsZSZoJOikie0hrtkYaq8IFUn
b01Ir/nm5c9ZvArSOZU6y2DFITm7QLkNf9CVFS0oSAgcJid/I6uDhNRPsx4ZGqN/UNUXpYOVTXq9
vatrFxFEBCDnaJqiQiJWeZE8JKFR174iNrVwvD4f3BichuKgdb1xma/lD2BtYDtl0JunxeLrdbVW
Tn2uo6eB5Mg8zkdd/hobX8PcuPfDYldP1j5Mtt5Vqz5DYGUenpsWPpPF8oAISxI8qyhfwC4iD8ZL
kQ9elOoomn0c+nmvTX9lVuJZSBQU4bDzHXBztzd47QZ2ALM61AyhW1zyERC4e1+ZfbFuqIxE4ZuZ
xzz22tG+n6x8L22qxa2cfhOeNqHWZCMNbC9CzKwPRaGOqALXkhiufLDKXa+/m+bEMyEM2rogV9YH
WwYDgEB2IWtbTvD7ecfEfsp3DdWzmvyVj9/rb2XxNG81KdbsWAJ5oVCsMoEqLBw1TywaWiZKGfmD
7p8T03g3Nc2r0cH9pirfbn+0tZcqVzHYIaH19zuNV+JEttULa42Vqe7cK+WubJCbSurYoVHnfEyd
rL8fUqv1ClC46FXrwzEB7Hi8/UNWjic8K8B4gVCJxGCx6qpUalnpUDSQ6srry+9zt7PJ37qtmbiV
0wlanyKr4HyitL54Q7QIG+XjWGbnWqd+NLRuY99Vd5rjKTPk1D/z5A8SYCCiiJQS4EQPZhEOyjjK
xkiIT8QmSaj8QSqjneKIyYctvq+142BTqBfKbBYhbrGFqJ8MVt4b6bnw95IcH5JYzV3DDA9D4SCh
WGVUydQt/xHBf5F3v/FaUVwAiQII+9pb1VwKA9tHacBShvgJGb0vis/wpu/4oeMOaQH9f5lkBx/M
8FMXzOVRtcf8dUzyEMrpYd6XmsIr7rYvraQezEQI/hfwo0Jr6vo36QOqbbaPgkke9NlhztLOi0LO
qdWrW/36tcNKQvUWE+jVLmEUdYLCFHQAqPPMP816uu8hsN/xKjj20lbneQ2gQmgVikMGwBBHXyyr
VLRI6aMcuZS6Hp760PL3PgBxsD9hsDdUJToVeWHvI1p+3qQMNHUJnvtxEERQQ93slQERlzCVh4dx
zseD3GwSvq/uBihBJj8dQUAi/v7ijm21PEOmvc5orxTFMSlK7WjkoXNICjPdz4YePeu+n9/d/tpr
kQOglQDMAE787e3cQKw/t6ChgOF1T4GlPU/T59qUC1f2twjtVzIhkysO1jwAyYJ+4np9ShohNZHj
7GV9b5gvabF1hFfWgnQdSMs3GUpyiGsDuRbY7RzwiUvjfR+9l6AdURSv0k+3t2zlO1lUr0wdikO6
bkuoUxsxsZkoE98p5Jqxn1J7do1Rcie1vavG77eNrWwaDHskO7SdYCSQF26r5JkTmKHCaczfxe1j
lm8JrK4ZQM6AFxr3H5F2sWljkyepErOapijtfaIpkts2rXW8vYyVoGJpkAS+Se5ANb/w7YkvP8Gn
lp27JnG1cfaU8ZXi0UboWl0L7VB6RJDP0A68dgDmxRhryxnQdnTaTzXtwj2lYXXDypqboWBOrYkW
FGOAi0uwycauoAdVMJrnf3P8Zz+0DkNin4L0DwQZae1S+SFBg5J1OQUET2mkVTOSJlJZWQ+13jSu
FerZKdIDbX/7A60sirYaJgSwk2La4plS1fYY5pKD5o2U7hhghcZEg/QOKpPbdtZSbToYIHGpugqi
4oW/GVleWpAUZGdRI3kv6Z868+96PueG7A7Sg+3N0Oe2z1K727ArHrOLq5bZIyF0LvD1JC/XvhGO
vrjANORhivY0hcle7987+fAwKMxWjsFjYdQ86B8sU9qwvLazQkCLPj2CPhBzXBsOOsen3I5TirdF
q0NUVHwZIZhSX2+vcOWIkfnBogsAGIHyZVgKGnB3ZRfl51T9VQ2PjIwp4b8fKcQEHTUHLlnjN1XN
biZXka0sP4/S19z6GtL035wUWznDQPIFhTQssb/3XMJstMPYLN6WYdCLaLbYOla/x4WBRSgqSnms
oXPIz7XzCHxvRr+iqh83S6prZnjwoAyLipkJKOH6s0Oo1NemEudnpX8obbR9k7/74HNUfL791VfN
UCiixEZdCszAtRlpUuW66rocLW7tmO2bgNWoredszS2tjQ8wTfQ/Q29F+IvsZLKSpJaKnm/fOa5m
t3sMoi4evXCVN/2DyEajoXJT42Oc7qLDHJhnu3HuZwjN+p+y8/FfL5u27lvSQj+b6/F62caslFMb
UhjP8696/8U330vmc7SlkbVypK6sLN4EQdkNhZLTp0qd4d7ZGwlaA+UWedRa+4KhPAClXCZCSXQR
esHbq5GlU5ymy1hMljsc2ctKlgW9sGEc58h0VS0/397A1aVRkzWoltIdX06lxFmpVDHMuudIPoZl
5cbSs9JuxPoV34QaE1J2bnJYFpe8c3RjLCvvAEnq+rTrh8CbiuKQgHP3k3AjyAo3X0T3K1OL0+bU
oAIrG1OT/GjG/UOUttz/dzzQPSn/GTb5Kdii9BcudsukWP3FgfC1XG7GFsilPb5CoFY8WJbpNsa8
U5iYvP2xtla38PawnmVVsjBVGnv/01QVz7H5kHdfa/O5Sr74Trmxm2t1DcjngLeS6DoOqJHrtXEo
/HpSwCHOzUssq24tMSeK0tasa7spDF1dEOx7qhXQkqrsDVLhNde8NL44D7wcMkUt+ZYqYoKq4ira
i9n9uL2j+srHu7Sx8BdeEME05NhQ+mIH4d4uMKuNZayb4DYmt9YA5y0Sjhi253LQec0LVrGnJvCb
va9I1t3thay5hsDSIAgDqRjz99dfimKbltedAZeaECRxBi8IbSiXqJKon5v2Lune59PWQ27Lpvj7
C8+X5KmumwqbBW0CiPJp5rt1fGim7sT0bif/dLbGptfOGnBrXo3wbPHwWhwANSKjlHQHwID6RSke
0S44weJF7pHGz3+wnxeWFmsj8+hxCR/Pj0ZvGEpvNB7m5iFIXtVcAa0qGiX//tnCA49+uUHiQ5K2
nDLN1SCyJYP2VUPH4qAow8tQy9G/P9PCCg9WSD1Eo2zhj+aUVqOWoiBdVyNiGNIh7r1KM45qr7hN
8H3qwP6P0UP/yTfubu/p7/cAlqktvL0wKTYv+kxmU0bcNDQodPVxSFORbjXaK9OFt82sgPKv7SxW
mI6RnM4qTbO0kk9F8DmGqEaHiSwBT1G3f6nVq0IKjlTZ9BFSwz63aGMoyNhI5QaT1+9Hnx/C85DS
Ono5TNtfHxBbqjWzzliwmT1pbegZ8+vtpW4YWCJxtcypEbcvaMdYlevnX+MtIPpKUsISxDChwDaI
6vb1EhJb67LaYi/VUD8ljXEom+dcfuzz53jqEGC6T0eYQ6ctEiIRrq4vVcwK5BNtXOLZMpxNBupy
vYI6tJruSU7qH6r0nEXZvpXt3WbTfnUX0Y0RnR9xMhb+MsYKGjmjMBZariU9k2ZuXNy/X2UsRxSL
gPKSbC0njGPfUMM5xEISIpQJ2KYDmF0UW8n5lhmx0IuAzKMPfIMwk9G+FBNcTf44Gd0fLUZANgTl
Lu/ZaytxrahG58//ESFnxgR8N9T4tx17ZeoDciVczhBPZTo4i8s/TinT6jK0jdmTnrkTx7UhoXqK
u6OufjUazQv81gunhIHJAIzWxrlaDSGX5hc7mYC4ifyMg2VPHtnrU2Z+UNEztuVHKVXcrN9JJfOb
3Vc7NvatWp0seEgzCUZ7c3PG8Pc7T9BMUf7hbQdN6pK/x24K2890TqB+rOrvQVQz3/IzZtRle9N/
r41cm1okEWOQGlJcseoYvUy/OoTB0xQlB+QdvCzaFXbmKoOXf7/9qddO3+X6FhGm9M22n6YsFcUE
S38t+q1rVfwDy1hCHwd4HykD1+tiVVUtF7I803mXZb6gta+i90HwGugn8zi+StLG6ViLXEz3E+/R
MmIwdLGcdJbLXJ+wFgV9eFBKxgH9SUKt02qSO7OzoG3omBiyrHR3ex83DC/BlFat5YYdYDgTxbNT
MOxS5ftoHI3kQwjC4raxtav8YpVLnFOcAqJoMnAwfWG7hv4aGIE75TlMAofbhtYDgUo/XDxSYRNc
pHwW466WPPbpeeL9O7S/sqB9KsPH5nsh3avad0lD69Pfy6ia9TCTbeFU1iIqXQperpRfYclexAG1
suJSK8E7jNlXJkqi5jEPf91e4aoJSq1cPDQS8NPrcCrPMNxok5qeNeMubp/k4SBXH26bWHUNegZi
UoKC+DKxNGM5UINK4/qB8SB81IZfNVNl+UmrftC29m4bW13PhbHFAZjH2p59gdwwxsBtfdQAQm/Y
0sNdN8IEAawkBjrwi03Tfcjp7A4jVvgqSElM6VNT91u+J563v0UOaG3/a2Xhe5AjK1GsAgexUJKL
ul3nnzT9PBhfeuurZu2q1vaYoE/S90Lr8vYuigX8ZhrZSYiWQDAwJnHtFVqBlpzk88kipRuPwazp
7mTXyk7JaiiYKlvb6rCv4MEJ/hR0yVPfTtrC1WFebocot8ma9XkH8ZHSu9CbdTtDexzQ++Re8JAP
coyXJKDgkFAs35LWXXXTi18gPvpF+qIwTx1IHb9A9gbjrzoJ3Dg/pvfU6K14K0yv7+8/q104kGOG
A3e8zytoZr4q/DkmHySf+aX40+3vuHb5MKQEByoAc3KZ5WmwDLqEbZydjc9hdVdYu8b6K4+mZyN4
p7btXq2kw22Db426pedAAcLHBAQpBnSvd3FUDUYq05A+g1Pr982gZW6rCV25vh+YPE4yRknN+UDy
Hd11UxHuwZNKJ6dtundDUmqeUvTl/dD60sfC8b/lVtZR4qWYYFQIleRAnd2coZS9EOI4mnln3ydh
DcO1PjqPthI5DzTEg7vba1r7WFA8i+KJxZt82dJIg0JqaEanZ8luDpYGzrKNvFZO9rX976ew4NWH
9fENREf+KULChQ/2RjQkJrwtZ6MZXbWGdahyJXnjG62+qhggFDzosNHQFbi2IuuIygUCzjIHqu/N
wxTsSrv/oudz5DnF8C1OuvSg1Kmn6xlED/20v72h6z+ARj9jSoCI0Ze4/gGRbpZNNUi4f71jrnh+
aLNDqj+G2ov9V5K7/Zfb9tZyWIEr+K+5RSCNxzQCdMBpo2b5o05fFR8xIbXcm1m8a9uN0Umxeb8d
ABg5FGCKMhR/C2NjC6ubYwFc0SRvzg/S97QZn2L7zrDjd1Pm/zUWW2zrq8sDd0yVjVYPd/n1bk4Q
m/VN2GfnJGt3QfUgVAIdcEr5TgqTP7heIaoSZI1MBclvL5cLB627RJ2UBKBGUdWHSir3cuHcF+XW
dbC+pH/MLBzEmnmKZHEnzIDuKsJjz6gTjZad6s/30Wxv6RWulJrpNgt8Aw1FSxT3rvdQDn0YJywg
ZWrxaWxPMTQKdV6f9ABQhezVeXGkzBdWn9tmSwVl7dq5tLy4dtQ0pHBqFtm5D3aNke7kbGcE47Ft
pHvcDoG5l9uHYS13YbRXpVDLXasudVWVVIrVSgffozQvuYnUafQYFVtEPGvf79LIYjvNkbqU5eMm
qXUK4aeL42I3dJ6THLvs38MT+HREZh2cJXCYJaRKMetC70IDzICZ6V6vTLk3S5AwQPa4tazVvTOh
+XsjY/htKtqaG8Xq+gG31HrzIVbmaVfI9p2aG1vJ39qdA9ZGoEdJ/6DpvPbHQoNxeCp9cAJ26Urd
uOvCTzKTuUm5EYvX3A+nZy34AlFr4X5xIvcM9oPsiYyDNCe7oX8v6271avv53u76j7edb3VZF9YW
5zqECQtSOaAkZOfjfo40wKGd5Y2lFR50ixz3trmVxbF/ClVmAM2IDC3MmfFg5LFOLG7Q0ppmdAb+
hqJAbe/z6ilLNg7WytqokNAGpgXIO385M+kUXVEOnTjI1WlqzmDgQxN6bnvjg634IGUvbk3atG+n
+NozEoBHQU5z6iyDADdsr+rujU397pXzCwKVaEgKwoqWasjaZMyTk+B+VD/DQN9L41cTLuXO/AqW
YOMjrWAiRX0E8CkSUBhcVkg6qWI4qE7yc6ZSzNU+2nZxyDqdwG8VZ6fRz1rzSwLTK1PDDnT7VyLr
x/DoU8oIlQctn7Z+z8q7i+EpWiBM0wnFw0US1uZTm+sALalD7cMxdG2bxqpUPwpu5zB41lNPc3Zd
/zlwIBVNlZ+3ffZtfmqRQGCeTjXteODUhn79gXWpncagAeKQJ9Gx9O+H4a6SHupQotTXvxB4DkEz
8fprvHrsZM/IXwe5gsbscTSZiXgwpJ++deiS49A95XS5B+W+137mPJkk9SFSj1l7Z28Ntq3MhDGN
IZoMIDghQV3qUNaZLHXh3OTnytqlETUZMzilju6BEgs960dmuGUw7SVlRse0d/lVvYzIxFMyPAql
vma2jiTD74ZmK58We/XbXiIAAeRfR5xtCaeWR7Mnowa2IKlFsB/Jk46lXrVb5eKVOEN9RuTrBBl6
W+I4XWRFneI3ulEzxOB8CIf7Pvxu5V/QVnYLLfaQ+aqH+WFsgnfOt7j+2WY/w6j/0Km1S3hFTfDU
1/5GlrYSikS9CEgzfTYwe4vfM/CJLEAPgrAr8dq0+9XN6nGOrfdDuXUlrpmC7xE8LSUywep5vfTe
j2a/EmRnWZTs7PBONWK3GGPPybe6GG9ycIuPyfw/SSeoLyLFsnVIuVPKhw5ByUi1d6nveFL6t2Tn
nhEYT9b4oznGBk+WqT/YWvsh9Jtd6J9arT8EVGjYahqaEhp9z7eP69r63xCrVOcE+Gmx1bFkm3U5
Q/Az158V/4BAhVl+GbdwgytBn4MFLprMFNzqsh4zMSRHFZkZXwqB9ly6dA1d//3tlazaIABDQ6vZ
jDlo11/SrEFbQNVIzUf9aMznLMigTt6IrWu7JUCx/7WxiG2TnGZ+VWODYoWrk67FyQEvdqNpC2m/
cvJtAIhc/fQO6eAtvgtHoC/NkF59VDzpEYy+MEHf3q+1Q39pQfz9xaH3HcAbWYaFaT7JI60758As
nya7gFNQUvgDYzTvqEJQWYFB5dqYlZMkWp1ohH6V6JO7JhLNhvxRtt43W8F85QFLKIcoU7RF6JYv
vlGh5oE95+Aq8rR5Z+nNByeQn1KTIpwdmx8V5C2BgoO8ycZft9e44hxXhoWDXmwocrtlGpUcJTUY
d42uUuRpEBgxXF2uNwLk2hrJNiAgRntXYEmvTQX6jAx1D+/CzNU+K3fO8KN8BwmZ8qrJjZea6uH2
0lboixil+MfgMqHi1dMlacsN4ReV8mxYbXBADiN5CsYWkv+6iw91qrZulyiSNyHt4mk0HTxnRAwz
YtzSHfqoP0x+E37MhjQyQVYaeXFQGV4/wCE7biAH1p7DVz938fzQIIVA+AViCDvTzqHzGlbRc+w7
e81/iKD8poAXZ8GuGyfXNv59Gg2JMGkXeFV8eolaSIBUJmrIThlJvm8VNMiUv22ZGrspbQQ8VUS0
xYUi2Ca5IW1YIgAUX3uBn+eVVarcXRBhH8Zqb8etOxr2DhKHk9Y8aNlDALUwhWGvsfMjQgCKdcir
73l0an1nJ5dHx/SKkUIPLDtT68ZO+VnrtmBOK1B1XOd/v/I31oB2aoLULyA8bLJ933zhbetO07te
6w4S5B1AaP4Kh/lzXt81/ZPWJRv320qUAw2EAA9oOzholn09dS6lKkyAhaZiPvPF9GFAR8cU/ePA
13agDv6P9hael5ZDIs0D36SNzn6quhpiGIFzV7aZ21MBlv7IHM1SKH4oIry9TS5iTiSF6DpYbC7U
Ca5kv0pa45ogciRI4iT1Yxc0G4H8TcD5N6d7m6MRUHwuw2unKwlmuTFBRmgMlP77BCxljNC51t7X
krkrGWrW8tOUv9ZxfUoH+RD5lmdX82s2+Xe+8j6bz+iGQdYSv2uLQ+EcAs3+dDtYrcVhISvF7SkI
gJb9OtusAquOdOJw39Okk1DHVa32UKrT3py1aQOguBaK2Xqx/WR3dAiv9yMsrU4t4Ps6J0Wx11MN
6lcOe/Yz04LnCkWYplF/zrl5ur3GlWRHfHPwI4Ihhu9wbbVtc4b7AHAwh/dRsnLURk7W/Pm2jdV9
BG8sQJFAl5bv2kKugPhXJG1W/K1tTQE4EywN0RbF2Jodck8Gb0WzEJLQ67X4WVD/h9xCje9LNIBk
LUC77GAGWy/1tVhwaWgRLyW10fLAJHtrQgTZquDjaL9Awdfr7XGs/b3WBMfbOyiStOVZYSYVMTbq
AuCjFr5Bh7Po2zdwhv86Bvpjrj/KvVfa1n2GKtgf2IKAgpE6oXW0pNEp5KEPWgW0nB3pcE8N3b6A
qaF0ntokOsH0usWjsnrH0tv/n8GFC9Z+m06ZCdwFletZOqSh/qrIf0M5tis6D9FfJGB2PscclpTb
K10DNSCqRs8fvSyKVcuHFOwtRhPrALVqywlOvSQARU01I4HY6dRobemYm376kCdV8GCa1biP7f4l
VAKEcSrVeFSYt9iIimvHEW0EXUzbQI+zLLk0Vh86VTqAMmpApzm/bPSmgq2kb3XHqXmLcgB/gOS9
PihVa5l9pyl0ePXhaYBbuhitndFn90pg8md7VCNn10j6vdG9JO18+JNtF20GkGsEOn3xJMlnLbfG
wSKHD1JIfH2131VTlO5lJFNcfah6j6jUenqS+7u4G23QomPutSYPsb4rpbPQEt5whdV9BxZONcCE
e3v5SpKzsUgjQ/T5u9RNYgudpa9Jt0WMs3aM+bKIrePt8DYvXhS2kzddMQjWhabazfQb93JcOq4f
dfGx6rKnJtvIIdcM/j/SzmxJaqvp2lekCM3DqVRDV1ENNJMNJwowjeZ51tV/z+aP11Sp9ZcCHHb4
BFypPeXOnbnWStIR7COhY8Ele7vQjomESt8DMm5i8zEbPivymfyYPtdnM0pO95dVfPzSR13bWmyq
2TH9cRYQ1SYUGv+qL+2DSbc27qvVvWvJVKCRVkFIeElYLHQ7HQKHMxs7VXmAnhbvw9D2D7B/EeWf
hvHBkLtpr41KvjfT2VHcPPfry2Rn5vH+gNduAQEmRXKMFDTreTu5WlFPZp+C9NLnEiES0ZMrQK7n
0AfJ6KVa2KJ65nwYorbfcBJr9xwRGjxUoPcWD4Rbw3lQ0TbMZ6Z77UdNytPRH5su3tm/3wGZuwZx
GSEwrogOz7d26ALUjLrPAPt2Jv6w9eSBTGu1a6dg6629OiT4p7RZQheVR9WtqalHJbUpuXQMLXKN
un1MaBYaJj94mW94n7WTTuoMGpSQPsXr31rSS90fmo79k9XvoIK4EQqyajb9gT9BFFRD+oSdQVbw
1gpsjCavegouBQH0I5H8x1YLrYfZCfyN63pt5gjfyDqqPyETiyOuFqETGDbVlli488q1itdj+o8R
bryEV6ftyszidE9z3tMqDzI/5Rw1+hEMhutsoY1XhyLytaTPRRexxdKMhZa0P/EldFkM/XKn2ycL
zeIw+3r/4K6O5Zed5VOOckde2znXX9TUoidJiF5gmWx4hzV3yGua4pHQgTKWZHEcU5lwkeAOFQ36
Zbbz2Wz3x7E+X79MiD+/erMNk5RLbQ5IpvSPuW/vdPUtEGz5D0B+xOy/zCz2sk1oVqs1I0n9U658
7JxT7T/fH8nWZC1c6VjXXRGAxb0ooe1KVeUFsrXhNNcX/dcoFpvLT8NO0iuhDaRYhRfV4c4Gpotw
1p84GIfghiuXjkkUzm5XBXSgE1g+hjo9OWjqVy0pT4r94/6ErS09VU+o+wgrkJEQE3q19IUZ5kEy
gCvgODrWl8aQ3HAsd2PcbmxjMS3LW10wmXmXOiDZlu4yMsvJnx14+iaRYfoU9V8Vhxpb5oXSX/UY
7JXxt0MWcHrACkCf8C+hy+3IqoSSrzVwOJPRPFnT29luXJmmc5WanIb68+9OI5waZM1+KkeQ11ms
VTJWcPVyKq5Njoj6j6m4lMOXAP7tfTMvJxHxHiJtEKQoUr5oCCYXVuY4NSXkQT9Epkz77OxQ9yV3
z+RZgenh3OllMT3ct7oSKgnNILQOEPqga+6SVGxowzRkIQls9EPi6GhoP7TBj13AG54EBzLRE3eM
Ci+Zp4u81Wfv5XHDNuk6Dhz6OVBRbpcxSmVyJylFAe69U6mh1TOM4OG3tufLc3BrZuEC9SJqdbuE
H4iIsRtn9EwlbaW8M+3D/bkUPu72GNzaWfhA06iUfIZZcrGHbJ9UwMuGx0FrvXH6MMhb6vDrc0dd
D9gLzbuW3WyUao5jaQgJhvI3afpGaVqoXb9NOBcDotM2MEvxDFy4w0mu59JWAu6OWH6nVY5rt9Wj
Omxl+daH8q8ZcxGdVL3kZ7KMGZN3Vdo8lsqTaX2/vzZrewB3i6CpDu6E6PF2q3WmJQ8hwlgXOX6Q
vzZfnC6AuP/834ws5qttBr1PNYxkWu+awzslQ5hPT7zNet2arzDh6JPxpySDdPPtaCqGU/aCSziI
rZycRkAE/fOgGGdLgvaXqV6aZRt349oMgvfjQa4C9XghOqTUpjXOQrLSimWXW760g0PUxzsUVe/P
4tp2uDa0OEaaOaiDmjXklprUS3iMRt8pSmyMZtUI5WELmXyi4mVPaceYIcsJI2qISn723KrHzVB1
xQYdl0ig2PxXwO5uV6nR6PMiNzJKcXpMKeQMSMjNeCTdn66VdVGoqQsVQZkreKmDWdOUGwomKLF8
kJ7MsdjZjQ2c7/Mmv1SECwv3hiHRugZ8CJzuxabze7vLJQssVduNYjiUgzbiiBUHKmBNkFh5TyJi
sDg/KNXU8VACrwNtmcDjJvby0uixcoJDsyVuubY4/9oSU3e7OONkJn0sszh56uyHeN/q+rYy6roR
0YRGFAhRlbk1EqSh0vslgVFjWu0F0dr0INW9TOKuDzYun1VTeGrAKqRwgMXfmopzmAFqn+ZCHKRt
sx0ReFRvPSbWjACZhtMvikAwcG+NRNCVtDZHICeIntoK3ea2dZFC++13MfUUZMeEEA/9a5aJ7NaK
9SkRaj9oqugU69Kz3f24f2hWB0K2AjEr2rjwAr8dSBJLslxqmIjK2ZNoZ5IJpU9jw5OtHU1DpKC4
ngFVLmsaca5kfkrKh+cEXYojDVDZEx1wrDjamLG1g4M2F4Aizo+QrLodjtU3lZ4man5xgncw/Bok
AoQEjQx7GZHc/f25WxuVGBIRPwvkLB1OavF6sWoHVaEoP8V67LHVFDpsh/MWrndlWKpgx5BvZVig
oG+HBdcbifAS5sOc0gW4Oyn5wyxHD1lqIAKwkbtYGdWNrcWOkCfTlkIJW8NZn6JdK3sN0uRbC7Vm
BQdHlhWHjZziYkS12kgFUuTgUds8cCspiNy2+mcmLt9ZcuZvrNQK0hDtsitzi0HNUxwmloDLy1+a
kD4Lzbsmqw86+aW2PurVB2P8Tv1Qm9wsPtgBrGWU1Jrh4lAT44Ts5OlB2pqBlZN380mLQCwLijiL
HWYg7F8hgTUPb8KtcuXKRYUJBGGp8HGZLCsXc1przmwLesKUuUnwTqk/3j8B62P4ZWBxExYp/WRC
YcCieQWq2nn9dnAO/82GGOTV472CIzw1EsyDzn7fBx8H23ebbMM/rfAIxf74NRAx0CsjSqf3MXxF
ZsowOw9B1fY9AmBCtmEMvBE6yRutDNB/MukIMqdJgUi5rBwivU1O7eikbhyqhtfRZPLd/cFvreDi
mARZYFuJmGDbfp9P36X+23/7/cW5iOR20n06TFxI/u8do3nV0bnoD0yQLSBcIsiUl/n3HqBEICVC
S456lRqex2brJK1O0pWFxST1WpRb/oR4YNHVcP5lOkMc749hdZ8ThgGWFPHrMnzR5qALTGlGyzL+
Go1nOf+CKNd9E+IjF0ElHZN+mVgMYtJGunXWmOhKdKlKr1MP8vuJdM59M2tzRQ4HXieJDueFuosu
N31cdYK40X2V2y/NJiV3baquDCzVXSa/GxQ5Igp39PIoDd1jZsqPcZD8uD+OLTPLJ4WZBPFAG9uL
3ltuaz0qoeRtJUE35kpXb53CNOiaNM4qQ6FNrmJ/UO3v9wextuYo2AkGkiqa8CxOX953htyLucoH
9QEhs2dTel1akMfaeQtCuzoW6scAHyEYvmiXoeS6FYYyY2nKTyM9TApjS3pb3FfLDSzYu/+zsFgR
qTScUQi8Xvy5+pGjuOhCQSiq5oOl/z0mj7MVblncGtNifeqsnztLFWNKaZedfky7rWtBfPPLMWlC
zkcnq+8sDmWXxUqlDZZg2aX9rlbCZ0etd3Mi+vaaHl2FkGPZxbPxN32jTrL/B3k0WAiAqsEk005u
CS7Jp3KeRiiNhH3l4PpheK56/Wzln+ZBP9YyZf77+3F9Qn/ZW9yCaLQTupvcgr3xMS6f+/7p/u+v
Hlqh8c+jme54SyiD0aEgSzIA+VzpYCArOsmv0s1uN+LQvFgz8fBD/0k01FnsCi0g4C+sAF7QFH+r
0tmd4YyZzUOq6rutZNoKQFdHsxvcKXwxUoPLpLGSdMHQRjw2h7SHXKRPAXjDYH6Y7an3FEPyPRnq
1Xu7hd8QakV8iJvqqYzjz70ttR4UAKiHQRDQFiB2HhKwPTCzSjR7nG7cekOsTj4vYlt8MRfNIt4c
00K36iznHg58Wh6IGrzhjlvSAfesgDhYUnoQnNalIMRK1X2byo99/bqr/+AyhuOLADPJN+C3C0ej
50UR22GdX3zbfw3nLEL+Sg7RetgCrq26Z4fIGfQsnJjlYxKkajVLObH5oNcHZYzcPFQAFPt70Lv3
D8ZKGlMV7yBBbOd5vLwI5LiFkdCyjawWoGxwsIed7X+Xpn8GO36gojtZWxWHtaN+bXGxG1J7Guay
QQ3ZliU3cT75mx0Btsa0zGH15VBnEhYkUCZ1/7ZCfKo1z5Wtuk190dt9En++P4trYxK1GyhVFFP4
Z3FfZxm6lbOeX0rrWYthi8X7+wbWNjcPcLTQcMqmsyxWNp1ixlaJa0FuPPtspVXtmVYWXuKeDi33
Ta2IHQDxA25H+6X/p/J2OxhLa/1WmjlIxgwrv3hqcvkQxNFeVi+lrDzNQiPWeM7srWB6bYwMjnos
OSdkD8WfX72EqriwyiaExmhV076MQ8+JnuN5g/q2YgQaKlwRNKcIRpbNu6wwHkY1BL1rGan5vi6D
8aCN2ngu297fusNX4hIucPA/IiVEU8fFG7WM6m4IhLpuEfmHKozeaCGoI7XdzdVxtM5+MeKo5QG9
kY8qXEjL6Z/A+7n5o40OdZsomas6ETUSv9uQfFhxLzcfJrbz1UybQ48aiEOdU1GczyF9YSJKqWYU
P8TWhntZgW4C07iag8WitlNuhUYHXj3ppgNdGKoQOYSPnY0YtvZG0R788mKO6c6M9mMSn+d5C6i5
PlRQRGh8c4CWeliF0cupz0vwkuSNOwU/1AQip3FS07/vn5rVfUWO/392Fl6NRPaEBiM13GyY/Dft
kGUnI5o+QIvdkn5YtYSYBSxx0SBtCWezjVkyhhKRYQ28tEGPLzpRF6N5uD+eFZIzC3dlZuHS+gpE
banSNdGcPQh+ER1eZXfO/cOs9N+SXscHVHtwQI99oL+Wi+FgOe1RV8fSzeR5bwedJw9bqr0rARZI
N8DvgmoDlG9xoOgJV0zURzhQsh09oHexS43xo1lXT5ncfRrtcUtkfNUgSH8ue5GhXvZvG/2hCk0J
hlcAaaUwdvLsFp+7ZNglW1yyVV9xZWlxTmgWTfa6wtI0fVCVD1KcuAqdS02bTOB0kIYPG8u7cmMB
KEbBClAKqYXlyOLEicMqplA+xPLsyVUW741yCHepJgdeO6a+O1ZJu1NCf3RR1+lPeR9UD3qJmu8c
Jt/8sh13YV3aG5fP6uaGqiXoLRCglwJy9qCOvSH6Xjb5GWyuW821q3bv7w9+xScA2+bo0NEIeaSl
PhKiXX0ZK/Ac4ql2dvr01IlXdlA+hWTr9/dtrczzz4YMZEJFg50lYDn3MT+W+AUj177UdfsQds0G
JWilxwBPDmqlEIrJ42Dm1p3HRd/LVg64op2rE31cXL8n3DfRAE28XKWAW30qkk9zVrjgqj6rQ+wF
47izSB4OSuHlEynnduubVhby5psWbyFg9yTZbRuGeaL9PUfzQ0olTM8itJPdYXyfqYabK/2ub1/X
dcNek7/GavFFx88kerRxEa+c4ptvWbiN1o/VSQ4ANwRhqp/AAluunEzl2epK301nKTuM2TxsvBVW
F54GbAKzgfOwF4uSR2E5tAOLUhlx45VhQ7CryPPp/vZaC9ZoqPTLzGJsQ9Q4qV0ytmz4SKMoVyWo
kOsfdvDDl22vhoEWWtqDVG1yMtbHZ4P/JJiSYfjebrqyCKt51pG1lSJDpao2tvs0jUAel61CJ4te
mWkK49R/xTQQPpXdKL3mPZrsJakKPEXyY8+Om84tYt/fCDlWd57668MWM2J2zeRzvoGZyDmNBard
ND7/AYWJI3dlRMzOVQQ16InW1DbT3gXBPggst5t+NCFYWzv8fY94Y0k4sytLbZMMUGxQOR+7cwW/
3fRPdrqlkrV6Qgi56VEIlIkn7q2RpKvIvgj4Txv7ntEdOKRx881Jz3nx9f6GXd02vywt5RfUrJ1Z
Fxy8Yg3nuXsXR+bGkRDfusjCkID5dyzL0lOQ9XHcxoxFAfucKOeMpqOZ9TaWP4jLRGgrQH29P6j1
6YMPBDcb/Mcy8WMWdG4PJ5AsMwzw49z4wVOT+cfA8d2sGyLCoi7+eN/k6i43eFaQM3O4xRbHr1Dr
nPUiPKv0zwkqgmYMMnELa7BCOGabX1lZePHZtKcxG01eS0N40UeviHdDnrqjLkMcGWEh6o0rzc37
jqBhsOvQHZLGpdclgg9jeXayZo9YlDsYgafX406jQt0au7zzebx27y0l3+Ier0RRfK+o94Dph429
mJV+7EV5l++NytA1UZ0Zwn807ZzKf7ePprX1tlhdA5MAgmYwAvuzcAJRGzOUTsRQdv0o591wbDuV
xnmDs1EY3zIk/vzKB/TWKLdZwWVKrckzrCerJToMpo1dvIZD1cGgcl3RVEFhYLdm6JVrO3GNmSo/
K1XuKfkpyTsPARgOTx6Zu6Ddv7fyrSB71SXw6P9J3wV3JE7X1eiKNCsbogXou+qTbgWPVu9sXAmr
2+LKwuJxllrQ2HR4EZfOKdxRs1w1kr9EwSv6w6WuHV5GfSv8ERvthRO6srhwqFPuR+UkYJtpKD2g
6wEjrt+jh0E8FrhN6DyYwylW5N0cpn81lf/hvnO4P6OIv93OaKyrqZxYjLc285PaZg9FtZFGWQ2h
/x0f7ZBvLcAuJSQQ2ivVoLndHLyFhPqm1U1Xj7dgguvbEnwgatbkKV904OgjqRjmBFtF1Xl13B/7
wtyF03xCCIPOYNrgkb5+Xzvd+7AOL2G3BVNbnU302MjFIGdjLbU37EGyJEUgPZspbVwV/OW7vKrH
b/fXbA0oQt6LqhGCTEIBbnH6HDQktDSGLUbGxJupUYyZspsNIuZA9YryFaX/lsYR+lkfPkTtvE96
mQ634UObaC6F7sOkVKc6VtCFiC5DaH69/3lrk3D9dYswpGzzLI5Gvk6mF0jQ2BBxPt23sHZvKzQp
EDB0m3Bj4Qa0DqXasgLcmqWngM6xcVQd+gF2+AOXIG+Z/iHX4919m2sX97XNhWNITDsvYNMz58HX
uNe9IOm8rPzgM51J8+O+rdV9DA8O8B4lBDjii8C019M6tmilcrG0TxnAh6xyTkUwfk56A+FV81Hv
90qN6FdofImSYitGWVGjAip2ZV6s8JWbtYs4zOxgQji9dxHuSY4UZcBfV8e+kh/b9l0ghbvRBHBU
v6rILOdD2Ls1DyeUHHdhVx8AnxwcQozZnz09lzZc9OpDBr0O+OWidQPAxtvPSxJTqwuH90RRpV7q
h17fvFOMwssC+V1jK17t+3t04Hzk2DbWRcz70ldfW174MiVtYDarMjSzYXYj+Nzh8Dpvn8fyuRqf
NW125Zy6ePVKIrZRfH3fbB39/8/YAZOj54os3VJsR1YDdAOgYVw6ufSs6qmwcwHz8fpp9mYVJJyT
nYP2VR31D/fHvrr/eZsKJQaq88uEWpsZQ98Hg+jerV4yIz/qtArpitq17OZYQS6/b24tjhFP4f+Z
W2zBVIGhFomGK2nwDlbUUQqfnD8BYlJe+mVk4UfnqDYVBFZ5mGrI3FTOY618VbJz5kDvQs37/ohW
JxDI70/BB8AUizNtF0MFKJu9o9aOFw372oi9WP5SkmKYo40bYsvWYvYgLtt5LV7cUb6PGx4VzbdJ
cjtCcFOvtnrnrV3w9DX+d2CLWSyTEY8vjIVZf5Css62oB0BKXspZuD+F637xytTiatGiXg5kSeXx
idppXbxK1Fe+ASk9LrzJ+kZ41scg8KpLWfYbUczqfoQ2zaNXtGVdyq3OEhpyTo5LVOzQa2nzEFXe
UG4YWb3XeCIACiZ+oApx69js1CmUtmMm4Uwe7eDcxNku6XG1/qHtP3Rq7baK7N2f09XVu7IpttKV
r7fMkpYDAzad+pSpX2gv4UKKOcJBe/cHhpg6KoUWt8tPz3ZlCJS4jQRExQWajtOxmPqeIKWcUaQK
HLftio24enXB6KVLn1tRVFpK/oVtUFftwBWaojEBI7iPkN7Zkqf5GWm9uBCA3BBx6kScS+06U477
ohVdTAYn3bV20518iyKLUSpe1tmoiaWIHdHrff4nblIUV0K3Vw4ogD3MSKFM9lZOfHUxHa5GesER
NvxM/17Ncd3Kadc57NK6e1012ezaRefq+rzXYq7o++u5NsFIbJNUEHqV1GJvN05gINzlq6JRiPpD
x1Tff+w3T7xwVMv5vTay2J1IbrRNNBqQzcJyR0+0DHDD/WGsucprC4u4ThniQW1DuL1DkXpq913p
j2aouS0FIhVA/n1ja+uDAJzod0PBAnjR7ZxNDq/JgOCKknLhVTmaRuN0akK0zTgN902tLg+sew3B
S3BZqnprqqQwTBBgQ7o1Y69Wd3lj7xDg+m9GFndaZqFgFJpMnuF8zPvGjaJ9Cr3/vxlZXGa6rwxW
pFnwGvuzLSmemT9K9dbJEcv8YqOBnxN95AislsrEcxfHhjNDKOjN6gNJOK+ek49dp59HVT42RflP
EDob41rdeQDMfmrm0MhksRl6tZcSjafcJYqqi2FS0dZOUUnRAXgWqbD7k7h6kGBDIzlFzQx/v9gO
mu5XTYt6hSK3XJayNRztWCs3LpPVTYeCrdDcAUa93HR9puWhNGbQBRIn94QYv6ebncKFOeTH+wNa
PUpwaYXwjuAfLdImoxQ7Ri3DTHBgYJf6pzoMDmOXuFa8IeK2PqZ/DS1LgC3YKssvQLeXtOWu+3Hv
DB+TTR2hjeEs2YdIXvOomWH/G5aP/qj9rbbfhmm1z8xgf3/i1nYCYsYgW0ijocixfD1NRdroCC9d
gnYG6GDqXfJPYUpbG25td+vcvT8VbUDcLsykvaZ3ncn1MEz9q0niDiyD8jnslHc6LbJgz7y/P6y1
CcSlImkAeQs83GKDQ+IOgkqGPFPVtZfbzzGd7QOpOeTD031DazQMBvXL0sIfZRbYyUFukGexC9tT
JwRjLacxnhrdRr9cthOvnOr2pAdJD3jUee5MP/A6TZY8VI4usVSZXoMC4B+ch+uvWngTKYojOm1y
Hkrtk2V/V+Sv1GTCrPuDE063OCFTDXWRzum3fkQd8oz+Ti1+hHYNZnsW7n5ogw1vteaNoSyKZr0m
rV+WgbCZ2rThUuEZqAWCwDbNo7vii9VW50aV9nFHYjTaaja+tn84E8BBkQpjFy2e9rURtLk9gdMu
ullzw/6tqtme0qWyO3ZbbnLLlno7iUBFWtsQKHQK9X/n0b5L413Ai9335939zbp2CsmSQcaj1q+i
+HRridCmkKWJBiKaOl5iQ7n4sbRHfeCYpuahTJON8vnaAwaUCGLxYA91dRkO60qtl1kL9nDKnMw1
O/N1M6Ib67wKDdHN4Mj/dXZGc8NDr8jIgtUWbQ0AbSNKuXxa62FqjlIIe8cISfuE7ZMfNW9yXvGZ
rR01g4TnnHtZET/K1fDKnH03Gpo/cD8OfSnpPgOFDwnC24lWpziaVAt6jzNV56Gy/spizSuT/sGq
tkoUq7uHxC9YQZYWtMitKfZkUigGONwclY/RGV5bwH76yXi0N4PjFVOif4+OZiQ6DLT/uDWVI0Xk
OHSfvNj5J7uevZpuLVVuUfT9eH+frhriqQbSEskHoPe3hlSlNBAsZgUr5ZE+DG/z7Ec+nSXT+v1X
IboSYBXJmqPJukRLG42dkLcC76tL8ikAsJTJzfFPmFg3VhanrtLHsLH7AowveaXYeoro4RkXW6qe
K07yxsrCi2hzG5ahAN/2vfSmB21lSu9VqRVVqryNdr7Vbvj+tXOGRXhA9O8Qd8BilcppGIyoFFhz
y+xcermhqPlkGp8mxG7kcl/UhVsEvVvJfwVD4AIlP93fJSuhmMHmICMOwZjzvtj5hZNL/VDInHN9
dMvsBy8BvdjIwWzZWLwHG5PCgtphI9ORobeeNFt3jd+XKxPaQZQTeKZz5yxRAFGaUhArYYDH6g8r
J1dQP8WI1t2frbUzpaKoj0Om9SSw/dsz1c2V3FdFWlzmSC+O3WSWrp9pz6VcvUFhod64aVat0Y4d
8iQFOMwtrCG6aqCvCiQ7mE81eu9BVb3vtHCX593GwNaWSOV6IctB6sVZArMrWS1L05fyi1kV+9xv
z+RVH5Nee3d//sRuXjwJYTT9MrM4X6rdjLmhxcVl6FN6dv7oqi0RqfWBoAAhdAV5NYk5vUrXdE2I
jlSXFAzkEwZM56Pc/7g/iJUbWdCy/jWx2ATW2NpzBK3mosA0ohdFX7tOO1NX3ifR+Moa9Z1Ula+k
zPx03+5alEwiEzg7bR3AfS1xQmVOQNVaBnzXotaOTklvtDLSOjfy2xyva+OuCE6O46ganwbNgmtU
Wl6SxxpS9ZZ+otomGq1PCP/c/7C1fQrnCl1YPkqQf27nvKyHcHBIRV7Uajoi0k8APx8m7bGYt5I9
a2BL9CjRERGhENeaWP6r5R2VviGIZp8qsXGa7OowJyetsvfW4Hh268lU74bIeYAU7wVvndY4+Naw
m4ro7WCPnlq/N/UtGMraloYjSKtPhk96cHEx1RNEziAqikteGZVr13rghbr/+8q7vC2vrCwOTj0M
atFr7LlxbGp8Tm14Ku1KXNufysP91Vy9kriT4LtodHAnu3E7x1pRqJEy5wUJlB9WpXgDAJ4yEpW3
QYbs/6pUHkb11ZSDq3SsE4LPG25v7QjzTkG7FZoyIdJiRqchr7K2q5jRRtpF6XGu/V04boTVW0YW
E2qMGQxLqy4uBaAe4gl7qlzEqu9P5aoRHs/0H0KWiOzx7Uw6st9oqTViJHzijetV9WPe/353c647
wUfg+hZN4xcBpTNkc8EVXl7KoClcK30s+/hZNSC2pH9y/QE7QX6WxyLysMIRXJ2+Jg46s22rklZn
tE/KpW+T+o+SRa84WPcnTmyxxT2B99ZhDeJPUDjUbg1NsRxJTdLSz02nKbdTSgepDc62RagcDzsj
++u+uZV1ujEnzvjVuKzWz8jrNMXF7ibXL74qCYWNzS6Xa1ZojicqGzaByhI06I9ZReNQmX0NEjJv
m2PwEBnJBrlojfJD03TeMKyPDiFGfMXVWHw5ZEePZXlpJPs4OPrbMPhYdtGjCQtqbspdUXwFQOjl
ce02fnYES0BP8HZj4684RUb5s4sanFMQBbcfAWo5T6OuKS92UZ6Kuj7nWyq4KzsEKoos2sSTgaX4
dWuBNHmXdnFaXmqaPlT+61A/Buhfalno+vSZub8/VoZD8pUrn8KMRlvgxXAseiPYVjqVPPUVbd6x
+6svRhjyBLlvZ21QlHFpqAVVAQzSwikNeufP86TiL5w2pWWCmp/MIY8PPQ0GXb+EkWLP4VYj85XB
EVtS0mB0CAPai0OdUWgaerRGLkZa7hOh6d/E6h8wKJk6On3rgsgDt/12uVrFNiRndEoQ2459bEsp
OUehI531Ymw2TsDKJIpVQgOKmNkyljpgeS13JCnJ/0f8hcNo9NpZr7rINWdTO+Q5DYmsotU2HsFr
k4hBskJIeaLPvZjEsXU6KfPzCvXf+qsUCmCu4x/v744V/wHUGN4kmSc4OktodeQbcj2GeoUu/qMN
6bl2SjjDfyAYAc8VRVlahKgO3QAXK9VPamMPUc11Ej/Yc/2cxX9CokPaAOaCzUqJ4v+tDa1VjLrT
yvoS9eYxsKSdUgX7rvMf7k+YmPTbW4RBoPlNQYh4GSG1WzN5UTeI8ga81szgUutfTHos1lnr9tGW
4NKWpeWkxWXKtRgWILXfW/HnzIcKYr5JpM/3B/RylzEgDhBLwwuE83o7oBLZgKDjrr9ICZ0orF2e
mLv7Fl7uMWJYxCS52/F4KI7dWqA8O7WliYXaP1o0LG3bT3a4cUBXbZD4Ek2EWZwlelWucrJsgcXl
Xj/Z0SfE09Djvj+MtYkCMPqvicUGM9S6CarRZOXtyc170Qv5voGXC46iAqddbC289XJr6bkcTqmu
FJekoRNUaModzTNLSpxlGXujNMwbeaIte4uVD/JcH2VqMRez8DXP1iv/NGbS51wGFafVWb2RsXn5
xBXDg1gKAYEWEqqY36sgIvOlMO+0mW0gacMup7GIq3MnKEO9V/vvldbuRqWQXH8aNo7sS+ctDAuR
fq5aehyIvXNluPfnyNJ8ImYwAxmNK/KABrGPNLLzouTp/hKujVHkRoUCIhSCpTYh5Im4y1UuW8eq
LxlyJLRj9NEptbODiv5zYVuuuXXBv9yXQuxcdIoggAbNvJjXIik0Ljy5uWjac6s/Nlv9B1am7+b3
F9OXq7FF/1p+fxgjHoivfTcO3hSRm9gbk7eyH/HdTBu3EUCVJYFVqBo52qw2BHjfh/Q1e4GOLmi7
bkVeqwMSZtAL5M5b6vxmWWNY8+g3l9A0HkoLqvWHTiq8uerPqbFR8xCTc3tdsDhkDtH2pG/KCwxs
gQz4rMpRy3URuQVMeT0kstxw4atG0NwV+SlBH1+EknUhzYGtYyRgvor4U98d0ubTb+9sOhH8srGI
jSUFmQoamLZw1GXPTuNzBbKOzpG7KZL3YfmsDUiat2q0Eb2ubm46IyK/+TNOWWy+utd9c5qyFs70
uzx/Goat3N7qpuNlo/Hz5EKWneZSu4CtUjTtRa7epqPPe33c4ZFGVd3fn8CVkVD7sig5iYwOwm+3
XqjOK1mjR053iWC27jV6LZ2aNnI2fPrKU41Sj8DbU9UD3bG8RFqpDX2n07vLlM9e6qSfitB+7BXl
MCQtPe2Gd1OXvdPn/GxERzM5K/Yns/9yf6QvnSCQEqALQsCLN8DS0XNdUbUxtR7Gt5/vQ6qmh1hS
yd6pg+/WapLuw4CyIzK+J2OcstN96y8XFOsgaGgaqJBXWJ7utiTSaSu7v8Bo8XpndlP5yG3rluZG
eL6C8aa4x31CgQPVNcLB2xVtIr+2G7MfLu0QVwlyhGl1lrXc3udIgHnR3DoHx8l8D0Rq7ZZjoBwk
uSmO94crjNw6GD4ChD1vEuJeShW3HxEpmRm3bKxLNvu7MYC3G4+uVOsb53BlVkmdUUxi/1KnWObv
Rt/PJ2NAq8ge9vHbJhAUoUtY5htmXm4d8bxCVwp9WsJsQ3zG1VXdkHpOraSWL4pRya9KrZsfQwl2
gtanX1sLfUFzkpsHPZ3eA07VNuKElb6YNjuHOqpIOWvWcpDl3M/2WFjKxUAFYdLRY58/lOlj+n2I
d8krZ343qbFL9z+/OxjJuX3HDx0n/0P/I9ffJ/5JNiNvS23l5bzbgr7nsLBcixzs2wnJ1NyASReq
l2hsyv1Uy7X15ORxX3lGaBRQaUoS4hueamVjI6OD7IAAUbPUy4pU36lp36YzitpW72qQRTKng5Bk
u8hxuXrl7IrU2k9zvK/N3/eSwCBRJ4YsRK4CXs3teAMlTosmVZSLlkl0RkhM49JEbfXh/qFZmVXw
B4BHCLJFq8XFya3SugcTGzCreaSc5N6sJbeAQON2Gk+6AY7shq94eUq5Wn5GAhT6GKEISa72dRXP
o22Vk3qBD6UizmMizPEtrY06e4zHIrI3dvLPTNWtV6B44PwUH6Go+KJ6UtSknuOiUS6yucsqT7do
KOCW2g4hUHoMOK8zoPnjbzveW5uLCEGOfaMe7EL5ydIuh7fdrjAqDzXF+2u34iKQUGNXAv+B3W6r
t1OZVMT6JGOUi5Xpfe3NRqtkXlrUOc+JNKkKD4ggCsV22c67IJyhpWQSIk33P+JlCElIrPxMu0JO
ppR6+xFo59vSKPV8hKSoR7IZ9m5EQOWgxLV1MuboMHR6tHEs12yK0BiFF17qULhvbSL5OY8aRYHL
ONmXyQwfJwoobqE5NaLC8oVW2RuDXJtpCsQOgQSInRetT1MaEestqkWXPB/+CUMITOhKqRmoLgSm
HvI48aSicauk3ti9K4eFW4Djz+1K5X0JEVT+j7Pz2o0cWbboFxGgN69kGRlKaqnt9AvRlt57fv1d
qQucUbEKRWgOZubhNNBRmYyMjIzYe0cTqU08EfMAJkl7exq7H6WaO16XtMO8kS9diAQwy8XgO0Ug
vdcqkk6ek/+hy+rrcvjSDRBP03rfm8hLkDJc95nzBJBbTQezTA1dXKUrn0lHqWoG5GvQNNWjH7XZ
DAdVauSNzbtshVoeODLO/RoKFBpxuShEIB8oZ+zmc9XfpNW4BU699Il4VPMX4Rb0bsS2voln49iV
Y2Ylmm9nTIOWtf6vHoWdVwPe2ogqly0J+iBoP6rXq12rOGlpkmYak7iNn9NofJyN7lEatsagXTTD
rU/yQeaMwsvpgugY0uHKmDTfLirKElPoHEUR46aq5WWjVCWusFVsZi1iKijZMRf7qhy2RLIhtaGp
+saQ3YHF8LT6a93IXj580CTpyD/X/e7C0miaEDUUmAwMRVwtrbYsNephKfv99E+xZK4D4UXd0jM4
dzsahXgcoC8qfJa9MiLrzHBFPdNELpHZa041/5OYU7oRkC4aAU1CLVxIvtqrG6aMG/x5CjGit728
q+uSzsxoV3b8XwyhnMkhNyj4r1H4Tp9WZWHUplDqqj21yMl7wqXofr/3y/D5aWkh2kxYhwt06nTy
0ugJc2ZMZvK0ubxvHWuob4aZFMjti1pJXt5vDr+TaZdQg+e9e2qu74KmLaPI8jOr6d3BGj7qkX1j
vp9cD2zh/5MPwSDTVmaWvh6Rm4wtP5JqX1hBV+fdVRUHeBkFL3THxSi+lbc5mRhaLYUW41Hjzzxa
Ahox1u86s7fYOefXgzCEtORr7ZCgfbplOlMk58BOLfo+39tU+lQi1p4zSU7ZerdfMmTQcuRmYG6c
vR7S04y9HFQRYo1m6XjhiBZfCNVVRsNx6/Nct3Q2bWYEFSb3Mp8HPZe92n3X7Go39mh32Vt363nC
QqLyvzWdzfiOutrhQYolLXhQyuYRDZJKah+VsOaRuqGncnlVBAWGeiDMuX6LjzXHeKnZPzWJI68I
1ejQVPGHMi+L+8JuNw7uhUAENkfMAwK4R0l5dXB7JFr7XB7JGiKap66khF8swJW/rp/Xi1ZET4Y8
kwxszcSMU9UICrVWUeRIqtotNLU5KiR/f66bEYfl9D5irP0rUpTtI7dc+XhdKV1Y5UjBdlaW7RIH
pkAmyZpXm8q0v27q4opAnSOWAPQceO/pcSpjVSnGtiOz0+PBQ3BwQBPAsjcaDZetiPljhAcCuPjz
N8kJIoGLbUcD9Pckd16QH0kOZhHZu+trOfNudAYJ2ig5M2aWf1dFV2lEISpEpsTv89BtAv2lpXHW
alznlv5RK9uNrTtzcMzxYEXEF0w0WYr4im8WZZRLN81B1/spGssZ8ccpHC9n6szWqT3bPTC7QknR
AQ73yks8NRRMgOESRe0ZSDZ8Qes2p4glbQ2jeo1nJ04nrIgcFXUIkuK10/XqXJVh3y5+I1QFPVOb
sxAm+qD/zBAp7XZGIhXa4yTZQ3afJEn/4miR7RzTwcyshzIodQNYnGYvLvlO1O9afTJ/a11lVPvA
sOLvNuKbn8pAVhjRPQkg5dT2+qM2jmm/qyWlfsmbIkWRtyqdL+UUaX/Luax/GZ26PGWJnX4qUrV5
zrpZ2mdhkCc8oLXq44CSJXUv5o2Vu2rpx5eEWurTmCdLB3rckfr9QFn3l1qU6c98DuJPSRBlhWsU
VfkcpIueedVimA8ayN5oD8Iz4owhnvAtSlUCfTCMMr2IaJwP6tIOzhEcXWYc8qFM4096WUSlq2XO
/NDojaQfoliV4Dwa2k8zSOTOjYAfyA9KHWfPQ47U82MRS7yLF3lG4SmqAxoDWT5Kn0I5Tr8t1lB+
H63Wuk3kev6Gl6eZK9O5Kj2N+cw/iiSD0tbm5aDspKDMYIsOff8xpHQhHyZbS5Rdbih14nVdwSMj
i7o2d+teNT+3izb1+7ZIysDl+Ds/opjhEDf9NCcOZbNFeh7kpM7dPq67cue0kYJ0d52gqrYw/eef
uAjL5bZn70xGL45adztPYa5svPleH3Ur56MRTYHR5F0r6AWnLh6rSdSq4zT6zDIrUGyeB96xemmO
0UFenDHbBYklv/QN+ipunjnxx67srJgN0QrdHfqST6HUztB62qzkP4Iqm8B/pIkKVjVh0w2laBJ2
hfLaTmUKwrDPZNuAbmbGueUqqdU9kFLIOTBfOBBeoJH2eSgGyg+UJ/M9Qv71L0A7Tb1zlKX7IyES
nu6KwUYL0h4BwuyVVI3ux8oJPlpxnks3UE3y/mC1QzMdO6fp550Gcr1wwbNYL1M7yvIOclGY7Ydp
mcvQNVqmM7h9rVmxVzTUijbSswuxiqcUJQqBKha55un+JvNQRYVJTXo0KzilR1OLDkP9R8q2RPXP
ux0ASmE6QBKhd0Mzb/U6tKVimFCqoyydhMoL6g+T6yDafJiTSt4XORoacT91iVsXNpN8JCJFH1jS
obRAZvLkDPejXidbujwXIqgt+g9cDjyGwAucLh/t8dTs9HzyeTzMXAcS6jem+fe91w+kPraXmRQ0
5c4q5VPft2Uf64vPk/YAiQVR0O6ub81cDGB1ENt5vznqiDwaqAwLVfzTNS2LOejlEsp+CVDwqRc9
bavCeXOwymRZi+Vp8SS/+87jCoKpBbWQ7oq1viQyu7XGdpIWtP8SZ4/meH7TNmV/Z7R6SXHR2NIY
EHfoaVwQ9vhkZOG8XNYI0aGdSj5qJPtRElteGOrVgzNIw86YB2kjRzkrAsBYoM3BTAtKNdzo6xxl
1KjbqYnsy0Yw3xpm8UPt7PE4xQ6XDYC9x8JUOi9TpPpw/UNeODICAUvxlBsekO+aWiVLRRyWqraA
+q49p1b3sj3cjL3z3At1FvS41OnT0KVMjL6Ny3ZyYzEyoAqS5+u/4/XjrTYb4BGJDAKFsALXHgUO
pnWGrlB8nTTLG0oK5641moObTEW9j+ih7vuqMT1C5eTNS1x5TjK0hzzuGTnNJDU3H4c/dWzpXq90
xX3ey9KDLC/LZ9RExgN8/WZHxzdjjNzk3BR1VH0s5rpz52IODiif1Y92WHYfry/q/ORrMHhIbiGm
UukzxVd/k6TJVaxWLawkX5vmx0qtv3aVttWJu+Ck8HkB48p8O2Afq5NYzcwgIKOZ/AXixoOqTsEO
f45/WmrvbNQSz02JuTcGr1JGetJcXAUy5i3HZaRVql+mte46RjffIFaSe/rUTRvnQfxVp97AeriM
AbBw56F5fbpzlK0i1uxofiPH9b3atfNeHgzzpci19p7r2hQs1c4zJjP0nGUetjR5zwkK3CKELkYx
8w8I8dVN0jh0Y7RA03xlormHSF3goIya/pSYYOvM+9aujvrSupU8HoZQSGzfXnedyz/AoarF8WS5
a5KRDQfWyakVASpkzuwU7tN+8jK5RjR9+aLIn2vEAAtLg5huP8ljC+Bw64lx4XOLTjbOSz9ZTCI6
/QZ1j/15UIhJZT58bhQ4e9Q/bN2LggCU4/X1Xvjg4urmpS58mT7OqTGoREj66p3s5zIqceTPCyo4
g64frLQdv4xSHOxbdUgPhZXknrY45f66/fMchcKRmL/HDGGcbk1Os6NJCvAm2R9axbk35njYm2XS
knCa2feikMqN0HAe8LFnCLEfhofw5lzlRIEiyUtNb4CWY2LeIJRb3IWBnTEgVB0+ZGmQP0rBqD/Z
JWJx11d63s5V2V/2mY4n/KazVEHNAnu0B5aaqZEXlM7znMxfSnT/kn70jMR5jsroU5sgWahvoWsu
rBrTQmnaFrfN+pqLQz2abIlV13IhbmwvGP4pE183U7eyKi9uj/9prf8aFD7+JgJrcUB5qMegU4+u
VP+T2ukBIvGTXUkImbYAxOO7oq4Ld7SUDdsXjg+YAfADrJN7fT2taqFJwWQJyjVmbuc7NQ0VL80H
OpGDkW6YOlcWhXoNKIrCkOjC4FGny4Tca048mVV/KtEQrdwCKXEbwcklyH7LcfvIkJadlNa3VR2/
jEu0V3+O4/A1cdo9umz7gIkpEYMvluQv7Lp9OG5BYy4cLhAplEZAUogRw6tIYlMLqxLQYL6hofpo
ll5cf08KmmvNVhjZsiT+/M33psdlyrVBJS5FgE0eHjqzOwQGLe6t+Y0XDdGAIj4K3YD1XQjd2Gmn
oFEhkDmPY/M96Somaxmu8e6RyXxarh+0ciBkMjtpFRiNZJoEPkL1syTbFeaPsjJvNG3cA8/eyOnP
sxUs0Rki6IuusrYKSU5gWYOhh5pvJF1xE1r5Z27hLT3KC/cazWrWY7FvLGfddVBSyUQ1OQXRgYg6
kuL9eAvAg7mUgEeYFhAby940p/amASBxS7uy389kWA+j7XSf6dcOG4Xi80VDdxVxUMwjERqPpw7T
RZI+RE0q+22rIobWLu1RrYd0dz0OnccChtkAMRHkF8qQ69stBSyjaXxIH+n628UMUGPtb0NzI2k6
j67kZgQaDe4LD+41CgFRLymVo0XxU7XdIyd+qCtDALPuZ3n6EdTqs7Y1u/b8FNC0pFEluERklWsi
WK47ozNAnPJ18PbPStUOu7QIzDvbBA4mjeb0bhflgUDiI7BtYnrlKi2UqGXY5dKQFHVqcR+VZovw
V4Sa6fXPde4UMAIB0FHvoR979hYBtFHqsTzpfpnrxq7T0/Y4luH7zxvdfZJcQ5w5B784db1MatIh
arGCpIzBvCGKFWWf2xtbdu56WHGwIcD25LKr4tZi5UUwdZru21NQIz8rKT85+85z3bba/vq2iZz4
NGnHjbFG9QrdmjNiR5srS5xkieFLVZccjSrnLpELmVHyqnack2H+Ekn91t13aX0aD1jCJAVkdCNP
d3EKrCAvys7w40YfcnSMkwQYHMVT3dXbMtzSxzp3DfBvgOGI+QRJngan5spi7qtlrA1/yWvDs5kS
e+jbTjpc38lLi6JyJ/SweAoDRj614qBAs9SIcqLKULjl8uSk4Y2SqBtR6dL34mEKSpyjBOtr1bZC
KaMz0I43/diOwcYOenZrZtp4YwdldON01LnBzb4bKsKpZd/IfGkGQsFeLa3UzWkAkGwgcFgNOzuK
pnveV5U7K0634Y8XMl1hC6ADqxOMttXH0mYjbfTAMfwaauWxzGfpPoPPdANJq/d7qwlviyzqb2bJ
1Dx9VJP7fJqVLdmLCzcezUG0IxVa1LAT1wi1eBpCeQgK0ANyQU493XV6uNeLf9BfNJF/QTvWDU2K
8hBLP1qbKfcFV6LwQCmUCqxASog/f5MRVY0jh8EiG2j7WTEzX6Jpp0dz5JK5Vhv7fdEUL1VaU2Dh
yPBPTYUTMvp9b4NfMCNbvjc02PwfkjnOVNeRhknbEBQ/P4o2qSToKYbYIU67Bs7kWRbVqAKZvlQG
wacms9o/1RTIG7n1+aKEFbIDoTEmSCKni2oXUyK6yib6z3bzQx0c7ZBpdHLcOG37jQN5cUXkeXBd
EL+lYHlqq7QkI8ukzPKdLhobl5LYWB7GEkL+xqVw0RBNZCHCyBvFWh1CpbaNoh34UlzWxZcssPIb
WZKrDYb2OYBaYDFEyVuQxTmCq/W0Cb2MElK4b4RO+Q0xESC8SSs9NWMz3PWjId+H06LcFZM07xPI
0Yc0kfNjm+f9S61kt3qSZMw4DrK9ldTB0ZYG/bvcpd3XpJqrJysazd3QdOlvi67ZRgZw4aujEIRe
IJ9CEMBF6Hxzaqyx4eEctwGoUiYalyGVQjM3PhrZvPHJL8QoDifeJQj7Bq/yVdbdWxPNRUMN/I7r
S3EVOYq+mdzV2Z6qQ/yrLoWwadTXw04zh6g42OlYfhlSQ9la8rkosmqToJIO4xF0e9d9ijJDPVBO
IpvZx0myqxJ5+tRIkdPt7DA9gKUIbgbGeu3SnLSuGaVm383BY5w7zRPaLOlDltpf9AbtjozA/+G9
9yHjaqjCUXcUCslrVWhZ6Qen60Mb8QRz/mSGdNzKPKyeF0oVG0fj/FLkNQcIC6yKGOSw5g13vagR
FVX6MDq5Z+a/NFQSGwRKy8qBHv/u4ALKlBc7qqvk7fz31M1mLWx7o7Tyh9J+FKwQZUHs+vt7905U
06mtUSAmTq1LqSyFxlGqpg9LQdMxn5TfujIsnhluDpM6ew2gP0XrDYUQzs25tLSGeKwWhWX2EHCZ
PmVpLAqXkcWsByO54+hsTR0/qxnySqUZJJ7fQh53zXSMZCsvexrHD0Uu6x9nCiC7Qe/R5Y/GP0vQ
Gd6oA/pWIs15URlov5GjiRh5ku1incSdMjHxgcL76mLo66DTmm4oH4Y01B+SYln2TMyajm3U/Ukl
ZgGXkdx4COgoH69/0DMPFYaFQDrZBHfFui2l9aiQLrlTPky14DNpWlghBxUEoeLOKq2QQ750zZ+k
mt7NWsAwAYo6LW89odh66q2xBOC6UKLqoV9QDIcSJ+9xp9i1s7HbOBjnYVHYAkkF3pIIDHn21FZi
FCjBann1YNRjsCuayoGhQJqmlIryAcxs9NceEv0u6KYkc60wVj8ozlTcXN/p13f5+htzuVMQQZkD
bsHqfI52GNGlr6qHRWnMj9DYEMwzJtGYtzQ2ADpSMs7FQZbL/mNu9AjixFk6P89ll7mLk5p3nWRY
hy5wfqrgRQ+LMx8myCVekHbVj+u/9ezGEhsmGH60LSi2raN3FQ+Gwzzq6iENEn2fqfZjQZZ9rApb
+3nd0lnygCVBaOZi1MRAvFWxkaZJqiA8XD4sjhLvaqZtopc75Rtx+DyYiNMleO+2oYoO16kDxHYb
1LFZazT3gi7d1UOhUjttzPy5a+VkRE68M7YoK+d7CPRWA+FJAivKGqu3Mm/xOeNUm4zcW8LlY1Gn
U+Qi5yHVT9VUJlvEqnNzkLhAcJG66rbtrCmgRq+NCxIzts8ASDBEFg1J+0F2ACG7sRyF7buBCAJZ
xYnib3C4xda1rkpv2lqabcsP1VSLXcaHJsMBqdAo3MjMLy2MtpXg7FHvPQN84DJLkxax7U+g1zyE
e9FaBgWVfhyDiHFX73VH8J1vjAl3fZOqUcGLDEYX234PdMXlRVW65pTY7472PN3Ap1ESAliCCtup
FRuk9JIPEsjfelCP2tIgEo0Xwd3So8QdR4tkwej00m00M93Az5wHfNJQKl60MQRIYA1vbgOmGI9G
5KA0Me2qIbiPp5jGd/tpGZRjLX16934y6NAELwn0GB2Q1dsg7OZyTMgQ/b7OZsudDTmTvM42U+e9
OTbTdHjjIDUOvlCUjE63VLdrhTdIVUJKS29ii/ta7RVp76hbXaczd1wZWt3UZm1rQWEgn5eZw04t
/pbjs1XFG3fFWVTECC9E2NxCMhA3OV1NEMxtFAtVidLsIDiX5adC7vONCu9FI69IIgrnDARY+XoT
SZkU2Mia9EMMRs8I+/hRRrijeO+ZEotB6I1vI3R6ziKTk1EycmykAMM4uB1zhjbTlW03rKz9mlsd
nyaNAa8k07Rahduoy+2m52l0b85epaRe3yduAIvUmo9TeHvdq9c+gC0QaHBRXmfvQSU7/TyjOVtG
ZQTGfSZ/sLvJq3dW1+2u2zhLF16NwP2mX08BBITEqZEZ7gaVCse8lxNTAp4ZJV8W3Sq+DDyJ7urZ
Cb91vFXvFuBnx1BbYs+GUvdV7s3w2Zya7NhLjAVD3bG9K6oMGl+u/ypLR0PtP9HDrXl/r2HjbXLD
r6X+TMaAyBk7s36dV9oyN3ae2fdAynIv0IvyVkEvy6Md0xwRmpp2xdzU+26q7V1ix+mj2bbTUerM
IqRa1wd3pWrX+8Aqo0erbYMHS4rLT41cdi9ZLkgE8ygdlyUKkh1KOfKu6yBqQtjujXavW6CK3UgB
R7oRVNZpA4uC5yrYoCANKWmuzjqQ3nyZFtO+hxTOm+2oqO2t1H9PKT1c/9hbhlapYSXPABYAq98P
yz09e08bNTePn9Lhy3+www0ncP/i0l457qIWXRczUe/eMmYm8Zp7p4i/V3q9nxbrcN3UhfPIy+1f
U6uAPJt9KeeRbd+jNPYhQFvWqg/d/NAZsquq40You7R/DtcItE7ya4o7p2dFzfpYg9vk3GcDKu8j
4t63LTzlG3vuH3VrVja2UWzTytlhsIsBfOwiOcnKnDxoUaCUmBsbZ3JTs+h3jRpv6RW8cglOzFCx
F0hiBU43PrjGzKRUihLHqiN/VOOq9lAQD6r9EHXD1zYcLGarWKP6o4XzQASas2jypnbue0+e1G72
0tLpP/W2XES7BiXu0KUarSGtMJeprrlaOC8/BzPPns1CVrR9keoqY5aNUFN+yVWjAdme+2a0d7RK
eATGalhv9ZLO1IG515DK53EvBlIL6avTj6bMfRxYyhT6TgJkYrCfQUPf6I0RMUFRYsrZ96FmQJbG
DNM2/7rwfyU4rd4P+1nawr2dOevpT7FWr5CceoBSxmPod9JdLifkDvUxU4/WaLto9x7feTJejSHY
YwCwdc7grtBbZyPq5tCPs6+xJu2H+e8QfWJi7P0wfbtu6uyiEqZEZwRuJirE6/64xLBXoLxLiPpw
vVODuwmM+Lwlj3Z2+BBE4VlNkOSBJXKW0+/oGOWgomEd+01uP/TBl0BJjyMjjPV+I3U9Q6bgMVgS
PFMqFeDrxS95k50PjhMEUT6B8VGke8Mqx71GItvVWvlxrLX5mE7ltM8Uhj2YoZJ+mCK7PcwR0gtj
ZA9HuAzqszwC+S0Vcreaq/FDQN741BfaSzk41gvgTjTrr3+Cs44NP1pwFkX2KzTC1lyeOQYUW2tJ
4tfJ7yisGe8079RFP0KYOlhI1dTzPWqWu+IrhzGzlo1i50Xz9OTAFtOEoUG3cu0aQkEzy0aC+DeD
XGu4Q4w8uOuMwYX8AAtwIq4YHwzjn7D52rf6LkqAFV3fggunCxrqvz9h5SClkqZGapiMZZx/hAls
ts4NpN3QyZ62BXAR74lVyCSTFWhP2ividXXqIdFk6ah7s9pgvhnrv1OwuOHwPWdMqRp+NhjXe31l
564PeZOdFYVXrp41w38sNDSL1T7yldinA+I1drwrHGNv5D+vGzo/yFQQaOFSl6QhTi35dF3Q+2W7
1LWI170qgNVuLn3O2w34yqXViHghnqXUK2TxHd8cryQroGVlYezX5R9J8sLnwrnvmh/vXwloQRvE
BZcbowNPjaT1bKhJ38YcwtbLql3GqERl3qqGXLhcAJmSknLm4MNDoTo1I1mhZgWmEYOW/mpp+Qc5
LI+lFb3YTXqoFoavogbe6N+csJpcu2uelln6KyixUr/xlLu0qXw2mycDzUV+1OkPWaa5cgSQAcGq
u0p9nVHa1L07TlvaJZdcBO8gNJKUkKuKo/Hm62VxHUFSHhPflBKvGGO3NyY3TDYEBi4tBzwQ/Ecw
n9As1wdML6Vo0fXED+XelYiWkNVcniGDvhHsz3IsOsyAm0Dv08qiBLoKGrIyqFEYgOdsk+5DqeSj
KyLs7rozXlrNWyPq6Z4BglfMZWoSX0gjm1X3VGmlmzrPYWP/l+WIMeUOOY9QPT+1pOr15Dhpn/iJ
lSduIyVPsjRu1eTOCt1QLmB8AGtSEFei6LKyMtVl1TQZPjCrw3RsImXcT85i7BrgXBST7F+zpMlU
uI1s3xWTsw9GJ3l3sOeyA5AhdJOFXODqviGNnFAslBPfio1oJzn2fQMfbh/J2t+5rYzdpHNRX/+K
lzyfaZrU9+mgEBtXRwzJk2YKUuGTiXPkkbDckEmmXsI0tI3FXfAX4i9NKdAXkMLWTQuzkvt6LMIU
CbG/JftHgNTSxhOMnncv6cTQ6kOGUd9XeiIlvqFmexCFd8Fo+DBz99fNrJte+ItI3ED6orYiuBin
XhlCFxzyOE2ZZe7U+yoowtGdF+enmeStR+k4chM7UFymoo0hdMNxs2F94dOd/IDVp1ukmJmNdZn6
rSJ/Y4b5sZeNp2yWbgLZHN3J1h8TU/tah/XN3DMFjoI0aJeEke95gnTYlOWyi5qOtru+LZd+FW87
wg5NCUhEq19VlCAnoJmmftQYrjUl+2x5sSrjvY9WNp/iKD0CygyqsQYU1YkW9SAOxNrbh7r+EWlP
ihrfOLx63r+c1/EvEPF5a63pCHHVmrHsZCxHa/aKDk/J+tnW7y7AieXwqsGdXq2sA3avWWPQ5qnf
7006VlHxWWn/lJC9Pl9fjfDJ0xSP6VOEN0BQQG3hHJz67KgNTjI2DKuWVOaLNkNVksmO++tGLnkA
I89IUYRo8tmk+zxstLY1KsJ1+03NviTqTZP8vW7iUiwR+lewrMBJUOc7XYdS5wHM0xoT4WMevEzp
bR/szC3Fyku7BaSIy4AWDSz/1Vepe4TTJoOIpZVL9QeQfusx68AsNwLjGfNPRJK3dlY3adNWJaoF
UepX37K0cCWmGigFvPPAldFuamr5GOTZXVbVLgPrMit6LBR94zydPzP4CeQmQgiL3so6AWrjMm6N
MUn9UvLnOH+ass4z25sxjdCQ3YKeX3AQ3u9k/0J4jzrwKtvqG4boWImS+vm0uJ35N2wLN7OMDTe8
4CNAlEEH0dMQj8eVjwxSHY1BM7Or9k8561wpPEAhZ1u38DoXl0MtAvQ7HXlzreyVhHZft5PKxdY3
rlqG3rLczcV7odA4CWGOc6vjjmzeajljXcRtYlkEItvEP0JPbpv/sGN8emry9CaZUrfyw2xk5gtz
dFNGwP6Kl+dhiLnQajdtPr779AriAaQqXI1UZ1W8MpNAB/fksBQyR22MoPiHnpYdUdnYOFqXPg1H
V2BTqMwy+OI0TlCSaybgSszXzpFu0r86kOyt90rciC8juqv8V3CU1xi+dKiHIB9ajCAlHdp7J3xS
ooc62+qeXUg4QI+LTrVoEoAgWi0G1OzU5thpUyZwxum+aeLb1Kx3HeD7MryLevsOoOfx+sc6rwq8
IntIjflQnKTVYU2NRc7zYc78RfmQTi7zvioa/4ffevX1uqFL55V4zuMZvN+5umAhV7XEK55tHELw
Xj+ZfuAOcuttPtUvOYVQrga2LWD/687EIDdR78xZ7rdd8rsE0tkuYGTN9v2ZA/f5v2ZWB1Zq5Sma
JWZ5V61xUxTR7ZLN3y092bo+Li2Hq/AVAkU2tHY/GqiBVixMJh/h1rg9oM1DOoaijmL0G0WOCxci
CnxU7UGc4OvroSQ0PGirKWJmuJaYnhJA/zCtrYrXBT8AyEXmCDqBB+w6bk9h4zjjgsO1bexFhuVK
repRD6XTuhEdLhU64JcIyDJqN2LaxumJsuzaznp7yvykv2OYoIuCoZp9rRn2WNGZ+CUPd3P8Mw9/
UG+uFcObu62gfnGtgljNo1Nwm1cZRhI0pTaNWuaX8o1FclkhUBrEXvgfrijE/6DrOORLFKfEh31T
31CU0nAGtAARa8yPJdoClMCkaKNcKhx6lVxCJ9WFEIVYypoo3ZsVQLsuyPxUQ/50OS6Z4jXacxd8
kbbG/lwIStyzkBgZzUydag3E6GpaO0aKIxZwdd0hDxPkRZL8mM/6dFv1pJw5oPeHGMj7+0+1AL+i
0kBlhWx9FQ55b6lqzv98S2du7J/eT4b3N1TA9wIQQuRJyFetyx3aEJRVFEaR33c/K3BPsgH2vL/L
4Qo4m/JVF6IHRRUaKXQ1BZ53dQTQQ2hNaZljf4kqr2BAeIjE3fz87tDOdfWqrAm6gGz31P0QDMrV
1NBjJPaf86XfycZfk3kz/6GbIoC1/9oRi33j5rEVzcuoU7i0jBczsHa99CMpX0DRbASOC55O+KNC
KqIGPrhKYBCmnBoksGIUf5O9TQaziw2ForySunOefl+G6r3T1ckx3lgEpHG6Mr1VtArsVYyMZ+bp
vBDU5IXJia4pZxtru+gQ/1vbmYRelFVJoRQBxd82oLU4yizQ/DH11sZdsmVHPV2R0zOyh52N/Rxp
6FlLGPRHXrvFxLxwY3HH84LT4W/xxl55HoDhIDXsgvZJY0xHR0lvBo0pEtfd+7IRmtqgI2lorz9O
OraGjBJgIurlixn+tdL593ULF+Idy/jXwuqeGMIw7TMFC6nc7jP9B2pgXiNbN5LyAFFsR67pXTd4
aUmk5vQZXt8ca0Za7yRwLkwMUpV/KqCiyXPz5bqJcwfQmDmkANESOAA279QBIFkHk5ITw6XK9soo
dbvu57RV3jzfOGEEJQseZ7jTWa7XWgy5o9Tll1VwyBzjMdE+x6Z+H03TU5R38GOtm+vLOr/SwVJx
QdBq5cgSU0+X1QSS7oDMyX1YMe7ARTR9CO1Pw9aMvS0zq7gdV0EXNUXFDWjus8yI3bilPJDXmds4
f66v6DzasSJRtaU0bkG0XJ1U1ZEyO5HHnC7dUxBXXzpovtXUPi4VwIhoayjZpS8G64rqFNmfoJSd
7l8g9xJVONK/KKEVE/OOlqYvtY6GddP9Bfq5/X47c0RxrqhHk4IJvPZaSxa52m6Sl6r39Sxpdi1g
gh2iBeWN1k9btOkLprjVIbHRaBIjYldvAot+ZzlHyuCncaA/5FP2bUpC9bBYRn+8/tHODjCdDPpY
gu0oUJ3rokQTmKpU18Pg06/YSVa1i7Lb6xbOnqOnFl77KW8u2zzIzLapWAvnSHL7Xu73WGwOS5F2
NzTUE0+SG/WgG62zm9JJ+Xzd/JlXCvPMXwQzQaOJgvOpnwx1EAESVwfksg4hw5gt9VO4a7RHJqdf
N3R20oQhdON4eFPmR0v71FBZJQj/2KyzNe8zFHECZpAmFspXv67buegbb+ysFrR0dapECgvq5C+p
9qCHXzJtgwe4ZWJ1tsogluc40flk2odh+jnaD6X2/foqLvkdihUQBoRAMy54ulsItCUayjKDL8eT
KzMacdKqjQ+yZUJEkDeOh05j0UYaJrrku9o9JcPL9SVc2qU3S1gLsWVdOLexFY5+VtS7Uqm9koZw
YW40Nc/iHG4FnZWwA/7Bgu93ugroemPWdunoF7/pO3iJ8anNj8Owb+KjvoWjubAiGIPkJiBoCJ7r
CG731gh+jRVVzXORfMoYUZF8ur5pF5ZzYmJ1H5VlVVkpqiC+qvxTZr/5LnX51AKU/6CUG9/nwoE8
MSX84833V/sKeC4yn36etSSoPzT7nwkVSWUrd7hsh6ohNb1XncNTO5AqknHQYnZN85zR9gqbBxjq
oLqz7K5v3oVYxor+tbTyaEEVUWYLX+jKxEvRbGVQ8z7VPClgsNLG7l04PUgTMZUQmVox8lE9XVUo
z+psV9nox4APCn1xR14t15dzcePQb31NfyD+ryKZwdjkDqF+ZEblu7wOD2gLuLp5o0/5zXVDl/aN
QgMECUFP4jI4XYtdT8aoZ/0EOr534+k2q77axT/iXaT0G7fdpW1zQA+9aghSBl2ZUpMyHGW9nXzk
7iBSaknk9U3x7uQHtrkgvPIvpUMkXU4XNNq5VUoTC4q09N78LanhLp6/quFeUY7AIN7JDqKW93+c
XVtznLjW/UVUiTu8At3ttt1xfEmc5IXKVQJJSAghBL/+Wz3fwxm3U3ad8zKZqa6JAN32XnvttV6M
drFnV2RdpefOA3HtG6lg6djeu/da6f8SJmAQRFZA37HGL8lEJgScO1njb9fxBsZsMGiFWu741UBl
of0FnbVkfg/s+stUATYBpIFWXghxXSLWECJwQdB5f7vEJ4UyvHnPavgvr/RigPPv/zqAYlUIkswL
1gL3u4X3NeDCFrqA0PgRUV71lX7XqPkvJ/i/h7wMtvwybnwOMGQ44jBKTwyxMfLlt7fTawrMWUAB
DoCA34FtvLIg6KFHU2hEvbe8P7qVVlucIeyedm7OKt43BLssh+cbyT6/M/Dfp+w/A1+se1ClejTS
YncV062YGkh/REt3jsK/jfOXuFM74tNKlT8SnlarK6oiqhb+nmrG6z6Mi9e/2OOtGkxUZNh9NErA
zypOCY8a+DlZPE6Pdgx0tW1508oHyITH/gl9pJOuUJUVZU1EM84HN+6Va48J16gBHoptb8sPU+j/
p2lCdwBQY3AgIIr5cv0VIZ0TEHL9bYcysRe6MgCmBcBImda5r1z7obf7Gd7nb8/SX451MOr/M+zF
sgeysaaSrThtyWNJVSWeadKirPrOof5K/gDH0r/GQSvXy9djULEgJsE4cfm9EAfxMXCH9RO8j8+T
wL46+m1qtIurzUb4s6uXd97zr9v7LOEKxA18pcv4L9Ip7UWGz1t0EIztgt2i/8Cqar8FUx11bh/4
T0F7fPvbvuYAnF/6X4NewAZiXqA0IjAoumvvC7jepuhJ6NU1ugnS9Ia6uog+J7k4Eiw5BvPOTb2D
x70miJ+fABsc+sP5Gce6WP3hVoxLtIXY/KkcDrF9mmO+s+30LRz3CXG7OV+P4zJWNG4Yt9An1zfo
qHcsgPewOnJ6Y7ZveXmaRXst6XsHxPn1X9QWLh7uIqRYTA9nuRgPR7N0n7ayseXHdj7EvmnNCaJF
7CFcj7p9j7N23kmvhoUKx5kRga9z2dswSCXbbTkPC4m8jR5sXAtJTyYov28+3RVF8E5W8E9+9NaI
F7MALwUOU2yMqIf0uG3zFR3rOI2q9DbrD4ydpiTET59jAqlbBG40qAw/uo0cJvNfM7nO3xxFOLz9
ueqXXCxJOPcEStMIjzIfIndKoycdv/O6r7cayHMo0EPXG/8CubyXW31bp7hbdbie5bWeAlNPyOXl
hlbeHTykEJ1+jbT79fZOe32KYaQzAReyaBARupR5KdtxGjKRrbcQeGsR7aBzLuyb6V1K8eul83Kc
i4nkaCnfTJKut/0TyarBHAKwSJ8NuZ9BZH77lV4HBy+HOr/yv+KRkZeKh7JY/wmDYerbZhP8zf+n
QcDCxSGFbDW+HMQ7EdMFg2TJHsKm47rho73buHk+218u//Or/GeUc8T/r1cpNzXqLMAoSf88oKnk
MMBKBeeuiL/BK69Ee2Ts03fe7HUWgeYOyMOikoOqM4TCX44Jq6DVRTBUuc35vi9/Lv0htx80jFxk
/M7N8peJQmsyesfB2zwrQ17cbDYs1pJPfLuFpg9eZr6DmMbWjbu3l8Mrk1FY8qF6CHU8bNwzY+Pi
op61tX7Z+u02V3fqwdzqlldSA8+EmsGdLyoLYxeB/3p72NcLHqPCgRjFX0CpkDl7+RkzqbZFp3i5
KUEDuboZ0Hzm6zR+ogBybXf19mh/uTBfDnfxkmjZAvxkMdzG9y07JUZUi3lyy3X7wNHAmwe7JN4F
yXq1Mo+k48fbw79eMy9Gv2zZtSPKpQpSm7cD9O8T8mXMntcvqLHWy/LnfxkJRZIEVDbkuBf7DoZ6
AidJsIJd9tgHn0j7jZk/cfsb6drbA/39i4IUA4pAihm8rJUVpZvRX8U2sCHyZuw7GMB0Fc7mAFnH
5PYo0+kWwj4gCIbBvf7mQDt6+wle3wb4qGf9ILACAeheHjGRJJaUFFO6QlU+q+boEG77JEFhSNRj
fh09vD3cX9Kdl+NdHDaRnK00BfbJSk7B9jh9h83Ol5g0WVegNePo0Uz89ojnuXp5umFAJMPQVT97
oly2pecreIicYNXYDS2pUBicNlOhwMbeFa1/fdK8HCl6uRmjMrNhqjBSQg4JUIRMbk267Tl5UuLL
0D5plu6MO0SE1lqHRwDs9Tod7fzONjlfcm+9cPzyMcwEizdfqu22bL925Q/u35nCv27Df33Qi0u2
2OLeMjZu4E1L/VC0gMzvorHhCTu8PXOvWwFxpqIKBrGFs+IOUpCXb6KnQaxi2uCpSsUJxt+ytvFU
XAWECKhNbcFJLvNUxRDzq1WmdyJX41GauUfmSuP92w/zt68KJty5wQZkXZzzL5/FEheuYxfBfmX8
mbO74b3KzuuTHH1D8JuDHkiClCC72BcFC9tWR1l7SyVvigB3/cc0+NhzWCRVy39rLA6sC1sdISz0
IABNX4bYJdt4rjhtb9kwVomFydR/vUbOqmsgJEFeAcLnlwqCxaLR9lrg2PIR+rrGD3IX8/sEKhfv
SWVdLsazLOUZ7cwgVQj27GXlN5SZ86OOg9sAOAntfg3aVQJW8KDD12p8Z0H+bTAwnxCJobaH8tRF
0NICxs3U1tOTnY7DR6zAKwnp7gIVC7a9ww2/XA7n9/r3UBdniV2NibTg9BS37bHzBXrXxmA/TgjG
KJVVD7lugt6Xt9f4q8P5/0dFIRgUTUDtl4swgy9cP89BAK6hr2b6lG2HZbmip+7o9R+6heDK/Xp7
yMvr558RoWp41lTDgkkvtviqojafAnzS0B6itBk9qcgX4L5V3j6sx7x7J+H+R5n+34fjP+NhwQNk
wPrHjnu5jRXaUcXG8V23TjwKr87SWlU4UcRMx/gTk49R94m2aOS5QSmlPzc463pyBzewiq2V07+j
7T1G5OUFhUdCnR9gegxkGKfc+Vr5V/itEizgeUnoiQ4HOd9N7N63H1GbeGdyLw+wf4YB7fIMpqPf
4NKHDCXdbsAhg8VbuK9tZ44U3kFvT+Y/pfSLr4tYHuQsZCzors8uVq0YinHOwhkZs/nsim9IByHq
3dj1p/lajJ/WqUkZxDN3gfk13XIwjceqk5/Sd1V//7J5XjzGxQ1YlB3UWCLHTqJtqxIt1WV8nwQN
n69jfujf47u/Cv3xZaFMArJGgpMoTi6xqwW2uDC7WLpT6R8jeMfGHxZq6hy1WHbF7xDWnNL3JIpe
ie2cx0QJBhx7NMSBh3zxiqFHA7sv1+4kp9t8P3pV5XuTX/ew472HEmBc7pOxydon0f2ie1lB15S0
jSreWVOvwtfLx7iIBQIhQXvOtu4U0+8L+qNhxYFa/Z2EgMqXxd/M+inSjR52WTLXQfr89nL7y9mB
LoBzxQHElXMfzcuN49GJxzWaWk48ey5YXrUp3Abbin9TeV91YbsboFzw9pCXIR7ufkhCIZNEczv0
uy4bQjaNltgZmPnJ6acOPtjaADO8enuMVxv1PMZZYh2Vm7Ns8MVrCcYc+oidP825rha06fD+vbTx
1ZfDEFCjOGsEnX01LptBCkMit6x0Pa2HbXpKg4b89MNUTfDFzI/l8F5u/M5wlwK2jmVdXy4Yzpoj
9OJgA7r+mX8HP7N5p2Q1sDo6brvpJrkT3X2gK9IMX94tx78+m16+82XdciqKLkRhdD0p/ZEA4d7n
VcQr+B2WDLpMT+xX0N4ocLqm4IYCO0J6ibawWb9zr7/euOiRAyvgbHSOkOWVI0HrXLlCrlKcZAR0
5ThNnyY1NOO3bngOYVc4oShIbilUGdbT0qLfCCWOqbJThQpNCbHPt5faX54G3VOQIUNEC+VtNMi/
3EKIKYYpHBhY24MCwK1GesLy5k2rISVeRq3dRSkdD+Hq7c6azf5Mhqg8DqWSH/jZIFmsA9sPRdSh
s3iVh2VS8J3LM7rbOkLe2Rev9x6eNUFX4DlEhpvDxVnjo2TLVdRPJ62+zvHUOPnY+/eaQqGLfz46
X1xi5/Ae0jMQQUBGjul6+U28itQYm8A/xXnOkkoAUNyque2i+2Sm4XeauP7nxrwgNfoc3KkNAvt7
XYtMHKxMII2+rHK4NQu6/5vOyPCbgXv9h3UNuj9K8CytUKQvr7cY3rB7oX0HqWXV3m2LzT+bYQG9
jy8pjypnHIyZnAkcvYqR0xwWFKb9IYT67BObYxhU9RnzcTW2AihMSvh8WDdMcQUVviA8itShqcIt
xdAI9GOhL3pJ7K8R0pCfjRpZfNRDEM91aF0Hk8NcbJ/JOE0Tr/NRqlXfpnryI62GLiT9HwZpCooK
ctGWuat8Py3bHqbDkEzrYJO27jtewD+gQg94/2OdAwgt8xjqwE2fug21w24N0NhILRTXqhXamwZx
FE+mKswYGqnE1PXph0QVSh6nckA9N9Sd5lUbz/PSZKnYWvC+emDF3E0xga0wDrY6HnkhD9GWzd0V
HgWAUAAHw1+WInYHQJ8oUaftFKIyQoAooqlgSCvXZ/ZZFa3vG57aLrtJoK0D+eQpZEcG79uHUXAD
O16V6lsmMusacMqney8Jfd56aX+AkxYRMJNMeop6XlpAXFvxCKuKcjz0kMGFF/Wa2KWBh27apIo7
XlM99dPB64LTup8X89uH6HltoAVkRFMUZMRxGK99v1+7mENeHO3kR21l9HtMyzY4DCClXKf9EPBd
pwq/wQHuPN0+nnN4PgtpWT3NgaUHKDfJpzYnqIJG0N2KKpAlTNDYLp9gLhTzJaltORC5OxfETmIq
Cwrojus7NEmJx9SCgFnRpIshrWlAc0XTqzD34K6F/c3GEoN30sweukW3Ya0CEq1X+Vjam8WTNaw9
qqO/eaa64BirViJhMTaa9nDpxqpYFUl/9QquMpVdlCh3URCLuDKexPcmXtq+Zg6s5KvZzDmUOcaJ
hPBw5OynksX8s4zdAiGtYLLjWR8EFVA1FBbNLaHrK59tmC9K7UxqmkWmQ9y+ObkTms1bkyWuRBKY
cPOJc9CGqxGdnmsTyKmLG1Nm1FWLQ4YBDeZwrdfVdXCuPmsrp6jyo9XTrBAQ7uG9WcdBrjAkATRX
dJiNPeQ9FOS9O4j3VvEWzuv1AiPK4JSDeVGcpiCFcVM4dMrsbbolEMDJM/fdQ3ztCRYN2f2Cz3g/
E1sexGAw9tA7/8uBAddXUYfssw5h3YkQBjbWkFDs+k8SitqfaJqxtoo8XFir2VG8v2qxxKrcz9kz
kUuOGQ3z8Xe8smGpehNv17TvsPUtUE5exRZlZhSu7CTqrVXKVsg7SshHg3yLMq9f+Odw5mh/9ys1
P/zg/TEM5IruSpmymyFnZ8GFwtGyBrs8u/Kq9FOFr6gWPMHKsUCIjKq50PmXYARXHpYts3DI4/p2
a7ZWsh0ZzfmKU2kAKhxsSivO5fhJ61TOoDlHAl+LdwGOtDKSv4Rdxg6imDMetNsyUdQ2lWFXB7AV
pXWiSLkCUy/aJ4h6jKRKWtTNQIhNEZTlcBT6lZp2mZphYSVeOoNwXIXG5PBTDmLD2iBkz36YHFYk
1TYpvtUMTuBPQyf9d72MHDQj3ef6SrLzpEKbg3yA86Ke4LIKn/LzIsOBUEbWXAetAaOLDxkOLBuJ
dNht+Ubiq54Y/mP2ukQnHW1JuovDETpFKFNM14SvbXvFEPgt1UJiHtZJsmIi3FIuGUhH/Zo2QPwX
CF8mm9U1aWX8JQutStDZNStXldDHgpSHp5FBS+pUwKx2QETTczofhwyym0yOeXDI50E+Q5Q+MMei
nNRhI37WB5mOKqwwJwHfCyXL4sQY9H7uwfmlURNM8uxDtvXLjZ8pZO7WFdX3yohMnKYNdgyHzQf2
ERY9wQfAyVw8LlEw9bcBmVUI7DqJDyh2UzAjcOp/Qd8ivENj+Hb/mOYcDjcAarvvHjWLxxX2knEV
uSK9n+fcjnUx5OZps4L3Vaw9zBFLncQoOeeSuEOBqGnbiXLe4n1H/SyPSXKmBPuC6uEQdJC2rXq0
iT1BeSQmV2E2B9lhStf2zoe4aeoM1PKwChKZ//AThK3vtnR0tob8Zxw/ktQA7UjidtQnP+nipNGD
gbrhCG3PBv72EYdR22jnJlpSut4EdmGsYSR0WTWt8TDsBmrLEDr/ePo6xPrUdQaAFJ8RDh7txxkm
TU+INJawEjgwthvJxhXjmaRYQV2yVNdhhPS/ZrGZvqJclT9A2Y997eWy9LigQ4hVp2Xnze20tON8
xWXg7znKBv1+7AhQc5GWKqtgZh7sCJkt5KLOgzWGFaBle16kx4havdQxHJbLzxukV4PqbLRJm3Qw
s6uKwG7fKJS6fdXiQ0PkPVjQ7eJ0EIN+mccn5rSM9mxgSYQmeNL6Yzqa0tVA3roOIeq80ketackb
iYbOpXYMIiU4FFQmrunKaX7vuhKrSEuS29pp4qaKnmtoDc7ztD031bABBAss7rotJ/25oBnR4GTC
7XofCgo7rcTqZNgRaugfn3Kvd7JP8zvoCp1TJOh48EYsAfQGpmwZsUE7gNFNi5qgaYJFRbOAwWZA
bE1jjHKY6QhFtyhASOONYfYac0Hugqxf25spnCW7Smf8evBt6bKDC5V9yjv0M9Wu1RPZj5nk4w3t
uuAmaKn+NfSpeFhTt/rGMgHENqN67tCRbpcCWbhKpmMJBSq0w0B+HNw7OuQlVqQHVKDiyIV76kN3
LxLr6KOK+Wjgzzkx+pRaG32SVhVlBYv6cLrJbLQ63OYr1NBAjBhJ93lAF4WqlqQFTIXIA8cNBGvX
pUlg7Nejd3aztiJWz89qCcmfzQk91Cvq9MsV6kEdrRBPl+G+taNArIcYFEA6jI4h+w53ObefedhB
eY8M5Q5OrIWGro5d0isaRSN92IYyYk2hoZHQDHwOxWPrIZHQkLXtP1kCscOGklYkt7nLt77ZplnT
w8aMSo9QBRvKI/IMpFwhyJDD94CWOX1ssYdkFQQg9TXLXCwEERZH/IRoociX9VFxKDd+GPBUqnG5
j58tVse3qM1CvW83/GNhlsp71SHHAmvYki9xGHhWxyj/P0wB3X6mlhRsF7aFvJdAHq+VK5BCuE7w
RwqfjvFoZkkeQKYHvnq+dBFWwkzgF9JX9m1mfF0fZMsLCs9sOiJ8QIMb2xM2bLpmc8i6OtWK9tBq
cyOrFCKGU0mJ/5kIVxTVgm6hsuG2a6ddkBnMocElFlcwk0nwa0TlL6i0gs4GXw/zRwrVfhpzF067
EUejgKV8WtgqLkBVAUxoaLdrZR6zykGZ/TZaByf3OMjQu9/1Of3Qd9GEwIWM0UfcIZmoeLEOX9WK
MKeC1TiSirVbsI8837a1khRfuSqWjpXIP4Rbf4c27+9D3m7guVj5E+YKut2Nk8PB2PUjAwccmO5z
NKQZoo4AgrKoO8frqewmhtyFxJvcRT1uA20ZzNR9Lj9rH7YHPkTiVMJT6sA3UjzTAC30LhjcPTGk
bWuRtGGyi50Jv5WMACeA9U+P6bBF0pA+TfhVEbMcE6rmjB1ySkYL67DZD9fRTLTbdenSkgqNReC3
AkKHW/WUWLN8wCdC/N0VBjCUKE0grstRB9c0Rb66Sz0fP7fRDNCIFQjzK/RQlykUYfziq8lGhYcK
NC/zHTcKpOpllC5CMNImXZNCM1g1SGa2AaH7BjwTABQ4J9CL0awO+rwcf69Ljm8eT5DIqk3fyf7g
oGpjcWzh+jkh/VLmYPpUHlNqOn6FHoskaiJi9HSfT+MmsTFxZwk0KARgDIOi5/ZTLmJRQ2G9v1Mu
AZZA6DnSiGKBGI14CPjXuQFgBne1wncV7s7syzwM6XNseyQcOlmgMh8U/cirwbrlQzAb6HouGWQv
gZmh0oUKtPOmXhUtRKWo3nYpTuqwjgwA+yqD5QCp+TJC4ApKRPMNTUGSk6nEW5XJom6jGZ0WiKzC
4nrsZt/VZTYJU21FoLeKk9IDg+7yLzTqoF43wVTQo7dtlWGdJkN552OV6EqMNIPN2Jzy7Kyny3ld
iC4CNT+Z158tzQWpIKwk+obZzCmw9vRwD5OF4BdB5wUQndLJFd3BRgz1nBVDiUUpBlWXXccefWqS
+wm+LcUumUw+VWNAPYyOJKxW4fkEk4Y1AbBYgWcHPHG0HSLRZaLLHwOoE+zTxCU3I37bauJScQeK
DtJ2GXP520UL/xByRoddoQ22ZJ8NRVcLRE20Fh2P84ZGeYqqfj/gmdLErR8JYb3ZkwgHDU6UMX/C
ymOPDhKwqsJvNGjCUigG2Cwyd94raiDvxUbfeGjAIvVP1PJRUijY7ejIO6RQruiv4y3isA/LNIyG
s2UePswZUEQa9nBpQeC2UaSx3qUVg1ckNBhQlX+2segfYJmWAf6B0skTUZyoA7qwsqhimoxrFWE3
wDkjgQZyJSPNf/fShATdZhTHIHMFrOHLbGM/IX22PdhuSdYmbgFx4H/p+xt8WQPpmTBTH6CSEVh8
9Tx4XCO01oYqVmRHTJ+BFRbyOGsi6CrQKnQUdu9t4WXDaY8Wtxbd5llTILP7Wog2Ibulz+Sd7DYP
afBAsK8rstWiyubUptUI9TtbCSYKqGVOA0iksHSAsKoJuvJhgQGJOiQdZ6IBOQONdMucdjvIAYbu
SgLwR+HeKBFWkAalX8MkccM1kgkVIiScAdx1RYB0dYBvboQ8TIxqB9luGu5oDD8HvfRrvlsWwX6O
wsmPCugnu4pGHo9Xo5xG/ahLKnBZz2RS9eIGFKHEKCV9UuFgOjRvbDZpCgXL7KMNpfniuSpwM05p
+ZlKqbf6fIXmVbIRjTSYaKQsFI6W4dUm/MgPqk1tvA8Z4t2i86GAh5ubYZYEWDutpyAM7zLa4+T2
A5nuTBQqBNc8iLDvJe7YqlVBxG6VCc18k5oZCSOMLAAOJywtEesnCb1qV3jtgp0dzueTMgKnT7Nk
QBBrZayrDEsQwK7vW3yuKIHVJZwXk6I2HfKABuDoZ/x1/gDaCRAnRtP5eSuU8rUdjUIyFgDav5MB
gaGug5Mv7nLPNn0dpyGsP5LRmqKB9ixY1x1WQlSHMA0Iq4mD9lDleT9BXw3p84gTaoJPbtZHLWkU
WcSHuJSlrpAc4bTbyJDEUF6nSV/HOY3Wik9U5btWbfD6sHIYQYls1znE0dfFuyXsOTxxFoVYcphj
pL5r3AYj7AIyINYJXVFfKpCe/CabCr5uY2rDfYbo2uLSPOuXt1jrIFdmsy3vIDRRtoCWeX6nIXVe
Aib04YDoEi7pCAkZSOTK0Ki4EnEqv5XhuH2OgmgFocQF/k8EiX/kMvEc8iZJfFEX7do+lGOAFb9E
HPdfHlNc4zMKX89BXzjkF5DtSKsSkNWInTyse13giEbyPp9PvQ1suD3yad3VmUim7DSjfaQ9zKvI
RRVEHc7YmWNGdwL6jqhprfk81UvvSVH3LSjbNfOZ/RpPg1c71lOTwE4eVIyKLfP2vVjm+Newxhng
myGNHt24TkvFJsRGdT4k2MwQuVVQec8Uxx1axvKn49CpgBgRInyAg0biAJ/o2fPbqHmoYaQw3Cyi
FDjHlg7JUwuJpgB5lzubnEZc3bXLWmy7gnhNG9HLGCqFHibANcdx8FtoXpLKJUSdlBliQIOdmp6j
MBXxYSCbPRXFqLpmVcBpqo5NZDiVnGfsKsvdFO6jdYmjfR84FH4YlwM2GRR53B6VhQX08TS2oHJH
htAmcGHcXzmc7R/LtBdBE3UZACZASXlXj1uqurt0DfruZol7WEpMYQjSu1mUjiq+Fl1Sr+Nsf8bM
hrpJAa1A4ipSdql1KLti58Yk+gE9yBxzs/HR1R2inWi3wVLP1M5Ey3PhcvdBrsrhFoi0mqEnPZpv
wRyUiF7huzc3bhApAgDWC9xuoc6+LOkZgvQgGRxVGajlqBVhY62hw692wTCnVyXQnLWRYOWE1QA5
7qt8RgKyK0shu8OwSllU545InKU0KD6MNoDnxcgQVanKeRwNTQ7CD8iDKy7sYAU+M1MjHkbJBSDj
RWX5obdQSEdj5oxapVsLD61lDrmePQOzSgHUTIq2DiUlAJelU8u+HA2Q4RF5GWsEhRsjH9OAN+BJ
SGB6hiU3UzLm5orCBhbS5dxji6GJuWibDYAmAzIsja3D0edjMw+R/9ZjlanaCcER9GrIY4e6ZPDz
cFF/HcyZDECUDmKAMPiI/HriuAERZiX6RjkOKMcDLP2QkGQxdYms7crASmZquPIEQqVcqlvLZoJH
SGdUDkHQRkfFprqfBStwBtKVfAaow9cmVGuMgGkADRGhzKggtQMCoK0juFOOQIps8Sfsygx9+spN
5BBp2PlW/cqIa8BfJ8MVAhGpaugbYj9huhAVrAnLDznaz9iXOTbtd0RkK6tZ7ztI3+tRR9OVgp9d
B2CXyOC6D4dx2W8Of1Qo8KAIVcTziLZ5XBPluUWhACy0zmvexEjVzB6WqtkjH0N+vVABj8wULh2p
qGewNj9T57m+D4SjIamWjXQRnFBLCKp5Dm7Q6P26opI0tzf9BlSlBr4SpxURym2N4a3XTQ6I+Mva
eURISvXLA81k+yVlW/pzbPtt+AK7rdl/nHCFpE8RLu31uLVo7P6Ip/Ss2ciU4mprSx3dkLSN2m+L
MhsmbBj1bagX6eqhFFTV2F8ObU9xPvKG+ph+NSQssBiSoXgalwJMrJY4ieCE+HZ4XDVfcKxJOQFj
jaaVFkstrJL8oIvprCgKi7FE3S2Jn9SRRlaFEBmFoenwCL3YEHOhXQbLlL7vgwauchlm2qjuQQjV
JYjzwtb9gqirLQCQo1iANB/1XNhVm3iAwUXLIBG3h7tAUNa49xYw92cHR6Rr2wd5hAN7YEETIFpd
rp3dwk9Ax+1pzJHAHTiiCLajxvXpCdI95gcVhVnBFh4S+yEWBCTzmK0SCDayRaTepSryesLfJI+S
Ozde2cx70cxT7t21Q7UKx3QQig6RWzif5GRW/XlaM9EBeVAZa84IfNLkk06uhJ+JvIJtJAuCKi28
bQ8gBvFwN/ZtEaLJN5fsWvMN0zW7gHxFrJv1kPTl8JJMCpmiHoQ+1/MzJZiuRRO0L0i14PFmmeU3
AOymaYfINIW39jCDkZ+EBmyIAJ6sUc2ty/SDQY4kdl2Bc7SJKW/HfdqHtD2Aehd/SnJEKfhsRRc0
nYV0HEPbKGLIWbet223gXNhDuDjRH205JcOND2HJCgeCHJaxGbeye142HInHvkV40wLjW6EuUOGa
sOnvGCqW6w3ZwuxoaWIz6Eqdm6gBAH2RwaTXX52lefsTSJ3P73G9xkhC1uFMoDESQRILx+stUSpH
7aoTiGIHIDUI7VlwNSWJAtBlmIJtRgtoC1UBcGpWD3DMoHH6CieVIfVWDmr9Y5za5E2QMrnsmc6H
u6kLR9BIgi1GlGambb7VzESi7kY9bA8cccjnoEeAV69ZJp5Ax0App+aBWoPrsitd8axFtB3EuCGW
2NDLJI4QZAacqQsidUMnOG0cMrmo9K5cwg6tfJpPP8IuhkcUTJIEr3SYkOyqmIW9y6GGmVXrZMMd
TJ+2UwuTmggyzwj5drGS241XxGQVbUuweJLB9L8ixkl+cmqcCbAoAGEIUjOf1ThwJnYdx86Yh1RF
HnUOJQnbdz1HsEu5TABJ+0IC4bQFQyoSaYQFg9yO0Vj0Twx1MxBKgwwsJVgM2IcRGiIPDtF1d0RN
H/DCgLsxq7RWyIhYS6LP+JjFR2QY/sTtkn1z5f9xdB5LsuJYGH4iIvBmC6Qr7+tWbRR1TeMFCCPB
08+XsxwT3VmZIJ3zW36stPfL9RRVu6CXJeymrz1IZpqSAsLvj+UYegVPQTS66IGrGYBUq/DZAcfs
wAvCaEvFOMYmBQTY+tTRofXWALlbadEbQh5qKbgLNKi/SZNhizpA6cpXfBoKLLKIO5q3aHS3Q8Rp
/aa3Qf4o4Lunep2Zw8gJ6TN/34NL1YI9HYaNTS9zmpnPVPmtGvPOX+3/ZOd4c+oPo/OrLa3+h/JE
a0mH1XQvPgOWny8s3eYwuUo9a8wbIsUJvH8uLa1s8xDL4LCX22iy/jpgwl+EzUcZ7izlXVhC9YRu
KT6adgoQIFyB+pnF+2DQIlTMsmOt89Kslc7Xpg0T3gdfvSZw0GBUc7WF2QSQIrOpHJJfW4kS6dIy
/D/saHhfi2qFwxPOSM+v0Ov22FoKCNrZyvWnEBHjflm10qQOyNnNJOsmPGpH1hcx6Q1KDU4IAwNQ
Jr8jizzPKAlDZyiggIGm7sKnDQzgg8vB+4OqBGaISvEejo1o9zer5nZnY1qGD48vkmaijjs9tVRn
bUDulfsTLlP8MLXjAIPhjGOTWfG8coh5rvqYE1s8Oz6OgHjek7ctFo0NtbNuVupUCqC/XVoQO1M5
6hnFcEAWWsN9DYRXBJ+Lq8vqNEamPJX0zlWpgoe6M5qoytRqturGM8kMO9P79aqykAnwYhKfmNYd
duZvEcGBpICf3Tt1NBIgDNDwBXOC1AdML1NCR9Nm40R0ysnLgpYhmh1iFfzS5ebdRLj06nQ01fqn
tOXsEyS0ANQ6gR71mRly9QHpobIzxPgdpNngm/o4TMJ+GsVIt6w24FxZ3Bt+38W3adVVQw9EMVfI
bY12qSHY1ta8N6uo/9NDMsqskHMEi1TP4Zu0ZO/dTZ3Xf8D27zJNNDtwJqc27k/81e5DUfrVnk66
Sk61x8QAByHm49RV1Ysad5rSxmbmofKrjRW4G6v2+pJv/XkY6xZqYxPNazlOe0enMmW7h2DB0pbZ
3hb/2WsPLfXSCf2CQKB56viYj0sRaJ6I6cpqsBTPv3pr7u8ABoq/21pOrI5MbT90Ae33XeMC4cRb
eNM5V+3rOifBq1eWgZ1asg3/k2Z3k8NaL6F8NR5UG8/gNlyWmcdK2b77yW5xhczXCEXTWsj+dlxK
cjr22J2Yh2z3UrabiA6TF2zonsKm/ElaMz83A7hCOrMtb0fwSSMycjHNj+XTqXikTmv4hUqCqScu
girMGSutAHnAMt1od8MFTffQOgJDVuN4abpND8eakfc1Kr19/CpLlCDosIOeiBXPQiyXdZE1Hi2y
RsfbZUpgmkNvuz5l9bju51C7pX+Gr3BL6HLiby/LsNIubELjeadytnb3XLdJ91nzqvkgtSrwfoPF
zs57G2lPfTFbFqgrNF4r+G+vPLpW3TsZB7fzBQAvw9Nspso+tD2FVilrQ0iTFWlNaCq6CHXVsjgY
Q5AMzsGTjS6AcbASw3gT7EyyuQsj/BVKqPFccEbZB9k2PpIJ6H2kl2wf1Zm9TOgsNlokx32fMbb5
DfDUKamddkS6vY2AFJHu/8UJBBTIWz1/RCxlMU97yBe5IpNrMl6I+U8bx12HmHJHDp0s2nLoTyxt
dfS6BRA87epRvssCkuZPzP8c3Q6VbVWZGryEixMFwQIdUXRevqtqsAiUhvqIckXcFlaKTfjJ7SCm
+r1dwM85T0T0FGyh/98ybrY4zLEzOGmxVdF3LJ0JLMJebNhgmPhjGNSWPtcl8mF0jyykiJlscgu2
yV8bKNO5BzKIy8aaDoE2HLLGAp48UswQTgceO1ABuGp/TtECSaIiV4sXVRLY++T1TVU9TkEPNhqC
nqCE8FHX3DC3+gvEaU8qy1r5KIgEV26XtSRbysxT7sbkOsbBq+0k+wppvLFKBtPYwNt30ahZ9pIS
KM2zm/aIDKb1081HcgTrGUmouiV23hvXufIcLa6vi9m0iNI+XkOHczsJ5qwtE5afhYk+Tq0IiFQn
cLwZcHz8m/fYIBoZlhlG0swTnRM4L7Z3t1Hc+HGnZ+uAdGqob1Rl1zyYewkttiKjCA9ryNaacaBG
yxG6b/NyUjkqvqCt7vq86VzPPBZ6cmB4FfzcfrDcqd4Py0Am6ZNRRVgc5wkG6inw0OOVnKdrtDxp
0DSd0/e6lzf9sHbNowrt0j6tfuvqS6I0cH031bb1hKTKlOcqbJOIddPIe1p+i5kh3ErW+h0Ar6Eu
1h5U/+KpjQwrGB9/qN4cETTJJe4jSJeltYKAbxiY+ZOucGc8SacDo092W795rGfXlku1XfMSyqnN
zZbo7ZSIPgK/q62Wv94azF+0YsBhtldH6zEpx8o6gVZ6/bFpdurQxAbZ2vub/r161rIcHUvIPpd9
vJnM2pUoM+33CPQ2PhcEC9vdU1euS0HmpJ1wP0ktzC3Cu7nL0OiBF5UErwCsA0GBXHZaJtlCSwRJ
Q41P5FTbuRWZLPMOIhvPahheiq4Eqeei1fvBaQJ0xmOVXIVFtg5pcBvj+Ystp3iOTHEt/IgqkpMn
dAwjyAfezMPcyPVewfPvx84aiwIPE4PFr3qNZp361RCLIz8yQjjZwv6mHZLmOR/00CeoKtw9AfqQ
YqRzsKya1Cf4tD5U1HHHfEjPICpTY29+tUgViWNT7rR+7PyV/fMkUOYdlqDzypd1gT3/VcRW4yNC
E0R7BE7fMnMT0rg+KhTC96PVVfOn4xKjmvfI8njbVi7fjBpy/P6FM5E+MBRjxVchtqGuXrsOhobe
VEu3wMCQu4Ba5S7uN9n70EWE5pcpPEYoL2gljX8jp8DaDwDWlTkOS4KXZB0S4xyZUOPwAIgj17Tk
JxeXrSrUowWJ1Z8pmbbr1yUBzPqw46F0byRXT/l3kVE83zobjiBi4ezAnDfdhHdOH83libq4bs9k
uTkY9EOEKPfCtNiPUFXinlz2HXSutOKdfRtSoXqn196b7lwEasnDnFjx8uUPXs3T5RfavdmZc8Ic
tk+R/skf2+X7rGvoSAQjCw7J1uHWakQU39HaFSWnxcAvntt2Thqw0pBpLpsn3p8TTPC0pITy+s6R
zDD61EfSOBOesjlCkBFMfnlDbQ1PpUZkZU5jb4fynzPaNOXuwkPoNg9J0sGJTb2x3mO/6YJDvVii
PqHSME1uBaszPHIqt09D53AN9k406KeWPy85S2Va8SEXy6wvNskvfHSuK3HfaMF4a7q1+ONYWJ7u
rklvQPRg1NYt7CEpOy14r86JR3bqv9qELpFCU08xS2F6H/YUHF5caC7iBmum3cBIcXCb9rAb3TpH
m7N5frOgdOYrbQPfx7wZo0kEpBblZSnc4g9IhKYtE9GNt+VSbYIMTzi89rLABMAmJx2RhpZMLH0M
7IDgl82t4+ImtPrZPQW7s79FZOfuZ2ur3ZI4N/jvdFK++NOEtEMfFgxdLSwJ13afgsUA7CJ5Ydlg
P6Z9FGB+WHKYcbTf1jqHXB8JlzXiNOVepSRTNJ+tfrHULa85QoZ47/zmt2zZxyhBJ6L8oJPVDXN/
pc35bXTcIcTIa2R9G/bRekthCivgNlu4Pmd/Jyp7NbUDeN35VnW0tgbBiBf0vp+5U4Dil1uSa9Ue
NtYCJZilR2pV41OP9tikHUOPSu01nq28k5KckkXQOgblb0XQGAi0/JQbCAlkLcew/mr62f6W/riO
YA4KHR66i0SlSkfRFwyxH52CuHde2Y8Chuux9jn66mmsHiBNOn0yEqrnUkvv+i7PtuHdrzsTQluF
hmta+eGYjY1Swa212/bM4oaD7MYqLJeHYA8At92gqfeUZij2K7W43oZuRTrxRaKA387W3tdQsl3B
QGb5gXedICZ20WtCRpJLgWyCNbCNh4u77GRkUww0/df17v5fEdZ1eOjgVp73PgStSRZpjwdGmf2D
kyN89Ef20GcvgQw9jWIy79oq8c4lvZxeAPSHxyQeKwpk12l7rXBm6lM1SrUfW5b7HTXh6P2TPE1B
CszDZFM53uZDmdKtjEua3phcJPH8X2BNm38uwsXhjw8i0YAOEfbIOhVYP5Aoc4Xqbghfpg2mLSPg
V1E1LWcUZaqw13vDVbtdfCYU5+xsSULvzLxtlH+Yufy0q8T9YjsbHlZiP1W66MRushW1sXNW0G4E
lfn1gHA87FRmb0FT5PCu1OUMUT3e985WmCwmGpK6aoiD9wghYH+ONjRCvxVw94I0kIKNHP14V90A
U/gj+QTdaqeL6WNUZQXP/AHNGKVvbBA8cA2lOKALU2j+RWu7j5hfpsE6zsWKqsKUk7NTj73bdytv
T5PTKqkZYa/Zr2kSeAyvaqrcEzENCdIAGXfuQXpga/mCZJd7xve2ihKtnrDPym9meZJ9NZc5ryuW
uIhWeSCduLQvuxdb3JuR1644IalPt+1rHa8ailZwF3BpoTAwJY2qS03E4+oydPCCTXI4zLaLHNGE
ELisWFf9YOiSU5zpHt0SrIJ2NuK2qIOjr2Zj4WE2ss156ur1oUQpLoHimCBSt60xmSqgZX1gNK7P
Fpm6wz0UevKWwP+3h8hfLHTyUxcG2WK1u3epkaOaG5gD3gZrR1Z96GjvLeAfR4mOtQYWysKqGDuG
+Mi8xyH7UQbK6RQnHbZw+M2UqOqgws53MntfbVi+bhlfVG0zaAQRCXw6DAYktdsqwrO7xHxmRV6w
Nzfxv6CvrVckOdHTKhRag4HsbO+GDwP+ZWq3bbMh1Ctq8zHGSs0asP2ZyfqXv4wa7CGN5OZOaRPW
RfAEWeGVfV51FunyOcH1jntp4eh47CCXHVT4aI0Pyp6C/b2MgW9TEKiK7u7Z88qs8YelPU7hHjw4
/DpJ1geqGu+uWpofIPGOmrR9rKbMk33xImrFRN/xZN1AlPDsewE75ZFKnum1JGPOT4MNMvE0z4UF
2jnZ4hfn/R4fGUF3kXdiAJpTE294FpGPa9/LyNvO3j4VaG23WTJqVzPwMn95Y/2Kol2xeTYVXpZV
e774nmGCztfcrwChBo/wdgrsbkLjrxrzalk+ndVrDOTxLWdPsa8MI/5+0kYsh8AkTmKgjGZ77sQm
0XiFisiwaMBXcqSMRZmbjiPuDR4m/qMC1I2XNp6W7xENRZmPgc/b5aIv1udKRR2Wwmja1ueelD1z
55bbVH5Gvi71ke+WKGoGQetjncYoPNQF53A2tnNgbnRfCBWh7fC9O42bY0WMpTz8XRU9zykowr4e
o0Yk4XGtmv4KyzTJdzQ48W+5uGZABSy9N6tT0y9/tGw8ShBT9UGGYtmypdrj52loau5bThp1bMPa
sfBZFkPJlOyRdQlr1HjiAUFmNeXzGq/kItRLML7CpoRtHvUMolmkQ9KU7GEA0aby0f5e/LV8qqfS
o+rX24Aa25Z17cFN9kHlQ1EZ1DDaGlWeyDl286vTYwTBMOrD1dIdM/Qh4k1rAWuqyqoquBI4yA5s
xt1tF80xl5pfgEIzV2HAAE5uPynBmf8yPzfmvm8UmE2k1yU+WMrty0vFr/BvDoam+fZt7CBgUpw8
+bpo0ApPKa7QZLB2k09BUc6HsJyK5ocfkJLYig11yQ2WUaJRuI27PPT85mfgeny0tW2+0eA2QRbv
Afql0VmDKdsnO/xZjDcGx5mTs2IxDEfr3WmuNjGoZ25p2Ytk++3hYXhsBrRmv5WqjXWZUEXbOXq9
arytV46Z172AysyqsAZVgOUFDz5gounaC2iymP4yBvn2cY5D4940xsjh0XKU4lwzu/ZSAvvhRwKl
PAelgyMa73begknkCASxeFKRtvovwWB861LXHALnnXuBvLRCV2jxBnctT2qfdHMs/Wlsz8FUdNHN
yhVtXcCIIUCdfoSHp4F2dnJux9I+Fm4AP16wjIF5xMX8Uk0J27od+OOHLodwS4cwhvF10Ey9hslc
Uf7A+E18iIsNFGlFCR06d/HI4b6Hw8OwWWjJQ7in9YgE2+FTiw1ZPMFpBoHd7nFoQIav8jQqq/fv
eByj4mBm9viscADCU+JuLf/EObgvWecUlDwmtoOKb0YVxtfbDEtWUM/9jdd4fG3VrJbnZGo9/9Br
W/wOJxQnVRu0ItdSlH8L4wsvLWavqu5NtFkAMliyyjuXvJzfIBvJ77WPWIEbYwfxS8u2T82ERNHW
nBroMiTGMIXLq8D/hBSj7CbGzyAwvIt7JOzjVM1bedEB8l/OKbvUua28cTtSMBaLO9sWLjeXjt3h
iUS7ssoXRaMiJEIYTfG3b7Er8JC226emAdE5OY5C8B6LIXHu1nCH/TFy37x74SOAOTqRuzNoOARn
R8NBYrIYFxQ+LQI3UDBphvIUVFswIGjonQE8gDDmJWMS3Pg3WYiMZZf41r3jAMsWvL1OQAsPRPTw
1kE5ymMHILBn4yRczoaka/5WPG/oKeFOI9YfZ17o0pGNxT13jX6s7Vp7P1HjEeJbJJ7GvRaAreSg
teUO/swspvWqfg/wYP+SzZdhwyWORM0ym6T2Z7DiFhhj2NRbU5OGwxBuuVZ/O9tNwxHVFsOnwvQG
ebTa/dc+mPVN2dvivSSmIICyHxb5y1Xd4mdrN2s7DaR0wl/koA0oRyvUvKlbmo4HcNcjUGLNMOVm
2gRbfPRijON4daK9P5ptMreuT4p8ikxtLx81SJXDylyB0Czk8fR//GEHOJ7jfqboDPeG1x0mHe8f
W5nETx1mJcW87NbRvQ1c2d0IX8zFHb3EdXxAxVU1976tZPFs6K7yFONTUnUoGRivNgSUvYmfNyTO
6zvEuPM12TBEBzzvVnsoZ7QuHNNlxEULvqDTQi47+LgTlG8kjTTreXVQWUPzGNM9esK9+m3w3GkW
QHLoDqK1uDVEW9Z/INZt4D1EA0vyFCp7IIchJq8l40nkfkFeHX/NU929NREcD06argOWZX91jlOT
hDxNopwpp8KSegf1y/Y69X73gP75auQ1dPfSuroFXyqy9+4J/pPpyRA5VOSRM3Xf4FYetxhcJNqf
JehxTjgA72tY0ywc7FWIZ0JeBc525ej4Dj0CVFu7RPRihSxhbVY0VZNwLw9w/yLgf/0P+LcoLiEo
Un+sQqRKTB0I7TnFZmfMMX463b1w2tI5VEy8iGDidkUU2dpepx8LJsbqoqN6X062LdV3DXvt5OHu
bSt7v0MBV1SX4z8TmPC7tMeBY0I6dVavcfPUCx3/crCCfEdWrRAiFg7mQieKpyCXS489VDl98630
Yjm31OXgk0DKXq0Ht0imS6PnIE4FWrngzpt1tfyqVbCIlFc4clLkm0LlEU2sfb74FurfIfHITatl
68GFjyb+ZKymliLElFCmWCHwpaH4Rw+ZiM3wC0WLMFfPBh1KfPXMW2szB2OG/3m2GdIDteXD1Dn6
a5k84MG2601xjv3BxzOaXJ13kEkM9JkFhVTif9zwl7mIuJ8DtXr3oBXzAsbazn+kiSP8NgFIKHAT
Npr9H/OS+TCQbcuxGAbG0WMRoZ+VxC23OnfDsiVAhf2O5dtvzJLFlSC9bxp76eaiVNgspF92r30S
lgPSkS5U2bzWo33ondXq0WsI+Yxvk4ctcVf7hkFdxLlN/eUrOXS+dbu7naPy2ixie5jCsmP2VUPi
5wkgf8EIFnJW8VIg7lDKmT9JP53CbIlg/ATRDisMXWw+RbWU+nM3O2C0csNqQdp1fUx10fj/gGv4
HWr8l+JsL8vI7M1rza9kds/NIA8Dfkl/JQPRR5mVR6NvxanRV4BD7NdRaSw8nLpTAquJoL6yb7cq
EV3qdpX/RoHxKLADuQhxwqKYwNMKy1rybV+WN4hfiSanxYMA/l8JkUeu0rczEmRgUb7JR7bz5jGc
BZYikKi+y4J+0csh3mt7TZfp6pIOLBtKt8LuSfdVH7q3YCPL99o4q07NWm/3HUsfFQCNEOYk16tk
ExbafjY2X8rDOsNYXKDV1oH8nUn+QTw/sKZTFfvAF1gbUDq0rdAglaeOTtL08Ayr72AwQtaIR6Lf
1dNkLUObF23Pxm8lfIhD4Kv4x/MW7AZAoajQO99dGMULsp8Int7xfPM6dCPqhKu0U1u0iWR2LG3s
u4gEM2DN5DOkvvq3tOue/wyq/Tm3tk3XHCNz1sM6fRSCkTnz9d5jHVhE8zxhYnPSGNUiKC/gXIqc
HHyFSwnN7wDM/IfTl0h3lPRYBvlJjHc0lTBOGnjtxvteJCSNMS0t0X212/NTUVnbU+k60s6hqLvx
FHaJ+Y/OJ2tK62CGPyQIfXmHxxjesSBxTcVe2wRnZ0KFf6tgLv90jcC1sDfeGhzKsGxeSKxaWflH
b3kIBmj6qxyAa9hMY/fqG9W6B+JtUE4Wu6lvBNG6OPKk3VzacAgiln/HE1JyBFdDcs8ZbCH+EoEb
oyVwrGr49tEjEXWBy2eqfyoUkQgWeSK6G8e3Rp2rIEgwjhQkAD7bNnv4kz/KWN1wdq3/EQZATDuL
1lKexi6Qn/S7WAH6rrqf3urB761jJdv4oQKf5G6tbH5Y/hBEdasNNJLuvYcUYah9CD3W1Nm/dfBE
jtidWuPrQydBMj/2LiietIHYo4JutF8aO27VbZ1Q5HaYvcGrHnQ0BepWSO8qzF4Spzy0hukdI1Kz
/8FGDH/EnsNgwxoI8QxRXHzFE7MT/w8R/OdF4Lr8umUfpQ7/GqjdGdHhWe06TjLZuuKRTJhqOawm
mZ61ZRzvEsAWO7+EEt6bP9fTz+47ekSntAyE/7cDKyuChWSOEFB0DQVmS5MQHR1FItwuym7t/RY3
TB8/46/eXj3ZIIgw9Yjt/jqYzTfTEJHjyIGPzQ+3B2yaaevYyutBjQgoK+2Jg2t3XBYIqcQZqmB9
n13pfQK91HWKEorEfhTFcUy7YqG+d6qQEXmv9manmD6qH7Un81fCJMcLaHzsKAbx6V+XCQkacQLH
yZBHm/VTW80ClbdwKh5hfjyfCnLDXoynaKYxxG6xyCUFxxFLfJMnW298SmE7JNMrQETPnbBDES7U
eeKakEMZHn2bOf850TpJniJcQ6j8Il28WKCG66MJdUI4g8dqI0HdLQS3GDrFnBlLIqrpMKnOmT32
yjv7XokSrWGniPINYi/JRr+Y3mQTrPjnFmxCML+ROKy+Z/uXceoHKJsyUl+DsqbptHYtXtZyWdrc
UVUYcnoLOaLOJwKaccv+GogZho+WQw/gWnvd2QHvvdrYVHcAmQgm3h+zd9lau+xxi++WZ02FSnGD
H16gb68aS/9i2uk8gAAtq4cGAc38jzVOJnvaio6UIjDSNuJeL7eHARfBh3ZnxLNyZpZIPdfV4+tG
+hF6vh1NKR83DtoPZtKluoxDs/5tSgxKKYKlkfNhiLyvQFrbQ2NvPIR91Q/NcR2X4d3UpnuNqnYH
ktDj9r1wWf9dkamEV6PU8iTLyhpy6lQ2F3W/jao3ik3wGogNDWGgYu+zLYfrUbBFossw3cmW34NR
Dx0g2sq0GmdyW2YfWVie8DmjdOMs+gjImkBxpariYxZlU7166Lng/zlX29fRNeV708VmQ6s4L0+g
w2rgUdwx0yyFHa9nCCGA+KCYu+BoO9h10wEA8l+0MWfmk7fXD/MmcOjiOJtQvGCNe2vJbBJodF0S
VUiH3zDZUIn5Pe9DjOFSW8hVuRp/bF5vlSMild8R+DvRO3gR1xwzBzkGUttRBkWtP0lU2ny8iHX9
2EmRkDsd25Z9mhkx79FGlJ+okVDUB8NeE89GdMcnFq9VHUnfK8aTQPVUIBSfmvFn5x5nBrMb75U9
My6zzpNo++1qUs9oT0x1g26p4L8OtZGXkMyX/m5vu+U87krxlEApVTy7fogQGmLgc5vQD2XRNK8P
zd7738pFdJpGFBaQT6c0ULeVYOhBUBSimgIant58lvQ/OD26+dQJ5fxHbge9qIaEXiJj4egJOl+L
66+xuBUKe/KL9gWGz94DzCLDAME7Dm7vZVEzbOWR/UdaD5Ha+w8AMqifQmj5yaErHwwzgZ2B08ZM
S1O1qDTyy+oPJ8DipJjCTHK3kVoBYezWyQ14sReckcJ2zYtPKsDKn9mDBqpljhkTk0bfRz7qLI68
QTNljIxUadW0HDhrG0zh++q4fvmDbaUoTzJc6zvkU14Cvki0Dw8t2owBwNKcAVfG8TyVC7EKQY2I
MgvdWkC9+HbkZvsQabwBgUz+XhVW9yssgn3ap1gHDOzjpm6vWPJPRWBFg0Qh8t6bwE3Azo0u48fe
0dP4AluFx6yLr9EGVtU46qH15NwclkgGv+a62OoUo3P9KGCemOURPv0anA1Ty+rKHdLcqjZJscLG
ipyszQoD0BetBDm6ajdA4XkQeBUoe2ntVTHvR+PmPMhpLx5trDd3ixPiw0454FTz2mHbSx7CSEuH
KW2ucX5ntm9bjv1ACAtrxLGvx0DESHuXYPq9d6SHqxz0Frls2sV+pM2RiP7VWp6R4zuj8xRvC/6q
k1O6VYenBz9gV7wkGwkL423soQxmU2Tf8opDiKM+iDCo4A6vLmSPxxZtEYHTWsypqhx/wiHcbTZA
VE95U60DxnQZRuJYCZJkZd4r1+0rpMdM3002rrb8b5iKEWUmrLXW91ZPn94rGvU9Pri91kxedkWM
gtfPkUgXz9n+eWS39De7YOCAYvAH+aYr0Q03JSdhkC9tLL8TMpXspwk+/+rW5pCP/1prp4snN9oS
mJvYbRIS3UzVLpfG6qL9RC3kLImxDleAF13Qk7xvoeou26BL7zyDeRb3iXbt8KZNSs5Md9rLLtd2
HZnXmXea7ggZhSHeDBIRPsbFrffbKW4CcY/DCL+Vy4KKiwtOFDGEw9s/uymCPGxZqeTtCphbsZAc
QD6U9QJ4gnXHNBC4NxaRdJSPkQHD27OTUUCOUYs4p5iTjX8sVPqasnnrK9A3kjWvO4kkjqrKp2WL
G5T1i3F2rMQJNAG6i/o9WFX442Ki4b4YdPLiDLukg8IF8twgGDELtV3NZMO9I1nEExGkTSS2J18E
/voIQcUdxhvpv09eTLx9wTv+sFrrSuABP3dyYwUq+WPKsfjd8AXshxJhuA3QALJzWFQ4/elKzfio
/QogNKI5jEQizT+zErvGOee7+9ewF5Y4u81gqTMknvlYZaSPMgzd6TRPwqwP0iiiV2JUBa9rAtCH
eAIn8NmIAdcp6T+aZyVqSAtceQIf9p4b9raMEAAhnuR0IDCoFgfobnXeu30eD/089i/b9v/7znPM
++hBxeXKLeEyMdDIMCv590ZZqRPHgJQHDV6TcfHNWfRN+UnoSMXWsHTJHXZWEk9ocurpNnVo/EZv
gVa1ChCjpwC4S3/meB84s/yV9J+9LJ8BuxyVsrYD1002G9gVuHK8w4QT8xUiH4LaG1vrcStLgFtV
dFjXxZos/2kdzqynvEDDoUZVwaoOXtwDEuJLeyiwiAqCH3r6owwYym28z0inDc0wlBOQ4ePeLt4Q
I7YuJhQUNgTtyAvVmfpQesPEn1aIeb9zI8BQzOlKrJmewKZJF3F2FpLJd52nVnmmOsVTXF5tWuNo
37kr7gIIBAvcblBmNbndsXFl7L82CoqtRpEV9ROGkmIlaAFerk6LyfX63G0K/Q8BPbufQHaapE4Z
Lf6pn6ICIwn39aknQ3A/kA4WvJQjmQk5yR3rs61jiO5FCBYnVHo8Zy2qt/dZjD6UcTJNefQ/0s5r
x20lStdPRIA53CpL3aLUyXb7hnA7MOfMp5+PPsCeFqUjYu+5sQ0Y0GLlqrX+oJJxBkAnFk8IwPjk
syAuFI8GQmNf+rTtHDvF0eGriTHsKpTlunnvFQrfZNN7K+DeS9We9U21Fros2n+gHIvGWlDcEZMl
ioAIvEgBqcg1yBOQrgoSA8AueJpJMDYL7Ws2PntWjmbkLl+sZ/HeUgfnrRANWM+Ub7UXIxP7FdTy
5pQ3RbQZgLu6oOn16hckfhA88EPIwiNUx2NjIPkrrnnFiyfkZqyRr0y1dEEGMoSxDoVbWguwnJDu
AI0MkhDkBOTSbKDcLsdF9DWM28h5MKNI6EB6R+IqDnTkAizJ5N9WpqFy1mrtcMx5tP9MIRtAVRfa
4NkbCk2GSgc5ZgEOuVaoVoIw3gSo6CvMM6t8SEXJkTOyTEXynKkueZRETMo/idRkHympYb6gSEwe
6WQM+o9GiwtjbVp5d4pJbbULP3EU67cuChSSFCr0W1cKrXgJ4qh6QURCz2COmzGvoipLsIvWc+XQ
qQWVlDLRPHef6qU5rCwKUdnarGVkrU2w9w/SKDS07lOvObGxNuGachNYNIntQNgqcWoodhbXffsA
HwDaRIsCibTPfRhiFo9q0IBiWX7ohmFh+5WIln4mf22psGMhdhidhaBUI2BaG8I19IRgp8c1VDBf
Nbwf8AYCcMGl1VYnz+308qjU3YhOayT/qMKh8E5hHcfqUWycjrIJhBY/3IBmMJm4bQgxUIID/NMn
B/wDc7PsDHoIzDcXisZAJsiC8ci/5fRoQHAQ9rxaGhl2cJVG65xaVIoiBEQakhI+SLWFw11KWFpI
mIebIuLhxMryqQ0u/UIR8IaKHNM5sMuhG6kpwgglQlwPNZpmaOszsHz0bZn4mYmkiTuA+6uWmq/W
ysktqRl4C/jEfsuh5sHQKJYSm3X8TA5ogKGJsrm2aSt8lnaWFkJPpORWK5sBJUj1oW8pvY2ZYJnJ
y/G74mk6eEs/kqpfbZ0r51hFBzZaWjVZnmOP5D5SVIkuYr+GbFCVPwC1idVvEoISlII1QWifSFF5
xRcwkx6EagMsgboKAL2AiZEpEpIbRFcl+eIbjf4zYqMBA6JQozCGRqXq0+poMgJsM6JVWwBGBxNO
+XUTZ2Hl7KNWb4wtWj1FubVaLiwciCA58MwKijAD8axbSEp2RVAf0iSGk+w1hXLsOld0LbLUnqR8
DIlaPMoJ2f1vBrAu6VwBQBSXxdBX5nOQVbnzaEGVJHuRCQJyvgNhtjm0W+GbpJZNih0Kv/YSGeT7
d1ZeUNKHAyMDwoMkHqrxSnbc/KkSqkTe1+QWTCSYZPklkH3XWg2izOU6D1vwPcJIiEwoRogH7rxu
sO9cVuzOY1Seq0LilWkVFVIDsWF633lgduUWNcv63MhGXq79Vq8bwMqV4O5hFrviMmvSHk4XVARJ
eDBJ3iPa5Vie8+SEmfwzyAQ332dmjkG2rli8QiD46t/ZUir0hSpKdqg5uWYTkmwwFJMSWgkwJv+W
DhyAGSy62AsPnheI1XdT5L5NbgAe/Dr1+1yxNdTpvF0agEdAGA31qIVGIg9/lShww68ItbTuiNTV
xOc0L7P0hIUKEtWFopblubRyQG8DQybuYQu53NllQVPyV7XOdArVdUnSo2lRfFvFpafGZ9LmXXdQ
dMA/QqPo8AEMNXUgs9WNyk0RG8cj6rLDL9VsNB9wbhV8zKiLXivZykgYgiXRRKzANXmilx42sWSC
f6qOoIdr/0WO4nUMEo+AQJzExSC4r+4QbepU2pu7arlkpOakZ0cB06mYp6nIKN0j+A1/cCIaKhCj
iQy3PrZR3q+bAjnzAlQUJdo22/EkJxXITV7Zhl1ebwTdeE9gke3FxpNPLqwBZ0Zw9UrrW5Kx6IXQ
RhV7FDEdFeY/aX1rNdI2XprWR2oR66bfBfFvy/2GZtZMz18p1f+Ng98N8CqEeMxJz2OfVcvQheqj
+dRVr+my7/bGURPW1dKQXv3kWKwUdxujjbBMcW44xXMy6zfjk9cbzcRlvmAa3/ANORWr+gh3ejnU
9oCQBPd/V9xCyrc4O7QMqP0fXmJkYtfZiMWt9r3yR26FTZaGM7PgWjmWnJQojp2OR86VBUhRwXxs
EPM6UvA4ufmGqtIxyJ/v9/nNIBL638wyQ5emQ0vZUukikP1HSY2fALk9KPVzoL78hyC83siMc1mR
1Yk2bZi4SqWrTnNE3/WLpUu/oXM/mZ4yo1I8bQuTk1MZnpxhkWrTplrJumCVoqllyAv5XwvpWTbe
zHwmxHQlEEISQV0gsKtxjZImM4TLnlaZ3B9OQfZUhc+h80e2Por69O/6axpl3B4+rTcfGe0hKqTg
VBYfsv/LtE7DnFPDjb66aMhkh8mEzvE6XwlOhv/maLaj/lLTGeXjub4aP+FTK9Dy6lSroRWtc9Zc
m74Sg+e+/Jdza9pX41d8iuI1ClwdkShI0S0jCbUF85uqP/3fBmSyAfrAzVVwhMFJgcEQCr9RoYO/
NzPq03Pn/7WEm4kyOkmK0qQlFJgzIRP14DSKWS2ovBzECj7n/ZbcHBSTaq7GRq4DlrrsLl4CwGJR
oD952clEkjRAs1LyfxXtnPW6NN1Mx+bIGstRMXiJK8pkEhtNIoleH0Ynv3rkeeyXj2aNHjAwtCF7
7zXSPhRKkFncDPLJMb6FKEQrGO11pPY9IHwWalL3mz4q0H8+VKcfpFw2vasGtRccPsgb5HWEipav
ydQK3VUhZDCz2kX49X7AW339uQcma0xoUkcvySqcGmsr/0gQKIxNCmOzPT11wps2bLLQBiMn65a7
0SlEBjMG+gphC3gJqmHWFlU2CwZf2G0MIPT32/d3Rk571FQMzghFAi08nbG1GUoi9ILoZCXCCf4d
wKwzGm0AytF/E17CZ+ODp0bzGB/0xxjVH/Kocyr9t/rYVE2KOuMFRdUnfRwonlb3QMBO2cqr156g
LaDiIfI919RxY79qqibpMkB1DTOSSR/3kumAXauiU149kzNcILoVccuX3p2F8aRu0GUCERYtZzp4
akFgyFhlcPjrItcRXdYnW0IIRqggQ9GfZfQgRB5CJeIC6ioLmme9fZXSBzJLAS/+2tia8keXR+dx
LEBQ9KhMZTuezRutiWe+6mphTz5qshlWvt93KIf15xr+Xt+9+vDpLRSqap6/Urq53wVXm+IYjPug
gj6LJeM+cLloM0QktdihBwz3mdTBoih+//sAOr8/enGg46NOTnRyXmBUtKw/t5SBFAWlZ+H9foQr
f6JxFD+HmLRBaDrN5G3XnzPSWrr56Km/aLOthusW9WfqqnuUJJrcmhmn/09cXg+GoXFdsSZrg6Qh
EnpJ05/DxG6yd1T1VsLI/rJOgomazkdXo1qYz6yUqwVJY+lGA28grCK48F0OWAkjIqcoPJwFNImr
GIQ9axLow1GdM2+/FQlrM4kXkkr6TJzs52buOEXr5uJZdVHwRpnICfbIT4O0Od4fwLlA0360ki5U
3Ug815DUbeRiBfJdCLCycKN91Vvm6j/EM2QSvH+v/ubkjO55nfKK68SzXIaLqHqxuD8hsp7H+/tx
rg5EGT9dTVdlmfyaIcuTodJcwC0AJ0R41Map0sJtlb+6eYEyj0p+Xz43qfhyP6J8vXcQ0uBug/IC
V/TphhZDkS7VthfPRoo8Z6QKH6Wjm2/xQK0gRjbqQVOV9FBS9zmo5SD9Il2U71TSaCskR0s7DqiJ
DBI004XjBvFDVwGWRgRMOyBIsair7HsFcQKGr1btGvQNFhW586XQCnZsasEeaUjvHaayN7PSbnWk
MhofSyYzXtYmMxE0RgqPQRbPUvuSvAch++ByaFZVYWczU/HGmuYliNQguQG2Q2nqBEY+X0jLzGJ5
IT4dZtIm0/W1PxwUs1tmiLR0UD3aAXmgoV/fH7vroRu3EQuBazZJg4vd5cJOy1DG96EbzoYubCDR
IyIhbJr44AGAKpXv94P9fUhdnLcy0VTFxPNP4w95XJOfrvUh+jKALI3h7Jao4EBSefB0bacG8Tcp
pnyGYC4iW9UHcv5byDerShm+/ZcvsMhVMbKywqPy8gs6WQNQjIDDuSwFplfxhdTX3ulWbaDtYfx+
h28KnFk3w0XNze5+8Ft9zZmPMaCGlSSXq8vYte8OQUnh9Kwk5at5KI2llSQv8fDHzLb/p0hTFzCP
wiUMAP3vqKYLFfIxJc1DPER7oYUqYiZf7se73kvHNAO3YtJTGgfEZFwTBeSIFbrimRYeat3ZoKYL
uT57NpuZSDeXik4aj1mLYxGvnctOJG/nDaoYsypPuZ6Cnf8ZlK8YOQWwhgQHX+pIXOepMbdCb7bw
U9jJvEGkTYnDgrCCUW6KZutXBRyA7BgFzqvjyMBy155bHt2sQGx3hVxSLbQH3wrXGQnOYs4ccbyX
TtcR+y0ZLUND5UqfzKROTpsUoUvxnLSRv7Wa7g+OLe2uC2Fa3x/ZW3OWN4AmWhJeMNp0JsVyogEI
pN0qJYxwQOl2B/Ysa980aKD3Q/11v5226nOsyaVtKLosV6NQPLdaDXEGc44lFbydKiRv1KXtVlaE
ZaB2j0NePFEXeIgH9SWOsCtGFmiJVG+wLmPwpBo65QvDQvYokRRYMeLJRW/XG6on15cQghOKYZWS
cUIkgNy2I/3yTG0rgxBb5rKz1psWXKtczm1911deql3IB5iWKJMtsyaNM/BTBsFXcCzLGtKwSmXX
Yf1V1IZgGUdJtgSC9oGm7D7N1e+UV46+6R2iIpWhYio7oK3DzOl283sUTdNJrmkWX3W5jrh8kTF1
avFccZouWk0OlsAT1Zko18vG5ITU8A/B7pgc7OSBVUBPFhTFlc9mASg8kx9jwx7wjQKOKu7uT5+b
oTRsa2WRK5YlTkKBuxz8miwfs4dXC9JtHjKN1DNB/N8PdL34aBMXHXY7i1z+9F6Agkk06D2BhrpE
HELOh22Fic7WTRV35i53M5QuUp+zUGfQ5fGK8um8FKQ+zmquyeeCMtsfmCn+0vXb5Kfu6z/vN+p6
ndOo8dIIokjGLneyvymo32qWS6SEui+V4WXUHKjaxgj2pNFMulUab06XC51guP6a2ChjGT99TYSR
Gpa4I8jUZjOURwH3GG942OxU47UyvsfUKn3/C2QrdB13IXQyxZsxB72e/FTndO6qbGkmxY/JXEk8
iEp5ix+B2YOY5RoQU9SL9f8wUbjrGyrHvQREbBIFJSWJClgrn7n6iRTgVWBLcrKUn+8P3a2J/znM
+P+fJolawPvFClI+pxEbxUHwnxCPBHJyP8qNuxt9Nh7ztIh5P61eZeWQCQ7KV+dA+d0DwRLC1wrd
xiTehdFvcBELNf5aJUBJn+4HvrUGPsed9GKfkaVVjF4+u5Sm1Fh9MNqdlFWb+1Ek+cac/Bxm0ouK
nintEEvyOUkhUJuOskqxPFqXBTniEXyGcUDV7LkrFzaawf4Bnbv4GBqh/9jDhJ75mjHYZIGYbL+q
yv7M3jn1PlarBHZx6xrnHoAAL1LeR4h5LNzCUNYondbr+40frwuTcJbBC85ij2Zkp+Ecku16qKI1
1gTfFcSLyags3e5JzpixFQQCt37w8nJmDV4HtUR4vZpq6iSBuIpfTlsQ+w1smdA4+7m0E5LF8BIp
57aXHsPg2dQPlj4T78YIQ4xXLa5L+BubmDZeBlScoAO61VpnWarXOUIDpf+Uh3v0olG+KhZ5Q3W7
flMVaWlALWTzmOnlv3ely24GC2nC/Bp3Pu5u4xT8tFAtkPpmoPbeU1z/0KwTzLiFGmwlkDdht6xB
EXSIvdHliKkL8RMwqaE/GpAz0J3J0Siq9Rj/u1+Wls9kJm71jGFyc7cU/ApHP+bLD0shaIIYkJxz
CLIfxIZYcsc6gH9twN96GDiSPoDT+E3f+LMepGOvTzqF0RiLbhq3edOYHHHNoFQA/Fz3qa3lL1mx
z/BlrzekoRDbPhp1t7bQgSwEtG6sYZvGR80/S8LO9cuZJXfjUKI0zUWXBwyWKjxULzsBkD9cDCl0
n6BmrRTtizjw9i5e0p8yVekjOEExdZdIeqza7N1wZ47fsZXTXvgcfNILWaJBYvehw4aJucl71JTh
dlvqd7SllxngIslJZwb9Vr9T8lQUzicRYePJavDxTIC1orhPKMXAb/IBz6BaZ+3QZpjL5t9Y6ePl
gmUHgEk1ptl8bIKG3ugN90k/omGn+vuks43WWkR6uE7zd8GcW2hXlxmF+jrABnIMPBPFaQoMFI+s
o4AQPA297e4idd+7RzX409CnYfBaq5RHUcTONr3u2lFL7m8pdT+DFaoswlIWtpbwUCKH6qCgmGfC
Mm+3cIQ8tIyjwJ+5H19dRC6/9O+T6NOW0GLhiIdYGzyV7buC3239+/7OfnWQTH5/suUg8WSUusPv
qw3UfzNfQtfL/R9N/f7v45iyTqpM5/hQpjc6symqpB/64Klqv6pFaZsZKzbW+yffbYWZPrs1uqbK
dOJexbElTl4uSa61lRA6tMmIk63YpRFCgDnPqCFLd2VfN3vYVzOXEOl6oKgQcVO1KBVZmqpNOrIq
Oe6rMpSOcQx21OOprT9pwcr9NrRPmnso4yeZvJnyivMH5o7CwhD0mWbf+AJZEseP0A3u6dNNuvTD
Sra6XIb+UdtxXrxhVLD9t6PI72JNzS3AYuWI4yd8mo01xg11LRXyMdAxfER2RHw34j+6MVd3u9UU
WWTbZ0dQAENN9h4FdrUAgV1GaBnMebgptZlp//cXLvZT4HmfI0xONIjIrqGGRBCA+I0w+1Hr+0F0
YPym66Sxy2ZbZB91Iuwz7auZrzCJNGbuGzcbyZ4+InkNUZniVmRVMPzY1+Sjhq7tIOIqHKzuD9d1
LmxsJTkFvGJFXQKhcjleSgS+MNUC5RgHzqbxHjmxrSbBfi6F2/3L8m0Tbwoli2eOyqv9fAzLCUn5
ScZ7flqiKbFHMwclhhQULwM/AcH9G85vZe5z71EIHvL06/12Xh2OPNUAMumkukS2GG2y4L12CPGV
NK0j3mvLIISdFmVrOcOhHdWUHEGOfKaB13cBRbdMVVWpzyrUNP6+hT4thDAPMlOi0H/UoPILBcY5
DjpxErrQfb1KMMowkgNMk4WAYJ5UUEESkFZQ/cX9do/L4HISX37FZM9hC61dBPKdoyH/7jFSSk65
MbPi50IolzNIkA14VX3kHGFrboJob7WHFgW1/9COURaL8SNvMi0PcfvvSdk0zrF0S5Q2z1X+WFsz
KL/rOWlI42LQxieFBNDmsiEq/jVSNAyebYYH7Zt0ypS1GPwqrVOUYI1a/Ou1fRlt8nbpsewY06We
7WJvtKxjKPNCCYL7fr9J1xN/vBpzI1cUnSZNc3Re68VBZvjwOodkH6cvPg7wzhJ37D7vIT5/iTFa
gQ+/hj1bDPtWwVHJyEYy4Al+2zrQm7XTmzMfdX2juPymSdNzOROqsHUDO1CtA/4hSmvt3eipQcN8
pvXj3Luc/iakStqtGhwT3B0vhzRCXtpU2zCwTb9a5cbXDMs8b+GcXG9lPXEhs5FU635b2vl+XOVG
CyUDfDfoDJ4ZPAUu4w5WUOFU1UR2hN6nh8rcAvuNhY4QRlI/NNKHFCbL5JeibQO8SBCpQ1BzIUQ7
RIhkAZHyRfgdlpZZPwjCukUPL/gaUeTxYLvA2TnhZRDkJ3i40XeloOK0NMWvFvof99twffaAnRlz
oAqK62TYJqshIEMh54Ue2XmU/jKBb6hQ7u6HuN45LkNM5gEmfJZa4cplu4Bk0mbf6au+mEkUzsUY
Z8inbVhpfK2Xe2JoKD6KD6W/luUZeN51WouTGey8AQsKF0p1unGIKB9qTolVg1Dkm9I4S8WLyoMI
sjr0zVWk7aGWLNoy3HpzeNDre+xl5EkPOm1XK0Na4UBovnxXUgpHEQ6vuxJCyP2hunFPuIw0mdEl
hdgkc+vUhv9uSCvXxONm4VNSNrfVETFtb+b8vNkynpWmyTV1XEeX45YpcRxY8ObsWH0XqmLRICos
Z+859DQfHdv7rbuxXFXuB/8Em2wTYqfGo+0FjYNbAZtYqX8Y6RZw/dxta+ylyX5EIKgDqkTm6gq2
hZLpUIQ14+W1GCZIe907wOg2KkBxwREVtk4/44FAAT9t7PtNvD2A5EbAS3GjhMhw2aFYSNRSKuSp
jTZ84aG3+4blaJFC7HwzxHPhPHbBzC546+whEQIkmnoutyFrHONPa08sfRNMhZHZff1D/R1jbeg5
WPCV61J4HNKd3q6dnzJm2OaxPfWhhUj7suvejWat6+76fvNvHIN8hE69XuZsN8RJ6wNccEQjSTI7
zWAPaM0y7N0l2MdA3slutnCVfmZK3QyoqwbAD+4rhjYJ2PaV65GwzOxS+waCfym2x8BxV4Ful2kL
FnMm3I0ZDHSXuyaPWnARU2pKbgwCejFyhkWeB6AaE3lSXggVBfUceOzGuaAxe3VE7sZ63DTRi4g3
ZfI8zm1IzeijBcu2nLke3IrA/Yt8EpOVbOv4/5+mjZzVEMqVJLdLP5YeOmhQawQ15jaY21FIV7Jl
c6dUJ2t+dATMEtSQ7MwsC0RxMukM7XgOG3MzCnCNcQqQ0lAmbQGjGUdl2OdISqDgGT+MKur3Z/at
hU3ak7SrpY0VPnGyynw030vP8nMby56FAqzuhESjWG2tbeIeJU5WE+/Q+zGvDlU0vyjHaiTiWNy8
qy5HCFfwOisT5gBMmXRZIFa207FiWReq0azuh5LHA/piy5zEmiwkLMTRQ3bD3I671zj49RsTs2ZZ
rYTqoccV1FRPJQT/7MlJVlhda9Up+M7f/QeStM2buy9RjHTlmeZfpwYm3zS+JD7N0BZJKSk3+SZd
+da5CNTtPelF8N6xDCDZvUDUJNzC5XeRDOm3QwtJaXO/V66vHBdfwKPo8gsUS+kAWvIFVfvH2TnO
n1HhJj8NCiouw0YzvqTDFym3ZnbRq0N5vM1qzDbu7zI722TclUys8KGqa9ts43WmPzXSQTaSZdSN
rju/7jfxao5RaDHYZ0ACUXMhAXLZQt9Q6jzX9cLO4+hbFrqbJMOIoq6/3A9ztXGO9RzrL+gItiaZ
gcswCbRBjVp8YWN4uE6VF1/Ltm16bLH0vB/oVns+B5rsN2FJ18Y1gcBJvGLvDUnaOg5qOtNtN9qj
kXHg0QFTjrf/5EaIrksGvdunPUjGYuRoem9GtkkRAf3XzWEisHNyePEsnx6oGQLbJs4YhW1QZCqD
s78eeCXfj3E9yzVmG5wUa8zA8wSRLwenCtD80iTgnZIu9Me0yRVqfFIBUaTH1iNAaiksHTyGmhAZ
RiRlRpAjPHPUPTf3v+TGxAcJTnWL+jV/TMFSYgzTMoOcaotGs8CrZyv6P0M1WTqGv1KtuWfr9Z5H
u2HgqCO/j+TR9DQPkmC0CXApE2fvg/szzeFqeCtFJjW2HB6VNt0J2RkP9bcu21jf28rd4kWLcI0n
7jS5WZJ90Y16AYQ8ak4WVrAz43Jdhfz7fTwOR7QuFbfJJAuLEO1jSgF2XVi7Cms8/aeHeYOifJcO
aCaGr5mxQL5FEA9RiPu3ss+6Y+lBRUD8Qz0W1sKLvtwfoPEcvTglxi9CPEJSgdRQQpjMlBrX4ArV
TE7zPv8K62UJJXsmPXRjAQO9hnipqyCEOGwvJyNMF69L2ryyM2nA/fjQIc8V6jPL98ZEG0kBIGkV
nez21WFel0Y+hGVlp+FBGv7klrUKAmspe6PDyByI5sZecRFscrRGiO3piV5UNnJkS7mG+fWzyX77
+gxu7eoqrCmMCQeGAt3L4uy47DhySh2SC2lt69WHgCWQCd9IAplPXlsW3zSST/fngjwO9mQymJDY
eM4p5GCYEJcBldbNFFVva9szt0oVrHmuonlTfqsQ/1Esu9wnCMMY6/5n+io+hPv01WrerPDATLX1
h1Ld3f+c63kzVqa5YUKmBcKjjVP302UhirHHjVSfgktyrvTfZvwYoD3172PwppSYMsjyXpWWPDWN
BNTDarvAC8p3T0kaLatmJs9xvcZU8LmsAPJCYLz+dvunhnhKq2Yktmq7VtAGraTuJGNqMdOSv/jt
y8FTZV6pJrs9cqJUkS67yzestKgVPCoiNT62r3rLDa7C6Stfev5b7D0NdfZN7FCIKp0DLmK9gx2S
igeDCvxx7b562bpFvy46ptip5S8I9j3iz7nBOktwnu93+o3+4Eup5cG/YueZzmvEuyQup3ljO2Yp
7KuowWmh7H/fD/K3JnfdH/8bZbLXZkWBawVSVnY8HGsEeVQc3DgF1B/eWY3xpcZUDUtrKz13YvIl
+6N7G1zVXDmamcU3GguLgdk1JpKhg08+o0l1B/vTsrcDGavfBsmjmYbeWCa4HXGVUMajXpumTAUP
cQyhlHu7xD5eR2AYEltUVqv73Xm95eETqnPnQ3iR7fXvyftpDuuIjKdDh4ixlHQ7BCgXGm7LSfJV
zmYC/T2jL8eNoxuxAHIAsDGYHpfzeDAHA8fxVLax4AuXieEvHOFrgIep+lsT1zFGTcC/DaddRM+p
/KUoNyj0bcKkPfkO0GOeiQi67RokC/u1PIfIvt6RqUyN+gHkDLgkTmtThRf7OmAd1R5Q4Fumg6Su
BjSk8bPOcExQYx3pCBG0SoA43f3+vx2Zc9Tg2s2xMHlBGGbKG7kkckHmvSU7jnPOQkQNcZ+W33wc
e++Hu561pP0VUAVUQLgfWJPNxDTEQBiCQLX9AuCIkG0qwZ/ZFW+cNgCegPzANWVv5Ky7HGgJp2Jy
XJZqV946OwfQPqv9gFviNv4d2fFjZqP6H8qL9hGEqKJuKsThpLO08VfSEoXx++29sVtcfsxk1gWO
lSB1bKp2/yQiia0/SOqS2jugX7/bl/i/bOL8dfgCc6avdvLGqvczH3B9gRnhX8DTgBzzKpgmPFIz
b3vAUaqNPjdl3KUiPfkPjpG8ZYG80OtD5B3l+hCaB01C3dZEFXoTaB9B/dx+3P8SZbxWTBYgX8LG
KeNdB/1q3HA+LXVBy41cRwveNn6aESXshVph/30Slv5Z80+YzdXCNs6P+YN88A6qHTzpp+IQPQ+/
4WHIC/mrZOwoSFlQXZYZa2Rmfxhn3vTreNuQHbXYUqntX35dWJRymgV8XV/9rBHXr6ynWPnzR21W
BRrLafZ1pjfkW/FG0gsaJsBCtcn+7cKhk3Hf0Gzl1I5ixIvq3A0b99lfh9oGjbNoi2JR2z1Ti8Sy
yn3Iv1jSRj427wNyrkdhM6hrudoMxpOm7xIUzDJ3WON+u/XVOQ7H9UEwcmL/90vHlnwatyosMI/W
Y42aRrPQEWlG4kJT53LTY3uv+p+cnKpTsKF+M0kvyJ7UuUbZInCBpFGB5pjKjebZl7GwxnUCSqqq
Vguc1Tb6+v5IXCMlR84v9wYT1IpKNnoS2cJkoI+FRrP9/Kf2IDirRFqhBNlgkt7vKv/UozFbi8+D
P9Pkm/36Ke64V37qV613pForK4396EvhvyaMePafxs4EAUTzSKj/XZOfYhRViw5rOmg2VlT2YIS7
xqy2CLzPPMVubTIkuf8JM5nMJFFxouw6zdYibau1kb40+uxnQaIjGs0CkRfNZg6SG+fWeHyQh2Ls
ZHCul50nobgXUdLR7Ch7D4sHH6PtUMOuzEHi0wd1K8zMklst1GFrkAHgJQNi6zJeqodYpri6ZqNd
DHj6qya328B5GU3ZO5SI70/JW6fkCA7g8cyV6Jp76xedL8Ipsk2ySvi5WcY6TWAx3o9yI6tBAZ50
ATlq9j1u+Zdt8mph9BiXVVtHezsx26UWPsfRFxXJFFFd60wUkLriolu36BcaWOB+hMkmt/bVaGex
sZR3tN4Wlagt6nhtFjNT6uYx/hcoT7HRUq56XMPPoJZDXbWTIDpgwbxwgOkh69/iw+Dp8gLp+KXm
CEvHQVx9+BGBp6/LbSwtFeXVtXZgwCx14bxgZ9HUj3jTzEyI65wz2wbsJ4PMnsHJOuWbFP1QKSjn
q7YE0FxTsNdctEW5c1ZIDP5wVsA4au3ZP7eCuerFN3Tc7o/ezQn5KfxkQnYqT22mO1fGLsahzOvb
tR/kOZZ5frygN3Ne1r0y0+hbExOUjAEG12KPngK7kVozWqPn0HJkxOUpfgUrjKWizb9vGkhFDmOe
BiMC6HJegudvqhLDcCAySOIHb0b/0Br5ppFOkh/MdOM1CJRh/Bxssvs7sTuUZq+qNsr866w4UOuV
jTc12UgfuMmr6jp+Uw7mY5A9OEhI3m/ouElNz7zPsScnAPlNpcT9lNjRu4p0a1us6v9yr0GTjFGj
3oV62PgNn06AEGVKvDfYKN3+e9rtmvGgwRNrOPnlg6htCgRE7zfq1hwhHQeYkO1rxGpfBswrM0cU
nrpq7mBVFR5cbyZ9df1kJN9L7ZikHPdWEhOXATDmRhu5GQNoD72NaDK36e+UpGa2x1uDYwFNhEkJ
RPeK/zzknpn4qOPbDbZqdX9olF2Km9X9zrrZlk9BJluwoFWF5cmlbnfMO5MqsWSiZLgw0h/349wc
lE9xJrfb0iAzggGBbuPymyBCUwJ8ysN+5ty63WXGCO7CgJsn7eXIiIWJ6UPT6baiYdKkPiJAKClz
T6pbJz9MG9GyOLt08JyXQbCIaFzMGXS7R8A0/QK0J3szOozceMqlH/e77ebwfIo12RxkaNJqgQGC
7VoPw08ROgGsGamcu8zcenvA0fybxB85hZM1KjU1urVerttZhmyosi9LEYprvuq6Jw45DL8XlvV8
v2U3jg/GiWcH+yuszWm13cySwMUUU7ctTE4fTMnLsZKTtkOmH0ve1PCo/ZmIN6YgtGFMl/AaYAFP
ARj44hmxK7BslUL6KgW8h5vy9X6jbgzXRYhJdsHwUzkR60i3pVBdoJgnoL6pDps4/tdEG5RzgO1w
OUPIUAYVdzkHowHDwFAiUJ7/otbm5VBquxk86o3FdBFjMimGSjRcoyBGFX6nLbWxk7oZBYSb/UXq
R4W7xqBOoSOW3jcRrqjsPpGe4GrZv+o6Ty9VKKNFCBrq/ujcmnKAFwEpaLohcqW77DTZTeK0HFrd
FjA+XTejtL80IMrhlJ641WLf2yJTNbOAb8YEBAi1Fbgt5eTLmDEOIQmIegbKql4rvzOXoVljNUuG
UbX6RaNBh7zfylvDRhP/iShfRkSzWpcAUuq2CY62eA6wL/ZnoGM3Q7ByYcswBenOyxBt0sUoaEq6
rQ6n1n0ZAP615sxSurVaqVv/E2OcOp+uDZZbFoJfqWxJQ/uzk6qfiNms7/fUrbHBtHB8VOGuBQzv
MkRTYrHYpwY9pbnqRnYjfevG6bcM4zW5luOTDkRudT/krQlPJgOlNorxsMkmIbkmhVJrRIatGW99
tOfWlwbBUk7Df38QQm2ANYUgDqiMaZoz7pFRLyTf4LgFJyUmiPpHDRWRFq+Vmfl2sxf/CUUK/bIX
o0Qrck0TmAxl8RKozRe1k78avlThq9drGNR1zeZ+J96afhy9EF7J1VxD9xLsDbpILQzbEg6C/iSK
vy1OxvsxbraKwtZIMOScn8rqCEao9Y2bGnbuIaZBPvlcpjUPKo1MkHIegu39cDebZI4lLgURIfIk
l51ImWWQfadC6S3GpLPHRsn8UQ1v94PcqKSBzyP7iU6QAmxBn2xGRu+p2N/Uhl04/cJrH3C+b9jV
+z9ddcaLtzE3lgkCVTznuONUOAPXSwwKkqFcJDtfeO6acJG3+ImipdA77dHFOdKJVmV9FudAONcY
Ng44wCpcfWQK7FdE7rarirKoesN2vBjQlLLxqgc0VLAhxfsBq0697MHL/g9n59Ubt7Zk4V9EgDm8
kh0ldbcly0F+IRyZc+avn4+euXe6KaKJcx5sAxag4k61a1etWku2/sU6GCyCCmsWxCLzLEvZKSZ9
QYpxlrpJl9SonwUhTfYuKYKVKsHSitMqS/8FeDkZ3sLbFSehlGox3T/nYNRfuXxe9dIoUDqSxZWd
/DeSmj3y/lK2wX8HDuId+Z1UoAeXe5ZxjpGYVpuN9XXIfgndXqv3bvqoJ+fQRx9T56VrgRL8IUiA
qjK7rI5DtlU72WnHfhdUpi0VQHqER0s5gnnZ5PrjUB2U8NEMeTjQX42en0KTjP+QIP3aRJeq2VUC
pD7E+ZAN2OI50MmhJtWm010bUhMtHxwUte9v8aVbY6Kn+89Yp59f3RpC2Nf92Bvs8Fayw4AusrUC
0pIHp4RAHWOKXkkR3Fqooihnv3rm2eg/1EjBxsGrqaRO1qw4uYVXBtw+Eg6O1LCu6LMHU1vItaGg
a3xWvO/i8H1SoEMLqUi/06q/Vc1ke3/i3jeocOCu7c1C17DoC6XOsWeYP0Tv5NLSGx/0qjsbPijt
vLDFwklQzIg31mMQdshX7Nz06CNBQkNuLSO6UfaQKm+VAdXG/JH43nFpDEg+VsUmlt4GaO5cz0mQ
Yyle4vaz2X6MXFRyokMETcP9sSw6j2neJtAbVbg5LVLfdJlXaIl5jo9m/wb9n+2TSDyqhzZ6HNVz
v5JHX0rhGNf2ZiGXb0S65RfYa+vaGbPki2Z9ERvf0S8wzHrWc24Wdkafwhhs9egZMRpXW2vO+Xsh
zU/59TfMbxCfnoEJI0bj+UX00e35aMioBaELJ0G5ugeTJ6vP3HOOAo0yUi5dvzXE72JQvpT+Ifdd
W1qFbS+8KqlpgNKjqALq35iO0tVhrCE1KoOILdWx/mel4BWZ/cxzR0e7yzvQXL2y7NPRezcFmKPa
SFRAxuTWHoIS6JF5uXlONGDPW+2DNp7p1e/fUBRPKhuqwypbeVK8b+rk2Ew96v9nc/6mGHQk2Csv
M89av6sr/bGFI0dPWgfYrV7t/aFy6goqcODkj/ArV9ka8HopTrm2P9t6Te+FtdZhv7DyB0X4igCQ
IR5FdIk1f42janE9iU9QPCD3Subrdn5D1UfR3S05VoNk00XoWNUmJm4IjUdB/yArhROtJQ+Xj/KV
zZlDj5VcKRWAJmdF2ar7zkgcg8klyU5VCUmFL/knyf1zfx8t3czUNQid6XIDLTYbJuyfhSKYHXK6
mrip068ilc4ser1vZHHdyLfA2QZ3DAWk27mkJ15Ss9I0zmGYOIF8cLt4g4pqrVaO4K10vC2uG3Es
Tx3MvYvQfQG5trTDPWl+ijAh+2KIHqNmQwS2i4b+W1QiS5l+vT/ApfuLxLZMyW8C8GjTBFwdflHK
GjL4GDUrBZHrxIbbe99YNLZmaB9Kn+5bW1yzK2uz27KoyygsNLaJzkHP5R+q/GsgUr1vZDF+5pYE
5IzGCbtjtjMGK4lSWfBxaMLnpEFfSP/RVseme/W8r3F9QD6nASAgBvjYU5ieE+nQozuXiLADGD9C
6zRMLR/NSDdCvi2V/Evt1fsy2OfmPu8O97918eBMhX0aNSVeuHPmOk8aa3hGWvMseVtf22bZPnmB
+FjjfeGDNpJeqjX/u7Ti1xZn7t5IVC8MIUE7BwEhuzcKb14KFwuCPIHxs4y6rx13zv1RrpmcbbLG
zZowHjA5RNEWzn7otF77+JIB2/fibqsK2spRWjM4/fxqV6OYaI5V208GH9yHpAqeIvdX4b0Ygb5J
g/Zwf3hLB5e0LJEmdZOJO+DWmtbISgU7F8AHnTdQ+SiZh06wdSAImS3By71GgjKt0OwCNXkdWpgC
yk0f1K09yWsHS5ZIiLB5tob3Q86rQ22YaPpWK0dpwf3dWJrNYyzkaMEVWIrdb7VY2lOAiULaJo54
mAor07g4LIA/FmhjPPrf8O1q0bwWsbaw9Q2UWikI+eFOlRG10uHoE9eSIUsgP3PyDbxYJ9oAa3JU
V7Yi5Ky9oiDxQrUrCI/g2UbjqGc/x00rvEX9NvLzTfSpEez6B6xkQYV+qOzI9UNzVPrXQd/L0Vqq
eMkT8EnUinlsEgv//eSrTyoiRACFBI7MBGlfdfxUSi+qieb9t1xIjkb2QfGyz4ry5f7WXVzgK6Oz
uCQimab3KUbR2EVv+jel/k2d/W6AO5JYXtlN0zl4t2/xx2TCuXBI2txOuoioeRo0GBODRHbimJK7
EBdrjWeL2+jKyux0NGOAJPCY82KXHqDQhPg8MFsaPrrIDtCBvT9/i8YYzCRQRClrLmYwSkUYp2FF
jit8M2tcmfqjqr7Iwlr9b2nqdK5oaowTEP9dHAJpldIm5Fl68zUYz2b96/44lvbBBBIh1IH7VZ23
YZRG69bA7owz1Ce2Vrz1amxb6Wc05KGH/X7f1uQ05tsAAOc0XWA83/VjFEoXhqEok+hQt6Nc2pn8
MR4Fu32uyOXEK1fP37r1HWtzOgSSg7EMBMhAHNo8KtlJzCRHDd9K4Sil331lF7lOqeFr/PgxjP1N
XkrbWBwf+rjcwgeFmsyXvuocsTqa/mejT2zXurjds59tW9dBByHo0eANHqPiQRKPE6p+rB5oejpC
jWPCF5+9gLinacxOBSCJ6ROcMc1gC8mLgaygPGzuz+zCRQTS478zO08cwrTiBnReGWdEyF+6em/q
ggOqC4juI1jS7lhLa/nXpX1p0oA/Na5RhZpnlTsLPduIxP05MUInTMWTKeTH+4NaOmJsSZDYkw4F
xNe3XgOe4magMd44R5mKsGAsWw7qi7ItJjycc88zVq6h993vpBTpQSH1SrqP7OvMTflQryid7JLk
7bdKY0NOn+iPkX/Qm6M4Hts+crpzXcFm8yBSjB/hAwMeQR1xsOu1hq2lYzkxb4Pvmhrg59pOkaqM
fjcQnXvVYOv9m+q+0MSGovWHEjnq+/O8BEGmBkHnxoRypDd4fidaxpCxnrwbyRuSjCkOvr8fjcPA
4NBdBwrPnRBtogZ1Xbsf+U9YScNXrXtd+ZDJ0PzIXn/IbAEsE+F0ySzMs1Ac9Do4CMVWZ+DDSwZz
hbXnAZuGf1zFKQntf9MzN6yVZZbSBTdTMbtDCqnvYyROzbMff8uMXVU1xxbBakHbGZrdds8TUHL8
naN+m2THfq1ut/SAmbB2QPzJx7D1ZythNnErZG1twnJD41Mp75pk/KhSDK3jj6Fykd2TjNpx+LNO
/mgK0uDH4ecIvZJGkj98E4PB6XNbUiq7lDUqAZUtyb/qt+Rjb6w416UtQ2Ic/A65XBF41OxsNiqq
ll5RmWfX+soTykvcTQta3oTDXBuQE1YjNJgfUb71PyhW6uTuYRg3gE030tqcLTgiyNUJevkLeKk+
e/O1npQEeSfx5kPDEYaueI2IbKGn9S99+6RbNN2RfxftKj7zPSXL9Uozz7W5b4yNdRDqZ0k7TW2T
xXOuq3ZRPQZr6MaFozBxxv/X6Gwjdk1QFW6qmmcrfdWsH1NOvlZ2K+dtmpvZeZuYcXmhgNaj72Wa
26uRsUva3MwEvIwYFhs9gVIKruVip5fZp7R2Daf1+3DXg7Wi1NKHB3gXypMYNuazDtWhLeXWv0iX
4YHBVLGgaM3Nuc8ruUgTqWY1a+EkFXv3g6A9xuREk5f7Q18IRUjsgDOB2poC+bxrs6qLUC0ipjci
HyES88vRI7zj5IC90aP0tuLZllbz2tz0OVcTPSDi7ValQrIlONXy9zyA0TZaceNrQ5odSUuI8mYc
GFLYkE7NbDPfobxty8XWeAr/RaxNjxTLhK4RL985aaSJFnHUqJl1TuiIiaRXpdHtXPjayGsbYgl8
f2Np5hJVurizKE1pApXzLzGA2SG201LdV+7O6BBSt2yj+F41POM29RqSbNHNQVEMeTSyG5SUZsUk
KVMqqwkK6yzv1XEfRR9i4yVFd0uRL5FkUSo5as1LbT3kyqsAVUz4SaFXqFmJSxbioL+vehKRsFuC
aL/dPOqgKkGlVda5pS2tpqNwRBPPLD2nMleyJwtRB5U5EDhT67wO7vvWUprJQR2OggV6N91o3tOQ
NHYdHqXg2ew+3z+ASyfi/029o8NIoVvrrdZzz4mIlDo9dnQ9UcO8b2QhosOvyUQ0NDfQ3jRHkGRu
EA5CyOYJ4o+FtkljR2u+ShVPj+DkdceYomlw7JJvhkClvIB1+uA2e8AetXBYYwZ9v4qkNyRCS/7h
IpknOWJQJXWrc2LiXHzLpOKrECrQTBrdLlaqtQf3Qk6BJiWaZUguwqEEIPt2JcVCApvTSaykpDk0
UeflFNBpPAbMIHeGeCfaar69P9vvlxSbwHp5qyL8K+vyrc0uIs3c16F7rgmHvXrXyL7TrVTllwd2
ZWR23Ve1PIiopLjnKv4Thi/WLk1tGFv0Yzn+FBRxk45rL/D3fhWeOOgqaX4kXw5h/u2w6AUbRJfs
/dlXAGu5b1mgn0tP3bf+rzh9ooT+z2dxWjX6tqGnQw/v1lyr5j59i6F1FmlqGMaHYpIfWGmdWJzF
ayMzp1opNPKVim+dVa3ZSsoTIhKVYdlyLe/T8Lm3vujur0HIV878QiTFVHJfgM5GO4634+3YUu7j
Kho5A116zuTwwbWKDXx/dnlsJkSDset8KHq9ANLqlQt4oRnj1vRsWq0kqy1TKK1zSV2qjz4998g3
HXqURm033Kcb85cF36PZ7oxsK2hr1t9XPifr9K1RaWXccz9kqPCqxf4031La2Gn3OwR8cVLkQzpy
m40kOh3F8z5Vq1I8S5uXrCqp6YnA+h0nT1gkSuul3B36J61Tt1wesr5tyTNK8tuqSvRCRw4KlXBn
wf9HQZmw8nZ94edvMt2s2bsmTHEB749A2xfi1861dmXpO2a5c1V8g2Q6pcvTcrB75WT0I68prXKG
YCM2v8RyZ8QkhSBRqfbGWkvdtMy3Ee/0hVBg0YoGv504eemrQMyUlMjT/dE6p7r+wRd8zy5LbyW2
fH+LYgOKfegd6GJ+R9CcSXFdIWlhnS34+ip6Q8P+pcpau+ApuUpstbjAJAmmEgQ9vMYsQqEZLTMh
s2RfV4oTSUceYB6wMdPM7EpO7ZBeI0W4iNE+QKxFkHvH1PfoNQIbj7aVicyH+eoNa1R6C3cdyHvF
opGePg/AWrezrMalrxqBy+2j7HTt0SVjJsnHoKpXfOWanZlrbuSyGguReEVo1FMVpAdaJR5UXkrh
CqB2cdtcDWgWGAVSluRWxa2jt9F304/goIWF8b7jX9o2EDZMOGTkj981NcVqr06gGPdsaL6dEhfQ
5qGkX8RKtv12Bde9dFVf25o5YpqnJKFNUq7qbm+o34rkudBWTCxtzIkewiAWII81T0kGlRu7Vs1w
/B6ky8YK0TLpH13lKCkPurG7P3fT/M+PNahdLAFUR9tstj56kQKpHiv3jLzoExeXA4R3I/jCb510
bGnKT3L3s+xWouUVo3M2kTqog1xHqejcDCngO/KE1mMp8iqAuqse48QeDMvxZX8tIFlcPNiuYWKH
aw3S/tvT1ahpnoQig/XSP3n0aqq/CuHfBAgTo/Z/bMxOcOJWnqCGpXvWEAVIHuRjuVVRJB2+hdEJ
tpLM09ZC9Sk6fLeEVxZnZ1lRanhkZCzqbn9pa6Q7DFs0EQXrT172kpMDhPlHl576LtmVsn+4v4EW
En+8EiDIk6Enm8rxsx2UJXo+DgnmTWoUtqRvh+RHLn1HKsXKP0rJwaoVW1TsOHqIBmWT/osr48r6
33jt6loax6lKntcuwAXJLsAjaL1xMLpNcuJds+I0F7ctnV6A9y0dko0ZHnzg9GiNxtkPuK8do642
faAZTta6+7bd9l/rSXRd2q/M75Kr1qZfDaCWb55fCVVXWGaeSCxvUDtZsidtFgmHftzE0Luqxdfa
3KHFGHjfAnDpuzBziuJLI62Sqy858uvPmO0yUczAAnZ8RtQosK0ir/RxzLfedthp+34D+4VL5R76
j4JZEVYWeckjIqUG9BXM43RX357bygy8PgvwiEN4qKM3WGhBwdk5kpqV5GTaWpvl4pb+y5RqTNEO
SZRbe4iRw0onstDUwZ1eTz616hFlctXVnSx9qusA2V9ibxG5UpLbonpM19S2F0dMK5dM8wb0U3Ny
gTQfQlEY8ZC0XDhSuLPyPbBkt9jI8pO5Jiq15BanvrH/GJtFQiaCUp0mTcbGTxMSvTxB6PtvvNS1
kcmLXR1UMx4HLxHwvdzRblluIvlbrEDiJX0J3MSROu+Q0NtjN924Q6I97eO1czQt2txNsnmYT9Eg
VJjfdG6jVLGfGO45JBkUqw5ohg0oXSAgZDCSx7rdNfEPMz+lgXWQg50hfL5/kJe8x5X9+aUHvxAd
H7Huwpy+jSueE338UjiDuMu19qPIaypYRQsvnVkq0xwdgC+gGmcLO4hhKLSyxbnp9H0SnTX551h+
Kd1HMYv3rtrhuoxNFDtS/aPwwi10PSfdWk0FLj3hSAJw39KASWp6diPKtVjnsJgJuE2wysNHvzma
BZQHUJ54NXQzfWsbdMUVSnjOMunj/VlferCbXMak5GiZ5mkxmwO/6aoyklVh2nd6HG38YJeoL+02
uliRjeKDvAaZnm6B2T7DIIxPND+gWjd/sfaukcRRLAvnyhCduhC2wAOaAfGXCpnEvZH/Ea3OUVa3
98Is35idPMrV+ZISSc2ZPuGcxR97+J3RCYoMZN/hH4zhuOodoq1qU/prJHbLEwwMh2or2j3v0nOS
H/jKmDcu+g8okwY2UPpk3NYmUEy7fmxUqJDWSDwWrkRYeSdJdOj54Ayd+ZKAvd6bJSYHATo4xQl9
CDk97ZEmx+P97bPgh02iGhoB4efT6Uy9ndU6azo9FLj12sw8mjwEzeAxScyDqQeOpHwxIBK6b3AB
7Q7HKB3YtMBCpIjc063FPOyrYlBl/KRAYpdUOewTYNh7/RiYCZ0Gz0jDOLAsbqUMGgwDXjVQOiqP
ZOLOTSh/Tb2PsvdJWbuCF6oJfBeyATAVMxnvukN8TwtkJQ2FcxtD/ixstZQ/T6GC5+ClIqU2UmJ7
r9rLSYeg+D+v6t9an62DJnleUzW+cDbcMbGrCmiGdtaRL281uB3WgGWLq06HJvkO8D1QHt6uQRCX
MoyvOdZgzfdDtnXSHAYFJb4GuG+cQzUsrWYWF5w1XQ5wupIrnXISs8dJWjdCw3oKVLAHgC4yykkX
q95l7iVFpx3MMUxWpCZ8CJSyR7m4pMlj1q/cUYsD1yduHPSxyPrPphlR9LgRglQ49/reLOqdUQQb
gyIYp7lUfsF/vbLbFyIP6HGgvoeJB3ZddfZ2qHRI+XqEclHa0MWNlZOSDgQp3bRGttY8vOinJCYX
jRfOMUmW20Wte9H1Iq/CFi9sh718EHyxP7Z+RPU9zk6eRfNfFGfaQ5f5g+NL+tpNuDi7ZG95O1A7
JeV/+wXC4MdD44vC2WXnWjFvXZ8k/GNDt3RYv/nxlxVXsnQTYQ2FOkj5Qf3PXMlodUPvJqxmlTy6
YbSp/qi6o9XaBRJNQ4tsHqjiWv1kCsXnt9+1zdmKRrAUNIqEzaS09TG3820D8iX+4Tr3B7c0lwh7
TKxylMDU+di6sm1rQbOEc6m7b2mR7fIYxhw67ONvwL/V2luhDFiyR3mPojePPy672dsviyS5SSLW
rjGcsA72wqXaS43siMVrnxzuj23JE1zbmu2TKAhEN5v2SdePdtCAH15zp0sX6LWF2TkvkClO63wQ
zp/9Wt7qSPsK20mc7f44FiJecxKHnfiACb7mtPZ6qddSYhF66YV+6s2D17+a7jEvIIWUCi6Qrf98
3+DisMDV0LJE8pi07u0B09AMrKYy7Dkd4ZIWLMR54dZVxL24pqix5LgoEQIkh/tAgbr81lLRSLmc
JgR5ufa5059S46u/1qyzeONe25gdpSJmN5akG88u9HXutvo8mgcDBSz3mNrGJlB+W79Nc3d/BlfG
Zcy2eW/WsTu22LTkP3Hzx7Queft238SiI74a19wN6opAJkNneyv4IDF+lOA/U86ieyDLWf72vozl
GhnU0oGiqwvQJQgZ2p5m+QOr6OqgMUXvYsSduBkVbbDHNF3T7VvafWT9oPHnwS6/67AuKjd3JYWS
OcJNkKVtW+tHW0pQLVor23ypJGfSxg3YkswtmIPZeMzcr00z0KlNWc0momsiGL8XD7T0px1w4Byt
xZNv7UZc/iCRxXWf9PAtGV9W1nHJ1V9/xewMaJlvjYJvAPFIfjf01T7UX0vrE48B0Lu9DTehCLUu
6q/nPnBc+YkvEZqnMVpD1C1N+8R8A5GyLgOAmh2TWITkr5N79ww5gJ1HwMzCUzFadhvVK/5sKS9E
muS/puaXgO6NZhKbIyV0BDRM1UYW2XxI9fBAh9als1qyMy9RCq2fKZ009aVck0Bb2sdwqE4t/BMx
9fxpWYV5paUpr5FKPA2CT+/vytlcWFKOyYRimTAsXHe3bq3Vjcwwx9S7VBbcHYHH8eQGir75BQ+s
ai0km1bmJlZAS2OihJ3k7GGimGeOvSEOlaI1fJRJKWdupnKnisY70jbBU27sim7lDl+x99cxXT2R
i2FMuzrDnhSkKDN882UUuoaLVX2G0H9Tpg/lmizYu/lkhAY5J8ZnoUSszo5II9Ve1rmqd2mreFuk
6qHs9nH0XFjqJ1fY3D+P787BZAt8wKRU9Bf6fLt2SZH/ny3QFpTE9wWsHrUh7FeL1WuGZg8Vs08a
L4xM79K4H4pOgWQISZxEtou1TtJFQzxCZPbGROY6N0TepiSO9i59q2xCug5M9UM4WsdM/nF/6t4f
7GnuLBYIty2CHp8O3tXOiEMR3rPO9y9wRpQdKgrhsOHpv1GT7KFXgsc4BsOCvCXNAewRMfu2Otal
vXn9BbOxTo2mWdNH/oXCb+9GR6F9qPTgaKrJJqoip42TjeT9vj/spfmFNMOQeHiRVJ/XMwwlr2LF
SvyLyJOLdmAVoT7dPa7WxJbtGFBOAszhLEw/v5rdtqKZUetz/6LGB9H7PXWs03Xs/2PeNRaRR+t/
zcycV1jQDqfXmGm9YZsH0PZHmt1FlVMV4nqb8/swZjI3wQopO5NhnfcX5QXiQ7xNMFcPjoQPewuD
znYRuTXbrfZpEL5GobRyxid/MfeY5iSrTqszFEvGbJ8Wed32vtT50K8BEH/y2JwnN/gkyHt/bXNM
v+qdqWm56Bef0HDThr1atEgZA6XNev/ieSE3nd7oXOve2hXwXl5nmkUw1EDfCNwJp2/NwHOjlxFM
ThdJC209+94iC+1HgEuGn0jqjGrgyEm/R56XnEjRHeqxdCBfcsTotdRfUriPOyGjvUDZAGnY3z8e
izMARRKPCbStgXfefpou9HEQSqN/ieCSiWI6OVciqCUDNESpImwrcKPPMz5NF6ltl1msZqxxxAu2
rD+geHt/GEtTDFJ7ys9CSUzQMH9OugHpiNr0L1PD0egnkGFKW6O+kO+0jcPv3Hg1pY0efBaSGEI8
u1c3+WBH+VGU/vhxjHv/F2AiqqjXnzSb2rZutMIcGHnbJurFzDXpqLjdt/sDXzqhpFBJpDI+Gjat
mRW/TduAHD0+NfJBc0M6fkBOJFSeEeaJbMLUtdbG910o07iuLE4rfnVoaKGuI19x/YsSPYlmTwhF
lywJkClPXcQ6KLmTOoSbGMUqozEfJcXf9zXgo0fB/FUjL6gNP3L5zfdeu56WlX0bbhoNFgo/cNjh
nJ4P92dowZ3cfO7s0gmTrms9XWBnFNDaiJsQ4ExDz7IVf8nigr69bHvf4EI8dGNwdhNEiVeJicr8
UBr44FvuphIfLdffCNnK2i9cpxhCgIhMNf3Bc8IUpavkwG8iGObFt6KtbTXdKNLAXt4kCgzq2ps2
fr0/tPdUOdPas9EmNuAJBD57Oqt6mYZlFgcXpfwqmXglqUZg15f3spA5gmsdYd7YWkJ/1INPqiA4
Tf1hlKnod2sECQtuBcA7ahAQZ0/o7dkmrIJSrDKPsfeG5MNQNMBGlOT/uM99Gu6VldneqVNxSGsY
sS9t+E3dh9q+8T/X6RamvPvzurSStO9iDUQvzfuzEDpoiNpqpHUv9Qje/Zx5D26bwsnU/kgT37bo
vHGIDO/bXDoX1zZnd5+ru4GQCNi0Dt0z7T9bdes1p8zXHDhD/7kp8GS0YaEjQFPYLGjRiyEghs7C
i1Q77ST/tK2paqgf3PokrD5g//ZWzy51IGW0hNKrSDVnfqm3bSvRHFpjLRG3AsoPbTjVFLpXId+7
nnQKWoRUkMXRnwV/V0R7swQjbgWvfciUd925aH93gvIz+aE+od9e9t+R6ymCLw0Fip6LO6yOvn4w
6P6vj6H8LVTXSAiW/AcCmcwXMRDB1cx/BPrYjEJYhJdgrPck0EGg6MlTIkGDtFb5WzpFEAsgTged
Kh0Qs4Vx6yCKBSsOL3Lwi8RUuJbeW9rXOqUeMDV/H/Sz318VwaBZEUthEVQJ7XgMx1MRP0GNbQMm
6uoOTPk/lqzgFPHgpu2QuhaRwOxCDI0KXhH4vS+pDnhaae0wfCCFs3J6FmfuysospFOJT8kld8yc
Hlp2Upu/yPCtaQQsTt+VkZmTY9JSXbKa8CJmf/rkpFkbKf0smgdfR3QvewvX+tAW3jAwb4l/y8CT
tOlsUFKnDMRRTJ3kbfzoKRaRMlfhf0jX6M6Wtvi1odnA6l6r0KfAkGx8FLVqKxnc/5fAqHapurnv
exZNkb4mYJmSPXOQEf1SfSCMFaepLjdy+2I1FIgExyo/h8LKU/N9AwM5CRLyTNwkEEai7jYyEiPL
QOiDOF/2tA/JkB7MUrQnqmo3GraRO24UDc48xxQ+BcEaQnJh7bA9kScSE0zsV7e21VjtYkHGdqu8
5PkhhekUl74m97UwmzdWZr5J93rBIufoXxpTyuwcyJgePimoT/Wj/hKpx/tr9z4HPLXtMpyJLJa+
AWtmbpADFbFFP7g0oSw+ulFcbMTYGByUvputJ8bxVuu6cd9LRW6XueE+GlUQnnzdcHeg3lPKI1n2
eeh4NdVGE6zsrIXTCYc3aUp89PTwmDmaSvckl1CY8Mvy9hUtv/B0/KrVxO4TmuIUdyNV9Te00b7f
n5RpIWfXm/yXHoPLm7rMHCqpC4iTqT2Xadfnr1GUfEyhxVGUtSh26WGh8G6bENqUkpV5IlGTK68O
jSi+IL837IfEKuxmDJEq8c6o1qpy7RHwZTak3A2RZ74mmLMwTMQmOEP/S28yvwVblOSTImnjSwlB
adQ7+tuIztX9qVzYzdig94amFEgU5u/yUEwD1wWLfSlLM9qydOKpMiUL4EvqfzWkqvjgqckan8Lc
KOkUMEQTpyIlZK6qmZPwddFNAtpxL53cAofbG95ZA0pS6MY+VNaA2pPHvt4skzFg2rBV0+Q3AcRu
vYIi+PpYKxjzxLe86XeiJNhyjlgcXffmxTI2rfTWlJsuEW3XkJxIX2nIm6/iZF+DCBiJ3UnMd66K
1uuu1aelG18UN7bJvvUUeyPt3xiZusJZRlhD5yXYhGStFQG8vJRaZeval76sbWFV6WVxKFdWZneW
Nybc1FGQXAbyzR3zl009xTBE3t+T755Y05TxBwTn9BRg+W6XrFe7KuxqKb5EkbSrTJQpfMT2olfV
PUgPhrQXtfQoJeZOFWrbtyo4f9CT+ocHY/qGibyWsG1qSp3XgCiMeIkZs2xZ7b/AekPyip3i7qR4
m4lrFfR3iem/1qaLE3Qodb55ccuIZF9UStYvGaEdzjctYQdpoqnMFfNYr6L+GFi9XRCrj7Da5v6f
BBK++9O+dCpJU01nRYFRZf6WhsvZLUrIqi8ivtUxO64bj7BhOxi0S7l55dpx1geH+0bfNZAzcjQ7
eRCRfKQZap5epVd0dDsTqxr92oL7LRsPcp+9xbJjdXT/QrTabeD7UqwfopZskHgMaV3B2WsrmYR3
o58KYYAJJiUPk7fH9POrlI7YZG7sg/16NhVB3Iqu6OgIvTjjMHokbjRosrKk2t8f/HReblwTNtE3
JpMNupFy4yzYFDRf6CPFCp6zevA3lS9L4FTlcXvfyvvNNZmBB4h7BJXvd2VxtZwoO5B0f6a1u+5+
13nhKIO0S+tgp+fWpuu+FPWjH7QwdSHgd67jesU7vUtNwplz8wUzh9+DENG62gye9Zhe9ngjDI9t
9KSp+Rt59KaVbAoTcZ9Ah/6z3wq899OHJocORbdr+SS4B/Diyto3vbsX/j7HufOIW1BunePE81Fo
jaRhwbtEyo5BFnb7KJakB8Wlca3wSsUew0oCJIYOQNRp+inKs3pTV4G8ExG0+aD65tSxVdfdw1hL
qC1GbuwIOVomItfoJk/qz76m/hAaxNZQbw+3vk+S6P7SziPeqYWd76cygdOAsm+2adHwKeJBj+sT
ss3NNlVFHc1Fs9+HfehtEqR/1qLRRYMALJAhB1vPvrk9Jdro+4JQF/XJ985qmryY9YtcIAJSvrRl
bxvtt7KTjkLa7d0v1bHzHxvtB+5r9I2VK+JvvuT66Ewjp1PYomJL7QLfcfshntWitpdV9Qlm46Mn
PdTdFzjMEf8qfMfzgq1aQPrjPlqtYRcClNbtB8/fuh/i5oentbvcO6WqfsjKN5ppfP7DA5jeVpfh
sy5I+26NfOzvQX73tUi28DFE8LAN3H5tH5DLquO+PpHqeOgz22pUiBUNe4jRAaxfvahBEum3Doib
tOmDko7bqtY20C0n+rHLH5Jyoj09+5XmpDDcadZHbegnfrWVwvnfl+D8O8H+/oVYEPDOacfFsqxh
n4ubU2wk+WiXnZY/p9KkpSSPfgMKwhMDdROXemzZjWf4j/IQB65d9Oi6iQE1MpMmLYiNVKSQX4sc
WKKtN6r5EBZun26bpJTOYdTQtFS4YQquQTCTn2PoAQfNvSb8WRRa58GiWeannkD7mx+VIklNuQz7
jZrW5rhLlUihtjgma3Qtkwd6N3LyQNz2YNxpCrpdIVUNIKbQyMZVMKnlbrDR2j+p9A1RQPqfn8x/
ijzmruGuByoAvy3vizk7jC71cEj6mXDyAveUxC4bo3wwtPExEk5qVBPuu9KXf+grMEl1SCJEMxRI
RGeXjT96SkkBTTjp4QOltWNXn3peNYH66Z/aIc1AiwIqHfgkHoa3M9n0FqyoAyG9MCLBa5aHsniA
yX7b5sNK7DAPR6c75drSrOCV5F1aVrHunREmd2RhFG2hq38JtblSPpm86M3emNmZnd64KlqPAgR2
1OaJOG2Tp96j5iW0hoU/4/KfZqUZ1hSDTWw6BEdQXNxOYKtkSuM3TKAfuw/di1Js3eYUJd+IWrgR
V3bFu30/MzZ7HQlSZqiUqBhbGjyYsDvD/mrniUbnG8iIarSh7rq/PxZm83p482yU7jUjFCRYVJOP
QUQ23HQ3I02kdEj53p/7tt5dV7ejmzdGtXojqFFueWeRAnLQOWr7lBI9D/pKHmRhJ96MabZD+qAy
WjXGzpi9UYKFWVLeSfnu/mDeAUVnG2N+gokPezWNsNIJX/6HszPbjdvqlvATEeA83JLsQZKbsizL
jn1DJHHCeZ759OejfuBAzSaacAIjiSFAm3teu1atqkg3v/d+9i335Sf5a/pSqa4QRF/knDoJbe6w
KNmp5V7HquvGV2+/uSgtpZZ8VqXxZg3/TNlvxt/vv3+ho1F8QjT2LlT0If7WC98fslkIvNSivnaU
tOi10+XBCaS6PPZVWXhVN+4hhlvzRuUnqWPIR6h1rc6qPhPmaYja0BtScbBj+JaPmTHlXDPiXlNr
qGzpH4/zJWDhfU5m43pX4woXEeg2odeqVSwcKCAmQiuaDBYcD4TPaZMFNapKVTGeqrnqDr4Y9HvK
ORvbYXkB4NFFcYRKfeT1N2QpR0swRYkXDEP0hxJZsEg7fzhIYys4U1k3O0mvGwCNTuMFhQUo7hJU
yq0z84WRWvNotYk39rh3yD6KR8BY2KwE9XBI5gT/Z9/p9MiT0T7Z2S3L3K1ObZSt0CMCS8DkbS0C
UDWTqs2alHio+qXfYqsQT5NSYWJhKYkzpqVEQa8kHCpL+KOVhsGtqiLYuaA2DldCU7AuEFK0u9d5
mNYoY1kYlcQrrL7KjuM8a69NX0O2MK2wqI6hroqpo+RVHrl+lIR7LO+t9rm7UM3mM6i+Wc13a/i5
oOdz7ImTgvVEXKUnrWv6N1EOSifhzfkkhkJ7wple3qNibyw1GNLk75YoUmUBXC+1ahYnKem6DDlY
KXguEFI5WW2NMXxhHvu6Uk/3Z3urOV5ybC4KUJHdXO2uKe7kxqir3AvmHOURnmhF1jkY6Tpw0PcM
lG7wKZY1dTZYGjE/S8nNMu4fzqq8F816COfCk1vTNYLOHlL9wY+icyJfMEN2EGfAs9ruJN3JJOFZ
Ja/YZMpTh5n7/W5vTDDS1Br/kCMg7l+NctKEbajqVelVoCalQeFpWJysxHws67Fz4rj7IgvR4X6b
Nykeev9eakyJ/iJsukbG4uW128hd5dWFee6DP4Xqpcq+G/6zhe8W2WEtbs/R9BrIe9qzG6c17FAD
NFVmpm8CI3MqKE2U8sqT1Pzf1ggOsTZQfRTvmWdvtUPWfMHD0buAXHE9vUPiJ71vWqWXJJyQaprp
tv7NTzV9Z/aW37M6oXhBL4XbbBGF8q3rdmKSi1hWFZU3NdEhq6k2BGvShuiopl8V7fP9adu4v01e
7dTDYfpFcnjZQR/WbBB1vkDNHfAODpEvkpDnpwAhqp1AaKtLQFqY4i5ZC8L/61YKOJ++YUW1VyoO
p/PZnKRTFQeXvnkbxD0a1sY+ZAUuznNcp8s1vmqNhSpYA/akHqZ/mJkIlE4+Th2Pp/ZZO2UHvfzp
z59yHKQy42ds7S3H277yjKJQlgTGshXWZGJRHIpJV+LSS3vq7IKfohKAqz1wGbhWpNi/O33XjS1r
9sP0dUkhTEmZlF7eoqxeQ3jdU4dYBut6NSookgF2qxRY8C5dHaGJqQ/oKZuJJ4npYURwI6EmIG78
T5lR7hS23G6w66ZWT9EOO59FZDvxSlSZI1x8viTpHoVkr41VvCrUsVAjsZVSK5NTANmXUYqkbGa6
etG23+5PzsZKuBq61eSQJxiyUrQSLwsqey4eqpSVYD6JSuHM5o5q1F5bqzUPlqvlkcE0iS+FftTG
b+1fmHc5abZXb7Px3LiepeVLPiw5jXx2GWe0ROFLMTsjxfdWCng1KeFrGNZuKbxm8achxUAXXtAg
7UUvmz3leoPXB8NNUVYzaLV+F4IrsyCH3MmD+nvcDEdxCu008LEPeLs/h7fxOYAM1wrrjsc3NUTX
vW2NadZHMUm9tML56NKVJzVxW+0sJBe/eVHFX/eb27hFr9pTV1e3PDepVScUHLTBQSyeshALU9yl
Jgfhw6BGk65pbQtAsBz3HCa3xhXsCYbQMqpUQlz3NKknU5kVSMD1KLiRHaieaYJy5X8ne9WTN+QF
Kn4WmOv/m1ot1jCpDLUuaGqcv2NCO0u+Lcv90S8wYDwXyXRSDDeYB2T3cBnHWS7yj3oz2g2WbPeH
e3N2P3zIanZRW68CvLxSTw3+kJ7U+Q/0YdDK6L5mf4v5zkt5r63l5x/2jZ8SNgxmmXpGcMoxmAVC
VIVjVdnZL2TdtH6vFPsmhfY+yguvngQ35QJr6ZOlLtyXjC71ZuE4HxtcN4S/MghL2XyW5i9C90t5
7OdLpOP4lblzfZi6o74HWm089dihbB+E+dlFLKzrXteCkGRGm2ao99aKZPMqHAM7j1HZdYK4lxZE
wqhaUgRd8W8G5ItBgShC7aswjf0PxzE8cOKL5e11U4fSxOPYilWRepraHMXsLLO8p/QpK57HdNxZ
WFvXzMe2VodkJcZ6YHDPeiDlQfOWCp8FaweVvw3yGVkU5EnJcivyjrwe2UTRy65rOJmsZHDx2uOd
6oYmuivIvIw/zHgPqdhqD+kzxg/VckSpVoGA3orqnPdV6vnzJVgcif7R9Yegf5r0n4N1vr8vNy8Z
1JANpDAV+KrrF0wURmYxiQKNNd+m2M5w2UMLJe5HlB0lWxTsPNAdodIO8vz3tIdpbfUUySSFhAcG
4+Cn1yNbKHUehX2SeQJ+o1kWXoTgmBn4+nSJI5gHPO7u93arveVVQb6Xa01bw5F1oCjRKI3UnkXi
oyY8SbXg+P6XQHWNnCL2DgmA+w1uHUVIGSz7gKFFnvm6g2rai1WXqZmX2KUe263/8s8U8v/fguZr
oOwRCLa6Zy66xawdHhrrqqXR6GaKr62Mc8i3A6r/9YAq5dzRIp7E+WsR+jtvmpu8MnMHUIYrJIpT
1Baty9iNNJCkuhFyb57JLYNkdYXiTdWb0j21ytfeGl5S079Qu1hqygEiuyN/CsgEQnIq5556Mc2d
o7+F6LH7fn/cb9R93j8MSJgdREkVlXfXA28FJV7Bflp4Zh4/RL32VLfVX4pV/tJgRKJQNbDgNEoA
1UY8VYLs1LxYQjsICa9w1Tz6te6I9fxZiE+AoTvftnH/qxgLI03C1y0G8dffpuj1oOijUHiG/s/o
T8+zHNsmesLF7AbCl5xq8vpFnxO360N79M+q2TkCMKXQP8z+aM8Apfc/aGlv9fCglBVAhSfUwjtZ
fU+c1aovDEHm+abvaCq1XqqRX6Ihlt0yeL3f1mbfP7S1Oq7rPhd1f1aXu9kVuhNpLKdi4JvUzYw9
Gcm9fq02XxZEqQnuxdWghAeFyjb5VRDbYz7svKa2rl6WP1UwJsEWF/Aq4IgBF8zC4hirB9TJE7Uk
i1xgB4QsQCI6XSK6YaocZ+pvjGyvdnfj/qNtXKHgaYErryFlik6nOOujzAuw5iwi4yGZ6jdrV2Lk
hsOybKjFtBSgHsFkzpfrRSslvWA0fpN5CuzWuhkPYjR86oLXzvgrDSy31e1ZV93Bj85BM/ypqm/p
rvPKsmfX6xQZGnEhhFLFtzaBqrpamWc/53jT1dSRzQJDGEv/5/4C3boQCaMWiUaIDTq5+OuOwhJI
Qq2mo1H+r5kGD1mYHbRR/zXl46MG5c6IDEcL8k/aoF1M0W260b3/BVvLlguRSxEulHqjayeXvaZW
aZVRgkNrLUQF9OcDCgmaYNo5v7cWD2sWIf+ldI+cxHVf5VxhsoZ2YTaIkm12loBioiUfJB+z9fu9
2mzq/ZbAyA94Y5UrbqCs61SKLU3lhzFQiAib5lPEo/Y/NbTMIN5uSNat+sSjrmojY2D+FBXdw7do
gCKZ7CRWtnoDkx+2GvWq6GqtHo8KJT1ZYRFICAiYHXpD/jXUhWjrrb5HXdla9EvmCjwUKiYk2usp
8rOiFEufCKIWBsCMlyIadwZsI0bRll1N2aqIVYS6WvBa35vWWBW5V899gSPt2ALY+6D8p1KYWv8h
FBSejYI/WbErkGo6cVGJ2eG3lweQJbg2RgBLtmj1EWhSTnXY9jn0FKxFrSOEbgv7uvuNbOGVqEqR
38TZ3WRzrabNKs1MjbOq8JKmdhGaRRF7RFp+KppDHT+0ljP2qJocfPVcJt/q6FFAiPD+J2yEaJqM
2LgqQ3OUxXU/+yKl0kBJcg9mjX40otA/1FDpEXOkUsJUymOtYzIxK+UeWLp1gCMPRZHVQtiH7rna
F1k0FnLIvzwukfLPSmwHTGVH1UFweHiIWnOZXCk+lVOE8XtW6c5gkf2NpDh7oQJIcFIlb46/Pxjk
xnCdwKMRQswq8Bjxl0lLNLW9SkjMp7qwpENDiPIol5X4GFRWcKiHcnI1NRS/3G95Y/9Csl18igHi
mY/l5x8gAjGcetQl89ITtPnol/05j52pEk/3W9kIdkD6F/IKA85DbrXcRCucx3YuCq/zD1X1p9yf
vw/av7vI2VYzMJYxs+DMA39YzSyZtrEpxJphLBNmMY2J4kbxYZiV56KfNRc8YK8odePMAPcn4Fhe
GuzaVcQzZ+GY5UlRos6vPEo5ZY5Ik6TGpVAkV0vP/UlEYf7+YG5t3o9trhlieam0yDKQa2uHVzO4
ROLP3vzSpeJDlo+szmcVu7tG/jxDkMvyr3VQnMo9SHbjMF7SHUslAbqonMbXy8aSfKGmrq/kiTM7
wvizKfZCyeWcW8U4qG9T8EtSkat/fdyL0CCSvBpIKCZnKT6IsINL3m+Hvv82pN+kqbOD9GuaHPZc
izaCDiisXMsASBzD6yqnftJH31d4yHWp3Bwytf1TQX/cSYxItLPSLN37k7m1ftBjWIpQwD8JQK4H
UhSSosumqSDG6ebK1iOxtAO0+F6knlRBbz1UOLc+1H1cYd0miDthz8YhTPxIiAUfFwXQdUVKAdxq
xJFA4siCpNqEDo4BSXqslfMg5MtRvEN13lg2VBoSksBsxxlpnYtX/CnplbImd9R9l7rWjvd8HjY6
BPAoLVW0kMwh71wPZ5xCIOhhCHmxotbnYEI4tdDG6XOjpIlnFTJMF0EOUBoNjJ1syMZBuoBGeMiY
JK1u+MiDMg6NWc+lh9gP0JHVfuq76RzP/yH9xlmz6I4RCVHauHo3wurtpGFKSNXOoxMGuh0oh/tL
civwJ7UN74/sw5JRXN1GFLtnhWyRVg9y4RHD7Nd+bp3KcE2/toO++BIaDXIW+M8OlWn7bXpssz1L
za2FIvPQwrOQ6k3Kla/ncdLVADM/Eux+EpFx+dp0/9zv5F4Dq2HsG3OmFiStvCZ/GsXvY+HvnNIb
dxHuRUTGkOKBf9flu3lYZXE0BZWXLYqQoXgxkERVD4WCPt3x9/tCLcVSucGsEY1fD1Y2l6JZFk3l
FQbG2EUzi06QRju5hK3+EChISA+pPHvXM6KLiVw0pVp5alk73Sy7ImrQehPbyKi88FLcicU3jmGe
tpBqVby4OBZXEQOSWKM59UWNdxw2G8H4aHTqSeG4tMOdjm1tXMaOB8UCv3LlrEYvC0Wi/aT2ktis
DqpVPQ9JV5zzaGfFbQ3g4qmx0B6WeoHlwvsQac0o8Y5Np9ZEWulxEEJPKk8UNJGeLb/sqoVuLG+0
/Qntoags1p+r5a2XdZjEetrg0FJ8m60RM+ZqJxmw1QQhD5wHBEjAkFeRT5IN00AuC/JN01Pbb/jx
oe/SvRTAxjowiTHoBYALYcDqILB8DqNUgpki1+ZTb8S2MKNnomduH53u76KNlogcMemhBuc9CXA9
P4JepKlCYY2HfoCrRr/a4puIDtWuNtntuEHmWeS24doA36y5NrKQlbnawyLVZ9F8HjVz+Ik7c+re
781tXEErpOHgUQBWcS5c90aM5HiQAuKKPOw/qUOeU27vS64StNaDH1MuPI5midtZIxzMdrIO91u/
HUtCGgJEGJ4cGLBar1un5rMsuL4KrxlKdNrTWHtRfSN1/WIEOxqNcKe3Gznshf8G7EiGHqRvHbWN
MpqnoVqWnjIE8ClnoZU+NWJs2qkkGJ/GJo+f54Z72awzeJ564+t/6H2JT0JOYcnxfudvNzqTy4nP
F7GQmIbrzkd6NoS6z5MqkqZvyHB9UsQfGCJ0TeUYxt6xvPGapTVkPdArXIQt3y/zD8dK2yThgHj8
QhGTi8xtmrL6wQmjDbbap/LLWBRgvkJeoVeRC5H6B5owqvxpoKgSx8+kRspM6YUKT4zZKH/7CiSk
XOS/kKhdANPVQMR1oMV95hMSNY1+noLCP2l+JB3SJNZcwY9eEVaRd8KwrZW3IHhsLljF5vpt1E9i
Hqsx4VFbh0dRELLFrefRqOLSqfTmz/szfRttLnAhOWbCFOLZdemXlLVakcs01hSTvSD4FgJf8+RM
Ps7CiXUAo925Fre2NVEtIgA8UDgSV9diQZTJ7cxx2CSvsvizlA6h8agEdvvYqL9ife/0vb0b6eCH
5lYzOHSNJSLgUnlD3H7GKeA86j+ghOw5emztGLRTFuU/E0L4Gn1V46CsjJxnAT8+DWlwbMbpMvaE
0XIKYzj+D+tS5ybmFcIJfAM9daMQdeUklp6ZSKcohCY7W90/s2L+JU5/hxTk318lW4NIXnBB6skL
Qua8Pg+SpBOavlFL6GwUJjYwcSkRt6Y9YcOtlY+wD1ItHPiM5Sq+CAO/soxuImTGaihvxNKdtODH
OKuvgqp/u9+lDaIHxXkUfEKnhsJPGcF1n6TG8EMhkWkM/BCXhnM4FMdRdqh8ihRMr3malEd5+mZY
r2KiYp1BnDM8i8Zliv7Dacs2p6RxcRy6wUvzdiyUtDIrr5oOsu410VNTfzWCsybuNLSR3KLPQKWA
ZZStISR83eeonZOSK6/yZjy6JFBDJLse0np4EH3NTi2JvNb4Fpfp21zuPWs36EtAwdiC8BJaCKZr
NKTOEB9K47nyenhLBMTQ9Ovq0tY/MkO1i/iSSl80+U+RSsnWf0oKVPwy4TPWD78dK7NjFoL3ouW0
JLqvhwCt5jkNfaHyOtnwWjGyI/kJi6uv91fXMpDX0M91K6sNMxXVLEcUoXhxmj7quoNWm82r+tDm
O1O6sTPfH5hc1eQNuT2vuzMERaRpUVV7Zt8dRDOl1Ft+aJXx1/3+bDZj6Ej1LeXKcFqvmxG6oBr9
mf6kgmJROCfDaK3S9hQCje+cNRv3wxJU/n9Tq7hfELH2Qoiv9sJ+sM3kosWBE8bCa9QiD1hZsZ1U
aGX4e5mTzRmDcgVyjUgaud/rHmp+QYRVhcvbJrZhIx8KAh01tg5JsbMCt1oilYUHB481Nv0y1h/C
na5qmmmK69oLSC5Hqe4qySMFg8eq/ef+pG1td4zRCSUhkcMKWGe2rAZvwTEYak8qpO4lKab6KJXT
/Feuye2pLovYLiX1qY+M+TiL8mMbFXvauxvX4lK2gunC4mdOpHHd1xjtuZp6oNpD+MfVM4zjxq+B
cIwE9Vh1x/vd3RpX0gA4jdASpTKr20MoEGzyk7n28uQtSJHw/gl7zJfe7reyETBRhgXnQ6ZiH8HK
VTyhW42gtwl3FFo42XPId/zIhOJRjPlbZUbmIW3xYcbM6ffLIsmsgOqSoaRkg0qH66EM+kYY9YGa
g7Q7lNYPLXwxmx0sdWvrfWxitTLrPu3yUBMrL0kBa3OkQUSSSPn0RbXagyh+TsWDXJ3uj+fWCllA
C2JrA+xx/czvGoBCflZ5LMBe690ef2DLnvvOUetgp1p2c0Mg70kMQ/hJQnm1HMU+iKTe1GuvLuU/
hUiUjr1hBk6tapULZ186Yti9+IUGudsEUGa6dLB2Au6t/mLBRgqYpx75stUnWFkfoCcBhtI2j2Vk
fSKgfA2i6CQF0nOr7wAcy4StryGKfECGEGhn6ay2RAzGW/dR1OI1lh44ShEDSX1p58De2ncfG1md
nEGTQ72Tw9ZrMWMc4tNsfRYGu5z/w7GJESUZG0BxctyrZgSKiEK/K4nXrFG8yFLmZJPx2MSW6oaF
Erv3l+VWpyy4d/oijo7x5TKNHw5pv82hUOMq57EMKkrTkcNtpXpwU606+3rb7jS3MVEka5Z0wnvG
fI1/irFBCi71G69uW9aeblYOCHYCByfcszzYem6TW7Qot2NRYAS4DnwVP7HCums9IyxLqNT/5tim
2lGgKu404lXfwt0/mrOgntNOVI6NnOXPA+6uxzALTZh0Zb8zsxudB5JF4ADGAEO9lhqsInNqjDFu
uCQgrgSmrfSdqys7B83W5gfKptBweekS/64enpY8Vl1Yh52nn6zq0TcPUfXUGg35gIeiKI6yEbHz
H+4vo42uAY+IPDGwnCHyXu323M9GzoCmfw9mOu1LKSl23InO/VY2FutVK6vF2qRBpdRz3XvDbJfT
t651C+nzQPbtfjNbnSE2WphjvJgYwus9IY+xn7Z5NHh68WsIH0PJUdq/7zex0RPQL7INy1IgRl8d
WNTEFyIQ6eBl8yWO3kpYk34iHyzkGe839L7KV0cjqB4ZfRDG5SmwCpybSRyRXG0Gr4th105h+amu
voPvoR2lDBnFOXDqQdsU61xk0pfaoNT5Rx84nYyA/l+D/nPWn4s8tismtFZ5Q35O82e9f9Mj3YkG
mCdtctbj6uX+V28ND6we0HCsURDMXn10lFEZPfvS4BlR7OaWix683WhvkR7tnEfbDbFoUWtcYK9V
lDNNaZnqRjd4TZmdUEXoK+VLEBWfpwA32Pt9WlbNzUTwEENSC7gLdc7rVTXO4jgmiTJ40ymIHwZd
OwE5xfpg17t1f7exG04l7EONKnXyMutYI+rTcRRjalH1ntw7h3n7FLtR+Hcl/VsK/97vlnrTLQqJ
EVxepooE2rruVcGNcQbC5gWojfbIATvuFaHebkdMs+BsmOBAYE7rxVDPlR402QLdYb3pAnDYg4q5
kqT+rgUQa42CGMwWUKkiZbu+C+Nm1onMYvKAqd7aYognb2eexAjNpwR31VT0huc+SXeCtY0BBCjA
/xgWLufNGgb1RyNt5okHmaRWF1SSfkpWvnMIbGDupIgX8yZlGcWbmv5RbEw9iYgHO+QE3HSWMKY3
sme9DVPXqlDHw1kD1+0awF0OTUza58zxKZ3e2QJbXX3ny1H/zf1krbZ1V6alWYg84nFMPCRCflD9
v+6vxuU3XG8y0k+UvIAYsvZhFl1vMlBmvw8bo/LKsrSzSMGKPukzR679S6lKrRuY6r++DE9MrHbu
ptvtTZwNvr90DFLBWlhf6DUN6MeoMbJOzxpPej28BAshJgk+Kerr/W7eHlvweajdR0+NrA31Pdfd
lFUIj1Sm9Xh3z8pDqaD+LJth7IZtOz0YSiHuTNxG5xhOaFPwpogrtFUohTxyIWV9QXtFe4aH8r30
EX8QcBOw1al/VBP1eL+DtycYHfzQ4Gql1MmUBaVc9V5uGWeZkoywcg0YGzMrNPHlE8Uip/stroaU
yx5eDa9NXruY6Nw8ISQ1UIYRE91LFUtorOlj/qANqemoUjw/pa22l3dbnWrv7QEOQn+XuP6hbV9P
IUY9puaLRXkxKOBRyQFFgK+V8fN+r9YEkfdmUCajNAvBXpDmpdsf4ntDbcyULAvNxFDPsfTRHlH9
Q1M2LktnNgbl73ZKky/9gLiXNE3Gky+poyvnw/A4RX62805braPla+A8wNTCYICoZw1KWiXJnUiW
m4ugTs1RmqO33Ii/6hpF+FaQqQ+Cj8TL/RHYGGeuW5KbpA8Y5zWckGdNgFmR0lwUVjC1hUKI7F84
EObM4c4SWhfwvHePGxB8Epli7pHVYKtFpqBAKePOEEqJcUTD34fP11GfZiWRQAQe6UkFeauuv4dF
0psHQUKQ2y4UIfjbx5Dqj67phZekm2rTzrq5RggPwz0FVde0qA81GjCjje6dGNoUEJY7oMg6UfD+
9fhlKItHFvftTUw6cG8YldlcaiktBzsJ4uocGHPmFoWB9U/TDwKQdZAfm04vTokwin9Co2plO+wq
4ShUMRJIotA9xhGmeaqPFGdf+vXOdK5fN+9fuUDrizoOcMp6PpNkDqcwN5qLQVk5dddx/dIIARyX
MZ2dwEyro9B0qaPpoQXyj01zgKPRzkS/75oP1wwfsbxgARvei+Qo/77eVcXkl0YAUnWZ/QR/pEz2
tcCVx3mp//ONEfHKImq+sb/97hhCYOqONXyz1s6nMfhr6H0FnszQVkRmUl89m9mkObWmxY9oAuQB
SL05lTwQRyQOzTDU87+iaexbJ0dsl3dCHyhfNYSaBFtU/Hk+pGPnN+jGjOLX3906i808WkwKBnAL
5fG6l3U0T3oyTO2lkKXikNeNRNUhT4des3Yh3CXQXo8o9wrxMScwuPtqRLvKMGLSjbSFwqrrB6ms
OG0T4/5j+aZbBL7/NhqF76pCOJ1rpWMjyPMPHOrinQW2NLT+EE4L9AMWcVTkSK47HRR1VAoa66sw
RguZ/Oirr6fJGfNUcJgYr7O4+b3L9X0xgeZSyrYYxuEWd92i0ahanahze9HnEpVPg7CrnVUUizs9
OLDOhhOMnvbh/tyuAqX/NQpdi8eBvgiMrwKlqA+w2Iql9oINVv0CLSRCVSMvXKPqpgPRYHPqpFA9
hdMUOv6s5/+lecJt9vFSfrZOI4soeGRdx3TrpV47qpYNPxCSlhDmVn8lWZM96KrQOElfyw7A6V5q
fp2jW3pPqoBYjRtxYbiunn2aSCrS9IX+ootN9JrqDTYIqohuoYm3fYSy1kEZo+kwdkXnBETvx6at
BIcw54sCS8JpK7lyi3wIvht9u5cXWoU+79/GSx0yHcwj+cYYW+xGyj2kobwEAciD2cIM71V8xZtZ
sitQtRezN/zPZWopOxHs7U3JHQlaS9UcZS03CkbkScqepFR96TH0Ge06aKjlsgS9E0+4lKrGzhK4
DbioMUBgDJQKxJmpuF72s9GFQww3/VKQnH5JVepIVL2ZHFMrYYwnpRZ9v7/kl1+42tlQtzkZ36XD
EZa7bjAK4jCeI6u+CHI8H4Vl4QFM72WCNru1gEdgLYCq69pGMipDY/VBc+lGX88weO6VOnGArUrh
c+SnM5Ge4CvDvPOK3GiWZC9StIvuCeINq9HUoxkq09I5efopaXB24LBmQo++Y7vzxNpYn4RR2rI6
YU2BZ14Po1FKVs1rsrlUGMO0qeYYenvQMa7rILeURnFq8r1i340olqAEhIEMCYUvgCfXbZZDnSd9
1/UXTibre6Cl30c9LQ5lmmluqGESY41K6vSErXaCd4kDHkbSL1I1rKd6f0+Ca2MhofVODSJPac7r
dUXWGBel3yBHeqFaT/0SjsF8TPtmDyrfOKGBBtFow54Qote6prME/a+iSO4viZo9d5Z/TAzRnQTE
QOaHokbRxlC+Dmq4E6FvrCNQIwoRIaox2uuDeZTwPjeGur/UQdfbYTHgVJf9FJvwXKnn+/txI1yG
tr7I5uA+wV271sLKCl7hja/1F1Fqo1fFFzr9nAlxbzlx68fPetzlXxLfLC07VDinXbFsoL+1dZX9
UgI1OQ5iYdgJ19hzUEbjZzJ+P6qkkc7EuM1DnQjS517Blu3+V28NEL5cQKoYDyws6+ulGMDd6cYy
GC4tTPtBs3r4Dv2fyliVTlmnp/uNbew1kM5F+5uYfIHzrhsr9UHJ6ny5p8a6d6Z6Nuw0TX+1gfwz
7Fu3KWGwqe1e3LfV6mL9SyEvs8KL/7rVuNM7oyuj4VLr2muTfZqrv/v0lPjEIe1hMbW938mNhc6Z
tUBu71VE60ehOcSlMLbFcGl6/TwGBhJz33L0+crkYCn5Kf/lD9MOwr/ODS2XLImK9/uODCmw33UX
zYkqgkRMh4sxm0hbZJP50Kc6ku6IJp5aVexPiBIW5yCaEjfTzD+IM9uDBNZpZ1Z40iZzr8xzY1kt
lyDH3PLnhgQsBYYfxFkzXLC1iJ/QyWtPE8j0SeZgeBDSea8QYas9hP0gLLD/uBOXNfABF5i7URI6
rvmLpM5uAdnXZuf9GSjFH8Si7e/vGZhnRDNAcqAQ4mpBZa3V6lggjRe8wX9UQDjW/G+pTW+BXu1w
St91ZlaXPNgbxWAkoXjxr/W/Yi6hWLSi7jLp8vQVObe3rol/iFVfumI8z0+BnFpuWCvGV+j2hZMO
Tf2MYUlyMMQowjIy0uLMnsr8HzyNpwrqtVW+NnTs6IPg2mHsy3ZcJOMJcQT5OIA67Oz4db6Glckd
B69jIUjzClnHD00hGGbdJMMlVo2YgmKhSx94OpivQaAck76Pz0HW1i9pZAbn0ECoU5Kh6A56zks3
yoxjGSojamu64rZkTU51FVvHztLac9HnE94wUosDju7bYmp+CbNYcEOr452DwLKTcQq5SZk+Rn0P
M7Bv98rcN2YH31FyLSbRF2SINb9ypCzFqrN2uFQJfjWQZqLXuG+CrxE5t8Mw9HVmh43yRrni5LSz
MhxzYxoP8lTHbt8N86Gb/M4em759RErVfzQ5oJyaBNfJ0gL9lE+ab+dihNmOgqt33BXqzkK+vfn5
/kXAdamh58xaQugPu6YW5aTzNW24+HPpUxInlIiwYCN2/0C83Zu0QgDJpc+xiBrydSsmdapiknMW
qK3QunkizZ8CuRiOqSH2rjF28k6vbs974HjYJwtGSDizLnOQ9EZp5jkcL3rWy05iGsMn9GlmWw2V
/mAkRei2rVkgd63tqZ5ttYyYDCgKoqlwp1ZxXdKjlemXnELNWPqnSA7e4hnFwKHXUAIV5elT2yqn
shn38OzbK4eEi7IUHYLdYFyxmkc963QMd+v50rcnIjAXAZDxRdObR0k4TaXT7IkcLaDB9am0tIf8
wDsQqZnLzz+sG4Ok0pTH0XwZyuEkR5GtSNgRBS+VpDpzru+sn83ekQGRqJOiczdJzW4ZcK2bL1SM
d25tVZAsLEFhp2uWLU2GJ0AOdKdqQZ10fd5ZTRurFyCdBxCVnUi7rOlpbamkRT6hHVdL7c9Gytwo
/Tno/4SYqtzfJhuDSkMW4j9oGEM5WN3hlMYY0iA284WyhbB+FmNP697EZHLQ5rnf0sb7Y6EX0hkG
ZiFtytfzF46+oIupNV2CmmeFAgn1EIVunDgN+IDqtN/bNrVr+dTrmrvT9LIFVktnceFcCpF44FEs
cd207xd9KwfzfCEJ2jsgaO3gcD2YRyZSe7LGsLIFLQI308LMnQykScKqj3ZeBVtDTa0VDEuGgKh3
FYcGTRealcpHdNHsqqk9g4FIj1oaOpzIO4O9cSbwqARUAQnkPbvWO5ulUR7HQhUvoBSfgMvNgShI
478KCljtH3JZ78Sft7gHKAQnwULFJQRd84RAqsciqSYMjrX0QSDG/oo1Y2SXubDHO7wdRlpCmB+7
NsgNDOf1XOplWDbN4EuXBp1F+cWsfvX6I6IWNtWnO6O41SmONhA2YiASH6v4Tq6V2rDSSL7geNQ+
5bUZYhkgKMeubIUf95fo7aWIRv//Lg5A+RuvxPb/ODuvJbeRpVs/ESLgzS0AmjZkt6SWRtJNhTTS
wHuPp/8/6FycJsggQnvHjpm+mmQVsqrSrFyrUmorMCbtFPd5uaM30nnjbG8t6PpaATJFJZrwaDmH
a1j9aOV5Jg+yeup6/ZMKY7lcO26EKmydbvHCL5/h8shhilOuca+opMGr95c43DSnyFJPUAq9arKv
yM9Q0++DST4w6nyoqXEw4rpRwLn+YAv6jkSIEhwAUXuVV8K8MiRO22vwDQv4/Sj9S5B695DCbXjG
jdwHSws1JHczgeMaiJLXc5DGGcsrzVY5GX37vW+ZE+pys9xnRfCq6Oi7VRL0Kb2F3kSiVLNLFTd0
57l6qaL2L9mCiHgp+QNWoSNIHEDd7PJUUBjrB03I2qlMcrfOfmviy30HvVHu/dNUWCJOtviKfN42
gtqeG0VDp0mOY1fptAZeAQGbrD5xf8mNWn+JqmjIfaJysgDNqFNAseDNWq+JpG7cDV07Sl6oGkXo
pXII84rTtdnGQbrR24Lnkeh/UftgeGONmHeqMSzj0dROVtnobpqk1qFL6v6pCJzKn4D0e8aM12ua
QPqrsn92UjdtuOGNYwbNDy5IM2ZpgKyuqMFIrG6oO/0U2z+0biG0OeZOts+EunHr3jhkMJKgbsah
ZmJ4XfyZBKIicdfokCZPAEF6tNRSSzKRI06LgyGX8a6sxnQvpW146Edtk3r2+tYitqaICRMEEu4M
wF56XSCVca30o35isORJL9Cnl+PXqW2Ooxw9BQlTy9qDHv2IlIiqO3S0hoI632uPSs5957xx7gFp
ESkRYVjsxjo0FMbYkafrJ65rZgWUzIUK/4np0bf7dm592EW9ZQm1DdCNqxDGkZO2jtXSODmwwTrN
fJhgbB/6AAm2DUs3V/TO0ur6VKPaLgK7ME5JXQM9+yfKosdG/nF/OddPKdkXE0H0K+hYEGxefr66
LGm5ood+MnQqg8YwDh7CZJ+humCQuGMSaVLQ571v89bC4G0AwYv28TUuVM9FwztiG6dxoBg6TBZA
CTvV92VbbalJ3PhadCroy5EGMsW2blCloWY2/EM/BWX5ajqgz0L52ah/VRDN3l/UdbiFWjRzckBE
6MORhF1u5FRGoVOgoXdCquJRsh5LLfJDGYpl5adW/87V/X1zN0oA2KNEAyEaXUVMX9oDoNaXXTsZ
p8yYZdRxiRxUXF6ZDko3j7U3VqHzFMBM+dXOclh9W1p4B0vKmQqe9KpojoMyGedKcSLZ7c0+mb3U
0BYZDMa24MEx2vCXrmYhkHIrHQpXCmb5ebKs0nS12Ip+3l/NjcSA1RAVsyTiYkq1q9UIxUQNVDVO
6FSoVeRaYnJTKTmUjHPashcrMN7LLx1472kYXVa+8fXWyL7l8eSuprqGdf5Yl9Z0jehrKYOcrABx
8UJ8HFKmnZp/tDA+t/9Y8mPWDW7b7tNQ3UK83XquqB/yHYmZucHXrfKxSoCnwc1yUscf0Wx4oOy+
J80rLJU01pif1WLPVMeSQdrD/W2/8XaQ6FAuBZ5NPL3GTmXJAqM3KvMkeoApYgz6XZi10jHvHdjL
VbnY2bWtJK5UjpAJ0xva3bd/4yJAmxuYGARpzMuvy0AVlJ7EVz2xKPSefjAWqW8At/WqSNuStf6z
llUwytsAIRvT68xFrYERIpwNbQqJ1uI53sHh6MfOtyoSLwkAR6F5U9gwuYeYUNDvzfot0BfO3eOU
H0vjXAa/0+nghJGrwMHbUHJIQ4YOlL3VMv6uPdzflFvuQN5G33oBHUPTsnrJhEWtRTNT7aQr30QV
+VXj/KJv59vq81IG6Mp+X4/asUm2KPluIJeWftyfwVD4sdmqy1Mo5kKyYwInItrgqGrBQaD+qxtf
7XL00E837WcZ/Ws9MQ6W1vqiO4ZRexT5uK+N8JiG5sf7O3H9NvFz8HKKBTRtrquEVjIbIVSJJ+Qf
Cw/N4OgxiWt9R1pJFgF6lbKB/deP7kLsCZhwkdDhdl2lD5MW26UQEWx2zYyQbiNKP1bVzM36KT7e
X9716VtoZIiiZViMSC5X73stl6ZZtzraxrXjlan2oY4ab8iK8zxqezvoyMhM3v329b7Z6ycRsxrA
9iUu5ewth/JdDa0MjRBElmmepPxtql/D8d80oG649R7eXN07M6sbXZXydJID2zxpcbGnXv1bAXeh
5d1LPDD+QIwIkZc/SBujQTdchsVBiEykB5R+XWDpw66uLBMywqpeyh2hGTyFY1k9pGme+bZUtju7
hPPt/o5eX2PLjv5/o6sdbcPZtMIEerWecTSfVgQl3774GlSi3d23dONuwBTjAWSbFLOuSpJ5KyZj
SPCZ3PkRwV5vOUfOs6em8jFXn5L6sQ+PYbn1LW8ukAgRZjQw/VdUM2apAyjpUeEmp3BTJJOVL6bY
oqjYMrK69tS0bnKpWxxmVPzaMl0RG8+l/texJxsIXIoWGuq/9rp0FDixCe2Rw53iBMGuoVzldVn+
i3JTvxGhLZfl5YODJZ43Ihq+GDnS5TkL+nKsVCm0TrEB7s1U4sor6aX/D1Zg8FqaQWS7MLJcWrEr
uU4WEo7TkCOkbg8K/TmbgOG+310Ht7AX0k8l1FxQZtrKwxNzBgcqWvuUyxl0uVkle6mT2midOM0j
LBWzOxTVzzS0tjQUbhkG0UeTCw5FalbLLfPusoIXfpokebRPYphRcjEzc8/IV4buXzTvxthKj0qr
NgcjyYuNo/ZHuGX1/Rj+gVaHJ5G3eM33oWkDAGFpsE9G+TbLXxD722fRcJwzmL+i7yOAyUQ56oa0
643Hfikk0L9iVNiN9cl1muLI/MejDblLJEePVrNgzjbbgMtjtP6JuNgSI1DMg3/pcneCLI1LK5LM
k9mm8W+4Hcq3TpIFkYKoXnRJLzy70hKfvF0/lOZM9Q2adijfQg9iLMm3Q63bV8pgvNCmkr061u3P
sTOYQPXMyu8U6eeYzcnHSJaGDa+98TgA2YeljWibuHutzVl2pW6nE9eYNStePBm+nPtF/08oP8zF
v231qhjf7jvwjcPIQ8vLDlIR7PwapjlFk1NOIoeMxZC6nZJa30UL5um+kRs9Z5I/jvoiCck5WbNI
WlVfwEkozFM6VafC2WXWE5XjFhZ5N5ndwAn38/TTFL/zOHSz8CVgDkS0T4F51mi9KPmwj+zhqSH+
rt1k2NX2W2cfK/W5aJjd2yUh/a7erDfCgT8yJCsnYlNo8oMMY2hrzWsr6dTSBbfiSZ6VAt9GU/uT
YtbOW9SabeaNiSYf1M7qM+RvdA64roZOAHQzn/7r9IjBuIpez7yH6Sei6xxWxTdRO1HgWqqQYXe1
0hwQ6gCBS2glauurGVwqoZG1/46zMSMxMySR5ivJrP8b018PfVWLctlrwhSJnT4SPfNURdulO8mA
f88vw7jLgAHGi7BCPjnfjaqxbNeQsuq0yEYm4C0FE9hqasB70JbqnNKvm5pHQiHxEWEo5aseJoKc
t1FJmAsjUTruMiFZbpcqSexBvuccUnvQ/wlmrR5cZzTqz22YybFb903+Tworf+sGTREQJRtOB91a
UCY+0Dr67UKVAk9yIh7HJpuazp8GuJ0ezd4ioalrqoI7oyvM6ADVi1k+NG3TfZd7SVF3EmQa+sE0
pup7QfH1mxn0WY5orSECz+ryeTgiNGdpbjqrRrmDtS//JHf0Jjby4HX8BFAdTnvGvXkil5moVdSG
lLbTzo1EaSaSy0OhQJ2nlGPsO0UvnqJBbXcilLewcreNAgQk/TcUw1oFwnKtRHLRR+ZpSo7dF7vQ
/bnYKc2+jf424VyWBxMlryXxL3MPq+XVcsgEkVYS+zqaK0Lzi1N1D2T2G1Ho8p95f6RoMXLXEF8z
K7jMj64e5Swq9VLOZBJ6iRNg+KqA0Wc4aNoW5P2qbLFY4sxyP5OzMPmoXr4AaV6Kue9b4zTFv8am
edHi6jD0z1GeuW1vvIy2dpDzD23i/EiGLQqz9SWObSA2gOoWX2GlK9tG5czSLAilxLQQ+8R7emVu
nhuPVly7CiNtCvqw3UYkso4SF6N4JkuG9I0/Vr6SOmaTAEwyT10Vu2Eb+zX49gAS/Y2rfP20YgeN
W6BtkOGQB6471V0XCkWtFfukFLl9SBuboVWQrB4jMspe7VrVD1Iz8OAIaB7i0J6/NmZT7u3e+ZpY
avc0ZYNymgRhQVrDtjgZrXaSTFSgpDaJH/Qe9mBh5OZeKOEWMeRal4mJMAht6LdBx8jMN35x6RPR
jA6T3sTiFKWBqyVoModS9rkP5L0snoV9qPQnp7Y8eaEyENLzMNW7vJwA/HRemfmG9Mkagl0dKG5N
Ezy2t37fVa2P4hpFGGjD+GngJ66EseskkKlWipOi/A75iHG1V5oPyU6vAj+XZ3j/KTVoXORK81zU
W192HQks1gEeIXSwJN/GGg6stggaaE0qThnjN24RSbIbCnMj3Li5RsjZqMwu54M29eU3kJTQKuGC
5FEdqv80i3ZurB7Fb0l4mnSKRPNmBMPeCJQ9bJFI9G0hT69PiQa9uoYKCtUF+F1X8XpYqJTWidtO
tp67gZztZYZaG/Dz90/JlpnVdaqZIgzsfpJOajS5rXGQyl8KCjn3jVzlvHyxPzhqiKVJ3YiwLvey
SWHGToQjnWo7OahD78KSaA40d41vdQ/XatoIzy5bL53SDbjGFbJ6Mb0oRZD1AFFm/vPSdBa3EmD4
ODgLBf4ry5d064h1w3wVSgvnZe3OmvEz1fpPUte+Ivb27wAxZasTj4yPam5SHnyNUs+ePt7fk6tI
888PA8dCeZTNoQN3+cNCCpCJWWXBuW92UCHATu5pZnSuin1qPFjM3TKyEOQfM6Q9oV5uYUFTi4+L
SAKCL76SHRUQgl38OS52jvOxq/dqnO/K8RjHPVW+2ovKR7vRN3Rzrt8LYmMyKl4s9vKKTQH8TawJ
teQ3S/sJbCmWaCx0EdRpseXZMltX2gx1MLR5f7eun+PF8ELdwZNPc3C9WWGsG0yTBmcnUs+DNbgT
g+3oP+2SLHz4W1N/umiwNSGGzv223D7v8tVUsQIlRdXwXAnb9lsr3je6Mu+C/Dug8/19W3/oJy7D
jMUYsC2CALAOa8A3EBtNkkgC0ZKN59Y1k6BOXdEw+OOpaqyMbtLRZtXgwRtdSSIO0UMnfbUkdKbd
cHamp6KCOkOebXWv9aDHXaVXhl9OnQZfsqxoNg7T9VeAFAJNJqIF6KWoJqy2hqqCkulzilIJPWqa
PccgF480fpaxtY3zce1ql7ZWVVxLTcuKeRBEWad0Gf4Vg19Mk+8wxb3PQ/trLOnzPpST6CGQ4+Z4
/7vcXKhD3AcUk1r9OoauBN5PVSE9S/GzHOzN4jmtI9/ptloaN4I/wJBLIUsB776MLF3uKAXUOnOy
ODuTN3ldACtm/bnU/6MosJtp+6W9O4SHKpd8o7A2ItzrV9SANfzPpMGS766ljDR7TIWDmP2ZX9Z+
SitdecqMRPtwfyfX1R/IXRyiZ95RePOgNl4d3AqWAtsa0dYzehE9jrRrPOCPJeiSUY1YnKx9zqjx
oblb12LjdN2yvbCPcl0gx0B76nJzU4iF8lFCCk5AgjagxqJXiRdKUHzA9pOo2odSK7/+/XIBe1Jy
wncWPY9Lk5XSqZLTacj5oTsZzfisdrDir+zzPmlapji/3Ld3nXcBYKD9xuwD1xVkzpf2bHUqcm00
snPeMzNMSWIIA8kvi3HIX+uxiNWDk9hzfQR6kti/7tu+5UALUxAie3gv1b1L2+1UpFXTzOj5ZYxg
zVNLK03Tc//vrSyIRKYzuBBAm19aUZGaAaAiI8Ha5hlXsay8OKUy7e5buRHtAWQAZcmYF/znPG2X
ZoJskLOkFdmZZpZrGaHXDkyd9EcZ+HUYjnvJCHaIJIaZ/UkS3Sm1twKxGzE/YxMgPYmpFzrStbfK
VpBxlCaE70C4u7IZt/vKys6ylf1QjU7s4asJ3aSwuI7GVni5Pv+wqvYY1/K0F1CVH/I2fYNXKfMS
8jp3Aax5Qat2O0vL9H2k/C8PJVAJyuPk/KBx1+Nf1Yz6bwI7ybl1pD2cOi8jAUlTv9ZiSwf91nUM
IGMZd4Qug0bz5cdhNETtZLnPzmonki/oHAofIbbxdUgdHW8w1A1vuHWqSIY5VzChqCirXtqzOs3J
zQzPltPfjpO4gDMy4oHhMQ+2dBX/iKStIgDHAV9Jxkc6fDX+bcKyB5xY4rOjaPQh6eHjUANFPhoI
AT+HjB/7fct0jpxJ9c7JJG5OGDt9AEHxITbrYq9pmfNMshB7IEI1zxqi3k+DWvqQBQGzw0pjHyen
tfymCY2nwKiSA128l6AqpZ0e5+VhiLXgUdYG01Xbqv+t28itS22RekiSVVA6avXDpDbkyoVl76mC
CSbBknbjvb11UxMGMazLGScaXn3gPgVwSAkO+Spp/k3+8BbKwlWUZI9fe3oTeJMM6PL+kb/pVHQZ
l7EA2AHX9eRMsoVaj3V+ZvD5qVYm5Bee9TA/We23+4auvYlbhTuSdJVZO/z30puSto0kBBsQBCWQ
QcA2U1K/5UAns/WS9fPbfWvXcRMPLbSSjDxQ0YHE5NKamElLHbPMz5r5b28dl4GHrHbr4T89SJ8A
E39E2/W+xT8g4EsXxiR0SPTAATEiYXBpMhjbaJAViPCNEE0aMKVTW7iJFDm/WrhdZrdgWpBcT3Pq
wqNsAch7QB/nRUOt+R85KYzPKlwrk2v15dy5VmFqnVvKifYwt7n6rehE+ckJjepHAJig9+UsC5jq
Mkrje4Po2V4HYbexoFsfDOw2sIg/sIX1k9MHeQVwacjPUstISim71I8BEk1viT14RhdvkSze+mQk
gvTG2EL+t7puxjBoErK3gp66+TAxanoK8mmfIsEXCvnoaAlTa1tyfNcnjksT4B7MUjZjI+vRlKk3
UT6dgvxswoBUOvvc/F7ZxSMd8CYMdw75+H0nuRHpYnAZomW4YEHXLcfxXVplZ2pkAaFFQFaWWmr3
jDt/zUBQPwZDKT4zkGD3XqYl9qcQOLBJ3JRS7Rz7Arar0BgBpd7/PTfXDzcBB4RxGfDflz9nnlOH
XKvKeVKSxNNjumph3iNz1Sc5LTen+BDokBWhGOhsWF7usvVpoeRKBoHQ1hKbXlru6CrIcsIBtUfd
703JS5KDFsp/namzzQTfNG7YOt6VSytCGdFtElN+HpQjw+FuGn/saY0MxexZ8gBwP9lRGdlATF9H
hItRiABgbwERs65ZqU7Sp/I0c/cM0C7oLyTYG9Hgrc2DeW0Z52JQl/Lo5bKqPHBE4Cxit8y8F8Rj
ySndbJXfOv/aAqelIU9fdp3mhpZQNOKo/BwgE5kAgq+kj6P4JIBgBvNGmnv9Ci0D31CwLCh30upV
3NkGY6VNo8aWaelu7nWCzs7T8nmn9s0WAdryzdeeBywIUiFSuuUcrjYvmuo2rBb5XKl4EsEnufws
664eIIhAaPNjsr83zhZJ1S2XAKSEEzLNCwP+yiZTlA1wNTRU6fyJfWMZsx/DdbC/f5pvFBiZYYfb
jSPFFDdx9OXSpn5sGPFoirMSlsgU0GV9DfPKE9NbfkQv1y9tw022IohbzsgsHEeY6QCe29WV1mtt
Ys3omJ9166nM3lLjsZa3KgS37qn3NlZvA7WVvA97NHabeIKH82Eume2Fvxg2LI2Jsw1vvOX5760t
v+bdJQ3rZ21pdYCkjZHuukT1cqt0tfJL3LRHQ9tSRbjlG8BRANdA/svbsDrM8tDFsdSTcxkG4Iq4
Jc6DCnqrwXbjhDHABBeqQ5ACcmu1pnRUqnbOk/IcmHm+a2ZLq8Amd+phGrPomMO2s7GJN5bFmshY
mQBjuGA9MzU7cVrmaYc4cVGG+4A+sQt5yV8qatIioqUFvnPJG2y6/quDNdp2FE92X5/1URUvfQfz
jF1Klr9xsG54xDIazEwyRB9YWpmRQB0nsKIvCgsUdoe3cgyfE/lNrweSzvI1pbHcatPD8m8ohXYa
ZA0hShOw3btF1u/pBvgi1DdKV3+AVxc3GZU/KizU4PhRTPauvmkF06bRsOZzb3Xjt3RKotgrY6ZD
/WHSi2NbaZHsdXQWYl+LEsnvY8M86BozTr7SZZXhopZr/UjAEvxoJ4EKQVC1qosX1o03xZP+AXak
GhB57YQ7gTKItdPbcBi9qm5ABk5G1YJghwP1l9SperCXGMA1Pebuh99xZ4/jPjXF0H0scrMdjnVZ
J5pbQcfSuNbgqNEusPqlmpiLhD+DyQR/UMIhuvHllivvao8oe1Exx+mvVG/UxCkHpwxNothKezCz
8kHIGYXzZpAfclCAnjW31uRGYdioblNDqdA78iIqNUTPdlGlG3QU1wEgr/YyLgJEBSAapYzLuwWh
FXJRUCpnPlPrFqn2UGStrzkHJdVg4wwe4eLdz0zjBEn8YR7ERkB0dVn/MU8BivQS8OWatzXKU8Xu
rNQ8D02wzytTIU+JvFAU0Uake3VjL4aoGixabjTv1rPYVRV3cT+X5rmwc8AjUGikNRlE5tYtg8rt
8yA2zuiGwTULlVM5GrCowjwDxXc76AkdKE6b0lcM3bWS35LzZcOzlphk5Vk86GDbQR7z2K47V5Ft
he0gc/rAB/c7bqriSYv0/+YO4H0WpuiERcWsvzUVkPI+14p9OQzmQVpURu7/klvfFIAwH5W7EDsr
l8qyUO+RuAF8VSt+5xx0ZUcBbeN73jYCsoWPSlC7Di0I0DITjjzz3AIEbGiS0lbn3t84rltWVllB
5lCyCUSOleaxpdBo5Qfd2AgArx0F16c4Ta+Regd/Xp5A+CqZhy90DXnizGdYS1WOInmAqsnT0CaP
7A2//NMlufQTThr4fzoby2lYFz5CGXWQ2oj1MyFU5oGbnSHanQx5l0Uf1OR10r/J6heZsrGs515L
3arupz36oqdAZ74j3Xoxby3/3c9Zp0StGYxa0PBzNO1ZF7AWms+t86VV92P8NOQbfY/riBQUEkEH
SISFvZ/dvtxsfD+JLUOyEGaVzecxyS03KIEPCqK5PejM+qxmAW8BT8qH3ignr0KLdn//fFxFIvwG
9F7ghaAzBz/XqjCjamECktKyzinvI90nP8m+/r0FqvK8wUDNYDRa9vxdwGgvzDzO3NjnUpZ0L+Gw
+3Jabold3PhylCiAY1KPgXJmfaU2RdMVCB1ypXbDXtJ+A5h9lqKT/qBGqU+a/tfXChURuhpgP0Cy
aWuKkj5CI7CXErbNlh8NlbJ2jjSgXphb4ofXh57OG4kL/wRpCub0cvcQ4SwVFY521CL7p7xpI1r8
0QdFOBsn8SoEBiv/3s764KsNzQMZO8kwuzZUFUn0BfDurhz+/pFfLIFaoSHAX3/aLO/8IcLF7X7h
Vcm5FPZ212iuHASp24Hd9UUqpIe+ncURjlWImsQo7bsuN7h+cnt33zGvBt1Jp3Uku8gvDG0JwleB
qwxvnmQFAm3FSXIHJJ6y7Euo7vJMfxPMA1YHa/arcnyJjfxTOY5v9OwWgGiaVBu/5Kq6twwI8Vgu
oQeX4HqIwAwqEKSN6pzJUejxKnnzUKXWcJy0PNkRePdMBwplX7WB9SAmVXm4vxG3zDOpC5EpX0Sj
zHDpY6FZlbGTY14aHBgig8YvLcLAPLZQ+HUeZriTzRx1RmNj2VeJA6kJ/WXakqhcUmxY3X8xLw14
f6M769OLiL4aVNmi+bedPwhjIxu4XqFOwQkyDeBgULKswWhikhIYfurxPDvQXUodOgejJ4l/qBlW
g04xT/Lgtt14r6+PFEYXNBNiUSjarqcapkELByNQx7NifARDxXMKC/drbk4b0ceNbSS5W2wxRrcw
t19+vqaTka0JrfFcMVUGv4jb2TmDwWCzlU9KVG1ECMuFc/li6wyUMbe4AELxmuVBeXd8y0DuGjHE
05lZkOeBBn0pIdGSb5EO31oUZS9GJxDqvU4FRjuuJbpa07lpmEwdXsMQmHTutrDQ/v1Y8JIqvje2
uvw6G6w7EgbT2ZpDHMGTi9p35OCkpdl/uf6jbp57qXwuymMkbXy7W7vJe7XMxy/gs/UgoizJei+S
djqH5kNkSQ954poASu6f75t7+c7I6pzNecEUolxNZwp/B0uP3HSYnrrnINzN0tZ3u+H0CBbwf0op
sIes2dFGRsgcK6nnsxYDuYy+aY3qyfJPS9t4r24ET8zE84DAvg/4hq7/pR/WFh6em918lmrQTdbB
/iq3jA75BeEhRLu7PN148q/7/1DLvre4uiaTQU2Y/8ei1c17Wy8+dq8zREsepQwUMsfiGeH5Yz66
av8/WaYdQM2cPIbTd7nWOKlH0wyG+Wy8iDzb1eUhIz/fU7A0kx/1B/A/zfwx+9tK/dLfYiAMiDEz
slePEszAw1QpyPjEMYW+SNolZfL31zKjOpR8GQ8nxlw3fJQpTiJLKWSa6NrOkEqCN2RWo7ptuJyj
XTNFZ61hPF2XN07EDS9lAIKnjuAN/Pcal6DQu1MmrZbPVt+99sUxzx4a+2eid9/un7zrd+ePshQT
UIunQk58+eEANNVTHQfKGSrCpn12yt7NSjRC/UntvVzRdlbz677FG+eCCT5Ng6ced2UGYp0lznra
KompnCHB0efMjRvFU+P/hhSqlPzJ7B6TfniA+/J1w+6ylMt3YZkcBKxPLWlhIlv5qGZ0NtGvoZzz
Z8k+zrpCWQ1O+OlfKH+Z+2rzT5WZ7xTrr2OIxSxPEbAPSuzrAnucdhybzlbOccOEf/KUSN9bVBmj
l0jayGOuM4xLS6tnti/VVolHi2/Zxm73Qw7eVPlLXiV++CggQNvYzuX6ut5OGswwMJEdyqusSe6t
FnJV1tVMu/nF4dJmNF8Y6J/FCmRrAsaRXwE33n2zt9bIftFmogGkExxf+mvkQHFj6Ll6ti0mmZx9
2L5a6PkJr4t+SPLGht5yVVyUDtpCUw4VwfI4vgslajlK5tgu1HMGlnUY/Khx0T6GqmmXVW5UnaQ+
cVO0Pe6v8frsL1OuCzkE5Q2N2/TSatmG5jTHqXqu5BMIri5pdvn0FnTDxtN+Yy+xsyxvQecTLV3a
qUSqRZVZq+exbDy7+BEilBRHJRga1OUc4xEu+PsLu9JZIY+5sLj6emk+9rNhNXy9InGTFD7yws37
r7THJc2rxurQS77eOIiWWS75uiuFDqBxv+DPdvy3Maon4RzazB0qxCRwsyayDnlgHlLV8gwNtPsW
aOumB4DV4rpY+Lvwuss9KuJM7cyuUs+ltI9F4qpx7ed7oJ5KBYFc5QqL4dYtysQbZWZoA4gayHS4
KgE4XFoNJ6WkN93jd6HxC/EUb3Sinaz5JYmB/IuIHWLj2u0seHMz53j/Iy3/7dW55knA2ylyAx1e
D40pRj3MXd2pxEe2AR9EU+xnkSb7+1ZuvDvo0BArQDUDQYKzeneGuprtLBR4Qpx/EuN8rmbNK6LO
l8ycgWCZz6lR02o2LuNbO7twb5JYA2Tic66+pxnWQy1R7zoX/b8wwA1YmCTUcV1t9CfbRQlY+91I
qn9/tTfNLuQhf44Zff9VgBv2lVo2tUQVEbQ7cuaNNPmjmbn2+GAqX8uk/GxKezV6htXrr4MkOCPf
WV69tgXg5MRKAuNcjFXN1OtA5NIijXJ/gbc+J88A8/FIzyDYt9pWLY20PBahcY4FfbSEcdX2v6l6
kGBsDvp+N3yoYutw3+Sto0nTeiFpAnvIXMUqvpZng14PR/YcNK68a6dPKvR+VXwYis9yau2HOXGV
jRji+mwQxxPMLUW1hdZvtZkTs78SBPPzOVVjbdd1kfnQSFb9cH9lt6zQUSY0Wji1rk7gFOqzVoTl
fFZnAtopQq8Guty/Vb0gHuEZJXulRAhyeh351QJO6qSq5rMpzdnejmBesUct2rhNrt+ySysrxy8y
x6RlTWLQI2L6bCHaskOHroUu1ZYeHKEPG3t3wx7vJtk/vV6Gptawt9GZ1VQkiXIWsWZ+Lwxn2iu9
TXhgiLB2wQZsCW5f58fEsX8I5P5fRLu6yBZdspo8hKCLZjfwZdGGTF5BlyUVVdtvHLPlGF3ezXAV
IwINHkrlmK2LumE+gvdCUOtcZ7JrTYEbjhNP0kcj+D3bT1q8ccSuN/PS3OpUj5U0ZA4IT4BKsWek
k8eB89Dtrf++4nppaLle3sVZKvVjvQ1kCxBK8S8Svs9hFM9up7qqFbqS9SRJxsLQ2b3o4tuAMsz9
87ZEHVe7ulQ1mTcn1VrTV1h2aToJce45Y5D21xQ8mN/K9HcCN9d9O9fnGvz/Mlax0AXDjbpaZdpE
YSUhMHee6+BnBvKch05kGy/ctT9ihJkvOprkq5TdLrdSQeZstIvMPjtpFnnA81gTHSNA9+3wv6zn
nalVNGdmuW2W0K/QBLJz19LLfBeNUH7+D7v2zsrKCYdgjvtiYkG2yPZtO6PFt8UrdMsB3u/Z6sPA
ptzkfcCHySw/l8rcy+jnddabbaawkcSf7y/o1ql6Z21d1F9IMApTsG2KkTZ7pxOdH8ztp8kJnpN6
mjf84c9/bu3dlDBImmCdWwrolw6hz00d9Vpln6cp91XIrkTbnBpH2cmx7c/9o9N2B4TZHnS18+TH
ZErdqFMOStF9d2LxtfyY9NZvJxGuNh80heSHgn+YKC+ZZrqT8C2IfvCCwwSkvtDdPukJST/e37Dr
z7P4sUoBhsCCF3H1hsx1BK0vmBgIycYZBBxvu+q3o6+Lh1y3t+7YG1U0G11hjikVZIr/67l1fUxL
lKsTjeD7n9g5MoqaFWiGSG5Yw0EYdZMnxvY/TXoNM9XtMumvJ8OZ11s4GAlqCDXAOF5+sEZagKNS
qZ17SP18Ol2aq8fyFsLjRvgEbtrGFrHDQlK8imWCSpKYfonMc6WVbt6gxLgj57O+II5Xvw0veVhv
XLPXfk/xHw4lGzoDWGv/DJG8u+SdgrmNQNQAHXoYuCW7+qfMKDrJyTepcvqNsPd6KBVwLakF4+f0
z9jF1bWhdwk0MpEJcihRd1U+059T8wPwDfJbR/0JBCpGh9VmXLVPHzLBuWjb5GCUv0cRPWhqqcGY
kNaPutJPj1Nt/Lzv0jdgBWB/kQEg8gIDRzx5+ZHtTmE0RoTWObCVp0Eyn+tWfGKU2i2cLyppEEKx
vtl0R9Gke+ggM/3Z0B4bxd4p/Yu6hQH9E7de3hHLr1lG8MCxLr3+y18zSOPgCEGzWP0yEljYzER/
c+Co9RjiMrqf0b/K4DmvVne8vwtXBxvCMMAV7DevK1wRq3u3MxO1gUHHOc99vpvCr+jtelLxas1v
sIzeN7V87osVLqYoF8MBT0eXburlCgEn61ketw64CXPXFJ+g/3YltFlT+JCKr/r/kXZevXFrwZb+
RQSYwyvZUYndluX0Qtg+NnPO/PXzUQPMVbMbTXiuYeAcWICKO9WuXbVqrU/3rV1t9YW1xSWsSJ1f
4E+tl0z/24y1TecU3b/fZ7HA+4aubnsMoYNG+9rco8pOuhyWVOmjkFiB95Loo11yMcrBD6tdY+O5
ZYV8FEV+UIoUQhfrJEYtitNC5BFUV7BEbKTsl5KunIir4IgE1IxChiOO0Ii3z+VIZDDIulj4woum
p/Wm13LBVno5Pd6fr2uvJ9PDS2ZDeke20QB+aQagfCVkiii8iNVTRMlu1DS7jn+g7Ng1ma16G7kA
jCGtLNP1RuclYnLceaYBql1SqSLZIoRaofguXYh2N/1nNbXdtb8M6RtSHyu2rnc6WXwyh2xyYLWs
2eUIy6iLYiGbArfP/gyh9Nlsn8W43YDMgApL3fRrsn9XDNBcVaT1KKYBOAFbu7wv2yqoqwmFDVfl
TKX1z9aJRRfNEgD5NL5PT432u4fQq20/gZxHbw0ksdA8Ql2zD+diwzc0EowCZlMrcfyKXPwa38ON
yQcCQ5pgvtN5NS0O4zROumeFfeia3lNc+KRZNDSl/xTeN7S4VkLiK7Y+JoM8IfuKLk+28bIVAkRv
33twbrtZ9xpl373+bRqfRq2zPb3e9tJ+0v4rBTskiqU5MfudVa4MlZn6tSsUmEsm0VZgjG9mrK2/
hs67PmHEFOz7mcYQL6cuNoaI/PI4pkrkSiHQuToj/5oMnrVyy18RHDMDbHEOM/ly4IbLjOk0eqQL
aVJ3Ndm36afeJGJ8nN8iBTxMvnBq8vLYFuLG+OoNuc17XA4oKYO5Sn0KQMlXeuMcgSh1LLZjtGve
gX0D9BzaJg3XzuXsuC5vBbBlM+H2u3i9vMSVgODxjGAUY7cNnDp7VfNqV87ky/qvVu4PXoo2w4oD
urEZwWLxnKF8QVVviXMNMllKJsOM3cp6CKrPUnsK/YemfgKgueIHruNYqgfzHzoA0Wfj8rt0BIGf
lhBkepkb5N0OCJ0dxqNdMdJe1uzCr1yeomxDbxOPXyQvey6H7p8Hy9zSCEshAwQfiOLLL2jD2Ch6
r9ReBMFywnHcQvySkLWQ5GRvrpSgrycWysO5agKmfo4uFwGVr49xJZsh90emNbswFQJ7HDT5ycsl
UP1qrbpqu8rmfdsoBGtQl1OAvlJdTIIpDc1YeAkLCe5uNehNJ7N8aTsloEDFsa6dBmj7l/uX2LWH
B9VCxo6SNMf56oRJud5JhTwI5BHManKyItR0VHshzMHD57Vn16NnUYMLxVrcAuBI1wTmbmytd95m
6vwzjR3s/5cLS5YjVaV+4gs8P8jtIaFDHxBY8JSRYHa6jIPaJWm2EaBCtLM0hsdFrw6EX/JeayDX
uT8f1+GJCXYJqQOkFShmLUN9dJLRuDXFxA3EQdpmgjw42KSwXLRrFawbpki90Sr1LuJrLvH/WU+e
tAqs2K0HRdnEMyxrqGh7KIdxjW/qmkuBMcE6AugOrmOc6rz5PryXcgF8VthGqVsg9tTQX2CWNWSB
ldM96sQq+A15eOMcP+FEunGTVcahSdJ9Ue8MLberatiNafmrpoNMXjlr1++FmcCe2AISJZBBVzMu
KV0SBE2auqJnofPIVS/tuzHdeAWY6B9S1TqGtlOQGWr2jfGYpMI/rzgkSubcmoRcA/5lcdjxrmoj
50bqeuKDmqmcuWSTrhUYrg43YGO49+AzMGcBz/dQ8sP8+2oLfRBKFcQ16kOgyk5bny0oClrNpY65
u7+HrwPThbXFkDRVaFt/9HN3MrujWfa26B2LYfMWQZ8HmYH2IitrkeI7kcvF9TfbhLCD59B8bIyF
TcKxurOGKndrmAvsQOrybSRnZ3qOflbqWO+4rMLHqAth523TcaOMdfRAMzDkm6KVbwovEn4GmbBW
/bw17+RiYUmBnwiIz+Le8jtlbMZuzF3qL+yi0KBhsOkM8K/Rj6BPyu2krjOsyRym5VRQNYCTj7QL
QfrCaGVGet3Xeu5mPWoKWq3KR1+lb7DsU5+ESO0fTN/n9hIEYaPHqfeIQOv3XDLKY1825t+VzTBP
/NXX8BVoGSMvB2Tl8ugXImy3Rqnm7jDlh1LSbf9cjcWm7mrUqUM71h9aCwmQDTIv9y3fnPv5oUIT
v4hOxcKxW+FIt/nkF67YNm91O0Zbr6Q1WdYmdR9logHh3ZT9um/zyqfOoH4893x7kxxaum9NAAIl
TFPuhiT6QMZHCHMVreBUwPK3901dhcCzKeqFoKoIwngNXM6rPo01QY9UuIb3Q5HfdOvt/u+fd8li
3egjmKHSvMEoacxD/eAyegkBisRSClezXMM85t2miZ2h/jS+CtoGpd771m4s1oU1/dJaKE96nyRG
4arJq4ZwsHYOfvrpZ5Rb7tu5ijd4SM4vBtjq/+9/L+2UKJXEmjkW0HNvRmgH+78lt7zov0Jv5sRD
ublv7sYiXZhbbH7TEkYCF8xNSJZFn9u1Iu6tRQKvBICAtksCh0Xi0xJMMwtJerqJXNlC/VkfH2Lv
r1cepdLRESDs6CX/9xGhWgCbFu0fcF0tLMokaWhcYKHM7DEQ/K2Kasn/zsI8px82Xh2IEM+YWKAz
QdimsQ93yUga8b6VeUMttzcVMh1CVy5EcgyXVvQoGa04zEvX13cBlLTJWU4zezBWsI+3NsBHM4vp
6qC0yet6NoOMYZM9BPLh/jhuGQCGDvYXggRUBOcN/2G2hkYfCyLY0jXN2pHS52w9eLtxn8y08ghc
8iwAhLA4mwlSVxqJh8o12gd4wVvV1o/9JiZmU4ydGJ4k+YAm9rAdDlb9FgbqFh3y2O6dqt1o0o5s
a7rWS3tj8S6+aHmssqhM68Go3EFoDmIszhvEzoK/nbiWlLzhlwjL5uCJxtG5aeNyeqO0bWBxNGCB
7kdH7P7q5mNI+CBFPizr5/tLOf+uxZakL4RXEHUFaImW6giDqCdlkRaN28Iv6ZDaQcK2jpJDElH4
/HdTbBkkI+nzp4axuDx6vSOVH9SNO/WSo6ImGvHOG/f3jdxYJbpA58CHUh1HbLE1sTuak9E0bgpX
ZJzSiB7HP418fCj7YuWuv37FzQkqa2bcJzlA2moR/kV9jVeCQ9pFU+JRqvejwdZUXxXj1Yh1J1Wj
XQwrpieoh1rQ90GyRm14PVZa+0iG0kQBEgt6qct9osLUCE13Wbt8CCC6P4n82RM2A2Ke9+f0eo/w
TAFO986GxoZc7Ec4tMMINbzalQSIpLMcfkp5L+RrCZfraxI4DQMi2TKrUC657xp4luWsmxo3UyO7
lz7n0REx7lGB3XnMnFI93h/VDXMkHFBaAQTLn2XxZGgUpeljpSFs0r8I7Q5kTVc7Yvu5cqZSXKuf
3HifwInzP+aW+RUJpkS4uMfG1bPfY9QhTf1Yld8lxIa8TRiax8hT7Sb67/4Yb6wcylvvFDYkGmik
uNwhXpxUaYUGmhsivKV2j/Nj1itWtse1u5oJKDhqZFRIji7jTylJi2LMvcZNCnox6VzuyaB4GSDT
s2cUK/7qxp6fSb8R/KEUyvtxcb6bjkSRGfatO0bZfxPN+xHYjGqSkLxci+VvTB4IshncRR2bsc2f
8uGWk3oxKhpFbN1GfbP88tdkxT8G/99rh7zRqMmTieIZSUZkYabVdPTho7J1++jZi1xN8V8rbSsI
D3r1V+9plvZJ7FvSIZrQKVXyT5l/uL9Jrrsk5y+gtwwqMJo14S24HOgkerAOtnnrWmYC9Zrdi4od
+I9yvvO00zRtpiRzUKgYA2gHTw0v3cJ6WsMQ3TiNF98wb7IPky3LuTdOQ9dy+EmINE+tkjyZqM/W
8A8ixPV9EtdIwW8tLzU5nqxUUDn/C++dt3Ldg6xrXXk8BOOfrAjsIt+tTO3sgi+vV6b2g5FFxNdl
sIia8dC6Sf/YGaBhJGfQaL8VPynDPvGPlf41fL1vc16tK5MApNhTFO+vIqdcRq47hfmLbRs6CvpB
yI9kXz1tLYl50w50bjD38OYHlnW5YpNuBWmiK60bRtbPHpEXMxB+pdHXUV3r2b9x0TKLOhrkUN2w
R5fpqqmLpEksMGVF+VMYPzdtti3p7CRxuekTY9tPFH/a3pY6D5qJ4U3M6hV15uuI9/ILFuso1EOl
h8gsuUlXnSK5edOCtfm8uR8/DHIxn21kWn1G0duF+XVbS4FtdU+q/r8cx/wRH46Z4gVh7rcq7lPO
Np20Nfq1YVynXWdvAi8P6HuwRvRdXppo+1BE0MuavYn6OSmfQ592VScMnKJ5IGVz1BL9IQsdFXgz
kOeX2NSefN23taE+igWFFbWzVWG0NURWzH7lZXT9dL38tsXtkZTch73J8MstIsU8J876WYrfaIOw
B/00VvJKjHFz5wLa4YmEuBfEZ/O++jDfQR23tSL4nds2n8SRyqQVPnvhXCKXn6fhU0bCZpqK51Ss
95UmHtA7X2ujvHVMuVpApwDP5D5bBIk6RAyjLk+9K/SVjRRoLfe2Uv1W16iLb23fmbse/mRww4g1
X440q2lfji2p5wLjWVQci19TOdr3XdutSwJxFnpp6fKeSTUubSgQDVeyEQ1uOZXbSHwy5O3QnIbB
2xTDdk0F7NZeobuH7hGiNnKaiyOfWq3gyXo6uELcOX0Q7TXabHAyZZM9dpFhl1A2iuPm/ghvxVIf
jS6cQCVQB0nSeCBK/BPEO8OgqP1Nz48EjPcNXZeZ31E8sPjPcA5QS4v16jvoLXMdS0buO7NiaWZW
h1ZsPtMFt/HiX2r2PWvsMqzdkA4WJOX2uvS9CH/mQvdDD839BKOCXmXbQUqcQvF2JYoD7WtTwjwt
pvv7H3uN9uJjgaST4ZxZZID2Xy68pAUBpNesRSoe2nyjf0PyxR+21pg4afKr2aa/Q1rZ/kAgMXi/
g9LuVp568+9f3KkX9hduE0K6oabqz16I5GNpCK/mkK9FYfPmvbJBo6yIiyIHusx4GFUoJVpZDu40
BBsUh36YyouuNc9p7gaTadfAtvP2L6i3rTFpaxM8b+alcRga54oBGC/e55cTnLRaqypeP7pJa/WO
bI4HEUUkGsIU77MQdr9EBToAvxH2YSmX20BEzK01os0wSf3KPNw44xpt8iw4WTJqKrM/++AxO4GA
uEkjvkQVv5f5H9FqT6iAOb0AgP2HaK3hHG/4LeAmlElIMPIQXL5eYCPT1L7pRlc2Ckfyh4NabDuj
d4YgsacAliL/AWzFWPxM1a9VabnVz9b3HpJojXXh5h6nVxGuURLfDH1xb5pZbSZ+PY1uk7kRPBZt
YMvKo9HtTWM7NrvOsPYFXf3QAR7n1hwx3IkQRUl/Ms1f2e23bi16QCjcUTuB2l1cuL4OHU2/FcfR
rfPHtnCiP8XG6uwJ5MuL3G2N58n8ZvgrneI3jdKPRLYPhBmozsUZ84RphKElndwCmaUBJbCghbga
2vWJ1B7oFpOUg2zH/mQXKBl6hrX6RL++KsFRUpMHfwNvDCH05dbTw3yoDE2Z3DL6CsnQU/2TKXos
I6t0yr6Eh7lwBNFBYgvUayUc/La2Jf+/Lsv+C+Jf9z3etcOBMYWMEhRErAOdL5efYiojki+yOLnt
AJ5JL6cjDcL/TF9CkRAYH52ZNHNznS4um6DrNaVqKtHVIt/JDdmmg/xv0n3+96HQS8SMAp/iJp0P
/IcDbUYo9WhCKbpIwD72shHaSmquZAVuZFfoK+P9zHsEYLS13LFCBbqEpgPRDdoHb0Cl9yEUnpvo
JfFqeyKmUpC6DNS1vptbq/Sua477oPy2JPmUiwg+aw+rKLiMNkw38RYt6zUgw61tCZcS3aTAsWcW
mMsJDGJDS/AZopvz+6vY24NseEU672cRhNt/X6uPphY7YrKyRGwSTXQlddp24zOsn87/zsLijJko
jSllqWJBHEFdlLltKclK1H3t0nn4vmMIyTKz5xYhbxCFslFpqThXKWN0KEREXKXpnwfCw17lQQoL
A0XRZSnUCOpOwors+vCJNtU+QZDr/lRdD4NfzZVMXogqG5CZy3W3akGoozpRXBEZzSiptj2Y9pQS
9n0z19uLoIO3yVzLwdkv32tDRaIrbybVHRFdjcVjM4X2pD2E8VoZ9IYhDicY5bljkgh+ccEZQip3
fSypbtaUu0gPT4Vn/lVqcK9N+vX+mK4PJuyGlFyBtM2g2mWpgadOlkL3a7hcKnYg/ijwbPctXHck
z7gt8Fvk3imcQIJ5uTrNqGrZ1OSmayjOkD415XiuPQk32lt2HbUZgFXhpxb2NSDRZwve65UPuJ5N
qqG4BKC584ldpq9DgP/DpIaWG9TPbSvCSvusV2g8hCtYpRU7y26rYez8OugCyxWCyPHCyO7AJcnW
sUt+3Z/R68BvHhA6MswmtahlIDaMolyNXWy5hfU8yg+8qW0PXq02+yn50pEWrE/37V13uMzbY36r
AigFz24sVjDXtSympVxwtaBRkYI61NKDmPenyhRpS+ocWr9hyKBL6tmazlMS2LXwX9Er3Pn0SwP3
CVcioBsTQFV9lnukIZZi9+KiVOCpmys9wcnIhc0k/Ixb5VAJ5Tb0IOjtgUKswsCu1hZDdCXMsnPU
Qai5XO5hU+vRWPbLmTT21Roh4hX8qtl0hvC3R8Tv/nTftjX7GKJ6Fli+tNVUbZUGZq+/tKY2PoR1
/WbWqE5UZWXsIk1JdvfNzc7k4kEzNxXD5gTOjpCOQPbSXFWgd9RUGqyK3aZooabU913Vvaq690Xv
4jVrV7mCuTdmxpNSlQCBIy5cm18UalPTJ/3SGt9042tX+o+ohTSobGdo6OJJHLVdm9DrEWJThcif
NwvKoMt2MOS9czIJNF1W3QQpVtmcCL72VeeVdpqMmqNZANTvT+r1kZnHyamZwelkzJd+tY8zqWjj
xnwpK/jgsHnIDb3e574oHShUPiqtFz0FsdDs4zz7nvNadiBCQbsymPTX3CqRF6lPFL4919MR9C67
VYKKq0tzllHkbpnXHWadZf3X6FHtpv/bfIkE1L1TSDH8NqVRLn1dmYo5FLrcYBiC/I/QD/dBQ+Pl
BksFqUNMx4fR8ZnxfpmaPeR1HcpMzRtwWjt8Vf6OR9JhKnqq901fXW4McWb+4G1Gtw89gZeW68pS
g64tIHOMkn4nVTQ90DFgrgRR1+BGzPAKJH4isGY6F+GHZvmFVyWq9WKIlf5j9Ft8vxSo1jdDnupf
ZZPiNMfet75N9EiWduuFsW8L+JpiN4w9vbFtGBjJIZjybp9WZr/GB3trGiBiRqoNzllKOPPPP74r
/FpM25kivJr86QkO9dwO5LFfmexb04As9oxpBLxFPnsxDXpOJ2Qte94LqILicSI6tmypiikSo0lk
65Oe72NjNLdq3GsvkgJkLdML32n6tN0KZmRsi1ZOEO2K19iHrnwOGKKZFW9OTM2MIQsPV5dDEYtR
nLqpLCdnNQykve8lzdnzpdoJQvokQBXDImWWI5huejPv78Krg/ZuHtWcWa8EGNhy+oM2FNsiAMJs
pNYm68RwG09eSD6u/GfkjY63MYnkNEpaMhTDlys9lmECGYUZnCAZ7v9LUgLuLpSqw1gnItDboP15
f2jXr0kMzpM7Ix3nd93iJo71TGuT0A9Pev1bHT73aHVB8bQL3woZ4v+g3HmCI6hrTBhXNyTSWbgs
NhkAUjzsYqf5AYIAZWyGp0xREWssZX9XTY26jfW6sMMxW1Odu4o3FvYWN3KPMkHBu5ZRGo9l/wl9
mxjcqkZ60Ukh578/p7NTunCXXPtzoEFcRysNKn6XayhIqIe0dDWdUo1EToa+UtTRIatqv6DR+hWj
P70SANyYTWIpGAdnzs1521walFtVFco2SU5K+CRNaK5Np7exXus1v7VVLswsTqFU1ipU0WkCfam/
B8ptZP6j5If7PN7mvuckFPFaxTwUkrny/rw6/kzox/HN4//g/qB2TwYjFuKTiDqgNjxGiVsOkKic
qFvYUGPqqMf++xJ+tLi4d3ohblRORXKqxhfBqjaowfjPQrGrEAu8b+nG2pEFRQqQNLDBK24xqYaA
jIccyulJRQh56sJ9Gn5R0v5lktd0YW6sH94dVqm5h5zgZtlZalaR1UxynJ/G3IC2QnOYx3Bw4GiP
0giKaifLG1uLQLLfH+J1uhM48CzQ9961S8CyWL++ykO5Nya6tevmRzk442TXpHqtnRxsm/QoJaVd
iXspTA76KpHK9fxe2l6spJU0EEGIEraH1wCGmCQ7pC36il9XxniFfngfIxJgpGOoMi0pDrMob8wo
LvOTIJ1qNFTz2t8P3lNkPaJ/QbaO9saTJvy+b/Xarc2D+39G31f8w8FI5xdr09b5SWqEjRBbHA7V
SaujJEIuPFUOoizf71u8PoqXFheOuwqGyBcnhtnVZ19MNtL0nNW7MtyE/QtyDoBX9/cNXt29BCNU
1tmyc+KWTtnLs9+kRdZxMeenStSdThI2vikf0myFB/o6xTHHPKwdihfkOEAHXZrx/CHjzRiUJ8FD
lYlUcbfpUYexFaVWtk3Jv9VDLG7yAR2ZRBnSr+CbU6f2jeJ4f7w39isVIbowaVZ6j+wvPyQbvZCr
UytOodrzaJilWx7AzsKUudZxeWNmeaJSf4M/kDrjEvOVFxS6yNUUp7wd7UwcTmiz2xFQ3PsDmmfu
8jbkViLjTs6N4JiC2+WALDWNtalLy5OZJd2uDET4+tppTRDtxr6kUYOiFvQdJIqWVupgKuMqHMsT
Zb+d5vUP9Fqeo0chHL9LgvlzTKZ96a+chVt+7cLo/FEfjl/Q+2Obm3V5GoX8GEdfyopUSfWQCp2d
VYNtaC1AxONQOJkgvPlVeLo/s7cWkOaUWaSF8hViEZfmO9kYgrSTypPXaKglN07XtdtGyDf/H2bm
hz75UkoLS+/tTSRWrEItT4FAQaxUS+Ryzd1Y6P/dt3PDmQEK/B87C09tBqHWUy8uT5pxlMuKbq7P
UgZz5VOeuDSWrcBj5t+23JbmzO8xd6qA71+snd+2aRxoVXUa6qw5q3mkf2nz2HKo7UCQnsvFNpKi
fxcFJUSj6s1pozPimv/ASMi/lWpanbQoOCCNm1H106TfJNxi5RP0EgT57ZTthWSNwufG5EJ7SPEL
gAf1qWXFVaLEaxa09Z8mLUcUwvzcoX66GbL4rNHdEjam4VgC9ar7S3p99ueMsYxRmp55yC+Cm5gi
bpoIdX0ajYqKs5QEX2pdj873rdwIbGbNF4IbjScy+cTFHZGVqSiEqcrg0jE+1MGoP2ilFW4URMzp
JRfrT3nZD18ioTU3pd4Ku5hH2GHlI+ab73JD8REkKRAtgAqVcsnladRjs4kTyapPSlXKNkJuJH4q
66cEq9pxGkGGGd3cAOtpqZMnbb5Fs9oiJRj9c8PKnMcgRcaTjoQ9kJfL78hrGDt5udenlufwluJ7
c5iitFy5lm+t7EcrizigMysqGSEZLpi4+i3xO6whY91s70/q9SGdx8LFO7Pw0+C4sOLR2lWHKXMq
teWj0ngRXAT670gO9r7va06gtysQiWuXikGOKCYBYXJeLidPLsNUESwMauKIUFsg/ZYlDzFyv1oT
Gry+53kc6lSI5mbauWZ8aYk0m0FTSNWc6uq/bviitD/L9K3yVnzqjQm8sLJ4imakHwelzJsT+SOI
muGutgN0l6DLgY8sU2MQ15mx1nG93BuEI1QK54I74hqwKyyGNlb0UFitVp3AHfROUZQVWdpAXXkU
XoVsSzOLsclNkU1DaYJRNREalOnmR+Sr/+N19KDWZyP4M471ERB5/o97ZGl3ce1OfTEk5Curk6V/
6aN9M74N0Zf7+372FR99ybuJeQ6JRMl3Lx2ar1IuTGq/PhnxD7lGSQ84HsJyW5DiUBoCXFc1GxGq
FW+93Cwy+Gb8BnVLMhdzcv9yS44IUHieR3I9TGztd9YHx8jUNyWKlrpqrcQuV9DZpbGFuyySQA5S
X2pOVkJGYydmqljadTaKD1UH6T/i9PH4MAy4h4OaDYa+FeSsDpymrWB70gzNC/foE3dzu1whJwev
rA3TSeKQ9gg9RP5rU3S1OB1kPQEOoRR6nTjl1E1/7y/U8hQzChBss0IBWSxwr/OUfogAeXb5epNM
3UkZu2gvUATYx2PwCMA+Onhjla1dMjeWaD5Z3HVklqgrL/Z8WOS9kiZJf6I1RH4O00Z4q8fUOOph
j3Cn0NWc72KKwe7UnaPEhbApCgX2Mj3qHMpispNP8iEqCsnRBEE+Rhgj9knrte9cvoaZl5nSB0nY
GZOAL72cF18Y1QFxkf4UtZ5l63L+qFlV/R3Fy+oJ/WrFHshZbUs9D48A4aWHCqLkFWTX9RmaQTJz
0ROUDNfcwgtlfaYUeS73p7BX+wdyEC8CvZvf1KpotqEw5G4bem+Gr7xIRbfGC/lekLo8wHMhAddL
TpVn5RK9m8hjkiB/MpwiXy7dKvGGnSYrI0WEYHIIEsRdrNDu0kpC92RNKB3paYd2ZGkV29Qv+p9R
EmUvcaPITtQLEDwlWs/7HuUJBd1nO+7RTUHbEEdXVMYDYh3lY1R08QsEOr3TWKpn8yKBpiz3NEcX
x096OFm7Tuz8g9Dpr1Vedk4ziluBAM3u0wY2/CzLV959N/wzNTmI2CCsm4PsJU4p8+MqCcRwOAXW
rzaXN/6IPk/wBTr/gxnLp8EDtCLviMRe+cL7x/LGMbkwvXDRlArhxR4RWspk7UWLvddKl74NVvxS
dw+x0EcrjvMqAJ23OwXYuZWPuigcmZfbvS5gTxnEZDhJUYQ6grqJoIUD4ucksmLnQuMoTX4UCsAE
vrq7P9Sros3S9mKfq1nXGpWRDafOGFE5KOksmORNl+xb4WfqGY5seZsxo2FYreN9H+4M0XTAfCrJ
GkLs1qS/Py/gMwMav4ydrEicOoSTWe+otemwErmIO6QHxvovdfeV2/86xoBJCY9LazmHHEq5yxk3
RqtW6m7igEUCFShPkw5aZVX/vo8gCpqTJAoPGMD+l1ZMJUgtMzKHk55q5y5AjEml6eY/1aLX/G1l
HW9MH6UYFewb/grfOf/8w1WSG34D2aE+nsKmPISBZlfml3I8qnQWjL1gS9b0oNWWm6FlElB9ZKyj
Fdi5caiN3xnI1axK9vc/aRkM47t5KfLqB5NJZmw5x+NQeVpRhtPJ91Seh+1Qw7uWNA/hyEV839T1
cmIKI/PgubyXz1MLWSElm9LpFM+qMCHR99bLlWxz38qNoIOrCHdEsz1IX17hiznutEzww0o6xX7X
bJMkbI6FqOZ2Yar9vh8F+TxSvoVW0Pd3fqkYG71XjQ38bOZG66YO5WbPeIqtPNv5QVo+N3ki7Q2x
N5ygalGxCaRWOVtQwa1EnO+6pZfXCZkKXItGJhSY+LJduCsSlM/NSDmNfrohZaBuA+R//6qtrRc7
zbCr0YlstE7o7A03UPRk36b53FV2sZbNu7En5h5iik2IwUBTP//8wy6d2lz0dSlTTg2haFZ8QQKp
stbgHtdR1Tvd8AwJZKEAU1wagY6qC+ooVU5V/AZFyy4a623SIwETrMUp8wFeTixd0by/ZnwJyKhL
S6EC2XWj58op+a4LB2Nb7sdon1U70j/Cw5Q7/UGT7HSN2O/GbidlB50gUEfQBksCoagPWc5w0k6V
pj+M5ag6mhZb2/ub/cZK4bFmvZ4Z1YAu7+XQFLkP1SGuzFMjddXGiJvEHqvqaWrCNUW+m5ZwFtSV
4Dsg5ru0pMpdIg++bJ4iTQg3mhE2G7VV042V09N+f1A3Zo7mMhEEMNQodI4s3L6o1E0aRIZ5EkoV
zWiyT+jrDGtaBjcHNHs9WIZAHC2tGEKtNMUgmKe0VqpjR7wW4m/b6GsDCfH5/oiubBEhzmzKlIl5
8ZOJv5w8Q/CLpAgT61TLYn6OPT9XdoJsDhxq+nDWBA2v+p/nTQfiHxTF3AUCmuHSXEini1kYhkBU
nNgWBNeW98NQesS49n2b2ko8ncZyp7YdDU+l7Vfenn/adgJyN/4K2vJqLfmUWcL0nU4CFORiLSXk
WcO6S/zzmNP8PNXV33jy1whd318aFyecwoPIMaDrCygXBN+XAzaaNk9pBgrOY/iVM3nUVFf4hl5q
VkOckkw7RT1q8ecieMn80ZGrZ18WHwfdqUxrJVC7cmp8CKBjJp5oGNzjYqFFKa3rCLd2btToEIQJ
+PaqKegnMzI7DpWVg3LDGskX/vL4oB657HcQPElI6LCNzmU32Wxx4EzdRkQjM9ne3783DUH0TOSH
KwYdczm/eK8ibisvOpum8DhN/cFKp1+RGTuGv9ZuewXJY/OCEZ/BOApEILyuLm1paaKadKZF5zAK
TkPxPZ32YvfaJvtu+KURnIi6HUlQngPqnkiUgFMjL2xXKCJGf3QhOd0f+RWz4fvnQBRMEo9MK8HL
5edkaSuNtdjF55GAYx/WUabYltUXdtEHDxYixJ+GAYU92SJVGUk5DXtaHBz7TusfmcrA8bV6tXvw
6kLDAUsgJeeenpkobXY3H+5nOoUQBBvU+Oz1yWckbdzYbLej2Nny57xSHCXfZ9QSiVg6UwxgiJzs
ZC00v34NzWQ0JEVECg3U+5aqqVCpJkEDI/451x95Nr1E8bmM94F6zI1jLbMNBQr9YrzyCLt2pOSH
56wITX2AFd+LdR9GDv2Hb/KSj8/EbHY485sWf9tgDRhyw2nNIpvk1oFNcT0sIsgu8MVKA6R1DiVz
cMpM5KnTmcJmZWvNzmDhtRDHxjNSUJgF2RfOoogM1dPMPjl7corC3a7SyNkGzTHT9oqQQd4wOklH
m3k+2FITbirzsUv+A+e1qUDEqMJz6sUr5/yq2MluJ7/FLQ81Af+nLkauB1qheQ3wuyRIXi3PPHZ5
9Vvrd1pm/S6Lzhk9zxZGVL7/IFbTxOPu/pTcmngCwpn1b65DLntQBKHP9C4P0nM2gECUhnHcaT4s
bPet3PBmNHXP+BgUPUhcLY50FKlZL6VNek67xFHK8DhOn6c0ehXS/6/xADig8xPoHdmiy4PaUbDq
AlVnOrMcibdj4w8rm+jWgSDvRY86FRTGsgjLQmnqFTkM03MFZtmpe/23N7SQNArZWvfOrRMP+oxu
FyaPm2AZAcYJiJC2LLLzuBdhP+j1XTweBv3shZ9a+SSMn0vx3087HDwgFxgeAJElTZ6hmFOaAsw9
x52sIbTSCbYlKEdRfru/Ia6yiJxy5OK4siFPluTlhiis3B9zNcrOqvK5OUIKLZLEst6a9imqPlVy
uTKsG+f+wtwiPPOqyJiSMcvOopbTEj8q3aYtmj/hOCAe2lnVg2L6a6rdN/Y8Nnl4k/dHB2qp2q13
teRJEzYj6c/UJjtNLRxtOof/DMLEg8DsrXKuCBYgvl86Nc9LBTWps7MfOk1k7SQUdd9oPMl4uYo8
J++v3DtH/cKHYo6/8G1T8DYXFQYvMyNIttP8HP0fzs5sR24j2LZfRIDz8ErW0LPEltq29ELIssR5
SM7k199FnXuOu1hEETJgwAIEKIqZkZGRETv2zubwSYv1+Bi0af9RbYrxIM92cx5CeTy0Ia2julL1
k6hV1bMkE37kMB1POgVTrzQQeaglrTlBuK8xnao73phU5r0YR3nhto0O6mAabhIl5aOcN8qdEwxQ
CIWoFBRm251q4tUpdsbpWFVTel8nVfLUiNhwe3DLb5kyW17AogCAGwjiYVS8puhUn+scjb2+o8Mk
ifYQSmr0QDm1elApqX5o5hoaaavrzreXbAnh6xXT6LQuMvU8vNdSorXKbcNflv6k5/lZC5TiJKH3
4hkWZc0xz5RTX1v1m5N1e35/XSzGN5B3JhOnc74EkstwGM2O1uQ6L6COWWdd8XpFPdvz/RD7o3FO
6+Qg5OW6q0593t3f/uot/2eIgjQZu3SbV6YryZ5t0SalP9g2gxt/9HHlW0tM3rlbtkLJezurC1Q1
OrVEWbD0A3HS0rfig6xLrhX8ZS+8mP3f7R415vK717v53t7K/1tGT0MQF6Vfx1/t/nWAqtR5SDOq
XXjP7SXcuGooooCgW8hs+dNyeb/LvUpEQ4GQOIUv1Fi/7+2Yar+NitiQtT9uW9pcROjdqNbAF3ml
mRH0eZkVOR+l90/laHg23VEziaBJ+k5p9U+gQs1e9e0XE+96ISkBM3tBzgcX6GrjJKcn8ewlAmR0
UCrkxiPXrr/F+udB7VwjS45hfmcb6ckuvTKIDgMJd+Iad7xK3VR6CDuPLFuND63zNMnZg9mjUGGA
KbA///7SUK8g+2crlubT5SZY3WzHgZGWftHaXjWbp6ZKDzNFf8keTlUgjrKI/mAKZsett9yMiRRI
40icqNat3MwWuRJpSVX6NuDsps+9qPgZO9/N7HPivN7+wq349M7UOgfsqrKoa5WIbtRaTXyGWUnJ
hmfbBGKnzWp9ZHockbos/12W0uXmem94dS2PNBsKqSkJjGPxaTY7d1KeKlEdxvivLP3n9kdueThT
0PbCTaIwP7xaz1Qrutns69KPgtitxIeSgcz0g2wnR9WJX4bsWa5/u7zM56GKSyt7gZYie3PpOTx3
1Mrs0sqfFauB9EfcFUaeu4omdC9DNvTR6Q0UX9NZOkfjPN61UVSehFPAA6DNUK6Z8T/z4HSHRujt
na302V0RVP2dyj0bKFF+uL1AW/Ea8hDq93SnuazWmbMjB9THuCqC0emZwcnzeztjLDAspdAdo3oP
Wrr18uHYL1V+WEEpqqwO1pxlaN0GeeVrdnNShk9p/iUz7oMALokPNPy78ltvh4fKBtK+Uxz8Nbmx
Dj1oVSBWASwZubXVe6SrCmfCzyu/natjkD7yvv/Uao6nx/ZRqN2nLv0HxgdzfBjrV5F1rvNxzh4n
I/N4UpIVD4+RfJZStB6Ghz7L4MN8CBM3l/ZoG7aXaCm3UkenmL6e5430sXEceeR39mF/juqRp2rG
RAESAbOX1Gr2EBGt3VEdxV1rGNOLmkz5OdY650DjRN2ZLt7MJixOD6MOS3V1DT/QO6F0qVRVvl6F
R6HcNYivh/eF9VBI3vyqWRNqIy/p99t+ed1d4hihKSKr9GoYyF8HYOo6UzvbReXLsXICA1wyZB3+
k0WVa4fGj7oac0+M9te0OKUFmr92+DwMgzdUM3eW9FcIA48uwrtK+tloqWvvkh9sBRaGN+lO80ZT
gJdfnvIK8nxTHrvKH6rhK/mV40kN49a6nbf3asUov5baAGl6ST9KXdmcbq/Or1ty7crsBLV7OF4W
BtBL863dFZJdiAoSuhl2ODHmVMoSO+y+OGTpT4MwgwV4P6MEg3ff9b2AF8fptea+TRK1cicrrB5l
vQn/rIqOhigO1T+Nql4NS/cEFtFcS7/s/OYlrl/95gUvS7QBWb6eOzYTORSVLuNH6vRQGgiwi8BN
CpK1ITzmnzTzMQq8udY9+FB2rtVNH+ZKRZAdtmPi8+oeaNMxtRJHrXwz/2kFz5G90Cu/ZtWXubY9
OrBHx3QVu3lx9vLG62QO710IShfKhUVz8nKjRNaIwspx4xhAFVwOVvRPvguE3jOyulHtMXOohhJT
VT+cS7f/3ATP4WC7fV0dkuQuz960L5bxlFImBApzKCveQDvX3nKrXW4ubw2ACnT4gdAT3VffaYhA
b6eh8kc9O2l5/7mX99hZNgojvCug7qWihDIFh+7SBoyicj/WufCVKfJSoPMZwreg0e/j/CkK4Viy
Jk/If5TBzrdtLS+lnwWdBv6S4e1Lu3mp2ShWFsJvDIcEOeoCTzI0wdRXuIvDXPxhvY4GdxTRg3c9
WhaXtupR6iAPrIVfoC8Ut/pzhWKhxUiuFBLdRXVXJdKjGkDs5xQfdw7octdf2SbQcz3z8KAUdGlb
BPMkRsY+fAccHoOr3JKWHJmAmhLXYRZqFFN5aEwoDJOmyY7FGNeePQ3NfdnU8DaiL+fe/kXXKSob
vmRT1MBp16/fsQHBwZgGWfhaoX4Cdvdq9gXrb30vjQkF4uLOGvcCxbKX6zVYyjYYheEQn75cA0Pt
GYUeSuH3TXK0IpiTzep+GnxqpaqYkMcMXartXgrXYTGhUhPMO9+85WwMhyy1uGUaRV/9AK0DCU6L
AWczO9KizHSjzOSiRf9j71uvcz+mlN+ZWn7Ku4dm0ublnCqwbffl/HUcE27Wn+GQ/Qwr5WG2aq/W
hqfYdDxZn9wxzR+bXvfCyOK6l8+TcTdWe5CSrW+nG4CIJum6fEWL1aXCEamVCZ/JfFfOZBQ7YUYo
dlZ467Nhy1tKdMCeyHkvPzvVM3iVedD7ZtCfm0p1G9n5UenVHTO5x9sOvBWyKMSAjVk2VNfXZDu6
kLV47JzatwPpKOTKk3vbz9raHXNKMHMvfS5LCQpNkT6b0em28Y2QDKh10aYFAkXutrp6KC2XFsRc
NSCaz6X5fbJ2LvSNdeQhz4gGSsKMiq3DRaXKxSjPXe0zuSipNMDnZzV7DvfwHRtOAVIHnM6vgghN
y8vtqptJ6+Zurv0M/LucHSdYVVEruL1Wm0ZIpaip0ucDenFppJGtOKvA2/mzXnsigh2eRuiwN02y
uWL/WlnXv+W4b029Y8WSvD9ZmeTJ2k+hfrOj/7Iz7+ys84FQjkU2YGdu7+0Aco2wdp3kXKV7wWqj
a0tcpj2qwtxMwFwXOaWiS4akVPHvjD4xBAdaT6U1R2gW2IPrQAQJOWBxJrOK3vrePt/ete31/Nf6
yjWyuEgHgZiQDwO8p2m1C+KPXJ+xVngub5taEsTVvbCw7DPyzQzBAve4dJBi1OOgbLIGBzHlkyak
7CypPaSfNOazQangz1LlRZcwfzYB0RxvW99yTw2+DHr13EloJlxaB2NSKiWQfX+qX0HCn7I+ceep
3LGy8fBcppCAkfwi9AcZf2lGUoqmU82q8UWsMB0k+lOpqSdkFR4NtTs5ofRU5XfQWNw7ZndIZu1k
GNLd7S/dgJgsv4Gu5C96eDoNl79BtaAcUey68aEn/VLZzwaoW6Q0j5OTuejZdDy5q0JCtUF1Vasp
XKGIJ2nW7qI6PPXGZyXae44vBq92nuSdvA8ylyv+qbBEuhfOnsaXpPk8IRRvTy9a/c0OXxWZafud
Pdjc6XfWlhzt3Z1sR4kqZUB4fKmtGCzqUncy/Vwt9/x56+gsT5L//ap1mpHJUkKu2fht4OrFZ8ee
3Vb9q9iNENcFTbaTJib1bA3Su3U+28uVHnUMDfok51Dtq8cwuoe4w20U/TgZO4u3/VH/Glv5TpyX
Rm6EGEP93XG+hPYbrTeN4tttH92KBUvHjclyoHOoW1/u0ShKLsVxan1B/i8X33vjrx680zCe5fSz
Gj6m5V+3DV4fzAVutbybHd77SBGtrvJY62fVCKWSrFR48VAcGkO4AsQyyFRHvkufkk6cjTR2DeAC
vzvGBxHi0lVfxmSAwKjr4Tp7CsM4LSl1ZM4bCUtSt27Tq7+7pkDcoaxlPoV0CZ6w1daF7WTIs2ny
Tu5ex/vwvjNPVnBWpEct61ER3kHLXZ2ylbVlh9+dsiyVunSSjQqwka8EnTfosSvUPXzlNT5wMUOG
vYCN2T1n5ShW4QRJ4NiVjwr9MidgCi+zxMMYypLLG0P/OGgJ6GMeUne5XZRnVVKlo5112qme2kcu
MuFSWRgO0dIyvO1SV+dy+WlAYpZXLaCidWF8yhKEORJkY5uY10xVnDSiWWa4QyM/a+GOsevyy6W1
deLTCSOsuwZrWcVkFVyhetJ66FZ4aWk/y2Xv1pSC2iRyObvCUu5uf+tVIryyvtoGqR3mrJ2tyjek
AK4vcw682Kr2OpKLh17cE1gBHUJlm8BgwCNy6VM22YHdB3yjnZ/n6i4x7nqJgaD7nMaGtXNaNm1R
SFsIERWodVa3hDwnZhklEuUsa0JATHhj8Gz3T40s34ky+Qzid+/RtLmFzPcjBWGSIVDTuvw8rZqS
zhlT4RsMhDNC+Y9VfxKDcqxSlJQOtaUcm2lolx7GkTFs//YOXr+jlsVFcIBbBCJBesuX1osJ5pa8
ZgsjHXbz8ieQ6EOpt58jo/THRHruLZSCh/DVnPfY0q7ulF+Wl4EBhu+ob61Sr7ksc8VIQ+G3Qj63
0LNI3+rGOUMzdH/7G7diEkgBBa0NBFBg0Lv8xCSq4dWoefjLGVqEobA1L7Jrer90Z3bO4/WB4DSD
lYe/aKEtXxev+27qdbtUhJ/N2eyNljDJMto9nbQNl6Fc9ov4iXcVTZ/ViZCyzOQ+soQffW66xC1H
2x2yM8yzU6R5ZnAaxcnOXzLpj9sL+Ytl7fIkYhdHAa3PncJUwOVKji36tUoT8yyoVRr0ERmkMZLg
xHIlnaEVUOm+mQnzrelwGBiUZ6gM3QLHZqpa7rM30IIQYYV19arp0XisC/nzDBvn3YTUlTfIQ37K
JXESgUwWo8uvpR5Gz+lkadB5ZAOcBHp/imtbcSVLqnc27irzgGKD0Z6lYUeeftWwn2fR21oW8aTX
6mNSR0ew6acS5tWP1KM6VOlcteuPt5dzy1loDTomzHJ0pNYJuQHmObXzivf37IB0lRmIbWdZ7HSZ
flGerzcNOlmg+3S+Sf5X8UUq6hJyi7L2VeMxjLI/x6nxAGcunLmUGc5tlRxMyYFSZzjIaNKF4fwS
zczpIO9gx981M2cXmS4pvYq6YJp9qAaGYenXVeKv2+txHRA0kLhMWEFFTVa7vstSLa/oYOa1n6ef
5vExfAsYeFF25j2vr2eMcLdT50ZT44p3gr7pODs2tRs1+Cja+SmJe6+L9Adqkwcn2hnuvY48GGNg
AkAq0/Ewel+elyJwmP1Pawo5luypqbiTk4AkZY94etMM/RcmAJfq/bqMHrUcHbWRa7+F6uIwl3ZM
xV6T7xjv3eOY3Fw+HmuLRAH0/uuHbK1BFjLqSu036kPsyFCz3CFg7mbhn2G7s3hbR5LeAIPrzE9S
sl8FuTgWIkxgZPG7WPonXwieIzdCRL6mg61QU5WrP2Wxhy3bNEqbgJkEgJRMYlzuWDmXIYhnCh9W
dw4COPz62IXgp/Q08o3cOqfdP7edfmtBuZL+v0EgnJcGg8Fsq3yWWFApkD4ZjvgWKe2hqkXuWvlQ
MGet2TvtiE2TcFpTjiAckFpdmqwtERbJUggQ6b1+zAhwrQJM+hzmu3M8yz+1jj0wsUEzCQPC4jCX
piBDV2jy8MSfxq8xyamX6Cc1NQ+KcR/ZxknIr069R2q/FVbBFvGsImeEu3z1eXaktppSisanu0tT
vz0ov8suR+ec+cxlsHcpadJ3vfwq9DvLQlfGhpzpNSm+js1dBnLYiY5MHB6jsPD0aK96cZ2XYhIq
ll/jxFzBy56+e1fZUproU601fhwaD9ZfSdmdldcMykeoAf7gLbJzHe6ZW/7+nbkmzDorCPTGl5vJ
DWBY7wXkF2nxrdaeFfWx4oF8+xhsGqQnRd8ECPMVMiMLS0vqKqWhnG/Mp9BObdILOz0jp5vfOcPY
HsuWhkKA2MxOmNkKnqQySwWAphSvtstPtWstgezJZGWbbsmcouYUWkl+KMM2O9z+yC3PXEYSlkFw
emDrx0UfiXGqg7j1s6kUx3ZQC9cKCaK3rWxdo++tLL/i3d5pyqykspO0vpkFbpwYRz16DcM3HX6b
/2CIO2fBkMDMt25TmG1vOG3QtX4tC0+VooPWv8XKn62zZ2hj3VBFc5ZxCpCigFcuvyiunDptrahH
mz2Zj3LaFS9WEKa/24xmVGsZyjHQnlpggqtY1WfBEIU9dM2E3DcwDf4cIehkROfbq7bhb1R7lhER
KBGY21y9MPOscGqtslq/jwuXfqTLqmnKHrXHRowHnMccGmIlOMN6wKqX9WBy4rzzIxNZTKkrEq8a
mp89oKpTzojOUzWYzU7Q2PwyKjIkM9Q9YNS63KY0yVVFSBE247/b6IOWv0jxzgtkw7d5YNEUg2mL
+XJ7ZQI2v2a0Adb4jUzzIxsM9SBVoMY6FHkODdCXHRff8DyN7jjvRrpksP6tfAI4hDOpkdH5ReOI
09SaM7wVMNPddomtzeIMwQgJjxINv5VLGMFsBWY6dBQ4oF0J6qdyNjztVRHVyc6K19vGth6PjFAQ
0n6hwJiluNympurlKIyNwXfQpH2J2tw4OFKt+swqGXcSDy8vEg5kaUJST5kcqw+9avanOoUb5fYv
2fpsgOzM/5GHLGwclz9E6An9RysZfKU1i7MuAVitlfFgtsVn1Uw/TLj3jodulHuBDFFGYhCSiQt4
Bi9NOk3VNI4u9b45x9ydIOEOtRLHJ6dKW/pbVfnStYV8ILeQXrhvqsc8dHhby0CqZUvaE+jcSDYv
fs3q6pGoSoz9YPb+2MrVQUOw+9ibjuRB51EcxlSLH7pKY8qla7oHpQ/3IBkbdy5wDJIJUJYLB9rK
vCPauMzzfPALLlqrtr9azXObm97c/pzFfBcF8p7y6eYHv7O4CuSMKTnoNmIxi5Co6L+ItzSo75Y5
A6iWrKcp+vO2h22ECyqGzCZSXqK7t75wS6DARWCWoz/DcFj4gzO6wUSRYk8jdCPy6RR7GPpjpPV6
IkWzesOAtnr0ExhjOwHlRDo/FMpft79mwwrtO1Skga5SZFo/82wAS3WmDpOPiMoTErbjIdSzo9Q2
e5wMG1GP2xZdODBhjMutK3Py0IYzfD2zn/Sm9AANd3MQlSp2Eq9rK0tzGxVcIoDG/1dnUZjDJODf
630pLgGc1a6+h8O5XjAs0CTjLQdmnKf95WkXUSiFYYC7NZM4OgI8tGUlHsJ3e2FleaRdPnMWQ+RA
tJLJ7dbKrSlpaa+M7eDL07OkRU+ihCprTl6XDpLqVvOXIvoRDN8RYt65n7a+cEHgm5Q3WUtjdaC0
sI8U5sFGv54Eeowt03el19o/bzvexk6BxaX0DjUAbJNrtYeml1CfRAjTl8MPVZW43fz3bQPXkYhd
AjrOvw65PC+Ay41S+j6pzSKU/doqh2OVyDqvfXP8CGLpUOSLXhDaGcdxMPKdy3DLsE39jYcVSCLu
hEvDVmMoWTrHMmhfG3qakzmiHyJ5o+zFPf3obI8pdGO/6PmxUwxyUZNbN4diO0gHvY9mX4ydKw93
Ztq743S+vZrLwVl5IwMAVLc4w8t8xupgpRRTOK757JfTXd78HWk6AsAflrKwUe6Yug6wTMbzsKea
hubZFXvdVBXjoDn1DFjbPo1Z/zoP5mFAX8eS5vvbX7XhhDraURRKWUCYO1fZApXL2o7lXvb7PHM8
q5OjQ12Laucob2wQPRjm+6A24L29pqMJrAySd2eU/TAfvCLz51B41h5xy+LOqw0CbAs9Ij4PD81a
DTGNa6kNJE32RX6cZtSsEWMPM9Qwz5oG5V0eHFX52+3V29gosF6w7cJLA9HGmmYQfGuQpoYk+91o
IKTQ5JAvJsPspqa4b1NH3tmsDRekUQelD/Q0sLevJ60DRei6MIXi5y+1UXjCsk6B8mgDLxmLvRH1
LVuwSKgGIZBn/BoIUXaqUzWBqfjUjON4PDRj7MVp9KFSH4dPt1fxmtqDSXWmdKFO1hGapXd1GS+0
SemSOmtUv5L0czA+R1II5VPtmrCaVfLfU+PC+AuzgXLSi/I564OjHBXHeajuu0h5qcL+JAfOn7d/
1EYMe/+b1vxnncHAWTlWqp9W8XGOD2NwksyHVj/n9luntzsHZKNhuFS+KHyBImV313NNY2TPtO5S
2ZfMuyzM3UD7HNfZAToeK39JpTcaeUw3nW5/48bh53pADmQRO7uWdozLWh9aq1D8Np8id7D6kTGz
QNuJZhuedGFlOUTvKidWrvfW3CSKv3xXaTC8obRQ5M9eqE6uluxAJbasLVqRBAIeJQzlXFrLqUZF
qegVv0FPGN5xNXhmlG5sD3mz4yEbh3958iwayhSYjXVlQzXSSg5CXfHj2joaSZ/Crpz0UNKCKCyy
vaLvhj9S1VCJNijwalx2l98ljKEYjClQfGdoDoEZvjBonhiflf6rIqFOM/i3XWPjTUdqx/gCzFT0
7agPXdobaivNiozOuEqtS/Sf5/KnVrReoUz3hnEcS+lkBzB7pk9O6jz1wbjjNNesd8S3pU+BhtKS
zK6vjMRqM9MOBecv/2dKwj8n2L6ger+XWvOhsjR3AnqS1tqZzOmUKPK3Zpy80OzvRenDcPUWn6Kn
6pUpzdvLcj3mtfwsg3jPuVly4FWo6jLELITFu75s64OWYVP/WNu+Mpwy+0uSRMeIYistlfRH57hI
ePc1qNnsrYf+s5F/wEb7lDDOEjh7P2wrgPDDwFwCJ3NgFlntV1ZAdw9MiPXiXTGhRZGE0yGJK9ey
umPY2e6kw0yQTedmV6VlI4xYpCqUYBdZd8i8Ll1FEUOmt/ag+l2HZlwv9QKgsLSnWLJ13Bgygc0E
loJljuzSyjAYSgEoRvV18cc4JAejmakyaKeg2KP52Qghy78PThfE0XUsbpJYi1DZVv1i1g5pHh5A
NMBREboxrBGVfbztUtvWyJJtlZSZd+jld+XhqDGoz8bliW2dhBE7x5BpuNMIB507Uk34KQ1R8fuZ
BAJsMNDQRvoFhL40GptmGlnWpNKY/8MorANo1WMnPQ9tdzaLvYLMBq6M24XXIunz8t5Zz9DrddS1
iL6qviLNxxIBqA7yAzPUjrM8HRg+9gKzujPjlzD+5lTJQzf8Uyl3g8bs/DTsHOAtL6JmwTQvT2Pm
3FarPZqDImZ1Vn17uneaP4f+c2J9mvaoujet6FQTLCBP3DirKKH0k2ONLYyicpJ9VPrxWavz8mzY
7d+BY+4BHq4hyMSkZVoDrihaBldjKJOZ5GVKxPLzhqJ0fXbSEyjgk9GkD6PcfArj16L/XjnHttPd
2ZGPatYestziz9bBEnt8yBvfzgnVl9eEzKt9LcYzF8NYJEWm+2V+dsYBdovcNcbPELDcPjfXWH6w
QO8NrRY5DAytyMYUQ/qjNIClCNPD1KGG6oxPWpF+muxXuABq5b5Qkd6Ysz/yRtrRkdl41zClSaLB
vczrZv3wTKx+rgCv6f5cBOExbsv+Lkhq2St10N23P3cjyL43tYZxoMQZyyIZdT8v5SdpzD6n0H/d
NrG1c8uoAJguQIG8O1dBAbbhKo913ZeL1nhtVLqv+VBK9yMypyd9v0C/ZY8tpMjDq5CZuZW9AnUY
Y+D0+P1UHGujPZjWW2Xoh7Dd6UFtrd17Q8sPeZeBKp2cJsQD1k7AqlDE7mD7t5duyxE46uDhiHAA
x5df8M6C3dVZP6qN4dOnEeh3WkBldyA2W8ec2vy/NlbLhaBFZcl5bWBgPE6VFzX3jpQ+KkFzmuT7
SgWhOlcvTnboxo+O0T909YeqexvkU80Mwu3P3dq59z9ltaDywmCbgzHghsyOpdp4y6LG8Nc7e7f+
5sJySZHIQ0UNoutyYSejmXgzsrBZBolNgcLWm5rslEy3cl1qzGR1NJGX8fSVEccUglljy/CDvM0y
N1Ua8szKoOpo1f2hDLTwSVX6117PrQyEc3yvBYwhlJ1VPdl6tAct31xcLmam/aDWBGF++cmwIQWT
gELLL1XdtebHIPqYBYn335b2nZ1VlS7uAGrJvWP4dVq5efJVh4Wrl3YSja2jR1fx/z5mdTDKLizC
qMYIH9Lo3wd7D+i7tVqsFPpSkIMyubi6BQIH1Ijs1KYfOd9rZQbw92XWOl57P3/b5ekN/AqLMKVR
Ur3clQBilj7WC+xE0KQ0SCYcUXmqj2Uai2fGbPa+a6soslQZaa8wsQZWa7U9VtW0dSLHpj/IX9QG
Bn/rxRoei6Z4yaLQM2E/TCfzY2yeE9PNDevObu/7Nz2F+ONY7LF6biwy0nn/c9misbcurXV6OScF
/EJ+wKsnL1+lOjhY9Ysz7SHvN9zlwtDK97u6syswC7iLGbo0E+Fv/f0rG0eh2LHM5pMJrgqeKT1p
eQ6WfVRHt0ooRze+EbzedpaNqIWT8EakngMEZt25gKyytYOqM6FvONMTduPoFRrZnSC80XI26DiT
V8v0EMwr7rK+aiNj4vXuiyyZngYjeJMgsTn0AmSRlRUydMZOBBWqblT3Sm/b53RO4X0FAJSefv97
KYOAjSB4LiC/y8OhgZScyj6zfMV5swyEM82T+C9dGcAdjPXA2bCwcqzvv3gYB2G1FkXke0hMNPUx
aHYwfFt+/t7E+ju6sEqVEhOORs0oUr511V9dBmJf2YEP7xlaHoXv8oVIiUZGAITla/WXNLIPc/8W
dn7f7fUc9+ysbzYpMGW767DT3M+D8SkPp5cqjn/08k6KteXx71duFYaNws76OigtPJ4BvdFtIhvG
/p//wc3+9YB1DhwPQxYoZWX5iUxfE6GqPn7Ig8NtI8uSXLYRqObRbSSlpymBO19ujdW1gZlNDoU2
9M2ORCTVM9NJO9bl7HgxWPYoDqO7yG73KnzXS7jM+IOChPWFZHRd8Zq1NutQl9B81PW8KPlg0eRE
uPD3v46BPJgxSbuhbFuFPy0ZNSvQa823h28WYKyB2nr8lAb37XDsyz3Q3HVtg8cPdxcTyND1k1ld
rqXc1KK31FHz6QYyQpbER7XLmqMeW4cKIuy57Xeqv9f+jkHiLf8tr8O1ZqAzjjUNGEXzh/GYdH4N
zL7IHkJnT1Hz+p5a7NAeoQVONWrNh6yFkCuWdLr8GrSNxxPQdrVQ2YNNb3/Nv1ZWh6qKBwMgvarB
5tG7RnNeCudjCI/MtBOOtlyPviZdaMirKGuurt2syUWSQAzk65Ls5WXnxqXhBuaOle3P+dfKKqMJ
RyGMvOVzaAedhvSl1hAaUGpXmDsJ/d7nrJxcinizlwyN+3if2xWvkfjDtr7ePkhbHmAuhOM8/rnx
1vngPM2x0WocJKSh9cckj/sPC1PHTl9oKxjxEmfAnGcyKcJqY0qnGzJ1bnW/cz7Z4QeD2cNXBzqT
Su0/hZIm3Fgdx52UfevQwmS2vD2IRfIap6KJqkt6VAV8+BaPdv0D4qk5hz60nw4IWp5uL+OWT7w3
tooQdjA2WVJJ+IT6XMVf9Oo+Qrnc2HGIrU+Cq395QUKUQ1XuMg5JfdvOyM3pvjokfxjjcXZQT3tS
zOiupY1w+4u2bP0qwCMow2zQesu0TMQdMUhniizuv5pl7obaP3nbH5NqZ+02XBDXAydAnilDFr8c
g3dJhKqHk26PiemHwVzfDxmyIUmW1r//PUuUY2AE1BKhbnVqa0bD6i5MSbuKDpBXb/i9UnulCQGk
FCR/G3H41+0F3HAJgM8QtCzdYKr9q80yZj01Qb1afsXpg6klNzxLGI8ZrXbPmOS7/2ANENsvelfq
eCsHbNMBas8Ga1NrQJ/Uh3QqD4gYjJ03qrP9twkkYk+fY/mCVYqxUEkipARhEgdtFde7LtYmfeaW
kgTDy5o3565U3CeF/VIGyYc63OvzbsRDlSgCxJcRLXgaV98oEGF38sbQ/EAZDmb5LY9Gbx73gMqb
+/bOymrfCq2dhSiJG+p8p/WKW3QhU+M9xB8798je56yWL5HH1EiYwPEVfe5OuVJ+M4eMRlcg9pTJ
Nh7hYDvYKqgEiPGKvF45bYjKLgl1aHXHsz770hR/FGH/WFArydoXR/PUqXRFWtzVdg/35gcNqcbQ
Q6tqzjPPEELbefQt33blOoyrMNG3sJ+uxw4LNa/loAo0sJfPrRP8nDLVi18i8zwHftVQ706H8D+c
EOABS7MIQhf4zS7DDPQRzBblFSU4TXUtuTj16ad8+hFBZnL7KG7sKwUcSKcWBk2KLUu8exfP0H+1
5FailDNJL7bk0zHozZ3X/4aPXphYfsI7E8k8VUmjtbz+5zk+24V5T+GvPwQJVAJEm3LnizYi9IJc
XbA6EIxzi1+aC/sBfhQ74N4p4/DRobzuakWwx4OztW6qQtnegu6FeLI6DzaaL3Hbp4YftgnZfELT
GXqIXU79jYuNVgdZ9YI+WBRmLj+mMUnip76gxq0fE+bnswI+D6mkmfcmj/X5ti9s+PkC22ccGlgQ
Ta3VyuUAZTM9o8IcOP2ZoSFv6A9t/XcxvTVZdJLRWE//+A8Wf1HALzIWkApefl7lDGGvl1icQvVN
i6L0ocu1t6ZuLY/pCO6gLI7u+0mSGAWFQ/a28S2/hLWE+j4LjL7MyrggeQlkqeWMIfiaq1/HLnKz
oPFSx79taHMTmflBcYtnGVPZl19pMvRl6jOVPKnNjq38o9W+WfVr2w2nYdhZ0A1Igsk5pnKPy4DM
NFeHrbWtJFNSSm12P52SQbyFZoOU2o+yyD1qV14jjecmDD7Sb985d1vLSSedNi865IzUroYVO/CT
YenMMBGZBWLZaDmqQ+AZrfPBVuKft1f0WoMVxaX3xlZ716Ipybw9tEcmPJcxGiimLB9zI6uerF5x
viuAN+9iLTY/Omn/0Odz9Sw1Xfp1QlftFCn23LkBqWvoNam6B2LbXAdasSr9YSCla59OokEZRjtD
i0WU36f2qxp2MAXkX/Ngtxu7fOXqYqJmARIK6mXEFNdja0kgxP9E1nJC2GA+SMohKKy7toULUnGj
QrjQCv9ox/ykKt9u78BW/CP6yaDdTQD8azmY1p6bCcyN5dvlSxhBA64+/JfnngahEBA9WpWUwFeJ
QGZkLRVV6ltB/lgCRuz25rI3TwtRhwk5RIFADix7+e5qmpQit8ce3RxZCs9gje8zB80SW/JSyN9F
6NWjfB/Xg5fAdnl7/ba8hNkvcm6o0di6VWCnqMYLczktZXBk3uKgNJbb6g9QM+xEuSVor33knaFf
S/DuE52sl9IexjbfjGBJ6D3FeJIUKicSTHhoJjvaTjVoyzHAQwDUggZ8gZZeLmmn1f+PtOvakRsH
tl8kQDm8Sp0ntsYej/0iOIoUqRwo6evv4QD3epottOC9WOyuAT9UkypWPHVq8o0qcM9V5YR6UGIC
NglZ8x8Kd6AM+z8x6uS30c2WyGaIIY3nP+WtIQ6jGH+CqWjFKS6FE+DOxgwgwnlgHxRLo4ExpkaV
0Dt3XhrmXRaJhu/+XRcwcwrsOVJlMNiYl1c2zRaGaecUb0kDdlK0EaAyuQneikL7dxsNdUP3AiNq
+DgqYG2qRqIh3HPPnv4qEBjNzV1ihHOxtgpoweNdyFGUIOnGuc8znIg3R8+PfbA29V6+8czz5PUr
5ZoFhfsrC+NEit8JRI/9P1Lh9M4KzfGg+dgIbh/++ROByUPi0pDQYcJCOdA8kSEA48W7oQCrkFWA
SZ3MTWQ0AEo3prfGarygdYAyGVA39D8x/6CEYkFn+IlvIkOuu5+l4QIC+nL7QIu39kGAcqAsnWc9
QW8da/W+Mv7YWgRO6nhbxoKNwyHQ30ddAQyzalWfgfu6rabCOzvd0XD+VPM99iq0LFixcPKnKhbu
QoxixO3BMrSmx1G4S5Ot05RsH+Qo3halQaO2nb73Ze8ca7cMXgivVszdQkMQMBrMHqJgiFNebaK3
gp4kczH6ZydrI3OYDsUQ2vNnpAahbzUHQl7M/HvvAMiwtgNoAUJxKVoxTWat1TP1INqCTMPqTk0z
7w3CNhgNEz8Lm0dpMm5Tyz4UAdb0JHylwrd8dqz7QmcQHDSgUrk0XIJlulkPzAeWvdz1Y3qaODkh
W912aI3ayZ3pkrtMjlllfhmX7O22ei29ETgZxD6omcqp5kvpNbcZNiJO/tkcsC6Yc5NFVNfXgqwF
/4meTSDXw4DuG5jbSymYEOBlXgNuLDkIxuZrVvKdAFlGBp4nuhP9n9uHWopsUQEGmSJiK8wIqBmf
k7lMGxMd8GZgYMcX5m/KEisED8C9H8CuuuncZjP7n7Rh/FzVYYN1aEOwVgFfMt/AdQD6g6QsgCu/
PDNzsA42nVDk1IS7FcFwSBFd9+m2ct1jujY7vWQlgKVEAgaJaDQrlsjra5e1Ah11PlZi5xfo6PDW
co65Wbk708/XfNOS5UO+B4gHqoBypvLycNOkpRrW/yJPCYB10J3KClEVxeK5zFxpVyyeDNthkQ1J
1IOjeCZ/4NgHO+Bk09AdutYDFlyURlin94S6Kw5qASQP9fwgTHmLTgdgU4tQ8zwa1MlCMXH3UDml
z0IAR8rNrM8DqE/sdmOltNwaY751zKwMrQ57apNSD4sZ8FVhgWJBJJ7x7LdVvR15bZ0Q5hcHbcoy
bPRrV6LgpScsrwa9IR3sYSrJHEHLS29yF2iKcvqsW+YRt7VioJdFIOIJwOsh524uPzcjdTGhW+qe
KXd/V0b9bdKnNVaPpfci+8iAWUuqTHWQyExZO3adg7t3RIR2+R7t/7vRT6LUaPadSVb6/kt6haqg
zB7QgsCq48sjgQorpyVIYM5zLowHx+Jod0yB2NsmmX7wcRzOt23SojzQu8lV0PBxgWIOgn5q3SFA
1EgsN3SmeUfbMmzLhzYodrclLX0svBdM9eFgiLUUJc41UD0B/Yr4dPDoDjibIXLdeo2RfPE8iLYt
CRbHaLhiAarWmUq3krFPIfbMLI/dYEZzhfSIBysh0OKBPohS4jjfodQYXTRyQDA6bCgYc0I/d9co
UpZMGqJEJEQO0HKOmuOZsmGdEgoITQJmIc3FOhDizcPOD5K1XGVNlPKFgAYZ0JeS0Xbp7kXu+mFP
sU6Gj/NKgLqUm2NuH8OQ6AKAKkBlU0+qbmSunSErKp6z4Y/mAavM93zcUY+FWNa6DehzugZEWVQN
VEDRsUTcil3QytMygjoLMgh1qvKU93LOqHy2iX3nuG38H3Qdbl7y68p1OIpqkDoR08ABR9Jt/mgR
NFX0csUpLJ0GaSuiUmDVMOypuNaOp24T5KN3HuruKIJmlyXpa0X0e+yk+3H7NEsm8IMoV7k4LnxW
zz5EMbs9Oe5van0x+3oXYPAky1dkLR0LzFqgm0bih/lV+fcfShoY1jUqI4eVMPv8ntKTmWI0bawj
DYiQ26dakIRSuBwpQfiH+E+RlGJRKQjvEWFX1VxEyCDeDEym+h3owv2gXstkF+4QURcqUShJ4aup
pRPAaq3JakhwHlu6L+YAXhscsNGkldHI+t+5lfAVBVkwT9joLMmoLFQRbdVxFcAQ1f1YBmfH5b9r
mtMoH7Ugun2JCyYDI43wjWhjwT++R7wfPlduwDn6tA/OBrDyoZ6Zadi69FNlO/vbgpbuD4Ua8L8A
+wzOQ0UHk4DUM7GaQO5VbotT0Gg7F8J4iSXD1pfbshYPFaAILUne8V9FMxBZVlPQTME57WOgXQrj
gfUrkcuS8iEP+D8R8rgf7o1lhGK0f8C9BXaE8u8Ou4pBJlFsqFjjrFu6OcT0MgxH3Q6R4qUoc6R5
LWqcZvB+DJl1Kj83vAnn6jtinf/wpNCwRqMJJPUofiofSWC7N0hY9eDs0fumvTPr+/GLq/+6/XUW
SgLgPgNTPGwBcBRqRQ0Dm1rrY4jhLMS3lr4a9uc82IgW20bSJ9NmYCRa+VaLF/hBoBIiDY5w/NSc
A+AnsLfT5VvdeGPzM8aGhrpdebRLqgfKMASAANxdk02Vg25MTuIEZ9c+t+LTUD6Lem02fkn3EIZJ
zdYBQVdX2c8uqHVz8MidB1NE4BtySmwWtf+Y5vfbH2rpLBitlpDPACmgSu5WUN52RmsE54R0bAPo
VQUaTT1/KMxif1vS4okwoo6wEgQtmIu8VPG0Qw16thPonfWq20ZY0jgPENGuKMLCDDVQ4eiIoOZl
ovl8Ze3yDitydT0BR7GT7XD09ugbXRs1NojrupoU9wbPvoBQr9mi2jBHwhPaqSi9Yt/nhvaUTcaw
sWcy73Ni6VtrYIAZWCDjMbHjM+wcw93evhcZZijVs/fuJ0YzMQ3rqMif2vamscNUxRmDKQ9Jkz4X
2n2RvPBh2Dso3k/B19vyluK6jwJVkgddw0EMJ0nOxDF/BYnhhZKjskFuiUZtSJmB4C4BrwcLG3st
c1pSN4AcZF8ChaMrdfNnziZm+cGZiu9gdAq17odfrWWDS5oGrkIJZkYYiS7gpaZ5gvsW7bLknE8e
lwT/bG8w62uHXb0hau/VikFdMD1gGZXMlWAXBnOX/Dkf3IQhQB/RETxVx4lN+qfusQeVxi4B31C2
oisLZhXxqmxqQk/A+qjY7qCagTyruHbG0PvGLrM9yafIGO6nAUMjWWQz7OYs1xzGwjdD6IojokmH
QXfVRNSNBvL+ydbOmTD3A8DFSWHuArZytGspEiqCkhc80vsSzstbTI3aGccKH80MWuyfsUMrGELT
XqkIXcdbl1KU7KmyEyNAWzo5u4WIErvckLXB5GvlkxLQTQITO0pqasSa6BKWIooEC+Qwzf0GItCN
1j3kw/PtV7x8XX/FSKX8oHS90PPEoiV0vNCaOxrY88lIikNZYLz5tqRr9UZpGX0X5IHgHoeGX0rK
aQtnN5iBBM/niR/p+s5D4z5rs5BZK551oaDtgbYSsjBSg0EElb2rscYuN6oK36fb5f2TPg2RY99P
Io80vnPZMzc/pULb8aBcKYQtuA0pWTJZvlNdqHBBhJJVWzn4bmX7w8g+N1ZYeHNY5bvK3ZtWPJNd
WwPIQf2n5Llodrq21TwMXT/phL3Zif+pydfmCK4fO34RLkMHlTGuXx2vJcngWBS1Q8DtvxXDGFI3
GsoTTPb42exJlK5854WngS7O+2I9IHnxBi+/M4oWTYdoLjmnHKakGUDCC9aOtd2pC3orQ0LwiGCk
BSTe8u8/6K3Q9HQWosU1YyNywrYIP7AY+fW2yi7cHADCsMiIIxwgJORRPwgpPcqEpsFMzvW4C9qI
D68E+Cn4m2raTNPP3Pt1W+CCT8XSJdTNPLSiwFKl1koMS9hd0TXa2SvbsdnWmiG3wQLEjLXWczf+
wHr7zAyBxM0/aSh491ENYBVWNLVd8O+dS6nA4GuTJX1sNVIO77RDja3TjnY2cgfduLr+PmKf+kpK
ucBDACnSVCNXQaPkKouYhjGYSgsH9nlomvnR9ooNBlZDa/KjoNvxYtt2D77FngAm3fUakPRie/vS
l1QJrJLAvAKBD8ZE5aBVMzEnCTztrFVvrf9sTQXoEf85aEV6iQkRF6VQ7GBR87JZ9IaYjTyNsxT8
4e6GVQ/BnEU9WwnKls7yUY5iZD3skW07l6cxyQANmepTLccQqhXzumDKL06jOA06123quAynyWZU
KU+SucFxwwLr+Ia1m1vUEE+yYMOMo7ymjoPWI0YqsK07jefyK7e23N5khn/Alr5nxz6Sim+y5tnh
dTieQbpw7Md6DaGy4IkdMI8i2ETNA/s5FIMmNMcsk9lOY5m+axaY1axHj5P96uTNkrnBei7gsICW
liHMpbkJ8sL3CG1I3D1P9NTS32Nz11XYAZd+Bx1BotO1tq8M8y5TBjDs/hWohoHF7DR2o3ckLlwX
63d/11q2LeQBE6yr1e9LA+uXaFzxrF0Jda9zFQhGcQdrbZD5Ir6+PKks3Hv9DMGsqXbMd+APvwj0
ISYbReEHH/uDbj/xpU/4UZ6SM5ZdDgPptSQOeiNsp/PMkhBrZadV1ObSy4DvQ2oK840/KAerHdMa
20KQ2GQHZ/pStXfE/Sn8Mmy8e4AJEPOU6YPZyrkqY/42Fi+tBmKuYU/rFYOzZAg+/hDlxB4lOtCq
Jomb4Y6n31rzlYwr6rMsAhuz5IouzzTl33/wjjzIxpmYFokr6EmXmJHOyrAb1kq3S7qCAjEoLJCn
YNJEOcnYm1YWuODh6cjGKL+NVf1q5Ics7rzuO/M//buifBSmvHVshWqY6HyCOM1HPGHfMeMZU+Bm
u8a6uqSRHwUpTqfODbSuW4/ElLJNNf02wHlntwbyyjUmd/X+AAKH35G4S+TDAT7X5WfyOrxmKwGl
eV1sg0zftcamqncApGzIvA2SFddwFXmr4hTf0Bt2BqQ7E2cblhpFb7PYGOTH7P1M3dh0jY0//Zro
zqErrVT14aHpjAF6xIPv4wLY2nt5SrNyqOMkln6em3rHNTsLbV/EzajlUdmyY0f1P7c1ZUkgwmqk
0LJ1Aaj2pcDcaJrBZbkBTFQQ1gWIJ/VXr2Nh4tBooOmKAVuShqgaNQhJAgsPfynNFKUHYoLKOI+M
FpHTej+SQt8ljf/WDxMWsNhr0Z/qizw8azlLAgJxJOuAsVwKxA6wsq0Abj3POovAJX5fWPOrrpUn
jOtGWMXybNXJtqvX9gDJz/TRIyli1e7TRL3UnRjEopr5JyAsCvT29faHWxOhmOgMY6fIJ0hyFsw8
5bzbodWwvS1CtYyyfwaIIQqDeEYYx1O+VlOlpOo9msZBmu9mLwCHrnGgzZfbUq4/0aUUqTMf7C/o
5emQcMSU+gh2d+wNLKwgyo0XztmRIPnsgge0AF5uC107mrQ2H4Rymifm0EGo1WOsJAWUqASNubHy
muUFXaoBjibZOoEjAjbCU+pTE7PnanQgxS7a0GrAd9yKSPQnnq319RfPA/Z68PmhxAfo7uV5hFP0
Y1sVaeyArrAIMPRcb1Y95VVaB4VAFUc2bvGgULJUpNRapfv2aKWxGD1AGVMtbD1M5vDndlcw8j4Q
xAyXbzBQeb79va61HZKhXggoUZAA/9Xl+UClardFH+AmiZkj7MDWiDGzvd1tKQu3iEQR8RyiAIxm
qqU9t7BT0B0niK/M4ogBw7Az0iNzV0i8FrTiQoryrFKNmIygORgbvo9Fup8r90S6aqfVK3NuVymH
/FyojCLlQPaPzF8e94OSj1aVWXaOkMNKvrM+3/kgGXGKczX+qZvHvP3W60Y4OUcxAgo77Nv8X6eG
3+Wj/AeQDi4VowWX8gFgBMYpLSj8l7EhDt0U4+fpBajItbh46btJ1KXEQ4LwQaXgNtPcbwOCGD9L
5n0xeA/6oB08+/m2dix9N0xm+Kj8okWNCtTlcUbAQnxORhobDsXYswda4adWB7StWim+LQrydaQV
GLXDBJNinLCypfF6f6Kx4+9b7h5HfUv0KvLGZKVssfSqsOQUhUxwgUjSHuVEaZ2yYtBpnFjkW5Lm
LDR0ECjevrarUErSsDvv3Q3cHrRQ8VSY4Cu0oqhYnPef8+kMxrTNbHRHbu98Vu78Jo1mEFAiuVgD
Yr+XPC7tr4TY4R9s4X1/0ZfnM/tJ91PLymK5yN0Bc9zs73UX42dPozYfao/uvSrq6Z3ttTu9qzcN
f2sye+38158TQH2Zd6MB9645l7+isEWlZV7K4zQHkvQYlEeWxGPf39OBHUDFyYDkoI8eq/Y+2QfF
+BSQQwmOWxiFle99/U7kah6QLGKXBrRY5WBtbIrh8GHK44n/tKpfwbCtxYrRUSM8fGyMl0vACDA+
WOyk2BxCuFOaTZnHieOEWn1XhQbW3DkPGaqNt/Vq6TDgvkLXHmvm0UNVcpwpS7q8F3Uei348iuTg
lmBFs9e46xY+njwJQlU0aoH8UhxPM3cNyJKNPCZYIW2jSGvyH3pSP+fTr9vHWXCuIP/FhcmsGwmi
WkzwaKWnU2LmMVjwI4pNN/1bV2COl53Kvo2MKYtcGwFSsoa1uOKUlJ/so2AlM51T15+0DILdKiai
DofyM7VP1WjveV5FbNA2Ff7HInAtWzDd/fQHYZnb7rsgvn0Faor3/kNQLJbcS8B+WMoXBecBEG6z
m8f10Idploap+FSKo4vHa3vg18tXNGhR3ntsC4AnsFvKwT3CfQ8JP56DMX22q85uQl4VTZTXo3sU
lpFharHgu6y0h8Ptky69EiRcgaS4gJNWsXa8HLQRg9pgpbH7k8sR5XobX99Q3/4yauOKsCUzCKqJ
AK5ElnNAZnBpgGruNHWDvUN4KTncPTrOT3ZW0U1fJZtME1WUd7TbObmNlV0B0fal7/H7pBbN0Shz
cki7iW38seAr0ISl60eHSRIWw6liy8/lzxIY1yimuiriJiju7cT5nLv8aPHkOFXJY108NZm21lVd
1HUPkyGYrkZqg7bapUzHaMnYU7eIPeNxfCNiP1iwvmO9R/eqTvdDTcJyeHa9k2m0oeyPs1d+qtYI
b6RfVfwSehFAZsstHsA5KIpegizdT5OijJsUaP/Zqv2tMWTTf7D22BzjyoVTWL34Pq7zIfyzHKwS
n3VIIXCx1PyF3Tj2yid8Vx3lJChZyNWpEq8HpNblfbaiMwUKC0U860GIeratvWHFivhp7/0JCx6q
jZ0cTKKHWLfbuCfOv4MgQ9wl4DbL/0zlW/GIkc953IpuL5BROOau18N/bdjDrOACsFgEIDxMBdnK
M++0PitGAxM/bjbtp679VdkgnCLNWoXvav7pXdA7eRv+BLoQRaHn3OmNwh4KJJU2dgxX/oZmegQU
4LZ3TvqPir5WaMBVTsSSjbbaH13wVGi3YUIHxCBSuvz7D58b+7BnURBUZHWQFfiPs3jUjBOj329b
rgWvC/QzovkA1Ti5COlSCnUDNgEShEebaAjkWdjVbJORtYj+vZynKBaKpDLJxBAqhp2UoFEvgkTT
CB5qOh/aioRa+jSg6twGYCxnW5E9NNU+mwUytDIK/Liguzb9Dg4M7ALPQ+qfss+UPqXjrhsjo+pD
Hoz7wr/HBsiTJlbC9YXXjMgfdUmMniO8UomlaCc8BqNbxLwEoYHjY5yjr9i4EkYufV4AQTBaj226
mLWQv+LD562CcR4H1y7iWnxPsVyegq6vnEHk+ef2B74uxwDSIjmeANAG44s6w69ja5fPOl7GtfcS
ACJG2z9YrRVNQKEEPwQ/i8RdccMLzvBComKTs7HjGUHRPfZBJlIXmzorNhX7Y9b5ZtDW1rotPlIQ
FACsCBwhEEqKAhvEyq3ZFmU8TVFWCnyq19J7DtoWO6+6KKXuK+uPzWAjJ7fPNV3J/ZeSIfh7SVAA
6w8sqGojOOA2KDMg0iqrEDT5oU7JQ+IPu9rTnkU1fStKbDnqh0/52IbJ3M4rTmFJWfGqUH9FBxAB
iGKwyUSTgUy8igs90XZtVxdfplbTV1LlBSmSjgzUt0g24OqU1xu4hGe8ZlU81q23Ff48HvOsMVYC
mwVVRdaP0AaZq48QTrnLVnPrwBvsKu7tN54+0kLbJ7pxMKiBraNe5An0jod/REzBtgKJA0gT8MJw
ea7yDJu6dJveKOs4Z50PBubSiobBXuOcWngSEADtwPQ9ilHvyzQ+PHY+kyLVtLaOMXT9Sedbmg4H
LxURdX/n9Yr5WrDoF7IUv1HZmV+XyH5jZ0Lja7bvSDudnECsaP71x4LS6ygJAXoPBI+Km3KwbJC2
ddHEur3r+9E62GZt75oxO2VZ9WjS5lvX6ebO88na1Ml1nAnJYDyTgRCQsCpogeMhTFjd0MRTfioz
JDDBIyodWsY2VhDrydoY9PV9SnHofctZIVR9VQ0ZTIBbPLeJc3fTDnda+QiYwYrJXLhM/GLgY5DN
o4+iTow1kG0EvOhiQ9R3wNg8+e03Ru9ohnqK638r6dZaDW+u33TwvuQKYTPyRQxnXDog0Qiz9tqs
w5VVzm4SmVx+DQzYbfezcHsYIJTbfTDbJwsJl1IGtym4wd0+bryfGnYLOCVo6d9uy1i6PSDJQfUv
yffgsy9lBILV1KucPs4sY6NTbAtB9fo0tDw6YYnZH1Zh85zd7m8LXajGgrkaq8IA9EV6j38vpZai
cFvGui52cuup7AIAoqxjMKQh2g41ce5nSkPGsreekY2b0M2QPWa8XTHMC1UG+SvkVmLZZETucfkr
8pnTLOnLLgYt7sYdt3CUYc+37fTVth4NTQ/LcohqgHVXTr/wXS/kym/ywaJhEWMtBDYZxf0f4W98
O2RaXIEIYN44j+TV205kO6IvYoVBEXlracqC1704tcpdn6ezA6cL6TrVvzfDLyH2aWqHo9FuYcWn
9gCCDszVb2w43dsHv7bksk+CHUNAwCLdVNmXRmBxvGxoILn45ThHUxxZhV5aH85tu70t6r18dxkz
X8oyL+8YtFaMIQOAhkmeh32VPHX2ayEwgQkGZNACTrUWVj++WuKpaFPUG+7z4CfaX43YjitqtnZq
JcG1J3SU23ToYpMMR+wDw46ePXe+56Z/P9l0RdhCriDPjVIvzBLuU01CwcDrgTgp7+LK5eYv3xL6
CdWcYArnUm/+9HMvmohOSTdvGeZS+9BPMt04sqYpyp09iH47J1lePdcdWjBp7tg/2iKreEhH7r2U
eWFWmCllwtnOrknPdtaY7Qb8pEzbGzqv8j0pnV4/jq2bWXe+VpAnaolijS500XygUIJKHWi0UTJR
jBYFFhj7Pucu7t6w7c4O07O5zdndOP6c9UNW96F3bOoNM1bixeu0A3cLaRK2hpa9usbXr0TGejLh
3dKeR5WbJGFvFvlh9JLhi5cnabyixDqU9EqJPwhUVYcVZROAoCDOxjrMaX0wAcDwzCPzyk2Hklw+
vub2HGlrYwsL7g3lecCK8V+UH1XaBzwT7leG2cU0N62IpUyEzjCvbXBaMoPAxML+gkcT6ZXiBDSn
azrd431c53cd/ZqYv81/3hEElCGqAH9lKCbeS1JPT8EjH7vOmz7ENT8NzVZsy/peYHCzvQMCov3s
hv2d2T409feU8v3KN5S6qH7Dj79AMfaFKea0F6xHkHwiaf/QtNih1/wmDBN22+7Ot7q7RvSfOrY2
sbr0EVEAgbrKMUUwLFxawIq0ZqA1dR9rs6+/lBmiB2B/k8+3z7coBRk9ytRyYXKgHA/T7Sm2QDd9
7DilfuRmUx8dzKWt4NJMqenqLWJoFIPfYPLBcmblMMQaur6iZh8LiqEth44MzGxj/80WLtnMVdbf
V402P2HmxYuIZRR3lpugLmL42JlHPSysndNugxxff8R0XoaOZe4f+VhgUS6Zxa7VMMllm0n9WrOA
P5b63B9EStdQ+9cBB6DCEvGKWjc6wVfEpBNSAbul/hDnWkV+WTUnUSEa47kUqXE/t1ieDPoqjulO
ENdilr6au5MBxraftz/Z1bvDr0DagTIlCALB3KckOb3lDe2UcRHbzDpSjEs3JD123RrxwZVmSDHQ
C9SsLCxtUludGpkAmTF7gafn8LfU79wxqkoBtPTt41xZ5Xc5KLeCi1AWaxQjaWkFS8XUiLgGi+6G
W/mfYgDrjs0nUPbTcnNb2uLlgZ/mf6XJU3+I3czMd4oUAUTsBkUSBS7XtjMHf2eDwsHuv4hCU0SO
w6FkrXi5gtXNmNStiFEgD2szOfF82Hh0XulSLn+nv2KUSKkGyCOzQIERE9/5hOHI5GQOAVnJeBev
DfOdIOszpU1WzATVe1FRMuDasmZfGOPWrZuT8I3t7Stb1IW/YlRQTh/YzB8wYxV35u9uOIlgiobs
pTbHFTkrx7GUT+OxuXI0B5/Gx0idh+p+hvllt1vbfCat2oXVQ10FbwjlOaA5MO+jeMgqYCZlyShi
PavJ19JLwBpGmmQIhY6tmTbQupuEmtMGexbWsuqFE4L5Ar0oTBoDrqIaXF6Bn9bL+Rj3Whv5HImR
22yxWXklJVg6IUjKYCl0OXauooyIQXFrRjmiuLOt7Nhsp5Dy0YgagqP1PgC7+b9i/wHExyps2AlA
AtHqVTuAZtWCDsicR0AQrDysm74MPT37TUkJlPzYTYd/VskLcYrn8hvLGjJXjLEQYhd4cxt2GHQN
qyQfN07irzjKhccMzhIoDKoFGJO7gst0ZlNYRB/jgucHWx/2aPb8K5BP3t8HEcpTtntTgPrFHGOX
f7FbsWm1B2Z/T5I1rvBFDfwr592ZfrC0RdMDH2taY8z4F3BBbw2GDW/B9O+GCfYVkQWWUwBooDKS
B33me23nQQHBqW11v4z2czKvxPFLJ/koQ7mxqiejKEptjMd2ikjNor5BpTR5va1o0hioxgKclO+w
GhTVVWNRaBVAtg2ZYiR3+gvpQMyNkCw71JWRb7WGmo9uMomVEvDS+8XgL8qyaIEBcSaP/uEj1UHX
95gEG9FXtV2xQaMqx5sl9TTtZmo3Px2P2l/Kcqx2gmhJe7x95KWAClgFgMMAUdYRgEp/8FG8Ns9a
ruFmBeqm/nzQrHuHo24zHIdhDoWZxb1zCER0W+zSTaNdgmL+e61drRu5DtgKMpFNsd3HtoZF0Zjj
7b8J9yTIp9uSFvwZxiRQQpV8sC5G2S7PRxm6JiQgY+wFiBX9pNklJXNDr8z1yErste7w0tf05DhU
gDBVFuYuxXk5m0ShWVM8pVYbB60YaehkjTvsAjLNWC/W+NYYTukE9urELdO1hszSxcLjgBME8Ht8
VcWt2nxmRjGYczxXzb2o6cbPgwPGfn9zbfwKO7pmYq7kIZG3HTAH24BAoBmuXO+g2xjUAcAmJth9
OGEvIRi0omb4oZGfRfH9Hz+llIVSI/YeoJOBoPjybg1rBpZJ85GJUrErAKMgI5aODOnRNFfU8/pV
QBQaM1h/gPWfAJUoxyqZGLzWaobYdfutKx6grns7GXd98ot7VZj2KOIQ+ql31yiM5RkuTJCNMrys
GQDHgnryFWwrh7djAkMavEqjkf7wyQlDSxGHD/86JM6+/+d4D7NmcBGYdwO4A/waSuzPQQg2lwXV
48a4r0CgnZDqbI7ZruRrQ/VXL/FdEijPQYWJFVfq0XwM8TWszHTQOHwBj1s97bPUDKvVgGjhCsFT
C9S6iYwdzVHlCaQGHUdsvNUxRuc9Vma3dfMMhbiw9pqwA89jNWY/ynwlalg63EehSgpgpAAkYyBT
j9MWUHZy1NNfeP+T9eOfnwBmLtFgk1wYSOOVUCgrOtKDyEiPyS9d70Mze3XNOpqsFa9wZcVgwADy
wYYwLBtFAK04hQrMxsJgrRFXhHw1Jzvsyk1uG482Ge6ZGfVkjabluqQOgACmhrBkD7ko4gjlYOlg
pLo12naM17ibuymySmfv8yAqTB5mmgm+yTHS++ql1lGlpD9vX+s1kAuU4XLXJG5V0kCqyRX2TGql
485+3LX9viOPBViWiwbokHxb6i8B/VONX7P5XOxr65BRtnXdb9qz/69bV+Au0Ff0Yd8w8YPforzF
YCqwyoW7Scy1BoTVbqHdCdQhcBfGWlnv2m7L0WvcN4avEfG8F8E/uH3qT7IvZpKXXAcZyH2gPaH3
NqVVlLDPK3crf/WlScOtQpOgsHDAV0m4wIRC7k09fbFa7pzStH4TghqPbALRiVNo+ZeAm8Zm0i0e
tVyfj7XhPrXYoXViRYcilLbGWytt98XvASgW1QDgNZATAi6p2HanstCuM/B7Bv+pHT6JQmyZZ+1W
Tn1VeJbQW+AxAQwEkAccH5fOqjKNBJH3QF9GcNT28ycvf8EidzDFbZn5p6yarWkOIXaA3hZ7lbxI
qdgA9j51Au+laJBupl5pcpyN1enWmeyoc4rN/0+EYhtsR2Ol1nf0BcQ1YWL9omRtC/GVbr6jluHk
ESGiH60upKLYlusyExIyWG6Jt9oQDySwdefHWIDwLTfTlfrNlfFWBCoawTkBPC3FrWGzeJgH6Skz
fzTum1sNK4KWVA9+HRA01Nng3pXP09KGM9MZ6QvFQOhmcBMt5IgwIuHr/wzXfD/TX1FSUz48cKCR
TS0vIWriL5PmY1dFEiI6XSk+XNttKQahJsrW0mSpTt3NUzbOZoLHpP9OS2Pvku7c5tYDRfuVV0fr
uwD9AMhCHpm31gu97mEpshWfyxOrMcHtRV9sL5p5RP1NtTP6qEl+1NpDjcVi7JgO4eiECINvv4EF
hQGHHwaqJE4I7TPlO6aNQ11jwOPWPYxf1FMc2GMQ8sI4YwBwDby4oDQAZgAWCyMCZKAqDDBAjQmK
L9lYPI2QXcSaw4v94Fsrp1p4dyiuSyQDSply1OVSZQrhc/wQfEvjyelfanuLJUq02ebzipzFAwEw
gCkI9K1wf5dyuOMRq6AafUEEd9CCz1jQkPnGSlXiKgpEMAvqfsRkQM0ApaPof5/2Dekbnr1gf/2c
3VNsmdeMODMAR2fhWHUba222Y1miZIZBaoIsRVGKNnNqkBrm2cvQn4IvFT8DqIyxZLvems5e+3Vb
A9eEKccrmknrMkzkvWQk2FYJ4ujUj7xx42kveYAZPB9BWhrdlrn02HGnf0+o2MnBabKeZzhhmgDp
aH+q9XDEnL4FVnBr3LLkdyp2DbJeZ20M6Bpm+f41/0pWnA7/H9Kus0dOptn+IiRy+EqYvJFZr9df
kNcBaGhoMvSvvwff8Mz08A56fGXJsmRpik7V1VWnzjFzTR4nrKbyA+KJ+x7YcOmtiqeQtKd+jOFK
Lc/uE88hj13Tr0TD81wKAcPVsOdzc+FK9byvZFpjrkHTVgQ563mQluANWJndhYgBoS/cChoCUVQS
I4aaMgjek4KE4FDUTVe1tnm5T1Xongc1lK75cVhx3ot76MKgsJwsaQ2aSTBYRw8z6NAIB4T6Ch7V
oOooz4Skm/tDXHKbwJkBgw0+V7QlCQYlpS9BQoD9M7DHcdgoxe/8W12uGJl/5Ga1LowIW6XSYjLF
ZUPCqFLppuPmZ6LWChAbAADcH87SBYQVm+WnkC6YofLXG6NAx0lT4VCELQqiinWYNtFeO3XNm2Ee
YvKjqnfTuc6gDzLKK0fxT+XqdpT/mBZGaTWqUWisJaE9PkX5r8Y8aq3XVGg2it1JPjaqX1c/zHP3
nXSe3nyJ9cSNfuRscpvqxXDedXtD2JrY5vLy/vNNwjmhFEStEJ2AeyBS5BtVBtJvVOV8ydFDia8R
VK1OgXCNIEcDnQCrhAtskk2tD/DzeQ9o/mds9M9tm8IdohnKY+ww/k6Ish/s3ahsSLaDwisrAe3n
cM8vmrbv8sS/vzMWPcY/G0PsLzeQDTfMcv40o0ZT9FSnfqOjxHnfyi1Ca/aKYF+a80Uzj/x8wC8c
k5R0Uhu3KM+ZNJCdx2jKt2V/LrXandRN5bzle1K/QXDryH7azXHqQAGyB5uK8nH/O5ZX4p/vED0X
mjjGTtZx5ED4UXLP2HQFlG0fcnPCqXii5qNJ/JY1rmr4EJJwxxIaYH0c6NYpa16kaNdJ39GNp7+u
fNZNFuN6esR4hvScabmJ6en75APKiEWzm5JdXj0hSGzy8kXvKo+b7FCzXeb8UMkHVJVS5RWJqUkD
5VOnu0m0Y9OmqPzcSIHMeIgpSMtr66gNbm5PAU3X0n+LzutiJoUYItcmoLhtFQXXKOabqbFHV6+i
2mutYU2+6oaTEaWG2WnN5Um4L0gMXe+enNaoG1pwIYUWu6SkXkrjPRA+muMzedcmHPmWs8Y3Zutx
u3cjep7iuf1Wp16DyMZqXRqv7KTbvKvwTYILAT7FkFhbIWqzpW3DP3Qw1aQk9UuJb7T2R5bbLuu/
IfW1ub9XFl355WQIzmTQVK5XLbZwEh/LItRK4mrpk1VBOOapTDdIakeHgfnMOqVrbfNLYfelaeEU
s6HSLMJhmsnSO5ZCIvGJMghcfrXVte75Jcd0YUusCJqsdkiLP2ENpR5dTt1xbQcvXQKXFoRHhK4T
NEV2WEGqTrt8UvcUDOEcHPWylay0GizvFvB4gNp5bkwUWxI5t9q66gcSNqCSzkGF4vcWO7IgUms3
63YS/zqZa4JZt+2v8xa9MCocUclEGaJBQTpUe+pODBKwu1r16jOEYKdDGacu3hjATFXliyV9aejK
Rl1yEJfW5wW+cPnF2OSW2oxzdGOX2xivNd8ZdXh2aButXS/z+1mMMS5tCeFNgublokzm+7w8mtyj
8oMio9ORgorOlcZTP6ReXD+hR0BeCazmHX/PsOCZlNEaeTbBcGLtRu13hSeU441u1kbb1Pppne+f
/aVr4nKYgs/JJMeoGSLvMC0ea6i7kW7wYu1b1DMviTniKv++veXRAS+Ptzw8r6gK1Y+SKqEJGn53
b1R7YOd63WPDlra+HWr1WpZk8cTjpY3UK7qDkXO63jBAJXe0jmwSohXbcbUh5S438KS4P6Y/LUQ3
S3ZhRvCfaloAhpPi4iL5U6K5Ct9Y1VPXHXBcXH10B+OXHm00KTALt5wSV4NmxZoQ+20Sfz6ZF98g
ONKROTk3CL5hgFjyVjsqiitDGdpjzXv9U3tmvpk95srZZodGKlDSWCMA+EPZ8p8nATw113MdJ30q
5Z2C20tG8voQv/WFa9hvHfrd6bZiGz3btdlrNpzsl/IdBB2OdEhzcJWAjKFXyZZaqduoz2n1Mdiv
hE7b/9caAS50/XlF3nVV5ODzqLzNyabvHpN227WfPNuAGaK2Nzx6kbJTK/d7WeI+4b1rV2sI8MUk
AniX0A+KTTkTM1x/Ra5COEeO1TR0jhlB1k6dAj39Sa1T0X4jdYcOSsWv7cDoP+4Pf+li0gDIAtsz
QNm4NK7tsnZKaFU0SIgaBH3bTzJ9A1+rB1KjFe+1dOIuDQlHIc15C3BRhfT1OLgsHTzD/nJ/KEse
69KCsNGjvjKstsFQMgOKuoA98+GU5U8D+ayKjdGvwVAXzYFIA/J7eLSjQ/J65qiS6pIxTGnYKpUH
hgU/ynKXNpMfWQbxSvCZ+BqpVy66peVC/7kMuyBWAJbh2qiS0mIwByQjSR55Zn+E4Hobv5jOivNf
jCH0ubkOMAZIIIsdtKhM6f2kISdhZp2MUE8a/VRNy7c6rU8qqJNeQIQ8ubSqnJOm5O2znhlkf385
5/kT3cblJ8xTcXGnO42tSbQjJLQUX69bN+n2fTG5hX2U9L/Ym0AYoBqnI10P7vNrU53cjoVc4WEa
25V9oKw2XDyNpZUbbvFhaiEsw8JZEKoRW2ispi9xISAItKawjw9D9QWbUuO/q18FIBX6i9JlbvqT
GxvyGcn+4OwiFgxP9uf9eV06iJdfIRyTclKAvGwQWMexbG7NEvqbhZyv4S8Xc5PAiaCUCmAD2JCF
OeWd2UcNQUiWJ4FmSd7Yq4EhoVPzOcLzzbC9yn6AUE77c5TXAqU/dWlx61zaFrZOy8fBqp05AzA+
FdAKi1rp0JV0T8FiLx962fRYRtCl8aGyH2mfe5OyySBoISGvv++bz8lAX+DOUPZNCf7/zo+j7xIj
+0whOz2lXkylPUGfQNpv76/Mf5gzRNFA1wCTJc6ZaeZF3U6IgQYaxO1nKT9wbuwkEPNELv+SZPu0
B68W21hf7hue1+J2voDs1NFFPutPX+//ljtOI+OuDZtEb1yWO+ix0pJqO0maublvanH3zYIH/2NK
vTZl5gPSUQMn4QiEXwD2Lb5jirLivuYtfG88wmOkh4y25bQyHiNM2aE7pp48M87cJI7CKP4eDXZg
xfZarDdP0j2j88gv/FUPvLsqUyyeDT7DODI8A8QOloZHSJf6sQbZD6AXTH5C96NMJv/+tC6toK2j
ZR6BHup/YvScm4C3DQPiWX0cu0AtjWIjZYnkZ8Qs/sIvI0IBmRCIbHHzCeOUgLcundaZcwIUFM7d
Ie19MFYGcm8GcfHyF+NC+w8cMzp6kf6/nlRklipzIkkWalHSuCijTl46NGBVKvjak2BxCi9MCX5R
LyYUECnNwqrNzW2GR06QZXG6kak9rdw3iw4Kxbf/HZZIXSt3mRSpxMxDmdXgqW/tus3d2GmsblOn
Pa8eIq4MdDpIBpIGnjxoOnOHdAAVIpQBjCBDKSENGDoltZ1GokzZU27F3bF11FH11ZTg37FWaJXX
DZZEX6y4TOvfipxUSNiY6rid0KtUukZRm9PRHlQQvsTm2FS7WmZNDa4FGQoZfErKWVYBvDHWyviX
bkIEMYi1gdYCvkls2K14luMEtnlY2z8Vsz6AIj+IdLCujZkcSuWvBvLhiYSkW85P3VQ8DGmgZ+di
iCBW/GuUwsj46aTNz/t7bSGg0/DiRcsAgCnGDZ9G4Qx5O7KYhvrM4o0u7UIuNmY+BQ7bQPjDZcPH
fYMLOw4VLQRzwG1CeEoUWykT6NerfUrDFlS5XmJbvxKWfDcUunZkF+f70tL8JRe+yRiiCCKNsDQd
hmzXlVukKqPpTStLHyrjpfRQBBIeHEYQgdfniy2/G8OO9D5hb/dH/B8+BOhDNEtAVFi8aahdMIvR
ioZj/TCqQTZ6uTwGDkTV39Sv9WtVBcULxA4JulLlyc3T10J1kxGiZK/3P2QhuJyLif/3HcI1VFsV
J5VU0hAdza4z+Up1ROGDj168RoyxVAaYYV5zb96stCjic9tcR5Oh2WLuo+d6b9qPrPNGX4auT+fW
H3XvKcOP9ks8Hgq052lB2T1XvatsrXrDvxVrMKWljAS+5g/N7yw7Kmr80YL3uVrha7rDmDOPRx+9
dKQ20rgT27XSEYWgxPjQzaexgxpS37i5lB6MZIXSbCmxjFY38IUDDY6WN7EI0fJslBStpyFkGr/z
Ah2kdu1afZAbYKLwVWiEKKEufaD/Y9DWvM98QQkX9czPh5sSJHWAFQr5CDnp64LpnIbMzlCKao4U
tGr3t9dSJIeLGH1AuLNAPifyhBn51EAQSMai84PJPNCwNsgMnhLTM77Ubw40EKygNlZSk7cODLgO
XM0zTgW5XzGToTaVRXR9qsMcbBuanLlOskHmvMM+o6kLAvhgZZS3tXmQGyHNrM38KGAqE+JGY9Bt
CtxnG9rpPkH9owOn82kYdNcamS9lezTMT8YKgmWO3a9XDzZBrDS/gGe+byG2a0DmUZVl2YY6MY4K
AQ7dSX7WvbbpVfb7/vhuNwpYpEAihUcwolX1jzO78JrRSPXUNlgbxo18Arcl4o90JeS/9UPXJoSg
wyZDwcypakMLfbl5w5Dv3FUVOCoVVNRWDt3KcET68mLKzM5IYWts9dc4zzZatIZIWTMhbAiZmaRU
unk44GczYsMl8fv9Nbnd41h8BLjo6cPfaAC+vsmSJiqr3sixJmyKXFXp/AaE2xztuEZeBqQafjty
vYJiX7MpXBYoB+roXqVtSCPiaWa1n9A3W9DnFkD9rkcpUN/dH+TSNKIFCO05swQb5ICvB0k0YhV6
gWk0+GQGk0UMtzblr/eNLG29f4ygzenaiDLgJ+MWB8lo9EDioeH0uA5C2nvdmgDb0pm9NCUs2pAx
FHc5DpLd/GCglm/yzZu0Sry8bMVCyR9CFDizgmdQ9Cpp0hRW+Cj5lG1TRdvUGvlsuzUSyjVL8/pd
OAbHSchYqm0bloVTuJEav6ZgBkCN74tUlStdkbdB4tygC1wgegihzSdil422HTNiTG04VbFfJKh8
K58cF8j9zbBwYc1msAzgW5ihE8KWGwaDM4XDTFI/xJBZVNQ6kJxiz+zUtZJAteLHJNK8Mta+GowH
Yzz+62AYHzC3owEPjy5DUQsxjSn6qAq5DfPso3QwzPwUJ2sIlMXJvDAyn/SLhTM7EMvRRMEoHWmT
DMkxl4ZnKq2KZc1u+/qSAjMf7n60imAfIt13bSeKHamz9AgbhP6K8JYBWNhDKVYGjrom4Lulbs5/
QagF6T8KaFlAehp0JVJSJXkystJT08mr0jPjyYpn+ePk732ZMAMofFVpV1vwnwg5fan2o9caWKjf
EQ/oo7UbFABifOvNejT6jfnTDu2ocQ097FZ29a3zwQSh5oCIGHRdyGVfT1DX6oUdjT3wtJnjJerz
qCrHnB5A/W2Yq3nX2T+LYwbbGWhE0BaCnLYwZkmSjKnRWTcDcXjqTnRfZ99LJzC+xdV3RMQuUBUS
/YWGz5VR3vpxlDPR9vhH+hzMPuLtzkb0cVlADSfWN8M81tnnyqm9DcBgYG4h0ZHRRWeAcDPVYPIu
c530YdsMPTj3WSYrD32GSsiJdraTbvFv51OR7E7zdWpzyzWzytqpEgqw/v1vuT1a6LCYWWQReAKQ
LTIkyBmPMztKxhB5CiX10SgFxqTJlJkPIt21lqBbBwxj0A8BnzV6qwH0EraPRJVYrYoxlPJ8r9Op
8ZgCnzGScXLHYi0OXBwahFrRQILaC9zktbVo5GVnN2wMUZWTD5MZmY+jLmt7kNeQ57+YRTSOQkgJ
KCQEuoKp1JQzsBtjYBO6iwEHz3eqUWpHLQKK+b6pxTlEs9Os+DVH0sIRrO0URNyROoakTBs3VndJ
xgyg8kYQKU88uG9sAR8yt/7iwY9S2YyFFOYQxZcBoSGbQnmUnGcnNhsoVhsxmo/R8+lwL7Ymlj0j
6ZiDFiquNxZtrfqQVlb+yboeeF+rjPIR+rhKf24HmtMv9z/w9qji+/AcRLsn2ArxaLue+LrrSl4A
axxGAOocqaUXM/h3TV/tds7RMjOrGOKFNncsCiGKxWNLqjRpCitgfo9ofJkOJhiYQTLcpGdZH1bV
aW79LAya6FtEkRKtC3/ojy4uPIMSrcs0fQLO4ZS3x7zZKu/E/DbW2xHYQlt/HcF/0LrynpHEQzLS
HcaXOvlZ6Wu9IQsv/usvEY4sZ6YRs1EDNj0OtO5ofjfZg4r3cfWdbCDDKReGm2+d7un7/XVdqGRe
2xW2OVi8JI4E3BR2zlcG9ZFs1/ANjTbIyb/HP9ZYuZYWGAjuGVYChU/wIF1vI62HgDptCh6mmYoq
Q5lOQAZFT05aRW6vlvXKi38BNoCIEDcLQgzoKEPO4dpe2rT5hDuAh52m+mb6K0vd6hztP7iy63rb
A6mtvbk/oQsHBSVS9NoitEGHpCNcppOjNKk2yByxr9lsiEzYZrLaNbTA/CvXVzY6Wi+sCPNY5U4C
epqeh3ZderUSbUu27R4yDXjto+2QlQfe0imBWgtIV/HYwiUmXKN5mxdEYQ4PHTumjzKCYTdvrWqv
SI22bfQy7Akp938xjxc2hZXrlXoY4IlgU+4JiqFs3NKqtHd/YwWlBqQwgC65wSAjoIT2ZYqkuqq3
D7nNvw6oya4YWdr0M8mBg9cqghzRq40ZFBg6GZl7tR3jh1ixNmqkveaWXfhTCuHd+0O6vY2xNdDK
DrKnuWIv3iRIOEllxKgccvhxd7C79gemuXiEOlu1dmvdxlezLbB4I20LJgeRmDHuda43kc1DDg6w
/Qh5DlQomtKDBPbkFZkcf+lb5KmtgYGAuM6ngzU45kpIsDi7KElAPwoagYiYr4/4DKtUrAEPdI5M
14FkduumWjeB689A6Mztn/end/F824DizFchrAn7kmcqBe0k2rutfmw2nCqya9dMWnFcS1aAu7Nm
SUy81zXBixhUUitjSEAfaA0vRZZVIIzuXv/9SC5tCBNXOZ1kpTn2fkYlxU37NvZ6ZxXnsOSpEIGD
tEUDNQVCt+vlsTKrsDU6wkoP5jH0NzRHy56cfTTOfJ4yBNkyu3GCOrbQCqnXwNHEk+kqUTwFFR+y
wEglZzM0Q+0q1cT9TjLTc8z03EtyCDvfn5Glo4PeQmSHgW+HJplwF6L0UhUOVWXgXKLIB9knGlRb
NBJ3JM/CvzEF6mcUbkG4IvL3QOqoiJvMkSFa3E2emif9W9mAkdiYUGC7b2pxL0FuBlRLc9etKYRu
o2Gkad5o2EtyFz9y6IwHutrKf7ObLqwId0RbU81K4bFD1e70TdKxcm/mnb69P5bFFZr1y1EanXM+
wp611XzsMzNWQoVCR4WAnDJgXCWPyLuYK0dwoRQElMk/tozZ+V3EhkxHbZNIthxSPJuRs7froj8p
41QOu1jjcnfqp1SbXKnhfQ0W94pOOy11ULhSQDaGKlZudMgDgfkd8gpGE7ttbaC1pdSJ3Lp/MysW
KGBk0JaDYf76Szu57KRWiWTAuzN2UFrL+DrJQ/MCjm1nJUk+T7AYeIAGFIAFBOlAgglHBKV/i7VO
pgDFob6N3PisK/U1McJYASgT0fNci2xXQqqlRUcT83zHOKAwEVWr60Tn1djA5lDPIixG1XlMSpIN
6olr1LhLkQ5IyWaRXhN0GuJVPSEc6JWSKWFCCjc9tqY/RkHfbOphJSZYOpSXhub/v9hcURRloLQs
541cPNMk9fKYrmRXFi5GXE+oZSKpA1obkWRp0Of35Lwr4iY+FG2zJehydI2Belb5dn8DLsXZIMeA
y0QfqmZhd1wPZ+rrxBl7DEcG55qnxr1vtgkE6Md6fLT1WvLatBxOba3rXmTYDyaUJd+ppLGVWV0A
cyMnAHQwYlXsFei0Xn8Hy9GME49EQd3SdOMyfxh19F6pX2o7dwHm9KqD3qI9Nlb9geEZO5mPTd4F
Xd4/0bLcS0U8rhzNhfNy9UHC9cfq0pEGdT4vCaTz0o2al8cIs9BNg5sNE/iMTvoa2Glhb801QIwe
7gBvLMEV2yPT5SRtYDOmvk6eZRCm3l/v5VH9Y0G7nuYRTy4HmoSoQddJtMlRg3HGsBvSt7qv8WJP
Ie8anSpnjY14KUtyNTJhm3HkLllet0o4FT/N7F16jB2kSfh0JrK+LUnqli0E4FPP0aoA/SCP0BJJ
nRXmvYVSACYXNO+ge0eY7YhkbQUvEFNL8BEAKmgRGCWlwcssA4zCCjAwBUWGLToQs91Eymi6BdFO
2rjGvzVvG8ENX32DsK2sBjeKM+EerMFw/V2WZLz8ir7v3scekRIH6dhpyHrV57RoVrzxolu5GL5w
BZuDXSjpPHwLqEvJ/oHo1dOtT57/+4zpPM9QaUfRQ0P0ImzjOkpBXAvBntBsT7oWSs1Gn1aYVRbc
/ZUJYR/3vZrn01DBXZg/8sgFnYRKv8eDjftlf//ELM/aP4MRdm5LB2MwTexcyr2e051hU7c0yydo
Etw3tAAhup424YZGEDixWMbZ7JAVrLJ9TTdmo3ua/ktFdUxKBl9RPIlozzyjm9Hesn54Qjqr1qfN
1JvvOtV+Gan88/5XLTqMi7Wcp+fiulPwWFKogYm2lY8k9aHe4ur8MKTfGumpUJ60JLxvbymthXoZ
8nomCJvQCiAYLDqSEiQNcJH3bh25aNeY2HfzJ1VdW3Vr9tqs4ZiW3cKFReHqoSWXp3Ge9yaJAlZV
rsWdLcte0ine6tL3MjsNnbplpVy6Tf/FaFdyNItO/8K84BE6Wk2JGXUzLMipt4mtELeJKxLcn9fF
A4M6JLILoEnBTXu9jq0EDi7JxjbWQfM5gTC9s9VAUj4oS/yWf71vbP6xGyd3YUxYw7hrWcodzCgr
2bemywvPJori0jzP/uY+u7AkrN1gTdYwjbDEjTagxktmB7W2a8wTeKwZ4x5yNSsWF/3BhUVhuRw6
UDJYsGj1xdaOdlP/taHAzveb+3M4/869ORS8tV6rSm78WbCaukk4kK3cQrdDj90srXyF/mvhKVDp
I0z/3w0iJtSiUSdZa2BcUK9tQJ2oRxC8llci25WNIeKqqFKm0ZRiF6qDEwCNkTncjeS3+zO3sEKo
wWrqnOnBW1MMn+ngaF0EnsOwrGvj5AAh+hqVhvyZjDXx48Ex/n0eay6KA/OMaN3RROSOTjS7TSrY
663tZBxHtFpLarGZJGt3f2BLvvHKknCxDo5c1kiYKejQDaB2WzmKWxQPxNerjyZ/ApgGmdd/HwYj
Z2YZINOdX3BiGx30K5SxhAJayAo+7OWa5a9AGRYbB++woO1k/gq62xwdU7o+7uJRX6OmXNgxszQP
updAiQXiUsGVSH3emiUSJGGTMuAZ6yBvISc5tcHK1K7ZERwJdaySaSXsoNzsG0n81FW2H9v8UGkH
1ipeBnoIgxqSi1aWJzY4ezvLDnKSbTM8SZRprWNm4dq9GrbgZSgUOeJkMDDsmJ9j/aCU/CEFnfek
aMc0172mkAOJrGlALZ6ci8kWfA7JUpQ+Slgd8m7TmvEmQr95Bt7Gtp9WJnxlvv9s9Yu4YpRK4liD
oqDJMHUHnX+1mkeug4BhZV3nQFBwo5cT+ef9e2Gn78kAfQUMSaa/qfW1r/MDeFtdrpQgdUKYlUu7
BH4V9YpNifY7JHY9M2Mrg11ZzT8RyMVHGE3Zl0i5K6FEmZsOxsEe60edmEej7UGc0+2hYBK02toc
Lz3uMXiUpmepXVRJhcNTkd6sUHHAJCc2mE3w4kmBwwYQboQmOw6VxzkE8gzLGzXZa5w1/qelRBwY
86BjqM/YpxtMtuNkRlv1thIW3QDRB/IwoPVZ1vpH3phIWQ9b1OPxoDaPDT/pTRZORHd5ujMl7nZr
DKiLa3DxLfNGuViDelTaUSHYCFq+GWTiNaC+8q0pIKDaAi9G9jeXwozmRfkNPIniU16OpSpvTAkP
3vGj0ryBbxTdLbqV2FGdPf7N9r4wI4yqUeymGMABGhZ5A1w9TaF6y+o2AdkH6SU0V0OUyyMD+mDQ
GBl51BiZ27RsCDS7dPzG5tkB9BLRFtRCY9Cr00dqjdCEdJroQDuqB1zlLYgVS+6njd4/xhTtgvdP
6EL4O6fTZvZPUEoqhuBzBiQCTF2P1TCLqqe2LsO4s9dISpacDSjdZjzIjCcSmzNSm3S9pRDMkjlN
u1SLrb3dQPoZ5aA1BOUSHAAZVAB4QfaAPKTY2FWCU61RUqaGVqZ9Q5caGm22g/qoasQ1nDBLVT+X
vycV8oZZExhjGXsFEFv35/Qm2AdRJbKgyOfhxpyRRNd7HSB1HqVW05xlg7ky+kD1NPIj7TczYz9W
X+8buwlUbUCWkL1GuwPKiRC6uDYmpdKkK1LfnPuMhVKlvqRjuYlZ27kM7L4SZ9j38iBv71u99S2z
WbSoz9yLM72vkOSPK2ngVBubc8Onjd32W5af6uwFBw15/U07fa3zE5PPcRv0Sr8dGjBvbHVjjdzj
Dxvn1QHEZwCrD/DUrDeEDsXr0WcNSYbJdpozT9/4E4T7IACQ91urcyPD1YNpG0uBVZy63xBmntgx
NTdUCboXxoLEOEA6RR7c6pQoW3BvdtkJkiAK9bvxqORuJz014RqB68LOQKcOSkmIpZDwFQsOtONV
7ACMegaSbTRLr1PfLcicKSV8BbzGyhrdXL5zPQ6CrGAjMRQslzA5VTMNEWC+zZn0bGcV9bnIPtDm
ix7EdtvG8anM0A2gGOgeHX630q/Ofh9yxV/5iBsXOX+EDtQKOtFs/BH2J4latZeY2Zwz4MABk91r
FXmJX4zSJ7rqTS3IpiAW5fRBVA2WC5zh15UPWDggM3IG/TiofoHEXQgtoxR0+3aRtmedvEdD6w7l
LzDh7zVauJ0luxZ7YlmyH7809X5gDyyPd3UCcj/NN+KvqZJ5TNVXWk1u07GYE9ScNHS74t0CxtTr
XYvEttFVVGvPGvjhau0E/I4Ub0fERSB5Lh3wtnW/03FrkudKHl2bsiDT1JW34DzvwsnRoGcrA9A+
nyFR5dscQDcEopruHJeV4hJn0lx0bI7eyuzPQ7kxgz5EbWag1KB2dj1U1DcmWVb67gzGyyb2aBZk
9pdUe7QqkCido9KXS7/rfq5Yvd10zh9eeSw7th4k4wSrDukymaC8BokVTjfT4zR6+ti7hnGEsiju
Qtd0x3HHV+PqmwM+62TbeCuBiBwnTmy9BAtDq45p74RJebbVh0oCnX79kbKHHEn2+4O8WUBI5iDB
O7d4Qp0PjYDXY+RKwrXOqKTQUhO3Ip90TfT4diw4tOj5Akk+Vg6ws2sDRoVyRV336VlrmasZjWuz
je04Hjycp8Rr6o9L1lCCBWsS+s2RCRGCZV1CdwDeCrBmA4yFglv5ob7r4FFc4w1aNDTvRkDpsPNF
H5zrU18WrZaeVbuaFQfomeGpWe2qdOWY34S8kPGGx0EhERk/PN2FU97h4W5YUkrOVgjacTfR86CM
WreSvBzlFVkNxmrltC0NzUQtZ2Z6AP7lz6V9EWSbBPBlU85h0Z2QHLY8He3O7JjV4f2td+NSMTJr
9l+AB8J3iDuj0SfTLLKWnA08qOwicRsPZW/XUl6Gfb52Zy4aw0ZHSyVonm1rPusXgxqHFvs81cm5
7xyX2Lu2435bKTtwW81sQnQNkHHzCsfgUKUH2hzxKujwBXuqnTlU6qvsXDbmvgDTeRntTck6SWuv
h9v3oWBpvr8vRlZ3Fe7LEZYA9dI2cbWpuk1kHfNqq/sSApav8ho4cG1swpFOaodpUsEwto67JHnu
xsc+Hd21nPptORm3PdJxMhYNsTA6Mq5HltKsUMpMImfV8uvuSPNzPPgIRxMtc7U+BZu16k782Eu7
YZuFSLmzX43j39+kt2PFN8y9RziBcMnm/Cq5mF2ZD4mhSGl2NqddbT1F6TGqHlTl876V2yMH94uN
CdgTAlHUTK6t5Hk8QGRgzM6JtIke9Mcm203RLAv/b/EjM+E/6vOI9EHhjifntR3G+rQG/25xltCD
y+0XLX8wpie985z6bWYEJyuzd/NmE+wJs8ek3hoNHfbk6FHtc1+rjumqfNf80VfBAe4XQGEAUUG2
A0GqcNRSM540q5aTc1N/yso7W4s+FgaBFmn4J+gl4C4W+Zf6wil7gKmTs2H9HNtnqdim0Vri/jaY
g8MFcsMG5BBIPRTwr1cGwVwhRawkZyV+Lcfctcmzkj/I07Y0ftrqpjzr8VE/Gd+dnnrI+dzffuIM
4nAhwMf7B33naNO5YcHnQ9pA16w8x2AZygxgRtZ4KcU5/G8LoA3C8GBFvC6zcqzYOJHyXPLcH9tT
nuB67r/cH8aSEfhcUGQgyT03TFzPYeVk2AumXJ4tI0Xp42dl7km2/dc2wH0EeWkIp+F1Lga8cSFl
VSlJ9RmtTCR3XBlVo3iNtH9hIHNogTIOMgDosxU2Q6blVOmhZH1OlT1BA0SWbIFhdu+P5HbRcTPN
cR/CajTIi7Nl5E5dAXGJ/IIF4lqSmxJo4fI8+P9ZEYYid1IxlDKs6AlQ3qVbogfqvoWbJAKmCQOZ
0YIImgGRF5ynUdopaSKY6JQD1wHHcDam6pkmd+NnkKdPm9brSw8KMZLmVsW+KFZgDIsTOfdRgrID
flWM1pXMzAwtps157FvHpVZFoXQ5KWvDXDaD4h4KOFC7EnMl4NqJpilGiqZWfNkAAaUH2m6Iv6mN
i7S3+lXOvvX8W9f4Se8ra+QN4jU4zzEyNTMYGg07SEZfHy3ITSI9HCFDwqZ6Z8jvkUmCSf3SkLVd
ebv1rw3Ns3Bx3ypIg05zafbcFnjn6Yrbs2dj7RAvTeXcnzfDs9BgJvalJLw0KFVYewYNRvKKtkHH
5zxpdvc35k1a6c+koUYJFgqwXiB4vx4LH+g4yNCYPkPmo2w/rfexOUTW1zbZWO9E95QEbr7ZZJXb
KNtC4mBXcALNl4v/4uzKdhtltu4TITEX3BaD7dhOjOMM3TcoI/NcUMDT/4tI/zkxtoz66JO6pS9R
FzXt2sPaa30OSoUEww6EezopdlEi2NBGsNBrgu7TzMT/HY9tsCr6L22AKDK03Yq1uSTDfW2NYHkQ
30ysXdj7848vW/AGV4LYnsT2rYMei8SXmq6unSkkVLQJIwJWN336+a+tBkW4Svo4aU9hE6d3PSvy
TZ0bNRjMTRNNC1JlL+zH5Aj8dhSm/YAnOclQoqKM7Nn5gGLdjJrZZi18OZoY25ggU3QUQ9eE5yxQ
AYlyL3saV3p5Asth+5ontEBwQDmxK5DQ22rjsCcl3krfDOR78rtpy2A+2PmDHS75TT9h961Pna2N
3HeiIPtFe+LZakhWKG4U4jsyH0FtTfI7XqPdmZmX8YeqHKnCt5BtisT3EtIJ0KyGewwwgyK8joaV
7Eltm7o9mMcONZPEUYEcUe+47GbcEvh3uak5lXIqCas6eSgSByo0ZuJI4JmF3od/iBvKy8by0RWA
X0wb2n0l2ardGaUz6q6yiT7iINoaQLaCpav3l4zePPGDLZtAlPBKYNtByjWPfus6Q8PHANtKNqko
fkR6u1df4jcirHXTzWt2Mtrn+J+JTH+GVWXkLfCewKZPVurX0VSKKPUnNPKJa0DaNGP1V43NVzEO
9mY0igvn8gIRMI0G6VCQmYLZa4r0Z6PFdZS3OoyrrKRAxZ4arbFLUbUJPHL9NVYeoHHQLJP6TuZn
dsbA3DC5tJOzcSHZxklUqkKH3B1YJyNqGq4cBzZ7QvsnmM6A2JIc+DcParngQV0xLAh0fvR9IfGE
Hunz2YKDMFNrMWhPgrYv5ADsyUu5mYvyzbSgv4eY3R4hrAx57H12qqRViUUMc7Q3hqsucBPhrrQK
CMFS/t6tAv5828T8FIEv1nRyPpGRRRVl3m8DIjYwpqlheyoVh6SWv2rS+2ydiNsMunsy9R/EyhH5
58KokxN1OSoEiKZmWqiLzB4aQxD9XGlg2KSPfqMD+hBQ9a/oqIobBZvE8sWDNOxAAN8+qumpbahg
yxZLFmLLKy/3VMT5z0fMrCtvIEEd6jhORtpyJ0RXmMUjpbA6vXy5Pd+rJ2jq/0KO0EDn8GwkM+hN
uSg11D9AU1HsxZpZtwe4YEXDAZp8naltCvj9C4HtOEfJOwdJ84lVe7zHoV6vtPipVp/qalyz3imK
U1lRM0UaDi394hqQcgjQ0xC1mOKuznx03+XrInchmnL7y64d7bMvmzIJvyxTy2tFgmYMMuHxWq62
GhL+3SGU/+SJrY73vuBWf9h+vEvj99sDXxwxCUU6pFUn5CHs8TwpWBshZ22lVB6KX2bilrolq8Gx
HQ5QOnEk7gPOs5SavnTskRicuiixAwCvYkfO5xoFjdqretl4ofAQDJ5vCnavPuSMUPSyDS+gK1P0
XdG6CodSoo2OJLH9uj3ri9K8gU9AyK+itxF0dEgCnX9CURphGJms8VoCjAMVmDWIf1PoE4eF6Eqa
YOkEj/J9NGzSakNCu8oOsvA9DsDEd9WDCT3az0CgCpTdhIUNmSc0f74MRR/wTaF0qVw4lxpraxSp
G09pQrtTd5XwzZoTH16Zbq4Vf6mT4uJ2Twuhq1ApR/YU2fzZQwzifQFgPXQ1garWUsOt2UeW3hxu
L/fl6Z6NMnlwv053AVx2OoDr0+PZN2EdZYzYZlfZ0ArRBYhDJ24sr3M/s6p2nY9PfRQt3K/rG/5r
njNTigYaTQuAtfDAbBqH+YoIDLxduUWEYdOMhS1FlpqUUCekWfLnT1/t1OQvY08AXTp+aPvFnQrN
TDM+oNwnBflCRHF1EybpH9QgNRDOzi5EAQaiSI/HxhuRoGmDde83VrqknHdtEHjlqLOhKxtU7rNB
WsOIakb8xusM4R2E9fU6IWOKbj9zCdd1GSBhu6HTjsTXdLlQBzjf7kZpQwbpAOZ1IvurR74T9Psx
amymruQAelMqfNmtpKzzzG6UY9celf5Oa9fRodrG/rAqM7Yb08cQovIojPyNrNjhKL6D0aCrNkW3
KgjlAP2B/75aymddPSfTYzslhqGkOqcIKvpEN0aTMC8RpG3CNUfgkAYOh2MU6FQtVCszDkLz7WOj
QnQfZuQdviZtogOPUHHIUpqkrvzaBrbJSjtVRVvAqb59m66Y7KmBEqrjSCmDDGFmu5gUB5pec+aF
VpftWyQOhf6oDF6nW1L+xhfLpdPBOPNCsJtTxh71COTHLjh2IhgrhAlB67XfjAEVA8afY+YfhwPv
awovYB1p/9gxDBuIHLaEfkgQ4k4Js/Pz0ytIm+caSEEQPYwgVeOhYwZyYjXLukWTyzib3GRpCUIR
wJvgvp4PJRZmHUrD2HsASNilDJE0M7CKat0GCw1OV67f2UDTz3+ZQKmTg7pkYu91bEXSkrL4rh2W
AMEXHtS0cL9mM3OQjabBe9dgNjx5CeL30l/wgy9XC2ii6WqLaIjVMdL5JFS5TRMCuiWvKKJiFWpl
smVcHGxjHAqUcuTAvn3ULx9DJCiAPkC0BhwCKJ/PxxtBGN0lct17QUTW7CEFwN73GycDWxi4XGsa
xEuIlMsVRAoY0jXoH4cMBC7Z+YidCjh1J8q9lxpm4ID1AZB+0P8szOuHiu382MmShGgGqeZJl2Fu
IQd0MYdGpGEhu4ps6jQzXGSCZYuLZWK3kB9d94KQrNNab2gz5N+d0Q5O1JOOBlkfOMA2B7Srk85F
Zj9wjKRPV0qAjpzbyz9N9uIrp07XKZgEj8fsOEWdFpmVEg6eWXJqmpElZiCO44ZtcDdeZAO8tvQw
Mf8Zbbb0DeQANHmAQ9hVhR002lpt8oWi+7UJgfoNFMAE9LFggz7f3QGRccvVZPAUFBP8p0jDMdrr
yrMoHW+v3A/F0XzpQIAEahcwTQBgNDNhSeqDgyRrBy8sCzdM/4q1awgljZnVP9QHEvSuabyEBrer
XrLC4W8UH7NgFUOHR7IhH5B2H9qfPCLUmJBx/YKPeWmLgIb7yZGiIxuJmNkycEIyc6j44FVJsIs0
JNPNCk2zYZ4uPFXXthQFSQMRF2hTcYXP11svWiJzgQ3eaLD7QK3XchY+3V7pq0MAKoFlRjIJA50P
QQS1bVSOuYRSCF8+lzRMRhwXJnKZAJgAhCih4YWYMC/z9tSh0KWq1rXBK3xQ9/mwC6uASMyu0Zhv
hVPjtRY13ToXwtrKhqFx9F7L7lhdN1bGYnnBflzbQAQuRIasCwA4c4aYNOVFWcfS4GkNedBwcNI2
ewDIeHV7ba+Ye4SEgKYDow6c9LwolqYEZ0MXBy+CCHEOhF4y5k5dvw1LGPxr93JilMLjAlUofe4A
QwRNlyslGb2mi7/qxLRz/EGRJLTl0TxBC3IpN3fpQyHY/TXg7AYwJgeKwQMM2LIVl2JLKj/U/JSK
m6iksvGhdM7tpbx6gEBXhFOko9QMo39+Tkc0ImUZSj1eFt9JIEaUpTsfuiS0YzRAvBmonwMYPoYx
eAC/36bJg/XtD7h2T8CIgtYfZCPBQD+tyC//g8dSpaDnavQISUerVoJyJcjKkvbcBdMn4NUSQcVu
4rQiCDVm13GoQyGrIoKoniRrqbS7wa4jKjPbz3QaPypkhW4mYOFXpYA+zraylVHeAl/bILkdJX+5
vo6z6q5myuPt6V8mY6cPAzQCLWcScH8XjWdyw+pcw4f1woNeHpGfsELBkSFA+6SUbqT95UvprGuX
FAuBMhFAaxOLyPmKyypIEBJVGXF7AkfwFRdVkU2eLvESXLukE94KzV6gZgCt6WwYOTf7VBxHr++7
FDiyWEJeoqpBGw4YMw8/b6/jFY8MnjAQ1Ujd4CDPiYFZWCZmzwLRkwomroooeTJSQQPHrMJ2WR5n
q6yWiNNBEGbBAl9ZTQyMTjcVCECQYs28g0zMFKmMMbAJoYpK012o+7nhQA7/Pj9kW6cmgQkW9HON
f12TAbRKql8Ug1cnrql/oWhp1aKXAMkmGqdmqY/0ihkCgdN0QBSwmF30AgRhKfLYrAePiKlDwgCF
QOi3GfaAPnZRPOYl8tn+6d9nCAd+KvxOZN9zWI1cj2izhCCsV0NdV/UGAe0Wjpajxcnt4gUY8TVz
gOYDYCqg9TfBbGaHE7QgJDMqdfAGkzikLR4KnttaH7t+rG+SdBcLTo1KFD9oEV/lI3sWEMT6n6Z+
L2pWhOyrNxif7fhxewmuXJmzr5r5tRCB4IIQ4THvAwDdjG4jx9zmQNyD83rBhb52X34vwOzY+gYO
rdgiOg9kNaVN3lJZDj6RRKcmzlTMsfj1wpBXHtOJ/RctXQqacy5e7SEPoOU4RrA7TPT8YFX6omOG
my5913Tn9kJeu5RT044M0wMLNBeA8qUx6WqlGD0Ueds1943BFVQENLEyVpvbQ13JGqO0jzlB8xDz
AlXtuZ0rBr0JxbEcvQQCPvJzlnyl5IM9GLEdjfesfk6Fl7zcssxGtZ1vWby6Pf61qeL5RMUcQDsU
uGbWXDSEhoMcDauq9skKBCAfRjQGzthAf/H2SNeMAnJnsHFT0IW8/PlE5ZBU5iDh3eC9lR2Vx2J4
ULajHAHX6gbh0gG9Oq9fo80OaN2PZSAU+uhpFacMXdKjETlVGyxEXvK1O4cIHj2aKNIjaTXzP9gA
NzMAK6qndjbYOkDoZZaeaf7J6xL6lREdSyfW1p1QWzz+rBvbR4yfHHyFxsld1WwqOabxLoB4jDze
a/0pKg0w/ZC9vqRVc+3CIrsG3Q2gDhGez/bZ7yu1NzR/9IAmEalSK4cWvfdWl9SSZYZQHWvQ6GwV
Bvsfch3AGiHvgFQbKFV/FvDXy1MNTdkQdKN45DVBh7/c2EYA+Ao0u3s7e7l9xK5sOnwF0GbCIwJO
Zg6nT4Q2GBDCiB4YLUxHCjNw7LAicuo2XSKP+ompZ5EwqhiaCivxI38zLfivecWxyblOuOQZJDjp
qZjZhQ//L+0l2RqHWoQ+IxCkfS3E7jjqmTNqo+S2tZitAxiyYx31+S7RI/DvtHqyNeDDuaTruKtE
UUDr1Gz3sazmtpFK9a5MCsPJ67ZM6aj70qvSQZcOCUzFQfEyO6SDGB77MDComHaFnbZBuGClrpxy
QJqnsAyZONRVZqe8bFkVh22ueEW7y1i9z4aDAd0JhMgLEeA1c/h7pLk9ArlZUUFVSfEy4o51DiDJ
CB+ldsK8WEvRPUnRW9JFVhKCGy9w47+Dv20hZEp64c/ts3QlsJg6GhHZiKBiRbr/fH9blHZq08SH
iFJuNypytkvIggvAOO7E2RDTcf51hJiQjb2ZJ4qXaFu9uCd1QQX4EhPzC+khbXhPRFtCajAddkwH
72NN03gSoffj4/8yVzj1cGnw6M2xlVLSJA3TK8XTRGGnCJ1FkmghULm+nP8ZYr6vcgfUY5phiKhr
LQ0KSgAl3Z7ElVBIATDYnAq/kAi7OKRKX5ejkQuq1/SbXv9u1BdG1eGr9d3sowLxjHt7vEtjg+GA
5ESCfTICc5aIhsljHWq55uGguFH+0GdrMV3iz7pcNshIi0QBNAM5ROAoz48I9D0aPUGbmsdDndEh
Z2i4Rt3Avj2V6fqe2zJguGHLpmoB/piTfgpNBlFDQdc85uoVo924EyzwstXa65MUL7W2XFk39G5N
0sCAfoAHYfYyp0kHLtMo0Dy9ynYVoBeCnSvdQpP6ldIsGg2RkUCuG0Csi9RL3RORK6TBlPyydhuJ
1SANYWhzFIdkl/dh5OjqaLhVwqU1L0lmpS0J74nCilUlQ7eOa0m8cGCmic1XGWBYZCnwBuOFmr0Y
9RijP6QrNa9xDPIKScRK/eDaWhNWt3fz0lgD9oqToQMyiFasi14eNuroNm8kbwxtTVRo8aH3rjYs
gf4u9xFqHIgp4SQDR4wU5fnRDKcmlCHTJYRaVbpCB1ZB5VoxHSRp6vXtGV2Jt6axpnutoNIDYMP5
WCZeNFFrNMmTxpeoMV+UPnYgcpIkUHZunI5EVksaCiQxM0aAXFaRLq8TlYKlMRIAhznVqp0A7dB9
3v6uC/o0VFOArsdBnlYaXu20Fb8seKWjoz9CQcTjaGViPm1afiir16Ya3zsQuFRIhKUdujED0VLi
B2hDoJr0UFcvhchPYF+lei5/KqOxEAdeXmegT1QsFKwh0sdzoyF1nNdg8ZY9SbgjWUH5UNC8sYw6
dIvxuRdoObwuLMS1wwDHCxyHWIrpVTtfiJ4HuRTjJ152HDpoUlW+HRdpTAMxsQSGZ1yMDdrdVyY0
U5SHkDsiZN39jmyCul24Zj8px/N7BtUJNMBOWGC0iM7Pv1EVSceHUPV47ZsQWwJzXQV2xXU3VI1X
qKVIy0Lwgc1RO+obhb4W1CAHPJx33wurMlnniy/BdZc0eE4Afs1iu6RuMj0QItUjElS6Q4cIfxga
IxoDklCJw9J7ZonbKnZL4twe+fIEYAl+DTw9K7/OpcgSojQqliAxIUtpD2i1ZxkCSysz74Tk0IQL
YdCVNLCGptLpNiCFhQsxnY9fA/qGIAFyUuteuCvCE/hK0eG+ErwYCTWB05zloJKljam4YrlQVL9i
GzA0zB24PKZGgzmaMFEyXwi6VvdAKU2jTKGm+pf7NdgMRRvMplaUClR269JRIMzyATNR1E6Zrk2/
XA/qPoo3QZA6ptEvfNeltZ8+C8YePUTGJK5zviIQiGV5rHLdEzR5rTSbMkDP9yjZeaG5kIG6vd9X
njsIkIJpBB0yKo7avC+6CyWVK9pAvDalfrWr0Wc7pd3iwY3jxyGk2UPN94W6CeNhS6QF3+6KIwtO
a9x+JDKw/4B0ns+15Tny7mZHPKY4HJ2xug+Rh13cPqbdZ1odyXPvMJr38Wqc4NkvwMkM/UJXy/Ta
zK7a2SfMHCUxBMtCH3HiQSBUElw5eQbSD1nGvcG2MZrgb6/3pbk7n/DsYiuGNOaCMBIP0ahu8RLs
WKQc0NliFEvx89WtRdUBfiC8TGQ4Z4vLczaGLFOJ14elNZTPIeo5+lYaabdVC7ZBsiBGNZ/Yqb9P
2sPteV66Epjnr7FnqwrappiJTCGeSVZReSh8SF3u+ILx+Lmhs70DXEDBNUHrKhpQZsYDdXEtb1Il
PqqCiBNSpT4oRgPid2hPypu4ss1YQnWSVQqAAhFLkmJfNVL/EpVBWYGtU2D+uheb6K0CF9GLYJog
DELmPr+Psx5NVl0xgIbKxC9D809MgWvuojD31yyJRZC3julogAcFyEm7Czj5ars2Ki10mxeZFfVS
/WSABftVDQfQco5TcI5bMJJVrGR43TU+Ev0uaQOhdVW1RNZOioDAsoRcnf5RJqQWT1j6xsYGtFNo
xMvvesUHA1ZaaxJqGUn/wsXW53Ye6R26JxQps0ACDCG7glUktxI9K15j0re+nWqFAHk9Lsu0QdVN
swbwGhqHvobv/iU1BdgDoHuKhALwtsN7nfEmp33ma/n9CFv30oITc6QqYM+7RErTyiprP7P1IuaJ
rbUG5KB4xYTdKCpBQjkSXo2tY20SG2KG/F3XwwaatFmHqlcry4W5EkZNDd4yE9T1VGy1onKjQkWX
85AVnfIEibh0N/jAIC2k3q/cvEmVANRNE8M7MDvnpgYvUBPKkC05oun/ECOnFyRvAukXHLvJOM9O
JJL6+PdBMqQDvTi7c5mWoTszMOOjoGkvgs/uDR7pCzbkyt1CLWaSN0JLEa729PPfT6YidYHaC0gF
ZbHVgV+c3xlmb9fd6Z/vMDrCQMk2WWgTnRvn4wiKz9D8niZHFiMfFYSuEW1VH/DfaGFrri7ar4Em
p+TXhPoePiD0GdGjxN79/Gmsn25PZOHfV2c+ZheVaJIciuRokuTdFAVq6u0/o9kgWfTfKcwdtkAX
Oh0nNzn26HQTofBDWdS6vQlCmttzuXKMMdAEAkQ2bRJ9Pl+rIFLhbwpVcmzVcjeM1brM5Iomrb+5
Pc6VZxGZdrhHCLUxrzkTjV+VqJf6xPBg9g6jnFC/1MBzp98NzGPZH1D9LEzs2iahoDmFH3BDoEx/
PjF0yeU+EpCmp/BHybgDX/b/MgAmgtMMTKAyjzRksQOoIujQU2buVONhDOKFAa4t2URmgyhGn6h0
Zse41Vif1sT3vYLJli89CONAoyZzWwWUfU9qJS6lKq54ilPhBflxdNRDcnw2oASWU0WuQmHy3bIB
ZJ+q3UbPNX8uu2EDzt2+stv20SxcY3gWkRBVM+qbrlaVVrwkzXB5LJGVmdL0U2MyCgWzK1YUXVKg
813wALmwlLoHJBGtVvFC6800oXPrCmLVnzqEgbKJ+OPx/DIURB1yNdTS6KgzxOWgGq7GVX5Iv8NI
coPcjcSFHb2SGSSwfagd/iRFlLk5J4IItakEjwbIaawmzFaq+WJ+aEiPSFYrpXcjCfcjwoTbd+/a
sGAQQFgCr0YGCGhm4WOiFIUOvcVjA74BGwDszM3gJTu+UvMj8CD5hpi8h2fCww0IlqUnM8mXFOYu
d3RSJkGCEgAZQFvnfDxClyF/04zRsYwGA02WBIeZFcKm1PylhtXLbZ1o8SYVCbCDQOBr9miCl8lP
8y7Oj0SCCCyIeinybzQ3vHFMt2AYQ0uhc3uFr404BTvoLkDcARt3bmy6IMqMSEzzYy2jqkRHk+bK
LjDtorU6FQrzZGFHl8abfv7r4CpaLimJhvFUw87EETRDjqw54LOEGTXSk3y8Pb0rxRBwVP53fj+h
76/x/LQcoyTCeIJkGexNhwx8uw0BVmPlOkOrmm910YZVBa6qaoUeiyywpt3+hivhNcBFGnrKIJeG
zM682zNrUrEDODo/TplhbVcP953w5gd7qT1lxbYtP5ry3YT65XcvoVyOMlUhWU2UUqWPtkkBRzfI
7sZ6qd37yk7gq/CAEm1KjM+TjzFLpYrocXGUwI/EoPQFS7XqS7xvya5K92Qhurz01bAIkzwOCphA
f80D3LxtY70GidAxBJouOcoG3uzsKSiXOv2vAKjhdJqIZNFnDl6QOXFg09RsiCH7cuTsTVWBpvC3
3MbJzpw/35Vjfkc+dAdPjbYjUQGs/bZa8OEuk2cy7ARaH0AYMnUwz/FkmtH3FZK66hGszLRrHqMq
ohDoKSWCvw4EKhF6/GAOOdU7f+GoXdrLaWz0poDSE6Eg8lfn14sD3xoKAcbWpb1avqnynSIUVBE3
SJErxZFpLuKbhSt98fiicQiP3cQsAlVXlFjOx0wARk2CNDGPMsjhu00qbCvVQuecsgRIuDoQEMNA
Z06P3nxhkyEFNstPzeMQfvseWtn7oKbomQhr9/aNvbQa05R+jTR7drK2DhooYJnHEoLkxQvIQLV1
pdP2WIu7XrXM4VkO/4aaipVdtxn6AJa4Py5uy9SCiv9MA5hJrOnMTOpFkkejkCTQkkpo/1l0jwP4
m4ZFrs8LX1NF4QHVAGTXJqp2RT7fu7AHtJYHCX80hDB+aNEGZ8sVaqa31/Ni4yBECCAi6onTWEhy
zUYRmVDxMFehfGh3mqPB4G1ZcRhV7/Y4Fy/1NA5KwhMWGz7YvE1Y1YY0jYVWBYnvTmIIswUrMv7c
HuOyU/hnELTRAwmCVfs5O79elBw1ftA4juojc/vkr/o37ygMual8ZP4hSTZa2dM02fLMAnCZSh5A
XbSeSEJNjepIXO8WCXeuri6SZP//QbPDiuSCFA+ppD5Wz9ngFOCviNUdT2UXkuC3535xWpA603Hv
JOTh0bw3j4PVhPUoG6k69ONBD1K+IJN1e4CLwEEDIg51PSRh0eEKcPn5QQFTGera4NA/NaiSnOoC
RrLmPbiWQxK7BkglLXQtqMfODJcEfi8u3DQy7gKkM/FEoVp8PnKoREE3ooHmRIqN0a7Fam8e/oeG
uZ9R8CjhVYAnPb9uvg9cZxxjfloVAqbiQPScMpSV4pXajBudJHa6kliw+vdVnaQYgOVCbAQk0fnc
FCQvGFAawQlJGWvUQWanWGUOxthwJcUfCnJat8e7uIYgT0XOEw2eqIWDW2wWwApyxIaGgXkx13ZN
fBi0T3/45yAZY+C1wR0HyhClgdmhH0wWKFDZTE86oCu90tFkSaPm8iyejzBdu1/3PG3juIrlOj11
RgIO6PvMyC3wvgoTE+ERRe6FRbsshGJGZNLURd8NUBHmbJdimcRto6nJqVG8vrWYgJjOCfhRUHZq
LjkanAk/EzcFoC215sbNQHO1tYva68udHoK3pnD/fRtxI4CsxneBi3S2jbWctVyGJ3XSfWiywp6i
4RJSQA6AnW+3R7rgwkOOAG4xGgfRDoV7P+fqLJOYlSyqshMyyQPYnYug/FJ5GwlWGwrFF2FAC9sh
YeNOIaR5HeR+0KHg6PO9LjHoQRiCGeM2NUL6gT7Htlq4QJcFhNn3zZYCLdhDEFQsOyXFts8HqNMI
NBzVTSBGtpx+FpILDHdOhwBdC09hD4+LLzxtl6YXK6QDEI50DRqQ5zkbTYwEno3pRDoLIqC+gzyb
ukT8fWUMgPeReQLwHHIic0euRBdKAGWv7GSIZbmCEx1YIEI0F47Vtc2GH0Am7UoJcec8HDL9nuRD
XeYnH7X+B1Oo5VdAK2pPKNvWCqfvo5LY6QaVe1JiZctGCqmM4B4s7TrM54oZGdRPG4hPIrsUmk24
8IWXTzx43QDiQbUISQdk/SYD9+vqM58MQWmQ7iSWlgEfM6wjblWjVwVfLHZ54crmkXebWI4ehdCk
VRvaQ3MK2tCCokzg24rgQMyIlqgiLsnN/WzCWeZn+jY8v/APZSzePNUljmIF4r6anwRQDweSW/rv
0KMFa9URyjOWP66HvHESrUIDuhsJ0cbv0hXY/vKsokJhZa+9+YoaBVzXInV1zQmzdRp+txBzMR4g
JOzgt9t6D0GPCIUIE8BByIvqA6NF6QjEEUT4h+WroLqNtq/KBsJyH7lYOOF99JV14JN61+NXE2Vq
JNhum4hLawyE9YRfAUZkAqbOrCNMAYs7SeOnrOI5zfVOd8Q2FV01jr4btZpUMIzPrhWShYjq5yGZ
rTfCZPCRTC8nHL7ZMyBFvg60vMFPWv/ia4DFiW4RbIr8OBRHMToohEb+s9k/R4JiwT0vTckpH5R3
fSMLd9lOfIyJHRsQ87jvIW0WWJr0EDYItzfqVjVcTbel/RARW+o9iJqUTnSQTZfEjJY17feFvgJQ
s1KezC/ZtG8v6GVWAi8N8lq4hga6zsBpfX7Ic63hxK8FfhIT0AWA37RWH0wVImwWUVfhuG8rgGsi
m3iaBcWb4FEn+6ruKYlXxn0W0jBZSvYp05s9X+rfXzQLevoa+Pkh9PmpA2OC5PIKTHmHxAT/O7NK
E7Ro+m4IbBX5252+0cO37tkPaS0cNBGdlK9CZ5PC8o01DuN+CJ2R2HK2z1U8DjZEQxR/naQVTg60
A7ZgvQoX6rwXTg8yhGgkA10OCnvojZxF3olMIrXMeXKKfUHb9EABW/XYGzYH2mfhLlzY6WkooFPg
TAI2hZ6H851rDOijI6OXQBoBaTq8iq0lGyy2bh+QH2f0bDswDC7a1FYxhW9zNw4k72VG5KYAy24v
rPNALWSrFCM/WUmVXmhWMRDk0lOm1qsxbdvaStU0MlCsHYBS7yqAB6kwRkZp5ejNHazcH6BS4IeE
d3ZfRk28itu2A5OOAG1p2iNljvY0xZcfq1IxsZEgl+qsTB+alJbtOOQWWts5bBIQSZELLCd/S00h
9t12zEPFApig+xsVMVjSxXogwoIZuPQAJqOLMiagKLAC+Pt8zduhTkolCCdn6J65vHGRVuGctm7T
OSx/VrfNJ4AywNEs7PUPReFsFwApRuodCQnkD+d01AE8JrHXkTPLQiv9rO3Ibkqns+twlTmBum7r
bVFZHbApd9CABiVAb3eKJTrgCg1o/6fIKJmEtUcwrX9nd8Sp7hQXMEOjptne2Mt3gPgFX1VCa9Db
vNcK0L40fuW7HIozPqguQCq4TzOTSmvxzTdWkCVQX4zECvs3PBlRfWLjqsudON0wnXbBAv7n2qKj
fjxh8LD6YDaZLsKvd1gT0DwWVgwd+YB7abxzFeVrUD0TmP5ctGswGda23q05W5ntW1V2C9HoZG9m
Sz/ZxqmrG5y5F30XOIZ9IUKe/KQYq6Z5LtuDwVbak5g+ia2bLZVYro4GOmuYD3A8AYF0PtkB+Z7c
zFVcN8jyrQNQMVK/feDNOuD3Sy1LP9Cp86nBeKD+D4AjQH7gqz8fLE8yFpmBBiZOSz82gPgVT156
ZG4Kprjd565dG9aw3SnPTLPIPoQGI1ps4sWzfWWDzz5jHply2RwJB+PFqaIb26Sb3hbeE/qZOIXV
rAW6qd3OdgHkqKiKMtf93g6pthGcTehuN4MV2MitKO8P2v0ry61W3p56m3Zusc6cvUZFsKk7Qems
x3W7em1WD4boKB+6JyFcWKnBnb8ydwqiJhoaNLIMu7+rVnsUIfbSMbQyGoDG55BuUFBkB/0brLT2
BpcJvwBNrW1PIbxGq1W6e/mGQlRvG/e1LT02uR0fOn9T3R/zXcmc4pm4hcXwucKH8abFFPJpFEL3
fKW4w7FvrGLn3xGaraRV6O4PhbEKra+9uGHuqnS/TKrZBd3glFviXeXswXlmRcm6t+MWgETLt7R3
0Rm3/UNFu8cHwwktO3cd09Kt0C5dgEVfNxWFKigFFy24JSDl5iKHuHG1FQhoTZCKU8BrKfRb3nar
NW72EQAlxyFIdSZ70wu2ZU4D6hl3mZPQv9wtaWehURAhGfhEbXBTmF9kK29UlDQyWq7uD6Fd9HSj
R6hZwWMA87MHbOb/kfZdu60j0ZZfRIA5vFYxiJIl2zLlcF4IR+bMYvr6WfTF4FqUIKJnus/pBLSL
lXftvcKx980vhfZEJ1VP7975j8zZvlS7Q2Uqz/diZ3XkKbCwozMvp5LLmY/+tjxpHhywrJ589Tbu
b4t79C2nJ9AGhgHLoetNGDBZLtueCriXUMUJTaozN3IjWzukhFotoGQ0BKALfhkEaySGVMtkdtR3
rXLz1BPJ5Un+89Wb4v3m69S/KBIh4dZESd/Vj4MVbGUSbkj9rfbE2apEJBPAn3tK4OsewBuDSp+I
ljxNInZt+078rVHDjQ8yxB6J9QSKiVWZiXlX2B2V6EsHPUSqbRPzhwmwrdvUxN1Kezo9HiKbJ8Kx
PoUkJV6G+RVodzi4+J/tnkDUvicEKQd8ixlQjP5G/ToopCRUxw/FSHD0NTTzj8mxVXLI8a+CtcuI
jbDnhUutzZdvFR+9jWwkyYhMejMqLSO1DpsXmn7Lzn2xOzCKnlYp1WhqOlFjaV7pGA+CsIONlZmc
vl0IXGHl3/l3tN2W+y9nAzpISb74DQBUm0mzt066LcjR+ApyEv5E5vjq2yft4b2wyxMrzHxbtCQ2
sdF4MlgDHTdEcrYul5uwOtBpaDGa7w8icajy9Z7QI6hbRwC2yJaZTUPJJiUY2k8b+Gf3kCL9fd/s
UqtOCNm4FjS+TMO0NBpY4gO4FmZyX5LNSH2Mzc93SBIHYfbu9PWa3T/Dd/sx3MfvZj7Y04bHZmDp
fqui/7dDpt/zanmszvXGWTVxFkNaXFgjhDaERtI7T0CdejQLzRJ9+ha4fGMZz6NvavPau93mxcMI
NwV4AsgJiEgeaUuR8BTME9GXgXwbaXNi7BlRQFCaamh1/s/tln6fOoveAWMIJhfYpyDULN9gediJ
ZRoGvacPZhS9RBJWKdyGtd4uuk2oOgxECcmMEA4qJBbuo5FMCg0hKcHTNLP8GLMM2B4kQuLQjKdt
XT42lcOXTyufOYdiy8+crQ2QCoKSDQLk87utS1Asr5MCLzYwQaXGkiDmB/ZZVkqk498H3VY5A44K
EIiHfUpx8NO3jNuM2nscAtZYbgvwxaS864gKulwYmDq/tkrmD7j1gYt3jhrnnYS0Qu9JT9x9tU0b
7KEG8ruIl/1XVXUP097IKRTsOgxfa/Jrb+lLsLEORgOYl/iFmgzk285HSI3SJCsaET5aTvsFmlx4
EDW3KWz8WVnhJt0PJ8WZrJH0a2jYazsERRMwaiB0gt/LwpaUqFCv0vDqhEsUdrLOuG4COTGZ7tVM
kfFuYIXRmnh4jBIepVVUkTatBbBeR52pls/E9gcIDOHz9pqRLoMvjAgiL4jmKDC0FBdTwk8JVwh9
MnipCFlwKjDkGLepRAaGAnII3BCMHyHVlJgzDSHWj/H0Ca32SnqEA2yZvsKlI8WlpFQfKSo+ORHH
F2MqrKbeF9IPYGkU7ORI/ABdJQF1YkDBkEJgdmzcGA9qdSVsvXIioC9I4KHKgKh52ZdCiXmtl+LB
K1Maq9/dU16ERHpPnqTT7VG7Ppn/29Ly7Kk0IahFES3FriFTpMTD4GMctolIeczevyh04omW/cqJ
J13bP0AgzTV2qH5cCNboKGknCBsH1GpIAv0Uoo7WaNWQfH6KttPdYJDOhduzTJVXMXTT0PFLxHMK
SVERHDZ4SjRUhOo+0L5Dv+cZtB0wyROA4a4eONwWj8xOPaS6ycqNsQaNu0wTYNHPxCIBfEF4vS0C
75ZLymzs5N6TOz9FShtH0RC1KeUmvGhuT8+1Nf23qcU52I8+TPwYMle8I70CRlRppoYYiMsgjW1P
8kprl4kyHCqo+cxWraC/gk1yfqjUVd9InISepZCdnFoqyKGZQrMjdNgEeLdZ5qmVfg3ZHgqBlDGz
tfrpNQY+tE8e4nwryXsDUht+SvJt1LhKEBAgrEFt8uFV9I8ZXlrsfBX5yc82fG3KvRF+TclGyjdj
YofJgxzAIbknta/c9fI93xziYeOnKzjDS+22uY+oNgHWMRdFLoyBUqWueB0ZqvEkhaTlXHXLRXAW
oKBHqPxr8QBrtuitfW5/qhHcETyRbcObIF9/gE5/Tus1jebLJN7vB0F9HLZLyAgv77paVTMDYvLY
6yanWL7G4xXekUF0BQ0R7tMQbvKKlFuYA0ATsUIMDoOciNbbILa1tXrRtdccRgd64BDRRrpimVFU
J8ZrcoWPGWpTfx/Yrn4AqKqqaWupXvGo2PDBkMVuZeFdb3Yu2yL9Bv+c3+PiT5YAuqxS1yRY50my
aYJHrX2Kv7JAcqTMykGk4++UEEVOKiulu1aVuXbUznYi/7fpRQ5VL/Oolkesh944cAx1XDKMpqHs
xtIU1siil9ieea6B0kCcB88jHLvnGyxhgEJOc8IWF7cU0yGh7b08Om22Hcc7rTgBvnf7ALl2zgJY
DzcQBJbQ6JPOGxxDPvG7OR/bKl/QaTiV//KJdiejrVZCtmuHIpSVsGKAmIL39mIYe6FtJHlMRq/l
O8lKeL82uwgyol3ZGyt9EuYQfBl8qTKueahaI0pcCj0q6gj2a5kNHit28vQv9XEtmCO83C3dNxP+
QYXAcuLOMBiTl53bA3qtbdR2UVNFcQlVzmWUUQsSwxxit4ZHaZZzxE15u4X5+lj2DlV+XC0AF2A0
F9dLUCSlHA9wlMh7cCJZTxW8ugN1A+WLlYG8kkJCgQwevSqEAkRgCBeTJvRNLfmgKXqqo/DE34IA
CvDo02RirxnE+IAJLRTqaXmXG3iSkPY9+MwBhWmIXO2753iNLHglGDn/nsXgcu3U8umEYKRIDKXD
26syXIEpMDzhSzxaG0FDXbYWqsozxk4/zNx2cGp7JkbEl+GQR3o5g6L/7fm4smlBTkCdDnQbY3bW
XOwhZeSB1O7q0UPZc9jmpQTIUFLJqA2Cr1LHoF37ehbaHZ/VjlyW8sbvkzWJyiu3xPlHzOvyzwkJ
ZdWoCyp9wIMjNtw0pxBa72Ta2UwBJ8r237SRgmuV0vI5M+FxkNiKjtIeVdaUxoXLmOT8S+aT4M+X
MABwUCrQELpVJncnD7SQHK3YyAlVTX7Y7mOUUMeDFrhRu0up6PB0/NCktRvj8tg+/4rF0oXXQ18l
goHxEAmCfFEoSd9ZkdtodES2JEuIPD0IxgszvuLOVqMjXKABP6/ax0xhK9S9301/vmXxMUDh4mWN
eAwPsvMh4foxYSDsY0iQINSQ9jQ22pOW/2sNyLtC8ddWUrvrHM7OErDhIXNjSzqpxZMkbLmYSNkL
woywsVF15aedViIt2e7bxC1rGqwc01eGDdAvvCgAZobm8i/y9s/kJYI0KvU4jB4TH3OuIalxkGuB
sBbFIbgjlytMoitr5ay5xSxVTYCnYIzmJAwMp2tEzh/ZXEoVCqQvX3yD0TJ6vr1fL09o6Hf8bxeX
QSxAlpmRJv3ohUENsEdo1mO4+f9rYvH4lqHtPYopmshYRPP6A8WT/4cG8L5AQAgsIqbrfEEZWtEE
bJ4mPUEuFm+kpljZQJf3NUbpTwuLJZtKOpOABBy9SPzHiYmJty6JkA693Y/L8OO8lcVZ0XCsDLR5
oBS4lOoMr2ofIU9uUCP9VJqVbbjWpcVjyefEoYgjYfT4CdZL0mffKWDL+ivX89Xl9WfgFku6SZVc
rVJ+9BAM4T0aID2rih+3h+1qGzNEesbg4VRZTL8cZQwVLfTEx4tYl75CtlYZvjpWf1pYTD/KsJUS
a+iFUb8q1UueW6se4lePGnz+TISB2ckyIoRxqAI79GjyRHH8FOPIZMZAg6H5YhXfWkKCN7zfjyuz
c7VfgNRAvQcaAFAcPt84cgWBN7BFJq+u9n5yqNsHgVuTYFxrY7ECWNEKUdGkkxfrHwXriCFuuVX+
3Voji1BINlI/5Y148lIgZiXJ7UrBqkCIvr3Qrs7RrBIFrAEeQcs50ieOGxhfT15XPsrBU59Xd3x5
8hUwejrcCv4aVenqwkY9Fgmf2aFpKQfRyn0QZmOO9sTvgjvWsne7P2s/fx7VP9dbEPUyV3YFpib7
l+gnlVshhlz7+TBJwIsK2oG8scy61rEIxn2rTp6mFq9SWL8axX+WwgXfEvQacEAAGAAIfhFt9kk3
TRW0MD1kTokxukx5Lkbz9jBdC7QhaYAnISzXgCBahgG8FmdiwXDA9DG417Q3IGoOS1wD+T+5lysf
VJsm8mkmTUzYqaNhQCFE0FBHHTrZJ1AGSO0qLaY1ysTldQFCK0r1KGoDPosE8/n0QUKsTZmYw4eJ
0dR/a0k93iPRFUor1Msr+Ya5IfQc9R2waJevuLE0IqnkC4RBmcmDnQdhamWTDnep8SRVpryvZCdv
AQ8jqGGtDP3lxkbTYNpIIETClWsJye3jtOcSHIVenILmCSe9Dlp+iiN2roxSorCNTEnd+e3riZse
oNrb6yuhxSW5CnTTvx+wGOQpg5cE5A0HT45cnQdKK6HMET/rZwbQCUCDFRmcrfg17CZLCV+ht7Yy
APMCPg+Wz9pfppjwok1hYYyXTG0yzRyhYngEWq32rQ5prmdj34SEbYq1k+fypEOrGsCgyLxAeWy5
tNIBT8NeTEcPbmCpYlWFpeDhELtxucvWnOiuLWMNMEPgMmbkqTyfIn9OIUw8V/i9PHqV5EStw/nW
6PIvRruSyrySBwHVYUarwUcZap9LAL0WJ0ENohrv+Y8j3j/ZXJH1fzITmcGweO99Ekwm3hdA4hnb
UV4J7a90UoW8tYos1szWWaYpOMYxoA/ReDraBkn7g+q/8zvtP2s4wQkJBDwonyMMAjl8MZYoFGR1
lWq8V+N1K1jjMRoeW/E9mDFijrHGcLxE8M/NgYeDAUVNDVN4PnVVyYt1D7VRj9EeLlab8qHMaFkB
OWuYYbYbJqtDhhpmeia2qFhiWqXYKtZKbFcWK8RpoVcwc04xtYstqrUCPw5Yrl7Ntr0TiXYLsVpH
T+50bQWTfuUm0CCqiDIroPu/BLLzDhdc1hSZP4me0lp8/ZzEjjaQkKM1QKuAP8IP0xTNcvBuHwKX
OS6ogeH6ByRxrnAt44BAzkcQ0WvJMwQIy1sFYCE9/1StAWSvpG4A+UUiG2K44Aah1HTeO7h0GIHf
Tbw3+s1kpTj63oKkLUMSl7xB+ikS7wrdGDeRAXcjuICIh6YZ65Xb5vLEx0cgIgU9G0oKCLPOP6JO
YVvCcSLvwRQxTufKtKUXL7cHdN4G54eqjosMBxz2I8Q0loITGkRw+KKpRG9IPIjTkYjJKxfX1RaA
igVuAHWBC65xUoiRkrNShCc8WJS4JZVmDRR7ZaBQuQXnCFnAuTKziHkDXQxkVouSJ8mAIXSbDvCq
1ZfPlRWP+GLGxc7Vx7mGfT4dscK308hnsifVbmxsWK9S/i5paHwEcka9YyNlGhHXIu3L4xIiaHgR
wg9qDrX5xcEiMHngU8hNeGNn5qEZpbthJ7uRspL8mIdosQ7OmlmstbiVs4DBtw/lXDZZBgNcAorM
7+0wY81WNvGVtBd4oNChh1cNYAjyMkvBNSDrFL1veJIpkdzJ77LBnJyJBifuvnW7F8VpTjF0ixWi
KXs4UKq5DYpXwChzp2P5LyV1C0c9L1Ac//v2drg8QKHyDdFPxHazOq28mGO+HYKsCEPfmyogau9a
LXMLGRBYaAWwNLU11bzd3uXmQHvIn6OiAzIMNuH5msqACE2m2vA9GVjpWMWTeuUMuZxXSEngBANs
R+Z5kIfOG5B9iF13DS97CQE8MUflgyoagb52ot6ra7S5y7WKxmalDh5aIToKcueN1aMEvR+ATrwk
fBSzu46ZI0cVjqys1UuWPbbE33bmUf0TJ2VtUYidr8heCzug8l7/6bITJOXIkFuNN+6Yvl0VQbm8
eM6bXNyshj52eYPo14t+Xpv0ueC2TF+5Uq+sBQQOuNlAYwVA9/f8+dOrgK9KeBtJiier0IJVIJfT
b26vtiurGyR9cMvn5wvIfYtzkoc+fQsXOcUDa0CvDpm/nd7D1DHMNXHnKxGmgZsLpyUuLgDiliKi
eOwpog9enDcClfeelbbodRs+pEH2LgODp5IiJk9j5UiRc7uLV/BN5y0v1oYe94GahorilZ9Qcaw9
WXRV3J0MngE5QJ9v+pthUN7fQQLdAIDxqV95pvziAM5PUrgXowxngHOLl+gv3OjPNDaFpg9G33Ce
DgPyAfBLzdM/as6powelIL5QbnvprZg0gvJUVtgJe4TNSGQMJOJLUorAsu+VuCYxhindNvImie+A
Ssny+06n3eDC4AaMD6/mDuFkwbs9/Yb+2coYzvv0Rhfkxak0lsXYlmrNeYA1/0itK8LVL3OZsUde
p3zkXORGO+atNDr/0FuNLg6PNMy0MDXQaM5w4D8lKW8GD6p0RD29qGpSckcxXyMZXNkQf+dqmTOp
YIkEX4eS8xSRVo3t6xQIcYN9dzuQ2Szpu6pd9umTT00hk0wSs4KN0kq35xvlrNtYJ4gxUZMGqQdJ
+8UBrfDFoKq+6HvVsxERHZIP3QdP248qM2vjieMZWVfOvxjqeW2CyIJYCfamCC/Pz88RWu+cz7BE
m3SjtC8DD73GXf8UCASYtP6Oc2/38eJawKMIxXa8TFRUJCCufd5cxkNF2VA5H08F1Niey3zH6bjN
D8baEroylgaSgwgt8BdITswZhD9br9ArmAnlCedVcOU9xMZW9S2RDjr8vD9bCi2wsv/PT+m5b/PT
D1R33BBLVJAgFAnrKoXz0sBi5XOh7vjgvmxJaNjMcPSUqsMhekMCu++cZo1Oe3FjzI3jNxBlkG8C
9Oq8v3kMlRCYKXJeIdx3AoQki3zlKLgsH+PHQ8kRBBiQBZG/XCwVofSDYWQsPIn6AdcfzWJXSh5L
7lWVYamQ2xzNLFh4Uz94zqU3fSdNFJ0dy60i7pTYgnbmygF/GTzOHVawdBGKI+T/LTP/mWRY1tdF
5GvhaeIew9Ydqke5Pw3DS4NLBZTdgorVswjWqtS8diKwxvAdm8j0HPfvmkY74AAh+Al/OVKm31xP
I/iXToXdq3uUmrsez9fVvNVF6DB/8OxgisccjA6Wwl6BVvogx3XBCV5vvinY6ausUY1A1HliMI+m
ugRzEqcK6IgjB3Ykwc/t7febjF8cMTDZAoNshr6gwLkIarW2hwxVpYQnyMGS8gEuYq0Zgkjr9u9Q
kOvfpxbEluZ5KvdC9daWJQF0D6H3R1GAWkeghGAqdiaT3NZbCpw3CDCyVXDv07E6ZQYFZJpXjwiS
IwsSCbxigXwMCKjg+HeGTg0IpbjqSznR6RC5zIfwBMyUzWIbqraf2tGXj7vNa/dgV+BxnRGJQ5bY
DN/7wIz9r9sDcYlAgIAbxl8EBBlS16DVne+XTAxlLRhlLOZpj7xXBIDqAwNuTqmDTQVkyj4CfDEl
xZMO/gK3UfwnkF67Y6tStgYHuoTQzN8CmA7gewaCpCUYdEQtOJ/GODq1eFaU7iiY6TuGsvpWYntM
BlImXh1QUQC2bzufyiBWx7PnOCmDyBJTm4OoDM0TS+he+rVqxZVdD6Yj/sCixZGNWHExUGVcAUSf
RafQ5V4he+8/NPGG/4G1eXDwkW3FiwjwW+5z+s6SfzG/B1SWewQzZOXxchnMYZBmQCnq8rOw8VIT
phgGtW77Ojql44PxhHWq3GUnhJFsfORm3vpkg6iD4G4yed2pnrRu5Xi/pD3gA+BxOnMJ+FnIdjEQ
ETxmaiHk4hOccIeONhMtNFp8N/5LYXHjrq9yqPp0pGYHXJ5cfRwKuwqsXifFR3CfKHufw41nNzAv
OLY1VR5uL+iLx93i6xbnfz2EzSTNX4fyCygDMTBNBc46UAiKow84aGvebu+yBABmC/wIJbBcVKQk
lsZ9VT2xEXra2SkW78rQVN9532KxWfG7Yu/7NvZy5PH1RpBIeCpiOlVwMFgJmOY+nR9ms8093rTw
DkZG/mJpqmU7+HGSn3L+x8Axj+flSifnQPOyBeSN5+scqiSLURX8KE7UoM5Pne6yx2En2e3O2CIk
D+pNYco7jq2ssvkOXTYI1Q3U7ADkBe16cT5DYqXlJCksTn79A5js0D53xX/lBUAWD76cv6LPKK0b
iz75RhaIbdcWJ1w58AwXJ5LHntxYwjO3Bt24zJMt2lqEDGVXxakyNcVJ++yhZAC62i4M75L4mWvv
1deGURhmpoV1e9Z+3yTLQUSJBllv6HYI0Is4P7JiVkm5EWnlKQTpbsI9A8O03O04u+xoKN11jZkl
Fv8g/VTQPEIY3yYQ7dhwj4Fxxyn/IiEGFIxUkNksiAph8hgCAjTNN5oGyYxn1rgTbGcat4tAoNyO
uMDgFjYinIhpwZ78NW+ryxWBZCmO3nkRIupa2uKVcPQJo76vTmFkKsq/It/Laz4fl2cHmgBnDHlf
QDgvzN7SvPE535iqU9C0ZBieajAdoyMPR53RzR/V4+3puayPQL0D+1adFWxmFb/FogAdQhp5vqlO
kg+eD4HGe+eGtROyA1iqZn0UjopVEiNJEJZ8qZXDrWyAa9015gAMewDVteUGKJvOl4S+rU7KZJY+
6QfdSQbJTA24Sr9HLVWaNaqXcvnKQpdRqMXbBxIbyOGfr8jUkFq/YmN16kxpsAu87nNoBQqipf9U
zwyJVTBxrZyjPm+muSVENoOsgEynYyrC9XgHlaNZ+um9iklriYCWx2BzJrTW4d5G65ROAW0ehu+8
pAO05phblh9gKrFpD+B/nW3UD7GhHbdBCapEOPdQrOSSLpk4iL2Ba8VDEkU85MTn7v+Jw4VBjPSp
U0BhlQgPFktav8QZDSq7TkYq9RBkcHioo4R28jYqx0E25f5J+taQ91DMPqa5QZoJcEbLyDYxHEQa
nci1i1LuJJo8oneRxtoGgu6htmOCWRg2/qPSrt0mv0jl82PjvBeLs1eo0hKSmmp9gsBAZJja9CRp
e0hVG9Nd8zN9IAuNR7jv5N9FSoK3SXfj2BY0xx+ppm+aGN7nW5F3RnNUzbjd9LljTA8pfydzEOOz
a5+GR0W6Lx60f9FRgsSL9BL0IQIFEo9WcC9/tr6lFXcpXAdeBm5XO5AWV41HDXHwdxU7cDrnoufE
cJrkPhHsidv4iS0qtD4UeKaUhzEuochVUahBTQ6yniF+SrjlwMBUKeyr67umQm3OFjo69g/hB6SK
KkPESxS/HnrkGMM1lc7LzCwWBTgD8wU9mwgtsxljXUhJw2n1iQcRPG9+4FpE1Kf8qDj4RpB1Vh6D
VwLEs/aWLDQp59UM67A+iY/Jc7DrlOP0Ju97nTYNFBffptHFuV6YcAstFLwvxKfbx9pvzWe5fNQZ
BoXK74yFWqQ2lFTM+yxDf41d9a4+NnTY5WY92aKKmHAH3SUQOKGs4IIry374lxIkIbPCQ/3QfvEx
NT61TZZlRIH8QNFZ8IrzCbC1RkVB1DJgiYExS+4h9yQ4/XTn09aEhuYhEAn7iB87LAgwy/01lebL
2uc8h5B8gdUaMDWQ7F1s7H5MjUyLmhNsiMIBl+KPWhhUz9MNE+94vqIQWjnU2n+OZdEq7gZE+vBj
R8R/3qrOd5kSKX59EmQLRDD2PAxg8f8Ld0H3pK5hMS/z03Mf9Vn1UUcoe+EeUckikpxc3JxCvLma
77AVbbXd18ULUq1yuZniT6WDPCNgGMEWLME8XSNrXGQeFx8w58z+nJ6wAw17vkiak5y4qTDrUED6
IYHv825VNQw/6WKJ/unqYomiWCKNmYyu8okrQPg6hrL3sHK9X3kw4obDsxqhBGo/F/tAzVXeV9vg
d83EzVuleKmyUe6zBBVR7aSOu4o5XGlrIwEAA6/vCqpiodUObwOKeaPDRyuQ3isvlfmDNESD+Byk
5xa3U6UH6dipGF8NBx4LD4MNKwUBdwzoDyl8WkrKQTpKBwClBvP6IQU/Pd3mCr19PlybZQSlKCVC
OhVxxyIoZX6rlpXSYpZlVKQr2w+fp+LTb7ZIePxnCyesKNTcNGCVkNKVlw+jqkwSWOqG7SmGpPcn
jn0OKRQ8kpHgQmrldr+uxPhoDFlBVKngFoy84PnyDbWmG4qpak9Sv9OFV/2H60TgzW0BWfLAkRTo
mgZW1SRbMVl5LF2LJM+aXuwcQS2zMoKq6an+FD4SSaLSaMpQpGp1Ahtu2hAmm8WTqjjDoZGBso8S
WJbt9LUQ/eoR8ncIFvuqk+GIxAtNe/Kh0NKbibivOKRtYqTYHls4uDMKWXteoFq30TyjW1lZV29a
AzK8v2LjODIXM2BIk19wLWtPDG6wWbkrZUuuqD/sy1axaiOmjUBGiL34qrcy95f5TCRd/7S8mIAx
B2WlQSXxFDcQwZr9yrSMZtAr5ZH6/U4ac2rf8+ozG58athMNNxhfgJQb3lY+Y25mea7hpSnIyANI
AH0srqkwiZhUFTjXuuTfuO8gXmAP+vywGPttbk3vXLFLZFcLafQq3Otw1CvXIuD5Srr4AhTu8aYA
+gsb73wTiGoSSWKTNSfhFajAhx7v6VaEShZv8dEutnLZ8RsHhb5msMedT2rHT6FME3+3CNC2dU14
M3rlnGEPqzlloFrkoObT/WeaKo6FGV3wfz9yPqL+XDSlX4lGrGCYYI88gqEMalC2q0okwwO6qi5x
dWlAR3SWhMcSWaqEMC1PQgXwjhPMwWiBuDP0D3lsxtpK3HXtXAXUDnBnaJjP7oXnnUrztNNK1jUn
fSvc90EKuT0rpzG7T9eAffMJfTHHf1pahCXC1JdGGqKlNgfep885xQ6a6mVlLc9r9VYri7UcSLHQ
ycBpnPAqPXEf6k9cbfLeFqU7NSd84Yb7xjdvt3klxQAMMXQtwS9TYFq9OD9YHwWy1ikA2rShFWOD
JuWbIv33ecIUzSrCEIOeDU7P58molazPYq45pf1LpEFvqHuEyCg0/CTE5303/L/06U9zi8nqozCt
Js5vTlX+zWAlWOgfZRKtnLxXBw54Utx9eOqAC3feJ8RA8dSq6BMzaALULMQA0uQ/g/mxZeE5hWON
B8YS9/l5I6UwMG6MY3YKfCj9KWRogZFa06O4dpUi32ggBTTDZC9qz1oyGSyXc3bShGOk0iLdcf0W
likmyOyBDOEskFS4xs4gxyv12+lVdFQa2c/quJKcubLJgAgGKwKWs4A7LtPKvlTpXcIX7DQgXTwJ
+xZs3dur/cplMesSzJU4UKOAWj0fz3GSmzKbGDtJEA3DJdmWO59t0uZB9u3bLS2PJmREIPGBzBoA
gnhfLDV6u5T5cO4VmQf1OLHPtmXP78PYgIx9+xjDkCpZw9osB+9/GgTEay6UwHZrsVTUiBfjttaZ
x4l4aXea18nNyr662sQMFpipByh0L5c8P6V5YkQd5D2QHRVDwBT+46b67QSEpWZZojlRvQimVCPk
8iyqIZ41qTZnPFRSQqC6vdKP3yzj33N2bgZiBjCbRtIKOiWLZoRJbybcK52HNEi0UWVTrwg0+Dgr
EXYhv+HvxMJlH8WusVYj5uWxgabhfjGnCkCfmR3ezlcg49NYrw2oDKnIjETWuC94WsQHdkzkJ6Xx
ZOZ24l4VHxRIah5qKJ7dXpbLDfDbPIqf0D3AkQX06qJ5owyruKgGL4pCWoHLwPQTckWNDOLzSmQm
SfhZi1EGQA9kLX2GhkON4LwtHVyqPggY2kJttfbhgPYod7CkIQZ8o+cCFXJTWpeZ0JdH7OhkMtSu
2i+/sVSpJmP9EjbbpHzuIfgGzJi0SwSnyCEhRsqWqsIWuIInod2qBaiAImBs8sphdBFZ/89Q/e/n
L2ZKqf2eqzUMVau54oiIkiAfFxwT4ydNiCGB+kzTFU7EtYWJIQNKAFqjQEovT40olP0kDLvBS3Sz
bTYQLmO7ctdtRdkqXwrhaUwpM9wuOShvDFXY22vjeuuA4iKOxU0ArMD5hMX10Gr81EIXoz7K8B+o
m104+lBi14iP8rIkELHc5LNubOlysQX5tKJ/FvQ1V8fLYwauoXivIyMDMWWgFc4/AzRDA3HjwEN6
PeFoKUJIPE3GfOUQWMaoqOSiaggEALLWuBCWKcOqELlxUHTwT+DtIKX7cbR7/kGIrduDenEP/DYz
+6fDkmp+Ip93ptM6HkATg/eUu2DYR71VRm+dIBHlF3gwrbR2kQj97RXoWYBow30Dlerz5kamDoh9
0JxQepWw0apNA2qulFHw5yNoG7RTuQnliTZZuY8Ze4+q5h2ochqPzip74uoIoz4MSaK5nrlMikpT
Ahez+VsGKAQEQ+pM8R5S3Ym02ut5EM9OGgwy6sCgu0NGAcfrYpAnpZKRAo4ET2kseXzMPTmnOnfM
juKc/Q4RMdWjGbD7WV8a5S4zSbKVdMS1aZ696RHf4hki/wII/jyvVN0vNRhYC17a/0yG06aPIkOT
fGrJKZxe1ozbrg0thhW6j6A0YassOpxJjWgE8Enw0uHAmud6VwHIAyHm22v3guY4ryZsj5kjBrkr
/OP5asp71PmHpBE8rbGaUwYUa6rWVEJKIYamlAiXeBFX9WM3vWVavjUeVpq/Nq0ayoU4B4FSxq11
3jxE0gLwYWrBk0LIlgI5UW/qMEUB6dHo/g19RvCcHWAd2CowyEpMCYqC2cwQuP0ZczCwXFwzlF3E
hoKl3LLApQFal4TyIHiiahfQde2Rmn4vn8XE7vpThPvrdnO/efVle0C5YN+A2YSE4SI4qZmiN2Ui
CJ5aHBJhM/u9Q87O7w5TaLY9wDWTspHgQezbhm825Sl+RiBK1MQZVA8EbzW4UxU65BGJJwvy6eBN
ZPUHim2pWwz7CXbWY2aVxcogXZzZyNfjvW9g+yGVjgPofKqqXqulsppknDtdSWcoIQVbrFy7oeYZ
X4wNTHjB/AYBHDSlJQ6nbqDPMOna5JVNRZTxJW6fxtipZMV5GdKI8rNKZL62AC4qIVh6yHHiBIOz
Hv6uL2YklduyE6uO92LlJ3iHyFenO9pkp8PX+NX6DdXCteG8SKwivsZym6EtuP9ABV2E2knWpZr0
f0j7zh7HdabLP7QClMNXZdtqu/N0zxehe4Jyzvr1e+jnXTw2rTUxu7gB92IAl0gWyWLVqXNWeHS9
oiiYS66xvncxzjGkrqPSqsf2Bc/mTgZH/lssMt4uGwO+tk4NuO6bYW5GAbSBo70icdOgkTisErOW
d3UvW6rmt5l4AKznvuvfZOvPowb/JpDQ6Lrh6WbNKV8GfdErhFyLm497TuvMtVp9AfVNOTvGy9/W
cNMIELT5oCgdqpjaM96tXg+pgPF3PzB24vYiALFJ6l8EbEoFsHIUiVpmtKDl+QXy2LV9ala/4n6O
f9URBd8XkHgO/sw69G5vEsz9hVGy0y5ukkQGhECQEXZyYLnQhc4Bbdc4B42GHpfUX5YPrgdYZ6dX
03dlL+lpEoAhBQPhWn4t8kNfvjHWhM5untfk4nuonc0345TA+2fSCrWUBy0TTKNy1BKFk6dIeFxM
Ma1sZgx4g4v8j1nShYWXA0Dq1Nyv+VQ1wjjNr/weGkSa/Kx1sxeJaAmrf6b6p6S5jVocUwhDcC8G
cvtz9VB3u2zdSeMD2MeK5nEWJrOPX6XFU+WTnjSME+/2ciLr9N8PpNZpjIF06Xi8btJJ+qgNLvaS
IT5wpbgyduNNUY2eCmoFNAiicMBez68R+mvDFw3aDYLYo2qc1S6nvmpI/C+2hJASU1Ds28YSwweu
e06FpzZ/EaABGH0yfEK8OYYVwldF0oa4qJBSvvZRJVlrXYqE+dWA2sfslEWNtjw5k7+MRV/dUmn+
9MjCnFqlCR1emA8cqGJM9Ht+TbleMN5ptzcP+RaSdoeb4PFCnZSpwc1l2oFQL89KrLZSyqBwVXPG
WbC1Ky+tUCci8tl5IuUYsfKRTt4IPVnB5CU82r+46YMxu1uedWGLrlmqaSsVHHhCXjMu4IpPvfiz
hj/Vn2IZJJIVoXAZZ356rOYXcTmClV5hDHUjAMGMogVFQDyLngI6mh7xh2qniPOrzn/m+qnnG7Mq
R6dKfXSlTOlBU8EKLSSnIevttvpU+68F8k9rueMReOgot8R/wCGtFq48H/oaFd71eS29rFOOOhf6
nT5ZNffY9Q0EQ4T9JE+Qmbg/gzdJDlyeiNiQcwAwFizl1COoXgwlU0QOJKQAa8h2XTWpowPwDaRw
3aeASiyQNlqXljFx4ua2uLBL/vzi6J6bqFflTJ1fOygfhKOdIHev1JIlh49abmUyOP25H0LtReMD
XvFTBL1nwOWhBTwpdqx+FFkFimL0ImD7lgcWYddtPoPMClrRkFdA+ulG2i3XsQHXEbx7rQwViuR3
Xh+V3M6R1E13kCnVJs5s9yEId+8vhrh1gRDqUKT10JyNT7ielZyTJyWNsBpKPLqpCkCOqh/UcDFr
HSIAIGCPohyEkSBxPrRo9hUe6vo17WwBtBMr6tbFKh20yC3Vx6VCFpUZUm58HjK1MthzScIW+fzr
zxvVqQTyFnnTdj6iSmHWybMYWzNKxtkIOYrlNQIz4BIou/vTsuGjUDxEuRIAFBxadLo215oy1ztu
fF35906ovFX1uqpx57JwpImxBORwuo6a0VkAUgqkHNFUip7S6yEaRqFPkQxJAnkGJXZsjtM70s+q
GIz6AXBC+fn+0LbCR7xeCF4V5QvEy9TdPcpcCUFaaXwFrWH1Ms+R6NSw68JLwLqBzJGE4T8lWMwX
MZq0fV6WrAB647zWwbgJ2lp8BLRqqSHXcp6LbWKMr886KP2HQTb5yqu43/kKjSqWlM5ZGZaeYBX0
EFBhIO0kNKo0R/0EeWsV9MPqUh5XWeGec60HdUqTRagWQil0Pw/weKkmeYgekmUlOjjKxRicZFnF
gFv15g+nSou1hEOBrCdAg4OW6taASPwwJPpbJsaSrYkAg65apvpjWEMdANSINqpGvSO1+hdUJ2qP
G2LB5aY8QRqkl80BKWBX5helMbtBwnmjSM3674ctSGbRCQDCKTQWydT2nmO+iZIim17HvPyhiP2T
zH1r09PYHDvpjeFYGwesjlcxIeBGsufGsXK9BygtrqZXOXQMeZdW4c5AFrKM0TE7/R3zyu6K4sfS
TVahceay5ibjA27zLkhMokUfIRm2ERpCrndSPQ7RqkHI+rWR3RDY4QEaviLuxxqtZNN6aNddmewL
DlgI+Rc/vFQDmqUaFYzQH2UaMV4KWy4OvW7kmhTQCQJWdP0tSrkqo6zUgAWGP5vh12KcoC3QqqZW
HauSMfCtEwRldrzLZPR7oBh5bWvRUMCNy2F6Ffv0ewWRV6apprAmJ/XXyNWQYbUGkQXd2lzsC5vU
XIOaSKzR3w+i65D7BfmtNPSqGldotK/yzuNWgG2H2U0gxhCWqy1C65ux2BtxGAaMKYZfg83gnGu9
uM7Xuu+HXOihNwmhxnTXDIGSP2TDiX8QeicBby2Eo9r6IKQ4Qle7fFhZLRSbK3zxAdTWaoeikRfi
bWjucZS8MGeldMNH8Kt5Q5IdtVJmhJ6sEZMPuhgxrnA1TVUsc7oIx1nodk1hBMqgsvq5tu7cy5ml
omkO+InKSDGzC9f5Qgaa7QYXr7pLgJwqNTQNLqupj7GbKmahePeXdXtSQa+A2xepKppNhwtbnRs7
jFErPhve77OXUjO55VkCSJ0REG6FXGDjQyJDItbwQrmezySOgI7n2+l1Kv9MyYMaa1ZIdLfRgxLk
nVmF7t+q/3t/fFtZC0IBCNkPjI/0k18bHau+5PsR+wZMNIs+OZKryF4O8ajB4iCLofj60O9A2Bv/
uW/4nOO+uQUvDFPXft0Yel4pE/bLuhPi5ySc31Y+M0knaYujKVZr6IOkJp+ANiM65Og7nYBS030D
8dYE7co1qXep/Bo3jw3/IkKNdBY9YOfmEHkWEeresq+P7/e/efM8v/hkKkzomqmfhwpzpY7Ij+ro
ioomv+dYZe2tqUFVgnSboimdKMxfr0k8T9WwSh2SBcaD4sYOuA2kDoxr76HioXExh0xGhA1QPOXf
3ZvRvnIgVAWyz6yM8FHkHvDWU6sH9M7s26M6PM6rN0n+jJfg/dnY2Broy0cRAwc8ONloSja0psVC
zZHZ8Ip1P4dPirRrEqjayKdGYZHHbxsDcBGwIFxgPHXWhMk6Z1yhYB+iBbn0IwnaZ5B2y37x0PAo
RxaZBcPcOWa9ONrSWVHqteGRUM07q+FVZym/on3kKWhtziEreX8mtzKZhOLg/4yODhTkWuqzcpRx
YaYvIaS/RK3zIJO6KwFmaOXe7voThPi0fqfD2cKZB7weZU6tPbVhuxeT/gEKqozV3QrL8U1Q10V9
GaAHupChlKMIbW98k8pXj4YW1sio5hDHHXtRs3RwkKMwqUAINNL2AAqCOVgBqpMRtGw8e/ACgYed
QRA83e4MtOxgxBJWvW6eYvGZt6YQ8pMRJPVExgNr6xy8MkXdnmkzV0YrqXCwRjs1pd9/NISJKOkC
ntsnv1rFToG+Rq8Fq7JMDg3qHCSvLKSNyYWJ0/96s0tZGLatAJEOsFDoJmdMsmnMKYskknJo8FKh
qKxDfAFFKR2hMGUF/FRab8STGGinEjsoNhGRTB9VbaMZ/L4zU4fkjSXq8JqFFXVMaRRBg3WCgMxu
zO2QCUK7MaKgGZA0fZAmOZSRqKtyWaOWz0S0sIviU7Hsx5YAHXiFUabdsEIM4FEE+XQkDKlDB96n
Z3ysxIHwoc5fIPyXG7D6P//jfOE9DwwFOgwlxI9g/7le/2qW1RR0MnEgaVA18BJL0A45CyRBbSRw
g4L4Ap3JAqmDoS5FjUSHYHIDf06C2pbFh1J0Gs7Xlz+dwMgdUM4MOzLkdPC2gywLKcVSdqZ4KfI6
auLAWIKBtwUWswgVcpLfB28KUT7Q8S9AHK8nS8qhwiBpcRKkvbOo6LdDRMY4+LZMoE0BvUwQdzOA
FLg2ITQh2juTLgmALAJ14uKyaiQbcwTOYXS7kRo5QT1fGzCEpI5Rh0qCcvTQlzn/+1oDNYuHHoT6
iKQLvTfy3MiGdumTABXgOft6LXW76V7nf6RPJEuB00TE3Q+gCl6V1DB6Wc9XnavTALAwOXrg9S8m
e/HGUhDEAlYCl4CKZzw1U3NqSLlUpUGHai333qBvVWfUA243BuJ6mXT9oPMQgQx1WlXpWJUdyEqC
Wd+V436a9zkYvo5p797f5ZtDQdJQAlgVZwo9W6o4DvncFmmgmRnyOMYwoPmBkVth2aDG0vNyqqod
bEjhXp++BABX6n/f35IEIToiWCoQ+Mr1ilRZks0awnKABtxEM3We8dbbGsLl71OPAgn1a2wO/P7Q
Hhd0+ar2xLGyE1s2ZJJGBfYGd6JB2SjCLOW5bEqDmD/Oz0Jh46n874uNbA8vEiwTeqqoWKIz1rBO
0zYL5L0QWuXPf6RfPW89sIgjeYiiIi4O6vZrR67qlchIg7I4tcmpi51//n5w5aJaCXQ3wlK6Tytc
Jr2J0hDfv7z1fq68pm/3DdBtUGQE+GwN5xM50QGWoPxoLuIpUpo8yMwBam+t96furEUEss5cXrQa
xHv23/CLYfTmOodZlMMBDkL6i5zu10bzMoqzRdNQZvqQ99MDBxXj5C16yx7kx/TI7VuIQ3ffy/N9
qxtGQdGBRC/gg0Ba0zQdddFhN5XSegA1Y+GsodN7KYt85MajUSrBRQIkKCA1WDbKH4q0KwF7HtbD
tOeflt8hw53pxAQiHyBakJgAPyHp1DxzFly8hqZ2AKqyHNeDvNc+mvc5IaxOkG5Gt1q1Y6mR3A4G
CXjMFslFIFNJw0rXqNHVVIUyUVgdJ+4v6BaZnJlkoS9CbowHZUr8NuluggH6FOsHYGmzKAHDCGcR
FWJkvaF+dARiQH26v/osS9QlKWdDIiwjLKXc/g+q8JFkKYtTc959MzchBRkQaH5l9JfghqFLKBNf
9qglGusBbGR+y9istx58/ePUGApZ7KJVx4/33D6rnuv4YQXJxOjcH8LNRUyGgNCUdBYJpDJwvTnF
iIvnOgnXQ9n6IehmuQO4BlLE9ZN739DWcBCvoKwpgI4IXUzXhkoj7psmrvlDUjrKCGq6Q1o6ZfZ+
3wqVAj+7GC57vByQsECJh9qSkZFJALq3/CHyc+GIgqm6uKMTcnbpMftqt0ZkoFkZGR04NGCA1yOC
GGyOYgbPH6BAvEDekbfCAfASxtVMJwTIkEA4iWYRQj4my3TszS9dZ8xqOB6qr3GX28+rt7if0Mr8
vD9zt6MBbxZ5B6NHkzB/U5dnXCPBJqnFdPgp7x6lx/s/futlyFgh7kZDD951OGiup6qs01Kpqnk6
TLMDvg50LM2KtyjOyArCbzc+MYTWDfKoR6MpVQIJcz0s8BCeDglwEFb1CxfNDuXp+6O5dTIYAYcE
6CvPNwAVyZRysdZVDCP5DrLEqqWfOiDtIYfbMSLLjbW/tkQO7YsbYOhytdD0dTpIH4U3/Ak/C0v6
K/uJbnYsdlUq2w83uzZF/OPCVC6uPR4EMJU+to8Sb3LO4Ba26kKCtjQ1+/4Mbjjb1QxSzrbiXKu1
GcYWq3iWU3s6TSyyGBoWfTMgKuxIIXsWai2Zu1P8OPZm/z3+GOx4z7vDDgRSw4/7Q9q4ra8nkHjN
xQSil7btqhL2erdNXLAtepLHB+CP2QHVH64MH6TbAenh0TyRyTj0RsIL0wGta01iFT6SS6iwrQcR
8sV7HHaAuXm6y5u2NjrxT5ZnEh+/vssxWvJCBGbhjOy6Hq2RFkXCcdgD0WGV7OpPX9lzBVPuOLkG
eqSXBrs8dhbIS/j3J/o2ULm2TK2rxomo5WWwLGeOnnqx4unrwprdTQfFPQVcLzDe4Ma5Hl5dDFHa
jyJOw3Ine3jaHUAppFrpCWT26mBWUKHl0W75JLfW/dGd8xz0xAJS/B8iCiRCqBssFZO4byEKf0gD
RfX12HLzQ3xEddrnHqQn9cWcdpJ33+bWoYksFYJzoCEJPO96sBqyhs1g5PMhfAOjld+bxnHex6yj
mSb0PHsssC2kbQk4FyDXrs2I9VSUqwgzeaA6lR85HWQ0j82Dsjes1h/38157TL5XV/Wik7S7P8St
9by0Ta2nVpS6sq7lfFC9EfTYkHPbq2/3Tdw+rnCCIjEDwDsEE5DBp2wUOWB6cgcbrS2Yq6/vEq/3
M0+zak9+hiqoqzNCA3Jr3rjKhUHqHir4TJ77GgYnC1wWjC0gbk7Zxa9TXjG34RLOI36de3Gb5/q1
c6Kvylx3o6nvVj/ZN3a2V3fNbvZyX/xIj9pneFwO3SPrYto6aZDyIuwwKNUgoX7tNrq6drVERmm4
yVv/Iu91J/NHPwnaY7cb/rUm9B8vvTBHHS9SqmZVVdbzofvb+cZLD1+V3MQRDrU/PU4f8TH/eile
WARtNCqRNnu+XS5uj2Ul7JlaNR/GBixTtu7VO7UxzdLWbdUW9t2LbKLHIHuEqJUlPY17Ya//P5yr
51Y7IMKQPqE5SuIVsU7V9fOhWT19tBAzL7zD2CJkC9x4LGnn+x8b1ORWST2miw4bxRMYfspPBepc
5UM5PkPI+I/Km9DGTVhCjjQy+3+m9r9GqYtZ1SJVyPsORlUTujzfa7B86V7rcybAbg/8L9we6q/U
30ufuDW52qxYd+X9UeNBf+3Bcj/MmdG1+IDlBGDlvrPU32iw7SZEwSZw4V9Dzdg0ZG/+3+f5FgnU
tSOfgHsV2Q9H57wkcbqecfhsxjtwScAVNQ2+eaNPETZTF3bNfMjeweGyA8RqV/uhX1utl7kMvyF7
/GY8uKKAH0cO9KaTDrJOMa8CXH8ASfhJGtFvYkof03H9YUSmGmj76bc6WOEvwh1nlhHrSt48gS6s
k5PyYm9GIeoG6HLBlVxYGugN/xLu/130JxNNMbf0l+Y3+rVY0FO6SfQ/bnthlXLbKkHGdBVGzG/o
QIhJwFHUWLvx0B6m1AQIufSDurCTV4NxVW7fY/81TEeWA2ckMXA/84F/Ch8ITZ7mGFbtTLZuNva8
b00Wc/Rm/HFhkLppcOoB/ZhP0CJ0+8wyjqGr+yALbhgROpkw2okUIqYCrmzottBc9FM7Ib0liFBk
ykwd+k+lw9WO2uwa1GsqC9pQ951263ZGwQHYdaQI8VSkvCatO2EQKphDG7ZVMk7SrQ1++ePUpTjH
SoqOR/x45oM99INjvNc3o9DL36cOahIXQ3MQvy8+FObTfJptYJOap/RLeIpee+sv/oe1xzceoBBD
1SAUADpDIFuo8KlR5BroXUk8DKW3dG7jxe/dp7GaCQhgf6vfzPXZeiBeGSTb/mJb9z0vDGIIg3gq
mlHhCN9cZuZf6gvUuKWv6DGSbEKBzxrnxmkCHnnAUhWQ3aGER4XBcp1pQjtq4mEKH0dAik7ZgxqM
sgvxEOGoeMb78NiyuMA3XB9QOtRt0bIHujmR2mFSW8V633LCQej2yzvEDAja4YcaqP0+6bz7fr+R
tCDFe2CoDJQQgZ2nfHNtVcVY8eeHAcoJL+PiCrw1Srtp9NG2UNR2m/77BQufQWqZaK6BkpvGkY+c
oA59rSuHObKjZ1AfoNOpBjlNZPaL2RRW+/MvmGTuD/N2e5+JScDPAVI3QqJ67T1KkizDVCz6gZfB
m/a+sNhSbw9FGegB+AnyTHgs0WOah6mVuZ7XDzO3muHv8Wk4SavX18AJMpIxt84BS+eUPN7zIFmg
HLIsMqUAgxG6DKrPsASPkDVEdr44VgklA+WfIxPUY5BfxMEIhBOa1q+nDTWGte3FDuF08lyrezTB
KSkrMiHx1PVBj5QENteZMZtAO69tiBMPgD8yD7hP2mAFf6Pkx7npZa98bLLkWTeWCc3UqDaeC4My
ra0t1IPaxC1stYKNlu3ZRUFN/t3gCagyHmQby3Rpia5oRfM0Zd0IS4qpA2PtDZpz7Fdr+D3lDPzN
zeUCGgFSPkV/O6AGKNhez98ylMLYoJchSPhdnDgRmvb1j3/cPZQJsrsuzl6uMfgym5Y4UPel2z7f
//Hb70edmYSkeDYCvEZLGMVxX+HhmiSBEQe1oplq5zUrY9OQ2/vKx3QZZVTAo895kxvEjQDh7Ikb
8ioogEkGMO9j6lqIhDF2y5YVsHJAoxZRCwJt4hMX0yRkYSdkbVUFnQlhpJw349jXxt396SLn8fVQ
ziA4SUJvDFIz9ANbDUPS35sWgTG7Ef+wWNBrgCA1zwJa03ZQaAJxGHn5kUcD5OauBzNJyjAtoIAO
iKyPj8h9Bt9ma07MtzS9/wFQQys0kDhYHiJ/QZ0xq9rUnMiFRaBqtgyVG4s7DQ4yk6B2jh/1/biT
nisglUezy926Oq6Z2bAAGzeXIP0N1B6qpa5N2ogrgt7+mJzYyhxz+OiPrLGeffly8Wg71DWUtD3H
Fb1RBI0zOII7Bv1OdoRXw632Bf7KnpL9ehgPva85jyjyu5yn+mDy36O/8fTXL15Abm7q/uhBQ8cp
3MRlZfpphT0Ue840RcCnAX6jQPyKWnW1b4ym1CEb+gxe7d0pAlPCu1pZf1pTsEpTN6HU7YhIX/34
jKzWymzRVKwazHUQ5MN/Z7Zhh07o3Hd5+tQmgpRgYEMdEqBM9DvSs9boXRnyUxVMT1q/b6waknGx
FX5kMePQvvX5a0OUz+tiU6baAkMQv5QHm6u9UXWVV56VNqYvh/OAzvMLuhmiZHA9y+nQcnKoz1Ww
aFaEZPHogqQa2jboY3Pmf2WewJpiVCroXhDC4jFF01EWkTFy4WTg8DsmB/CfozXjLXscXqCnu7Je
IlszSEiS0MzFI37VqY3Er3IdShx496f9CRoMJvkHRBvmR2W6ItQW9vVX8sF6Kt4kP8kI4RvoTIQS
soyg8no+hcxQ1VZLmoAYi/x+F/mR3+4mbLGoMyExsKt3+j469LvMB70HGG8eojzg7dmZgpgF+Tt3
x19vcnRHok0EHW3YR0ihX3+NEWm9zKl1Exw0MgPvfTDaCgTKK1/B///8RrrZjO0IpLr/+Suz/ozW
ai224EAe3lIsQEKt2VmwnyAxzlgh+o7CVKHLThWwRsAPAFR0/XGpNon1OK4d0IKm6KECVYB5jLGN
bvYr1K1QMABpOaAWgMBR7h3K3TCD/D4OYnRlKA76VTTDDV05/xmxiIJv/I0yRT7l4sqtxKEYkEOI
ARM1I7S+fkS/w3Gv/yPFH1HsgrIJjkTAqJFAozGWY9e3msIJcVBpdtW5eMY/aNwjx4gfyPFy5Tiw
Agwn4nod9VbM3PVgdKyNmHdrEiRmaLOUIm/vOOrXqZVHlB+X6kh+vTXXH1CU83/pbu6opn//tKab
BM6ThX5SYKHIlY4teT2MVZQbpY4A3Y0fOWw5GXwiL/lhsRHbCZAfNUdWY/L5GUJPHDYaKNEIsytQ
i9cWs7bs2qbjk0B8UtFDeeDBFP0WOQAtOdmh+Kk8yW5uogPvS9unkblrUpfVfndzomNyoeFORIYJ
u94NWCrMBDVMjSSAtAGHIyhy1kB/BHVWbt2f3Zv8OHFFaLGj5oG7g6Rzr8fK6UbezUj6BYszv8jv
5ZOOItzwHD1Nz+pOdjV/9XI7C8anFuT030xSqpvSB22fWt0ETFEGJ8E+KFPwHLSVX/PjbIMG4gmJ
iuSn4K0Hw+EcNByN4RGV5UO5y31W9W5r28O3wJdCWkJwnl1PgpFMqFpnaRos+8RPXwYRk86sKpOR
0F4FSTawppIXPf51baSqozbsWmgEL0SrMXuqUrt8ST/W3py86bGN3OQEWvbP6oX75D4nVvx9k7E/
T7TKIw0EgvFb+i9NHNAkogCorD7NuwRqJO9QcGo+wsfQbMqP3/fdatN/SbYes4lYgWb91joRRTtj
BKT4S/OHt8yqTkCTdwdWgLl5ChHxrf9jiLqqVXHgKnB4pIi0/86y9RraQ7Aex+PEOrJvLjqyTwAt
A+YebF8QNb1evZJbp7AmAGZ3/pY8gAq/788Y/Ww9L89/f1+nvGMUZiCbC8yY5GbBXmWEvNvb7OLn
qbugKpMU5Rp8/uguTvjVuzIi8F33zn0YKDdGe6RI8MBcfoWf2k9ZMPEQdHPFFBvv/ihvygvnYaKa
SYDsiBzoYXJpDC8k67Xa0f5T8xdLOfQ/EgvEIk/JS+OweB+23f7CIOUgCteOhqQvaWCvoglZzuJJ
9tbabgIts5T6sWXKDJN772abXxik7kU0z6W8HGGEYDhwlifDjfZd8Hu18OJ1ul3IOL83N9qFNeqJ
UUnqiN13tlYHoiUDCzD+Vay/95dt0/kvrFAXojRAi1Vv5zQofP0RGh4H1kv2pt5F+wV1AoNovCxj
CRaGL5Q1zOEB9VKndlJbQj2x9wZ79pbnjNWVcE4G3FssalevRQnVtBjeIXuQQMh+QjrX7uzOzBA6
Z3vDQQNw87rYsf2D83hf+gQhs1f5/AGBgA9CIDO0FpeVVNz8KNDQolECDV0EZHV91CAwqeUsQaeB
5o4cLgfg5qE6Nf7OvTyYX6JDGRiIPzrAZrqg9vq/1UfnFa+S0zvDbrDrY/Sr9lgByWYUdvlRxBEv
ImMpFJMon/FR3Kl1QRZjd1YPHeH4i7zXZfe+v91UZ4g7XFijmX8XMamBfgzJcSVbiZXg4ferNAuk
DHJvMTn7vjmaBvscYl6ao07HVVywFgUGNzilPfnzx2/BjeEI8Wn6kk6803+vP1qn2Cue4IenGodj
+gCGadGc/Mjr33SCz/IKvMgY37UVwV9+F3V4JTmEU0Ie32XzD9yJ28mWtJPQxAQlJoBxXhM/Q0FH
8ssvzhH2KjiYTO0pdoA5+gNezw5B1Gv0S7L4Rz4ACPHIKlJsHuaXn0cddd1aKFyVYZUkPETfG/K3
Zn2uCMv3fzLGGrEckG6m1aM6b+QUxvg9GLlMyXM/BFM2U+eLGaltHXeX46IOo4HjUznTiffhKIhP
nDkiTxa7ixvZM3JUkpl673/vL/XmAXhpk9r0UG5PjW6BTeMlw/N+cSR/cAoPEtcWZ40O8Dgf5b5m
TSqJKujz79IqtasHCJfG0woH473kefUHK3mS7cJt7P7n/fFt3VMXhmhoPijcQ5UfMLzJUQL0tJiG
lzqTGT/dN7MRRRHKfFIGBFgMsef1KSUAp6EJ1ZQE8mT36lcWfoesTbnxVkCvByGbwWMB7AFkz14c
hELcdhyXy0kg9BYfP4AECvUFF1zL90ey8VpAcRGQeQ1vUBn4iGszatWJU9OreF4LO4C+eKsBK8mK
wjtTwZZliZozTlYXqYMgbwDZRSF6ayMTYjaps/SHkhH9bU7dxZio40yHmEE1CPrZUlY6XbLXSyvM
3qZ/VMwh5zlaDAknL1j0kMKjrnUQa02JKmRACRoPWfanFf+1+etsAK2+ILqSkCCg33Jt1yz9qDZJ
kEmzhRljW9g4+lH4QbEeXWxoI6dwOPd9aWPeIfIAVAXSqMjUndHkFy4rRUZf5BJ8iePsZHWUQzO+
FpIds87ojXPz0g796uPRr6BMg5YE4JqdIJAV2mG4b1i1d5YVyl87TauLJYYXFSYfPn5k2nsoMS7e
bRPnNk8s8E1RrIm1OBtzbAm0287QAAmMzGlYPQobZxVZDwAWCHsVdjm1w9FWuORtgiOxtrr6sfuc
WB2f2xaAYUdJAOlsuvcy1ptsrUHGDAH4ya7j0eYiRopx6/2NQaCtC8xyooRubmoQQ66lFY+khrov
DCeHKKpihfJxGEDfwe0kFn5mc1dcmCMLd+HJ1ZrqRqwhURM/mgOjK31z0S9+mzo00DPbiyG6C4IK
2S/51O7Xz/vbkGWAumzLXJJA2425CvM9um/12Uu6B158+/+yQrdyDtXAC4WEYYRvw1F/TF5nBkBg
4764XHLqZPpfGjdWeYNsGYJlITEhxq1Hfvw99Y6Rvt8fyua59d8VMej7QoslcS1gSchdgD4H3cFR
C4pYnpX239wo6OsGngdFQXTbXrtVx0VlVYKjOJB5L9cRXEJGoWHlYDbnDa86BCfgT7+BYRlNGBZV
hQRcVzhp4qBKV0HIq7CW2KlZWYjNfXJhixpQMo1Tyg2wBTgUAG0xY9tvzZeIrkdA8vBARbvd9Xyl
SkfKGhV64dffafQ6s4oLW1OFbLSAlkHIU2NBrn8/FvSi1ngSxr0NGbh3Tf03/xmmp4yV1dsIS0Ft
9V9D1F0yj5IChpYF9/jf9hOmstl8XjlHDW1Won1ryhDPkSotKJtvAI560pGpFJLg1L4Mu4kBgrv9
dULBjiVR0CcBnDS13ivQpl2dIntYvKs5qtmmJHr39yL5heuXAummByToTH1/E0NwhTip69qlQWq8
CcpDhn4khwne2BoGIYlA0IMc9Y26URVJetiR3FmJbGDuldDxYLnuTescwiA0o6r6ubQLICL1aFXz
emrark+D7P0PsPj71laC7/Azdut3Y9+43F59LF6018i+P38bichru2TLXlxdTbMIiwLakyB6j9D7
LFuybIJ2j9/V4h4yAshtlSxWnY1HJWySegZQd4Swicz3hU217ce1EDDWyuQq8zSqXmzLj83bzJuj
avbPjQ4tEnCVm9OP5fv+eLf8BVbBY4aWMnRkU8OFKtcap4OI9+wJoyxPUumwkGq3hxwalBAaozgO
Phms6PXoGvThZlyfZIH2Q0A2+9/LzqiagsCJKAeTsg11NihqBdqKBD8//JVQr5nNZTKh5IM85P2Z
2nL6SzvULcd3WpYsepwFovPJm4z88EaOBhw7UJvGvUP4qGi5vjZSazWRZkIrYgKXiJSJZfwQXrUf
2R/+V/Fb0Gz0+3f/qkyPFxjMYv1hG0sEXqrrtdHHVG44WcqCBeXaQPuOBFf8NX7x5gAlis68P4O3
cQKMQU8RpL9Qsbvp++6WTinrdoAjmN/If1v7nHH4bc/ihQVqjZahHdAMBwvFOzrYi6feX63al5zf
MXQdOFtHZuj+kG5vwOshUb6dR4OyzGRIE3Lgul3uQFIG2k3GxJ1VFOlT/XLmqAMCzLVFmHYwM5O2
RQXYFpAmeIkZ/cTxYLpdsJ/sxP4ROdAWQNq12UWn0Xn7szIxWVubAJJDaH1FfIQ6GzXepS1KAzdx
Hgjd01zvZX1ndIwU1IYJkLGB0gqgYMh93jS6dmueN9UEoI6j/EBbLUsIdsMLwW2APloQCoJC/9xV
cXHY4nQf6qSacwBnPeh7j34zPmBviSxmmM1xoHcB8QJppaUBznFkcHw+qHkwCZ7SPUypo7HoIFgm
qKMv0nN9blOYmFunK/cwwbEydRv5XBGhHdplCYAayC7KxpqpPZcPCIhCTzmEbuqCwx9wwMX//ca6
B6WNy+jKFnXnJ9FQcg2xBdpv45cOKOQhOo4B/7a6ChKs+eFb8HsbHEVO4g728JJaud/Y1dvglbZ0
WFzZb52RlCFQwntZ3Jq5D2/zsNeTQbl/qbY15G7xge+CzTszGm2heopkumq2Vmj/qB55JOPeDZNF
OnVWq6QOgKuZIU594bRzolcyhACQzbQHszkOe8HVd6ol4ZqorNhKd4KfHWt3tbWDajeWcPzZ7dtd
jJy0J9mo6Nu8LbuVCyT6C1+Zops/CcCexT66KvGxEhCcCXqfWTlYMh30VyORBRViDSEp9vP1V9dG
uDSiHCOuAWrUX1jw7q2dLAqgEcNlAu5OOqmxdG3KiRJeT/XjjHWIrGzyM8ns66/7h/yWW4LEj1Di
oEMMQdr1MCRubpYMyhtBnQWxsgMEDGhknYX82JosQtQAzDoS4v+btOtachxJkl8EM2jxCkUFslha
vMCququhtcbXn2ft3Q6RxDFtZqZn19a2zRBMFRkZ4e6BgGZpJZmyxA8qDdUMz/hCs97bY1j7OuSS
SZYV0Bm41eXXlTQRxKLikcVCgPQ4bG9/fW0lQKID6oKIiEFyYvn1Psv6SUwq3OyTm9SfmuzlgY2U
nc0khK25vEtL1AkcegCFORELITbmLgxNgLpuD2VtsWU8bPDKQ/UA7//lUNSU4zu+KxKvbBw/cYpg
r+WbuWckZ9asgPFrgA4FXTL0aF1aSebCR11ZSbw6dOTxaPiWId8nonN7LGuTdWHlKv0tlCWAerAy
9J5QbdAtVFDPt02s7Sskq5FWRHZUhKDTciA1OuCM6KqObImjOawK30p0hfoygg3w4YB+o9UIw0hV
BzXGkdDzDQ/wCWdKgmM0bjxZ6OV4eyBrK4ICAdhp4CXgTUsNJIZiea0LWPeqNrvB9qFHp+xbYXfb
ytp0oSE7ZHPxFuJxEpfTFY5NjsQ4DsocmYbVPd3++lr8C38I7wHsGOBPtEecW86flZls3tlFRP+m
HyezDyxx3tYROv8+KFs+iy2+2yjPDMvEO9GuXlPhiXFN4ZV3hbviBwhSBz0GZphCf0KLlWpf547K
7Tt1075tDcZQ17Y2cgMGam6AQ2Koy4mE9mnR4uWSeC3E7cMN8hwsOd21DYF3GLbET9sKuhSalBEp
umqJpwv76jP1D0LqsJ4PqzaIKiGUyZD8Vyi/WXRoL9UmGWLdD+RruhOQAYnMaka9NlXopqMCUojD
jitgOVUy2k7GmYGnJfhoSGZX9VGLXm4v/8pBhaInNAlJxgzVBep2GQpeSruAw+oX78hgQDZCQe6c
t9LU/nPb0spgIEwBC8hZIHxXyYxeBEIBX1RZkrepB0oIdBOgSRv2jAfIyqKQjAIMaHiPXwFAR/Bi
uXHCm7jtrPx32R4CYxuwSvpr4xCAlNYBMUXugoZJKDHq30FapF6mHcovCHSz2DMrngZn8S8D5Adc
TJQ6lJOMrtGpJwGwK5kDq5Xr2iwJ0HoB8w245CtNQlX1hVA28p+3x9ztlWKfp3vU3/7+cgNdTZom
S6iw03uX0+S4DmZoocKEP9xzMDHc3zaxPpD/mqAxTIlmcAGv15BbzcmFnw3WXLkGqwHNmhXEqpgq
yJkTzvVyOcq+1QsllVJPdlBTSpAql6xIYwxlbVMR+Wyw6TBdUL9bGkmFom4DkAm8GZu3f2l45HAY
GeyVSiJysQY0wEEORYRCU33CQItEOU9TEuH5wX4C9O9eeVZFcwIGbLLrgRG4kt9MXSzQ7STJZrxA
wS+hbsxqkvOw0zGm/k39kz7mCL230PFr6td/cKUQrUBk36DjCOIHZWkc6rI3gjxDwcyvrK9at29v
tLXVufw+dSLLvOf0Okszj9cOXeEhrAx6RjS2ZkIFCQN+HpxKhU61tpGioBUahsB1G63YQ+qyH/92
TQnLfmGCbPRLv1JJcTDyWUYyQEg4pNFRGxmhGGsU1G2ipqFv1DpMYBSIvzEKufgno8B7CMATXFk8
nZwp00iNFa0C+5T/wCgAbvlno9A1tEVCxQcMZOohkfrIok2ZkhG/0oqJCd+lsXJla/euJgM5jFsK
zoUukkT5bGgNJ/3Y4ERTrszwUX/qw+PAEitaq4vgDYwcECkUQB6JcmCDqKQyNhxM/YHK3uw1IgR1
z1A5nnwz/VBZMuFkjaljjweYSAARCFuAsl1uM6j6VUUoSD98k5o7VDu0VPkuY4Zz+Slv0GbAioOg
HkjoKDBSW02I01IMMoA7Kkfe9B63BT8OrTR35bmwhk0eQ4sK9CWSezIz8PYS5/35tbak/XPvKNvg
jJQ8wKU7bZNbCVJAyS6xX1AgsuJNuuu/b7uPtSoReFX//a00bMcfkiCXO2RTxHvtTYvMbjabD0g4
Js/6Xf/pv7Wf46mCpOQ93CPD9NpqYOXRhFKDhgeUUZaroZZRIHAC6pbFbA3QdzJxSTbHwIzQZvWp
/WOMtvARm1NgTk/Nk27dtr5yA+Ayw4MJAh5QvabhMSjyK3onBolniLbeuvNnm5pBb0W/dNhjXG8r
B4rwyZDmJO1TBDrb2STDnAUtUBmj4ojjfVg50mcRep1udqzay9qcXpqi/EOsikkZQwofBITiRfDS
xxKBJmvhVp5li/FQp1YuwjkBGwYYddH+6AazzFB3iWc0qgWgjwnrXNuioIygOIAnKN5OdE+iIYjK
SVEQfZTqQ2RGVmEnT8mON/27wiut3lX2HFTRWTCElZlcWKUO8TyOMZfxsDohFaqZ39qGhZhbuZGg
useTngIgGl73IeLUZAhiPAlKyWze+8pqY+f2Jl+1gEavBBOLchyNI+2qEv1US7w2Ib7cF0SEp/z7
zxrEUX9ZoM6wLpVBA4Iy3rOT9WW0rn/IWFuaNQhqS/tzV3VBiEH44jsaidb95/yPVuJiFNSG7ucp
D7MaJuYStEfFcIzt7YVY20zAioqE8UvESKmKqFpOoTFFeC0HQIx2pelXx8TfDfr979t2SDRJ3Twy
ycOiMA7xMbS7XbpU3VeMQhtFZAAFW4OUmvRy+/sr9BTowxBsKp5OoPbp1A1a+nNRlKKO9T5Cv8Xj
t/pRsltXOfRb0VbuE9Ce1Mfo2N7NX0hr20A5gIvObQIXLWuALdc2aCFXbm7/qLUE1eWPoi8SFAta
v5GxCbm7bMuhZpHtfVd49be8J3rxpttFj7ctrjh0GRxuwIvxpgcJntqSGYEfcyFmYewfxcqKCgfn
K9kGu7J9uG1pbePg3QBCNeECyXSyErnRth1VoHfDnb5TUE6x6ntmA7G1XXNphJzAi+h7DnvEZqoS
eS6Lv/0jL0ZvyMtPU4F9VwLgUJJPT05qZ2ZykDYx2Ckfst16/Hdzn5/ng/AmuTHoLZmFkgu4HcL4
3AIdLjCc4QrRR0Qrrr/mkjocBl/D2Rr4LQYUEw7h79BS3hTUHkdclqnj7yVPcLMMnTYg5NAexg06
cSdn+ZC9j05x5//K7tpT4qLf5bOBUIHxjPsJqm9NFNlyF2vQhzPvhwEWGrvXQZ4Tu8oJkLhzJih8
B6a+L9+N1gQ80bCmXbQbudPwGxVL0BC22u7f7TnqjGsgREUz2XMZLtb0JbLjXfj3KxUXS3Gli8rx
ZRsCyBZ5ENo7Qmn+yJjO2zv6SgU1UtCdQeGw1LzjsERBbx9JJA+WK5XL/lAoZKXU2YLu6AyJDda7
6Eco7//fDVedPgXIrga9Dhs2erKI1h9ofr7HdnISnafgMDxHlfkNTWDRTc7iYYI06SZ565/TLau5
3Nr7bLFO1K6cBT6oqw58FxnvF1LQFV7aTXLs7rjBRF9DhiNfu+n/OqAQfVnO7IBmilKdgkKQg2j9
2rEaVjM+T0dDkho2dUAG0/6eTpw1PiabFJHXZIpW+TikZrSty9NQHCfWs3M1gr0Y2M80XxxuMayL
SagwsMIsbQP/5YGMHGzF9wYq2sPGOOWqOXjMhnFkvm7soh+i5YXZShuh05/DbG0jU/DWb5NdYAkW
C0ewagYtPgh4B9U6GrCbap1RSjM4GTX8KvSlMlNyALBBo/eDz3hJrQFHiCbPf21RkZomT4PP+zgY
/jG1ZyhU8K7k6R78YgSVL1bOaPWoX1gjbuZiAvVJGlUwweCmgPvC43ungUqhubfdLWv6qDNWpGrM
N2RI2R/0pt+UEBznnmUeDP3bdtaCFsAMoPOG964Ors5yMGGP1xXCKCwT5HNG3Ch1aTqBeB4HhqHV
WUP5GdIzAsgtdBWiiFBh1UeAXV0NxdVxI4pOLJsBKy/9k6antzfS90gQIUWExw21OlEXFv1Euu+J
96M3bdV9uBmOwcfwoA1md5/do1+5GX2B/jVDwT2/n9wCsWj3WHUmGo/Z6EJj3p7gK+lc4B4hBvnX
D6LiqHaI9SQgP2iyNNdwEpBxi019iN3kWXaTO+k9vp+ZWRSybLdmgYqwwnSSBpALCDU23MTnL9+u
HW4zW4L3KzuzPPTa0l6OkPz9xYHQ6jbTau5nynP3GwpuJkveeEWsYjmJ1HGYGxkCqwNMlHZxMoDF
OBmN5cl2chDP9UMFlfEOwhGJK+z992BX77sd/8pYxxVA1mIdyYm9GGWaAXqgEgJFulNseZPsWxPS
dbhdWZ5z7Ua6mE76XmiyaBYHP0UGzAEqW7JYjU9/+h7e2Bw/7vRiJH0w17qaYyTSXQVK8Yinmm+V
7/Ie7TeKk7yDtNB+3EiPijW4kx1t0tyUnfwrdufTZI+n0AM2HMLfEOP7Cre5xVQ6X8kkXc70z8vu
4veNTaD+hxYjWoPFm7GlgR2s29lONHXn9qquub/LuaYO55z3VZaVmIrOUXb1Gfc/tM0nhutjuYCf
SOBiQIHcSj1Puo4ex9/nZDeajdk7PZb2GwXynXGXMYIa1qioA9kL7VRFIey1tuoYwC+ScbHIisSF
3NpF1JGU+VKPjB5GZsHkTvM+gY3bi7OiRLU49bRCu9JHAoYBEhYq8HjulHd49hR70VFt5aW849Ht
w+qP+Wl8KeDeut+fGsuPrr0YQFTQUBtA3RzyhsszDynNamzGHFB5EQVOtFIubMYQVywoP62a0fsW
oDYaioce0UKbKAA1EZIOGm+++xsfTS+2aN38WD4FSL1v9HshdDjD5CsLoutK6PD8Ofcza5ubwTtL
7X/F+ZCWjAKRpAK5h74+pdwAfaILAWs3Ic8JPA/DjV4rKUK79tIAdeICiRuEsQCHQgVcNPuEJuVG
eMu2mhv+anlz81QgZ+xMnrIJHxRLkszKSU7xLkF64C5lVObW4sbFb6HOyTj3XA5sQeIdCSfh7TjX
9jQ7eWQP57ZJzCYk/95e8LW0FGxC8pwUt4go+nJLFTUnqUlIOCRW6I5QZ0GLAwGhpBtBaMyAxkPj
m9EUMcyuLStKqaDPQaWYh8jg0ioH2HgfJQTcECEx7+bjh9wyCsLkE5Q/QMkZssQaJJDFKzC9og9y
pRWAy7TFfWWOvi3EELIvPEL/ZSh6k3WhTKEvOOpTP8RJyEAuRzMUTV6FQpl5dWUjzZZArfWVb/dA
TTEWa8WREikxeCF0iAD+hEpkR6ns97WP8nATb/PIFP+UZx9JqtDS0ajmIcDivc6b8Y8aQaN2m8b2
yJjTFR8LrUaUAtDwUQHOgjosiYo+ib0/Zd5HUVhGZgaxmbLk3lcmc2GD8nFqjopbNcIGSKioQmbA
peQWehnzLHIWyxB1YfBNP2V+AUOotYPQQYi76BxVIFHKONcsQ9Rm90W14gYZhoZpM/PokFh+DJOt
zowztbI4pIEpAAoAwaDVFzWekqvVsRKMzAuq2ATWuWj2XX1k5mHXzAAfLAC3B3URgw4Hy0Ao8xja
eV4lHIvhXtJs7HOm5MeaLwQ4UCQqJkRXloaLam2ohLqOyhY8hBjb6icHNW60R+JNHQwJCMFxZp5u
Kkhs3j5jK0dsYZfaflM7+wHv84nXhCiDI3+lgkLQ7FjYnpV7dmGG7JmLEAyShGkcBgKKXnuXhVNZ
/zYUFMFMRuMJuvxRGGMDjPWUeGAEih4LK/QDDKC8HX76fz9P0/eLRu0FP0X5Jt1Nz/Im+872hpU+
Qm35rnb2BWdNjrFrLRYodQ1+tbArLqcsM5q0TjPYbUwwHezRJMpDspk6LCL0ys2BHQdEL5ArSEPQ
2ixczrdCkAA77h+b3OZIO+iksUFH1U8sU6tL9ZcpuuQWiCGHMwAsL5hSSbvhBuv2bl5L6gG6ACFD
3BrQwqadAtrmNn7uo3yrSZbhPZSHZM852lexacxfUgWCLb+V3ci+bXXldl8YpRyenqP1QK/BaA3R
54eWMaYVB0R62wJzi0SQikLich/4WigIYQzErQYCVDSaXxVOqZy5t8dwbQXNGUSJQIsQd2IGl1Zk
MVI7PUeE0gsGlLzRtVSKbVaF4Xr5kSwm+GcFSpPoO0Dd53otlujnV4MoF/3Ws6M/MRbi2pnh+2iW
AX0eAO6vQAmzPBQZ2pIBCdubUbCDsxQeGru1quH79mxdX3FLQ5Q762MOfYMUMBfr8buXLdVD8+ym
M1M8GP6dIWrx42wau7nFiGLw4cMJ3NbInlmuZm3tgSQFSUWDpCkgysu11wv0HDcyAC8bh4Okn2Cx
3nGr03VhgOyLC+/fI52QjAStWu4EG0l2CAjyjCT0D3h36aaxJBc2qFiN47V0LCTYKPaq+SxDLBJE
sf3ZcMotehuklm92ZuPU1u8cnsCydAsFzspB92aO8Ut+jsqtX0JtjqQs6rgp8EtqT5zM5lAdks/w
l/SnGcFWrJ3S7S0FPZEeuEcdnEZWRWWlorqcCGrLdIkeZgIauyKnokEzGdrGZraH+FNWWkTmjQOJ
sXAzD8FF/FI6tRlhS4FrfBe5wib/nF/Er+xLcARke1h+cvV4athmBunRdMUd6LJEijsOyGhoONoK
gnZP2Ko7LdrePjMrNyfpkwOBSFwlwETRiELy2PKbUANg/Vf3gfddsSkrUDiFh/mFictcOzsXtmha
fdHGcpSI+g/3N68IOF4RdrzCKM2u1PwwJIwHNGkwb9BMaXmCCqDK515IMiRg+clMvfBJhGpA/xWg
6/Fg9yz66/WNRsyBcoNLFJNIP3xEvZKLgEB/s3SLp89E4De3F2nNAkIOdK1AKQftlSmfU+YpsN6S
kHlTsi9ks+Z30T+40S4tUE6n7fIWtSIx88LmWCROX1uZv8tZelsrrg0PYOwxCYLXYMaQ/XHh2oJU
GRWJwysE2N+utqb+qKMuXHk5q+vEykYD2Qtob9ggrxHKv4nilHGxz+FVJWxAXoiLfa/b/4CtKC2s
UMPRSiURmhlWMmGv5CZSQiLaDLK218qkodceIJ5YfkImpDxkMMp1aJRIwhTpnh9NTvok8C7t3DFu
z5U5A4YPGDvQF2CMp05NIM+RLpd14r21xmaoTqX6NrHS5SsxDTCkcAHAdxGKJ+Vuc75UWlFF8Ddt
yi0j9FubJ7AtcTpUyLZctQJQhL6ZWx9PgLbZ49UOuVvjUOuHP7eP4tosKUhuADOFLChyLcstLI11
5ld9ApmEB/CsJtkU6z2rqLI2EkUGywqgYmSNaGk9LilrcfJhQ3jT9K/qQeueq8ADQf32UFbMGJAu
IGQVKKIB9b8cSp4afTN2PhLGuY0WERKkvOzM+NtRJloNEqYSlgZiCSr1MONScZ7FGrtK3ERo/xxA
FVuw0u/bI7l+lMEIkSFEjxWSfaK2VeanIx8HIVhEwJrMJPnEfcacQ9TJnmRWEoBhjGYPZ7Ve6AAQ
p54P8YXZnJFuGEw/tZDvqoGODxirdO37IcoB7jveNGiCAtDicpXkIFPR/7LKPZtrtl9Csrs9dauf
R84OlQMk0KHLsfx8bwxAc6JpOGFcQxgL7Jt/QCrBCAgZA64FcQb9WlJTAHibQMi9qXAMmZjo88/b
o7j2K+iahxeZAR4/Uean/H0ncOUcdGruCeY7KxtzfeKX3yZ/f3FpRWo2y2Gp5R7OOycfkW1ssiOU
RW6PYGUdRIAxIZeKpn8EDrC0MnNNonZ8nHtju+kfOWF/f/v7K6MAugUJH4j3wX3RZb1G7OZCJZQY
V/wjv70zvr7260HCgGwxSFDolUfdUZkK/aKqTTBHvWI23zHfoYEpY6eujgB5F8RZIL1dMdGNtpMy
UOxyrwzsdthE8mmun/Vft6dpfSD/MUJY79RxiMHkncAXzEkVrzXcaHhsY4aJW+MgJqgbhFdjMFYy
jANBEFLLuXwswQFgnQjWQCi3ocScpA0DsSLew0sZwn6endtzdX1/IMtC1gICaT/tRZZbNg1i9ME0
MFcj7wlQkgIbCFJPH7L/dNvO2oSR3lmoREFiENfI0o40FLNWVnXuzfq2jO/SQze7ScIwsjJfAJsj
vMbGgm7Dj9LMxSmvVXWutAF50ahvTXHngwYSM5gGqyYQNqDDMDJuEG6kxjF1HdqH4L5tTM23ZcSm
1u2JWjGAgBcPEKSMgI6iOah8MJZ6FxhIfoUbI75Tm13uv9w2sbIWMIGMFyqCoB3R1aykE+u8GyLc
tPxGzUAy/2yfeZZE8oo3XxihYoa0KcJ8KGKSYunP3J9/NwJqFfi8NcKcw/U9o2OoeJy3PVQgJEZV
Z3UlkB9E3Q8RFgohy6VWA9ToJxErYef8SejPBavl0+oUEb4pyjkgNdOSr6FYcH2qIs+Z8NvEUrvN
7Ula/zx5bCCcAg2UWoEu7EYjEQJEuXAdx+7x332d8k0dWkPP6YhNVAG6w8hnrM08mPFEvE9AzERr
KwlhO4SZ0iB2BlouOmVPCYvqvTY3qE6jxAlxe7DvqQ2UJ5PslzWSGPxgISfFgtqueFU8v1CcRnkB
+pAaNfW8glg2koPCC43n2jfnbBejNcawlVh5xpWZIv31SNdDMLuvWmePMd6bopSgP+9s4T7VMtMY
GNieFW+hADdAGgAg+EeydHkMyiCL1SyvC4BR9pO4zz4aiGkyzvPKMNAzAUBNBP+g9Vx5JMWP80KL
a09CBKvNz33/XHPO7Q3LskEdZzC7xUaKkxpd3iRrU4E9ISQMj3G9q1BRQhu7n7ISpCOoCKqJNbWd
pL6AyJUwmS1rsVmfJ4+ai+tNrtQoCDt8fnAaq2NEZisJN8RlBjLK0LhBT1q6KFaOQzaquKe9urd0
PO3RXue5ryB3DT3aKD8Kf7frM9iuP7l3UPmJcjutzir0eu4HvtZ7CaAOqTuU7qBYc3DkVMaNSqZl
kZ1GhwSIIeK2Q5tQ8hinpi1sgLiHeoSXpq5SbT+mZONvG8kaZCdilfuuNhlKMdC1wd2NMATK0dRh
4XO1iMdmljxDcdTBavzNwPItV7sAVTHI6eK4Y72w3ahdMEVR2ElVLnruDFrb7TNy5bfIt0m7B6IS
pmIvLKeqm4PMz4dWRPDhlJwdo6/uOUwPz7etkEm4XBAshKoQoVQdCGyiCry0Usa8D0mqXD0EL1rp
uOho5PTH/v22EXooMIJsrgDvh7sbQDri1i4OC6clXScWmn5I0KwpsI9c/bBtWconVyMBZx3vJST2
kdwnYghLI5kkj7MSKxyacTXVc49O71tesLh447P0Za9S/CDwK7hI4Ip/WkTS+fCyATRHR2RI5NRb
tzpVZv411fY+u2PJ91yVlGGKSMTjBY4gGs99aofJwLNk0QDhgNA3BXknBGCM73jZzM7GXkBnoM/m
t+/brn+ffwvJ+fay0Yf1P7aRAoATJZ2xKdtq7oeNIIPU3WU251tN4c33hWAa8WYczIpVuCIvwcVO
hKwEnBDRXtF+hN6X66f7USDGGkjwoG+Df1MdU7OyQhX0GFbAceVesT0keDyMDxlByHJQ+zFGkrke
6iCC8x49f69aD6oMzS0OlSiW3NtPKYEeFp51OhYR6gIIb5bDUuOpiYq8QfPYTfUgvfFOHJpmrbn3
1VeK5POZBfC+XjQSg/xlj7isi7OWKFMTcw3sobNL5LiZgr7P9b3xLTPaY1xhhsgk4lqFDBC0/bBH
KUMVOmOWWgYIsHYn3Kkv+m/VBveN39ZWgD+3d+IViJoYQ3KYXIX455q2Pih8kDczATXr9/FZ3Qeo
Kz5kD/2T4FWQRC2glz5tO9aeJHEIvXjIwECCCHKTqBZQ2QstJo0NCBEHrFB1AmtkOKcghjY7yWHx
KFbn89IWFROVczwKKQdbg2WQRt6N+YrXP2gGrcXKwNHXFpnNS1PUnmxqXmxbwiVsHAVdt26vFX3t
4uMyrkOkJ9FwAikGahyT0paItnlUCVNLcsScKWG+4ihwqROhOdIBHsuy3OFFk3boBgHgrp6Y+e9K
t9Vv/b1EacIOC+dv6xJjOETkkPAEkG4Hv31pLc26epoHAcMheiie0Zn8Jr/T80/R7n73iTmxoPXX
99jSIOV1Sz6u5T4hBp9EMKS5Z4CSHWl3e5FWrjB0hyD948ljgvSCWg4rjvWiUntUw3XVzBw9f0hc
dDDUXubvILEgsMIwR9aEOkgLc5SzmItACBVOJvpqh1lLt+NHANDa4LRoeZJYfXKIYrcp7a7aJ+5t
01exB9bvcqBUGFVCKS0bDQAS1GMZehBs/g2ojP7174xQFwpINXMUaJjNsdl8xJ/JO5Ct/sNtGyuh
AMJA3Fq4JpGMQopwuWQhaGQz/pOBMiqhDeZsf2X70fwGkySwckdBJ0JWI8wrvDo2/8IktUvmJJgS
eYgyXF69y+8Hh3fQPaY1z5Cq3I1QI1Ls24MkE7XcJ3jvqIBda9B2gWoFZVDujLTlugJ6WZMltI7W
nebypHYMCPm1r8UDBMl1vNLxwCXpPWoq9ULI0Uii9/pfsngvWztBM4Nd/lD0JnS9obbEOG5XZ/rH
HrYh3qSoq9DFCD0r1KTShR77wyq+ISdsFnbZ2TNn3p6+63uSMkRtRKmTY9E3YKhI7eols+Rd9G04
IKs5kfX8h7cTl/F+uDpelEEq6g6CKKx6HgaP869zaAt71tV/tSOIAXSsQDUNEcUVAppX5aAZKrH3
5l9FBC3xQrQdxqRdXYeUCepC4Qu8TipF6r0weogbO6rPsmy2W8/vzTI1+5fgdUTbYeU35/5Lw5RX
LJUqmNMAhpU70UDvF1Duwsp6HVyJ3yr79/oTdFyGyavLkxortV4FQt8sI9OZhOjIl9lGaMlvJToc
2+2DkW98kbEjyUlaHGjYk5BPRSkRtQ0cuuVJa0IA/+IgGjwRPQB36oGF6rp2UZQB6roMJYFrKjkc
PH/cleWuGJ0qPEmfwxOwMCf+8BzdQb3//vYsrg4KmRmgVfA4l+nCQxnlYpbmGJQ/WqKJEKdmxbtr
WxLcD8DHSGngqjYX5qkv9kjae5PwwZMMhitYtRmaf1JgB+UPDIlhkUzT1Tr9n0FSRVuuU9gnY1tr
xKBVokVwZGlfrWbOILfPKMozvPyaO/zv6GCMusl4tUsGPS4G3GTTH8M0xz+fDA+/YgEAMgSJGpBR
eDZQRzot4iGKpGLE46R/asBeEJyyshr07ckYrv06kjKAIzMQhyI2BF2I7gvEhbj5lagfvRYdWaEu
4hcbntuOqjmDMbErWD3KmfYop1GP42BMUjt6Yn0S0JbO0gyrP/HZMWxMDp2BWW+gFQ+/GB85DBcP
ysEX1GFQuhGM5N5trPiueNZOle2D6S2Qlr3m7wxQ7b8rj0WKoEQRG5qWPNJrdDZnruok7fIBs2pX
x9L83LM2/PXDfGnhJ0lwMa4pgHJmKWPdAD91JeBx2y9P2U9vLXq9+1bxettlXMke/WdAP0QOoBKg
ubCcxraW20weMI2DFZ6HTb/DkUa/amXTIOkm25D2OTSb2im80zxiH3EHZZfZhfv79s9YOReY1v/7
FQCQLH/FlPJ1EvT4FemufBoc/73zSrASbhtZcY8LI9Th85FprBQg4b2ns8UC1a3sRnwb6H1SVIa2
CBXgoIraT62BfdHxm2a0IdvaGGYLRWWWNhTLEPn7i+1Rq7Fel8OE7eEOnLnbd1sWdm/t6lqMhSzW
hQluFPshCUeyx0UrxnYQXHAG7PCzTyGZiK7fMcPJXye+yJ4H+hmoIThH/K+lRWkKxXruhNFTHrnt
k48wHkz+c2Ubu4ix39cHd2GKiuTFLErDaoQpMAsF98m3wdvenBy4xU168lgq5GtecTEyas/lVZTH
iL1HjxNA47WE2VY97g+X2eV9brE63V+fIpTeANJAEgVPaPin5TQWTTlKQSFM3lvqto4FbRFG1LRq
AKAiBL6gq+DFsDTgTzwQ14E0edIbuIVjbCFvfu7uYla3liuNMTC9IXr7lyFqQ4h8K/PTBEO4vESr
/QqgtradXiR0/4r2GjTsol3jfteOppoVwhzbOA9fj+rfvqzJj9AVoIsBx4Ma6nK0BuTlR6XGdIoq
nrK1JR8422ds/SuZwp+RAsJMSin4oExdY5yQRmXLa5M3QrBNd1q3JToe5rDXrelkzpbiAAQM/Yfa
ycFRSCC6o5r73NzX4KNo+Dn/YIlJiQ+pRWA4wban9tAkZLJUNhXyz1D0ffLB7T34aDJsnG/74isC
IapfACADhgMYHGgPdMMMbRBnLcmTGfKMnHmX71qXdwpnhrfhnO/OlUJr8gQmq2/ldl2YpUskQaJy
Q95ms9f+0p8H1YqLLae529aqifLjaEYcuoUwTs11hoSMFc95UupHzGJQl8OczmI5tekMacTCaUO7
CLcl4mbHfwwfjL1vPXaP+X34nbB83fUb9Yc3C8AsaKBIWlCOvNSkrNDKYkbpondV51jfJSAZ4c9O
Nn3zNzqhMNUBrz3E0iS1ffROglLKUM4ebwkH2db26BdlslK5V8o7P5sHE/m/A6N7FtRakECGEFY6
J78TrafZDK15e/fw1ZvvgS1Y+Uay0k0BDo9kMSKVK/0PYhsVYlIlRl8vngY657Xig4MK26OLN+rL
vB3NcttuU1tz73JT2gvohqa6+V6BSP8ry8OvOMaldeo+GYKu6bkY1tU9Uv9WBSnK0I2O9VZDJmW0
8AMs36pt+RgfuZ18gFK1yQq8yRIun2T4CShO4dpCFwTogyzdYgZ1iiJoKhwhF9S4u9HVncBV7MYp
d2B2CTZq2niiIfwRUbE3c2QcHYbvWNtkwLiimCQAYIeH/PIXJIo0NX3Yz17xgh4lyUP9lJ/FT623
89PwKh5aS7J6uMv8MNwxeafk29ej/8s29czRlFTPZb6boZhemdNG3NSQ6Bl3/p/ea+5xvct2CWHQ
wPp8L60XBS66s35PZuw8b07Pzzo0oQ3rITU/A+t984QWXuhMDvJZYzmfXgCtGu9Un0RXsdrN4/Nw
UB9Y3n3NI1zOHHXbdHOqiUWGmcvAM2sPmZeyGDlk9ZfzA9ABqDhohUUeuLSvS9Fp1ZdDRfda2TpD
UMTL9yzNhpW7A8Vf0k0XOwBxzk8fxYsANRIbOdWG2Pf05+qFd0LIpTVW6o4W74o7iCqYTghG+MBw
pysnH2YBSgDaDKAKJLuX204J+T5vxNr33DJ05tesMnf9l/wEV5421qY0p538OrUm79vQTuPOLN2N
Fa8H++AGgP+A5qDQg1/a57JAGrqs9b2DkaIjtPjCnZKP/Df4/TvjwzgOdvFUndtNvG22UKk58ycW
JfZH+IdaXIAcoZ1ICp6Yd+pCEdpSMApF8/FYRJ/Vu+gTonmucSduBkdxo4fGTN1ko4KVP5uR+fSg
2oF5Pr2q5utJsLLzsIPgky26PaSVY3N2RJwOhme4fuIhu0La8YAUCLlj+iER8WXqtyNnePKGc5W3
ZlM8lw4wSq/A2J2Kx3wjnENWsLoS4y+NUnEipFh8UNAD32se2sO8wd5wSD+E3GKhLtZ2oAFCElZf
w+BA3lruAL9ohxbMd87LJtM/hud+Jx0gunAseVPe8Tt/G56gUvQsH4I7/8R5LCwE7fmREsPTAvoB
xDzeAJTfHaegrCHRFhzrpzs9tqOjukuw0zHYL8Y6rltC+Z4UuUlrj+VASzAY8jLkMAQkuj2onrqp
Hdv1AeEv1E9xw4IzbIKwe2ecmy3DNu3BfkYJTilSnNhJcGRL26kw1mgBgVFC0g/B6Z2/747JM7g/
8g7cPC8+paduVx4j3mTmtOiLjZgGvM4g3TgIPY+6WoFpzSFzVQZHxRTqY/yrfPXfyzv0srGAr9nP
kgvpJ86TnieX27EQIT+6QZeHmzZOH+6h6ia9hPHK6ZzMQZvZu+wTdVArOUaeEqIFyOd06B3+8cSd
e85kgtbouwn2wTIAoEdC4hLPImrNpXyA8mwnB8fmT7+fLQbu8ooKTz4vIStOuGno4kHX/0PwDhC2
oTdMvNM3pavvZzvbN0dle+Qc9TfYsOgQuDfs+Vjex2jY4CN03G7xBsKDLD0aSEXc3mZXkRx+D+nc
B24ksI2AJVDDrbNQq4JijI4hGsZZ0Nt6bYEVAZgjNCMZcGDkMUtHvhsdRHJ/pgNvo612cfAbi7Hf
fzbVYt3xnEc+GvVGiNVi2qlNJyhiVSZpNR4zs0A00lgQu4HgjQhMvmrNb/i/P77O75Od4EfO5muN
mkwI8MfoQDAfD1TV/Oas3nz9H9K+a8dxnOv2iQQoh1sqWM52pa7uG6Gick6Wnv4sev7zjU0bRcwM
ujHTjQZqi+Tm5o5rzSiCIUXp98RyRth32xFhBNehU8ErBRYR4drdM/cV++XwQEXMnIH4Hj0/1ze1
74Qxs6Jo2k72n+16cHz7tXHmj94Nffjmsg2W9V8x+QMwd/KqumTvFc5CX2qY/t8/7cHTSMjyz9Py
YyCR82tALfLxeFSIs9oM9u/vnKxGTyU6OeR2hwcss32aUdlJC/yxcb4H++27d1OiAUVhtL/1PSZE
PQV//aR9YqvRbrxHk5xsk6TLjOzgCmp7hCOLjbL4NTq/C/K8yYjb2z9r1bl59IctYeNbYSjHXjXC
abve/tmKNtCUX0qy3H7+WS4ets52v2xc/N64q9XbYvPVLF59zhN8BpP56QsYLymPT0k+SvgC/U/n
NBvdXv7Ze1+ed3AdFHwr8ugOZKGTBXF9d7exX/yNS8iBrMjizTG56YwbYw7lvlARdlRGn1Q1NGZ8
TQrQvlcDME4/b/i55fmn5TIedTEEAWiJIMB7KaBa29d9iYLpOiVbC3r2hCKSbWPdr5730OFKbxbu
YbXYPP4C2sb6+Qg9+OT5+OdJUeaT0D+AbidK60SB766vhSEYyagJc7Z9FcjgON0yXAPBaJftT05h
Es0HPLtdO9Ki8c0lPqlbmCEJcEmcBumA2vtOtt1zceIkQW6eNnT0nBv3RXC/AiiP8R1qw0JB3kra
rZ6iqf7JwkAtUNZMovPQK296DdCOikEBDYzzGHmGs8wsv9YLozpZVbdFSDrBCoRuaptO4OTbfIlH
1Q49ni2/JxJlZFhRSJUMEPVd77hWzZFsCGW/zd+QMas6ZFc0F07Z9KltRy8gom8lJJK8yOLsKqve
yNOj/wD+EebyMHxxdk0vIiEJjH2dMMjJfsCb1rlNT3rdbzK/6zl6zhPEHJ8WpdkJTd+YylPttt8r
GG2b3Eb29IaTXrjxcVEbReIXkQ7metDdyDJF5lMkNcUwzIfmwwLWwu/5U3oUVxbYLzBLt5SXQ0jE
kVhvgLh76p8A2ef9fKNvkGrOH4C2WLqfGu0avD5MVZijSTVP82FchQ8q0lh4joWdhmhmXlQvu/iQ
w/uylq2fbHONc57nA7u8u0jSobKIcQcMNqFhnO3IqXrrlIupIB1KPFr1alyUo5vswfiV1F7Gbcuh
ruyNNBTydczuoBeCTeUokxQp1RxIB6lxRt1LHOMPIojMEzfD84knjfXpKcUouiMx8AAMGlDXMpYS
RNlNNBdWeKwA2hDizcWse+/kaFysHJXrHLCRIKYWkaBDZxMKIueJm+tT1Kw4EM20T47lS/S7rIl5
qL/q55PbL7OV6XfPAUV652jOzXYiLYbyHxrTwWIPp47xpMQJB1or+rzt7d4dASKLZPJSApjQPufc
kpu9hCTauU3J09F2bDB7mWtlbsRDKG4VcnJOS2EX26Yn+rwuFtYlx4DKlRjGR50sA4DNgoAFrU5O
6qdAYeR4nzf1uL9EWLSrDuRiSG5cn5MVG7koqLG47Za440gYmKR1PsKDvQII9ebz5xO6v57/CWO9
o8hS4qScsW2pHzmWLW94zAU3ZvK8YX8LYN6eLEhOyiSez2V0gci6kR0e0MZNxZ7ZMfaxqUVrbscx
ErfGY1eSvLYpIcjDaYPt+xXsQROPlY1OfIjW0W78sI4BGpxA5OgZQPf9eTvZN539EuZR6LRQrvMx
EbctAL2pWGsVO9ycDt2zKyPF7Cljj8dMM9uc6nrnjMi5ap7pqB9ExmATbz33b9Xfp8fcqjIM8n5I
sJ7JDtcJAMqNo+wLyOD+vG23Rp5ZEXOthKxVi6bACWLu2ZmdCGl8eVm8DQueOp4HL3/aO8YioV97
rLQBkoKjdUbVT32JhMf0uVpbO3mp2LUn/wpEhGy8sSfeTWBis7BqoziWIVkGKWG1VjDHwt1Hnv4x
tmMGPk+dn3Bes2d5+clX3oNDahfAc6NdaY2t76yD2tpW74Tc9d30LJyVn4bvSHdTj4VJE9UFMM60
KKNqCcLkVebIy9oxFiaANLnHSP3Hm2O8kMWYFVkOprYwUxHtTL07ualv+IFT+JGvuKXDA5i+fTlh
9C+E0Y+58CkLoBrMbYKFLR/8I0fzeQthLEajpm2thPjZA56T2M2h96NzctGtGDrcVo97zzH8DQPp
UmTMgcdwvRBLGXJBKGpxC1Ih1OcASbROD9U2sLn9KzxJjIlShQFOowJJ9JVsSeCgT3FVoLLLu1X3
TcfFmhgTJSW5ItZ0TaM7LFuC9qxtD4iJZlH+Gw/jQhBjo6pAlLNwqqiNOjmqTZ9LY9X9961jLVTR
T6WpYUGDMyxPy8RB+963DUrqB47q8c6IMUjWabAkQFZDG7yS1Eh0WTsk3WzV53Xw3X1FLnaOsUp9
pmdFkGJFPV7FDIEnfEC7O4qcBd01fn+LYWfAgkrowXuJ9Zwc+vjKS4RCNs/y3LHiEuIgU8f4taEj
fXp9hSpzANe6dVbsyE4gZNrkv/75wVzJYA5mTlQt7M2zSrckcZCRIJQjl/da3NmvKzHMsVRWqoG5
o6HH0mKCU8TjN/pcS0BvOmOpL6WwHVKhmE3xHLfitqZt83aH2oWEykXhx/YkIw9A+6Q5+0fN2E8i
mcehTxtg6vRYmLLXj9SuCnbhZxnpHdFZffPswr13D2jYFqIblHiRrGf2UQq6MCkHg7576GzHgNsJ
t8h4i52M64/d5gIw4Hghiy3FjFaSGlV3lpXvhsEOHzAZ67SIHdEKtZEfg71kl5+gPViJ6+CBa2zv
HubfS2UzSXneNpYSnsVTs5457fav21x7w7axI8R5nLO84+vS8ppGB6vpDDdzF1Dxk7JkMLG5MVHh
NqECgASiguazzObFkDdtSfBgaLSKBnGE5gDRZN5HKarjNNYTCW+JbGcOuP3e5YqMvyl/VGWbKCCi
3/hdFDmLvCk0sXKZ13I+aUKhjJBL20csC+17MTK/82bc4VHbyC+URnQx9qBAC/bdG21zaznFoNsc
D1067d+mvfhwDRglHiQZXCoTyAv6lbavIid6ih/iB2riDLcFDvBUkhhlgYdiR8sdPCtxV68vxLO2
W2izMOrSVNpGGLHpnG2zUVfdJvY9T9otTnb0JtnS94xz507z3lNp1NZQwEfJScH/rw26pI2lLE4t
zvwIdim/3UZ4cAOf3mGZyKjW8FT6pu52Pu0LicxWi/owhUrcgScisnUY39E2HscF9ScKvwVNAKI6
ZEskoqxPIJikUWTgA9pRJ8FH8IHEV+3xg5ObVgrmo1jI/USIo06YsQ2Wr+3NI7Jfx341ezL6SCIn
E4Gb0H5MzrCoUN4aEE3XXHj8m5wx+wmM2R6DOOlLFZ9wcjIngptQboODvJxtQJ1sBVwI4Yn3mt/M
F7IyGdcesVKrC1MPtXcB0JP6yjnKbZ3J0TAG9cgblrjnrVLSpv+vbayFMRpFGxWzkbZ/lHUEp5iO
JVU2iqk+x27eiSuuBDEmpZvBrpiJWJiC61TuWltA0Q4E5hnBpBDXK7qXtLoSx3jhTZ9bwUzXNaJU
fsLZJaglD1hefghgL9CCuPyPC2TccQQ5Brja6MnhstAYEA3stvFQ+JMD8meeC8tVFMbvs4xToAoB
lBOwF06+s7y/Tm/EeI2w4iHK3NRxWbVkjNKpUyahN2AiejxEwzIxieXNTucIJHQB0ecHMALCUYN/
W9kGlCd0MiSauHtMLRHrSF1qK2OpzFCOw0bHqfar7pyUCVAoG/bUWKmOsJXs9kDtgOUI3EzaTc2O
2QLWb9QxlWDl9Gaax2BV72AKXYXou/BXhymgCru+R45tj6qLb9mY0x1W2YuOWrfdufVAjFXvZGhL
Ce3qXybgLrWd7ZzI69G0tAHKULovLWClAuew0I6UA5Gj5Pe8HzpUKAEdCZxdbINbBfqIBCN40lbH
1K5xthjDakBTQeJzs6g8WYyGN0I/6m08UCdkcKTHk0dnnwaH2v/CDw8dMTAPQp/FBBfa4KaPqErf
6trfS2VU3pjLPo5DiO9XFloukLXFo5f8U4D8v7TqbymMRie6EsRFgQ0dbbjNdrGPj9QsAuVg/6/C
kIvDY59U2HrpVACRAtkWmtQcngJnoK8njk8m6r+LtMANBSxdYM4Bz5h5PzMlQ3Znkv66rQnGCGYM
h4QuDm854D6YHg+t+67XBpcRcHnA1oJM5szy0QCc6yhI6CCavk+O/KJ0yydaSK83wuTGFfGrbelF
2xJRnrDQeD7rPY3FW4oeHVQIkXFkEo79FFhWXkXy1sLNMKGhFGAhxmMDL52T/Ln7cF/KYja37k0x
63TAZk4LhMtbyz6hewGdvPwghN4z9iJcSmJcEjnOT62aYFWA6/Hat+HJQH9CAF7L7rt5K3a1By4S
rHDiZE/uul+XcpngB3YmqfsBK2yc4FjuBvik2hqMxN8GoAKUL5F0aBX4F/YNgGN0GlcHVihr5IMg
kNJG62W8c+jM2JerEJ0hymI+EXHNC17vGZhLWcwJSnrZxfXcQVt8WomMv9rlsODVB++9mJdCmMMb
NIxHpTUWRO88NZ1w6xcaHLyfN44nhjkrrWnHICzP+5Yi8T2sRkcmgau7P4u5m9q4XA7jRTZTJRt5
Mcioqg779qisQ7dEmmhYqL9iDmImb0mMB9nJo2zM2UhFwf8HtyHo5U7Qdt4JcdfEOI4x3jhTQ+cG
3lTq74cuNcsnEP9I2/rfZPIu9495U9NcqEspxKIa5+SMu9iNkNuPfDhv/1EhGEtcFnOLsSYsCsBo
G5oQonYfi+KZQXoKN8bp4sIy72cJWArgfGBB/Yq+aamvvk07GqR2KFL3CJvmcmF9crTwTqIa7S//
sxIs0KkyBFLXRhBK650iEjO5Pa8mp8Fgz8+S7vnd6DsFORgwCQAEZzLnZeRzH2XqJKNGN+5SH50E
G8X56FCCR4diQN6ecdHc+vExdI5H3tbesU9XspkjbAVwYYraLG/Xr9VBdtM18BzQYIrWS/ROATco
cXMvW/D2lloK5kCvpDIH2hm1UsknrBjzO7acIs4IcI7tJj+cdjqcTOXp5y2+l2O7FMhmetrOHGQN
839bg2wlJ1xX3n55cKtde3j2Pzl7esemXMliTH4ym+BUTbC43lWRyYqRIk0I5sM5l++eH3Qlh7H6
1ukUd2qDNb3WpPot2gJq8vNy+UX78n//lr3SOUOPBGj/5ezmHRcIrANABsMYDNr8WDzYGB0xEma/
6H08IUJDI+O2Wnc7Wr/mth2od1TlUhZjobU2VQqporLsc34UwwAJuog6sM0NC1QrHUvgR0DUGrP6
CWAJjN9iLBbw68xL1+d9mkuJKm/VxYDwF3U3ZKSWDyniPNlDgs4R8e5xNvXeTbyUSTfiot6rpWqh
wgzIW2kfHPOHHn2soqs4TwM5Tx2/ZADX7naKO/ocwff09VIwY34CUIhiFFeS0accrNL1e+qGrril
9m4goIBzRifyT7toROsAV5N4i2bMzyD3IgjRFPk87JDuMEgDShFhB5wtMIqeKKWg7ikgxsP14ZkE
nmjGBqlSJRedQS3f+/Zdceig1GJxQKL5tHjEyD7PyN+7Mxe7fL7NF8cLiK9SrQrs8mTrC4Cz1WT/
J3OWGHWGsdVh6Rsan61H8vlfN/lcCLgQHXWKMUhgG8M4y4Sim0Dm5f5pcaBR9VvpaEgGHnlhKEen
zonfC5FqIxsn1MKohQACNkkwENgje8vzSG9GEBFZy0CRpI2qFD7VZGyt0QhxXRYa1Z+sJAkmrPfe
PiZfwCRoXF2iA57fnOtCzeqNbbgQyZhdpZOUJA6xmyi8oVZermqkDbpV86D7lc2tkNwzf5cLZCzR
SZq6PqqxwChChtPbPoXnqyG/ih/aSnB4o213H8pLeYy5tQYgP5bB/+mKagN32y1t7CbVzwzgrd89
EHd/3tG7FxGNtpYEljI0UTP2R0BAXXeCLm+L1xA05oNT/UKHY624Og9n8q5WXkhirE3al6Ol1JCk
SCTHyIyGCDeGMf/oP2MeENPdJ+RCFmNeRL1pGrkw5W2MsePNw1hhmOk/7RvroLZtOKt6jNVUvX2S
yZQS9dO0KA98xTMhnI1j5zm1OMw0IzJo9BLnpN2ChKuaiBLaky/zDun8uN5cMMBeYHAZ0+1A7L5+
CPV2LKzcTJRtW6MaqdckD+06JqJn4hcShfvxF08F7yXawctgiaKBqTSA3zDXTBPHrJLSSNmOk5v7
I+yxime3/aiBkSgjRrN+80Te3VLVAmMJhS3EoN31KtukbtQ+SZWtVTtmRkTVKTQSf05PyfOJx0Zw
L/oEsj7mIjBFBkxXFl2qjFsTcFmVsu2/w4fcH3xhp+xOL+lT6qkGxzu8u7D/yUL79/XCxqGftdEq
sJWYniyJ9KQrJHwKP0vnn8Kqno3/hSTG+AshoPeNEZJM09YAPvZx+q5qksnez/fsXo7qYvfQoH+9
olRtdDmlcgQibuM/8D913LEcFcn0MPnNc/tuLEcAyj//LJe3kYxDGAFcqAoyiC0bEjRoz/cMVMEP
yUOzEg7/TRRz5cTYwuBhAv0QHtOHFPmwoCDlE7CLS/e/CaJW88IvCASAgYZdeV6T+SL9CgQSx0Q4
SqEt8VJvd0relDKSNvlSjEkAJV0LU9AA1AG9E3PC7rSY7NwlqNQ5iRcuQldyBLd1TAfFSdIscrj0
mPdc6B6ALr1n6dPkYBjdMWpAaoSBAQk0JlyBuHP9LaoxhHrWGtlOXGgf/WIGPkHingpf2c6updk9
SLAqd+LdxTv+EWwZnUuifJOwqMx+G21ajWakV7v4bfaKw7tgjwcV45GuiRXLa/jV2bPh8E75Tkbj
Wizz0HansFMBrVztBF+0FcwMpc/yMl6c1pabZnaXwGOakfuKMD1OR1IBKI32FtMtf6ktxxrdaTG5
/hTGzs5TFU5ihR1IljO4GMDNhrcfPQ+DLb5a23qT+N9+YQsHE6zSP+v6new9ZimApobZF1TSbrpb
ZkXM0ekW1zuAtaOGCRg/jJuGe5lTXrqn55dy2ORGqCvgOUsgZ/Cyp+5pRj5AIslecGtnAPiP4ELh
txH69QNgc7xNJHyMXNPPvWLRv4eP1pI3unX27q9fcKB1Qd0xzGxivJoF07LACC01dQdO2yWYGgBH
nfqiq7ra+kQAr6L7s5s9VPbziD7t54wLz3DHXl+LZxxKVRvzpm8gXl4VT8JrjF57AWVSZ4E20w0a
wxNS/ubkfO60IkCmTCfaDdrHpDAWVAu12uzSU72zfHmVfEw1CX7rTuO2QM8K1vp76OTvHPWiy7jZ
5QuRzN1G24wal+1U76Kl9qG8YrkvwGZ4L9bxcoqJtUoeaPENXR68yPk2M0rB2Ci4PkACAZDArrVo
IzOFA7MDRhrm071Dhqh5xZufvWu7cHGoAoGIGYQB1yYzA1euoExgRkYFfoHOcU9w0RIUgWlko6Ac
3K+VT4ov+p3wJuTuGWuUhv4n+XyxL16pJi8msNRDsoZZ3QYxuvaQrdX9bL9ZTr82OPt5c46aAvAk
XBSQjaAYJTLqKsVqmqjj1OymFxW8wHZzqFW3tzhezK0UlCzRJYwWAg01L4PxJqpC1Nukr4CY7mFc
SSlIiNgONeGII+cmmoMpupTDKAfgSrRW7SDHnGD5RddMFkm+GGZi8kZU70jC0465W4pxdIsD1NZh
OKO9cNgVjkcz1glROa/2jQcGPMBLCcyj3eu1lUQaJMCT9WpAcMRL0zvy/JTbRkxYSBH8kVQBwKfL
eucDujDFKh8mXORCJspr+pA89S/A/Ty0dg4cn4yEh/hgoqw3g1tEJp/citudrURgAGYdcHkjDmIT
umNX6GLXNvNuAm/ACWg21SNt+Tmh5a5wp/VE4gMSKclifvzZhlFluDJhWPmlXEZZ4jzuC1Go592r
c+Ak3G5jHuZnM+ZRlRPMSTf42RZRF+/DukNGUbOPKfAdf17EDYQIgOevVsFc4KkxBFBnQdJkv+eL
BB2E5lJdFv68aF9b5631J6Ag6Ts8t0AYQZ3bLf2fv+D29cFszZmcDeMBFBWPMZWCWtSjnifa7jQs
jNW42QHOkDy/7R4/nZ8lGXTXrk8MqAEanYzWEJwj93ZtlI1K0Y10VNRd95SeiIu+6AfL3jyExPtj
Ee9jEROkkZf4q7ETHNt1N6tf7hd527w9P/ZrAJV8RmTlP7qLzW/fP/r+69P38RHQGM7aCXeva4zq
rI8T73xutfv6mxktCwOxqrqToe7WryWAshAJYChgdkoiLzLAItYEdS/3REx0sx9CInerdgM1MRyN
m+8+sx6x2weaRwwgSxJQE9ncxmSFBQAjMn3nLZeCvQRi4pfuqOTDcA37K3C+DjEgIQCcBpgC8ugb
y+z1BRBxZHr45EWXZyfsp09htLbVw2gqDHxKTqZVTl5fLfK+f8c8Dmk2r+/e09J0vnIbkBRoBT58
jK8F0BQqAjuL7lHvjULPpN5xXbr9+qXnEn2cRwqYr8O1ojQfqgKTxGYR+iqIeikX9d3JywmqdgZ5
SRYvaBB26dQQ0oP2PiRfhrt4OBx+H0zngUxeQTZon3bsEZl0/5uPdHMO0m4+Cmi4lBcZMEYGs2Wd
IjZ9DBihXbuaVujB6zFF0uH7NCD89gAKaF7XgE5ZvSqAK4KqPX2VKMrh48GcQxADlPbD1xKog+lS
RwQW2ypy/4YdRGgFUwF7ky6TF/CZkV+D3XpEJKgYHrm26tYNAJ4BYCokShtIKVuv72+YmVpTx7mx
e6Xp6wbq/xIjLZ9hogxBMOpcGbob0RUDuCUTPeKvMlrCgS7h55r7syVRaUqN3UzQSgLoHwESHEpm
M5uxr1ohUYxdbw/eCb80WMcJgHa4lwga0Pn/UCxPDmhSceB7nPaJpMDfGlyKcJSRQ7j4Cl2yie1W
JhG6MVfHY29bHBozhdqzm68EjB2lWUcuks39RHNWZVNuGXABDJItUyC5SB6togBfJvQlhxYbBvKR
kU25rFCxp312I3x+zY4IvoezZ7fvJRB6FSBHAvse0RW7Z0DVAqFKga9psC8leUUOyjGgfjlRCA4M
SQ4L0ZZu46segk3ofn2Y5OODwifV2DhgUYsfVMMmIBwfU6cAzA+GKngl29vwD+yH4A8TQekIGj28
R9c6hrarKtDD0sTdBZgwgFEj++QLoAY6kYNJfhX4AjrOAey8HYJRhzdQc4MFhElTYNuIKjBZMG+K
Edpr+bowgK+4TcxdRRn7lslSBPxMCzDEENhxAkzak4XNi2RsXklm1HffQ/C56JsD6Fppw8XzW0Dy
5eYZtbjMBjw47iIycMCVev78+Tzle7eR4nMi1BBNEzgZ1186NmOB10nXdrT4aqKYDp4hvzooHtJT
5I+KMXsd9TMkUckThQweyFNrz4Yjdm7BGze+4y9RuB5QfIILHDkqFvBlVBKry8XS2GWvnei8zyFR
AoSuaOl8CF+yPz+v/LbRGnfepDiaSEkD15u1Q5SgLe+7wNhtXzXizDCi8gLgXAZ5/bN9T5z3Elr9
iv+GBObSpjdLxa+FntnDM+dTqMm7vuJYM8aQMJ6H8asb1CBdq7omLlprh2Gvh6fIlmCoPwxbR3ZQ
sCmGJtLlbkj+zAR/xSksmgdnWlN0tQL1Dzs1ORHUrYuF70FjIibuZEqcyKhv3ESalDSCtZtOrgb2
gnwRRfyGz5sgHgDKF1LYNlZ1ntR0riBlDuwAnILqIlTs9PnDAPhHf5gMzqLuOMmQZxpoK4dYGulc
q7pmJGImTXmwS4nwKMJORU/o3cW1fEJ83eFsDaCRwYwaq90Av/XnM74N5CzUPgDog0E7HLLF3LMA
Ky3TpglgETDhVWFPyTzZgYSJNq3nOOP0Z7HqBEJb/AYWHhB2GFmg5ytA5Z4EuywCK6/Dg56+TWjC
oMG0otsaWW1cIObny+ZYt7ooCbtkQ5O6J4xRC0TyWxTJbMxSL8xl7Aq5K49eYdc+z7jeJtcgHtuI
lAUlnkXi4voc8ziQw6aqrN3g1ID7bmGbYmK4lfv7uYJHKPq8R++2JI12dhRy8OIBZQsNR4yjgMJc
G/ZKFu3zbxVokcI+W5qr3E23pweARQaPITxV1GO4ZZ+bpx+5GJrUQ0KDhjpsyr6YprrLJsgtXcDY
+uMRLLvLqN0pC51H6GTdOENUliGDNAqKiviAWWMoaCaIS4Zov379A9Bud7+XCKARPz30qXkwjuhq
IA/uAwIr8vCQON4X+gBKeEmR8/TlHp7+AN73q0NnwAYv6mpn/965h9neRe7n9/HFWh7Xk+0bcFFX
cJB/+4/HT4QWR/vxaLsr5+ebdvOiMQthjFdWVkgK04WEO/UAYjkfGJq8/NyNF3SWYYEqGsC0AP1g
b0Bd6EMqNNFeXElO8cZJ5d6YX1weZGGg3JjqR6KM8V70EpSGUmBC3R7IgTbH/LxBZw7zK/tAfz6C
CFEFMS6q3FQVLpKLIzLImRRY0X7+wNNCnkzn6X0PvJQULWZACqR+7kC61a/Nb/dku5+mvSJvvnJa
/PwZtxVvNJyqsIZocEOGFfBV15+RzoYhdFaf7ceJ1BM8SBU0WDuAaSfoCWp/ydy5jRsQHICEyzAd
WDX6oMDkwbwAktQIQ2+G+R4dBKbTBWhKVuwObzsdZnv8/PzO9yMXiprVR+RDwBap0Bo7AIy1c6r3
Yreleer10Ai6LRCMA6AWgQyb5Pry582kCnd5pEg/KgA6A1ocyFLgSlCVuhTSh8OQzkkIJAvyTzup
MDWEdwt9EGeUdcTD1z97qtTUCCsj3FUbeXa3JzQ95wvt2cRtlzhv9I1tt1CyAeU1WOWQ3Ee9lLHt
QhN3uTGYKRJZlleuwByxrL8wnUzBh+E2g/5SilY1t0jJOmBULLoscZWRWIJaMtkrI5PLKdfSjLoG
RHQLZ//wUQGYHBUqTgB1k2o9iwKHjA7wdshkA6goUOde08tsVyxrOubuCBICJ4yPPhT7aC//Drfj
oXNn9GPEJEW2ozjZdc6xABLretGPgHOHcVzoJarBzEVoxSaeEj1HQyeanxVURfPXXCY5xis/MYMS
cpE4We8H8lCNO7P5AqgOjVbXKpSXWWTqdV3u4tz5ZbkDjViR6to9/3In5CZeehRhdd4i2dcTQuHk
IZYwqM9121FTCZGSA39lV2ReMYCewQJupFO2PngVckcCEiBvX1nDDRoSxHx0fYBGwlPKGO7WGgDG
V4sghAXtcnjskmMT283IqbbexElUDKJaBEoILRWgsVzvpoSpMCB9SNWu2aTpdw8gfVBLpx8taIMB
F/DMiU7OBuratiA8AkyADtfZBNcRIy7VsqAMIqPepQ3RDUwdlyT70GJSRGRZjiToSdw6M48r58Zs
YvATTxTqtzKwsRFJXy9SjjOQZuaQmk86Eh4AiBqxPMXheAvsS469lADUquIRpxDzLP5DPBgBZtOT
ZmdNL1rmxx8Brxx1TwJMCzi6cVaULuF6IbqQB+BqGJqduRhABL43hvd/avtpmgOkeeAAN8H1yQhA
Y1w1torU7OZuUVYLRfn988+/o9WoQoEsHeoGPWDRs1rDSJSyzvpdTGbA9Ma7rHzjnAIjAuwgSNag
7IN2O3B9w+u53qOT0p9iY27m7Sh7E7Cfou3Q/OG9Y+y9OUtBVkGyKOqwDF7taymZ2jen1pjnbSE7
yq/gSXVyZLplxyR2wmMFZtQXshB+IVWmI/+E28M+ZDFozfIom/RtErsjwvjdTp5+lZX7j46GSsHZ
awA4BrYpnkxm3wxVLfIe6datZAHE4WRsjZUZcRKQjP7+JQPOKAUKgaizG3fhWtTVoOWnTtW3ETog
LdE+aQMJZ47Ly/gv/ycENR20qSAVwvJdV5IuRGGu6Vsdlnn2uS8eq2AStEsE5RZeAsmgdY/ro1e0
UE8zwMBslegtyp6FyNbiyP75MJhHDkx4CEzBFoE359yWwDxygONMrRrDTLu48XRp1aLHKx5XSbEo
3FLkPG6sekmocOONgSxkrmiQf72etilFLcHrsOvf6hSNWyRYn1TCC7VvVsRIYXYtVvMcfeaQIh5F
ezj0z0MCsjLrq5Y4W8fqGLscqh4XOiad5E7NZwhSSqI60Uv29fPRsA1KqHWptPUUsTT2CyfFvMzW
KQrSSkwn5Awmt/pt1uSE/jPEryrpVZLqgAkBGP1vlAh/NQthlf0BFGa3iL0InF5fp6/qWK1orvrn
rzoDtF68rPSrALqEqjeMqqprLICrJuR9LMojis+v25h4WxSzyB9kzhF35+caEyBhJhpjI7ESussU
+OX4A4m893eKWyfRhLJ7ePi1eSpfwS8wuDR1HCG5LqOjsPQqMNAgI0JiDMkewWAhYDbq0SUPi81m
9X1co3Hl8/vnFZ2bjH5aEaMxjWWeDGDSzihWlEgZrNeDJwOjJMFMsOWha3vd+cnecoON7lh/2k23
0DQ73ndH2x/Rv4Myv68Qjmlhoz66y5jvlmFV8LzDn2CUK+hMMQ20UgQZcYnyOKo5FlqxYlRwfj2j
iiiSnfrA2YYbc8OIpPp+oc95rA7zaEGkqvzWbYo5SWFocvsJ9ZKa/IlxdACXelUW+XJnf5s7ZRmh
CVF3ezrY5UkZwPCJDIxl7/fYcZSO9f3RLYXwF8RI6GdC/RBo39ffVs8AHOrnFHcNo1UvwXezPyHc
diJ5UZvgFf55J242AsIUaDbCe1oHEem/X2yEPoYJGtDjYGfITmo5SBHm0drkdbLfXRO6AfCsIzOJ
Uh5zxA3cijEzIGZGXfY4+x0IDHLgJ6FYltnh489rYnsd6A7C0tPGHITcBrparxfVJZmaYl5W2AXP
zUF6UiXPRP/sF+oV0+St9AdtcCV0qmicvWTTkPBuKdEeEOFAoADCQXYzRXMcjbaSy732aFDEpsrp
aMbt9K3YJ9zyZQkKB0/iRaw0X3Z1pSEV6U9EcAbGRhV28kISIk0HxG21l8Ey+pJ0tmSQprYL0Cry
dPPmvaGmEDBsgKGDU34DuJ/BA0yCzKj26Xe1rA4peFCdGjhHTxEXoZ0aImZVcMnhnuHxBMAeG0Ol
ZTh0YYpVtaCuAYdTbVeoDm5ion8GT8VESnOZoBrAawa+s5mocKGsgjMEBD67mRiwFDOk36q9hgbw
p0xdKkATTP0E6Bq997Oa3ryp6PNGLgPRIPwexInMnQiFEqSJktGClzExn7NxU/FyxjdOCGZsYVMB
cQ9Dgqowa0lOwWmOEqnb19/hsVV3RuQ9D8Cb/HkdNyaESoFjhT2jbyUbP41le7KEXO326kJxjId+
kzz/LOBW664FMAlj+HIWMEAgQEb1WkfxTQc7DyhDOefBxtG4vkhGIBRAiy54dUGMyJiNSdRHNZT7
fbRELm05fIir5ilcdKsUECfB67D4eVm3RpGRxzxCYh4IgMSW+j2ohJfhSn5Sl5WruNqyGzlHdHdp
aBwFdwTyWujtYJbWz0Y2Rq3a7ytPQb3Q6UxSAV239Hr0x2ZOjAkHNHv8bv2fl3jmrb2+xWgn1WGT
LDwzIPVi5OZ9PcWpgC1V/PhPiyH0z/cI1SAXPM0qprZg/teDn8FIYjbmVQ5J61df5TtSajpeY9Cy
mgRc9slXzDNk9zfEQEAAeuxzq8v1WUvzbBmlgg1JMFILdAFyitDq8iGfvH5AfjtdyhyX484tAUnK
3wLpv188tLHSS0WsQ+C0ypboerBHhfP83EpAFhi5NBBUmxZter2WIKWFFhnaPO+zboU0Q15tJVBr
Bs7PR3oTpINRls6iIUQzDCSedXYh5ZD3ldGI+wKwm7aFCZkeXLqyU6y6bfGHhzh3jl6vNQjFLhF5
WIBeIFF/7ja82DfL7GQDVKXCXj4iPy+8ah1ZBp0dPhUrILtuBe/n5bFFaMrwpgIiHpYfhDZwvphd
bLsuytpWig8jepMH33IzAOZIjoJSfwbYKgEuvmB7I3Tzt/yRH3rJ1gp75L0Nt/EQOrCQlKAzEv+P
tOvajVxXtl8kQDm8KnayOzqMXwTbYyvnVvz6u+gLnGtRfZoYXBh7sJ+6RLJYrLBqlYKgnadi1XGM
Bi0viuLQQWzyVJ+Vj+SI4UFo1iCjaQtPtbJd4fLbDNSr4w69K07qTQf+JJ5G7+oqa1ZyZvFaEdgv
XhIMM/1JNpH3+vc5NBXwq8UE5AkIaXAQb+w7Sdt5vIMkVAZVGBLvmOhIGYtqylA1Bn/+YZTdeB89
iX/US/TQbfxd/o25ihtA5YCCw2SwdRpsYma5i7yGvzUNhUJ0EYAgj0R9GHpDiUeGQuOULJYO6ka1
cvAoHmpQ2kZuxTCKC5UmgghpDIaMoz8RuJ75VkpGD+Y8KZcOEmKNzKlQoozdT2njbzGf83xfn8lH
zxZFdBjZO+Q1MSkApa65LL2KuZ4z9PC4dxjLYP2yOP9lnjMwfhNF0COgBRYrJKS1Ddks1AFhy8BI
CpwLXQi8hroRxkZWHEs7aADFFVWzqC0+QTjNrwGZLs2iNUN0PJotY8NuScZzhVwdhsCTUt18WZ0+
lenEZeVxcAFuZzHDLXQM68I05J/OEbgaNDGdkAZNkQxieRRek20KyJIObrgYy7h/6rTjB0/sJ+mI
TApUDP/NFwHkVF8KUlYdVXU71ZtB8GTDizVLYrUNL3cL14XgXBGwkoiHEhTKbVsqQlsf61fJlg/t
5f46ljqGnyc8MigMk1FNlBWs2kAXxnbAz9uyydijW59OOrEUpB1BEkjzQoS+qhdD0DbHKDUnVEu6
NDTDiXHgCyF4jBHIizJJ/KP2S7muRqU3Sdj55RED6JO/9XSBX/OPW4R8PJpb4FqgDAPjTNnlIueU
7hqp1XEQbbTKVpV9//fJF84MCH6fvPLoPkIgtpiUJfm9MaZTUB+5l+wpeTNQCsxshemgLmw/xKCh
Ckg/gj0GeoPS2IkvRC5X66OI0TopZ2PqouyO6LXtgC4vAKqrTQzN86Szzh5Sv9AyUtIAjQ+Zkwxy
rR8//dfTVgYNtDAKm6Mi2MVb9VQ8jU/x3gcOVAO+YnwVkZfr1ve3lXbWcFgIMEkyBEGTipbf+Xrl
KBVlP22G4/AZod6K/FNrC6y2oRtCkFFTYc1IfylimrkQBS32BcZeKseh9fJ22zWYON3rx/srWao4
ik6/hFAKiIRuFiU1hKiZJw6rKDx1CaPJ6sY6kJ4C6QKxaiTEpNZxjfQmDCr1WIu7Udtp2bYH8ZnE
OJKlpoPICSchEOg+WvvIQn+pQT4mAZi+CyxEdhX/XUJKkG9XfbuJrwwnc2GecU1hoWEOkK4xwO0+
l2Q0gqQlaqYeBTN5QFYK4Q6L9map05gBgtgLfgbobxYzlOUoH9Uy8tVjnzhe2jv3z3x5IPNfp95+
xVc4QU3x6wFJqXmJlU5e+vTvMlALglOI+BHpYcp0RuMQaEJVacc6dJTOGoF6Fh6ilqFaS+3Fr2uI
9eH1E+Apdeij6hdJMw5QLdUL4eudmffjxmHDrcRLowK8B8gB2ctfalU2bSe318w4PgRX1+dXXW3p
nJ2m9j9vF9AiJFhA3QmOE3XX06Hs/Omqa8e+cAJ+22aW0Tkp5/3/pFDe0STwfQzcjHYUQA8/nUqQ
R/pWWTDux/IxQKsakJyAhhBEA/00N1mtZH1/NY51a4mpWa8hym+cCfmDN2aJ9pYwQMwJIR3cfgQA
8/NJ60I1uk4wjl1kRpoVVs5jvAF2qj8HrHrSInZG4xaZO/sfWeRbfunCmOh1MNa8cRTAz7uZPoSr
aZyiNQZYOFzi6KxJvjeUG7kxhOtIRyPRaFCnVcpXsBnxtX+swS2ADDiqVtrlvkLc0G6UxXBzAJ0A
hoIGDvlxGBRdwfnHfnCMxvFhbZrgPWAVEG6sBF4BgvIfXwonNd84P9cBsy01/3idQCqUmCEXMEmm
lksBrg34CRXtz1jRAlQPdmPUXXL/qOWmgnqLrXiGNwz/fE81RPXwpWB2EP/9JKZ+qYCSa2qAAIE7
9iABqF/81tMbS2EFs8u3DFKQyQTYkGA2aAh2y11roQ6S4BS0pyj1PK1/igt7PBcqw8Fd1DwwHxZt
YkA3AtBEuCYpA6pmYQAH6hqcniP0DYHJwVR7Ozu220gzwwRJe9woq/atnZVVDNk3DowE0DJhdYMP
8nPbfm1lJaZ66HddcEICz0cNs/Gu4CdsvWFkWL2l9mGNaEJDag17iv+Za9/EiYLOqVJwSut9WTp6
64X9n/v3iH5RgdrkkYckZOUIezEoei7CN8acS8Y8OF25DS7RwDtD4SUKYyHkmvx25oE/QrqTPEeo
9SHGpd6iOvIxjCzyk1NxzE8sTg96l/DjpHSiIVoQdIKJny8hEiehM8D1fqpfq3YvPMisr1/uESwN
DCg6mOGdIYs9F3AV5EzEPhUn3Yut9jlFlxPDG6DBnyj5/LQsIGgjWC0kZ+YimtZAdK6M15MClGnh
DSiGS2SE44Z3yjWIiESzbz11ey4+wDynrG2NgeVZ5IbIB6gEXE7SNkswml93sV8mUnsaLcGV33Xk
+QqMXiyfgYN+zJlVNtpOwEoAk0wmWGFgFflnvt5EyGQhHNvoLKHJ7lvbd/YH1vwdWf2fAuRDmC1l
pg4GecTmcPBZCMLFc/gjHVVuwNxxueDkzaWL0pB3Ywjp3euAYjpYYg0nKszuuzTLJ+bWkrObKT9Z
6y9plKXiojQXO/4anTHZCKO6ObRvYdyoJbQ2Gpp05/59poHSMLxEGnx8FPFU4H8oTZJ8I2uDvovO
jVmuk21wRJS3aWNgQHi7fuhX3OVqKyUjGbCofEMqIQhB9xSeFoR91BoTKRSDMQ/jc/Hdl1aI/s/c
1v98iX8FdKuZomGqq4YFql3q7I9QYOgRJuNqKpR5FPIJLQQYP32eJCv7Lh4ztCX23rRWrTJZZ52l
M7KDtMf2s0gNhgyQfQSEtHuYwQduDB7yVGtaxSFAI6qZ5Ob48vf+GS6tAVnYL0HUwiofsFRRgKDo
efwuz9pW/8re28DsnXQvZKSlV9r82YnoEB2s/ESgvfc/4PbO/voAKrZueHmIx2uK40QX7GkcTFDm
ubyLKVeXq6etbYY4oh3UDZmtl7qPeY/qUTdAHCibZetN/DrIe1Qk0Zvr7YyDHX+xCKpvnyRALgBC
4mGlvcdGrvUavZXxmc+2IrLuQ7YGl/FTcOBZGdH/spX/EUXndQvZCPWyhyjDeBI1J9l1aDCWkMvS
X+JN+MXYSXIwi52Er4DeTLBgYFr63LL1qZwmuTjEZ/mpeEvPybF6yLzB6S/yS3hMzhwr03PLlAIL
iHQCksp4Iem3MYhUjETgsbwmdyYUWLl3zSoxFG146B5YbBn/RZgKbgBkr2C9KbUMpKTJer3DXqY7
+EPBg3DSLGU0VWC3ZDs6j6zS/I1nCl4FvHP0naAwx1PbOfmD3PWiGp9HzwjtDB2+x3PKQu2TH6HP
TAJ+R0W6BCyzChUITn0COGc/Rmc/eW7D7+zyyKnmhr+awfiXA5nUx5GhJAt/BuaFcA/KiNphaEQq
GowFTis5wYjOqMd/cudisNF7dMiQil5VdvJXwrDlzlpNB4bYG+/gb7F06jEZyomfKohtrRQ0FPvg
TTrx7vTGv3CsNrxb7xGann4y31AUhInze2CMWRpVopRAVuV8TCAL/8IIJfMzsEDrZyUsA0bcFeoI
kcJDuAMvmpgTyr/t1b5sRi7KzkBUCGZud5xlfknv01N7zkKTsY+3hBG86g+8F5k26hbEbaYhvIaw
et2dM6+tzO453VjZPt5UjBePGF56XXjokOVHdhrZfkqUWuZqD7hids7d6FiweIjpfmHiq5B39D8/
T9l9LYjGMfer7ByNllbYce3FySVOzXGbf1UfBYaYfU0xzot/GVf5k/7Yg9s+YGznrccWbhKaZX56
yxYUV0PlV7WuD9kZxPYn2QE90vRReREQmNqxc54M72rxHwZc/mLVbFvGBi/q7WQLCAwSASzyM0B4
zRVVaSSQMfNTdi5R7u/RYBYlZuoC02T5I9otWzs5cBvJ+bO+7pXdcPHyU/cIxvuV8o2w2pRP0cd9
7aK5d37O5PcHUdYoRM2q0Qt8kGKKm+a9dD/IgIH4L8YVA5qEQfYKhkD2lv9VrY7FFvgVs95yp88G
Y1EDz3jSUTiJ1tdV8JCafyTn6qGdqpzQQd9eYuYQwh9nltbP3x9LXfNrUV0DscPHpnDjUzM7RqqV
nq8WZ4svjnBSnHblP/Iv7fpqre7v09KDIFN/0V2BpCN8CIM6t1JK8q6qy+tZf4Lgbv2JEK1+zphT
4G74D+iuAg+FShrHkCumBPVBLaeVAEEAdj9N6KpOdkjemNMGjQr2wLDRy/duLow6/OiaFwDb59fz
aI1gVns33q4jmMme7+/d0t2bS6FOLTNqLNOHlMENL+EzCw67NFqgxIGaovhAGl+pCOhfP3X+W3Sc
ymci+GLk8awepQ+QI73c//kbHs3894lv8CuVpIph4HMRfl8MreQt2YbntdGYCTgDnjKwMbHK5rfk
ofiHNAOKWSrJ2s/lVXUVB1pQCGfhnGJoYoyBFpNmxs/Vpd/LH0x3dHnS6A5Dwgf5dESHiNHm4rRi
QMyUt8JZ1S3xaS1DEgFD70TMTkvhH1r8ibGhZMPmFmEmkXaARS4c476+Cmf+2LznduWd/L/16jN+
rBLLZwlbvsSkkEoqRcgPIR1Ilv/r9MQgjK+ED+OcPcd/q8YcLspj/5od+B1yJqyk+g1LQKShWRyN
jwYUm5IWVInMaREnnMs/w9VECr8zJ2vTefkRpPq92f25v5U/buBsK0kOAYgOhLuEP5bOPqKxU2qS
ym8u5Vr7yL4ip0OTSeZMmK923fKH2pEgvFnV7tXtV+2udrJzv73a055/HFexc/9rlr4C9TWUK8IV
csLpkdFcRMwbrJwG7aYBWG9iADQIX/Pn1wimje/AZtj5BWBTAyIX6UV0CaNPaMk9xMUDsI+VqJ9t
buWuPyLw8WHzLUvdMiTRvEOoys8lUZclFZWrItSQNHrlrl7n9mB+5QC6TyBela0rGn5cAS0+V/BD
h6vOiTzdVkESLjiRHW4yQPICdzqwImWaFnDxVZTWFYrUklSIDk96xIjQ+K++ydc5ppkQJmdpK4D8
NgVQ4ssEowZoy3v88ZiMw3miq3kY/WCmXoKGo5SRg1+8v9RmUR73lEo8cjHYrN4CeAKACULdRfqY
GGq3eBEpOdTzKzSFURTxj5zimXADEfceDCefL++EeKvZ+QBR/b0vdOnWEKGAvCCk+GmspjTB4Lk+
U3JFP08uGcsqrZTVtIosYRM/jmhNrcGItwcRnr3Bvnr3Zd/YV1hszHtDIhr+KD37oZc6NazjkoNL
bhaVNfBmgPxdaSLthN54nlVfExf2GgMmMNQCtVZ4UYQKYG5C9SQpyjgJ4ssV1HXtw4e8Ga1vjM3a
Z2jDClDhR+8ab1895BTQtMZCKyyg8EASo4OFcAAA5ovKL/m8XxZcl6/8dZDS+KI+YaIHWMjLVeNa
LeOZF8klmZlSSgxlvHqhiusYmcpLZvqeAv6wEfxpoYXAVFzX8JtlM3xswQgXge1QMgldUQCKz/sn
Ky7CfuojqK1OgdrQmggfUb4GKw58FpikjQCjsJC3QXPlAF4edKJhGrpZeroJ9U4tZY9B99b97/jx
MejNABMBMlSYqkMw3fM9r9o2Knq/iS/Ne+IgpeIaYLrzwbEvggtPczMHX+WWIHccMFDx43QFWS2G
BFuRV+wUq8YcTIxW/KOa7Rrcdx7v4T2wvhHVYwgsInvMeRvIXHAmDvmneWvx2To61UhZExeT+uww
jrs6EeX40rkSyOvXaLEkxEXHCY2MIqgPRovHUPByXXkY43A8tW7vAjy65l0J9C7mewag+jCY58jm
DkzireXRAtfFAyyHxjOgyOl0xyAOhVrzSXIZXGMv/amc7Ls8xLaIzlDNu65qB6whICdlRAuLGixq
/L/EAio5P8ke2PmgGCH2ums9+VgcMfLSNZxp0yJZXG40G2e7Fz/u68+itwNS4Uvy8O9JRU6lqzd8
hMRIGfDpZdo1x1dCkgt7HDmxOyEYPXmH3e7F+zp8ffmv/T7Zc6XZsdxoYvTnqkBcPvQjoGQG8gM6
fZxlRoyybZVf/Lfc5d4FJ2He1qW/g1UCrYU8DzwPbDMVJI2lUPldPeSXcSM/t29grXoLyQTiFXca
/16d/uy/QKUeEgxCKW3mWHBikBYrBHUAwdeKaEWm4p66l65ZFUr5pcTET9mZtoH3IqAol8McwHFn
uT5EUe6Jo8ywMCZdmqCbEK5mtsqOg2BlFr82HuutukYbwkqyqyflsXGvDtIxXnTOn4yL74DQ7UXD
xMVH7k/6xDKXNxw/HMCvLaBsNm9EMVca5JtsFGHBXFp5oatg2phoF64Pyuz7an1Dp/ACkaY5KBRp
SZ7fpUHJjEFWi/iyB6DZOYlmw5jJtWh3xr35JWFxW5WhyERxhAT5Lais/jn5wlDObfrR28GDKa3G
2JHXEdornwClYA22vmGgsC7ANZDmIsEgZSnkPJdaCcHnJcvMHk/fqj4yEcmLK4M5BcDtQQqyeaTJ
gXrg8tbXrkEWFJd8139znxD2XD2L79kmPKOwbCubxDenb3AbHfoLz1DhRXT2v8KBtSNYLhHJofn5
dXVfF/oYQ/gFHPUvoRWe1V3qcIfci0KTdUFpt5RIAzUrZv0hYQdkBfUYxZ0xVa3MF1BOXXWrpySz
hgl5056Rn1w4SLQgallVf82yspqKiwSoixVsi6d0K2zKR33FMgJMUeSG/PLF1IkvdRF47Au39R/K
dbrHbJhdeELa8F8rLj+LQnkMvDIw3wCOzCWBU0RKfEEoLv1GdkKkmT/KF+MpJgOHDkrMZMtYZF0g
DwkCJJjhWKMkLVObWCPIKolBvUh7JAv7U3PU98kl3Erf0Z51025oxkwWtYvXiWuDkEurS7KNNlfT
x2zt9oXF6k8bK3pBlLEKVX0AoQKEhOv0IK34PfDRjAt1cx1IqaAPA34rSMnmZxT5XSImZVVdps/+
XXoMP6TaFF/89/tWd5H9x0pQgkCaA/QfJJ9LGSYR3G5oAi6qS/qKcvP25LnusDXxzj365ot1XJHx
yPdF3ti7H/AA2rrAo4vmg/nCMnRhtQHfVJfsFIDff38FgpmFOVlE7ci4AfpBmq/AZwSCQUoIpwiF
GhZqcyG8xR8g2Bg+gq+8sVTMfpCxOh7cH6W30noMHajto2huQrM1FZvEJmRy8Zmwxt9f9yLU+/km
HXBQ0hO+zD1q0ziFus5dEQTpIPDLTja6UXNX2GLCgIdMVrpSt8gWgCXfWDPMmEhM/28Hg5ZN+TNt
1aGNxYBsMNK+gDwlxmineq1uun3jwj13i/V74Wb2M2/rbuqwOH4X8R8tnjI4aVdKQhsE7WVywQnh
ocsfXivvlWs/NRHwuAoQX5rVA2BRnsTd8JhvWPmSG9YV7gxylaTDFEVKeuKc0sdqGLVdewlKKyp3
TeCo3JZbNS/5g7Fj6fgNi0c403SUttBKB4gXteBmTLSUS7MW75NiPsRn5WGFGfGr7/sq9UPFTR/r
bzGUj4buci3nYogZvXgnbpSz8ilsXRdz1NVDvfJ3nvJmeuCl7czT2nDid4dbH48Y1PR2bJGZOpeY
+vH9r2E2Oevf30RdvTprrvm1SduLmGyb7kEqrRWkBCCMNMj8hx5cNt8jZmjEGGBfe5Z4so8piy7z
JzqgNgZUGYiu0cUIj5KOzBqj6cJJbZvL69v+A7kizryuKzM/gFA+MhvE+yTmR7TEYbhIABYe8odu
px+KVw65tMfHjbPhzc17unqSHEwog8XAaLYQucYRIcD//vVkOt36eP9Mb11V0gANnwboWn7hSFVS
xdciSfQa+2fDLA8y5maeMfjxSbV7pBQlB4M0TG7N2wJ8Om7dbHOvWoUMF+HGu4DxHoi7AMsGnA3J
sLmVVstYNAAxbi9ownZrjDtHdv9nnAKmFKBjCvOpa2hQYGOGmc2ahLGIq6FCM+HU8yrKQT61Ydhe
5Ad5051LTMRygg04u9Ea7IivSPcPXuWOGstC02EYLZeKOXtQHgY6518vjVMjiRIS0gtkHpOdgly7
lOHd8M3CzTGfwbhopsgAwS5AG5R4+i02Mj/oCgniuW254x61R+M0vGiP2sPgtR/GIXxg0Zj9l1Mm
Q8fguANgTZ1yjeKxGgxxe/EHM3tOTuU5dKeVYRWf4LVXQxOYGO6PdDk3Dh8AsuU/suCaSy8HJ036
8GCQCY0PZSwMqWy1WOOvl2EHioGVkphonH1SWTt782B/iaEcUGGqc0CMBAxG+pY+udfkC4X6nXyu
9nnByO7diIPmK6K2dBrzcookiJrAWfU2YQ8fUtCUIV295XfDg9Gb1z/3LQY9jY+MPkFtBv+opIEO
eJL5XdX4SciqDHoDpp76j79W/2QbRdn0NsYIgy8BU/GylyA3VRZnzyJFQAmm+xzlhufIxMXrRcZT
Xu9Uz3g1ttWDMJrcd+ZGBybOiDybM7OOlClaHsASQOhD4NrNVyqPY1xlSn89Vr0dCkiMFDmmzKS+
A1Bhddb+Its2Mt6z5VMOPn8AbOE1gCfPWLI8+4IaxcE0oEvVFLRV11rh6CJRi6klqo3JYt1zx1BX
cl7zVZKpSmgTIARCaMKmVgmXXZfHJuSPwlkEE07vib01gebjW2gZqnNLEvxj5PFQUEUyj3IL5Syd
DGAexqP+kFo1KMKeT4ViAXjK5GVcXHSCyURvGdxyAuagp3inga77qSGM4EsEkggRpx6a4rZg+Lk3
DkvEdcBNR/MNHACZugpx3fLC9VpKx9HKJTtVvcwqUkvz6k1SO5Vvp6+Mu7dwrKETSMaCtAA1acLQ
OdfIUhkLFJMyjGY29YcalUn8CdvQVXsk8AYMk7IqGW4CQ+rCnlFSKffSr5SUk7giOalvGJr25R/k
dbJrd/7L9M8KQpaH2QeAS8jAuFLLIx0TV6RhMfYwRXEC47XF3qxBSL/LPSDTGKsixn6u93Nh1Kq6
UMnjKYawUt9n7/0jes2ayk4NzOZVNldAanNvNG2mr06c5LlYDCRCygrdqHDUUYqbH2HKVVrl53Fw
2n6Mp/hVUTeTpwxOsY4+ZUw0LSH0/kIXETBB64MPFQ3CwO4vODe1buw7gY/zk3YOGtMdMA62YfWz
3JCBW4B+fuBOCAaIeljbOk0iXTbyE3hjuWCn6rvsj/AuWaFm8pgsjGaE2lMe+nXjijvmFIilXwGK
etxB0FRDuoRlzrd0bCU+UoGiP1VOuSse07V8VI/ouwPblr6ejsZbeOoviue7Moq5xpo1NHNR6iMU
+b/lUxa0LoN8wAnIJ9HK16WbbDLvus1X4NhEdgO98l6wVt14FeyVtXiUDolbuOIKIwc9Vn136Q6Q
mTYGyM/BowGzR7cHV2pZDlVUKSfACb/LAsXz7CHYZbvgAFdyz6peL+0f2ugRyWMgGkwREOKULvOj
rjatyKmnV6QP32RQs4I/fl8+6JM5xcy2raXngYGWwKUgWiGmD4Ln59x0VVO3RWqcuhUIxV7yc/Ug
/vHdfqevkn3sNU64y7+Yg8MXbwmsEWJ4REggtCStgXOpfsnH2igN/qlVzAh8jxiAEHiP6tP9W7qw
RpQUyhoJqV9mPThBT5npvvyzAad+nNikX7levS04nh/x4+3jiBTV/tIfAGosTQDDvPvLWDppRBTo
TNH0ihcYXHRzUVUaiwPXS/4JXMW1yX0abn72//BrSTHjyPJfjAMT6U6u18yiotse3VdopSPcz5gg
MRfpj3wgt4oQnLlVsI06G8PlDWcARufcrviP+kF/LF6Qa2N5aotXEWKhD2CTQOMHIV+ai1X6SplC
OQzPmeymnNlYYAuTUDAH2N6p3Ibha9zQQtBmgVIKlxvjpOgUI0DTRtXnUXjOUfzVUNaRULLyMb/0
7V8PkPREgEUS4zZhSXG558uqC1+tgiZMzwGIizz1q0YC5yV84WBRdiBi/lL+DoxS2WJplERqIwfR
DzBkIUjPwmeO8vELBnI1uxykgSz6mcUrRQmiFEXuhyrgAywtIrN1lBOcalFa3d+/xT2mZFA2ahQ7
DPVJsJjuYDhIHdz/9eX1on6eemhBAA+uLwk/H16KRwDFbe0xUVftK3BKCrJOMYCKLONBvnh2vSiR
1OvW+ZIfNBNE9s5H/5SKaKhUjo5+xYjev0dfYhiQRYxASSNn+MtUGXw3aTVZIGgAdeSKD3HrAuw9
PRgHmTWK7pYs0H/h6UZLM+mjnMsSxNaohEbEWWHWKOCNIIX+HDHKdcVh/BCz/YJcnPk+4m2GcwTD
iMcSvUBzaVk2yVXVD/L5NXnH4qJT6KYv+bP62b0nL/fVZJn8R7MRYASEhQJgWXBrzGVJ5dQ2fKLI
521vYZxvsEKv5oQOyhB824P1p7m8vyMrirIDq0NteZfngqmICOw9eXINJRlA/UQFmjJ+D9Yh44ot
vZzZ6lDlnq+Ol3PMrJpECHkoz+X6w18nnrHh1iA/c1g9aT+GdXFs/9lKQAXnwtCOEEZCiK3s6hVf
WN1eO0kB0tzXTbRTMY+9e1R9+987/eAt/zpBYCvnYtNiMiY+xkYmz9JFBCI1coSj9sA9AO7p3NeW
xftJiaLMolFWqRBDac92dVx3zxwrOGD9PmUSNWFok6svyGfxiDlHsWiHhzGz28kKMC6wwSgp9HFs
1M9pdOSIZS9vXDpcb3C/ohpD5mdR+lhKXD8Eeaic6x1nalt/d3X8PfTEa7Ys+oilN0xSi/8ni0Zd
xOjcqlTFl8+8N+xi2/zE0LjaKXastpEFtAS6MRNEqWQTRpPMRZp81s71xZVAN77l/8iHfAtAGHhD
Jat+AngTAN1Dw+rfuvEAzWVTetlVgzTKmSGfwdcUbP3DwZw87k3xJrCfB6HJFHjDoMzWSilnFRpB
At4xGQ1SE4YIg6rVIyOD79+AZS6c2lFKRbMSc8eqgZOBb47X+aF6QK3Yt2tsqGR1T+GmfWFxJi99
kfk+Uq8BgHY1evGgmLpXmLvBYdzppY1UEIsDawGKG0EBUT51TpGRZsRV1s7lK/+tueg90RyuwWz0
FL4PEHQhyzVZLAi51x9qQkJIA3AkdVBXSQpraRRDIOh4lE+CteD8OzyGyEBMgXjTAEUQTZ+ScUNk
RJ2MNqa1vBl2A/BqzQ4ssg4LDrGsCVGSqO3zpWrUElkJL7XLrbgVZh9vqod6BaYbx18Jx2gNdPim
ZuakyM/OHhtKLLWJCR9HbT9BbL8JD9FKtvKDcPyDdpq17nJrhtIvAhhKGKX0edhOHAfgwiV5vASJ
KZ8nkDHGD9WKhV+5oYzzc6OUvRL5wMfsj/DCrXRPc4ON/1dxlI0ATGHI5Ha+qYi/lITyV/tMl8I0
x7Kix73wkgNpwFrPwm/82ThCHq8BrAl+7PnbnEtGqiS8FF5A7+2om2A1rCTP3yNkYZzQwvhBEAGE
Eugr3EZa35HjKdREraNL4QD3DMR8aivbbqvayXqyCKMsocfvgZl5ZgheqgaZSQisPlrkQSZEe8Zt
gdldfinGP+ofnBTksNJvzZO3LPzUEiihzCVRpyUPILBKO0i62h1A3mgJcF4kp9kWLINItHl+teaC
iNr8CizCvoj8iSwJzPjB41t3+HR1W3kY3fAU/EFakOX1sLaQnO0veeUYT1x5hbwRlopwjLZuayMp
Ifz7NcbCUOsAPS9pw6QJDaI0kyvMqIqBw2xJx6rwqO8FJ0SFijVPZwmsIYf1SxSl+EUECAiy2vGl
cupd6lZWar91GEqcrSJnWPWlOR7Evb6v1orFY7DweBo+/1YoY1v31ZP1HSoVAMQZoL3VFd/Rg2Vf
wM247vQj0p28NTq5i+q9F617t31N1ulz/Gh4ZLps4mprplItXNv5hqiUJxbqlQ7XAR+CGTA2SnSN
xZ2uL59/YrN+qDG3ynd8hwVGXaZBIRRQddgfjD0G4SR1ZZJMLDqlh2Z1rlqb0i60pi1mt+s2v692
1/eNFR/Lh+pFYNEOLQ3rXC51gzIQKwH8BrnBuwxEmSggm87qKF2a1rkM6tYMZRgRmB25NRxQMx+q
7Z8z95/p/5HJxagvEAuBfhzQZZqDvvSFsm5HdJfwnrzxPX6DAXGoFjRuhBJF6/le49UrYTMBKqe6
BRDo/YrFQ7sMF/ANaAkmHhrgefieuYHoJ10v1L7MLu138wiAnrUL1tWn8BQ/CIf792Xp3hIKpR+y
KJBTk3aauShUEtF0OmX5pQbtwWQLeLD0tYoprLlpbJAVXjEhEOTjKWsLOncZTKjIzIL0i3rxczCO
gU4vzy+NWSF0DRzDOjjvBAN5YD0hNww7RIExBlEeGWBNuTGK1lXl1S/yS2IdWKHx8pBA4w5qcqBi
CXoUBcj5ziV9Ug6TOCRAdtogHxwxOMR2zujSBz7m/iEtNJ9IQuocDAdwLNCZMJdU+XqXVtOUXBLT
1ka3s5BxrQnnxH0xS12AHNCLoNBPOOHArDWXw8t13meGkKJ5CSC1R8lu0GiB8bhO/Pgur1KQYLC8
mIUuUBIp7VO7tpu6QEzRdFjuHiJpk/UW2FCtanIJd4R/YpbBFm8vGYWEpxDFf7S9gal2vkah1P1R
iLIMyCrNlDcPQBetr854se/v5cIgUmKohaVaOGbXNsUNtrKnP+dvVr566RxRAiiL2xhlmAYlBPie
tr2au0fJiU3r3ysZlBjK6PJaN5VlQ9aBPskYqqebjyGyg4xne5k7oORQ7oMSTX5jZDiWqzu4WJLr
Bqa81s3A0jYx8H33T+fW3cVALIAbSX8tKrTUjepqXq8jiYgD1ct1LX41Nrh7MDyZxSC3cNPJun4J
otQtHKZ47Msou7xWJnq3gDXNXIaqLUMoIgMEvyhwIRiAVs9VGhAXBKRjARnuHtu23iW785HpS964
qjMp4lxKrFcVEASQAk5BwXSFFWCryHM+oUX2+3j/eG5tGhJZqDDBdAPRQinDIOjoBYiC/MKF5msx
ADUTB+ZqdV/IDaNKuPsw1YA0n4DKYb6eojakSpZavA2m/ybtc/DO8VfPahjt8Tcv6m85ZF9/OfsA
enMcl0PO6+SbxoMZXK6puTkzqZ5vbdpvOZRKF6k0SEYEOf5RBE+QukcQ6DBUjVit2dMNTfstg9Jm
uQox7UO95petT6aHpn8HVvPdzZv5WwRl17hGKzqjbbBd6Vr0eItzuDfJOjNKpreeutlKyG7+OhV+
ukpKJGAlMXoP3HqnmLm+1uqTnANd/cSK1m+9Br8XRSm0IIBdfGywqMxM3pPItFhYd7Lxdw6Gxj+m
ci6oNUjCLte1bMcbxrHftM6/vp9uQi1zmeDs8fPqxi9NxVHNx9pa/R3RIl+93L+WLAWga+darQZd
HaKld7RaSzOzDWdVdrYT0CHAdH5vOQO/10XdTWPgu67oanIucARcMTYTN3I5m6FtjKtJu6Fxrw5c
PUHZMGHv3BEQoBXZAeuQWDpAXc4iHcZ+TLBx1XfsyusvY7s2wBXhJOdxJW7FbWA/3z8q1rIoH6eP
OSUoRwi0o9NXttusWEtiXBuacavwU96XeAh4lQF/lz9BybC+vwSWBMoM9GXFtROPi6k/bCd3MAF9
Yd19xjtDP2ahHEzoqMbh98AtVl7toMErNBkv5k0f4P80GSCvuT0b25QTtaYjmjxa3a4yx7+9u1np
aAv5e3/LGMYAra9zUXUwyVkt4dKgLSE2jjvnCVytvSm/NCEaUljgFsb7iYEQc3Gt1AQCzxHT5tqK
jkJ1CQaHdFNarC285eD83kLKGARiIPhB+WMMFFC66FbtTrayqrcy5mVaVmox9pHs03+32QDvzBf2
P6Rd13LjSpL9oUEEvHktGHrKUWxJLwipJcF7j6/fA+3OFVjCsHa6X/reCEUwkVXpKs1Jr9LlrJQm
9YnIC3YFA0No/xjdsJTous/+sdSmdouwqwecH7ZbyJsKWB1rBiPXrSh6qi8Z4Tu+F4MSsof3Yv2g
3/o70zZ11kwMUxAmXZ657DSv6o4TwAj/SbCbezTNaY86y4petwjYOHZJpU0lAYtzEEZ1JtI/uoly
9I1vBlg72L6mgEPRPps9t0pt1oNume5UmUNKAVuwqEOMvLL3OM6H9cbEz6GaBl7O1+9p2RB9U6DO
L1GCjuezOD0JD9k9lp1vJSSwwtV1Iiw2qOMTCqUreRdEINPGfeespdu/I0CFUrzaB0hegEAykhhz
UPrv8PE6hf8gaP8cFJ1CxqrhsRsGkDh0APYyx6MtpfYW+4cYr9DpLH4agG86lCF1/RZxVRqlyBHw
ZwDQ3zzGNkM3GXdOT39C1nS5qCFVHQCzMPnzq7e3+YFB5D+EbN+MUJYzzFtlKLUQJgYjtQmK8RyJ
VpUVHuM1Sz0na3/tzCijGXdlIiU1nobhfgcEVEeXAEj0PB5Sc81KTi0bzm+uqHhKKOq2C5UAecrt
E5aOPzBY+Vmp+HpMff8+pfGpUQVC2eBuhGqrEUG0BIUIR+5YWTxJnJIAKsi37u+jj8DUeiIiumIY
hGVBB+A1pilQLuBpyFtRaZXcb6b0KBCo+o1AtDUKJJirMFm+bpKAH9c2o0SZBTSTNnGuIMssfhRA
fkZKxwc+1K4/YCaXEWwvP+1mtCgLoSVpnAQtuBrQg+WZ3f7VtOP19vMsIUoRGbK/GHR/E6O76pEb
68aUAzF/4z+YhXPdFC1a09mvUxZCL4zMhYFIT+dpfu8++f1w/fcXzQNSodNUALZf0RvWCnQyKEAZ
hufuLStZY+lhQhBZXScy3e2Pu58Roe4jz4HOK/SIc/QVHOnqEQ1If0dBooLfkkM/nO8hxPafANEI
0apX/JoRHi5e9DcX9D5ajIf+X9R7v7pjSOziLc9+mopwxSFA7bnCAYlnwEptsY58zbhnFgUJVzQL
nfI6NyL0zsKUoR5Y2w/u/V+yQJllF5U5nTNAIL5tMQxuM5/Qy7ZqdkiUNcbgVDf4GkS1sZP7t8y8
BbrlvjQZfDBk9Qt6bnZQsVFKoAQqw93Tm/GKCPP9r5SBNrk+kC+ERgQB/4Rx7hUWeJer6xQW3dbs
oChTOwx1kimo5JzijfcIdBFmunnx3TIjQOmznuVcEU/vJHl1Li1ph/lJ2IwASB5/xQhtWjW5G8Oo
gFoUR49EJ2zG/u/jL/RAA/ZdljDJqtHlrqRw8aCopQxhC17mmTk4JPVYErUUHF1Qodx8jo51A/9k
KDhJzptANtGmR6lmYIX3Czp+QWf6+0x0haxIe37iBu//zXRgA0t2FyQL08dYMQyMHjxR6M6fSJZS
H0BtGV7iDtCTAPJXMK78Z0c1+gTnJKjDGrHCRBc4kHBfsKPpfJM71WOOfUnC2YzefcLQ9gX3d0GN
OjIjz4SxztXs9OQeHL4wZQzOtIh+yo/rksyiQ6kkkIS7Oq4mOuiLwQqfo+keWQ8vFg1KK+FDOEVt
cXKDqa6wJREeHf0+GEY/XedlwQ/Oz4zONEe11mnRRMcqW5K1zGTCgnUBAAMewOh+QIMAT52VUXeC
wI04q+DcAepD3wQb7FgKkVliqf9SIuuCFHVkLtepYSaClIKWbA2PFscH2iEkwLcHwv9iJXwWb+ib
sy8PN1PQKpSaKJw4U4jhcGZrHiPnk+Felq3NjAgVMQKwpG+aHkQiEm52gz0ekSd5ZMRCTCpUxDIo
taH5PKgUtrw6RLvC9B6Fz8fhF4MQ68iouAV7aiJ0K3wdWfMqrNUHO335vC7P4kL2CvOwE4op+l8A
DUeFLlkndGWnydMT2T1Ex3wzbJOjuzq5VnAIDuhI2D/352GfWWhHsK/TXog2sDYbmGeY+ka/D61L
bZpiar8U8AIUrHw3KuQxsKy/I0HJQ6vheScZ3ZQXFk1H3b8+sBqmliKzCy4oYZA4UR3Emk9PWUme
CmAHSx5JFeSD71gTREsae0GKkoemljNdLcFNZYebPDafMMNdmkVsTrUHbcNCpVmwdRfkKNEwfFFo
vQTkdvxHFxDh+frdLKnRxe9P9GcWAaAbcT1idPM03qDSrZUm8FlSsj5na/H+OqmF4OCCEuVXC1Tv
JU8ApWElmodqpf9e/x0BypXKkVKGkjpOhRTefAPmF4OBBUtwwQDlFnrAv6dpCFVBenQj22VMXtef
jHCApY7TN8yuo+gCsWsiCHKAXllnaOxBWrNyLtcvAqgIlzTKyC3VTAON5vOQrWQrP7v/LWbLNAL0
j1HB0udLCpGEHeAuj5twH4FucuoMYmaWyfAzLDYonXcLtRX0AmzsWiSrH7v/duyX4oHS81ioeoCP
oaKQkUNAQuvesCPW9i4WC5RyN3Keen01IPfBozAXW4XVMtr2FuLli5ug1NvlsLNLiCfzEWwNE/gW
zL2b011SqZULCpRa91FQia4LCtyO3x6mygGmVXvnEWhojJ7167qB7aKXUsUjTz1WGm6kKIhOTA/V
+GLNtO8LvviCH0rL8wzLrKMad/KE94Vo8rZmFnvtvGWEFdftOiDML5nBGoJMSmUwc9rUhBWIM06K
DvOgmbIRxvhxvrUAhI51LYe6YCZUGSf15VpmtipLErnqfNjDzpScl6kfWiXBbch68l03u0CrvDwp
V9Z8xc0gYApxHP7BfM9shtFdpIDdAwCwB+qb/CPeV3XMNbUSlERDR1E2EuWOdO+MKEiavvOHosyo
UDdepdIYeIYIRVlrxKridYEXuFMDBAVwNBnA9GqzXfHob80QWERHdbWuMULT/Pq0X/mbLSuXuGh6
vr+GFhHgwQQSx4PniGQvhfWMQR3GqS4K4YwC5QQyMcu8wgWFuiaGyd3uOqjrdY+/aN1mJCjRiNoy
T8UUJM64NhVUMpdcp8BigvICIQoknFxDxuPScgKi733slzcZosGQv69qwkyR4sYvxK4DEYX4Lans
1jJunFCzstN1Zlh0KGcgN3oVFDWOazBfytExzHI0beXxOhHWiVH+oOz1oFJxK6dduXfQn2eV59K8
ToIlu5QjCNquj7IOJLQbp92Fa5ZlY4nVxOLsPipVy4yiwn3UGdaO1MDVebjOAIsAZQqMdERtF/b/
ND48KVgOwuwtXjTN34rx9eCccSCHvR8lPh6UQLbaGOQpOvYEpb146znXOWFcxRf21YxQ00t5DQ1J
T+nvjNxA04N3ho7/BPKfArEZL5SSV1zTqI2A2y7sGvCrvKmgtgKsWRRbA0yKtKWp3dkleXhnNYQz
JFmkdF+R/QbIS7ilhAhWFZJf244o79fPj6GSNGbUMBb5kBegEW46Wz//FlZAv/74O/vyVQWeXVKv
N0YOyM/JUSsZBq2BWPtcHv+SCKX3klsMMcYloffFGQbsmGyAimuyWlSWKqsX0kDpPgSlHtpJ4Kze
WDUNUlib+lQ8RY78tpPXLHJfd3zFadPVybBy266tIHxP7V5Q7WB/OA12fhv1mBnqt9LZNPveAp9C
ZH9ymfmHmY2Z9FOmImy8WBFDfADaQ721t5UfdPKgWfqfvNi+ydDlS7ntu9SfnPUTv9oNX40ag2dl
b9elfTlPMyNDxQSjr6V54eL2ergG9IK9v7pmumLo1FIGfy4jX5HYTN6x2CsdNB9nhn7KzlZ8y9Ut
pNJQXPHFA7ZpwnqwZj6ZnFHGInADLRsmHbPqlGQheUUeLXDWgBb8yyOUL52T34XFIAc4QrxKk8dg
9es1NbVbVkaNYfvoulTMc66WCMpX2yuAwDetzRqlZJ4YZTAwZtYnSg8Sh2TtOOF7il1rLETSRTaA
Uzt1l2A3yhdUyUwSsCKy6LGJBZECcJOeM4A+qOvgTwzfjAaloXkUqJwQg0YpWhHgi4St/DTsWEnU
RUfxTeWHRy+wt6IR1Sl2C5+lO/SiTw2vGoOX5XTgjAyloKreJaOG+O1kDaZ/a2DZJPZbbusjw6n/
WNuFAUIAjPxzMV8IUbOLAWih7tUZ6ET5ChsfXrB+FmgBxLQBarLZHqvTLtxwjr6tCLaqQWMxs8Ru
WJ508odxn30EpbMZwFvUPJiYFbOdd9cY6LCCD/nlE26VWCxfsizwM3KU5o6+m/fcAEHZHcQS3b1C
OzWKiCtGZoFJhwrzgyTrkqzSpqddguN7ai1vO35+XrdDDM2iwafLpI0DjwcRjGIV553YEbyMMJBx
ncpkA67dEOXtg97wXaBpoS1l2n/eATH0j2L92aVMfM4EcUgTfyjaSRBVrD3kA1b2gsUBZR0CscaI
T4ff7zEPcUyZpf0p+r1yQrTjFvV6GCIFJ/RVqnTePDvYmK8hezkmixBlGfxORFaMAyNTbV80b8Zp
L056XzJ74BmSRXvvtlfdzPXAUUKAxGU2xL87NxiU5W78WwCr86sWlVGMrmin67LGsLA0Tiend+lU
ip1e4cYDd9OedKyYUH3WDuFF9gASMPW7odGabuLCDFYJ+2rA6DTnehdtHiP2ntrF59+MxnSXc6Hu
gojrOtDYqat0z28FbA8eJPP1z96ZOmZYgTMDjAB6KlzUwijwgiDDXZ2xgtHhz1i+qADdg2U8F9+Z
M0KUTVPbpKkKHgvVYNEAZYoJOVar7dL4CvBkvnmh4hEvFUYhHqOpFUdAdDpgq/RHb8KXWz5hZZkX
ZW1Gi7Jrfd0PgELGubWReQQaB14QAXaHsLz5shx8s0QZN2PUx1wLQeZptMb9rXrT7O+YKPOLhsHg
gW9tQJpllbJwVTsOccilU7m/dbLX7hVxKfayDhmRHRELYq5r6XKE8k1Om3ieyXYVAtWZ43OsazNH
ZzgDXYTcYuf3k2AzPNyyH51RoixeYaRGGyqgxAPG/sa3ZEASJ2CIJQyLsj2jQ2lr36cNJ9UF2lmA
hcnBz3F/MP9raOhSAIjoNKZNF/mbTm6jLikhbkCBUc0p7pjSzexu7iVvNydEHVnqur2K3RuTmkbH
AGDRLVbH7N96Uljib0hEtS9OtfknFzWnSh0gz9WuPA44QImMTwnelTVQ/1rkhFiElkR9TogKGHuh
5fohabKThrxg/CybFblPyWiXx3z7wJBzFi0qWoxD3kvrAndWO4jgBluYtMqpsJAZtsK5TmzJHM35
oqyrMjQQQhXX1k4oV1gp/5xZwE9kmSOWdEx/n6muVklGrvoggyWqX2hhwCO6AXQoRL41axsA3B7M
IBPshUWWMrboExW02qgmAzViexPQbCz5VbbRv1vb8bF/Ec4qeynFklLPj5QyvVGMFt6o/tKEMSPN
ebA1R3OMp+7VNz0UyjTd5BU7uWWO2yz6sTllyh4HrdTrSgl2S5wyhrjMfAc0E2A+5SsmIMMkhHT0
+U3rB9StlMSqGMuT4DjihHi4d4S9aiaKTYYHlvQsObM5Lcq24JkdcjVGRSCk8btoe+R3ZzUbd3d3
XRcWHcycDmVNui7vajUGnSomb4ntOx+1nR5FoHr+1wvnp1fwnBRlT4wxyr0uA6nRkVH+7zFNhq3K
6PxjBjfLhyfLCuAvsVWYLjfHWhCUfjVMjX8aajLYKkzsHC9u1jKWZbH/h86XT52pOCJehfOaLzrV
S+cIdrr6gx5GA7vsRPgxYA9i2cKlFeF0matjrZ/kAPN305lxB+WVDaA/yRMt2zrgP1Arx8JW7M+8
pON1Bld5EmS7hh45KW7nVlk9Rs47Q96WDP2cDsWPIlSD32qgA/zJ3xVpSbAZHGMloPjrWcyG0yVB
mFGjL6gPZDlxRVDDKhLy1u9+j+ctC7Hnq2px5ejozoDR7crCn8xCBxT2hGDL2E1rqdiQhyf2zf1o
OXg93nobWbb7z3C9NTYs+NrFMsGcTUqJ44AXk5bHF4ztVsl2j7s779hgbeGx2yDs0c3rd7jkYebU
KD12xybSuBHUFEy+I5HQPNWv1yks6dWcwmSIZ3rVy0MPIYVR917R29b6pra5TuDnlhjYojkFKgbQ
xIGvlQo8lJY4AauMVopeZI0om4Q8Hbw7bBYjnXMre1b/aFuv29T8ZFmppafx/BOo+KDhNGP0lCnk
wcx7hESqSD5ZmIgsGlQwoAUJtmVMoU5z3uR2bb96FouNxRbROR+U5SiqtB505UscNCzeOAUksF2r
RbfHI78zbq9fHIshynz4MS9kyWQ+pBtnItObAwoP12lMv3FFn+nkc+1lbjXU8FNIxIivMkmAZQ9M
UoaHZ8g4XUsWh1EM+gBUOohdDwn0zePn3zFCmYVU7iud43BYVoBgk0TmaEboWGL19S3aAyxB0VWg
2MkK/SQ2wlzIshbLy18kZ9xEt/L6Ohs/MTYnZf0mQD+Ccy5KhWBaxG6lvu2oW9XsAUSAhWQZKeHV
j2lpMvHjJxPzQwhmNKn4K5RiL9QK+N0IRi4jKgaGp+hStVqTd8zi5m95pO5KLLK8jBIcIuJn2eSw
JUJ8jJ3IVE+t+epjeS8/DVm2K4YUfnnAn3xOsx/QYaxonzzozNS2HdYzFyr2wSPTaIXPlenzJDtt
w56wIs1FX4w9gP+mRJ0oJ8MYDRIoKdigSGoHy5H7zBpXjcgcaWGRog6z09SsF3xx8lBOaEWH/Xba
3Musgk4/c+3sKEeIhZGBnki4sypaI12LtUMykX8LttmNDks+WLQol4iANs3DGCyNTgscz9AHrJlk
Vjd3AcYkWDmaxZqyPrsryj1WnZImQHPEuAlQgCQ72RslHuL1anoVoGVvl61RrjL9FUPRJxH4eaAT
cr2G5SzqV6Q1E8Yo13iOjyRkHG42DhrQusO+Rz/Vn9QwkY78hwzFHS9LOQDv5ClvY5BGJsIuf1Hf
WJrFYoby71ENiFTBAzPociuI/zSNCO5dop2BeXf93BYd1owfyss3fM2NlYFnCG8n9kdM9tOjihX1
Lb4U56c2uebZ5ZRG3njFdDlWvD+kFpBk4XslmyXoy97k+3JoD+9qMqf6IJPeWk5vNXb1WGz4h/61
I6FZWs0f9G3OuKIrSlxcZ1rmQq+expTkxxz9jikTeejLiv4QbBmLswBNOe02oqyswAGS0i8gcRPA
muA8BZZ5bgIzWktr3xFP6FXftPex7bKEcFEyZnQpm4uGAFnNY9AtkeN/KR5vi9u767I33fo1zihT
m6OvL1QqUNi5B4ykmbC0jBti8UBZPiUtvaHgQUFyYku450m6umPNhU0af8mFgh1rmObFzjpAM9Mp
Y1n26jgz5OZkbVjOaPq8az99eQXXD/tnzHj5mdRhK2Mz+N4oNcC+qJzk0DkmqyzIOgjKpXUA6+08
GQfxdn/L6p5k/TZ1kWpfJ2qj4bcTk4lCv/AKuTwa2qZ7BtcICn5csu4rC8Aq9t6Di3p4fzhfv4OF
zvZLSpRdz2GduHY6oohsgC/bkR2U+EG1iGM+3Ker3YsFHbAtGwNyNqNv7atcek2YKEvvYu4vKlsI
wMF56R6DR91OzA/ABB+s9ubetzhAOZvr4ME2G+thfcTWdtNzjM379RNg3SPlCLDNJuTbEh/h3COD
x/BlP83/5elS5r9p9QGbTPHjPflgaflCsnj+4z9mwfRGUSrPU5rTObK5Y7LK32IC0Ovw0eJY+PzX
1Z4eCvubA/+xxlMU3LFUxOnAbxlXyfpKSt0LrnLdoIAs//UvT5Rn0UI7NpLhTqYKKL+swPu6AKr0
8r6B45OgG/DVCiGEMXb1c1uffikjlIp1gjto+iTd2D5lSiTCNg1nP+VdK5KuC+fpcSCrtf35lxdB
6dSgaWnL8WCpJybjpyXWJVMq1edoDIxU/DYeDVFBortstbVv9gO5N627huzXr+b7Q7MzV9aEf7WV
QqtgRXWMT6DysNe14Ssz8p+N4I/N9YEvoN1/BD+7l4agAhpazsHdlEQk9geQ0q9TY335pYb83W9N
tGY60UuZGLY5Pty6Z0TNP2OkC6H9es/Nftn3KqHUAvwyunlIZCtHBZinHWHtWhJZdCjfB/SGjKti
0HlygEVByOGGM18OJ8+WUcpZA6f+vLN58nBes6BpGCr/lSKaMehFVSEkkzlBDoZlTlgKQvfNanqf
d9xkT8671nF86xSi/JGSX6cNVrTfk7W9UVbbs09MoGy+D+bWs1hVnq/WoWsyTemoK4txUffg78my
DvfvNzfrgjyfCuLsMpLYqL07DsBfMxMLp1wLKP2AzvCINSKnZ36u7nrTfrC38u4hPmzJbWDdf4Zk
vdl+rD+OPFmZvyRyOPhYyLPW7esSLV6PSFU6fcQZbYU5P3hUwblxrcPmYHX41BdHWVewJuhxThyJ
7LGlI7thJZ4ZmkknUMNRqLBxAreWmDZL3L6gjq7cB92xq3Z+2heTjbFOHjlsppNemfbbCZUcn6Bx
N8VyR+s9gIsYEGRheI0olvm7QakbFpXxAPpCQL32MZc26F9SrsZcJOJjAFlrbZ7uf3l38uZpdbA2
hanf1sRer0zygP+i4RLZcNW28YHmav0QrnRMV65Z0spQRjpNw/marrbTpQOMhhFdL8bxBt7IWKst
opVLpngV/cFL6kRrkZs5lAKWaXZP+hrTBZxVMfedLVmzOS3KHis+yqF8r7awmgGWWf52ycN0l9dV
ZCFvokhzKtNpzkzX4AZJ1KsKgAHMQ3T/lpjxK5rgmOCZC5Njl3Qo22zEepUZCuho6Lbu7BfprQSa
MoDCUmA+cujk8pEttx8/S+c6g6xTpAKmpgqRmIy/ThG7Jl80+J4HrfsDVO9L9qgIyQ+NYQxysGfF
LpES4v5OIBQxNPA6O4sBIPo7JezrNL721lzel+JrUeb2ent6Ogjo+YU/KNcc0Ih91LTKdY2mOA8b
qLRN/DEN5hUMZV8yqHPqlPwLuZQPQTFRb+7vq01qv19nb/ENNE0i8NMKQ0WjnR0/uhE3GFCwg4EJ
c3Ub4tVY26Ntpo9/SYnyaZwmSY0UghXLPYejVVnbyIqsZj1to2PuNZ7OhbaRM7ZoRwQkxLRsA7CV
WwrpsDpHIO6GR7MpkEg1DJYTBnM/SwyTOP5zjLT3ieR+9BIBzMXP41o5rkwRmUN/6z1cp7PQXHBJ
h0r5CK5fuXJgtCdvl2dr2ZJah7PzHbLx4i7BnoH44MLHmznZYvEqUY+FRlgKvlAjuvwGSiZ9gFhX
/nSRA/rYIrte63vBfije/vpQKYPshhyHASNc4gAocLQAAhHcedSPfzCMdckQZZJDUSyMdvhiaAIi
STAr1zlYErBicjRZpWtiSRnlACs9h7gHR9PaIwPoBy0mjNAAfZwaoLGOEOYrIgF64pmUWQJKmeWU
50psI5703AH60K1qcSsPFIXb6wK6bP2/9YAyy6Hsp5zveR38dXOOVjGg414DZkFqYTL18sYoW9JI
ugHkeNyYfNf5JqZwIBqrA7JvOYJMw3SdAGhRq9Y1n7fxgdt4N9WaVRJe4BTAYaosighNgB5GHWjS
DXmZcfiE1nmqgL5QoqXsgeV9hEkgKIG5oEKdp9oY4+hh/dzpbBDfjHrSAwrLI5UlotYS24HjPQxv
TKoL1vOCKnW8chJLciJDWFrnK+rCa06wiak7Wyas74JGzEj9aKKsXDHwikkjEsJj6ECxReuB1Vsh
sYhcJt3/hQX0hecBPQddc8YufU6dYFuvZbu4M+7Hu1ifZkNQyDRzuPJs/Vneies9bGpKto/5CoMJ
6O23MBZs8WuD2T21FKddHABt0bNkSNPphnHWvG4WpoGS0Ju7v/3Id79ylHaJuh4ItxlcpJ+uK+uS
JVcEVPkNGV2RGjaxXcY2qcJ7URhCWwcTTdbufv+aMwOor9GhHyI8I0K5i6QLOxT6QaSwk6NxlG+a
R2+rboqVYgd3EYYlJk91TO31rnc68tmgrveZ3nEW/m9ABx3reb8UgF8wTXkVI1L6otLwPaVzEG1e
Jqvebo816nysuR3m+VKOJeG0vFErkLLc1ZRqA7jc44PxzHpTLJqi2QlTXoVHI0Ws+CBzePO2tzpE
piOsbZuLKjSjQZk7sSn4Qh5AI79196UtO3d45TKCXRYflLGLVCH0+NqFjwpvA/s3tyrxSPkTT3hx
/5RxQ3+mGJY8OCnsys7sxkZ3DZxuwt7WthRcz0nRnUqxJ/QK3GEHGDXM8u6knWdr9jFz6sf8wOJr
KS1wQYwycsaIJheZw+kJN8ITD0Ny2GhEXwmWgy7uF3k7HLxtbKmwJ9ZzszHTV2WdmZy5tyWZwLS5
xCw2W/8goTVGxFiH6xy36/b5usVZek1dfCRlDEJ8olrXXIuxIner/PJ2fU2UhKxsfgdIszU2aILy
23uBEc7AOTOIL8uwqkloS8P2W506oV5VByXzcUKD2b0++VtMOdfWFIUF2+4Q6xgMGs18JHZwkm/g
Ehr8NSLdzrBYS1CXctaAIUNDOOIHXfyx5IYXOcnjsA8GcWDYIkcrkGKVWslHsbnt1wGaP5+Rm38I
ibxD37DFagNdNoFoztNkSQbwF0+ZwFQqXcNv8YqQGjP6wLqgZAPpZw0tLKrzjApl/bwoV4XUw3Hz
ZvnOmdEzEsIsJK9lEzsjQtm+GEPsoh6CCFz0WUVbY4DHT3fiyd114Vl4iCvARP7nyCj71/AFX8o5
6AAl7V58kPDgWV+nsGwtZiQo8zeWiZ7Uk3jCW7Q3H8/xOrM+GTQWngEXbFDGT1IwDFGmoDGY8buw
znfttno3wxULuXVR1b55+bq2WZbL81tANnxJGKS733D3qtMiPXKdm6XX8JybLzmfUVH9UOO4ANz0
juQ4GaC9X4LjNGwUW3VC9BvVmdb8GRtTsLcBtJ2RPGHSp+InYaykMpahR+cXITGFXXA6IbTkzMaB
Ab3NNjnq7dKtgRna9MAwZiwd/sqcznlP/JBPddAuBvJyMoDQGZguQQcgSywnDfoRv82ukjIWPO9p
gDqEyX6yAvtwELfSsXhCrKRgxfz/46E6GeFr5GirodfxqJa40zwnv56Fc0h2grNmN4VOv/OTjoSV
ucgsqz8zy3nri60L32wQTNKkvFNYCmAis1vgOITAOy9umRsC/oOx+qZJHWVUhE3i6aCJ4k3qw1Rh
d2/gfHaMK1sqw0AvNEnGbmU4l68K10w2ApkP0iaPOmSyMSXsno3IlHaZWeMdpzvx2nyenuUi4SwZ
ySLlXK7ereuaufyqmX0BdYsydmPXo+R3p6c+JQAF8rbtzrCLrwb9kPC79KAfgSiFPYLpivl8ndTu
59V+s0/5hMGQZK6PQLxvMO61SYm7t0lr2w/XmVxq/UGPmKYqMtZ4YQk9xWQQ+o3kK2UH3yNvgfUb
wNZhLNbsU2wWOQRreVsQZbTqX01IqhN24uzyAu6cDwH7pP6KHvDvOmfV9xe97uyjKOZRfdNGNW4R
qGMDQRyZ8ukR0L3Vr+u8L4uyLkhozBVkSaBR2z1FT4MYUOCnYTuiuPdsPjJrP4saqiM84nkVXZL0
4k4X8Ma97/YTJ+mT+rKT7+IbddPf9wlJsXnu5Y7VbLSUVlIwXCfhOpHLlTXqQjNMwimcG3en4DM6
T1vUpmR/YO6dX7+PKKx5RDsId6OJdcj+Kg9Zr/Ep9qXFFvBgKHbpInaG06tphozP+pBPOoQYA/pC
y1NkA31qz2MVWb96YM08LUyJKWD2mxwVbgSZkAd6VHQYHAfKc3F0eoDxumSwTG6lsIBNFiNeUVR5
VdE0qAvdUumlZVekOuSltHonPNWJ6WmmCmrx2jb3z88jXh/ZM4/ZKoaTXmheB58zylTUX7ujmwVt
1f0vwK27CvdTKg0L3d5FRyQFEr2MUHFJA+cEqajAGyQ34xqw6rvkIO1josSEd2pG8LPMF3I3kqZN
16hS91eJWSDlk7BCUjUn2nrEO3y4mG199kx+HRd/go+Fk4TG84aqGoqqUcGjH3CSNoRgTAGu0v7e
QFthbx45ZrJ6WQ+/CelTFDvzX3pXDmM9neAZCKRoVX6KiGwbTvogAGNzK2PJrXV8FXe52aQk3Bq3
9YGVMlx8qM54pd+KUiu2EV/gE3YT7ma76T6KQ/4r3Y2rZPOKaQusIl3bob0OV+6RlZebbu6HIZBV
FTMPgib+AG4bY1eM43xAhqKYkpC+3TAbaBaGqHCXMxrUXcp6jFW8GWgc6ts0MqfU1BZuefWINC9B
zw5nsTJIywL7TZKuyblCkXdDN3aofCu7BG/vdXQw7FsAi/oHzhI2xRtru/RXEHzlJOmynOtG+eCG
cCHWtH6jusN2RWBjYCQHUsMeml404IqEhVaKKhuyTp0pP8Yt0LRlOKyNE/BmamFMX73p9vVLuB0Y
ubLF+B+lh38Tow2q2ySYM65A7KwhdYVitIA1AyIG6GNWnLN8ijNSlEEzmnhQu0REtsLRyE0o2oC6
RXdEfFejE0MJmU2/i8HFnLfpoGf6n6RFEgHcesqbhQLSprAywOQgHN4CjDBmKcYQFXXa/iLpmqhS
0VKE5/CQGMoUY2DuFk1UU5jam79Fa+3b7G6CZc4waowoA9P1GOC/5Gwy5p6mhz26xQV0RaFuJJnb
mpl5XspWTDvCUNA3sIxIo3xD2Esjz6HSeAqwtWc8VrfMFNJSjA2RkHhJFtBGotAyIXV8lORQ5tJK
Pg8tZ6qbHNjEtpl/tAeeCfy5ZBLn5CiJGFO5Kzm5m0Rwio0OpxTj+5r9a0p16/bnA9J1zGfE0iHO
aVKvtcFV+gov3w579pDBusHkfgYsZHWTYNBuH1mZBf+zVljjs4vOb06WCkLTvEmCcQTZDLhvmBS7
wXCVBKgHuYODl63JOvPrDl1cxS7blVZ4yGwUrhgPuKUYZnrWoPFF1bBujjJlmdK4iV7xUx33LbY0
ezRf4xULY3rxlTij8qUtMz1PQ4RJXiF10IaCvN1wBFlxE2stalI/RPtwpxWslM2iE5qTpBQwq8UY
49xgbLDlj/FkOS9Wu5ct77Zdyevot28zDMyST5jTo/Sk51Ie7Wugd8iBRR7k5sd4jLAYDjn2KUR7
ZyXeFrOIClA7ZA14ZDpK+pcWxqvVwPVl+AULXqi6z7auhaz2vboLmb1DS8ZzToqyMk07cAI2NE/l
w2l98VAQ10JdFbmv1LaqB26DcinrPKf7oT36nCYlmHwx9gGaH6cYlDebo2f/bqwRReOUWbhcdHtT
kKRLoq5rOM7Lk1SqRs+M0EUIiGqKR5qjjy5n0fFM3y7v+tXndUlZajue7Og/5ChJqfmRT9UC5Lpp
wLwnBzUmCXpDbMkUzvzeFp+PJTZJlMTca6b9OOWNsKY6slAjvf4lXz1fP8549iWUsc2yLFW6gYPM
6pr1on9Ed4bTu+Rey3fm42f9OuzN/0ddbtHEz6hS5taIm7pNclC1vHsnIdV6whMRbT8l7SeRQlNs
MernHzTGhMeipZuRpSIApJD9qKpAFlAtKVnxjo6cTM6CKpWnr792ppRaVth/V7UlyLRWNJrpht9q
DfGOSG++tvYE6KjcdKj13E+KNBLN1F6CVXIQn468s3o2XjFvvUKFzmw/eaezjs+8I5l3LOiaxegE
MoicgKgiKlKpi3fjJIpS3puikxYpSoB12S3e5R4TcIVJibrswAVKbz6A0uhYPRrsYxLd1mbksOK7
RXMx44hyppqMjRxuGPSnpiQv7SbfyaQKCDoP138ALoSjm5GiBEkaqiZXYrCkYothc2wO49FYoYED
fpNcV9DFZAooIfifUtc6beONFFMwogZhyvcHfQQ8RHUvoGB4uNUGkjmf+hpV1GoT7spDt2YEBota
qqoiukV1mUcugDKKHuLavgXp2mm2oxXXpNgk1vt1BllEKMsrGy4wQkuYQnHrroxdTP6HtOtabhxZ
sl/ECBAer/D0ommJ0gtC3ZLgQXgQ+Po9xb07AktoVuzcUUzEzAsTmZWVlfYk6gApgxFyHD8u5IgR
StcHrcRUeQMahZV/CMu5IbCeqqlaGy7RP6KidLweNL5MalCQdLM4oJMHWn61rk5sP5bWtE8zIkQp
uZcLlZgIIKQ6Eo/e9T5DYsR45dEE2pjNC/GQWanSyewh4ibYCBQaEOtSr1UKOIgYiJfktQK8vPcl
hXrwGltPyXuWr1Lz3wWhY4KUNANNFOKsDa6n82//qgO/UDRRIe3cyr0+PZbnpN8/Yo0Sp5Yhsa9G
Gh4i6SXEbqqDZ1T/f1BSmIoRDdpYYIBdrIml5b7iXwH2YAHVuVn55oxxkybTBGNC1LuTRiVfDz3E
Fn6dUyuzFwXQfZEnWDGu07RFVwCFPOeIPigURz26gr3Mu1wRScdb390pxkt6wmDD47OZNn0jMhQ/
reCLdaSCTCPpamBICbL0F0c+vcQftZWeq5kur9fYFdo6s+WXFujF6v+/3xFHN/oCYrxGQUs7lLxf
SviCCG4a8siVPXdUHVBajzmdPrkRHcrTRV9eXqtFTgQaGJHtPammuHhN9p37L5p2xxzRNh3gJ5Hg
VaB0sfxtYBw8N8b8JMutnHS0vvmhM6rDJYmipgQV4RicZKSsCpOzmdD804ZpRIYyTFzgRdhaDDLe
p7AD+KiTfmoWVqDYs31i5RtkGxnnRB6KHw/JiCD1kFzSvPLlFARbkh27bGrXd4TlFi2lixULc5Ql
Q8oIcjHXzRsftDQ3BpbqVZestXjmGCyxqFAGUAqxp1khV5nfzBrUNH2dOyobFdhaDNFNvfOyKPES
sHdQdbvNl46uUiYNbcIF6RUVL3/VPuU7LTcjVDAUZ25hm52ny6jOrFTPCN7+lbs2ok0jvSiqhGnB
BLTtZBfsvOCptZoXjkSsHjNZRo6FVpExLUona0/JEq1COu7y5W1Wpmx0DmqJwBS8WjW6T7U9Q65T
vs2YHqWSPYf9l2jivpJim2+dQ2tmcAtpn60SD/Ek6kNfF89gTQNPuiEyqZ+ieMlx8E7vDWOhemET
JcQ0HzY2VviKxgE7MVsDHd3HrxlLd6a8qzE16r0JhTSeA7HxekrMfpujj9jxESEth571VE/d7zEh
6sUpL34Uy3J2PZnCYJYWr6MXxf3yLBmYmoxzI3rwQ09GEqSeFiyGKedhBZ7O2VoBiLj4LqRI+LUW
S0FYPFFvSyyHQTcnwlsB5rJ9UVbhon5zMbraMJP5U8ZkJL7baO34jvv+vM97kPKf/QIY6DOTWS+c
zCOOaVDxQl8FSZh0oPHcGedVvH0T0PRqhr+AMZ3rxhHR9fPjk7rlfh6clEjd6MFXgZLcwnqsdpUR
W79/F/oCICxCYJ1EM+qtZm1wq6NvusZ1YwBgey8tPpgJanKhHn0Edc29II0Fb05OcZPbsW/4i2uv
G67r2x9uy2q2m/RHxkKm3p6yKIWyGcByb5wBo7yTTRk1pwhlZlbxlaUylCGRvKTmigKUYt0Mt0jO
YsL9g1VkndjCBA9cIcUR9EkhlqUMiNrlSVKUc9xr8b3eJbzVvLa/ZZ1fI146CGigd81jtTsa3Qqh
td2j0AC5svITk0c4+gjKuNTXcn5RAnzEs7kp18HT3Lab90JvF4eXFC0SLKi7yZzmmGnKwsSXtqyU
CPRy8xnI+oVR/Nkaxp7F1+TDrgpAz8JsiSTRsk37vhJyLDjDosKTYnULgCWwhh6mn5sRDUp0eRyF
/SUhNNL3VMHAtmbJ5nr+a4mJ+80lMlhh4WQKDztS/mGKkp1Wa+WVC0GQe3tTdH4Z+6gXHg6HQS8M
f5k6u8UpMAvfzJfF8cvdX37vUUM0fhnAeW4tHw1SxnEP28dSZMLnDysw+izKliexWshJIeLRkJ3r
ql88tnST9YQR13SNJgkukpLm+Hm+1H1HPC6xjXm/Z7zmkzf+m4eb7Rk9EmmrzItSBREzLQzRLIHD
BK1kcDIlKEw5K3NFk0QBkJL3/gm69VQ1wRKL03n1xsnGpdMFy9hr5lduJJ8mc0Bw8o0Y06MOxuOE
S9UKHpg695hA1uDQPmPOwFwcFgfFeLJeXpGuMyQjcZe10+tpprv+DpgcH4/5vnmytIIomPDCfDIv
SIpIfccl9go5U7v+dD6jlWYA/j1gmQcXA0lXwKfoa916jzAz1DpHJL6dLx/FRKCYMaTP+goa87Dl
i6aSUVbAkJIgO6GuYHT+85Aaga1Z4pMDOI0j9/JVvsV/jBIb7746rMweWovVmTrZGzuShkT5Ck0d
tE3RXiENc4PtbfouXgKiWtTxKTPOADwKtukCThh/X8mm06+txRLF/Kd7LqO7jwewoCKSEVLq3e4i
OWhFr+5Os0BP1vyyXaeWiBUVq3BdWxoCgtrhMfPHytn9vGT3ZKkH3JPLdugkkJV0DwegLtaqnrB3
pf28ZiCjyhKH1LQsA1fg/pqlSsR7nIKKJ+krnAF/aFlyurDld2ja+sqMX+3miJr1y2Ml//ng3BOl
RMoJQit7yhwZY6f4Vdne7gi3xH1MY0p+Ii/yGvqHVfUHaicWMnQzuVCI/HortgJTcjCzhMnRx2Qm
HC20o4/oUBqapHVYFTnoNEZth+juK1/m2CicY2kRK3lxa1G+tw33tKjDmse9EmkX0OqW2fqkpfqu
QPVRMYPYEhZnXIwlMA2xO9toVqpRm/KSxxIo63JYOH5gRu8DBgGxRj1ca1bkmcq+A4yYhPF1WJON
yQzZiYI++ljqkJtrLCZ9g3qzoCeLwtpgSZ1i8QtZX+aOZzCOYUqjxqdA3ZaSG6QEzRHktInN3GDT
LJOhn/HevfQpR9eLmkGbiZA+OecO488+0BQUY7aZAafl/59/uydG+buF0hdB192kR7aVrzwbS44q
hkM7ZdrGUiPGYfSQ46W5oPkJRIrN3EHZkFWinL6DKMZj6J5X8Ev3v5/4Xd316a1au/M/rfevavX8
+PqxKFBiaiqsKY2voIAubCsyc1clEC8my2ub8MTJcXxzQkmqb2SlnAFe9STZu3Ni4Gm21df2ObWZ
jjKxFz+vzTclyu/xPcwoXJMbR7vQiYBvAU8D087sptLpC/pNich2dPoVx0WCVoBSZUVAK4Nj3Oni
UQYeCUbMfLNYsQYpJ6oOd1Kks3h9keZSpEGKz9W+QG+NsU13vmk8VokJH/ieCmWRo0CMW01GtUbC
Eq3fgcm9ethBjBYMxYwZDxmTI8oiYyNvwHnktICgYWGpRf9BOqzdfyc5RL4E+IcTeY4ypjI38ysJ
OycQCb75e7zPOaaDZmbM6awOi4lIDeIbkaJMaZddlSKe30ghc4A5veDFMyN7tvUxhuykFVq+GAc2
qfIjipSZqGSf9/MMVa9ocTV/x5vrckDLim8Dje0xpUlrMSJEWQvFq7JKjJFpLazzVdGxJysxWF3M
xBL8uL8jGrSlmLVlGGnxFaXWc4LblCwZ4mIxQRkI6cKXipcjw7lKyAI8PV6gesHq3JoA4bjXAso4
zIVBamYNRJWdSzRxvgXHTWWgGwbeBrA/lpwxx7KdEtB5ORpg+A/xlcyHiLZqW69yg//AVs2neLGU
Fp3POETC3wMB0yFuM5eDS1FAWzbickCQix0yTEjHCazMO/bpEFe71k2diiDy3Gb65s0zEvgsmKE0
N+qTJ2KQgtMDa7s86BjkdDjsNvlMHOalZ5z0zdCNDDRAQb0k1m6GTNO5DTC/AH2Qu6/pYvvLuCwA
FnhgeeYTJJEBAngaSsIKdpZRyqUl1wrbHBtMAg4A0zRqDItdjgyvY8rCkBIS/pGEucrRfClXPwk9
0gGRoq16buZ2u8JbgEGmxAr0L481YzeRcEZ5BcNgBElAwAw99SAUcSbO+gy6vKqw8Q/B1Aa9wa0J
h9QPselobqRm5qiHtNZZYFXihGm7I029DzM+C6VMhDEtvlpzhtTTda1GJvmCc7CBLcciBn22LQDv
bwSmYnQ2/yQer8Z7fLxuxRUGXNdYOUY0z7cTR3lieE8TvYP3kqGeFV5qSyklpSeCQDFH6BDjaySr
A+aafVS31tbbSgtWWXSiK4BQldCOApcKUzPUC5NJVVlkISyYAIpkX3a8xQy4b6FtUAFWn7I8dnq2
nJkSUNl6Zk/xhNtzR516baR0rlxLD/lqzuEdYMrMXXjx1nWZ68pb5lxeWDgpU/4IHm7SagEvWNRk
qgkr9vK28USwK+nlYm42DuIGXVrOgPLr26y4gSdvGGUeRXlOthvzGmyYRBnuMmmubaygzICQS1nZ
GLXnsf4o2pUrAJ5uZ05uWe4erZm6ZbwCVvIX01Um8nvwATS7cCovQU3qHDVizzk8B0C1r+INEnjb
ZVboAtButszedHKPaKIKh15Isv+Bm9N5ousgp0EuqMje8cveArwAUlbbJ1QY/T+PXYiJQoQsjilR
N7qSFC4KSZ4wdq/oV0jwBA52gdScQNAs/FOG3sjBACKONXuLsMCP93WgXBuucpqz5zomnI27j6Ec
mrLm4wbTuHgLwbSJ/VaWvibr21pDXuGx2rOy6lPPw5h5yrnJ0lKM1EwhZ3vB4/vy2iIVajIkzGKK
0uCYQ7U/ychZYp3WJtWHxgBQRLTYZItoUX4QVJ5cMcOF4jRmpr9KDm9aamowJ8T4n0VrHDVyzwDd
4vi5RANuzbya86TQ7zHYeH5TN2+oUmoYrNiaOnwd4u8QlIrHzE9M+t3TpCxy7kWYP4hAk9tLUJv5
kUymW4BMfQrQrd9hDgF95R6zfX5S5hInqeitxsATjY9XcTLSrEXYY08LFpgZ2nLLCmxZFCjPYsgr
JPO7oD+lbmRqRrI1tI/HspuyfMqIB0pv5lzTa1xJeNCF38bVYZ3NpPL/8/tomoANGrljXsRd+LoH
BybZgZvvav3V8H4/5uH29lGGDEtsMETPK0g1z2++04hIUhCwAJXvT9WSd0RLAqVDvNaMTxkNNu2e
aa0njuWOHmVBBrHGPMwM9LQjSWAioVih2Ute+E6Hza4KOuw5VHNPDC4nzLVEOg/RfIJpDfXmsY24
9LG1LkA5t0c4e3lunGaTwtX8U60FjCiyQpmJ90jCsi7g5aG+qWCK7/7Y1FmIjcJe3598tB4GZsc4
sYlJEPnu9ykJJnNMJQ7pvD+tVptbjQKplFPy53Qx9IX+Z91a63itv2IMwMis5bHcZMB0/kAqgmE5
hEmZjvik1D/SQiwzxv4V9Bds7O4QAkzD17XtVY+Oh4NQ4XFaY2pYP4aZnu6OX+rha6WdPlYspM2p
lMhIHip9TZRZHbfXFCUbbh88XRfpod3N3fTDR8biwuB56jEGQNkctTJ4OsRO35+tFKmhnPaQfWmT
RbCb3bA4ZfbpukKY5DjWujNzNADV8HaO2uLr45mhxhOuJCBFNGAkcBJ2PN+OZKTGg5IPzXy4DLdM
00p1ZoAGmwHPNNNnzgWg3az8xZRzJ80V+M1Yf4P3SKZ81y4eerLwYICJ27RwdTS9XZcn/vn37rK3
9cJcK6X+Wh7Sp1LvF8fMYAF4TQt89AGUsovStS7SpBpOq/M11H3MSzz11uZ3btupcQiNwrQaMy8A
V2cteSAOATVnh8Qlq0XvljimreRYDsSqjQRfiYMvC1UxnJ6fN/n6rdJ/9xfD152Z4aA523/CDvQW
+w7JGo0I7wDj3JnHQF21K6d5WEEM8iuUG3rrbafZv6vNVV98hoZjRYibSuNyPAIWc8+85pPm7PsE
aJRCqYmblNcI7dVZdd6ijzfx1wDLtgAsX2t15uvy/bjs3K8lgKVfAaPzK9KZAfzUo4Fto0CVwCCU
wt96L0biH0StiiJpgPglWza4BJ3V5fH0kvKYzKytDhAoxybVFcarMYHygAqlCIiFOQqxGFmgTj2U
uzJDXneO6zbjjQB1JbvYpBvsdYh2s1/IA0X6Ulti+Grpuo377DJu+4SBBSKKgFkdTFtxMg0YIKhh
mvrYXIEOgY1ohMvChEH/2jOUa6qgOCZDQwUUalyq0gAugcCqo9CQvpWW/8pO/0+4M3d0qKyIJyVB
n3agM3NhOTe731fMDBqDY0F79ePeZV3aKdcG+WvklokJ0wAgf39pBd8v+raQ5iclg60OdgsHtwWA
OdbSeHxSPzOECrQDfcqYhta4H4CJaiLzRdjEcNTsSu9f18bARP/5GRrck6AMsaf22bUrEzxyy2Gl
W+vl9tgzHrcJRbinQdlavwiHWaGADQKqUhgLfd2bFkNUE8mJeyLUneJD2POgBiOrmS6+bpHXvO2V
YpmtCa/gng7l/s84VE4vFeg8bwQ0smUH1kgL69Apm+z19SVvSnLo1b4/H+WD+V8p1Y3Bkc3TsGpk
GC74/QouVaZjn+7xMYGJGuOdiOiccyi0SFO2oCAB8SiyQyNwXfeDdRIMOdHJVz8f0qKVcBDxu/aO
sWRWc9hEdveeDeqaB9EsrQe0KsAPBWatA1EtoVW9vmcNN04AOt5TIu7Z6Eik6IKITwSlYbc5N8b5
/BYY7u5i/N5t7Bzdfle0Y+/wDO8ZB/XzIbinS11+LvfLSiKXf35+e2qxxc6yIv0X42b+NM+ECJqO
NMRIsJbUhckiuQ698oIOLGSIYZjh0enD62NOJtAr7olQl2bQCn5WzbObpfx12JHdWe7h4G+a2jys
9/Fgajkg8HwCG8OgzGBPpILpAHhNXsmDcrBuDkjEryuAZ9ihg/0UEOn8sNZfrMsC/fu/UPxWXr/8
Ac2YqiEw78NEludOBrcU/kiL8hmvaCUHQT+rv56xb0G3F/qTYgA2+8XaGiyl/Ysh/Odc6V70Sq00
P8hArsCSMGzH7lZ781+Zqm8S1A28ijJaX0l0bQLF/GK8ACw9EhkHOFFUuRcbdfm0GrB4XY0D3Ji2
bX/yT87T2iJ9oJHxzILJYJ4RdeOuSqAofQ6hIbYd7J09xyE5pZu5a2RFsCQJq7JY/Xc//ex7/qjX
t+WSssslCHFYNbahnR7r/1+s5PcZUe+u1GZC1qcVODrH2w3GEk7IKOqBm2+x2oBBi3zqfbR0zwpl
SmIU/CL+AumZmysmtiIbnViGbh1DlL00k/UATPRs3pOjjMolEiuPE6EZq1Wqmxsc12Lx1BrOZ+0e
4F0uMYGgoeuM9bD9xV/6R6R0z2rPVWKazcBm6hvS2xKqqKJ6VbmM8uX0A/pNhvKbL9jNIGGOAzmH
i84t5J3pdswU+M+y4Z0IabymPu3DUguIvptnuzJQYkdwiy3FWA53zB20dLOCDhZTlMmQ+qCL+6Lo
T/IvCdGcvcBqYtF00HMKrFCDJULmUVHGQ5DntXKRoCIZMMNMf1Odlxi/2e8ZRzVR37yXI2U35oGQ
Y2Uw6EANYTOQD0O53sGGPVcD3A1z0Ij1nkqU0YiUYtA4gAGenrEB7+32lpw+9T/IRCGmMrBUmoW9
wHpOJMqOaAAPCmUfFGMd6xs3lY03Zcd4T1i2XqIMSOQh99Xk0I6zicLaSV8gu4aefwwXrFSLdY8n
siv3h0bZjyqu+G6ugqUVyL2BXmAfsE/adqwMRUvc66/9xwfH2M49ae55XkU+DwC24i14HXkB6Oys
4N9DU5RGv5wB3vLYBvOTN3r0+5QmAksx86QWN1rQn9FW9fa2WyBjg3UmDUYGDYyBsW40ubE/jP6I
IKWKV4wxzechCBJgQ4z3k8DesFWLtSSCXNVHdCgFTCSek9oGgpOw4Kx7eSy2iXIYdGHEBaV5uVym
yiy5ic1U3zF5sJ4vgcHnak/Ah2dp3qQRHBGjFK9R+kpuZykqBQnSBkiWsxIT0/bom8LNzxlpmd/4
s4sSgZ0cOaQdzPonMUdIHmDmkGX7JlMUI1rUO9UKPZAAPRyMZke73EXWH9i5HyzngnFvbjm7EUd1
8n/HLxxDR3IeH/9Euvnu+G/2dvTrfsW1TUKc5Wes0iVl9rfYtU+Fs3CQaV0PRmda221qpraLKI/F
2kS+8Z469Uopal/XvAYJrtBJMSySOYY+SsyaAB3YqH4DZ8T9cI+/uBWzT5GhiDcLOWJby2ZZ7ANx
6aTs1IWEbCZDN6b96ZFuUJe2nA+zuL4QzkwkkeF97hDz1Mggd6ax7N1/kTC+lyR1jcsWOFUAqyKp
LMBB2vb/Gj/TkoyluX+sM9MZrRFv1C2WtExUMhW3GIbPUoy582os9/v6lUGGcb3oXuZSEpU8JiIM
rzr3WqPS4GETlsErrECLYchpYLtOK+qkIZHyyuQsyfWWu+L8q31DzyPL/rEeKbqedQ3nl3laEFKp
/lzo9dqW1njtFaRpMZltxeclMxyezKV8nxadFO4BuQTgHZwWskW6WWFjXnnUNlyrV6y+0WkvZkSK
us5VwTepFOFWISohQcknYAjgVFiG+7Xas8aPppNTI2rUg8+p0cBLHhgzkcPf2KmFgvDiUJnO69Ja
9vrRRdiw+nislNP+J7JFmBwUVcB+Uzafb69ync8RVQoAAtnlx9MCcQO/0LHt0HAxQ/D11d0ycQyy
04/AN1lyyCN7lQfCLFf5G9nzeYdhTcD/WXC2DexWhbNtfGmdnqNTiHNRLpkxjNlEXYEYl2/qVOwS
No2S8GXdo+O6Xkent81Cvxqgf9puWWP1f7kh37QoHYqEuPalAbRWz4AaJ/X+EFvmHazvXsN2WnCI
H4v2L0r7TZBSo8IXscqIBLUkEoTZBK6QbDrIS+3lLYMWU3sol1FItUqWFfLacs4ZDcAb4qR69otj
bd8teKmW6TK4I7/403n85o56h1q1jaIr8YrxwuopVAY1bOe9dJh4f395y78pUS9QkXJVns9g2p7r
P4ou4HYsnMwd4IG/AKBzwK5azHsz2PvLM/tNlHqKlKD6T5KzsmpzFaBUr651B43xjWF8SIu9b348
M3EmiAr+XaboJLq/jHUdiK1GfMzSNLFZbqO4O3QQVebVaRj8/cU7/z/+FI42N4GSpimJMd60nWcu
dBG5cOMW6bJaLQQiqkdcUSamDjvMRQUkKDRtc0dc50Pq2OHqDclHZEbA33ptuXPDOLomABLc0Nwn
v1iprems3T+mRqHHcGDSlbRUbm8xmmxOoY48iT4sEdczZUtk94hhytK0MwX7G0qisBhjQld25iLw
VbeMF0NmkaHsiyr4Qld2IKPGuhagVfXcG8KfFMv0khD/R/rk4XZX+iJT8RmLP46zfl0uEa8cLUtf
BLZn/vnzgn7IM7qctP1lbXx4CGaXSwthbXNhhdHTiaPRAVAmaiZ7VeSRrLMJPIx8gZGIGdyGPcMs
Tft233pNmaUQLdtXjyQDLujPN2ZvnG3sXdZsO7E4jw6YskjKPLuoPglth0VhejoBKXrMxnQiZSQs
yvy0Pl/z1RVsxDqSevszejUI6MUBfcJ6jau6tYzwCZgwx/2KCS817bX+I0K6XBrlkqdxJHLbgGpl
aBb3x1j6NcM5Zph15aYvI88jVqs4upJcERBZiI8Fb9VpCUiCVRpHTJCxSisMk67Q5dNLf0VEGiEV
tnoryNwGHKzDE9D0dV7/WgLD8xgxYmCWyt/KxiMWm/wacMOtRicvvU6f72EHpA7xhvlYXZiEKItT
B1ze1yTcvTjeK557wHW6R6ZiPPYVFbrBNeKusSpcoRjPqxwDk9qWew2PibG/+YaPOZpoExt7hhg1
uX8K2xnvh9KMaMfzZjPHk58ChM/B9hQXNduj4QpY7suQIuOdonuUYknt5loGIa4CrArF6hv/tGeZ
p8deE6B979nyAc1YY50DKb2FWApZ7tLzV/ECEFeEFEzcqtsiqwd26uahjvQvqIUum2fQ+Kttvq3Q
hr/ZnRaHcPN5SnYH9Az1gv75qetGhSZLwA5o69UxPvauy5IswxVW6ORZVCE6zcjVK83V+W1nn57a
FOeI1I+ySAyGM8y6DbdIYMR2L4RDUhC2Z66dB7rnAn6GgEoxDpPxCtD5MymMfAlgrCRik7GYbqPm
+pCYHEMr/5J4/Mcc04m0qPH+UwixsccEBW7NOOjG+xK1ddw9lgvKuAO30HgkusH/P0Oy2qAC7T0B
XeLxxWY5nreLP6LQ1sjyVDJuWe+YSCjtFpFdr/7A6pNWX1bTK8Ni0dm4a5JLg3qFJoTLz4KN+cvS
AMrZkPJU8AtS2zbRx0qeE/TROhY5GVTEnv9LwVGmI7gmHV5L8IKxpbcT8plYI38rP6zS36x0EoMx
OkOWtfGca+egteq++Ndy+8W4OhNDunfmnc6MNU2YRBnxXdP3DXpvY8NZ2BvRsaEPB99BbVbfWuh2
x5p6dB8xVJBJnApI8hl6Y8sK3F2sM3L5pzfbXImbeWF2xpBbXrNXd0b/Yu7dr2OyiS6wHav/0kTR
ubO6ieRBRRsBbIcJSDO4quiFSPDH4HW6yPjtSN5GIEbXrcyEOZbrkJMM39FjpRj8GS1dDCosdaEi
EYRW0eVKgsniYuSurF9Ofc8gwTBMAuUP9IGihlyMng6ExuFScVyWqWDkohR6K+Q80yLJr0DhvEm3
nPGm50gMAU7PmS0YN5lhlej+sEYQ60ZuQakzgBu79vXYOThP2/KAsjaD1PxxpHKLzUfH78dN3HWw
6SfT7GR9QIO1/o50YsDwdBkKIFKJi2RWNHU4gCNEdBcAUSFiEBlVXkaKC4Be966TMONyNemRqewM
jKKaO+wr8fVPBLU6BnS2WGiPGn0FDH4WxOJ03CAAfl/DektevSnOSIa8P/cUn7zzmvtsx9ZJNj+R
LbFQ0iYpiwaD148PbdJHHNGjbpN3nQVVlOHMJH11dbVf8e/Hvz8deY0IUHepxprLBDNc0HTMQNhv
vxF5oSSX6PrrFgWr/erfaeGIIPVOZoISq41HJKgvFo5no6VI96z+8JivyWs1okI9kGqeZtdLSHzr
wQSyA8tkT2YWRj9PLNRIDQI/SQKtIFdJ3odOot/y8gwrx9I12lEGHut/PPbzCnP1pHP8EzHx2igN
94j0DIunyVD/myfaU+4GQQ06kqIO1r9xNAq2IK1kzOdq5vy1YpXDJk34iBh/L0CJ0zKe/19i5iax
uT+uyeJn0tyNSFD1hESONS28pRpFY354QaodUSLLR56AFYTzMqIi3jPSJG2VhgKklphvAMP+vGJg
XbfCBfpb/Nx6rNRMYpQ1KPyu7wUVxMzzuVyn+qozRLRN2uIrp+6KhVs1NoMi+fwfUeOIPdo8FBkP
4AtQJMviLo6OFK2OqoUrLVjazjouyi4AsB7+LOl2RSUbUyzoF3Ik1H3XqFggNtQWHcbwnh9zx1JC
ykjM0FmRXWpyi8VSn8UYzGDWfVjyowyFEGp5qxElzBbh5rrSjCuaa7+IcxfhX4bKTydKvk+LdtWb
4SoXmgZqzxsk1yFCoD6ZB+AI4A/lHzK8CojLRseqSIYop+ukI9LUixzz8SzqNSgKVlMi4YxNW0hW
doZ2zHe+3j/96ex2OSyFjR/DhXbdxwc53Swwok6bk7i4tClp5ly9pZ+VLUFD96r1zByzZigp7aqL
Q+/zlwECFnQPIJRbLNTl10v3GLIyotNZkhFHlF0J+VrrIpHo5ob0zgH7McZdWKK4BbBahvQmPbYR
LcqsiKmQSlwAH6A0z42FWhMe5loHLCpmyFCHYVBj3Lof3vvFx1ohYvpN9AX+9uG4LQ6oRqB+jwVw
TPvMeKlpT16SJW9W96DWGJtC9625A3hoxr2brieNBEgZEgUMNQVJXzfLZA2g0i9hJaW6j229WyBQ
fzF9KBZTlFW5Nh7HhQro3WZHE1N7mz09PiWWX0h78UMsEKZAwt6lFjJNrf4H/a+qvkW+de8Kp8fk
GDpB+/OqCqxkwSMMAap5vs10+cDypFmHRE9sNGHX8zURGlrQ9MMn6dO3ECZY+5LxaJLr8uDNpJGG
L7JWKUoOQhvsRVqEu8eiYv06ZRjySOAFlWSNVzIQiKrF419nWdIbdu3Is014Lc8qHj/fGN3SvJJd
c3+GZbEwViwXfdrqyIikRI1sM6NsdiihTamIEMOpn42JNdpAX2XtKyE+w8+T+CZBuYDeTOYvagYS
9nzFPyU6zzQvLCao06gGDMOmHrwW9ANvNs1bZAq5xb/02JqJPQZoSUK+iHFC02/QN1OUtVbVuCuF
HiT5twTLqdZP1uvScB8TmY49RI4jAFSAuqKHMOaDGszbvCF+X4qNoBv4Y2haqXUMB2FIDs8Qw3+Y
NAAjepT7MO+EtCZzgKfhDzYfG8ISdvMxS9Mv6ogEpW9C2YZFq7XkqDDUjl6uHQYJFsg2It+GhzVm
lQSmvTEgcguaoAEeTaMISlUvXgaCstQYqR5W+uAScAPilb0FphquvD/LIwYYQjvbCNFqz+oim1TN
EXlK+XvZy9omAPmdv4eLAoj5xwKdTsKMCFC6PwtktZ17QK0S9GC9CYydHZnNr4V+4D7Qjnd1jphM
Sn6xUjDTWcwRWUr/IWzF7wf5erqag57+Ch00u1Y1vFoGf5MqOaIj30d2mXadcamKzRPPzwpOTTX7
XfHyWIRMXqigh/T51UoBXlamt5z56EFB7Vl6/WCQISfxww6OWCGqMjLq2G5UBiLZ2lEcQsArH26N
hKgbHXsWQ0SnH1EiQh1RQs2oS5QUDEUtgGvqytDt+NN3fGnBCq1u9Zq/k+LpBileUoNCHqB+K3Rm
yp8xD4Q6MXRKH9nzS6ADa5ng8gU2t/0w90qEweWVxFCRaZ/iH8HydOdUFtZV1c/JOhQzyXUdXXaZ
nh2ORyZANkNTeI4yJnncDrHmYVnHKm9XKF+lsB2ustj/V5ryE3NBqIMhi4hQN5yRv1bhNgE2Rq8g
RedZSs4KGycf6JH8qDumdYondyIw4tKvMNbDp6XPesmmzf6IBHXFfGz+UqoIR4SZU2C8xCu8ZDpQ
l5Xlu2AdTebADosl6q7FUuZzSkIkaHbvWFBFssOdebVK3TUY95pn0aJuW+sD5VkNQevZJMCkFwtg
xeZlu3lrBkM96pfFep1bjS3vpBKD7di/zHhTGfRvSju67WEpp1JTQSkzs/69tWCFH6sji0G6L6hJ
i7zTYmKDz2dvuQgtmC+bX6BuRSJ88+Ku3KVsu4bJjPSJ5j2wLnSD0BX4feFFI8txNvnH4qqfmk9f
t3PXEw2gBbrS6TGn0373t5rS7UHYBooul+uN3kXvrABArvFatjNkiRiUHr9rPF3CyEMJS38aKA1x
S3oD+4vWufsn0UnX5/b9gu1pJsO5m27CGDFHPdmXi3zJxRDX/GI9i1/1Mk/0JXPO57G/w9+SpyNl
TLSwasQB/g6mo2d/ROO6TFssFXssvcnoa8QJZU2urTrkEbnd9uHr8S8zNYC6zGoxu2Rtje8PAjgb
ugO7gUYgJJhYExQM1abrCo1QXq8xEVT8Hh2H9//OJtBlBCGTQ4HrIaGN59iKnTJsHuOU6UYbVYmL
UCRSQhNYjALzKxCqHh8E44jpHhupn839/AIGvAVGASrGZktGVAAk4XsPad42ba90RE3Pm25JWnPr
dRbaVWIAZg19h/ujYViv24OTS6ybPxk5fisv3W4DAGtek2py85dndQ+PPe/MD9bA4nToOKJC1G90
D8W8xSxQCgYBpDi338gUugPcRKTxgZRsMNvJiLweGOrbEzIiB3yHsAtjIs/ELGvd4HXIEVlLFMiY
7h5LgEQ5R7TmMx9DOTPYsabUsdcrPeZu9Dx4x4AVe7AsJr2kN57JddkQO1Pa1cZD0F06bLSAyTTi
90nR5QJ+fvF8oYHoekB0vxSbotUNrJljWX/GlaX7e7JrxasNj5igW25kQ32KjRZ1JAz39CYktxKe
mM2OLL+cnoDjYoFLUhEkFReZS0tHa7trYJMkq31oGuxpJEIqyNYkLsJCXJxTJ5kXLGDaHj+kDxR2
SL2K5ZszDBPdviN1AjcUNbQvRmElfG6xz6E1W4DQ9wDiKnW1Xlqc/dgW3pyBB7dLoF7uOIwvvpeA
ptAA4eGQ6H9q4OkAH4bxarB4o4zGpRF4cRYBjlur9dDTK5ZRn241lNDNAHRRVRPpkY8ibNuM1wgI
NMYGM3t2iDevBjYGLI+hbTJB8qbT5yNylJVvlIvaYOsdSWiT8bJ9vDqpC/FPiCUXmukuI909unvG
0/iXw/rmkTqs/yHtynYbV5LlFxHgvrwWV0mWZVuyLfuFaLfbXMVN3MSvv1GamWN2NUd10TMvZ4AG
nMpiVmRWLpFdJUrWiXIzT7uNt/IEe3rCgr8vLsJTo/7TKL7lMB/rfDn1Si/Qs9yAQXG3Ch30D1Pa
oAY8/yA74wqkj9tbApmoqwXfYBWHENigLY8OQ2Faj7Ic0pAVfgVuBbPVDsf0lx8331oyYC9iQKVT
TJjkywYive0wYEvLQ7iXHZHkkf1Yb3g7Z/4L6n+LZELAWqzbeBDxAcECcibmwx3lIwMTE0ezZZf5
jxj22RaD9mxq6AvgJb/bXuzJQ96i3F4SuqCKOxvIMZarzjOfaZ0FRZNTLABV9p73XhzUH1lGQu9H
2bkcvXiXjn2zRZnYFiql0ccQSbTRPA9zyMGKrFHz3j/fdysFkQGvzYTa+g3TZN9tQiWFqlnCSk6G
E2JxWZxwtOIhF/teM0IsLTN6CiXY0iOTo+qjwvgymL7uIa3rcLwMzzYYDCmtLBpQBAIQbzD3lbze
Nr2rr791XAx09KESFZl2hSjnKK+xfw3raT4oL9KI8YPEbjFrfHdaocckB0eSk/vcLcnc82TApGrV
KslGaFjdne4/CgcYcr67e72DOwh47Z2Lb20DK2Ax3YEVOWywX2NBj1xVKfoUzyCZKtwTVlpTCsXb
p7rYxKzp2G4KjkFsVWD5pDEqXsf6hY4zO8CN/qO0wfsETLbuf+nOA1pXI6/bRJ5+/xmBKdJ0OSWp
pTswF8981EKrTdRAIB4bcUp07cS/OPotYchcAPPJpDC5THWM6tBm6314v/RVG9BmT5S9ChjI54vg
3Ra4mG2dC2SwXzJOhT6cUCsCwctGdasgeQh4Ow/p32CvwlwGA/bj2KqWmEDG8eg5I4h90przkl1M
KcxEsCTTWdsMqUI/DHbV79PX+idq99HZ/uSuuFrylXNB9OE0A/m+k3ozofP0aGEP16HzgOaRnNzR
ODHQ3ZfbX4djbuyuW3PsRiUZIezsYp7W5SH64uMBuy41Galh1D7ZDIYUdRL4ekVaAjcwMiu1xARj
VQNdHoUKW1l56bElQ5jLo9HP/PBktPgOCeQpCUlfcxI/FiCUvH1mi8W6uRB6xWZCIqkZxl6GkMY7
bhBBde578Za48tvZIsmq1ZARH6DbVxCKWBtZcyf3r+k31tznP4A6ntkPGKI20TVhAkhkyHlsP2qf
4Gkm+WRyg0DitK9wvyHjxs6DoCHrD3UhzN06IMXWDzShdoGWHPRbDLsNVUbdUdINRTbpM3ummSJL
wlQP9PtBsaP0bxBM78nllYcZ1yf5H6c4k8VctAuaz0/hGbJeNljq+F49GEG6GyNydhrwXDn70EWD
2N7WPRCswdFwk6zLBzv7AYyxZhlGnAYJP8A5vocgkEPUHyBCNXhxyNIlnx8qY696dCqVUwU5G5Bz
VK/R/vZ9WLxzMzUYaywzYQzHBn8+x9tFXHWOGzRcctyl/MpcB8YIu7gswXYg4azQCfS+Ionf26pz
91pg3NHuiLQaOMHbYjpiLpGe6swUp6gs67CERJoiOHqe4J49st9z52N4mjEOeUzUQcbuBMrBg4Fc
C1Lstfp0+xMteq+5MowTVo3LKOXIJdOoBjN1WC+oEvmVA4yL4eBcCuOGh0qaIhSXIaVC5+oEc8Cq
3o3vPq+DyONBBb0df1xfxGhoqDFNjJAwwvSywAyOpkBYS7cPuBKqggEAkXNy1LBuiGETe1Zopaoo
qRBDe12Oo2PcqwSdxyhc/dXxfWvEJvfOY66F5mRQjbxt4YybqbEfbBIjzP0c/x8928toOxPIAFAU
y5msRTId/cF40fFDcVQnR1fiF0+1xZZmYyaJgaBTLmIBbIZTxFVCBiB+OGPsfEJ7weZBRFkX+Jrs
xQ3kfuou7yJzDIXN9ZVmdTax1xvc5E74MPl3+3Xwpa1Mm/f5qL+4ZSkMRIG628qmHnI2w9q6Lgme
HiX7UUM7222bXA5AZqfJQFOSyNm5tnCaLxly52i+8kbMulm27/v3uGtfjwGP+plrKgxKVXpbjnUG
U3EaR7s2fY2e4sir4kV21ryTXITEmX4MWimxHJlxi4vg9HTQXLkvj4IGlOc2//IuN4Mh6qTXRWoC
40UkAvqVcJ9vzj/vvwbkE2vuehHeZ1OZ4KYXpCo9jTjD+l15xUyQqpDWJc8uFlDm+H9oQjFV/xHJ
b0BNzc3aLrrp70Nl+4KrMVUTqYH0l7OLFYLRvbftfOVE6oRMj2/i6+MLryt12evMRDL4EoKzsRAl
CtHHEqD59AbU/AJ//gv3Q3LuONsnnJ8wR1ifNRytS3kxq5YIrvoafN6+eIuBFJpssYxOwb5Wkbl3
iFhNc5JNtIv6033An+db1uL77zOXLGtFWe91/P3adcCIS+n/O+/iYHjwth7LkedMEeaCJRjf70ML
gtCZbDvZU7SOtpNo6x1pto8ok99rh5HTa/1fEORbOeauGX2Tp5ICmRrohInoYr8dKrY/TbKOa/L5
yR0FX3pHG7oC+xIlnJvJHKaaDZc+pCaBDdXCR7E7PWtohm+Rt2yfK2whHV75c3JUhz9cgG6ZJtqw
kai6UkvNYkYZveStFSYTnYAHo7FAtCCWbHk1Nlj5cSGZFzzmtizanM+pcsQy9yxupt5K5HRCCAnj
l1L79dkOuk2gcBFTo476loaMI1dabBeRU4hy9PeSKF7hYJ2C94TO9tdfqEY+uK9vdH10SJ7X6zXa
BI/0zYHYAqWiz0+wYNn3b3jkPAIBOE5x2b5mZ08PaXb2EbLjmVnil22VQAPU3GPnFzgOeKuauXIY
N9+JIKgS6TeGattyKyskWtmV/aU8lBvd5XzZRQc1U4pBnEHt9VrOoRRCwiP2uOCVfy/hAHOb1wu8
SCeHJVT/2C5zX8Ip7k39QkWBP8T0jwpY9qPMDe8CyokSBDZoQVuiD5jOxnw2DdiwKgc9+d0GD2Vu
4mgRame/hkUoI460XMxwys77tFE6z7Kvfjl+ViPCHTO5xoC3zJoBp1YwWklWII6WNCcn9lZPq3hn
FjbSVUnqBADF0DbloAKVAMx4v6Y7dB5feKHqoo/+1ppNMoqDEktZAtvCJxjcd+wd9cI7xcdINIqB
dDPR59+9b2YiaVQ7uzbTOTUv+QWahxnx6rWYEgHBge8m2D8QaG8dt/TO+bJsyjEKY8xICBC4UX1E
BdIJBYq1uEmwUwckA5+8NM/yO36mIINYatqk8tRTeehtTveXXRCABpGDPhzgNxjwyapkLDUDQlBt
PIF8ETVNbmKYA70GAzzIoctp10Z00+XGszxNtF04MjBm8ogMeBBnMKjTCfCdwhnavCBQxJaIkURg
FqeTypxju+Z/b9w7gwGd02D06EkNaZl9sNM7A8MkQB2kUqV7EaTH59XXI2osoa273JCR4zQNBmG0
sDuLQoPjzLB+wEkelSc6LIeZAbsQyP8G4wYDL6mqR7jYVFZDNsetXNjiZ4V6NJYyEs35u8fat8mz
WdSqKFqjyKiTfj/72XO0BXXdHpw7AxHueGmY5TDrH7dhMviRFPGpGkpA1haY5X0UeIoWG7BDJvtg
85cR8kwzJtLBIOUlE0CJQjv+4t2Ety5OkDftw7N/k4GMcbRks4woDDvZ42igYIFuQgcPeR6fPlcS
gxvdIJty18D+MRdzzf+BtOYOWfwNF+cX3xazk2PQw8iiTEnVeEKlB40m4BOi9MWIW3gNJjy8NRnw
kIsqF1IFtr45nrc9KYKKgERG5g6hLrYozAIWNsAP1bIoTj3O7uLHJUEwlriCa1h2eFe0pLo4VUN0
cr5DtPS5iZN7q7dv3+pr59sN8DIZBBEMqwzTC8wEWRjM9em2shFAReAkLrivVmFth6CJ9QZ0UcqJ
G9lmAI8aIZag7x0+vQ3XlhiQ6ST5lOk1bv1l7Xm1bV2wbRistMIKpQvsibut/HKu99ue2J2s2YQt
z4oIe0LmcIsVOCtw426fXk2CbUzW6pMjjRoNe9SmigUCumLKWALPWG/dyVo/GTnCQcUptwqmu/wg
2RX2Z7r9xDOHI23prsylMSY8IbtW9hakYRaEFE5iv14QnXBfqEsJw7kYxvlNedmjheN0DRoEkoFJ
L7h88Io/i2Yxl8JYaREXSTFo1/gH3fAJiLdA640yE7dyvditPJfEGOClTqWsD6FPg7pdO2GJFYaR
bdoViPfDF94sFhYo8r7V0gtpJvT6o2bxa64V4SXW6Lc6Or1IV7rHlNwOD6RPnhHyRDGuTjOnArwY
EEWzrkfHQvpiIOejeoK0l8/8+L9ZIdueb0jIXjT0w4V+vFcmop9QcKVlgJRHurDYSjQ/RMbhNeCP
jswzNLv4NQafNh7GQU3sDEBjYEQ0y6nRcm6LGyreWBnoxw2v2VguKchiPDj/IYw/zGK5j1t685yt
07YE0rF4Gf/7Qs4AmdHPF04AutidYqqmhdedhr3dLHFsfBK0RKiwvV3B2Cus9T/0OJxvSX/3n/j1
LYa5GpHVdoLZF8AvTCRhShocZ8+0zsKLxjhy2NugSpPUmvQK4h0SPUZY9JKAoY7g4G4rtOh8Z+d2
/ZCza2fEqNRHChSC3/UoPc4YjGDQRjaP+hykBTa85Ovi9OFcJEXtmchKwwYgM4dIdAGDf+R9q3in
tbbtViJKZAn8qnNbx8UW0rlA5lYofS+Yw0B1zHc1CGiDx4vPEcH7XvTfZzoNF3XKu66CTsfpLquJ
9ZgiWqJNls4nb/+KtOxE/zFCdmYlV/VMFHvY+ssRkOXoKNWDkybAuDxHK2rNN6z9Om4800ozxUiX
k5q+Hx3R3sV2WZMmUA/G+mtvvNFNl/+PXZc87RhvKmiyDvIdCJ12L2DCpynm1Kk22V12ABkGr09w
kT54bhyMW43aMilyiVrj0ev3aeggzMOyIxRrXz+/vriU58shyfe3YwBEPEcoDasQR0kkjg5izcCw
hwMXQBZjElORwSVtId4SGYO8nE+j3qgmUsmgnBoeNVdb26ns5T73/b2o0UwSE9J1cqZGJpTCAWqv
KaaNMGkkrDBczoGqpSqUhnZRSTXQf2Zi+d7vd0yOT0Ubtiquseofqg/raXhravTzbKKP23a/VOD7
TRITIIyNLgiFqUHS5rjzPg7t65Pl/vpJ8NIH/XduD0TjRsYLdw0zM5IomZZOiyvMBwvFuKzLyJoO
OnI1LwIp7XqwTTCgurXzvK+2lf/vwcdPHngtxXuogUmgmzEUVUSH3+8Hm1wuJylTS5H2iIfrA13Y
S94uzv0P7E/gErJd+cAYUPlNGgP/UVVgv/jYidcUbYllTrjhPyzvTD4iknpPIB/Jr9va3n4096aH
+bjKBmlGsMFT6/ZnXnr66DIUl0EdIBn61Qxm8Jb0WtUVQyyierbZym6tokKNqFqExODLWtEVNhyJ
FEwY3X+TyHzkVrwk44ilB4f8ARVbwwBJJtLBaEa6vD4irn7hJ1oWYt3fJDK389ILaTSFqUhLkVvF
CQ+UrgrpFu661qVI4jdJFNdnp1nkpwnMrBmsqEd+djdNjvz5GthdYB0+4Qdlygpno42T56XUBYeh
y5JsgeUEvDww4d8FN6Ws4JmXw6A0Mno9jHi6AweKi+XdBoGHTG1aHUVWBm31tW++mSjXf+Svlm+n
oz1sAqwJAY+xHb9UT/Zpt3d6XtpwqRf9t1/IfIQ+Pg0NlgnhF3ZrFCZA8r+FvU2N37ogeMPR2MQ2
704q0eiWQvMDNHo9ryF9CT5/+xHM96kzNTvFIo4JHMQawaQrahKeSVJuuEXP+w8jn30PxoGnaWSV
jVVAW7y6+738djq4z1/1B+95v1Tp+k0jxnUP04TQLoZG3dpxAqsFWzSqteHjdqMRhcSYAqy8bGuh
3R8RrY+ltFtseIBBCC9GFtjcqvHSo+e338P4djmDJ9Z7+pkd50N9mz50pyASKApb0mM+kOaMNqHF
SeAsvfnmUtluFOEcyudcolI328t98ijX4HKLnQd15Ud3I9IE2GkUuxcCyn301Z03n5Fz2XQfPGhb
BJrvr862paRGFI+WiZ9xQRERWRDssA+9EfspsYb9kwOjNGC/YWEsTdoQlbml57UI/4zrHqZO/xQg
McGdClvGtJlSzMtB7mK1EbqrIA9p8VwhUoS0+GgLmLPApIUN5aKCu6Xpeli3FGQgLQODjlj2FRQs
ycXN1qU9BRH52HlxRTT0xNznOSkdBKmVv1+Pvn0Poh27S8BhRBGWPupRsjft7PVvile/WRsDZdW5
nKxYx50Dnh5RvcJAFLaS8f3WQlT5mxwGRMrKUnsxxAkgHSTaQuKpn2qCBsqp9HiWy/EfKgMjmI/L
C8mgh+3QpYduhOHyO/qg6oLY54HWMgwrii5apiRrhsgoZoxSCLVgUi+eE6YECQQR/a70k/3NJZkJ
YtQalHGw4nND1aK+L1t33lsMoLwtZqkjFJHTtz4M6CGZ1mphCDGd3Tre5V7ZhCCruyM/VwDdggTt
9vqoz7fcPMKiiXxLZkc2U9WM+r6D5BG7ll6xRT36TMk02jnuJne306JTmwljYuROB6eCZFEkkN2z
nQDSQ9xAbGTZcwvdC0+3+YleLWgWSOVVH2NdBPRSyHYjoflac98an/e2550eA22aEWqaWkGKsEPg
8YapWrSCoDOB456Wsj2/acNCmdWA0ZLau27YjvwrdMAPrFaYdu1WghN80i6QZPf4eNsqlxrjfpPK
wJQpF3U+JPQMezvfmXedJx/be6d6/hKcz9jn7sRdys7/JpCJrk7mSWoqAwIx3C45523Xkf1X9wEQ
4e4ylhYBa2aLDIScz4VonjQqC5tu3mvirSKSg7xrz02dLRHK/aYWAyLilKJx/gRRldN6dHViUtsY
ULWIbmeu8HRKNpPdPH5Nz8G+8L8M2lXDgWcq4Q9XOFOWwRdsTYkti9oPfaKVtv7zhdectfT+nSt5
/ffZhTPB5nCqW4jo7OtaUTxEhQkj0l8B+ADtTx5lynJUgZSMiUenKEkmcyVOmSacB8xXHPR1U5Fh
W/7Ktqfnn3GwbjNn3+3wHNzQWh/nJJcvxUwucylGo0ulqoXc+G5zbA7I1ShrvPHtPfrrOBdwIZuh
yzNRzHUQo7FJzgJEZSQ/SPeohO8/OVd8EZFnIphbkIVRU5kmRFTOdte/Gi7Gu/ZB7vNSacuvt5kg
5g6YtZhrnXrBo70JkLM7kewLBRPMmtH2OtltTCI9NW7nZAfXrTDL7AmPA17A5JnX7rt0FRRJFw0F
NoNdK0wCLDFiMdT0ieZpqsxWauJwoxN6aOxtU2QZDxUJ/1FZavBzlkVnsTXpbfOewt4N0e/a+PbX
44D+DIytcr4hTxxztIpWppdLCXEZcd7fJ7Lzwaabk/vngNtMs/g6m6vGAIlwEeDEz1Q1PA+3x93B
A32vHwYqmDKQV+bGX4tf6/so2XdZjpyoqeX/OkrdHk8IhvAIPUT+6K4TcEzFvDTD9dlz4+OxT7Bc
Cac0iwzc74QoH9m0FiQ3wQLotblZuz5G0n6Ru5Dcrwllq9H19aODLNen/gR6rR8RWC4cztddAoHZ
ibPPNNlshFqiJy6e3Oa88f2nGHykP9/sC7oEv+xW9v5q8FSfy2TCGuGipFp+xhlsjscY+VPyer+W
g5C7UHwpSJvLYbDUUPQoQjsY7uIhInTVkmul9sr3CfqVBYT1dvoLqFpzGViWfL8io3tCkmjmUmf0
61E4w2aCEM8HAdyt5Ag6MczMlSMZaxt1BN4nXIoS5+IoCM9c46mHvzifIQ5hTX83pnYa2I8hhqFW
t21l+bJ8q8UcZ2iUZX+mpmI87dFNh7nD239/0ffNFWEckhzmCaiUBCjijLId7yVfP67VD6y3DqId
d0RoMeqdi2OcU9TKemrSy4/dl7njVGpw8SLbvXhv9WrdvgfcIeQlDj0Y/vcJMlB6SgcT/fxQEFXV
wsGCEWw5oWSA/gNlJ7dpKXcgptsR3eWd7fJd+BbNIOtFziLZzGPp8HLx4SCxHi4biM4zfY6JsD3V
TWmelbLCkbb7wQHFAarhnDfR4lt2doYGVXRm7fV5qC4TFkkgpKAkhKBQtulI3pN5BwoCbP/6scdG
1k/ut1sqUM+/HdtKrfTJZcTGbByg07kCvhxSTD4vkF6qdP4mhYGOYpK1pi9gIS/Oe54SrGONHkTy
LBIU+iOH7t/hBZz0L/7pkP4xDLamNZpjpTQWzrNriETC1XSijQVId6NA+MX5eIuJFQXM/CgCqGgD
YQlf0qnR61E7SYfuYjvis0SLK/flg216PGK2pdZIfS6KAZO+beVet3KJOhlHjFYJRu/cbre+SC63
L2oRgWdqMUhiynkLhv4CtnF0MrcJFNsBIxUnXF+Mw2ZCGPDQh3GQzx2EOGZNxJ96sD+9cgCYeoo/
bGEmggGJXq2mPGvweQbYQhC5hzOpbXNlvEv2utW5BCLXSPWGPPYuFwXo8BUk9g6bs4tJ5arHdaYD
r11EXkIfnfCk+Hh6QsnRST0N7ED6ITli0mi1duuVXpJuhYCX27mxiJTfh8BedP1UVJ12SaVDZZJs
CKbJRtblQr70E8ef8kzUYC67VWuwUQEmWshObGH4MIgfg/Xzuq4Il86MfrpbR80ECVreGafkgqOm
KYLtdpWCP6on/t3d23rNJb5b6vSaXz52fCIRphOympC2HROCNXaprR7DVx4r1+IjXdEMBc90UBPo
MnsluqhVurSEvdrRveLUfrhSnopgfFLpPs0G7ztUVZBlVz4zoj/fvizLjmgmnLksSdrroVrUEsIH
MMZud7q9Q5j51CLN07ijTWu4gaM+/RVef4tlORKqXKpbLLqRDloVFMG9PUa2ukHxne4N+Ksy4eyA
r3WtmbMdQ6lVQuw9RyXhZdt7JcFmHat3kArfcLmrFi1UV5FvAeUYWjuY89QUcAeEl4YCtie7uo23
3xN2ap9X6/0XuCdvf71lT/QtjT3GRA6r7nQ5S8iz0NJNtB4/6CBjVjmoNnNkLSL3TBYTslgnq5o0
BZptt2nk6IOrymi1rL3n9n2fYeODz3MVi10TmJr+z1myPLJpExba1EA7hfReIdt3azCGuqMrW6hj
OJ/T/raGnE93bSeZmUnaVGE5KYN08Aa/CFRvL3IW53I/FwNfySmbhHyAhEZwLg8tKDszLMdYbXiz
ZcuYPDs55pFTxKmqdAVOzkHGKnFRSsSwHHqq+XzTFJz+QOSZJCZAac+YcNfOo4S8ytGhT8SDRA71
c2mvzDv/h21nu2Cfu3uEfbxujGXcnIlm45VOGzJ5aKHk5n377h0uNcGSNGLnQUzE67rygAdbvDvA
QPWUnapQbaEtzlWTbLEmyXOxoTPi+0tL9um6+yg/blvlYg5+fgsYRIklI1YqCzJFH09jNDENbrK1
Glvw7XO1zm1+PmkxEPw+WDaf1ClDYcQazPQF3Cuxja7qya9X5w+T9567Xqkb1sPmkdLmP+epleAu
QLLfo+j80r+hd2VbeNaT9vTr6YCFcd3zGAgx2kjKlT6gkMN7WFIzvfVD6JHM7r5ctmozStSWMPvf
7HKvACPb8fpRKWskKv6cr8q5Nyz9hBE1TZmnuKEt+ru993ZlkTMy2JsBkYa31j9QsOJIXHwizb4q
Az550yWWMnb0pko77K69XBuV1ANWkfOetwrvOBn8kc+xJZoTZNVu41Ge/WNxd7FN0N2WBKNWkg8O
rrfRdV99FYwwmMDArktUQSzH2fAOmmfMDEBpsqrrcYTrU9xRG/s42/quwYXlPtWoTrdMiIEjCY3S
p9CCzuAGV32w3oE0K32t4CML1/5f7ZUBojaUJOzyhrA0t7cb76PW7KryzXsHvYupnfwNabE+AyGV
AaGSUu/pIsx1g+gQD6qEWDY8ZBAizXPbTq/h7o1zZJffVeeLqpUJ9SgvTrmOd+cUs0Gr1a7AEm5B
I61vI0jc5Ha8BWFivv3k9k5elxbc+gVMpBOdwlTXuwvctLfdYJHGdne2PxKSrVeUZ9vNg3VFZO/t
ec+dTeKEIBoDQ9FpNIs+AgxtHXRtnl95DmyJjGP+Ha//PsO5sJewlVHq8R17b4uOJsWrvPJ5sFzL
RX8NXm374aOw7d5fo1HQ/9nbD08PJ79D3+JzDKYX8Dj4ky/u7nsXy4xzO3gZB398uG0BiylNbFjU
6WsI7d4ic2WTc2sI9UWkSCUEGHPNV6Nzzhwt8YScDCvrZd1gk/LmkZfYWSzPzgUzV3jsY6uVoqtg
8VEjRUIwFnDciheM6K+7N7HeYgCbB5aLUeFcKnOX6yi3pBqUNAek5I677ekpi2zphJ4rlXO1FsPC
uSTmFp+SVgefDpVkoRtatYvW7nGWa8WVtsbb7a+42C04E8Y2zYAWuVPLDMI2GFSJai97j3f64RQ7
3couDfic2g2w7ujk3Lv3ir0u3AAXWzcIz+/RWiV7m+e/g7nNYoyHd9lQpZvYEZ7yC7GrNeW6ua3v
4kt6Loe5u1JU1OPJmqAvho12u9p+wiIh37BdsoZvo1O8qc2roi7hxVwmk3vp2rKP6wm6jZ394aXI
wqOtd31q7du68Uz02pMyg41azf5topt2r/hvYIx7NG2ep6YByK0PxQQNp3SKdHwsHKC1224zTOyi
rzO2aPPjJ798Rz/HLWkMyKR9WetxCGkhts+n9nrd+z+q9SPH+pbCvPkHYhDFSvq2aCNJOsjZSnhC
aXaK7VDgzQUvjZHoczEMhGidJfeFSW3vBV06O3TprJ7IwytWiGOYdr/h8wnzvhWDJNMopec0p99q
0zqOBnqAZ3Th7mov1tClyc2qLMWuM/3YfoRxyHPMCUMcuHYsr9igkR4rPNAnwLHzpRhO1zEbo2uq
LGls7CFNWiwpIKA7lFNg0DRuak8fQ+w8r1HNThF7cDM4S5HyXCKDTq1UCnEpKYgaN01IIgG1ezwm
kQl7fBTubmu3aIsz5ViAquKp6wZqJDhFtbA1HOLLbRGLeDQTweBRo/cCyOJl6SB0pN5qr+Bl6ezE
Q+PybTnLnmwmiNrnDJCKSczTpIcug+3kD6XdNIROW2643F08i2BAqY1iow8TfJ9NHxJE2et7LG7N
do97yjHDLcEs2vlMLQaUBEVo01FQ4auMn9WbBD7/k+RkooPkCZddj2d5DDTFcd+qxtUcNt77biI1
zAGlWwzBc18PPLUYeKrF0sIYPA6xcsBlMzmlbzwLa8AErzJHb8sfoD47PwaWRPD7lmar0Yzhtj9I
T2vZeaae97b1LWaeZpdWZ9qjyippzKSAGCSUVf+4fX/frdCsjzWOdy5Kgc/2JvZvi1zsKpiLZHCi
z4SiFzNYBngCtw2esrIbN156v6lSgsfQ/3iQOoMVg9l0iiVC3MtRIOoKZX20StxWiQNHbH9JbNRj
K6UQEadk+CWiXcHuZZ5FLHtGlGoNOnlraBaDSNHlNMgZCFvxogp9+MaVt/r1kNg+HCMoemzseOTn
zxYjzplMBpywFE9t40jHLcaQ0Ht/d7kXwNDOi/2uQdefxv6tGgNNYzvKcX2mYuhG9cGdSOV1Cjro
0DbD62qhYHBLFgNMp2bozRNeDwdwqUtPIVlzH33L5vCtDQNHidxoUlwbFPrwNjlua3c7xuBkVbbq
8bSr/K+AH8Usg/u3TAaXsDamAf04tEK68djIpI2J4eY/oorska/m+MZlvP0WxmDTJLd63OZQkArb
Jqvbt2kxTaz/Y3Q6u5B77IY0zRToYngf6Cp+eloVAc2GowWuxMosmyNuMXyeiWPwqDLVIZw0iBMQ
TRwHt9rnm+YFjB8OR9ASpBsojlIKXRV9jIxdiENc5Be0QWDY0wnfHk4OqFow3caRsuSh5lIYSxjR
UJ+dOkhBKcFCUl8lruJixRhHm8XW0LkcxgjSvB6USw051zUgoKQ4rNAaiqnQHz+wJJrXF7nYpzkT
xzqqTJ7Aon6CODC0OF6EeOLg7QzSoXlke3lEs4JBdrSrnzyd3y4PlUYe3Mtdgz2UGBwNiu1j/QpW
nNtHvZhkmf8mxnJO2LJbx2f6QUdne8AcNsGGTXTrAJFBWflp3XHunbqEXXOBjC/TRiNTUGOXEX3I
fnYh6juig9MXKgyDu92RZPtU2rl3WD09gQ19tNMX5Pg0GwTbJws9na7kugW5t1E743G5LSHC/Icx
vqnSRkFuSvywlwZtIBaflW4J3+YCGEd0KbqyGyt61N72bOciUfx/8d9JbzxvtJj+mMtivFFvjcVZ
pPcU3aIYbkMGpHBWB9Ciim8/01cd69ArDGW/1CGv94t3ivTfZ08BtR1Grac2rmCftnWfu7ftdTEb
OVeMASD5lMfny/UrbY7vMfbpPhnuHaw1xRZtflpi+ZNZlmxhmxiGzBlterFrLwVmNg4b8MO9vxcO
GElcyz85mDrlgN6SxzWMb1GMYqCNjUetgCjRf9l+qIfM46DdYgPNXAKDqpPWYmQ4h4Rq37tofadk
AJyvswzc30owgGpRcnUjggiH3mZsplyhbYbfEroY8s9UYXtCx6lSldTqqZV53mV7iHe/yE/ad4Sh
yq9LEKQ+7/P8F6D8RzW2r2wCf8soTh18xXHrgS8PCOU/IHClk2W8PMRi1WWuHwOSoWz2+ihBP5Aa
HMrHiETrPEavOUGFzscOO3tf1eQLpNXCA23u/eTY4mKGcS6fwUI6hpJOMuRffPQRAKrQu4nYnOcR
qTmwcexcDIOIhtYa4dTCXDCYcSbRtqVVDI5N/hco/P5wDBTmJpgC0hq6IDmB9cAk60AImJKT51R+
a6+/MOf1+JWA2Z1zF5ZisrlyDHZUiKCbroRcmAuQ13zrA/Hj/METwztDBjcu438AceOYj0eLbLsf
baC26BVL8dXAGuvTnhaObktvqrluDJScpDHO5QS6gbB+iw1qJYl/8BTjnR+DJboeZlVFXVhJ8gcV
dYnrZBXPOpbDkX+sg6Xa1Zom60wFJgg717zVR7ZGE/10hyDMsnG946f7td1t1I28wcgA5xQ5GrLU
u3qhCUB8QMrGkzbR2rJrL/E2oMnjyFn2yd86MmiCAq7cSRNOcoP64tiSQaCtDQ4yTKA//Di1qFHz
l9wtDibMbIQl4Z2sURStDtpRxit0BF1J5rBQCtMJPx/8uzc3dq+zCWfu84FzJdg5S7HSLigY03Md
J8dboeEPjAl74YG2u4NtmFsj531HBmGyYboYpYLzRcMElnIqARZOn200vb9Rnv3IQ78Vlu3e/qg8
f8TS9OayUSHnACUxvAoKP/jawy8fdCd3LmbGeUe6KM2URFNTVAnvTF1lwjorPQlhRlXcTh4SN+gB
ILXzqvlraIhmWMLRbulI5/L+ONLWVHP6LAGL2RopvTM5oGHbuShEs+9Fb21jks5Cewovs7IUhWE8
15A1hUZ8GvMckvMq7i9YXguj9bp3A23jFe/aL1nnXARzG7W0TiTlLME6HWf3MXh7DjgvBkdzAazz
nqxI1nIIQCaKhv5olsCrFuNALkYwsIuGI28JQefiGNMQyr5uhQRHZjakj9AB/osjYLHzdC6BMYZO
i0dMQ0ACarmop32QE42AQAB32+i4chiPDSqpPux6yMF7+wjWw9g++MYjQh8M2HNE0Z/MRj5zlRiv
HSeXHMmnq0oOgDH3JB+MZ7hKvDzX4oNpLolx1V1Tx1jWOVFwQg+fdAa9ttpS5I/JGqysDp+pfCk4
mEtkHLdp9GWDVAc+V03UAwI6vkfjXFM2k1K2VZxpA0R0tG0OsSOiceSRX9G58Pj1cvtbceyb3QlU
VLWSGsmIA7y4ceKZEnfLLgcR2Nx72VysYqDagNchBbfPOrB5lPiLqa7ZR2EBPC9OTQ0DpwmB41G3
VftAgAl3bnK4x85ZrtktZvrn8pg7q3ZZZvYUFZyjdBS/StKsdmjkPPnqYE+YvgnWpUSe65g87j+5
Nr/sPf5BcfbZrp0ndRouVLgzYAEOpb3jXeClmGquH3uBx/qSyyKuFSYLzk9nrGovyOnhPsCiTDQB
c0yQh0w6c4n7S3iR85hayHE7gt/OO5jOk09G//mTE1csZgnmijG391wV2MmpwNxBka0E55/a2+ft
+7QYGM4ksI/3qQfvPDbnQpktHKASJARDq/snOpiBqj4a2/z9gFWSG17hk4O57Au+0MZpklIcYuI/
cnsFeTjLjnhJSp/VYvd/rH3Zbuu4FuUXCdA8vFKDLY9xYidOXoTkpCJZozVb+vpeNND32IzKvLjd
VaiDKhTgLZKbm3tcC7/+6mh/lpGPdC6Kdd1e1ew0BWYY8i3cotO/uGX/UXR22itKA1MTwqtxR4IK
vBBA0/wK3Xege3y6du3znkiOLWQHOxXgN1+MmLoW1dPp6YUHysuzUuyMVyIZVYo+FqrnBR76xM3m
NVmTU0iUkKgdQLfbBK8x7zZz95F5+c9JclEAHkBVEhy+4zxyKC3xJ6hU5zs0tvw/XmeWNUfsLpk+
nnED4GisPcnZl2BT1cCD7MNUffNMFeexZIlyAq3Xyli+3jfNW39E3+EueUr2hQ9b9f/hIjAG5KzL
YVZeqDgH3tpx/SrOjpYXS3ZYkOAZ9aITqPsemxTe5WOjeKMKRuBsXq0xUiDe9nmm7mfuYnGdX+Ni
gnGeFzZuL82TMuQGVtij5+S4Xgeowhbu3IrdHY9EgOMamEywUGZNM6rK9eyCp2KFOJ1X9pgsXN+Y
YzZO78wCFXkajwByG1ErYKnfUfp5QTad97ZMpjVvRTGhQpKV50HNcc3Q8gQIKwTJyKOGYJJ8MleE
rN5BNgHKExCeUHYVHugMz7iYjEuCZtsolCUsFEAFXupU89nMdtFAhFCCNh5wookr/OwDF58N0Dst
7rRkgLjWRsYYOWrw314IJhCfZuRtlX/C73oZ3l7S3ZnCm3MHsibBBW43m/FQ0szQL4YB+QnJ0aCi
OsGJ/MAb56yT5zCwLDpAQzkJgkJtJ0rPmRuhFZ2XJ+bqKGNTBl0wQFVDdRS+/jhXZgc0VjjcR5zn
mrCkOBJyjiephJzKO6K3AgHgPkWhNnCe/YaoDkHt0XbteSLYvKwAT10sJvPQATVyTBSIPtI2Fe/L
B5MUXoXLnNJzzi67wJvp5ALiiZW9wVwAqZfC6jvtCTf1MlXDudEbizE5QC9LqrS76g0SS52PKR1/
T7M9wFV432gY1aHqyjHgnJiRbQwSFOlsyQWERn7jOKdF9bMA8vdjIRyX3WKsz8XU1VihF8L5eJs/
/unJgsntpjG2RWqMUxLQnIu3vvjbEC1a6GYKXI4YngmzGD+lE+SgtjSIeV1ryO1sLwji/jytAD6E
BlyHs1+8RJLFWJAmGKvKoIeyRBDnfaz7563/jKFOYbZp7MsMiEAcNeDePybOGcxET8pr6grDq5U/
OijxoiWDnOcuWnE7V7EPmL+n6FWc86O364GxthgDM6rikIgV1Y3O6d5GKDk4xHmreyzEYJuCAv3/
rm6ZrvACenvcboAmPD/9eRs82xbeuQ/upKeCkW3YeRN5W7Zx0KwvLeBRBBiVBpXEmmyfgQ40Q6B1
JpTjF0hgr7zu8GkdvZHJpB/boc+DIA7kfe6L42wzrN4BW+AWTr2l7tjLC3BneI3O0/HxjUz1Pj19
SvuLYrWQ6UT++tzZI1G/pUUBXFjK2EYxFTn6MmmvbgQy9z3oW2z6aFEXMFSJjApwAC4z+7GUyYD1
Rghz2+NQAbaTDCGqLT4Fz/9TFHLz88z1Ngo9j00dP09Rj5xkdLv95WuIVxRL8WBXB0pM8HhBk1BE
5o1I5n4rfSacGgUiMXqaknY8/rHtfG34gCixq7O342ojXcOve30jkLnXidVWkXwKFdBdf89/Xv+n
hvSbBbG5DGMcKlU8QfGWcBdq0DIW9uxddpDLnTs8dZh2n/8uhk1gVEkogkUPtzkhvQ22EHT1bJH4
1NFD+wS/5PMTYheULIrXCc+702xyIxKiWhEkSF4e0SZG2278J7IyyXuIGUQeYNV0NH6zTsaCYFSt
vmgiDg14pYCHBKEsmMye9P2swbQY2CDDL+7WTprmG5GMAakqBUB0oo4FLjHzvu1eUqeeRY4cEwkR
K+A7ElrJc9BXwnsUOJecTXlUZqGkKLjJANF5Xa+jp3Uy9+ByonHGma2M2coG/zyIIOe8tADnZhiM
cQmTRC+SDFfxa08TcM368VXnHiJjXdRTU6U5fXrW6Cz0PKAGzJ4IrUGBC47nqUy7XzfHx9gVw8xO
Yd5DY5Yf9c6yiyfQPfJG9v/lEsBLBMqYpYrXoYCb1rbxFEuxIiUKVvSB+HGEUvpPeEsXMYhjdiC4
47ni02GP+lcic0ZSDXCLgUpcpv5H52NKCI5Xt6ZlIl4aYNrZu5HFnFd1ajGW30AWpiicD+SkvGdY
lj8AtkxdzFbvvr8fK8gkUBfGAP6zncyZBaqUh6UewzQ7X+0zRl6y1gmBDVZewGPhE9knK3JxP8Fj
Pn9B/fwnIumOhh7z8SkheKM4cSwV9/ul+Ps5zEth9WdVSmqs30nmQ08yP3txeNmcf9HT/wi5Xpob
FWrKPEDHLdZcJPPzm1Z5ZI7pzVc0JTzeXM5irqp8IwecxEYzFliM9gX2NEoyoHHs1uTM183xXfXp
RsRZrcIszCIF+e6tHtNB14XTk3mHtNHjtUwnMv4qyrXUdCMpS/NoPOfYNBT/8Tfa2xFjSb3j8LyT
aW/57+mo915kB9rtODpD0FJ4iV6CFijI8/BldxIJD+v/X57yv6IY//F8SeXkFFPlX1/7vgcby0JK
THQ/skO6DPfICvUYF0g36CGJebaZLuSBrsuMXelbMwvE+kSv3tH78HxgutBIkqDzfUGR6ShkKE9f
pt+5vytm7EtnhPVoUJmt/aovajR0LeCuCE/Lb+4kyb+8PX9lMaalGNoyTs7QzSXt2/UENIn6MyDT
uQgggZbPWRrvsjGWoy/7cogtSHOigEi75nX+w3PAeIaDhRbTJLOVQwzP75e0IQbNtSBrOy9ToJmo
PNvBlcVkorRCHC8Xid7stafbVQxO1dAT9rwYiveesoBiQxPoZ/16SmDf1mfrjy+yx5j0+3vvAKqK
d0rcZTFepTXkWaQnVOkluHgmYkM0EdHuhMfmahKv5MYwXhN9N+aqtaI0F68PyXF99j++BIIYHw4d
hplmGKxAaQ7gHWd7QDstL+c86dNpJmgERU0EfCGzRE2BPVbUQkGAULsjejs4zwrV5F924+b3GQOp
Kxclq4cUjrmFCASQHA0RvwfeWM50RvlGDGMcVdjgQKPLeIUzbKyRKEdw/fiUJic4zRsZjAnszFNQ
JxaWAnILj9ZO0UHXLc0T0PzjdTQ7O9yRukkDeCORMYCXJAxAFp7Tw5FnjYM6lZUgoXud5eS9ZPQg
Hh0UYwBPbWPEiZUpyGNXDj2py6pKQSc5B0oLbyfpTj2SxZg/cwyzXlWxky3kOF7k6CidIkzjvZkc
5btqzc29oqwTowqK2H18dur9C3pHefyfPMW7eiI3IrRzbvTnDCJeUUovDx1JB7s0Pa415xzP1VTd
yJGTsjfjEHKG2fKozz6yhXAhOZpHSt6mTTtPf7Xu6sbdiLLMKisCDacDnEgQXLrwKnpCu325eb/J
lNiNJLroG0lpIJRZa0JS6R6d7RU/+zqE7cLDtZevvCrs9PNxI4+xEmMdjFJ3xiYqV0bdNWZNng37
qQGTxDvGCMCCxkv6TfqHNxIZm5GU46UBZYyyP73qAmbT0Di1s/bZW0L+t7fxRhRjLIoULAO1gs1M
qMdrgMcLLZyYpUEVBpN5lPOZYw8nnZgbgYzFKIvgNAg6BIoz/WO53nooeI2b+g8YUf+LHoHfO2kC
z0NWLVCayLLKxkFdYAUaxrLhzmTJfPQMou6i0unkRZM55htnab8Nx70wxp/pq07tpKTErQZs98VB
Ygd8DdYONRP8xXkhJzLR98Loym9ugSV0ZQbmKwij6HrjqopI5PjobKpbWhLiifttfO/FMS9+WatV
N/YQV1erxhlseVFSBmHHWK9ONrqnL5TJxeFs6G83414oc/Oi/JSlF4BkobcPIUtvgRatHjxgRoE7
bxS4/uhvw3Ivjrl2UixYUt9WUBaAf+kk/xTR0Td/vCaejjD3La+6U9jnLYxX73hA2VSfRPDa2fZj
KRMJnfulMLdsqAD3rxpYCiaARTvJ3SLERMSwVVu7leAJ8NSDHv/923wvj3mbDTNudKGGPEfZrqt9
IpBxjUQV13xw1JANT4YR4D2VfD2i7J/qwFO438bpbhksZPQZb/+olzgdzAtj/E7EzYJL8wdwcKqb
Rc8GRx5Hv9nARMAkzXimu7Z+PX1GXv+U86wt51yuSKw3VqILk1o6t1gQxr6X8V7tHV3w0tczIn4e
EtqEp3u/ecy7LGgnIxtNyHpdOwKa6QK/w/jblfyLs28T/tO9KMYwGBFQFcwAGydYBCxj7VMEObw0
zUTi8F4KYw+irFCbwoSU1/Wxff0YXIuM50XrVDqN6F5cWyfvoO3YCO/L9VLYrpeOXW4ptsjc+R9c
gvtvYeyGfip69IZTxT/ppJ39k/hKSoCkxysTTKTb7gUxliMRU7MdB7yYlNHa6WPfsC3DznXicFtR
OLbwSr98o5ytFId1E3ZIHpKlc+6IuRr+JLwpFd5DqVKrfyNlrCVV6Xuqlhj+dMyZBUrD7Z7MZrGO
HuBXjuH9HXzdbR8LbZxXARjKRZzT8RK6GqlWwFwM0XjlarsuWvMLEvRSPTC8LAVWLWMEIiqwh2hx
jsrFCmVOw3akJwsDaJxbN5G5v18b4wOIpVyLKd1JPCrBB5qwAGEMBKTnGQhK/BWadrivJe8dUxmb
YrRBE5Y9lufAHG/XJFv3vs31STl2WGXMSViXZtCMkAIe90U2EGSjmowQ4aDNYClRAeCZZY6noTKW
pR4GK+0UaMm4fTV3JWpILTdHMxGR3R8XYzKqqGiCvq+pp310RqSiLsBCWieR+1jleZvHGIwxl8Om
t6iVBMzhMuf8Os/UsxDE2TmqxK7DKrLXQifm4nS2a9MHVXPhWe/W/PFaeNJYJMAcvNiWVl33rHPE
V8uTv1uZyPOaz+DFubnsBCDYuwxLUSCKkkKjDuaJ69or3/GS8bJ1E5Ppd5rA4gu3Q3XSANev7HUU
8496BaQli2xRfqqJHy7Elyp3L7MS1xdoSxzPkGc0WOjhMtdrZTjjPVFQf1iDHAONVieEKtnaAMBF
i1Z7mRzsFtBV+ZpjjDnvi8YYDzlP2iSjT1nauOpo7wU7NR1t5IYpvJNkzIcUwCVtK8ihIAZj5CAu
Sj0kE+FicVYkUcPwwNxrjOGQ6nHIFJBeoZXmdW1havRZ24wfyIKFqIlxM2E8Z4BFYZK7C8JMGoCh
W2F9/jLJC5XCLT/zVsWYENNQs0zUIKa3X4/G1nNkt29dVIlG1503Gi84oj/3aBOZYKWSiyHRaSz7
qknw75fjmYgzgDZcwK5VzW3gGcznBpcflGeP2VnCMFWzbpDpZkYdOQc2IEQS5wejEc5jIzZtkIF5
p8jAzRLZ7r+kuMRVnwxwjlsK/iPs1Nrm3Op/WctfGUyqo7Okdoianhqv5eXNRe6B8Effpu/vXyFM
iqM0s+oyBhBypO2Zte1nNrqBNmgFWuRg4eXZfnpNf6vFX3GMe2MkvSLWA7yA5RoUg2u7dijdL2/r
eFIYo6TruaKPgAPbv55FEoAr7PHhT1SfqK3/uwrGGHWNbCZShd9PwHqkONIGo25o6uGIuVZuH20W
Y4jKorsEl8tVAepPyxsxXoS/0P3ZfFt2vilPpF/ZAyhZKD3eT3zgrHLagfq7Ssa3GYwsUKsW4r0t
WHZnIEfmpn15B8UYpVMOoGhVoys84oFGh/B2D9S2pxDoeu/Y05cFeCt+ePdqMl4HF5ioybi+Omsj
hETtm8YYERJFJF4lm/Rd/Efdtn7uJhhqeonnvMZCZWKZaHkwZQmA+6qMNk/cipvwyNTQri6XlQxX
FDNGqY8U8EdY2dsUBatws/Wl5bNggxhp9aaDl+xM0hAkCO2qXm3cQzd74W3AxFOgiaooSqKhgWdR
Y3Y9zTTRCJsQ7kJjH0cnjogFkMszyOzAew22t35+iR19E/DehImN1yTsuqXKGkhK2N6P5tKlYVlY
OO1t+dG9BSthsfhRYqI9cazz1Jt6J4kxABgnD8dzBEmVB4rveG+5CcB+gW3YEtOuvMcXZcr1Q5u+
ZknYUcwcGcxbV6SliscAWpxg0mld5m4nkzFEEKygVeG5s1W0u9fjRlhfdNLNDqgzcOd2Jt4jtA2I
AHEErYOqaMwnDOHlUqmBAPdoIW++LvPmRE5zOGOGOMt8wESDbXLc9jxrTl8gxkBh0aYsKsCGEaXr
JN+NXot9kglGIFl7ZCPdbin7pR8R+W3Hu0AT7O2mJYH0DZsrijC8jCnKhFjPL6UCQc4AYtDyU6TV
1uo1JVsdszUjEUj22eHflLUU2W/xCVlzZSFSDAbTINITz3BN9D7ffxBzhWLJyptUkK197Yabdeqd
FrX9Ec4FYmzSlHSb2C0wDc/r06K/+mu/b7aBOeWgjwItFLEN6YlYz8kKGv3CO9MJ43Cz1brIeB1m
a9W1FGrWfhn7rTtYdtd71kYl9R64jblDGesXccEzDY9XprPNDnmYaGp51ukBy4v+U3H6msReZms6
qM4V29WPhcNNJPGEMlYi6lMhHjMs1al8AYyMG4op9Ng2/HavLBFdGqaqqypuCgtecMF8ZFOUSbA/
iu5+H9lIKB55/c5XuId7tbgXwtwOHS1S1rmCkNfj9h/PW5o2nd7DKLLUkWxezNYeJpPRtrv1MQMW
zqPtEzg9Mdv3udlslEX2BCd5ByphslicPLA1gEieF1Nds+yPPpEexY2lCE8goAg0fKKDjtSvLzrW
22Fq9Nhjqng/2yzQZDAuFpI9upjQXoSAeHp8DhMuG/ZIM03LhKHWgFZ9/wHjKdTkqgoCJOlHr+uI
Nh/n/ft5IOm82ArvvJrvRBB5J48FGglLpSn6zgrwAuX+qSaAWRLdclHalh1twvczubxWtsy5vBMe
oyVaQNQ0FA209Vjr/SpP5dm85EWu0iEvSsml2sCjAQwswEHeVzjtAwrAvLOdaNDDI4BXHc2/aFWC
Z3wvNKzTIK5PvbqHWyM56I9Ctbl0gu3msyeF27oGXsWXz8fnOTFheS+U8Y31PAok4JOqMBhQavCB
gYfxn8DxvfVxCTCp7+9i7vTdvATz0mIB2qWdnhHrTHavj79j6pzvFs/cPVOQOqEp8R0qBTAtFqlz
2oW74MknwzF39Tf1S9g/Fvnbat2vnLlKMnC9hrhs1T04lD7OoKb3q9DjuYhUUZj7ercs5rqEsVyn
hQYhjrX90P95HlPgkyD1vHu8lt9uy91a2NaBqM6NSyV36t6cRdvnJ2UhfD8WwFNOtnl6OJ2NQLQg
YdyKHw3CJ8VBgyzaY1VndVn0xxQwFD3H2Ew0BGNZoGk3ZNOSRYNF1kiGrBDGdMDuYfIRLbmUKHu9
JwKdfVk+g7hoZmv2i7gEfEIOAkTF5yx6cltv5DM3UlABX59pF3o5MorXR8fzSxuA0NnaT+ynNzoy
uDm8RIvIRa6Jc6YT+A33q2euZha2+SlOsPruePrUF7iZl/mFPMPmuk9vq8LfYO444hXvpkzf3Z4z
FxEBDf433XM6T+V4W22+93UBrdDAFKZY7Yuf4YvuOJAfubnfydtys9/MlVSGWs9boCHQImaIBPpr
+uKTcee62dOnuqIwOLb1v1QR7/eZuaOqYnTGaOCUa9fLnT2MHwBliftu8PR5orwHSYYoqXBkkOti
J8Z06xTnoSnhRHF9vqSlPwMdB+ZqgeI5PzkD4dXsJwCn7gXSSPLGXShOodFIIwQCdgRwgT506Bkg
SboDPHfksvNZbiOU4+ZIJ03rzToZh7BAkQ+9qhCLquz67Emqn27k1bexX+7SD9rDz0sjTvlFdzvL
3FRjzAoDBLQqqmJAkU/m5aybX94K23r+BzV3QEAS9/NwqNYJdtnyd9rW8E03ddUNx+BPX5+bpTOX
Vm4icERk+JAEdeK11/kXUCbBTp5Wq5UCUsZF4aAeL/4X1YvpJ/RGNHNzy1jPJC2B6NJ9RRcI2oSL
WTXAHxWB18OzExOpgXvVYm6NDCKg4nwWsdDR7nKYJvHlfVGjX2dH0/sc95+3NhbLRouA6BQEIxR5
DYfcJB1SxegZpx3jmEnnWN6JLsq7tbFYNmYF0g2lgh0y1+UCOAKEzNCvjnEJipqauyfH4Lw0E7W8
e4mMw1lESXJKGkjUkAn98GaJP3/8lvFsD4toU49NZqY9JJwdT5uHRNpQQlsECHBGeJmc6afrryqa
jAE4KVqlaDmOq3PMRU1k29lfn+wn0A0Ks3SeeYIjODyc0ml/4UYsYwUiK4tlKYFYisBMkb/goni+
6RDyh6x6B8ERWA697zmv3Zt361lYm1QxzHQoIPj1SJkFPE/CpS8OArDJ/6xcxGGLF8HJ7dSObZ6u
/k4G3msOc+vjJq17tYdowE0/6bZEYU1h31fo93EBd/aC9MnO5LHEUyv2y6292Wjmoc4GM0aiDkJF
2rSPs90DwtifAY5lI6M9gKO6vCUypiaOktRSW5ia5VLvbYAhzWlJhQt0MxXb3j4iLNBNo1VmEpmy
uo/eoxf5W0cxQHgHfwIXUPfax/Ng/1hcm4sFjlsxUaAv0UrbJhtM763b12olOV8+YM8a8vyMJ2u1
kTHsudEJPOyVa8zeA1Kd6Gx58vX/tsMsvE0c9tLY0vsquxLApwhQdoCZrNiRqz4/FjVRY7/TVxbU
pgEnmQ6EZmrJgQ4gfnr+hRBysqGuB0A3Ql1/eFfkdwHmXiRjjTo0LqRiriGMOHvpVms2oo/C3BwI
U5bTLwEGj4q09S6s6ow8Xuy15efROTMGKY5DrUobLDYBg7lBRLsRnGdvrzjtrAwIGtXQgEeT3Wj3
wj1aOsuX+Yv9/v4Gb2G038HowrtKVOCjD2Lck0gtq+gs4hXQwV71JSCY8KVZB8KG+U9Lvh+vnueU
sdlmUzzX0VBj3xNAnbYuUlQe0Fb800zKiPznnQ7EGCvkF0Cx+4m0IQzl4w/gLZaxUnqUtPkQq3hU
v/4kXH5HibOVjFWqlULpweqh7mNcWwIEIMCmuY8XwPHfwc9+779fxuYEfg1YPi1cemBpGIH6H9no
jxZQExFI384QFzXP4L4urblI8gPn6tAd+qUulmjoIqpugB6ne3ATP4hBG55iy8JlzVfal/oHuCQc
CdOe3Y0IJkQRusCIlBFKItq6Lbqzp7c3CWB7lOfR4TqtkwH9jTBG/asorgMpM1WMxxwpVAid8X0+
gDGbC7fL2znmWRYvTajXA5a1POXOuFSd0XQcrp/FWw+j4Tl4A9NIMqjDc0Tb9wUsal8XFyPEJ+en
n1sAfHg17cc6Oe1IWgbCdF0B3dm1xnSrE7EFY6pGGtrnnXSLqwxT+tMv4YbPv7n1OOr3/lbA/whj
e+grrROKPok1+MXO2klNpJtMYmO+lytp8pH4uyy2nb40gUoYhift2q2ERtjiyMW6mo6ZbmTQ1d5s
3VBZKgD2g2tc/NGBu2ZmzSj6vOCks1fOMfF2jrlXxdhI5hBAljVfOwoq9J7sX9zsfdPyxumUSW/w
ZlnM+4qKbV6KskBjXmdNyxEf23Xrnn2ntr39MzjLLJB+r8Bu0a42mPRd/PwARYnb8jsdQ918BvPY
XqwgCoMKign6ZTppF/he68tLXj/HBB4b3IkbOYwRSU5q28ZBiAuw7JwSphiJSUwy50skGVCQAHRm
bu92Dg+MZGJm4V4uY1KkvksDZcD6Xo/ro+G163G3OVD1sbn+/ZT1olV43dRFVZbZce2u7Uol6FNt
Xy9QAiuIPiDAF15PvnqEqwB36ZtHokhfS/aiKyAU02WUXBTRYg5Py8OgMEQqkZwlAn6/T+kfkeOO
TT6nt0KYk+vaKBXMrtCu9NIf9WeyAR71MvtZH09oMkAqwRlW/wWA39RVvBXLHJyqFnpwHqnYdeNE
Jzq6CJBXN9g3pHZmgLNwQbkEleH4X5NR+K1c5nVQi3YU+iGjJs0ggOehcA9AxVq5ByDzcN/WKW/r
r7RfvkpTa10gy3SVR/RyKW/JatEdAGvEEzSZnbkVxDglXZZoUUsFUQ4dQBN6yGwCNhBkHgTtPhof
JIH+4L/rJnpT7s12rJqN2tJ9BP9JSrvU7J9v/njr5P2+XRdjsSvr3KU14hSIqZyjOTNQeDTQEXFe
Rs9hTByHt5PXoZVHC2MM9xiHrabIkIis6XGtIWl4FOZiSUbL0f/YzvyVguANC/wz22FS6HBYuKP9
lqdoKrMxN8/7nsn38XYHGCOgKOWlGxR8D/L/XuYWs8szSPmUnvAex6kTVTEgp9FcPEq9zIlWAJpp
L1kPQUJO1tZRBk6dFyJT+8K7g1Me2q0k5lDVTjCtuIWk8QU+p5DaoA72OhgAtDbBytH8JYEycR7/
Kft9K5U5WEseMuNSXrR9bJEhcbKZ2CBjMoIXb0dhNmQk/b55mW/6m6wyqTplwUMnrySz00Rdi/mX
atA0YPVKwHEo0DtEJBJ5muWc52XlBASUpaAisdt5FgCIbJg9XvSkdb/9AGar4+oiCJcUH5DXTvmK
ipX4btmrVYu8H15JYszebBGNPtFujHn7PXXKBm0Xw8olQ2IpB0Qrh9wxMpCEA2TGdv1aPIe7KCWH
Q/8WoczC0aoJOBULXv1fecz5ZhmaMlsD8pbxGZ5dJNm60wGRubDPb+hTQ+5v8FaLnlgrDbhghRvN
BvRvz5X/oT0dNKCKrKqghbJkgw3xw15MKDSOsU/RfCyqJDJ2vactGppXHub9126njoSSUnHOekLB
7+QyT1tWGVGAFnUDgRxQHzH5egRRsbT/GqFwz6qv7v/kwNVbjB+LZj0X/B+Qmz/+gonOtfuVM+E/
CJIBniPjC8K59oZZoi8Mpuxej+riuKwX36E3zDmHPhUp05ZPQ0NzCELya/b7Nno4Yzg2Q9fKvk+e
TnvZQTJ7WGYejZR39TKaae+Pl3gduGVu9J1AZolDmp/CtBOgZegVlDJQP20vzmkudq5wyPzPxUuw
eVm4JHq95tZRw0QFswEcZILm0MefMvXmqzJU3tIxYCGjdnj/BA+jLvVmVgp7QXQqPIRe/C1IrrYc
8TZ5NjG3trQW9wcRJeIdtwdpwrO5E87ctjEVLETDEK7Idizb/zxvaZ797F4EF839gO+dc1ZLn5+7
jccydUUxJfT2Suh0ZtI+ZmuKglhdgn1o2t662JxfVDf2DIOkSH5vXLtzUTG2sy1nl3+npRm5zC5X
ZzPWIhlya8lv3qolKFaBuVnbyhwxlbNfi8gOpx6Z1d5snzveLJzFcAriyH9JXUtHc1A+S23l6fFu
/I7rrl8F9jlsBEbm2YSD2TVBHqkKet6MP8rS2mn24sAb/fqdq7wX8ivRUAD2yBQhBLFrNodFMchx
eXa6yNWfkhk6Y80nI3C1gYgYnPZg3pA9/sGgnTzy3pJf2ka/BF2Osi5pioT/uFd1qxy6VM51LFcJ
UEnafm0pB3pcO3mAdthFdOGc+u+EDiOQueZiqVVR1mnB/lLNmwaNdd13uzbWo1ttNtl+dEHAiaBd
nnPk/n7E7uWyMMF5d84D7HiwXyY/y2OyKQiIEnKSfATeW3KijREoX1H/yHragRHihWfBJ2/Z3402
GG030yIF56AZ7AuNiDVpRNK4wi57wpMBK/JYiX93XtPF6qqhSsCtlQy2QtiGrdWIaiTsl+os2MVP
+SpwBxK7KJbb6gIIh+gpAp5vOBvRI/yedbTwg8brl5/H3/H7EWG+g4lFJXS/F4UkBBi4miUlKQxX
XtmJc3JO3k/sNiBQXvI4Rn6PbTAyGY02IwEEI2Yo7J20ABjWZeWlf/beKQFB3Zr0H6pCPnVvLi8X
w9tuPk9d4/NzcD4PcCF4bgNVZdawGpqKVjJFos4aY8mtsAzrYKgFTKB7ryGi/3HfbaNjtlHtZGHO
+nUvkUXq1nBW1bm1aD5icK8sSok4vBZ0iYpiPsUCyg8cNfotaDK9v+Zns2+AZI5bR0k1N7Br7gWY
uUjdRsij8lyHiXVbSKxIEgg8FayeEdac4rYqjVigadTsuf3oEuQf9K328yk7qdsd5shYGdyxpN/x
nAWk9L9i2a6NLjGKpsoSAQkIJ8Ea1ZisSk/34DnwUNSnLpgla0B+V/CHjEfzfj+TS28VcQFZHS2u
7bq5p8z7Q/Kxp/eKoJoKdH/3RX0rtki3oq75BfXql63N67n6HVTTRd98CKNjyXkQL2OCD3ldgpbu
/O15Hx/r5XI5PwOkot7mUD3d3g7/7OuStAc320s0Tijf8abk/NwFvVu/1AyWB3E8ijiYMbnfFjCI
qFHb9rh7BgnWOdqYT3YYO70nA8Xqu6AouDxQv8kdsBRLNVEzsjSLDQqiug00MdCjgxDb0bYk8VG2
zUVkp44HUDc7xRvqouCbk6et6qTzxHHPz4vE+zQ+54avOY1nzfuQ60P+Lu9bGK5R6LCWiDBVYjUk
yKtY7JQkP7QzcP+YT8E7iheq04N5q/XTgxhyXvLfW0/lqbh16JjXNbbj5pLlkhFaeX7ABHsIto6f
/uu/6LX7VbfAqhTLNAAYhtwpWmXvD7g4UY6HMioOZ//YyESMl/pemInLakD8x3k8lF/KZCJXoqJF
XUeU/2viL46zPpNOl/IQUg4ezLuFcEtR3OpJtw5q23pq52fVeSz091SYdS+UeaaNSy+iwACh68te
Pnx5X/FLOjrpUpqN9qJB9dxzbWOG2YsXzbfjbs4RT3PC9xcInfiYsjM0zCfLEssWcmpqRa9MtTrI
i9hfC8dtO8tKkjY2kirO6KYR0U9EJOM/Z2CCo8zi5rNqBkZUjrd0hVhgv0NHxQ0KjNZ06epN3UR/
ZSdEGCkyq4Oy7X+MP8Wm3DR+5Eloyw332coD0yasij16ySYkxlqbxRtANOMRPaTkzcYEJDDPRIAc
otVEtF8BFn6YazPZO21jTh7md2RsgVbl5kuZx6Y8XxSlCvGl0rbyang5FKJ6ROO06URe4AeetFG3
KcDKW95ZTejnrWS2htcnelAiS1EdrLlsn0L7gicACYIjSPZkcvLgSTqKXyxzW3sP7HpRuMVS8Wm8
+lhnJgwgdgBQs7B/iqGje/3+TupjXkWKGdcHcbEWtvF+9MTPLRrHdTubN7TmDNvX0A4x+61FI3fm
48KS1M7txv08k9L7Sf050CY09DqFHrc7d2qXTJq0QYhhQK+ZryvyvgCUbN0cgOfq7+MXLST1uzF7
MRHubQ1Hfn68G7+78qAPFtRW0XGTReWat7vR3ESKLlpqtM1hgGY+YSJWdeTcLtdDTKzD+ePH3Ow0
mP2TJ9kHzc+Wphu7Lannmi9zML5/p9jpp1iyiSSlaEngtbo/GE3KgNNXV/VhsPN9qxOQKRX2OGud
4ZjsBz9yLafg+Jy/qzCMTHocN8uv2rgA6OxVpoUOoPOqRdlCcfAiuEjZ0RmflUJBl90cmPSPt/4a
tTJGA0OlqiTpkqXJksp4+21wMU/oiawP/WKwVbf9pySiRs5OOy/dxkmfwqXydSEpkWzR6+wT/lTs
3u9c0b+gLHXZJC+8ZMrkJ8EXQY4UDNuyydJ8CpWuCopWt4fKSf2LIznqPxHmDEYUPCok4F3TP9mZ
b24Tvwf0yjMG/dDCbCtbuBKuOgfrB+GERBOeI9IseNNENLJg2pm1rFYfmFZZFO1Bykk5Kw/SlwjS
Bdeya6+B1TTsM8lRylJFdFU42mqJbKbhqfayQ7b1QsplytPS3946PkixkOLFG6tjxPxeYy7SpTK7
rmoPy2wkI3oA/W4LCsrnYTugvDWGeGgy0q2c80JaV7xAlV6BW5WxMM+OTJuEATR4jPiXe+GnTjKN
Vg37Q9g7zXFwxf9D2nctOa7s2H4RI+jNK728SqZMvzCqu7romfTu62ex5t5zpBRHnH0mtukdsSME
ZiYSQAILC5ElOORvlQH4vEMefdj6wLGoRme63GIenQ5m4GdFpHkQNE79/Qr9YBh7Io55UrQXEq3e
R2hD/ds7oPes25Lz86vxANmdRCEMlHDiyKWyNA6xkRuuHcOyRW+P7JRb1VHX6rp7Vde+y5mZyViK
FaIPu1hxhuaQVb5vVoHLY+qNthTgPOw4Ku1TLh+dIbwAQ0n5SwndlHGI/33pD9qZlHq17leVURji
xduqjF76ertOt9uPbjVsgnXILRiJB/sMVAG8pqLiiYDGFJkGazdkyOLeU1iAiFC20UEIOyE4Dphv
2AI4vX1rzBFX4BwgE7M4Ev0h5fgjXJXQ3MtxIrAGU/h1Yx2bKA27Wsm4yw5SgckSnXcelU9OtzE0
Cn0bjhMDWby6cHpsjTowJFfBwt+fU6Z30L8Xa5AP9um/Pwi6gbIg8E30QMRW8aKkkD0WQ+8AxSXG
5dfuF/jcYmM0GrtzCjPZl87GPZ/3e3CGxm/P1fIhLTCJn1prWZUVORgBKpwf+pooaon9UEs9eB83
odPvRZdD3fUMzuEF1aNTjRCmgLoCzwd4RIS2VCSAgDdOGKkCHO4dTyEAUv8+Xw1tyOjfpzR7lP0i
E8IagOovFfQUyK+s2o0qOQtx3+TF7kzW/TLo3K3WCEXUDljGL24TmIPZLBzKwjbRYWWqDH5RMPh9
zvRMbcd9PN+lB4Iiapt+ctM3d6CWBkzZavH7E9RGwT/dXly3Kz0IDbIgi37N0KKoYEQTulzJNYjy
dr9DS9pFC+5jaaso15WHniQM0+/z34Gtajq/1HmwJGD6/zd7FQ5x00iTSk0c4Aq4pFVMfTWbLXKl
00wy/PW6cDoLSvyDfruROHpB1rEKllRZFbqwQUaHYej4y9f/4GVlDXa/X55tMt28ZypNBW7RqAhl
mmKZ6GSRDebTVU9fC+uajpoSARsDf4sYQ5BFmioiZuQq7qfm1h27y86cQdYtyGkjNHlvuoUYeOaC
3omitCIKw14RM6DOs494o1ggROQ3S5i1JRmUYmitomLcDGSwBei39GDfLG3YQ3AC4gmUXpUp9yHg
IUPdnSBR2JpJuEn18J408FpygPYb9CU5M/HAnRxqt9AWwouMDGC5j/eS+LnyV4ITH0vd2y9l5qdf
elCBmxVRe8bEuVdmIVYEaL638AiePY+b36YceziOEmao47fTSkempNsuUlEs7RN1R0QilXk19Tte
0t48oWVFtAU0ZGenpff8jAW4OxDKTcpZxpVjAEEb/2T/jg0Bg70WgrCZ+34nYvqEGyPjS8iqRQyA
/vJ65288s7W6FbvgJmds/62Mn1DsRkYEzJyMEbTiJTw1TvKqmUu0GbMCEDehVIvASaELekrk8x4L
5q6LoHOmjzTYc4u19POTPtx8PxoYcyKm+PnqOzoSZxxAAvVcwlz0pbI3K6CiL9Xj+NqDAZiy5RMH
7enU63/XmjNx6z0XtbQYypgoA8naHmw3F1Ma7K4xyOX5788FFUCJSJooItcBNMFkzW52K4nToMU8
XijtRAkX6n8rk1/su57xxndCqCOps6Fokw5CAjO3tO3/cQnUabBKIRVDg18neJjwho0SqYSO1aUo
+KEwgKDobhXUWfhR2MZVBqg80I6vL6/ZSrI5F7P0lqbBzNqRmyOhDHs3Ch2MFtYzxS4pKLcuuWMu
7Nms2b2RQZl0nAdLwghreX1VIIM1EK+A/6kGE9725X8xjXPWcN3Im/T8Rs00OazBrYg1he5qp5wA
C0XD5OZ9b26v38+XtiSJMvdkzMsujNGLxL8ktrjajsDALOVGl3Zv+oab1YhBTCK1xmqiVaWH2/VS
K+LiraTs/FCODWhucDy7jb/PVpcL+jxFor8836p5RdMAWAFWCsyMlJQxVrOylqSJOSTzdPK3Ccwr
WUIpzQkBXEACGxQqamgSuN+rljRKpBK0IwyG6gwWh5eRD6BluRBHzBnKWzH0pcmbAUYAzSWqE7qe
rTn+4flmzenVrQDqxniVrzD1CAHIkX4XV/79T7Qelq7lXKxyK4S6Jh7p6qFnIYRN9OhY6cILWckH
bu2blbtEqre0Y9RFiQrU3eUesniH23ouWS2F8/MCQGGiIE+JrCll9VGDB9a3R6vUiCEToS6uohEx
0fNTeUibT0YZNJ+onuKFgqo+tYpabqO49IRpFt27YJZv2UYyeiPHDLXXFwEmpvlPHnqgFgXsTkAi
CplPShFG1h9qguFMF/C173R/TXqnX7d7w2XTiYLwi7Eboz8sndZDO9HPQm/EUqoxEC/ymEgFye67
KbF6dMYAwRyIJPP7BZic7+8EtAGJUbkqiiIScChL0e1jJnTa6ZsPoHYazHpBqxB8AHZ6tOECX19r
MwbluX48nk7c/vwdWIH1vYRnfegE/1n4lOdGSXmqlVE3O2u9LmXzaHKHkBylRnqVASLNgVVe7w2L
w3F7l2gvoQW/0RdXPfea+8my/z/p1GlLLR9GNQ/pr5gF8L6xudjwViDBdD7WKJqei6mHMnOWyh+z
scatWOq00YLE1XIFsR4gKupXtgZ7ydQM9/z2zNnmWynUkfZhLrJ+CSmsbB4mFCcm2forUHo+F/MA
8KGPkPKXSlU3TNJCToU5xxhAtOtOzU5KTNRFXr4WbOhPsYp+rd4uivJqcR3XjJRAmIjJAEiSJbrg
ekft9BsAm1+dFb15JsL1CZnQY8XtJpWPhJtAybkR5uiHrTFYN/sL2KZvnr/X188r8scLjleanN7D
N4I6FkPjkE+XaLpCDLGQpVjt/jvEe/+hKFaQplKdCcPZu9NRgJhZPA4cap8YdpVa+p8/MdD7oOkp
3dyqUYyrzMhSof5r9wvQ7k73wTr7nTvf31+LNm/e+KAIIoDxVpTgye+duMD7CRlSJIEqi3/Jtz36
Ci/ECezgrVzZlVPp/sr7kzmCsQ4PwMSZxATqerWgRdNVe9i0m4+gtCjqUxKPCT5COCRbAdCG5Jzu
4qu2KyDNt4NNcWSWZM45ZIETWERH6LkFaOx+4XmnEpVtC7THvldGthpXnagPpbnOO2tBJx7wENMl
uRVFXXm+YwQ5VYh4QTVtXElv2SowuMLRfn0rYAtFyOQhd6naPqiin2/sXGRzK5g63FYFvFUYc9DX
bUML9wJ9IdF6ydTMCAGWQOCBy0YBCXp0v5FZLw5RW7fsZaNJVuV4fzy4z8MCk8OMoZHEKcrEiaEH
AFiCeylBqBbCmEk9KGZ5nRvNtLV0rdSlVbQbdFG1X5/v3IxvupdH+yY5U0JOEvuL6CT1WRrN1h0G
G5dwokwD5t8dfuMfN0Sbx4D+ksQxl3JzD1gFDb+voASjikDQIaNCaahXy3LTBApAT4HBGp4z/VWu
BHv6MzD60u55J1gvGNkZ/wRgl4CAC7XwKZNDpQ28nldAEtV0lzqxd7KMxm0tMNR3a7yeK3dB2KT4
9/cePUNQGWAxJkpqGgIrcxmXkkbsLhpmT3mOrQwLbnA6pScCfl5jN8+5gsk7sRogYCPp7ZLve7Ra
+HphevqqyBmx9PlUfZZHg+p1F3Zw1XCw22pDjD4v9ebDb5yyOTQbFXwdgFcMGMOWfS6SeT/evPsP
oOxKnXNRmUhBfwGOwm4vTYwsT2w1TmXUx4NkC/YvTDY0pwm3g7lvE7c2emdqzJLJEv3oQwsBdBVh
lCjKPzQhSKDdX0/fG9JmUGLoKlAjtZFUiF8HnQHEo3yPIkeOIr0ST8V7XdW6MBreuNeaU2003sfC
vZ098ZsPoZ4mRUzImIakv0iHFvVk7D93qgC6QjsD56RIDic4kZMSGa0PDppuO8YnrrTr0ajixqwL
e0R8fQg43wBs8/mnzaoLbrQiTl1MnExd5yqKAI9CIeQitATt5sXXUG+C9PO5kMmiPyi8hGgeN3dC
nlIqoQr1IHERziHrOUYnWWioHhuaMnrTiFdvtWipeWR2vwFRUQElA4ifnf7/zQ3L+rjt0ibqMSI0
i9ZCNcafQxBlC+Z/du9upFB712uClyhcgb2LG3HrdaK/yYUgsIlUa+fnOyg+RnBQZUUSNBZRAXBr
lCy1YbMyrLGFcmu2Nsagr3mHd1jHuzI2RqC/Q1vs/o8Zrdg1sI3DgTj+9i1eDbb2q7H9VW41Nud0
dvYdfEqKUTUr/Lu1zqE9kb89/9aZbNL9t1LHLYi9IMo5LEDEBzoBRwMn67238/OXmOd1tXA9/1Tv
lii8Hhqyfm77zRZRcYVXREIog5nowuS7kP1FvHMrrNTsIIGxPz3mHKzM84XOnv+NQCrGILHKgZgt
6S9KGw54l/elRZq2XMlqKC24jJ8r8nCFFEDXwUUh455Siyv5rE79sOwvxOrWtc072ZEzmT/yeTrd
7JtsZTtzKvf5Amfv7Y1QaoEt08to981gP5nO20SeEBp5ScRtWQWSHhDB1+MYTePPhc75eqj6v5dK
PahSklVqFmCpfEes3pVqzH/oD6XbEbvM8IyzeE9vO4tJl6zG/Hn+SzBdKOKaXpI8AVaaleoDjykt
A7FUplswhv/D9fi3GNoZANuSNHXeX1TtOJBjrKlGy65DT+eVL/+jzQJd4c7MUmDATz/7oEEYTiOj
YxHIf426lanHx1zjQ2zIun6qGUot6nXo8EVowhivpH40as9uWAQJmW8CP2yK3LHKPrTqs1BWzKfP
fPP9RiSMIYtL0fpcVAn8678/jlJvrmTaLBZwlVLP8iOnal7q6KKK5tCtUktpDDW2iSnFm6hR9Rpz
bLR/DAWAybqRT2k6E2pZVzM4+jzz0YOUkm2sWHVeGkq+xNA27fPjOQDmC1QbCp8/lv7GNzFC1rZi
Ca/hie/84MrNh8wkeuA8v0X/w3H/WwzlAj3Zz8DQVsEIM7YovqHfBg+Sc50eKgmTCiJTQsgD9Hmv
mgl0TYJCqCKg34g/UsVlyaFnMKgo3HBxa/Aht3DHl/aA8mYhIxYq39b9pcUrQowDI/NsiSEvTb+U
UJs3nJjm8v+3m1L7Hvw9Lcc28AoxsaNwG2v7oog+cu2oRW7m55uR/RDGU8quo9r1msaMmGrNqNtC
Y/6DRYug7ZYAKmRlhR4hGapB3UtkgHlRiv5TDNtJjtibfS5z2zZNMUnvuQ5MSktr2q3AKaa40bSq
1sQoKPA69feVfBTYWo8xuzy0Q7JO+WRB2JyvAEgWPUx4dXMPvXwqhkTyPfFwgz998rsKVmyn6k2h
ON3v56uaE4Tn5/S4BzhaEakD9RipU/m8Gy59UZhII+g101xRhHNHEh5UcclaPyZkMY9IxcQNFOBF
QFEpyzDESS16rTBcRqI4cXPt+tROx9ZQm7WgbbScWwvht5ZV1vNVzvmiW7GUE/S5WgCfkDJcQv5F
qdZh8R7H9nMRc+pxI4Ie1DpKPar9jDxc2uq9aw9lCdh7YIeJqKvxpYyXvOvcuQFCygE9MNVPJOrO
M6FXgJubGS51ABhxjGef8sI3rto1blAuVbYehclALSNW5hAs8wqNXUSbTx8FAYtECTIhpd3yn8Iv
wutKvOA3Hg3ZvRz6iqlgOgx9yGHQlqv8GpX3nBjD6flBPb5m7oVQprxuEykZIh6xv8gXBi967Joh
A7ugDjOAa4jBpDNWAeZ2Yti4NxdazA1sGwl4pPYocqi/Ef30QJb31siYfqUzY7si73z4xQyvqbRR
hq8BGYQ8YEzJR3eQGLlB/ScI/4re1OSXqbnLiyuemD48Tdd0RrG0LY/6e/+91N6TLgwlpRthcchx
GF9qtzJbWSe8Kfv/OGN5L4k6gNSXuqorIKlUVoG6iqXCiv03lCANNmLtTF5AmMyk+SAPDgLpegUa
THfHYlFMEPcaVhYnO6EN3Cq3yvbcC+jr6JpzxjqZancVq3egXtXQry+yhu8j0eI5NbtqWoPLPqPs
MxA6PUW7UrBQmn60TejZRRoQPTyYuKT9BPA3fqVrVVXuK364NAPnWWpZgMUnR1NtG0d/n2v+TBFw
shYYCzd1CaFFnDKDAuHUSgEV4EUs4aJ7g+ttn1jKcNak0yhbeXFo5UCPmXPpSwYm5kjkJWde0HAq
h9+RtImC6E+qfin8i5h9yM27LBhM49ukXlCQGTNw+5l0g4jPYcT24In8pRVj3ubk0aqVIlxrkhof
g6EOzefb8oPpvPfs8H8A4qPjkoVToicBlPBKaayIILVDTwQDQjZQv/z+/Vs0fh+3b29vHx8f+/3n
+jpNyEOtJjG+nsufORbIRx6Hm+4FjPq0HzcakAey3GncKF2CbQrQkOz0tmRXRrrzndCpNwIo14VT
6oyuvOIscpAt1kFRIVlH18Z9/ikzr34VE9imkj9MFgsA7P2nhJqvyomWyOAQyEFzVReW51uZxXxU
7mLu+zEWUAW0rOENzqMNCECDe1lcEClh2SjyhV0HH5jY6qIkvscYKLdcyCzMwAwgCe1o6AVURHRt
Us5yYIVIwNg3GRgzdM82YJN6R8H0r4jJW5j1BTqGRUD5TB0TIgVsIC404je660JplC7PgcUEf+iu
PF4OmGwEaltjMLRQ/22vphZ9/WLrMCun6ui6ruGuLcvRIyweI3cW/OrMg/D+a6iLH4xdxrAkly+K
HlqkNasrWBrCS+QaRgHe+QTZpPVii/CjYbsTSoMTodGc1vfYAjw4X41fw+8isYQ3YTvuM1RuX2sg
rM/++bkCz2T27oVS6QA2jPAEDwrsO6iEf+0O9uEAEqNDYDDTVLnf06YDKacKOlmVexP7fgbJ0ieP
apb7Ih0b/R8PfNO46YPQfINXioaxhpTulVki+0NfyWjGaE47u9wmob19423NckYgjLm/QAbE38Na
yReeENOZ0lbtVjBlVQJgkTiGh+CRM3mD7LRz2TpFjPe/XQvvz7d9JsuEVYJGFrQYYAVk6WdErzUF
CdkaNyxFu0arXbtR9+Rj7++8NyU0olOwiYfX50Ifo1JUzcDZNUGu8Dfd0qn0EdOFva9e8mn2pXXN
nSXYzty9uRMxBU03ljkLtT7rPE/BCAxxreHuRHZoMUarv735huiCPmbBFy1KpG7qyMaNkPigY+tB
etoZmJK6LzfxlTvxJrGhoG62W2og/jF/lKaIGnABqAUiiYKa4P0qZa4YABGosEoASdtNYGhWYfwO
zMCceDxyPbUJmAdOaJtdF0616zDtadqD1PF11j5hiJ8bmaA1kpwSzAgRyCcjIHmmr2/wX7mDtmdM
c3sbTN/oNtIq2TGrGi3vnhGsCgvEaswij8KsZtwsiFJ9OS3TkFFKZZoF4b9cyWEJ2P3AdoRbPTH0
AX0JgnT0flPRsoKqZg1mQuVSm6IhbLwjc8ptcDSipXR041+BObr+unK4t8oudXVDgG8I9NqpnRiH
6J147AMLagRv3y371Uk2dZwTGBxtlsiHTVSV98cZqW2YqUmoAqE/oJfpV7lS7HHLW7qPUbiG9/b8
Fs6kxrAVN+KoOwJxaTJmkXpprHZboWptKxbyQLpmfRL0+0dOMHFgLY49m4Hx38ulborvVYFYClim
jK7eekX2IWBBrV5ab8Wqddq9Zz1f6Iw9nRA0eELgLYEEBhUajWWoVlHSqxfPiUzBrTc4WJt1i4UQ
bEkM5cAEteCQNYUYhIFuv/JfNPDv5Yby8Xw1M9VcYJdulkO9TxMV74Si69TLe4YW4MCOX7yVdvJ3
8naiSsh0BS4SSc2PxUbI6Ydp9RQ01F1AFaFpyCXeq6eMUJ4k0qBe6m2xljHzMDFLSzQVZzjHf6Tj
82VOykcLA9M4shciIJ8K3ejORl4BSvVAuwiFFYo6LBSKaH6mj4u0OTPR7MRp/i9J1H76tRCQ0Y+0
i4Y5kYYU+AZm0gtm3Jxlq+MMfiGkm0zY48JkUC8JE327Sml/Bb6xekwz7ZJto7N85s3xP9q5fwmg
q/01GbjBmwTIO8blbObkb1lbXFD2ufeGJOKhAQSTpMGIUHZU9n1NaeVCA9yP/SzW/Ff5HZ0yiz8t
9pTOnQ+iBGBRFBWPPJq9t0k9sVHqDkOzMev3FP1Rah1Z8kTvAn38VBY2b9Y43Uqjchx1LLeh5DUa
0nM6x+p8oRNMugWTw0bZs7FR/hIinU/1pRf+jOObQqF/LZLy5FHDqB7PQax2qA/RWfzi/jZLBPtz
BupWBuVcNZIrXBi3GgLaoNW7T2mvHspvYtdLDBlzKo4h1D8AdFAW0LADLvTQoZlm4MiMK4zE6a4r
/jiYGAZbbTkLUMXk+txWzCSKgE9E3RusYaCCwlv83jIlbJsxag2B7Bq07ABIjq60aeA/A1SFAY8G
8XwKDIAAUtbcaDbd76XeobmH6t0XUHub1bXfD2DMBF8F0f0XXbECW/hdOfLqbc+bKQZYJdfIKf6x
LQEOYiqeAVMCvha6Z3BQy5QbFbAUKuxoe/yqKLn1+M3Unf18gx8PVJsG/WJvVVCYoWZzv7+lXFRV
k4OYkdXyNeLQP8XoK26aAeeX8z27EEpPv3ZnIcH8oXHIYuCFwEGLqDBoEGI5ZPOYvyQMjHDclZlJ
PKm0eKERjOcLEx/uBNLwMgyZgIc+omi6GIUBwk00jIJ0YcY9V6zZfKNGq1zTFYws9pg3z/sKQ1eL
dixgJv557I8S2Kz5K6I0QxGc/ov1PxtX8c55YoxXDhVs/Pm3/CTE1dRzVxps8RL6m6EP9cazPd9s
KrPG7BMg6cvKSlK9eYsTvW4tuUBgnqIGdu3jjeAvIHQenClWCReKuBL8/cKDzxGbsk6z6UWZBapn
FdWAySgK0ohR3jBWEkaFG/C5bxXN4C1ozpxksHUAQIh2kYna715zRKkXJA+sQhe0vHAO38cgERL4
fFX12GTQqqSOUsXZi6QNS4X+uaOVJgAgwj4NNM00KLVjysKPkBUD/AY4CU5nPE9n47WUXQXQQ+/S
wG7I2ge6O9qN/jpSD5kWGwWIqjuD5dyAMcZAl35rw2Yc7arUffnINYEh5794341VS2hDTCVgyGvy
HRa7tPYMpJ2b5MNPjVbSm9hQN/x7tpbEF1YdJ45er7NLdSvgv57r8GMc/6PB4JzDdHpRAqnZ/R7L
YighpEA6LmL5I95PJaCaCYbYFbnv5lU9mCUoi824FECZIlUvdSKzZjwUZ19OG5PnPNWQNM/s0uw7
nVYo+oQYtZAq4AEQUkEvNEnUW4wwXz3/7kcAyIS104BMQzw7obypeFII+E4efTW5guY3WWk8l+55
Rl4FSVJgYnhjtD0o8wWvt7Ucdw0hcW5LaVQtbN9jJAMcrwTKWTwGp0wybdxaIlR5VI7eJY9Sotcc
eYlwZcWy0zFBVy9wkrFcHwPldZHb5zH5AtEqXu4YNy2C5YiOBUVPFgq2ZP1rShyvA5F3x9kt63S1
GV67eg04puT9FfmFusUjXHsSizVzYFsDvpfmsJZjIrBoqfWvUaOpFsugXNR5LBiPSRs4VQiymaKt
KncEif+aD5jWlgNFb6IxN1Uh8CytK+qlcPLhbSGibxsYdTBq8yKy6ZQOi22dhXJU+dcyFpFpiyoD
EzglQ1I0yS4FMtgNIIVmXBeqo/nsaERRldkgzo1W6oDxIM818zFJgK/RoJPwPSD5wiCS+xvlR2yY
N4D/XLmzGhhpvBu+2Qrz/QyWOBHeWaAl7awstATvwIlW5duA5hCx0Nn0kJA//JYXDDF308hK0E+I
6tjX0DpStCaSpXAbSTA17VW5+qKhMEv7OIWn974TX47Z3Zj1gPwG8hz3X55KUuuTtINGvXqyHvh4
7wrb9KVR9oWo6VX9Trq/wyYanVReokb/Idp5kI3XJypU+DdYdu9lD0LHt/6Y+1de3cN4eKZ/GhhA
4/QgXzfopGjdWDzWks16JojiPpMX9tS9itbQm1K04Qwwj/C6cJQuqWp24FhgJtL6JVj2Y6A2He3N
R9IOqSkkJSiIf+1hVw5M5fSCJShrfyehblgfOEvcpG/ju+C7ygsDq1+aYN+TFo7ppzBEbRWaBnAL
JxDrhN+43yohw0zXRlL9a9XFFnkZitessHrf8Yghe39rZtvmTtF8ZJiFIojbYPhTsqbMOQpwQb2k
c5mDHANIKKJtgecIm1tJa4qMMw5rKdoniRV5RwLCjdJiYrfRdC6xpBfhCxVS76yd6mhVVjEwb0bE
/BXlF3RV6w23a9Zj/aFoeu8bfrgKz/HQ6Gy2RqPywu2SZ3T0bvGU3ReZtBXTUPSv8q6S7YEp9Ko/
hf5Oa0HzHUZvRaFnbhq/daSB09bz8CM7RsSNJXMMtn5ty9Ib35vDl+yvfOYkAhlO1gp4pWCxteog
e+g8K0+wNnrWX33eQjNXIRphd1RkWxB15ZcnrpT2msSrIjsAZRjA3A1bGaSB4y7LNwlwpaHeMitM
d8hROCavWWnmilX0GzDHKi/5u18sBLwzHhyFJhkAfYRoyK1IdMSLTj2fZWT/Wse2XBjAxhf+Cvyb
rQmwVqLzoaPWxrAjtcPFVgfOFiMzE38tq4Y87MRq4XPm3NLd50xB3U3yPMk04neV51+HXSrqsWJX
sdmhiB6wOglea3BVipbIxqbKlwuiH8Px+42gzFeT8P2Yiox/xeCnNEXnZZkbWqXokmxXmV5mIFZM
sgWZj09+xMaI/mHs0eQysVDfL7fxR0EsSz+41uyegeeJxn4X+Kpe5cBTZHov5FZcDTpo4dYcguZW
xXUMhpWmLlFSP4L08CXCD36bn/Jr9EDXNMr5QmyE4EpUqdN5VDH2UsP3TtEqnNENVbatlES9EK47
+jVbbzLN702SDr0uBxz/TuRGMwY2iU2+4MhXznhLUO/ZL0TnJJizeRZkMQqlGp0XKGFaBeG18QS3
DCNTU0oDUPZKcfLKDprWqphVFrVmQE4R85qUW620YwVw5d/PffRjvQXF7qk9eeqmAHxLpgy5nIvC
IKM18So7MSBN3JtiDzsYq1g0eG/FSy4yhh/xAT1o1+eSHwFCk2QNwuFhAWGUqFilBRaDr7QgucrF
PtPs0t8osktiTCC5CvKfSNmBU8lDuwW7r2WrUqfRIOx7zl/6nJhBxhmIZwA0fe9AaT4knqHm4Rqi
Mp2pDUH6ClTHb4OFB+BDeon6ZPFexTkxERnEXfGVl1Ph2sMM2VFXVUDxJLyVllFmiD0JFgL86QQo
J4c6HyIRNK4iiUtnJ5gMGN+QLZNrCUjEtiIL93ZStWc/T7mRkO9K4NTx89ywV4bX7ksR1vm+VY2l
xP5MvIwsBPp1AEaauNjorjulTD0iYMz9dUjGtR/txGHNlcrOa7bFtRhFqyMf+eC2BmILkxG9y3N9
m3mg4O0M8APmb065fZWKq1LMbm28wAuuJTf1V0YYSj7oSWe3yQ6k+XpaOuxS78qjvtyLpC5XMqiM
x7VacB2D3Ij5Rk8EDg1YH6AN+8sgyfR8hdMC7k8SkHNQXYoKi3Y9TNy41040GPeoTivhVQi6xAya
sdJZwhpMp8TGc0k/R/UgCi+9H84KpAqpvSRF5fecEkVXkm0G+cVvR6MX0WvG/0VGR/psWyvJMFIH
3LndVlYPWm2Pux5up6n0jN/ESxXcmXB0IulA4hfmHmy+9GBVpc6jiGeS6Fozu643SM4bKXOSXjyb
GfU8W6UHFSXJQa+OwlWTjyWa1HOk+XpdyRa25rGuhCwiyOuQmgXSF3kT6j7lbJ+WJK+jayl+5fml
LV8q5iikkjEElh/qslevmugq9aaAWrG49jREZ7HLN7zOE+v5Mc2p32QwgL9E7QfO5l4hYlL0Hcd2
gElh6KTRag1Y+4WoBi6XjG6kFImJIGHp/TInFES/YFWeYPKg+r0XKsVVAALyML4mgaq6Yluxq675
4Op2AxTSiCdepC1EwjMZEIDGJiAEgNwslkpds6HwQgy8wa6O4h9xWA0KuCtTvDfESk/PPYLxKrS4
xlKXYMFzF06SMCoCxdApO0aFWXzX5BEe4dFVkdtxxyW7OE7R61KX44LtmvwKfd0UbgppEGLhT2qB
QtOxg6IGMRIcgc4KIYzXgpOZM878rYjpWG+CVQ+2mUmlKL4GFadzKia/gg+5+wIzOfPKZh+DoGM6
axVvI7TYL8Ad5zTmVjQVDMm+oCEcKuKrmkvKXsl6xogSDpCkXMFzF6QtRhKlqfPP7wbmVE29S6AE
hju4X+8YBNzIalV8rYcIDbMXTyjMQPCNqM9xH9MlFX30skj5o0UHhV/ghB4oKDzSxsFIsEa0q3I2
Qc+BXmPcx3rkxhMTlozeNEps+ohVXa7JgQyL0KqLoTahWTMlOsfVMbNiYOztppK/lGgQNk3IhKBO
5/klTZgM1IOyodyERDc6qNAif78zNYgQ8nTkcBzpppGQdkWrnq4K+4qgq3mN1lS2cuIlTrJZ/cMW
gatiGkOCdNq9VJZIgyAOUnzV0sr0h8rVijMzGml2Qa5bKO0GL/Re3VSsiZ5f1l+KgqarSi8aPXRT
bVRjMUmAvxdfsx6fj3yOATmkDXcMUdFCrSbJMRKDa+yF7CEbyehIqpcaQ959/GNdRP4CdTcgNEFQ
8hOj39w9SfDjvM/r5NqEMbptN4JkdoUlYnxG/uu5pB+6IWqdd6IoS8L0mebFQpVc+R16LlfvSmLX
nvXWvIeGCMRKYqMJc53Hxn+R9h3LrQPLkl+ECHiz7QZAT4oiIVHaIGThvcfXv4RexBwSxBBz78RZ
MOIsVGhXXV2VlamACD86+AHpls5Bnq1GD2bGnzHIIuCm/FNuGJ2+2o6EPvDCyEJ6utATniNdH5BQ
+c8vQMCZ/5kZVv1qYjM1CSO/CSIr6n10Ka/FXnf5TQ81qLlc58Q7Chjmf6bGwS2fOS5bqTAlnPhF
D4brV/UNmiOqzigQPEEKzDNbsNyc+tPMig47824qEfWgkVsBMcFfUuRqjK7A+HXupZEFuJmBhPtH
ZxU73/zxDxAM93UV4JJGL57kjYPcxwb3x1zwNXE5ASz97wNGR0fqZA8YwjiycjaGELOshYYTdLH5
eJwT2RRM8JWZUVzhiAmQ+2kSQdBFtp+qRs9IyhtqTFLVZPhlcebztRwvZ6xO3E03VkfOUFaLXBI1
DE45fOdfoI9fVIEuXlqKTPAqp8KaGt3n8bHRibsCNqHDyQGVD33UkU3W4R1wGJSRxQR4UbaZ84lL
I17Y1SBoV3vMomr4lopxMgconUg9D89xYGoAaENOVRsdS1RwHBSKqtAKq8w9+GWbcriKHbGiTspw
AGNJWa+ehtzbi8MGXUnaMMmlbZokZULBWh69uI5ffweMVtTfeO8VHVLRdcWAkkNTcxftIxlosXNO
THOd9WWl3zlSDx4RLy9SGcWIRvtiBMTKZhskIIx0I7DtcGHrfgqt53h61fp5sKuLsI1pEsu4EUSp
jBv98fRPHmVApQYW7EFjbwx045NakrI0Cy1kEkqm1tWCcA7oEeyjotFmK6FgrVJod4ZuQ9Hfi87W
xx9wp9WC15tw/QGjJwTwQrEfgvbE6vxlJbGAkFaeTKJgXThEEGiQEeVL5c3WhN5AitKI6RZE2jAV
qHvK35y5uC+Y5bB8Bh9qJHlEi06ZvEO15b/4TECdJRQdEeiD/+nWuzZofO1Svw+tnv3xPtilv2Vc
kXh8bnqVXjemnJNaJXgk0cypaC5dGHsfAYldUy0PaYvgPFjZtoEyZcDTPFjV7SqHLA70aRQovJ1n
vnbqJIsonwPjC7QmXma3X1shQc70LRdaSbfM5E2VQVQNuu0NKgMA7Ao/VeMZJXL7tc+ROrh00Gi1
1x7f4uOIjAJmtlKFF62jcoNuttfOf+4Ab4j0PGNIM1d0n/IAeEPhIY/3/PB0u/1Wxs29pvO10EJV
v9adSk71LOpsomHKDZRTZRKGUbLMc2aOTGjiSTMgBYFTGRpyQHdzaznMEzsLZBGzJLPOsmgFkKMJ
Xb+XoiyduZynYgAUHhXUi8Faj6vz1lSqZI6U9x4cusCJoHqqOsPXkheUedZskM2VSybvDwS1PBB9
SAGBnObWHIP40qvA42KxEdqcOM30K1IW1C7PcgdeRMN7DXq9c+eurTvYHc7ytdnR7Wirrmf7WRVZ
mUzk7EmRdhW7UU0cUCbYpO2imyMQv0dxDRaHuwPAMRkg8NEStlJWcK7bR1ZXIwcBZBGxi08eYPWC
VPwriiHqk4toyDeYTq8LqpgsblKA+jV/xfe/XLe2xZm31kRwjS9CtVxWAJ1Bhfp26tmMY7yKYRAb
uVq9bjpAFbhSOvFMIe1AvepuuCRzKMtEHq2A2J15Xk6lB6AIC5YbGekqJCZGhYlAsd1A4iGJyRQZ
kf2L0qG6Jy4ZZS0Ii7gtF6FzzNXC8Mo5Rz4MbBybwShIowYFJiid3w5c5CKgiGpYbiTSZseCjXWt
B0jAN4I6ojmb0EJ+rcstevmJE5mSDHnJ4S2YGmiz7zkU8lwz1A5ZvG+9FzXUWZsq/zGBBNQxsF2G
bA1eX0gw3H4j05WSz0VcbJV2SBlh5RQ1ODF22hy+ZqI+BEN4cWtDelIGSOTWUJZVspoGQmyF2/zE
rCATSwfKTpCvPn/lhC/oY4c/lRO8sTfadU0f1yUUCmMLjJ2uKf4OTRvPP/3+KdjK5DUlArUK///h
9p448Td2RxcNdBQKtff52Kq/8A4IxE3sfsTKQkpSUGZ4CzFXiS3twNHFtqeC2dj4nFQPA6NF61C1
SVIjmdNamzh/N180eOKrJwLTi7KNZ2dsoUg+dAlA8Z2NsOtbwrk/RTtLFjJpD1A1VoLm1qC6dWuv
60JPKVLY61q0Ty4HRtAV+DZPLdYcyHrKEppCfdwnRp1RumyI/h1t7IK8PN4B97yfw9a++o7R8Ytq
tBy7GnbABjQkYNcXUBAmBQQp0ftYvS0KfRsD0gp5E+vUfB6Pc+nXqVTwjf3RNV7EtZBx2TDvBHBW
26X5Fq+WxAfjcmJj+GDfNT396Hw+HvdUpePa7ph5yOsqsEx4GHdFO4mgyR6PbBrahtsvIA362Niw
liMXd2NrfK2KjReqLsaoKpuaC4hfPtndS+v8zAJjplJEN6ZGV2mkBmLSCRiWcIBkoIZMDDqD603R
4GlLcnHvvzeAKO7suYz2tOf6t4/GhRXJcRBUuDjRHbdMoGedUHbHvrD9OvgBMqcPdAa0K4mRnXh5
Jl8zESPdDHnkw7B9mibsMbuscJQ5QOl8s20pPxscT/qsIZUNkkoAJ8ZsGnkjM6LsANMpMZsB8yiZ
EYdmBx4SBAzE+pShthOY+Qf/ykoVZVVT8/fIT0YoEmr5HK5u2DL3W+rfx4zcVVxxodtyWGc/3dWu
0eJdw9CAMdEGHwK3s4l0Zi4vNr2L/5kceazh0QtyGcyzIG053yy7gIgX4Iq5WSqRidAeK/rP0sgn
8Xyf+1qMvWTGOtoawXl6oL29fHwop+pzoKlERWTglAeUbDSFDRumXJCKsfViJsQ/uHqx81pSRoSu
B7cz8Lk2yxNtgIGauXYnQDhwulemR1OpMYrjhMrgdHWz+kHVDV2jsdkTtV7Fy7in9DfcJZ9NCs7j
oKD644FPX/pX1kfTK1dNE8QlBp5/FUYKbVUJl+qZCi+svtYqIzePDTki0a7P0bxOOwnU6IEDRfYG
7fa3l54nMC5UHvGcCUHujFy1kOgy+NV9aAd4z6r6UoBXsQzRGLWCl8pDMKj6MwdnAlGh4skI/gKg
YFFgH8PhFDFsupjNI6utia8uALYpi51jALuF40u7nygwO19ng0UvrrRFsMsPeQaeX9GU1VW85X76
yEAirdz43jKea0Sb8mRgH0BeCY4URYXRtmh8p+abgI0sjSvRJZogf5F1MUz7KZg+yjmA4sQ7VgSv
L86ZCCY2dgxr6ZBjymRNQua37ZZ9FMYE2KQjmtQXjzfcn0LD2Flh1nGkYQsw2tFJEzpkqmq5jC0Z
PYqfdUoS5ilyiIby4wv3ZmeE/SnSlhYNSdN1sMpdE8Dy3qPlV9su2FRXfB03cx/pobh2UPzh18Er
vwWNLP8EOj0bzv7XiQzcMW5zfPzpk/fp9aePlsRuhKCs3ApXt6yDh4pmDZUTICJ2bI7uHsZfxRlJ
ls1hTiz6nu8DcZk6bAYFqs3wFaNbzQs6xXYU+EBbpspW4whqPLpX608JFakEjs9FSZDSyr69RWHZ
PulqgweGm36FBSm2nriqpJllnHo033zSKGhHDOu6dYtPKk29M4Cm/TFX8tMiRkPtV/orLtGBGpmQ
Y11UlH9+vA7CMNy7LXQ1HaMtBK0EQGm5HvfdSj4GHxfx9+A9Kxt5FW09mm9AYFgav7TQ6ToCw6q0
2nPUOVCB4v9NXvdmvMjUc1mE/9IG7WD0QfxlJ69eCyzIoMouixJLdLsgW/lKBUa/0haiSw3qu5fS
G/peBK/LcmrzXnyq+oh96Uo1uiSCFjoz98mU3wB5hARKdAnwnb+Fu/qaDiACCe+pxKpKFwrzRRLT
QIy+ipKVTnXOtuTxYgx7frQWKOajDigiX4F21lHIrrWKX0mFkliKoIgr1ePwPkD+QlcYTaJCpkYk
zMO5/Mg9eT7gOiDpHxTDgYuCF7q9O/iOC7i0KhOLD3VZIjmkEWQ9T5bCc44uzQXXPYt6tsvljcAt
lZQEOWIzdWaip14rULQD7B2QRFCcjVuFhc7teCmtEotZytyOz0kDfphthob9DiTLtNLZVSEasWrw
ldmnJP1SZp4SUzsPTpRXgHlHOQvQ+9tpEF2HV1wpS6zPzwAMDNF7ci5pZnqfj9d4An2pwo4GUQRk
PpS7yyGNeaFnXYwUsDeCgRb9OXMzUmI3ZUhFixmJZHSwSDRwkIzJHdr3hvQSaBXNJG9u2iduKlBz
IX0O6iVF4u4GLSs1Kiwx1h6ky8naWp8YfQ2wOkGQ8v0y0+k45fNBFAKQDLiNZAW34+0U57ULxhCp
S/AkRWCCEGCTR0SOqbTPbAjQKDFibTIXlE28LtBThb4cRKLorxy/LpABY7iKZROrYVMIzmWdQviK
E5epZIM/PYk7otSCYwAwdG40x1709SwS748MZXSwcbiw2Ag9VIhejy67mst8Gycf32Db7CvKScx3
3AK9pMe8jUISlyeuRhBAgae/abyUaAmowvZ2IGnuIrPrINAB4IiB1WpDpwf7XFX5W03wAOlmu4B/
jVNBfFVaaIxT1i2agoiQVsCdoSTc1mlCViMa37gvdspLL3lc1IUZKYxoCXWcqsbj7T11lwFAMeg7
8RygtWOOyRAiI7mtpamVuNSXDS7F9PZ6gl6FNKZM9sm/4XOYNQ+Cg6cGuvMVR+XP5pKZMlC0AEj7
oOACu+fjr5qKj9Emhe9BSQNhoDjyrAMiPYcukGNpYrpQDEidg9psLyuL1qXl2lk1eqPY4K03emEm
AfyXb7pde4g8oGkSwTmY6VFuuN30WeWIatDGnqVf3jsjXu16vVyBDwlsZ5gIchh06AcVdFdXQQXx
RQg9QZfqSNc2afTtdqDJqkEE84ZcFdQFjxDbOZ1iekohMxBDrGu9XtPT3Hvi/t7DgRlko1CMwbeP
7z0wOkeZoNn2mcve4sZBz9EqcJ/cdibwub/vbs0It1Pj2omkojRmnytWMpxwXwAJC/ZSGvUbIZpT
uZtIyN1aG3kfJ8lw8QSw5jR6R9OVApac4jfd7nY7KPLQ1c8XimrtuqVk2/8GT9IMQHbiZNzaH0V5
HBLCDTvY1+VF6ZGd+TnkoJGdFJ+eXllkAmUEVGh4oRWpZvz8vZu/NT0K8lQ+UJVgMK3Yppj+csEh
kOQZG/eB5K2N0T53nNSJ4FbsM0D1WYXuzzliwombExbQDozq9FAukEYLyDStDYHPhDlHEKX6QR6z
Xu/RLvS9g1idpM8VI+9zJYM1RMZDMRz9CaM5YzPZqYW8Ys7geyBtuQIrKOmYvZJ9lvJrI80EvpMr
NHQq4poaOmpH0YfN52LPdDWsSaBbKBaR8iJ0yZwbvE9uaezQID90qOB3TArX9Q0waDHDgHk/MKKF
ulXJGlpdABTMWJpyIJgXUVIGrgE8tG5Ptpw1qlK0NnNuUVlqQW9XCKQodhn65h979ikXcm1oNG9C
AblXL4UhkJ7j7SaQWmSJ0IJpj/0Kw9lk7Jy5kccqikos7FxjBrmb4LmBoheDE4z39RdHwdRI1/Jm
5qE8dawQkgIQg3gJ4MTRTOZCJoS9iAGGGhgGGLSz493+eA4n9h4CQG6oV0ADAeW428VKw6KseC9y
rFDOX3Mv32ZoViCuFxmP7UycKLRDAauM4eDJ8Vckv3pNqYrf+HWP/uC4SNa8wx1sKbhosfcpgHU1
i2oTfL4zx2oiKzW0YP2zOVqwVmxdV1DRKrozQTrp6w7BDxSnf1ZksSK4bKEBZ+9DvGlPM9HuX2vM
6OK/MT1yV1yOimrZwPTlwtIX2XhpaAeSPInoprnSDHzC53nw/8g35A6JN6Iuk0qn5QJZwmK5SXX9
dyYzO7F7b75o2AhXC6AwguZLZeZYnqct5d42aondZi2nR3lJi2KuR33SHJzM8KoC0nIMevC5FHw4
keNYAZL4vOFVEpXVZVBuAKSbcQNTlyuIRjjgVoBeQtF7NDQe8tJlK6IZt1pnKi0cTKhAYpW0K/9Q
PsW6ZNPCJmWIC9ZBIQ5Cezb4SMWPJstJ8oby3+OtPgH4AFrw6ntGtwdQ+FyWMbxj6ZXBXXa+SH1T
2LW/oD5wqD0TYw7R63inXRsbFuJqXVsnl4K60NCJ3C+y53rLcpsPCYkkadelM1HMBD4NA+PRwySh
BXsQ9ry1xbQlG2VB6A5lzV1POM7ovr83LyFyU9/NUpiDtk5FbTf2Rjl133almvVgr/FXdbnhFCvY
uLWJ3nSobnn2EvkBrweAPdRDV9AFcVN7B469RNqKLzeNwQLAxqyV2FAkRm/jbWArM3HP3wPybvav
ZmT0tujcsLdBNu5aICPMiGai6AF+GYLw8ttZ0z33zvt6SUrj53w4mM9bZhHu6emoX3ab5Un89A4Q
QaVL2/hW9EGKcpm9Pt6K00fj3/eNufFjQUl7yG67Fg8SaSD/Xwt0fEJ7G5hHZe1Lq2QNPSlkIla8
Hh47eZed0YTRfpTPTEw79Eq7T48/aCLhdLOFpNF9g9yI5zUFllRSd6X9xjEQvNSWgp3qTalZUmIm
BWkE5J7YXM+BO0x1QVe0n1zdqbVDQnu2ZXfijgUiBAl7vNHRQTnmKGc7uc1iNnIhF6quwQWx6F/5
J4+ylwasT7YNbWB25sROXYXXFkfXUhfzWlS6iWsp+RLN4l1hhnrcvSM1D+q6/2a6UYgQBppzBenM
2xNbIcNbSx2mOxNNIaJ8pIunfO8C7KgZzT4ksa64B7Q2KP6iN8A6GPZUO898wxCG3Z0RaLUCbz9A
ff6S8lcequrkPNKSCkteLnoZnAassPadj8ahGY/8buyvUGBf8LZCQrag0lxJciK59wfehuYY4htc
RSOvJdVyHYcx7HcLiWS/CZBYJAEQj9LAnLn3Jz0kJhu5HrSgDQpnt/Nd966D7dS5VsREplO8BL0R
2S5QL0fe2/iyiNueegIYqN6ylDiMziqgSHmZmfCpmO76I0ZxcZ9qrNtGvWtVygm8HZq65Pyt2hI1
0btj4B67rtC5xNNFVOVWPJ74MrpSH3/DRDEWdMQDN42M62LQQ7qdiCDtubAv8Q0ohZpRqHMleRNo
vI/3lmVFZgBOXXfgdJ/VSpwc/JBJRjsewOTjpuW2kFRwMcjweBSKS+hDYKi9XNSG8SHR7+RzTl13
8o5CkPN/7I1W3AOtf9ZKsFet9Xabn+OnwCi3yjLZybr7kS+Ffb9mFnuwH6Q0BOF59emAjXxuyafO
GDqIIFiA9yoavUbnPHfyio/CwrOY+hSyundUcoNLCO+sFW0fBVvnm1kLc3DxySj32uro9vNcyW/z
GlZdgZqX9537NchjovtjuAcveJnHq44q4MKVPeMJKFTSQdmA7q29iub+nFin7nUzJ8E15V2BtZYk
EUHnIJt7u/G0NCi1CMBLy0sXbnnOq03MvynCxm2TOZjXRE57oLlDJh+qkyDBGjf/BpBd6kOBRXqv
MTxI2nc7j4Dog+6h0CJR7r+5O+FYwHk8wDrB3jAaWh5luRAwnpVUjiGJX45CBN5IgWfXNLOSn4Dq
9AqDSX7L7CfbRr7uQsxCFikazENt7vE9GBt5dcyuhFwvurDx0h/NM8pgWeY5aEHVyoUcLjn22ICe
V5q5wAbffGdFQCYGBjgJ7He3Q24hHyCEneBbdblmBFqC1tXo3Ce1/37sr4a/M7IDuAr6JAGZhlbu
uJjOi4D/lhITWkGV6i3Y/pDwEauVt8uFpcej+UH09ccWJ+YPFNYQvwChNaCC7NhvcBD8CFog7Xl6
KNedOacqM7U5bwyMPHBe+J0dVzCQ7PtNrPM/oMbJCeI9ounaeZ5Cc3pAAy8Z1DSQbB8tVRYjBChF
2BPRylC8oqE27tdQb3k8bRPlFCSmweIA3w4SIvR33e4ILopyvsj8yHopDADESl0hPgiN621GuC3e
1D15roEqf4qhMxDHRvkCpff1afn4KwYj4+1y/RGjF6cLgJNTV/gIkL0YYt9Cb+7zsYWJ2RzohLAx
EJsOPTm3w2z4SuGaAm27XIuLu195Hghzs6MzswsnBjLQ1yFWATkGNBKGz7iKzfLYDtMuwUDyOnpR
2FI1uTyf67eYisBurIwGU2uc6IrlgFDSDnW9Fra2B7nW6BJyuy65CP0CUGBSzMVi98U/tDNdjW10
J1a5mLt96qLvggYKRMZ/i/7og/HFOXMF3kOr2Vb2CSeCCBfyyEh7IA8xDj3yxNOg/ohOTIDuK4hs
+MFz177lELTlK5K6x7n3+N0egUOEIXSwDDSM4MO/Xbxa4cMskZPY8jofikIhmD6cBXpsPBoG/MxG
uXPEI1ujJRTBVNtC+ji2uELR/VoDl5QZFfXCs1u9Yr8eb/67XQljCKKHtKSGpg1t5EqSWOkKxQM+
qIazcurPOi++H1u4LwoOJgbgA1rwkesflypTLvRrjquBUwSwwkVNqL5cOJv6kuk88ZsNM7cZ78JS
IBxwvACxAK8y4OmjtRLSzPeCUExR/obDWtU6Azw40OAyURY9bXQEw49HeP/0H1kcrRjq8HIbMEJq
odln8+kQb1FTj/74Zk36zqDHinwvafClz4LPJ1ZvSPrhUgMrysCLebstE8/2At/xMguvG/1d29gM
+L6Jw+sf5ULz9e+5esPdscNAAaZQkVgGGA6PjVt7jpfIqt02mSUuEhS7QdwsuRRN3elPO5NRvost
R5ZGL3c/0pBmVGCp8r5DWT9VLDl1c9wec8MZpvfKJUs+w8f1YCQiYkdjcSlrxFJt/fh4f8yZGV9h
MhPwuc2BAMmAVqrjIxGtGQE409+ks+eZj43dByPDzKHfDkUGFQ7r71a/GhTiRCnA8ciw/eV39d2M
3rViX60+6sUJul618V+YG6jmWUiEiCCnHQ1OhjRjmQJ3aQH3qpCN95ElZiHqryDpOjm6DPr3mTj1
Pq+FAcIS/AmPQBKO5XbVWFtMC89pcgvVtY6AdS4NTRYEngcFWSs0yopn6LolumKDYfpUMs/hTz8X
Ud7nnUffMNo5tRf1eAKWuQWGhcrZQQM2jUjpUpoCKNBK+uNJnvJo1yMezXGqKLWdaW1u5aazDDfh
3BpOuZHrvz/ymGzhqkIiF7mVeSuca6LvTDUjbPHWBvpSeFLO+dwmHULum6huNH8jjykVQcAnTpVb
sbaT5EV9YXjsHj86ZvZaKwCbJXOpwNltM4pRfCWVglLAthGSHcfofQT46StaJyPT/0p5ItaHJKpI
BLnMGMBAwjEBFd4AlZFmj8xdtITBA0yMHgwkbRBZj+7csgmAQGSiwuKc56jVQ/AbKCCjt2nZLP3m
2BtzNfZ7xDxuQXYgjgAoG2f/L5d25RMQw3egHbELq80vIFHnrfBVQkoyGmDq/l4lyi7eNA3p16op
IFH0ePdOxDNojoU/Ak+WiO7Q0Vlh2VrwQ00rrLS6+OAC0eX6FKVEFWfsTFwZMgtCUCjRIaK5Y/sB
2C9SuSQqLd9/7oUlWIPzHTYSuDjbmerMH9nUaPv+8e4DYIjqjDq+d5ETySoGuXOLNcB2Zn4CZ6SY
ztqzzjsfijnkY80j+0LBN0vihXOIKTWeT/nP5pIRPSDNzMCn4g98DnJRLPCU8Pij89tnnSbZjVyC
0oG6kcmYUWbEW2+jtL9Y2WVIqkWvbYJyJfVLHkKAyLczurhXf8NLHsw4k/t0JPba9ceMjrbTe37d
5GqJSxUsEZvPxqgBcyW9CYougooHgfYmqLINhaCnS9/MpW4mfBm0FrEHEGii15UdhShckco1k3aV
lcsM1AM0AfxCqTg7yuGSGe8AIB3xKh6Qhgjwbi+hvIkEu2IGM31OuCXDg79z5S20mhSR4YOheQnd
EEUhTm+IzSIDmBr0DWgZqT/U5tUF3ZK4qUCE7b49Pmv37B6gaUB/Fz9ofQ6/o6sCj3m/UiK+BQEi
kZ9txugWdW4IX4GuLEP0sTkL0Dd0KW2ybc/rTWJwwiEEMSK7VGK9CTYAg1eLjtPT4tsGC5MBJmw/
Mez+O+D7mYv8j6j8dg5vv3U0h1EYJAHnsK1VoHkX57TU31E1GJADPfo3PeMcb9K9RE8hRSTx/Xii
7vk3RhM12qbIMnpqkvUtnqzvId11BnKWYIzWP4fk6XmnkfdXj7x9SAuOWnT/+jFj/x6JDftoF0dW
D4V0PL9GSSlGE9tYzaQWYVoTkgCKahHgh0GO3lnHdHQJ+p02/s2YHaZ0POXXVkenIxK0UhUlrbXK
dt9JiM9CMDNpywhNnY/nV7g/h7fjG0VpvNSLoldgfGZEzIP+3lHwmhk9WsVKwC8MukWW+pNHBjta
aDQnYDlHz/CGwluTuTz1fS/KaK6Hb726/kDt08oZZ7dgeo+3wqsIvvV++RzClAt/lNESG875Rje8
fkTZQDdmWVHvb/zbyRidSmiEClAswgc42TcHLmLI5InboBLBW/wW+OkA/AyduVt/8nyh5x+OENhz
MKIOX3U1bMZzEp7lGAybcF+me3p6XzFf5co3ZZJ+fAgK0LD2wd4LJFyAX5cBPu3xHrhHBQ3zDj4n
pCMHyYLxHpccT+N71eksmO9CsoMg7DlYO+T5R/xePK/C0wK9ghLlP8X99/KX5nSuKH/fuTV8AaBJ
YKQYSGzGPBkM6EJFO4o662VzOey8zadgZvsDSlUeeU43i8Vib5w6sl5/FKu9tQ4hfwTQ73FOH3VY
3rtTd/UVo+XnwpJPbD7EPPC0zl9B+EKSyps5cVMHDssJlodBBRi48NvVBvQgVUCx1Fleb9iFYoSc
Zjxez/sAa6il/7MwOtJ5YSeym2fgHovAjwNZMUHAwQ0WDqfoErQL5G5OcE66jx1vTY5OLtf5rQZ2
yA6EYC+7HYoFCdl0x8tl9+7SwznbnXHF6+CJfm7Jqicre+WQs7BZRXRBiGFYCUcsd43bjmhPy5NP
1ka8R3Os9RvTb/3x5Ex5VkFAjwdaMtEeOs4QisxQoI1w2BpQWjfS0e/fU9HwInVmmSftgL8QbwfA
ZaFvfrvMvt33fjScqRS58CH1qSK4YmUAKMrfxyOa2rVDYR0tNAB6gSvs1lJqC2ndaUGHfmmtIZKE
hkGZb0iNDOj/l6ExqXzRYO7C4ZBq0ZvNb0oW1DGXxyYmZ+3fWMaEvcjxFGkl+p2lBNCBdLYRHgZc
8Oqkc7W6mUkbA4zrSnI03KadVYktHlgxzmGc9Gg5clePRzR13K9W546CF9qFTKfAkN3gTaWhzp/M
MdhPjQWadAhx4TqHjqLbDVCpvJiwYd5ZNXhKuRDgUWcP+ZHH4/gDQ4+d47WVUSDUKG3DZzGsIFUE
aXg8Ti67A2sczKd0WZPndvP8XNO32nj7EHnywRId/RmPP2EyFrz+hJHrBHaitsUcGzDVL+CNApkw
6GRM8/CMq2oBMhnhGJPth5HopyVwFCGdcR1TS4n0u4Y2Hl4FvmF0pDsenYN/+79qARJPYqIGMxQT
0yv5z8Lg2a8iAYg2yY7fYoBFAMyCq8vOS8rNIfT+Lyv5z8rYYUgRrxQhrHj+MiIvu2RAJxxWz6DI
9Kzn5ulLJCCMIxBj0feI9oa5RA/GjH+cGeofb8rVUJXG11hWxUeUg3/UfiQrdMzH+2XKBIp4ePv9
L5vy6FxwdZtVitPhXKB7u4gl087UVabN4cUnXtIoFgLTA3JvpDXQKHS7amHgi0LF1z3wLiW4ZRKg
bNF8rq+CHTG2PJSm87XykdLlXHPZRHbzxvC4ujbQ6chSCcMCyd2F/OEFm+Kdfcpq8NssMgiCPyWf
j6d0KrRAkMgO3Zq41P4iyatVY7ncL4Wk6K0IIKYuNkSAAvzqGe/k98Cfyd4M0zZ2OLCDXn60oLJ4
JN9Oa9xlcVY0fG+p4P+rwlPFpXoqEPbC+EdNSNdRNtezM/nYuzY5Wkm/jJMkKoQej71NBwpXwIWg
ev4u6GfTsUhUgWKSCHOYob+tfjdQ1IZkZCjQ0zDOBTR8HEC4Wu2tPjC10MxaloBzU4+EVw98huy2
qiDnNIfSmqg/cAgZ/lkdruKrpXQqyMlrmd1bNZiJZBLXBkDEikjr6pejWvTkPXGgAIguNr98vIcm
1/XK8MiN5mGdsXwKw7z25K05noTBG5u8ucIiX4Nw8rGxqcD0epSjTZQoNmgP48GYc2wYh0g/abII
2+MctkQYgur7RRyUYQcJGWlc7QjQWOtEgtRbu11BNyaySMv6nFmMsUAXI/VMVrc4+tWZxscxgouo
luni1zeqzXHmkpocMNg2Bv09HNRxby2X2YLXaFpvIVMvqGa5FFwa09nKyuQiXpkZz2uRVKLWwUwM
XqBDl5EGjiAmGlW1l5KfOyKTT2TwRLKD1D1yMcpwNV9t1qLiPCDLXNbiyGrFGM+OcT58vkO49P3w
uVo9r0CuYjrMLC75/sZXAGZDyQw5OpRR1dFLKququKpAO2uxPW8xUkolYc7L3QvzYQMi3Y7iO+qB
gwrR7dASqDRleeU3FiIa3MQy1T65DW5iEh9WP/Hy6xUC4cDPDcqJp6VlE3f5sQZN21HRndfHZ2Ui
/3L7KaNZBsIgVUInaKwXgQgHkH8QzsQDDhCiaAGk9IpdLV7f0CO3Lw6nYzaHU73HMY1mYrjPrxZZ
ZZQo7gKYV61L94vef3rgCEjQQZdJnuXt16t4kMnbfg/ubOK+/6Ja/3j806v9byVGHrEPxEIOSqxE
2r1G5SFTZmrlE7v4dn5Hnq8Ef5jiiBhgqud6bV5MkfZD91XpkCcD6mCr7Zoul9+qoc243Alnf2t5
dFzVim2UPAkbBJYFqKdYvEh1zdEjyMOGIHJRQPEfLlzukEtPYbyJ0tlu43v3ePsBo5u1L1W2bwLM
rUAuwf4dxRhXPwvL1YqI+sJgzXW6PsEjzkWZE7HZjd27MNPt24Ab7G5qhGbg+QrN88+z/2rYZE1d
Y8k8LdEs+3gfTST3b42OnkoRo/gRn8BoQ6WK6K3+vvusT+fgeE7Wq9VCMl5DJK9jwppvCA5JxQ0l
eDAvzkWmE5fS7YeMHkyd1MSJ9+dbMmM4zo3x/l6eNQKdX7ycZHr29edFvCHRdvsGJc89fDgB+gBv
p8X3zBacO91/W/TqdPNalSVJjM3PLF8u4LvIEFvJ1FzZerlx9ecfxdgaCrr8oXtmrY+afpw53bMf
MBz/qw+o2rqLIherwv8Pad+1Gzm2LflFBOjN66ZLplUqRbkXQlKV6L3b5NdPUIN7KpPiJDHnorob
jRZai9svEyvi0BhgIoN3h/cDkxAShxK72DxAHuDFNLeYgeRwDuyVCPr3y3y7GLPrbRhUKe0Y2A/Q
Xuj1O7VwOVCbeJkelStx5G/Oudur9Kd3/Gqskaq1VJuu0tJMUdI7iObJMXnnweS2R53HQ2KsbfrV
6Z1dbuCrL1qopfQuUAmSxRlOcPFJN/kFiCsfAXfa71MDF/cWHf0vf6DdKT+u9fUvpJFvp3h2zSmx
x4QhP512kBrsJqAC0ArsttpjoeMd7trdpKbx8PLSGiooJExhIJOeLXTRTwUBRB1Lv9msLPsPg9at
Z3j7UbOrL87S0q+66aMOvXlCrhFvO9Kfj/YXwcUXPuDO97Hb18hAf8KGO3Z/9sjVHhi1gEnjyS74
Ew8pMZr9wVLQa+sZj4/0cU+YM7YCUHaIS1eO2spO/7mUryx7YNbxYhaWBTC1I19lDUW+CxsI+sSj
lXe8ef++XYBN3MzwHO5WVXUepAXsVcZr+XEQ9vAHid1bKNE9YIgX3zJWFnUhZrs1OffaQEHKxAlM
FoZ38GzJCrfeRjx5u2Ht3vydxbi1NLu2kvR/XrCpV+tw6PYgMj6dMiPVfeLt7Qek3DKZHAXzgm20
W9MCWlvK2aXVaLTOtelEyand1LaHjvu00pPRYeK112qhDHU70pn/FateUVQabA22EYXkFU9USSyU
nzBQ5/FB0b/Uy1uOe8xwv8+gN9itbFthuh5+nRgwYguQHZIlUI7dvhDqkNRRlMFLEg+71xapzVK3
HuPDo/oU9rodIKNzdgKr2QmPqFpA+BKUwXp2nh6rjTpOmL1VIOcCZARzcvVJs9Uv/VCtmgifNJxF
6IDpB1zlxFFG4Ec964sckaK76IgFVqZicdmvzM6WHa2BaZkKWArQUxmyXqhvaVjoXmlDyu3+4f1B
Ud2b9Nmq55DtSzoN74ZEhnMHWReUSeD88/pnhi5QLD3+5nZPFXaBg1N9PPIGir/QzkGdiLeq5/2L
ABgvC7KgjvytGvLIOy+t9RYdpa0JkiDjjDYB/sDs5WFtkqa5v/flsxePTwKeimLaQziWP7Yx6zKc
sFafX47JsBUnQDtUaOYVkdLLylBTJ7cJGSll8liQjfJw+hVzPAKRhq4OEz0smwzFs53/uSlX28d+
7wUI+bGarEBAEH1W8/rSWPJ1B1FHlErYxIiaxmk9ptJZLz1Cg4lkrJIY97cEN/nHtxN7Y3FeaCqz
juujIBtcg+FJ/DeK9Aga5mfGwGZcMfX7dr01NXPVB/BUxRAEHeCqs7Z02u1UfXcAFxZ8lsAoV07V
tJV/jQt1WdwwU/5rjrDjurypOopxgX48LAn6XY2V07SAnsR4cHlNMFENNIaznHdYo9tvGFGIBb3G
1HT//u5vQEswkpfhpLbkqJ/HNTWohTsKyPlJqw3crpDZndefNNTsaNT4I+awNXsAxj5Pj+NGNmoL
ON/cIbobmT35jvQ1f2/hFQaaXkRjBGiC0LYw72P2YkQUTCsNbtRuh94sFBnURMe6AaQLvK9K8wXC
BpIVa0nF3+/ErdmZm9nxfMCHJcwic2ritzNwMvcR1Iec+7vzN5eCdGto5jpGZaV0AbrV3Wck2TLj
hHxIvHsCTx56/rRdrX/W9ik0a51DtjEBr/TJ2Zv8bhsaLuiGbTe35E1nb7edfSytS6Pjr21uXVjC
kgG9t2tAlqXtDYojpMumLmOQj9w+n3ID/aFCCkaoF1+yXVm6WmjFfbCyxRcCDUzKlZnpWr7yLjmx
LrWqx3bjt+25hMiR/ZUQ2zSPU6Hq+5KY+qaxNpfNR2wk9v0FWboKkQ/EVSxCCgz7/dY0XxZpkQrZ
6PqerzfayROAR4t2jJCiHVJdMbYQOEC1gYcaOETAQJIozaJ3zYtQhcxRF8j2zK4ASR62AIPg4VHR
P1Gje1Gxih5hDsieVPYaFmraWvO76tr4bDF5r66qNkGC10828nMhw9lRkOXlv2tcW1UJB6RZJZ5Y
uvevbc5WFuLMWuenGDC3p2jhLTaKoocM+I8rgQyohr6Uyvn+gi7dIGhAghbNRGqGUGTm6HB9lnRC
wnWu8oIrH5TGuVWKhqgdOtdLHbzp9+0tzOqNuZmz01YpU/qU7VxxGxnoiQPnJpfqTP3gB7bXrLBq
LOzWG2PTz68OipiMUpPUGJuoK4w1ZEZZvZanxl+p0y3OITyDCcmLki0ak2/taF0jR2re9C5lodIp
S/FB7SHNEHiDZLZlxTh9lHJEBIN12gaaLYkDs/aMTztjtltxUKCYAH61CVE7e8aBUJWhxKR1bkgh
ZmdLxcRkyWzTF/4x/yw/hZ6kn/dXUl7wHG5MzkadhjJXdB5MiqxdVG/tJ8N9iqFehDs2I1xphDEJ
OSegbyyWmRpScSizcwEe28ym2iHxntPh1ABOKYHz9m+sNeB73apUp8Mh9x5F/N/QboS+GYvFk87D
O6gLZGoFo5FCqKjUQ9VOMrstSH8ZtwKqks2fCKy524zVy+YlSL5k6SvrH+VWF3pHqqFW70HaxqSK
E27LqAPHSaOD2FUe9ven5TcroQSqAR6XFZqa0Nsnze6NjraokVQomYjFbrzUnM5YrXiKh6mlKg+2
LQWRsymo4GZ/yNCC/QIhzvtfsPA433zA7BJB4mFIhCxE2qM3xIGk30PwjRJ12tmtvLLzF/oLMFgR
nfhoDoHT9bNHrk6YwBYN3+AxcvnSkkix74xiLxhWdOqsysrsxNmpgR5Y4y51PWuEjO1B0D0rRQh7
Ud6pXkHQ2T4yK+/Gkg9481WzSyYpKNNxA74K9JavkkcOgM1O8FnGfGVA1FeHuzaw9cJduUsXrhtw
6kDPD3Tl0HH+ydJcTUYqFzLohBPqZqOMLcrqWQvnCCnlEm170ev9VV448ALE5QGZVdH7DhmD2zsH
BVg1yfuSukrDhM8dolMiytRb2c0L5QNV4KBIDc5agL8B7rg1I2l5wHsqYPpKkk9amVbiGRoNDFA1
FR2pFHdEeRVVeqiI9akRQg186PWkV3RxuMjVtq7BXVcxmyIwOcG6PwNLJw19dRrASDhr6HCZXUCR
6nNDPCrUjdAFRa0q3YtSQc5l8JcHFwaKlWAURixdGx6jl6XtsysHbSE0hRzi1QfMj3oahbiQAR1P
n8HwZb335qvhf8bk/L1BZWUDXlcoyfFvHUvSYYf/spaDWzjpYAGYANPAYoHJafa+8WUHffYK4VQF
7DqyRV5vHOKNdRoJe5JP/T58qJ1ou7k/7QsgNIz6yupsSzT9CD4nHsClXWMlQEyQ+FgSwTpZT4+p
/bch+97afyk6YK29s6UHV1/5gKXo+OYDZkEB5gLuqThFx3gHOAuUPp1BP3gfEK3Lyru6NMMofEMr
HbA3iPXNntUhZxnZH1h4oOg/k1CooM/Z+DSmm0FzFHXtsC28qJBkh2ILogf0R83DYxmuQlZTbnSD
VBde248YMAok3x6IbHy9vBw7E+2xoE78e6lijHRtWtesTz+/ur6UgCnVXoH1pjyAgxP3poDGH6JB
wmoQQDZvtiB2iTdKoPNPQXkMzPv7aqFEC2YmwLYhWaNMAo2zdyuJYzkumgHQKsUqDwFHVP8bQIBd
gEg28fa+dBq7jd+QgV2xvLDIN4bnA696BXxNFPFUtOG5rS8TXt0rYkdyXg/ylehtIUZEJw20RgBK
laADOXubtLJoGbVCWNEI++5T1L4r+qStSY0vwNERGU1pAVWBIi7E727XskSEyDUaXgeBPA96b0qv
0R/5m+45C2z3umSV5H20OoPVx71q9x+cdXiyAW0Y9eIDr3S578z9G9octqa935sfg8OZImSbnJdR
379tt9/nlZtsaQVEBWT8kHsGc9Bc00zJOraPcn5wk+IMukqtNLQYnTYNBGfgNN/fZwtlIUiJXBmb
7bMKTa2sEsLY7nCSPxIDdOsuUR6bzZdtm+iKBoEkA851/qVfvbAXop8b07Od1mlCCwgmN7i8XcIt
CsmntfvzfJhUAJNnzd5+MI60coMt3ZY3Nmcbrq+LzGsk2ExJ+ayQ18g5cMfiOVq5PpaCdREIbMi+
gzIJQKWZnURsambsMK05EmCZkesyYg5QSrMOAtga/pdnNab6mhrliXGUhz/SE2gvntbkfBZKYVjd
q8+YvYmdF3lD0OMzQBjPgcf32GBy+e34aoonxu0+0WtJ0bwHzlfnwqGfUFrZXtPumQVigKDjj4wW
C9ANzJZY9Oocs4CTN+R/6+hYq4/3t+8PmPa3AQQXPLqzfyNQx2hEMZXW1AWc471zBGPci8/qFth9
GXCCxEC5wK7M2CkrQ7HdC0ojmvE9iQSAXI156NDA2EA9aEDqZO0ULw/935fN3mWEwCWb0oa6ocLW
u9iX1KOkJpf745/m787wf7DdV69U02uNwBUVjHj8G8/77XOZwbtE11J2uG9pcThodwPUfZKEnudW
/QGNC22JiQ6i4FKq6LUX1h78NRPTvXg1GEGqpS7yWuo+t4OeQgACS3oqrB9M0D510H4oC/rb9oIa
9f2xLZ5W6Wpw87XiKTNyP5Zf+e3BEtBnltuPoQ3H3SgN843H/th8a06CqspaZm1xCf/ZnqfL5UxQ
u7LtqNvJ0qaHdqX2ycqjeX+ES+/s1QCVmefGNgwFPxE2o5//bTxDoS9caEVBavwXZtBygiQ8dsov
JTlag8CnEyh1i8LX1ebTF6yuuNQIve/bWQp24C/8MzTbKukYg0eFH6ircrWZZujWlryKYAflJEPj
dgDgcBwimRbx30Kk6AWY97oO5SlPEq1SoY7Pi88aTVd28GT112m8+qrZNhIkgOE1Fks5ooj5xNdq
bAVJBaBkA/xJEJTxeejEz4pRhRUo4UKsjelA1QM9hOjblKaTdXVyUkiDeBKDrui6aM49H5pleR7G
Zynjd9DwXvHZFmDxqO6g1YBHBIz20HkimmYMov4SeVmvBlgmNOSKZBoQ46SGiN74R2zQ2rdNXhow
uYCug37LqT4KYD5cyWcuvuUTMcZUP8MbOz85ktRpEK4BCrj8Tv1XjxONRDDz7hAJH4poRRQiOlDV
GbXXlc03uYvzZZ5IzKaimiqifnc720HAd6zX+SzAHqyeI018YI4FSR+8l2Alh7KUSwWNJfJmULFF
kXBOEZENtPMzPh1dg3vhQGryabcodmekfmlX7sAFZwwvKIR4UCSU4CfPHBYhlsfKy1DLiJym1alR
AwFHB5I8rkU2II7+PX9AT6PjVQILg4hE++38tXEtNnEBp1+DYslBo6Mnm3WDZLAFemNOJUnZ8IFe
jp5IrYRXmM+Sit7rkNOOsVk1ozLxp8CQxAGOhJ4LgQQa2U5m8r9UCJr4qc0gbIgeCVX0CesD/K7n
IjTmHxXZrwE6qkrkIcIkL5K92iihbMqFqOVmniJ7+ydOYo+1oCbHqEiwqnmoq6LEDkYldmx2okEq
TZJj6Fg2p5bSzMpaIFkJLzQgXdAgCiEQPx6G0KC9H8lOP/baWUi7RDjlSk6TnTjkvH+ogrBiDDlg
PIGkHF+w9pijjrIDsQIfndKskapXJVe6/KGLwkpzaAO0pF3ViVDgaZdDYETHPhEtjSYCB1nyYai2
fCp7Uw2B9+QDz7ElmlN6T+CsLKn9J9yBAb2kQ5jUh0CSAkWvJkZoUkklCGfzKowQ5WkiSM81WQyb
hzjti8gagRhr7TTX1MoQx2JAa8aQQv0u9JgYTDx8wram5PFCsOEqlYagdSrZ2M3FpMu+JCkFkp0E
I7Jknylf8NAyi72cCY6oD4jFWU57TdwoFMT8Z6VsA/SUDZXAEL7hy9xMaiUZMPUVDUdd7dM8fc/A
WCWbIRIG9Vej8n71JdZt6oO9aqyZbNPmotZvfYaRomcw2gSRGaALNnnK44iPS1LV6KSDokEayceu
U6TQhfyCjzY21IDQRK/FtEC9p+o0JOV9v1UmWW454x79vG9HI8G/lw0ppRb/LLQMquEaNHzNvvA7
f1dXSIx8Jz4XJv227hIpODJtK0tv+DUF4BGp0nfvjdA0DeTrMu0pGZNhIBRihrxZtmmSG14JQmaT
x0zji7RIocemYoLAbIeIl20/T8Jo3/JaAJ0wXvRiaY8EDRPuvMpjswOTICFm4wJR8UvRYb4TRrFl
SNp1OTWHMM98k829ukz1usqlWFdL9AOD/qrOhurJh7qhEEE5ReuzS1EUyrjPlBKCIwlPE0YXGbRH
bYQs5gVTVjBJHCmQrOgNfEvjOw30VTOwdWcZZ7ZMJaS7MmczTF7QNxLUUuHVcGh9a2KVEjRLagzp
6j4tnTTtufIBDASJAnjvUA7DxguZmr1IKgVkZtTkSn33e0WJPse8KiTbHxi5RuFDDjuz8xJt0Hk+
7AKLk/1YwFIJVDyOMliScDbacssFgwzSioJvWTupqyQDY0vJaV9MlkIQgfVbXzJG6L391ZDiCSyo
WPrBKaiKgDlyVcbFZpL6ZWMyakhziwt5tqhIxzLJaPhoRlG/+yxjTNC1jC8U1D4+VI96+vf+I7PQ
lQk13olmBG28PO6TWTY1KcM0pw06lZDoaYnnmeoWSL/kkuy7zfjKlHb9rDqywe1SVZcPNTQ0bEoN
BcUl31brbYMO88J8DiyEdNF57bFYcHQAWAFZD0TjFJWTpp9f+Rt+TgHzCTvW9Uq50vuuRHaZi8FP
gSkkPPWggzmC+i+kTLniyC5VMyAQCb5XCVyRoBXnb01rYxlnPdeziEMIfx7VR1qjv3j4VLZVbGuc
FYo6/aZ2X+hIxTfH8CkIV/yOpedrEspD0goM0784hES+rOIYQZ2bSElvjF06EL5EW27hdWvd4txC
SASJGFQ04AFIPFqCbkfLSrgaAblkf8JbpKkAQ3yvXwuyLez7+20BbTkJuf6zNI36aknrFiygApuy
SIx0oLEB1QWZ/q01qeFvZBsCjDpqiQTlrLAjWwDNJBtcGO3TYHzf/5LFFb7+kpknEiZKJjcSvgQ5
/OkjDmjysh/Q9VQb+22E7rWVdNtSkuRm6LMkSdHgsGfC/zU4sSUbXUeQB5vG15m+ruvQP1zJi/yW
QcCKXg9ydoKi2ucFv8XCAl72+akd7a1v6CDLXE2yTffEzFm9MTSLScJeaVuKaxkdL5Yx7gpLdPTU
6A7Gmqu6tFVR59N4nEvwXMw7HqUoLdQO2FU3J36ovweVWb2MjzHq1B6ZOrRa40+0ckkuXUMyB6CG
iBILyhyzhUsiL+ermrKuJTE698iM+vbMr6marRmZrZQMZ18qExhJHAgg7jWcCh0lfc1Y2fYLMRwI
d/4NZrZQicLUlOdwp0KIJH9J3iBx/Bxp5+AEZCDoKHYQ5MDLmkRmo5qBQsS1U7C0UWQFrw3S8Rrq
trMLoM81POBDz7lohmk8EkNaE5RjiaW+Hl09XmtHWNotKpKjIANFACDNScrlslTV3hMHl8k5J693
XMpa9yd0KbONNvx/JmYDKhU5lUZGGNzx4sVgCft4t9A/6FQ70Ps+QsiFaAcIuWXkiOLkGU7gnxX7
00s0P3nX9mf3WB4zKkTdMETVlSr03RjvT6GZ26oR2nG/nRq+cLlsGNwtnin9WWt1W5vg2dlgOdqn
iQqsYJHQoyrnm5ZBtH5/iNMI7o1wdjTqAseyrxQk8H0LfLKQk3LUorRqr3z6LwyhRCSDohBNzHOB
WqkKJHEUIiDBgqm8rTXf+WiJonPfirC0YgjskakGgmNqh799A8MkpGmuesBXCgTvAPc66K/Vq/EK
nCUYi1KdQ+dS/xbqplkQCMwOu4tbP+hrV/a0L+ezev0Vs5UrYyWNqogB6U1xDqQDI+/6NeqepYW7
NjFbuCTkgOcHhzjASjmJlQGooIFULbgFhbVk0ZRZ/DUaVN2AQgbhNcAgt3PahAKfQ993yitIr+mG
2wGTH32mDqhEE4A1P1eWcCE3A5WR/5j7lRMqezWAlitIPhBKAbsNcAY10Ofp5DqyuXtwmJjum3d6
+YLDBsWby7klq3JOa98wS7b2aein4higgjocSgXERcWZVQ0fNYkevZ1S/RG2JhOvqpUvPSAIf1lk
iSCIAHjK7UyLYxcjb5ePbtjgnom0XRe5OJFK6ALVSDTpQLP3Tn0q408g+EkZhN+UFobm/Q1TKENo
3/dXYjF19cOVK4DzGRDZ2WGq0jEDNH0Cx/oW0xDIXHM2ACgq4SRDLe371hY2NHC4eLeAMsPo57RK
mcZ5DJQaWDeT1dQSGPVZUkMrY9vIiNghte5bW7hbkSSD8C38ZXjFc4k2oZpS9h1oT4ZIKo2sCX0T
SPu3+0aWfH8kNQE4AoQe5I4/7UlXHrnQtGrEBiA8SRhQUqGA1xZHrsX0NYDzSE/SiNbthqBU05iJ
DxI+rTJyVTXkVUabpWw7Sphw7PBQQ3x33kUAoKwfxxwSvulRfvYnlEm7VapdbkWjAwYC9Akzva7t
44oMayDgpdLMRKWD2wMVfBklvttdrSRJIkdly7qd/0H5S568hI2IF4CI40caQi+tfwjqeBvE4qUJ
OydiPLucmJlfW0Db0kZXw02J/pjmowxyQ/K/pRF4oLX+2oWHAw4oMGECh9QpGjpuP3Ic5YSPRWAm
xMPhFdDM9x08DvpFLUTCCbzgHPygR4CfoF6O3s7nlY2ycN9cW5/nUwcf8n3I5owurbftY6+QVHlh
GYsK57BGi221pjq5QDQEaRcsiYTcNPITv7LSudp1HSejAEDJoEQ69TXTCz1ziI8scjxicAAqcMs+
pbzJAwu/MtyF9xEMHMCKINaYyJxmF0sks2EbNMzEr1Sbr9Qy8sFOGBO0zcApdGgENO8bXGpouTE4
e5DHIRupKvmsS0ugOoGubXo973CVxQb9bOORqIleAdlYdF++bxfFkeFOjGDIiJxluxftKjSR2BOp
pvtrtZiFO19GZw9S0GDqnlS/bzcepE2YhklBvYd0+LsKGoGPOl4pai2aAIYAvjSQSJANuzVRNV6k
VR0OYEoYjYwbzaXPibsyxQtBFvKG/4zM1hSKqW0jI12Hrr/K4MFwGm5TG0+2rBvWaBX7zJH2Vi/r
0MjAhmpsXAHlJdiyu+wQWmvZreX9DS1wdNhBqwBsYbdDRkW9432lYF1fEb+iNjT52qn62GSSbwjj
yr0VMX/b0IL+EMlWESoLcZiM+44HCzRKa78gE0qe0UgYS9btKUNo+xoStmV1ViZxArj0SJB0IkHG
WXkwEqZ4TqKH+2uxVN6TRdCRonsLRVQ8c7ejb5MxVbMAa+FFl1Z+LZCst9tn1deDACIN4kVAWUis
Wchy2nUAIQejaU8CuJTuf8Z0Zc78RiA5EYxCJ4VFB9F05V69fnB0CjlMZNblZSKwD+VzpRmhUweG
CNnTYQW5Pe3h38aQyRTEicxvzmOmqPUo9sjgu5wKmD7OkSAiQb4SYU97+J6R2SMxlCVPow5GtNqm
8jMY5zm8693r/Xlb8rswcf8Zy/zBjLuy5kWGwf4ZFF3R3pruOY12QXBWpUNCzQ4+GOfct7k4fZOP
J0A9FKX/2chyqnBIjgecC7E97dj5K7/+R4zk18z9+/3zITVxiT4CNuddwfflgdSsGJ5ZVil4y2fl
JCOhP2YDyaJs/OD6Kr0wkFIQCWozWWlEyBCg+qAhf09EH9LeVj8UiRlJHog+ew2ZHTNrY21PwWOH
Fyzi4Bt7TYtYeYRSq0RYtYRWduGBbdJMeyb+Q9OkfQ9Qi+8JrUa8CEhWjj5Raap+NMMwAu7lD3FE
wrrnMpuTur7RC4Sv4NJnkGLRsyKVTmwH38RMhUR8zrlMFY0BpLEg1ZbCJreLYQysSB5B1etJJfNa
9RWl1v0lW94mV3M6u+PqLk81lFyR7mlqJLaUDTidkO8c9SGA+MF9Y0upGKSv/7NBfgLvq8PM9sJQ
Ml3EudWeM6waYhKJM1rhRv1r8XpzGh8hvHwc9ipo0YJd+xShM2LlC5Z8pOsvmG7dqy9oWRG9veW0
RdkHlYHCLkpRJ0nYl4lZjA+ovtFio2aqkVQWW76KsmZ0cmaI3nkIrLgBp4L6oCVr3dxLr971R01x
xtVHBbmEYqeMGyGpTVw87Kgn3gu/ijBaesGvzcxe8KFuULwtYAZc5ZGwVwKz02wBOcy0Xjmpi946
YKvi1HIDOrh5HKaNk5Iwh4WWiAQxLdQLdmjHgDZBigs1ApSW3YubgPCbZBud+08IvpZTLWM1vb6Q
dcCG+/cds5mNiyDL0ZLOuWlnNA8NFCt36j4biYma8sv9rbWUyp/QjSidTMSUv/QW2SCh7ZBnnMtC
xtVGfyTXoRpmaGf/det91acCUhaXzYrRpYjj2uhsTb2xTIdBzjk3cOCV1SSTpymuAEYx1FPnVoWV
rIlnLL5fAtQ5lAlI/QurzfuBB+XggkM+ld/mmdHWJh+svPqLJ+LKxsz38P2iTgsONiBlyp7lzGQz
N0dYS4a1zrTFNwtyPnitEK+hUen27GHNMqlGF6irJraXfEryjs1XvIrp2fv1bKnCJAAL5/kXBrjJ
x16gCBfdPDdLyBag98nfFzJhHyTqhGsMnmvWZlM3BH6bCDmsVZ5NgWs/eVOCLUabd7GS01u8T67G
NS3i1bXFjk3s8x0sqYnRwAUOHsrI7LpPdBze3+VLuwEwPgXu8AQUmmNO+WrwgwZukxt+xz64EJsQ
iL63nAUJuPzfvIfXtmaDypFz7bO24t3xxMKZ0ELCcF8CWre0XM9P1bZYy9ctbcBrg9N6Xs2i3IaS
MmgwGKO3Iso2gvSa/L0/f0tb4srEPBmqjqCYEDyYaMHcao77926XPaucEazkPxYDpmtDM2ei6EGm
JvkwJJWgAvJVPRifPZDOVx8j1gz841S8tJcyaAkNZef+IBc9mWvjs0hBpbnfJXnGu4EGNS4Diwcp
cQ71lTOwKWuKoqtDnTkSHhiQ6o7HUOvKSho9Txy/eGDqbbEP88eRpXrSWGG7qVclYpf3y8RsAVIN
6ERMP7/aL2Itlimf1LybQrtxyu4YKjg/xU1VnOhTYkkZYGK+qRYGUEiyNa5CbpeSnooAOhFop/8I
AN3a5+uc8XBGkYhr9Kq5ZCCMMKgumUK+5SKblfe16FDR0B60cCVwWqrLgG7mn+nZUWH4oWoaBKyu
9GXFG8kaHRzPag9dJPA3WpCvz/RSj0FI5ChncQMuoGTL73iW8PjD2Iwt7kcduMnGvr/zlh7Ef58F
HOrtjEQSBDVQ9oDuAcT3kNhHc8F9A0vnFx0kwFEDazoBTm4N+ExZUK+vOLdHZtUuAqMvCBrZ/Sck
XVcc5KV+M7SaoVlwysKgTWp2/w05yAF8kcIXNbhPzwCr6ha1yfMkZvT/Pyg8Hqj7gjVDVubEj3So
ktjvOc4FpqmPu42n5Qbla7PvYqOqSgL4IWhDVowuJtPRCiMJqLmy3C+dj8JT2G4oVATf4LgfgUIc
zPpBevYA2zXjyy7frfn2S+hkGeUByN6jno5a4rR7rs5rJwjdOAAnOJGHV/tDbycKKS3dN8TH+xO6
6ICi0AyyYMSyLHL/t5ZKWsUAl3scVI7fe+Yvozi9/0euncws7CrS+cBgWbOq9PAt6nclt/JIL23S
a+uzcTJiPWhePlmXd21uix+l/xKrTuWfJGSFV7uMF64hdMYhLYQub2R/5yT3NKzxoyHkwQoXjzoP
TTSNlOOrkJlo4AACHXkiszpk8Sb9qkvzIiYmeG4BBN9IDuQjqf+d+RMB9tv9NVj4qkm0GI0xKIYA
+Tt7AOsRNE/51MqmIYofyxDE7WsF/aUTemNj9s61Q9rJfAYbTC1aPZNaIiPu5drt2w2tDpF/oIwR
VKpe5L2Vlyeu+l9/weztg9oH344xEBX5gIJXZ1cjIvVaNCm8M47ZNZ6/60qg7r2G1D21RC11ynoF
fbc406BYAKuAIiIWmW038PDUtKXs4A5C9049RWeiaGUxF4iZIUF9ZWPmSqtKXijliJke7MGO9oET
OLX5DoE7/LEbQh+RXHJ+2Ke3l5asZYCX6g0wjzImYDE/J+v2PAMYDKlyCugG9JI+fTTsMTrYFjex
bgMy4k5ETaAR2AT2eU35a+FBuzY8r/MNDRBAsgbESgvBefmotB999prIKwWFNSuzs6LmY953FXZR
k4aprpXtQ52qmzFCyo1tGev+wfx/TCZg65wGrBEE224nswj+ZzJbvTEOh1Nm1XZojuSRYDbBXt46
4MI6/1ljr1zapgj8gHdD9/2k6HxrNqKsNICpC4gVeRv7jzx0le8P7Oeim0WXiIn+Y2Hu3HMCjSpk
tVCUJf2gqwfI8aIH8vSEzQk55WftoB2o3pCvVKfYt+CPN3iTOqBvR1nl7wthto0t6ZyO7LrOCKRf
y98vESPcfN9smZmkkfwsxPcBxon8IrJ+iRVZuZ0fvAdvkvoyjyCCi63KTq3ERPoWvXWMlelwOu7P
1NJLfPMlsy2Qqr0GQM2IJhp/I+og5XhHQ+5hPA7Rf7PZrtdkdkHKSsWh1xx14BRDrqdJx5BVJzA6
ArgX2L3Bpw0vsd+BDGbFw/lxBu/th2lHXvkbMW6TVJN/bL8/jbANfiUSOCmB20Gw6JQ8fLVWYXak
2fzdv4C1i6CTMtOTg2/Uu1X82eJzhQIOx02Fe5APzr5HFGtB8IJx6rSu0Iaxyc+q0VdHUbikHGcA
nNGqJAaHpbOy2guZXmis/bM784YggdOqTQK7vA0Bxdf6r6cRtPhujP+lnemau5rvLuyF3o9hJyaN
xW4NaQSzYU/+rJhZui0VcBaA0FBBHX/OSNZBv4Mv5Z6FGenrBPE8G2J5bGSMz2gDg+izd1yJthaP
y7XF2cBGdEwJXA+LZfGQSWh7EfU+QToRzfjdPjho0tFbw6MtxfAqPDo0OvDoV0fZ8XYyGVaUS5EC
ZHvoDKT+3kPIEzqaTFr0q5grM7q0Qa5tzSKdEHlhlY8HhG0tObz2KprzlfFgmKuK4QvE/4g2MCJe
xSng4K38H86+azl2JEn2V9r6HbNQCbG2s2Y3oUoLFovqBVZU0DKhv/46OLO3WWAZcbe7X/o0DxGp
MzLCw/26V5rfu3rRCkDv85pRO4W60bELhVWydOjdKJdrM9v4TLcaKD2c41q6f5B3D7qZMRyFc7M6
brfp8QAhGtCogJMNoKDpY5UNQyrI6PU2fPKOqiGsjMoZ5Xs/sflnFq10I0KIjv9lbHL2t2rstl45
Tud6sF9f7JfaaR1tZWPp3t3pRkPj9eH+w3q0LoXxWDrdOTYWsaWb3mn+vXkL3q+hLfyobq0RMsVI
tJ0WxTqHXEDVyOm6jxKz1GMNcz6g7BA1Gysi1r6pD1225zlvpHjp1XWUKtlDoKT8kiA154T8oO6a
LBjLzfLWQYmVumf4hwa1p8+cYDddFk0DcQ9qbAn8lskJxg2Bnw+cO8YVTNdReSpDVJg3w4WJu1Ff
HrPXT86ETsWyppoxh3a5NXWaDtgDMjhAe0xh/KAP0Pw2QwSeDdYgvErCfc/ZPs1JP3NhzRkaF+y3
81MLE8l3Eew/N+r5Ra5zI2iOOQY0n6OUvunOf+/SZDxDRcrQJYRR1JRCKRD+SI3Ur1U++xolKOKD
SCaNDto6NziOvi8eZs6bWztv5N4dcybgQZ1OZ4KqQi9OYD4vPSNWt0T6kEOQdwcB6us+v8iTUWnX
FMg4UpavBM+K5OH+90bcXFOID4xlt8Dco0z8erSrNHdjLaqEc+o5o/SBfnlktlNBaQZUqd7zbrU6
qs84dYQ5rSbhxgUG/nTQRgGTiuNw6glrCSepQwnwYL2KKAS7WWsNPcYbfDqLo3So6Yy7d2u6oQul
IuwyDjrKc6+72kVaLAfjeK8l1Ep39LH8HDWToOhAkQpJDd0s1qkhLR8Wi98HefTpJ0esjiAdHhoj
6R3Kta4NFx3OH6kUAUJtbT19Kby3qt3EENdB5YYUmuBBmXkDjD35zeBkCxExRcEkAm3n8E3ItqpQ
moo2B/a7sU3x0BZ4EGaioBkH0nWnEhGcX1kBG0mz7RtrMIIBiNcZ/oJbmKMrK5PlKSsZy/0AVgZm
eKt9cIwWvAUeuzdR9yAJpCxwJy6S9oHPrZnlcisyOEYSEKIDblrENXHdwUDx5UBvcNpqKYQ4tJMu
bLLESlAEmtKiq82SK2j3ASrpnjNidp6TULzRdRwO4HoaK6fgtU65G4JcFpJmqERgR8Wj+jZCMSLL
EdQd/+QGdAEUArNcazj8vlZvSMJcm53M6yD7XAqWVvGclkel90wxBahuq9tauygbqoElP1dt3UQT
Ev9C7njEOYgpb5oHPQJx7Ix38vOMQGNElKWj/0ikT4XVGq9lEd6yIty/ZUD99Uwi9sZb5Pr7k42C
ELrUxjVE2wCXpIq6lAPfQGjRIMM6LU+yAqk4ttVDs+iX2bCtmrk19nOjXtufDDaCEF2TjP0Te5o9
dgdG7t3IdJO7yL0Ml0jZq62hvmdgmQF+9feJvuFaX9uebK1c7RupIOh7HKMC3G5YTrns0D0WbFEC
J23JbC6VMDrQ18cSLMpA6CFzAQzjtCyvFqs+IiD2OktRFQOtyTeJStU6Rmmu2iryKXJF/lSzoDGL
ZhiI0aY+gZp9CU4XKhc8oIVNQqTe7gotWA9JlOege26712ho+0vGJ8N7pnpFYv0+UD8PuutWT54F
A8gRRF0BQqiUfdBkKgsJuO3IX5OOGaEWz1i7sSJQDjPidkes5w8OEUGoci1DGd45II9ysdTC+6S2
f+/Qz+sIQoJQRwRWemQOmZbY1bHWSmnfjBgYyFux2OgLtuT8yFTzByk22zgxsmwuBPLT2UG4C+DV
kaQcBT9TlVZVr/W6lmWARKIyBA9PfOkan5txHW/4FLAiIqcCZhTQ+X29P775jmkrJ54b+OJZYYD3
xytW0kDe1j7kIWLXbpoipKwcTK22g+SpjJ06OSagziPh2xx7043kC5oiSQQUjYhIoxzk+vrwWFQr
UZOIZ3eb34M8zyQWOJXzNTMtjQ5WKlNpxpe7kYKGyRHxjXo4XBrTkADna33NE6Tq+mNGQeUMMUbZ
FHadsYtM8jf8N0ShUeo/cuwL4P2Z7As8mlQ1aGOACCApYAHGmL/zF9FIDPBzCFAWpvWTgv951z6G
zu8L+MbLDdlIjCwQR6B3QwH69dgGvcK5HJyPs59R5LFARbhwl9VaBYsdZOoqa/VRLAG7P+PpuPzd
9I0j7LvlqVgWCn6T2BNz6Sw0kcHlDg/2vhbQTWsApdwcI85cP8WJC8KJQ5txHPrJf+ZmsZPMpbdK
DNQZu/vSklF46CKAWDmRT4u5fNrNrfRtjL8eDt+2UqUNcuJGsJ0fuorWTmp6awnVnAbvWwYHWpY1
xtdIHv9GyOdqcqfecgUPvo5UGFZzM7rIRrwn3YYY/D0cjHhOrv7WLYi4EmRzEBpEGaI6WUppheCa
pndAqHTrrjEanb57xM51E9jo1r8MbA4Sc+uA/2ZwyjkqDoIOffoG1y4A/GBmEUHdYiobkCeQVbu5
uI+rGG+Qudf7nNXJSkKgu6uKDlbBbcanBqvBcv63egZCEgXPOQicT494rhXrKgol4G3Eh4qTl5Iw
mBXII4l4LiSqccuE116E9JO5YG+yxXDBuYuWzVwB43xNfAyCEkdAPHGLCmDkvj4aYj/Kcj5IpXNr
dMv4tV56NsZzzncaMwO/WJlOYg7KJpSawsqomCe/dGbtCC/FU7ZEGn8ugH/j3Yr7Hg/XkUAB/MrT
J3pf4ZqJQQeILpnJAixqYmp0EBt7a9+0t7NIdYEqa3E77FFK7tsSGM7v0rnX3o1z76oNo5P07TTo
2ECijKANEcpvdCMIDtLKhVDo6yzz741313V3J/dKEPOhWo/dBUG38u54Dn2k0uozg9otm0tG3dgW
Iyu4/DW0Yzj2ultc2bthN9raEut9dpXc/jrecIoyAhW/QNHfBq0WFS/TpUwC8Xh6Lxp2sgB1JDN5
28qesUzM36+mW48ZdOYvc2NzvpkrI1UDEHecI1ra7LN1AKzGdcjv682pXjTh39oE8ojnBn6GB2D2
2h7RhCKP0lqCAkpI21UjWaK2DV+DI8iBqHxoyjt+2LB0Vovr5lqEihTKKlHUDNrRa7s15G6ENmrF
swlSzgFPldDY+bQ7tycEjo5zeJ0bILMxRoVbAFLpoDaXJ2/ESovq3q9yAEsSK+fNSDfcOjBjPkYN
Y2R5sWaiwBhjsMnzgLZ5Rn3pKKhwwPzWavqzEK/9YRWDJJtliwogkHwTidDVOLWCIZeG8iJBQKw3
+eY9Rh5lTonoBmkOWo8sgz6muRHlngyWnwM13ZJaPD+AmI02i2VkNAsehyNeeOC+Te/EtclUxItB
1fT7erzBHHRterKRw7YgUeLhzumPIsTsS7My3WNj6pQEVHrkS8t6RuzNkAP6/Ozsmi206eYoE265
xONDQESGDHVzeBpcr5XOQ1GXLuJ6lyikIr3McAUQ+6Ie9Nj+jbf8lanJSCtuAJzwAFMPpvkkrwqP
RhwVtjwctMVCnkG73NCgxOAiqqiPSmp4T02sIfqmemWEq5U8sQv/oK47s7mXdpF1rxrORgA5EUj2
juX5dJLO5xI6lI/pYgNV9NXpCJnT32f6RpTmqi2TiVa7XkpRWg84NgpNQfZlExnTLc9FLG7te9CY
gsQB2Dmoh00yVQ0p1KjXBulckbtQp0nqeFYH1zC1guj8e49ued4gvPzL1uRi6LlOdMHeh6PbRHGM
foIC+2tw5qze3qQXSNuvFrnxacxYvRV7u7I6OVEbZDtY2IrSeUwBgKV2466UVXMPYYODtdmU0LG8
DIPhL4jB3n/v8K2rCkxJiAooIEsApPZ6nwRulQ51pOCloRlN49H2FLbPv5u4tUpA+ICApgjoC/l6
MH+/noYAjHkMnYt7gHJ1sPLWmzBZ+TMhwxs1ZeOzBTQtiEuPUabJahQrT1MTDl1pUU7WP3iPKB0+
MFB9NAsKBfM3LFA8id+gAspZrxKjfu8IM6Op3BrO722YeKGMyD5oHzXpnBFQW1IxYjFxUmnQH/XC
L85VlPWgWCTqh+LqSm1mtYtqcZnz1W3nDagF1IumSqyq7UGgWMRFL1ESwcWgSh7xr2IiA5iTNUgq
0aLgGDEkD6yQqCNxU9TdCmGMOJVH0rdYkZPYVtxEtUqufh1QcrLr/TqH2nY51M/A49fLQejqwkx0
jpxVkSn3YMaND2JWNghZVGJeGKCaLTJDShXJsxgQTR7+2++fw0wtESsV8nzByQkcs0rVATj3Q20b
ESle5LE6LPxc8d5FgpyvUcsE7P1plQp0SJpqpaUit4xzkELSWMjVxsjFuE5RLh/zrZWWKMOkoBIA
dDr1ywsftyVPlbatXQOFutFrgqFidNRqa/6OV/PX1EHM5HontEGDwk4ob5zD+0IDyJmcdLByihnl
lv7atXTP9vyZgNxNl/e7zelpoymsT5FyPfsbxfBP+9D0joIjgBcitmKHzGzEGzk/7BBkkFFAjd3+
o2JAa+NUD1MXq9PyN2ZjbyGHUwCYlNEnsge33iXLwUhqKrFhcJljztwWt3urILaJnMpI3zHZHEQO
3F7pEvksN2bDHYfsGD3IKBQqKb/EmlIlUGGxbd3t+jls3Pjl6bNN+svy9AbxMjHJBxLIZ/1JzI2I
SqUjZpuscVhzmHEHbp4A8C3ABI0zlUwhHqgJBc9tl8p4cD/p/bZuABqYyV7cPum+2ZCvl2qS92JA
eNgo7e0a5CJgo/LNuw/X9jYNhIVWi9PnQl0+aLPv35udA2RSFoCpxttp/Pm3o5yTBq4XvEE+rwOY
+f2aGB2XH3P07dsTj61G6FiVxm/3Z2t19gEA/P37N13CEe/5P42feE4q6UJQ4cCAFi5cxwew8Clr
kNKTkc5TczpIx6xWqJ5t2mrGafvyNn/r2+RqKkANm+QFTGfWdvuyt4HWom0BvA94LDebYrnbrURq
ntSQQqL9927f9Ma/d3uy6zovzEPP5+Wx7GDbf77gPUJlCwVCy7t47eSfj8/J/W51BoLkuEAM4W9t
+r9GfYpK5YScl9oQXW+ehM1+fAC4JgRK+/2pAvrRCWdW0c1DBg82+P14ngJkPxnqDsTZghDgSI2A
dtxCNoKYldXfr8Cz8+7OMYXe8ky/G5uMrd61oTf0BGEE2YpWqhHfLYTn3+fvBvoO3igwGqCVAt8q
eDSv91zaRF7l1rGMUIWdr3nbWBzfF3NKyTdjTXjSI14BOS8i8lMPFPtCIypOyKA03E/7taCpi3vh
VV/vl8+N5d+B8ntngIv53Jwj8/R7H295iAD6jQRaULJFC667GKt1IkGsTT6HymvRX/rsPuEuvWj9
buUGIBYj+c3MpI+cJKWxwiScXk/jqekbzSEEYqqgr/dQ88Z+kCndcEeNthujMpQItKgBlGA4KMSA
Fa5GxuH3Bt1cPcCGAJ0qAFExvQ9zXyx4sVflM//C7ePWUeplJpqooFBmcvu3DSkQTtPxbMT0Xo+v
KoLrOtN8cq5MTbGlV95dpKnVRIt8juRNkm6c4qB1APP2qLsHTbhrU5zncXmSwFRmMQgdcafBHiQj
Xr5sIeeUn1C0++GNwamYCsf404Iqxz1IWpMDqpIDE6SR59+H+FY2A/lm8CCpEkLD4Ga7bo+bcLrg
+Vha5rY1tuUmo0jrG+VjvE42ZOUr0Byf27E3BKixir/ZnFzPGnF9rophE44Goh+g36IvuGNONpYZ
dd7oxqoKw1qM5L5H82Gmw7cmAEVHgK8A7QT47OS4YJU8Mh3gvOVOeazbUvyk+XcSaIK61ALvWdjl
IHx34H5xWN1zQfibd+x365M7Vg6aIZO1fuz61iwP+qPKo/SXaqHxCV7FxUxfx8U0vVbhFSgjThjx
8WmEbtDcTuACRT4nKIepltCwLI3UV80obFAXrpldaFb+2+9Gb97l341OfKA66FOWw72Fz/7w5G4B
5aLbPaPLj/ZwODxmm41k7IzFwniYOy5uOEjgDAA+AP47eNaUyS6OitANFZaQs/gJkpIWYV4TXDXd
nDzs2P7JoF6ZmeyYTPbiqIL6AaItQ+4MoYYx5YLQ6F1kIH4fy1vRFkC74cmCRhBMx9MnuwdFQzI0
BTkjFklHLt475+AYJfVH/cb1zNYYt91Vx3C5wRr2BQRUcMlMbplo4Is2Jl57TrXYM/0aHatbv565
ZX4GXkczkMiDqMR4nU7r0VpE4knpac2520c7wZQWyRZh8Q/QdTmBQbaPlSWbzNSb40z39B+7YWJ4
svdIQMIUjDbt2VN2brnmTtVSSpaBbwPV2lQXVXxPesM3lA2KbjI78u1X/RLLFvSiY/1ZZCCPNJM7
6FJvi3NfL6PgEfwUsWjEG98pXcoaVGcwk8Fttrz7bJ/FRrPRz0L4qCWGb0KEsoz3Xe6QwmAB6MAW
+UkpDqVQ0RIFahwNF+kFuoVHptueiHeuvMhR5rsKAAINN4lgtqKZGBFylJAO8ijRrFYCHEWsIJ/a
jdX724IkFIVBSLZX3CPYTBAXkC1/K7+GbLa0fdxKP5bKtzkcL9Rv7xzdDZCM1tTmTFDQ/wAZVakC
0fZGAJkfGqMeCWcx35rTrvtxTX9NIHJSAhLhoPec3huR3zfqOIGC7e9VxKpcaLbOnJlzNianV5Mh
uQ9di/a8lh1Uv+VrcW5P316Gf/VicgGBQrbXCg/bDDIIZrqHuFjzEGGJ0GLtXmbOjx9n1WTEJku+
7YuUNMJoi6JYkGQLKbbIcefSnApGYbdrwTjp/2tRr9EoIDB4A8N5A5f+9eJIeqVgFR/BaMVqu3bj
mPZC1FlZuywTII66Ciq4Pj/HWPUTF/plF/4ralwBTZUnA5tkYQIlUExdGL7wA+rVRFTD7NJAGPHE
jKcSGCc7R3kPxE3+we9LzYRgBZXrw++D/iOWMmnGZMyBm+xTPg3bMduf2hzS4CW67FoB8jnFPlHn
dKy/sqU/NiOSOP/T78lmDEk2yF2F8ZYLu/Ip0aFFEYTLUjart4xQdYA0RQbKN0M5QDo+WUbqInsT
PhoorOGJbfHvAlCE2ePvozA7G5OnH/ODOlMh8IOll8WLqL4jguG/evm9biTQFVrWT22wiTAk0OZS
zIhbB/3d7034+bLHTKhgZ4CrB0kYJFevFyJkwCB4lJP2zJR1oCBGfEgPumRUUCLPn4mb0m5BUhov
CwLVDpSMhFS/E4LHTrJ7aGqh+BPFLwSx3JZKoSO1W0Veklmcza2jdLwHRwJLOOHT6H+P7Jgspgoa
WVJlFXaYQOWYykulcrzOiYNVRF6YfiDS6ffR+RkIgFFQIIxMGZIKSbjJBEl4VTJOgcKhj4M7uGND
ZwwdiM2L4BBKL53Cg9JnVYq2AG12Dgpaiv5S1jPI1+lTAEWOUL7QUKsHrVMez9vJ2o04V2WkRpHV
k+w8YYVoIdWe8bB0MidxgtoAUq1fRDbKQLbuHZBVprJNASUhX//+PiDj8fBtG/1oymQ8OEDKgOYf
+DMPWLsUtTTidwBzu8lMn6dvgKkhYXI+SqBgaCIOhkowHAbCe+cetCKn4LazSEnsKjGStVRDHL16
6evU/r2Xk9Pph/GJk+cFQyNnjOfPVXafXdzkNPCroFkEgilUtsLNBNcmt+kPaxOXXOA5reJ6TG+E
ZI5yH7QtBJlqMyn3CTTGfu/Z7LhOtjtUrvguIyjDTJe85TG74BcphPlAuBMaFU7/BbG6WXqNr9ma
LhvgLUCsICjgSvl68H9zhYSg7NVBxGwiHdpoDoR/7BB02tAhAfpSeJ1juLnZy5HSCEcFJJ0A87w+
1OqQBykqoPjnULZIbJBqES51aVH0BziRfvzJdKfEjSu4bzPDe2suEWPmETYEGw3wu9eGh6hQoY2M
8jOp9t0Hpe5bpxORUYNemkilxO9f+qBJHqDVGS4FXu0XCdejDC/OnpOh/IyEpHWYKmfHGFi4/ZCJ
wC3x5JL3Ybb4vaW3NjIS4ahkkkRF1qdY5y7h/Sx20dCA2TVuQ19wMlPSUuN3M9Nw2dfiHj0NIEiU
ESs1cUebxmUt0hkgBC1N5ImM8ACWzkNyVKzwvXUqCChwFrE2qh0sidOayZK3C6TKQG56jEx9CTkM
+OuBzc05mOMWnq7I7+2arpBMEF1JQrtU8UNJ4kVjVyywOoR1PO9FbfGMkVKD/Mvqf7x1/+l9ZId/
fZ/993/hz2/QRywDEMlN/vjf/6dmVXmJg0v6B63Lj0v9R/b5x6m6VAGrgjf2X+PH/t8vX3/qv50P
FCzhb17iP8xLdfnDeg+q6S9c/T6M/7tx49+/+oMFAYGqP9YfZX/3weq4+rKFbox/8//3h398fH3l
vs8//vnnW1an1fg1D/J/f/77R8v3f/759Xz9j+/f//cPd5cEv3e4fLDgD3phLPjxWx8XVv3zT/Uf
KFPXJawgAsy2horDP/9oP8afSP9ARm4kjEewGSC5Lx7xNCsr/59/EukfIC0CYa+O5CjkXcZDgmX1
14/4f6hE0lFPgDS/hpC4/Of/tO5qEv+a1D/SOjlkQVqxf/45yYiObgGCKWP5MxjU8LkpTz8kDFjX
RyW4GfKCu+8ZEWtoKPB9RFu3YKYaVeDpiGRI2TDV951Q5sPE4tSyowRwDSryXW35QG6sNCT0n4ew
Sx+LrotbnFucFttD6kMEz8t1916W6nKp53yDxLra/69uva9uEAwGvB1wskviFJ2OSimtkLRSQ6Bt
kOxcaqoaSACZUQm5A5PFSXGXdbK/aDk9WvIDz8+dFdePvn83AHArKACI8HSm3A69XGRJ2cKtZC7e
yWXIR9uqDRQwIRRVCLFCnKmUeY27yiONW6h11Ju+x51iCLAu07y3mqFUDUkfFmgl20O4pNiLINZz
2rLQnVxj5VJCDYlsZQyPHD/NuTOo2jkjAEDqOaxB1r2VSyFUjF6NBpu0lbv611AnQzPT1Ynj/9VV
FFloKIhGJc0INLm+J1JP5Rs1KlzU60b5XcRCfcdA7sLsYch1xfazodu1mg4B1ajTtMao8w4uTyS7
CINruv+oN218UUsXIsl8J+kMMqgeqimoR2oC7acwnGWGEb4KQP46Msc2g3lMx6uVjOkP4FKv29xK
chMLkLSjVV3EO0HoPqC3O1gcOmjpYtSsk6x1V5XencROHhZq0gK95lXkFRRTyR4C3mlsZmmWmELn
F45bqnG+CyK9XsuR0J4HP9DePJb3lZUNZdAbfZkUZ3kAGDkOIcLaB1JtSyidP2g9JELcVHYwjQXe
jpVipjmTnC6Iiteoq8otIvjlYyRK/Wcm6dxdISTxSg302nYhz7nLOYbK6EyG2GbTRYZQRmydd0zd
a32qWVkNzVKVNPp7BpnMMtJAiVEX6WPmp+kDp8aKWQvIYCleXKwDj4GMrIZbwfw07gFszlJGo6Rb
JQMkYUGPzLbZkKb7Uix8o3Qb6RGVvO6GCHhH6Hp0pzYD27lV0EZmpia5HZVxe5IkLoxMyPguUfsL
yfEBH6Nq07dbVeU2AApXS48Nwa4L2b5BdL4ryYC6Q+jN1vwzQDeIHoSaViFKz3UeTTkRwUK4fUch
6Fs859JGgaYn8cyk08Kt53t4LzQBb4AxD3tbwb1GixKasFqUP2o9p9uN0lSHQmWRFfH1qogKwS6h
aGX97ilMwrgj2ga7AXIN4NNDTQ7QJdfLC2Af6KKS3jOY1oCZUOly3SAZawpHzPPys+5EftFDENnk
wqDft3xUbntFfaw4EUmIMmpKlEMU4Gg3BbkJTQCORnmiLFg04+4X1QSiJboqzLBOTRKrX61WICAD
3dIxmvKzZkxrQCqXNb6R5BzIFHJJo3o7dDjUe33RYQWpSdB8CG4Dpj5PkCze6xG3jQP3+ffhGwMm
3zcnRg+tAFxEgCYS2CEnflYncVBuUCFw3XRNca8HmN9QLQJEqHvBFstCuZdzoZqbs59WcVlASwHV
hmN2eVpihBCXJ3J1C13gXvSR4G3a4klWS++tjiSppkripa1DwgHSxlGmOy5PUHcJ+YnafW6KXqaV
r8vPRc3YhgO5CFRQBG2tFJ0Z8QkSPr+PEFTdpmM0Ml+MAXWkpqHCMQ2ql62KYmyuVCgqs+Hc1eoe
jX/1+1ySaCSqrqP7mimUI2AuD0jmVI2ybnwRuN8u1nwD/otgcKl4yWU5O5AgLncRMq+WUoqBw5EY
4WfZLV8BZl0EXBasmqYqjZikj6Cp5w1ZKAQjSJl7Qv1hslSKhHdUJORLDrSVJrJQvSPzqWC6Xq6d
StcHYUvrCZQJkAU2/EqtdxqPPxioJoW6MeNkB/wPm85HcBsQOpV2PZSah6KpH4GSbCxX9hEPESBA
WNYu71LPVTR74Af/JdDVfpXhYeCEWVhaTPdcO/KicjA8LSM21xbKiQG9uuAK33WiEZ1HAqXEQyTF
zVz48jPxW0R8hhgfH0JBeeoybohpkYUhlfuo3aQcJ3OGqrBV2YrlgZCCHSsubd6hlCDYOM4g6JOL
nmu6cjOsEn/UHwlzEbyzGQex4a6QICcuHjOgWZ1clPInxQWI0HM9siOsDg4cyoRWnpu6Vgjnb9mF
sWt1WRPTLhOhZR0l/oop5bAqY6VxEkn39kneMJzZvJcn1G0zfixDR6AXeR75lRWKYFWeMmiUqz3J
IqHUZHYt5YGT5hLYhvGcNXqZY4uOab2lBVEAOuC0zC+Cl+Vmhag+xNrDZeIF9a4PWsXUArfbhJW2
1JSgshOXPIm8K62lwn+AXjikjEtdpKwJthqYDyn4d6Ed1aZsF3Mk28gDQ00eGXTAFNXYSZVCyyiY
iKsYNJPIdkhNjXkmmbattPI89LG7ZVml7bVmAAVOlMZbtUkjINVzgqckf+AZ9+KzoLvrS1RZciFz
W5qjggxxzXhkqglLLHnRCYUhN1noPkH6Oju2raLtY6UvaAtfCHrMvfAAN1pcZl4orXkvWkrSoDkC
ShsMX4v6+6SArrcX5/ld1XfRuku13shD5THl2thQOLk9lEreHxqdC1ZgCJAXQwJ3Ns40sKQ3rZHX
KNwzG6320LY6Eajf4Ck6xDozwyBtTY911QvmsD3FpHpxc0T89KoTD00TkA1JWLbCNac+FRGRKcTN
M1tREshzeVxoSnX80XM9B8X5ugPvdic1KoixYxR/FDqzE79zDSVEDKss/I9MrsSUIkQe2F1EOjRG
uHdTaMZDC6TY1jy8U7sUM+5YYcMcW2GIXtPM26L6o7NKucze4IvxUHnXxxWEx/dKkhPxTvZJaQxa
WT+khXgKc09eJSLjCxpLCWCaBAt5CLKQUDH3kT6rSb+IMQG7lPPlC1hLtUeEIJNFhrMH5OhDvs+Z
mD3BVfUtyFf2GyZ5KOJkEaeGjhJCgKRq4za1Uhb4rQ3cewh8bSiIJY10333iKkWxozAMPkoVzIxI
bieQO2IAGgeZ3C5RoCo6WGPFK9cVb2qRahA3EDWDU/veiKFQ4giR169Vz6vWkLYc9kwsyRq4OJ5q
6vAoBcpnhh0PpRHm4GpEoo4XoXEZhgdAdBG10zvQP8QCxH8Qdb00AUg4dCQI+bwrF/BmIvVB1f0C
miF6qsNBG4L2QRXrQjI7ncQmkWOhsAMuqvZtkXlvfZTVFiSgQCXEWqgCD2kzOLVXNLQkEF7R88pd
6GHvB6MrsPN9xCgwUC23a4smPflhyuFYyFngxPAd4F/z3sId6oRKSghFXqEKUqr13Wtfe9q6yLN0
ywUElNBarEExt+ni9wCgahAgDMmjlnodoNGK/Fq7fX3yaw4Hfy9bLuO0i97I7TZUinKBDS3sIj3X
rVbVMTMNUTnFZFqeAqwPyKfhRWqNKAQQvZA6lzvw7qstuI0p7v/sGar2tWT2SluuBJxjoYHqNA47
YNz7eZ4zKkJtdMG7fLIP4kgMrZwIrg51ewRUraBLxQ6EugSvOz5NKrMjNQ82R4iyvbf1kAn7JmRB
/i9LYRsqW0+SPJm64zboNQ3lw0XPE1rXgp9TXCOteCwDRcnea92NjQwtBpuVO6ZcZSluqKeghAuO
em/W2GsWY5Vm8gPBBRyGTeDkad0d2rRnKB9SssAJu0HYqVqumUPJS8uQ4PCtEyVJjLYTukOqZtAR
7V2otlp57kGLgpWdLNltExStycfwUdZZAH4CQ6sSjC4fBU4bpIEDCR1tg3tcf4DxuLjjIz8MX90u
9aQDCOLEeqRJ6iN4wUIe20Hp8mCLEbS8ppmfVO9NjjJtJWHCLg+DcvHV1Ej35GVeVoHTi61wn/NJ
iSxJLOySGstYKD1hB/xAi+JKXMZ4vCGN1le4qlzcMhshSZmCiCB6H3StbiVy1N+Vei/D5xaz7JwN
AxfQ/8vclzVHjmrr/qHLCTQgwWtmOj1VSbbLNfWLokbNAiSh6defL2uf29emKivj8HQj+mGHdzfG
iAWLtb7Bz1ekQIGcloeRYbXIGEfT0wLFsaTYJLwbkU6GXyotTyq5yxpD0IawzDtWeFAOOzDcQBbM
TgPRrulvhqUXbxgb8sMGOuhnlQnMY6rLDTB49HmE6YEm6iVXT74SMbwYm3zkezFV2LCyQCOqNPhD
hm7D1xhUFYNGSuJoxv9WbYbPKcke/MjloenxIjINmfMriGv0N/3gAxSOPBGKkJ5oC1ycQt7D93r1
DjEj4oPIJZZuqattp3p/+B7KWHxYt7XQe7rxU9NtXdiXJvPoR09MA4ROPDSHj0qGwN2hJPJz46R6
C4NSfmRwV4Mks8AGLZYD99s71Wca+IyCiYdObOSqg0T5YY7DWV7V0dgcRUmKq2Fa12NBu0fab+GX
BtXkt2ztb2cC9sSwDd2j0Etxl6P1kRSmmLzDMG3evlni7Dlo6n65Civ2TRajd5I7LfK7oGnWGwE5
8hTyTOrRAMP1dhN0PMimw383Bv3d3Hjl1SzE6aU2CHEIkUkceZzFX70BGgG7QM3yRg+NuvfGFXS/
rGy+DzGyDu2Drk9F9SZYOTIVZWB968Xdz26Vy9s2G+mzKgqoGxZbFID/OvYeFDG1Mp+3sTmlKsqD
Np/0cINkdcl2sGj1fGCWu/W618ENqipov/qxGoDWkVtzE41FtuIGDcp7X+OajkfYaldNKDocml6P
1YY6NtKJyMtu6NJB324gy4+QV8MhbHzvtg/oAhn/yXuqwt6P9gNe/jcy3PK3YY3I3jfTCkOH8CNy
zHdxkT/2hV/uIU/f3w8r9a4bMz5BxQHcdsi2oPjTf81lIPdjjIZtgR2fqgWJ1Mpa4NDmFVk6L/vr
dSOPxUzFXhR4S5KIQRssyAx+Fy760WdLmo+Tge95JdOh3ZYbVBE4aJSd/9COcOWgcx2kVc67q7Bv
vSuPgU01r33+dmjqLIkWMzx2ha7eTyT4qCQNb4KByyTozBcyZfJDz1QZ7UmhBNrLJZie61jeiGz4
kEsdfTYLEfshzPvvPTrdh23jUKgXY48WczRzJIY8vPaJOm4cqjZeNY6PY9HRYYfIRIkQvY5rafwQ
Xz/4XnbsvYAV8DZCxkI2/dX/KWUuZ9BbYZI08ASPlxxoAiiVIxN93yHtLFea0npadt2CF1vg9V+H
aHzihn3za+8jQAFqp6l66jPzribVc4HeTF6XX/yCvv/1EvufSvOrCuq/lWy7DP4sW/xjF69f1b7f
lt96Ocifv5W4X/1bqImfysi/Fc7/P6yDn6p858vgePwBufKfgvqpan76t/9T/vaC8L+gtPNLR8zH
k+RE5/xP+TtGjZt60IkBsRg3vTjJ4L0sfwtIrAEN7Xunqsq/5W+P/RdArCcdpVN5HFwG/39T/j5V
Fv5f5YFgbOicQRUP030Jbxq3qUWGK/IH2s3zMehOiIl5vES4ODe6Vc/wYpb1y0jyh0wgsme8HI99
1TcXSt7nRrfadPXEljabPJ7i2VvvkW8tO5OF6kKP7dzoVkM3j/06YkqEOGU9sRsJwHAGlekXm+N/
Yuhl1+Hc4FZvumjNoGK6sJQN4n3A+HuU1OILpZJzY1slOF71UalRrU5btClgXXg/197BZdrgcL7e
LaAlzjVe1mFKKH1mWVadyqTDhcGtPvP/3YswOX09OkAJooonEqarkvXHAkXlu56O3T9odsdHiabH
VSNlcETi5d+Ueq0OsYyqC5CFPy+ab3Op+zqPPM3iMMVhVu6zit1sk//NbdWsknubCTVkCz4IW+YU
CsqwnKDxJXe0cxO3ApjWhKiIzUE60q4+lFuedk19iTR3bvDTz190/GO46/DFa/yUrdE3sJbeR03w
w21RrOAdkXjEcdb56ZbjS25sfqtm33c6GcDufz1vaTBomRV+OlYqPEqP0BufV5cMls+tihW8NDJw
wxkrPxWzf+PN+SOcNZxi1/8F7H2x4GqVfQOV3fahbUl/WLI8PPqLEddOa86t8AUnN6JjQJqHdW5E
s/NRmH8wKwPX2218K4AZmDtTPPXFQ7WOxd4v13gXDOr93we3NE7+PR74qYz9Ym2IyZD5900O4fHq
2a81PH/nll1PsvLBk0dl8jiTwfsRCSSzU4VijeBjdLVW7fJu5NV0YET5zPEvtUI6xmXfLGTUaQZ/
q74I+Y0P79bbv/+lZ/YXt0LaTCstt7jQ6dhk7zKAmPbRlrldmiDCvF7F3M83WY2Kp0wLumNafV0K
7wIW6tzErZgGrmDUUnGVln5M34c1Km5LnV34/ucGt2LaAD/GSLuotEMzGbDyLRMw8A064fhJrajW
wQzVt7ZVaVyb8q6C/+0+mopLAn3nZm9dykKjxGSWTKYd9LV3RqCQxJZg/fT3HXPaGb9ncUBZvP6o
ATz2Ni7Q/JwnNR9kDh+LGR6Wdwwo5MPff8WZPyC2YjvI9IRn5MLTaGanvkSxE4Hjp7VdxYO5ABBd
h1EK5m9xHQjU5ga/u6QMeW7mVqzKNfB14C1+qmP/bZQ1b3ReX9A9Oze0FakdEFPAw+EN6lcahT7C
zPqxz5R2O6/j0699ceKBpN/oXntxGnjZLSfPyxhf/f1rntswVqRmYdlp2qxxWoYFipu1iD74UwMA
cGm893//FRZL6t/zOrYCNiJcZUE/cADB+bZrUEWDIM74To3xuA94WUaHheTdh1JCpGPTP7cqD67R
K9/er8HgQxdPedAgVwJ8kQlVVa8sBlyIGr4lxVI/5sPwlTIKP24ln4wsb3m5iL2n0Fbv0YsRd0vp
f/j7H3LuI1sHA42nvNckA3/B30Airv3xANR7dqEHfW5062CYZTkp7W9+Wprq2zTPb+rJf3SauK2u
Ps1BA2SNFmlM5o9BtDzA5uG729DWadB0XdutmxSpQV8AbXKVZrFwezVC2+j1tm/XLiyqBYPnLL6P
7mevvXA/nWb3h2PStt3LDPf5iEHTOG5owhSstXPqbTt8Xx9KK1J/4QXsBTnxwgsi5mfizFZJCEZh
2rxWcQol3vWNzpr6Tmwj2+fj8j+wRJRJ/gxgO7OBotPPXx4SoQdVJFqJVGLj75Q4tQ4vEU7OjW0d
E143sLpoepFC27Z6XqTWn0zWT25Zus1ibP0MSXRwguzU+k778h/lX1ICOrfuVswGgB2FTd7ytPea
MmEB6XekIP59xs1FFNi532FFbl0ow7stgKV23cSf65V5qKH6QCaX5fA8dkw+xryfbtrWZBxlP7Vd
o+dMrmbYgcPRTHkP7TpCdkfGEQzmq+6bU2QyKxVgwMK1uaIsXYIC7iBhfe1F6qPb2FbU1+gS9Syo
kAOI+oZTuCWemilu+ZetUtcBUxSAIoEkoAYVI0Rb7FhM4pPbzK0cIKxVHZQj9dI5RpmLVU10LGVf
XbmNftohL0Jw8+Zinenk4bk5QHO4p+LjxPPM7Ri3TQACNLSIn5V+alB8uarXfIJIO70ErDkT4jbW
vSsWP568LErzuhlv26J/38B2z+1ys9UGqtyEdc8weJBNT1Hrw2uuZ46b0QpxysJqbirUJha13FdC
HYAjvPn797SIQ/+mLswK7WmCu6jMdZRW4dzc93zOv4YGeo1RBrnGylQx7Ccigb5GA14ml2X8Tm6w
Z8i79rkrw3HvRQv/WOhVR27BEVpRDf3JZQla1qRAUKtiN0Hh4LGcwkv2i2c2gW3wCzibEK1s2lQz
tPSp/3WLzCUv2HNjW7e5p+tfQMEmzbu4Os5DX+xC2iyOC2MFdiYgsEB43KQlOplvOe93EmBnt6Kg
je/1Km+Icrz007YL3wGRdl3k7eHvW+zcqpx+/uLIIJFicTZiaCTCb7xhF3nsgvzNuZGtO7sOdZRv
kdekgjZft3I7Dl7tFs7oOLyadIu+8TDG65YSQr92PRBP/Qh7ELcVseK55oCKw0QWzPEQ6OS58gH5
5jp03CdWRA8wOGqg05Wl2aIygE+l3jert7rNPbDCE1rF3uqVgNFAxg6A0aaGCWzFL3UiTpHyh7T1
lw7oi71CT3gXnVGewmP9xwbIx9UMT/snDYrRTWBmdPTLbbt1+go2o2hW3hQuccxT8PHye+nn7dUS
NIPj6Fa0Cg7IQwP0aNr5eC2QbHym1XDh0D6z7wPrEjY5aCfdgAKFqVR864uwOAIqNrkdBb8YUi++
QTGZut7mrE5J1gzXrT8dae7RC8ty7gNbIbsNsxdVymRpzFjl78u1MW+ZmZtwJ8eZnpAEJWB6kYIK
g9tXtgKZsm02Qbbir4nw5NwZ3xsPQND6495tfCuWxaozwGv9Kh0NKQ8KbO01J55btmWT7onH6xkU
mjpdcwXfjrFY99PIlgvb6FwXypZiokU4VIEkKLro0lyVcVfut82rr9uBZgAaDuOdnuAQjz5+t5O9
CH8AToGsz2nhfvG8X2yzPsv8Ogu9Km3HcgcPhJtA9BcU6M7Exy9+8ouha62ppiDPpzlvDqYIfyzZ
4JaK/aoAvRgaSpwa8OdhS8NGE5Bh/L0xrePJ7VtxXWxkgQvWUKXAEWU71uUwA/YvBN65NTn9/MXE
fXw6fw6yLAHn8Ttp8DaUmjk+aGwTiyVeJoW7bIGB0zTskEMCd9JesuU+N3MrgnHgdwsFVhu976Lt
d2jus8/jyma3ALYpATz3weFBHxmZT3GthNlvsbx22+LWTay2ptY5D8sUxFngOFuI9CCbLi9pF51Z
mF8ElRefNN4mILfaHPW0BTrs2yjemUU6NrhsRUGvr+oi3+iSqpp9GKOm3ndA7bnF/i+22YuZqwLm
nhnJl3QbACjy11lAeC/835mP//uk+aWO9mL0QmFzbFCJT5u4Cr8vcd3vdDPxD04f1ZZ2gHQweH8D
3dKm6H94vk7FeuncOsX5H7KfX2+0FxP3w86bqJrGtFiH8iHrZ7NToG287+N5eHabvXX/iiYysBjQ
YxpHdfVIdA4F3rYN3U7HXzT3F39ADz5Du7J4SAu8FG/6VvG3eFXyC0fYKXX60/JYV22RTwOJqR7S
uOjCL9D6bQ4A/arrNc/gKmzyi+IDZ5KUX/fliz8jmkuWjb3sUz1SEBpVH3+JW6k+LHzNn8ZQq3wn
TZhfuIbPhLHNxoUmkso1QMWJr9mxFGRPSseHhi3EEVRRtBV00Sk1K+QvOF/2mk2+WxTT0/K9WKaq
nnmVtx5PaqnfSO+dpy/pmp5bEit5jiQsL3Id8mSrjNkP83K9haACOoWAjQMrOy6mregw7SDM92sd
t7sGKG23M9/mtYVwx2DgZ5GEgHIkh2GPGujBbeJW7HaBWMhMfZJUsbzxN/Iw083tErSFUEuT5Qv0
/0kStQtAst5O5JdszM59SytqYZQQz6bfMLTp3lEJBMbUXpKfOze2dcHSCm1rWVCSFIQF+6KIyW5s
5SUNkj+PDp7i6/3d+OCGwHSCJKUU7a6qiQef68WpwAB04+vBmRFRGA+GJJ7yZzBZQDAOQeV22Skw
zng9+DSJMpeggCWSzO8JCD55nV9oLJ1bFCs0/bzKJgD9SQKa1xUN2W3Vdp/dZm2lv5EZALvnmPXQ
1Udv/DDQS+ZS5yZ9+vmLk2ryjGATuMEgObRvwLo/qsENlPab1OrEWb9uGSLHH8PHqQeZLh7dcjBY
2ryetkdNbUAhIMmS67eLWa4aFf10W2srKnM/GFcpRoLWIDwOWmY+s8FzKst5NrKLCQ0CfYexZchg
/jgvD6Fv3jvN28Z1NctKmnnA9gOk7gmQfHQ0p3h0uhk8bsUkeEZ5HdEFG1DHO8PoTbkGbhFpI7qi
rO/BbhIiWaYVFIAVbw0DMunRbVWsoKwhJK1NCZbYIpebCIIKqGk7TtwKyqHug5KENEvGuLvqgVQB
qsfpmQ7O4evtjRvMH5jArIupS5A/kEVdyBTPxLttpAwyUW6gXkAS6BCx3ekWhkL2Jausc4NbUdlO
A47tIRZJqOF31YewMtnMJTupc4NbcanzcBayrXS6+QZ+SrAb80h0Cdj05/cFDCleL7gY8w5GLVuf
1pv8UFasOULl6gmoe3LltA9tcNbQj4NQC4TAalUuu9JneldEyK/cRrfCkykPmUkYAXNXFDkosR6I
IaPjV7WBWawEOXYqY5VW3AT7Lu+hb9nMbpemTeSv+QkAF4AIWzLTXBWi57chp5caLKco//1dBKbB
68/aQKdi3lqAKL1qMf+wEztVbsrc+HXNdo2EUMqFs+DM/rFBWkrGC2qdGrjBAF6/uwqVXMjSBuIZ
FsWIsb9/5XO/JHj912RTs610WlU6DLx+CLc4vudl9bUrN3YhRT/tlz+tlx3AqiZoGzEAeUKIBa3Q
mASDMw+rpFKb96T7hhw0NGWOS0e30nHvWnFdcojckp6c7sTgGa28EvLS/be/r9iZM8M2myjjSs88
013qQ6XoxuioPo51GLjd5ja0Kq4YDFC2DK+OfBH3Yb/d6mp1a7N5kRXSCsUlPLXzE5K/KN6qMKNP
cHTanDoZ0Kd+vZVgSJmRTGwTih3VczjNn2fD2gvb9Myi2wCrHNjyNvChaNPG9YOu8ocpUm7QeNiW
v5733I0V6M79kDKq/Z2q1ZFWmxOOE4rtr8cee38OddUOKc3Nt4z6D17TOA5tRa4xqGNMfjOkg5H5
m9DX+gB82SUt5zPngg2hgrCOYAXhU9rxqct3Q4v3R0mnccenEY0jp1D6pcjy4qEgldes/amQrThR
u6gL773BPLmNbd2+ngdhIx98+BT6tneQSP1sIvPdaWgbCUVwo0D+q+XJAvHX3WC8N3D8oAe3wa0Y
ZVoXkTeVBbrsKwRTuvoJFB+3LWMjoUbAV6dpzmagT8xDvWX/xKN/ybr9TITa8l+LNnEOSSmR9HoU
O88fHiFS71aL8ZgVomO5gWGuWpEUJTbKOnb9oRTNJU/dc1M//fzFNkSyUEGUsRvTLeJvKF/fQPXk
2e1rWkHawaF0geKPTGOJsyWEdFCASqfboWiDoPSUkUhr0adgsH/OwyDfQxNIuz1ybL8ciCYiRYu2
Dggr/VCiVloVl0LzTAZlg6AkvmbtVbhB6Rz9UJ0HA78M5OdxgNhH7FgvhUnt66/KxMKibCX4LTE6
H9UYHWMTzm7XtI1r6rxoBiclq9Kom8Yb4UHUpYVnqNOmsT2Iq2YagJtSaMFBEO26JJzt4HbjBmdA
Bv96XdohgJjkVFSpX8RgP6LXvf9VJ3SbuxWprYQHUCfHEg168Uxyv9hB/cjtnWmLxSoGV2ju0zJd
tvJ6Y9m3jejZ7SoKrUAFPafpt4mXqd8Vj3C5+MlW6dZohnHo6xUHfR5NsXgq0yEz8VtRjt3nsIAM
mNuKW7muaMuW0BCrElXkibbz97GbLhlXnjkZQ+sSjYeyJkEpy1RqRXDT0REeCGXots9tcNMQKLCI
AlqkDacf4XT4wTSDdDsbbWiTiaCHwoXO03oFeH3Oy5tQZ7nj4FamC6G1MJ6GEyOWlNmeL3mxi6T4
4PQ9Ays+gd3zTx4reUoheLjnrJ12sJGvHaduxWcDPQi4rExZIsxU7nvBxdVSr471FBvMBGtcuZJ2
QN2tEv/4HHKQXvvgtixWgBJoWjYQ5UAdqIyuddA/x43nmIfaZvPTFK0TVJ54QipGr6plzA+y7y55
K50JosAK0DAs29pbZYzymPiIGtxBTdF7t0Wx4lOZodAZdG2Sup0lJH8gX17Wjitu45WAGRChXEiW
yA7qdjBXuiZr49aGhWrz6zNRhR3AW0MdJWG88H+Wao1+LhGqzG7HuY1JkorCmb6owmRVmh97E3pX
pr5kRHfmg9qopKwYKjKPS5CgJ/s+XtX9pia3DN3GJPkbSH/RHPlJ3gvYGez9KnJM0H9ZoLzIcs1A
KwIQ2JyQJoQxn7fsIlO0R6eNaEOStq3OqOT5nIQzv4e8Iy6iwK2a90te+8W8NdyEwyn35oStVKT9
FlB9hPxU7Ib6gyvA6524as4loHFjUm41XDNQmoQK0+B2mPtWgIKjRZtNB2MSkKHbQRXxh1jpT6c1
twFJus5GYI/9MSESPitFTndxzR2PRBuQpKspmCCaPiZzO95shjyZ7FL6fyZ8bDgSAwwGDlfLmCge
FDtvC6DqWJBnt0Wxbs8CjlfQMmvGJO+6Y9SKT6KAdKHb2NbdWQ7TuICNOCRRFbZ7P2qOoHE7plo2
Ggla9Gar83hIxgDOhqZ+iKfW7VD5pXvwIoLque9VK7MhYVUI3zOPG+92HRlzS0BtGFJVmgiIQX4a
vvjeUhRboxlGCW5rbkXnBvQnFPzYkOigWPaMN/Feb8M7t8Gt6PT4VEPMs5bJAqWPPYcS3N7vc8cQ
spFGIRsgFZlXMsnEtFtNA+Vp6pY520ijihdjz7xSAivhH5T54uN167QkNsrIiLZl44iRh2jJj22+
qEN+0W7rTORTKzihRBVCqn/pkkVk7Zu2nv1qb+qmaK/cJm8FqBGmMNPmd4kfrZk+VH44rNege29u
wB3PhhtBj42ugQ66ZByK+8kMScfpBULvubWx8lu0K4aJRaxLmgAqmzsPCM14B2EK6bbXbcyRv+QB
BIR1m0wK/ch90C/dT1jMBE9uS2/FqbeZDCSYWSasmeQHorJoN5HWd8sBqBWoQasHUXh5m4h2eK6Z
/m5C/dFl4r9ZeG26iSHEX5lEr/90A/0WhrHTsfub8eg2sIw0NUYeZ2/Ptm3XrdTpJqI24gitMhP2
MwSlJwpxwC6k+yqH3qLbilhRWkVxPvtdNiaZYd031ES293gION3PEJ97nW3xHDR5n2Kbl1Dg3OXB
+i7amFN9CLYrr8eORp6XPAs7OCtAT7YdGqg3wqjVcXQrQHWTT4LSbUy6rbljG3R2CzFfMiL8c/RT
G3u0UgJRZt9TCd0ytt+q+pHk4vvfv+dpaX9vwFJhhSaZq7VH2QxjQyv6LhuD4Nvp+SV3AbQ+nU5e
OAi/XnoFue+6DOc+8SDkDcO3aZZbWsqBXRKiObNANhIpa8FMhY5yn/CcMLVT2ENXK7xFLqzRueGt
5+gKb+9hzmeVbFGeNpPqDktbueHh4HP2enGkKVYeV7DyqEr91l9IWmaVE66R2k7cvGWtqbYWuddU
PYupv2asdzpzqS0WxRq5obtY446rSLzHw/G5jcjXv2/Jc8t9+vmLjLSoxkl3fqmTKSTAlmxQ6R+0
WzuH2nCkzeRbQYJcJ7UOlkee+dt+har6hdTr9NH+EE3cfz31mG0jtD6ISsaOCnkQcuL/yLKA52QL
F4Y9602zr9qocUs5KLeiF95ROit1qxOyeCGs4NCsgskAdKQPf/8UZ9R0qA1T6quJ0zAb+kRBWTz+
snmaTm/5mHWf0Lvm5n0b6YnDq6rK4+4a+neQk4GuCVUfZtjc9XdhLKHoXXpkUHeoclfdDsU5eBCM
qq5wwnjBth9FBWojryfynOk6bxLT0+dl6MV8O2dr3N6XZAzM9dSdJGXLfPF3mgSxdLvObJSU8WO5
qsVXSRGra2C6P/XLpdf9GUoftbWreAZ/l4IonXTabNHdIiTlnxkp8fzhcuxPOmLr8F5K2F7cKtPp
5thnA1TkZjkEF07eM6e7jaSCT+Kc9XzTSVz2RlyN3Cz0MG5lpfEwINwNUfObOQqVkIUe6kAnfAsP
wuviQx1BKO/ve/DMcWBDqjTxW8NrXycrVebJa2J9VZh8uLBC50Y//fzFYeNHHnT96lEnpir0c9e2
ARwCTO2WP8ZWWhDF89ZAWGxIgjWTMEQbriKQwPduC2MdNjMHnW00nk402pm7ION3TUzc0tPYPlgm
sm7+uGLRmwxEFQGDFPCx3dQAqY2SohEzhe4WjVoJg+1Azm5jcskf+cyWtzFSJhvbKZsynWRbw/YU
BZ7buIyh79Yu2YUd+avO9Ydj3oZK+Q0MA6DAhmO3Fe2Xuht+Tm3W3eCwBH12y5fPEC/N7gnJYDAP
uXq4RrTmxgg6HD1tisc2mIoDRNXRQ1yqeLgtMp/fwWNg7Xce/i+3vWcjrqJ4bGt4TtXJFJSPGwxk
DmwCltpp79mQqzYWpJpjhE28ND+KfL1V2k00B3vhdUQGwdRuxQqDpJDBDiCq76E68N1t1lawxzA5
yNggdeJLrt9gb4gbM8DLwm10O9g3T6KQhsMW3kNvafyQMeL0/Kc23qpeIplJI3QitPccmyJKYdey
vnObthXqYDYuAK3mKBcFC5LzFeY5kJJ4dhvcSv0zU4AuXKNiJDpZ73nBm53h2Od/H/1MumVjrQoG
wz6S531CYStyS1o2va1W2t0NjDV3bRhAUl/MxgkiD1Pt1/uyE3AYGxTuobyof8IBeNrDqmm5/vtf
ctqBfzhRbPDVkNdLMIBAldRZf0R38Sv0HtyOcht7lcuCTwNkppOtHg5cyKNXzBeKu2fOWht5lefQ
WZKsx8OoIdlemrberUQCxwuosNslZ8tQ6Zh7MDtVKgk9codH+3Xfb27PI1uDKoB3kRKwMk7KeGIf
ahRkHpdIjY5f1LqdQyaLom6w86HVS/ayROV7km61TGrjr5q+hvsLwUFWTkQemxmSx3HOv7rtRStm
USYNyyJrJZ7rMWzX5mq3qLZ0y7ds4NUs82ylNd5fUQ+/NoiBlDs9wYPSaeo28gqsHqL92siEkvJ+
A7MdtE88190GP51CL1LFjbaNmQc0BORWfFKI0aGZ3A54G3aVIZMT9TI1SaTJeDdIAUfNsHfb57ae
VK6yZQZ/TyZwHYfbKf8Io7cPbktyOs5eLkkh0TXiGDoCXOxQNvk3ucFPy21w6z7V86gzUyuciRTi
p0uU/zNsvuOrwoZdBdDCJ3OJo0uOQ33jh+SBZ3J26pPQ0LpSh37ORBvQLplMLK9W4K8OZckdP6cV
nnnlKcXqU5GUjF/hfHPf6fjCeX7mFrIxVy2rpmZZVpWIogiuZzga7nyu4jun72mjrkoyQ7xuQQPG
q3FHlDm5hb2Q2+VsC0itup6DKp+7hKhDE8LGJoCso9s+tDFXoeR84BHuCTp135piuC3hy+M4tpXs
DkUP2R2B0mIVrDvo8Oz73DFFt+FWRTltEWE4xs0Qf2CwahqyT24f0gpMuD/BlqmbsE0iX+z0PoYJ
tuN6+K8PlEzNeafKskk47KR3cOBr4N9yIRE6k63YUCs++rWfdxH2SC6QqcSVWX72poJP5bjNz25L
YwWnWGLogcGdGkC0sbkivEoXNmu3u9PGXKGOLmD8FTZJh4oZCbNbk80fneZtI676YutWn+Jui3l9
F6zhMYv1978PfWbZbbRVP+YgO8JiIoHbW3c7hp3eVyhG3YZwfPz7bzhzbNmQq0pSs+g5Q8IyDz5c
t3j4toKfodsntVFXcu1pizqxTHpujmHbF0CONKXbiWvjrryVeEjPc5V0ObuuYUZeuPFuwTt8HUmm
J3VO6rJIAAOiu6Yb3o116Xba2qgr00VsAmNGJQSWkjuu43TwiNv1ZiOuynGqQq/HiYjK0ycIE70t
+94tW7HxVgN8mmO2wjmeN+aDWfkT68uvTlvQhlsFEw9G2ctTi2icdkIoVLrZhRXh+GJ/eBvaaKtA
1XPdqlYl2qNqHwVF8BR7tLrm0SgOnGUzBOop2etcX2pj/DpR/vQrrVSXTVtbDjG86Ro9rp/WYQa3
t2iz6grGq+V9W8J+hE9ev1NkhHtz38KOXmwU6auM1ceq58tT1I1mjwKLSWsva6/rplqfaRuOh7yM
nwK4ce1lrbY9HAzrNyP47Lu6VubQD4pfl6qHu8k882O1Zv/IoSXXdF1o7nbF2JJUnJk8JLRTSUDH
dgeikNn1Xe94of8mSaXKHLam2AjjgBcf3WLYU/dugjbwTX8d05MAxhkGyiqJ8hx6n7CMWlldH9y2
sHVgNFWX+1lcd8m6elfx6le7TMRuoHhqw8CknOBZUS5N4rWQkySMP4ig/OE2cSvbjitvBsmRtUnu
6U8REzerr9wUkKktPzXRjHnruLYJi6LHRohvXuY5MWJhtff6Y3LdtzXnCBp4LH/LSfvVn7lbomAj
wFbwPUVmsNqVx8ZjHV8tKD24vW1sDFgZj142DXEOpSlf3vpUNjCDFcOF4Dxz1tkgsCgmE+xHZJtU
vtdcr/Pa3GwACygYE+3rOCQHEnZsN0/MTbiP2gpURHZ1MaFLk/STPxVXxoAox1oPZ5HT5rRBYaaI
W0VV1+G08eFpDY4MUdINFkqpFbLrGkdj1uIpOJXlexilDwddbG62XdTGhK2Z6nwoI1dJSPsA1lYU
Jt/Mjd1DqRWz24YGCfWLOtGowu+y2m8gzx0/uq25lYRHYdCPTYuqhCT6U7mE/k6MnVNVIhK2EhVE
j0kAPLVMimrK8Kx/s4VqubBZTtfrb9cuxj5FxYtyygCwhu8XeQfkYLaGBzqYcg82gd7rPvpvzq6k
SW6U2/6hpwiEEKCtlFmDXcqu9tTt3ijs7rYmhGaB9OvfqW/VhSudEWy8clAk4nKnc8+hjwzyje/7
UnuFQ/hrjpOvoTi1QxK9Ayy//lh1j4wTn4AcK/PXv6NFuxvwzaW77Ea3aaS5gbBO9+HXX/dlkbcO
6SXP+M8hQZZA752ggPvtyV0FBeS4kfckUV/D4xYq4H/e+q2/4ThaXcd1tBwMP2CRxJ4Nr//Rsa6f
A4XBy2Crwk+HKfl7KH0vLG030j5FYHlY026NxmdWCOxkCE29Z2FR2b+3OYQw869//dWtOTYP6oRw
JYDgXerwmMd0G+CoVVkMT7UG50jWRV1P7iZG64cBecp9JaboiUFS8U+919E7Mbb7Q2BUlfdC8BNQ
cWP26429HM1bR0Zff5aElnW3jUF3OcQenxRRGDaavUqvuFDOc7GQg7OGwcWvUZLcxYaqbE8AVPXb
uvNegOWTBwvUhMGjtlWYYzL6VIC2zW91F5w2Qrw6WvWAskOIKe/lKNfUzl55B4cu7+tTh9xvtABZ
j9SXGJFyiEeAXzW68Rxd+aQuNE0X1bpzQbpLdJisV+RHQQMvARBs3HkiwqRBUaBDVUDNAldFsyYF
a9uNjOnNkgMWd54Isg1TwHuN3ksJ+c2jojbTeyTfW9V5ddXwJ5wXQmlQ77Get5dukfI0Ld27bYfa
968v5LX9R6+/Kri4IDZotw6Te9I8SjCHZu0YRjDmUfhEn9i/Y651HSG675vuMvJ4/qxM/RwFi/7y
6/1fuziOubagbOoIiIovaNCGgL4lX8oF+Be/xR1rNQAHWK0Ndv4yOSH6JyWDZ6+lXTRYZdk2yaIL
clTBedqQpkiFnL//evErzt2Fg6kO1Qc94aNCwexcqOm9nPVDH8lzjSktyiuf4IcnLuRrH6YkJgXO
vi2LP5MyeUr04oVVxdqO0UJSmBpIT72svf3LSPVQJvGnX5/OFa/uory2Dc3SGBg4lJRGFJWraNCP
BJCZe92uyR8lk+3HX/+hl/TqDT8lHMPVYC2GBHaiLkkZQ7dFcWhyQCdc3y8HMY96H6Fxz2w/pbKA
4H2GuS4vGDROz7VqggtlOE5Ph/TPWrV/tYMXMyCWdqzZ6hX0iC0qw0x0d22H8U09sW+/PrArxuxC
wZKdjn1/YO0j2H9voiVKB9N7KQ9g444xj+FhayiXtRc0yt4XZdycZM2XO6+du1AwVCn7Da0aRA1r
R7J2Xb6h4+dVGeCJiwGTIEabukk2l7qigPZxsB9F9XDDgV05cxe7tYZN1fZl2aLHt/9twmnJDtP6
7tyxYgB2aRAueIiahd5tS/B9qTcvQmeciuN546oaDbf4ngmRDKRN/Z9zGftUnbG2Y7nb1ptBjXt7
KS2J7oqCxxkIPOt7v8viWmdCw0g0qDzs8xR8BEn9uz7cjhuPzrXv6djnYMN975hpL2w/qoc+keoR
Vd1bDcornsVlyqKHNnQOdXtRi9UsK4eW3PEwar70I+inVsH3J7tG6vzrg7oSnHDHZFXSVyNizOZS
EVafYw4KX9Cmlee97b3qnDxxcV2REOWxibW9RCNIFK36gAEGv9fMRXENsV5nabcaxfThk53a7/va
P/z6YK58ZBfDpZrO0NFM7WW2ojpvc79mGBMpbxz7tdUdqzW67iGbg/tp7MrTmiXvFAHY3m/rjtlC
+jSBfAXyK8r693ilK1hW7MVwg6/p2C1BuZAOEBS6xDXa0AlpUrLCxfvt3DFbaMj122iRqaPLHT9J
qpKU9MEtnNWVqOQnEq2wHRFyxy2ogsM02OI/lmI+kan73CSN8fwFTrC8V0yhYM3ay4HRq6kGJ3tb
f/U7HMdUMbFBl3FIYEeN/gxiXJ1tityaDblyIV0kVxwDIp6UCzKgsRlSYIFtWhSLV92UJy6Sq+hm
UdGNtpdiX7tsJNOnWQm/MN+l0Nr7qpENWCku6171GQo3SbbEi2dm62K5AALWfG/w1neMRB9Ngo4Y
5H5uaeP+r2PyRvzqormSWOsK1YoOIIBhy63ZyQexMPAvbqW+W5ZgTQHoTbJa16Cxj8sgo7qpP3Et
6qfuCLwQTvg8jk2HigV2XgEu70J2gjrr550yv0vrkm1trKd0ljg/fmx/zuNdZ4Tf2+9ivkyIgnMH
IsJLY8dHZZpPrTK3hm6vpBUu5Guycl42OjXgnu+m7v04CPG5jHR16rUGMSlpKnBB8WiOU6Er+t2u
a+GXybs0XDIKLJ0b24EpnQFdPYPoGTqaP7xeEBcRNrIItGRJhBeEU3GPege7X/pt9Xv6XERYNyYK
GjW2vQQBfdimQqdb4hvmupAwvgATwlaCGLrdok8t7dmJztt2I1y8EgW5oDBeTnEc8wqp8GiTB17t
5XMCAPqPWcFnZH6H73hlyWZL1n7DL5jUnOpVocKnrefZOxYMjW02sQnJ0RBX/3aFvBgQL3pu3HHK
m0EPvJ7mFq1ktDftcN+03IscnCc/0XH18uBTvXaXqQyGM+X0LhTMM8hyIWJmOwZadwjhJvmi3U3L
51EffuGhKyAo1k0ZU8KUTDyB1QZMEc23cQXUweuyuOCwnu31xBoUUCgmNbOZr0mfNlSUnvfFRYjF
fA/njg3dpebsI6mNQukk8WJw5omLERMIguqxRgZTDmGbMRroNC7HW03lK7b6Ez5MyXVcXwJzitn5
x+pYjoeg7WgWtzS48zt9x1SjhcbNrhZ1Iawa0wVSQyS8JYVxbfuOpZYUIF90AlvU+Cel0zlup/PY
Wv17XQ3bDWzulRTSRYtVpFCA4U8o9ZNjOMujNdmqwxWxNC6QEeLPtRy9NEnwsenr6na8G2hZRwC7
JyURv+2V7B5lzTxzRxc/NoGVVqkOdZlNDfd9841P9uz3jZ1oejvaoOImbkDCFK/njYXxfTAWn70W
/wlANpkYairIqotF9BmnpTzZ0PpM6/PERZBhlMCMncXbUFDaZUQs+hRE659+O3+5Uv/px+puV4ks
juZiGf+7G3YD1q7ES9cMO3eyXjIuS9vxBVU2DJI/KFYs75jSflU2F6s1AR7NNOTcL8NcmHRbku9V
NHt+T8dogaGShgrSXFa5JI8WGgennVTW77lxSbsaNQkxxYAZ09h+GKlpzlCu8myHulgtMZFjkgRZ
I8iXyncVn7rnuUpmz6276S4Uq4aZoHFm5v4fSe37Xt6SR3i5FG+kRi5YazU9J03U4JqP9FjQak3Q
CT9CKLNBWnp+0H3Ib8Tc/ysXvfGnXPBWfdiDBBwIq10plfK6LNJWEPmwzcv6GE8gOV9K+280JHOX
MRWwtCNiTjFjPj90kAd6mgTld5CSovfF1MgsjEn1HPGVnfaVrL8nYJACLUURPoDGn9/1C2nuihV5
URbPoCI/0f0w57IoojuTDOqsk60gaT0u7EGsBkPbC1i0z+zYP1eB7u6mxvbsLrT9YDO0z4sxXa0B
K2CpBvqprSnUYe0SdNsJCM8gp8UBTj8IKpwJeZmdqkH2d98tDUSPTXUImcoqVo81H0IN7aSRF3+y
New+QncHbaYQxfAvks77MwaE6aOQCHQIEcMzKF/1DVf1YkFvHb3T8q4O3u9dC1cL8oYLpcdJT/pG
iHbF07rYNgOeFx6EE5pQWz3fcQztQWpOiXMcbOWj12vpAtxoNE+2rXFHqTww8TGSP/phuYUfunY0
L7/rP09xIFgj8KUQdwuRZIeN+nNrusFnSI0nLpStG0FoMSLVvHRgw00/E0a9RlWwspsvyAOcKTvq
vXO7Rw9dv0NKDLfTLxtxgWxQGJc9NFBRYNtmnUkQQJ6NnPuz3wd13rNy2pohGgbA5Givs2iNf5sx
dO+XpLnUZnEgRIMaOEK/oHzgia4y1Fv8InrpItlCqlA67XoQBOzzXdRsTwDweIGswaXtGCnZgFmP
gU2+7OUOYc+AlJ+TrWSffn3m//NzP78B0oWuAbgdo0GM6mDNSvE+Qlz8L8p40ckCi5cee0G+tN28
Z8tA+vsIj+GdNiSqsjHc+WOjja3xP/G/blywt/2OdOFuPCyijWHA99IFAXTCqdwp6EvRITyNy0uP
mY7QKPO6EfInirSoMxwZQHORVfHUx9WztCT0XNuJWZJIGfqiW3Ax5dEiHuqQQfY69jIUmThGrlGK
IciRGoy6zDbFTB0D7Md69QalS5FWDXaNSyFqcO1EBIzuJZxTx7xCFumiz+rKmEUJPCB90odZoQUc
nTW30qGrl9nJKwQknRI1jWgysH3+WDc2vt+B9jkDLDzLdEK97WmHfFLe2Q4qAZ1Sz1pOc4px4WLK
hlitv9nJRDf809suULpoNcM6WR7rS/qUyL/mCgyi5aADVDHtfMONXLEWF7K2oU0WJFVcgyaj2zOC
MVmgPUqNqRkZb21W9YMffk26+LXShoU94gQ1WX48bfhpaa2iG7/ibVeLacRXrvbXz9i1NRx3LYae
T1CfhC1zg2qTaRBctatXPQhcQK82+H/xiqZ+sgK+DU0ffk7GeD+LNvj8652/zW3FpUuj1hzcWKAm
m0s4hyZDiAh2j2rbwG8EKRuAutX8MCWjatJDsD2FlOKUBy0IBn/9568dnFNBoFAn6NahxlMS029N
2d7j4boR2V9b2nHnOtrlwjnycMXW38UO/UHo63mpGOPUHEtX44hwcsQ30bMF/9myfLb9zXr3/0oF
bzjFn9BrZtv3IkAk0u9EQTdxLPjH2WJgK23koY/U6Lj/W4l2LrLCoOJ7qqOmGLL2IMtDOBzsPl6K
4Eu5tbCTSRUnWkT03Q68F6D5i0yhZTd+nwpKvIoS0sXDGTrQKVj35sK39ZNsNGhnrWI3XPKVz+ii
4LoyiitEM2jz11ltMakWx/RWOfHa2q9N///EnjDTICO6rIbuZ0vpBmK/8oZlXVvceRNkOA3tyDCp
GXfdPzv6OAWmjvz8uwt9Q5hiVwkCugsLhjDlsvxtIeR3L5N0wW2rYUBy9YiB9qZ7LPCqofhcevVr
pYtui2kyHY1V9aUQQ5klS5iJ0RjPm+IYvACVvS3XpL5s5fxtps2WRmW0nf1OxTH4WAUN4bKrMRjZ
N0+soN/nqd1uuOorV8WFt4EVxgiQ1tQXMD7eyaVX4IDxPHIX3SYOiGMN+1GCPCwSacJ2mQaHV8FQ
uuC2CMCto4p4hXdqzdTef2Zr4Lm0Y5oDAN6LqsPqAu6z47QsY/OEqqoXPQaXLrhNzmYMhEKNpEp0
9LzYePmuWtH6OWwX3gYQVzzD9AE+jvnHUnbPfTJ+8LqG3Am921ZTzZnF0koPWRL18jRH0vPMHWcs
McuPcjUP8qTphsx294OdFz/jdJFt0RDTBoyhQb5h0jwLg6JO2TDsfu+hi2SrBGktAjDsXC3hU4wX
91OzbotfJOGC2MD1GhXxZisUOttzNZyS2YtDiUsXw9YeEVxxNVUXJsf7sTcPOzPfvW6Ki2Fj3RiV
GzUVeKx3cWJ82TFhLq1f0OxSkfXdeHQkxMbbAwkMC5FITTXzogrDsTiukx0TCpoKn3OtDHkyrCGZ
pLzwizldFFszYfq+2Zogn7q6uIcQ7H5agb3xO3bHQEshxQLVmiJvy+E50Ov7beSet9zFsFUHphXB
5wMbajXiIIUplWCYPC+54z3telCO4eLqEnD6EId9+TDYpHrwOxXHe8qhRFRYD/VF7Ic6N6SWWaz3
WyyeV9yni19Log6qcgarz+a3Pfm2FD+8du0i16CyW1dTiNAzKu0D52s+1rfmfa+lXS5ybdhEF/Iw
gOtsZ/Z7DJbstKVJeRr7Vr43G/9RtlrnY1Ftl2Bdt2zdRr++qnRhbQuiogool+pie36AJvLYzqXV
zcnv0Bzb3bkO7T7z8hLj0OZqb9N2Lf1eHRerFoT4yiOTYEIh9ZBFwfHORqT03LhjuVyXypQBKy9y
qk8DWzPmp1POpQtXS1YjUGUKsXTBm7TRx9eoGr1an9KFq5ERdKJBi7XbiT8l9fij12CT8PuWjtmu
hlctuMHLCx3LOtXENg8GEbxfmOQi0hrTBbZlE1ZfzJaGCT/rYt39tu4C0tqWq5Kuurx0zUzSqgl4
ti6QKfU6GBeRBtFpaFpaHMwxdV8gKvY5WSov5kMuXTxa2Scd4H8KIR7GFh5YoT9XTCi/hzhyrFOG
ejId2XBbaIQWY/DOADfmdyYvr/N/WlY9AiQ6EAm3atF8KMhBUyNXv9aPjBzrjEs9coiKlBcR7HE2
mAhBZDXFN2z/5ee/UXBxoWiQK2nB35EEeROERYqW4ZSOUtnTAfoiz5N3/CtIDBLThjTIF8h0ARle
giPeeNYDXESaDPqEL0qVl36LdXZE9cc5HP0CSReORtcQ/WtFk7xCILM324MMEz8jdZFobVQOTY/2
ey5A+YdhumR9WIRhfmUpF4rW1XIzbbUneWAHlXVTKE5jsX/2uu0uEk0sNRvR6ESXXc7norbvJ6Fv
nMpLivvGZXRpyjragqhsMEEOVIG+Y3NvHpsiWh43vsR/Iotv7vx+gmOwe22EPJCJ5ZD/Wt81UI57
wDjg2W9xx15lmcguGBAHF3tHzssInrtNB9GNI/rfDXnrjOjrx2Y9RFmrFdaEAm9zIoT079q94Zlp
t2/WTHghCLU56DXr1BTrs2DTb0qT4rQnL/LpSfmhMpzf273bMnROAbnoj499FKtsHGNyv6rqD7Wq
8mNcjw/hMv02N2B6ITGAmLHYqqcw7BqAr+QXv7NyngZj9xJ9lKPIK/wgakeoL/Pxk9/ajgvnlFIp
w0Dme03HU1VUz8C63GLtfrkpb3wFF+p2NErXdt2R7LDuSVowZOnNT8KYQ/L79Sfu9QhBERIleTGI
p4XJFwCvn/G60pSLDqqg402Sqykyc6osCYZsYHPnN4UlXbBbkphmqmiY5GBhXTKzJn+hI+/3HrtY
tyhcp3AVm8xZSUp+Wrba1FmoA3EjyL7iC11qsnBiaBYaPJttW05ZAf6UBxOvzTlcysPvcXBBb7Sy
tJ4WnuQTJ7kaNaCwsvOM413Q2x7Xx74pDGWA04V3KWaEwKBik6FkfvWD0DHXJhlASVHYJD8WPoJ2
Tuk7HWjpVwt2oW+CFqtioNvLy9V+mALy585iv427UDdzbHgjjwEWRfdTp89kqPxciUtTBiWUrii3
KQEXTXkK7L6D2MtzTkC6WK7jAGVnNPSwVsbuYjS6MegQ3ur+XuvZuzAuICV0uzUNrsu2Nidbr/Ju
psecdYUd3tG+ak/4YeobyuiEpmrixaMRQ3AeRaLuG4UfuUFL+IZdvC1HwqXLYVbwUKx8iIpcDGR+
N8hWv0sMim1pfZDy3EnFRuQy5fRlMlPRZYCRR1saG6ChTjTk9Ts0A+tTG4lxTTF5vr/rymO5e+nv
1imp6vY+bMEB7+VYXAyZBYFSVK4yyQkL3ifzeh/G6oPf0k7sgNAB+DeB2zQe9LOeFsiubJPfXLv8
CUPW4dAONSd5tLIP7WAeO3xXv307D8PGIzqxfoHpFvK56Oi3LaF+r4ILH+MNnaM5xNIz3d81hfwR
NMJraeGCx+xSxaAcimQexbrNYrGA2A4MSj5HIlz0WFWPc78pKfOEm/ZUrIDU2rG9YS5vhx/CxY6x
qOhsj4prbiVQQqTtDkzMixuX8G03KFwoGIpA4VpNo8z1EulzQZfo6dCWf4IQmPCKzYSLAOsYVCX4
y8nXJfu7pMO3ceReEjZcuCKZRdOBxXXqEPdVPctIP8XpZrlXLitcANhsD4Bx5lbmZU8/x5gJz1Yy
fPW7MfR12AfKsAXUsVLkQEbxc6WOe4y3zSe/xR0LTaD9GBGgSPPwKNb7AuR2GHllH3+9+Nt5m3DF
MdlGrQVcQSLf5Nu96RqSMlEcJ2UOfIEmTG7ktS/jGD9H3cIFdoGFEmO1bJVIFVaUEgyk9iqw5IfD
iXPSPpBkA3q1gvLEr3/WFStzUV42SMZjbweRjwP5K9HNbzwMvSqAaI28/tYSLEq0CiaRazQc05iv
vx1x++y37Zev9J9yFIiygC2F5Ew+xfbjMJffoCnsFUcJl5SMi2rhZUNht3NffF15VX+GCrCXriUX
LtyLU5YctsXG5V5sJ5DO/THGwg8YCtT+61M5mo0ORYHF2/GQ6VPCgFT79Xm/pGVv3UrHbk3EKlpB
VDgfm4i9jxrWvKubZruPIPmZqmis79pwDe40KYcb9nbtYjrGrOpEIvdcRb4PbXwZgjnMVCD8kGnC
RXhFL+zSFd9EfggBOPL4Qm5qAz+f6wK8jnZcAdtqOApfSp3KVc3nebtFq3nlXFw4VtNX08TFwHNg
YZ6Ube/1VPzz6498bWnHYOO62lrw4PI8knVyOprkuX9RvPZb3LHYdp3Hg608RjUBjyiywuojIFTl
jT7JlY4b+OFfX/0YVCV0aXtcl4SRPtVVPP9RJXF0Sez8tQ/H/dy3x3LGHV7T0W7LewS2fnRrwsVr
rZLMFnxrcY4JovK06Ki9Y1SxG3HQFYfgIrbaYqmsNKPIax2joD/Wad2VP4SNcoEW5omq7ZPfF3Js
fN16Wu6HiPNwLyJEcoT9dpA+upVSXHGgLj+ZotUEiVrB82SqwACz8+YEjmpkLMVE7O8HWkV+SYBw
ycowJHvQGOlXzkM2f4j5bDMbq+GGg75iJS6cqy5D0jUN43lcJfI8gTfREr9MW/wE51rKcN+OJc43
Pb0rh+ifcr01i3Ft245xK1JjMhjjzzmZ9/Uc0z16nGMznLzujqsz2cK2VkwNvBy5XbOedewUQxnY
b3HHtrcg4mPbMZyKMW2KsmHwGHXi8Fz95cD+E0qUkx6mLcRtEWEPad/Whveobv/tt3XHI9dbjSH5
JsGrF0A3uac5un5+szvCVZtck0OVbYUXdeYtSYdjvZu6yvO5dhFd07hgaL0/4rycA3IqVIEBAyhI
e14Xp24dj7bfa25x5qb+ITZusqHEGI7XmbuArr7A/IriHe6i0s2ckQWIYl6w2G+0R7iwLoXKLx5H
hXPf9g8ExcF0YcwzPnSBXbvepj5sdZzXJCgel2n45wDv8Q1X8nKl34jiXFxXecToPAGLnyfLPj8W
m+zvQP9xayrz2uqOmQra1gvF5DoKJOFfEFt7suN8I218WeKtjb/8yf/YaDMvmGOVB81Z29LftSX6
cZiK6aG0beP3rLsqk4hFzEig2oS+3BCAEE6kkJ/nmd+VdFwrw0hVGHcBy6MQtD9l3N/FTXSLavza
uTuRcjQdsiNmxOK1WVLwgL7j+vDLs2LHUAOKYloQVy93nUC1wKCYD0VVv7qXcKFdwF8VIVix47yS
IC3qVAZEqt/GXXTXGse4MryPc0ju/Ds1zdeWxn6ZiQvuKqoyjCaFXUet/O2wzf0W3tKiv/IpfwJv
HUWlh6qmeaT6+GTNOKRjH/jhCIRLSaaKyoiGDTSHXtvXsA5OM2E/vC64i92iVsfxWENzZU2gzgEN
A532JTtOfqs7XnTb6AEEcM/yJdR/JLHCLQfIzS8xceFbw4oB2A3pbY52gE3bpizTGrA6P8t3AVyx
XAYwhmwsBwP2kEJ+9/thuz/9jsUxzmMU5TQnhuV9J37QifyQY/zZa2kXvTXVvUzqjYf5MEGRNAWF
qPqimdz8Cscufmuikk+IXSi8HDlx3ZJMVZUfrk248K1+MTUpSh3lcaH+YWiLKOV3y38Cb4ErNGSQ
l87JwZ7B9vs+CRPPaM7FbtHNNEU5mjBfGEgjxKZQUC9l4VfTdUUm9ZjUyc6mMG+VytgOYszGj25A
uNitHoiDNgpHLM3if5Oy+tCBxcLvFjpuU1M04wCgpzkHaT9IK4J/h9WzOulSiMlp2urI7DQPm4Wc
u17ebUnlu7hjmUGXlM3YllFeaf05OjqQhTbLH16H4iK2hgh8ONuCQcp+tiq1E38eUCr2e65czNbe
W/AuSEVz0XP9PWpJ9bEMq3/9du6koMeoxN70K82nYLcPkWl/7xfr2S5yIVtFQRgptzDM9zHY76J5
DE7S+M2ICBe0xaI9GhsQ3ufLoD9tYoQUz+IlucaFKy25k6nfSoK157KPU9aT922y+IUqP9GFDXWH
GssS5lvZTlkJpcn0CIH78PuejnmWR9E1y4CkVrX9D1saWGfvR0YsXHowkDx1/Ggoyeumi+9F0C1Z
JDEN6bdzxz7LuazLKhxI3h36tCj6FLDmu9fSLmqqAjfNQLUieGmPvIrll60zXkMcwsVMmYmOo42L
I28tNHEzTBGyz8tqi0+/3vmVJMvFTXULg765ISRfzVJ1J9FMPWqlRRT8VVajvlFtucKLK1zwFICy
m9JHSfKoq+MiY9GgPijSQVjy6FUmwX6cWqbBTobEO6RQd4AWpQ3wRB9Buf8dD1V19vu5L8fwn5wS
UglVtCbFng/NaMdsnkCTm4Y6lGAZLqT2owATLuBqsBEXM0mOXO/agjDC8KzzjoxdrJUeimWYZ1yJ
bjc/QMtWZ6ytbjiaKwVbF2qltyTZhQ2PXCRA2rOGqq/VWtLzTrr43Tr1TexnjS7kiuA8ypqKA4Ws
eP8q6njKQtD832oNvOTBbxQPXMzVcGxjLZv6yJMo2c6YMWn+rUfJ/w6A4nvkwlT47GSczv12hCce
g2WaiTCAZNfRRH6BjIvNKulUzeA5JPnB/hF4LdOJ1J7pv4vOKkO79GikkBzMYXHWQao9qtvpxsb/
p7n7xuG58CwThGLA7PWR7zMpwTcGAgwLfvinpdr7U9HI+j4eMLtnbKezgh1hqpJGZ23YQ0erTtqU
z0WPLjydq1ROQXQG0yzandUGqSRW7ft9M5CoOxV66vxyRRfxBexn0s47LCIIoVhbNA89/vG7qC6A
K9mPpaqT/sg3tv81qloB2Rj7FSxcxJVmXJoy1EcOCaZv2/PRNn//+p27UlNwSbsWTCZM8pjxROhu
BK8/R+0yXSGO6Hng9PU7qsihMP5bHTkDQ917aYYhY9N6S+L42u6d4tZabHoYiuHIOVtoCpkzfd5p
f6utfW11Jw5ol5H244jVCY2LlFcjSbe49XLXgLa8PhjStUMysu7IJdSs72XAv46rvMVr/fbOgXd4
vbjZup7OqrW5jeb1PCdAWBxk90tGoffzevWhHvgLdwZW12WVAiOy3QkmjdeNgULM69VJMHUFscq+
gPQwWbyrtJKlX+AIGYvXiysKtP18SJObFs1YrUBzCp0bz52/fI3/xAwBhgz2SvE9H5cy/tTM4f7M
5znwel7Amf169T6WrKOB3HNd9eqsdsyjJmzxm5kDn+/r1YNGsV6H45ZPLPxOw6k59XXox0UKAtjX
i5dtA2zkaDGU0W1NNhtV3APXVd7wQm+jT0A86KzOjojqarF5yFtxZwsVqVNSE/Gk2rj5Fgs6vbOi
BGQhWRbPX+TisAoZmQFscWtuK/iPccKsN9m9qjEgGHr9e1AoqUc2l2sOUMT6WERheBdjUPhGYHvl
aXBxVxEzihdgGc3pFEJmshbiPkSP2nN1x3jNEO7AifA5bzV7UMtHYO+9gFcgBnh9KnOU0OXo2ZzP
bfEPqX/UkBXxsywXdcU6K7YCmVmu4+MOCnZTuhjyw8e/YqTz9baD7cAoC11mQKXfi9YOKcBX9Y19
v7y3P0df3FV/3PXUxBjRm/NkmKa7eNiXM5Al0UMEce93eivoN1Fut6bWr90bx4bVFiIprvBDokOG
adwl2+92npu//I7JsWGVLIM9lmjCwM96PALfvqXQNvNDRQER+/oj7LwvMeTVTTlUwv81BcljzEt7
bdwFXEW6DedesDHHKM6XOLB/1UngF39wl/5qabdkCzWuvJ7nPm8oH04vz46fqboykH0cREUQbFOe
9BiEiwlJE1v70VVwF3Clm2qdLKaqcrxlzXtxAEqigsFL1JxzF1IVzW1gy8WAja45GjByrxiEsMvv
fl/UsVig8vojgW56PrTLXUA6lUL8x09TA/W81zdRoI7A542PuW1E8DA3SXe/q9nTRl0QVRSEZcFp
PeZa048AaWedtd9+fSpXKjMQDH69c4sZKnzKccwjOvOHwoqH0WxwHX1WRP1zEMbnKRFfeWmqd2op
m/dMA/y02+5Wj+KKl3eBVXtlUfIxdsxlqPYBIy2K3c+jpH/rqrJP0M4rw9SoyHyrx6rxuwou4Ari
1P/P2Zk1y2lzXfgPfVQhNIBu6e4zQXuI7TjJDeU3jkEgxCimX/+tkytbcburdJMLp0qtIzRsbT17
LTj9JbK/GjJNedeN/cUYNn789ZDe2FFdBS2LcWsS3F6uISju8xLMn3vtd60TLnEVrrYmk57762R+
35A9SbvJrHeOnVv9dk7iuOPRIA3rrrBgPY9kRrnLvaTSraZf//27CHrfth16Fg2GZE0+PBD8x2+o
nTU99nGy13pFuyiIgMN8k7KA+VXCCpe06ukUSC62/optbniIIYV6oYQVJ7+uO+duw7vi3+D8auOC
pH3ZpiMKWD0bdxZ1Az0+qwPSXddTY8I4nXbjeXi5nBVYhRnxCe2uYxWaXAzjkkedXxGvcCGrNhqm
KlG8vU6KPB/L/Knd/PT4hItYQU67rYv4MNdaJH+hTKdMh1X95vUtXcKqEW0BGmTvriyJPi7Bltcc
Mbhf286q7EC1hgpvfteAiVqnbV+XOYQElN9W6Apnyc2yUEdCX5PNDiel6/20hbvnsejiVVXS7YWJ
pLkyWXwJVHGkdp781r6rnBXVUaWqhGrMlYlcDhpM54aod36j7qzOrpgZisJeR30Mn3BF+X2s6OOv
m379cD+J7l24SlGmasJ3fQXgLf7okoCf+YFHiAmeuXfKvW9sty5hBX2fnRZFh52cBR9hZgE1Wxn4
3ddcxCqIaVRv4tBXti3JOYjHEoio8ZMUFC5lFbbCkpKU5pqYZT/F7fBywDr3zlK6MfIuZ8XnSmwm
6PordCKm9zOL1nNcJEOmC5QHeH1cF7Z6da5EoajqrtGB5XRMc30SQ1dd1BYeXsiicKGrvlyONZlr
rCnRXeGg/WQPcSfjcmveOMdp1YUHbshNe92iVl3h3Vpc6o1ud8bmVuvRj0FA3cxbX2xTf22hdNz0
hUwDvv7uN+7Oek0UhYZQ0LXXKmyP53LlSd73W3GGCfi9F5cbt3LXyXGFwki48KK9kqAPPwTrqlVK
m3XKVJ2ANw5qcdmrSNzZJW4MlotihWMZAfNKuusUT/oyj/kxRH7K68LlsAINO2Fk7XGEd12ctvXy
QkjheVdxOaxZhcsgV9pe566CUkOwNGk5BH63chfFSmDiQwwkW66cfNsTgHuLEp55WBfFasaln6JV
9ddmL5ApklHzPNmF3+n5a6LsJ7u+i2LNUUwnFQz6OoNUSV5YxKv6BABxhRVCzMt/NO/9tCyEi2aN
4MmWvTcaerLhYzwvH/rFzwcNte8/LuF1SqKGdqu5Nm3zBYmpP/oAUj1eS9hFs7oVrHHf4TyvZKWH
kxb1/rGZSlQa1hCY9AuMXVGt1uqmIAThzjatyynRB+ziinsKRjfWrMto4VBHRcke6SuhTJ6IsO2l
T0ZxZ3xu7D8upMVUwGU7Tzga5TBk61oYuNV2sIfCq3m9nEgU9497q8kdZOPGYekqbfGpC9djWAxe
JkkHc4I1As2GwkOi1T+//uC3hut1qXx3KWQlJxpVbjhtgiZNInhMRLz0020QLrvVTcUEE180vnaM
5S2xj4Oo7+m53Bqb17/ou56bdZLbHPZYBlBduchq+NqyWb00UaTvfOxbY+OcxK2MYSUzkfaqo/U0
FXAJYFv70W/cnUU8y3VXQTvp6yLKf6qg/zQFg19s4vJbU91P4wAZ1Otu9rdC/W86/IoGxL+kwndD
DqEiUZZb317Hg/8ug+49be6ZqtxYWC67ZeH/c5T72l4Hvs6/CSCcnweUlZZp0/Ax7dRg4Bua+HHK
wsW5lnYpRjxXYu5wRR7FNqizLFjlt7+5NNeSmEMg4Y79rZ7+UdH0RKAS7Re/uQzXIra6P/ZeI2Nd
mfNW0beimc3Fa1KS16X23ffdjEbVHHzjrjqOkrMUfXxpoEZx5/S9sZxcHMsquJ1E0uor3+o3FHeW
VI7zF7+eO0vVVoxUIGT0tdvEczeJKi1l6XkfcmksZY4w7oq+ua4sybZwfWln63fzd/kru9sa8RSp
r2aooJc2dFtKptnvJuHSV0EkmW3itb7CL6g9ASUKTiU5/K6gLleFdNw224Oo62iK3xvcEw8932n6
xl7gYlXBXKh+QnniFQblIbLRqi+eWT/OL2vYkXdlEBC4cevmT6+p42JWEgo1ptitunaJlU/wjSxP
yGcWd9brjVPKZaKqqdSCN4e62rno/lr3eXwoI7K/zPCd9NvvXTSKF/Veqm1WV6MKlOdM9XHSA2F+
h6ALR82FTqBsW6J1vj8v3VZdtkFMfhcsF5Dap3Xrp1aUqBdZ3vbcPhXT4eckJFw9KiK2uWCaltca
OOVJl4KmATyU/fb40LnrNqicNUu8l9dV2j+aChaicfXBb0I6eePYahtHwArBdvNPxTS+aan5w6dp
7nJRBSv7OVEaTa/Jk9Xd50gHf/s17YAVMJUulqkcyquyE/R52IF7p/CDovh/oCi6DX3RBUEe6+m8
ttPzQvrPfv12AuAoWEPk0NB0QaJP0SH6tA7gt+bXuHOgDjirF1Gr8hogZXfZQDtDckH5YUXclaLC
+7LtVCSDnIfmnWLbtbCJVyTAXR6qNKiIKLcoyBPVx2/nvYvflrbwOvS4i0NFdi3bua/Kq+3o8jap
2HoZZMK88q7c5aH2IF7J3vESPBR5rT5XEKENyZ044+dHE3dxqEph/bQUXVdWBVUqAza85dBxNpD7
j+ZHixftM5HBvev4z99luUtCgaZdEmLXIG+GQPHTFnTq3JVi/pboWTwg2WYe9n4ITgfjldeWDNXH
H2NAEsATT8UqyPfDdt+CJJjPuAUVXtWH3AWkyLaQcpss/iDSf5mq8l0M5TqvtebYDf5fVXS8hS4x
zhLxDfL63VlFPLpzCN76Ds46ZnRCKGKC8mrg1XRtRd8/HGRuXrTGa5Cm0qYtyvpf8Fbrl2AGfvjj
ZxCFlWaepyA3G2ZxUsMPtOn9inq5y01VTC6YvUgIkq2/QKLzXT+Wd2K3nwf53MWmCjnTGhyizO2y
f2rX+s1R715xDkpQfhySallVYFAPcWXFHqf9un+eC+45eZwzN1x3SMsZnLks3F9oLL61cvTDGbkL
SEXRNikBmavcmulZ70WbRoSEfieMi0hZBqFlXq5F3jTts57YnztqY70WlEtITVVM56WkQQ5m8ivp
1/4xIrOfUgh3ASlYD7bDeGwyn8P2W0WAgI9IAnoFZ9wFpJjG3I6KEUdAD1mGRC9/xaH1ewvm/+Gj
ZD+ocTUy3+v9TxjNvF/69Q+/Eac/znA2z6rYQl7k6oD260GXL/vIyztb779vsv/NfgPN/bF1PXAm
ShwkOcR2zHUn8fywzIl9U9Y2tC8Kl4jHASXzKdx7i8e45ME7bHHmeYfvJXzzRrv+QeRcvosITIxS
CBqx07zNMkn7pZm/MtTYfIw72vxdi4OVaVQ14r2tTVymphXI45SS2m8KfOAfNGRgm4Kh0SAd1+ii
y0Sf5iS0X6qkPx7wKoKC47Vt31YVCWy61fMK11cEwmkfyNmmFabMtRPsgGl2FJ1EmRjoKelwTVlV
4XF+HeMM4EX955YEFTRXk4U/ROvR5GUb6McAYqPPYl17dGmVftAcZAN/HNueVfCFoBR+082k0qOe
8JTv53rHXThs5xNKL0ZZ5BwmLt0qutRG2ER+PeV+/iTCXfKrj03V2NeO96in/zbisvcMz9N/VNyW
b8qom59+/TM3jgUX9pq2fuQDE0VOhvCxSPSHFSH9nT/hVtuvsdp3WSslNORvljHJixCPUYHeL5wN
fqYx3GW9dJuIA8hEkQtLc1XwTxBC9AtUXa/EYkF+RsspyTVJipQGHwJC7tX1/TztwF2nxKSLuxCL
R+ZFg/L6me7lYztZcjLT4eeezF3HRNEuk20HWKzPYjKpYPu1hrmu5zd19qr1AJzbBCLJkZR5JkdN
Tt1Car/jwRXYihZw0HFzJPnMl/38an11Gppu8Ls6uZaJZafmoIIYfD5MxVfVkb/hgvnbr1fRjduH
i33xY4ZAVTgXebWw9qzKaLnEFObddQLrHmmC4/mAMv+dH7uxrFwMTCMts0Etvci3vo6QhDPveBt7
pYK5y4GhuJyNlcKus89yOg1yu5Rr7IcMchcEWzibEsMndLwI9UMf9m/KqfBT2+OugyJKUyK4POPr
LiZhkDlI6gsXbXL+9Qe+Neav//7dVsbbTUA1AFHRNIniFJChTuUR9X6LygXBpj6G7WPMZc56vFXC
YGRJD1Z/8uu6s2LLmqhXb22ZC2Ph8RJ+Vazw2yi5c7jaahubvcWoQM34KRmeunjwu624GFhfwj0u
OIjMYfR0Rf0uxEL4+N5rQFz+Kw5GY9n62muB6u2waE5xEviVAHAXAEsacpihPmTewdSm6oMtZfA0
8JsnLv+FaVfSwjCZb518Y1o7nquwVn5T3OW/1E4naAqUcb4p82hqupzqpPJc+i75NSV1pRtVilxt
KqNt8ZxsnmG/S3xtlRKd4JXI6VqOqSHrYzTKv/ymihP396QiUH6vRd5Mv8/MvG26xW8TdxW2Wuho
h3GtRK4VVruMxHPIjBeeyV19rRY7E0n2HuaIc5AHy1+0OT74jYdzG98K0pqQvI51IMKcBHXwtI1I
t3m17lJduoV32bi3Ikcuj0N1YN1OTULuBLr/Plj/5Jblcl221Rv8O4C+QRUZy303NjxttSif4RGD
8J3LrzKIq3RPNp6FvBVfsJbbp33C3lMVA1Vp2YTrRdCZ45kxQHFBiQPt7dZHFcEbtS5Oez0Qv43V
xcSKaMJlKaIx5nSToW6RplEc+7nGcxcTW3sjeUV2kSN18LcI2z8tZrbfF3TScQa234JEkue7Cdez
Csf1gfLjXrLvxiHsUmJNVXcTKUueDwv7wJu+TkH9+OVUXCxskwTGNwBlctXKE2K1v+Xm5xnPXSws
sLCj5gHjucRFFJIuCzIfTeJ54LhgmJQlopwJ6hOQpvtnSaC9xqifby53ebBDNxAJX0D5KdYHEJ8Z
OtS93yUmbhRXcZcI0xEdO71gtrxSSOnyauoQC1gApQRnxcmUCX1XFtH4MSxgPnoqZjmqFAZU8tHs
83oi87D7TVsXHqNwDRCr1DzfSPp6hkxe7/zcpcREaTtea7QbCrFCNqgLU1PfyRrdWAz/0faahiUM
ZBG9utC9CY4+R2WVl0gDd+kwpZBeGHfL8qmiedt3OSlKz6adODpRuxWmT2geLgD0Ahg+07m+xwDe
GhLntMYgq9AaGuW9smcq9CM5Fr+baeQE0XPP+wlEZ5TjIfWieJVVG7/T9I2MwH+oMKbwoCAx0qLr
DWxS92904sP5aCLtd/F16bAhUkbPLIhyBNLPB5levHcIlw7r6rUOIZIV5XOLMRHh+15Lv6niomAE
gYDclp3kNClsGgcqI0fpl891QbCQq77vCdmxJQ/1WVY2TqEbYvxe6lwULKB9hHKkKsz7Lfq6jwPe
RdSdjt+YLC4IFtmY7bE9jlxVcs/69nWSz0udLpJ5RmEuDcb1dlS2j468E0ObyqL4s6/lvXv0jaym
q801jqNRZTIceD3rl4+GlfV7vQ7Vn3xT5RMb6tHzVuCiYQeSj0zyfcNjgPyA+koArrPfzuuiYUXU
godc+Zoni96fgrLrTrGN/epAYET2Y6YhlHjEIB1alzQ+z8k0PGgVMr+Z6bJhc7wfTblMGBXbrmkw
y7cD0nl3wvcbc9Olww5tm/HAJTJX2GxOLTH6aVJJ+bhUTXRnr7yxw7tIGGr3rUwMKp/LDiwLVMNO
Yxfdu13f6r8DnARhoKN+D9c83mO4bpO+zaGqot4uBev9AgKXCCuqZoAJx7TmtBqGpymAjHWNTPbZ
K/p2iTCIy3SQyMboUOAIqY6iP2ls/eJjFwgbdFfD6ktvqLSpIWog43SEbdOdmXPrszqnax3ZYYQ/
0JaHvFseKKx2HsMWdct+w+JkqdpQkqRvkiUXiTmPany7munOdnyr485iXQYqi761S26C/V2iq+QU
lXbymuzMZcKQrptm1odjrufgbM3f8IXxelRnrlBWxLhY9LFNOZMEbp+mu6xL4/eAzFwkbBnYvEV7
MOYs6MoTK5P3QV35+egyVyZriFmb1GE35ZX81IStxVWt8R3v133huxxvIJcQVRdo27LuT1VOv6G6
1WtlMhcI003fDLqqJ3AdgUoh5znQWXstHuYSYVVLkf7i5YRbMeiIKgpPgRgSrwODuUTYvpm2HJfX
jlfLceq74kXMNLr4LEzMtR8HfGs66ILA1SeHm9m1CeMvu6w/+DXtLMxjgFzqhhrBvIC8S1rT+Z2S
fuc/c9kvO1gco0k75rYN/ykW8THUqxfyzFzGC5njsVlnNF1M+k2xP4bz5HXFZS7fZXlR9RIe1HlF
bHnWvSIneDbce6z++T7IXMRLw7F56OGPm094BbtSQ8TDawrfbyN0RbCQpOs0L4M+3+X2MTLkWvXN
R6954tJcLISPs+7KPhe7OB50G34NjtivmIW5NNdx9ENTo3Qxn8vtfxHAFDvfDbZujbhzZMaFlObY
VZdv8XoVY3/a180r6c1cnKvmVQNN/83kFhaHmRRyeQ5J66fpyVyXwR68h2VglnKEtuqEkskz2+AI
6PU5XaKLaqVIhER9bqCMfOlZZy9xMpB3fq0nP+5XxaqhSr5FQ77v8pnznC7iTojy8/dj5hJdZmFR
jTcMk8uiCebLsHQge6bQdn/HcCt+T5YqeYpXffR+K8qFvOJGwtKTzBgnJsJLEVt5aqbxi98wOedo
xFuIBItY5/EY/D2YuE2ToWj9zgwX8ipQ7EqOQLZ5OXafCFynlSRewRxzTQVFGR6Dmrs2D2JLn+zE
z7o4pFfkz1zGi+9KRsU8t/nEwSTPASqbkxBZTr8hd05S7I9J39m6zXkb9uduGVEyCul/z9adw3TZ
+qqFYLfJjzL+0nZ7XlioBf665//K7v/3WYa5nBP4o0SictbkGB37JIq+Mulgxv1sWdu+gbKXeuAD
Od6Na2yvcz3tl5Z05JmboMbeF8/wA1O6Pb9uhjJdmS6mE6QYh6yo7UIufAT1FQ3tjtGG1PVJM4QD
XV0uVzjO+uH+ECX+cV8ILQybBoXVS/f468LI42B3r1wDc9WyqiiudwL3tnwairTr4eLJLfN7OmAu
QtWyYxtIjTySjgo4cA1vi8bTdJ65DJWiyUKxl+3Z0rVPGj6436q1q77+etLcOPxciEoezbpYUh9Z
oJav7STPayT9WAzm0lOWFQOy1M2RVSGF7BSZoGmF6iQ/y0nmymaF3QZIem+PDAr1w2lDZeTjFDM/
6TbmAlRiLYJEFvOexXaLsoK1dQrVDesFZeBkcOZ5OydJ33KebdYcz4TW6qTVsfud3S5DVcsCD8tl
E2cBXz7GSLyklSwCvy3MZaZimBP1FS8F5EgoT1dEe2ldcj9tOLgm/jgwc4uXzkHYPQPzPTysU9U8
rIWftyqu5j82PnIIoU0xodnK4z9Lox7Y1PsVLTMXmqpDi+2WNzTrIKW6y0+m6PzOO1c5C6n6RAiT
RBmVWJ9xNdITUr9+lxmXl1rohCAApn5ZUNussLD/DWNPcJ+5ylm1EYXBlTrKUN26nycZs3NN/dJo
zCWmkiSWXTVMUXYMZDxtHbIABYRr7xymN/ZFl5pKDGqtyVJsWccq/UcbJev0VB1hFfplA1xyalsi
eBrAeyprSKlS6De+6OQeQnmj7y44Va4wzzh0gF2rU3269tPTEC6fvM4Ll5uSy84oRIqjbKAVezAB
iPRF4gbs17qzQJOVNhBym7esnvfo1ETzcxFMfkgsc8Epow5x2DKOMnHSO+1TUY5+eDZzwanW0pgf
hYyycmNPEG+Cd2N77y3g1tekP25ach/ipBmEyLSVH9e5eEB92T0VsVttO1ffpe3jpjRrnJGKvkN5
6we+x34nnEtO9dTosTZyy8ag1OVprKNXvXm+Q5Lfb644R6ggOyFjzLCCoBGJV+XPtdWfvZp26alu
a5ItUYXIgDe+QYXGmtZd/btf206EG6BYE6o9mmZxhcLTRKVt2HhOQ5d1quIuwEX9wH4r+jElK2RK
X1Vu/TrurE24M2qxm37LwnXZ0q6a4vOI6NHva7qiWKE2pVAFDjmkY2AJMXcCbpZC+V11XdwJSpxA
1uA+l/EIl6ASz0bv1LbZJ7+RcVZo3UeUmg5RYheMUxr3yQPEmX/za9tZoaWGWnow2Siz25KReX3a
j8Pzgzo33eHgYpf7EmUQFN0eAmbxhJmsoWci0yWe5LwBgiUY834H4NEVtP6YxDTwG3MXeBoOCRFv
YbZMzzF9SBBOX5p2036bl0sxkUm10EQa9myuCEvxzr6mJkQtl9c3dVkmSCrWMINVW9aKtQbqEY1P
Bo8Dfjkjl2aaWTzrtepoFobVG7suL/sS+/bcyUfJMeyiXQRrxpdQvshqX54E2Zhfyj56PaW+ezVq
F/jCwG9uzeoDFmBzU+lPMRv52W/UnVVKJOvxCFZTnNHJWRThBZZjXqUezEWapjVWTE3tntW9GNIA
eZ0TLGf8bNWZSzXhRiSGaUfH5ThEzzLZ20sBpQjPheQco3Tgsi4ZBj3kjXomyo5Z0R73dBRfJ8ZP
UlIu1BQva0U1bofYBMr5gYQx/aqlaD/Q3Y53/oDX8+dnP5H8OGvCedQBJMVJNsYmeVsmajxrMYrL
1iYBzhDqB+QyF3SSA8zKhzUmWdxVf7J4eFcU1C+odiknHSzBNBhGgMI14VuaUJOWsxB+iS8XdFoi
hiujem19jd+HMmhTO4b/81pULuE0Kt5D4GrdMjiiNp9aXa1v15hCZ/zXzb9+w599W2fNxrsNY/Db
a9YG/f6hJzC1SWFm2l90EwXng7bjOzWWqH9oq6r1C9Bc3Gmfabc3I8Mex5ffgOV/iaXyO1Zc3GkQ
1cp7g43frMnJdtP/yv7w3Jpd2KmGUfcAI6MFWQJdnZZ+QTo/8bP6YC7sxGMdQll/WLKoEfYZHljL
BRHm4Bf7ubQTYay3kHVZsnmEDsTr2xCM7zzXlss5UR0jKwAEJtO8o2lC8J9y85sqrvAVj4p+CwaC
jpM1OG+vcMkYt37yS8wlnOowBqAVljZrS0jTrMGS2nDd3v96Zd24+bmA07jBCUPDLTnDNb5+UnFQ
pHYfkjuPcDf2ZBdx2iaNupNer9kCmbOPcwQBuFTXeFolcwV5ubn2VB9irgJWMAd7geLENVNH9OfM
57RYkGr2GyMnQJ4AsDXGiCVb1MRTCJU0QFuHP/wad87dvuMaIO66YFcuDTxp5XWzm1dSj7q404K1
1DbrYDMZb/oCw5EOGcn4q0/HqUs8tbbD2/5i12ws2fQ49VsCWQu4t/i1Hv94msMjYBUxHdZsKEtx
Co+lTcOEj56tv87X7yLMroBPOt7GluxQg02bCXLsrezuqZr/PNihrjegnazsNETrM+Rr2UOIHTkv
WZc87aJovE4Q6tJPwJWrdSnLKVsD+gZ8/reVCD9rQ+rST4aUtRgaTPeor+cLt+GeovDY7+UTTgY/
Dv3cyrmYi2LOArZ3b6LeLE/NzOM7QeDPtzPq8k9SViEOqWPN9rHv0i2SH2rFP/x6Sr5Ovf8GIfQ/
elgb7q5Q8rRZpwl/3APkyVUQPISg3j8P1bi/m8mAp9Ff/9iNP8Qlol6jA1HM9ZKtLHyu27+W0q8y
h7pAVMKaSPAwWrNu3bvTPh9RelDbefbbWbcQraQtWfEBaKiXS7jP6sxQL+eVqqAuFEWaJQoGiV0+
jPY6M7aCGD6Mgzz7/rqev9sVVktJPC0NWodk+oM6pvE0JJPXdZy6WJRsZLMFoVqyISGfIDL5Jj5C
v0nvQlFYT9Y0Nca8i1pzqU3xzoTB/uA3EZ31yoyCslVI50yhiP5UhqM5DeZO2zc2SheLarltQG1I
m8HacDu1/agft3lqzmqt/XJy1GWjOGOVKmc1ZzX+38OERPej0txzlbpwlClNuA1HMmcJuJY8CI7P
ZDHdHaT4xui4clfHQnGljcMtQ0a0aZ4g86ffN+FQP09lJO79yI19xsWkYtsZmPCSOYvq+ckQ9nmP
K6/QEkJiPy4nu7dMvxp8ZB0ZaTqPwZg24X6n8Z/fCPGs8mPjCuLNIeygsT8qjvr6cZGXdbNwbQXN
/IHMkTlFfRmehgL1h14LwcWkUJEVQY16WbKxH6OTFaG+hOXhJxVAXVIqWvlOIBUyZrWa8o0n72ht
7qTTbs0jZwUrpvsonJE2FiZiz8E6AH23UX8eICR0Jxy59RNOhBwmqFjTMd4Ekira/ulCWV9Wi1WX
jkbei9luHL+uNFQCOawumnFplkNt/7Z1FV7sRLtzrXbyXIqJPvE91F5ROXURKhlCJjUZ+yVrafK5
7FeVjiVKZb1mkgs3VQBNg3DjE95O+T8oR39BXc83v6ad47erGTJt8+spA+SmS6lZ9P+GqSd+ZivU
5ZsaoSrSy3jNIh3pt2VRwZhz6bwKYqgLOJm6V9wW05QlW7oeRn0ddRH+7Tcwr/vfd2d7DI+PpbVy
RAap+9xG6v3YJYfn93SyUxRq/gAD9i6zap/SqeTPQxPdSdrd2OdcuKmaX+tBB95lZUHmE62yKDQq
XfqGpA1f36q4OB649nsHpi7sVBiB7C/03TKAbOpEScVTkWjlF6e4sJMMZQuZ591mlpbdX0iQhE8L
gWi11xd2YSe6y6UjBl9hglH322JvikeybNX5162/Hlo/Cf5d2mkLmV0CSWw2s512abcm9BTDmabE
8yoOmzaOAr/Z5JJPjE8JBAHDKVtetQA7mD+lUbGbOzm2Gzu1iz4J0QZL0x1jFoq9+KAMVP51b8jD
nECl485vyBtj5ZzNQRcYeyTlmslNk9Meo2Zpj0xwXSNbnxtZlQ8dksNpspIICoy4xXqOnLPG4c0e
zo2YyAvfiv5ywNb6Emx+1Ah1AalxWaJhOxbyEpQVTYuDAzn2LPagLiC1aobXP47GdaVNCgW+jid+
J4KLR4mRip4SNC0FtBKS2bTpDLrr16viRvTo0lFmP5ali6Mlk8eK055CSzkbmni78552Y7K6cNSu
lChjBvJYL5Ut0mHqqrw0Mc3aLaF3Askbf4ILSTVB1Idbi3z5JtQ3POec1AzRjF8Pz78J/Z/sGi4l
VbUjbLfLaczAjlQSAw/QeH99S6hgCHpBIV//VJTN+LzudXuay759CJe2uNCubf/5dRdu/XlOEB43
urUrvlLGWwiZJskXUQxf/Jp2lnkTbdts9mnJArLBI+q3OvYTVqYuRlUPB3wN2Ywopm3eQYuDLn6w
IGXOUb1yEJNG4gGD8+A9cqFfWOlnckf/Iz9lqgJlTyPWQqi+iRjlwlPS/M9vqJ342iwFbJf3Y3g1
QP8ybe+jYPZcwq7LoNarsXNSkZdWtgjotgtt5Z0L7I255+JTBaGbNnuJracFeRD364mt5rPXiLjS
U42cjooVaLu0ChTSZFCjIPywD+ryU4HFDU8fZZPtR/fV1EN9ESHedPx67qxIFHzUlHSqyawxf9KW
Z4qGfowgdekpasOgL2IZvlR2/yBZ8Cm2zZ1A9EYA5KJTqhOrMXMQvpR0sE/BgbCE9X3yprUhP0OF
6fjoNzzOCsUbnemOuAhfoJqZFk3xBurWn/yajn68A0zI89fw9SIvhTT/1JM6W1jL3tnqb811Z4XW
wbZzsSbhC2pg/gnj+I99LO6pKNxq23kiCopelKbEkJSmfzO0ET/DE1dcvAbFBaiw9jEPI3R8aPt3
Khng/SknP/kg6vJTIzyB66Hg4Ytcx7cltU9291Ohpi48BXk42SYNmk42dUoo/1KK8F4F1Y0Bd9Gp
bmRLzyaGblO8Q8vu7wB3ML+J4ipBNbRPSpXQ8EUkzUej+9+TztwJl251+/Xfv7vjqjWCAtSIbtOD
PC9KPo4T97tc/Vtq9l3TI/y0YjW8jkj1pRv3l8SIO6mjW512FmXYmmjRBOMRdc0lmU9bqx78Zraz
JGlRBwPC6tedpPk9bI507/1qyKgr/xTtUAwdFYZjrMu3RjepotrvkuySUuVuKw4DsDabwqVPk3b7
f87ObElOnNvCT0SEkEASt0DONbo8lW+Iag8gCSHEDE9/VvXV6fzb7Yi8bLcrXYmEtIe1v7XlW9X/
yWTlN0/7mgC1RYLPo9EU1pHlxypYwXzb1hsz12tlVFXRmZFO0XMyFq96Sl6lWW677q+VUaP088Km
97fGFw/NrDLekNu29rUsyroq6acZ26QYkSwOpQIxrBD5TXvwWhdVJ6VZSwwdXzrVqiPo/SwfNftT
ov271by6K2tMGZDAhnjhk/F1qrvd0o63QZPYtfxJyk1pZzYDtSGTKbPRX+283BYYXuuftKK8CEob
QpIapMM0HrbZ3vjRV3dlo5dCySnQFwo/pEinS/9600peS58EdTYpFnww5mhwwLrMjvK2uORa9xSD
jQlX+HE7T/HEUs27BZOSoI/c9otflYSXgJoiDhN9mUZ9H+r6u+f+NsUWuxY+DdFmhCp0c8ELBLUW
gZSWpcCDDbet5rX0CT4X02xIX18mU21HXjKb8+nWetG19mkpTZ/EvXEXrdtvHWu/d2K+DerPrpVP
dVDY2i7NdoYVCU9XOpGUqui2mO1a7LR5N1Et7Ha2rM0jW3xirPpTzeI3Z8q12Z+XlnSQdjeXgJnX
YsPYe2/jG3NkcvV2kl5K59xIz+OwLHUWd1oAt6+n2wyx6bXgqZgUDquwqy9FEH8LwNvQRN8W4dNr
vdNSB6QLS9Ggk1yA+dj2y56p5E+juvG/1kzpNeJp7kkPkFniLmvburfZRORD50b1Uk4JO9xyENBr
0JMEIzSSG2su27x+q7W9p4rcJDQDjfifkWdHPSlCjDBfEmfVfdQKcjKxH/+w3f/Wz/9vGQ1WIf/8
eDHEelnmurmA7G1zsVi/Zy5a92W9hhmNoykrvSNFGqph+LRxuR1m7OG3OZiHr+g5lF8p7vcihxl7
cTBTxd+WDvUTHnZVcwCjcsjgoBMWO0riLi9Vz/dbHzc3RQD0Wk3FqhFMQDz3MzpbOQz7TNotht6U
TNBrMdXK1BpHM9ipctxSbduDGf40gvk3S/nfHvpV+Ky3CIYVoXMXFeAIzhTETznIjKM4ashk2myA
O0ycEe1Bf4Pr1xH62qDNgqBYsikpo11vIpQc40EHOa1lqFOMdPQfWR2SS1FO6lCVE8kNsCYHgSn1
r6OX4gED8BhSV0nS5UW4YmHC96imYVH4eR6Lag+wbnffUbSXreqXE2iF7lJ4/6fmyL+fffRa4SXg
ZDI2be8QPETk2U/DktIhETe1N+m1pKvoldG+x2Jx+6ObkwsZb7OnodeSLjVM05CU+GSYxzzw+au5
UTVNrxlXCXxLkB9gOqngZY5501cZxLcp1em1mMsZmEkWcWAufulekqqAr1bxhxPjNwt5jbcyIqA1
hgirS6tnkw6y0we499w2iE+vpVyWLqJp67a+bIFn94twCwAqN7qu0Gs1F2RKcVJUibpwLR44IZCa
1DfFsPR/DAvJwmwNGNcFIsy/iqD7tIXRjZv76rRoJ9i/BkqpCx79kwhQ0RR2uc0SF8Wof57/VisX
wcdIXUrkJOlq0XtrS31TAYJea7ggew9FYOfgHOngmxlQ8cGczI0H9LWGqxxssJbbEJzZqr7Q0l2i
+jZlG8wK/vlQVF1FpnRI5Yeu1/dLo07eMv50U6xwrd3qg7XmlZwq6Iv7B9LYKdV9e1ufll5rt8Zi
iSMRteWlodWSj20Dhnu53ZTu0GuZFmvKqIR/GVqpoSp2mIFcM2ubm2oF9Fql1TA40gWoxl5sHSw7
RwuZYhrs5bZnflUJ24ZWbgveojOqVsMpltuW247e1r+m1659q5NzPVahPA9b5O8tuj5HYpPb5Gv0
WpxlqxWkadiMnbtomTKnY5aO1RTcVMmj12qsxnWhmQGIPPdhYrI+3PLFV7fp+ui1GmstRR8Kvspz
4JxMdSS+xe0wZDet6TVsqu/ACoILsDyrgFUPRcC+BXzwt+3GazGWHMLaSwJSA6/0S+HYvKvj7U+j
Xr9JSK7FWLKqO6CnC37GUGW0FxGrzpBn+dy1bLpxWa/Cet+GgVkqws/DMoZ56On6MVm65PN/P/q/
x4X/JYC9xk6xbfOMVLU4d6Kn4hsmOcXLXCckrTYVngdYn2ScARo3+cI8RU0He6Y+XF/WKpqeBxjN
/hhgCFHvoxh0z6Ku2T7W/fxB0II8RghW9zD9Ip9Cm5jDxLckG0GIPmH+APbYG7xp//tL/CaQuZZ/
AaAN4UzB43M0F1994F5CRKe3ffTVjR0GWNP3YOMc1OF63qRfspInfwqlf7d9rq7sRiYgyfklPoNY
YjGX6fmWUd6FH0I1Nbfd3NeKr4HGsL5axhjVhHJ9laNcd6Ku/lQ3e79H/2X7XCu+HIH5YAPjp7NC
R/yD8eVy0jjdysyPSc8y0nYgDfGI3gaQpNe6r7iawmjyJj7HzLYP4NKx+95xgEH+e7n5b77O+5//
vw4Omp/j5DYfn+dEJjlGWNZDxQKTgyKj9g3ClO///e/8LRz4t+f2viP+3z9Ews0MekZ/iNZjOL24
SOoua7smzGXd2cyBQp6uLHYvpY1JlMMxkmKeLnQjNkjfwa0gee+80y6OTtzo6IuKl/KjMWvyDF1Z
79LITwzvoyWQhWwz2n9woH8Pap8lqatHPQTlAXSv+WMNhs1pbLqqT0nZ8AvKBp82HZU7VzlzsBio
6epUsik8JGuzHjwLmk81c8Gdq/kwp7FgOnW16r+UFJacf3g4v1mEqxOvgcdwrXyxnZuxAUkxbJad
UOwPxdLfrTD754Nn3dShdmH4WePQOABEoPexjdzOmq790KtV/6FD9bezxL+t8FWgUq299k3S4moA
n5icWjt7GH5AjJHOsE3aQUDVfAGqwH/HcES8M7T6GVITpaFd61ShEXLoq1X+QZbwmwPyf+RtfemB
vxXhGespfrVCFvsOxOS//nu9/l19S6/1beO4gso1htE5rpPksyDDcmaa27tIC7fry9Lt51auZxHJ
+bYi3bXkrSPTyifjo7NGCfAc4XHl8PUrbgvrr8VuYeXXahtsdPZJ1J1V04Rpp8Lk5b+f1m/W4lrt
tjrOyBozdm62pWnSzuFWLGdJP/33xzP5u0LgtaEiiq5trVC2PDvCqzLKKg1GaZc5woKIpglgG+TD
Nk+8/6FQS02aVG96wWg91XMAoI2SNC66dDM4k9oUlnCN5k8lGlxTnXV9OE4VvLm5ROtoc/0amiwQ
rI4+Dw54ySgdFrTyfpWjT8olRSl73B40N3H5HdP7BuWRpYR5QZi2m9XNA1VzvevWhB5KkLyDXU8c
DqxlGtXRYrJV7ioML34dCt8d0Eq+o2bVsMNrYCo8tU1MsshWcQ48IXhwYYU7JhkwhnX0gYzvarDz
nkNFiignm6rmdCxMtQe091epgu1H8Y55qcdBp54kw5dCLMWDK2v+apNlfPRVQ/aVAJl73gqrf639
2rm0XnhdPHZAOHy1UpLgUGEsuX4UY4/tkfa4liw2udJBaljoHxNlury3RKcghGCNVzPJvBtji3yL
+TsVqgpuwL5NDa9fWrNFdwm+A6DF1bBkdR8WOQ+Mzowe7bPoFlgE0s6LfYvlfCLAnEwPSV0sLivi
Jn4Ep7x4DAqhjvVowyAdwaPOzAYq7XEzC21foDeGT3hlk6+BBslNipLTnFn6KSoV+V5E9BdfjTu3
WnWf40SWLsVIDFEZNEwmh0Q5zm3b93kXDeNey7KHDEEFBQqaAtysburbz21fU/hQ1BWcNrsqoeNx
rjZKHpNggcq8mmY/H3VXLOyTd60Xu8A1+PlxjZf3WmjUmGwS3B694uEJC+DwWzYa6vFTO5eAk7Qz
KhBDqmBppz8XpZxBv+pNsla7sPBOD1nQ1LK5CyV+NGXKTdnWleRJ2ZJEWY2pnn1ROgs/13GOxiAf
+tmVp8HUqnpslrHbK+z3u3qFc+DI2h7WcKIVedMrlsYIjJu8qW3XPgsja7KPey/Ivkko43sdL0lX
5K3dkJemKOS69rERwSjvY1/46nPjPSePTobbwNMCwRHJmqox3uA38XVwQAGLbk2mGrQzzjxqxnpP
137u9hjiLNnbNExqewqKBt4kCrr09iudVjPDncoxOvuUomo+paadpuaOUlKzuwXNEfVdbWWo7kLV
469aPJP4GU4qJEhXLEa8r1Tc8D3ru0Qe56boZNaQAiKntCVwcsmmfk3kfdGIpHwVEH92e0i5wYaR
Dj+Qb9YFmMKfl2gonuFDAKQU1Mx83le+jdRPgKZ69JOQIEzlY8uwEQ9ynCZ+dq7VcBprrULO25Yj
Oq0DTE6nJyPHcqe7oEBj0Zd+EmmfzDP/UjPG2le/wnLxWUY2xq1JJF7PaAxbdtyaSCy/NK2CCRN/
s/KAii9BeWIW7IE8rLSuTgOv2uEnSzrN7iXRZng1XbLII0SBKvhU2qhFEON6sUioAjSLMinmtviM
n2rGp9bHGxHpzALZPChB+vEA0iIfd5HtSfOxFtEy3osQ+xrYWxuInad8bb+A8TTGyHbqCvsYVg3J
oTVj4u83Vg7VMdHa+q9kk9Ter1Hbl2E2dZ6MZQqjKMZPAjP3zY+u0O8DEw5jEwcdAsZxrBe7lpcW
sr/wyKsE0SOEyku9nZbETnOZmTh2Kh/IEr2frmMYTF+ajbth346+ZXcUp9Ea75xyhT4bhZmhL1PE
OSg0vEk4TZtmLqIyhaAT0pEaZ4U9LfhO+rnDcI3bFUnRxycMzcb1a1OsvThXsGfcq66K60M94+8D
hL25YgfonfTPBYVNUp3q0FB3FOG0zjaPm4nURwy9qaXZb4kE1nutsTAPAY/QkYLL6Wj5ARcRhPFh
otRwmt04Nz8F3DH5kTqM56UKpIYy7TvedXnbmzr8sXVTMB5sCICaTrtOTGvKqzjIyz5Ugc2IdX58
c1Qs5KmpG9PAPhvDuiVYRyHxJUolHKWMvk402dItdLigktiq4i9Mk87BB+HDcDw3QNEsh8jWQt6F
Jpzkd+1oGH4agNVp9pqzofjKwm6m91ZEfvgQaWzSXxMNJnGq0EL0JG0DGkZ/AcgxdEe2RQG59M20
NGkMSbv/KaZpWquUTTCm/CKo6sO9A/dwuTcD4cvd7BkC9LSeSmnexmEskgcZ1n31uuBFmKo0EnNf
fJKrKoK9LmbK91SsS3mnoJAPMs/WMK5ySyMG/FswBwfTjT6+zOikqjfUL2jtMZ4zhbrPC0UT5PoE
lwn5Djc2onL8Q9aY/P3l6NesAFl2nVPa0I6IHeVhbO4UhfW0yjYgKKYfm/W9edNNrIe3YVOBQIqw
6vWTdNJUH5mDUuHnWCu2uryTAR/jPVcMNY3dMLShvAPFzHbPVAekr44WTDY5Z5hnHPxxrPzCymOb
FGr9aaHHxvWgYhYVO8iPE6tSWfM2XlK+WRVzgH8x+YpohLbBdEelV0XaJEUkcNsWRQ/eI++GLg53
6E1z2ecVa2IXHcQ4DeNrr0COiQ8zqPygcK4R1Frf9Bj7Yc34OKFha9cCk06pXJty4ilvwkBOmHNR
y6GopevNocBMYBnmiicyaM4oEY/smU4A2M0ZWxLu37RtxrZNmQkrdXbVO0Upi1RY2y2t5SwMhnOm
duO5nIZGVFmCjhs56CaAnw+IaUzHJ4AOV3MUQRNOv2LScnGYqQraQ4WcWObxxrs564XVCJgW1Vex
2odOFGWNxsDEmx3X07Yeaj4b+hoUVdPvllFGv/QmmvCnsBMzx3aBachAI5rVg2qeaLDEJOUm1NEB
1qKlvCQlJQvMxGK5rMd4C9lZguq84r6erdkXXTCRTw0z5bbjSVDE+lDSxQR3ax9M4XdpKTlGURjp
g4S/q96BMN3HU5ZMcIq7VxUJ6b1bVsBxMlSKKBQtfi6eSls2mFy20+Sh8GfrKRi7ZlfOIyi17QjK
3oQ59kOCMKr7hiYlxFP4yqyXp84ks0/SqlkSsZNMQn2TbkDzN6cZkSVODaXVmCagMD5L6IAanyKq
mqPmsJqB0g/hxpcy2DNB/HK23Cn9HIQ9MGrAOFOEa3h1Q3AiBGuS6q8yYL47SiXOoYzcqaIgKuGE
Tdzr3CYAYvh+MyrXYqXyFId9J/H/+ibo0wCFJvWXWQsMGGxTFVRnRNacfR063FyPEJpZ+qFoN2JO
0yCxATl65CiuDzoe7AF+2B6/iTTRNh6xfot53ngMz83eqh9ofOAy1MV2LGHx90uIvhr7dJ6aqX1i
4E6Pd6KtVv3IMHcTP64LCowvK4MU9AitnFVVOtVVDAprzdZ1D1uA3v1MwjCI93U5EPkajWKcX+IR
YuOXorRd8V3jd0W8Y4TYqm/FIGDbDdHqVvHHzSbaYTawrgeCb0Z4k1akVhD499GK97frpyXMUDVU
a+pIJMqTRI11rxcH1Q2ARa06UDOJHmfFYvRjwccyQERZEzgtorWuEgvZwm6SEga+MSfwGcyIsl3w
Mjqv2nmH4ngRt8e61vUhERJX9SAKmVRZlzQBQ3C2xeJHAeYY8xmf2pk88GmO1YkuW+xSCpzrYbOR
fhHaljAnNgJ53N5pFymZzmQk9j6SXdNWqdHS+gdamNqF6chhQIv7Oehoj4ULSr3dg5pZjS7T7bqm
+PMAAp86rsbnHhcEjj+IOYtuScteNTlbu6X9ERdr8My3CNm7Bert0iBMHzacaLTbUDOKgvIjdi0Y
nAJoxfnUSwTRKWalVvIQDl6iIVgkcVLecRjSRQgZJifHHT64PhoM0y8fK9Em83Lvk7D1T7MrVpHX
Y12TZwQKimBW0KxDuQ8s4eLDmCBa2TcdH+Vzl7TVfOhHUdxFcsBcbBKXB4RcpcH4AzGJPUAGzMLH
DWGg3bUU+8rtOgzR9v40xS5uPSLq9xpTFU7BvRq1n371sx7EXzPG/T/PnMqfSE5xmO2T1QJ2O9Fi
GfMWuMsfK2yCMoV21n7owTspsk4WZdRkOHzYtO70jCESf4hGVDP9qYSpsN8hwU+MzKOR2flj1Vbl
POToCg6+zINokwyk+7Gj41Oc9DN9gqFq8Kr8LCHZKJEZyIytjTLyMzJjMC1G08LHDi5I8EcVmQ46
HgCThPJeFOdV1AygVQ3JcF8tjLz1jPuqhfl7oGmR06kNQpFaDTX6Vx9GwZwHbGlGA6vuuZju/TJr
mIYMBSLZES0XUtNdv5RF+02qVs47gzci/iDxJcZz4sUc1xnaDkOufbuOadRLV6c24O/2aQ3IrBTp
bltPb47FYXhY5bsrTCaWoAs+45C1vEPuGph1t1Ww5pjTpKNLFKe+BcvnwE0VV/fr0jF2nOGEOcLw
G1iPKh1Ki5J/v6H4Hr/AYcZ0dxZoRpoAezfiJi0IS0VnHK5H1AjOvH53zowAA9rJeYzzhpWM5p0h
y6uaZXAQlEaPzbgGQR4s+G+Ul9lPj7Hhdj9or++xV/glkiZBI2RYg2yYWnaybJ0+6oW7l1HEZkkB
8EqQrqGYNqQhOhZrSoCscclHHkULKu1N+5Ppns0o70L24LtlS5cy4c9yQoqFkATctRBp4UHhpIUc
aoswozabp551OOGXYmNn5Wx3wdvVh5mDnQuKrcl2MsA7ZHzYBkTf83SMyYAAZelgNr1Km0HJ2x10
O5V5GG/9sWdxcRBlMZ+1wgElw8llrXXxfRiiYBNWrUbABnGWjIoO0PuN7ETfhSkgdCaTlM0ZfPfc
YZqi9rWfehxaQGnluhDhDjwkjhChESmT85duSAzSsgiB04CUe6t7sqs0zoyRii0zA9zBpYOd5spQ
8IAh9mdWTQO2HMTXOCiKXYD6CcUzCIr9YEiHjMkNpzVYvsMgkiNqLJGwWYHfRzmzZOHSF3j+JQ37
zJrBX+AKT5EFROMv73n4qa1xfEQqmF5r18+Zjzr+BAsx/UkzXZxg+FectfQNzhPfpyzwPLM6LHer
YiCIhNyWOyiXETZViQ+OGKUd89VrhHQwfBi+jauWaVtAwquhVfiIySU0VDgr9xLGuUfTIgiE+GvZ
oiwObAFKHdLmFfqXAxRM/ALFg2vTGEfDoXQTh8crY0O1W4pIWiCU4uWvyHcIgJHcRk/eOIX0Xyzt
Twj4yLGPgvVDhMnGgyvFZCC73/DQShXnpfZkVzPffm+mWV5GzvuXcmkpdj5VKOjzOU4rbIa9j0uw
n3UbHWNd2h2AzdjonW2OterWLVuTYd7bwJsqJb6ofpa1VY86YeVXNxue0imwdseq0H2um2JZ98bq
np8VcWav7MDHPIzq5iUuy/a5jer4rQhb9QueYgHsjTgCs0TKT5sLAnYPv4Lqceqa4jTTKgnSBWiF
HJPXiAFWM7qDQiPibcA56I98Q5kr11VZHHRcwHUvamtSZZsq1mORhGW1cyQI5lQQo8O8dS5Gcauf
1g6lIz02ucH1tSu2Yg1fe7vgXk5VvZJLGIlt+EzjAaT9JJ4CtauRx/Q7ZOtRlPZbUj2wTZT3LORm
hIGoqFFEsut3Qlb7ytHzvucB6GZYO6SISCsn1BNwTwa7QcjuBSQvQC27EVYevwqlTZsRxFAPpaYL
h6xxgJ21MFv/VIYIMYdNj+d1pHCdakLpywd0ZFrzsCH8LXdmiMrHiCZNkm8lfGTx2yO+yCSu+jfO
F3GC1sztKQ+6X8VAug01z7k4Q19aibRBrBpn2B26zGoCB62MQvj8yMSM12ie3s20RBhjyr3ugjne
0yUWXdqJJAEJtRetxSyhZv5UC9x+O2uZfwdjtwoRpI2fK+p7fh90g/xBhGqqjMNeCTkejHRfSRsJ
7GJ0AMgOogyEKQKr6na1XIdviPH6L7AeK34638GuJpRBSTM+RwiNq7GZoEhekGVm65RMI16WnnxV
bh4fcCiEb52v5p8dWkNPs8QAW0qIwZ4M5m24n+eEn+eqrL7zeoj/QsgmvjTECuRkZTMFlxUE7l9V
gfgtpW206rxEnPQwbX21ZdHCkktY9hSH+dDTD2ZA9JYS7P8q3aa6vFBEIFXmdUP7fbH0W7Mv+2hy
Jx46e/bhewlE4B9LUnxEMyDutChq1L6qMwY1vvgCp+iozst4hNiVQugeZ+MMH7yHISYGcEzRYijq
qV8ETjYZ4fx72raxCL4uiOrOcbcMOwPAGs83sqDiCv6OSXYQGQwv4AKC5E6iRcawWinK5HlDv++I
igdyMxyKpEBhSNbuzg+E+Ew0awB1qMd5UTnP6ZeqbJPHjS7uowtBtso3MRRdFsHRpssHX/TbiOtg
6f1LzaPt+zAABrYQ2Ue7YLXNBwYr7G+Bs+LgOjmoy+gZwr/YR6Y/rrNSn/mm2JQT5LPPM+iRP/Vm
anOEzGsbs25BaW/PLUYHIcqv7WsNSe4jBoCah1ZgcmRXxK7qdqhZ8ClrkIOU5xJV+fGIn0jOFDKX
5sBEyHUe8c5hnYjyZbZI0rU7zqFzzSoiKuQc0B0M+dBF7DmZVywoPrvyqaia7ZFY6GdTh8sCHh5s
wZXlQIdsLnOp5zcV932X+rVGP4P7SB5I1A0ooKwrgvCon6GEnZSZBYqzZZVXcAXedootpTurrcab
atBDpic8t5LvYjbok0ogEZubISQnikf3FowzSu81ApP7hEEdvy9I268nYYyLTk0Sia/d6CbzJLiC
DfhotgYvBG427k8oHlRm1wkUyI5bsEw8i0YrL0W1rJhugD0Jytp8msJHxF7rgCxhGqpMTgtRSOH0
NOeFZ+/3Ly1ckhzLoTRfIkWq9jkZwip4FmtI1wwBulsOQd+CE25WET6NU6PfzLAhkY7VinImmCUG
vZUwCr/XlUAEwmTcl7twaCEEJl3HxvuIRPGAnHYiS668Eo+tDqa/umFUoEQZl+yQ4aGwgvGStobR
UVW/xZNmudhGTbHV16nKG47IoENi5vYymatDh5E/kRoVB9+3SYh7VCQkP6zMr6d380T9nbUd+TB1
pUUu1BX2riWj9U+iYuSEEuRTVc/sMYQh4hl0MjxZtzrM93W0ECg2NrZih6ZfIJts1Fi+tkm96pSE
bDpZPugoo2opDxsFRf3rACj+jvi+Q4Dv5rs20hGy9HlpfB4vcUkOgQjbL77taZIj6u0c9NNubA9+
nQyu5BGJWdoaKncOhcoktS6EScUUVe09DaUe0h6RpU0jZocPVQOiAU6X2R5cWG8/KjYmW1ZXIJo+
tHTqhl2SYOT0HHsc/ajySkQXsWr6dyhOgGCNUA+iRjrEKqryhW9u2sHhPNFHw4nkGaqjzO7BG7Jz
3hCukmwuMUzO+5mj57Hy1aVcoWKThmTGicqiJnmIZbBkQSTV94UZMyHHUGTaa9I5AWfCBTEPWcs9
p02i0yCBHwcyB4Dg0rJydjhtTbv6vHFrJdO6ho9ebj1kVMCIt+YkRsYfUbeOc12z8kEWEfYJVeIz
HyjqVRJpbgq2Q2E/l8EAELBZkhqhnk7+tp2KtMljtBvfvwqECOmcjKVP55ANB9Y0G0ltz+rdEsf2
tRirYU/nEUl/1Vv0Waak+zB2bv0WkzHGdLdFAyGbO4Tcu1EpnARUwuP+qQLh/GO9bQaQqaI1HwID
F6YHL2FpgmR9BsnCoTWx7uIiWFAdhUy2PThY/bIML55o0r4FsDRFK2394Eq/jjlq+rgH6Ij6Xzq0
pB1OpKzFW5lUpvm1sXbWKdJLVAtI6/CQGni1XoqOaZo1TdRAE1pUwfbkeVmYQ+eCySNCHpI76MWH
p2IEHWzHGyVlriCcGvJFJGbLusKXHxZMF0zZijn/j+isdT/bUKww7tChPsZ1qA+45/+Po/NajlTX
wvATUUUS4RY62m7n7Qk3lCchohBR4unP53O3q2ZPcDdIa/2Rm6nU3V0HLobRhq3xi1lY5VO18UyR
xmZbcS/1Jqc7W8XRAKEGznBZyrQzx7a27acG7D6Wqqi+b2G0/iCW1P6xLDZ3APA8dYE178QT4Vdr
MYwkp6bQ4dPCanPl1aq2gw1C3eb9iGmG7aaNA7J5Amd691Q4R+eoU+1w/ZJp2xxyYHvsQ3QB9xBY
ffrTmt2DjRuZvjkwxu7vMIz297hLvzxt7uq91yXsWFlp74pyIbpfNq+g5HIQ09nsRcWEDhnzd45G
noIyMR4SjmCIIYYjzd5b0BYqIoC/FUfBe7JtT34hwkMnwma9MCCorPatZKbQ859UmWm90fjZ+8c+
Kvf7hvrEa6KD8WHeOnGWbkIBLrCcFGC+lCgdqJU1V8UXDUBKluu1iycuOKa5aso6E47ADsCllBQi
1j8j8fb/SA2pkq0O5Mxc1eu/FQ9KxVG/Npkqq+LDttrEPF5TrA6lM64cPJueb8Ix1b8uTBmCBRHn
gjz/EJYlLqvtNsy9Vhc1J82bcSQkJ8al/wxXG5fxtFcAmCaECNZJf1d0qfdqnYCcDum4x3Xw1dFz
4cpqzhgOuoDJMEhkfMTEXd7tw9KftoC/3nNneZoqBeaXNlwyHSRP1seJPAELD2W2xWulDwvI2mvT
pGxiRD1CvY9ucRsqxci7Nmb+XOtGH4pRCG4Vp+2yIfH3U1ERYQdnVRa5WlP/ssX9+hGbZWnzmXb2
DNdDfNu6eLgEtuhDuJ0qemIDg++GNMv7VoyAAEUZ/Jjaaj3NXVm+oBxIDnMUbwcziO3b4kz24EM5
v+rYaZ86KjtyYE51kXHhfPC2I1l0CY3PQMO881KM7nGbABC4C8tzGywNb1BVsJYk9KDlXVfxXnZ7
zwhn8RxEm/z0PI0FUCSK1a1aHscOIVpSMPfmHtTWxZ/AANyxrG5L0PsZkKhh5ZxJAzRjOGa0LJH7
m4bBwXb6dUUVcvAD7DzCxOLSqcJcQg8ytu+tfWDZsCfDG/G8Cqe61FErrm2rktPsdPuZ5Iv2YW5F
eqTJ/XePnSrnt2IMGsaiyhbVUMplVWUPKjXpc1ML92OrlH+AmHSfAHXbx6HqvN887MFhD6XKg2At
ioNRLixH6ZeZCqSbFf1eHItmrT+DEsww6NzyMlWePMTlPnGKO84nkqcCQLP69GzUnakFTU5rYrqv
5yL8E2N/W+RxJwu8PNQUNb/IuJpPINLQooUxh2CMl3M829jJqmL9RZYc0Ey97Fetwj8M3H91uUWv
WEUp6cXa/mhqOKsNnP7dLd34DO3rHyrHpNckHZ3HadOf0aCGY6Ml7EpZpDRYQu2xgtTclnUcvoMs
TGdAq+bOpaf+hPBNc5Hb+q8fzuoCDhm9tOP8PsVt9dG6EW1sCzMALpmpIH+sae5J70xevbaKD/sI
HnFyorTLGjmmfqaU7TI7x+6h6L3fuKYmPs9VHPZ07NCvSBvFxx7n6JijZOmzdBPrlkvUE5LLHvn8
QTfImrSZy2fjVD/8mpisT7n1gSEKM3b7KDyWVJjli9xlF5y3eeEibCIHPuZZ29otH7pl8gPnZCPs
PaBS81zughegE+u3dU9Nf2Fss+YNKLVWkFV2DNP/5LSGv0VjlXxypYn1UXmJHf9VNtjnJjNbI4aD
nKT2b3tKpO9nUmlX3fFxY5kWPkoCaO5xkE8+2ejBwz52zSEs187/ZgNv13d+43XQjcG8Sf2aYmsa
ufZWj1vSbbW3/Zcuo9R/E2eLtM36ofJGFKv8AtMGiY5bRgLyIvMlrEswXeulP5e5ZYYO46R8hP5s
vOO49sX/HXH10Y/n+V1uS9Vl25SMzrFYdW1zQN2Y0TKckS9zI1Kiio5xUL78tLoJ4bwKJ4zax6os
9AcL5cCM1HLcdHnV7vbDJZ96fEmrZJMnkps8N09bPdwAVXzkDE3RDP9Wp5j796EWtn/1SLgf87Ti
4jfUXWxjnVW8rPWDmgbd5alHhCR7JzRWmHEt9/1TP887n3S5g9ZmjQWwztvNG6EaghDJzF2aBqF9
wHNYlN9nR9nkiWnLrT7sJvYh2xc67j+qXvMw+T7Uk3cM7Ob/gHhNvOcGkKX8J8m3+7fEiI3JUENB
Wx1W4SZsswqE4arGxQtykKbdeWb0mcvjlEjnPd14Sgh4DRupXYQJVdwUVDcLQYGzs1Q9rWJzBW48
i5V04TyRyWLeZgk5c6gmVE9OFivEpug51Ww6aF+3cJd/3jag4DvC56lQPJhWUlkzRQXSB+79eTzS
zess3xvh9NvfFEgp8UmGGw1t0f5CWKnJNdc6mDLXUwX5N5mh/BbUDow4GRVB4ly7QU5Jd6gH5GZ3
rY/kqIGMJ13/llrReRf0PqO9TqMzdeoQT13SPk5mNOk5lnUy6CsVRiVjEaWy+89wXboy39wAx2bZ
LzBNh64j5vU/CbQVvBg6AAZ9MFO8RAWBDVSAEwzq7eKR5op0gbT2UWi4IZ/QmokCwcCQOU5pHiaP
pOPunp2UbTfrfdLA/ggrhJhOwRpVO/IfqYAs7jGXlmo8mWoFA1vcMmpvGj6s/Q2B1e/fJg4s8a/2
ZhdiMqrarXIvLlbEsGNWiNHKwW01/OyH2e+qxDvuXtT37E5ydmYiOnfPAW04d3yZZXvlPGGBo2pN
+ft3t1zj4RBMc1I1r5AFdlOPievHnXsgAUPvvyKvjMxnGy+ygeG2UfvLgAgs+lQFQSlPQ1IZPeST
L3Z9K3cIbDKPI5ytBnigO+9f/u3XYafvDgJ+nXUOH1qyGZGX6GJMrJHgZ0QD+v/A+5v4yNvXJush
me14Qxnd9jdPsJqpE3dpnNBsuwj2ExtwTvBJd+3wi5e5Dm/u7Fc601uwhSevniVvf0Mza756U0IG
xpz+K6Vbfa7MP2aG55IimXIKM9OuPA9hubevRTRxXe8uVUocJlF9hdzqxFuTVEvxtLntOt+cAXXq
HWEJNHgV09gd0E2LI23ngtlk1ckfmdZNmpmg1ryiJWMFI6OenY+OM1sd+fnb5Vh1vdfi4U6Coxe5
+/JYhAA6n6Lco+Enii//jw7MngAtQKACa29J+CAgqdk5oDaCcxGNCK48lbavyVCltFiZyI2iw9q6
/oilPWy/S0Q2y1PKemFziNFY36SiYfNkA97f45BCAmfBYvbBzzV18OJjU/MWHFPPNVPG/rA/WaW2
XWUrHoY9r2vw12cH1Ys4QTHTRFIHVlgGEqPvta8XkxdFW8gLuWUSVlJaCmJ4eXAUKt+86tLZwm/u
Frnm06W+2TvYhYUccHS1H8b31pHhmFzCH6uXqvO8oVgLyii+psEM7CfQluZ+09Jok/gurxJARs2L
XsUg2ClNDnnKPbYflEIFkIldxsS48wD470UjQImG1mlJQa/b5ylMdPQ0Me0ytMh5MbCFdXfXNFW8
XyN81tdJ7dFvkRpXHhFsuN/9KF7fSr5ZsvU2bQkl7SLUoLE7vo5oBOI/Edj8r6LgbbmYpt/6A158
kMHYZRS8xrDv4R2ihPUlrEILyN/1Ce1Cwl0ft8apm/u6kYppI+iWz3BIA/PomnT4CZdn/nRF3DV5
OhQyzNQShrB6JV4FB/VqvqXFmuT1WsuOi4PqEGBG/nNhEoZq4ssqs2p32tvQJtGxL7v1LJLY1OSd
b8AQ7teLrPwUNsQO40+5zTu+H+h07op1KGOgUL/58KdV/W0hCv8Q8av2tz0U+qd1kL6/1HT/FPfj
2DiE6FpnTU8FDPl4RDi5D4e0nzoGky2Q/aOwRHLlfQWIcsJ3VDuvEfoODEd7M/6CkvvSGX/B9VNm
jFpA9I0coOya0h0LmJiyDvKtWlDACRukis6qJGi4UIVbPAHg4jfK0Ls20z/KlErvKJGyMGy56ZI2
h17Yzjs7w+j4311VKP3BWxVvXxp8AK5NU2L5lAJjjxlfXBf/ndKh+VV5Sns8Q/siTwRNDtE9GjKu
6mrCkBKljY7z3fH8CwKlesLfB7AwT2p4WSNfA26OSBWq59JXYfkKUBW9AsE25Z9oYqdwl3r9rsgP
fMHmaPrcizgfcAUtE2e/s7TOa8nZ9RIWpozzOF5FcoyMbJCdxtoJq/utHYL2WxMOPcdlKR1x2VjA
4kuaABmd4gh45ITCq1oOpbshUelsgn9ElBqNT9zWrn3T/KoZMzpPQs6lOOwTOx1JwCfyIShL7b93
BnDXnFu/24NDg3nsuZxJsj+GqJJ4rvZu63JJUSrw7OanCFcyks9j9SRtI4ufrWhr8QAgtBZJHg1F
EmaASLs+BjqKxS0pGY2fKGMar52qghASetScS0udTndzYrf3Ydo1hbfCn2SW6g7WQUFxnju7lNe4
46S/rHaZNgoBEfBBcHAO3Q92ouQX+ajbvCluJUTtfWj58coBoPK72BcVHrd0CPlnrNs6Hra94qeI
KiI+o6Xo31Kzxe9uGqXffM2TnNNf5jr/rBkk/y364q8/B+PPxF1jdTIwWGsmi8GUx3YHOs4dxrLo
t8/Z58hsSUm6eE22SOzHtZOT/ghxlzunlnyN4k/PmBF/2wexvoyl3947jDqv05BoNCjNyPfVFsLC
MSxLnLlOWE8Ax7GdeOqXttfyOdR96z6tHjrUh7aYnYehQ9HCzdnbx4EuZR91dt00j3qWcCooPzH9
dLJtjyJ2JF70dt4FbLlXBu89urmr8uaofO67UeYbW0I2sEyv2Sai9DL26DvX3tHfqbCZ0qwtffk0
eMS/PAtORXnY61n9YDMpEQDokKlLAeL0t6ZrR0q2aNVp0S01tczdJDQcYr2fEk0SGJ8zKpH7j8h6
Kke2PC1fcnn/uZ0mt3zp1npUbwmlkvV1lK3+mv15VbLdBsBLdg3Eq4nmCu21j8DvLJn+uzmLC7uj
fQGrfGMjSdVRj/76GPq9uJVDoa8p8wJCi9Txg1cULSY8sGxN08fe+sgr4y3q2vdqKNz+WJUGxY4H
BwMiuBVT+ehSgfTUeG4vYBiaqTmVW9Ell35YRfWAiK8GIF71XPyDUqjnHzptB/Ve0FMsMgapmW9g
76ZbASAbntDAzwnQ47rwi9Os9HlEKC+5iOCYLqma1+3aoux9rRe/8U+DPxTtAWrYls/eXkB1Swcx
5mMHGUbISeexm2eB8t3tdXcWHvuhKecZlwQ3n7hBcPND9JWPULHmrcKtLaYo64t91reATPjuEja7
3CFYZrScYOT7eVJOd2rR+Fz1xlGR1fgt1pxBdX6c6F2+GxNiYXqlypc0ntTdvPo0vKZOhBrIsain
RrgWcRQ0bN5K+K9cLQ7VkXosguA7E4WN8tgJVXANd7H/qwfeovdtb6tba3z9c8JyUtItTqVXzrq+
2ds8pxH6Cq6OOYeIRfk3WNer7xfYoe3YaWe6biTt8c/UKn4WxVccq7MEy6Nth+rXmEbDOTaziz9p
Dox7QcIvxlO67TEJdztDct5/oTx3YJkFOE4h93NIqeb6N0mFiPNw3bw+X6q5vyJDGF+1ckLJvGlD
mx6E4urKkYFt8nlddlQIvIkzq1rs/kM60eXdrPzmyF+uQ+gGHQX3gXaG9Dp1emwPTdNR6FY07OC/
eaqXn+Vu5yM6L+wIYVSo8Th4Hbt92Hb+evLLaWAgdMyT0Gtyqsu6sfm6LMRSzR6H1UFpdz7rfVJ/
mLCa4yqa7UGEXnfCtbccDOPdw1KCayo8Bz+3VNU8kENDGM8+qEM4zd2zVxdDd24r2zxBjXQX6Znu
STtVcOQs8+EcjV1PI7NQVqd7ehFDbZ/5lOflyEjYDqhJInfO2XBRlwZDeVpK+IKXgctm5AukbvjN
NfTUhOmwHJBUEChqygWxajimKLpVE4/AgvvGfTFNIZyIGm+h2MsfYgiN/189erMXnjdcRP73cawr
UvXrrX3wJ1e8+TJKvhUo38ocj1GxZokDSRxjoJyysav9vwZ11J656brdpFDbpQ0aRDDdDkHbj1+w
AfHg9ySEJyWf/Rj8DlQTqRPkKt4B6O22y9ee7PVruaOf6Dy/HC5uIdKAkcAnNcktwwe+McYAMxYI
qxpPk63rho8F7bu8XkPozCeBO+fJSDvf+EO+I9siXAMz/P4WtchZ8iYZGy8v5OJedoHa6Fi2jaPy
Eb3cTjIQd0WyT+W13ByTDaxfF+Tj05tqxqAAU4pW+xonPUDDTjqcypoxduwjgll04Qx9zn/RGkCH
b+P6ddfv6uz5IpnPEF3WHHuuRPev6y5fNQQonZocYAKN4RYE7X6Y2XPtE7gwYjUOFi2Go7N73Ubi
scddsWPsUWfj9qFz0LCj8hVyie6exUlZLDLIPc1gWbupk94VtSxGxD4t21GK4kjcx/MCQ2q5oC8c
gwiz5n4oWDA3tT6zz4ef6TBFWI7CVRrKi8PyI0LcdufGjn4WJEqFx3AflffIuLkUB08hkf/mVo0D
LOg6yTHeDNMyD21y0TwTzG0M2DIXrI/QYh6dVQdMXYvNujhS4/Peb7IAzDOeBvmeygJFB9raNyaV
deH3ViWWjFb170Rlxs7dNrDxHafU0/+FoTIHDpTynYIERlvC3SrG72pPI2rCoKRkhk6bgwA4kVPc
hQR4JKGNoQtWfj3yHXufLovJUS6hECeuSrQKJbIhOK+GSTobtwblyWZR2N5WBtYo5zY10wNp67o+
eYhA7LO36MmDNKHf5fR1DlPsAi3pJploUTHkeEk8eSz3OoqeN4M/ORuiwURPaSfi/Qkhn9yu6CK+
ovld3qpbzava3a2xmMKLLYeK3c81W3hOVeHJvz6WAzLrnAqoQ0K4bpnbFMmPVCVh9Eyt7BTyUjvS
x2mk2vIQSZfatMUUTZTPHAp9Pg4zNpNMo33TL3bm7uXoL1tEWDmJgW6fT1wgkBFLMaPmzG2A2PYh
XfQoENECZjv/8f+u4dWEDOuLGyQP3ahUcfPGoC2OW2/Kj2Dp5Sf2MODuUIotPoyjFcC3aRgmywds
bNjfd1sM6QNMiWwTOatGlx3o6TS4bNDZimXKB1dFA3BoUMcDFk3Tfz6mneHUTXHlnvskXv+WckhP
Mtqn4TIH7AsZTaD2FKP6LGFnluVRq3npTvtqk/G135fGQfRSlTQhFHIY5XFN++a3A4k/PfayTKZj
GKb2HMXOZrNNtdLJ6i+XAfNyV55sUVWYR1ynzyMTJX/QmYWvuhiqB6liGNBE+my2yVYhNtn32Z5G
RgmT45Jxh3d4Wz56p4xdUHgih+usbNeguCxq6IrHwNndL7fn3AcIyl3UYreQkLz+h9qm6qnv+9jS
ihuJdzHQt8mO7ib1gy9wTd62CXLib9nE+Lz2XsZv45eMC4IODvkuBNHuTn4tdugox+w3HiSPSbrZ
9ss0ieK53ZFWvnUs7M8hly4aAnx1h0JMZn/w66qJTwk090+GLXLd/J5TtMrQOe/f3FmkI17AEeV1
YoMVqH+pwqzxd8GDo/SPKdX9YYT5+RuVrmVUIVPt4qyb/Ca3qX/nbYa4FIV/WWB5f+tK7G/GiOjB
76f9l63q9kQuT/0Qu3FEZQSaBtgHBIbVWP8my2Ho89YXFtO1MA8OwrwpX0ZtYP3K8XuHoYHVdFji
xw5nKDcEd6fn9B3OxAaIPPbn4UdaRQ50Wrt/IGI0Tzvs45X+dryDXZFWx5o49XvHqOrRa1c2471w
QL9iTTwLq5gfozAvl5P2/PWMdGT+ia7MedpkBcOOEvMeY6lOjxja+j9Io9wcxwxo/bQ574ncxldl
B/NJMrR58DCrPJvY3DU8SGdmJf3mrpq7y43H5Yz4vLxL1nG8KsdHXe00zJhEULlHT6y/wSVw40yy
fkAVhgvMNx7tJKn4gXB4IEnGpF8XY4coh7pTdd1L4V78rbe3mFMYwUmnvqkSUa3DN/JbrpX617cR
ZhYzO+8G1dArnvrtoVnNcg0RgTwEQT3+aWzgXAH7tit/FJsNY7W8JVGTPpTrl6JvKrwWJaGHzXNk
Lm7XYTxwkiUAj15fQoa59ghnCguJIFsAjxk0N2kNN4mLHhdMuUTDK7lAZkUCljg6Y/XsXnwfgaPY
nP7oz9X2vVs7IFfALZke7DrKyyTNzFpMbno+1ix9axBWhyHufK5UF9EpTawTuSsChDsvW4rJgbzG
BQ1grMvb5GikCGOh2txtvM+piZ0rJQnFXZGY+IdxwgBQLhE3OJD5l62dBdGGW39sXgzrsmz+AwTL
dnXWfbnHCNMfinRMjiUhgXfD4lQHp6bnG1qUMNDENdnM5PvlPvTOAcsreZjmhEHqM0Zfe5n3dL2w
zAafiR7m+2kX6gXQEPQ1mJi1SU/LnSFeW+gWN+TIq5wz2tgGa4KbngwmTEIli/337uE0qzGDf4vm
fvxV4qB5gRrH8LxBVA5Ou55pIZu5IXmMUB+PywEAy59y28f7B88vohWtkv8K+K3m4K9u+c82vXOE
CGBnhbN+9HjnIG+Xwp2ZSt3+NtlGeLkIQu+tdIQ2UPNud2fLZmCRro1/Ywtz7wYITy4bIoERMcPa
EPxP0To4u/iQdpzzRi9lldGhhUU62Zgg/H06NP6CCAhUxb7NzjIkp7Cx7bckCkFhgeCO7ENo5eJ1
qp/RhIHqABQ4Vzuk3UUFcID00GEc4ozuMyb/5oDnbvkd9VH1HX/GBOkRb4Rdhc1tKGX3mk42Ui9d
iItAyqH7PvV0pWapJTEkk3OYsODgi8ZR16Io8ufmcWgCJFwIy86tqOu7pSuAval6N3CAxt5VQ+je
49Aezw7cS3dk9m3eDUMh+j9cbpgxnBaGkaYt4Q/Bt041P/sk0viO54WLcIlqkukJ6oCYjAI/9zbE
1Zfajoh05eLDQOPaPjBVrIcITAH50NKdw9qKTx9R3uOEl+TgJz03LV9rxC2ysQJJuImcqbjJecrM
h4vIbMmgxvDfRdTeXIVrEJPriQ1dOn112lBD4GuHb4jv8EMGL2qLxpdy3+1Fe12zwi7LBVWT9v5R
A9vdYVF30fN3DrrDNGQBQ5Sl078aZLXM7Jf1L/cCKlH9cGlupLDM8T3kbi2w5rMaXpCoW9RNaIvq
jGGnL7INU9qFUTC5aTkWR8Bg5CTjEOQdQfW/8LVBJKMEm4/upOf/CjyY3jeiDNIX41mEGqWulrbO
omDDA4gZZTnF3exduxGpDpbP5WTXEs+X1F2x5Ks7x3e6LUmGU6nqzZ1HNgGj2ez153kyHgmt7rA/
i4ihvUmHdT3EUbt/KyJZ5J0kG/TcEAnzs1TR9JehQlwsK9VpF617xD6j3v098d73YPX+Dgr3iliS
gntph/Lbgrb8KcfVl8h7/PBBdv18JJEUmTF4jmiyAOceANxGJGlaOd4diosNHHJ2fs4pZjwA5rj5
T29deO3myvkEYgj7i8UBfY+5jKDSpquum6vHmyidHpFnqvRD46w8G5TkPErLz5YKZlveKCApklIl
HqZpSzPQL/MvjKrpiONA8G9yxftG+nuVQXnDy6HefSOHqri5iFcey2Doz8BtA34kbU8z8EGYOeU6
yCMRcOptVZplrW6BYmQdqEdb9epXXzn9s5NGzkXEen/XqL/wfwJG7fmcLkON16UGqYyi9OQvTfuy
71twouhZAD6o9G+EP4kAg939EmNTVjuTpEM955w+B2NSPTSF3T6+JDGPPsz+f3Ecrt9byfSBn2r/
M3oTYvF5ZXfIWGDbOyA0mwfjMt056P9fvkyG2F4cHopcp+56M1OHmWb299/SDYLXGKn1tQiS7rn2
9+VXMAZbgHkjahSnPVQDSl9QVqK+GkgAlroJC4THQRjGS3EKTbE+ouQjaI9or77Ow6kGzEYcEaGM
KhP1X7LimT1y09incl7q/jhRmPcWuVwTDf7WX2YJkRaZFCL60cWLVX9WhQfP5FlU4inYyT8XpeEx
HJd2/1uRtnWa5nBJnpLVQ1c0O+3yMJb4Lu5o73E/pgmY6iiFq5EAzkNcX2WJxkQBCpdzcyimGg1O
VRPPdsZ5nXRvRK2k3nGyUt1QCjv/+QMg9CntQy1PKobBzhv0juUJM5H4M8giUmerccpkMuH+JpDH
79yPxosi7zxSPubntuVLIFBjXfcxQvXX48o2i1PcTXY1qc4HrgGy06zwCpuz8G36AZWdpQ8vHbFT
ASfVq8DzIxfLDopJ+hQuTlCDByCzMadxnsXVia32f3YQ8vncFt76yiUYz+/blpTyuit/C19ID9tN
1miHN5dlLriP7f/l5VNhn5B+Je1DVzgtgWUM0vX0KCZdGwpnEWOcSOpAEm7GKkwOzqBXR50CEekD
InSfIpcxdoeB/7VUdnEPVsbu9gNx/hddyKbrYDkaVEKsCSExDy0ZcMFHD5+UvsPNNoqTsW3st0GC
wFa3IZoCNA293ryj2xFnZ8/Tbtl3oWUbcSMtxd9y0B2NNjJFlL++mrlhDWoixC9d4YaDyWsRTuMN
Gi1JcJt0YizRkcWo7zJR9uN+Pyxp0L/uI8q7JzdyEX/n2A338TlI2NtROQuRvru9O86ZWcPFPIC2
2U+hUsQgGT6Z5aQkPGeajQVyNgbqWEQr1UqYVwgtmMcDYgr1UiDAwTZEGd7PyCT4MwAITZDDn1Wv
HTPKd3hCfcdXOL2loimAEZwQs0Yswl8avvtniWnlbtEhKn1vI8JB9R2oUgpj9ovXBWB8JKmGbXN8
kt5c5bRZN5lIRiQo2xzhpsDA96MP5p49MW1vVg7JO7dCeg6HmYuparh7/WQ67+hW2RHAwA9szOGP
qHWDAV8DEV8ZSgYvr8cvVQywY5e3CYvWoQIzoT9A9aeoRco+TXUrwE2LNjygQPKfm7YU9/O4qjuU
beoVKf0vKm4rbHv19IOxsT5NflQfbcmrkYad9+Ymw/ycNk37bpa1eJkIDhA5KmL3Fo0x/nt3mtbi
rfmCz/PIWcv1oHeHmwbeUp28xRJ4sOuy+R6mhd4+tqKKh3NKnbEhqYTTnliwseTaC71wRaUZkv6Q
bOibD9waK4UWyvTyLAUnMRN5NQ6nqDZcrGuBXpEEgwSY/f/IaLf5m3eBhU9e+D7q9ribxEsfVZ0E
BHPMyPoPTZtI9UcS9lGcKpJbokc0Q53NaYgZu1vcm6o++XLX+iwgrjkZTOzcWtwraLOwrv6Mlh2v
r1bV5+QjgzsivQie3UIb5stI8T1B7AXpD2KWYKV9BDbDSTcLr7JJSem5RkW8z1e4O3CHbeynzw2h
fXXFWtU6GNwMhUAeftqUuJsarWKMpK6966Nh+9RbvCK3QCoRgkfoxM2C0cX1hu14bC5r13MsILGY
/OedLprlOUrKej6Pwrfxe4za7cGf7VAdrSUI5AJ4tELeT0sz/4+689qRG0uz9asM6p413HSbHEz1
RTAsI9IbmRsiJaXovdkkn/58oaozXRXTNToTdwdoNCCoFBlJbvv/a33LR9rSF5vIjoxlk89GUjwa
VBW4dCNwwkCBqKP6mBXEgJ+aEqv5eozTgXO0XQmxKhABcsnhLFCfyIjlyCR1mmKbjCqCP6liGu9L
XfIts7TWynUdVou9raU91shosm5ZYSAzuNykg/PdzAu2FLYY+ToYdbfvpyT77FKtsc9lupFV2/EO
OnuLHa7Q/ToDBtTMDm/kiLXiU6N7uHf0icbFY2frRnpqCVTUV/OAR8hHDDF293NMhz8pEvHUWRjY
1riY512PhapFoFq659BZNC0Ut/CdbapJK6RvTFFpICGm4rGlSKO5RDdILB5jpNMKRj02pXe4UOrP
DonTyXasrYGjEJy9aaUAPNA5i1pWmm4kRIHDwLg8l0safU6zTrE8ypI6IwogBwqOSGqc5zh7plOc
5vLjrGLL9jNyBZLDAEZ9kxpTqZ2sOsu6XX8mkOxQWOb1CphgNO0EpU/tHTj3mPpdErVnfY6XRl9z
JpsiF2Y0ZtTnAjjom2Z7NdpVcDxl9jh7YcFUGvoM3MAQWrH1bUzSpvjeF5IOP4X9LD/MgAs4ooQT
cJy4zeNx7RltifjOdVscHUucJ9FxjrtzxDEAL8nuIEu7fvRKPbZi3+L6NAa5pZTc4eQdOgxMVWfv
zETJdg9uoHykk+I9toR2P/eqnoxNy0sp1uzHU3Gj9cWgjtRM0oeSULUPy+jMuU9Is0q2plOocJsD
qtlXtVUfkzKj/sq1n4YLCAoRTIw7P84a9zXpWxwnFgfWrwnpwmFgVpwuPqUAgRycEZA10enN89tM
3bYhp0N1b4i9QaiNA0fMo916odxRcLbDTYNU9SbKRPI2YUZ6MrXZ+tBz9qFBjtyFRcmOEysYgCrM
q7YedBBInHTdJ7oHqnlKw8pHDEK5qWAfrV3vGMIW2LjpgLvNxZYxbWCsoeZHXtI/VpRvt0a/6Lcz
UIIbGok2ShAt6mEKQjSCe0ap5QUBQ4pANYvC7VlUhf4rRbrD/cxO/GKwh0MaCntYKWUgM9Lz8nOU
n4uXy+iqN8rQ6VM8TPn7NNHz9JlhKOZ6DkFrFrBiT+km3JJsmZX4q8P6dQBHthtl7ByLEICE5Rna
rRex7Qw1teddJJRCWqvRiSv45Fuvd6Wxy5e+u+3gUmHR7EJ5mhxUM6lndOkmDjld+pmeZc/eoImP
pVeYkGaNQRy4yaZc1qN02igCtPU1dXqb/hOSfraIRUtR7VBg21mhaa89V9BPrwlfBsGBCWW11IXA
DFX0Wkh7tk0o45Esvso64ARtI3W6Zst8sDEeAsFprGUXcvVYwb4d3xpZK6z2We+pw+DNctty/Nza
bVreoYcCxIPMJQ+qlLwVOnzqNi+y80khjG/LKg0R1PTmiyw0kQVpXuDtHuhR3Lp94+3M1NPWre09
zLolAgsGD+25MPMC7sL1t56OyV6mU+fcl03odTc0K18iri+bVBrVupkn2FKeFrMy0TBjWjfLA9/C
viFtejxQuO8Am6oeVBjCBVAsRYBv1eJ8WtqHjotef5cDmcG0Bgo3Ak3gogMOk7h41yAGH6upyQIM
Z8pfHOKknayLviId7T+6Sdmi+8OkD06gAyniuDxeGyDfSowUpWk1tHhayeTJToz3fpdD89jk+dBx
X8Aver4ZnBs4amixezqonNehZdp8Ax0FIN6ND1AqbN8x62+FUYvbvgSsxwqD0Tgei13pLfbzkOjd
V1KQWzoavXdok8x8qtC2gPDlUhkxFQQaG1ci43BFvTM1imIUZujLk5zRcNTA7eisoBrMR7ObFGcO
Tm4r5piwKBdaVo+gsmxDioIFxaW6yii+Okt8g5bUDYqxmfgziMTFx8tZvk6NqDch/JZTXFvuW52p
7ksFpug0O2cmjTOjgqKRvMfOJxB80R4JOgc0iDSs6NZSufPIzjquC0FlFRSG/cQtRTs5uRpOjYjz
fm3x9ssAAaAIHIsUOCY/SJEKe+pZBjB4ryX6euFP7MnJycrz+q1pW7GvY5fHaqMp2ERWn+4LIKXH
LBzU2crdq/1I2NuBfvCwDqPe+MLxYH7WQ4NWtzs1VUupKmo22F6drVIzfsw09fYGkUL4ocKcIxcI
6U+d3aDZb7APrWyUxDuqpkzHUJf1vLG4rEZ7t8qaZ7cV6pVEhAjJWqlBwKtRC0wGAxOZAi8QqUy9
GruR40+HWXjhKPgIKdE+ueKHTkIZDWcujUWVdq1Rr4peL285yvXozmwKAeGCkjyP22Y/5115Y8de
uOmtsD9OKY111L1hYDWa/kL+MeSUWdewLlRnFtyqa/RvdcP1TuV4QYQj4kc29ezOceJmHRlO/apn
Q75HouDc0EjttrMxsQbU1Hl3adN7a2ppWcDCRrvGiRMybZHajJu+WByolZw6QtR153YQc5X28ydd
zPYH1Q3aVpus9IZbE2ZpMeQbaSK/jCp3BNYGJelbhuX7y3Jeb2dpZHfc1cS8dpNiuhFDhRdzWPp0
AyhC4H2puKdB0oLZqeD9JxBTrUNugKCatx6Y/hTIQgKf+0uaVkZ9StnUYtxIym468lKQ2OcroGGc
mFetJu3wVo85tFE9J/xleERkmVgph+K6oO6ZQsKBwmjGnlug9YQWhvYJRVBx73BPt+G4hHHPwlo4
9dLdUvbmfsHVpS+yO/Zh3M2rysnRWN7QXiehcruAGIne5wLo8dZdULs9akjMqvf/mZn6d0jWCxhz
HylEOJLIW05ztx6SygY/+3UffcEyxlAisiiJRYBs9FsnWrkKkfZurvvwC5ax1vxArrZGYA3OZ4Yq
lcmfENX/hpJsXcCLTS3KsBjhiaaROKHzAh+r67Aq5GK5fqvjb73uN7jAqyNzcRLwnUagaZnp45vY
lVKMP4F5/91rvaCrw9AopJprI2Bgfmq6KShb/ScU6b/56MvQ7qSzhMzzUgTYU7Hj7bq8vzKV5zKz
WxMogzKuMMHUz1ybF2fV6aq+bsRcZnZHWkjdqc2MIOqGO66aHzh2/AR4/XeP5AKdPodsIEgieZVK
wygfPWkZYvurhsllYrejdHQ6BhaVqgi/WP38WbLMXPnZFzOUDg8aI1MOAQShnH1SHBLtyuwJ82KC
miaWWIOOQxDjZ1ibiWGC/3HbK1/mxSTFuuCmtg6GguM8BrNsi/DsutAA82JeFk0NFCOx6wAi86r6
aKbzT572eUn9F1R082JOthxeYu7DdeCge9H8HA0i0iUEUAnw3itzVi7Tui1pY3qpWn6IyL6bdXGH
D3t91Ui8zOqeKMxwvirrIPfcz1lb3VNF+n7dR19EFUWN2WeFzIiNBh6tWxv8xdel/VwmdU/N0NLM
S+ZAB0TvTvf2nF0HljfOr/lPMQYA/xJc6tEcRGQari1xTlfhYnfdAP+RWfKnT5e10Buj0yamvWve
oVRpDqhdhytf5cXkjDt03Z07qMBR47ET0U6v0ofrXuXFzORNLg275BiURr8hvulTJ/srn/jFzHRN
4Iu96MYgJApzg8jJ3shmNq584hfTExYZpAGEU4GY0/C2nSgvEBmQXLdrXqZ2Z4AzGttEJ9ydPfr1
4LyHoX3dN7/M7E49NCSqhdZrx6guPK3iolZY2U+Wrb/Z3MTF3Gy1og4LY+khesoeMTz1vDAW173S
y9hu1+viDGJsQbyMxCgRnVqrertqIF7GdmtR52Zj1DYBEhbsDTmW9kYAU7vu089P60/z04omG/w3
1HgWcAAdWvSSTqm6bgv6kavxpw8nSXMx7Gyog1CIsxVQcpHIwFhd99UvZqgrkPEssqqCqFxcICXj
LQ2R6rpT7WVydwl/KhUJXx0jTraCyrIVGIyv/PCLKTrkXVIMI5tboufPkHXog5XDz+J77R8b8b/Y
oHXvr+8U+5xuzqnNg8Gf/Gxo6a6yhlc6uNDqanIWYQJVZ7G4PNRyCaaq9eeuXE626xXLFpZH9IqZ
NDukNnk2Muw87plt5Z8vmbTIu2/2hLoI+dxwpv23PjKDh7Cl0gAfAyWPhq+3ndGDDig87dmwg2YG
ra/Gr3ICS4tzdEUhxr1XpZfd5TrKUVSD0y1OmCSQgLxWcawd8sF6SlrvLiWhalDjh2mOp820ZBQo
uWIvJT+2lqWmnt2yzLa9o0cbJE3eNmu9c0e7fsiw9mzyaBBosePxIBBn2shD4NbPx2mS0Xap7KF7
IXxhb+atqlZY6rRv4JclVRt7RH0CCXkESIOAytzV6BtOuIArCoApEN84ufOaMLyDRbrRo278lM4G
7tLeWc+Ew27wUhyF235caJUfrCG/08qRxk/caM+yraa3yeNk4OjHosyg+IS13AsNGBJ+VoAQbnKm
LHODAqoxjYhftW5aCbNE/INPusQcZa0o75ySaEAsWx1FnR8oGJRPkxuGO1sDPO5gIbgFG4etcEZe
OUJjtIz70TbvR9dWWy7gBYZdOeGkw4zvl6HWb8xUDb6TevmHNEHSlvTaTiDPuc+Ai8G/u6VRWK6L
Kn1Z8sL1OZ2V83aptT2smOdamxUlKeyrnDfXHt3IeQ3b+t7CAeUjyAU01U7zHmYDMQJZ7J4gYioU
HvNJw+eK79D2RRSGvsvbbzTTlnATnGkXQnXdO6bA4FHKLdq37pUKL1KQkW4+eQtUimXheJCCchSk
vgH4zAcqo28dpRmOj6sZH6BjtEfXJB0AkpDVQLemZ9qbnX2om7k/hV5/WzEYz2DgjeuBSNy5Lacs
GEbK9otx3g+9c1JR+aL6eScydyg31YixzPKc/LFDJXGabf0mhQK66SA1+7H0sIsJsKUjjN8jzrLe
7xv9RaDG2eoQyBloqVf4tltkgVxohEs8DY6Ly9qKdoQV0Pftzj11lwdaD9+9zJ3XhcQLLyn8HQbs
aOvGwpwaOW5BmsgCk3nQ3xdreeh7YqfuvUh2IOS7Fq6TmE5QB2dY2iVT2Ll1DRRMNL2mm5msNTg0
c7PgTaVXh1WzH80gIiPkozUMOFBbV38CCeKcbFVh4oAbXHxQkHZ4CJbyCbzy5ifAQTc2NSXjJawG
QiaqQ2Y6+ikBp/uxazp9OxjefaOl9X5RdOZkvAYhdXBMNBXeNG67c58fa6HYNHa7Gixqxy76t52b
RLCJYEXAqmBM+2dbFf6j6SGDwrQtVBL0mXmEIfdFRqN7K1IDclbfMrPnpV4+Lkmeg6RIEntH7ILh
V4p69djEQaGb9BuLbgbvAV6YhA8P8b5jy2TZNmNinmxDptHaGCZ9Cyv7xk48w13DfUcUCAltg6Il
1NblXJ9PVp/jmEARCDOEu6dO9S7CUqNpkTWvSYLcQHRlu4nx2p7GJXzNE+fszVvG4s6i7LY1iipA
/8DcAHzsDef6YWWh2MSwsIJZxDITWnscHm+YU8Wrp3GJwy5AIiyd62atUV1Gf4l0mT+P+p0NZGQz
qVlDA1GfhWWy1bSNixPpJcaptnG7Vq7drIVTJKOWdxFjbJwTvTx1c36HqCm8ITLjTmMJr0uqr6ap
IYxHv0SOiwLvxnIgwLd/Ek69L7N2zwDT7iLsUttQxgCnae64Exq5qi1QZtgNBDNMlkznsFm+1SWi
tKwzsyfEcwZKThV9FJqnnlLdcj625aDd6BWqU18Nved9RpgwfNUAH7cQjcrmOWyHd0SD2hHuIDrV
mVeJungIIg0c4MwbXTe9XB45VCzbvojrZY38GvkFHcqvo9Vynx4d8tg0zD96gftqtvLPNCVmIk3H
DONibWy8pW3WsdeW0PLb+15hgsx6kvxMq4/Q+LQTb8aqHA8su/eZcm601/sm+YAco6+CUbPG2e9R
P55SNXrSN73+U9uhwTWBuAdjoZAyZp0700Rz+rcB7Ylfev2CJMaynz3zLOTpMX+GNG3WoGVw88GH
xnkD/keAbfE7kFp7b6zd3ZJV0YmmFbht0QZ4sGN87Y11j7ylWJu0eg+ap9PuMeqNaQPy9uciuqfm
SzjUYg1KgVEyY9rZ03da5448ahDbm8+S1pqfTW20s2sJSs1rn8c4Fx90XimaygKnGyiQyqrt+gVu
1jKs3aatzLWbGvJjPnp0ORtdd2+bYtnDwp73lo3uaiJ6Y9ekCwZjzcreoix2ijVNjBKxn/kdpIn7
WLV0q/s8+WbqtElRNIrq4zCX+rEmVP3jeFYnNHir1zkLMoyPKpbpijNN7sfJ0GO5SWCOpLkY77QB
L/sQFpDBZO+aB4D6z7jjxCFCqYnFV8YvsqnnOy0trN25xYQa25rExjMwAAL/o8MHaPEu7cfl3tIX
Lh6mHbCgReAqc+j/27rLZUqCCIIaX9JDb/xCz1u2rMpEB+8JGk5FXXZHlJygwgjFGh4UhtPnKh27
kyvH8gWj2rDpbTN6RRJcc0DAi9BvSWSa9ygvpirIBAlMUBBjm6SvjhbpEJesQWlerVTN5VlbLMwz
VqytMQ1skrAhx8CZzbWqrBsFpHiFXZ1VTeUvVhcqYiLChwb9vMA41uY7g52Ucx2cIHPgJ2Q/fD1J
8xJyEPPR8ZX3c5Ty5gqpXRe5qZ9j5v508O8r5IRg2qygr6wm81OjsXEVdCiYfnJV/Jvitn5xmcPm
2wN4mE14MaiuVwAqePIGKCJA7gbw7Fmp6252+kVNNI1hC8SccgJ2GE6RQ4d9lvIrcJGrbjG6/ddH
BfpwLNIay1tnGst8HzpTjhCqD6fCu66qq19c8fIq84YWT3tQJkSjHFuPiRHUaWS8XvcbXBRhMlhG
JpJLM5D2WSzdeMe8JujjJ0Pp/Bz+1WXm4pbncd4w02hcgmjAgnQwNQTMceiBMzRqIxmvuwbrFyUZ
FONDZdsR48m1qlenLacP6Gzbu+ue0MV9T4qW4eroczBMHTJE0iTVEQMcHr9rPl94Fxe+Oo3hGSHy
DLJWIxNk4H4V0+Crs6tGkPAupjM9XtMcsbNS3UDiFEMxxA2Xc6K4ag4I72I2g/FTkaXoO9AIlsi2
TND32lyhu7ru+VzM4RjwAmhSdwr0BQxbo5L+5I2R95O16DyP/vsIFd7FDEYw1qKEpD9oFrDu/aKR
0J0TroRXfvuL+UvudQjYop2CHmFtAhs5qtZJLOfqys+/mL+R1PoFoZIeCIjz3BTwPWa85OJn+cJ/
93wuZrBFdk+ILngJch1Nf+F2SIpI51RXFWqFdzF1OxCZuigqFaBUFfeGyqpwjSRTuldOrsvJm+P7
Ggx4UHYeDm8lIAviGG398aqh6V5MXVd1tTl0sQowwyKzqxK+t+sW/XXdWeFeTF3DMFuvUDwdIiu8
CkCS0B/Bfk7v1339i5mbN6bVYi+agrxQ+RpZD/ecgZ/ZXzc23YuZO9pOX1udqYJwcaOndDSHeZNl
mV38vu7/+9fpP6L36v73adr94z/589eqnlu8t/3FH//xXBX87z/P/+a//pu//ot/7N6r27fivbv8
j/7yb/jcP37u+q1/+8sfNiUywvlheG/nx/duyPsfn883PP+X/69/+W/vPz7lea7ff/vlazWU/fnT
oqQqf/njrw7ffvvlxyr973/+/D/+8vwL/PbLYzIggCl5zb9/2n/9k/e3rv/tF9v+1cU0LyWMA89D
gc2sUu9//I0h4Lw4no7Y1ZIOr4QMoj7+7RfN0H91pZAu/EKMkronGQ5dNfz+d+JX0/UcWzfxXluu
QyP1/365v7yef76ufyuH4r5Kyr777ZcfXe5/LrauwVdyuCEKSIlA6hCb/fXYZLhEcaZd2K5LmcXa
LaELquIaWnbaGg67I7fEYMEmtliSQzAfeLaIwZ01dRSthQZuKp0zsoiokWWnjRV3nXAhwesgJkNT
PrCXNA+k0Gq1qu1Yt7iVK+7cZDfkct2ZOhhmu42Ne9RYCJzBGJb5yhJoYeFOyfZbZJHrwUYwmI89
GmgU/G1NtA8ZhaQMJGro9lakTG7qZv2xG5zqa6Ql8gs5N9W3H9PyfzWs7+r38qlv39/7m7f6/4OB
6/Iq/37cbtu38mvy9udhe/4Hv49a71cbqjq1N8umdKN7Z+HF76NWs38VcAMN0sB0SlKOOPfx/xi2
tvhVd3Xd9nRb2MJ0JBvUH6PWYtDCTHNAGpji98H+vxi058Xqn2PWtiQjX1JkMhyL4EJ5uRYT1hii
pAVWjOBsyvaTSJdXK7M9RC1stlwNqc3/6dn8MW3+PE3+20+0LdMQQCQMyWzxLg9WSM5qwGXdCP20
LX2ul6hkF6UgnlZQW+qtbSTLT7ZhcZ55f/ktbct2cefxKs7/kxfHCQKtCChFSQeucAG7lo4zrNxu
ClNztRgQOqaolhtHOiFS0SSPPg4W0J3VHFnfJ7PNvyh4+6g7TXP64MFacLf/8xM5b0h//Xbor1m6
APQBkoTA8dd1Aw0l6UqR2a7wii1Ygkv0mWvSCZ07W1QadJVcuWebA9D4//kHX4TI874dFi2Tdctg
pHnSOT+3P92Jk8GRadzCspvBP1d+hdNrF+XmQqWrigf9kEBqpvRLwfpuiOpWHDGTYkLLrY57fBs1
DkbeZkjyR1tkvfaT/fVHF/Evz8Xha50XVYtJwuxgDvz521mTVRXKwQ+NW2M6c2uEc99atB6qNiN/
sgUyL/cEjbnl2nba2dkZksAXWCCMpYxon8+D3ScPxVBm2k2MFUFbz47m1T/9mj/uMv/8otJg0zF0
AxqDFC4tL+fiOAae2/Emm4dBXpF9oFLebvht0iM2JR0fSvutytNlIyyvfaV/gGerTKN2ZZFScte6
ILbnNLI/OX1MJBjM4u5Bm6Tpg9HPDKBlbeMcGlgPH3G8w6eoUf3NAGRs8TYAMep9any5T90hAyAd
4e7Hkcrh+V7NXj49WF4ivixAIKx9bYRDeG6Pt2V2v6QGxRvNq0zzgdr/Ymw4H5kJLvGKKtpZAlrR
teojBB7bXIglvY8dRRBpJEuybsMos7p1z+IW2VTpHdk/ydauCQgOJ/eL1AY9X7fJmZOFB4lWP0hc
/MNAyzIffJy0V55A1U6RmjGnLX3VHtqByIy7GcgyiR6OpFyrE63U0Tezp9QHham1HFXU9Bah9i/o
tnnnBIVYWMlpBp+hVhgBsw0LDp+4QOui16GPFjtoXRgP4N2jdd5zQvNT2SXgRaTV3mDKqEhO0aGR
r7QpNyJfI0he+REyOQpfrcWj7KslbHYNhh5Y5SQ8UVXDkzLtZk3XyfK1oaB7xB3F5PwUQEVzuAr4
wqImqMNIWNseKEn+PHZkF7qdMjV0rnGKgVI3IQGJqslfhaSuvKb64X7L8UCi+W9x0BdiILy88Bb5
RZ/bDrl3nULgQDs13TtWzzq9hDqIjhHCBYCi2LBXRPSwpGGd1L+6bZxl29Q719AjaoXQlucI+z9c
iI2Gl2zdVQgtl0H142aaIwAXixYxBo0BvGc/lQtx4kP8sBBnSpC8Ulh4E2fVLl2JZrAQ4sH2jL6F
q5Qpgg5SmKXPA8lIEfbPKva2RewKH+Q0rKRoOjutgYB80FhZoDuYsfNE1baaDrY2IuEl61I9EC1K
d2ucsLGsROsl54oNQUswn+od0A/usLn7VhRaQYqnVmVvS29pxtfaCdstAt/0G21laNEaqV2At0iW
gAU9lM0G1u1A98U5qrpfvol80FfN0Hd4fYzxq12B1dbbVH+WGJwXSuRGyXdYpn7fq9a8JQ2qOETO
0H2wgYSuiWKOVnkiqIdP2IhivC9bux/5/eczwiPP3WgTgS+n3qlV+H+zuEhXJTxWHM11L7ZTQdzi
qnNT1nHVia9L5LaQAZPQ+CCAKRGJBcGVbgUYwn1r28OwCtkntkKX73hV02cNLNL3RmvANPb8e8/v
MBM8V7VuCvL4ZBKIltCROXPl2iopaHKxqp/QiENDbPoy/ZBVerZOWtTdG/ABkmWG1w1jCJuOTrfY
s2kudqxfcHeWQM6D/WQtqf0lmebyrp2MyXeahi7HUMpDk/TVqaocdPK1bpNQYMOgXBEtZY5+xcmS
gKe0hHdHu7zezo3Q3rHztjeNnMhTETWW27IK40BZc2wSEjhk3ytSJXw4gyQjzYSue9SMteye8r/r
7SZZ2esOntmjntUJng/XOmYRRe8p7TSiI3FDU9prtMwXI4V33GOTg99MB2SnElQCGHOZbvpyl3ka
tpC679XH2pQM1hBk2Q28T7nthia6d0uRwPHBBQIose9g2cGRI2O4X/NkTPpLrgUVubJfG6+uEj+Z
Ey9ZxZW2bD2gjwIjgVFthyZ19wTXScgrykqIeGvmnd7ADz5VQKYOZqnPuzRGBY/tZaQzm5fDEzt/
/sV1EvMmBW22LYopDB96QUtsbXr0jFbNYjSPtJU8GELLMABFgWtF+GzoHO3Rc7MjflJwTgSf3KOq
hoxKaP2ycnXycaK4I2126JbPJuEkw6qsLGe7eLTcCIupLPeBkLZCewANMtQHaOIg9tiQtfCA/Xwq
1qojNQDzF3zENrNuO5wAvqcctRmBPxK1EGvQkSH9aZ3dBfRp6eWrg2W6z1XoGsBz8GQprd8ZmbFr
pPha5MtjrXvvnagfYUjj6jG+zFF0h0V7C6/+PgGtdgBv3txZZgtjMkdGBys6Yk2NxVNeOzf4fJNt
R3q2PeUqmApQIXYGGKaRJQDDEB+4YDa/hMqbto1hA40Es488oRN4sgzzwE4n11qUpO9hDZaMZNtm
xxiUBByo/stoNdNx5EeAQWWEb4AnLCuLwN7XirQPfd3r2j6el6nb6q3r5Csbx3QStPY8zH6be/Vx
SAUNzVYHTNhWBi1qKxvIrljACpV6cuMU2aDWglCVrUxgkYBCMLIwetNs8kloTbraU51E0Zb1OY4O
SeoQ/pOb8DP3YRjp7o1yM9Bvnh13z5XOomqkmJm2Kis2ammG8LFszIVYBJClKwYh9jaPIJOgKMHn
dFNvn8YmXLayT6Zux1FD+V472bGP93G6zdQ5nBUErGpP5DNPAPt0wmkcSLNYLBso1BtdWOMeCYl9
2zgNx/fZtOjOVVXhxGdvMilker8sj2nIM2cZtDE6Ey5lf2oGGXsbo4jx/TT6IoBfRMAlJeeoF+Zs
c0pnHa1GqYEMXLVj6azTuaiJw0vtLZbIudyMXZR/c6PePD8juZlbzOhrEw6etcL+nD5LzvbeqlcF
CMfZLBwUHUqDYaCRKYiyIftei3OW81An+IFzXEcdVAeIYRaAnAwjse9FmfEyOab7MTasYgiaysMH
mPYJ8oE+MUN2jnFWBPZUzZ7opXINasdbl0nT3lWAtfEvG2l+52re9GkwivrRSu02oBPsPsBqKm+A
B34Y0fcGMrOMmwrSyasxK3zyNB3FZ5tr4NGjtrGPwlx8TztTvkRD223aKhy+8mTtT70IdaiFCSOG
X48CQ4HFtic4wm4/OE1FtoQzLeZmhuUMFr79MhkVRDnuclDmh3rf0YQipKouoAV6klNAbmmm2g9R
Lj5jLCRbhhjzQAAzrVfuyPfMFKVp4kIoUBCyWxKyBAgRFtMUOEU37oYGPJGqCRQLVZ18QHYtcDg6
bqAXUSPoR8L0Akls4sjU7IHDFcag0wiKFMDDGBRh61DZcPg/XckvM3RqvJJMN7zigETSaAeIHrQ9
a5e6rYR5BEhSPQ65jQ1yjghlUxNaATAL6LXsXjxn4CaOIG2a2xnb1/1cFyhdlrxEeaWqchMS1UhS
4HTQiGD7zNU09jvSqB+I19B2LjkG+CwKa7mLichZ6XWqVmhJuRFxZ2y+lYYVngoxCpDjWvdiclff
pzOancLr4xtDVdE9NG90H92dXMLyREKyTlYMfi8q2AdSsbKPUFXVG+zH6gUfmCLi3nnQM2hnUwYS
Oa66naXBbaElm5+Is+j8Wi+6VSwcYysaMSAVK+TaXoyUDS1XWyzkhKO3Xr9JdY0LY1PUz6bijl65
Zr4jEqD2DTeOgUBmYodJ5YQvm7YyoqBbj0hxH+ZwfDQkrWKCu100XFN3R5QbqaxYIVlrFYKVru6D
egTXxpFLYBAttSPougWcEa+b9960kFyQmqxJdjFe56jJd65ZL0dF0t6aTNsvZF8j2iamAfx1QY5o
low7lKjvzTlCeUuqYUG7GCVSoy0p0jowz2U8G3daMVfPgob8TUEg3TnwN5GbKTY5TRMNvIJgqLau
jPvjXEsHx/s87zOp2TC9hvlYWGX3HC/Zd0+53bdCgWGPAKZAUjEidyUT2EHJoMIdDt58l+u9xnE/
JmLVKatTERff5rAicRBw/NEiKo+FGTtqbzbm58wEtBIRY8e603W3CAY1evAV9HhC8/wYLNzKKTl5
QAFOViOZONBss10H4/hhcHvjWVpxup+asdzmCoATqsrGuxlSiAPl0C5+l5JIo5ttukUfWX+FHuu+
S8h8q2EU7DOASQ5FF4JEBDO3m4kRePGskLtT39Ov02CtbuIxf3WXiDXXRqoR5mXiE3zVfhBVv9b6
MKXf7bngtWnOHxaBaneVN/qZqqCik9YCQOJUrG8SgC+nsHYE0OLoiXdCT81MzHWIJ3o7eApSoF36
8zzlBwIn7ztLkPKisUmLCtVdXsgdeMRyA9mqqCFrMURGp5rXukGJ0i2A+JYqYTnKuMYI9pZntFDm
XuModYCjwsMsS/Nr7ujFFof9o9nXAMPb0Yvhqmr3eYQaSiOs3dFtfEAYDTcuW8vBS5IdYN950zY9
aLJJHVkLuLoprXjivLbsz7QEP/4/7J3XjuVGmq1f6FAImqC53SS3TW8r84ZIU0nvTZB8+vmoRmOk
BvrM9OUBjgAJglCl3FlJRvxmrfUZBnfpnF4Zo8T2inp742bjLQy9tlgO5NMQYeZxvROiIo+MvrA8
ZsZb6cCd9GyPWLLM8a4BOFJZ1Qm+XbI0946CF9Tn3mfvuY/G1Oh+gwHKbxp908gUNRDE5ajxAmHr
tcyrGY36d1UU6lWVhOdg75/nk6vwKZMgfoemglgh5eTOY7Q0DbIIh0wyuxQUNTKJjkABfqUyWfdA
QkaaMUl2LBcYYhQImv5quvaI/YJ88R3swoEc3mHiR9iuSU3KEl2T1dIi7FyW1QGG+0/yEF+LeXa/
URtmF35jeev0AAUw447y2oqbrNolXWf9iscatvpUTzcaiJ2PXNNxPOsNRtFILe1RSAk6QoCLtN2u
uZ5s2/oogLDfEduWnVtLs647ozLvLAKjfFHTXjCvFvc0lGhZ3Lw6IDBuzqZu4bmKtUQ/VV0xnrXK
VddD2s33NUKRmxb4zzVx4GTRk2P0OJQzIODFUu/EHeqfGMzLQGjD2BGSolChkxqwHL2c7IVdz8Tr
JG2n5x90Ar3ZqrClrHtGYCy+gTGtoTe6y7fJE35Q0iUcyakViI1EL8gTqHqA3mNzQPpACeJFObGa
DFP1IWCS7wELmGd8aF1fYq83TDWGUS0pOtfBe63XYrPFlkL+nkgBIZ8a/u593xTZi4lT2AUbNI33
EWHJ57lzGITiy/siuMU75rpu/gJ/gky6kt8kkFdnzFc9eXWm80TZ/lhMxL+3GR0tiW7rvXJN8Zrg
Gg6BV4xHIUTymUNo/d00DeebYVNmkVdfF6I/T+XqXQ1dRY005M2TO7XuvXC6Ksx4aI4e6I5AZTlr
iCaDvjsOxqFeYu2BpMv7eWmSwJLj/VgbcF9RgyFSqtV1Pqk3XXiFyYUlBrEjqaT5JIJ6EgdOpM6v
kYcNAV2SRLSWztER1Vzzi1iqFpVQrl1iIhZhniZ6sxtFTMZ17wQ2sQAwr7PMPpvVTJbYXJYMcqhi
rX3kFjzvA8kDCKIs9wioZ4kemmIh9GxC5Yaht5vnQwPi/jdqpzVsdZURbVg/lmY011/JMFvTpiOU
lX4fl860MNXpq9sJxAvpvZKFij93Qj/rY4fk1RlXSK0dBwuxAno+Jy+4wUHbIzoUn7rX2Ms+wib/
7lF45fupI1MhGkaNp9CBDGEzkL6f8HIBAgQLwdDIsjTPAA9hWHa8cxYSK49m58AxYoJHdVwuwDAv
sp0iAD5dvrhHj/Sv4VStDFyuGiNmlFYTNG5Al5RGFnRo5oMMfsVCFlwRH7j5SKitYUKRKY0G/aMd
VMqYO0eWSdSB48lfikQowu7yqbB/mMDlBCY5Cyos+tds4PBECWwRR2SWlNy73CYG5dayi8jkYJn6
bJ9RtXxPuomAn4aALNxifPC4qqOLQ5DAy1B2xQvdEyacSJTW+9rl9nhIK1euN6SwGSmUd3LwpIRg
O/KW0Z5nBlnh7ZykZQg+er1GMDL3p5JZIurEIervOiOKqrNjjENLqpVBoiiA3KuqQN+986A6U27W
UC4OlYsGb0fg030iIwcIxMiMmEcrnRtIh03x443MXANdl7Z8Ru0xFIc67TjTE1LOCxJLGyaHWEGH
NuyVUoC2iD6tb3Qxs0YjJt5mDM9gMj+CFGGD0BkGvx5sJT/XviRdZgeqcL6b1onX245ta3pIUmMw
bue+55ezLEwIFmGU9xQ1PJ57fRILUdiqV12Yr4M++GucEODqRBvFL5k6ignI3cQcaLot9nW8TUcy
Q5uv2TCCRYp1Z3xl4UGMQp4U8sGuNWAZkdSQykooTdwbvFaPsjJdTP5xch3HLCB8c5zLJIDHxL/3
PBCE81J9On4W5yr3HcBWaLGRw4tdoTKm6JNXkkC56jkay2IeUtSRVGCBV5OXc7+aqYVK241S+2Si
VWao0ZjqjvwmUtzWCohGaa85gdHZQPD+TNHGxCmr5qcssRyq5NVm6WlPCxfIZJEaACAYB1QQGSVn
xlw3ZGN1eumPNNxvqouSOwhU1ffgFOML+ZMeM/Cmv7V6ofc7owalCDxnjnZZVc7qMJqRtI7SjvT+
RFD97MKfIy4oSPBAqd2kZH/Vt4VODJ+d3yFIWMCzk7b/YlK/v5KxsN54tYMmvmlhI3Gh1vJZikUU
fufNDnfzmDgfa6u8PTGfNbf0TG7pziWetnwF3EAchbsldf+w42VkryfOmB/Bh1PyM3+uyj1jmJ7Q
YO7bg8fStiHxNVrmPZ/c/JgmD94UoSEQvetFpuE4gwPfmbmhzt28pr+Mte6e3NgcbvQujw/MGXhk
BJmTgMCoH+MjGX9rfkEeL5RfN3HqBrUZl0WQWuSz7ggpNY0DeUIUVhpEoTvZOqV5WYARAsOypVGc
NCOtRl+bWoeLO4rnKHCYxi9+opfehX02o3oSWDjYhrwv/GIZ5BlehVmehU2VGNKr8XCrjHo/sOUo
3lO5lZ2pKNWjNSSViZxq5K0QNO68c8SAnZZ+4qgnBIOSYiEcxa1TDBVQTlI77BMbjArB8115XCE/
3vQuqqNbkwWqwUACnMA3bIKy8EmS4VvoeCsn32402kB08zzvglzD38TAGHZo0ebdkCmBY7qZ2HK6
vV6DkB+7+r2XyiQZXtk60meCxR+Z57ofaTvk7wuIpRkQsVm8ADLiLcCuYr6sYsMww3QDLx1DzGK6
OE+3Lq8fcauVM7/qC+FaAZpQlZ1Eqioa617jE27RzHaY1BBDCZ+PiEsyzFjcWF0lPyP01iSYol/2
x3jgRwcRQyQHR8mNBUXeBp0BsURaYFoRgQ/AqZp97m55RFmrlVfsMBc4WJZl3VikX8b+WAhBxC7J
GqEdaXaIbA5Uddo2GrzLSY+gThtGrw6VXpvzQci14MboErYrUzVZBbjgYulxnTSqBtTN0bjj4Cqc
cCyN9rbyPM48LmGC08pqjvY0OGV1NWZKXREx4NInOkjhf9lWWX8tCDv6gGvcWC6k++fzfZ8QcDjv
SP5ocXuti8LhUbfYWhxcbW1Zs+dYtMydHv7cYsHUKsuTIOrOBC+T6J81eX03U+Z2y76fyfmlezcI
W128Jn7Ms8kwjtvhGdq8bEj3EoJqcmtxUvpRd3jwUuYmJ7dTVR2S7Py794zUJ4eLmq5OLe+UEJTE
kT+4A9Gp0Qpkc+xM1Nc5mFMCornqyJ201BUhE16zb4C543NyGfIPTPlxRPUGN0NiF/HGdKyuIh2I
6SXHzWZ/j8SWL3eZN7TxDQJ8Xl4JpGa4EvPU8gYyKDEufe5k67GeBlaJ9M9mcZLAJdegRUEJgBxX
ww/ozxhS+6rlL43ZiuUCdsKI3rDfrC1epDkqTmavd8OHwPyxvhjRVh24OoErocyxBYQuM4r20Yqy
hahjPQ8bnbBZ367dxAqYAKVBZRMtTrZhyzvEEiVNTh5/SrSXqtni+kqHm+LTWhNQkthiunK8Yyqf
9fdlmxrP67hChe9b/AR7Uff4qdxWjvJ2RGlKNRcTnT+JS17pxsMYY5gjQlB/dYp8/YoJc7qWa63T
/kp5QTe1vlqyTqmw+5682bU+NhDGCOi02eYMtnvMKZduWyMlTRNvdxMAG3KuKOb4SkYjIL9E0nm0
THv4wgkf8/h4KQFqSdLesccufutNN/30K5G+vFUYA9diah/SrMm8ixpL92I3LYmXWq5U6muG5/kq
jpZXR8zpsc+akIzfIQ1Ip3LeZ2Il33qkqM8apW/gDDwKaIHaABOr/F2mpQt8zHSM62nJgPTBybhN
SJ9yjiTs0dqqaCFAvqhR56R1Nhw5DOSRtoqoKkYl9WeTNBgGsxEcy34RJjGhY5t8mKuVHbViZgLg
Ku+CQGo+S9Qbvo2p5bwkJZvDOXduEsL2QnvBk0U8NUncAbhAAqIjLslDWcCESVLNFuyxKsRFMeqq
a3e15mPBhPDDGICC6TDkb3mDGi1wCNojljjpxy9lemT/uayiWHpP2dVgGfAic8YoxN7naeXtYjrd
/eTBeAlrp0xuV+atcEqantWqjMmutfRmyx0Cf/5IVnRC4HrCYadPdGxJKYh8YqSMmacrIXskEwk/
AHxyK6Surc7E9Jo95jzitlFM1/xYgUlkUxrh6VcFDAt3fCOatCAmauyujHWNT3pdsBzTo1fpMtw6
LTLScFHo0FbDNSPWb1H6j0u4y00zTs+OJMsNOVYeLky0rtifLrfkkQC30KwufQBeKQOnc4klYuqZ
+V3Uy/OwJfXapjY+JQuRXEuh6isdicUdw1QefBJpq72QHZxS2fJseHFK9lGE7sXno3kx9ZURnQpH
WKYfTZoCsdfYdeCVok0+S7PXwEojLMOs2/lalnYHhKs9KAO+YGC5KrN3aoMB5LN8FDP8EpQkmElx
xDgEvmcWHIShYVtNo39njcuy6clUfb1GYKJokIsXNg7gIvLRYMhWJezpIQqZvqU875JVY/0OKJZb
TC1J/awa17lJ12x58xpyyT2XJRMB7SSQ65piooutcUfmFQMLMxdpsh8VgyzwSMVFatzkS2XY8T4G
HhoorfnRHGM6yqoZClLB697/P4nSF37UBN6umsdcdLQGgyznlLBgmXbUbHFUn7OUoVRvkGJduKr6
HwTUf9fmIO1wTQNFn4MiwZCmbW5qpr8oZAgOg4kN7HfXE0VJnJ5pyssajdOXkgb7NlE6t1gGqSz/
78qcv4uk/vyyEj0J0i+hU7nJf/myUIBnCZqLhTb5eC5I98WKgoKZN0dq6dIcgLV3/4evqf/puvib
jsVzhe0aDmn6QjiW9y+Cm663vaHEdsAlZG3TzKwW7KFgZyJaNOTQ7ZNZjU9zREBnpVNTI4ZwsyNL
fzq+Kbe36OzFFp+EoHm4H7VU0LwSp968SmOQ2snWmJgDyPCyWn6ybqaGbqSV/ZR5sWQsv8EaHKWo
qA8WaMNfDsAwuR/BAurczF5VHiUYpPuMsYbmt1AQbya9GZ9dulwF94yy9r7ubB0ZkBib4ZiM5YTD
KVML8lwVOQT0gkhGo0Nj1H56i7UpSPAjcIry0jEq84T+BMSSDWqbDdpJRAvp5YNSEIYde1pP0qzs
h9nMCl4teoVPRc7HfZnMLjNYSqu9Cbui8tvYMgH9xVBtdsz/iBxDhSXsoEuELk8uaYhJgLV9ORGe
TM82S8n0A5EPDk6MlOxN6K9fEdtCkGlkrf2G25pSa8yz4xzYWKVvdlEZ8gDe3B1CK9KXr8KdU+Fr
3Ty2gAPmHg/aNCMMaJPVDpAq51ujWc8cAUzHNF9k5tieYAQ2Od1MzuDYc7ru4sFF5YPgii1QEHUI
XgiLX/KgabyOfkxLq0Nc9gjmamS0ZZjZwzgxbEgKxgJ67nF8bxro3VKM3dkC1ejt23lZTwB/xXz4
8+X4jxSk/wth9HX61dV9/TP8q8D0b2Lq/5fk0xan07+XoV7BH/xdfo5Ep/9Viqpvv+sfWlT7D0nM
ir0pDR3XMeUWePUPLar8g70f0kj+MkxCmDfL1z+lqOIPHIWe5WDAlIaHXPW/pajeH5aFGdnlfOS0
2JT8/4EUldR3DtO/nD9skPkM2ylroEl1dfEvOroFXXPMvt/aGf1ACzzOC0mGZIt7ddF9tTyJ/two
IIFZqd8TF0z8aquZbMIyAnoxivjTtlpCgJ0S0ewaB8519wV/yqfs1+EAGEaxNab8Yx0GoMv+IIbz
pSbGHKkDQREmvCeZ/nAdPImlwqWPOmOnJ2TVGx0p50N1Bd7SQx0TPzia+21ZzJt6C5b7vLbOjkh6
ZpcM033DKLQL+jSUT0n0yVRXsb/tFn+mUH6cgdD47KDG3RoLBz0DDblNZnBQxVu+b2mMyNxgkwBn
aXYLOKi9G+uCESrMBcj23jEiGP7KIxJ403ZkQT9UB8dcnt0qeo/LaTjnRn6fRKyY6a411/fk1JJr
vwBd1HhHiZG3SeHV3x3PuDcSlGxT1X45yVxg5oYSUvZ1OOvRxU2g9UYxEqSqLj9lSt5ESsyGX6H5
3GdA4Haqt9e9WM0BmzhYqbZBzrLW8ejXpURMbLsfJMsbTFrSYROKDOd5LuNLP7jvDTkA/ux0xmct
MkQmUefIo2WU3QXeBYo/UTMjVc4zJFio9SwFrxkwaH5jUAdmJgoUXQPuuBTriYvwCpWPvi/arr1R
NSGtQN1jxDm0kgi6HhIqXHhMXh80FapBIzWugZFmfNBO33Upy5wWmoUvm+7FXAwyFNvF5R/DuEu9
9pl0MhQcBDH7YpQv9lg/iY0v7Mp5JexzegFjMOxzfSFcvtd9xQD+xiAHHvP04vr8SRNhCVZkl2rL
MY024kUETCfRp9dB1W5gGe1jr6OqYvRxPVjjwHiTXlR0rObSZtk3lbmX2ydA+fcRNQwkI/1KtoO1
y8hE99s2uVknOK19ZCASjFmfb1xovPX7xhJvI9uBXW5oaP/ZxXISXNA/rmyNAB8SWPHZTSmCtmq9
1ciRWF17n9c20Q2zxjhevrIaj/YDts/9Qj58OEzgkWqc6D77HCMszbF7Uo04umbiULda37HCSVBX
6tXuLcunatBOST/DTkT0EHrd+NaZ8VOTzNEjA8rpiAzADM0kYW3sEU9iGWejd486RAW0V419qluH
VHC+S32f1gPLl8Lqdj17p5OodG/HfUjwVQEq0nX13dI50TEbl9jvhukspnE+ToN5EhT+R28hJ0VW
2YHUlBJsW/c52Ajh9KoeA5YsbhAnptrbGqCWdHLfxRh/sRZ5nszSQCkeE3haEBjT85l2iDG9A9Gn
tp+AvATtVdw03oykxdqmAr1zyYmfOE0GMbwz2ptzXxlrULE/JEqm9nYmFFJyW9J3zgT0gy4/14QA
2kC389fO7QqiNnIdnpl6RBr6lqaK7BiCA1xjMg8aEnT2sE2+m/SlOHE2Ggerr9HeSHf1vbIlBZ2y
x4UFO9zIjgwCrCqQZkkucZnIHmU6pvu2Kdiy4QTgTy23Hhanl09oed0gB6kTjGysoGpy+jMhZ5lu
Dqc+M/CTa+CuM3rDDQjJYG9K74VhXoxKcarAV/WrD0ut80MbF0g3GsPXCoyGEXmqO2/Fhq+MgUDu
5RNAaX5AlQxVU0bRdxITi9s2/J06zx4AND9uFY9fHA1s6ddndIafU1ReFRSVSHxie1dnrbmPova1
2Db7kDdIffDisGzFJzFx5qFw7BYvyxYPnvF2dgMi8U0WkG0CAUUKAq8Pn0cf5vgI8+E3xBP0SsDk
qeinaxSO3/WmMchSohpVX5/MTXvgRJCp/n/p8r9yfm13/b8vXa4/ig+V/q1q2X7DP6oWU/7hoatn
dCkdyxE8o/+sWkzjD5wxWMIk0CWitRy8Nf/0fXl/mLQyOG9cWpO/ly2a7vyhG6yn8NzAZzEJvv5P
6hZDt6mO/lK4SNuWFkptYVLa00b/+Tn+2iWWUZZlGEnmnTe7UJ4jr27XK2SoYh/lUf2SVILBKd8D
8wzX6vZz4cpTUpX9XeqNdgDeo7z0Rlc8bYxxCJVad251wfkRN/rVhnrdyT+V6WvP7t2a2mFLxalP
XEBLYBPuw+t46Wx1kXZp/Da85a2cOr9dowcE6CEfrkGmR7to06juxNy8WAMgwoSYbWYu1rngqzcb
C0ipWxNJYLCgUSG4g8VXXHAXannj7dUykXeSlzuGSj8MwV7HGiY5ERL9trlfdETqtEO7sbG0cNZs
MsqUgiqWpXW4ekB1JmTuS95FT237AU+OaLRUHkcjm/exZfP1W9h5ZQ7rr75B3m3tV1E+wR47kHDO
Mogcj6g9DtkQeN1yrDk1/VHkXjipnpF9ktySu8VN1K8BAj5/TO1rS8ufIy1k+4bfrvBu9SJ9TQQR
zObsqyIN69wKYrt5jxiI7cqBy4/a4vfmmX4TsV0FYpDLEcoS6RaNvvpjW5gYO2jFZ/jiEFRCR8Xl
cSkRGqSgIOG7JxerpiMRZnnJPVcLcb0nPjPiZsdZ82UOFnYC+c0E75wI7b4pn2SWBLLcT/l47Q11
UBZKfXRySzE3rfjB1RE/5P25GV6r/BwtHHtZn4Mo37wD9NEnNei/eKIQ5bjThRHkQ2UgQGOEuDOZ
fR+K0WYNvPzuSH8KzL46edPMcKWeP2OFcGrINyJTfkbHssJIKr/TdPyKLXm72jxLHflyTJtSP0sJ
zSkX9SN5tvzMqtjNbvthGLE91R+LrBF1U1EEuDqysIMcSgtK/4HMqSOVbAMDATEoMNET+lU51qFi
iLpXZvTQ2cW+r/RdkZkbozMFh9TAZVBU1VbRfkWj/oVaOWA+dTLz8Zw5drWLPLZ8rL2pTYeG5Vyc
3Y15/rtP5b3erT+GikbihIY55Kb9bXXm3qOOEOviUeJ5SH/69Jlg4uccYlXciEdUkHuvxIbgsAEP
DKMtAoivHPvJqV7bc2JXn/2YrqGzxvbHZHWf1jT9mjz0csjP9dtOMSInmwYTTWC6aOpRydAwGH4W
Dd/xMPiGo/HS26TGzdVdi+qY5HKgDDsxoiKMDYAGpnFOtA5TwAyKqakbtK9acW5zCIbKDLty5dlB
W7mcvLXdTendGl9kjLSkZ5GSurtFP8Jr2HWe/m0vkpjx+NCM53Har4Q2TbOMgxHZFC9/QTQTOjX2
J1V3MB3NL9cuqDuUTnP3rqNwoyrQyZDhXVDFFMymYMX+aoL6nuEXl2h2ra185rPzykOq/FAW2dQF
Uk+ErfZ3gvMlh7rt4KfBKrI2rW/FlBpkwTnNuxqUjri4q2pN3+XRivrdzrssJhWPwDvM2YuZLA+u
WNDDgAlnmEx0Ryq/ZDax+NmTmFRmcFy01LVObAFF8i6yylal7y5OXt0Lis7q1tGbsn2riVLTjyBP
ovTsdS0W/F3vlITZRQt4AX8ciDm9rOhFcLIoIzYCIajDOVLBXe5wWpifXVO6t5CD2CXomjbdD8lo
oXKXVnOas5phtrmWANaGjCpv54K7BgfVWuZrkRdY1NQimu7Qt6b9FYtYpH5XZQhz+2yaOJ2ztR1o
9+ihPMY1mbXx3UiQ83EioLLup0UrQ/QjTFRW7ht8D6wvd2yg4wiF5GAKRPtmUd+tdPdh1HfuISms
+K1kORotiBpHV/pCR9q8Q35QXUddf6LACSRyn18Fc/UPyLQ3FUJly82067qvTHT6Zuw3dYTly7IJ
T9Mba4drcHir8aUFGBFeTNiUJAyO3+wUAU03c3mrDxOvDvpILF++683HyujOWpl4Z5TuC50pKpHL
INW1hVDfS2OfNH5MCByiU3+csiyMoWYKUd9t+9bJgxlJxEmHoVAjDJU2hgSieD2DcR38KN5XjlZe
T96cBXkzbLJBOK8TSxYzRZTVOFdq4j+MPXFz4ErcUuyUnRw3Y6DCi4UHwA2AMAyERub7EdMg4QC1
X2hqCFliRWctobTu1MEcJ/mOnY0El9kk5A2P/37lLTrZMWoDUN4djggfS0e/IoHNadvmiVfSgDxv
p/isGtIbp+IRV5bYNY5rPsXsXa7mBYibIUAzxPM9YY7lCTzGpewQPaWgD8l5iyZa5OjAT/Mw1mOD
I6f/HRXFj5tnOHs6PT0mEwtd3cuLoxkDG+odB0WSnNFTLGEz8+6tqgCumZR3qtx0JeVPNwJniodD
ZMOP7cSNm7yx1ur3cZ1eyr65I2+KPLVk04YjJswOY3wL+xgevOu9JNp81TTrg13UuMmaYYJeXnLp
AJllXngomnXzM/6IZbhzcCbcVnzhYAZYw6bRDfVZu5rkeON0A5uQ3INkipM8ffKs+SNSt1EOoBDT
n3dQpb5H8+N761W3pXBVU8DGVHCVutN3LYcXC3C93zgc/sOMuk0rjYHhs7l3wLeGzdI+D2Cj12Ra
byKtPNqii69s9OYyNe4GSUQaK/IJiV55V8o8p/3LntbkowKSWqbjflrVidpeD9Ce4xAkCnbO3spV
YB5wfa3Gs4YS0jvpmzqythb04bwkTvrQwzUETG07nMvgmI69y4I9bWzvAl/rxzGhllnaZ9HVUEe2
KCA9VHMRNMC+B68t/Y4F/WmEoHfI0+WlMdr9wo4wFnDinPIN0+g1pttjiweZ0RCbmup3NsW+gmNZ
MG6mjFlZpeSvphyOtuRdjKrbvADP3YmY3g8JysmU88Fs6+PSz0R7ep9Djh8sveujqyTl2WpxyS2o
MF0OY++JufzVOgvqm+fJisJI2IdBvbZmfxSLXbzACeIWvKWN8w6gA05tpB0RPe1mzUP8hzjSsV9F
+zGV2hd2N65+OJST+E3a7cWAF0jmF6qYISgi7zCm2jPL+yiMM/hLVe6WL43yXnUlikfeSZe+lFuu
jqfrWgr8x/aPzYBADJQ0rac4fdntcVWydEi6hxRLE/5XibhVNq9a63a0lAiCF1UdZG1F1NBVELMb
EgTcUfEhZ9BuSubWnfdux6GRX3o8wZgMswk8TZ8Srlana3yHn4F9YHozZkwI5GAdeNScXZwYaKSi
8YLLlYqn/pit5tIMLmp6XcMLh4BuxrNHsouNKAtFbALnrS3CAlQLyTXrL5ViF6m794YVQ4A7Ig49
NYWjc4h7LvIJ1ccAFgwFqXuMWIA+Zyo6eumxqeZfa2nfF3o/B4ROv3nt51S0wWgkx6lehnCJnHun
SVH0moKTAT+OsDb1ASbIfQbbL0iU8lP8glbG87PAz6ntG0+3DrEHVjqFcEpNVHbPDJ0K7E62tX41
LksWTi/4euY8ZSxMZ8aPg4FlydDya2DQUHYb66nruGL0Rt7V5TK/rUa//qQp/88RbQhxcde06phX
xjtvUM/gOKmsmZqurBwkuqhtqtCxoYWEjM8nvjILB1adve/wDjDdCqVVIGog9e1+RRgGe5xBG/OH
p9KgwtKWC5rGPqyijkFjUhCtqr9q+OC2GRCixVNHklXhbgIDx7ty5wTYjLdLvOwGVfHrWM5fTZ/d
JNW9h0shStPtcvnVznqQlG4YjWMIqC8LFQaVJ6jT2nEFPsOMF0EUGZX2QLBttl6zaNQ5/RXfB1BK
Ik3CSYpHDBu3pWr3c1QFqyXoE2hccRe33bFxURShmYK+Tlymks5d42o4sKwA+/YXJHr7SPeAnBy+
fWvHxy3Tr0Gm5k8Nf3jwe5CQTMiadXd+NlltMWJFRiCG/Mnjkk3K/IBI8oQE+ZlC8Iyhr95HPfjo
toXADQBN6K+tO3q+SKRxi/7mS6baGfTFMargR1dOgmCLpLolDQd5z7XyJPlNHfGMYW4aOIAIJ9lp
EgfBFI1nppyvuan5djrerA0OI9npP6pLf8cklI5x9jJ649WYiAqsUPoLs/61tTD5ij2kPFShEXBi
BuD1e+TscXVeEU9AuHFmc7+KcAAa5Gc0d/C6qtd2Q0tlyzhcbVJfq3Rmln7jHnP/7YrozkdnuqAQ
oyeMTSaPjfleFRYzNC+9KQbto13TsKvK54Q1lJ+Vnq+n+jd5njjqWufcT+hFFj9yuiOzY9yUGpLk
xrpD3dg9tlZFnB4ottWgOm2c5r5o3b2CD7TDLPcDYYxvMTJqjgiweYPBuSo8TixvnELwmx8iImmi
XMzvKEGJWUvyDbu5PAKorfadzAMzwiRb1RPWXZoP05nKiz73VInWB4JKzhHPpcOXy6O7mp9xVz/R
3usWqDdnmpkt7Idx3JdFmweohPZWHT+okdiMyHhQWYw10wmlysJ6NL+rvju6an4EofaroXAvUJeM
PT1SVfite2GuChCYgOz6qurLe/Sg7QNKmSCdpmOHeo4Sh73GJ8PBQ6pexzFyrru2ldDS7ewdK0cX
IqLY9opJ+xDbIE278m5EG/8Vgx+bOLaL5Df7nPU6szL806Ku9BNPlFazlR35AVOQYKFVJmIrEiSX
1DWeet1o7oS+CqJHePbaqLX8QqTja1kVI7Q9V6CLIB2jW2ieIwCoLbi7ACMirl9Z13vq+YSOmgcY
spce2I6CWruOPXeF2CtPfMKVRO4kRKyf8hIjdSvb+dg6aQF/OXrXkOk+s19AXkeE8GcxF+1r7+iY
W7oSW3fspIcqatwdoSr9CXNnfUcLS9S4qSk8mjZGzRYuWViXTCuTxDWfMRRJ5eP4bPEVx4vxINco
w60vatoc1GnyCb1IQqC74yFxqAALeLHBMV9AlIUSLBcuDZLwr7ha8vaAJqwI1Dbm6PNhvMZnpd9W
dqTweLppuRcqX75tNnmE+LbziROoPsVozU6Y87XzOrDp7gbLr1nAMDBIDTRE3hiKBKli7q3lSebG
/KtvnBlo41RzAfAxH+x5Vj8R9VSQEqxyqMwpOiJmnG/nqFy+scvQ9IpyCZcaUbYPjwZ4s0O+0KHm
O6uv8iwmE7Zu1sOQxDOJ0bF7QIOSfcRjbyN+XXJgdcUZBX4StuvEUkG4wxxwU82/yXRpfg0TOk1s
xrb5pOyBNdpIqDdJLKLZ1ZjIjhNS0eN/sXcm3XHj6pb9OTXiXQQ7gMOKRqEm1EuW5AmXO7HvCXa/
vjYz73sls9J23ZjVWjXLdDoZDAQBAt93zj5m7Vi7nKN6mzQ5S2Zvp9u5qDj/AptXvA/zTRRTHNYM
Pu4yiHJmaJBcLLRJEUn2rrVZ6osVS4lnP1KECdJtOrs3ntVJ3JR58mTmKeNF5zI5+GZlnNGOCp6w
xZVXJbrQYx73KRF6CNpIk603ILDxQhkOlxkAWdxLpyKk2Y30W4T2Y+HrdvO9jGsOJGrIs69E4bHZ
GNvS2Fnsbs9l3WGXSSb7vHZGDrG5G7vfl4bYtIkBE5ISEXQphIS4uWpo6l8Cb0mOCduj1y4dpotE
o1IxYsJXNzLwUUuUlkXKKJ+6IWexds6yssFJDIHCfuH8BGDF4CVDgfwixsOFzhC1oXcvXJ6BovEf
Rl1+sYLmQObm5ZCC5UUz32/wN8huUQCr/KILuo7QTwi/mEBkqdQWn+J0VcU4sDZBz9t/M9pLnD2W
O1jaA57iYOyfPGOw0HzaJnoWzvXFzuskWvasCM4wc5hbh+P0gYaxtOkhyuChHEhfNhmViZC7HdZV
ja+wC+lfpJrDTjgYAd2SKDlrVCUw7kcYZpUcvigcT33vC/Q6o8M+oLjK7OG6MlCvWykJhyk9iHsx
z/LacORD6eBCU8U9ToT+0Nlzp8/LGgLLoRm0vB5lBxYZ87Z+DIvqMwLGZaYOUXeRxwkGZNvCnrgB
0Bpf1fThMyIMWVIzNTeHanS+ukGH4EpQfL0O3QKX3ZTl3pEdstij96faiji7SFH6dvWlqMp6QxRr
cPCQnadbuyqq75k1U/OcpYfJlFlAVG7R3A8mW23L4izFZkT3b1GVI6ubybxn9Qs0qdQggoNdjCQI
E3bRPBst+GFSJRv/MggbwksNmR3BovTniRVekLwHQjk09fVgVWpvi956sp152XrMqr8Y0HdQU5TB
dNlRqOD1mlbt9Rg4OAXxJBytKrAalhDhn9kDJ0Tm1iwoqnTdBUUZwBwcAwtt7vtQmwcMUPqrACK0
awdOw4kHx6yry73v9WcIahaz8bHU1vBAih+ne22b4zeZoT13M/YhHJhTgpK9UEVbHLEE+ei0/uHG
bXQ2K8LGuQt8SEQARNcowcer2Wspl1ikTNbbSpfhpTeVd8gAyaNGadDcZ1DkPoecwfxNreuChuTC
+wiS8MoWrNgJfNFbS4afHF0/pyW2MrcL7/EHE9kJ35+s8RKpEgd6yh0Ow4ubuBTIEaT9SNNupg32
5gcEXWQ2lbZMZpcWay1Hm/izDRbgfMiaNy9P7sTYPfWBeF9I+gNDybaUc7hx0zc0lXHJUq1xhl1t
tq+UwPgrU/BKdzjbewjgtlaS8CzR3MRyh0ax4BimX9wMdHQw0FOr5ZtVOqhhM3EImho9amaTYypx
oQ7lIYc/3aalcR4P7iccEpBtZqe7p850FxfjWUxtFWaKPQt5LN3068j6J7KGei/JWPVRF0Z9bxgU
01vXiPcI2DDNdWxOyNY8KINutKReF03DWUQk4ucAgvaGl4G3HWDZPxOrDRfe2KbafJqoz29GpfDP
sHNw/fxb5lg3plNWW3bYeqdVuXVoj59VJJV9c3lWKlblHej7WzPt231UB3uVA6OWw2PmOag/UPE9
9NpUe8sZj3VqvRSz/a3tvC9d8kwMMD4HhOAz7dZMvpQZHQgNHmyXoofbhmk17YT7ZfY9BpGW5WD6
19MI092gANAQZ00Vcd7UpqCYQhO+6oZdSW3MDcu7nipf31bnY1Xt+apnLitCQPeFCNEFE/NpnCTv
9Ry5ZlAnl/5Q5FixoPokjvMga8w3TUGzXevbwMegzQH6OMyIMRAvY/+38O1O2Y+o7RtqkfKhN8l5
TdmnHak3nJcqjK9TwSZPKRt1WhHcYbYEPOQ3P2yPDelclsUdBeKHkV0/ThzOysHgPnquezmBT9nR
nfX3nYklMh7O6ek4r7rsORVUnzIvOuNcVKO3yH9g7MX0jFBmx5spMW9R5RrPSHyKi8EPvPxge8Yb
lYMrOFw+7iKsxJbeEvUxnpt9CxO8/F4R5AwBZmCLVubvLSHL1Ffex0K8qFonuFdwozlOQlxr6MaH
RkXkqyDQGGKq5mZY34dmlV5Sfp6vQT7UxDGE7ZmTYUSG2KV3dWsfsZV99rLswg8FI0c1bDPk5RPV
eAOkkXkZeDEJ9SPihXZqaR7RzLhwp4Ux36LtIeOkvAbSZu/81NvNrTqYMCF2pqgZOSJReivaMM4u
tZzxdXLTcFf0/jHFPXhttMRGp4Ya7kctjG1ncoqN/OlsmkvyVtxo2owEnvMNZ8U7dz5WdXYfVLHa
j6H1JK0ai36SWJ+1Gw3n5mB6NzaB4phh/Cm59ZIl3cH2Fn8hJIux+64aQkQwBLSP09ynb7zIx6uy
jL7ORhC/OVjLb4I2OC80j0toeBxP0BuapMDjbyfKSV4GJOlizVeAdjQKIju1mROqnY6en0J3t62d
k5XHQBcHPVd7ofwvY03BjrKHQUmKxhjMh+vOFRukkT+WAPs6S18j+jAl7aFtv3CrqOKwosHlsIgb
jiIMx5bHPK2gNuEJ+W4l0VmBCEewzdvIJVDdTp/rpvMuMlFtHXI1QCXZ+8HAEQ88BcPfbR3Yz7FB
816DV6Ue3YHQqF/n1I+Ovkx2E7k1mxxpY8cOY2OHc3KwYrHpnAWfTzYBnu+Ol/Um4oQbi7n/jKas
2fcB+dtBoZ7nwf7Wy/jKSJJLkcjzJEsPfsq+KiXKvmzPIzgeLvnDxxiWzM1gimCLMIFmjsVS7ZtY
NmhpTBucLiXIHp9FLeFLUrsqq2OtZ9QcKmPXqt1z4R8Lx83PnSpLL9PAQHRbOSRRV+nTFOQvhj2+
08Xi6863nlUATgNDIaro1afApHU27uy8Yas/mI9xEj+PjWETnRFdOPV8MeHQxC107TbegfgijvI6
uoqd4ZIXY0sNWCTm0tc861y72iUORxFJdyNJkbbEJnwlYSHvnN0XZHQ8OQOqCDW6pGYW/hOy7C1W
mXYLneotoLu962XgXKd8k7MSE9a2yrFDKZd9mw1G560d3oHH7OgaMyhw5dilxO6PLvQ+L5qNRjrn
ZW4LGlgFBV/H9p9LF1+Zi+mFfs2N3c9PZRx/Kc3mzRxpK+SEg+t2wpFxUwOTYefgTcA/IucsCZVC
SM9cEQb+Ko3Rge0Z24ZQ7Es+1m3FfV/jvcoZhyQezoJQbyhRbbFeXXUhafNVx+owK0oN4LM4QECE
dApz74JIWMQm+HPI9MVjWpXmNjIX52Kqb/IRZkbmCjpd8Xg52rZziCAOPMuU+vIwiwgfiWxvYXt+
Ix+CV4NxWFqcvRGlW49QBMgaoti11fzZTcr7JDkO6Ugsd2XiSnE4wGTlU80oHOdUsIAL70mk3N+E
ziqazWaXCpBkDDTPndub7575Lemb4Su+wPrMlSkffmd6OJTbMvBvpFT3DVE/qbRvk4o60FDln/AQ
gVLyZ3bc/SPAc8jSZHX6vv6C6WgiARsWhE1BNgEqsJk6aCZWeD53ZFSZ5YGaKk2NyKFDzqt9ZB03
xcPCyUCgAV2sSZ7rGUcUesJ35INwLq0AOkGJoicKXy0gGEOm6Cxa4f1MrtNmHMVlHc4PAVsQx4zo
O9MiCfP30FsiN/BneeY8HFzoc+e8am5rFnlZFQdbubtak5PlY1QvkuAqHPIru845fs6e3sk0P08K
YFAV7+rUbLNvvFBCvK4AywqjxRdMdb0tiSD3LYhunE7YHOS4xAcqw7qcHzgLbT2PplxQzs6uw1K6
KzPEipYcnqgAU+7S1XkQ0QwW39n4n+eRcV2gw94kMvsetsO1lzUvOIWYera/7aM7OkLbnic5FSzI
ZWvvwqk+FmwKc/RO+kIENFJsRU3N0/GnXGRn9gzRMEY9+qDSCgcOuU+kXiPuNy8cr6P4GF/5FYIB
Eb6CSAm2laje8xI5wmSE5I2EhGLjCqNVBjSTfsm0sfr4OsdTp1OvvLZ0E2xE61yZocb3a6Nl6KO9
XwzTZwgdzUs8d/1hMCj+SYpCO/aMOPGNt9FJ90VUU6Jzhx06kGHbYCcG3H7p5N+RZt10BclCU8Tb
cXyKnHCnzOGxFOWeJIJ3ap30M82AiRVMz4NK4s8Ycu8mDqtDQ4G66vdpb3AcUvWV6rorq9J3xfwW
mvO2UjnaAdiBmbynbHewI+egg3i/KGMsnsXAbg6joHhXyonVuVVnNok1mC+jgz21O0wMN12Px6Lv
+RfV3bTVEpJKsJF0bmkPXFQJAL/S/mbUrPv4oq6L3jw2rPF+bVBOu0cdyT4TSUcR6lu7qHe9/Skn
cD2k8ec7j4UsLzuSLqJo2Qo4Q7Dlnc0J0NypgjeiMl4NIm42HLKuWjmg/iHUy8bMJdpjApOGtyxO
Od1eCAt5XX9uKmLjXJ69WB26Kfo2tdOmK6uFWEazpWYrink7lE8ttXyw89lBO+6Zs7Dz/PTBauuX
aKq3XRruo0RteneJmZciescgfEnWRLkdvfSCMz4eHW8/z0iawi68aLzpugWQZysLPlIavphGT0AM
pZX8nu3mcJbQJR6TzNjkyRe3KUBVGk9d3u5NiINVQGt35txgc7ZoBG0D60o3zkWFYWQ3GzZV3BzZ
KbeZWw2ExdaMtm4fnxczSgCgJqqdDyJoL/MEZdUMNirLv7iZ89LL6Zaa22JXeNFecdU39TmO1M3s
1tG90RIhR/9nGvfSnKjTJ9X0wwo4OpG39D7ixs8waGRu9WD6Ka6zS7/odlNmPcZFfzPQNGFhbzhR
Ve1+9GNwS2mKLKI80GqErkTE0nZWPNlEVvn7ok5v7Kyen3E5xiyQEQVXyilO6Fy6sEOUzjiHivlb
y8YpbtJHP5sfVTucx1rRJ8/962RW9bEGhHWDJGm+LfvxarRmtjrB9w+quru/pfQf2ctiUdD//ccL
TP0vodrCXqZOCtHSVOvUjIqwtSAteDSCUpJ8mAZefYDUlH4nvjB7qceBQmpcTPI49hWWPIQZGK6G
BUL3B1/VX2GVH+8Et68Lv5AangmHDs41d/rBWBXHbLTzTmD+s9z2i0/qobMR1ATxP5JB+FDnhvGd
sr16wtTXPqoOoS6Nyxam0eylP/4alv/IUPJ/5xb5fw1cDlf6wxOyEP3/zdb/m7hPrZc/+f4//mdf
NvHPrpHlf/xbf2lY/8L+oST4ckEDT0Lf/y8BpqH+5ZkAmrGN2C6IZlOh2vy3AlOY/5Jw8GHOOJYE
abJEfrZ/g/cdtJmLzYT/lV/ekzDR/wPfCLrNn59q6Vm4Y3mUeKiRieLT+/lZSjIbt3ONvicPwg5/
WoghF25E6emntiOKLN5MlWdQW0E4xHuFApRFUKK2puaC46OANzHgCUnU9xGSaBCcRRXWq+9Dbvta
U9dSxescIFja+hG++SOFEHpEHbWYc/gsxV1v9eorHdjsq0mx60WRPpdBtHCUf6HjAaW3mwx0mYOs
4UWLmHB89zu17B6yOipY94Ssdk6KieuYOvlA2l4h9FOv56Te5CDgXPyiOZPDB5lzb9pRc1GFyv6B
f6RHxNkIx4Z+LQXOXOh1SHqEIdJXi6qTvglLX5xL18k/k15ce3gIOj9vtlE3TO8Rzut7O5sxrs5K
R5+dmvbDxjHD/qiMIUAO5XfcL5oNa8A4EnluT+khAd2D1DzFuorqbr6fcnZLm64FoLiVndLik6UB
JBzjikRFxH2VZS/lf5mrMw9ljd46WUgrKU6c9AqXr0NWaWc7n7JaetmuFGAVtk1VzsgeQrcaLuY8
HaILZMFGd20ro+6+wghK5Kttx1A/aI9SxCdZI/J2bsnxb1ODE/GRqOLtw4xcuPOZF1Ig34rKhr2R
CDfMiaAz0Tb1tqi/BzJEGq/trDoia8TdPZPXfeN7LcUnQuEA1BjC7p6oUsPnslFGptuqM8v5xnCS
CbIbLZBdMI6m8w3DQkjtN+pLRUFNhOFV5EeNt3VJd2bT2CT4QjjOR+0h0S31XbLTEuqvnU4Yc1dw
YROl2S0/+pCjTTVzNirjPOAhMnVHpqJTQDJIhC7eGpURnSnnCh+tbCnPIktI/U8FqZ5IEEUAyo8W
v8EBX2Kk0oNWHGmQNKtNk3VOerAgr4oteBjOl95iZBrY0WPV8LNGsvRHmuaao+GFZVEXyCvHSYvw
zJGzfxeEw/ylQuXbbsk89Dnll4CQwSXE8BXmyhk/K8rMD6Ix5RfcGlhJlBfGqLU4UoRngzaRz5DK
lVIJCPvgSyJIOWRHG/mfgGyAOlXWiDLJCbnGYid6TYy8uO9lhtrAL9v0R1JbVJxAwsdfseo7jxPv
g4GudINHnXOUA4zL58ShXMc+tDGcgHNGp3ofkqbgm/EyejZwjn3ib9KBN+Mm2lN67h7TiJjN3E+w
fCXIFywKqAWtR4qfebGlJBTqHSQA8nTB7nK2FE1FqWHIOIkMUWW9i9oqH0jCxdTUwLZAA5HOtbeZ
gGO/hJNHz8NtOzc5y0SKZUVPdXZjjA3bS5107bd0luZt1oYeNEV6WBwDstm7GcYkHM6aOjUpUOQt
yC5tNKjhkDl8yecxMZDbaJCetYNEyRI5jTeDQmmGGQYwDycxeHZbi/y8S08W05vJa/OrPYKeYZep
nRsqulSACjXXzdaE+gQQpzDz51kkyP8QOWXqImSfe0wNw/ya+UUPhEtLDLT0A/N7PtRJtllTAMl0
SyFvQajHL+AlACOG8JOu6CB6X8up5pCN555OAmSp6VOr/eimrYPqEQ5AxGZ8ksVz2JvdA/UC+2qE
hk4V2UrFWSlj+iCAAvRrnA8KUCKMACCQ8FYR1bSt+5YlnUzA1RnBuA2NgD0ouP+Rb0xtfGPXCnle
VZv1NZbGqtzRNzNusPel9FL9XD/mdjySPAn+6VEXVaMo/XTo713ea7vYiGZF3ST2MwRDAi6ASuom
v3bhu7xpRJGfEHE1BGq1nAZ3sJBNYMhhBqjAFUl8hMuWc45PWYu2oQfpdWNTOmg3pm2FXw07KyKi
siIpkV4bzbe0yZPpKLVEvO43SfaDFgXKPm8OghvU16ylc0xxOdZ6uLPDCgiQLrnrjeWVHKzGKIq+
WTAHKOekPYWZqIJQgNCyxlA8h9qzdqBJkAvaRaAOFrZISgNAeegmNlb6blWefrOxdgPrwh+ZbsPQ
hFpQeq795CyxIxsatnrpZPXWdZvbdY+9vkRIRIyM+9zB83zgSaH3ZQaR/d2HctrsLbOIXsMws5/A
Cw1oFZyyJWh24kQhW7TZVjrS6kuQT35FK4MO2Grt/G0AFyQPwimpLmgXDhfHV09/IvN4pB9Ep4t0
5ElykAuNVH0DRFEcCOFsEwx1iZK7ME0r0EkGiJAtb4U83NN99p3ln121IUmlCinWNGgZEDkMl/h8
/GgxLwE+grpd7wJk4PwsBKHcFjbytW2LocDYLWS/BeduDucdOEF/59ss6RudmyF1f5sgZDQFvA1H
t0Ha2rGKkherYKzsAmUPVxVyIYryM4UyPnfmflpAwTNVyAxxH/x4b9ihGPVeZds0l5kO3HfhNdRV
CpEFyXmFmGsm7jUo6z1QMoRFuTnk/S4lm3E8kBnRiQMoLqe91qUTBegdK/tZgAD6QWp6QqfcRhU7
09pBEmYtnQqWJkicCzRo2IrOLuwrwSmR3TeG4OhQkFH0lOMaoXQw5RRuUYVldE+qaGKxM8xFGZHT
8y1sy/0SpDMnM/bu5KTjELe+hlUj6TuhNUJQ5yrrnlRr8V7IJHkQHWarBjXbwlEP0nfkHhyik1JS
hKwyytOV0M27JG/smzJnXAdD5SV3gFstwdtJzMDH5qSBeZR3nM6jFhtBCM74G3RPCK693bp7AXKZ
XIkkb3wUGsOkt7YnkpuOrejAaCoeH2yb2TdHGjZICsvrhr01InIGhhNVX9p2GMHb2J0P0kGnxw6n
B4ozFpgrnn9Q2mE+d9dY+rrqgF7dz6+gRjr60KTFCH/Rn7/7ommf+srPiShHSHtrWxU7JmSkyAzC
pq0pk7it86PyGwf0hR2Nt8KpkPW5rH6KR7sKcdWALVsoPNMwIZlNzMcONXd5CSWv8g+lQcEjRrPi
IubOmtusaSaQYTxDNmtNKG6SgjlaxTMWCZ3Lln2jJzg+4mlE8DNFQ11vodN0bzTd1FVDBuxzXMkB
ravEG1nkMzHrBU8Mm9FeVndAxZbyX90U3pZ/H65abek3OtqqZtUMB/jBoUN/2MP8sPEGn1aciHlp
HkLPt16whjA1UIEZx4TgKkTT01R+aXy+1GVTCGT0qWl/kV3TPIQgo6xd3zl4UVuzVY/kG9DcgI/f
IptyjMhjXjWgxMKxogyElc+94rcensnL8t/9qaDQ4Mceobv2OKX64DgawWwRSIr4iYaXNcOg4FUQ
dNYlyS3DG17exmBLVRVPNavNo4sMAw4RUbtbami4zbOhSs4zw9xLo5Cooz3DuzA7K/uBbzx50lTl
zfPU7oyXEYLYS1Bb/pUHhg6aciYM2sNdq+HPht4AGi2bB/JBHdTE5PYuCq9Esp8MlfEjqTx2CLR6
4A+jonIDQDoAIHFCLSwXL50MgtZhlJ/5g4Bn65ZSP8DwIwGxMLz5CE0nHHcc5FuM4XCu0Azp2QQj
6gVBftbmdXNmRwhIzty2rFwkclYKRlFTw0dT38sNAUts+v06HjvMOiHykLxWvDn+/5m6m/6KpFti
lH7tZbwovv+cBSaWv//3UdqX/3KEgLzg2o7nsf3475O0p/5FSidAApMkJmWZNiFQ/z5I4390TeF7
Jic120fuwn/690Ha+5f0oAD5SlrSERzDrf/kIL2kPf3vkoxhCUfS2bTX2IU2GIMyjX3vPCImwb1t
+8sP3/8fqk7/fF28mD8fy2GF9V6bjRJdKc83K/k0vQBvGU9JQcbiuYqRxNqbTsNYSA7BNasJvFcz
fArHuXz//e1TwviHYfmLe/GxQkVWRKqY8t7ep0I131fAD03EGgn9TYqsWMQdu+6Cs99/2K/GarmJ
D+WwFkRMMoSFtx9bWxGMYtqIt8rJU59/f31gHf/4ZVblNumz6iX+BCZAVM61EIOTPw5mYnrHSXXF
eDBojZBuNNXVw+8/8FdfaPnzD1+oUpTs5fKBfebj1SBOLOD0D2c6/kMlcXmK/s+n1vJXRR+yOQaz
Q+i2H1Lq5gh5bOTYVdpa0dElZsm6FqjCMHy2NfVMvN6OqM/Yn/bN+e+/4Kqm+l/Thg7W6hvKvE3d
lqQCHYbIiZSlQHGI9yq16yFFPjX0RDxM0jiWA/Rgdh5luRAOQty+x9/fwq/GeBUcl4VT3pOLwBAo
C09PU75Ld4j/8P1+dfEVjKVkpgIU7tz9NLXy1Sw5WgW9Tk6Jn6Z4t1obIEPEXms3LhrzOP5hwvE5
4vBL//0W+ilC9WPB+xc3v441LI3BpTrkuvusk/0nMaBzGoECnrbyqGWSfXi2kYYnFf4dd0+HeJ73
5mj0kE6rEibDST/sUlX9+AEUkwSIiITVoMRgu528Be6OBjHzd6d9wGo5sBLsRWVbGYeCc7h31yKY
6z7lXWe8n3b95Xf5MEKtMjUHQFcdwDiCdg4dA6NMnLbNHwZouc9/mPxqNfl95GEZ9duAvbGac1qE
ggZhNkxiUS1Fjn/ix6ymOF7BQA3oRA9dp63uvPBKBAAzR7RxX8XdMJ421dRqHtdlj4hlzBXk8nR+
SpsJQ7v0/Kff/xa/GqvVREZAAPWTbccBfHS8z9pG2sfQmcr6JXUVHMPff8ovZpxcTehIhVXKWVsd
msyZLgzsdLeIrZrsb4DGfzqhF9LDxweqDOLJZHC8g5a1hawgGR2wjmX1h5fJr+5+NaN1L0tSWj3v
0EMgfeoywhUcSO5/yor81eVX81nHdjHBuFMHp8Wuih9LjQjPzIl8qdNGfzWfSTdzSSlk9H2R18VF
JYhDoEgo5+HutA9YvtmHCS2tCZisMSLZh6n+Saq2vRvjEAfO7y+/DMQ/zGe5ms+5D5I70aEEREqN
8EHmBBV/suvZNy87I/Ll/RSWtnfx+w/71a+xmtVyamxg6JgZKtvp4vNuXtrtUZoP5mnzWa7m8xhP
tddZjTykbVg5lHDpEG0SDbjyDx+wPPX/NFyrKT2FSQhMm+epJjCkgTZoS3mXG3PvXYZdkKeLfHAq
XrNc2Z91EQ7FH0buV3ue5fzy8THIxjCQ5YzAucxUVgEvQDrLzh6xXbxX3ZAg9y+6BP42cK0qP6OH
EYJFcwa7fKTU6+k/fP9f/ILeMi4fnkYI4VAxU9T+GAX1DlOWPChJDMXvn49Vj/q/d3beajVw+45s
D4s4B9ucGwAmIsA5DAV6zs4r8L3Tbdjm5TuEcWB0YK4L9wahl1VcW1Kp5FWltCv/cCu/+qKrhUMV
CWmZQ+wcYNW1VHtm/0eFIac+bdH+i2vzYRyzhlLZRGHi0BArfgg74cB8wfr0/fcD+au7X/78w+W1
aDwMlSGm02pUby6v0pvWBHJw2tVXa0Zth0ViGBLwdsZJBjOPwiGt42Zq//CU/WKWeat1oo3rybVG
OAtYNshhgtzTmF/HSjDjIoswODDkuoKLMXtV+K3K59Y68WdZrR+YJjIeIsSangpIAoKsC8ZmAkRx
4uvCW60fszOntfYaMO61K2BC9+FuJkJid9IP464WCZRxZpFgHj60IOwPM4VgjGdV8oc16BcPlbua
+2gUgBTwajgkFgQBEvSSHUYC67SHyl1NfU49pRJxOdMwqSHKR5CMQ+dPu9Zf3fpqNguvKpwRJwYx
ylN3rSdCIfeIABDSnTbwq11AlOiusimYHuiJ+RcWgutdYCOoPO3qq9lsV71bdSlX7wIgS4MtgSLn
BB2ddvXVbFbw8lQv+VmNjog+2BQ4zFLpnLaOuqupjDWoMRfj5KEWMdwhv6B54Drz2e/vfRnff3gd
u6v5WgSEc80ArxFFuj84dqb9mUPGEpnX6KlO/AarKWvjUiySNFhQJV7zADAq2dMyS087jjurKdvB
CQTk5w2H0nG9C+W7Gnc+SdC/H59fPPfOasoKTDSBmhMN9CBzrmLS4q6rMTvx1lczlhc1GhVkGoe6
TFAaNi6wSoimabQ77eZXk9YNQqjJSyAlXeHxMu3CDvM3usrTrr6astRHjV4gBThrdDi0j2Q5quzW
JV42OnHsV7M2JW2vDntrZEtInzKt3LeJzskfHvxf/bCrSQvLhbQxFWB7zyJ4NTSKNjVS8RNv3fp5
+2BXiWPR4u0ZeeOtsdjfYZgMTvxZV3M2rebGMFqwN3/dumPVWIB779RbX89WV+G6hPUK7YOisbVc
vT15YBY93sd9VWr2VZC1XH1MfGJcFLgBz7OS04Ydcd5PVyeKgjwZy+TqjvWjjp3sLIzDEytb9mq2
pmOeqRjp2t6fdY7XjhZilHrjaXuDNa1/7DClQvfq925H53YUPRpa2n+nvaIWevbHYc+R+xQlBI59
0c8F6p/4h05mceKor+ZpOzcd+B9yBHHHOhC83DcDJNKJF1/NU3JUGpts9W4vaxN3yRh/afXcnnhx
6+dhqckKRVa50FM8BBLewlDVDTTlkxbIpfn1cdDlIlGJDQJvpa/FNQBM+w7ZXnZai8pezdNRO1bh
cGXo4LDkiSFVnrszOkO1pz0z1mqqWvC/Ma2EPel/Oa1gw67cQwUW99tJo2Ot5qqIcVqXY86bNWhh
eCcEnbdpMu1Pu/pqsmIDqYCOufrQ+fZnvHf3rWPfn3bp1Vt1bKcknzC8H+LIuGF5fIO/fWKt0FrN
Uz+OcykK2R2SIVI7HblPJRTWE3/Q1TwtiPBqfKX1wYgRGWcYctF1mqc97NZqntIWHlCGAA8tsvF7
PIkXy82vThvw1SwFuhAavK+nA5dFtQm2Cfz51NrhaUuvtZqnfbigHB3CRtGKm69Oxzqw0LXEaTsN
azVRYWpZZhaU+pCXzbwDS/kVA1hw2rAv0vePawyG11r2MWg3lyyzbZ7jLGvTP3Vef7FHEqsp6hee
Q2JSTgpr0/nXqg3FdQbm/OWkn1WspqjVWR3Qq5jHEbA46fDDq1TxaT+pWM3R2Sn9JIgQ1jQuElDw
U29wkO5Ou+/VHHUGhygEm2sbSfvkaCD6aNlOu/RqhoJfwAVgh93exERLQFJwjGfzxPrAIu34+KgI
UREfbFjGHr/DbT7JN+LnstOWFrGaokbEPr0pGZMsKu7LEIxXHp22kv9V6fxQiXOqYSLqXRj7cobt
NFhXjnvaG/SvSvGHK1eT23llxdnOy8OjKsdD0QSntVkXA8nHsY6zbow0tvl9hTi519tEfjrpCTFX
UzLzk6aaSUcgDjL92oz+vZq909YpczUfdd2n4wSoiKz2RDxBwLBQ/BNQdtqNr2YkSt6xAGnXHVoD
KQGgmHM/8F9Pu/ZqRqZZ3LpSmMbejdndGqb3xfHtE19s5mpO8mDXNcLX7hDF3oj32jF2vi/70ybO
Aoj/+KAoZIud4/bGvvYem3KnqGKfNiarGRmFsH1rPHAHrRBzwKutNqL2nk67+OqNOdDvmqYiaPfI
UEG/0NuvbWh2p1189b5sNHx0I+PiKnPvbF19i52pOWlUxP+h63LcyayVD+Qxt+9crj0uRIlT7hs9
3M8/pRhiCdxLUDa2gFBrFS5J8qN30qgQ6/bz1aOW+G/2szwoLkbS2UyeIZmctMFCr/fztUdfO0Pq
M/NH4D4JPtyAzD4y/UR80tKCWvDnD6iG3AFUyxwKneqLMfQvNB+eTxv11fTsbeDSHoyEvdaIjGuN
eByrrzxpHyHWSq0mAgmR+yM3Po53ujQvx57AuNPufDVDk5yURBnZ7UGl9nWG4HCvpLROHPHVDNVh
g+ZS993BrLJ7x8i2SROdtEnBBfnzj9m4RjGFdt4eLNIrtvCQCVshCu+kQVmLqyY6ClDZuhY1g/cW
tuNlLN3H0y69mp9j0wWpsozmQFLpAMBd1mcFeIqTtiliLawqiTPwiR5sDrSQiL+Yyxtp428/7dZX
E1RXVptGYoBMiNaGGELdGFcGOewPp11+NT0HjOxgCDW/aD99x6RyP7bq62mXXk3PjhcPuRFle0i9
8AGS1P/i7Mya7MSVLfyLiBASSPAKe6zR5SqPL4TtbjNoYBIS8Ovv2n1fTnPs4whe3dFsSiilVGrl
+q5E633zcCukQmeE5A34SucVpPKj8/DED5T5se+9N8FZrxGMzWc5ntOqAxF2edLJn9LO26j+95UL
KN//jh8foB7sOgG9vIbjHYxjePPYc7Tm+YZOy668Ikw2QRqjxcPINh7OqmZfYSrzCbjIt11Ds5VL
zVA8KlgaDoj/mys+fBGyED3D531P30RpSStYQzKKF4/CT9oF6PMJuo/7nr3dQ+e+kwNBJyv6CCJ/
XNm0RGgmVJXct0mLTZxGIBgkU6IwJefgpdb0re73ncXh6PnvWQO7ox4HZjwaPJUXS+rngvFd11Ch
2MSoSmDS1IOFfmaFpucgofYlLH29S+mLDoJ/vzgVjsASAzOxAM4EbZ79GS16+9RpodiEqZ6LwM5j
NZyN60DFcuLUw0Et2zddNoEKd5xpitBcDK8Vcu8Weg94wc4Y2oRn6ks1NX05nEUBzoxYl/v01kG3
6723SifgEAcyUzmcw9a9Q7P4w0DsvvfeqpeGGrcT3Af9eeTJpzqE66Tsdx3iwq1yCSYaWoLrPMCA
EvYBKUToWb/oZN96yDeRaRkaDJs27XFvU/WAAcoXUCU/7BvvTWgSgnOWiUl/LmsG8xWPQsVxIgHf
OTCb8GyaFKq0ZkHcpPD1SybO36uarDu/6CY8XRPDYjhh/RmsK5rDOukJO+m+23MYyf879id417cx
+qPPY5tGBE1gsPsbqyxJndxVwwn5JkahBSZpORuMfVl5kRsUz84Fmjj33SOEW7kRevOmZIBVGzxA
R9nnDj5jP6dUwN5g19zZCo5CTUnk06A7D9XN0KmE4xxGKD7te/pmMxVwqkyIgxPxpDgFCgUidobT
785332ynVkGBN6Kd+DxGorQZ+jblN7nMptz5/E3MznBVHfyMsWkr2A7WVn+YVbhvz4s3MQsPR68D
MWHcTdKBOkJGGLiBYbJv3Dch65hjS4eOzHNTxOsn0hblJRIJQFP7Hr+JWYZ1MqbwTDmnpoCxgJgS
BvhR0fJ+5w/Qf8ctLuNkazqHkWejv4KpBhaB2lebD7eSI3jYUWiMh+4sIvtal+OLl/Z138BsttWy
WNAMq0rY0pr0q2l9mIFV8Sdt7e3j/SJv3wqNepTMk2DS3ZkNTfIVXbnzBeYNbt+U2QqNLAnAHGdx
e0akwgcG0hcwQwJx3DUw0SZUhwUmHJ3C02O3oPs/7O6k+ZOKSdxG91cDs4lTdONCXpcAKuHQ0g1X
RG0aLDaihu93qdNSXnS3+NdJj+rKRhbAt6+q+vgNLW6ifxel8Ti8pkLzCwzobXtppEGzuVA1ivEl
TFqJh+UMWro/wHYhmHKy9EZ+a+Fz0MOv0dXAvsaotR9FN81w/AtRJctBi7TzdeqDBI6pYq6ia9E2
frk5B4r4cwBlL3BTrBkFnMBnPBNURbuewDar4HcBl3IwKigFKnl0mpmvs4ii4p2NeNB8h+dq35+T
laYOprv4ew/wzQCQh7g4yY2gwMPwBdY8lzIEOOSBJwZ9YaRf6Sv6yGBWQjk8kOpxWM+kTZPlBAd9
B9/RISrjoxMeBMoYfGb4RagO3vkEiLElT4aaiQxuRUN4D0/yJr0qFtroDDOx0ucxk+66roF+GmDu
Fx0iAtxX1hRDsb6qEHYF+7KQaLNgwsZpgjnIzUYO/CJUfeBMWrJ033oTbdZLeDssSCRVhxZy/XcR
yddC1Dvfe7NWOtzEzIriveOpOI+puivicF9xMNqskrGDMgXs9u6M/uE5K4IU7ewKwJx9IbvJbIDG
Ylzi0u5cwhY9m2UPtNSwL+mLNutkg/ZWZwRcT8H06p7QDVZfWmb1vqVsq/GqeE0mQ/l4hoFV9BAh
f4Xyf7Jfdo3LVuMFpptzcPhrzzIpYbWS9CuK+Sax+4Z9q/LqTW3RJpK25xRFZRgONA/VCvrHvnff
rJRwbgphcNi156UFMPDQEt+c557UO085W5lXaGADHTDMSF7qeD7S0UxrBvMJgGb2/QGbQLW690VQ
2faMi6qfvoNLJHAMOwdnE6nd5AfXL6KFl2oKHZkdxaxyljb0575334Sri/uVuYnCC6VP1yQTQIjg
jj0BX2Tn1NlErO+MCslcIkGAe2A2CaCMAH3cmSBs9V5wPQEfvMQWjjuaIYeijOdd4Mm+sttW7OUJ
WqXj2rToqlXqjjMX24z3A9+n7w+3aq+xMSWETC2WYTOJu8ow8hVn2mVfKZhu0hsx636FrxVOaUsx
X8HWmc6CWLFv0tNN1FKmprS+7U5NDZzi6Psym0D02DdrtpKvcIBh/Ixz8jlYDPu7gtr871XDNGhf
VNFNxMLsxTQVKCdnOC264CpTE8IT2vv4D3eHv+mrC7fCL/S2Ah+lEnNeVciGt07WrgWdzFDQRkEF
ekPD2VMQpMCuIIuTKRBhOIyeKjjitDu//iaw0RTMYUCL/NMD2QdrIN2U8IOoTKdOu1aOrUCME5Bz
aX9bmQoYV9/rGjCL89Ivluz8SJv9eCXTgPZaCv9vFtYSOPLGRzAbi9zOBGsrE+PjqgdD8QPLBChL
tU6foN7/sWt0tioxZcFeho2POXeDGfO5ZD9XC5fnfQ/fRHbZr+EIVpw+I7c9KSrvKB33lQC2GjG4
9MIPDQ4iZxu5MZc33gwaSd7ve+9NumwruCqG3plzAeu941TBwggkrJ1bZbgJai9qwC/xReHJPAff
dQPSwxBgu9n37puNGDA/4MtNqM/ItZ6EW+9VX/7By+X2gr84Km51YiAt9hEfWnMeZ1rdgb8Dgmrd
+n2b2FYq5iWvEycZuC0SfFuwhxKg0MVkqn1huhWMRSm81Dn8Js8iNk3ep8lFRuGyb6ZvJWNwmitB
y67NOY0q/zAOOoItbeNe/vc3vc27Xwz8VjeWgq/nfIj9Xa1Rj5SfjGV6VCRs2yPHqc7sy7G2GrJk
4UXCWdmeycRsd7OnbG6hRUCQ/d9/x28mENnsxTqox96lNeZmTF8nS96XYbFv2m9tveFkYRPQmFu0
/MbxoYbDJTBkcPne9+KbkDWYjIGEKvAYiqF4D2B692qqeF83U7iVkakaxsuEjuq2BicvnWbx2dYA
iO97d4pJ9Z9CSVQXbhgJhctwVCXaPnkJIrjd7Xv4JmueFmuWaQHFUnJYOMHfv+u/rEAOu53P3+yt
MKQpis4CrrAO4jtqR49aVJ/2vDrZqskiR3BbjQ5BNK0CRJ/14+T+9qzfd7lJtoKyGsc3UxW3Ye+S
AgXHMblqHk+7pjvZCspa2kzzOuDli7JC2SmEpyksVfbtUGQrKQNuTCzxiPpb6G24HAycx03eGNO4
XcUXspWUJWDPd8hs1TmsAFVNSkLeAd5YvN/3ZTfRuvAaFS7fB4cyLOf2riEheaK0i6c/vP0/J/L/
Xo/JVljGI0DBOZ8wdfgU6+c+DM10qaWDAyIOYhM9xWkELmQfq7l9CBacCh460fT6CxgJALxxul5F
FCxxlgKSCHeFJZDyWZt4prBE7Bf4gZdVsX5viwXUeNNhz82nuJl/MB1F965rLPgPlTuxYoKB7woP
DJBldR2tb1WI/pYXefOpeDN10o0HHNiiFf918GAFQfn51HRVsIJZGo31IwOYwu1KJMnWlQy6xp7e
GpKPZQEXVJfK9IGChbtvgwW54d+rWBvIuEV1FD7iM/mb0/4lDct3+6bLZo3BWXPRAffyzFbobBWN
rrQd/2SkcdvafjFVtpK4aQp0uY6zPPcdvDquw7gqD/42VA8HjxNCeeUpV9Wu6hrZuo+FPTAFkYvl
OQBY9RgBR3xaO1V+2DVOW5FctRQTzohMnh2sfw9BsX6yDf3TOP06xfmH5/Cfu1RIynqSwyTPXE31
K1TV0XMCcO+3uQmDP1Q2f/cTt3//j40Q1vGipF0vj+PMwNOrLAjccIkfUGy/1h4dbX84VP/uk2+W
H8gTyslxVR7L2kp5muIZlvVNoAAgXROaQ9G9r6pEtiI6WLPOuhhAhuOGgl8Z8U9YiHZuYMkmbwhg
OIJCgJHnENdxNwyKZeEfFujffYlNMAsGLeeKHtyDLHsBOKsa41ObpLj356VTZJe6gPyXig7P5nUt
Ath0wEgQve7l57QX+1pbyVZINy4wsq2XoTkLEdsTNNdJVlThvsMK2dqOuRqlSDaF1bmOkujUuUUf
krTedY4jYnMsJ7wLFSCwxSF09R25Yddavm/Mtxq6hRE1thaPXtfoWKSwD6/prvMhTGn/Hb4LXNfq
MZXFQdb0XsTBfQ+H7V0r21ZDB1khBonXBYALvr9rxtGeg5i97nv45kAOsH3lFhZgsofleOy6IcqW
FHDUfU/fRCkgUkMRk6A+i3rs7qF6/dSXyz5zWLL1EwMdogwcwCpntVB1mlJrQDxX+6So5J8b6f9Y
j4Nlxn2KHupz3TT9oauSh0AM43HXuGxldHND+mlkbXqwOqrnE6X+QzdIua+oSLZSuqpN4dcewUfb
uP5JKhAIh3bfJr6V0i3VPJcazHZYiE41eNWG5KuK/7Dy3vagX6QjWyWdgzp/RYcfgmh0APCkQ95x
OArvG/NNhK4w6Rmd7Wp0LeklN+UNI14MJt0nSCN8s7GmekHPhYzBpYta2Mwnqhju21nW+/ogCd9E
KlhuhRE9kAvaA3MhX6AC+MPI/FPb+9W4b8I04itaMUxZncMlYO6e1DpGgxGoAeEbnJLacw0IL8tE
73R85Kiu+bwHv93BjrPjy6mfUtIf1y4s6TctYurOYD3UYlcFnmxVeHPQh/DdsLfj0gDmXg3a1nSs
Rjmaw755sUmwTV1bDuaBOMwgJmGBWprJ5FXMQ7bv7LHV4Q0WzGNwLKfj1FbdUSeAlHdptKvSTLa+
X0jZQKcFAfQY3ny/fAzel47ELn01vB//val1wkVjYfFwN8G7WY1Rn7WK7tP4kXhTb4sqIB3qyUxH
2oBizGTYgC2svu/6qlsRXisTEPZYYY/AUOsMlHU0cM0R2bevxZtYL6E1JQCk2CPw2oDZgwz5pASz
H/e9+ybSI991LOS9PQYpbj0iuZYAmsc7B2YT6/XgwxYXsfYIj0r6zuhZfgcvVuxLg7YCvBVE7t5O
QM0bAxotnKvhCBMV+1xPSLwJVZVatgJjOx5rMQ+nuLDwFweaLts17FsRHvOUrUra8ci8BhRW2De0
V887H578O5QmD5IO/O3G4wJ+C/i6QJMLuTNX2UrwYjnxACii8Qg+MJDQdvkJHue+XkISbcI0WDvd
F4pNR2A8Af/1IMVjPd53eU+22q8VbRBF7ZBYiY5+B1zoVVd0X3s12Uq/Ko2ScttF07EmA1DeHS2O
RQEZ3f+eLr85JkabKAW5rKeyZUD4FSp276pJ1/q0cKqGUzR02AX/98/8JifaKsEKxwoA3vFHwC4+
ODgKMrWZQSrZ9/TNWberCmEtx9PL0oD5AhlYnrbLX/sevglX2WA5gJ5xOHZzt+S17pvDqIt9G99W
CZZ2EbE6jgGll5M76SqhoAil676db6sEWzTjfB0A77LVqk7hKG8cuHjfJ93qwFagz9cWtZ5jBypm
rtUMcFw97JP9k63blxGLsCIBNzvQwZA3a2cy1i37nJvIVgZWRJEawoZ3x9r2Vb7GWuUJbPL35WJs
s69O4YKS81Amp6Yx69tKuvljQ8yffOt/E0psE7EF8x5cLdsd4yFEP8ot4eho+Kca4e+evtlYQbhB
uXpJ01MUoHTugh+tMm+7Amnr9iVDGhbgZ4gTfL7AM3Tg2H201Tzu0rGSrfwrVC1rVwJQWNxpAwFu
M/PqgYfKJPtidasA68YE+L22A4lsDEHKo3eK7MzEtuIvGHH1dqF4tI6w/d30EECN7xr1rfILMIi6
qESfntab9ZH0YZRHVeL3rbxb5VdDQFNblzY6wIXrYobuHYjAf9iZfjMTt7Iv5E1Ik7SODhzyh8YE
D5GpX/aNye0n/6MqEsNGqBqYiQ6UTzo8R51C33Xl9fRh3/M3IWq6sG+AthanqA1nWKhHY3R3a9X7
k5/g7eTyi5Mu3QRpHcguSnzBT7oLxostnNNPoyBleUSfqiiuwNr56tGuxZ8P1/9PjPrVj242WbHQ
wrimVzi2zt7MeahqRbujlIg6daqKWaqsB8EVW5hhPfb2uVlAZ722quOVPuFg3UidqVW65VoVS1B8
Y8xDdmcIJK0yY82yep8hyen6B8nDpHt0Y+FDfp0Bde1lNqyqDICkZGnNgLC3okMi1HJ8uixO+7b8
1g2VnsIskqLWV7ZK2D0fFhzoRQn+qvNDLhfWzK+wkPOuzmIJxA9svpd6Hk0WgmnHwWFeYA0vL2En
OazvNWqWVgOCOyig39goWvOhoxoHmUY0yU/dafzzMPWRO3DIfVk2YYSAeXWe1ud1mWZQlwDEG823
FkVbMOfmARBuD24lL6svpo5k+kOXE0A/aORc2wEszKFuls83kd6lWzX4jAamUWBP+noM5UGgcbI4
rriyoceAFvOYFwlmWpo77pdYH6hbY3IfJo6npzqeVo2+MLDwLqAEgCrMO8cfGzLVyYHUzLO8ErxH
Fpbo5JBoGOBmc1/y3kC/2bRVebApzvsiR4VkLlu8WW8GkSWUC/SNuPpcRAJpI9YSrqc7fK22qrMh
QWaXAa2q9GHShn7treYHv6yz+DHV68JO3dDG8mkdaMI/Vj0V4onZgrGHtaiSqTwAWQ3bRrDxphCO
CCsXk3pEh0aC79UBPY2XK8maltOJwNUY2ZgGsFleFs5m/71PdN2WeetQDL4KdCClb+EsYEaYKyCW
xbFMgpsNpJqU8QG6WFaItuCgIyY3HRd8y7a90hiFNHrl0iRVJrlMT1xWBtzU2d/Q2vESjO6WWbrx
nkyjPPoBa9QTb8upeZtnWhqAmKeWTqeGxeOct2UVUbjEVos64FxTJV+AujftfTqvOPhVMZnmAVBM
i2J+liaxoMigrGWM5WnMWPMSAiDITzBYkfO9oR5kxIxYeKutuGa2rkTvFllGbqHk5DBZI2r6TlWA
npnBiah7FbEOk0NVjHHzHWefBABPSKZadxibuB2f5ASW4RvkWb0+NYtAm1Dakja+W2OAeh/Cysv1
LyAv2wkdM0PQRk89grY6GmBD6bXT4JF+qgKdEIrlTZY8zoSO0u6JWCvD71FTFAkA42DylmfvnYvv
yFBH7efG8yUGs3ok6EYvPQtTWDvHXP0orC8lWOS9TL7HjPfdJ3SXg6yO2yXsXejzaJdHqPrGBP9z
G0Q/2hv19apptyxvciVhmHfAW+sfTYRpfgGyfH2yKSlPhPZJ85wMk+BHktRd9b6X1by+82jwoAFu
ouEbkBxuTsT8OnprzE+Jm5vqvuE9W85t26jiDBRkONxPfSpo3oCfS78knEbpX6GXxRNayIM7XCOt
P9DaorPGx+WhhEFQcJjrNfF3YEi49QLzIPZZpXWUHjqFTscXsVTKPIVlUYdX39bTcgz6qpkv6TIQ
fhYcJM1PhBeyeF/1aXkjodsAnogNSUc00WiQKe/cOsbD40hWS66s4536AHBH0T5PcSqqE6lkKw4W
CGGsnT5OhuoE/XQ4PPap4z8UPAFMXqBk6J+rmQxYSqp29kcet3YoDwS3Ve5eNjA4PhXl1KG9JhCu
fKuSMY2uuus6IISBOebfqypturw0o7TNjW5fEICOIjZfR6VHe7CekuBgR0PDzICa2X0BjBVvcIhJ
GcLOcMZb1EE5ghs7B6M5mpslTwZDu1U+9YC3Rse4G/xXShbPgVcrDXw5gYLgj0iXyr8LhLDIG1VR
nXPt4/bT0oPPCIMjrWF5ljHQbOurt+iSfVvApxuKDPBMMWO9XzsPTndjsU37DBVvN/7wk2PxRyA4
AHdFomTS9L3CU24fsrPTcIxTjpvOowExHuRN15n4rNIwlUfnSqaWGyA7We/9PJaoWszAWKUXUizI
EdHJVlXXEZS1IFuHug5eeSwHeqgiPgWHkbgwPYgFMNyPA1lZc3F29el50m1QHHpPi+WBAZbzjoRj
U7+ickQXmdVK2fQE1/jS3qUSJ5inBSWx5BRJ0NEPtijiHjrvqJofdEkambfrENo8As0X7HY+jEUN
mjlmUPjeEqnRjGEia9/VMxH00uLKuHlq4XQHsr1bIgB04Cue9R7U7GvI0tE+x2MfmG+0nhP1wBUb
McdMpVX1F1PJipmgYdk2Htsyqd0Jf9ncHGMto/EDl64q7saybtgVTbRcPU4DBeDriOVI8QO4TKz4
e4VVMjzNx6qJL2NblyW0zejAwhxJ4KN0VzXg6l66RgO8nVFoiMlx7EA9zJxdDH3FbyYfXVjZ+auC
aTx60kFBbqO8h/1imQO3K4t8Lrr5tQEumF2StEOvS2wMxKo3SHKQg3FrgZQbWlCuu8CJMMeFQlK9
w+vG8fPswbG9BIZGuDmqCxlMgCuvrbmDdLdakRWZdf6BXWM0Eh6phIQvt5saRnJwW8X6uJI0AjR8
0OtSXJMGnx5Gsxx0swePBbl/Bv1iHMClrVJ7mS1P49vOPVfwBCgxjOOY2RRRTuBXV65Tmfe1X5YX
ls4qzUBNS/hJRBrrWyaZb4ZnYsOk/7YOYxc1mbJujq9LxMj8FGH2V5+bcQaCBn8ka4tniXKYf59I
DOLdSpthPhg2xfaC/T/oSgwu1e7oVyEAQI6lbVd8zKF0J+dloD+IcLH6ncOYubu+gSz0uXF1VedR
U7Xj57kTNP6iqVgSncEhjJgOI8VU+ZeBZyp5B9f6KP3WRjyVX3vVy39I5KZguW5oIy5a2HFB/lZB
09JmfTAt2ArVjO0D2R4sY3kQO3EYYdLQLtDoieA7XOWXKCfY1JvrOvXyTUyY30dJvOJ5Pa+ouWph
ok8xhS4iZ0tSNDnOopEAERFI3jNVIuYuYzPR/VNX9RVajkPYd566tFHtI9OdD1TG0YH1rWl7O5/i
sI7cc2gISOwr7lnTtygxvjo5BVLOu55W7HMygvJyGIHpTlFtCCx/WkxXiBMZGk+fcf/EzHsFmPp6
Hzamb7FgRogNyOIhVEvOEiaqw2OhVdrNeRJF5bsFyhfQhHmt3ftx9T0aotH3SsEA77Fx5CIN6+5Z
jqgxZZUGx/7IFvTVqhNa1MJjUjBjDgMpKL5EXanwMZq6G8mVj7fkJ4G0sirzNHExPeipJ+GUyXVe
PjWJgmtStmp0Lb51aG5jH8uRtw+DmZBx5VXZBHnYwBVuybG6u0x4zuwnOsH24AJ2MojXvZgJ0nSG
Bt4O1HoWBfZa4xXIy9QaK3Ia8/4gl2oyZzkj1L/EZPDuRIVUIcgkAyzPwqhmyYEpyIOzkYXrKcVm
5G0G3HIzPk2QTqUm11wL9SDHYnlOlhsAdR1Wdj8miSTHBASbGdsoUo7DsEZY9r1yQXmV3MT2bVJF
6N6bYQpz3JH09OuiCu/ywlfRBekaqJkSXTQtKu3ZMDfVpbIdjDUi9FVjs2X5utq0y1rAkPjBDoRe
SuQDn7wW7L6ElRKA4GnTj3kVUl7Cs7WjWdtGDb9LfLn8FaH7p3mkCB19XhvA5R/7gA7viIfFK45A
zD6UPKHAZuMgP7xzQQfZrp1FztFG/oj7HDRrd0IzuJGjDflxGRL6ofVBeZS04TLTerb3Tqr0ufRw
0D9ITOM8nicQ3quivkRRlD5MvFzuynBWX5fSNa8pU0NeE/6i4kF/iJvUpFlJuhGyk0lJ2WczqVM/
ZiWy3eW0AFW3XLij5Ucezt2dbZYkPWA681yv0zqfzNDEdwvki9EHHyTitVSewZadWiOCS6GF8yor
MHMTtMkvFfmrtsViP8Qx50vmaj0nkHKGzi+H+uYHcFXLvMI2JRnCpQNZt+9HinNMzdrmUHIXBncu
jNCNjbZSD0R5FRbp0xjMoz059PmTjytXlOfpEjl7P0VdXH5F5qr7Y2xpQC9d3dURSOdOAfZaGqcy
H4KU/pFNqiPPPZtYd4RNw2JgSTDy6toGLlVfggos4SaPlzquD2RsKptNcY1UNLWTqPNBIUfxWcEC
xgBwj5ep/jEnMesf3Ny69TugVB7pUGWTGLNbIbZiwMfRMNQc4aJT0POQqLp5mUOc/Y+tiZg+WYF1
54ATTSmu/U1+d+yFpuwZTTVNfA/9LAsPYTrH6TVE29T8s4YYWz9Po006ki9p6aq7sR8Z4RkMRRJc
j64NVcsLjsaC4hQMyeZ6P45qxLpQGeHDx04jJF8lDqv+i4xleo1aXJGxUXvxJRyZDL5qXLDimDy3
MYiLKEJXOWYHkqWsmBxW93GYQDnX5ZB84ujptx8Tj7X98zj2KW0OsegD7FeFiQP3yv3azGUWUCpY
Zm0x6DwtmKJP45rMy88I7f7qr6FGN9sxaYAtfL+oak5hOBC3wzswnmM5H42Du+s5rQPavuOIMqyI
hA19guWpmgWKhZVBW/OlYaTyFyYrSfQhWgekAACvc17CBr7F+QMZX9Pni+tuuQgwLta/NHYYSn9O
ZSmHj2oMWndqm8Cm13FMpxhfbE39cOipmt1XmcboReKVTMev1svenbqS6CBP5RTe131Z8LzHRbh9
WJomKvFJRI1mwBFV9nzoXI+ktOewk/k4rVGaoEG6Lx7akvZnX8zJ+57RxSI7iNe1e16UUtkANmiG
prByYuCLJU17WnwSL3kJnOp0XdmIA1qVTiIbrW8BuLeT9eOLCL2ofjqgTZLjKgmpDtzf9tWsHMGY
uKxcx98XgPLqJmNtkBZ3wDFHPMpHtTYB8tGFBOd5xQw+Y8cPxZ3FYt98S9e6OmCPj4rnlo7DsQ76
dcKdalAEV+S3zOYEdcQxCxLbFznsldgH5iz0Z85XZXdNq9uOgdGyIdxd27bOsSN1+mOMEj45NVVl
7KEL4tof3YxGBhz6AvTXraIK66ek8QQH5nqRT9CBT1dV1NwgIovpriUodDymtLT0OhVWfU2QrPgn
I/14Z3thVHVIlmXO4xgLB0oxZfEVthdNfSg11s66GeSjtQQJ3AofEn9VIqnybl3AJUH3B7nUYmDq
sbdsVI9DMY33U9e1zTc6zIk8tokc3nDoZEcdMPSM4H14cl1WASCZmiP/MYYZyd8D5QRccthv1JjE
yDMy5YU+MVCnp7xHet/mCS42HdB4yYzqLtbNMe/7Yc7VhBMjEpsunXN0vCxlFlaYvP0iqco7CGUg
0YW/CH1sU2NRXrHBmuo74V1cfZ6969eHNZqX5gNsPlr6oHk91WNumevq+zaBjAYWavN8ANi8nYCO
jp4pEIYH14q5Qd94AVSvwT4vXsKK4fBajDgaZRzou7u1KYIZ8sJerQeJK8e4zAqLJqIfhQGa40ol
UuesQG9+8ndrUYTAnoWcH2i+meDGebVY3h6DJG3tKy4n6PDg0fatngcPZORTNMGNJ0+SofPPGndH
36PVBLC5KWNbfaraEr1F0nadgmxKR2+aprbOQGutMi+BlMCJGeg8rH2u+1TVOCOiIjee5DgtYYY1
Yi7qbEXlLj5IwatK3S9e4JiZoR0n/IoE27C8xUHUPS9dufoX0vWB+OyL3kzPk6vT+i6p0lLXRz0V
sr66sprDCustjX9Kj2zyq1xKjwR7TTuYCsu2Xz+gzqqhFXI4kOs5m7GXD5e5GT0im/YfKavYCSXx
8B696NhIkhiO0JnxfBIfEA9eHdPKVjBKSUIzP/hkMvKL1zjAZsOAGttjGFBu/gY3PpUH2RYDfQvo
qt3TQnAqeSpaALFeEhSg6D/H7umpGxkzP2MzpuIyh6UieRTBV/gBG1mJzbqcY+oPBRdz0uVACkEl
ma8htAKvDiYw5O7/ODuz5riRZEv/lbZ6mSf0BSIQAWDsVptNIjOZXEVxa0kvMFJiYd93/Pr5QKpv
i6kucaaqu4pGMpkJBGJxP37OcY2hjXnOxHLSs15Lu6LDmTkVl14FHLXRlRyxha6i5tlUMo6uxBIU
0C8CMy0O+HMb4hp5mKNLn2Y3ywjMXczVnjZ1Y7OH0FPlPuCx6p+KMW8N+sAtnXtqZGSNn8wsrwnd
NfHd1mq8KkFzR5yZX/XAJKkPjbxr+w2WE5Y4N7VQxNCqM4pDTDl5eBrF7LXclQ66kzGM3XHbqKpK
d5mUbr0VNN7o6Abf5HO0J+jNvPPAxmUKjlm2dkGiKVS5TaLYm86CDv6xDx0+9NQWwbnZYh8d5JTt
qPiU4ZkeJrmwNXeVfWCfLClK1hxhG+AmK92gi1uSbZ0Xfba3p96qn51YpZlBiGTZnaStJ14NNKfP
M2QrKYWArvWHnOPQ9o2s8U60qMQ8naaWK90HrHHz7mKdc1PFjcd2YvuJNcnyg3LibPqnwd14xiay
Oln2+9W0l7h7cJfBvurXROE8MMp04oyBFoiPzhyE4Yc5t1pisqaX2hzIyUjNHR9IWRGUm23uFV/j
mS0bCtPs5OZz0w1Gve/x8CQuZJkDm9OUo2zOWq/s3Q8qSoaQE9FNlm9pBOj6JUnGMt3boV0YI6Nb
yYKWs7qJP9pENRwNwnNsta/Y2uvnqLLV6G46y8OUdnTs3r2zgCFiulwAc3ZPHq6V6UNl9KVxXYbg
2h+HNR5HmD27mfCdoca+FXVQ1WSnUQ68zySxK7lvHOI7vaNdXF+fI3QK1egvQOUlAX3cOLGzhRzW
uedjBWB+QRDh6ou0t+32tsiStDlzQjmWp0ZP/+kvVF0C09fFpNEulLnRbzJHjMZFaWLC89Ho2z7+
ZCy0X/M9AoBiN/e521zFbQefP1emM9wtGcwt3zVbsOxYZgVOGk1odF9d3VbBnRzbyBcFNu7JsJwZ
C12KG/KlMspOxyqU84YwIwGscKauP8xl4clDA5g4nmSpXswHwBOlzuKUgodfmTl1zh2ySbNx1zN8
IYVfgQNjXzdC9L7UeWJsWHOXumpnm5KKwgVgb1owSOt9bFjA2roAyZ43GZ2k3M1cT5XaNpGj7EM3
9d5yqOzJMAucq8TYe0AXIS2hyt6zkgtlNW37oFrMo5+d0O7zCxMI0NlnKuq923EEgd5moZuEiLDg
3VzHRZHp8yDMivR2dBmY81m4aXtm9nQOuRy4VkHj5nlR10nv5OHZlDReek88GweDb/Z6juttUro5
6JyNFVVs+j2LuTJ8LA70XG0pdziut09hPa1Orc5njNrM1vI9D5+/fJeDeLf9qZOPDQPbOUnVXE8N
g0ZpiJlA72bhePOtZNjRkHgqSpd7QOJg2g+s5L23LM4FuYI2zoUReFS2tIlJl1irFa44MROtq5M0
cWp1sWQlAlNLzGX3eYx7D21+2uOQsO/oxztHG2vUyqGUI+CWmHXrDr4mf2u/5IPtiusSdXkr9quj
pUXqNil6WLvN4g2J7+XjmG7nvFkbZ3WtvlJNYBenNoLF8VAXVS+34TBXxYVoseMACTIpK5Vz4/T7
GKzS2hitZRl7SjFdvM3c0CO6ruq2cjZa5rF8nByaZZ8HS5hMNyjP7Q6IMQqa5ZsslAyfqrQ0s1NT
oug6NQG36kvE0U13l+G8G92XhbKnC8s22vmPuVZJdTHPodGCY0zC9YlgAMeB0Xog5Lht4TTVnX3Z
m3k7+t1Mf8TThktItv0iROpDAdaUBm17ZREO7t6DwHmVDTRAvTfHNGwvm26xijOH7l7EBdxhAKXb
62YaYLeOnTyBZhhymyjXqFo8KQnE/LZgtuc7sPcUcICNdM1mxjUe8YxmkP5sGFbDYnHrBlZ4pdYR
9Cqy8nBjNsr70DpDZqCqjp34W7+ej9+cHpU4klkVntalRyhist9lt7JpRMfaC1Ved5vKbRGPkknT
D8eJzNjcSqEMWAQyrIMrETnduGcbxfJtyIp4eO6SqZouysXJ1T8JBrQ9bZI66c/m2Vmmf7pOXg0f
OLVDeWgJVzY5nh71hp4n4YoJVtPAmUud5prg2HPO2ghC9RV4cI6uF5f3hQy+TknOFf35bNU9os+r
3Q36CTHuJl2lgBNNHd1QDbbC7TDQe/YmgcDFuUgrASzqvMENvAenQqBY+YUJbD+cFEFTl90mRtZk
b0qXcqn0KfE1/TP5cghGRV5qdo8kZUtsbHRHwTjZKHbZDqgkKyG1b/DirsZwP6GCowdKMdk6+oyQ
dO6bTT/Sq6M+yUk54sQfa2ySxzPy4UlZ20ZGVKz/IhnjiEumZ7vIy6LNdqb3KbHv9PDXmLzH7iUq
kwPYMO8r4xuX1CdWf5Gvf+xdUmIN5wWx4+w5rEwyVm8wL1v2zPf6cP+JO4553OSKvFt00F8Ivw1W
QR2VcXeej0aJ4VrbVGS3YkjwIHe8WlxPLTiRT+9Qw/RLYyL1+DVfYyWB/gdqw7HRSQgePMVG4+xL
WidmW/rbT5cwlWqfqIlaB8C/+46s+U+YG9aRfKOp27m1pdR71Me1c9vNZdBvq5BoE6kqCZlvojXP
iA2nuXhHkvknPJpjK5QEMgp7ulB77dIAoMPjYlcDbL1zQ3/27kdUl4r2Ya0TeYoydf6UNtbD6FbB
X2MAHXuhECzXeRUGaj/TY2ATNfNp3GfyL775EZ2ls6yuKHut9gBeO6o28SawgDl+PaH+bFSO1nkw
DXGnvFjvQ9NoOVmHgPSbM/gvvfuxEYpIKwkVgXEhYcMItPNoabeUt79+8z+Zocc+KLqx8rGaEqZL
5HjiW1vE+eibehY0MXFFXm2qHurnAUWFqv5SLzB0gG/pWJEbjg4GEWpP70X1T7tu2qvEAqT59Q29
rK3/sLqPHVGcZJZ6mEN7n7teBNzlFfMIksv/nmer0w828S8/KWyr0CdxldwlS3xnMdPUIWjjPiJj
CKMdreC+TYOkT+ymcwiMXq/uv75O/zt8Lq9fr6P9x3/z/deymps4jLqjb/9xV+b8/7/Xv/mf17z9
i3+cPJdXj/lze/yiN3/D+37/3O1j9/jmmx3RcTd/7J+b+ea57bPu5f25wvWV/6+//Nvzy7vczdXz
7799Bdrt1nfDhqj47fuvTr/9/ptYmer/9eP7f//legO//3bbPXbx3+5xi4z/9u1//Z/8uYm/Pv70
98+Pbff7b4bWf/foDUXI6krtgQywc4/P668sR/xdWcIzXY/Kvq1XPX5Bt8Xo998c6+9S2XibSeFa
K32wLfv155b7d4/4h95WlnDoEwUl8l9X+eY5/fu5/a3o8+syLrr2999e+Lb/nlbrJ1oC+w6LlFZ7
dE460kRgIdsUMEHUs2uBZHk7UdkV7YTMaoiXB0ULrfSRrjeq3Rf1TH607cSkosk3ysB8CouGlNYv
xZQ6Z15EMYAI0yjqw+jlWXuZKUD+GWUOZdonaq7g6VvGKkukHzqObT07Uzn3NwDeTvbouqoKsK+Q
tb4KdUySDHQGfSHzKWw0+YfIMrux2IbUcVICtVHl+YXlzNQdd2GeW/O5wMs3+QOKU8nf/PBovw/a
j4P0djOhbItXBT7FmiyBxyeOW8Q5Vs460pH7HIxlkdQHBKOZfciwFWucw9KSKpBLx1UW/5GZQSze
09a+nBQ/PiPPcaQj4Z24kif1k3HGkki31aaOvyVWKtPY70qpZLTxPGHUyb6ZxrDpyEi70I42ho1Y
pLgebcql8KvtRY/yrNNU9FMKdbVsrCtPuRSa3hmjt8GH7ZhSSttlCmnLphLiiLe74BRRnoCVanzT
pAqm2IaLE9KBKXNBeMxN0VBG+ZIqItp3Tu6jZ7N+ru3ZjhDKFJ4rjz+36il4l4Z0v4Uzc05TMqiy
9lNkBwKf+hFtW/yhCKKu6zZRVAqh39mWvTcx13rbjg1twxUevccp4qzD8gMXN1RDbJhTJL8ZToYw
1FejqdUjC4mycEkilF0BIZTWpUzrub9NW9Ncok0bxRmD8utJ+vOVuI6rba1c04NFeuz5GzlRkFG/
aL7ZGrRp2s8WitJ0DyzSt/aOiqStv6z0PkEupNGyfynNeWi83RCXZjW+81Te6nEYFiW0TYkPQFnz
aOTRbOiwCE7mtAi+Bt5S0BumrKs8gCQW5K03n8xuMzFFfn3/L/1Nf1glfKZn2qwSFipNDuSxmUPo
LYnyqs6g/W7j5Ab8k2hdEPlURi3uOGNiLzYCmBamOvwmIRkIwIqov80rnSBGJrctbj30Sk2BL0/Z
iJt8iIv26deXue6nP16lZUlEUKZN9Yg9XB4rlAFy3AbD8OmJfmUNk8DsU5PnY0IHUcZmauRg3FYi
rddFQ2Vr/RJXYf/O8/lpsCwasNiaJNBzofyxtb2dty4cxg72ZflUZPR7M/yE3WuBgzSb3azOZaDY
99uwb9LHPFEFO2pT5ZgbH1wjMQZA44jddt3554i/KuIlG87tKa3K/J1t5SX3ezteDJIDL9cVPGF9
LKOf5FhUXrHIpzYQ2sh3SddWWX9dL11cFSS7c83FGQ6dpPJdOdd5iVlUSkXrFgFncNp6TZaEFO8X
cz7Po7roqIR5MBM77JJMI7vRGNgvuS/gILElCiOZwUwg6Wa8axoHY/1eywVrjcx/vCEB+dvDsse0
pNKKyfp25JmZRT3QzuiLo0qVKBBKKHGo4IPeQ2tvLY7B1h5gMr/unhld4OtN/7KdYLbi8qtp7CCY
7nsoFe+uoRcd4duLkwQjyrPweV3X7tG0SOmIlkOlrL7ARo8bODc0m7YvBXWw+VxSS2I4vGDIlgdY
WsAtmz5qRiRIbPijvsHMMzAOsHST5aEBBdZXLpkh02SyB4g/J2mv1sdTtpL+MJt5cNRwUzVJujws
mU4RN5tZth5aMaPPAyoLjwraRhKNLg9uPk08O6mSmS/tQpHA3VaqlcBkTr8+u3QKYwIMyop8vOeG
BkExTX8T3qIkeODKY6NYY4Ougsz3OLW6qKu9NzTWcGujvekumiYNmk2WAZ/mvhGC5hxC+Mrh58It
AvthgOnIJHPckDhjqIuSEOXXe8Pxrim0dLARoY5hO1ohL347NWQwF6HlVdmXxcpbqFOTMB3AubFM
Slor9PXIRvHrTzzejQS9DUxhcW5bhDk/fWLbmG005nL8LBfsw5Q/9thtFFvROinTTw+10l+CRC5M
wlFQawovHTYW5umvL+NFDfPjvJOO1gJOGh0lTWETJb+989W4uzY8nT/kQEyUhLqyV8ZzWUc1u1GE
z4C1awKnjK+H1qU+uakiVeKe5HYCjwraalIf23QirM8z/ClvJ9nQ9GzTIr8YbjrXMGOfrqpTec4k
MiNYyMhdKR4FGle2MzOif9lNOUREF6dBknbryh9sJT8IzvtqhobbyOk9JenxvuZSYjMJN7hr7laS
E7y941QHUTHWrXM/YN9BEKuARAlih2WdtzZBln2gI+TEtJ1SDzBnE3Yvka2hcaBhVfSw7oLbYNLr
lBZ1jAHwIa6EXLfIemlNa1/ThbBFyaHmlFUXjACcaxEJ/vFD41g1y+idh3i0s7lEQC7HJrsaT9Cy
jnPvmhLCUiaFuHe7CJfEfVeF6wV0huzXpfuyjoVpzlxbEE3rEmevXLcUgDIOGiOyCOOtSa0/Kuu0
TR9ph+3Yh3jM1nGo57HUV0E98aqYvqq8zRxCJd+nmMKgzQCnoH4+c15wu+/c2lGUya15+O4JNH6u
qWzivbdPq5tSy4FrPd/LcFh3KupuTK0lW+Lya2e6qSg2c0fV+8ERxXo+5kZp8UAmnWfhjCJcWx0M
Kmn04z1RKp1KN6OTSGafHBZ2kyI2PKaYPWbVurv1bJuHWFQj21pHRMIHQiQz+Y4cy2Io8hCG+1XX
OZBafEWrOZZEBPeI717HZ90KU/LV/0lw/0MWdLQ7uYQLRFfwXlzSTvOnUNcaF1vPujbuhtxZm6u+
hrcigieZ+mSWETKdX3/ii/7uh21h/UjYi6bAaIV/iZreDjsEF6LWanLuWmio6WM3dx0TirOf8bGT
yi7VLgBshVsIi5uiz4H6B91j8EBc9/uxmbLu2tEt9Nh90NkumwELcrhpspJXTTm825tuKjiovj+2
sB4LhnLC7py1wipaH0eYTuuDMJLY4os3J95wY5aI/OMTlaacTanu1jz11/dOx3Ju7u3Nr4cAm4Rl
oVv9KaMiHGyN0JzmuyiadRZsuj6VkFFGM0iu8Ie0mxmCVqMrd+MJ4SURzIg6rs/MrJcTDH+iHeMc
7oVhQ7uNHOnXYzmFX804Mw9j0NsaJggeFN/sJFuam7zUefM4LrTO/WAPlkl3HDcpPFX5NfFjSyUd
EcZwReUjmMqNzs3cupBmA/W/KODV+wk1QfQJ5US/jgSeHS1vJj+c0oHFMCDintEUGCqxk70nrN6+
1Vk326FvTlY/9icVKiN8fkuq8d1pFzlEZr6DDeKykNYyFavTCcfKfkMhLkFShEuf3KrcmJa7UZci
fujtLAy20u6E5VOJROO00bAIvK1H1YYuRSoLD46Q3bYuzXE5D7zCNE+A0CKxp/7mRhSI0zK372c1
hKlxj5Romu6mbpLdJXWnwrjhxHD6b6rRurlfkJIU5aYqSytqP6KGwl0viEE39ktpu5ChvLSUIvKd
Zmlr94kOMm7xLRJVOcAc0t1cP3tw1UbTT7OxtRIEkEWNiIc8QGX6JMiNVF95loPh58mg6QycRc+R
W8iOUZ4s6Tb25SLLgSm9UF2uoo+QFjptYvZhVxXqNuodUXaBU2iKQAwmQjcOFyO+F3G8D+x87NVN
UAhZn+qEdqbunrmiZYogBGo/3K0WUggMWcPWdYf6qlmS+ZSOm0YUn4zwV6GwpN5os8FCperVp9IA
g25PmRyjAfONrtHgCz0ALG/SzdKd9IcMmRxfutcfGnGc8TsMU20+bimxs3mC4e6J4SzRTRWKgzUZ
huP4c4KjhnMyFYlFR2RlD+u5aCoD9eNFKCG5UIsNZm16fqIA8CFxjBVsqmsIWgmmlk4qDVGdpv0M
CfyDRtEWe5va89ao2mk6StcPDsbBxnKOmL5lpIwZznp+ya5dR7BOZdBAv7biOraya/gbiRvs0GSP
0ELL2JJcO1vWeknzYGSm2FH4WIvvZpUm8AwK2n2p4pMIBW5R+zzJPO++D+H3+g2pNyMr3D7mBPEt
Ha1vwvUTsmzq2ltjejvCopXEILIKSi0J/DlGTGZdypeyjTrjtsiddcuH9xu6ju+NXckEWGgAQO8t
r8l5XfV6qzAhFoavThz+4SyBTk5r7MgiySxg2/FcKHJGQv3TyqDkZqDIXgKWZPRGw6MwitSN7Oe6
JqGp90h/iLT80YWIUvuxG6ne4AnafY0QPin6uGC8jGihjQIcT2u6dBNnvWRUY0213GpmFp8g+VX9
BItunWC6MdYnTzmAn2Vevg7NMFi8lCPWpdWrOAxFy8f63++naaSsnwDcIn6mpqrUtygLAk/6dFkE
ANpUsCYZi++zJ1haj7d0EmO9uaCbXwajZ9Y0/vcY11OLWr+TrUovJR18jNvvQ228vvxfg/z6OpAC
kV46osq5AKswouEpjXUVNydxQbeo6bIWy8RnhUKGsXlLAh6W3ka9Pigah1IV2pF5469wWljeHFBl
TjH/0x+8vC8ZpUHkq7ATMb3FVQFzBPSISM15DXrp+SP4YeaEZv3kvY5gWbGC2Nde7ykSSPFqvyoL
PVoHaLNrdm6+PtrX6YG0ImN8tB3zFzvlZOvNT3pGY7/H3Gv9mAiWCD+EoWs60f1ixHbfnXGnch3e
14m0UHfmKrnJ9V2suEHAQW7mSGZX20Xrpb8OqLGMq4NcmckScYphqiJF0SKUM9H3agWRzB30j5I1
7SXhiny0kAWe4sER9ZOlw4Lp0yoiVm6eKhTTtQXLXt9QoBJufHsIXb5khbkuh3xR6/UXSACi8R6m
UhbG+yKEf3cb1dKCDwB3xrG6c/k6V+Kk9Trn5PuQe8nQcDlTjOwOOylzKvnwpIpTzvnBqhdt3hO5
Je6whRvZFbGPxX7AhytYt6RMXVaBbWYABkA2PKYIHg2cTZZzz/nKz9IZqy13nxIsTvMZMjScnw+d
XdIw3c88O0NGHbRwoE4tz+p5PWw7SO0bgkaVXeV1z39nGOr6izJHC6gIsrWbXQ0pAmQooE3Cp1tR
WA4PeNRNZAHBvKxzf8RnGpB4krVgh0FHicxql+UcsfluMorAa08RXDbL9BnCQMJ+A9+gTNPDdzgZ
iWHUJPseuWdZfUWFSPkX8VrEcJzIlzVTly7KyA1i9zRYHmTklmN3j0YgGvWhe731CRoYQwT3Ak42
x2M4tnjYIXtll0Mnuw4faot11oBXrVP8FT9123RkBKxerPfbxTGsEBTKc83r6xj0Ee5YtoAre7ZI
0XUAWcw6v5SV1fAKPVtrDjuovmVevYIsi6WyJthjT9EE4jQMauTCm+UVegtIy0ENa4WufT5BeUfq
m+fkToXfQUgnD81Tva6nzh5jQPgwdTu2SqmDmTOPwrjHMJPrrYPXx3KFCkTvpmDxSVaE/DklOO7y
80h4FhhnI/3nm/jKk8kKUpY9x92lkwZSdx9tYKw52E1BYsDMhKejMly6S8NC4u8AAukvdohSigaS
nNU8/MWA7R9AccjXYyNXwTrdVl0ik+91JJOuBImWMcr54WxEbhk4H9OlH43bhmAaVGGpak9/Yb9l
fhljtTACiW2u94ALu8HmT3q5olQ0Jl4BZOo75Vh90d4c1cilJySAVxrVM7aitijbzvhjjK1kCnac
aDJTmzYD/zZ8N6M5AtiMTUfQO+SCSRj6gZplNN2MDrFN/c0baIwpPreBCzRx0uAqlHs+zN42fVjs
XkDPoy8WCQf8SCTV2QZnXQhFPbM8x9LEH/ih4ayyLSpT0/b7nbw+y7pKAIhhw8t5va2X7SbLhnX/
8+Zw3U2I/tfFG7f5+oriBb0PErH+TFmmwSvmcF5fGKAs5BVk7mttI86QY5aHkGgxuFq6GTlowkJd
V6WXr7/5PmWJKdmJPEWxhxLACwS/bqdG6Dewo2kBaYnGdK/7yAnHcjOatMn8YuPF44nTsUZNiIYS
UiWj31In4otNWNad1ovJ/LZN6g9X4JbrlacxlcYv3z9INR5HWs1UMW5fM7YiThYn3SSQ4eyP6euG
lb4CjbVrrWC0kdUrCNnSn9e2aVqc1+UqPUbue9vHquKeIWgnTKVYhGsYF9kTnwH5a72s/mXBQbLl
HNkEql8XeSXWMuO2QLXFnHQCOgljYRG1RZ7voiRjNe5fBwQceN30IJ+uIZbdWkZyHtGgy3HfAb6O
EnqwHPYHZrBgc9PWT7By1FFDAK8Wt1FZaq7aCcOJ1TCWbLPId9YVlA0ALxGyrXq99neyu7e53frx
eq3V0NdA0dT6GGdFP1QaY+sAVb1ujQkYMFdBHsBK+vVHHdWFWE345uIYp4Cs+K9e0/ofKlSjm9Yu
ttPFv+aImU5l6dcVjM4PjkfNih1ZR+tD7eOEJ1zajc0j+745/vpa3kIIENaYP66luHnK4czzo7IQ
PmrIfFh6txCe2cZiBcW+3ret68jdUhI6vzfOP38gvTkBDrTrCcDF4zYVadSYVkZzk5t6KjgoQvSk
3akzo4EA1nxZ2b++wSMe2HqHYLeYdFrCFRblqCMgc8rQPhV0zr75vmOM0bKC9rOWs1L7yYbKuk+q
YGk+9qOcE8Spxbqfy4atwWgXm/PonSt6O9O5IlIp1+PwcjxlA9EdAY2zZxqjM8v6JntdVCNxHWt8
6tOAfZ2GSjGPILL7mZXpSQ4HQgsjWi8kqWTdL/5Qk9nvVS5LhYEfWwsNeOuq5uWsj8C6imdJPumP
r/Ws6nWb/fVNHD9GHpxtSrQTOL5aFkqJt3OYc7fuxGQMV3jOrjvT8hIIVS3NBj8ibu/tdxzn/tPn
KZyCzfUfJHJHY0ZbdQQVrtlffT/2JuhuycYs2VnLTdPG4f8XtAbj3XItvFBZGFDn7Z+2AzkGINFD
nFy9HksEyevTQDLMuihQ0nHLvx7QFTj7N7YEPutRfrJZgfBRbBDNIzxz9bSJm0WlB6cwmlT5To6+
94tuWDDvLcGfP4pH51LBc20yfed4q8sDkc99qMPDaygyKNAR5pGoc778+q6+UzF+uDGwQj7KgyDz
Uph3j8uFpkldxomj9qRZhBm1O6GmlY3Qm7boyz/apaCG7pdtCLbqbfJgIVvcdCrsrPyc0xoKDhY8
aQXycyFssAfzOg9UGJaHmdhAlVfBFKfWNPuBoOT0ua3rnDSoSYRd1Ls8g5iNFLA0dYsXf6OA2i7k
ZNFTDIeAl3peqklG5IegyK0ajmYYDR6UGVpBxGhL4ceP8kCigQHUFh41moXt9wDFMfgzPH1ewwoi
dJfDQr9sY6+pRjqabN1jlCOZ9UkN1zBgxCGGgLYULnlCIeAx3xJiIbC6QtK3BnPG6w5YURxltZuV
ay2I8NouR6pWwJLFjFJXTpb0eEi9Qh41xyaNZF4DmZcIisrayPguKyc82Dv1ALJEbpFqgbFiyUfm
qOCJFEyqFXGINjBvyafA87Mku5eEvZ680vQXtKvTRJvGCga0QwPOOr/mYd6IZrTeRmmfA7uCwDhU
GTaokt0y8BHBhCOynFrCHhLXOLMgp9uFtbZVfadmb1jKO+oNa0WLGNAU+qrsWooId3EF2hxuISFB
J9hHTW1ZiY/fUNv8MZN6tu6ZwjRJfKH1+Ny5V8BmQfURR5UkFbukaA2TTJiNY+p8qFzU0ndFOfNs
t+MklmaGLA4yMfiEZhZtw2d7DsYLZLNdu2woR48x2bTnNtRFsQ1oT2wz68Ynbea4BmzpbVoVxQZ3
h7z5VIC8IK5xX0tu3/ciRAxeqC+wi3JIOIqIfvI9UfRLnAXwvcaJc9Gth87r1MAhiGiwcNDGEFF7
MGIqOpqYOrfYycLS4TKQLQpUhOi/79jES/e2KjwDp4VYhWoTheF4u8rBk+0cjwHtJgZ5iE2JfREd
0g8gGeWN02jhTwhCrpAooa3DU6y5wxvIO9D4HNcqVl/0lDRV9ik043I7eRYOim4muxOSXSAlUahz
1NxfypTlWIyVvtBjXG0dO8JvoDaNZp84k71LcBr6sCRZZ+44u7udO5uI0NNW51+jqr8Vll2dN7YR
nudD2+1UCwQN9yU8DKhxtpE3uh8dzDCo61fxN/rMBdsswhoEVnuxVXSiOMMnFffYALb+pqiUzVu7
c4EHCOrKkbc8dcnHnhqI2yfwHoJvtZfS1WyysoV2DVBOo8QsbysbbH6TAdGgB5ZleD9Oi/uYGQXO
YrLP7zCYi3em6MwzmzbI8aY0DHlhA9PtG3yGntvECT4CHsbwlTqJSROlHvIZq7JuBoEYb49e39hZ
bd7dtIMN4MBWsG3nqT+TbYOxjsLBju6sHoZkn+JBePMpDIT+ayvsxEKURKM0P0RtjhuBVO6z2ykn
p0+P0ZzlHnSErW11yUd4oil5Ul6eq7azamzaovLRTNrqYnJs87zV1jpDA7XWUMNhPJsIZy9NTIhO
Qb8NhFcyEluX3e+bNY4SJeqCtTtpc2V8Hqt6fK4NY/IFrawf2zYpBYyCCvrgsrTM3Cirsg2MqQZe
+TKm05nuQ/rxmlYVX82Ww0ZMSuUPo8zkme2aWXXWTPTUElUvzlWG0BSk90GN81ezD4Ir22L5DG3f
bYEWzRipUI7TippLubOdrsAaxW4+z6skJDEpb4ftpk/hQOA+Eof4Fhi9tB+pTJcbKbLiBIcpuRFm
3mFfUKQf2wgLEz/tuvAea4P6UzNV9Emo6fbrB1aD6VTC9VFxdcHcWHgT9jr25I7XnmgjRLzLkDwm
ebUgUDXzh6LErKiqBuujRxHhtBKN6/f4m5zZcWE/tq6eLhLw/oGyg93zoUGHF4GBnD/swwvtIjjY
YIbsPTYGQc3WJT5DQJK0NYYBiPTY6DVGEfHiHDqrjK7h6cDtGKPmXpRFdTL0k3WSVIN+bGRwP5In
3y81nYjoSGXPaGvy8HlmQE6izun7HWHgfNs1ngo2jV1TscXEaWNGw3CK/011UhOHWhsktN492mzv
SU6VvEuaoHwalmF57png28EpxSXeB/LE5KTY1lPd3RJf0o99LIYLo2nTL4tJF1GZWQHMLODkqwgR
DGfZxI5kJrELHqRSfXAozPhVWyQnqeqbe7hdkusfxJllFnKfaNl+Bperr70iag7WnHm3ed4s52Gb
1LvJYcslDc7jqwIf47Omt8frog2au8Z17a8yHdgcRD0PVzYC0R3cyfGDJbv+fGqQy8cjmlNwGxoj
BxqbT9JjGJbAHt7pYjTBRYBH58dFuNG9C3TyuV7c7o4DPzyw2JzLxTI6OEw63mdeoC6ocFvS73Iv
27rLqqoy4aIhsjDK6xQI/poedRVGUFVm7psxqT9j6GWjPMct4aLx7P4colIKOpD/X+bOZDluJcu2
X4Q09A5M0URHBluJojSBkZSEvoc7mq+vFbr5skRWvquXg2dWgxzlpSIQANyPn7P32u2nFNZWzZpd
L7ElSu9gMPMLVbeRlQXmi878oH3XEhMN2vXq2BuIhrVeqHUjIWlpe9elYykxxXo7lNUUQOtJrmf4
SXd0WaobzV6bp2oaXviblEZvbjzhjpURZsTiZrkAsQIH//fJbzvzm9TIngurbNbPSH3k59xUqt9n
ZmXZoZ8Z4spO2gHbml43/gl0dBcxxyWITjHvJsloq8WFG+KroLaS5qbVmPdfrRpoEJCq+jwN13DY
GPQYUCnnY2P39a212Nq9aPy8C11yJNo487vhoUhzVceMfNeMZOeyzSNtaBxEiGDItb1Q47g9rB64
nGx/KT30yO+XtmoBYXZwCspTyZl8qDCbUrmEDoYydaZbQuwp1Lz00yy2dg0x/bnXyPUSI5oNSsSr
iYP49OTknP4G1pEB7I5L4ZQ2yIoApLni5JiL3hSfNgsoigrWpccZdzJZ7PSjZzMR2PfV2gxRpjB5
PfpaiiFsNtPKx32mYRAtQ4242sfcQjUTmJld3beroW37mYNmEeqiN/Xr2S/w1ZkDffyzqFhOIwRy
W9TS2ToVJig618DOPpGyMxa31aq5PmQEVTf6Ukf0aeryotLqTOILp8kuvCla3QLiDA32seV98Bhv
htJYzTq28RtkmIaZzgZ1Q5s3xJLUw1SpVwY/QhblAV6o08Ypg8JzmdMmjaCdLAcrtaE8up6e4WwA
fG4cy3ToGEdKR2DznZl+u5M53QDEWKB0F4k9BsLGgxfinHSfjE4bviuf0sQCZGMCPEwMK4YIY0oz
pITLtDZkNo8UDd915j6smt0KCjPpEUgaspJO/AegjvIlf2MR6j03zqDpBk7aG1BYyloYIos7IBKO
A3JAufIzw9w6ORS9Z7+kSn3b4Jl+TrPuW+p3ToE5eK7x9YoiTrxk2OtsHjqLhDsw/hIELROSdDNY
RDaqbPDDru+2LhDINDvYRk79OGD/jYYBr7HE2c76qqb6bUqTbSdamCh9uiRnJoyeHhrLOPfRxmZj
3/ljZsHLHIYhyjEfUvjhgEc9lubzd4jP5T3k0dGLRyHS65HciUfZj1MayyVVyZGucSoCrV78Y90S
smQ2fbUr+8R5bErdiP0pa6/KxNHOZrnYV2bH0LJNR4bXPseiyDQT9UKAJGbbxTSrQBdswpHuw3uJ
O8Ntb9APztOxG+Yk8MdZX8K+TIuQ6EvVQVqtEzSkCCLlcXS5uBjEoPG4JUP+PWHu3e8L5mvRwEs5
B9taDjfs8mz+uVviciuoL/gKyQO7Tr6TwndDCd7zqchT4xudt2WHaMfft7pf70Qnijut0Ae4Am72
rDf156pACZZycNsJMym+gsOawJhYbfvV0pPhJE0rWYgmWgovzGmOnpLO5KJTnQ53vqiQw651W3As
OanZyCHmWeJbmQCFLA1rvlZMbiOn69ujRcv4iea7WV7WNJAFVqH3ZzchUq1ksj9fHkL77YIc0Cnb
ofMHDt7m11Z5Wh5X4EPZoWqOLMfGafI2HId8AUtZbeQm9WIujNCqWEcCV8sL51x1ownSMoPqYFZ8
h6CoBKivkn83pP3FM5GtuIhrV5qwNTOEnIC22L5PdddOXzpObVlYdpalf2PjnYfA17xZHbSJKMQJ
1+Ih7x3z80U3sDM2iP9BTsrxreMsxatUXsf2wMlz18oENVSbONY1o7vhqlsRlQRDSklzvYyye4XU
t+ThSJtRBbmqlrdpWnlXeCk5p8mOLuZ3xdRKBUzkVEyirHWiSZ0imYJ8RzGPbPSHjYQ02ZH0O13B
2Ro4y1KOTFGV9JoTa32N5lfflPM0jVX1VYA0CMvRGqNK13r9Rs7CeGS6hhOekTA/ljvNBM3OFFUn
Vr8Gn2+fZeT9Lj6lJyoOrb2xstnQQplclHhrrTtdPHQKhwGKFB4iOMI1IKFS7VLlMkqpy7AoKdKG
+HKMhb229jmWbcdqku25GYGZ3JqtMY8Rp4qkZEnzXUhq4WDItFr3mm4WjX0L+CrxgOL02M4rZKNa
EyrNW4pkx8CsXPRzmbVu64ecthe7Cy6+tlGGgg3XWaOM+ZVXBRI1t008r1qTuryCE2iCchwlB7Du
rlJ0h6wA4Kf05W6QXZ8/p2lpt2k086owRsGNYzVDoJa+dSfMgPDljjKTWv0T4NainBijeF43MYFH
RvmY6Cazl32HUGqCzbfaml7AKehK7oOtIZeSBUpmZgAKmTuX/6PWfKHzO45Fs0Z+ly3Os8OUKXv8
q1mrdZeBw1RBynnUgO8v3RVMksvoHr3AZQ7Ce7iJ76md6Iu7R1e98b71xujnX2U3Z1oWNB6NLo2T
bVLMLlsEy/H0JDMaCt71REG53OiFr0NalOkIZXG/Md3ibrHlFW3xagGdUXXkELK2NleW5PK2ABeZ
aY7QCEarTh6tyelyN3YRquYWlAbZ44iNrHyixuHskPa7rvMK1mNtaqMSFdLZRMxF6d5d8ATrxfk4
efY+n0S9QoTJbEUnNQ+RVMlqtuMUm3dexd2M4oaItKFpveuN0s+LE61yE6ZgCsyCDAy79+0YBqtl
75n71U+dJ6vPGuqaKTBbzGcBtM9li1Gb1N/1pqTKQv2eDXCc3NHPIjWgU1mCzewZPm4uNN8Clf3J
z1N156COPdAHzqF7QLQsTVeeC2Nd67izasRaymcQ3GnVY+EvMwA3SjgRWE23wiBt5rLZD5OOinHx
urnBnKPK792mJyVLq10ngcs+KiMShdaHMdfmhQKBFFQqUE6ISdE5zn5w7amOktpbXrUtWdYuMNK5
Nx68Mi+daIaY8TYQfj1g8FccDZpNg8ALk9LIYsqJYTzIzCnV91RbLh0XKmqzCYGrpzt8WirRwAAa
HuIcs4e5mAAObmN71ceDMbbia6Uq2xhDkZgpELPNzB1OqOQH3dQeZIvI1B05PSN9QDYRDB0quxBN
BzirRoLjsW2aWzcpJ+86sEleWM4LA7cFGkIpYlG61QlwcIuUXTqYK9DWdTXSDXOVY+Q1js9ISpuy
Pb4FboxYUi2w0NYd+q7qi1DSMHsF9TTwbCT+vdT0luvcup1rdMsdTL4lsv3EgyOHtuKHhniJ5mHR
pdcay/D4jcPlnN2LogaJPqJjyg9UMO5psIWTv7JEgo62lF08tLOVnJFJpt/TC6Ew8OZtQa6WSDoj
oIkXqOb6/NlbHHk3D1XGJWBjYzos6pbVVNSYFUrHfzBoH4rIL9r5aNC0yCPor/mX2QLvGzrlaB8a
uyiQJw7OY5+k7W4yG/3ZHUYj8AU6xGyoNhT647bC+3HWGzyVZh6ZkiBBTigNAnk/V746ppcQbKTi
cGaDNJkXvq4PEXQeOA1D8yEBYMeEiDmrbmEsBANiKZZeDb8D/LBOIC+00rGnKGjW8WzJTl6npqHA
zTtpJ3YIIbpP8yImVMcTCQEBagDxzR6w/wawPezbXrtUvKMHODWgpl7zwC0THzlK2UOPY0MvUF7R
LrnbajoAweZ2nRuXCoFdZBHNHW/9wt+kDnI6ZCN1Fymr+wkIp4mBky3hPDnrV8Fqoa6WiaiKqOqV
9wD1ZpJ8nHPhJaPpOVm1Cd+1IqnYy6CxIhNK1joYIEdeaVpmvq5VXp4WkB93aPUK2Kme+YIrRsKu
HmG7hLkzEj8kZjtfIzmvBcT5wZuSWGa5V7H+woS7KgxzdXaTOztPWpJ1yw2dqxKYqN3WQHKAq3/N
fRQPQY0Q46ZFYaLHYnZWDgX+BQjbJ7oDawbi1KfSARdJuBr7s6I+jzILrOHld3NvZ2umDW2ZbXLj
VbX13KOyAOMrq6+AGtvnYYJ/neUNvUcUlQilUsUjXw1fU23WAbGPixZqVB7nQWLvGem7AFKT2nEo
eKmjIS/F7SSn9jQ5PV6PQZTX9AXEQUt074mOcS54DFL3tTM3K15sfXxQA+D4cmwnIOrKmy/Vml4j
nWlo8Yhx9A6jlTVutPkahVMNNGvfkMJYPeCWzYG0blBeeNThOFuOjClfjKtmbTO0gbPxDJp+efaT
CUjgKHWsk05JRGGV/ERWrEcEXU+fPcr9vWEnxmuLAv1Z50+cQFv44ZD8P+O58c4LQ/59pybeOk++
IFCe7jqpr0ngTa1u8B5sd36qQakfDLvesx8MgAQ9uHeeQJzCX1/PvTl8KWh2RN7CQaXHU0zKZWa0
T5pX2Y9FZtl1CCxTO3ZdYzAKQ2lZWtbbKun+D3FJcG0/vLJBlbWKmIHjYnrmRNvW3cMAJ8x2bqci
61nlwdhetElDj/8ZkQCkvrpn1sDAsb21V6Q0K+AMvBpmZLX6MmVHXWZ1sR0RcoNTTfJldt4cOGPl
4UI7muwwsQedeEpPOfY8sHiVqFmYaaGPKKCxunqE8M7YKBs9fQViWrogd45yJRsbepu5ODvbbmbv
m9s0E4tK35XVAi5VOJnuRNR56BQibXVJKOl7G40VcmTKeFRVK15oXhpk7LaDFDTr2h96r61ijBho
ItSLgbaA22VimYPYBPOYJhcROc9gzxgkLdJNB+BleRNHmNxa3GF4agEqqSJiEOtx7sMylC/FTVHA
9mijcXY914j1zpJj/yrLTRlrwL/S5Ws4tzYl2YXezMpwSLBJEq1Bx/pyJbab6n61J3pDif6L1NKN
oIs88Ur+P7Twwl2utGnkwHxVrGMCY3rRfU/8Ce/ywfrG8A8DtY9XliEnMj2ED+/HuA1c8KRYOv9N
L3CR/HPqbbqlw/hpgJmE2nP2VFOHeg07WgRiqDAiEbqiswuTPbGIz8WvQdffjw3fT3v5WoI5PXZV
YikYHjIrev+1cmfFmpTm4nvZdhdvU/2X8KMu/YoHUWsZl/1hUPl+Jn/5RNfQ+TUu3mFGvh9D8Wga
epOOX+JH/dcnqr9UNZbTDIzmIZLYEhGc0hcNy0deMKzc/brk/4jXcM7fhnZsf04faQzvAA7/D1SH
/+s/9L8Q64D497eH44KNeId1OL/IAaSDHH9HOfz6m79QDq71j4vGg8G5x4DZgHb/f0gOjvsPhyEj
c+d/Ih7Mf5EcNEP/x0XuIjie8KcoGHkeGCVfaA6aqf/DMR0H7zqeLkc3fOc/wTl8eMVwoPsU5MIz
TIbtOCk+5txuJBw1ZSmWsCmFcaJdunxG/jlkAOaWmq7cLJHb9HTf+olsIDD4xcusz+JnzwjjDx7j
997CX1/F4B3nqgxszvYvz99vwiOoJCOIbFYmk4bRwTHdLRJaLg+iY2EMob9O96WXJjTeOI/8dtP+
jVXpspD8twrAg5SAk/IiBDAQPxnux1hIekmoq6ytjXwte/ImComkWX4Ui7cb0v5Prs33AodfH4aN
lxtnQ4nAtnDx8fx2nd06uI5W0r+u6I9HayZfOA+V+7+/on//Ifjr6BPyjHkfPiRTzQD6QusisyZy
RWsLFW2oOx7//lPea8W4lL9kGo5/uRSfTfjDpVBSt43BuKxU7b2jIQdY0v6TL7YfqbF9Lbfu6Kn6
DiZn/Pef+ytA890NE8hpUG14qFEMNL68PL//hi2qSi2dXBmBDdb8UPZ5s+7K2eu/sEnZ0y5BVa+H
kAperGTbzovW+p9gPFB19goaeCSLuogIDckxGPSz93ldNTwBXe0vX5C8MmSzTY1+n1bTIw/q3lR2
BBFwCiHPWZ8mOkGfMtTDARkqF1w12UnJsW/W7WZdHGEeTbBaZmCao8nEZ9DYmRRuDv/ow/+gRoXI
ieiizrWnprCeBn6y9GAN0i0DY5LCiDHWbmlgMabyEYI5YJD/8Ot9fNq50YbpAoTRBWCYX2vCbw8g
hPVWK1UqoxrIx1nTExkPuf+nvN//8U4Ji8eczdviffb9j+/UlC9jbUwGinJ96iN/Aq3LQX5hpqn0
ndo4Vv/9Vb3fIy/PouXyUlmGI1hwUcW+fyTw+ncO9vIpMgBTM4plKja7vR2lXaFD6GNYjXfU+8NP
+W8ukloNVwYuR8s3P4Yb+xCWsGbTSRSlvBuZRBymjCbKbPl38OT/6PH7nzfO01F/2chADLaOy7f5
7cZtPBxqMDwZiayQYT3MRiR9QrX+/oc0LmvDu5fLx9DCvWMNttm0PobWT0Zn5py2/Wh2yuabR/qT
EzVeV2KIanMPjHd3rckBmOSWmiUsYmZsO8Y1gwxMYYpP7qqc23ykbvrrDv9/KEJuux8NI+UfP6bz
S/exXPnfWGVcFrB/eWv/R5Wxz186PDg/3hUZlz/5q8hAIPsPZLuWoFD9JybKNIE+2ZCHDCRD3J9/
1Ra2Q/lgwR30cJTDHvMwZf+ztKCysE1iBXw0cT6PNMq7/wQU9cGjj03donqheLEoezyd2eD7p5Wu
iJKrKps7tIW0FyBABUUJzxLWC13/xdhCQWeCljMtIX++KUDSrfvhq43gp3JcBubttdRf3KpnSiR/
dIvE95ZVNKBOZZ3vdpipbxar+cZYOUjye99MDvMqZrpsJTxjHC1RN9YL4WROQlIv+YZJTUdROMUL
6SNaIDAqxYCQaLaxxQQd87Rw3CrytvzMCqsQA2T1vIEriZrCBBa01uhaBjfw0lsATld5gZF7G/Qd
2v8q2CyObmn3aKLiCSVtWWwqvkXutvnFa9c326ztg1+K7EarsioeW1V9oYmN9WQ05AED3b68K+7Q
JB8mP73e6uvUHqCS6Ed/I74kfdDg4e7F3HdwkYwqQpGtxVuaPvcXSDxGSS+o3/w2w8ZwsiqSCEg9
8kMfPQPipc0PvNV+k2XTEbjsEAUxcqBeLIRKpECBESFF+jg3mhZpAjT5nJNkSfO7xX7hmm8cCQtY
uoZ+keUsVkEPnRTJnnnuoSHRSAZisn4yVB1uyWciWE6z7Gdt0F5qC51FLUo7tpnDh+Bti71v1d+L
ccSvniYmSSLIIVZ7S/cmpt7QTtQQQjnRdsnWviEw8VhdWh92YzGexrWvIgyAOP9tZ4467zIbb/T8
XM/jHHOQbSLfGMwwUWP/CVR/cUufQjBixNOBSi27Jqzci4ypfMayMVJVVq+qQgdYEm60oycOPFoV
crcx4HoG6mVAjjPqm3bksWXK8a1iGkJyZlNEUBDWa4uuXlyjT7nYsEO5iq9NlY78jB68dpypccHJ
MxSTzHZm5Txy8+jQj2l6mmyAw6J3lwM6+vvVGYHYdhWmF0xdoUJl9JiUIt3Db/jsWDoA8Hpq6WqT
JZdK0lu9maCGbc6TO31KvB1yIvuqscGNWLMj4ok+ZtQ3cB7DwfG3SK9l/oKzjYgndXnIZWlfib5x
L9AUj4a7XsQyXdtTMRJaCsQFKIQa3RB2rRWMKHgAIK32dVLUHv2WYQlIeO+CvIOPOxJjigxNklKS
ChXnRY9WDS+5+pnQWD3XrjXTIN2EGZdz0qI9YxrriV1u7HaKcEQMjFvCIHjJbjVuZJyXnDY8jWEj
c37miSAhItPXxG7UBO+rwQS/Ei45nfTLSZhFTFglmxdONuo1TP79M/ZUKDPGRhmoT+PeFNVwZYzL
EGOfcyqGjtKMkF0yOkWksuN3AJHkbkwNMvSYhXOJvWBie8yo15iN0aVeZJLGU9pax8UfmlBTHS5x
xjeIpyw7KBX4bZGqz83Swf5X1pOrzcjVcGeiMGMVGxb3S4mzfL+0aBVhG/8UWG+iSc0ynB0uR5Pr
LR1ZLUR6mMf4b1ErCd5ku0nnCPVkhRLUL2I8/kaQ5+4l/ETzGLq0/bnCGXlElLlGjlx4G40F15hK
CLjyTRlA9EIr2ja8J2Kmi5umW4wHEEg0rI1LYxnhSEo2hlvnLzMSiYCTX3tKudyg1IZ15+lDczCT
Sh1ruX29dKYJgPTJR1RbFmkL85+S2UXkWSgzGMOJgzIrd9cXxOb8tr39m/PY+6PgX1uHj8vGdNm9
DBC+77cOrenKnuyr5k741tVFMeTwJiA45nxWf06w6oetkfzh+PmBmseHOnTz+Uy8A9ANKV7ff2g5
d6XeL4txZ7cwqZmakJHCEvF9mvllyNurx0fdij1xb/E+WXSf//6a2ZN/q7r4eFdHGYRXgQGKbsPM
eP/x+NB8Hgph3Q1l8Y3x/HNv2WToTtZ/dDL89TnYrw3joq7nM90Pl5kYTdL2ovfvlJ6gQ33Tsz8E
hv+bC/n9A8QHM8Ra+63ZMx+7G61zAdvUvi/qP/gf3tf6v67BNzn4UafaJhzWDx24GeO6NuU25rdZ
hJm6srFZLva9bv/ssrf/9LZwqKAW9gzhe3g8Llf7W81dcL9IHlTFvecTo6WNBCqvX4fZe/37j3l/
kLhckQEsUv9F8ACt5Fxq8t8+Rvgyz2sry+/N6cHanlIkkoZ8A0D2hzfr481hJIexy8dvJECkwdp7
/zkrkBCQPml+JyooZtWLlj+W9p/epMsd/u8DhPD4EN/leCI4iXF/PmKflT3gdPbI7EOMAbBOBqt+
V/j32BsaXZ1qIUPPKcIiefr739B6f3C5fC67s6ejfuB065q/3vDffsTcK9Z1y4ribkmZgk5KtefB
KtGtL6ILzcs5t14JJwD5iY2886dQkXPwzZS8Zwi7nk1i54JWOW1o9oVzXze1Oq66+wMNaX6Xt34d
iov/uyHcOjYUqBPgdms0ZptBYQt8IPByyowNV0zQlZ4Vj2hMkFEaU6Dscdu5DA9QpDrzHwx7Hx8d
rtqhecdRHh8LMqIPL/RFPkK7ia/YFufM+qnJnxPat3Uy//Do8EBeno73N5aGj07XEsjMhd75YY1C
H1voKU3CW1FiIqiaxggJKswPk1ksh3bpUMywLT+bBXkcE+/ufgajj7098xN+u1kEjZGWZyrjVPUq
XgpA0ZvyEann2RsKCXwvCarGjCBT7Mmz+VVHuhvKhZ44Bu7cPg5wTK4F5Sang9m80fNiQZ1SryED
6j5K0Q9d4RIWRNAhOTSPjl7NcYM06Ua1U/0pQ+m5X+elSkNymn4u/ULoYAMe6ySsDuSxo6jSC29B
Myv1EPF2GaUa/JZlUJhb6zFFkMB2jDC63eZTudnVjtlixwacgabwuq8dloa96qDBdTA38Uks/g3E
yDpCpJiH7eKio8c6Q3wC2qEvFgmyQUEG+x5maHZGv8bZyFLtrbdo/YMo9RZGy8iQqZSkepP/niHc
3vrPNsrDc2bX7km46RBL2kRR2SBtzRkrv+bc1ZOH0S1yZ1XuncoT36FXz+EyCkaF3QyygFNPuHpG
GlsoKY/YfayjRlzLbvDWNySvRTA26qvIWrKwSznF/iU1sMK6vR9yAk3MNHvQze45zch8tcYF5EjX
kCNAAA9C6ZT8414htTCBoO3avuKXSuzujOu4iSdX9eHiKaYzaYuRqs78c1vZ202fq2bHbBXFDzH0
UTqsSBfSrtvLHHVxXqBX4qwmD60qs9jorJkMuykF8KORZ+xPujj3dlkd+8rkKOBV3r0hdD6gWMzi
sDXTkzGh5eu1otyNFsJ5mnsA0noPBAI+8CsDwd61Mcz69cCQOigrZzuxu/h7h1k/VLuq40Cpe5TX
vlbstLHz7B+FdM5UhyveQp2wWb1sHxjh2Twy0v4hqDntOPMIbBhrFFzMZo/oSebTilqN9PeRFFzl
bw+t5fdXsm7mn6n0XlVtQDQoCUEffRYb4NvLjh9aQ067bjivnTL0Ujc7GA0pzKAKrVtk/gb3VFi3
nJDcYyFGa4fIawwITaHMo3cdNQ5/RvTnk498cwfCEz3mtGQ7C4HyT2auZtA5M2YmiRMKVpN7RQXk
HbEOVKeSiLAwrdfu2LQZN7jYTKRvJA+Nha2OlwDkB/SkdY6fe7TuB6XcUJceOTuaQ0A1ahky29Iu
rjZn2vkCCX5VjghIVkeGRmq+DBDIYzhF8IntDt2NvoKzTDVcpVpR7zmspz+wiA+B1TLzdUgVDmiy
JdGW9y8eLqu4cfT71t3w4hC+csxS2d4w4O6PJXLo2EtX51D6NF0pJNfrYTMoVDvDOkJaT/mPGfEa
7bRF2+AivFjlXAT2RnB9YwkSFyEOXPk9IqHVkMXOSAdEudAw5rbjCHKBlhbYoTjirfkJAZMbyWQ9
EYHeFC+1+5lDzw3VCaiCJG+vXXbba0BcnDbtpt2l3MHAQw1eNJ+82YnINo/TpbiU6HMeY6T5zt75
OIF10FgxW/ubmS5DJEb1eXZXwoaaxDiSg1ftspGgd3IGk0Ne03kzAEqcHLKAY3cusuNA6+VQt0m3
J39zOsu12y6BKW00V/hKA83EuqJNlbofOvnGAB+NTTJ5dxziOGeitIw6axJRjtjnvGpLcbSQBAQ2
EMGDrDQ/nqu0DfREZCFCeBVVruOjIsiXLnbq1XmAJacFuDjPa6q7RwRdnAInTX/RkMFdbd6C1pdl
dg8ypA9TKyHTPFt5T5VPqKjb1zFIzW5n1kh7dA7JAa3H9s6YOVkTZ1MdGrdxz0rhgMr6/vtWdD4w
GI1U+lznkJD78DuN1j/JNnmWjk+arf4VSlsbujnoM4NswZ2jkIY0S/NmKl2Gm2lvyGU8FsuyKl+X
tR4PC8El90Y/qx8b6TYZ2n3bDHVXqk8Kp8wVy2J/nJBi3ojO6G7Tlr7KXBb5HonegyFFF3dbhSIN
rKwzG+rQpClpG9LJjxz5EFReui8yK/x9thH9DWYUQTI6/Bvi0pEfavyuErzl1xxFf9wWaX0kkLw7
2O6SfjWWSSAgLMlUNWVxN7sE3+RYVkJrXYwAoo0kGl3V4dIhyQlIYkbE1hV90Gid+IRTDk9lm4yH
0bxsgwnrXeggIAgrUtKejbV0zACzDD6My/4Ao3B5sxAV7yp9cA+6tMpHvyUTOXCqFQGCkegnZEj6
zVTdQS0qCxoyYn4bocV8KjeObUPR23v6Ng+93m47zPxqZxA7SDrE/KNpyYWdCSI/DUXdhgtNpjMh
dJL1rEeI4KK7R/3xgwRqHnH3ElqeNPpByxoSmrWa+CrYXnfYO1/bfEy/m2rWImtMxltPFO0rUcKo
6zNkzpFmLt0N8ERsQ41T7WsLYx5JRUaoGXNxtXg6P52kjpBt8YY6vrZilGSWE0GKLO8zz1357eYi
3Zdqzc2AnRxq1yTzPdZZQql9hfC4GfVt11Jj3LSUCrForCpEqInk2h/EvhrbYqfX2RvHcSRpS2+e
Cs3+Mg9gvts2fdW5CHz9Iw2plYYUKmxSX2XgwxkMgPW0j5g0M6LPK/ZwWJV96CTudN8ICcFvcvQb
AwvllQdQLAZas3ooBGvMweRbG4FA63LSAIRE4yLIf8N5FPDMj/dLRQ4QyIbuhuDrfk9K9BhlNqm9
6IlwqlgJ3NpW5c8zJe6xvnRjWpRrsJXMb/o6pWQHtl7Y0zWMSdc1SANccQgqjDi9kkOsxuJnYSfD
S+YYP+bL/2ZniHhwphPTEV+GA5mWZyedXwqXrq6RCRLhPLM6LENf/aA/TV42kp/AsPQ3u8he0BVq
L+i4zZ20PRlrWHM/rW6C481pVtY+bRtuilKjVZuoOap8C9W3XRPNOXkzdOBMD3GHjiDIVi0ce7ON
Rx1RF/Jxyo1RrXey0l9SstNhWaXDq2Eh/HEaREtAJKfAxh1NTo3IrxZiU2K3plE5u+oVyAjXrM8s
HlOmcZiaJFumpuYbt8J0Zq1svquplibSutbb+wqNWrreWLSCJ92OB/tpSJ8JDItzg2RemAvg55W9
oGeitZDI7qdWbz8GTZto0IwXR6NFYK6ZzVdUHu2u9l2Po5VrBms7y2gklyzsgKEEnjuo0PYnUp3B
mJ0LTgxRv/bNgbq4PLesPDd0xJsAo3Ibqs3BJoJQt0X85vZfaQvqlFaOMezx6c57BRwQ95STRlhp
1p0kPPZ4mfchw9S/NUZZHdZCliH80f5klZbca4xQT7i+kbsZKT8b1IvAyldvVy3Otrc3hLwLws9d
XrlvVnGJ9NKJovEK6V61yezsDafPPms+AYlIu9DPTaU8ErxMY45eduBuvn+daeJm8KsN3vOmPaF/
t2NJJ/YJ8B6jgoaRRM9WS/uraIrsJIFY0HFcXb7aspyIsiUVtrc9LFx04tDCLeeqwvLW2tNbg7j+
esY8eM4r++Uijd3ltYEutMZ4R3gptv7cq2RAqdRGW2d30JIEIXeNdA6AZafXdWmSm8X0+mt8E4SM
I2hEyEZRa7D2s+lmRyIt7nni7Egffe+28FR5V6GnD9yl/bxkA4/NyJx0LrTh2AzWl86b7DjJMOcN
SfMdo98Uu35+YbeyAJExYODuGjMZwaJcb6vepb1sIz7Su1zF2ZysR2TE2YiprjefIHGRHG8bnGVo
0w4hLoUEVk6ZLbxnEiqupYZoVkNy51ZqPqvUSc8sdOtB9RVZ5U4x7Oye6FUqw3aHvVby/JJwyKqf
TOe8R6iJp8o9lmtvkkCqN40I7MnvH8bRct5qEBVxDTqQk0onP9WYM9k1e7WvRed9anlW4v8i7cx2
40ayrvtEBBjB+ZZJ5qgprdG+ISzL4jzPfPp/sbqBttKGhfr+m0KjqxtUcog4cc7ea9tiYEfSDfTp
hS2NQ9mq5HlyZDp2EMh3bctnWAu9w6ppv5FObPp1wcyGTOiILSaKPGzI4ZYqwfAL4hrdAOjwRtdj
x5sXuYegkm3iuNR9WonVNXNkvliz9wfU2RkUhjmIBrr3dbyd6vk1pY3gJkk178l5/2nk9nLttLz7
XRk5hwhZ9zroB7KL9gzRGbWkpg/KNspX+WMqw42sWunRpY4wXSZyuZ/iuL4NArBw+JKc0RtIu9v3
tRP+0Jap22pahw92iRjJVEGyz2YxvIIHJGJShVotU7XfI9OZ7zDpz08JEWLHeiGkjeSOxHVIE7vG
kU3Y36zXuGcG5yVDwvNI9h5Bx1Y3jV6koC+RHL52TM4sP3a0L0Y049uYzAmnVGCkXzRR7RtK9Ip2
CdIb1eUYVq5a/OjI5Dt/Qr5IidcWwctAN3vL+lnsDK0dPQyw2kYjc2AjR2V2naWvXbwSwbZSl3uO
Y/jzG6Sn3DmElAEl3h4jJQO6WIzfi7Yw19S+9nYpiLvTxJwcYsF5WRXhj7B27hnQkHFg562LYdXc
ZxqmJRSJyReTd+lA3mG401v2LwrV5Abd63QDoU3fCm36Grf0/guqSz/q5bxzgIX6y0I/YBBRtMH1
TkEIJMLtgKgeYQq2XmxSmKqzpZGEKN7NpMoPI5/xzlQWSA2xyLcNa6bHYf0c4yk4RDYKkCwbm5Op
Tul2aAWDy2iQVxYTPZLMw+gGrmJzLrCwHrHAG/5s9vgrS1N4WZsVeyiXmIYg4eookwcYGmZP5jM5
6MQyl87XKop/KqXauiW+hn2uEDucku/cEYC9yYT+bDJ53NdzIVwVWMRJEiTM4dN54rjFiG6gkkLb
S0APEnoeSy28YCD7fQk03Yc6MaA4HYxDIpVqA+uERcLWWAli7kuhx8IrYV0w7BSqF0Um08XlgURD
6jKDvTpslvEarDEdsNZwjkNumI96PA47sKTGLnYWudHrctwHvVlhbGqd3QRs2g0WpfLtXjEepy4n
wzBews04ijemhukGYKd+Bfn0FcZlcxhScic1/Bu3HT4/XN/jT0yDzs1cKSSWGs66RpbTIcxReRAp
gINZSYpTqVnOnuxXmB58zxvgjdUOCTDnqUi3j0Nv6S/jrFneBBnwq3R6EsjTIP/CjQu55VOKtAx/
p5nm3/RBm1ivtBu+E/OqxI63VRW182VnGC5xyNinSlPzmpLzKSJe3DuFRFWEgWbb2xzksF0EnEvj
zh+6NNiE6NAZ+7DEyJFD9NQpDH+shRDeoB9cc+h+4m2mTVT1pteqvA+6HWLAxGd1CsY+3DuCyHeg
OMkRgEm6tePE02kNAw1vDxBs5J4PYxOP+oExn3GrpWn+oNiLuam66il1msDXC7zpYKRMRuhxsq1l
wS8QQPBVoxx9S2n1Q5WIFwi/dAwo4bBZp6s2GIdalkfoe1N1vK503WSnki9p0yi+muQtEyNt3NEC
xiqhjjio8OlPO9phjkvMWMRN5bR8GNV0XWAV/PkiJby9Y/w7SFY7UFtUqpGeroUqgIGlZTqIHW2N
/mUBL6VKe7Cg8pehAh2zf9daoyWatE+9JrNavxXLyn7LQVMPevqlTKihrLotdtE41wcFFMyuLcdi
Dyo13Jv4H7YD+DkfMkx3zU8gGXDSs2sdq97VFEzd9yQRXxn2IfOausQ3dGxm4Zir2wRm7aZG6rND
LsnRPQjnPV0sTu8xtj9e4/wKT231UIZJeasK8V4KDk+iJuDQHJAsdOA2bx24IHv+TmeTE2hOxCNs
mGEsmxtZ9YVrWE57Bxc1PY16/7oqglne6KBkMk5vOcdANRjsEHbWklIQKbN+qNO03BIQ7ezTqi1P
YUfbeewQQ0QBtxtGcXK0ZG69OKEqv3f4xn0i7Ht3aXGNtLVmQeXkw0yiymLBtlDzB2EQbirMOS72
38LVq+HRFoncFDXiwbbp5D5s5/xgcZdu6ZTzHdgJluWkFueqsxl2wz+nwAwgP5tJ6aNyBQ5KSsl2
6OzWRb7Fr6n1apcsfb83w2zY1rH9tdZltyvoi93Vczz5TlxrW6g4vHIM0G8TIx52ZQBuIhTrVsXZ
bmvFDW5yThCcdk3dpex5GZqm3EtG6Jj/uQxx6dE51AV2WkbM1wzJSTXXxvqA6dhk2jtkW7ubUB5E
TC4DkK2HAO/LJkns1OtniWaMiEqyPBgilHlf+byTrIpwjqCp0HZAC9W8kXUf3RMkADiUF9VlqsZG
Gq9NZI6LIxYRbbtEtDjGXYQKk80MC2vL9tHn6NLaHjaFlsmrFGH/prAETQCk/lRzYVGciLyGM97j
DY5qdRMmuDpp4mCfHRf0hKkCWzGCOxVJByMvI9srqcrpaAHc3QGoxuNlldWVtDuMTpkOhoT0Whem
T3m9ZOrodZaZbmozFXfgvMv9GLKvL0rxcwnT/MBC22+JHe4AePbzEYsqPd0uoI4Iu2zHg4RGABTP
iwxg6RXstxctw/KUWwSVR5o5HdEolMe4VeRDHbE2L4AItjrAdIA47SvNc/CsGRbL0FodMdBMQlyE
oHBsemObXknFDjNIsulGizm6zCoaw82TSt63N3Oe8mfcrK4CiO0Q4oj5Ms7Y+IQOVFupRjelgsLa
WM0bkg/nDcdItIAQDNyMU/FzvsjpqtKUB9OiPdhaBJJXwKDYH5AHhKqVU2e0NKaW+oee0Ttg1Gf5
o1oLt0iW5m7t8W8caHyLK6355xh1Oe0nlfmWVgJQiPs03Kd5n3m1XivPASeGK9nQm4zTjJKBwz12
PFXfNvTqiAK+U4tTmujKKzE15N3rrYMCM+Xeioo0ux4pTyl4uLqmzNc4c9Otgh1s1zq9dZhyq38g
chx1UazCFolVfddqIZLXqRg2aVODJ1VBKk2yI4rEhoqEjLbeDK3F22H28WkE4eQNuRa6iW42L3GK
jKTJRHPf14WdcyC2p02Vpf11aUjFA/WkbRRckE+MYfBfWxSCblHWIeOFAlmghhMtyBEROKWbwr29
m5T2uRnWKcC4gE6KyoEnPDZXGCVqVIRj85ZWznAbiKTG08xx1srluLOX+ClZgu6EGKdxy6wwSUAl
OYAufZxYnkUT1y8kpY7eh+Uj5hv5jo3X7nhTHMgFgYK0wqbt1hmlelNMzvdZLOauTkZBYyqjLFSb
1gPOZZ+IpVg8yYK3S2QybEcO9hvarqrbKnO61ewivZoS+SMiIAKtmUF4PDadHJnLkoWTazphddv0
Rfi1T0vlpjeosrqJdGYYAIvLhxPgkxMTJ+VMnNvErKJNY9Evo4kQeuDbSkAAk3HqYnO8QfnQbnFc
LM8tr+5tpxLBwCERqIo2Vs9kPqG0EE31oEMIA5jxI6iEybyCzQY4ffbdBkF0EEE03sLh4JQdpLh4
okXxjDYW32wnV985Jn410mC8Yf6mfiN5IHlKTOxYbFmDczRDO0akbEVfYOBpO3xwD7qI8dtpnBEq
y94Kp9VuePGetBaTkSdGcFRqX0FxAnqxIzt4yalNl3yX1YwogYVklQ0ZmAgcpeddyZOStnZjGbec
Mt9YEPvbQIvFppi6L8wQo33GTkBzl7JhkIxlh5L2mKmR5jMbibkqhnH5kADBmRiHGfCb9Cpr5Zs6
xtmJ4yXTnToYbhu4UWy14JMifH6bAJW3CzTq1WBs6kdGHu16TQzkuGZCuSKR0vBsFHNey5tyhx0N
XGVrDJyl6QEI2ElA7hrtKifq7rtY2JdTgGSvKHxVpg/5MN3GjangZI4gBmkWDY5MQd0GQIBhb4kR
Mo9Y9wUMzXeQk2ITOTL7ItMsuY+JJno0yQcn2S8Hu5Krg4f1vPsKec2XFuyGb4qYlr2SdMMhUmst
d8cJY2qcBBG7U9y/diLTD/SYx7tMtXkt7VFzjqxIpA9ZTfTsxGl11Ja+O43sj5s6wc2QRLZCWH1P
krTo9hgqYs9m3uVzGGtoTikJ9IiyAEdTSe1UDVW7w33ebSpNzaj/U2uXFw3m4ZBcaM/JxvkR73Mi
GZzRoG2sqDqg/kSAiGFih/XPBlxCZMYCpeenMg/d1sTLyR7NmUuu/4BHoeycGJaW1JibVWn1LdA6
sSdD/m0Con5kQvgyOcuTnZRvlgIJnx65rfUb4H9kX9MdKR/t3rkvy0ntdryq2U5REBeOU4ffVaVd
8FQrQn9LajnHXhdK+yqAs0H5QP+qjM2cTT+FaJKV2nnOlpz5Vm0dbdOdx/4aX2u1U6tFueZvWtwa
CGG2k3kNN8eyo52Wonhsl2DkTMT7wsA/CbXOXdJp3nU8op0ZhMPXKNGSqxmW1g3Gz2xbCJRYcW5m
nsaM8IYux1L5qUkaiG8zhQSHWubM7BzluTQVaDVmq2/ox2HqDstmGzNC3g6iYI4YqYunB13k20oU
nQKEQqRQheE+Cuig9JgpOdFY6aYEOQFOJ+WNZB6CMz8a9lU9c5DR8/QLBzJ0a7U+bCfHHPeGoIom
9RLPt65b27wLwm2ZDwujedYAGPSVp6s2s7m5XPb5oAXoDyVVf6hnmyG0QZ7h5AR/FpjeMNJZmjQb
5/tbkJ8T5esA2pudPKL3ptUJx22neSeyCHgN9HJoH4lUmdmv9ZpWhJnL0/iOE1R9o8mtkujAvn4/
NIXt930IiaPMum2UdiMnhxwSKCCC6y7IGEDNo/RAjoBkabGkWhM2Jt3sJPUfXfKpjd84a0uckQnC
tbVIa50c5E1I60JjRoOgjKmT2s3fwc1xzM6XiaqDFT6GooH4DKr8/DoKvNdNo5o0e8J79j39KVi1
wPRf02fuuvjh1HlHt6RGsZBqMee1JGWgSQOKpf1HZlrpncaUyc+BngPBEdmXuXeMl7TLpyelNbBG
DBM9WCfM4PINLWCfamjduqOFjOn/xWhL/MIFp2eHlAIPJ4o8LYWCyTFWEkY3FsNIDkQg/zqLKp38
AXWjMtD5rsxAJrZJqVhA3dW08KZ0+gaWErzEkpQdXhRzyClVscRMFCE3vTagAqRwqCT4FVWYQPJA
8eBwXjr+gH7Y5+EYHlHH6huzsOQLdHr4vslK7S4da7zt68rwNJIhTmYIEUbJMGxtjDYot0YxkYNk
jpo3aZKYA84vDxbHpw3YMfs09waKA1uUzw7Oew73M6YoIA6bJlADuFJMs/toTI65WkkGj6hnF8a1
GwJdrG2na8JXxrLb8ddMu1np7a2pBupzU2D1UNVAPyazXt1nttAfwhxfbZD0HYNxQPLx2L0GAGYQ
lOMgTSu18lAaDqcI3802EV2OQDaOjiDUeR6JpGiymFyXbtw3Bn6Pas4eMMsmb0wG7dco0KFoEYT+
XlVxueUgP+7gpKX3yRw4e6HW8SuYQLr4DecZGm4jh8i885egSh9gefRfGDIyUh0UtMCuUwqZojNV
b3sZsA+oA4JabYnnM/1wRrVq20u3D+KYE/3IsWBo0K/3mDCUYbZ3hlHVW6fXVN+m99H7QiGLkdbg
4g2RxdCu1+etoUH3T4rhFmf/GqmgvQEQhWQGb+Zm1AoSL5ac3A06u4yhylV8oxgQEnPam5UFFbQz
XudUwaYfjUuDdl79GVH3u+MMnB4LvrWF6IDbp3CjYYS/ZBCzC/OA0+qEDr9TaP6UYZDAUnesL6Qa
JW905vp+a1RLfMdQEaUtn8tuIEDNVess9DJe8WhD1DLp0FoT3WQM9WjDL+ohy2iTizJz9tzt9kxU
psxdu5d3saoxoKzM24Gy52xwcKtR4GTDLuj5VBeJUIQiGDCoCoG2TLPGF81eKsYJChbb/jjzoUR5
NXumprb+knU5zVFLwHtQmVlcxYVkxSbW9Kj1QfmmW7TRoehqJ/KlzK/RMCWohbOWsmOt3ihStgwC
GNiRxeIzIHaOneh0b2DUFBFqs+qz1xyWhuWkciqagiFskD74GWPAp5WiyVtmE/JrzrHLgA5A8d5O
NFCYcyAdyIxYJ1/IHuenquravRQ6TQdTjYNdHmm07Buh3KRxjxDLihp/dW4zwUIqX5YG9yLQ5m4H
FyJ7HwAGvAStXM5JEptPTgp1VUlAiaRKxeQhs76MWqK3G0rP/wbCf8iD/zUy+wKEvmr30PIK1eCL
1RlcWBcCyFrVQxWwcn0XW/IaKN+xn2Lf6POTUc+3ulY8gjX7BiuZinPw/64b/OiVXC+NgZCpAf5F
iXLQuFCTZlOhjn0mg1t1yq5TZ/A65TMru1yVcb8q5wwi6RD3wu22+Ac/kH//izQx7efZCM2mvpEi
FDRmFHPtx3XjKWs6tOdm3qJ81xc/1K3RlYzNbwJVTb2q4MCpJG32E2LWwplviNQj1j3Dd6Yp3k86
plyphv0dJLvqGzsqbXSLsDrxifZv1RD+9uev9nMM+QR3r66hX//8TKpNNVl5DQCJar24bcddbJWU
fk8qb3opeR+j9hNB9H9uyserrkJSTvKIslXshOuD++WmqUoYEtyldAS8tw0af4uOYyooSNAoLOMr
5ujIzXS92hQJoyNwt+sdQr3lsmvTt1oogZfKmR5o3Rj7mN72ugGNTwGmt00P2GbTy7URm+UsRXQg
tooIs71qGAZjgaTLD8gxzK2I5XI1c2LaGB0FEAPG3ltywYCGKJyMY6ZXSCyojG6fBtkXHk4oXLcO
9K8uIe69VGbafjl9BCWkV140xWMwWQZFDq6jMoxWGJhAwEMlxQqCP2YXwFvcmlUR+FkPr8yKu3Ib
W3l60xGieT/3fXNjjbylxVI/pFPQ3cZCbU+FhlrJPogqQBuEpdQNEMXsq2pSvGmsfrAdOy7UovbJ
GhXEWyFYuAbtg5eoqX2A73mkyqTwjeJyPCp69pN31T5Hg80A3ByWa8vOAXULZ3yJaejTxB1MazvP
ouJt5Dg1g+vI3CHBYGHZzvucGdkGubPijYRxbNuCVkxttO19uXq/pm5IbjKkEueqClNSDvJ0OcwN
hzTyBTUfrEV+dMhYAX7XiPgBk5Dh6z2EJ0qoH9KszcOyqoRm3GzHPBBmBzmKhDGmBUDy+N9cRxlI
JrQvOETSmGzDPs2yg6LMyZe2rAh/wUbpa2WF1C9vg59EaET+2NyKWvftGGl/GJ1m0jQ3SZxjO1LH
8m6mRfdTmgUN3YnZVOWmJl3UYEGx2RJEckDrMkP/kSQwF1nhVmv2i6M4OiHhaw/Dpso9OWb/hsRb
OzsJ+YStBTtTI67kRiyE9S4ahL2c7M4dx1628xn8HBFJqgLrus3OSVvOvtrWzJTtekZcMhiBvgXP
VsWugDF66mj8eaIL8LbgLzIBudkzjXhz+TEo/HcA/UTqRsTo6K4lK33bLyUlZVTFsCtl1L9oo8n2
Yy3prktnOM5F943pQ/wIu4RGSYpKCCt4eFN36uQlSRNf15ZB+1wZVG8ZO4B7ZECDQ0ygEtqZWp5B
N8/tc7eJpVx26DExwzRR9Ghr1Z3SlFcx54chD/LreOnR1kUZVlOvfCpArX1rkjC9D+u23i1OGB0q
kY/HXvTRjTNW9hWbL90x/oKFiUJmTFTZlnmK567yAa3UzyWivsdCo4BY2j2k14bxWUIacIwinGmL
NZ1Vi3lYWARfm3n6EbRa9ao0drBJxDqNo9dn3yioMtBhGhpjs5DOA8PWDaLv7ECzdTwScjYz+ek5
N7eQhncqto5dU/eBcGXrJdLPGs8EKfxsD4gzAZPgImGfR1XeOCsfx1EMpnxOoG2Zi8jraJjDY2gq
bxUW+x1urJ8hCh2vzVCG8CcE7yhRqu2khAPCsKYH+IVHcbbq93ng7GZGFh3icBV1gvzbZ1XleIMh
x6Nkh+FRA5tTCiEf4P+n7PnTd5Py543cNnkMUyvGNlfo10rkNCfFnAsfIFx9FZTj4BOs5lyVbcbp
2KmJlDZwEc1SgUoJmwsYQ0XDtVuS8JMgjcut2FiNxyaRL+s/CZK82IpHNOdUsivseRns23ixZ59k
oODbv9rwHWkbDK0xwSOcN5ENXfioiWyrs6qJ2vvYyPA11RvR2Ke/X+LCZ0FPFfIC2cYOPwW9/GWu
RES/QcPe2pytgfiTwQd7t2HV+ftFLpT/XITLCHZHahbyiS4vMtV5EKtyrM6qMfodU8dBRd/2lKPy
+vuF/nFO/LITc6V1iIcNxsKigprzYicuqkK26ZJqZzNrNb5qcWwMZPYGUG26PjnsyWLDwfXUtqjN
l+lmccYndLjHv/8ZF7YwKg8B3BYXji1Q9Fj2ak/4pR6Yxgk9iG5znqtqD8zoiW6Ehz6TYIfw0Kbg
ghV6F//umuvDo2bDlcWDpDi9qHxiJ2iDhPjqO2MJTl0U7gy9P2aDtU5zCuIZAkRnnwEaLn/nek1g
9Kp0JEZPrCwffyfxt0ETmp24g/5oTT4SveVWDYr4PtQr67WzzfaxsdG5Ftge4k9+78cv8B+XE34q
naoYRoQm1Yvfi15smfUhitmqwQ6H01jfJPMQfmJC+/jm2sKBX6AT6qSbKiYk5xLW0KairVS1Xu6Y
8YZeD6x3l8YgzEFGIliUWfrJr/pYv67X+w/fBX/favO7NL2JMYRUUUb5uYyeEYEv44vT0vq7k+1L
EBeoLz9zMF6cZ3674qULDuUOQayyyDGmNwH02gTyuunWc/SWji0SgIquEYPjI6DTU17157+/tZdc
n//+YMxQNkuDtNR1ffrlU5lhiiJECOnG1c0xmOqXfkFsx7xriOOYzNTApIRDUD7DcTT75EGhwfPJ
n/Cne07Zjp9SszRMlRe+pDhtNNHRTDpLRbuZlO56yBJmNXJ5t8vlhXV+YzrR92lqrsvJ8IwmTlza
oEylyDlQzH2TrGIRMoxzeyNkc0KY88ny+cc/EAYKyyjvO0yEj/eoH0L8Gyj6zvACz+YCop7AX7cD
fEGGIa0sUosbs/uBbvKTzeGPLweNMqIHNQlfw754Om3VipQc7fycIqNuySVsQL1woPNz47EyXrTh
m91eKdMny+fFKv6fd/LXy16sKzM9lojM5PwckHRSkF05vE7jtzk8k4jsxdNLEOBkaW+ZmOEHiTZ/
fx+cj6va71e/uN1qGZdIzfP8rJDo5GJTOWVWTV4MsGnDzF8HE/NMFxYUGxEaRmYEP2iy/swG897I
rA1YtG29WFcVYmoDKDUgJ2hDokK3WP8gmQLYcqTeGRT5WwGdshq5RrPkd/Y6SuFQtIPrsGHhtbfz
0L9DnpxdowixyeGJ4EQnCiS6iklaD06wVU8ckR+jL8sL4tOTnTL6s8cKbwUIZiiMED09TeOFCdl8
IA/ue3Df1IjZYxaED2ah3gVptcExNrkIgBkjzp6oiqNdC5+wzvvRdLbOmkI/FfbijrmZ+hUsQPZV
7CXYeYjnIW1nFgn543LXmPLnUOvf0VxjQRk7v8m1TUOVHqMPYQC1xjeED3UMzDlp5bNow5Nl/wS+
xNnYeTL1VVTTw1le+NwJHDI34SiYew5Xc6k/TMp4VRBuUSJ7gKnZUfiFX/7+4P/B9P2vePjvg8fd
Sr3laJa8/M5YBzjicCg5E7t3RysXOoAzVcwTleMUyh1ZKL6RozM2l52WLCcxBY9RPG4E4wGaXuDi
lTNK089WSMnX/fGvQnKCeZhYRcwEv20JWkljONbL6pzWbwY7Ac9JZ46kiEdAjQ5jDWX+3g0PWk/h
23yy/YnfvwXGjzS5DLZZc/1PH5celan2QB4XldugFKeFoexWU2Tjx52+IBiZ1PeGkeTr4nSIMK2m
ugXh/sqQIzouQlUJ3NTMYz863W1D3gi5rmF31GlhbNUx7d/+/vi0j27e9fHxt+q6TRCRtHSm0h//
VhtdJEoJozw3ziEe3uLy2V4wcToJff87nYlR0l+H6jc0JG5Z32iW+toAEjGW4qqZbgNssQhfPc3+
XhCCOxTvZOW5mdLw7WJnyujxYfEMtatJjTlbp3dO8ok9dl1LL58znWFYezxr7KsXa20M7ZLO3Fyd
F707BXN6l8Y15C4aq58scH9Y1WFVCupSwAyYZC+bZKBTgJAwuz8XGWIpej7RGxO0bN8p1ttUTPlt
7OjTdWLSj0cahtwvnvTt3x/WH94rQHqr/Z52Kibvi2dlEgU3Bn1bneP6aR6NL0W+MA2rXeReTvYD
xOgnm/zvWyg/mf2TCs6gP3cJgFPUsFSNlJsbFo75Qx+XjNkXbI3Q6qK9UU7yMU/BxpJqh/KwY8Tw
f/i5cLdMwO+09C6RgYraM70n4OzMiA1HFS1SNyyLL3GX5+4wqweyNSFkmZ98vZclMh+EDe4OxNj6
RWjyorBpgenSbllvMrlMQcsR0pr+fYXw4Rr/fJS/1G+xFVQK6e/VWZc7h5FGB3W+Mp6QEyFsn7zB
8QsRH+a++OQF+sPXYvObqMlhChsI6z9+7JUGAp3IaO6ocB4GG7LvODwuzML//uDE79fhFAdo0aDX
yiHn8gBQx6icgMg351YYt21QPCoE4AERhixOl5BZKC7/B3yvh05vtuW4UEE3PjNmUh6gA4+p+ORN
Whfcj6vEx79n/bB+ud/ZCE19se2GiuzWaFmdeHOQPblK22zH9OHvv/730896MYtOKFsPevGLmzyB
DF3QpyMNj+ODWqIz67vDYud7dG+fHHz+cCmB0Z5WytpYATb68XfFM+vfzET53MfJvWmUzjkVlbMN
E/keglv+5C7+4alytZVbyll95WZ9vBr4LWIFh269GsVW1W5Vq/Bz+cmi8/sit0ILjRXIQQaj1C+u
QjBfDCt1as+V0fht3n8n2OQEq5dVIF2TCK6Qin7yWfz+ya+XBHiwfvQcWi8+eWVurGwSXDJdRomj
VSgntVbG57+/F3+8CkQTDk0qDMPLj09zoJZh3WnPWlWci0G/17Tok3v3h4OhwdFbasy7NNJ9jfVD
+OVFR9ylI8de2rOdv5OqsalHiND122RzBKwYl5AEUJwXpNsJQQ///uf9eumLb4zU2jq07fW5tdW+
JjnQtQdUvH+/yB9eQVRHKw8DK72kU/Tx9xUVemakZsadRXwYIATNvMY1lp+WGF7c3y/1+7dF5QaP
UVi8i+Zvj0tJBqcl4io+94a18OIhr4oIDfFmuuFeVafLJ4vmxRrFJFonewOWpqlK+fuykYbCFH05
zOdBQGZSirzaLb0KZiubK99hCsihotU+6cj+dlFUPpKVygC2Kle+ysf7GWQyQ3vcW2c7aPttIBwO
PNGcngZjtLYT9/eYjkr62Vt6UVcAQILuuvaBTSz69PQvVkitpnVCUJFylmiuDmoj0m3XYcnsS4HB
vw3FrWLF4zMHSvgFlMpHO2xBUTZDmr4sVoo9QkZLsnH6MTvHFYbVHOng3RLGVCpTGR1LJhL/6mXg
Lxa8bQ51Mi3ltTL4eJ/02lhSZyqU8+jY92pVlfdmhKZ5DCPlSlVL7ZMF6bfHQrEluQ5LBecq+59a
9JfPWE2HIbPKsDkzdyS1Az1Ib290+1mR6xTts/7vxZtOMAlXs3VMCOucHK34xx9XUYKBcmibM3G8
O3wTMHY2Q/nSBvP573fx4uv974XoxRiC84bzD5r0l5+FCmVOBIkSZ6IWPWugI1Tf5tb1/99F1mX4
l4ugiplMKBDN2YzDLSL2+5SQT4xUn7Rb/vRbSKPjFRSOSmm8PsJfLhNkXbAMISWc2V8p2cvU3HTi
kzLxYif853YBysbZJpjJ09r8eAnbyexwyDlG4nh8kE59paj2DeNrgDPhMSNNEI4x59q/374/XtQ0
mc9QBfPeX6wIC+FfBFhPfEm24ZIKsbMFZE97cg1Mhune+AwyfbEr/udH/u96xgVPrK0aM5tTrkde
tpcv93MtPjm5/en1Bq7Ptm7YNsXvxZ5hGA3NRbBoZwV7wiSxlLzVBnECh//DjfvlMhdLxFCHxmIB
jjwHRYRaeRcSYiZ3s5Z4GObJmv0M2PSnNYLdSdWNFQFLI/bj21HnZmkURBaf2+IuDd7ywE+tK1zp
2Wet3j89IdBoMNLYTlm5Ly40JbHThEbOGwHmxIx2g7z/+5370wP63wXocHz8JToGSHswOeeFZuVK
UliBxK4ZHtCC9E/eblqwf7xviHT4sBg4GZeHWot4MOLPtPKsirxEKOnYN1mS995Uj47b4gY4jOxP
NymO1lOry+8ZfhdfWAgNjLpJvApYDl1s/g9wr+xDUwu0gXm7SvkyJYv3utaFuKt0xcVmRizrHBb2
eywKc1+O1lds27UXV8vPVFGsc4JoyEvmuja8PrKYrcWaAV6a0e++ID/+Dhxj6keYBrbNCFOEmmNV
00aC11gQSWOMndvg68Ar9JgxPJ7hcXlY5aodCsMfdtdEGL5EuQnr+BuCgLcRUbCfTHXn53ELu6Zd
I/eW0fyJ9IbujkyxDDMj3OUpRCqCBchbaZPovEzzsVjy/dh26sbGWaygHcb0a7bS3pRRoW/Guq8e
ehWR6zU+4hj4TIMsAV05/ulY79xYYuOXqem4jqgLzzKwU1PgOXAcwEukcgr2ppFUd7LMfmhEXPto
d62vFk6ynQYdZlfUUX8bKioSPokUhNwbPC5qN3qtnUu/jSlT1DQFbRCbia+YnfGl1Yb2pFY4r4qe
IwOIi+qQAqB1ZVzreyGC8qtFwPPOGPvatyR2J4cgY9cmuPEI8t7xlixT/AYHmQdu3fKCZvhGdri5
KYxevAc6bnHZGOPjXJsSByOJ25BvYL/MOllMy7KKQZsqQP1ua6kfD33sLXUooBjOY+0idjF2BOEk
PxwykR/LztS9NC8CKFhQdq6yMZJXMszfa0F2Ed1V+zD0Q+kikzS3zZLAPyswoSI6l24z88mMsT19
I/QK5gcORl+1A9Ofi1jbVzomHhSjzXWc2vYxH5tubzgzws1IzXiUpjhFYf3Ke2FtMzlrX8PFRMMu
WxSdfUh8G6o6N+zmjPC0/8fReSxJimxB9IswQ0QgtglJqsrSeoOVarQO5NfPYZbzXk9PVZJEXOF+
fPk1p8sES3SslueWfKygS5iyNwlBX1HURAeZRRl45VUe52H5RfupYX1zeR5uRZoPBusiSArwSA0y
qoNjGNne7St16m3EHVMT3RnpzZifU8IbidoFfkHiLzY284D+MT5W/SSOUT0A4sGNjjS2sDBOTCL3
rXz4103aZ7tIZkSdEx0ipzNve0ESIZ1IwmGyOO9AIBZ71xclhj5C4hASdeuhL7ot/qs3MLzByx/T
RLuvptol17RWoZLZvKtMhMcDCWqXCTIFui3oVipp42vviD/N09Gpukr6RouxYixwTYrc+ZyNjKUW
zbFfIdsMC2KkdsQ5zScjLYnuSqz02uXJeOojI3qM4jU99U0NdJdgxTtvwQPnrWDt8BtBUiOP+ksz
8cUKATohx2i0L4vUwBhnubepSqD2Ioc/uIn8sUHeYa5BfJO37jfQsw3eSsaUm5uIz8uIgUTddGQ7
zVTJenyd8KafqshlQYOFi5lpcu/q4xwktVu9xqXt7Cz+MbTIMwhmaFPhmBHmh9RlZZ+hYbLJIgwQ
2mSGzWaSk03VBO2gw+T18FKm5uYzmtH1l8UGoCqZZKPuI56cf/TTHphJMtQpjKSu+YnJcyZ7dIKL
JhyNaebQLr6SDvJZu9rF/Qb+dd0EcnNc+JbaMtWyfEa3S5IvwRWwikfiZxOl24jmVX+xo1Ts0B6N
VOjt8BQzUQ/VZpkbmrU+Jy5lzVjh1yZns8Uuu7IKJOR2x5+I7o0VBIeeNB/ZkJJwuMQ4v/tU8CN3
DIxI/gwwmSvoTwbXfAIDIvPAbIPv9fZ1inZoBQ0UllrespepxHcZEVXRYnzw09b57HBv+SLNf6eq
/2tQ5rOMzH5Hqb1ZzQA4bbZ+qqiM4EXxi46oMHY8nx8pGfISTNv4xjDAWrSyLFhBiqIpa5InxlAE
KDrgICqlPXf5zI/Z2gWapwR5U6mvyORg7sSq5L0pOwxYbmUdbOzfu6nlth2FiFnSAishGBTdAf7j
/oU/yJtYpDOmvJQkvZYT4yV1ekT/si1eSdMiScaRb8OglZcJr815Wev4EtNEtfjZYMIMm77O2QzS
+Em0HxG7HpEUeI/wCCE482J0ZZ6GD4H5YGAknn2uYudPuB3YNux3N73jgQyaem1H16yzNOtnzKHM
hOJuRKRCPtjBnITYj1mJ0Z33JMTibD9mgzEdkCb0V6hF6rZpRHbuSs7erQO+obXOg3xOJvxo8h+H
EMF6ULQ57iDKj7ZCWJm7WdiMRD3BZJjDhG6Gr/Y0MG3G4oHjAx+WsAjY6rP1bI7DFKx9bz41WWKP
SCSHAR4qvLlDiiAUcb+XvYqo51Y3qdZ+tAYawQ5CD24M0fFh6lP8kM0bT9Mcsdp4bMW92v3ysmrL
HTMw73uk3WOHyeGRAMremZigYPqJ/AYC8LvTyw85DK+LBOdAGF/6CJQuh0RB4SRHSgbbXrwdcIzu
UpDzdS9TzMIezjxfEVDnyzlHtD5F88bS6Eo8BKkhrGNUZDyEJZbduWoEy1oEVzg34vjO5KmxnPSS
0MkrOPPUhaEq8AxUG3ajKnj5GcxExP7F4FSdAXRBUhEqBr78PDtiDs3Oyk49pprbMRdoE2IBSjIS
f2XLepwk1uysK6X2k1G47xHIGMBYZX0sJOtT9MlW6GKVDpDzmO89FCSQJahQEMuv8nldXAyLg8gQ
vsfG+FgCFuE7r1dXQyCYJkj0H+5fSOcZoppetztAiVp6t9ZIPUs55kdWqetdg9yJ/9vq4xthT4hE
8W5dSGJesaktccCNFz31qhCHWPbioHTYPQXOUmwEQ/NatUy4h7J1sQ5YRqghkTkosuj5T2mqg6o6
eneYSPkeL63343ZIrN1OI+Ujtb17AJjuXugTQs2Z6L+4oHiCtprgUGtezUpTXza2IUwVOQmOMlpL
ujN95bA38wHrsZj0B6Nto+doiIEEDO18yCsjCmKvWvZ2zBbeq1ZOZWJA4WppJYGzaomfdQAEj92M
22GyGkYM5Cj7SRk5p4Y08D3zp+ZZbN4qgLfuXmmcQBBVkBHMVhYig3QPqatnxEeNGPU8FmLZ4D7Z
VQ8uJqKGTCZ3qsliaP8s5P/g84rpga83XwjD/tMFO/O2oqTtO2QBOndwvCvGvP4GryhDVt/6TtcQ
wqbZStrDsnZ3uhrRPWYevzCq0rq8ZKmhnltv+bJ7vacEGn4h98TXZba669iZepDrxu8styc3M5C3
GxPfy0R0icKbjhN/SY7zTAvNBhsFt8vZ3rSJcZuwwd1pFSeqq9I1bDrJShGDWygWY37aYmd9jbBj
fobiZUJ7i1c+U0HVGvberA5pGf40evKsI+qCUcowDx08EYYtAP4JA/lOn6fhgAIUhX+25Ox8bSOE
sDTvYTgViJOjYu9g3vbtPgYl4VL8XhZp0DdkhTqnadE+ElOZHdvZtnwIMtMV6Kz64sNeDuaY40OZ
ACXvM+f/sVrb82vPxYXoggx7Yh494wnFooq36FC5Ej9Z7EKUpPYwUDIn3cXMjOFN1S48RlynJDFX
7hUNbRzKlZrJamx1D9qGJkAHivzZZzQcYd4t00OD67yjSh3bDyD9N/MsP61smqzfTFiT8SxblRKD
TjBEcUxhK0Wh1Lv6E3vc9mVk4oVc27Iwpcpx39pqg9kTfOsXwwxlULiEW7728Eyu9sS1PNrC2ZFQ
352kwu1VOl5yn1fC3ntuUx/zNbV30tA+ip4877JNvXBtS+srbw36FrdMUnxM2N/8OK02Yw8RQuj9
9XSHLYA45gLSs18oKz8xXFz2Y5kl90ZDMACi5M55SlIPKl0nnsYJ/XycsCrnrHfv7RThf+QA92u7
FscHyF9HfRjSHJYdy1H33FD5naxRS8MWS/gpK9DpaJTUQWH1TZCO0y8UAekvSY+OuM8h8Qiogcwl
Szit1Dy6nXtY0xrrlDXOm4f2NdTdjt9+6jDGcZrtqiT6KCJVEaIqyJVczCwgNotzECPYrrGzhI6J
sQ4dXXItlQM6z3Si8rYELpMFHqQoqnpX4yc1CmoYSAMclzJbrrAb4C0ZJFddXaO5z9viYwC+dJxs
TFS7wcIepRVeh/EZbIYz612QYCDeQ5kuQ/hzXA0gMnEy8e3E/5a8UgYwaYYo+GuTQvnj6NF4vyDu
OfIXzGAuVHILVA1tbbxKA2KrQ7y7Xhj1uyLkfWdWrgWoZHaO5ppYOy0C00PJMZ7MdHDu8qjjJa82
UtoIrBsmT1sGXb9AznAj745BN9Aj2X/EjvOnFWwoTDqQ80xIyhvSYu3QLVr95S0R7mzW3oEQVuMn
Ct+6ViYK71KkoZOwcHxxIPhSa7UjxhyG5agDdjoU6YDU4u7GnpBk6yS3kc/CFdXQ1Ju7rKbGgzum
HcQ0EYlhw2K61/vZ3TGnNPdGBBBExhmZZDmoMkJOmItbzsrkl0rOS6o/L4YA0NQwf40qFruKyi1I
BTr5LCGhN8FiELRSE0HtDeu9KcmoXVNIbXC2lmts5TY9htcwa++6g5AEQHe9xC1bShdiVzrc5aUc
CHIxh08Ix+7FnjPtdsI/xZNKx7CEz/2ecMxc8BXnQTbn0B35Opn3FLXY5usEYJVXD08gmv7GqetO
iRq9HSv09YYY96EIidjJyFPDpdaYufFB8UowLDmv+0aTyp+GHlGJapx9wn8vMGNTEpnW0PLhcMuD
NEnyQF9c713UNp5SiSn6e42cL9wc00tsVvVJSQ2Kt14udXpiBwpgRLYGmGk3Ufa/hHjhU97NVhDN
WbEvdCQpTRMhsDKwpu3Lpa9ve2X+2palneFjzSSNjiZCYJxEvFcpJuOR935tMMHns/1Z2Y46WkXN
gMQRBqVfhzO0tpAkVBnbfCyFr56+vDmYIKirCED3+obqTiu0gzOQn5OXjASnimoV4SYsk7zGQwBi
nPcOKgKOvR5v8/rA6GJECY22DG2KfWeNOH1SB2VA1gL7Tks9OaYiio9uW3WPiek6T/xS1s52+Fqm
LjLDfvqEJYRPSOCv1Cmgdix9cPircdhPeSnehrRJ94sqrE+VmOatl+Vmumv72P23qoJkE07TyygQ
6RWqh/mhR2+YVpBTJRoJNxyjAck3sEKKzjz23hgHGIe/1y4f9zArsGG6FucmivEw85wIJ07zPQP0
eWG0BIOCvJKQjR6YJcEjXpZFPFZO8rJmE9lO5Jijw3Nr7KRLGZQI+3ErDX8TGTB+Y+TNMRk6wcHD
09PBwJ3qRfaPcqy0CzAB5wIANbl1RLGGZe7m+xVsKUPOhl/D2Dp+7cOrCRjOnZkqlQxthnqCsUVM
DH0lf7hV/gD8g61BNeUTAr/FeM8YXSbpBfamLYzT1OHyBAfd2lN956QaFqoKO3WF8Z+fz04A35vt
Pta9L5QmbUho3UxjKPuvlTxFHdE9ZVU/haaoy1sqwvFtrkDeWB3x7DSMNRAy2R2icsg3rgANwdrY
+QfRJXFYVaMRmAvB2bQy0Mb1BS9qo4rsSBC2d44d8x8efeS4zbr6TSshUAn3X9PoLcDUIj9z1sor
YsMqEGpCQRnHVvfYlsNM714onEMdAcbWFENSwo7oa5B3wwY31c7Kym+2VgmvbfebzGAi8CYb1tmu
+PYPq/Gz+XF3id4wm4MASykNuP0vj/DH1L007kr8uHvYtwzixGgFg9oogJl746zQPC3E/mfP5VBg
ojWQYZG7GMtxpCOXgcSjJdprsfT6w2gZyUPXW9XVy13nHXsWkyk60h0fLrjmFYcyrAd5FE6/BHj1
rD0w53IvbJBsukmlpsUD2Y153ZcfStnRBYxYd0wIGjqSx5zcQ1nrg4rIocPMY/GHbDIv1sijie2Y
Q1xv5b6eIOKUUbYe6swzLya+ZQBcBp42C3Yz2Yxb5D0hAF3ch2u1fmnJ4DBwbWb7pCaRhIjVwcZQ
sYVGj7W6b7TpyNoeII6b8DiKiciBVNinaRZHt0mfWxuXdULq874QimZMT7ITOpr21oNjfDYZzV5W
iIVcKcR5/2N52HzYrnqPmiK5GGB8DnkPymROs9+4nyd+fAa+Yt1ygyI14NFL+wj4gz0HqCQYUbUN
lFkn1+8gRvN+S2zKS+zp+7K21JGX0wpJKRCYj8zmrHVz9WRGmfM+r+63U818X3TOG9xrKqwd+C2z
VrknIduas6StnsmB7QNTUFDoFSkdRq6lH6PpqBvCwApfphp0U4o+X1vJvMqaAh9UqTUva6pgpTOR
gPpsqyh64mEYdHxF4xHAha3aMRpIqjZaYaO35ceyyvHMsnMANjabgFw7fXrhqhPbRNc8oQDT75KG
oQQl0HhcRmfjr3FFAoVFHiFAN5QNdb9k1v6bIYUzd8zjKK6TGG5CNRTlP0auKEjdjhN5GWb76pIB
8kgF3gWWzO3XWcjxMYM/QMJSRLwAEXGhxpnIg+ebfdfNWhHEzlwzt1Cd75L6DmtfjfI62EzhVhMW
GSFl77jhkBHN7R8mr+lIQAd4hHlS6Kl0zBAhiwm4HVNThZZhJVezqydAjw5IUw9Gctea4s1exDvb
dp1CrfmUedJjhW7p+YFPqJNoUYZrhMaZUTT8WqVnxExxcd8heWjU2fUgylQbiU3pqns3SxOkRVf2
wYgH1KzeNxbX1D+ZteBqUJX853Lo3zjl9IHEuzkTwgE/mxkTo8uPtMSlMMfkcjAyUD7BG3SSZDzs
gZly/lL3fmQOiBuzxFU5KCd7Go26YzXQMlboKieMsio5To1hsnZAPEayQnnubRQZvHIyQS092DXM
o8G7NJ7RfMi16ci7Z08RLiJ9GbyE9sSaPpJmw/cKPj+fG0A8uUwJgJ8ORRrgalrB1pYlKbNWaUU7
PYsem2Sargm5YdmeOXTbv6RYL4YwU516wVo1+HqfeqBQerDlbWLpZ+CD7mmG4fgWdXof8NoiWbD7
6BQvDItNL3llg6D7lRuTYmBgMIxwKh9pbKITVisjkFlMamJNrAfhRMrX4r44ZMPE5M4b641XKYPW
bb5LvfrO69LwYQdiBJYOk7XLSCPZ7YtouC9cMHKDC7CWAIaMbikx9y28Fsa6+fdgcCyOTVlsCYks
UfTBid5afakpomevPcKl33vZJ3OzOrqpqsGxrsBnt3y3UaXpoUMzcrviKkQhKdIDGlyiFeFlEEPW
MeAqDZDftmb/rjn0zmqyFK7j+icq4m0a+dq9ldnFbkPjafsFsEgEdR3a9kXAPQLaDR5HzPizuUV2
GQv8tsU6X0fkNxhWaxxsA6ilYokEOwbablk1eKkFx8TSDOrs4H1Z41HbLVn+gtFsG7R1RpgVrnwk
b+Z7MY3LkufPKy/8QUf9TDwBs/gCLjQZQFcxLQaZIj0Yfz39g7CK8825OON9iWtJQqZjyGmWNiV7
WUTvK9XY1SzZ7/jOoiX/GjENz5nt9p8GJKnAWzB14zo1iA5u3Uzss1KND45urWfXTD9dq3+NGx3A
c4HVXRkj0y9HA9s81x0PuEp9D0zjs1Xjet8JQFN3Q6NPF1GDW2IkPO3qVINDqjGIrlLGEUNVx0x9
VUc0JE0pDBXWI9YWNjwCssaMPu2KiiCQwmCiz5yoYLPBKbzwafliAg4zNuYIz3xIQ8g6mBr6kiCF
hXV2aTGhITKAW004w3M/s0dp08S5FNnywXluHhxWHT7Hnn4HT5nwZdR0foVpwebFx5RKf82OKaEn
/xLYM1kQmtvch7tnV5Rj/1c6NElW7tb7uqdWw/ZNiMwU/83OnOyJ0lmrPeuN95bzx2exAoommr8g
q4MPYzLEEkanJIHoGpqaoCVMm1n/NbS+vzQKI35GdMYuZnaz60ZS9xg8AWlmUPBgLbV6zNIEe8io
G9ajY5YVpfHatP5STZ8Wx1RQgAr2gZp8kXHKvtW024UZ7SAg5mbiy4xd48q+pr5KjhJ+EPld0wpf
stheQERKwcLEw8PRG4SuRwYb2TLK6cyLDz2OW+jbmXdm5PytkoFhr+tuG8oISxk6mWgJCjWqpxZa
K2ibvANQBIYuLYhvlE6cPI9NPNxVZfcFwdrci9ZDq5xxVVPHEW0HjnIEuOl0C8uX4U2UUM6h6JVX
0n3L5lKaeXnV2SA5WFHUDJ9zzMJ8JIpHwyXN1Z5UN2M0Rw8NM3woXBW1oj6ol8noqcozbQY03Wz4
d/O1Foz0FhNf8SBldl4dLz/b+lZudzwLFqn0zmbchm2cJ0HnKRV2o9MdWdQQg9NWSUjNgYO/9kxO
vkrfeYzVgyiT70ZVvKIHdXmp+2S/ppF5JJ5HHr3ZpH6LFAnurCiXx9FCEqqcyTph3J/3U9+XN/Xc
we3r3TVAdbeAFwTDlFuxR8qRjWJe2PNVWz334sT8G2QUftY9wLQ5N9gD6CZ5r31HrgOpqSQx40m3
QF8+JEaXdIEe2Z236/Q8vnawkdnJOIRfExoQFn10z2EiiLeJjLNtFPlxVCI9bvBOmhuSxIzMo0Eg
QmCfz6BnMc80/rQwwYICg+5bIjDA2tOxASTRRibthzCMapdu4TAzU9xQxczExwzIs0edshvzpjyb
FEZsN+Lcn422v8xY4i66TM2vnBgb/gj+lqkDRwRRsT66YiweDOqzQ5wNDznRd4fMbsHWi8K4qmxz
eQhrDAAkrhf8FuJs27I5CQ1rVO1GJBF1afeZpGmzZzpX+IJKlBDa0uR64R6AYZ+TaqGPT9bIQgaQ
RX8BT46IKFL9XlbrJo0x8IEYkvymZlX8pguhL16+rkfPi+39OIrkMBUTK+b1bW3H7kjAQL3H1T88
clgvrIswWmftUBwtI0pvGrNrLoAqAMFZY/vQyMxlq7UQoo0pfyfaOLvru+lJUHgetdliKKY0QS7Y
tp0W+pf0uv66CLxYlaPsU7+Yy1MzDkybKDB8h6KmAmdkJVl51yU2r4U3/aYAE97jqSKmdtls9XbO
udBM8W85LnaYu2lE9zzlLLV1/oVxo5hVk3igoYi/lLSqA8lUxKWonKVuTBBlnjnjLWYDqNx6q3Of
RS2iz9g7k0XjnbmSzVOcZw0GgRI+SJNDMedaXvt8OZAf1QXU+C2xks10rYwyP3KIDFuZqPlEfFAq
D9pyNLSmQtJgUx8vNSjcaUl2diZfimbwDqx4unNj91skVKvT/Y64tmwF8C/yIFnUka+l03zbzHEN
sXdDBlteTcaI908rjJ+OnoT99I+0SF6xXa14myyRP4zLMvl6Fw97TNfijqhAsc9HVrumjKtz5uXy
DCkqPWRl/pIJp6ARNfRLL82ZD0DBwKhyYBZsbFg3IYK1JzS4bK+Wkymj+C2Pl99KtR948BLfoALw
y7pnYjZSCrATpPXTOrnbWOMoWhz9Lo7wOHhO3oe1XM0dORZmkHISXauiT3b5srAgt+eXsS4QQG4x
1DW709vJjkowuob2SgjNCen27VIbacgm4JZYPDdcR/k5mioJ5MJN6xp8xWFVJTceT/VAn2bceiDI
HhC7576YodeQA+mF0VC4vxRsBkBCp2ZflINu0dzutPRQPqxFfsJmaY4I0pGTeBF02GG2dhW9cZiQ
BMirYH26GQu+RnYtDMqtN2v191VM6Y1XRQTsNS4WKJbh6Q7/2YRsi+lAiknHN0TF16XJrAdynvKr
0UAAXBMchWuStHsjbQh7qzvjztxWB15FdyiQ0+6kTURaMYrywY5tFxf39NZSsgfw5DpEAVuKitHL
4xp5rN9tTfyLwAxsLwJCEyd7BaU4+quj/Upbd+DhNR/eDFkjmYbhmnNyHzON3ya2GAA1vXhFR5Bs
Jsb1uBLx6Ntr+eBOq3qz+ckChlM8cN2MLhrpbUGukg8UPFBcBQrJMXUCI06mZ7d2HH4J0KMyZ7YE
BEedGuWsYQ8yxVXjax2xS8wmcl2MbkgBeHhewNoj8t1uLPdeYqiTORTqftAjdejztHoGzWQFxGKY
vhFL4tLgfVV+1E72pzT1/ji6i/UeG4t60Ro3htFXk4XG1sTFP1pIalukUj2t1d5NmBUu7VYRdTZQ
6cYeHjqrWh/HccSQyCwKYvqGwzTyq2W3/RexRtUNYynBit+JnmHV8Oq2E7y7uPInWgZ2m2zBaD47
/SfvXToerJbfq4rITjbc9TgnmRNaicV0kc1jrQm/9hBntRVUvexP1dNbosXPZAcB19/0OXPBOBBm
iosGzZ5e3Zj/AmS1et/2LBBpj4ZAEEJ/J7Op+9ZVO74CKBr9jG53V9QzdDcdsI2huGV7V9NvaRZj
+N6D4w/5BNUyL6fAcwZjH3uID+aoigEl2eazMVh/uvQy/EDEcM6mlfmG0UYPHjbJXS9rg6BZfNTK
ZoEBAJ4EDpOqB7E6XFbWFUfDaljma2N2Z0UTX7iM6qQvu2zYjaCa35FBmWE6Oi9ub5uPlmjMI50X
6hw7bzngG24WV0ZEYrdruExlRthD9JSCG7ywKixflERWUS1ucWPYZ1RRBKLkWvYG2N/xm9ohl7Cm
+xEuYjIWFPqjlX8irWec8wDCiXLAJ0Lb1xk+p1Bhcpb+02tWhgZyIvaH17b6GY3sNlrJIlb3JKmC
FtHNC2MaEkupW+JfKNJclYx+Cwhd207fJfbtBSFjKO3uKOxnoimIGeKllE+NcZHyxqnu4uTspkfo
rykrJB06puceZUuVdwP7PiKNwCvJgE7ErkzfBQkulsbHe1yLo13+es4Dbdcu1ekc+hsGkcZKK6Rf
FKPPatinHZcKbBme1lflPNT6i0VPVd0l6aF3KGLlaanJ9Sj+yulYMITqNd/sWVDVNwtTpfRkzPeK
IdPAhrEYCepG8pVztXXqH/AiaoS/Xgvg/HbDzVz+Dpimzeh2jX+MsiPPhiQMD7VK0oVx/RyTSd/e
GE12kiyqbfHgtF7IrXdTR5u6pt43fPKgXQPSBC/6EM7978L8QubIGOmr9Ol1YTLVx/tpRF5AY2R1
BPH5RH8cjewsloubsGsVRSDFUS8equa54tXpaLSvrmLQD9lvVEXQWMTfur6r3KAef7enZif/aDKJ
DQSFsILO30v3ru7edM7LuMnPuXmYjAtxHqeygHFIE83JMOg/WUJIHCJUA+DqAnlseopivI4DZM/5
lxNoV0KYG5jFiebcTdw7cLNzwCh69VrbJ5tJBJF3uzSadq11TlAa8Y3hHgn4qfMkbI17jSBM8RHX
94VxUsnvBoXGjehPkg/wqpkkwly9ctt+fTBjmZwHj4ijXhLs+yOM52V+xTO5Y83Ri2vkHhrWWPhh
NMQ46pChnynlXhm/BSrFklsVQnG6akQSXevoNhWE36DVyq8u97hN+Izo9TasaXcBZ6P9KmutY4M7
ipdklNWJ6e6XmZv5LWy/vbPSXeXXiaBXl1Qtii/VzUihxL0rNb+0iF0tyN7k0AGDbN9EZntJoOsZ
xbEgaH4iUQkeFgh2AjnAkCDOZbm0uRDmq0VOjODI817GlpPXY69WMEiNdmJ8ATEcwDLxW6rBLD+Q
104Pxd9KNbnEKb7np5ngnvJqk4kx0+DL/j0D+JucO/a7rnXNYat4OSwpdSfnF917bKNDhgBzbf4x
nzxo3au+PpreC2Lxtfg3gY5ngVW3xsapOOpjhhrtsIUSmBLc9PKRti8p8Wyjfozi+WRPup8j3Whr
LPYedG2G9hQLbBBOC6obgfzNAzreVU+98dpblJfakdr2VJsbCR/qf/onBo+NfQndGxsvIX/NWO1K
+3uGulZmNytPa0jRgjDSWSIfuTnzJO0eUVEAaG/GieB5v6Rscf3eO/Yv4j8/TsBmO3DLGLiv5mEQ
fG4ctws7+dOmgmQ3WSZXbzGoSDgQ+Q7QNAVaUe3TXnsdkZ/B39y50UMu7+ckP+bWp4kSfKnghzJ8
jZvPesTWMT6DdNuuwnkbAQhU7xpKgGbnkSCRFVSkpYE05ZlQSZ1OEfx8tVwFgXAWXqo5epMeyowk
OkdQUZ1op1KI1CQhWHstu7Tk/rgbI3C8NyCjjR2bcBZGlKyc+20w1eulIwJnIdMskUFsvVY1ScZ8
IjMND4KA2oYZHbL05IE923GPPfoWuqjA6x+7n8rcZKjzbb6ooNSi735sgjxhyVBd7eWklW/D9CP1
41IejAzeHUhB76uW95AD/BQYaG6BZbTPHX1iJQ8VES8TMTu5AS7ggXs1hfAm/WLS/Nn5WTlzp/an
y58deUN7sZPNRzx8ICXbS1QDKBiQXN6uGRr246Rd3fkIikK5vA/3A6E65btWfzC1ChpBj+t8af1T
zJui0rAsD2b22o8/TtUcFiS2iA3Qtz0JUjJa9IWVNhBWmnFkg1Aqv0gKd3oojvWJ/Qz4j6e+eVvc
SwmT/X+8AbEctH/8xagYx+9G3m/xZ552lPZjMf9j+VH3v+hrj8CG6Z/LnW7+lgtZb95haW+ylsuT
U1zBsnWQKVrZYS2fB+Yo6Xpny3tut5B62geGEv1rGZn8g0RKWOif0g5V/JqND/ryXqISMdRFo8iK
HU8dN2Ex8oyUE8kGoZohXNoTVaPOBZErB56+gupYE+Bs2cmltYr7CTslDz4JqV98e3oYJ5SDAzPC
8tbwmEBmmFdf04kkP/njzH89ApQMILCcYbiu8Rb2sufL4C/Zn8bewSWRRaGtnhIRoCBdpHZguEjA
wBuSsr0drbeEhhzW2b6LiNdlr703cqAWqJwKe/hYDCvs41PpvrMvoJUuwlK+JdGffas8ElTLY//l
nlp1Zzf8Dxd65d1YHhQbOexMpyk52SMCQ0isyXqz6XnG5cXiVM1LzoztgBC/JfdUNJNimNw7JWZS
cqLqRxfefpPzkD84xDyiwgiZqvIisMld5WxxDex660csn/rhJvP+4KMX4zmeb8gc29nqur1pbKR5
iU4eFbd5mzaPkclCXjp7spP42/7qYr9Q5TErmfpvj4kYSxSuns7vYhC26VeWXxu0B3BSVns/4JWT
t6Z5txinrqeV1Y9idsKRa8Nyz4bGPqIPRXZrsyOZ1gfEqejSb5fucZm+HINvzEeRfmoJadEugnqS
PhrtOrQB2/89BENfHz8m57LW95D9ahaDTXIzpSTmfTH70SrC0otT2T7rFqrLL9252OIxml7IHqnj
0yrDLrmU5SM5AaAIfFHeegxm6+muyO4FSttUfRap4ktwke7LKA8zt1gaY1R5keZznN0P440eEzWN
Skq9Z/YZhsywutQr+xRHO99Q8JWPnklS4UPDVH2UvI/vq3HnDXsauUCqH+4jdt2BxWVmR3+zTTBG
deMSbSoLCOl6se8AVdLnC/WQ5MAVTbirmdgZemi3WGTQRUVczvqWJHQtSdGJ69PgPGb6dDOan/+R
dF7LkfLcGr4iqkAIAadN53bO/k4ojwM5CUS6+v30v0+nXDM9bpDWemNi4kMpQqBq6ob0HRtNpHzN
3kO9OgzGbB9wIVOx1u4Y0xmYwa7ZACxlU6LKWpLeUUqw8bmAg/qJiATEp69053La5eeZlOuy/85Q
TVdUki/1qXJ+09HfdOI95wAQdo5hPI/ApCsG+Bk2MZl+zZJurWzB87/c531FbBAoLqBaxX/f6d+o
gurb6WTCh2vTNwUc+5WCpYWJY/Z3PgmcrXoWivr1qX8yCWnfq+SUSbY6/pw9RPvTa9zelrEXWR31
PUBVq/c39tV2TZ+n9otW95a0+jbnPGiAMLW1zez7PvQe1rC4GVoqDSU3VlJtYguhNL/0iQbRUKBL
VJx4RrzS/L0zTUkQdfItXRir/LcbqWb3kOwjp+FGpEDanEdcsFDbnLlkdAM41/yVNdqWmAJPH/Ao
18/j+EE/kxruSbRGfMGJHe91/eNCsJNdCeX51wQ7ZeTBiWNSbHM28e6U+mY/Oj9dp4mcpVbsGuxl
Kn1qgUBtfDmkGaPntT6sfD41tTkhNQFdnZM/HR+C4OigbrMoIllmLrL0ZRHkmDZ6B/B3M5BXcPBX
Dzn9XxvQwaffBuW+iaL7Wm1F53ofSfenq/5Sz794RNwnZPVU5cekMzZ09G6wgHDN60j310NrcfGm
b1n4mgpnZzSa3vXfjC4kfqmXv7CjPwi3jfNpiOg0fOL0KNdTjc9lYUss1X8JbYx6m6/2cfTHG6Ne
pm6vMmYV8qpya+NACbPx2PqHHjrTfXnuY0eVL3RbOl+6Zl8698YnkPXk+Q6Z9FtcGDvUE9HAjKjq
7GAo05tQ9Qn7cdAXIy8aWlylP5XrRTMQ8mCdBExpC5CbO6++fztazgHh58ZmlyKShrBavnncKigD
ouy6kQHcmLfZJe3eUK1YPs7BD11B/1aC8WUlifC8a9wXhKqbrJnBfX4542V8p62L45+q/GAKyv74
bNDm3voUen+GtlZYgFLvq/R98uNonTiNsCGdLZ4iGAP6Cm7gn13vt05alKIv0CUZOjeMKyQ75eWf
Pd/a3YuHVrW+cXIezpwH2r5TLbKvo762HgSXtmf38W7G6s9VapvQTqDBq7IXZWCbCIZvu4dYvRaT
F43L3dDF0P2MZe8Oyq+FICEfoJ2ljwegj2990m2b+rka36zuOdBP03IYMUzXQQT6C4Z+9kp+oH3Q
/adgg5Hhpc/sUwOaUSxMQLT6VOUbzZr3c3bXWhccgXQrP5X+pVIfObHX6zJEvqK3kQ6elGBYirBW
B14e+50LuFqxUqfMdXb+N5KL35pj0t7mNN5lDWsut3dd/4Tk49N8fMicA31orqDnmUTgZNl2Oa1s
SXs02dtICj7ONsjr72z6Cgf+h6gOLPejFv86PR5Sd9m69omodzRdPMdrYB6NRWUo+Y2qQbBBvPGg
MW2Tar7SAaI6/BeSppti+icR9i12QSSbucHVdQZuiDdY+d7oCohWTmq01MU5DsH2reAOw2C0FvVN
2Szw5bgcwXtocciWnRj7c0/WH78PH3FDUFybc/SDSzqUcSzscN2uiokC6WRUJPZfoJEkiXlHNvFn
mGAeAout6YUeq/qAsOLsD8txoFjCvuqaaAZCGz+QjF0IG5H0+u3E4l6jQyePmRUsPLj9QIvytQJg
3Ha1PHYLL7u/TKegST7M3HxIaR3DddwFyr5pGgoU2zUCDtuopXwAz9y543wG4//0GBBVOJ4nN3+k
+mw7Tcs+a2keFn5DEpzaBbF9GgLrpiqSS+pa+xr2fwOb8asttTfV/JQsNkQ+hNUkotXrTz1vTRai
m6/cT5QvzBJUVHAb601WWBHxXs/SRwGWqlPtdv/NRYBAvCFiJCzDs8OFi947ond901nubiVSOiKI
F3vf31I9Dv2zkiMj8lpvRHjd5soP6KGHKSv2zoxVwF/O65ocUcM9lKEVZW54qDW95+iPe6e/rSvo
vRqS3ujjHMcPIhsJaSKi0az9nVmrS22N1PXW29imRAVwmb7TS8ABvUnW+AFF4e1M8ledeO+iHTYj
l+ZQCJx+6HJEcsGetDVL/uqQozeL9bVf+13Iz9ioI82SROGc7yQHR0cR27qsCHQo2EhC9BXrwfKc
m76pjm7Pe4qkcqKBUgf+Durys7OCY9FMt9qZowZ/ZU+xFawm3asU676h5j8qPT8BR75PoznLIt66
K+meDg2fBCqx9lz32qlhtuuB5enzCJYGCa+8t82Pib1DKKxjxn2S2h4N2u61xQqsyN6jaH+0PK5g
xds7LOslLZneCzxwg3IeXHvcqf8VsJDxKfst6rIoTfWx6wcKZ4aDsWcKR2ihguGjnPLki2arsP+5
xfX94bNzMaNn/g1pr5oc/9w765ZotzvVMLGNYnoeAZEGv90nFpicDfIze/O2BIQHmvq1l/CJcvM2
8kZ6kJnhfnXD9x1Uu9bjikJi2wlEZy4jJBWslPHKeNl5MyLSEu3HNOSnYiq3oS5Ptl3j7swP3Vx/
wiqXlBinCf8ba681VMxVcyhqos4p29j600x0aLyHNqaCm5iONE+IGm+oO4q5DRR7qVDZpQgmmkSS
QzzOVBaHFqKiblfO7aVJOMuD9VWifB0HBuKO2HQKqqC/xmtRaQgaaNv6gr7oVCwk72Pli8OUhYSe
6mY9oRwyrHUUaCr3mQqsLT0z93S8lMSDr4dKJ+8dDy8Z9URlmcfa9cn1lFVLyn/+7A5vxciW1+Mj
dxTOQH6dHBld++wNxWe+KLSA1E179XGuErL6maxMy1iHIRQBZI3orNrOkEqxU95o2LB24Ehm+uHx
yLk/OtPeL6gm+5SXwqmjABUEAlZM20jAV075OKOliDeh7RgwWHA8nZ7reNjkcbutG7ht3A1USiGJ
bCPdcBGRhYjsGnC+3aU6OAoAVvJdd/k474rB34jCPRDRvxVefceYecbly6bFUDxYUULQXiCwrmuF
VwinpY8JMqvBwyTtgBAEiA3yhuYpDFlDdw7pNGyuO1tKh2nl9EfJ1KtN9Ud+P/VS7vrhTNBt43I7
shmuwLKtj+o5IOYapXEwEOdbc2IqvEO1KUD2BC4/goxvRRigs+1AV5pLz0LYN2XkWNOek+F0VZ4v
vd4KtHnhVL61Jj+bObcj9LL3axpTxiSrp8ZDpoiKgs0Q51ou64/ekahCMNDELprY3LFvuxGwPOCD
0lnBjwzQs4xk13bc9IAtazflML8r3yLAKNakbRzPEVmFezf2N0YFqAkoVCsVFjJaOyek4T6QfNG6
YCb4Ufk+FyRO2ZRPG4RefDnXDuY13rXk+ZXrVEXK8sA18mqrcCa32ubaxTSUBlsUW1EyX/f1LnLr
+sYOcBk7nCxNXyNWEjTzqh8Xa0m0FDJKJQIAO0A5zVVqU+lVKsz6ff/bMIi3fF5rnfhC28us9C5e
7Z0LvNc67q0D9N/RfrxJRmKGEy0utVxf3Nw9ou4+UHrxTADwI6wwdb44kmd1MNZuDhsw0Xw6phTL
JoM6YJTa4iPbxWH+aA+MqvCQAc5AUnse/cr6bCc0ogHMn2OvLBzYMFQKcxxu6dCMJDNcaqyn0GV9
m+rTwMROkR0lct5MdjbV073G6iz8Qzj/k9xeIzWJPebIHo0utb9jtR0UZgf+1KGLJxsYhWWyon2X
3wupfgjuv3j2OGDxDkvUx4M/fJQoHd0yv58A6IaZ2sWlxtuVXDLdHfDxQ/EMkZqLeymbk2OwwzXj
Qaj8Ce83eCjsLMT9yVbi5Mjwr1MZhZ0F5pu0fm4II75S7K4dgsnwUszhcDLQ5VUsHxpn2GKf51P2
FU2DqA1dDiTP/1gsgPih9++YPT4npIR0A46APIiyiutfWAuIpfC9aOOb1eBMmwZUlWnyEtbz7VAa
nIOI/72WjHGz8Ctyx+YAxAytkWETpHkyy6EYuBwkxkSE11dCxdrRIk6P6dRQBLl8ipxO22BE1OP5
5G3i3BZRVhpG6ME+U7UAFRC3JDF46Lk1DOsuHWbKgBCuxSypIlyPV+nm4ve3NM0eSDu7+GYxRyi2
n2B2916W38ygjJUUuzZR73Yy7k2s5d00NcCHASEWTchOE2x9OOVY0bkyEqHrd8E2ua6O1cIujyfV
Zp1Qur/rypgN3Llx2+yvcYPfMFhvNZHALXVWUvbMhfV50qRdBC5BgdTS09VyVcMw826XAEHaFQQC
U1IAMY7QYCbzunG9hLZBAPjG4samQX0AoEyul6GF2yZjXZV6QXxEV25XpIxy9GnliqSMqkt2iBr2
s6C4t6UxDtp+P5YQrz1m8nrWzUmmMhKkKXSzx9AtgVeIS1hdMPFhPPhljcbSIDnPa1ntDLEpT9aC
Nz/HTXfXtIr44bzgYHbtx5AXtC0rTXllcKWJRvHoBE0b7CkpHA5VlmLnHMvgO++Df7a2wzvb6+Ag
HDIL31YXGkt4N32f+/q1QffxTmRPeZgWboPJM0ijFWohlxjkY+zTA7LpmoKia7e8bxQyMPILiKc+
xGlS30hDdihOBottx/swo+wutHZ8r0VvDlgMMwzjtcINpwtKydL4PnAcrJ3Jms68QalAkAeQJ0iq
sIO3ttXiw1mS4EHIpSoiM2txkGDaET326cGpQRyKMc7Po/DObUgahtSYqVcxOf+rtjvic6luO3JA
Dv0q8bhhuzzCxA67rvDRLPWI9maFpXjAEol4CA8T5rT+thK/tNSgss3p53ADX3zRF4hqa0QTn7QD
XF+exOc+Y6mvCjNjQw0F1BMm6ieUaekp13gMwEiyDjS2y19MYfRj1XuI+ZHXzvdZCH7shC4RLgK7
zmNODEdAfEkyPUxt5n+ryiOlZDHAngE9kyRLefeOJ2OqYHoLLfa0PEP975OEsjx/8Yl46OmKGYQL
mZ2PU/UdOOu6Nznfnl0S34E76cvM1pSgjeoBd0bCBrBRbnO6T6AV54Wm7nFJH/11aP6KdWDHzZqa
LVQKFSLE9gkawS8slpcCscRuMvZzNU8/ra3zc+05t5VXEsyR+syDeV08jdP1vh0CTMYe4SoPYdb6
B88ZsEfqyfmAfg5fUCjPb6S8UP9ANQcvxTJedK/HfUKzzMUOlXkdegEVHFbriT0SXw+yrEeeFflQ
k0Kwa2zR/dgIJg/dOo/HGuqUHFWV8a7kMfSOTlxG9Mm1fnxVlyenwIRrMvYKbAX/e+xr8ig41oq8
w7Tc2fx77fRd2GShXBPYju7iPmdBJ8huQUHC7NIW1hmxig043QNYe0nFIeUACoMHlm94aK/iz7X2
9kjmshtkMWJLf4o5tzXhKdCiw3waRYXsQxnzOs4jzowwAAO0w+aVSjLG09HijC6wttibMpd453JM
7ygZe4kkxBsOzZXmaafQ/xdmutxdDWBkAYwdjsSCsGTVM5aVrTcDZCRM1FkaRA6NiQC2HD81MXfP
/BMcTwIGvLErcycI0+EAna9ctEpw2QEsHPox+yWtPkPePAEL1UWIWaGD/0rJgoLuaGmBKxs+jeP2
AYHRVB6W1cKV25P0sKSobgPg0Dw3y71FyVQGgH422UTBFN3yMiOgP/eZLPywPbZN8e3G60tVzPhY
bsdMPQQpqZFYMonjCOcFpR/SmmOiG45y0T7nzFFUxqQcpVUgp3sv9urHYnYDLiTqRdhIZXyi7/Ca
KeF4r9ZsQDVpIdx71zr7Ig7xhvRqeRj8ivakZgwQ7QIxbGdB3WjICmuYfz+KxWkwWorxNL2SHpCO
ez66PmX92vH6g78yEZpmW1HBRLdkmfy4YfIf88l668x181ECDMnlNSlbAG9q1gnViMkzwFmeRFhO
OeCqOP7TdBI+2SaIf4dFOQmkeJyd/Di4j7kDn6dJ6ou0kBVWFk1OJEKGnCfX86Jcnd3s0QMfE/rF
SCsDHKil7scT+W4w+wldw1umntyL7HQKHQLajTK7XpfkGGB2bY8uhqKI8Gwg1iVZYEjyztY4cIFa
81mgdQS4ovcsSfd8rcnJonWYwh4uZjd3eABXy/EuE3EOyJ7YFG5K/VHpjz3+ke1EJtltJ9ESC+az
NaDyHbU5MJOabYq9LYZm1a0f1grdLSfL5Znw/ltmnpZBZLuRCCWUsSwtpLvHQPkWGNo0M+gR3w9d
3PRRp2V86C0tAX7ybm+WnuCQLogZNyanYuxGczVkDs6VqmSswz/BgI63jyoCm7yqNFb4cFH78Nbb
xR59LO+PqXASwXNvtMi4iKjERBVN46tJbHaYigk5sfyvFdfDtrQNJcAFdTVMcIypRShBC4e4j9ps
IZ/Ixl4Rh5hv0dl1UZ/qBOGCekxwjSRR2qKXMHrAKlLUebOzyzjW23Ftb9tp+LXJ8R6fFBMZEoQ4
f9CTW556LSGJcCpJUPT0DoGbZJ+wxPRXcY2T9OWKf1TJ/QBhhbt2qlitmPSLKIxh/cJkPI/+Py9Q
aAuqjkhH2xIWyloyy7nNq/e688Qj/gbzgePIjiaSElAdiP+GocndXVZODkPfQOBYQpbZCcJgOAUr
ahtJmvNDdxU95gKAymev2flDUe3LhBsYYxYGZdmHD10pEDD2zqUs5v4el0CLtDLrAGyUhcemLT+C
tSSTJ2i/2FoNmqSkaHntmUp8ckNkFJY9p3GQp8UtOQXMH3aJxMGTy327qr/YZNe51pu/0fb+tAvi
p7nz70NlzbdxGmPodUK2JN/uxmFH+JtMiGNQPc/GtRkmzAH151ld2fLQso9ukztf6NCpolMJSfNL
WD3gofRuKkNew2YKpxT+U8zeW4UGduc5VwCM9lLrVqToHoOJylyShKCHcUtEuU1cwU2jVB4+ZkkI
Vy1pnlsSBcBPN/izIo8lmcPPbkCuSTYFImwvu09AtTvjRIn4iAfWCECWuEmhBuZQ/NJI+EQU2FMn
DeBgOz64k3VT66J7i2MvR/LQAQiY0X1xUVzDgPTjTyV6G85Yvk4DpbW1X71RR5LeyjQxrx77Bzv8
DFDrYk6nYPZxaZsnrFUvZYB/SuKZ5PrmFN2sXfc+kHZ5V+VMflJZxBhlJOoUspk+OxdV6jd2nJcV
i2B1b7flW5dcbWKLD51VT5bjo3unvpmIpCrqzAoxEHBTBCATm2oc/sq6IqQjrwGjkAcpDwq6I4CK
dyVPzBi1rkUGg81jGh+cLDY7CjIlgn6XQXsasE+PzKNR11n1QWXmP4+0kgP5GeFlGZJr90qIeEHm
BLbpFOBwYTuKSOkiMq13xdG4DfL9bAwbZzvnlevAsUqHjo28/6MauNqVxUhGw4rgulz97wwkbl83
2Wfb1jhKFhaftrTWTU42S2QWvwM8WOE6AhIvdvWSVt9tZVdf5KNdRdwFqOROahgzP/GR4SvZcl4L
Ss43rvHbJyrMHbZ6O+1WwtXyF+AMNk5uL+QIPU2fWZOO3dGaQm/ZG11IaheD2TnRTDfx9scOKkO9
xATpJAjE39g91Em3LcESlL4zvDZzvXPUmB7Q09oEH1IU+uAkk/kuebWLnRVY79Oi/lUFTC+hcfWe
+H2iovzR+x3d0jRRLab7aezHN88JUT2rHn3UNR20KohkZj3sX6BvX2w8ktsytnwMSWLYdyU0PiN3
isnBfnNTuouOCEckxYvB7xhwObDo+LuxYnPed4QxnVxvxQFcBkt13y9gb50f9vyQx+bkwovToJXf
pkX/uGrsfcxwgoGs6ORjRUQgdOtiw5MyM22K2hAAgCED+onvhIq8apv1gw9+0r0uagoeLfqK9mM6
VpdYGbFjoOnAOemaCDxaNTa+TMN9F4f6t7iGsiE7YVAcfevBkCf1QzDWfDNIOV5c0evTbHzQ4Dio
/ym5yq1V2QMriG1ueLuaqJQ8ZsRhTUeFHul2DFV3yoIsOJWasstA5hhXp6EBLXMk/MZc3+uJU6Ua
wdVAKN0rVozdSJNEAopnoeu8nhnEO40f5NdQCe4b766pRfdZ2H1/7nRYPPZzHt8Kd8zfbZ/OUDFZ
JpqKbNmPSwHdRJTV2YfGYB6kYx33iV7O0rO/V8RpFqlvG7uhaaHKQ+s0YjU/ykSYnQcoFuW+2x5B
RtApCJuTPOCjxakrzlOdqS9jk6y6eNm0FcQcbG0rfy3+X9GFMhDTAr492nHMbs4soLXQiffO6Pyu
ZvhQC4Z7O7eX/wIQm4s749yGgG/OtGEUz6uNlM4u5/kGBbcaIpwo0M199bJ62cBpAjQpLdRjlsr/
tZLidcmstenDQf75g8fryPQcUWS8PGHgEtEMP7XBZOZs4PCBVqtzFi7XxCCrjeaCxtYcbSXn/jql
u95w5FLlo2nIxDfUJ62zD+bQ2do2jKrpl5ZsBKArDzlL5Q07XnxCPuLWv2jfEX+TwNzcz4Z1aMis
dZ8xdv8UZDA9LET+bpu0Y+ontefGzM5DactfQsqoi08HiClG25B5oVBErF2zbGY/kbAPnfXc+oW3
LdSMOyZ2a8r6JqGCL2Xa9I0ZI/zAXPhfRoEG+urJnd51JfNDg4EGlx82YvCfrnlPu6GHoCuKqCeH
dG9GR/1l6kk2xTFW3vTYlQRF7qsEUrANE24Jsehz51o5oQC2heGSGZsktfJDTh0hEQ1eCWDFJXun
zmth7cAISauuoYp6Bb0hrVlclFWDoaSompiyWbHBSc61VX8SrFdsqSl9KXvr3QkpX0JEPd6QT6Vf
0Tz3dxDQLtbDBMTKKeJLiJUPw2CXfAPZ0ERN1DMO9lh/dwsZIoIi3I1hWfxsmtUGsJrAVVbt3fB4
tURauL9lp72IWa06ppVcxcUTSTP8zL6lsl2TB/2N8RMHdF1kF41g60wKyHSoRjWhYcrrl2rAROqX
1IHqfAFfshcxMuNiW4qjkNXaPdaEzWLwrgrUG6AqY7nXFefrzpNzcJf0+QQQ7biXTmJ5XKp4Oa4o
4J8lDClC+77cU4hGqxM2gxunWCExc9VsRWg5FKKEpJySy7wr19barr4/+eBJNiJ3vbTuxg8UqUyF
7SGvXYL3IQN5L4SbFNvaXd/c1YUwIjPKBR6NE3SeC/Kjlgr54+A4X0XKxbS0C0xD3y0rRGfe6o+V
3m/k86JBKlDNqYhEa4hs8h33IXD0CMgu5F1Kb+tjbBO+NI9IYmYD90aA17qr0l4f8im5/gvhqz+U
wz/hgK/1PTYAgcZsC0FQRYOR4a5ai/KHXlN9U7Q5xeF1XE4q6l14P+0r536VbYCZW3v7dsiDXcm6
dq7adIDpg4DqVc1kkDreHZVa4WNne2YbqoFaDAt8bkKct2SEns5rub6Sstsc12ZyHhzXUlEY5MMD
3ux634q1ipbemY8g/kXUKhn/K0emDXBJZoXVtQ94XxFr9BzxGRXn0VSjj4tJLjyUQeNQhgCSjmcc
fVYQOLR6eQxs/fQ15X17n9eV901wAGFtHtB9RajjykeG2VvnzjqkvZ9GinFhi29/3KrZqW7XdkGo
4BY8TuQXUhs8EilT0Guxrxcnw7yexNvBV8mrm8O+cWlY7putrQrj+mDdBAGT/8TVcACiaw5zb1f7
bK6dB96CK9sEilmlIKAEnVFYMlYhSUHmP+rtg42F0+wAfFvuHDtL32d/sc+VbfRLZXhCUFhUyCkV
dcaWBSdaSttCrZm2BJ6SbhwQa0KqLARYUev/nDTrfqalmp/B3g012vRudknV3tXj/G0rldwxRVQ8
VyiYQ911mKLW+hiqdnpY21pdcAITkAfluFWDR7SMm9S4BTHEjQHHeqvhN5qxo2s3gYsLMzCubKB1
t2x63Dgdgb9I+NYJ/THZyOQO0zpbL5uFKId90vOyOUD0W0fbjJRFcn2AOciWBexiwFSzfhSJka99
yqBGR5wf1eOgSHcMwn3pyepoA1Rt8mx5Z+wE/2YRJotD2eAUlChtfSna13kuuJkYUyB/SH7BQD8f
JCGJfymyMewsU3y0K5yjXoXmbiTXA9CffcbJ6NWQqpgAu8NsDxPmHsyUMmDyVd5fz62Nj8dyU3Pd
7mr6VDAeN0RTGf3fYqPEzbz4LlbY2OOlzreaYCmUKulfxqi6Uc78sYyIibWO3WM6la9MSUMU2NZz
6TKwbapJdu9GlUh8nMm5MYX+lVTxkJGAvf7WFxhkg8Wq7oSL6XPIZu/ep8rio2tLUGnpIoprHait
NPut1gBCmC7Jt5YbZCvoyTnZi7ROSSxZnWFbd9qWBOX5fnUmnw/RSLom4nqvcWF5c2D/Y3UFPXIt
lCnz4IqdxfMRpYqBrZOOOgQNC/DkOuNbktfxXdAbfdNk9bhjIULFN1XZM0QGznGNGjgjpDjdrLig
NqvO/oVV1lzGRpcXZBh8dKKTWPkTZNGNGZybsmiBVYKB5Cg3Ia6QkUCWzySOuUez1s4jzA967r5G
fTZiTEChc/0eEidn+lgHrwde7dz/vMmu73jmiFpI01+yMxCqZS5xPrGLFCJr6LPMssHd9i5QKSAH
4XoDRhqvtcSGUnkmc7Kj46BydzMG7MPYUTKXdBpe1W8A00XdwQxd+wRN75LDKMRltVHUuClaY/Sa
SL+GBosFcqTNTHjWQazDUwl8AhpSPc9GPpQmaXd2k0wHQj3tL/8qICfeK7y+PcyN0tMIcj37Vo3W
P6ec9D7r5dwR6trqXZ4745nYkYmqjPwLg3UcVZWNclcEuHaTzt6HYbdc0lUCK4xkFZEtN+47I2y2
LaJwfZN+kWpT7RPkFISbFfNNUzcsFkOIgMli9N+msmWOt1FOhEpUh2zt/V2ylHrYI0ODjF7DOXKV
xdIo0GsFeoa6nIdLiCN2uQmWmiCvWIbp9egvHlIw/n/E6L8CUGH36pmcLm3TCJo0y4HYcuhSxPwk
AvZHQYjZr9MP6WOmguAhTlEOaxrX7qlNvEZS4aHnPipyUPF8aRpk6mh0cRvhokmvQvIBbccPLLF3
F9dzeu8EOABr8GNCTIjgEm35a6cwqoDVWPjgsaHEE0yV1SrfOtofjymJJQeMsLj6VWKTN0ID9NQS
faqSlR2KyfxgCdw/vQNUi1ZWbaWbfE3s6Ec5ttNjSjzSNtf4ICzTZdHEqRwVc6guY01tnD/X7wld
zPskxNZLZ/uEMygNdoOzuC+6WbHBTQxXjjWUe7FMV+klX2slm888CRABBxbP88gr5Tr9D9ssJOoq
8NDkK3ZSEkqexTiEvNv21YSA7p73g5yiqR/xbDD2eBKwuIwJN60GdyDKw+vDkweGjkq08slySuBB
Xlw88eOuX7PlAx9HH4U9tmZyFMdNrK4p5c7CrKcDNBRuy5AzlQWz4zDl59Cdl0jW5rnuAJxMycTq
TxbMLzlRR+GPwc0k8QBsZNPBvXVNz0OTJ2KG0Na2Wi5VJoiIHef8JW6rHw5g0strdaWBmvzJLPH8
7FWm4VSiOSUKfBThKhUfC4FrN3JeCgZ7tD0h0zoZk2n2Wnc5+fsr2o3Yn9N9agPeSxXbaDpWtzmg
PWCyD8LfxK++BrZLfilOdlg7p7m0c0er6eQz57WaINmU1DuuvgwxABij/ZoQRIFUDUmvTVA2UOma
bN1ZOcEmh1PYJt2agSFb7gCA2lVOZLv8yobVF88YOZ0nt8oRerj8PXn2H1hByBZdjduSAmn6ZHH7
gAzFxxULARpfFHNzC2JnxfAb+QiFa8cc2GVmHSuj0/9KS8ESgI4dhTXrc0jBzBZ9BbrpmhDHc1k5
A9eqNcx8NYy0BBYWN/T6okgZe2/PL4liVC/8paMb4XeXhJfS1ezYvDMkhrcrK3dmAdqGpebaj8kC
T2KMqSDX43Ipx47o/KxJDg6L135ZRuDKOblmgMy0wcUq78jiTvqddPvmkAe59zy5qnxesoQwBb/N
rxkV7sbrMVYmE8yOYULxBZt9qsXnSHXm/UJ8LLHZDg7jWHJvuXI/yVMsfidQ6q09GkXankqc52RO
+zcnKFBgYuABK+8HIKOe/1VvIXmwB6PPWlr5iwyYkcXgKhASY3a6Rk5muXn5G1t58dgMCVGd3N9f
QYZBtRhZDUkHnyOQcWxZshfE5y5kWQfI+upRuQewfwZjTWokoT4zXF8+PxIV7Zwt5Q1fced510ix
WT+MDlkgVlD0kVO2P0AL7u9oHI5z2LadEjk7c0BQw2oVyDXwCuB8kWoTdyzHjkmrL1UW7s5M8/BR
G5YKAkiYsafg2yHZkR7d2N0zQqBoCTwNLN/P5jHt/OzSGFBSB2na7I5XC4s7pZw6TvEZQOCzsKNN
GJbOeujSoLovA9U9CgAsENQrAuxIHD1qRXU5LwoxfJFRtkBSPraPya/3gcvyB9VmKKqY/G1qi/Uu
9BglcAeC7yTEmzSS08p0ZDMQcGUE6F4+/6Imr4+BNfh7zMPLgeBBfRw7ugNs1FhfpZimFaG17I//
R9qZ9EaOa2n7rzTuugVooERp0ZuYbYedtiPDTudGSOegeZ71679HteiyFfFFoKoLhYtC5UUxSJGH
h+e8Q0bEWImxIp6KPtoPHZiPQdXw5g7RoXcLbPjimNqlAZrjntcyKvUdjBsUqYh+mfab1IckzYyn
a7gsbyuFhGLEbXKNTCSGuhoqFM9h6vG2k7n/qEErR4MfmbabxgjtbSO7BLq6VWzdYqyR25DDjxIX
iA2ceOIFOoCEf6irdAfql9gfkM4SiUX1f+KSkB7sNNpKX/saqLjaqeN9X9T4BWOQvEXkFQlgleu3
03TlARundsPTS991Ze2/5+5Y7UytSZZj1r+3Jj6cdZYEf1J09sA39tVGC7t80+FHvTGpcKFf5Rkb
bQScmwgS3ATh/43AewMUKhg0P9MqsY0HyothoG97FLgXgwEbu/VMJBZCt16PRiXBk2KOkdWt9a3M
O0pzU7Ad4PDdtIbi3to9Ne9F0JffI0XY38VQ0jnMrDy7Qeu3XFm6yfdAKcDz3pJmEk8urHRN28Hd
yRCOjYsdyjpVsxA1CKnsIt8L14HXKARXL10bAzDkQrf/1EJBAGqS/qK6g1yPH6FaooXc7GNBjRB1
Df6R0gKdzUp59tRM3E124M96kfhrFNejBUQTcAmNqd24Ef26ztLtJzo52M7Y1huZhb5H91+5s5AS
JElBU2ppIKS8ghj8m27cBJfCKmwZqBKtpSrDpSOKGjQfIye8iU3Q2jGaaZZzB9ASYlscxt9kqiC9
mLk57n8wbXxEXu6UKM9fzQaZGQuC2bphO30xSIFuQzj/y9ICgRKHoXcv6UDtO7Y+l1TdgXMA/Z9G
OCa1GVKBvvlOP8h4hGT+E3Af9Tj8zrdtZ9WrwjOsrcPz7xa3Ce3O1odqw/2bb+OR4BeWqQO/M+kA
KYtgE0SV80b3rV/wjlQXuIIBHLUwqMC4q1oGJSUTNuAStTLqJQnYyRx9kAUtl/CdYisaSID+70kR
oyWvcVhmCq3BPsvAWCothXw7FVMmJ78iBAATAp0gpOZQPITE4k8k9MHf+laHuWuIt1poKT+55AOB
nBiBqQtHsQld6e1BtYL7G6mNEo0B0mqZ2Ohq8krBy1sXFBKXQ6srJJxKcEflzl8PiiRhSnL1z+g7
xxKKy9GKFY6Ui8D0k2x69R4ucblx4oCcCmobxHkDm25EihejBL+HG6G9KkdANH7SmztPB0riIZxQ
ouQh6bc+GMglvGoeOtG8Sto7XWV3jNmYr/xwRMXLhx2Yqt4zuiO7ERtNGFoF/TlMg8nBhpjiF3xF
XUnjbZTApCY1gBNQKeq6ilH/9aXaLTM1VW8o8CJCEQf5nSqJQ0tn8tUxukF+UVQQQDUVIYS/IOxE
mdx2faU9IGxpL7zE/53kMbo/9O326G2Py0CjTuBYQbZzaGHswNciaKCR12wSHYWAPkhfqpT+OJHX
vzHQT5Qg+wey5xxFy0Vv13LV4UmzNtIieBXpgPMHVUOAmtTwb23FNF7BNZmbakov2rbNt7VO9ZmS
mLgb4Y/vQoS4NkkPeDYIWnQ2OhDDvUiylyiQ6bNiQrTl7TwA1KL6HcX5V2fo9Q3hAg04Oi+7OlLl
U+wr2Qb4hnwByYmAR2zTiQKRQKsz0+Cr0qDp4wYVeWSXN3jqUS3t6ZOu7KkrZI2OMSLiGoFZTrUC
aEflUHS2ay4JEKSTwamqHEWUIFIR++VRSXqksegRPiAQzVrXefKEfDtiHAL5yGrMq5VrdjkC4Cr1
96iM926cj18zMrE9BvWPHSIVqzBtfhNdeCs7XkNiiCy8i5MJQiKkuybwnoVFxohDBmVmtNcoTuCU
UcftTY5C4N5NKN+UBcVJFhOkcW9owIdrdYuk9jff5n5YpI2P0DHALzduc3UlzegPgp/ZPsjthnwo
KrdVBWoXOQ7tqfe6H7BJvlfIWtx0oz+81BTLV/Rj283gIVwXpLVDauBb93TUsm3ltrxRoEejpIA/
jofr0V9ILGjRCLI5FC+WaMk4iyiiqZjkVrY0KqtAY5i7qOwT+2eE9OO+sAN6hy2JraqO/j2Pu4Jn
CmC359yOkq3dOmLlDtSJOg2Nj7w1wgPwvm7ZEd/ImkH5tJndI8tJPbNKAyDgmSv3vZ5DkI32Y/FU
qcicoNivvpl5Y74H+qSdJeECWeisLEOkTu81t5NLq4mGTTq61sZWnfI17CpqCpInMs7t6MGbfr8H
Ya79JApAMq3Unh5h2r8hmi7uEW7kQtW9CmoO7ec4dZI9eNGE7CojAyly5SehmKwL6RFYGaqz9RFA
v6PBF6313kAtqfTQi3KpqISRG2y0ImjxaZ2ELqMWBDRgN9SsDUpabd68BMC5XlUSN3C3kEtlS9Vq
4biYD4V54x/pBbuk5nH03OEi8uQgQQ+yfqi/AevWN8it8TCxBDAb/id86aQhdiaIiJuioWi5jKjY
AH2PY/CvQVwW+yJKC+omRXJDyBqPupErtzp9+21cNMQZMhatIX0CCMMTMZQQ7Vz1B9o0r2ACnhq0
25Hwp8gUO8e8O2aS4p5GJedL0Uv7zgNgvmxqwHN0XX22Spb9DLU+XkdelOGdLifGOE6gz86YqTd6
0uCdQMF2a+hR8FWfKGCq1Pw9RbPod2LQhFYBjT2oGeDSUmv6tVP38R0Pjuxx7BOxUXA32yDIgh+B
Fb0EilFky2oXZhi5oBPnUKu1KbHjgrIyPZSTd4m9NgA4ihs/uYevihBJ49IayWsdTkdIMcJG4WeS
RKlfgnaS1bCRNi27BDQJ2E5aAUD3eiMYUdUvszWRJFjXKfBJeBrmhr2AeSw2vJu0NEqw9Zk7/nSz
WLAFJkBHGhS3XuWFQFsVlNlV/h3KyOLJHEeDpmyfrRxRO1vb4HNZJQoEqouUF7o+L9SY1R+4GJk7
K8ye3X4sN4rQjL/wcpCzR0RRtd7B1Cjq3+zOzu/hNfk/ueL6e6AgAHUQA02oVUKhanAGWOFikzxS
GB5e24xYQPc123WxPBZFXy5KyX+k1dyfxqjpBQ43vPHQmwY8IIbXgbf4wjT64EmhL7MdDR3Zgrhm
t3DQ7sKGZUAOHocViCcNx0MgYjhZqlCKyu888POLwCLPcmp/3aBInMKVJWn3p3+Bwo7jd8taPraR
XxwzgfwOWry+d+f0kbgFvJevrGGg7akaw30RJjYXeG0/aCm1Mvz64q3XOGyYVjqggOi70wvEZ2Nw
yn1B5fmRpkaAHGz6Dk/FW6MV7T1afqHt+ha9uJDuIVAiPbm1PQ++baJn29ZATc5tSu9LX1g/UaRP
b7WshcxrdDbC+u64GHi6PWAnRVgGP0684MWu9Zn7bFlAIj2ZU1lJEXOMaGNSCynpHvHueewlfIJA
o/5gdIgO1WFuP5RtxfXpiClPg+cR9mpE5ZCvNqgQlqII6wQ2u7LGRjHYBTZoKp5v+iTxnO4ajiPy
tgSrrnYwMQ5gnqCVUT2bg43TFJflveLhtQR2UYF6g0omD9eAm9TO370pg06Lov1t623zM7EabxNj
74WYHOorvuK2WwqY6UFtBw/3F1HT4EJrNgyB5khDHShZIzXoAi65qyUcaxyG8ZHQERMQA5PUy/qu
knADTEcML5UsdAqMrrgFhgMX3NLebPQjwpCSEwKHtYlcW+2j0e07WxOoxAOSXQEkLDAceNl1K0y7
GlAXOeW0GOywAntacyGU2XGOkULq9ug8odpTO7GKDaImbnMQ+BvLaJ2bIhnzraIBnmlGpdxx8Miq
K4rtdSiDlacn9l0MAHZFekc0qptvOSjCXQVg5rmwR8w+G7wRUU0IN9Sjuxs0PjmusiJvH1T76Grq
s4zNbhVmg9iP0vymtyYK8jG3ap3SpABgaT83EOj2UZ2A3a7ZH4UJGjtWGn9HdyVEpAFnjMER0F+L
HH23pOCQUDUl51IMJGvpO93jbuWvusiAbYPGNm8bGNjVUA3E+yq70xyYAUYDPxQhzQa5hzTdoaGl
gvRuQtqiZvGDxJUsB/Ap+i9R3BAChVrfoKnFxkUPSAGqxBs2eReipKfaJu0md8r8gX1l3GDINiIc
NUqIg36FF1+W/iIFghEr6/xNRi1M4VZp5ELjhQpCUYdaUgL9oK7HK10aGrESiFEflfCPIogyCnjz
Z4PDRQjUxMoaYam0ooRWFbjVa1mW1ZNa4eHoFXa09YZeWyGuZq4A5P6g809bEJ3Nfca9s7ZqD6H1
vEJtAUb2EjyP3MUhwgFG4xDsB/1708tiX9G6h1REC6jSQCrHILgXLeZEq07rfuCPpm5h19sbOxHN
b4yJrFvNCekeOepP2RrJpkRq9dnpnB++tAGzlVQQaKD9As+rrene8FAN4opaEppudt6BBRENllmt
Re1PzbamQDlKg/eNMI3pbuQAA1Dg1LUSngJP3sF9K+v1jBOfG8muUQzvUTfr5FnwbgQkXvcU7ilR
37KpfhY1fYo8yXhA2D4Xkduq605XQZBWmrqQUklXPaTdhRhS9AhJ35b9CAkTJGC2bjxuvtql44Qb
nw8dLui3veLrkH4oyFDNGWqssRA9dExZ34bYXKz4FDzFfXVY23H6R8cucYWmU/xeDxS6TdkoPwoM
vSg2GDWMQ/FckFg+0GBDc0p1++9ke2+gyyyKrlBgcDbtV2VD4ahrwSqEYfaLyXGksx5ax+QxkoV0
o+zcr277WIhFVRblk0/Y2fk5opjg/OhQ0FfVUyjrQHBwUaGRoUN/i8zwwcQpfqUlEGZFwAtK9jil
LHR3cG90DE1IsOQAipg7TR2Rmmlw+gAkBZKpkuV46zgt+sa+Hb3WLpVrW6fpUEVcDaba4cKKYOIy
DkKQzZSBUdAtK3A53RvekpSWo1giJqIi3Q9rpO+zHW0aZRlF0B1bzRjWQKdt6CMQJ9QOf6ExhSnp
4PC0qtva2OpRBRu9HDBEoNd4B9fkSxhF9hEYULgs0kJuwbYg5YSKx5Jyvw9NoOHqB1cPQUYFXyyV
am/WVkHTAYANbQLB+6IZcm9tt/KP5zStR4e076fnvoJsFewoGDPmKusGQfHXBZmMDC4ac6E1NLcW
uHSPBNBs6hI/K48ot7Rs8knao9orcKPXYo9NJHUpA9OeCjlwYAuO2dJqNdFcVKaKX+BU0VvX1EiC
Wgr65ggWglXzzNsq96ioANj4ZXV988ezUCkUaPsqcf7bpjC7BXuTb/F7G6Zfl/yptESsWoNmvq9z
uhGFQDlw0ilVCcDLwEa0O/HR+FG/FghlLrKSDqUdi25VWGq0LYHh3giSKtwQydoWFdctHDcZ7Uqs
nZAwRdAssOGoNI6OIHBklXuaWOOLhRfCgf8vZgW1r6yTJlDWovEHaHsAkEAgqr+UBuQlBbniV2QZ
Aa+ECA+BvmBpjEnrQLSw9i3D5p4XdAPhzkevFb60Ide6N6GFK8grN7xMW7gFYXUTNdR7kJK31zr9
O8RCDIkySGje6loU4AXab4wCDnJOqxS9+rZV9Bf62XAihU6F0pLWrXDJLLkuIDSRHq7zZCjvUQ83
1+WYFChDYA8gywA+GzEv6Q0kgUz+I25ZFVh8TsIfVKvBoAXBUpQNmjWWCY7TM5WtrbXBFigNHQU4
7nR+jPatEqL5qqPPhZoqZaanwgBhlmE2tBxzF8llg71YBgNwgaB8semKb6T7xYHEQI43WZKoIxDX
QgFOgw4yvTsMX9YetDBQn1PbNG3Ed49c4VuR0h0b21jdd35qPvoJlVkFrP2zmuew03rHgVoPpBUw
ZElx3qTBSxMczhWAb2lq2p3VQZVEpPxtbCa4pI4OrRpAI+ch2azrOngTXIuLuKVYQY1dbNn8VOZE
J1CgAbAWoAO+RcgOtISKFtukx6oo5CCh6tB31eAbkcs59yYWJGBj+vKFV7C2beGEw4K2Xfe20DTO
TYjbnKuF/U7nAgMJq/QPkjK3uusLMMhYjEUyf8p66LsumCriEcUyXae6Y8cxqg+5zWdLMO4JHBMB
fDNNXsGTv8jaIuS0CTbGARbClgNYAJFekE+8fivUY61oNSYDUmIYEC+cAkbs4BPNlR59spofugwL
xXweAUgBygvKV6xh9K2dx90h8k2LW4VtV+k0VOmkjfSUkZCxA13c6Tpodu5uDdSK0dBapaQlJjGE
oEqz7Vgb9s8srLHWRLN34bkgpy57ip+alpuGbji6adCmMXV1ZvrecKJ4Eg/ZE/zkr96YLzNt+H55
iFPbcoYwHZJpQ7dMoc580SmEySYs2uxJG/eD/QJ5zYogD8NJvDzOqWE5k9CkowuNWI3b9H/+K//5
4zkgY/+f/2j/HfjlaA6Jkz7l4RcKCyL3ViZRtAneCrh/l8eafnOG6GKW3vz6n//Yump+Hsv+PFYJ
4yiYfAufhv4t9f44yHk7tKc16uNxAjDsDgjX5RE143RIoUppGZwCB8Tv9CU/TM/DUFJMKclT1qEc
AJC9GZ9ghILN+w3kddkoVFGp3Xe/HOfQRxQNqytzPvMdOdS2IQWPYloks+8Y9xRCaDSnT+9x9r2F
QZY63G6ry9M88xEh3egUVzTglPgqfp4lHXEjQZsmfZJIYoP+i3Jn7fE6jrOD69xdHss8XdFPY832
fug6+mjgXPFkU0/qYL8J5CW04dvlUfSzwziGY5msncMR+Dwl0JayU2uG4QrHCeIJGbGN9cfEMWH5
tRBfTcNdt83RN2+wtaIdRDlTQF754mT3BKzA5UH1JUaSq7/B6+7yTzs5/FJXpco664ZmTn9//mV9
XNSK4jv6s9lW30r9CAz3z+URtJNNMw0BKkS3uA8sbunPQ7QaKH7sioxnXi+gCZCS0F1EQlrwpU33
U9HB53jVk97H3zUK8r1ZHKhePHphvMWXiRILvm0Lkqrt5Z91cnwlyYUmLE1KVQNyMv3qD2epyPyQ
31xUh4hu+qZPqTrYMMnweRjVRydqDlVlorYEq5ycNyF5/ufDc4hUAq5mCXu+I6hD+QD+9JJXP5XN
ckTNzsIa8yHXZf0lzDEXVMcgpOWgmjcV52F/efhpzT8FL2Yv+EtyYapE/9lnN6FqD/Try0OvvZTj
oUDGDR8aCHiO3awV7+byaCfbfxoNMX2IpTp3wF9x7cNa23RMKLfaJcaGsP8o2RTmbyNPrizpSdyY
RrFNqeLcZ5GFzoNTnYJVzczyAPLWbQOM2H93HSaazZoM9fKETk+N5ZgmJU+b+8wx5Oyeof5YFHbX
lweAjM+l5d12pnF/eYhza2ZizWqoOpAEbb5mZRr0ox2WOJlAgntG7kV/jLQa0ZgQofDLQ53bDFLX
mQ7nVFPFLAh6vKTU0MjqAz1pPIiNb+Bidp0FobqmbxlL7QvS4+vLY2rnllASEogJQjgnKQHg14a+
NIMmlB3J2q2NT5Ug/oMozMZj/LZpX7uweewASrUOGhjBDrfHTVHL58u/5NxCf/gh2uy6qYuu9MmT
60ONToXVPg0ZlMni9fIg56LNx0FmS4wMTgUYvKwPDZaYypdouDUlRTRIJ+oBO79K+XZ5vLOra0zn
zSHuamKa9IcTh8WRGeUDk1KpvZf1U+i6y//bCLP4iblrqwnQ2Qe6bB5ZNITS3r1yzP5a+3mYYvdT
qLdtiX/h7Jw50lE7YQ7VoVIeqYpnlPID7dEp3jQj3Ql3h3wBGPbsSiA5+7E+jDqdlw+L58oqSTF+
rg5xD9ahvUnFi4uq3Yg4FK/0Jl4UFIgvr6Y2bYCTmZqGVImSpmXM72EX1AMyT359wGZjpWo3Cd5r
7mPubpHfSPybNqCDpfwGO3Flrmc3yodxpz//MFcvQBYq9wLG9cUXSievLvZyV+Z2krYSmLllkR6X
qrDRhPg8BoQyME4cd4SSW2oOiMc4T1b1qDd7zZFLrfqTyXfN+6K0Rz9/SPzN5eHPRTdb1ejpCkI1
Ie7z6BRTozgCynxoBrJmF62RVSE85D+kVi+TqT/ox4N/UEZerpdHPre2H0ee7SPho5sR2xyRDM3m
Ec+HJLtysZ6mVpbDxOCoGY6KZt/sytMGIJsJ8lkHvAgc68WuuL8RjP11eR6n50Gq6Bnx9Wi7cI/P
ggmeKmQLucl5KL7xxCJY4zlBpzjeJ9VuKB5s7drtMH2Tz6eBpEyFDCM0odq8HD9/szCkhQyeh12J
TkqIWHkjeWeY+kJHPL4sryVjZ07fp/Gs2R3Qg+j2gPPWB997dvlQgXKr5h5SDKvaxpKqRIrhruhv
e+3KJX/6/T6Pq3+eZ2s2JS0OwjTxrQ/fvHDvl89s0Mvf73QfMsr0KtaRbTIMa3b5ZJnIVAiy9QHJ
yKWfPYzVlQ1ydhq0IWzNVnlNzBMIeiTGQJ+zPEiYjun4UpLNkh2tG+COl6dydmMAe7MdEhb95F5r
bLVQQBdVB62j4mN5G82CF1PqKMLWDb21ePznVxCL5zAtClw6h2y2FaMatl1oCTSBY4w6RIdkcov4
1NaQt5HEY2HSmgKUrVwZ9+yS8sYnNbJUkyPweWdIytHIOPA+6CJ0WkBBi/YhTd5s8+bygp5mP5xq
nmWOgQMq2cIsOnrIVAwwzngGRWQmwl1junIT9eLKMOe2oC51Sj829hSOPtuCim02dMSM+mBBc0BR
p9vGwej8i83xcZDZacqBOdYKZlKHgkdMA3aapmRVvGW03sor2c9pKYYL7eNYszutlAX97FAyVvro
u19BTtOz2kze14p6UOWedBX5/yFWYb+7qyC5EjjOr6dDmWt6gVjm7LNBl6AaWGr1waRoOlbNPciq
t8s749wOBAOuq7YpBLF/+vMPmYGPX5KoRNIcpOEvY9R9leJBNgj5by+Pc24HUqmzdcENY588DuNC
2rScsuaAUBOGyR5AYzQGm25zeZjTNAC4vOMQOAiCkPtnH6ztesPz4CgeMpEvLXCho3bTYUMePOg4
iOa3l0f7KzOd3WAas7IcHaCeUNXZXoRiKGOlHRkOxTnDO4Zg1VLzWYmehHzQvY2Z+RPDfJGHcokU
+grk01JQnIYkjNw8terLv+fMx9QMIaYHJbcAKfXnjwlOy5BhEA2HwLyzfAV9VLrTzq249pQ88zEp
2vH6pnhn8C1n+1LtebS2tT4eTAuV+58DvJEwvFKzm/4b86U1JasL0cjkeTyby0C7N+2DXD2IanLL
PHg4JYbhTsrboO2v7JozLxCpWSDHhcVbFbjlLPyXoIMzj6vh4AmYUaxeGmkq+EMDCQEI6LiaK3r1
DlrndgzDK5vo3GKSsZrcrHw0ytmfPxrwbaMGVDAgxRquIdG6oYJJ4j+/aMjI/x5ktprxoCO9kpbD
weF8azlwQf2pNhHMNa58tjMhi4FsB76wY9pi3mYwMM0uuqgdcLGH261XuGiv/vEmJ72RJtUSUuGT
qxqtyl6C5ekOqo7wc6beG+gnxb25plZzJf6ei/86B0oY1OIpA83v5wSRcZDrRXfo3QrXcgdoWJbR
5hWpDXFaT4Il6oXYUinQ+wqRO09N1RdfdQtVtp5EFty12rf//JB/+k2zTzmYGMliitJxJwXLOvnV
Ks+F/mCrPy4v87kz8Wmc2SHHVj4pVK3sDgaNsD56UkPYW8Gizx8L+6lV1l19FIg5XBl1ipizY69z
TZDG2jzkTHU6LR/uI1Mjey1xYT1EaN8hYRzrJeTUFX2yvN9KL16MIT3o9CuSMKWRXxn9TMzRDUAK
OlRzlR8xO4qKE3eOYsvmoDk/QgSQKBSDQUizO9e8cuinj3QyTVo7POeIb4S5z9OsADJTpU/bw6j/
iUEmTUWiHHRNmF8pAZ+JLjrlUsgFFKFP711pICCe9X13aFD55PLYjhoGMca1J+rZkwK7g3uH0qyk
3P15QvRhR9BaQ3OIy4Nmrr32xgiPTr5t9T3d63Wtbz0sblA36WhohfLl8rY5c+1Ph5TtQmOTysos
fueekWaIohUHHUq304LCRPi16A+9D+wH7uEYrS8PeGancMfy6aChwhKbl6wsmtX8gZMftASEhLsT
/r1SgrJGdgJow5VtOf362Wb5NNg0+w9norANF5ywneMnBWAgvW2bjVI9efGvyD/KCGJNbywvT+/c
en6c3mw9Y45hAywyP7hp/A3f7EXj65u6Gm6xiQaCgBLj2B0uD3nmRAiCOk0SdAZUZOs+T9IAnYEj
upYfWhCuL4NEB3PrpMfLg5wrAXwaZX7uOgd2nsEow7DrYG+I4LXCkqRx/pSUpqHDK/3WxdsBbarL
I59ZURpv7Bc85zSdPfN5emPdjko9xsUhBqa0KBVxm+GIHMLDQPlwVYIui5Rrfdwzd/GnMac//7Bv
Itt0HJj4xaFIoGgqq0nQ4fKsro0wi9aJBj5d75hVPiAWmGBxm14Z4dw1BKrAmpowHDZ93idGW6RA
GI6tWFY3dQULRTnGwMEc61G4X5IWcZBHU7+2/8/Oi4Sey8CyacPPvlakK0Xc2ILN2NbfCiPbu3m4
+xdL92GI2fXaZIgKpB47MRdFT/vKw9izDqsrgVE7E/8BMPw9k9lJzkzK7kaCIKmDckqAJlE3ot6B
NfNKNwIcqG03X484b7pqdGMrzQKV39c4UHcw1WDXwUdF0fbt8sy16SjP4tmH36TNc8SxSAI1jlhd
F5w9lGu0Etzca1ZRFXQLP49HOHXmc8TyrFFtQ8o7gN/SOPA+PZq32yu/ZvqWp79GCsKOQGfRnEVX
J8+10U4sJFuN8lkCWgkE+C1g+0WlrYUOjlw4m7Y3bzt+hY7QGjfotizUp8u/40z8Y1H+/hmzDzWq
0cibh32eNXvZwkRFIKmvQRABV7g80vkj9fdQ81AbuVGXuin3SZHBr9KOVvZQJA+Bei9yaBbbznsf
/OHKhXl+H/7v9KxZLPJ0u87jdrrDnL1RPSQ2V8nj5XldWcF5sx0zBwsxV4YA/r3GxvrJtLzJdHdT
dnJzeaj/zxb+ezrTb/kQWkd8b/q+MPOD7z/U2C+Ko5QvkwqBinOik/9s9aMzfI/NrXCufb6zK4ks
De1im2bZPDblehL2wN7zg1Hu3LaFnLv1wJJdnuDZtfwwyGx+VRehRjYdUa16Qk1a+m+6t5WoKF0e
5kwaZRqmpCxENYG6xRQpPiwjkPGa5j15m405UvcnSrcmwge6/A5K/cpQ52f091CzkN5Cggk60ysO
XrgbxGvdfmtos1XySmJ/bUbT1/swIx2p6yi1SAy7GmYfkvhYNsA0rmyMlv5NxLAgowuNv06KukmX
K1ilTccYzQ3P2NvpfVbcW80V3MDZcEFVziQp4z1Pf+HzlNCKd+LQ7XKeEPsoeW+ybYwDStA+1/LJ
rID6x2hRXhn03Nf6OOZsGZPaCssqrrgdHfeQ1JADinITa5Cio3T4F3FDUDSkjkcfiqT+8/y0Qu0x
VjaYn2XtzTx/Rp90i5T0GqzLtcf7ucTiw1jObC0bL0CiNeTWx19hoRY/KpCzl4/U+ZX739k4s5Vr
EqSNLW+ajbpTmhcreizz98D/cnmUs3nFx4nMbk2kVKLWcZlIE0W4t0EJil58ygNpfqckj6JPNlSj
FrZ8Fz2eB/e+89tAZcP8N8GQh58hedwiFzhveqkg0SAzlcT8pKVCMdlYl+9url8JHmc/24dhZp8t
CzR9sAy2Y1U+lsGra16re1wbYBadggGRcD9mHh1odVn/trJvlz/Y2W0BwEIF7azR1Jj+/GNcgv6E
YedIGo38V6+tO/MtIzbF8lrqfG2gWV7rtGmABCFLBXsRAdKvIv3agqsbupfLEzq7YhxXAUCXv53Z
qR26OpJjyD4fEfCFo8Tz4xpq4vwm579tO4ICChvs86Kh1DwkcVTwWoQ5XwDOsLq7wHrofPRPAmeB
hAvmnc+yfh/N28iFTAQh29lTobiy/U6ufJvrnr6aLk3arnJ+5eNZoXftUGXHKFeCnZ951p3fSXmT
D5ZzJXxo05w+pcN/jWU63McSWMP8RPURKIE4G7NjUunLMKTq2eMpVa3QH22qfYMeTAaQHT7ZMquj
Z/CqAbw/LcBOJcqR4tCXVRBRylavLMHJvcrPsjjhvFmNqYU0OyBl3IyDkrfF0atgqVk1xuRfM6pK
GlwY+0rN7GQLz8aatt6HsxK3pV3IBO1l2371EaGFsrn0Q/xz4EBc3sTnPuzHWc2C9aBaUVEUXXG0
PBcxXkiNXbLurlZVzy6eTfWfGwt0wBxAYvd9YjZZURzV9LeKCUyifQk8bzGMCu5r14DdJweT1UNf
iW1q8U8nlcBCukjlGEN+BHL7YtbBHfTkK5v02hCzcAzI0RKK7PKjW2fvEYTWBj/Hy1/mNMO3Ae7C
lgCGYNAgnVf4kMKPg0hGTGP8YkKxhyyKdBcRs6xWY3aDM9YGi+WVEfvbBnZWVF7pPZz5ZlMF0QYb
Qz0ThOjnTYjth2YiFDQpcrrbNtRRsOhG+KIKT8MKwdKsiq6krmdW1bFUGBXCBgJhzEvvUDZNEaK5
dWzq77ijrFvnGgxhismz2MIIjiapFFunCBI0SKHRZWp2DKBrCBQyreBnalZ3dYwlL+q5mr3ur6Hy
zxzmT2PO9krU10YM+ILYCWeyFs+w3gKIS2a/vbxhzo6DSS/1PUtyZUx//iFoJOhS0BNtsqNBJaVD
cmDthbm/7nLZIhR19TlzJnI49KMsYQAOEFTdPw/nV00cF0McHUfEui0nXndUUQp0fi/P6tyeAHtg
aiDq+HLzB5oO3b0BiB0e87hE6t0U+S0mRdfeZqeTMbnI4SXxmrUoj86aB5CedYXGjH+sOx85xhRN
N7EutfZK2Di92iwuNFpLAiw3aJ/ZmpVGn1kSdvUxRu0Wh8Ah+i4xVjMxcdqk8fvllTs9vxaXJ9B/
OtgUfefViFaisdNhP0odAGWU7iWL94guoDP8XXZvl4c6/UgMxeIBvYTgdVIR8Azk7SqqlccwcbFG
UizUDZCV/8eDgI+aLmAVBBGQh88brqIQh8jv6B9dt9Mfyj5N1qYd5FfeFac7weYFxk0FY0GzzHm1
N4g6FQ6hnRzTAdtsNMmMAe1n/dowp30A1omRBNFuSofnb77UEbpr2Z1+QBp2PXTmXdIWSyRhHpH3
X1vgvxTF3YgBB3hqzaoiVpcX8zSz/Gt8k2yGtpwp5sietBi90C4S/dAj/5Cb2god9ngYoOHii44O
g3/fDnuEoWEpbV0AJH2ws+pnbFYv/46ToPXXzwAQhjoEXft5FIkLn2gctvpBZnjOAHmr/HglmxZW
7u7ySOdXfKLr2VgFyJNqhVkolW3j43MwUbjHM3GRTUq3wRqX2AymtbbKLTxYJA4Z//iNOE3yw8iz
LN4dEYCIR6EfKvW2HO87784OrpRiTrbthLrkqmZeFLJ0awoGH4I/NGLDD4xUHJSyu8EFaR8YSMkU
4+byIp7cn9MwMHpsFYIZcPnZGYxKX601tRQHM3trxI1p/KmpFLvOlwp3TSzdsTb/p/EfOhtPH6k6
hH+cFGcj2ljhxJkReF+VLn026/42AnHxfxtjfuZT2n5e1THGQKm/Q4JZZlfW7STw837TJVsP+xBa
Iebsbjb0IPWJN/YBn/tOR385UZdG81BPmnZIhnnllVzgJPYz3oRa4gElDUudNzjcsa+8EdvSgz7i
2j0gFYedLM7k7gO863+89chTedaT10OnZoaftx4eUjFaTrV7iE31F0pnO3TmdkMc/7689U53+HQ/
c2uCkwJbPH8WthmIHw+HgUPspQ+RiPe60SA04lzJQU8D0udhZlmvafpo/eqOOKQjVkkBsokIQXqY
G9TXOvhnJ0QThO9kk3LM7+eaPmyYhejqeuH4rkbOfTXiRBteIyCeGYZ9YADdBz6knSITsjjX1Tqw
Dp7b3yjShRlRLPT2/5F2nrtxK9u2fiICzOEvO0gtyZa7JVuy/xByYs6ZT3+/8sHZR002mtC+WICx
AAOeXayqWTOMOcbKAV/WaMkQVAYddQG6ojs2g7bnipVME+jbJwYbdzIU+9m9XH6GqSRU4o2lbWXe
EDv/+GaxJoXsSCBYWOb50Rs1WQomcB9PVgw0ta0+QXmyq7sUyn17JfpYfkauEsVsQJ2Ue8B/nZuy
Y8WHmr8pnnOneEOBDXkjUWnQf1w/5UtHwVChQogjokMUq2furnVS25/kKHoe8mcbfYYG2kPoCN3K
tnbjkLm99OF1OYQhJncXdK9KveV8XVUBf7Bh5vJzLyvSXS7DdMFZtHmMm6pZm1SZXy4FgKplk0+C
aCNBn2MQTGXsp6gop2cbuZXHJhgodUtJfWOWMuD2BD6IldUtDSo8HlRswD2ImsDsgEDjXNsj6lan
pht+lEWNHqwEvbu1T1fn9Oc7Rxf5van5BQCHEFYUbdrTUPWoFEgu1VqmcWp4e/8q5aEJ/ZVXa+7j
hUEx68rymF9Z5CyjWdRT61fRqfAt74diD6C3gkJQ5SXeeD9E5XiXKH2yioeY3wTsiookWKf/6VfM
jqhURLaD9EJ0Qo9Lf1Sq0fTcyUEP2Oz7in6W8xcNvRZKZLN8KLocKrBMapBPGGDZ3EtVCx27FyGo
HtvMQlfwy6yElAtMND+Q3J5pBp20GiTd7Eg7SZkmEQRyJyibS4ShE7i5zEYxkZft4e1ThRSLDWtX
Ug7tbWlTCUgUhREPy/uugQz60yUTyB8J2Z3Ms2U3SlAI6yH7+nP9ql/4jmc/Uz2/eQpJBiTY/Mx6
DD63evZH0qGJ76zDh83YjL7KJLgUVkg7z82gt1PkonZ70uv6kLQg4xymsCfr9rqZCzeNiQuZ4VNq
N4yCzvx/VFZjk8tGdcqM2ylECbE6hUa1caKf1+38a/a9L+GwuwTwAMwd4gBgTLMrnWkelElKk534
NQjFNaiTK5mJkGeeqPtACp1NYaF9l3A87mFcgN06GSByoUIR/SZ8rZ6sYPiuebAUTWMYPYKv6J8R
a4Jdr/PtxxLZ3H0dcW1lSGFUd6g0a+0GXdh4UMOiokEygkOcPSW9hGqIb2fJqWv7gw4y+rZkSmWL
tszr9W91yRBprIHbFTD5+SwC5L2p5SCQdaqLrPsyZZl8D//WeJyUYi0xWG4/rQF4BgBdC+8wL6BA
nKWbY41SiiF/Rlfl1oZ3ZbAgZK/a/fVFLf0sow7MotB3kYF6zlsR6KGAruji7hTpf/Lxex38Lqqf
ifwjHf4aytqDdckYNWReKxPvTqp+fnmGQkZSkyrrybIQQg9vK6c6dFMFVzxT4uE+t79fX9xyx8R4
vAhyjX8Z1uwWyXYJIZ3i1EwHGo+V5G2HYvzaQcp93czy6VApQvFuyA7nkKNxvix9oqAg+V51kquH
OjC3/filtR/M4rEpm5XturQipsso3BFbLHHGWaF7ra+q9YmCrrab9Fx1AzEgK9gRV1Z14QzaMkBj
gd4UEODZvULgOgea37ennnrUa4aS7k4JXnKv17Zq6a/1My98QyJCmelAqmt8y5k1s2ekJjV576WS
sDN0W+nOVm8DxA/Whnzm1TWFR0zMGVAzxLUy/Hi+W0FkBToM20QW/i5pkFyBIvf6eRD7fe5TVbw2
TD+mQn66fDEjeARzKetPjZ8yTBa7VjR8lrvothudx9jKP5kaHJWyL3/8cPyb9sVxkFRp85lpFUn1
CYhZd4LkyLXa1x6yOH9UVla3/H6kBipJNzmWISiFzr+fyMntInPCU9fF96Hl36O2uIIWWZ7ycxOz
t7zNa9ur8QgU98F65xCcStYnYCsrfUFV3P/zjRJZDg5dVanysF3nS2nLQR+1pA5PCfShoIiY7Zg8
xHCsqf1sOflBV179st7WKiSC8IU8IIw0vvlhlP20wSjsnVgQnfeKflOZui/KfnBQ5Jm+bTPbh2xf
/+hQvCCeoUVOkZGLCfuN+G7vylLIyfT6OPnhKYzSG1+vNrZyk03jobOHg6nuHHpJ10/yoq75zyLJ
IDADztMiq267MnHouEQnmL2Vjc4MRa4+uNtGsNHLRb9Dka2H2N/RtpFtjm7ua7+qUh9QQom7XQ83
x4pTWpQd//0gm3qFpTNgtSiZTXVJuEoR4RRFX0cYJ8lQy/g+R5Sj/xSgoJMo8q6pfjrmR2eYhWGC
DCgRyCXNReUsmNR+Kq04Phk066ZieImJw92gtyv05bVjpq2SSyxfS40YUCcw+x+Gl9luq2pRpFGm
RCebmYCxvp+KGD672y4wtvrw0tp7Xfrk13D+qncJLeZMeUXsDBlrwe+NsoCavl4/DBduJY8psFqH
cR66EjPHWWYRqrFwNJ6a8hhDM1O3Jeqxa72jC+7lzMrsMS1iw4kpH8YnPzR2RfmmrEIPFq1gtlJk
edA9spolr11vIABiSnp8Cse7HllLpBahauJPS7/N0ngbQ8reHvXpdfA+HipoNI9EiQp/Y7Gz5zc4
M9TBgHY6PqnOgxHvQwQ/LZ45+dFz/A+/BpgiTSewA/MOvPTcFM2lnMTCiE7IMCHa9s1CP64/XD8S
yxiB8j8yh3QtSRAZej+3kVXMjk9KnZ0m56sBoWJInOoPoys0J65bWgwksWkO0b0BqpvBeSjAzk0V
aeqFlu3npygJatfq9e9JYIPogAW1yJ7LNr81qRLEWnCTFY3blPDmatGutryVPv6FWwDxL6EDowSC
tWr2O+J4gGAaaZiTmhSfC8/7FTvNIR3ClSfwwpclvLM5o9w0eCDmZjoNVcaScoRT3tbDruk+IWK0
rXJz5btecDIOYDv+uzhgXSFVgCZhFJ3M5iEagkMGG2EP9hR1JCU92auzTxft0VKn+UwEJs8bZXVH
yxkFgeiEShG0ffqdFb+owxfkdrzioCLIdf3YXNotSCcEboVa7eIS+IrcpUOXRKcxLbaZfV9nx0l9
um7j0lbBaSTeR5kSybxAUteFXgU5NgoLDn0AoF73TKkMtltppc24XA0z6cyDUxggIKeDf34H4AZ3
cI9caRWdEzX72qoKQ0B/ry9n6YDPjcwqAqOJPgUSZ5wIc9gk2rOO4Md1C2vLmD0k3uBJtT5gIel6
gISPjoM2XrESKVw0YjI/KLrOBnH++bdSRn+qkVeMTpa0nybF7amYO+rr9ZVc/FbvjKjnRgbUK8md
MNJH6AH9rryVCPXyIngxwAoKiubZYzhFugGamWhHUuNNxaSlDcad/VnZkEW7ATY3oLX/sWPMPpah
dlMICXgEJyu8pEIYuDx06YPEbK5v3eTKPqHBGzcrF+fS1zMpy9PDAweJUz3/emPVWH6TS9Gp6eHO
9D4rwa8Pb4/IUGwRwPJ0OLP8P02p1yLk7J98BSWn4N6azJvrFpYbxGg8FCwyzAkOIMvZBpWAzaMy
zZOnyH6D48Y10DpywjV4wdLDYMUCSUMpkDfbnq0j6pIht5IgeYptq/s9go496SXoAqMuvB19pDX6
nKWTFgP/GlQQkMzQAtfON2bQDUmaqNM+GWi74KwRgb7JjT81bHGZ9lpNa3Pay4NARiMDFcIY52Ce
/MdQdUZAjJOnSnoLayYsmi/Xt2lZXXAMCpgib6KCx/+dL2gqikrPYniec8QcoFj/41jRHV2pLV4I
RaZoe92c2PXzvFKMgoumDOwlFFfFet/laUYkzmJidqcsP2qyXx2GsPoMPfwfOrF/0Zi5a/UmuHOC
j94nKpOiK6MwEmtA2Tbzq4EKL74ylPUJCCUKaO12DJxxs7I04dLO1ibqJ4CuIAuhBmrMcXG0WO0Q
hc3phDT5dJDkotirtZpsvbrz0RpFsyKo7Rvdbl/VROp/l+oUoZDeC8G4OFaVE2zi2UbXY0XfQdER
0FWwmbCq6+gQBXCfF2qVfQ7qIPxdSKkzuLEu99Je7Z1p21q9eWdPVrfvAjW74W7T+R/z5MdQqclj
mPXQYATj1Hy2BqdGs89CeMbuGTzU1Lq5Q9AXwZJy22hjaWwQSbfTrZWhFejV6DpEoy8dUZvQUOtV
ghtQk8m2kHvGzVECj/eBH/o/1SHoj95g/JBqBLwNUl83krt22qERSJ1KRekSpafbyammCDWXSHlg
VF1ym2pC65IJYeslQN1hpwdhcF/FUYNCeVIfi3ycfvu61t3nQU/ugWDnxg6VYGNLtbyvvKrYUAUp
n1Ibkp0KWXmA8Uq3j1IdLflURb4L5Pg+zU39NGjF1LuKb3ibcczNRxP9xV9Ijg/RBmn08siZkf2t
hUyB4Uqe53zpoyHal5b/EwEWxgiun5SF0xKug8oKaE2L8ug81fGBHRRabEwnWFo2SrWPpc+GesyG
NUjjgqkYUB7xJGAnMdEkHvvz2zYgZBnEZuSdBmXy39BY9o6pbaGdKmkvaRfEm1jLVaYwCJrctJWm
vSj/uU6k3nsBip6qvOlK6U9lAO8Y7eePfgQcALmmaK4IHqNFxDZIvjIY+mky/iS25gpFTvTH3Mba
/ReGYISh94y/XiSWna7UZeKV+im2n/rhRvO+juOrrUYrm7p470RnlDfbVmhPCCzR+bc2O6FIywN0
ygkUguououQSVV+vr2XhrYURC8geA4s00ecnp4yBvVTVoJ2mQdtOKPLkw+dSPyjtV1TRrpv610k5
d2dwzoN6YDhCYFXnMQjqYKGiQIp6ahOmtse/cdnf6BDhBfGdY/9W67uofOhlfyMh+14g4dh8pRzu
lma1m7KTkqEM9DkrkQq7KVdHshavCJ/hH3kCp9sRfYzzby3LLYw4/HIcmLyxhOqjmqA48KxEt0lS
b9Qx2ZbSJ8veowqy7fp9UtiMsfzx6Nn5+Y8cwu7qdpUUenmrVT4VuFu6OFQW5j8qEMGwD+seDPY5
s/rjU1MUMHI1PyrmEK7vzSVT9j9jIkPlyJ2vv+Wh88I2N+kW959ROLqpKy1AZQVtYdVfOXLLcw2r
yjtb4tV792JXuY9oVoKtVnrR2GBAheVauHvJBrAeQl02jYb/7O5kQZQmaHIax0AfmCuGIMbrd2zY
9a920Yq4OIC6YFeYhzpmpNee0UxYaRPAO/I2jurnVhpWNmdZiIWZlaDqP3Zmu2OpnU35RzaOoS1U
pqljpcpOK58QLKuSXde1G5Tb3Dp91exvH14hKgOgvgVJMox5szBH8s0Sbb1OPjoamLJuF8FPj2bM
dSOLEFihk/zOyCywZzxWamSESI7hBDmg9xOljY1lflHKfRTe1mtE0xc27b21+aZVldUpcj7Ixz4s
H63MfLN7VGarYGVRS8d6tihntmdjRfWiH1nUhK69dxPWJzn8pKLdayNjfP37XTQlIFeKTQYGo875
hZpUSfE1RGyPZvx3TF8mNd32Q3cT+id0zW+v27rgKIBlkiRThaHhNi/JURCvAX1k8pHW8zZDq1P4
SDyF8vbf2OERN4DLE9PMDp6V2lkhm418TPwbxUKIKdoF+pMW/b5u5uJhgCH4f83Mjt6oj2qrNrV8
RKlsk0phjXKl5PaKv7KcZfuLM07lluyYaiZDJ7OsSE/MqlTbUjk2dXZfoofbtASxmtW/WmV3a9o0
E6bsxhual7S1thHadbi3nRyiwGXGu1hvEGbMHEbphm2gEVnXoZAPXCmBXNpcSISgErdB1i2mmFAx
TsYq81Vx2w8TNNSjedP2DOL03UrWdunK022hbUtvHTzd7HOobW1ofi1zjMboYDnpTskEd6y96RWI
VMaBXoS9xmF8cXXvbM6uiZEyxosar3zUFNOVnMOU3ata6VrVn4+fqfdrm71vkWemY4LS1nHMvtGu
NYwfvr9G/rC2ltn71il1U44eNohbPrX9+KlVPGhPSAa9cGWrlt0AcXTffTf93L2kcWt5YzfKR3kI
Yeh8zOMHKOVC09naIwQ4KDH6ZgU952s+fCtkHPbT9e956awYzL0Rof1Ds8xcgZ4jMyKF2O+DT3H0
WDWfpO65Dp5p/O/k+uW6sSUEj9W+tzbzCFGpeVC+YY02zJ0xObsQIMGglxvc3k6Ri0NpdLd5WGzt
qtrI9vRjGJJtU/q3sqYw6Dt99yt706DLtvK7xI04D57PftfcgSCu1wTI0ctHK85dB0oA7xBbx7Fk
xCa5DWLHlZVo5/UrlJSXztm7rzF/WgJbDUOv5M6o+rgtAv2b2UtIZtYM6K3BlC+6yPe2Zme6R1Cg
1GxiDU+KPyHkvPcYxkJ48kGpPHf0QWT5FPrD8WRkyb5Jsi/1YN6NZQzoLd1HfnVbIekcBfFWg+ow
ioZqU6b+7co2CCex2AYqdbhJsM6LJLMPC6eOHHEYk7s8v7VQblT0Q1s9jFXkZqn3gLzcJkXsXtDn
Xbd98R4I9JNIwWFWnvkvk+qIxOPLPUz+OjyJaQqTCLQNQ/NDG94Cpk6v21vmREwnwrJI7knDChTU
+b0PkpihxiCVj5U5/q3sCbVG5Kzs8GR7MnNlXbqlXLkfpHF/3a7wJ7NPjF2efW4ihdH53CRhNqzv
OnaZm9ko5UvrrTH0rFmYnbRQ7iorTiPuEjgK+uwgST5KVkI+CTqHPwX1gOgsnn881ff9JI0SYrJI
3XbTLozWOOsvhC680mBF+FMMzYq/f5dGNZ0RtLGjTces1H/EfbKVOvlPtlrovGhGMOSQsZG+zzOp
qAqiJoUu4ig56GLfoKHoTjQorm/5pTfGAZxNqAeDKZD+2WIiWau5buN4jFT11pMR9Izbx5bSYhdZ
O/QpnhhDuUnr9m+j1fdWpG+6Kt006GBe/x0X3B0/g6IOQTQDIdrsqQsUvaNCbY1HnZJ1siv0nzX8
5Gm1MvxxKaED+U5/gQ67Jjoy53tnm3Wjmo404uq6TWJFt6WWbnLrPtakPZ0ad1Q+mx6s/cYX2fr1
8SVS9ld40BFwobB0blpNUM4dW00/2v3j5L2Z7WOiUDiN1qpXS+QHh8akUUulh9QVhqBzQ2EfAOLJ
Zf2Yq4l8UxstshhIbLt04tMHze+CnQfC6KY08ze17hWXAKDY1FRCXCfo2pUDduEUIy3HERZzWIxk
zza2bRqfgkZhoKpSvCW6/2A7OZBYY+X8XHAsIlCi585rv6SVMqPOM7sw4OPa/Rax8gfVGg8f37/3
JmZe2eqhPpRQDj3mQW7fM9hcI4vGoG0NmsAt9GyN3/vSlfg3wkgHgvMqz3wl9a7abOUMe42+Ze7B
1VCaZi5lW0cr0w+X9oi2vswBICMARXx+YCSAHj4tff2oIZo7QhWjKJTibq5/vguPKBUu5j9E/iqQ
EedGQJnoTaZF+hGmlQ511ZRGom/8VLVvhf0lbtfIjy5+PabYFZHGwlc3uwR5ZFcOmBn9CMqFnsw3
s5O2YR8xUbJy8sQ/NHs0Wdf/GZp9PFQajaRUMTTSf7uro+ERAWUwOkHyLeVt39qltnbDLx32f6KI
YOf55+cKWu3kA9RUVfUYA55xQ0WbNk5Trk24XlqYgP8IfQWgkfP+qBwWmjbUoXoEd7ULJ/PgJM5W
GyXcf1DtNevDc1dcW6GmxW7Bok1yen5A1KpyplGJ1aM1+t43qGy0XZVXQmR+1KWNY/TG7fUTeenY
A9QHoIb0qwBdnRusZKfImlRWj4mSbsvgixf8UaI16NGlc0glWbh8mSG2eS+hsloVkLTJqgoDNXJz
q3nyXo8ftXolT7lkiMCN8BjBOrBUs9XUnemMdkgJoe2UZIPG2le1V2tXVSgcasjzbT7+8QQ+EoZb
0ZeagykUvHqsOZJy7NpXq//hTftqDR12IQym+EncDVca4Jb5gSgKCRlIiQORls14kM3EeIrk2toa
XqocjMEh1i/L3twSJEUyMpyDtb2+xoufFDCCmOIAXDUP9Erbjr3ATtWj4refyir+OdSomw8N42md
9199UB5ukWEIGQLxY95FlUmM0EgqR+qRoMWt1d9Vdjs6z9cXdOnEw5vwHxuzK5aO0VQ70PIca6a9
N4MxvZTqAEVU3r38/xmaOcUOYuBIMTkdFOZuzADtWqnbhmtIMXGk5673/XJmT0oZDNGAso5y5IaH
blVbtxDErlyri58MyAbdM/HfHD2fOJkPewA21OQu877neujK/Roj9ZqRWeGqaNREaTSPy2Q8ypUD
ZdNOD82VG7s8zSSTzNozRobIygJfU6J/UjUDYaFWjP6D3ytfod2ixJjkJ6cKV3zrcmuo0sAigC83
gHTNMV3ohjlFCQ7mqKSD8lyETv9DGgJ9xcqF7IVojxYqoBr+pCxwfmmcjEGbphmVozQgvk6gCwDn
bRgs7ue30tAhVkxvqvCuHh5HaNCm4nfSrsROF74q5Bn0Nf7x3C0Uoad88qkEBspxVMa9X9e7Abp7
tZJ2nrdSEVp+Uvi0CG+BM//TM5tdXj/wkq5AuO+YRF+9INrUzd/rl3a5FAyQ2FoktSBl57wqVmvQ
s7Ok7qgl+Z4jsSnzbS3tE3tlIWt2xN+/83SFkTZKDEX60cfTVRIsMsXeM27T1fbd8lqJBTG8Qy2D
+GX+9jYKqvFDrna0TLJt1ci/ulbQ8K0B8NbMiI17tx41HuLRiJTumDX6XqviQ1LkP20tefv49gh4
l2AagktlPnWvZLzEU9G2xyg6WvAL5XnqRsa4rauP9wiE3IBA4oH/1pGlOl8QjdXGbFBEg4v6JjO+
dM6t6TeuHT/3/tsYvV5f1qWvZxBAi2ACaMucJAGBIzVpy7g9BpHuFvJJJMV2sfu4EcEZDyMmD8ZC
0VcOpC5gVLo7JsVzQ86WyY/6WhZ16VjbVFEEdAQ59bnLi6oWUSTL6qmWx3dWoX92cmNfdNW2MOzD
9eWIDTh/+EioLYP/RLCwCJWh+CuImpLhaE+ta6WHPtxBf7XV+udoVZ7r0v68tzV7yr3KaXqKkcNR
7xlE+AaIAFLR5+vrufzpxAkQXGdMdMwOnOIzAdTw6XSULBS/+9dps9TPcv3luqFLPpSUiZqI6Kss
0Ca93zpBpdXDkXyJKbjSTdaY+S9+rncWZp/LGAonjpxqOFbaryG/8yLaFmsSGReePUbZIS+B5BFI
MyXi8++VeU1lJ2OGkeElGL+l6t0Um5BSJVTrI7dNX5v01c+zjaTeVepD1ZY31z/jhTIaP+Cf3qrg
AQGFef4DbN8Oos5S+2NtFq+dpd0xwvUUF+XjZGs7bTI3Y6ndGyIsN2knTGb1/b/6AbZglsJJLdKP
AkxI16ucGBv2APWv0nXbKt2X0kFuX+xo1xa3jfKgayvB4KVzyljTf6zO4jQUX8c6NbE6GoVbdkep
3I7hT3+NcXLNzKzygzJva0Sj2R9L+9XMvhf5vojvVuUALjkRpkHBuVG/oKkx8/JVOuV+NPbsYRUV
G3mot/6U3EiOvQtl/zvA0pfreyZO/txpUQr854CB7s6zKc0rrTGA1+zogZJVy4MQIWqHg9LDYEEX
LclXfP5yfWJ6V3CRWjDNL5Rfp9SY+kDrs2NgjW4aKm7cfUdPRnG2OUHHR9cGqSV5FaOTVBRAGpzf
h6ozrDjo+vwoh/FWae/q6dWwCp7Mdhdme0le4wa7tLZ39rRZGTsy26EYkjo/lmrnKonj5kb4pKeO
4spFeutDffzhMi4xtgpcgBeMbGjOPwGzvWNkupwdIzlklCnCgUabMXH217/j0ntihjeal43EH6D3
+XeUujG1017KjrZqu05v/VEygNWD1681oi64UGGJ2FAxOZSs6tySNqhJMAVRzulP3KY4SOWBIWNX
NoedJt2a5qFOn6dW4Ufkrjo8Jh+VkVbouby3P38n9LBtswn7Zly8VbrykHpR41Kt2vtV9kXP1jjK
LnxZi0sg+nrC7LzP43mK5bdpVBydNtibcrWLzcdu7Vgun1d4KPiiPExUoKAPO/+oSV/UJYF9cYz8
twYClWZYmUtcMyD+/l2oLXe10ak2BlTzpdT/OsrT9fO39LznCxBf8d2/H9Vd0BtNXxzH1HM742bw
tg5Mq8XrdTMXri/czJQd6SAKdYrZd8r7tMtBL+bHVK6gyax02NWy4AhzzYvX2a+S35yuG7y4+zZF
aibqOPBz/0Q7Kk8aW8mPRod6jjMAzi59615yqo9yL3KuBdyKboKYnyApP/+CjhcnKUPyxdEvlOJu
GNPhlLfBGg/epXPw3orYx3f7lAVjB5afc5DL0l3c65+Kdk0ccGnChMXaBtBOWwS6jtlCdC2x+pLq
7dGBI0hDORw01UrtYLkrog3J+KsYH4ACZ+aDxjBo5LTtlaPdwNJh7iJL3mfmGrxjeaaxYqIDwGGj
3DbvFpQoddmeVKrH0urd3DpI464Yj/IaC91FM3htkNPoTy942qD3t0YHpfpjrmS3soEvnfzkM1EM
bVz74+1isjkIo0jsdYhOtNnmdE4NeVjuK8cMTE6fN7Rb0Doo0o20Bru8sEdg5m3BHySKCXMoeBm1
BsLP0XSES6U1v+jxjyH69tHLKZoeRCl0IRQ+4Gwx/xQCpLyi+hfZcKGVG2u804eV0PXiOrj5MlxY
9NnnM3yBjlSXmUTAIFXfjYfjgOyD1T3/FysBRcCBZkJ3Qd1RaHYrRZUnH4v0kVkQr4OyfK3gdnEh
JB+0vsh+AMidX/02qnk1DQpupnrnx41rTI+9ujZus4xVcc5wq6piTk9EdOdGgiRiiigBbMvUqx59
k+qDkx60ERI4o3SztUbHBVeDp4TuiN7rhWyq92MHMkogK15n7KzeeRnbte2/kLHRBhV9FOAkAgc7
i6y8jmHAMq3koyqPP6te3bWpEZACF7cJuUxglLf2oO/M3NypdKcq1IA/HEGijCtKl4LGDPTpLGUs
GaiBQcqZjpX01Rg/acEh6Q7Xj9+l70jphdhRIGnZu/Nda9D+lADRTkB/rAetaz57Tvdy3cQFLyfm
AcTrhlNl9uDchOIppl8lwkT5U02ZbnDg1xwN97+oJvG56IlTSIKMfUHB2rALRlGCYo/lfHKLzNJd
eRy2ZqiFm6IYPu6CAAD9o5mn0QHg43xZdpjxFJamfKzzcGN0kZuET14YbK9/vGXYI2BG/2dllj7b
eSgZkGnIx1QyPqV56zZZi7U3KWxuTPnrdWNLP/HvFaKgzUgaUd3MTzRV5VfhEEzHqIX8pFI2ip7u
VGklkrtoRaVWLt491ADm1yowMztNwC0pnuSDn5m+TH0GyDn3V/z3cnqdGXvCqv+1NEcu5XI4FnQ6
saSobpo+edaLk/41wucaaIjc0gsNtM1UfDhwpF8EYahwgnSV54QknmoO9CQHzntYUSwb3ar64kS/
rm/V8t6eG5ndW6Mt66JKR5BurXw3Vf2DscoztDRByZw6kYhIFXQ8Zgdc68K+yOWmorz8UIz35bTG
nHTJAIOgAggi5qHnL4YaUBoKJqM8BWO8hePNDeqVaHHpelBLAO0hlJvpz8xzfrMt8lIuhvQ0aneF
/RaEz/SLaXrdXt+M5YkmRRSsvsLtoHEofsa70DqJeojA9TI7iXq8HYYgL3L0yz+eJ2CGqJpb8w+w
JV7gd2aqpLOm0pazk+fITE4nuyRaUy++cGWEDUHjK0jgF+OisoqMeB0p2cmWJVdpbw3b2/rFnyiK
dily0AGhaV/IbrE61Ld0dIL2BewMA7tUGObQTYafWz/toZYxU2ej5NoPy49vJiP7bZeq6/gfhw4I
cB24DxBcAE3mJ0Nvojqvay89dbrpakXuSiVTah+mSlSwwsA/JDOMxRNInu/Y4CdSxMhMdmrTe8ND
cbZM3br/DAn+zfUTeOHr8eZx2BESghZUnxW3elXPKA2NwalJh9cuU7Z0qSASlCDk7XZDb71cN3ch
NOIxZ5yYTBwo02K02s8nDFZOcYrMn761SQfYEpp0E3f7Rr7xHWbno12effZQM7pu+cKNPjM8u2qV
adWTpXnFaZD6T43Zb61Be8hT7wAUYHPd1AVQqFgkjDqifQzObxbRygzll7olFycNKJAffbbVT3r3
KSq+p62zM+0303nWmK3wzGbTrnWul9G0iJZgpSC9wUfOyRTpivlKhebnqdB/N9W9oz0gCrGzEAkp
b/1+WlvqBVdMMZbojCoiWcg81alKZyj8oS9OyfTFgj+wQAJZRvrNj2FtNv6Y/q1ewpmFHnwAcLP8
4mi73Pm+8r0vHGJCHTSORLyrMcZ5flvCAho9Xe2rExLqjwp8pi7p19YLwr3qa8+IW+/bWntFsJoe
XuqmmrzrpHrvj96XdGxSIqNsq4SA3yotf7v+0xa7AdBbkKs65DcknvOXysjUUZkqs3tCiSPOnqDb
l6ubXoI+1nQzfeVyLfZCBSAvkBlCJVqX51UUqe6TjugWBfnse5PVm1bR9x9djmiBwexMTE5ter7b
uVFMkhIG1VPgfBoGPLv50Ou/Net+nG6leu3ZWlxZ3BFugnoKxWkGc2fXSIK0uLfzqHrqA9NV0oaJ
k71hffWklULn4vgIO5ARCXAdgPV5KlPoDkQhXls9yY29HXL/sSzTjaKkDD5lUD2sMTgsHn1EhZCK
BCDEPLUQATk/rYlTw1I0Df0TJS9X6f/4FvNGK2Rv3PblaWD+nMYlhUG4aRdgqrJqJ6/3TO2pHhrU
MnwGqIZQhy3C8tQT9e/80YsYPVE9S7upEC/NDz3VZNeZ0iHdOIM8Iu7omOXNYKTJQ9k0P2vbQgbD
8qAlTZxmp6S+9TYpQfh1gievcq0gTaqNrnneQe+1X6Y+ZF+GtNQOsFNYMGU5Q7SNKqnY9W0m3TiV
OZyCoR1O0uiYb4JysHTbBGqtRikUoEX+36IM9q0VhW4YkiSVJaKSlCmrTedbBEnOoBxCL/oZSXGw
LxqGdhw9TvaaEpR/4kFpH4ZqDO4z+MfdslLDH0EWVC1sLtDL74KGvU58fT9VNK42ZWD8qNIGydbA
Cl+rsjFjV/LzJ8XuvyV9ncMYMcUvKaoz2zaEKYXla/sihSymU7zpNmSEyLVbJd4VnsQ9aOKvdKX9
h3qU5J3WSj8nRj4rt2smNXAt307/SuMQuC0Y+h2SmObnYlS+Mhgef62AYd4qRaVubKO1ko2fTCZ8
bCYt+l3rRmJKKG6c156Qt97ZjPbcKEX7Fpfdi+Iguabko3pvO3x0N3NgmKiaYvgeFbnF5uTGVLpe
mn4di1yo1EuOdxg1rd6kaqR/scJez127ytJkm2WafdRbtXcbKUg3XpmS78RK5X+xtHz8xVjRH/Dr
9R61hh8ZtKUUNDQoSVxdDgzYUjv7W18k34baflGnCeIvytLysUEn0aUiBlhWGv2tPCEu76adD5LM
dIa82rSSlP02bbL7xPf8TVd72SkkQrrVneqZ4u0PQxmOfhYF6raHvTCs5T+N0leul5vDo1NPfbOt
7dbIP9VS3t70VfYXZlvL25eNUjG43RnPZtiV7cYraB5uAQCCK/Q7G9VtdBnCp14dXzOzybZGLpmD
O6r9Ka7CH0rJ8GHUFLUrRdlrrxS/hqCU4FsJ9I3nDLQTsrbfeHpouWER2Pu6MKuDI7UmIO6wyHZJ
gc7BVqZ+ft9MQVi6hVZ+1f8fZd+xHLeuaPtFrCLBPGXopFZOliYoy7JBgAEgiUDy69/q827dOpZ3
bdedeGQVu9mIK17KlwufU1snieB7KTYG/kOrKgA/9Uu1izq2bf/crQsrfNlGNSo4X83shS/JQORx
XefPMdGzLRLFhhOCeLzS6PjdsHBLKy9F09uh51vwaWNOi3ZGPavpua4JtKHTPernITYbocvpHep9
EQEra8k5jNYMe+aqk5ceTSrkgJhT1hxXBKdEt9RHTO82T1sxxlpWCINuy8XmSZV2/FcixqFKZ4Fa
NJnFXRGj4rDbZYvdMJRiUhDnn8Ua+kOBcMZxPM5rHxXQvwVlItBMOLARsqpORuc06NqDzxQrwavo
yl/be9KAvtbR8sH7cNwnXc9KR6O4zMkYkh1adgO/nNfsM9y8uT87VGy2ULFfD25AGSuV0zPp+/Mq
vPsulcrbb1YNPdw3voVmkT/RpXsLMoGFx3GkjlYxd98UBDjuhApkcY7thGXNIHc4KDwVvswLwavD
ETK6VaHvwrLNW/c8+D1zRx177OBixR5XMOBeNQVGYSuJh6L1WLjPNsqOo+4HXgsvNXSPkXrbTv5e
UzRiG9J+S33QrrDAoQ4BH6CcU3VJjPGMKRgjiFTIluZuQnps5ay1KKSL3ZXzR0y+gSsfQZTLkv0g
Ost2S0P9H3RC6tTOTrStETmB8c8XdrsIVNoBU0hYMWg/u5k46XnVynh6zaZwfdLN+AElsX/Va3s3
dPgxPLShfwPckSEDis9NmbfpiFTqCIRj0yCvd3Oo5UT1cHJmcdbt0C+1fDd6ovvQoqDP95bnbRBv
gbDqmJExPpMuQRDoiOGB2eyVNra0AM6D2lTP5xXuKbTgy7DukD2/nr2WesNVmFhEY3X99gEZivD2
Ie565HOc0wxKQ41CjtYtrjJY7IuuiZKKAJyqTDIizA748eaXXSLzwrkIZcxZ98OOoSs7z2JtHUCh
HBfVBP11i7Obfzb9hBbqvE/nauq8SB7kEDd5LfsG6UoEZlBOkM7t6eV+3DiajOl8CM36Jtcuq5Ie
DKwiW3/FNkT2uwaBsQgJRXh095FnDdZI1dzqdCPVbKewRotV9uw7LKyxs8iVjZT3hn3j1xpx7pda
SlNlBCEFxWahHCwG4yuFr055sE+x/bXV1nVLu1/XoccwbZgsok2HaCIyvCuaIb9fE7S0+uuoVJFe
Uj9CTZdq8ceDSL1y68DjBcNQcIaP6IcIKHadC/fSC0nNG1QzcZOJ63Bp+6Iz3V4hn5oG+F20xQfD
Tm0eQQz4d2RiQwkCEnM0siMkGALK/mLs9PAyxEG3U6tP6pi3FIOWzo/JskAZStV476BOO4RQlJ+B
vLJ9t2wIDNHu14pXWWLDVWUGEOQuWdEgdrnsVH0euppZQTEfPf02KkTgc0Ld29gFfAdP+J0MRloP
ntBvWA/dW9eua4WlWp5k1swPGQzWWCRSGNxp6tobTWhQQ71n5hIK0kFLdKKhxe7aM4F7N31EUI8y
hSWQWsxCHdC3aep/BHMS7xKsFChg4qS0C6Gl8kx7TFC1us9T8xmF+sF3wQtR0VjNuZc9ZkqEu8w0
yVTypRvLcKTI1Y4SeghC1ART1UiUl/m8jOBtOq9NIhAzMMxHrM1DMYhM1i2f0idscOONC1tziluk
x7QEc8YQieazHufMvWsjs6ekdVc56uOKrFkyUre+3mBkHsbrhAbRW2jFqyZZ8+K0kEW8ZONVh5Wl
IEKACJ1xmlLpiPm04Ih3l21jrmrPLmHBRDh8ztpPYYxHbitKarq+WKn/yTrdDpVV/lOkl3k5eIlt
9a2NkLk5I9iusOF0mnJyr6Oen8dt7fpjZETbFkG02Qkh/NPZ5+kDEu+RAQk5Z5HE0xvL9J0Sozx4
ec9L0jZ7HOKyeIGieNmJhu6n2dhji6ztKvCW5Ahhni7BdYzF5FuUpnEJTdwUbAIyTezj4doj1moA
OW7i/oZtIatp1Ez14iFYf/LnKmffYWXoS4OozRrjBRKiJKy4UjCv5dm2xx78K1yDD6cc+ofYAGoK
oEWb7yORVSONP1k4+MXWUnBjILERs8Ev5Qw97nu8QSKcw5dIlEbB2oVuhtb7kniPJdQ1P6dJdLtF
tXD/kvk1bEdediR529aYn1od37qQNFWaqV+9HLIbwXzziU51/4x0JPO0ZZTugw5pkLHnxPOA1NO6
p/56YCpxeb1GnS+u4QsZC2Qesit/zDdoy9fkKkudzCsymVgXsG7iVNZCylDnbgWwnWGniwcj34HU
oSIojvr+m1qxDRb+GDaPka+XtfT4GH43Lp3eSDu/Q8L+3bHkEtiEEO3eircmc090lcvDOGkcCBss
PWd/1lYhyiXpfDTGO4QWZNisPpdsy/ZLJux3nCamCte9uOgjDuxH6GmsG+aNdUy7tc5bIq5y0ky3
pHf+3awTvhsTFeOnSNq2FAzdDoXiK31utYKQiJK5S8/apJIUDOF8W8VSj+w84v+ijba3HaKOpyTp
ayzJuEv4fDygo4h25SCDDBXaPUNq6KBxeJ2SCW9nzpu9xFJVuqBL3yNvkle4T8DsuHnN4s5D1I/k
qVPJMBygsOZql+DQW3aWil3bjchg5M3TqMNP2eL4J2NRhrFZsRYaXDTy7VeeW43lPcaKk+LTt/j5
677N2tcORffnTRFRLwLsCnJd9KNONhztJQLSOIn1kxd5t+NkkeWWIyzastWUfmwwFQTF1Ueh1vIJ
v2am98EquEAr+GCZd0XWfmhgvbYw1eLUCgBEm3HEWRK9X8z5l7IPL3mz+IHeaJfH7DrWQCzSmbmD
zxcZHZUNboApWohebSjLPjL+oRNxaOomm3CvZSswH9BC0c2Y8KwSTfeDiBjnXOg6b4KcOwibXXOy
DEB7EeAC/uIZyY48pMxVikA44w0JpHagGOUpR2FYX2DRb16XhGWFl3Z4DwDodx3+HtxmEMoadPz3
JN5aHywXzsbRkt0pPSs0HDVjSeaNly0TT36wIj5jGh57Xz9LUAunKFc4+rFNY++HzZg2fX8r/X4o
l41Or0My3G3qUh/jm7SERxizGqGbx4BAzcwDZNEwogkmc5hVIFaGE7Sy/vSAwD9SZBEdh2vmmrG/
gS7nQSf+O1yJszlTpqPsnvo+9HCbb7qCjt2PPjZPftg9k3GKMV4j+9r4sXrOUDikCo+s26uKzHJj
x+mc9SypsIlCyqny7N3y7TXKPoZmQFaG8vwDS2LvXQzCL5Cxn2OvTEfS7Hjq+gcKadprwvDpIynT
D7sZbINReA+XS1yvq3qRwvByEJgXiBL6OVtUDfatfI3cgpwK9AMVzTLKIkUrIVzt3VDOIYh0s+T+
E87Ez00W8Vd4dNLvYdw0pw2VT9hG57QruoXKGyrJYkrZ4XLbgd6tO9utZwN5oL9D1CZ9kNmQDxW8
U4M6bJF5mNEc5s68vUieuwT3vSaHpMI4+jOw689Wmys7InNiTvrva7o9yoT0Le5SChWTpsl+hHSI
in6EB7BGwhs2JZQoGlkkGSiWLB1GHDsgTgTirCV+cPiLyDHXMgUlH43HWPof/hJ/RLkRpRywQMa9
/0FmqGAIlqJi43gZCKXvAV0vDd7ZSPXLBpqlXDPkFKWms7/GaENvIjr0ynVKN8Q8Tg0768GaE2qy
TFi0Tp3pxrySzzGYEkEsmp5blrwuChRgwNe7pUvSCrd+3AIdgkgS+BQnn756intFGnfRfuNohF63
EDmxLmt2UlCDj8bH+8QNKJYn6kJhUjG9Q3+FPoUNp++hVViwm1XeLFmI7+CghWm3DiHzbuu+t7Dq
foMWZ7AHwETTrUgvgAG2Hlu6NHrcqMieR7hvD6mbuChJ47dnqFPjZ9Ui1LawCQoExxkW0gJnyfBN
JWF03Ah6nyoqvXTcDbJP9taMu1gN/ivuyq7qwYHdWEix67mXc77vw+B7J9HiebCspQXuVTB5M6wU
2AXzItc+goqyfNurJfuGV08LnEpAymY4xK6b/yS7yB1aDmAgtQdcEnc51/nJn1JXig4JkDdat1N0
ziWidk3MyYnP2VQCHZ+qyOmXFEDGIfHIW96gjGSR+XNj8cUQPVskTXymwn90FJHpW8t+pLN6w8Es
rbcmzI9uwt0wB7mwpK17VKzRup4mvysn301d6fn+UCF6iVdThruOXulHaiwtY6/ryzDqDn1HDmRM
DtJb+wlxhwTBXclWjzhe5Ul3CKdvWXjQCbKI1/gnWdi0m0cVXIUNAmwKE9OfMUCR702qcTUffGbQ
rXfxKXTDLa6hL2RmCFmziLShahY7l6dz0Zq5O0cueuTr6L+tHldXfZ+myNaj6ns+6PAUdHaup2ZL
bmgUuXs3MYrrpkkqPxVPvd5+CCbjvYWVaC3msMG92QfMYxsFY343x8tT1uXPg+d3DWjBBGhcxy0K
ZTavbHWQH8fO6ysBqaQsKDaWHxS7yDPYIxscNiF+KBwRrtgS+tecJWO1IPKv8LHIXG2ZIrc66CPg
OL3nFzaiMEBk3recuLsI+fz7aYhcLYXmZ0fg1KAQdxTcDL+y5pLNK5HAkQkU0yJ0WeHAXGXc/6B0
gDie2qWiG0+PLEaqwGmBbf8l2oCFBcbLvy1mStrKIgArK2MW6NtoEhv0d7HCOQCFSUBU+7QwgVWH
cBbqmQ/sEvaRvtqc2Mp2WfDgXKh+cjPavqBYObcCJ5RvCtvBXoe47u4WXA+RR0QutYiJUj/msCWF
m8eHKdAEDg+4QVA62zhdBmR4GtpkOWGXBeK/5t1yth1Pd4tVHwtrsRgl1pl7M5Px2whpHWTyU1+z
yctvmmFEliczXSUgV0qLifYL4MP8HeAAKpV1P79uIEBvkwU5P2WW0Q1fC0eVU0JG7iOoj6Y7R1dX
+kbAi0eyl3We+M8cSOgdJKOvCRKeDhtZwxLI8IbFo1mjeqPJawAor9uwqCawvkH13bQ/zERQepmL
GVlYkRW8YrMJ3wNJk5d1BYjEqcMCmLPwXeMSeuVt2fhJzeUX96M7fO65Wia66nIEcFaR3NiaImfr
iaJUsghs/kBsQ0sbybQgocREHHpXdBGPygULzk5Hkn0X1B8f+nTUD8E8bzuy6WubuPAOhK8whSP8
cr3w2ggjKVwWLLG4HY92Ql8W34CFCBcj71ABqDptYbLsI79f7yDCya4jBzP22scIGMdC8aCnS/S4
8Ies6HLPom+KUeArekPGFmispByDsP0Lb/MnkwI/Abr3UHQDgvwPS94ocWZrGplilsfX7VLF/T4C
/D3hJPnvBNGf3AaUtVDmZCE6EggUAb9zGzoJQturHAtktPHzGg+PAFziW2Vs9Jcn/cNXCuHIu5gY
YQf5gxxiDQB40mb+YxD8BDBXuoUCk+QQG/ytIewfngRW7ULoXgjrPwyAjkOsB8UDgolXgjVtdJO9
AmtCEEfFcZVqMvoX41x40Wb95t4h0HNeGuTg0oRI8at8bwpTLIVyCB+DHDcB5sVd2fMuA5U6zddb
v7EFoiSFIA0gS6zylgA1pUC7C70F49UWZO0ROCd/CEBlFAyb9B4n2fQG82M9h/3qe/s1QSJSACj4
JlzeV3nmVieHNoj1rvMZusEnSFG4r9CsSmMx3/pbyuol9j0ERbXBgxAY3/8+bv7hHcMnCIUKwkhA
JH/1K+VwK/nJNoWPGcCkvHtaCapdtz3uCv/+nD+pebzaS0wTYEUQs/hdfx+gS4sgJ8Oj8BHgeBG6
OwMlGY7O64xTMOB2tpyN2ZP+iL0Gl9m/aBD+pOSgPQYlj3gLaBrBNP7+8HT1XZdQxZ9G6W6GoD+F
wV+ozD+fgGpX5Cdcut6hdU8uI+u/lD7okaLLLIbhCQQkyjzXE+3MX36qr0ofyFqBCEBEBtHSZXB+
pZltEKFZA971J50iDJDU6PU9eeYlhT3WmOOWrxXAP+xMzV/EUv+RLvzXtLgQppiD+PGgzMKs/xrL
j6bkMGB0CZ/WBfgCFAVtVDBcgp/zbQ33fACuNVH5wnXsftKemJ9OJvnVoBz91edJj0gJH/lHkdz1
hOaFFyJCuIgt4MnQw0+vx5k2OCs12UODpMsyN6S5zebZ9QXPNYiykw3L1FVuZLiLLs9ehhjnQc11
zqd8j5uw2gcmBEAJVPo4A7CAz6RdQF/2edudQT80Dy6Pn6BI8Kt/H9Thl9lzeTGg/qEyiBBEBtfY
FxFP6DgPFbKPnmBGg6iZtu0NSwP1HGjJ7vx4bE9evMHBI6moaIo4g7hV8TXOxCwurEvRuh6a+KRI
mzz0s9R7LCjkV+LcNQVqd/CJy7C0eqIahaeO+TYHe4E+l0OQGnDywQwwL5vVzmrgOhZE6D6ImqVc
Odj7EveNuVCt8T/HEe/C0Et50rqEVwBH/qa7/rL5XF4DwGAIJ1FshN6Cr6IppWmW9xkNn0DjFhGu
JstyAon07y/7P50nX0Yh4tYv0iyEAyCs5ssk7rdUL23Ooqd0TSvZ7en8Ld9bLL7ROwA7MEahrNqf
F3IMaTnrZxLcJ+m7RSWJZ/8mU72owP74KPAYQbkFvxmm/O+zneQzhUxURk/EyOtp7GoXNXfojgYM
BCNVs90g/6iMUZkZyqAm8m/ZjP8w7C4Kz/99/JfFBuiDMYLj8XYG3NqCDL3z1BWL/hYD/FU0BoM/
UrEg7IF7EBmT0Bv9/j232eQoDw6iG2zFtyiyBvGJue5Uuwu7UdROtLdjxr8tXh3M7Z0f/S0c+Gto
6yVh4P+r4y5pahGEVb9/gNYhLheQKrslBsdCafKgJJ4PVFGqp370u2uoL+WxEW102Y3JEWNHA83F
FGkRGBD7B5N1rGQ2/7VpEVcCEXAAFReIwSbrDqDF/laq89Vy+Z9PjKJgSEwuskxQZ79/Yn+y7QL9
enM7ay+u+RKMD3xa1srCL7+z2P5vVhUMyLMY0kI0SVbR0O0UoHFf2U8+mPYva9TXsXIJOsF5H+8u
DEL0nX6ZNaHwu6nrO37vGBmOyrX6Og14XHYGhAWqwv5mwfyyEWJC4Hkw/OGJOENF2ZexKYhaN2mk
gIL7Mwe2l/8t4efrYvP1AV9e8IQGrXngeMBEwVqmz4F9mGz9l7Xm6wS/PCSEEPlyGvRRkPHlrck5
aCYoO9g9d+tVy+VN5IX71AMgj2yS2wUceBDTinJ6lwagEYfs+d8/wD99SRh/UoJKtcsa8+VLap1x
oAQ+u+8aUzEe7uf0Vq3f/v0h/zQ0/vshl5/yv84sKRQ8YQDRwT1ZUQHLBUQ6QCy9e+Rf//uD/vHb
wGMElxHyZJFT+PuDTOxy4Nt5cw+A+qPh8jNJoGPI7V92iC+av/8MPcz3S5ofjIZ/qNODYXGSD2Fz
LzjvC9PYw2yAgPHgUXUOt6/w1xj8bYX6p2dCkYGDMzJKLkfc378afh4JC6xo7vPkI48Pgj/1/IRy
x2JEuqxL/4+W0MtXzKAthVcBjkpYj7/8ZAzSl8Exi3HRDXvQSN/Tqf2/nWT/5xEQ/yURGpjQUf37
N7I+tT0sm+w+Wdc90LKrCTqRfx8PKDO7fND/3kGRj4mvglsxPKF40lcTtVWAJ0CpbnfepvluRhs3
OPg+ZbiaBxPQsXYqKWq9epC3N1s7jJUnuq6Sca7LFocy6EyNLRc1L4VOKHq7bA4VBwO2tA0gcAEC
oZO0g1H7YMFjF104mEdmQsAfppsOvCdZzdwc3USrQ3zbYsJKQ0B1LZfMHrqAvYRqdq99FC6fbdzn
h5hx76Vdo08vhYif2Ek8JE3b1/MyRlVqZwD0MYoP0SrxARYMEEfob6qvjDQDihWWnqJKTPU7WJ7l
ceRLcmDRZAttkq2CIrq/yvm61qMP6UA6Q+oSjSKCHiBESFW/xCgg60Mw+Wt4kI1S12aT+X7Dnr2b
O5OeqAVIGchBgfiOoxKaSh+aTR+F3uPlTmc1+DdCPWycAVsfUi74g4Mh+zaPAKxHEfslMx9oZzx1
t90Sa1RhNElJfQQxs1bikgFG5boPIYaCMSevljB21QgsszaT/i5CUGpR3AfAVdegQryhLGSDmPKU
Jf5NTwb/Ye4jxLCFRwXEdx0WsD60rzn61iGXmNgRmUsr4NX2GseQYAd7LVZYkX3Gcb9VXMA3jogg
VnWC+7XwY7xSJ7w6N3P7DTSgPC/x4GN9xCW9iJIlDc6a8wf49kPITxaKEKn8I5StO6ytVRavHsGA
yKcc8oMXmQY6leYtXyfQ6hBSfws2njloQCJmymna3hC5Hs8lwtf6Wy/zELiLzJ0PuITmqHIZyd95
xvw3ovVce27yROmtafpMVjJ8UBToPIHTkmc4n2FCJ/nPyR/06xZCb4FX84iBsda01z8RB+Y90pZu
556t7XvWyyg7hhx8QZyaJamimINLnB2BUEKKX43dkgc3A3/kLAd6n63sMAyJLaGxS/bYMZqHwRcZ
xKSgEV5y5Ll/cMVt6XsNlviJuO90zvt7XD28irqxYaVIG+iBli69Dkf3mCK+7mridhtuQXmxPTit
DS9n5hBoWnZc+n664UpHdaDFWjaXQbLGUGei0eBORdLiPfMfbbiK94Fl5rYJ0S854GU8C5wvkyOV
Xb8DBJs8rhTvvkhIw+5TqDRuvGBgT92o3kmq+tdZkbeWJjEaZaFot9EGONNBOA7S5tvmLfEOP9Jy
i3ebv4arJuWQtUEFUkhXQFnkrh37rJKt/xZvXhxDWjeTQnKD+OdY4Z8JF0toKPKXCHQooPF+qHwW
znW6+DO6NCLU9OVpz66jURt80QzJGYhbXtaPVHxY0pSMDtBY/GRdvIEgaRGF4hCVPxKF/xiDUkzm
VKBxWcxl5nJbbQmVVaxzsdNQB5QDwOiy93mwC+00HkOZR8CCm/R5joR/shwazI6trBzmMCpXjLnC
bcjqhtbfL7dxHhHykkLfYZwHSiUBnQZeEzQHh0ElasPxdbaR9wF81xZbBDi3T5UtCe+8q6Thbr91
WV/2AOghpbR+yWPRl2Q2A9qXeDQ/ph2EqYTybA9JsSwnky6/ICfxryZkqX0YybsjxBExiCAJMQVp
IQ1fJ7YesPD4JfzKrup8G7xAuTLLMu+cOfd8bD5iDyLzgk8sL0MxbRcNsj2FYoz3ynkpwhkD+0pM
i0vtkqkASfNg5dnqsoNCWF81SgEZP5RRhWin9on0mu8njvueTWxzZYGT3C/UKCzjHtiaHC0vIjD+
jWlFvOs8b34Al4Dk9242ldEZgLkBAbUma+Wd9XRy8oIsP2iUCdaQcLTfwLT3B7GuARBqqAh150Nk
z6U8JTNQb9pqsC1m3OTPGaKSAho0UXk+QuQCsLSC5vfMC2hFxPzZURgbuEO5XtR1rzhOovyOeQAQ
4T6pLNQWO9+DjsjLh+2mdSjg8TLIfNpxxMYA0vx6HkGKQ2NuC9Ih61FqiJ2niA41NJtwPzXgLU/T
SC6ZsK0+W6HNjuvWXG8EPJ4vs6kOVdrXUIWtZbR6smriNTow5gc7OrC8XsK8L0cWmHfsvl29NoLX
29J3ReopwPPcE7VqMaatjJLjFMWAIpIIKIwHCVizBPn1aE1XJhNqg+Y8+tXlyfY4ZWx6UEL1+znE
Y1MzxTvUOQywg7XLy6C7tBod1FEX2d8NBCHQBhrhH9uc6r3yZlU3WPVOueau7nqb7CbwOOjf8OPj
1EJN601tcoyA7TwaJEqgyA9NOzgkj1WqMHbmNiV12tik2npgId6KfonSKcAnSzizimlonqEXis7d
mnkHQNjeIaYpSOMG9G4uYTDtHRaN1WunE7TRQQ19bfuAOg62D8H2PUyyU8d+2szziEbDKliz6H6C
RKDGRoaaNM/q76256K6zdSzyACCmiLXbD2himiqBl1WQnA113IG0aGGpPnaEhhW03eOVujDi4Zqj
cA2DGFOa68doifgPZCCJCnUS9kCQLgp5jYc4xM18SphHC8CAoiABhtnSyuAKU5YiVSEgu4vUep+C
OixWnW0HID6YZDRjlQCvWEKmvhXh1kVHPXgWBUK4+J9wEVxd0QgIZ8I5eWwFQ64JuGIw9D7GbLI1
VUelrJXxk5Niod2NfZwWmSX9NWgXViazggZaxj1wP5yumhQISLhATEvZ8NYO/lbQaEPzI7low5Hg
s3NZhHIZv8uKdUhmeJbgYF5VnNdqgf5kGJMf2WZ/TOmSvlkLqxhFTU8pDPH3k5WigD4IRQZc0YOe
VHSFpmsGCXrD9xDryZd282hJYqP3bTeEZT9D5TQy1B/7fZPuYl9O+wEY2xmnAozB1cpiMZBCTNLm
NdCdS19XHhdBSqANgypkz6kEXIlmVmShXTYboRF5KC5uAmBS0cMSSaisW8+fyiAHwRpZ3pVIrXKw
mrVLTeeZH4a5MXcbaPCDnM1802+Aq7xJJzeYRytkRozdyrn1b6ZBop3LEm8nAs/tpQN4sAIATIse
2rKKkEDtRKuproxJzeNK2M8ulqh3j2/HixoNzcHuNUFuzFrKzZvew3Sd74LRtJ+R0u23fEtYHQsw
Yc5vfrRBC9GW52APoFsIJUUelrPFUZageeQgY5vvICv2a7SRNCDdLrnUW7bUkLsuJe2nqbYQJe+E
l+hiG110yAOo0TsPNdZdhHCrwMq3VSKwq1ny/jaLNlGFQwMUN0JyCktUViw+CWsWSa9uIBCqk5g1
PsReisT7CI09djc5WOoGu9Aiatgr26KmYFpP4P5VE9dRD3tEEwl7jgFzdieRi4vyNo48aDO1qUQ0
had4yuebnKWfbmpdoSQGfQQB6A4mGBxKHcsONHfYdtCrU3I0R9arsPqY+sQ8Ohk0uxQpg28hgbAN
8L9+SrXXneZZbneJx3gCoT/q6a8mtsWItB7oWArQmEEJK6K4nRcsCA1BDrVBBCi2FKBm3dpCsd/F
7d0M2B1W6gFKOKq6XYMkzPOw2OwZqkyqSuGUOS0gk0Whqe9gLkGL5s/ODuYu8tL+sYMg+UqPFtZi
YRkvXNYuiK1PFKoUXbqnUntIuF2xPMTIWR43KKU2ErhDJ8fmIHM3V1GbvmuMhWuqlL4WjvYvy5iI
s22gCmh7GpfbavlzI8y6W8IENhxEHxbhOPpPGVH8jjAP6q6YN7gOjWYfrkNWE2bls+1GdJpv0Pbk
qr0ceqDhYjbOT43eBrRFq1dvnuZ6EEl/HpBdcEV4oq9x42HY88PxNu6m5TFNRnb0J4GhAiIeEZPi
F/5KVI0LEW5KMDdjRCTtcyiXjrhujXejGnGyn4IMGGXkaN20zN6h7tErPJeKOiS6g8wRV4y+Ye45
pDHZJVP8/zg7rx3HlSWLfhEBevMqL5URy7V7IdrSe8+vn8UezJwSRYioBi5wLtBAhTKZJjJiG/Fs
sbFfK1FPt57nxJskaL2NL8YNbrV5c4emTLLr9aZ/9tW4elZDRJaVQQUd3tblrgidtRmYR5C8n0JH
FTZ1QJHSlVvQkXHSPModb6WS43Atqkm5k+VI3Y3dxbVSiu3e0xppA6TltxMWwHT0Jj+lhS89pjJI
gAicbKeLwPmGtqGcbFb3sKyq71FCtx7opPIAjo5mtgF7OGxznau6C08ezBVABF62CQdx741Cs1YC
jm2Qh1Or6ua2coL8BPzQ3SkauG53QIjLUhp5TZMQGHJVxHeK6ViY0GJTbYJtupeyINxkgWVRwPS5
1ou0fFWl5FfgV+ZZVDjmdCsjbWmh6PiCEh171ze/y4UUUztz6o1cFdVZjxP1Tkqs6mTU4m/dSDmg
60I6BZ3SrUo4Eisq7dFu0Jxm51F7WAOCUVdakfZbvQYZh0i9vhW6TtqD2wZuF5nBH1Wu5XWruCAx
9TA4+Wkd70JglND5NW9btsAuOMKFLVBEf+9rJUgAsSIJRe3qZFpmAXpdgzgGTWzlhZm5QdgQdIzl
RUe6lNpdNxII8A/FDN13s69VHvRbdNEdUFVNvB7EaDhZch9+p+Kv78xC6u7RdfjTB2H0pioCc6mF
n1oLdem0dn7WSFi8FEqQ2VXk0ETrZNlOZaNZkY662wYtmj2J+Og8LmHplMkt2M1UWcEJco+1D9Ba
1nPhVLsIgq2onIiPoqU48I8gYEW4F3tSKx0dLBq2rtULZxUjSHg+anqXOFn60KhB+xT7EEMAKr0M
VUwHMRNj68Wx1DMGrMKbYCEeyV5N/VUeWJ7thS0wLK97SBUrXQeq88dKwvoOzcvuJDd5clS5stY+
KNxVSjEdVQ6zjZ4SGdx3yuQIhK9F46iPsNIwCIBsJAhwJr5oAqgp3LXja9mdkkvivklEc51nZrOL
PSdc54r2CcK8eQBfl/wJG5hpQw/oq1FwXA81dHO7vsjPAFhgKMnWoK3STBqedRoVR72WgjUZr7gH
SfWniELr0MjAgDsXN4POL5U7TOyxWBekey9r47XpZqKdI6LDFGKlU1mCtfGV8Hsch/4+4vG1C4qo
pqgA7wpGycjRA8pM1bnQTpRPu7e00zGSG0RelF0QfwkFofjsdL5+gl9W7asM7l+aW81ZIJ/CdMpx
N2aeU95qYumQts7wyJWarxo/1p9ynyYGL1fnDp93eRtnnXBQKwN4HQ4XHtmF4e1EtwAdGkUVaNPY
2iYlSaZb579NME2riC0OfD8DXA3KaGV06LMPWZY9kTAPK4G2xCoXWVGupbWIt3fSg1l30b0XF/6n
2/W9meIeCuu4qRgoFAF8mVQpnaKthKLRRVso5G8yr28KDAs6ITMh/tbm0bvAUJsol1XKlCQlzMpM
sx0xPqPDGqwgrfy5PYzr+rhliYoMrgYtJxje47+/q4/XaqoGuphqds35UMrGixY11Cejbwb23avb
sa7ryMRCho+AOkCFaR25p8iSDxk65FXUHcK4OQ1O/QTL+BXs4E+xrynFLHVtr/AE1GABLahUklFb
AZQxmUMts6woAf5hJ40BTld2NIqpxUlzKCWlHgQYYHB98topwrZNAK7eHvF1pwx2OWx28BIjZMma
qtUEg1yIFRRhe6Ce69b7OLGTol0Z2WnIwKiCghNQeBYddY8O3h4P7LXa/b79G65WET9BorlpjmaL
I2H78gsXQucUQl+qdlZ4G9y2SVkW1uncKBGPlhVkLUcbman8oda4lIedbLC9qN7EPNgCb8+bYSX4
pyTvIYE8+v1LK351tW3hHJx8oZp/3cKlXwDbnS4qBqeaPN0oDfTjAiLQYEsa4Hh5441JXXc38OAE
PHEuig29Uff44XlV6MBwYUt0e+Sp6rKTtNxNqtjZkfxLUnwoQwsfbgonYjeKRBit32hssr/HltO7
vSm7YC/dvO34cphDVS04rTXdxrY6C4MNCf6rFuhbraO0Wy6ZdF51s8bQo8KIOart0Na6DI3qbCri
0NrZSm19avrkS9jrLxTJNh+fQ5nHt6kj2kJradI0i3vJC1F56u0yF5uNU/vFMQqjJYDi+Fcu+jAM
hnWhAo8iEBisy8H4FqafTSD09l88epXeqeJvkdquJlIc6p9vD+n6xBmj4fM+dlUN/K8m0aSC7p0l
aL0tWi9mBHJfj/Z1/jWTWorTGJv29FDKnVgueHHMDpKOloHv26jNNznoGkhkIfiV3vbqkoui0V87
cGChTnFCq/d4MC5supljBdQtoCmRDjL6UpMVEoq5xtPN6m2DomDoxfeDUv5LCCRuca9BiBQEzuV3
y3h/8H5Werstsz9i4ZywNN/f/lpX19/4sd6FmCxAEX6bGyFQYYfVdymRVnFy7hJYrtrudpy52SKh
Q2ZQQXOEtuDlUDwOkgAuQW//LU65arzqKBwu3K9zSw8vzFHfjUOJ1GTyTaDkwoGPgagXJXTCVa+A
2sk7OGZJYJX4smNwC48qje76TvbfUrhTO2TVf9we6sxCBCI1GpGCGGMjTH5ELCCkAD2Fo4NXuaEH
KxO1BxlksyKV6yZcwu/MhiOKhM4UMvFTzGVQUm0baR42cjhbJQVBX64iqspl/VlNF0xHRyTO5CCB
E8dlrqG+fX2bG4WiG1LatXbXiZ9kzd1B8yvQJIDCzmMugG+dbHw9+ikNS9K/s5FR0OICpysuTg+V
VlWywpEkIKVAodraQGMDiYPk6Cj3UvNUIrWCMPD29oe8StdAuIDtMVizaLyQQU3WbINFZyOZEB7k
FLmFPn7U42ztpfkmNSt91ZPBbGNZXkJEz4XV8LXC4AmUKcvoMqxalhAhCquzNRy6IPNgnwmFX+al
JSHHt0+zhY86c9VhosXepFvPaTBdr3Q4YKUipm0nvMJMy0O/gEpjtZQKzpwAKhjKUbgQcAOY7sth
sULpz8tlZw+qsekG7SyFxfH2B5sPwfECTF4nC5oeMugPG2HRdHaYpfVTb1J61MvOfbkdZe77GLx3
DFD/GtfbJEpsOYWmCWlns2LomR00KB95dMrqel1rh675ejvczAmNDON/4caf8y4JgqbV9Pind7bk
0fPvfpvyK5o+u2FJunKc/+neNmQZPBIPE+nKYqoWM8tztaSzqYU8a07GGdmjb6N+MkpphYX72mqM
xxhYyvr2+GYPbZY7EFuEqEac7eUAU1iKwIKD3vZTSEyOQOkAYrJWUtr5lVtvKQ8UV/mhKguLZW7Z
o++tUOTm7XeVMwuCpVWlL3W2PrzBN6UI9ScTfi2MbTzrJ5OqAR1FIIrFgpLbZGy66NPwQobSdsWz
xgEplz7C3ufa0SEjQzRDjTQ5QL/y5D9CewRBcTv+zIZAKHs8L5FvY4zjv79bO2qbFpHii7KdJxiH
UCV0/SXc+Mw04qoqsxXYc7z1Joek36jU2n1psK2Cp03e19JbDpQBKXtJWzio5p45IOPHpEsG5Cj/
/fd3w+nTMhmkVBzsiqai5H/FFWcQ/J2XflK9X6gqUNhH/Bn0jbrwwJvZ8heB5ct5DLRQcTutHuwi
cF8E3dh62Bu0diWXm8E/1NFC3je3JYiHmQ14XFTTpshEtJ8VUpdysDPZ/aGH4o9MzraU26mPevia
B8kecYefuD6hDU1T/sOLBusLjgKM4dGJtyZ49yYJ/d5DW9smy6ewta3MP/8QgDSNwgCvEqoCl7Pp
ln4ZmG3d27ErfKo7tF/Q7dIWcsHxj0x2HojK/w8yVRKtGjEQrTbnOeAQgMfccxLCZRCsX51H0VQU
v6INAMPCXCLbzG2IsdKgIscCIHd6z6V6X4WV9zej5kkXmd63SC4fpWLJJ3whjjb5TCYaQeqAEI+t
kYt1cvXo0h1Zad4HjcbGRzi2EeRdAPjQJvyL2H+36Sy3MNwcXWgbLuNqpGdrwf72epi54bhzKNCo
5JQjt+ZyPQj0utIy0HmDcAEkLdwk+K9Odmrl4h+W9ljqoyKkIt49vWqMRkBxv+wGJFjot4oVojqm
9vbx0fCiAlc52u1epQdm5Di+K7mijRjI1gqKQ+DAjLWkrRl8/E01Ava5YHjxWNzcl/MGEojUVeiR
Bi3MZi9FcoywgSEu8CDmvg6TJWkiFbRrbLke04lxBm2wewWUipuvI8PY1ulBrxaO97kF/ZdcYpKC
XOv6y2WiqV7rdDb9g1UTfk9oJybx4fbXWQgy3TWAnUqlzsYgqbvO8s+wVlfmUqo7G4QrdyxcIQ85
zRBDa0AGBF0d3u3FOhb+EGuVVy+3RzJztxtMFAW/8VV9VaGSeYoFVAQ72wSRdCqHTN47br1wVM88
Li+CTJYYRmcod2J8Z8co6UT514QOR6Z85ctY6b+Eopsw0n94WE0TiVZtYmswwBgG8M9Wsljc/fXk
ToeHLNDfCgBX/zB/+Djw5qEmjK3q5e7JokItwlylTKVhbyYd20xZOG2k2XVAS0FSRfg13KWXITAN
oeOuMiRcfkqugodWR0gtKj9jvFDdOXVOQ40aEs/1GKukGp4KHu7KKkZubl+jIZh6DezxeIljOJfN
wO/DX518jQNXufxZTRpJaN9Ri8ni4kcs+Q9aVntrwaj8dQXGamXFYrPPk3ihLjK3YN+Hnayl3s1a
sg2vtwutXYNO2C6XHmdDjLVivihVxr951bu7yrB8XDGB2zIyWN9JRb866ZEQ6ZpSvxN7qbwTGt96
BAAH4tKnTdYlQrwN4jA/5laeoTaT5muhVoOvt9fa3EKAlUQlGWonDJ3JjCN/1qA/z0KQQIqEyJU6
wltatgvrbe6khjKKGxvEbTSqJ1FyE7hXY3G2RZ20SYbqxAO7rABFGgu51VKgyZd0zSSpkIvjqdjT
/hNTlCrzcxd3EEws9fPtqZtbrHDSyDzI+Ol2T9Kc1ncHzjlqoIkgPMhtj8C1sFd9/AIlSmlRG3wW
Rf/b7ZhzjQcuytFsGZNHKBKToKLVB3LRkyeEiOqlwHhL+rlWh1JX+MmI7pSU1J99EpyaSDxmlby5
HX9uGXOyYzbOBUI1e/Ih/bDLfb2W6XEUMhpEyNGZPeCI20HmJpZ7FuCfQm9VNifnnxn4RorLFQAn
FDv3iiAM90ruOmtHqXhrhJGxDdQ2fClRslkY3mxkbkfyCRh/5rSWp0TgxplzXlPlYVSmKChsDPKr
j6C2pduSsZDAzGw+qELcwjQGVJ40k4+pVjoyFOjw2cDr1kPxC7xd5X26PZkzrw3ai2R9KicP4vPj
b3h38FRiE5WO2si2GoXGpsZiyUHwSWjrO6XTDoVWhetRmAJAdvjlduSZvQhRCAqnYeEMcdWFU0JH
CozOE+1IrP0VhNUjwh3O2rOGN12JP56pU/dFA57CiTpO6eUw1daCmEk32a5L/Rl66suINF4JcXDu
zaU+0swquYg1/vu7KRVKkO9yF5JHN9+i6JtUYNyyoWpPPy6GdnV7Fq/znNGCeJTY1yiAXikkSDLC
OF4RGGfNB//hnlzriw8+HxXNTRfYt2PNdIsp1NMMGVlYPO+ns2hlvQ4YHhFCUE9eAa1mONcuulsY
yWrHDEFOvfoljZBy4U4Cbyt1r7d/wPWGuIw/mVkLUjOoQoRDBOstB/Jd+Kc6lhZmdDYIdeWxkkAR
fdpAbaw2yYeQQUr+c16DWo1XofF0eyB/0QOXj/yx8QZkjaYAuitTdEE6UFIMOEfPvF/zXdHEiPt2
rqK9eLUffGaWQQWn8bPVl9WnOpMVTrPM91ZCJDnotGbwEyqrvOtko3hsAypoQDQD/3Mt1OYeXeT6
TvU918baKT7inBfvNbcI95lCn0XsqauBn5crLGrrElGGpO9OHfX8g0vitSqp+h37poq+N7nvPsWy
0iHNaEqfw6ETPru9Ju4Q5cjsxoO0WBdolzl65KGhNyDXGUjh2ojhv7dhLSV79huKyumQPQZAQEFt
qMpbF1gvVVr98VtBXgmeGAEkHPxq2JGxe8ei712Uc83hrujN+oiGrE9Fv8n1Px0Njd+RjIby7S8x
t394gpj06C0LV5/JwZCm/I6udvWzKLbo+ByG/HcWYwLrnFygjbdjXd+OY373X6zJ8u3ySo3cglh9
gz4gnWxdXrgar89URYcSD1h3LHxcO+qaqpB5rqWfJdS+n5BphO2i5cLrECnto9aI0ULrWpY5yy7X
sQqTesRv0Nyi1zS5i526dpshKhJqxHn+1Gb9UTIBFG/ROx0g+5nIj0nJV1PMwm07hOWjUUE5RIjE
W+GfLoJoTMtTaZbWS8rSNbemHuW7vlATCsymsVbQnviu0c54GpkC6xQN9w+fKKrO+4au4EjK1aef
H9lAQQWbGJwNMV8PlPBLHZVRbWGRXX/4MQp5GdfPzCGdFF4qB3gWnIXmTrK8dTssLePrQ4sIloHv
EHWua4CW57p9hzV0eFZQfNMMMOyAUNvuz0cXMIpKtPOBUZLeXc0W71u0arohPstJ9GCA7QWncDvC
9d0JqdfijqHwj2/4dD35uAX4loK2kCSXwUMjmt6rKDTeKdT04l51mvaoCKKx6rx2CeJ2/Y3GyCAW
dF2mvKtNNiey8tAbgqI8o0ey1qtjY7kf3v48IkWq4jx0oJlPLxbFlVQs/tLy3BePAuK3yuIQxoTw
cjdqsk5iLGKBjjHrNJmTkKYJXdNFAI9YWzdptbVTwDZbi1FsWAd3qP3X1qBJqluJikg1XOW1VTW5
DIK/99GS6zThe+pYxboSnWKd9tobUy7h3uAC4088vd4JlG6ewkY2N8idmrvcigTA7j1icRF0sU6R
X9y20h5NRxMOAWK47gra+/DWIZSFWUsqu4cSlEEGUxZ9GRGPg7tWztu3GBHUVauj/bpKSgEx8rIQ
+01SZMZSh2JmhdFZgunPSUkJYQrNCuIKmnJSSOdCDOOTGKiA+eqmeYL3Jm0bPVIg0JUxTntal4oH
gJz6KUC4c1emrkxi02v32mBVuyKQFJ7jfbGFWOi+urrh77K8wp709oa4PtHJE0C289gQFYqmkxdV
EvS52yDzedaUpt9USq48yqrf79kZyT1GKbmyEHBmH9DTBBxEUqKCeJk8CEIyAdcdaERlnvIk9dXz
ICQLt9RMO4w3zfiAk3gmzpD4B71yclSgz14GSzUS1e4nQqvavg0woxwTzDsNEbUDoBeYtirGHBqW
NRsKk/nSL7m+vyhsqLCFWAgQr6fnTR61fZFJRnP20O3fFYqTvylRhQSylWbhsxJ68uuQ6T/73kl3
TQy638vwNIUXEgur1HKW3FPnZoablNK4QabAR5jMvlgZAk1koT0HalhvoLNF28RsqLsUkP9Jj9gU
sgUa1PSs+gUMDz3nqtRWrsPF+vGFQO8ETS+Fm5HTfnK1B3gp9lCSunOfPI6AIKH5cXtpX99ZI6r1
/wMY47d5907Se366HCbd2RS/xb6te/skfb4d4vp1O+KvAf4Y1viFp0eu51SDJUGqOBeo/6vwGmPU
D+JaTH7luuX+1Ev0W4vMGtYdkuAD4lD9x18To4QEuxdQ1QgtnMyiMrSe51cKqiwteBsLGp00au4N
tFZuD3Vm6QDkxQJlzP3GQtrkAqNZX6WD4ldnS/4kDVvNuyu7NxlrLG9vhuUm1/d+dYrieCHu9Xlx
GXYyQKHX67jUCBso2nCMPV079TGCb7dHd30M6hKacmTEgBYRPxz//d1aid2iGwo40uc+FPJ1mAnN
2m+S+E2Iw3YXOhA+b8ebGRUJG18N8DkCN3/z3nfx/CJry1Ifb9L+JVY/q9r323//+tkxJoT//f3J
sV41UpDEqiCd28gX7baoygeJZhjaIGKjwKnwZB8lQDFfSK+ut9xYkQRVb9Ks4NibhDWjREiVPBnO
oYhORBKFx0RGaxyLhbfb45sNhN4g5QIVkOkUNRnKkWAFYT+czSKDjyTfNS5E4KBftLSemUieEbzc
AE+R+07vx1ojnXCKkhH53dYc3kpKSLKfPKhwoxDSuj2q69yBdi9iAbR6eTGQLl6uQs/xynYkHNk6
SHlX+aM5T131Ra+PPnQxBE0+vLUuwmnyZbgOvV+An05qC9qxNZFR7n7cHs/1Kr8MMFkOgS7llSzx
mu+bYF9WO7jwH9635CxkLwC46SRdrQOYaLC84tQHa9yKqHF4UPyVduVmxs5REe//8Hguok2OQBU3
mxLZCt/2dQRmzODR0xaz+OuVDfJqfPwoGMuiqzgpGNQJKMccJUFbNERAsqciwzpvSRZtNsj4BuLQ
A+Y8VTkS0avDNLfxbV6twAH7RykVHqmO5gsTNrOgR+TCCNLG1Piqwpz4fQkoVvKB6O274M6NjrgD
4E1F+WVTLJWzl4JN0BJe3ii1UYrc9OpXangiEviYYlA6Eteq9tvBSOr2apifxP8GN9k+GRxiXNsY
XIjogoOeHB1JlGkWivQze4gp5N5VuH151E3WQ4ycistZ79uRXoRvmNQUJwO/oLfbY5mLgmCdRVNe
xAN4CqgfFGd0CfMDO5bFJzn+WkXyp9sRrg9SQFsgf0YBNNQMp1eD0fh5FzfMVlG9VskdYqGQkeWV
jqUVwN5/WHfvg42f7t31igyb0SLR6tuO8NLhahF0GEEmqzgLNjhHwtJdqFPNLQUSavAGNIyubwkD
yy7EaiLPHtAIUOgLYT2xGpQlPNDcHJKnkH/pABxoFF0Oq+1dXt+N59mBubeskyQ+K1K7F2RULYJf
tz/XzGbi8QozjWLfjPZlGnSt5yi9ayeZtvKcdofS0Ensyjcpw2xGEY9xWCzpFF/P4oiyHl3oR+gG
Fu6Xw5M73xR0VajtTNJxwuxy1N+bV1eOF77WdbJHHPoZQEQkUb4iQ2AvpLdUths7xYToke5ss+HJ
hE9llxp4kjbtQrwZ1OIYkIcgbUWQb1NVSG0QG7HoYOP7FLUcrC88QE/VTx+voOxcuN1WqIZ1JX04
xySFACovUo8AbTftAUQ1dFcVozc7MYZDkSZn7Bq2t1fJzKNgjAGDiisYAtUUsYhbnOH3fofOQNKs
XPjvKB9J2SFFQAF/s3WNuIOPc06HU6UaCwsH8N/q6WU9ahSX5388sulQTXkIlqlWOUbslQ3r4KHz
vU1YmBtJT3Y4t550xAlXFozhXFG2fYKOi1vU1UqPBexPQVZm2e/Mx89LFzd53ixsn7mljOwor8Ox
GHRFXxNwm0wHLa+ANyvCOtYC7c7zTNofTvFBz3aK40wCpwFETjLHq7JfYCpRST+ttANlk3rhqsZy
S9o0S3KZ1zfEGGYEbY1VFWg8l5vTM+sIUSS5tGO9OwKUeZaEaOGqG9Pb6eekDMUFIXJAXxkiIyQl
UTqTa9vRkEX3fnd4dwz+91Q19rn4JEU2AksLF8XcqN6HnGR0qCpbOMxIta1kEngJ6TVW6n/Yhu9C
6JMue+bUqqMHjMpNfsfKz0z+l78PZJOVBl6LVOHyw1QswFIVw8Zu0O8LonCTLOnBXt8FIMHGJgz4
IbSnp9eOVBaG6uVKzbPEP8SquKqKmoyuuY8j581Tgu+hpGwWDpbrUjMxgb3qkIbRMp1WVnxX1T3c
1YgZ7q3uS+Q9gvfDjEcFnuRu/eprmBcHtdjfDju3bWEWqUBhee9xPUzmctRPUwaWg1x8wrMFb5tu
lfULcM7Z6+B9lEniaJpKLfWSyDo3++g7np/qMXZc7TXPC+ExHSRQ2Mg3rvzB++pbpXeW8RNc+A1z
V+B4LEHlpUEM0+NyoIYW+pJg9bWNBiR6e9vYDPe6fFSKBcDQ3NIxFV1EGHqUh52ClBT0Jv536Yhm
fKrbaF/K1lkP6RNn/aOryWevXjoPx58+OUXoTdCfBKYEeeaqxDmkThGhyGKHBlpKzVNQHGv8f8Xa
QR11qXw+s2BGTXaqECQSnLKTeSwzlBkxGc1tK1W3bdbsRbm7TzL148cUtVqg85QHKK5ME4jcLGon
q/vcbpB7wLMy6A63F/7cmiRRQHzBGtUIrnAepeeOHkdZbkvBcwSeme4EnpyP2JXjW/uQexEGBF/x
fV3Y5/JYAph+LfzoOezBgo5ZxOVCdEKzVyKrKG2/oeItJysdsFzuBFuv+1w4d4O7l5wvjf7NwRpT
xOsYYSApeDGbtwGbRIkHV1Qa61b900Ud7qXFKssf1GYBlzL3kd/9xqlShBcpcaaDlLTr6DOlBiUP
VqX4dvsDLMWYnAkGTWmvUKoSsuqTnH6LlQrPwoWbYmYzUliAuE/mq0IwGf/93atIgIja1HlQ2sjA
tY9YRQpnTPcU3JVQQMN5T9lgt/DWo6T3L6vrfeTJV5Yx5dL0yi9tI0ahRj2o2SP6RlsvklejDXy1
CzN78L7cntKZM25U9qDBAGZeo652OdwWTzuuXTmzEb9c+/m3UtFXnbBr/F+348xNK88JyRhRUhAo
Jp9OAOVTlA4HDnr6K016NvHYRqan+OSlR3/pG86dbu+DTQal9j5udzXBpOzJir/2+cEtf5WoB6ja
QjY2/qXJzuTw5PnHgQDocArGQtxKNFC9gqHnf86RR8cI8va8STP5noJQDske4AKTDOPyA5kSKsVx
qfMOw9lg56vFS+6UnxUvf+waY234zaqsi3unF1DS8+9wrvrV837CFmlFy/cQhNYaC4OTHxe/MlW3
gQA93f6BczOAePd4i/Ao5eV2+fuQH8I7GiNa20B+cAQnV+HCFMx8TXQ84HQADoJcOk2qcRzGcbkQ
GqiWaOb1Wv5i1vEhxz/JQJFr05fd5vaQZvbEKBxChRFA3+hVcDmkUgZZYTV+azsFVKKyHn60Zm6s
/SI8dmX75+PBIMuBuEZYbcQMXQZTlKwyY3z8bPRkz4YXP9UBKLQheu7SpYfo3LjIFQ2kDSACsJYu
QwWlYJb6EDd2oAZf8EnfVEH0anYm0rbKPxxmuCPQ1YXsT4449biwII8iT9S2sLKQwRPr9qET8wdJ
cQ850KQjN+eukcJHLcAVMooX1uTMPQF5bhSnJ9uAmzGuqHdnOCAIsYjbvrVLJIBT77uonp1gAcMw
N5ncD6B9UIHjdTk50LIBFooFLIYsODiiloY0Rfi9DZtXizra7SUyV0DggGaVjFJZ1yINaNOKALxy
0R6MPP7SWrGziVTD3bsI/K2wEk+2vMr6UzWE+qaFNrKJkyJ/KjpLWtgZM5t99MiiRQ+Ahi7gZGIT
1ERAwAItl3ryb6taxcV2YawzF8VFiMl55yGeZoB+HuzGLddV/1mMlZ0BlmW0GvV2MFhBxDyjCL8b
hfByBQ38co3H9UrU9m7T7ZPITkV94UfNfGvA9JzwGCqYIEUnwzbMJFWxXGPjyOl9bKSHSv+SI/Fd
dtGn28OfGT2tanAZyA+A+zDGD/Bu5QIA0IMuEjh6XDRzK9hSxVrxH8z0Dl+aTdgttCJnLhcax9CX
UAy0NErbl+EqdPXgKKAO4HaSgK6PYhxCD2dheUDfGWCKANq1j907d0DydAhzb2ETXW9U4IpcHpAI
AE2B/biML6ha1cZN2thoXd93DfQWVjp2COaikNn1ygV8gNgUTXmAWdK0Q9CgdlnUllLZAbJlvfaU
aa9R+Udrv8T9QURl2K1ylJDDdYZuZt0Xm94pttHHqxD0SKkN0KZg+1zVVEnvE2HUlTgLebsyzXyt
awtU85kJhfUNUUH/+0mn7zq0XMqurivjLGeIsNbFNknlZy1KPnwO8EzlJoagzMP4quErtrWlZlFu
nGNNW0sxrM6uWjj0rncCskjgdHk5QvSAjH25NNDKxzLH8awzwPqHXhVCTMlxZtAF/adv1ofCEo5A
+RaCzqySi6CT7UcpWEzLIrTOXQ4kWhDx2t7f3uDXRwlsQQqx8tjlAfI0ue5NXxCdBNnFs5ckxSpx
tU2cJnZZKaME8EJyOhsLjcW/1k7joX05hZLuR6pStsJZs36U9VdNeWnkr4K/ULifmbNRMun/okwJ
/zK8mLaMiTJgxqKjlS1mx9tzNhcBwgitHIpdZMHjon93KJZRlZVKkznnyEuxIhcf3FR6vR1iPMEv
83hgiMC9TOD1tPb0yYdHuDmXE8+yznlIvwFLzXWsS1sNFxVDdlFILuOFsvzctzHA0lgsKQyWpicv
chDIlEqMSRLUddlieY5+qJLYubfweWZH9l+gvzWNd5M3xF1UNx2BBP9Zbp+8tNxA0ULt2DoLzhKo
cCYY/WugQZwLNKimF2Xt4CUmII99Vsy3ID/kAPQ870uAB4iWfnwjjSB7jiF8SQF1TRdFbgpu8Jdz
o2DsEf+Mk/SE2JKF9O3tpTFT9Rmx0LSkrL96ftNUVjYqJTKzVj93yBwhxRvchV5yqnV944Xdj65t
RUhTypuM602rJ9t/iD4WH3mkjyJLU4VRrUWAzHTgFhVysg27vYafn2iL/SnNM9y1s1VTH5wlxMjM
d4Q++F/Q8XB+t2h48nYCYrrGuav7tRjW64pb2cuwvJZU/v/C5pvZ3wDNed2iWoX40tUDTy8cT0Jy
jyV61oVvub+EsJgbDuCAkeeDgifdmcvhJElnpnTXBFB5+ipz3jS3XWlat5OiZBeG+e72Jxv/2uQs
YUH+F23c+u8mLwwcE2VlUzi7sgQ728V6xw3vCuvjtAkqKTLyObS6ZeRQJldJnKBNEgHxPmfFcKyz
8t6npx5GSxn5zNcBBDP2t+nPXmMrxCHHCCk1zTPIxmORZts49haylus0FAEKUAFwGsZ2xnSHDRLK
w41XOWdLFdaW+pbpT6m+Uyzbib455WM5LHW0ZhYEdpWc9RhH0/udvoS5djFqriTX7gqsH+rKXOVe
d8BdUVCysaExLKzwmSUxolNGzsb43ynKtndipK/wE0BaDM8Fvc82vtNsxUotF66VGe4xFXaWBbKn
4EeuMnp5wNbBKEE/pJ27K43sHnb6ocaLJDbl+ygxMGuJtQ3VeqwCyIY9CYcXAPSLQNgxPZtsgve/
Y3rtYFVRK0PjuDZa+uUZbX4NYxBFfrIsxN4znA22ZLHZndpxWZiV9iVy9epuAIy8yope/iXm5sJB
OrfG3k3M3zf2u12Zj+Q4A6N1G0jMTkTatopegXi7Lg4FYJ+wXWqHhat3pnY3tjt4tKGgDPJu2vhI
cxULTz32bMusBJAT3+gxrQwpf+loFK/UrCn3Rptma8nM3V0dWtlKTn1YxnXdrPIi7jZimeUb3639
DSmLugkCP7rjpVLsLPXjheDxt8KKwZIUjcZpvl3hg9Zn4KTt1GyftKh9hhF4drVwY1nZQl46uxve
hRpPnHefQmpcPRSqwLNzQ+Fs/O7xwkfV/fYpPJNgwb+B+T8K3IwajJdBdCyBxNiUnHOr35VRDyPT
WYfBU6QuNeTnzhL6r8ClKIqgiTEZTeLgZSSbjnPWnAfBOrZSsMFnGa722VGXxB1nYzEgiqE8IsAP
Xw7KVzoxaQpVYFDeg+VR+82esqqHKIGH8BJLZ3YGR0TiWPYA8z2ZwSyPRIudKpzBOW2zIN5mqvPZ
S4VfrZvv/+FjcfWbIKPBbU0zfL/JcUFURecco3CnuPdy2WMSch/Rd7kdaG7pjaLwAKgoWF+lGpla
tarVtM55ELxjFgcPkGkPZe8u1DVmKnZoEb6LM/lQbU1t0rFq52x01qsX+t9bn9J4LVtbJR4eBF9e
p1Cv0lLZVaK4r5T4y+1xzi0U5tOA3MmsXmnfu5oQJRAUuFFDREyydiVkCJ8KbxHelcnL7VjmNQyB
wb4LNhlsqndVKve6c3YTyGkRhpGc8MYvTBrrk+I0/j7PKn2t5L64FhQJ8x1cHbFhK+IAO8iyX8lN
hRsLBaKt0cvpL98zPgv4gpiOzkE9lPeOjhm81UfyvfY/pJ3HjtxI07WviAC92ZLl21W3pBm1NoRM
N733vPrvoRbvVLP4FyH9wEAbDRSVycjIyIgT50h1vCl5ZezqWEAfXaS3mVHvdgSuD1sba2uTcK0w
Y5J6L3oUuce8Kq27BPkox0JqxabrZzlpVLmHUnQb7kLVffSh93XcQbLuLC/5nkd9eTc2db0Z6zHc
dz1icVEfdcciVbNHNF6qrZsiKGgmuvtQRvF73wS7Jmga9Oq7pHTEUG8fhbrKnTIaDJtWvgtDflUf
5YanMSVMdUAsK74LR6uFZ2FQnMyFL9nTQw8hTS85RG3wdRBqf8MoKz9YH39wg5Zo+iHZ4UJutRtH
1bLbqvP36pjkkqP03TvKL93m9me9Oio0najMgTEkfF4XYBSXTWtqjJrCuWu/gQRLmhXPmULjhyRh
MsH02dQpmC6wWYSpQ0b5FMsVnsTAb+wRhUnBLFdsSFdh7LeRafYHclJC2XRULm6b0a1kCgghmUjP
3BED7umO57J7MiHq2Y1e539n72LbrOvcyZJw2KWiXO4ZQw0dTcqDn2JeSxslQEtDG6NosIXCWuNx
vzqts584f261qZyWVeydW6v4Se+53hbN8GwI0sNYlA6K3ysX8PK+/7cls33Xxd4dpSjwzkbgb1XT
d4Lu523nWVyRxtOcV7N2zUEj5+h95b4gPOn6v4MlOnVyp0neZsxfwCndNrW4GAhFpob9NJg0W4zX
qUGCsIx3dsPhS5yon5jc2902sXgU/jMxL1NDBalojc5zQfPvrfQfQXfi4G827MLE7DEHRW8ZdpmI
C5hgvqtfDaLeBojR4GugGn96CU7uRvoArQ15y9Vzy6h1SF7qykPaCKBIepKH99p9v71liw5wYWP6
ahenLqc9oilZA/9FL2ySobWl7kdW5nbV3qEP/DcLmrqMPHgIJPOXsGzEgWkwAnBmMnjjyd+6RN4V
ovsXViQeVrwcQeLIpvJxSSPst+oUsp7KBNErUf1RBf13sfePt3duydnwYiZOprkgEqKPZlqyYznv
KVa0eRs6g9AcpB4Nn1xb27WlwAhBLORNhGCAkbPAmHdI8gUNZ7QdrEe0QQ6IyJ8gb92Iner8xZoY
0+FCmRiO5g98ogTQIFcn0Euvuv/LNQ6oRv2FCWrrU39UVhna+bhtRSGpPeAg4anKQ/84MKu415EE
3KdVsfa0mMLx7NqSgZJyS3A78mSbOUJsMkZaZ7TrpWb4FFmJZjeZ93VMg0/EibdyJC/vTWltrmrR
Kuh4OkigQK5e9ojZiaMW1dITdHtbT9yHaW9rxT+huy3GuxFM8+39XDjADEdCPU1JnCb6/O2qma4n
tJklPrnZu5cadhm4dgeroGLcFeAubxubfPpqRwF3TP0kBsDnPu+KAxOsYSo9RWnn3hkKr4AhaONd
KQEjU5GZHVJjUnLUA1sNEfu+bX3hxFFcnd5T7Ot1KRkEddlFXig9tVLtiPLXsnxxfWFliddlZN4D
ZOPcurywqXLNHNQLc98KKkl6MuVnf5TtpjvJmWh77S40Np6Lku7Bin7cXtlvr59tLChPOspkPszD
KNPSL8Jw7ZL7x3GhPalZVGwZsGZmRBH8bVDU4iERK2UDd9OXaEzK1jbKsdq3dZ0641hXb2Zp9hs9
yKRHK/dL28qNxo5Evd7LpV++tkpVf0rRQLeVYogeuqL27EgV5Be5QApR8sjnxCHBUYs+eC4H/bUf
iuTQG73siGLT7sjaE8cANxRvsjjItnop+jthRAm1KgYFKjILqvieV8eTOwqooZcQWxRSvtb3WXA8
ei+T3Ad4Hxi8ZtdUXfgj4/2t+RQjHM/rQVLeUKjui6c8h/K8eAWmdvuLXBfooBa4tDj7IrEsCFmV
IYroxhZyRKZjhDSa3GBbW5ntJnfysFN4s8nSjz7ZNvqfXy7AN6bpKHLha27ZvjC8XBZi86mYtAsL
/c4Nqs+dGaycqCVnVyHvApoOqBkozszZ/XJAjE6g0x0VqHwjb1tUEE0RsITM1v3vcnRKVc0G0nB7
dxdO8gezs8gcjIEQNGNhPiVe9lMZoh9tH2z75C8SKN5EBFwWCEvyPFwZAc3pfJCNJzA7di6/tMHn
2FyDMy9cz3Q7gZuAe1ugcRQ5ZYbf04NRW2WbDkhSjrKTJ9+rYHt709RFS0wHAT7lIr5ilNMypUlD
0TOe6OPWuz6E9Ckfx/aLklhgJfSg/GqogbBzJci46j7odhqDnIcQJeD9AMGjZ7MAoDmCoJy6IC2O
0PzmTqMgp5prfnRCHzE96Yi8U4BQZWcEqf+q6Vnv6EWOUGLNgWv6St+FhamFvOm71LMzLSxf6nbU
30KkaO96LTZRl9WiXYWY8JlcTwOX55r3fiDAnmYG5S7MjP5RGsPgOFioTvZVEzzWKB/znJMyO690
4SEsG3PF4RYuZYLqf1s3/f1FfFXHUhgFgY9UdF8YtFCr+1IHK1yd8vG5S3a3P9Tid4K7DKcDckr5
5qOxLOo7nbCrP7UhE2PJIcm+s0C7k15u25mC3uzSAJxAxY+7mBrZPJ2mg1GGYaXqTyOi0b70zfpz
vgqC4KR2R9WU/64I3zo54Giha/lUMOenR4+esEbztpC+MEjIqC7M8+h5zZPbtkT5nGqt+8R0pJO3
7S+C4TGrTFvxuV3KvF75Nmv2Zo5Qt4nYVAgKPwlx86iU6j71moMnU0CCXjur67XWwhTJ5t/ocn2z
V0LpWp4ilIP75NZ56Yy8jZ9d33hDJRuN2KG0dkEZQxQsedlGNMr3VkhfmcDwDqMxwBwJM+WX2z6z
FHkNoj3Rg6CI23z0zVAMK63vaeFp1lMnvLUNcK4/z/DB4P1nYnLbi7Pmo0JnJCImautBkV7i+iUz
VyZ+ljx/qphOtQR6NnOvUcPA1K0icJ+CvvgWChBMmEZwuL1TSwUpeJcASTDxz17NBzIZ/K7GVLfc
pxZqQCY+GXQ9OIzH+3DyhWhTZ6cqxleDcO9C5ZgP1lEX6m1juP/Gsbq//WMWF0yd5vebFsTszI26
VBFbJYupLPoSrF9h/G+FKu9tG0uuMSGbGYGlC3ZF4yLUZeGpqczR0CY4LsKdRaP29ogE118YAijE
I52KN8+zmYPUfW6iNoyDGMlDIyk7KYof9dFfOeowby8cPmYv/2dolt0Yqih5XTVSXW+V4K6AYX4n
m0G8jzv3X97u406kLBsKpfKAMGqxGwfFPdZNm29HV9N3qV+VW2i0UH+R2sJu8kiymUH+qVB53sdQ
jZ3S0Wg2tUvVW5DdZAsOhrmppM/2KJ0glgYYHlu5br1qXWYwVWwlG7/KKFuTT+xjQwy2+YA8XlnH
5aaQg8qJC4nB/phSeGq17V0c9MHRqq0+s0tTLWzDzfSNMYyl0waDtkvzLD3VnmLt1GBE1b3oY7CE
WmoLfQwHG9jDfZQRsb2w6g6iHxo2TbjxizkYXNyI7u77MtAOoQRNKtLkht1VtfiiGlQzRsqrehUx
VywOj6LrMUynjV8S/q/HqrXS7WiM475K1FdDj3+MkWrs5F7QocQI71UxQW45ardCoSRPQWoW+67r
Y0cputTuc4WBy9Fr74MhFICrxoMTm8xBmo03vIgFuUcO66dT5qG70Y2Rv6AisoXYpdnA15d90VK/
3DSoA20aPYv3ZZOpDiw9vQOkpH4UAkXfM3OvbxuT+SrA6/0mKDULncj8sxWZsPONOP4268sEsfG6
QZ/JLWhDVDnVGy/wHowoDzZF0I92D3DEjpXxrRiM0SkbSdx2mVwATSlrO41In2g0No9tmolbtYfT
b5hEreVEbe+qLpDApTUtP9L9hrKC/MUNW+lklUZnOZAytd/r1JO0TYrA+kZj7tSqI1g8STB3TIm+
J23b26D1k3evEb7LXZk+jDHpW22lwUszCExsNV3n0Ms0nEytRQd8cvQVhWtfOnXupz41rbMvICI3
arXLbx2MO+SIm42HwovjWTRNNlkzavdRGiQPiS+OTtvkFvKqeb2R0yT/4stGcR5NtMgnV0qPPafG
Frte5OETkKRJYW4bCELT9UBueCcGIlCFMnpV4/rdKMvk0WwaxaGeJb+rhWfu1MTz9khndfdWqJib
plTzXa9m+SauUawCIl89xUUdcoq8fJcWVXsKoFti2H2s0q2OUN7GIDW4qzT4BSkistA+CTaxGL91
pdvs284PnoUQ8TL4Zrwvst5JE217Sz3bg4vxaGTRsE/ysrChlfRPUihYB1msNccYfZ9pVcncZ5XU
bzKpa7dFXqo0oBEQHtPOPwZKle/b8b1Fnd7HbyvKjhsFUO1K2WEpL6GKCJUd2Q7DH7MAL3at0elZ
5j5lejZxezSFXaU+TOnie+bW98iy/7odhJdi49QGB1DODMbVRFQP7qP0GPV6KnrroBQATrK+OmSl
S1SQ12AmS9cXOlfAaoBTq6R5HyN+U4ZyGgY0+RO12cql9Fwxfbmygws2ftNMgdimk4gy4EcbgiiN
eWKO4TlIKrszqIQMn29v2cI3gh9PAwIFswfd/VnulHsl6tcBQ5O5Zp0C6x9QheHYO7VBTab++Re2
eFRCWTIxXsw77b0pmKY+ZOG5jQ3oNnf8iRzCjjx8k+YrF+Xiui5sTa5ykbAFqaLnHbH7rAAZg1k7
/Dq2It2NWo8dOAc1Ow/Vf28vbyHXmJjsKTlMicZVoVkQB0+phzA8+2mwF937IchOgft628iCizPv
A+aDYzVRlsyuf9kKlJAEMmQ+DBZcgn8t/pTcbutaK4Pha4Zmrme2gWnGOa6nSL9M82sqqLZbftay
lXbgwnf6sJ6Z/zEsJKVBKuLh47eMFnYOL0/CLIbmPVfy97/YO8rmQGppQV0BMLQh0VOfkckzGhED
oPck9D/DjuC/FFUAx4iSrwktL3gEAoY6ifZvihFl9rHEBuZieHTDcye7wKbCx9AUj0hvrbwc1sxM
UeTC1yWVRcEGzx4yqJQXtFTV+8paOVBLxUMWQzwH4Dfxks0y3Axi7Brm0vA85FLMvca0pxxQTIu1
cXhoMqV1uAYjAOuJmjhhk4gbtbfCTeJF2UquvegziLoRSahnmnP1sK6LBDnsWG9fPSfRg9y8uNFZ
CY6QHq9YWoi/AEP/szSLImUi6KNX1iESkUxMuKoaORH3/G23nC6K2XMaI/QAJkYli8Lex883tELj
VvBBnpOYrKt3fOHH2LjbCchVea3dJL+qNf21BY+ZOgJs3/Q96bR8NAnXbi11seCfdVc9wbT8qe94
b2rl2pdatAPfPaNrEwurMds/WYmZpFHhdhWrclOZbzVJ8tqExpqNyVsuvD8JWyMdY26wui9ttYWg
IMh50q4UPaZfOvtIlOqnwKFRrUGt5KMVz/BVL3aV4KxpIx2T96gudqhclGBtbnvDkiGUJ2BNos83
tWs+GpJLg4ooNK7E3R9pfMqCn2W7Meo1sO6CZ//ueHFTcVVd3ftiU3qJOsL21snDxrV8O0vWEqTF
lcC6O81QmVQ0ZjfIKMWlqEeDfw5ARNm6mB/MMP2iGMJByP+Y5oMhINTC/2drdo3IQxFEJffGOW7R
HbImNaB8ENyNrLnj9vYHWgqEjM9N+tbkmTBrTQ554XBCHHq15rc+soLmxiKhDbLxzayEk5xmG833
3+VK3PbUNm3XsLatK75Fqvvn9agPv2F2sNKa0i+0kP65lVrdKVNzWwXpMy+RtRx+0U8uFjs7XWM1
hqabiUQKU7+Pa54fY2UKK1u6aIRKNkVFrmcUEj7uqGQ1pSh7pX9OmHEHqBbcd561Rka26I4XRqYf
cfHZGsaSpa5r/LNYnBXlu68re1lOHEn+dNs/luIRnZmJCpKRkqv6Mo9BOfcGmBpzPbQTTWK0c5tk
X28bWbgzUOH5z8gsSmRizKg+JLTTFahVZzE4CcK9kB+i+HtT/Kjblc7h2ppmb506Kiov9DCXiZ9d
+BkNaa8pK1nMypLmETYRxtREMZsladJmEPoDtHWHQmy2Ztw8VGryUnbqjpLKSryddmoe2C92ck70
nBegNao+wqzwzVMaO3TPlnwO027fV4UNBuH2h1vZyd90OxdeaHVDo4toep29QdhnwugDxZddSFaa
lQtrzdDM3bvG7YlNGNKzX67/rJtUTdZIiRZtTCNwDBVzL8472KWRenWoC1wiqmoH/XMx/Ju6f/5A
mMTJ/mdj+g0XG+ZBWF73pgtDrZU5afs2ap+rZieOd7H3fvvTLKSVHyzNYqpiVF6nZR5pdLetR5iK
QPnKUuuElJAqf9zdtrYUji7XNTvB4Bq0WBLM4NxL96H7wwz/gewS8diff2GGmWwSS2j8RX0WWoum
MQtjRAlMTqxz52d3GTIfhTA6YaR+v21qcf+YcacjOSk7zIsVWZsMcd1YwbnskpHrV67v25pCO0IG
+V1bepTbgMqtHN+lq4PSkiErVN6vqzBRVquhSOn9bPojlBCD0NlqaqycpUUjzEuT+jEshrr5Rx+E
uioth0gLzmrxI4R7IW1/3N66xYN0YWDmDCChMz0socMNPOMwzbtFlv4JWZHtbTOLPjfpQjEuAghj
TkQwaq2RMezAc2b8JWuD06PFVOr/pqO4YmhxPZAegPOAqg+3+7hhVqV4OXdjeKbvjygs5dVIcrRu
DSa+tB76D+Dg6LcChphdS3nTd26UdMG5gnaIQkgCjH/UNk0l27c3TlpakMLoi4hWNXCduRaGEubo
2feTb/vt3nfTz0IFTqwVwoQ+J5X1jJn9CM3b1N938YiM4mAXifEQuf2eSay9sTYxtXRZUmkCjQez
HQLX0++9iIqWr+tR4JreeRSVJ6Xpho3vDhDEK90pr9WN1eRnz21em7Y73N6JpUP+m28f2LwMMdLM
cCeICABJzE9xVHZJ12+UTN71snGQ5fpT2a0R7q+ZmznSKCe9maeY8wEb5F2/i3RhoyuyoyXDEw23
ze3VLTkUHBnQ9kycUswxftzWqM2ZjRwDn1dR+FooEY3kiPqkYGvNH9NYsEHQN/M0AqLEy3Lmu3Wk
JXDT82wdiruo+upb/9xeypLHUpYmBZ3mJ3hMflwKZLuJZ2pBdE4LrjG1v1Oll9xc668uRcaJkxz6
NkAVvFk/WuH7kOWaUXTW3B+p97Uf9rdXsZSdXf77s+/vNVGYUMGNYKm47xjlL8K3mEF4r7njKZkL
a7O5S9//0twsDkMHMkhuPS1HreywevURRBxpfUYrH2dt22YfXzcavwwqlmXm7+WYAm59vb1v0oqF
+QxsKk49nyyOINm0DnV7F1l3gnsU3C9Z8CsUe6dNX+ryp2IdG2mnSMKpXfty1/43UXdPAxjUMZB3
nS0xG0JeqMYYn/P8tR1eSuUka3/8CObOhwNr6l1w0cxh16EXdFYhCPE5iCu7FlIGk9BtSteewNc+
iO41kHgEfMBbXz3odK/Qx0jzY8rGz4m7pVv4HAfPPTjypDqp9fn2l1vYN2BDRAU450DIzz+cYQhj
kKthfjaaU+lbdtP4djCsJNWLRoCRw2fFM5VY9/HYZkYQCEgSZmcDrehDFMTtqxqEzRe1K6zN7fVc
HylqJZQA4QmmbcGY6kdTkQRxCrT++TnzoOrVj8Nwzuj4rvHNLKxIJQXgahKRPrqiRwXCaxhFj7x1
K9D/LagEa1JZbqxRqo+3F7RoSYMMjSxqMjXLqDUxTDQFMs6zTIUnYkoU7kOnA1t628y0Lx/fpaiv
XZiZDvjFDe8aASPsCmai/J+i7GlhWbasPbninSCcFaF2umHlqXAdMrAIRSbCb9PYsjpbGDQbYpaM
anoOyl+eMm5q8+32khZcYdIRM0hXprLzHEPI/GJvyHUrPMnWJzVk9lL/URuFPXbb23YWFvLBzsy7
AZxYSVNhR9U7O4tfi3zFwHVWwguHWX1iDnSGVzXa1EM2pUP4mEpBwYcxnRxpwKqSHCqAtlKulYQX
EM3Yo9MBXdr0ypkHujqrVLGQJ0FfiUnaEmRLspMY8K7zL73x1YhhZ0s/u/ka99/iPlK3nc4vYfb3
HXPhgqPcJFZhRcyFRfCzyhOO5c/PEhcEvQ8aZDBTzPsQBKEojAPGmuJEhK/e8o/Mt1RHKR3WWGUW
Ti2HFUQ4i6GJNX/6IGSX+WoU8tz22te6zraRYt2x4yuBdWnLLs3MEog66dR6bDFTCPJrG6ifhmbt
qyw5n0zqyBgYWH4W8zEwVI0SZpmi+ahGTPMp8qYMrU2YnTI/OErKp9tHaXHb/jN2pUAvZrmVZgZF
0zHa+p72LxPWdtupb39uBmIfXnBU1RmImJ1Yua9TMeupMqv1i2WUe6CQDjixlZC6tHPMkkH2Q45P
K2e2c4EYtG2V8XEMGfxLyViom7zUYn8MLWHrC+Fa4rC0eZPwBlcFx/cK0ak1Y6w2coHPmUlo641/
kIX8wdTWZsKW4irFg6nPMgXvOf51DMzQGMwejyiFTdi5dqM+N52/AQm0soPLlgh6BpMV10zKoxoj
L2sgOuN1pJCiZRfUt7Oq2pv9P7c94prFAFeAH8cwId7leT/vg2VuNtQAqLzzQGxNeV4r5U5nRssO
drAkVpuAGlb2F1kERpmuAMSpk/RNX/Qi4km5wJBfxjyvZT0EyK2mxZ1vrjFCLbnFpZGZs7fioIdx
jZGx+NwaqOy6R2NYSx8WjaDTgXasRLRTZg8z6CblzGKS/9wowVPTD8cm7c4tg/Qrn2n6d2ZpCqKW
UJTBncWNONdlFAa5MEGBYycXKpgskU0v3J0iROdR651hmF4aqpO1DcTbDGa43UaPw+3tH7F0ri9/
wyzo+qoWWKXCb0AYKMxeBTXdGaO+YYzeRgvjtq2lfeUmhNQFqN91IQjWSGQ4whHZJSl57nr9QYDY
rqJDcdvM0j3CrUtMZF4K+sHpZ1w4YjFyb0iU6mhqD9UugufwXS41SL5vm1lIMjVQ5RP/lT694Ked
vTDDWHwPnI67pFQJuJm0T/OjhaiLByDch1NOyz412toE01IQuTQ6+1xCLSe1jJLM2ZyQxqlP0ey1
8F3HF//mY/ECnRaoTCijWcCvEjf1Mr+inGNmD77AK9HKAiewmj/PnMlo/2dnTkMJcGBslJbWIoQA
G+hsN/4abdFiOLS0CUgBPxIf6+pLCb0rV6N/7kX9Lh/zT25iPqWNYIutdwYZ+JkJCyqs+jlCNlgI
i5UjtuT21Iyps0MkJkvz17xotoMrRu70zfxHnttn6LX2rqmsER4u2jFgYqPKygt4Hk7AnPVUjjuY
svLBqfv3vn4z8jXxuQUjeDWTTEwigt6c5wFZ6LUqqqe0lGTYjDThOFaItEX98fbhWvBzzOhQoXEx
Q/Y2+2QegOFEkdmzoDcYPeiBZemOJzx7za/bhhbXA5YH2AgA7qtBijb3uyCrQdlMdOBeq+xrSXPk
Sl9p0C6aAfiFxjDM9FcjDrLfh7U8kD6hG28bQ818ys9W/mO9ZBI0lvI/KzOgTdp1hRdEATV9reJq
tGxBB4eerl3CS28qeO+ZA2PEnOrUfEpUKMGH97zkzmHzryXEu6J1nVjNN9B/2y2zIlL0SZILFKGf
b3+shcvqg93ZxewhSqlptQ+QiPayn/ng6b+42TEdgef7a/F94RqhGE6uNmERrovMQ9uPQtHCj0vF
4lucpE4VdF/+fD0M09H/5U8wKTMvb2qk+nR1FJ6k+msJ6bNYPQ3WD9olGyFeYQxfOFAoMfPFGJGC
tXt+oAqjzMw2LLxz6JEGmrC6uNuxCQ7FODq3F7Xg6lOU0y26AMA31dmiVE/lfZ+pAFKGahuN0qGh
fmkV2va2md/EdrPs6YOd2VWY6nWTZ57inwErPbiC5sC8t+vFah8ULyC/94oUO6rbOC3tZ6ozh8rM
nT5b624tZAEffsXsmqxDCFMYbuD6ggparTMniag59nfR+K/ldgzeA0QcX24vfVrZjZVrMzRpWEnJ
KIVkHoZe2UHz6KEb1Df1Q1PKey3rznq98pJdOAoGaYAI+lybEJ2zRXZpWNRpbvoEfWUT5dWmWnuy
rFiYLwnhHqVVaotsI3igi2jr9dvtPVv0SgrDzO8x00aN7mO2lncWxFAKPD3usPWUOyP+pK5x1S9E
p+kRzk5RUqfkM4u+hVAK8IkkpLe64R3Mwf0n79UvQavWdjfU6jEUvLWXypJJ8lyVBJRR2asaUIds
TG70ZDGWlnqP5mB5G59zMQ2KFU7YjtbO6qLs/c+3kphliRIllGuim7JS5Qr+BYxCqZOXPyi8/XC9
lXi19L0gxIfBZELA8sfH71VJcC0wRuWBfv1RWwKiYF8YRFhJ4Ze8jk8FVRqgbF51M782Mvr9WZiS
mYmvYXnyi7Vp5qVVTISFExnANHIwM1ADDG1SGK+fCh104ZDTDQVvft907tq0y1J8v7A0LzZlo6/U
XgYl29RbH6vnNqkdWNrsWFvpsSztGUAVtDgBqwDCmS9pEF29HThIppdFqKIO5p2Pqt/KTb8U4i6s
zONBosVWk0xPRcOMX2Wlfcwa7YCS0ycvMg/cpo4V/brt1UsbCCaQhzhUguj6zBxOH7OIzgh1YrkZ
bUl8TCSit1HZprT9c0NT+UedYD7XLEStEHdhn2HI1fKTm3mu7avCnvmAjZeNa2W0hVVRs6W3M3Ed
APaY/v7ikepBrVibLVromT/Edo1vZDLqU177Vlbfb69rKSukSTUlGTCBUouceUYyhlHj6hW61K17
b5bZm1Y0js8ILBgLlOvHc1uGJytXt3XWrmW+0789uxIvbc/dX4/7QPUybI+UtpT+PqHr04l3tdBt
U+21KGEn7VZcdOFsMyMFyyqdJlY8n/6q0s7qLbcEhGBoDpHXVjttE1trBcpFMzSCJzonQu68msHA
Xh+I0ciDS9FPUiMhG+0efNVaKb4vHDhC1KRoMD1RKH19dJSkaPOKb0rpKUocrdi77QGAb6ubdpbl
QHHXsGcLN5fJ85FEkcRCQi3koz0lKSqxSpWIvClzhjCixAtEUT4YvncojZUjt+iaujopyBgUKK/G
y7LaLYvQKqKzmHlQquaOH1u230oOwpC2zAir1cBO8JZoaznBb+Tt3DEp905ZN2Sr/PFxnTxfDb+S
0+hMN8i4g7o/tv2yVO/quO/B9YtIbyi5SeEvyxyXlyjz4U1kt1o3nEw9+S34fO8GZYg+m2+ELyAD
KxBKurUtMvPNN4b81HQqNL/0oP78yWpOjWdIsIEJXHF7pbLZaGaVRwTE6HOmDrRlVLiisrWezFIi
f2loHuv1KMtR8OHjFLrV25kYHKsiuDeiBzGDFK49SGp+X3bpBsrxDbwYO0GLjxUEMbfD19I5w/O5
Q6Hd5SjMni1KWSgxzpqcm2Q8leirAVbz5JVi19IpgwhGVulv06mZh+OgUBU/j9zkXPbFrombLWJn
HSI8/Tvlq1NXiok9JMIaMmth6gLiadIwZmIgVbHU2WHr6R4XZmjFDD5mjgJrrqeDOY7etCC1a+ME
FZ3VwvgZ74ziV9DXK460+IEZwmWOmVcuAzPT1l9cQrQOUUMMveSsWJWtNukBMquj6xfg/2L52JG0
RlNtWzVPo9z+mw7yndmHD5BQvt3+xEuXoWlOjWf8beId/fg7agjUmiRK+cQFECXVKvOt4NX5NgBT
ZPuekv25SyGTNU1L0sMirs5iqpAidFpZyATVferQu3MC40VqP//xoqaqj2lNdHEEjFlNxBLTpB96
AncV0ryiD2jXkwIOrHxoLq1U1hfcFzNAJqdH4DWzuNJAPKn1oHlC5SWQtK2b39fxexE/NMk3uJ2c
2yu7puGfmAX/Mze/I9ymLEvPxZwpPyNzVhZHCd41P37QRCjt+odgYDD0e2429jB8qr2Xoe83Kfxr
3ffWfU/1nWC93/5FK+v/fc4uHVmBA6EUohgAJ3oX43NtwlHx3GYvnvtPLH67bWwBN/tx+TP3MVKp
anUrwBpDecP4tfTu8uGbKLzl5l3l1rbg3sVZZbuQWmfhU1wfKfDYqbqS5iwcGj4CcA2KOZR8jWlP
LtY8GDqcYlUcnyOtgUlZ2GlifIgs+Yk+5+H2ihdC8AdTs7uygZFDExNMifFdElZQSR7r+vW2jYW8
g+xem6IgBNmIGXxcDi3KPEg1YlGO6pWvf7M6czPcx07lrRhaWgydLkIu2jg8Lmf7FlvVmGeZHIHY
Ujex95BNN/8qIdeiFW5oeq7kbFfQLbWpQq0QOy5pL2GAWHTi9l7VV1xg6f6YBPDg5mFMgMnK2aaJ
ktwOqWdE4BHN+0YKjpnY0otnUIFBeh40jlwIcKh5kh0W6adSTx3Y01eGf5b8EKQiKqgTt/kVwqpQ
EdzouiSGIaARd/B8aFvm+aFdTyDzqPV2jR1fWjrsVH7popP8TGrrHz1lAnYoVp8k57Az7rtEt00v
eYwjf5uqxt0EbhX9aJPyyPCN8aTk8rFNmVhU2+9aHb7WcvzYBPk2V/QHvTBXYv5SRwuPAoAIpomJ
kfnQ3/TQksXBjc9oivzUi7rmJgVN10BGcfIisWUWRkV4TxyCfSqF93pV7JmrW5MQ/n/8DBxiAr2x
TbMD6xOFcqXQ4rMyhA8CDGZiLO0Vn9gUpjmsSv6j3qsvpTE8RUn6RR/a4+3DvOT9tJM5yeg4gyWb
5WxBlhRFrUYp9gtHqR9TUIVisPv/MzI7yJUKS44YB+m51X6k9UFof47yyr26FJSm+RsmyqnMX5Xx
imqwDM/Tk7NMdVIs7gfBckS9PwjxqSj1lfUsfrVLa7OMoW6rXi1SIzkb/jdqOUCSENg2RLtVwHyG
vuOVzG8lJ1V9AHO4cqcvHapL27M7LS/UXExkbIcNNKLqp9byHYaDbB13rcIvFUTFt7/e0tOP5vx/
ezvVsy7uL4MEW/RLMzlDyrbrK8ZpxE9Sn26b5tlEXmkotpI62sy2rmzzkm9qOnzgHA3xWmG8LTPP
iCd94bjXHVM5DfF3qVmDAyw5DoUWfIZXCxfubHFdblT54BGjirH8NGooZqTSqYbs1/Z64xi46ub2
bi4tauow/n7BUJCY2Yv12qrHgAZjq7202VGoXtxwJc4veQjhfYonvwkzZkm62wdy5reYSD2fcS5t
kzfCM8k82JfxrJTtNhmTl9ur+g3omT3SGZ7+z+bsRIRxawA1ownMTOYuThF01I29N5GKVdE2YgzL
4yXeJPEGANcuK+BM1YMNz1Yeq2QOJuqP8egwn7cza3SGa/8e0PYx1fINq3H82v8VqtE2kJu72s0d
ISkQGqohtbTuFNc4Fqq+FZNx5UstnvJJkQdubDzjSgxdBgTmtTSDz7pm2ppyHMrB1v6PtC9bbpxH
mn0iRHBfbklq8yJLcrft7huGezEJ7jsJPP1J+J+ZT4J4xPDMXUc4miUAhUKhkJXZZWuLHDN71bbH
jvxuss5TnCXTsyt4ZllaQR2EAsCT4K27J+gFrb3G/hZNh6o9hGXnf13SFpeE83FKa5eHo6VFGgAJ
eTc8d1DSG9J0qbg+m4qfG5HCljXhCQw6NChtWum2aC1vaEwvtRqPUmNn5QZEZvgbytLfDa1eJ7lz
zEyAtkzdjye0iIzWy22HFdvsyl/PZljahkOKgpCT4efY9MHsOhSOljghltbQuoyaVgepI7vHrCbl
4IfGNwb1nyjbsXRYp+VvaPH8bwOSDvI27cwKUmL0QPp7PY+QRi5cpubqcHAT1P/QViMau8SAz46B
CBSdMQdf3iECO+PQvIXJN+TmSrif1GMx7B3zRHgL8a/vQ/WaZ7WXlSsDnG8GtLyzYVNmb2r5q5tA
RrdQd51hFRX++88Pk3Ioyuw8qhl+WGrthxIaZABORM1BYTutZUGlA9pQHnrtF6/+KMX7UK/j8CNp
d8WwcF/5//j4v3/IFUcRAMqFSrOKHjKu+jWx9hMe4DyqFmsTGlS8U9AhCfoWownI1G3ANO8b+Lks
TbZqqNyZpP1z2yeEi105uYM3QCDcUfqWk7uBgT6jYkDmtgzqBd0OgJPtCFqS9sva2yKCnBmSXIND
9IurE3BThsbuChSF26K578E8cXs8c1sKr5nAM4NQFRrx4mw988ApIWEcZzjY2Kf29rG1Rr8yQe4C
9qCRRpssXEIcz/rWuUlpF3MWRw1vEImzdvBpv3adnxNqCZ17TKHpNSlA66RxMLVvE10D1OVrZFpZ
474tkbG4SxJus5kYyFcF0TDev9AtczkBqgt2y0pAxwr+yqoNCK68fNz21ZMJkdqheje6tyldeK2c
nfQzm1JgKco2VHkKm+ZYQTHJ8Yvqh2sRj7ddoBrPfbS5vchzCRlSFyGVgoLnVede1/bJZDMsclPR
zVBPwRiaKFKNj5bA9qTa9ra5uXwMuqQOtgdeotCpejmlRUpwA1ewZ7Wk9cxhYwIrTIv1bSPzbnRm
RTr94ApG36Mmf6iGysvYybDuizzdoBFkap6L4WQkT6H2AGo98MN+q0pcRtvT1K3zfOG6Nxuizocr
eVDbKxq4tvBD4vidZMfB/IOYQOlbyirwe77U5qFjGyv5CY7Zwa48gfkFz9TCbIj0RY5LEBvB78Aj
OKAe0mzwruCkROfNQS+OSvddYa2fdNskMT2QefpuCIYX2/As65jEC6s9V0hHri8gXMCxghJMMu3w
itOIC2hVNtarzlCdUzewn4lZ5R5kvf9aVp2tlFgN16YF+lQtSz4o05rnnha/xqRdulvNbi64HvA0
gpJSbq2yx8nOWwHHa4xmVUfKIaZOQJAy0yZdZ00a9MNSqj7Tmwtt0DObkscjsjRQNAH00FbMPV7O
VkOqrbICxMwKW5NuCIw8eWrz9n1Kwq1S0kAdwqDq6MOgawsp9tLwpdWwnEErRpF5GuBKVm2Ao61d
Cp5Ri2ar0dkq1ettz5vd7GdDl7I+lQwFGTTEFqWl2wrQdsuJP5idvd82szQsaZM5QzwqSS9ysWZb
6G6Q9S9Vh7AS1n6kQEUcvnbboMhwrjbU2bikU8os6o7lor2MRsVzWBd/8mnaxWHpFawDI0ll+H0x
rFAbXNhOs3ZRtVJ0AI1xJEv3FIfoY9ahm/fQxf2jmrUPhVL9QLP+Ks/Se4UUO5pyaLn9F0hMFwhg
DZpFuJrBmS9jdmlbJVELQJs1N91SXu5qPAJ3eASrzCWlsFmPOTMllvos5ShjtQyNGJtFz9hqUMlJ
5X0wJPnCA99cpoZeI9GcCgwrKM8vzeRTR41agZm06LyW3v+fBk6z9Hwn/PvKT87MSH5SsF6riAsz
Wti9p8T4gHTIwkjmXeKfkchro0dhPnJENDSmPsZ6/KBVEHyGOh0UexVAH7PmladsVTLweN3eBHOD
wzsBpFxAxAfCfSmYdCNJ1IEDwAIE955GzREesnCOzw3u3IS0TJFVQjbO7HGMd+G9G7qCRBs0e+wp
Z72vGulfhPAnArb12yOb8w7QW4lKOrpVr/TPyggsoEUMAEtIUYHg3UrX+xcji/ZAaiyM8NqUBoVE
0D2jMi9YlKQdXYB+wsTtH4RNADnpCf0pSMTb0D6WpWMtRP+ZAguMoZMZMHhwHGjyowiBeqWbCDYX
8ABAeesPGOc9zkDuWm7a8VVRKy+scXe26CohS5n97EAhy2chCXEFC8rljrP7jmuG0KWPrbHyK4Ay
fGWs9A2yg0b1rMqulixehxKMFk8huCnhlVmTe2gmSABFlYZLUg01YrAFgHUtxcV5ofg3Oy7B3QC6
U6AlZX6AcORhDe4LdGMyMJb1ZrPKVOMu690HjS1pG15vB4zozJZ0nFoW4a7ZIA6ndnKXmOQ+zbUA
korrqgkDmucrpauPTT4sAFtnh4i4LzxGMF5Lu5CnVmWhfwJ67b0RNMUEhG40ei7t7tIaZE+3997c
qkHtwgKRvCgEyndoHk6VWRZoF9OqPy6YoTvsdHCI3jZyHbrAu4vr3GdrsHIFhNOaUK3jFhd1k/EJ
RYI6BZHyErvMnBFNgJEEaQl8UIrMttaz0ehwWJfOM2BjnpkvIfnn5urcgnRYjqOZhraO2M/RDVaU
eFBC5kFDfXV7tmbjBliSAAmxQEiAfrTLvatRM1JAi4w6QJl4kxu0zUvesMCCbEw/eqN2DLs9m1pP
Nb7dtiwGcHl+akDg/GNYmkJ0VKsZ15GvJnqzqnLDi5UfMRDJFQe3O44CC1KAty3OT+k/FqUpJZ0a
NYMJixU1v/V5s6khG5ig7XXBzswN9XJoYq+fJTqx3QLZw2Aozzd19E1JCt8tt6r2Ece/miwN6ux+
NF7QIOgZ+l0OZgujB+V2v7Pj59sjntvdZ3MsdzOWdoOOWhUvCTZ04DxlNE9a0d+lTbbua21329bC
errSIUChpOGOuihpunuVPaCW6YKlP0SBx+I/7CV89JLfutrlHNN2iIzSxL2Au08p/atoDaCLcNjq
dw8uqbBA20sh0Fy/1SWk7aJpKTmikHLTtFHMah0o5es0rGn1d3QPg4PjNvyh80fQ9XjWmC3s1QX/
lZ/XVIAS05hgyC5oaIdjpe6m/nh7EcWmu7Ep5aJYTf+9KZGyvKSGtgOV7zaJVW/qs6C3ycJOmQ+j
/9mRrhR8uDvpoeFgJgf1A2whHhvebo9n7lQ93wBSkHFiYiZuA2o2olsehMSBW3XUYKAdumLi+5Y4
+97oDmP/X2BURAjAzQq1GYxPhkRMTZmQXNCy6068SSGKxdV80w6DPxalz6t1qt1lEQ26fJ3o9864
UMafXUZ0kkDhD4nuFcU5V1XIqOUIQK6ynyBVFKZ+yZ4t8o0BFHN7hme3PcgC0DUt0NpyiDFsqkwJ
Rc0vRBuT+lKVg8eVEpqcD5rxYZen29ZmqraY1zNzUpSpzTxJzUJw7bnPWQF4ArjODYA5qjtF/9Pa
j3myHeuFa9hsFD2zKYWaqAQNSYkqBziC7E3tPGi16bXdo+ku5GJLUyl2y9mxYSS4jNUa7DRTs+or
DZq49soe3IC5ZAfVmyBu8O71P06otAWL2ugVmqOIaXL+VEDCNSrMY6vTOzRrBzkuL5WibPCGtVUn
Fty2Pbs50QGHJzDk8leN8AVA5gp63LE5i9a3i4cIL9bFIY2fIUe1dsJf5de50uA8qPkL9WtoAMq1
UqCmtBjv6mCYjdR1mbvvY54EKEr8vT2u2aiGwqhAq4MtTZHOh0otoTgaIU53JH+F2KaXW9Gv2yZm
XeXMhOQqDkkgslrAhGkyT6cnhzubCCpwZXdUkxdjWkppZrfAmT1xNJ25ZpLaPGqhsHyoNZQCvsUj
8UZ3vczOOnfE4Q4rTgTRyuJIWw3qYX2cMgfRBM06bu/gxbPaoKZ/e/bmwiNw30Kv2XEFYOtyNLyv
7KQrCMiulcLTmn7Fxh8kaj1u6H7aLuRFc95wbkw6gkrcUBKthTH0T6wb+kScfnV7OLMWcOUROqt4
5JGpt7q6cpvMsXCKJq6X92izbxaixJy7oUsbEoYoZQA7L3k0NwarmRg6E2n+t8orf4SYGbqdvRSu
AEEIPVl4J5tdIKG3gxsJMKtyQQGiDyO1R9hjWJWw/lmphp84b6VqbKABfnv25lwbfQCiygUSLhA8
XTpDHeoky1LcF63RXJFuCrhhg92G+vX457aluVkEswMSAshb4IYqW8Lbh9YrCLXaYPrtmEDb8bEo
76tmFKXsfRynC8umzVrETfiT5AnU+FKnhVtmYZiXSXpIWK8AXJbhcSKCWij2H0rY08iDiqKNFRX2
VxUEhT+HAi0fsRnWq4yPuIZFA/dHs1M3kOgZVwQNqh5g4BV6ltj4RCHL5fEoQ7btqn+MkpWA/FZV
APqN1muJO+FFQFeCjPTOj6EK+YKPzHk9yt/QooOuNbj7pJBUJV1vWuCXOJAYbFwK6PqwgF+vg4KM
A8kNXsiR4FxVtvTC7SfI1qdow7HaO6U2Kw88DMnCI96cCxoO2iIFcZ59pQRmsMaIgCdAy5GS3CkZ
8fKhWAF86fFqSQ58LsBCBg4QLBvEaeA9vPR22xHM+LGZHBSjYtvJykoQFIS2p9jVkkLt531Evkzg
vR/8LKDlsEAocWlLz2wrzYgBjHQHaKPJ4T35ZOtPplGASyp2Rsdz9GLCs3vYr6CDiiLD1DpvmOof
CusKXxmMMmjRC7izyWB4oz5wKIpUkPtS3GbvGk4T6ApBA1rXjG8ZLdN72jTsDqD6xkPVPF0bBQBx
rlPGm5ApQ4iWyMZ4qrPuhzKw+N6dhjzANcCALAUFftronUcHNUWfx459yBG0fUjcvaGfZjo1SsGh
k9G/4bryzhSWntQI2OsEb7L3zLHSVQdwI9oSkTax9JfC6mjT8UQ0i+GNumAc10Fteh7iJtkOeq89
TLYZguacmh6I5fbgSbG20GA1vW4sM8/Ocup1Q/ZDcdnPGD1aPp6i+DpOX/Lpm8OP5QGaoZ29QSMt
W6dND/K0gntxmIzBiKdeUJm2A9oJmV9Gph+WYPkDHfqmgv52ULfAXuuljh4AA1fkUs9Kv9U6587p
akQ8lFTXSVXWS9tozuvAUo+6O3I9tLRJXtdOpdJnA9DymRUeIjt6tFi86rOlB6a5fYQSKp6yAHXA
mSsdtX1SRmrvdgCACyBLAXy0EcSluSb99nYk/6zvya59bkkE3rN8yAJzbGiOPSxZ0VPSj4rXE20X
gtDTZNQ3tCRIBYExhG11m69Gt9vHmv5qxZOvs2rbZXlARi0Yx6VIMndwoitCgFXROI6+vsvfVegq
g44wy8B28t61z5H7pFXrMD1FaDC9PQWzS3pmSZqBLDJorNVjdjAN5rn5rpsEXNq/bWR+QTEaERYB
lpMiSMuhx5QVLVpwcMELp8G3q8ij9g6FrQVLwgOvF/QfS+K0OVtQYikNDUtYAvxK8dEt0/gJ5WC6
DhO6DvUmB6caaFOjChtGYSjX3R7o3Gy6uD3DaaEEedXu2ZcZ79MBty2ORjkN1rjxWg4LJ+acc5wb
kZas7DOtzaIYgjWa4oOv+kXL3BXPwY04RmuExAUPmcHHCFpT0DhrgCCZaKu+nNOsw1i7DJJ7idYN
XkHD8eDGpNyVUC2/LxH/fTVm08ommnuv9kr83NaIHn6lTOMjGkistV4n2d2E2+mmi7IlkaLZKUcP
KgjKUCi5OgktHSIQzK2Tw+RyP1PKgCpAWaffby/snF9BrwVBD4cglPPErzjzq6wIoU7a4EIDxrBM
KOeO35Dd/s4cDtHszrCeorwfNioSmQfLKswFt5pZcWBzhGYvmrLQkCXtnzwMKzCmCM59UDZ62mA9
8DDZhYW5rROIhRhL6l8zPZJoMcWNHu2Y6EhCC+jlcEPdpdwdoglvxqD6TKd7K34l0GBO2j1e0AhU
yNv4rXYbz64/RmP0qXJXNb8d/RkZnofdCXUR+qQ6S03dwtMudzeyD5C3fcrXCarvy58F+RQSR1HI
9oX6OqTVyqrfGNXx2vyXt8Zd5Z5uL/r1tGO6DZH3wLUEOcmluam2UkIMqJFX9DTmv+r8R+Zi7dU0
UNT326au/evClCll+GB6aUqLcbZP8xDPdms3WaWAxDj29z461CxAY/dtgzPVbzxmg5odNR/clq4e
0LPSrHF1J2zfT09GB/o4bUfYa+Ps027dGofc+JuNR2Z2C9Hk+igAGYoQBhRUsvoV6/NAzSyuEqCp
0q7xjfqeUgGH3pDmZWF8n8mI5CwXlqSwZVmsR/KYAEUIqSBPR9l9bY7KLz1qnO85aHu9lJfWW+PY
yS7PKmOXGlYV9Ojm/lmEvPkF8no0GZj4ecpkt+tOSLt1TGfrXGlfkHybe7xfcp/T1FoBZmR/j8Lo
T9rbZu9Tboa/uasw8JRM7drJ6v5Np/a3pC81v2qtYhOZxvAtV6dkWkWJS5+aUtM+6BgN7dbCsXEP
MGD9nQxN7VdgZVg7Y+g80LyaTnWeN7i2ke4YO+QltlP3OGkkX7lZqWwyNuEWFxVpvB8jq9mgomum
HpiV9JWdo8nSh4LwsBvaFFwtVkyQtfd40c+0KPIGYEc2+pACa9YTkEpFhr6u2rC/z+Op2iWq2XhR
PfA78LdHO6hYlH7Cu3gD2UgDZEDoNWnR37MesloLok4LDyqiP0pLAGtqBkN07NrW13QKxvzeVJy3
scjJU5w0rPbM0Rx+jc6Y3Sl87TT9R+g27waQMCMlW57oAbSw81OcWM19qwzHmHTGppjqfpdY5bSC
koEBDgshFtzWzB8qo/NtdHE+hUPV7HvUK3+YGiV/SsAK13RKhmfDJeSeuzX3md7ZP2sr6X1Cu/zJ
bFizSS2WYIVVznyVmfHPpledY4msYo9+sj/cNMN1yzPFdyyDrvOqbleaG9trTs3Sd+1wvAuHDiSt
eh5ux9itcBug9gqvTHiLL7XJV9U02QFAaeEr4+A3k/arL50CHTuMB9x04gC5ZueTAo80/neFqn5K
pvSkdHb+nZeNc0q1MnmM0TbrlSClvy/sSH0awszZ0LDJ8fwCur9KjarXOu/7DXMy28/AQbSxs9B8
VPUIaELA0kBEhOsa06CU2oNFHN0zduepZmZDObjQ3xWmkw+1Q/bpJugggvqwsWvytF8NpVJsaK9g
sscc5FnOmKx6RyErh5Xd2ibqEGhm2++ssFTviN43GzvKSmD8cK0hTK39ug0HX0sSbWMZNVKx3DEX
wtpSeJFCthGSym6aNHkCzHatuW813bjRBDnV37fDiz0TsFHPUoG4ADWqYEK6PBvshkZTWkz0adJj
6702behO0cls70Ld6rEHcPPvjdBZ2UrHt8gVLYgqaG5QWXVzZ6up6015SoJ2+ImSh2+Ci+xxapLc
1/oflaGAXdvuVj1FA87IO36Ic2X85bTwGM2i67YbNR90aZqPHm3jqYitbON0yMCSEeB/6Dy3Qd1k
5WMXdvoJ9cR6QzQerofQqINJ4+OB9oQEVZu9MrdtttTEFZMYiR0MEKcKLPDAbJK86n/1XVasc8v9
zQoQvkY1Hi1sTl2/dEP9kdW45zeus9bMvj0pDJIRjuvUwDek1vAMoaZsi+Zna9Wk3UfegtnfaNC4
pDOl3wxW3uCQI03s5xkcYjIdE+8kCi5XoQ6R+5Z2Hx1VDU9JhnETtpCpjVNQVNdZS59yta/8oo3r
41gwZSHPuqxFQQ8ZXY+oQoGSUCChbUu6PaSVUvVqGCoQmwQ0z0voUgJz6Z4wAEQoytVoCbBRH8J1
/dJr6ixPbKUGe1rRbFQ2BOOumrIAha/b3nk1DiSKhmAjsVAeQsaqXZoJ1QKJMFXdQ63fjcXa1RYK
XdffVxWUARykRTCENtHL72shSDHbpCYHonoFD8yl6tZl4iWmCag+IY8IYWdgF2WyzwoUZyrhaXnU
1SDv1m68VuKNjnr1EmuabMgAcZOAR2IMqOdCPu1yIJEe8nJsEOni6jHLnoZ+bSMwhn67xHEizxhI
gMHIisU3sR5QcpEMxcVYTallJIcaNem/xSJ0T/z/f5IdgDvhrFgPII3AYSBE6C4HkoaMOFVtA8ik
bN36zi336lLTy8wQBFGChXiP+iaqqJcmshKM7qMFMc7iwSS+tXR1vv48qpkAqYL8D4VaUJxffr7N
kyl2x7o/jCX3nG92+TWQgpiiSwOS06LYQjJVGJgUDwkhJES/tulA+4H9gBMB2ElLNN9dDmBwawV9
FBARQOWx2bhLMn/X84OGMhAuoUtDAKLlt5SYqjVxzSF8AggBdVa2xCUthyYT77cChgkOE1QuEDQu
f37a8VhlrNAemyZe1QmqmoFCA6Z9TfQZN2fJjnRC905WkkiBnaoovBgiPb+J4pF+qWohDQeLgPuF
BZEe1BGRiJtSCASHRKjHShY+o2UWdNUgIGD2plvSOZC2HVpmNPSo4LhQ0HmHREDyqcKISajg/fvU
aUEWBqYdsC+GKJjQwfOCd3WwHisI6pJbaTU2fBxO9SnswK6lo/s7vmumbYJ/jeZS57/kZMIYesxA
vQ1SHnTeyBoVet1nhlP15Un7CQax5vuXdoj4ungzA08uOF6RMknXdzKCi5eHSn7KlR1ZFcrXTj18
HuRRCpIxaJQgyDpicGc1GtOcDIIUjJyG0fXosSjChbvr9WoLFg1UWpCuoTAr16VrOmaDEarmac3S
FyXWd3h3XoAqXy0AaAuhYI/uJxjBTpdWu05ywxgy2h4ddJytknT1xRWQPi/5a+tC956Iz+vD2t7E
S0j5619v464HoBLeiYCbkF+w08ow87aehlO0Dcmm+BokGGVjVA0QpsEWhIIFwrl0yKmkjruxMYeT
pvB3szLf4vprCeCnBaBzkBXgmRyZjeShmdrW0QCKwlNqT9sfBGQpX5t/1CjxbIyZQeEDgUPezKAf
hmxpgsSmKj2Agpzwi79f/r60voZWgf+B4vtZdkShLqw2t3//5Q7A+7OA6kM+EhJkKtgx5C4jhYSp
w6fJ3de4CI4rJVt3Sy56GbiFCbBA42FdpJWf3PKXu7jo81Bl3eDuOe5IfxoehO2qH9a3x7FkRAoV
PM9KA3cNd28wP6sDqgY69c0k+N+sSJsZqkVZAjFkd4++ET7uQ83XNC9dkpWXxoKSt6oB/2KI1yI8
B8vtKZWSaT3oTsmRx+8pC/oU/bOHlH0p5XdAbobvQ4MQSyI6c+VOolQheo0aVn3ESZ2KHHkhtl6G
juvvSytSt1mu1opbH+ufXeUbS11KS5+XlqKaeGnnBD/fYCs725ThwlLLTbRX8yNW6ezw0UxiKxEL
66PLD86Lqx6j4WGkeChHlc0fjE1SrlvXM145Od12sqWRSXlbZxpTWfVGfSTmTp2Cql8Y2dL3pbS/
qvIxxrUGC8NX0GMzllqAlr4v5YOoeXOicKxMwfeGcVKWugUWvi9X1m237+yyw/ejvkT3w74iX4uJ
/1p5kdVAwQ50mdIA2qibUKQl9dFxnutyMxkbtf19e42lsCub+KzlnzmXY7Rxx1CzPHKg6cot9Bib
L3IwXZmQ8mUgCFwUZ2AitH3Ig2nqQ7/E4DO/Ev+ZKBlHoiZNpBYuTFgR5MdQAPqvQsg/3xf2z2Yp
VME1knb4/phum3zVP/9viyCFEJUYVE3RdXjkGVgvgnzwxqXHkaUZkoLImOYZ2rwdNIh90ybEi+D2
CGY/L9g2gSRHj5pcVnFaApkvq2mOrv1ErAKgr4X0RsSaf6oQ/wriqDyhsgUtJ7QRXq4AOI4Hgyk6
tsLGif3R8kGht+NLWgFXB544iqDphlwWZMdoAL20Yg7A+xcWZslQQTJ8r3/wLrDevj5VAncP+WKU
oUBfc2kj18B+iAShORL7cXDWVbaE6Ztbi3MDUli19K5ruAUDbuv39U9aL2E952YJRPIoqKAocQ2i
yc0mwgzy6pi/t+OqnDYqxJ7LhQaFuVEIqkRgfMFBg+bKy2mKq36oI1JWR9P+7Wnur9uLMDuEs69L
iwAKOn3Mh6w6Miewol1IA9cMun7hyjVrBRAbtD2A7BTP65djKKBzg/Qgqo9sFdMnJ/5tpG9cWwge
sxMF4SdU0Eyge+WbEQg/ur6q1OpopXfVWrcWsrO5AwLQhP98Xore3GkhnkGU6lhEvZdoR8Qn0Jne
Xg25Z+PziDBwcReFcbHzpABodznXuj4sj4297apN7O5MZ91Sjw4enp3yX+pSRW12VGcGJe+ieNwT
TwXlsdO8IXmKFT8vFyLW3LqgnKYI4Ui0H+vSu7ttDSP0U+Pq6HzQ8kE3FlpB5kZgKkjNQaMjcMnS
LlfMPFdBLo/P62vH2gLUHekLI5g1AYQ99gnqHnjAuHTf1mjiwanV8lhyv05+I0XLF2V657YIekr/
bUO+FosX4wL7vzxy3TeMV2YEtbEK9SUup9nF0B3Ac3HTwFVG2u9Ok2WsoW55zEfg/QLr9bYDX4/C
hH6njc5llIogKCLMn+UHBpBZaU2n4qhCLIRCL2SPZjK+NAixpJdnIJi4cA3D4STqwDJWp1erhpmU
FEf0hJq5N9FV+8bcbaZtF4Ho1/MFU4KlCWgwFUe6tD+iEL0vPcSAjvmdrazGYsGzZubr4vPScrh6
1TY6QzFBqR5ojde4DYnuKmsBzXbtv5eDkLYIHg1R9Iac1LHO7yIoJBu73lgA18hM04hcJt550O8A
zi58TQbyJJHJjFYPi2P6bnt/BxvYw4OT3bUJ4J53Rr+fgNRwX257m5gdyQ+ERRDIuGDgVeTnkoLb
BvgH4Qea+9LmAR8DMrggH9B8hy+ck1d+YGsK2CmwQXXEGaB2Lh1biDITErvaSS+PhXv4uD2Qpa+L
BTzbNkODV7o4wdcbtVuNaUBcd3XbwpWjSb9f/P3MQhNaKiQGYMFWH4AXiCggJfdpcNvI9TCEMpKC
siT2pngeuDSSluEEFFQVP/fuq2V9TxaaC5c+L7mxwdMuHTV8vrFWVr5eIsWa+TxUZrHHwcam4WlU
yqzrlFZ6PJnhyeLbftoAN/Tl2REqti7yXdFQIJe2adFEQ0jU8ERtDxIPzlevZjZEqYDRxPMYWJOR
vl9OvlbUamUrrX1q2scGmNGF9GdudtAOiJI5PEnk65efTw09iVQ2hac+umPrZvr62iI3QJhFcRt8
F/IRq1alWSUki54tvQT9Wel9eYch9wBlFJDe0MTB+8vlz9djo50yYpMTJZEfld/qr70+416G6T8z
cKXU0lsqKxqHnCLmJdGmKL+a5uD7eLLH+yReXgQlz+UApghlQ70ro2cXoCMdYjMeWxLmnFtivCmA
JAbPO5gr8fezGAFkRgLizpac2uiP+6gtkkpcxyDkZ9AAEP07qKfKiFeTdB1hlUlB9huwaJ3Wns63
XwROfC7EhRVpH6iENV2j6/SZFquO+XXx9X128X3pLpMx4K3aAd/vml1Hd2T8H78vrQJ+OfIBatBn
9mLHaxAi3o5CM4sAHhbQ2CBlhp6QIwVRajphxyc9ey6LACDi7B6ULIT6t41cHcxwUUCodWjg4moM
Q5ee1AIbxSCcmz0rPTglne9h8UAhAxOtqyUhSBF2LlIANDuo0MdDlxa695EDXFrKKRpU7aRvn3Nn
j7aclHiGu3B5lQajI7mwBCYfIxEM6nLxv81x80PXN33KdPuxDOMCzBXaC7MBASmyTRSHx9uTNwcb
BloGx5B4+oYwkHQQpVOdF4Vix08I6OWDRbvpocZpuxrNXlvxwkzuIgDLcSMsNfdJ7yz3vucxuUPH
ZvjF6f2/sZ/9FGkzpb3JO3Ww4ifBPlvm7R0y1hPXp4XDRXLKf5kBdgSNxjaijxTc1N5M7CE14yfc
LHzcR73W+l4ztEyOp9tzK4W4K0OS99dpTViuGvETMpQEDOcZKB9uWxBfOHPITwt4OwXDw+czthyn
Xe6WbaLAWzgB4NPh0EoovIYQD91/AZS6fG1JqW7OIhRFwMwOsiiA3+QtwFBeo22Fycsc+x5sJPYD
NxW+Uova3ceV5aSekrXxM+80c2Gwc9MpIi7kRAGHu0Kaq7TMiDmo8FTOSsiqgMizYF98XficUfDy
AgKLn44He/Ejzo6lkCaEA7sbP2nDU2hQr8iX7i5iQ8lrBk1DEzUjnHz4x6WFAqicMm5J/FTrfB+z
+HvWj8M2TsYPTsdjGJtowdQeQbL30Mbj36qevt/2mc/kQPoB4FnAAJH8fLJ+Xf4ACAEnRp/QcG/z
klEvtnJ304Je+7up5bpXQ3M0sLo22w6JyYK2t+uHJs/a1ViN7WGY6uQHCKrVR1s3w1UGsXqfW1X0
vVTtPHAHLEyjRtMamEt324QOXwOe/AHAXv1Yu1m7i7qoakBloWbr1KyHU5Fx6xiDadBX24w9jLHW
PCPvhPNSewrQo4qOS+6m0w+GVTmGbLCPUGSKPsLGKb9FCnD8tydnLhx+3u4+wTKiN+dycjI2pIoT
cn2vqTXbJKOufc91UznZGs93bh0CxoFWLWjZWtU6SuB+cU3dtcbV6OP2L9FEpUpaJteFag+OAcEQ
LVP+MJypKsupta/sLA1BF0tsMM9TCAWDQXa065UNKTpcRh2HbWralQFabqs7EoJtom2ik6NGHpBI
+jod7PKYEFVZDWjgek/rgv2oKXaAp9WiJ1I1l0gppI2KsivQfqi9AruDgvUVcM4p0DUdGr2679Mp
KJP2AXD819uzIzbJ2eQIEyYuToAtoNEFeby0TEwvVeay3N47sdZ7bkdi4HfCEXDqoV8wNTMaAYlF
xMNLOS7lkimws5IRbjqgYSBycy+Ljf4XJWiT+PKI4Hgg3jQBCgSWSjqVBg19wEB6D/sexHh5Sf1+
eI3VJUC0dPaJeRORE+WyT8ExOYOhNVoIzIIBuzDpqwxCFH28spSHDk+pt4czawgymYDTI6e4ksVS
my4cFd6Ne1Xti11VMbKKG6hitE78Q4XjBrfNiRxP8gcXERUNfeJSh8h6uW21vrB7gCrG/TDWnkGt
jcPw+Dx6SfLeokjrGg0YHdKFYDHjhMiYcHuHU+goQknnuw0u6aloJhidGm/SDlZTA9D3tXLa54rZ
oikBFCIgCJAF4iLb7tsxTod93LprnTGPISc0rL+3529uKEJwFHjE/0fal+3GjWvRfpEAzcOrpBpc
riG2YzvJC5HBkURqoCaS0tffJV9ctK0SSsi5p08D3Wggu0iRm3tYey0TOf28FdCApTpRTtafU/ps
Jm6cix9F/u1fbUxTaYjU8RdA2nOWHy505tPG7c9BVx14157c9hHT+7eNTB/680FASeVd5Qgu0wbs
9fNBMOTA+h48BmcbhN7C/dtjyCcdD8QWm9zOV+oIi8aQwwIiDGjZVQnKT4FP1JNCnQOjvCuGUwBa
g0HPQr1zQr1dWdm8XYOTADINVIomVULUPK9qLqNV5qzR1BkTV18sE8lO6/MICK9HUO5BDKUJnm3G
njSRHDpLPt/e1+sDgnI0CrtTmoDjOC9N14B6Eq3oJdxTFpX6ubF/2OMaWu/6FqPGDkws4IZgRkHt
6vPH88FQ3+e0Gs600fgXTCKpaGj0BswLnikPKTBRr8y2k0fLLep7GwLNa6xbC6vEm4h5Dgx1TF2L
WSqpRJPYvdX3594wX3KufwUh0ZvVkhXHcf2kYCblPzPzJpXtNiP4lGR/loX3Vx/AFo0E6/b3uva/
MIE6+dTDxzt5VR01atFB87E/J+OPzvK3Qx2AtbaNQdC74noXLSFrxeAIOmOAGn/+aEkLGIIBjPGZ
WcO9V4skEk4dpY1txblqV/rT7458dr+n2XAAwdF9Q+I/fcGP8XlAeG15qj3zSlZbWJKRXtTNgzQS
7z6Qptr0rh7Z7AJ6Eho2fpkcqOtwTC027GmA3vsmNbMg5NwdN1Xv2iERoru7vfcLbuHTb5x27MNv
tMfKyEsh2nOT6xuWQpsnl+VhBA+zbZSvQ8E3t+0tfQEgBZF5gWN60hP5bA9Zsy8w7Niek9pEPTPR
9mYtNiA4O3X5Kp/15EDnHwC9CWQOqF4jPp052KZ3SgDkeXs2zLdRvmXaN896FsMXA2I4JUbBDjrT
7pwGeUD9R1krdcmlnf1ofOYgGlPTgrSv23Nbthg+M+XP2pPPiulBNJbu3hJrlHHzTtPkdA0PhSuU
SDAho8/7/IpNWr5W255zvWynMT5jD9ikEyPzadCY7ek9zy166U2Qm2aNk0RBgwl7pzH6CG/hWtF0
yT8hJZjg9pgKugpzOsyb5SIdu3MjQdPccu3CRP6m0jXWjaUT9dHOLLJR2URiomOAr6xPRk9jLdci
mqdRV5Yr3mPJFU51ZlANTunwPBv2k5z7hDTduU+15Be4jtuQMZr+uX1DFvcNBTXQr2Cs6qrb4op2
VO5gdGegyb4M5bD3uNpkbbpSvFs0g2knG4kCOBbmzwfccOsTmWAxbrnvveGpCbxI+mRNCmPx8zjg
4sO4G6KPuRPUMNbpBUPfnesg5ajMVfdgcNiWyOdCvfFWVEcXHuUpIIR6izlhROb974CyoBgV7c5e
4cSYxjg1svySKKOIiI9qD0bLtnrp/zGrtcGipYAHU5vAQSDmQdA4305mEKcbzKA928GTru0xu48r
VsZEY/FQxqn22sgEHmcl4J5VuN5vPIJ5kOqh84Q8aeZNe1bnHkqe7bkweIzxcwFyGYhelZqToI0Z
7IA7TneKrFFCL12EqaaG4BjI06vaMgvoKLUaZgUcS8rcJ4RIv27fgjnxy/9d2iT+jtAYTCDz+Kpt
OivNTQsbOopxE8hy3GD6BUXzTrPC0u38OMHMe5RYPP8qyrzYDLY3os3dGODe4k5YmwZI20veHYpe
/0dOoenHoVeAOXskixjvmkcsRmqrbshYey49M0TlO7SSg2YehPN6excWNhrtAn9K2jCZgALF59ey
dTDpnAnYEfqrKt6MZq1ns3RuP1kwP1sYwAFKZV6AWkVtObj4vKoPRVaAduqpMcCwJl+QOoJ4bIxu
r2zhdfxkd/Y0FwUGsQGwwuvIX2o7ifwWDMP7lj1S8vLvliYgIvJR+J/riIOUZdBO77DDfkL/NFVn
Ub618qyPj7cNLX2sD4bmQKVAb1NqExhSGMe3A4GZ9LVKxeLn+mhj9rlQzS4KS5uCCn4eEBt6FYnA
8r8tupfRLGN8yogZdDt4K2tbeC3wUkwNaLx813o4pkO0HgwRLfSpimHTV3a3mViGjxhi5isnY8kU
uK6dyYcDUTaP0TMMpQeVAecSBOzopfY+JcfGWQnO1ozM9rEsJGABiWzP6PlBCve19X5mYPy7fSCW
zvjHlczOuOu1gS58xNapf5dMbQB3b5vPjvXV/kdw9bs/+mhpWu6HKF5Yo2am+oh3gAz3euI8esz6
dXsxC+84FDf++yzTf/9gQuVOAZZTLMZFIp+UvzLLiExwlqzxKy/dInCXobQzgU2uOidmV3tpneOE
Mzo4hwTT2rHSxmpzezVLnwZT/hipBE3pVJ3+vJqCIdBxsykNyYvgUTQoLjdMr0BWYflxl5X1oRNj
s+LNl7bwo9HZoUslTRUpcbKN/IgWSmqhK3DUyud/XhpmgT1EIWiaAKswiwmalPmJD0awczZU44M5
1mqv55V/54PFPhb+0D3QoF8jCVvKPSYWAPSDQXKKPZ2ddYH5o2owcDxG7cFtfzaee99gSA8K0xGI
23a1K2InPZGUnghRcTPe3V70wn2GeiDqt0BnwMnP+6RVH4A3iXbNubXKUCY2xMJfTGvFyMKhgRH8
H68JUOfzfgt0N/W6qIvmnBrBIUvAIMKbY4+JfpEfuFh9mmfNt+lSg5LgnSILLGBof3w+o3Ymu4Il
tDk3BX1wcqKHJm12ImU/nTbJ44qxLEyE/VyIJmzcNFJFTbe3t3XhMk6lpYlqAwH8Fb+dyFPSDEVQ
n3lOfwT190z2a7SeCyHsRxPzESnkneDGb736zIw997sTHVxoJT+ZIw252z3a9spHXDopGBKZPiHg
eMacDMPKwVya2HZ9zkr+0+3VswBGQlMIe25v3cJlx93Dn4/wFWOr86/XK8dsxs6tzwa1kXyfiv5r
3z242ffbZhaWA0DxBJqbNJevtJdALsz1AS3Pc5E7h1Zro7GHkjFbg+gtfCXE4QCJoWuBOz7fNZA0
sbLOEx3tA/XGU/s76YI/Xe8fi0Ij4YBKV2jgP62EAtdWp5YZmDuRWHnXeI/M64JB8UE/O1Ahi8d+
9OPa1EI3saEEypJoIGCrBZXNyqd7X83nutFkF4OFKFMBFncVyckSbxPP9TMEePIQqlo8GlLSxb3K
z0mFOllh73rZ/Taz6hui3J9NM265hrqSMZaRlrckHg1nqwb/PPZaGKQmxBDsL5RYe+qrBy4CnAOz
PeVjLWLd6p8hdPZVJUlkJnxX+WJjmPUTK7kOAl7wiCZqQ1A67EDhZfXuSwOJQJQHMN5ZdS9l4+6Z
dCJXsyKjM+6ZEDu8Ciu9g3l/F65oorFApodqJrzAVV6NiSfqMqmfOU/ZZWR+f5BVa55KZYh9kprG
YwYAgggbZVYXgKt+a1rXPA0JC9zQ7XfEPY0/ZNrzPNYyn50C4paxy/3fDW9Q5u36YXP7VoCnB87x
8yd09Uk7AfEBfOjVsLhXsyEdqtY5lb5bRHXmbxw6fGv7MbIMuYHcbRYadRLXxN26pbUFweXBaSyI
qdTlHaRdfoKGLGxVR2PoqWEOy79TNt2XZXOHPy6uIMyqsyoC5zPihqEzI3BLPJc+6+NBIWtq/OSi
dx07gMkSGrq5/WYO/n1SmV44ms2XnifHIg8e6qpJ7lXVnPq0QiU6qzduBU43mu2oNfR/E6sG2xSh
bdz0WRVyr3TDksid4v5rSTuK1ro6p6qUITPajWbk9+b08mWYlQ5larOwD8b2rs6gNV5IG1Msfi43
KsisOGMsNj3tr89ppECd52clKPWqKO20OvQE+NtBqJ+FbMi6LUENug5Jmn9XvnsUZfeaOUEsS//O
5vXFMdqTQ2lsWelj16V3iuh3dhfck8yJMtoeoN31Ckrnu9R29+D2g2pVH4/tGDOZb4GYPhWq3dOq
/uqRBrN6yXFM822FetfYfa8qI5atsxGedoIKLzybDDaO5F/KZNhXg/fVcMljngqxl0Gjx2x0j0mD
Cd6slj9B2v1aWTJGDfbsFuamlgHI5/JzyWR6V2gitoSvNmaKk+CbmLxyfkFT+6AnXR+VAU2icgyS
UA15uq0MIMIDLTuPFkUVU9LHTLWx1dm/tNLxtjZ0mmMUnNJQyvKHlXjNoc7ozu0h6o4ihMvBzGcN
MQO1yc5Jijsbg+BxC3GbCBSKKA/55CfN0uaQN4ERe7UeYjZFxuDWskNQQqZRn/AfqoPog0ucFWiZ
PwNt4FK7BkIMIMsmXhQU/D7HF4AocQL4lHNyG68E4gvEQWCfeCrbemOkVhSAbc0KehaP+ii3gZGZ
W5Nj2rHRtd9mO2y41ceEpcUm6cFALgQ6X4E7Xf47obFHjHh+61UTg39P3o0qz3FAk/RIOwbuQ9XV
G96CuJGN9bOqpHXnajRqiPZdr/mD1HTQt8rHYrQetKGEfoN9zKRkJ2WKAnrcw6MblBvR2zsT96fn
9jfC8h9Bkb7mSeGEoI8zIqNp4BQD9bOk4odjdEdT56fBNuJM8JOX87tEjhFLAyv0wX8+dNkPVEnh
qh3nmKHfsh2SpAI5pXnsUiNkrf1VHxy4gjqyhRXpTbO1U4HcEe36VBj3xDb3GR2fjNxyQkmDI4oR
T7c92nXsiY+FFjHEuYH7uqo4pbmPUmYm3JPTiQS+oOYh74fH3sweK10LieuuPILvFcuZB8WgLkqL
UDhBBe69FPEh4UMOlHet6p2THrT6GUtMIHcjzddBq8ohAvknPL9jxYa+JehoDPFFNOadnlF90xR/
QbOxK6H2pUG9Tb3VddzBI5yqvkU33ardc6E3IEZ049IaxKYq6jGGLOX4wqjRHhmkk3e3d+86kJgw
h+gBOWgDgbt3lnkxAIcLwUbjFIwlGJTT1CeHoVTdk2RBjZmPjIDsPh26U9kO1UoM7U5/+OeNxH11
MSGATHMBLeObqD96PZGnFNoXx9pq6mev6Iq7vqvBzoA0dwfuw/QZPTPtC6RI3V85cBQHI+0hk5Po
1gGCjc3B0Vr/BTyrzrHJOrb1O57boeOlgMOpOuMhmBMBjC5ztWGJ86tqzOSpHyrOIpO3yRdFdfE4
DSptnDwBBTlqqPqLyS39d0sgxWKLDi4Zl/qL4YzA2kDn5DvRHZDfVV7w7BMT4euglcj3a3n0xpYc
7ZaL+9pPs5OmZXWMElS3HwywyoiedKBGNrL7vlUQujCZ96UVZPhKiCufRclxABC0vBlmC15bXLMo
A68pCevU1QrwC2A8nxLRbDAxY+2g0rVWk7mOC4BGcEAhhynSibV7llRJkbGu1g0sKJBFWDNbC40+
edVd6L/ePnPXCQAsoTcP5r13NNbszCE5N7icts6zshAS8rvc+t5NVSDn+Z8NAVTrTC2AidZnLozA
DdWPXWWIE3M88Scr9HHHoNF7yahlbgxUl9daOte+yAesY5oEQr6Nya9p5R88g+6M9lDg9pxE65p3
Y5+Nu5Lz+k+RBurJ6nQaeUoCrXl7mde56NRyAD/SRBkNlZPpV32wahHF+lrLxcmxm3rTDLq+Fd7w
j4QaeBRhBXBX/72JAxzdZyuO1fQQi+HiZICa8UutBoaAPjE2Q2+ttRPfuzMzx4AqJ6pQU9kECIjZ
A8x0IwEgkolTOgp6FoUNjhCwfl96t25BCjlav9nQjSfPc5JzM47aT5qybA8dJQmIRFF+70Y/OxB4
gg0n6Ri1JjDbResnj4EIEO5VBkEmAf1MqxzH0C0cs4+Srsg3OSQHQ5Wn4EdWHRS46qreKpH7sWzG
5Agn0kc86PQQl1HuU9X+7rgtABTS4Gb6qt4MCkwjukI0Izh4Ma0SGiq4++Hgqk2TQg9A+iyDZ1NJ
CIxKxKmTbG3loDCTe8FdZnW4eGNqxmYN2pi+hKqoS+38FYjeN0N1zlugRjdqeddtOtvoD6YhySZL
u3pHy5pd9LJHk7JHIehtJIl2yv3OzEPLoOCYdptWPnSUyHIlE11wG5Bigy41klHQXc6PBS8Sc9SB
RTzZnU5OsqraHwzU3kejq4aVZGv66vNTMaErLfDugXJsDq4cG4JpO8HkqdX6cjuC0OvCCKgXaw0y
7SChtzakq/KjZ+bkDS9l+j+sdOKhnZhPwRc2L3KxlmkArTXy5BvD76YHytqlkPNN8jXunQX/iAx7
EhtHdonS4fRmf7jPGUl1wAXhiV2XR606txkwMPzJT9LNbcexsKEIcFGThKWJsGrmOBi1JSo0vjhZ
bfetMUEw6YjIr624RJRbOPV2lBg9LKz4ttmFmANz2JgMxPzNhF+fjtSH9fmtp/mZmclTBfhgn/2t
sue0u8tTIBMw8FA5P2+bW9rOadYfJydAkXK+SvCR14GWW+IkxwdUXqHtc1/ar4b257aZpVU50+FE
ZRmq9HPCoQGjiL7yiDi5lReRxC7CYii+eYr91pndTazrLyO4p1d8/9LiJoJT3wWFBcBis0+Y5hLI
ZirGU5ei35VcRudHYrBoLNaYUa4MAU6H8NDD8UedC3H2548GtGfg1rKmFzs4QhKUdN9KNNe877c3
cckKCDOADUPVDrs4OxoGARqcuU52EeKbYhJACAPDYB561mvzZouWbKQLWA1ggvPPRRm3Ua0j2YU6
1sHI050tqrDPq0Pu+vvbi7pykdi6APgOBDzA5gJi93nrBpObpADk6dJo5bb22NcBibfbjiu4lffC
6Sf/ONmZWOAm3APQ2rPNU4GO1FFBBDGwitjiEOhCpeQpYyfSPwJMTbsnDoJ5rcxDqh7Be79yFK+C
n3fzQO1OGMJrTJnfVazo9C671NKbSjRPXGk/er2NKeGHERju/2FX4Z3+n7kpKvrgRQBm4XnqgHuc
mQ648llkgHlyDYh8FVrN1jTbUt1WsnAGkV1K2YaedQjalQO/cDbgKyxQW4K/z8WX+7yKJEVvyJZY
BYY5oqAwosJ+Kaq721u18GXQM7aBqAb+HGjLmZPAwdBrhDf0wnUkIhqqyvdlYoufAXfdmOYefQyg
ZbHi5RdXBsZIUIIiPwfA/vPKZOEnozRwwTADE5l+HQ3BXZrmK4/ywjX2dGBNJhApXPu8J+46tcZV
MuIDWWnY2w+leqHtpCuysoVX3h3PB6xMqBb8fTXLbhepmWeOxy7dO4rAV/q24ySIdWk/+/CMoYSC
aGRT7uxuf7v5LBOgLbAMMBH4vXWky/OwQ6trAEIEzS9WnW5Ad7ZDN2ILscgfymzvRMXfGsc5MXeM
7bo8mv3f2+avLwCqYDZWgGK/g7+mUtmHW1aaemFzN6suqM07j11dlz8VM8XaZ1wyg9/9njYBOD7v
CYk+yOuxKfnFpmDeotJuYp3LNYjtwl5OPNcQ2HFRAccg0CyHsZRJWWM0/KLn+ZnoJoQX0k0VvFj0
uaT20R+NODVc4NJQx+2KlQtxtUaQs6JJjv8BBXc9lDZI1x9raoyXthXBXUu1dhuU0L28/cEmh/Hp
EZhZmX7Fhw+mTSp9hT+pTZNdNqALNNK4GPxNXdxV+c4euxAvw22TV3cQJpHIA5GCStJEtP7ZZA3x
YqcwS/3iCUWOJZKqS6EIjc1cQj7SaujD/2APfBIovmHIE3W/z/aCoGxH2pDxopoiiyR3Nl5ZHANO
f/cAN962deXFprV9sDXbzqAqLYsEqX6Bps7Ft9qdaBTYPtboxJfNwP+D8gpTq3M4m8YTtFhwiS95
PZjh2HRRrvwyrBu58moufCuMvwEBCsJjdC3njCW2qjF3C1mCi2UeR/7KmrPV/WxpurJt16gHzB/p
8MlgrAeQBACpz9/IqjtWoxGoXfQKBDKWCkcGrOJ4XzpQlC8g/yeMMm4a5RzB1d7uBdofG19oa0Wt
K7c9/Qx4baBzQCR3NYivqaHC9ClUjcbeCPVkk1QbkRFM4z+VTIR8Tb5r4TPCHJ5ZoM3BqT8fCQnq
THNs0mt4aM8a+2a6u/afu/TvK/rPxKx45mcVDnyDjRWsCoFXwdhkHpry5faxX9o3vKaANiDhRilk
5ihtvSq0QvPJpbN+p34eGcEX2d0Z2n0wQAYiWZMWnW7RzGlNhSXw0OOlAaXLLEApaWpaSWCSixy/
Z9Cqq5s1HQtj6eB/NDGt+INfHDTBe5PCBEfd7ugW1gvDOIekYBDQcl7s20EFIeuqpgkda/xiBgkL
VT/8tJQTQ70oIsR6rDIXMuZ+z1duy9KxQbEQTG7+JAwzH8tqLMrthBByycf7CqP4Cs2cYK2qgLL6
wi7DXU4uGhyaYL/6vAUiBUdIi/7DxVS+cRlyVPBKATk0LtHTa33UigrFf3PqBVvhW/Jb5dbVplWW
dydQiYgRin83aA8hNZr8aRErxEaL0VYdKJXIqQMai8IRhwomDiZaTftaN/u7pBQaCl4CpazO9MRO
09tqZxS4HwlmtPvQ13s3tDGMfQdNNxqjB5CFw4TbYVBDgJQrryPTzvSQONkPT7jGRvWiRFHNceMW
TcHcRS+z7X0ttjMbQzNRbQB1rD9KdH38QVRR0qg05GMQFXoOtTCaaOGQVF7YNZC0pkKaZwvakSEz
jTbkhsWh8K6ao6RGcTSlJ/c6pih2NHCrY9YFRQQ4lXbSyuxbXXqtF1a+Kr61QqEkqLK8ilEPHTDQ
NzTarh55txEWdTYdS/kXMCFZe4yceK9Fklo7dGKseOiz7iAbkh3Kys0xoqF1B83XaKgX2XDfgpnp
kqYeWnaCA9EBwosdpsdf0gxinUR6ZDOYXnmwx5buWeA0u77Q+SZIARBMkTbHrQWNT/Bv5BfAYUmU
ESePEL5hPwu3i0sNbwxhwto0rlVuJeaBtp2nQZ/dh7iYUok8Vl1qHzILNaikN9hemYRvUGlGXRvM
0yGGjQMo9CkzHgIbMh5cqVhhrihMlTcc+dD0+EC9PBKfgW7Plu5OH/X+q69NtVLqkUvjUbKVSPgv
redloZOBlztHsRyDv+hG2rrmb22HnC3S5ZuWMCC5ACOApqmuP9/2dUueAbUvxBETT9IVrDaHqp3o
iOtfoGQReSnQM9IoYoB2Xmhvvt62teRXoQCHQB55+jWGM/Mdjic4IZdAlX6IS3pv5+ykmQqddb8C
ZpTFRh6sjNtN3nPuXVHHm2SOMJcOYtjP9x6NzDwYHQWNmiI/JFa6y2sal4HzBTQVFZh83P3tRS75
GQTZyMlQJgXkcRaf+Z6ko0At+hKMxRu0DDcNzVbGWZaWhL4OptemehvwgJ+XNCCH7YUlyQW6t1Fn
60evglam8ad2uk2qBf+Kicabiyl4CFLhPUT6PHueAE0ltKiMAPJ1GKTA4BZz6DYf17A5S8/ARzOz
J4pSKcBcMQaX0btkZh1q8g5v5kqVZukEfjDyjn348A7yno5K+DBi9TvpPcjq0S0gW5ha4cj/ts5K
TWplSfOEa3Q7rcnaAdZE8GxpdNe5wz2Bh7l94pauMMSL7YmxEAX6uRkM4XLbHydqo4REQiegVD74
FY0Av7ptaCG7QhcMLKioJUPXYT7oRsB2UnIPwt8aABDyb4aXycoODdkEGV5P4N8AQfj/szgt/cP3
gqgb7UkKi0Fbb3mFUXH+oJwfEGIPZbVPTegNgUL6ts3FM/JhlbPz7kq8/s0Am7VdRKws8CC9uAFg
U7zYtnkdSWX/axlnumHIjDE7OFFbzAf+B7S59CRNyQVv1ggl38QBboh8p9nv2ytbPCgByhhTNQMq
ebMrNoguYSjFQri9dWMFCFrNfyRBuyXdCoboutSAFQEYivYK/CvKYHOn69i51QjlXjBCfSlre1f4
7tdaKmyi89jSYYP2cx5Okomgg0l3AbX+3F7qwtVDXQ8N4UkVCfHEzEVqTCaOkRXuxRhAOVOIpIqG
kQJCVWvj5rapBW8MU0AOAzcFyNS8vshYq/cV0teLq72Oap9IREbM3WeQUf338ShgVaZVTUN2KM7O
H7PcDeo28xsX9GJOlBI/hsjeTvPIURDAFnK2OquyuI/YRfT00QBBff3zBTSMLlHd2LkXmvlhro1f
bU0/qcD5e3sPF81MbQI0qtBmn7swnQ8UBTLiXky71kLNML/1ptXtKtPh+//BEihw0fADeB0EvJ8X
JPWatdVgupeWdqFHrG0weFu5ynS/tCBwkUytRRBNoDX12Qx0ulpe+SmAb317aXVThBbg5Vthp8nu
9oKMdyrOWYSDq2ZBewpwgWsd+AmMp2eOdC6ND17yQfP6CC1/I8ySBpDTsyNEBJVmDWXLtG42tZuh
CB5Ueag1/K3QRfUK3KeqQ7NrjD1m4sCf5RQNcHeG/VCzRN4jUFNbra6y2KWFjJJc8jFETb+LHLty
Yvyqt4EZaEwbjXhKRKVigGzLO1n3/C5Lczdsg8bduXYSHNOaoAICtYQI+AfMR4KTuj4nWmB9MUkK
kGVSDBFos8CwSEZnR8wuvZAKck6D7JINmGyb2OkrsUkg6hAlAC49gordvauBHAob3RYxB/NX6DpV
GY12P54SKn+V0K8Ams9LDhIouqjFewx4nA4tZFuxA4Y6vIgbk6ht0gQ7XuvWqRMtlK1r8TWRutqp
Ci3gxKH+vQ9Iwi4Fw3UEYJq6T3LW8bBMgH2jyX60txQdu8qo7x1k01kIzGS5yTAahXTF9w4clfM9
mqNiRwEYuDf4qF8Gzx4eikYGX8HHbt63iaNvNE0vwZbP9NBWln4oXOW9lQQLYo01HlIgHeIcMrkH
qB2/o+2Cr6yBUjpAqe0uLwnf+oCARJ7gxh3+aQwt1idRz0G+n1tdCcyilYRwGElo+S1AvQnoxmk3
qVTbk1yghxDcI1B0weUpI6OiXWwAjf63Vx6000jmRrqV+YcCk7QnUTv2AcSV8uwqwA0ScFoc6wZj
xsSm2p4JabywVO9wsCylQMjvG89l3pCVp2bJ+6JqCCoeeMbrdrqkpM8zN3dQ1K6+u5KMEanUEJJM
f3GaFgEKTVbCrYX4AM0QUEIBOADw3bxLKx2f20XrQs47HTdl/qz1b0JBApFhrlj+4u3qwM8VIBdO
/6PBWRBkpY6taYBeAUl5aYrvyvpVknOW7h3rAQWxsNXHSKyhTRayGJBQ4RJOVW1AkGZBUEZ7jHU5
BJosZhcL+OR/lW3DtCpgl8gm8OegYHHVu2cJhEAUTvdFWH8MAjX4EQy97tq4zTvZ4dw5Oq6BfseE
93fmX0uZPaIUYFourHS0LRTYq33DQTyh9dUv1ff2PYSjrdfcdmk0gMMucqTexHlDAbFhHo+xgvaB
Fp3/76kBAjHMiKMihYbMvCvOmZOXik0/q/b+AuKQHKFdQzcWmGxXgkt76bwiukSjFaNA6BrMGhQJ
KlosHUf/AlGROk4lUNtQSHnV+9yM9Mz7A2hrEROzgPQfKJKAgKFs15V0mvcGFcsY2MnZ7aEagEoo
iBKzKts2xqgdM4R3KCqDrUYMLNgWBYOApk+t0KsbFPKoW6GQEqioygrjruIYzUHNxL1P3NbdBZlK
NgCfli8ZhvI3rqb1WzvZ60XnYOwWtaa4Lyv8O7IYFGeYAnYLsDKUdBRKI8rewJMB5adjsN8GXh6u
R8D/t2Aw8xvM+d1+X1e2bz6I5irTGnJi+BdPOhikJq9SQJzPNZPQd71dM4jIKMH1etvoUvgw8WRB
dBpR0RVqp7Iqt8PQBoyK4Tjw6sWt3a8JBRXHbTuL1/yDnWnxH/KrINFrVY6AkkmkwUOWhTYUDm+b
WEg6IOL731Jmx88McoyRILi7YKLfzO9bB6fcfkoRAty2s7Jl77NKH5biATRc2g2WktQv4BbHi/hc
iS+3bbyHbVfe5L/FzNOKGnSWOeId/8IrjABl5dfc1ULTbs99m/1hpfuE1daYU7T3zMpOlOqhU3Xx
4PCVV295sXA+aNBhDm2eX2ltOSCHa/2L0PJIw2BDgXEgUKBsVta79PQA1jVBlcE1jJLd5/PhqLRk
uSb9i85ITDD+nFdOKAx7bw/W98ax/3QUQzejvPPG7O627aUlgsHdxuHB9O4V+5fZVGNRBdy/uOVZ
lwVW+Fi2P27buGYTwSOE9wdj0XiIgPqenX9HC3jjdwMqTvWZat8Lv8d0197xjjo7+2TTozAkg73s
wR3tnHp+UqwLe7mSq16zN8x+xeyK1AXA8mpE3UsvzrqiIU39SLM3rMIgqh+V6ZtBMN+7knItXf0P
S5/z7zNlAgsAH3rxiuoic/elzf2VK7m8MKDZ8MIiQ7kCNtRFagszpd6FKnap6+He54xFdsUvGJ/7
5mT5TyRK4IUnv6npr+zqe+N9flenfBJUeFMddn5HUk8nrWNUCGF6q9ajDhS0kTeS9s7v7X7v1jyL
XD8pn/NsIBeIGbIN8PIlqEQxQmeSBKzlXPvdigRfgAkRZwlJ94YwvS3UZmWcD16x4YH5cxgaF70g
CJD0gUvBpavrL8J10G0FJnLLBl+FpLSaIpQmgG+3z6+1eElQTgdKBX1mDPd/vp+l36KlnnrexWRw
M/1ft9XKo5CuufdMbmwrWrCorzAwVo8VwquugWxcYVbIjoYA51krHkAjru2KtBcP8v9wdl47ciPJ
Gn4iAvTmlmXbqZpSt9TqG0KW3ns+/X7UObtTxSKK0ABzMYAgRWUyTWTEbyA90oQYDehWUaDtwqqB
Nzy4iWVTbnaPHsnFBl1S8b7v3fIg8T7cgC8UNnQMi3ueVeqjhdavHaIE8Oy6TbbLhUJ5LDSaIbE+
FJ+tcmX7Li5hymbI7UxEeHk2evh11VhyKZ4ChCAUrdnpf2lk9SdJpRzxvwjTLzi7VIJaTQdNIg0W
m2CbRNVWSOCzpSstisVxoKCCuzOSdKzWyyia76M+iNPtycyLFznJ7kdDXgmxvBX/iTFvf+adJJdp
oxmnDHuhuNGpvunjLxMNU7uP2pMqhbu+F+7TNt2N/hobfSkHwHbgvwO0ZtU4tVatJGTrnHpEPj3l
zdCdjAoDwoa398PSRE76MCD9SKuvdL7Q6gbBG2XmSSpd2K0WYmlCtHL1LsZA85z1NvVe5vhtIfc9
X28VgwKSbOsZ1EOhlddILUuv2uk+mqp9U+Y+WxFiIcKzy3zr5IlHS/4ORAff9Xu1HI+Rt7Iylo6Q
s1BzPp8PozmiMGydBu9JMlK7auxa+fQvvguFbVBS05aaV8MKS8xMtIutkyEOz3QpnofacG6HWJwx
jHwA7IG5vGrzubnUSXriQoooIBpFscXy6mJxKyWZuCnLRj4YMlISt4Muzh1mZxSZqXED3bjcuK1W
e6kST0wMxAZa7SFrH3pz5Z7+k1PO7zFOBjoEzB8Fy9la8Opagydc0QNJKZMV1vdykN5GDaRsnX00
6ojSrOuIZn2iIudIQgkwTEHNd/SwBRqpzilviRjd1UrY2oVaPPrmb78NQEIra9f90s4AXjWppdMj
4j66nA3yqKHMldo6hdlYfLeKOt4XoSnf3Z7zpffYeZTpm5wdyYlqZuAKmA7NV+1mNODpPVvjMY1R
1NARVVhZuosHJ2Am4PjSlEzM04iODKUAiUYe6soFFyfQFB3hxK2vGZCeIyD6ZlxVDymk+oMkF+Yd
s12+3B7z0uI+/w3T+Xo2ZgpclRm0jXnS6nYjh6PPl7QmjwWYirITa8X2dryldU2nDzgOopZUZ+br
OkPdT8hj86QW1S4NkQR33W2JUdPtMMtzS92a/BfvXB67l+OqRQokrUuc3ks/eBoG7mKZPdSWEtut
4j83mfEty/r32tU2apWsTOq0HOf7yjwLPusEiDXEycwKQD6M5lNYhndWmKzcR0tAQLpP8OaQmqDj
MD8gokIV0gjRo5MmPltpth3d+65HfOkUZVSck53cdDtXtjaS7h1qydvcnt+la5fMV57oEJyI8+m1
zLrifU90IEV7ZUx+G1a5HzXYgHGx9jJeeimex5rNZqQDdM9amP7lSF2Z8umh9tQXOR1f6hqFBK/P
7vK82Ru9eBhrpVpZSdcLFmUW9ic+aIzzqsZFxYnKTN+R3eQ/07pD8+ioCb/+djaJQZppgNOe8DKz
t6I+yBnCJa1+UnzhayrXSBVnj4JcPRR6vnLGXe/3SWhGVMBB0VG84rQKVQfFWW1oKSb4JbHbx/c+
V+w2f1DMtb1+vQ0uY82GVWRjELYeHT45nZj81VZbs1K8PrEvI8wuMB/Nzt7XGU1YOb6xTet6U/H6
oAirN79WaxZL46FYgUQWFxHozdmZMsZG7Rt9qJ/aUHosXOswdisHB5L/V0cHhEGklDmf6HBflUU8
gVddrQ7es57BKdlHppIeEzlvtjXXRbXptUa78xRz3CVyV750RutvQ4BPd3kFFri1vPG5FwrtTkQL
+TlNc3/vmZH6JQzCHpexejiwhbov4Pq0j6QX0bGV3PiYK3prjyNgtkKswm0ZAKxD30HWdhCGi11E
AewTktJ8Q9dXD26PPGJRFy1ar3F7jFM53po69CSl8s1dWhnhXoFMao9i5N9HaPL7kLOb6B5bqa9l
qf82iP5QSbH4XOslVDc5snZgs76OhVgfyjhst34Z5Y9Co4773o3UBwjAWmu7RavYdZsNp7jXvZOW
VLDxQIdsCktV9poffu+HCqxS5ksbL0cpRC1c4YM1pN1jZAXRjmJMS28syvdWJ6pb3ISw3EWM/JMC
E9guYgRSsr5xbTnw/Z3lhgqSlnL+0W38ZAM51vjsCnq2d8M6gQ+tCYcMRbSHvAh1dGx6+a4w1Lec
ohaNS1O10cHzHKoE7UbwaGZKFSgWs5SSBzRsv3ud5G/TSqBS2Yy/rDWV/uujmRUErGriPaE3MO+v
NC04Tb9EgiF0azsT6aea3gb3Mjv6ewoNkolU0YxJ1ZBCyBwtZiGZMPRK7T3LoXS0QjqavvuQm/mW
ppMthOK2Sjqn1NVvUZ08ubH4152Oy/Czi6Hxmiboqfc/64P5ddTkz5pfH7pWXrkBlo5MOK4TIg5W
75UfplHrgaqioP/sttreiqMHwPkAW+EnDdUhldq/fjUB95iIjfCUKR3OL/baqCStkzTv2fD9fQKz
0a28h9hYwyIt3WuTVBXYfZBdVwh+rxZ19Dt171ntpcbOUv+R3XTqGn1/+25bOjRxOASWyZsW7uns
0GxDP1HQjHVPmZn9UDWY+LXkriRDSzEmbiS4I9LKK85pWcuJ2FiVcJIHauYKrO545Wm+kE+Cavon
xJ8/P8uTpSZRy0GDgdDquY7mtdXaWRIdvdp6lYvG0Utj21TDnd5z+ghrwklLWxoDn+m6RpT5qtgZ
haOpBUbunnoj3ofxt5yKYjx8C8eVeVyMQ4ED64iJkjxPznE3VBoxGWH+pwP9/FccW+zG+Kimb7fX
xAKIC+yKiIyEgZk3peLZKwCDKMuk5y+c2FsyU4rEUSqgaA1VzXtqlAiROrweEcipqyOYemmbdr15
pFMfbG//Enkhg0BsiMLB5FAD/mn2SzK17JQeKtJpqGkXyoE+bjLNajdaihxkGEvx29Ah6492L95m
upFvytYND3kgahzyrv+z5pbb95EHfrAqQvAeTXxQ8vGrWXpAqOg+77UoGlDOE7xdnDe/A0t7CFrt
VxM16tNYyc22DYOEaicWi7eHtrDBGdnUWZFw54JsdfkCUguahyFubSfBiAEtKDsvNhwxzY63w1wr
9fEI4MKZbEwhiyLudRmn8/K4iwVfOLloI6Y4yfYqZeBMMZ6TUduYdYouj2CXaEUjh3RQjea51cyH
geaHp6d3utZsBL88mH33JJkVQofBUYJ9dvtHLhzheOdgUvFHWgr1h8vfGJdaN+SiJJyG5qMrAhaJ
t7JY0IHW9snw8XaspRWFyxLNH5izZPXTbzk7KfRIBfQfxN5zkLt2VvwQTH3rR4cmOAyCvNHX7FQW
55+Xg46m6WR6Mb+Eeb7jgSt3wqnrNQmrAwxefE2B7JmHwH1GsA9JbcnOSFn00TXMGq6iEW+92n3j
ieChcam4u2QyiNXd2P3RxxAj8kRt7c4Q6r1StMYD6jfep9uTtLQ4YeZMdwJ6HIhuX05SwT0jd7HF
AWC+eigwKZBkUGPb3Y6ycJ5JPNxQFZnIqVcU39rUCr1PU0h5FQqCpNYJSssQst0ykYAkoOV2O97S
MuNBwlnCW3G6Wy9HNcZeR/aXCSeBdk1OLaWzfsfRh7qAQi2uLLPlWDz9J5l5LobZMkP+MLGqjLEJ
U4LaYGeYNNsMGZtcEmwUFe3bQ1ta1YDA/xdu+vOzVR2rmZxrMUMbQ832pIMFH8ewPteyE5QyFJK/
37AcKyB8p6f39Pa+DKchT1bCqHRPGEEdBS94b13l0AnBrqyCQx6PKzmXNP17lxUbwMTgeMhPSGWN
OZbHqEWlkiZqxVCpP2VjixbfeNBaDvod+9aPbHSIN0Kn78TE+iSHxbuYtLYmxRzcxue+6x6LPD+6
YrBS+1iY9QnkjIgBZzjUxynxOZt1fehlMci4nUZ332JiGxf3QtvYke8fey/ZANdd+cwLq+oi4LRv
zwJKQ9hGABfdkykgexVZ92nKuC1uqWHYjoK08pkXUA+Eo4T0x7GSf3j2nYECummEGs5paLWB9lfz
pIzpXqzedVyx7WKjDN1BcdtjPqqHSE5CMi995ZBYnGPYtAoGOCQC8400CLVvqtjaohTh2qrwoekP
bb7X65NlfYnTlXNvcZ3Bp6DKCbbiKpMrcwTiAH+xrsV0q8bazpQevf5nhpeuCzQ/MTeuvpLUqYvf
dHIQgjQ0kXVnJ4XU4sTYZKV78vWPWQ+UUEeUsoaXokq2UTtG/4ZHqqD6Nn8XNT3LbgEa5ujTV1K2
EdJqE/0hspARjk+RIW4tr7Pp0H4ITf2Q9ce6LDcIZ24qTbZ79yh08iZUsTp7CMSBAxA8XH3KYrgO
7sHUPoRk6F73IQi+ae5Ri+50+ZtgfRm0u7G482l+3z61pKWPy/JCiYlKJRMwW894BJO4wUw+ef17
1e6S4ZQiT2b4oy2NP/QhtRvpKOvts6B9SLsQdL3Pm3XYyVYP4hIXEjFE1mhNt0Ze+iLTT0Lr+Y9m
8OyecNV40KUE3pPuITFab/vmi2W6Nhh7mITKbhghU0r7HKxb/q7IHLQI6qrFVwE4pqaNOzX87lUI
g4ING3unxZhGTZEvm1RFf7vho5WpW7dYewUvAAL4vRpJDat2QtLPtmrtFkYThppFR6qx0zDf+SyZ
wvudduNWlu6F7nOq1iTPX+r8KQPyFym7ltee7B8UcZ+oIU9nxa6Sd01Pbdd9kIT4AHN0NF7y9tCq
pypzKutzpx7H/r2t4zs9/ZkU0CYD85j7dyvLQr4+7qeHrwW4l9IFuoKXx5xpjmntV65K10OyW/+D
UN0n0cNQOqA6SJw+18UvNbijahmtijROK25204CoJ1eb/Fhx2pmtSLWKWmSpC+0U6uqT1fsHTado
gXzE7SEuPIkn4D4wrqk6c+WOYIDesPKi1E6mHCKF+lhLf+1jzH15HmF2N/VeM7ZV1QCPVh1Pq+xQ
+XJ7CAt7lzqWPCFscQLAmuPyI1nNoLReWuhIpKhPat8A9TFfwz5/gW2+HQzv2GtVsnIhLX0d3jGo
0OmAlK+eg0Ynd1Ib8nXasOJYrozyU9aCKE1bdY0weBWKpQf6enp8cvdQG7kcXqjzZgqKJnYQXC3T
z3q7H5sVNudaiGkbnN3msp4JbZsXseOnQ3sH74UyaOPHp0w219okV0caowExOD154O9dwQpGL0tD
DxsVR+zQOO/qgxiGhg2/G346FKzGSw+3V8dVbj8FnHD5VGWoYM0zNqkrNARE8siJgi++jnjtt7KK
keI+3g6zNC7IG5P+HBLYYPkup9BDhjFpGity6EKV2LUn+9ysAJt1P8iGj1pt/L4db+mTwe4Btk16
cN0TLkal81xLj5xq0Gtb9KOXylNPuaz+be2U6QMEwoORI5Be6Gz1xYCyJWscIyeGf1giv5L/KOov
t8dytYFnMWbLL/QCXw1dMXLI8X/iTPtlVPR7+ly0anAy8LIP8JzXFC+WY6KtAV+VcuD8lhqp0w1Z
r0ac5IFd+Z/0Lt/WyjuFO7V9MKu1Yvvi50Ly4f/DzbFPArxiCCtK5HStt01GtHbbYuOtLYqltU7r
EVdXUG/o88yuq84cXAkti9yJKsP/qHqj9iUsfEScXwKXs/D2V1sMBpiJtu4kezcvAg5a6sW8vKB7
leU2U6lxZsHdJF2MHvPKJbUUCrtk6m7oVsq06S83V6zmSoCre+40FcdE93nI4JyMP8gibw9paVHQ
wVXYURy5V2/lRMuaSFGEzMFQRNoLkehthFHbm6H0U5fDTyQ0j2Kt1n8/kZwcMPWQ2+Wet2YXZFP2
StqEZepgCQuKo/aERyMqB9vKZGHrDaG8Eu+PCvJFajFBFafmoT5J3l1VnrRBCnSh9VMHm7uQhlMf
CpuOnsaGzp5p5M+lL+zCrENe2HqtE2GHZeQpjgYNlYkq6opnWaPSmQdSiJec3LxkI1S0xkS4wZZb
L//EbpdGezBj5Y44va3nqOTkbSI+5ooWbPNCF3d5GpS2zl+5c1MM5vWqCR48P3Q3fdlFz1Wh82/l
QphucgETa0geRYhvbOmDHc02uKxsY973+gj7iZdKa8dxH5PuetbRF8XxsWw94Y52tbtlDsMTTlqp
tFc6eGeSG3o2ZSYXm5Yiee/MRjqJhfRuZu7XPBCGag/Thr56EIm7TjCgWBhmhRpKYqgpRC7zt4Q7
7mdFEGXb6j3kUEiwX/Qcd8AYfokjSr4Vb0MdGoM7+uVdKCmD7UuedI+KvfvNimQZHDcsio0QBfIm
VlPtPonxVdAreLMSaNgPST8o2y6LOsyVEoPp6cqV779wFgF3oUGFGBqFGn3aBWe3PbZi8WTbkTpR
+SvJ393ug5v//Yl+EWJ2EJmRhJ6yTog8+KYrwV1sHUy0+HuLdrS3b/w1mMnCxgVjgp4WLYJJhGB2
g/jJaKayEKQOZAS7HgEJV4Aik3Zbtqfc/yGEKw+DpSkk50T9ktueqtrsViw9zNJwvwmdrit2ZtM5
UlMA4DcOt8+jpTAa+E5KtjzJqT1cfim/seTe8jsu33bMD2ZWVRQ3QncHhVL8F4viPNTsixVuHGp9
MUQOI342Oh9G5d3Yfrw9nukkmx88Gg0dqnXTrP2pQJytvLxHUA6ZqciB5/ZzFNCJdKVuZc4W7gq8
IOlYInCMktMc6KvVZppEmpo4HqLlwfguRU9Bd9+yfW+PZeHbUI7iowAao+A2f3WE3diULn58Tjz0
Nn6QsDjo7K0UiheCwM8D0IioH/bZ89y/9WslMYYkcZLRQ3QpPUEvOrq9/P7XYyEMPTYA7LA4560I
7jf0ztUgcXylcSif2V0nH3Nt2N8OM62h2efnmTZl/pPE2FXH2gOfmCiiV0IQ72zZAizfhTtVQmT+
pEOFd9vOduOVp83CcphQvyKrjgfileBEoTZSHMZu7ljx8KnNd0MQ0rwWTPTwdrdHt7C4qQxyFkzi
Fuijz5IUtSkSVUcN1amC8rdScS/K6UqJbmEw3J2T2Qp5ggon6fI8QO2r8Wu4707nV3eR0L2S6+G/
ExxJ01e+1cJoeDepCjJ6NKeu8EVCUCY+kOzMUfWMcif9AsEa1jiGi+OZVJ9Qr0e0e56EJ0YjZLqb
MR612I1V9V6p6r6pk52bJ3+/DpB/xqJGY/FNrZfLqZMxI4j8jPEUaRt86Cv5lxC4wXMdedhCKSiT
314MCxcSORYHHZNIQ2m+GLJqaHvUFjKni1PpaawNfyNHrYUkeWNspKb2IWsH5nusBPJaB2bhzCA0
iR3WiJwc8xdbSfXPstwgd4TqTejrrZF9rCHb3x7f0vI4DzJb7L4wgkfWCKIrsBDbj9Fqh2FxGLIx
pSjW5Nw5i2Dgno0O3Zg5Tas/akN+j741YLq1QvvihzoLMw307EqKWjJztCcyqiu4ZbaHkTS47xtE
6j6o0tfA//ov5g2JP+gSKJ2Rgl2GS5GHzkSJUXVBvQHFYcvVp9sRFgd0FmE2b26m8YqoxMyRUvNo
IbwnITQC7KA3nlUztIPk7Xa8xe8EaAdUDeVzVE0uR4RiROiJuIk5oxxC+Rp/D10BSN0VVlKuaYPO
Lg+u2n/izFKuoC+yXCuazDHkbMAAq9V3UjUUm7RvgKUatYArV5f8/f3LrTgVqiaDpKu2gNaDOKlL
HoQhOMj2F3ajwZom8uK4zkJMZ+TZAsyTMRHQaMudLMP3S3MCtAx1/acf/ZTC7e1PtRRqKhXxWkcG
n/+5DJW6WEEhf5E6jW9t5Cx+cpNsi+FGBeUOQ4ZEU1dOiaW1QZpMRQL1Hk7e2TdTUkGM1cFIHTmT
8EkJeFXiVBetsT7Wwsw2Vc9ZJPkG4xLkn7xbbaX4oa2lSItzdzaU2baiZDMUpWoSA7WvCtUvLXaC
trBrRG31Nb/2pXvxfN5mh5LgwTv2YgZk8W3U8jMK+NtWzrgWVxKKpWMcy1k4CPCHIPjNsn5RTtA1
QUDUkVPtAWDVo+L7KyGWPg6gCgUVD0zur2o3hqcPFPhYA5GV2cpwGoXPjbWSrKzFmP78bA9pg66m
vqTxcQLYYyOi121rryr/Ln2VidwlY2CNbNMcAtZSmip0vU8cqZfpg57KOt8qyY9sjVK7dILrkzHG
lCaDy52W4tloVL/3eiPPMkfAs9XPj834rhT3rd9uDcXbqtXaXf4n95kfrXygyT+IVoYxHxgQrBjA
dZw5faiND4agjZtQKJWt2EvCITSREtDb9tUVUaPNZW3YodgT7tquEe0yw51YKvRhMyhKCSZayDaB
bGX3LuTFldNr6SOj/Qj4YnoPXwFEEZ/tuqG2OEzSz5Gc26P+Jjcr5/3i1J/FmO3yERi4l1jsh8rK
7w25Qzl7fM1k5b4I860MTMhWw2gFU7I4LgQ2SNhUTA3nxU1EwqCMFmSm8KM3RXvnt9/pwvyLk3gS
NftvkNmJ0qNIbwwDxVrkEzeqENiFVtpV+HL7glkciqWJPLgg4lyhcQxBmqwSdKYve0Dl5TDKJLso
QN2OsnQUcyHTrp+qWDxOLvdHmBdK0w1G5lgtdKbgxc0OiVXaQ/Hixz9vh1oaEPsdyDrirRYd4MtQ
RqrFRuQqmVN78aNnynup8+4E31yB70yzP9+APBmnhxaahda8R2W4+CTq7Zg6opoDLhCFZ8E0v98e
ysLje3plwYqko8t/s1PFykIBfwmBBlX+u3OPtW5tLAGp3fQuyP0tGINiWFnYC+flRcRps52dY1FE
vhgxcU6P+FakPBUewBUekjp4j9tjW/hMkPcmXVALFN/VFkI/OBGDiOZbLaB1HO5LfIETc+UiWxwO
ssFTw21CuM2WnZIk/mhgIufI3puW5AcEFsMKcbKs2/2L0YDiRjAChDVuQpfz1pQ8UbPGiBxV+GLo
IFDMt7p4vx1jaTBTwg7zY9Lsm7+u9AzfabNUp6Yy2FskRTCe3IpRbjfDyrrTFxY3XVEEYqj90Jr6
ox14tgyEsG7Hsiljx1KD6rnQm/cicdMMzYYQnBbGTM/I+56CONgLTohAoRBr+4zLauP6uXCsRwkT
L0mMdlY9VnaRQ6SJtDF9S9whOHajHP2OFb/YW6jP4sJSKvdt6w0HcxTKnZZr1dZAPuyITl/vuFWe
2mXX9YdIUMMtX7l14BF1Ty2AQcyDO/lnFtfCgw4yElhfpVg/xLxR+42cms1WaRp5O45F97tWw3Kj
5EP3qxzF4NVLtPCHl2XWMXMD6V5DuX9rNnF7AGv9GrYpBABv9I6BoI8HMfPVfY2+x6YV8EWUMzyv
JJfeWRwF6S+MHCdhRMiunq5He7q/ax6S158dxhh/jyocLWo+/eXS0qlPpWrF0nKH7NeoSbu6jL90
vvSYYAB+e4VdE0+B6VFvmcC7vJ2vlhgm2WMRS03kJJNHeOVXXDq0rTdlBoKhq++9rH/oS/F9cM3H
OBoPUGHfxDBaeTYujXgq0k4ln8ncYPYEEaO0FBN49w6YTqcPwqPYklNrWXU0QZTfHvJ19jCN+J9Y
8uXsan3m0uCiyduMJfbc9VYf76Kx3uflR7OE4Lt2UFzvLOLxuKImKKPHOj/Su6Y01Canb5607j73
pMdW1g+3h7QYggccywaswVUBWopKqza1FvSEyD7wflV48t6OsPSBwAdBv4ZKQoIyO1Y9oZQzraWV
ggLMKcaiUwoj1w6M8KU0jZV7djEWJUDq9WD92ASXH6gTZQtXZTd0Qsi6d0mJqGhpVP22Nfp061tF
vlIFXJq9SRSbtwLZ0FWjVW8KPcxQRnfU3jP2HjzBXSO73UrSep0P4fHF3Y3EGRwtcuPLUWWxpEZB
k9IlSmVwx5+14rs57iUqch7QkNtfazGWgRocbRz2tTaLVdWlXmu1H1EQSdoXnUfxRiNpzmBTue4B
tTHj+4iq/comnr7LZX7ECM+izjaWxX0huUnI/e73x+ng3+hKI21EU8lWxrcYCW4KyNslIVsPT46o
Cj1gIdnXtAes1n2U9ZVS9EIMljlyDiaEBnhNs1UoDpkIw6cInbzDfbwWv+RD/CR7zUr6tXQA02Nj
TdASpbIzP+z7IalGGf8MB1TZ8BjLwidL0pJ9yYUFfJT73uiz76WgaU9627V00usU0fZYf8zhLa/Z
Vy5sBRYNCAdqeFQJ52/MVBgKs+vVwOkBNbQ9zsKd+3p7bS4cv6CyqUFOb8Tr8tbQlVIxCFbgxMpn
Xfe3sage/OqxCK2thKdvviYps/QdSaetSTwCbNm8xu/netymRsJp4pYfE638gP3QEc3Et9vDWji0
4JKL3E8UaBaKaHBnmxoAjFO65dFrxXc/c+8sAL1Bo369HWrxI6EAhXESUEOqhJcnSREbyJTlzCDK
udl2EBSS9TC2VvbYWpRpwGcJYVK3ZVaZRuCMBjaZYv+sZd7KQb8UYtIMJHul8Hj1EOXxGNY9vi9O
Owr7FmE0eEsrwLhrbqICVAgEAAcvtASQ+pfDKPNqiLG/9B1fKrZZYm2iStoICMtncX/SfQEyX9P/
QvH+yVP71zxfe9At7W86PNADwCAssFnZqnE9NIXneJF80trnvP6eCg0Kl11k1xDeQ0U7pLW0w4B6
r3vSp0j6F1/y/BfMya69JrqFmvILKl19FjP3tQ2slaN/eZSTdya5JMTBOW1QD5Aegq3gOUJipV9l
A+nTfpDao2DWwiPajd5B1ciiM8MFxGSRuPsI04CEBwEUKWW5u71DFvY82Sw10amvh/vJ7P7r8kwu
xV7znVp6jpM3rfjlZSvvzGsKsWLCV+eFDlqQTvJczT9DEJ1LKA0c9shPSnA/fKzKo/pXXTR7BKYe
8CV/VSK5sf0a/fLb41vYOGiXwSDGbJ7H+/zOMKMmrSuhDRx0y91NpPR4rcfJWl9gLcr052cnQB2q
Spp3REGRzVapojerNISFy4CBTORKSs46D8/LEKh2ZpaBPSEP3KJC+3sQgk+44pQP4+hHxyGXhpOF
dPBWMfq1l8/CgQ3QAO82KjokfvP6baGOoYWye+AIRXOv9/V9bI4vcte+eoP6t8Y401I5CzXNwtlE
uj2t3rQiFA0w124bP/8go4W6McXQ//s8nVUBGYFm2EQTnk2oG8BdtpoxcAblEGf9B1N5lOJmU1Rr
QgBL03ceaJbsKeKolplJoDJ+dVHHFqqPddoDIVurey/tZYDNlJP/zxR0NnlURXIpHHLfaTTJ2xqj
l7/2ntY96iUAstvbavEUA5ZrTRAE+iDzIm8+5FWYY3bqDJWA71dKA66PMH803LrPARZKto8JSa8H
W1L5dquFOI7lkaj/UrpmzY5qcdzTrYVZCK31+daI0rBFUNL0HL03H6QYwc3W3frxystx8TMa0L1l
0gmeCtbl0vSTPPVxofIdMat/mGF2GEbrV1RQ0amrlUx3cUCI00HEAOcDzv8y1CQVpnVm6DsSoPFd
Vwz5qdEKzAWhD6+cj0vHyvRUnaC6E9J6dukPArrlQ8B3RE2oP1UxXQGteNYqfdh6vSQ/lV6hbpWy
GNayjWnVz55AMCDBF01FwamAczlGC5cwVAV7nx5N+pz7FgLxml3Hgz3kANepc8UG7hoGIrAbPCtw
nS337oCzwu11vPRR6RIhRAe8HOWhWbM/d0vDlc04cfrmkHUwW3XM5IY7pQtXNsxiILRU6H5wgCJE
dTlcHpJDiSlR4sR+e6iKN7Rxban+jOTV7QEtLR0MUiaBYIn9qc3OAE+OhKHFA89RoPq51OXo7ws0
E25HWRoNehzsf/zfJjLPbDR9VmJj2yUOrk52qaHu338LEdVKhZ+3Ay0Ox8Q1dDrUJi/gy0AuFd1S
L6rYaaQGZ9Iy+ZAp9XujRSs5ylIcYsAy4H1JkjXbBmHQK1ZvwElKx4rcS/EKW7Gyw5hUr7cHtHhw
nkeafSDKv21pSX3sSEqxx6/ARqrisROwCo21uyDQt7on7rEW+DTqmp3HwauaSZ9u/4albGV6fbEa
qYKZ86qRV4UVJMQxdhBFeAec94wq6v52iD/P3/n2Brss/+lpTTW9yw8nIQmVDkGaOFahvajFiAZG
sO0KhhdlG8424AZqZRtd/6jQc4h66z7JwjtgbNvbP2Txw5IvTRI81JLmp7YZjnJigf1zMrmot5VQ
oPtgwnX1/0WhhZol1eGps8aVONvgURIFQdOwwbs+Cl9SLfD26G54ie02MFxvD2pajVeTC0h3AsRR
MZ3jXsqw0dtU9oAE5+NPI7+3ADMm6b0yaruuqne3gy3OoEm1itQMtZN5wVmyvLqHMZWyWk7AbWxM
RGNjjb10rRr/51/nbuUiQtdhrsgKXQLD9qRKnVpFe8fKxpPmmgczCDGxaPcqOma5PdgY5aryVh6F
J9TOsDHyjxWe0CtH9XSmzGdXA5w89d8o8cxFCdHVyzswm6CKYuBEOG/WG18Z871kpubWMNoEkeUC
faDUegU7uyZPtfRtJ4Y0RCSEQq+KaQliMl4qFaljxvXRGqSvRYamxkBut+vxNYHFuCYWsvSBqfbw
4KdZq149kUKxayO3Avg9CI9JXuE8+KbK3/5+EYGTtizSGbxv9OlCOcvrMTgU/BjzPwc5l0NRJ4dO
lD6M8Zqq0VI2A00bUzU0xEzqZpdhAlciY7Is4OXSVwuJdtf7JVat7RtvjZ7YjbTWp106SdFf5lFL
qR9K6+x6ShITeU7VjByjgPOD2XhejCurcSXEvCRBrWOMPJM2d+rXyd3QF/EH2fe6lSiLb3RU/SmR
UYBhk88uQHbRUIolbSUtSIyvg9sHRyEQElT92u7YR250aBNfukOA2KWhEaj7tBnitdbJ0ko0eFOw
5yRgqvNb2GthBdd6yy0sjGgnpm8R5n9p3K8MdmmDU+ac4KpUbq/8i2Ilg+SM4ZfTqo8mOH3gzpuW
yjtHii88WiGORdLKfbiUMJ2HnK1/jwwnyCx6xjU3gpn1m6S8kzPLVtrj7Y22ePGeR5p9yFGtaZwl
NY3wwDimZXRMVX3XJOG+CbT7DgqTHePbZkJVsYT6S5rq29QUXho3XEnwl9YtxWtSHbQDqRwol1vR
8AwMIjsyKrVHTy3uMDgbV8a6FAKICTU07tsFJ5UCYco8oSEL2st/Md3EfTANXJZvz+jSmYKX/HTb
At0GsHU5kDZDPnwwIQz3WCX53qsaUid4yrTHGnFOQ/h4O9rS8T9Zs6jo1NLhmOMYPHH0qj6hw6bo
2KTmrXVMYuvOj+InL1IerLhdS+WXyr7ggP6JOM3y2dFsCZWm6SHdtiGsnto88TepWN5jGwzyJGke
0FjdC61uD3AQbdNQMbir19RKFj8kNFgTQgvlwXmKobUKZDqp4Bj1PsrxjxGC5O1ZXTpYwAr9L8Ds
XtDqqBbCklkNEgSx8TK8a8T4h6Kuge+XtjlAQNqJGANNdK3LuYx7CoG+QF/PEwXJ1sbmo4SloBLF
39RA2/6LMdE+QeaOLXb1ZDFT32hEpLAdnoFPxqC+BGqyNZT05+0wiwvyLMy0Pc6WR9SbQ6JXTJ2m
u7bvyXhEgurzhF0UpdhB7G9H+w9pV9Ykp84sfxERILGIV3qdnZ7xjMd+IXy8IEACsS+//iaOuOdM
04om7O/FLxPhaiGpqlSVlandqA/WFgHVMnNjcGwsaubq4Q0PFAdTursCFrpuBbKD52tq4QGlAIvl
ycBoPPL06qnwVnqiWq/x70Kc5QCnqmTVQAUIvom29wO3oINUbivpnKgVPXlx/1KTNUS39vCB9xCT
t5j0viClhTJP6xccxBCdIiguRN1NbDrHoQV4qMpvru+T9lR8sLXw7iVn6PFK2PIiPw1KPmybyr7v
JnaTwQt347SWaWkX56BtguKGg38XXliyRo1mBewd724FACJq3FSegbrDXxQC5uGcGVCIeacl8ZiX
uQD5cGR0lf/NNJ6p+t6lb9e/ndbbYVAd6D7wu6BueX76ipiKLp6X0sj4J6Q0doXhfL9uQnP68LQH
cTv49lH2XT4QgZuITAMxfR7jvcHvINApaqqg7J3nemAPXm68jSnULK5b1eRVZ1bnPfzgKgr071wv
BtYADaxHYMducVY3ttOCQ3v6RQbjmwG2+oKvwUU0txkEXeiMYioSso7L75krp+8EyzDpy+4qlQVg
DXbRMby+Ns35s/G8/z0hDQzYcjoWUFloCqRo94PXBglcjJEJfhwTxMhyDQ6sNQWcg4UqnjtP5J5/
xkQOqiQQfzt5M89UHm9r8ssc4mAga0xGumMyM2cy1F+R9y/JBqMsrcyctwkaBsWJCvdoNhjZGX3M
aChjR9LkkPb1yunX7Rb2HUtD6emy+DQJ2qEEoJITSUU4+OSur6vXflzzF7q0BlhQoDPxEITCyxLp
LFlfehAmH06Gc5M5zl7ZjwPZ1BUDX+Rt53+Kq/cJdKvUXgnLGs8IWhk8o9FPxWt3mffK3Fd9mtEe
GDYROP13Qe+kcdPnRxWv+GDN7nkE/J5wI3hkXhBZe7KjuRnHPXD2J6O9G1Mw3E1fSRWW42ezKDfX
L4Bm32ANTQnMucMFLws0VELTrTNod5I+fzBSN6xz5zVput11MxrniFMB+CpyKLASk0WmNpTO5Bhd
052E6IKRv/lrKCLNVzszMK/zg5NKIyZjb+qBlC0+mT3YO0SDk/7ommLH8juVr/EQaM7Dmb2FU2yi
hveOO3Qn3/CCkeD5hdiIX7DPmhAT9te/nmaTgPWa0XNA+IMOZbG42Ic6ACuL7kT7R6uR23J6i8la
RULjn8A2jn4RmKPpZbuNSMz42BVpT5G77QpMX9hOMNc4R7ZGfaAZ5AG5MvrB4KtDceViwH7MhLQs
SZoTsztA1yD7V77n0T8ReevFa1YFb/yIp4kX8p8G23B3D8CKEx+vf9PL5SJWg8dmJslEfdJabKCq
fY7yJ29ONn6DsG9SvpsaaOisJIwXW4fQCZojLBXNaJAPzef2w7l00d2XxG8g81cV5h4yBkUAfjv7
XuF5veI4Lu4YTM0EeYBXYkIO1PHnpsZYcDsulREmXst3rdUVdyI31njKdAtCHgqaB0ADUX1fhLFO
Zlnb4/V4Yu1wAqzlzuvpwarFnx55LIZhsgBz/TMDw9JMArVR2SckCpG6hX7XP6KeGfi5s+L+Lk7B
bAa87c6MyCMXPRNFlGdIakQhHSo4in7jNMkjgOmbKc1XDpxuezBt9JvdDRncBZ1NJeyoy/z4lOe5
+SLM2H51In9txlRrBXCcecwZJb9l7LfRVXZLq4pP6Tiwnd957naK82j3h5cHn82HbgxkY1y0e5fR
0LeSMWs8Jz755Fc9fhvVV2V+HfJ//tgK6DCAGQc2BiwpSyymgD5B2jDBATCaxw82TQMUjlNsm3Qt
N7uIHnOm+cHS/FU/3NI2mbLBBBblVEMLBnCcU0fGNHA6INWcZJ8S70Uq8uP66i5bhrNRFJ8Ai5sp
55c9XcUmqyaVF5+aIQPAx3dnKJyrdrVtOC+JQfqgHlW6Sawcc44mhJGLmYJbCDCqtiKpxJ+mwvPP
wSwnBiFALHYB/fDTLJfcrONT4QN3mz9jqjOg9hfq/7q+bo0DAWwGbWZg5YBfXj75rGYk1gA5wJPl
RiBKT6R1AMdKvMlV0uyvm7p4ucxL+mBq4XwbwVy/U2N8mkZQ4o5jvikmAUYtYJBENW0m6LVOEwRq
u2qlXa89TwyFdwRUsAEsT65M1Uh62zDCzAHX8JSoX3jozG+MJ4DO30Bf/JWhB76ygdoPi0I/6lTQ
3cJL9/wQD2Way95W8Smh5UH2Chj7chtBe/f6R9W4zFl7wAaaFHyEF9ASVVBply6PTwLI7c001tZj
NkJWqS3HEdTKCTtct6fbxLn0gWcgII2on54vq5iZzNwJvgbqkqC1BWEFUKJj8di1D8awS8tdbmEY
sSyHtZq77nuCifM33R2YAZYghRyDjoQLKz7RPDrwMcmC0gVZsR3/xQede9gzkBkaAkvIDBIB1BSy
mJ9KSB+X8ffae/AdiDx9uv4dNZEBi/nPzKLU0iDnMwZl4DtyA0q2IvsGVauVcKr9ZHPRef5cKN8v
4AGCmT3tGCBbDWt2k/dQoXUt2zWIn3YlH6wsHhNlKdp2RAP7RItqDLOpEjc5Qwv7+vdaW8vi3NWR
NalujLCWGJSiI3RluwKpYoP39HVD+uWgrQnXiwrY8glmYxAQz6N5/wf/1JvOweL1ij/SrQWzoOja
AA0MnujFWsrMS6caSNmQIeMJrDqXO96PT95AzJUToFsMeqbM/b0WvCjPbysUZRgHi0IUipi/gGgq
HGOy4hC0i8F8xjzphT7+cjG8hTMwmiIKZTX629oef/R0jO8wALYmSqlzdUhyvRmbP7NbL65MNqPG
ieJRWNcC3P2kcg4FpCdHONeNKxhbCVe6hSHMo8ONvjOi8GKXqkF0tK3gWath30hIQ7rHDq//66dN
ZwS4HYwNQUIHVCeLmDgi2wZyLo5PbZaTjYzqcmcP7hA4bc52/5upRUDyRiNzoiKJTyYcjScAgP9p
FjfXbejOG6LsLIYCiRKgvM7Pm+qoIyflYjjXNzdpm2yKNdVn3SH4aGFxCNy4skg8IJZP2X7orU0y
qR1UHjZ0WPEDup3B/QQvwfxWvAisfet0kK128BZRxjaayKNoXotkDZKjS00wNwNEE56+yPbmX/Ex
1cUSmiTJkZrkCpofULFzD7EHfZ1xNGoskI8HkXQ9MA89kyvNY+0K8WoAETTgkhcRNUsh/dpXmREq
zwU2szCjW5EW9CjrSKzcJd2uzYQ+M38VUoclIz70G1XeqckIncHZ9ua77XbbJPuC4/Ln9wnPYIaK
HR6SGDZchDwyWQNmQkC1MGLu2pjGTTTRp6L/cf2Yz4fsDLwEwviPVhYhrwd43hxtwwOmj75JX+4L
yAQmfiE2sezB7d+vrEprD7QV6JWAUOICAVOaAHxXbsHCyIn2fgtm8C4L8hmtD8nsG9KgNnR9gZp7
jPwOBDxgJQRwdzmM4HgGzTmvWOil/bfRl1tzLD9fN6E5ffBsGDydZ3TQVVi41xL3q2FT4YVe9ED4
Czh+unIFD6X7bBiincMSircXNf466qcxzVM/dI0iDXJhPRocUx2tLT87XtThPbXG8Pq7TrU8GR9N
zh/2w32uCS1By5H4Yd/2B0PUh9gpdlyyxx6NIIujy5+yA0+bt7arn8xp2PVKPLsjv0+JuHHA/YvJ
gpUc4BJ1hNOK8UYLCBHw++EALX7TwCcKdhp4sj5+UUZy6mW2Szt520TTdujUTwtMA+iB9FvK6cpN
0fg34uDlBf/mIcIts/YBpiKMm/ohBejoYLtRs2mIUAdexZhqlhAiVtBWxbTgGnXNZWtiXjX+Z2DG
YB26IuerTkXGmBsZfgjhJft+whv9ONTSfEhAWnrflU4KdZmM34NHWz1LMArsGvRTbgDq+Xn9nF+W
V+cfAqUJnEMU2+H9zn/I4HpJk1RZFLoJWDOqrLaDeFLQjU1H65h4WfdVliIL3D5qn6qaV/d5hdnT
HLxhn6KaFBCLAqF1pIbyYGEbh4BXRvmA8bns/foP1W7Vh9+5uJCtpQA2TyI/RD2ag0FKjUGBWP7a
jJjpUo3LD31tOlufF2t7pXMFH7/Q4tJYJejtyzaJwgYk1ozfCsxFGNn2+vLm/+TiZmLLkZuAgRfo
xfNtyDzIa/Y89sOK2nsfuuJDsvYW16/jXxNLYEqv4jZHtsDCfsreJNq/FpQW+n41adDZAVcS8now
raKePf/9g5PJe2a4bsP9sIufgTMPysHex+3PP/9e8MwYvEZ39FJLKiWtLSYLniyH0B/NZhru5+sW
dAcOBGK4FXhsQShnEas9P8+dSvgMM6Ae+D1UkPpfrfYHsOQ7HLKNl+yu29N+NrxQgBOB9MDFFGbq
21GU9qYfCmY7O4xhK2QIFXBfXirWfO58WZanDYi5f20tLj20KWNVWb0fDjb76XD/HhNvD7Y/QrtI
obnhnPoaHOcRCfrCPM7ygWNHwsEjf553zZMW8D8WFBzxjDk/KR2vQU4/jthEsMRUgS2o8x0iAUBh
qkx+n6x0TQD+d9i+WDgGz5EgufMMzgL1k8dJk6VgVQrr1utvgIx4mxSxNsC6iocuE8XOrLNxW5Wu
8wpFSHojwGSJKTqgXDvM+YcJ7/JZlak78km2BxsiQ/uatrNiqt9v/Max933Go23RleQezrII0ELj
x+sHRZc3zG03cBvOo1PL7CdtjLGpJi8KM5oeqHt0nKNjljtoDGDobcUtaTJjxOX/bM2X5MNdtnqI
9KD7FYVx4alnZono2I4x/8F40WxUV65NNejq3MQDjQmb8QGz0Py5QVYPFvCHdhQaSTy+uEWT3Y8e
KF57BNMNrfi3borcB2N0vJB5OftnNEwzDqRpdSewFqxNvep8ANIzYIFAKIl25yLoTKxIG6fkRsiN
4msZQeVL5bumAFkm2HeCSqpfSbQGHtDaRLHbBcRpDjuLSOB1JG9Ug0/eG/e82rb2Z1XKjdEhk/9W
mn/MZInwj4leE2VgvLFAlXj+vRUqO7EX4TDRKZzI97RLA0b+Jrgx9ABd6B1DypktIijmthRiTRqF
fKC/WOI9oQq3clB13vOjifnvHw5q2fdpJGOYGK0n37mN+4Pdhtfv3ZqJ+V5+MBG3NEk9L45CdH9u
4zr6OuXmo2eylXevNjVks9w65k9m57g4AC02H5QDKgqrPH/ktgpK8Mx1w/CCSNUEJUOwayf5s52G
bdzWG6GslcinczAffoC7cJKDcgwgxfADZI53SVzeDblz3+f0RcTDFiLIa8VTXe4zD4CCixBY8QuG
jswHYKGA8BM0Wry9AKJ6dNcUunSXCggnPDBmxh28VM/3bgKJJ6RTGEwkrkBGm9JXVNbI3vQa6zZu
s+aI12a67UpAyK6fmnm3lhEHA2G4YUglgG1eWKbCSyVnyB7zLn1Heehkp3SrBiB0smLnj5JsDG8K
8noNe6/z3CiroqyBOTT/Yqq1buhEvXZCbTUbu6MwKJwW4hjGsQ1zU0V19RexHHkYRjZQSHFRMDz/
wlYDz50meMYl9FOc/OL+o4g/Ver1+tfUHU0fqijAOqHTAQGJcyteZ6VC9ISFaAruLDjivnjqi9e0
lIFlrVBQaS8iBlGQJWAEG2WwxdZVg0cRaucM0IxviszakqS5BVzvtS6MZ+b3d5Ytn62sc7dFQ97N
fG0MTHd0PtpfZGlVTUWDc8XCrlGBYK9yOviVF3Tdo4KoMu9P/fjj+uf9TfWxPK2YxJ5HCvEiRGp9
/n0jbGDS5IKFhlkmUACugO+Jiyl5hi6I/cMnMnqy0g7vQZVE/KHxxulQV1GKEknWQp6Wv3djn4GF
jpZPLp6uu06l05PkEaYmBP9cgKXpAHWECnlmP6yAZ7RHAyC/GZQEMMOy/t6VPpS6vZiFTlvuUQE7
9BFkXouDjQE+wOKD619K57MQyoC7B+04CJQX8YYXtLQ6kbOw9OlNVNWvmF/4ft2E7gZ/NDH//UO8
qQk0yEovYaEdQSxKfEc6uLGju2b4dN2OLq75yLUgk+K6cwXv3E7cgsAczAKwY3jpRriOcajSfNgp
3xA3101p9wgYBjA0YIMAbzk3ldKuMVA+YCFR9YNq5R4J1m0n+PM0iptuWCP6uxyEQnaDOUAMb4Hj
A1RTC3uOUZlO0lRw++2Y/RxRVdsUHqSigsHsjYPV+OR2wpt4QicVkwxlA13NPEMhOChTzAnyWkGv
lwpzxbFoPzjansCROfhpzsJVCqOo3c5F4W8i9h5cGXtXbau1ISKd9wJOHkO7qLtgmHTZIFJFTmpr
8pEnW8OTk/IfFLMhrgBHaGKAVBgtUE/WO3APPZc5vS+mNZClrrCH1gF4MvBIB+v3Uk+KdNlQqsJF
GdplgUcfqEg3dfOCKWk0SLt96WCmNvc2prcScTX35szuwm1OZIiVIcCzWHjjP34xviuLHQcIBwYN
Tde4hTR7icoZQBuY0gWOYjkzOVXuiKkEVPRVrF4cKDuPjlkHtSmP12+OdlF4t0LYcWZ2WOZkgEoM
xeihpg+pPveGp2MVTHyKtrbXv/lD6q5cVKJJmIC6MTHHNPNVXPA1xSVpvdaTcArAPX5yHB4/CdJa
z56k1q9k8pvtTCf/uSlBiT4VhFQBqLKSBxQZsb1dbVU3qk3YA0tov00TL74pudlulFH3garsdhOX
5hA0VeZteF3199yZrNNgV3HQyabeeH7kv5c5UkG87AQ+Z2Ltrn9P3b7NIpnoH4Bc+QIl69Mplm6T
sTDpoHBV4tfvMu/PHSt0gDAZjGY6mj3LG1gg0EYlBsZDBn2c2B/2snxyarYSiTQ+dVYbAlZjLmRf
sJlWZtRCnCRleMFVQc/tYxTbj4BK7nmWGIHlGSsnUetYZpzdLK+ANuoy0E4ssWswO86FMeNrl9AX
N1F3QyZP40SguiE5PHsUmJWxS1L7Wfj5SqDXhF6oEvxnfz66H+JilkeZmYAbJxya9rbL4rvG8VYm
gHS3DSDCmX4HUPcLcoU+bqbKwikPozont4ZPqpehaDG17mbshvLBXvmm2iUBhUkBk8Rw/NKLJKTr
bIujD2GZj04GBF+8JrisySWRmQM3AsyIhkeSsIk0RYlcUpiPMnojIOQAwVwJzdGxeO+nf9q1T6hz
IGjRYd4fHVwNkaThF+YgEeTyVO7xML8nhrwtJBsCWkEJoMkiZ2eg33L9Wus+5Eer898/nA2/yrms
DZTRB2l9gi7Ve6tQhLtuQ/spQfwNdmJgTZ0lXV4e2WkigQEJ7andZFEP+aE0MKYvsjm19nNbp9tx
WEkFdd6KgJoBdBCzZPGydF82dQ9MqcnCOE3/8VvrpTL9KeDRGpewzpcgVGPqHkotoLea//7h8zky
sVWGZnzYJ+o7ddRN3mV841H3p5WiBxYp2zxc/5jaYzJz8s0zanPR69yiwjMEZ7ND79iLBkCQm3Hr
RyzZUZ7KjQki2V2MLGI72lG5EgE0dxzUHFBWx/jC/NZZvO4AEacgG4i9sOuGAyhIg8FydvkAgO2K
M9FsHkD6HjIxFLuRjS38VYUeaz+lxAltpw9Lmn3qjepTI9aGBy7pU4DhRvkEk2noWFyGGwNSG0rF
vR1akzQfh2jyv7Bc1EFjl91MTM63Xu9W9yxH1KMyNwEWtvwDFJqSA2sZnEFF80Ppu8O936+OwOg+
AtJ+IDmAV5qR7ef7jJZGaU5eY4dxz16M0jw6YJcHj320BtLXHGGIzMzANQxFzRPt54akMFMVubkd
UkjowkjgAI1VIcpbycEja+pTukME/gg071FjQRNjcYgmAf1AOUo7JEZIqnxLMRXI7NeJvPzxNcFD
AcVEsG3N0IfFxWQsr20ozDsh8V+4JwNiPkzma2bfF8Zda3y5bky3V3iYQCMMNJOXwEzFs8ItfeGE
Ttx3G2NGBjtJC9qm0vsLBCDeZv+ZWuTqLDJdgiFsJ0yHF1s9Q153xVlrj8NMGD0X/i49GmpyHesr
3w57wQBeY2OyFcocb1LPgtxP53j3M5BkxalpjfpzMoaZSviWxRl0pWgZyMRw402yjUS8y+xdYrP7
Jn/m6Upo0DhQkCUgpgPDTW2AyM/Pu4OXdJ7VzAlzkv+yudrkXn7TVdabzZpvY59/ikqypkysOyBI
/TBjBpJJWF+cRohPjL0vcRoxyLspZWiRI/Xy7fVTqAnlqKWhAI4QgPR2CQ7NI5nHfenYGDJ8VF0S
uGs6YZo4DgMYZ0SlHQPzFwR2VlJ5E+qnYQuuiVEagZF4267+1XmPXY4+U3zwh/frayJz6XxRX8N7
A4/FGU83T3qd75ZK2rqVIFINIY3cPE1Dx28TnrkH2wLFoqNQ0HRdgCimdDI3U+fWdxVr68eqGMmG
Z+lP5akhzDAN7PJ9gZ40EsXIO6i+BtxcgsMwAJ4aM97Xf7R2I2aOlbmwZl2UuuwuzdHUhI+LyzRI
JUppNpQ8VozorszcA57racidlkNCxIQuvFe2djiZn0eCm+r5QVf+Qyr03a1u5X7qVoSOPui9ALvC
HNfi/NaCy9ggiRMaKnmtoEouzDXQiC4wfDSxCPqcD2Zj1JEdZhWZAr8z9tyFA0AisIs7uXJVdKUW
YBQw9o55cQoAySIMUWqIKMYjPozr2N0Uo9hSo7njab7rW/rVEPQhkeWO5MlbO+Ur/SrtSuEKkKgh
5OKmLo70JA2rr0zYLppqW1VDvTMw7hUWttXvHTGWKw5P53zwyjXnigsEL9hi85RjN41Qk4cStQXZ
eXroRwJsxrByRnRQAYQMTHuiAgLaSbKwY02QlLFTfFMhHeFAsTCVYTmN7hOUpe10LoDTQ2mYLUR/
TPu9jsx067syCnqPG5vSlOIAAWO+9zKv32TAfW5tkKy9u1WVnsZ2QO2riLLbYoTETlwCW0vB7vyl
EDy6uX57ddsDZBtSIuRYYG5eNPNSIPq4JWoW+qVx4pH7EjnqGAN2mpK17sGaqcUp9Ghk8EwqwDJl
gdEzZzsxBbVyPJDGf/5iUUhN4CiQpFxUb8a8K4FkRGWlTZ3bEgN/prdrG+dhiI2V5F0XXvHI+9fS
vOYPLyKQF1NzgFZSWDff8twKOv87s4ctZjACWv9Ixe76wnSe6aO5xaFjES+S3Eb/RbgEJF2zgz9e
t6C9Pv8taMl2Cwxk53EOC8p/HZyvZmIHnljrjuhgHCCL/PezLWu/sqxYVY+ABNN6QKRSr7Y9vaes
uu/AZGqy5sVm5U8VGQdoC+0g3vRQkDUWAf1C4eMRZgEyWlbfBCgUG0YGD5VZ/zEtvUPsx19U/8fK
1Hh1YQbjXzPzjn44IHHGqQ0YEwqzoCnIfPLdtvw9mvsr51C7Ggji/K7y0YtRXcsfFGFG64VJ/LlI
vqr4l0hW2hLa64ui7W/ZVHRNFmcv5V7u8g4NNG48OAUmShxgQdJPRHy6fgJ1BUSMEvxnaBExMtU2
GD1ELTsaq21ZDxvGok3dPZWQcCTjZ3CaNq0X1GDoGteEnbX3CymGM/e5cCoWLooKjGrHsYfPGHlf
VNp9hsTPyhXWLw8tgdmKg4I9PT8RTs2VRQVxw9j8Esd8CAxVNhtoH4jATWoAecGh5Y1PsjBuOghp
DUBjXv/AusQWbw8MXINBDniMxSIjZeYexOC8sCcmZBDNTv3TGHb+uWi8/tnwzfZbPsX9Lh3rJkjS
aFpJCLSFCFyIGcgIOaqLaqZAVZ+kUnmhNbi3vMgOaNtvm6jdWKT65HveYeTjdxWnP+hQ3wB/fEpF
d8tkh0Hq7la27Nf1zzGf22XODSSN/7u4OkOqzvej7+Op7YrIDSejjYOUN919XCQyNNN6fK65bx9i
ov6id/9bxhNTRnA9F8gxzEfnAjg3NyQgPQJ7mQKwxW6DNO+ep24ydyMp9rHVHvnwF+gdiGwARgNw
IAjAl2OVsc8Ss5pQ12ryr439HY1WFw1x1z+OzopP0o0TwBTonfF6msfBF68ZMxLTJFrLDT2hpAqk
kbCtNVbAIia1+jbx8g0hIAtIada7npviFsyC4r53anVq+667aVI+HsuEqs1ojO6uFO7p+tbrvOaH
H7hMflyeGi5psQsjTW+bAqlaXgfK/fOBSWywNffOXTxWl486UdtmxCl8M4hlvtZ2dBu5xXsE6pXr
i9GdY/gUdM99EF1eSBwIdJFcw0VA80FrIGsFEPz4WLnRdyvv32ml1jBTOl/50R45vzde4zuNMVhI
7CdzC1X1x6hcq/5q9wdIT8QcgHHRDzs30Y00GR1IuIcqY4FbfHOtckPsw/XvpotrYJ7A8QQfI/QS
F+7QzsAKGic1HgzqpoC4zJBXxzI1wLu6Bm/QLgezHFgPhlovhurl1PSjdHp0nunwXY0oB07eC0rC
KwtaMbOkGQfXWzqUFcxY9hiWdnLEI3dH3bU4rd1/DIT8bhnNQgLnm5Pk2VAlmNAOrWj4GYvingh7
pZWnPdIzX8dMBnY54xfjoRDjRYQ83pebbKIB2HEVBzyDxbc2xkyuHwTNd0NUpChYQegPjan513xI
1cASY1lqzuWleBF5H5AOz7o13N2akUVyY8ZZ24kUJXbC5cGeDmOHvq+/ksRrtgZgVzxKUWNExr50
vNLNGakVsB2+2b2Cqw1M+nyNyW/FxtJ3RjGGFasJMIohj17iZrxn2fR6fUM0iQompT1k0EiXAI5c
eJgSMsPKkrkbdqrYQ3Xurqv75yGX244C482mb4Aif8G8z0rc0pw6eIIZk+LCb19gGxILs9o1NHdD
2Zs3ePnZASaxHqyx3VPeHOmkVoDDujg5ux5wws0SiWg5nR+8kmdma7DCDSNJnm3yWfHv8b0rpm3p
ufw5MmN+2wgOtJrfYi5ZWqGU2T6CzOaO28L81mamvAEKbW2HdUcVzVLcBlxyiNkuLjip2lIRNGtC
4t4Z0ZcBytmUr0HotR8bSo0OlEJmBPgiR+ApBSNOg9l+C+iYGU11mEzxOuXeG3bh1mnoytXQnSmg
XlF1n6uJGBE6/9Zj6RgpEiwnrIVsgtpl22SqvwA2uMt/60EaPy2WOcDTr2UBmjCDnPc/w4uv6fc+
3rpkRCEePDx91m46B7xo5HvPou31a6O7mRhUxs3HUcKQ1WKJbk2abmx7GtpexTY1upgHBxRLKwJE
uvXgZeuh74w+6cWHtFjbW6IrSKjwYBmod8MkAQGlUW/h3daO4uwVFzk6SjnAm85yUnPEOd+1FN3e
AVhbEtYjjQFJAFU49T6XbfEFbJ40EC6Esiq8Gq5/SN1ZmWm9UW4GwveSeSez48HOBoq2urorzX7H
FLAKNP0GlsN+A4Xnd+obNGgF+G2vW9ZtIXp5M5zLQ7V86REA3coAco9paLbtJy79u2ySK15Hd7vx
yoZU70yyCbXy80+aJ5AJ4IzTMK+PoDMKImPb8i/Xl6HbtpkpFzXSWS9gGYcwpoAKrV/YqLHgSRVY
vfwuoUUckNzNfxFQVR0Fhhq3UQFClOuWtauD28J5AT77IpbnRe1QZRo0tOqh+6pYNbwxaJduFenX
uA61pn53itAqwCz4woOJyR2JZ5R2GGXFQ8LkMbP4bVSkK+UXvRnsE1A60OVZXgEr9epicCt0QKqH
crxto2/Mev2LjwYmQ2TbgFsAK3B+JJiRJ3WR+jTsiurNsfujn0Q/ypb9b2Z+dys+5FkTKrNRX7k0
lJBe3RYEykIjtKTxNORrssO66IJW2f+v6Hcd8oOp2sraxBxjYB4StyQBnhPGUXqFvRvrNtuYEs2I
ng5rj3vdVgGlBSIRVLGQf8x//2BVtWNiD9JE138S731UPlIhdw7Ypf58uz6aWbyOXCuW3CmoHY6G
LD9liZ1sHSmNL/1ktWum5kfQ0gED6Yn3K1wFhEAXj6TBMiWlPHZCVDXsoEvsbl+nSb0pPUe0QRKn
xb2cxnFf5GWxZXXkbpQyhk0NlkJkNSNgAlmTHRsQJO6G2HLaoDdNcajbodiQwqxvGVi/gtRt+mDy
2uTWLcpTCnDwk5lWGfhrnOgYAyK0NzHTuB2LNpCZQhxwLbityv3uJqyP0UZozGdEP2gD9X276Tm0
2w1JSJAU5lfHMI13JHxkZ/Cxvq/HAY1KFLuBsLaBHkVBzAoyx6QvThRbQZrwZGvnXXNTOUWyN7to
7bWuC5+4y6iLoIPtXLSvizIZarsB8MA3/S2lmE+BNIwxAlCerSnW6i4BHuroVP3WJFx6YZH6Uyo8
eI6ia+4BQgpVEcUgoHKe8o5BpcVZG1HTRS88cFHfBMAcStyL89/aTVy3hk1DvLW+ed64x+vjzys3
MzHUvyYWZ99P4qjrBEX0sqztaDnP/mAdK0hmXr9iugA2T6rjtQ56UoCzzm/yVGSDkbceDUEF8dZY
6naqpoMrbcANOCQIMRkWiGwNeKD5fGC0RU8RlpF5LAuSoKqE/K+raDi6bNOzJKiiZCW/0Jw+JBdz
+RnkQJAcXFznYohaoxgYDV3mf49JY760VKqdVIa9s3vLXckVtStCtRcNCuRwFyxbfVN3Q9sB3eXR
dBcRZ1t2K9mMdkEfLMy/4IPL7aFV5/cCFloePeeOf2wNfle1kAhq8z9WCkFkRM4EFCQgVzgVi5Zp
5o5I4QlyizGNvsUumr9Drz6zARf4+umb78nC6aKJjbMH0l/oyixBDyBd6isRRTTsG/XTiCwesIny
QJLqryxhr3FZcWcxAXn++cCJ2toQg7VDu27e7DTbMZmjcc5WHl+/pRGWK5opbdBdAbXwBRjdJlPV
JG5PwmaAhNtoyvEOs1fOjrG6DZPGcbZ50ZqBX0/0mSZ1+8kxhzGgiNaQYKpSkDu7XomHcGOwe2io
JMc0mclHkqjbE6cZ3gUb3M2Q1uyeqgrNA2aAwZuSbGPFkXrB98zu5ASPYSe1sxlpyY9NF2GCAGqY
ck8iO7+LMpRQA09h8sTjtnuERkf1hEEhcefHEd+O2XFq2psKuEkWb5nYAuB7iAexHUDmZWyGONrm
LrtL49J+QNTAS1aqamtiKuOZg65tUxhmdWexzjkB6R//QqBkO8dP632V9tO+Glmyz7uiBvzR7Deq
R3hs3TLZACnk/RoLL4HsXUoColpja9v1sKMRE3vUkJJnLzPio7AasWs6c01GSXe9UOGbp8BBXwaE
7/n5kLFNE4UXZwgC2aCynhl7kPnXLPt0/cCvmVkkoNFYTgMdYaazqsAhz9R7HOBirZiv3CxNSPQB
x5xJBICJw/PnfD2Yx8w9nigSpqBHG0t5KFrrqBjmToqpDFTkHK4vTOcAoRMIdnDo50G3fhERoeKb
lE5O/4+0L+2RE+fC/UVIZjPwFWrtlep0J+l8Qekkw2qD2e1ffx9yr96polChnqvRjEaKlFN4PT7n
WQxQptvNaKdPTZat1EqX2mqTXydE3WHpipt+FgNEsabtRKOHMqX2azR68dYpS/JWjPWwKSuaf4XB
H92Qyqpee03GR14ZMsiMLtowhhSoTtL6jQviPYLdk77dHoClAQct10N5HUkWbp7LAa9Vb8ZDpvQw
MfN96jF3Q4zu0Yjq0c8qdt/WqyWDpSGHkBqUmwCom1jOlxFdBlyfVuN9Szmaxc5HkhvB578JFDo4
MMI7HhDL2SXKHK+1UngDh9oYZuUPPXaDCi1TZd11w5oY6hKEC44z/wabZSL1wEeJtq0BQwC4bmkS
4vKaMCJ8mW0AFy/Jzm45P5SZrFDVAppLN+HjdvuDl4YUfayJPacDejm/j3pqVSw2ShNgF/FPZ/bP
Xbmm07C0TgBCgpYz+I9Q9J/NmhJMH2FRbuCdER2ku6mIcyj5m6xPGlmDZiyPKfpxeE2jugkFj8sl
UvYSgjoFM8PKaLdIkl9B3dmBeLlHz/Cgd/1zBn1ei7I4QKd65ahb4p4iLJrw0JrEk96eTejYNjlN
S2SwpshrmI5Y923i7g1c8hnkllWT276eV0Ceutq7MdrUT7x4j4fW6LOJjXB7ZpeHAng2dD5AV76y
VTSSrksUrtaQ5nc1ut2RjWMw/gAKdRNBZ83Q801SPabk43bcpQPfQgkZHFwQ6CG9cDkDepl7lgYs
U0izjvpDyqx9K3Xo5RANJFu3XZOSmJbPPP/AmwFCjhYKUthOl/EEc1TNlWGg6GVvErhssJgEfb69
/VVLUYBah0oXOr7XDDgZV8wYI2aHbfIBP6UAclcbXa1cKdMVNf8U+JhOm8QAsHs+dE5VxwlgjnaY
ZG9JtU2aLbRE82wI0hGqvFW7cYFmuP1dS7OF7iEBowFH+NWtiRssHUevx3cRvL5TgZp5Yh7UkL1r
VrFynS2dNWex5k1MYBIyiZe6HeZEh5pSugVU/fbX/N1h8xGEAsZUZ4WWB155l4uhGR1RMFehODRw
+txyZ/BH4HJt39BUV8GYp/sV9xU/qIgon0kaB+mQ3eX242Ba0A4Y4MEQUMHsJzjXgtlo9JEV4B1S
C7+UehbaPTOfG9Qht+AGoh6Symab92bd+pGOTBtXLv0liZMcVdJjJUqZpzs5Uvq9ImBCx8yTgW3J
ctubwnip+qz3Y6OqB98poycPp0PVVUEc77V2Xzik+5NA3/9kqPS3Ydfx14TrfGv3I1TqK9iWuoUs
7pE05P6gymFnjKr3PdxdBxJlxcqeXlr9IK4Dmo9kBIXz2R5jWecNwhhRllKx7RfGWABFJDfETFZ2
wNJyxCVEUcKebObnd4VWIVmzUaEPPRDPXswC7gr9EGU/VRzHr6JW/4FxgK4Krgr8A0ra/NEM6rIt
dQsWIpC4gN9069bbYajLlTfS0ldB83Fqd4CjdFVyQA4FWXpAPEItBmFXs5JHsAD2JO4eUK3f3N4C
i7FQoURqj6sI5+/lDjBHCbUZ1DBDrXfrAMUIdpfqUb1XRY9KnAFBzdPtgEtrA9AvSGDr+ISrQkDW
68PIrdEGtM/d1I0GWAI9ZhAMvh1m2rmXO1tH0R+QLmTBk+D97Lt0bWyHogAloTBj5+h1aNIkaN9K
Bfx10brjfToO3aauBnt7O/ACuA+R0XZAZQU/4OqItGkhgILPbBSc+31JrGAQmh/VDm6zpn1gsLfB
ziA+NCW8QO/5h6Y+L5qHyFghKBs4U9FvfqUSU+uygVohqaujidvVhwXdrubsSyQ+7fsO3vqkimyg
xQOMzlwfFZTkxGIJ+jujOQST9XkW6ztPrXk+X191F2G8WcElZQQMJlVZQJ4WrbMXdsSgBqvzr2PC
jTBOjRy14KJNj6qs5D8OH5O3lWm9Xrf4BcikkamAj3ad+bJM/F/KW2S8du1XUJsACwQFyKcxC5iU
Adx//RSFgwyXb6/vOpr4T9marvHCsgZaGcwG2wVq055TG0phQy7KgWZTipunMD/UQfsBDUc4TkGh
pF97Iy98M7iYgJFgEUGwaX7caTW3CyMXHng90aaK9tytdkOkrWzVaTnOtiouC5jTTW9jEEBnW9Vt
OVipbsdObtofwVgOLD1MixOyq4Co3co0Tn/ZrWCznFsfBkvT25aduvIXRtpvADkwxWMq4zuKxl1c
oLrWy2qqIPlN762RDZdOB2C/MJgQ00F9d+7SM1oZK6sWlkBE7OzozXAfbAEs9WGSnGmTY2Vt7fTR
WhOdXxziqXhtoPCGe3ma6LPaKAyWzM6An8sp0x57qoKIv0Lc/kAgKzPGK9iZhUWD7QEEFWTZrWvk
UV2j3JyOLiYQwGa9hWlHizvs/fY8LgVBOXTK2iALhxb25QdVqV3LDKybE6BUm2x4c8GDQ9p2O8jS
qJ0Hme7Os1ETLoOlvbQKqGh1QZn/bkYPCdivNNtTd+V7FtfFeazZmU2kB6u1FLFcJdDoIlsNNUpw
z30Jfeukk7vW7X4asdjEngy1Ag2q/79vnWXCDnC3npXR4iSbNMhhE1G3D1W9j8XBylb24HXKAVl2
y3IdeLpgG8yvjCIF6sAYzAJqLiihmk+1Ewz6zqYrYa6fDxdh5lcGK/RSx7WPJZIYvpcJvzVWHiiL
ixBWb5DqR1P+6imZGlrCEmFgzMYfrQnNIvfDICt9k4UYoFSCiTj1Cacwl2vQbEQJNmBRnHpeBQ7U
t7h69ZJPAwsmG81/g8x2E/CqhACKUZzK8ilPf4/GXbnWnVla4IiBUgfk6GDTNQed1wX0e3NRYTrw
/LG772V018b3HC+Tjn5Q570lB41sSLK9va4XLkxcl0jE0D9BejtXFWjdKm0iCRlrvD0MeXSsYzP8
rL1qkwLf26iVh89CmoJoUyI9OcnAX+pytlBJbVjhYCCh6n7Q+Q8r++qBOlz1v23+rcjuePRflsdZ
wNnMjdLt0STPihMkqLdV9bNpjhzOhrfHcGkNorppo5M7JQJ0dg7mXjW1I/v8ZI/f+uRdK/+47Urz
bi3E7PihDRibUPzLT6rZxp4Ove5jm/6HdGbSEcHDahKuQuvzcnZMKnWGV4k4cbfZ6ZJsKvdeGO3K
aC0cbzjaIIkFXaeJWjNbA70WVQARNzWsXPuNaR1y9GPq9DeMUG7PymIcD9rLqCGCpjzP8hNtEGPJ
URa1vNpvpee7abfhsfQb7fvtSAuTA7IQDjgg/cCnnINwTbtlWdSR+iR4vqmynylKkS03VsZtoQAJ
m6+zMLOBEyM33KQd8EF6tUmyDEWzEmjCPojNbS67A0RS/UGYvvy8k8dl4NkmkrUGnw0oqZ8KlQcD
fWKW4XPj+B8G0YIXD+QGpyxsOjrOkglH2DEtFaar7se7Ph32anyL6pWDfOHOg9ciWLyo0E0OL7Ms
ApbJpjc6WHtDLo+eXWzQ4FxJ79ZCzHYqTlOzSz2EgOPuL6AjfxuoXH16qFD5mCqnBqAxV/Q4lRod
c6tEnGRWHOqGPRlS7Cx3LSn++1iavQUu4szmvSgM1Opwg8NFOpd3aBX+rnvHgUILMx9yJ9WPCjLk
gdmmzlbaQ+TnkeM+tpbzx+yJfRIxsQ9Qx+7fVJyXfqZxCLsIK9sO1PmjVVkHwra0NzWp+ntLseJY
W/GfrMPbQlnaKxXCChoTzhjN6H5N+x6nkWN9USQz95pwvAO0NaNXVRLj0Y2T4qul8zSgjQfBfVui
Ii8NuJJ3ggeOiCJfr0kaZHrnBdxT5SGhvN6JBP6zTexaB8mEQk/ZHgPUNuODAWDJpuN2CapymryW
Wd4cFYN1WzLo1lfPgtU10GTOa9E5zR4GO923XvAuiCjttnFSe/hTjzwn4Czeu3oFXqarx988ElP0
o6Ht6lvoC6HBN/1vnFnFtky3SXkH2Yn8Dih/GyhdD0YhpcXv8kIAxwWuvj86GfHt0dD2HbGbrVlr
XSC5ATh4IQAL7Kw1M7GF3P5i7qcz72w70phnyuOYe5H94fEW7jU+AbWoGo6Jt3bvLOQgeAv91ZfB
zryqCMVOoxORRdXJaIyAypPQvpkq84FdOmbeg74GE13YoSisoXEGJaUFpHTlWfAfsKzylNXOJtPT
p6xdwx0uh0CJEtAXBwjl2egxVUCExMmr0yBUv0utTNu1PHM3t8+BhRsOstSQroF2JqpL88JAkupa
RzpQAeOmtTepU8LPsoULRBlpD3hCrERbWhEQ+wAuBSg5KIHPvsnCjk1hsIJo8FpSxiGH1GRLThHL
AtgDrhxxy8GAu0YRB4SzOUDfSrnZFHVRnbg4FsWbjSwk9tDUFbXfuKtc+ymxmR90qAX+L9o0nWeL
XXPHGI4riDYASJJEyo+1Teu+u+IU0y+CvccQJO3Zz9uzt7Tq0WADYgS4eUjFzco6ejIAsjN45cni
EGHoj3XH/MjSgnY8pOOe0Tq4HW8hS0FtDh7w0/03SX9ffqSMDEfpMuKnRsVbTT6MkOE31prTK0Hm
wK82rttOGxEkaci9FWfHQdMfRaQ+j84DSOLfj5mrI+iiHUtIeJcnp3zv8+dGjb7A62hNNdCacqr5
ysCLBbk96uSTcOBs0JI41nC9lCdmKecQWXBWFKj5B1xA2N82R22v7FTbGFBaRXdLpD70Epg/plS/
a2ndnrKWpQez7dIHBvW2oEuIuh+hmrpV0N94aZmZBWNlWkEqCartsKPcGHFbBCVcPN7G1vb2PB2U
bwiBK0BUP6s2/dN3PNsPo9dtNeKyTSzcOKg9W2yIDcmjSqK0i+KnCxlRgwc63mK+bgwnK2qlz3nt
+g3rkxW++oIo0wTyg5gjgPeoWszPuyqPWawXDj8BgQfMF0uTfSVTSEWnFHjdMZLDk56X7lZ05D3r
cwYVbnoiSVZsJgNbX+dcOwKXk2wYd78Qy8o3ZhdnGw180Ps+7t6colwr6CwIbFz+5tmrTTdYY+vM
5iegffa80755bXIfCf2bp6W72uwDXkvfs8YDcDIPWQSYmVrLeZeuifNhm68uL8obOGLwE1HvmnZn
wqD783sejxJoM+K9dQ3OpZ7L2gqp0akUfGOrx4q9dPbn+Wn4q8+CzAay7KTrAiXCT2z4kXVHCHFt
O/FgJeUO6KKVD1rAhFwGmw2Z6zFieJBZPFnyR6PdQ4onyLWvfJzypLfSeyZ2uWusf3qo94J8lMW7
2wO6OGPAZOPOhQIjmE+X54FSpWt1LsX55rzl/bvnrDxQlu49dC7QQQXjGP3h2aXgJUUM/RL8/ZX7
3Kv7CMJzWfkVPhBjz1aGcun+AXIe/Slk7lCemo2k1Rkmt3LcP85Uti3jzUhe4+Gukb/K9sDsHysD
t9BYAMMJGo+QKAVXcH6SCpXmQM9i4oqo7X06VEYfZPAHO+C3wZthBIAgscE4UZwnu9F0mw1SxQHG
6iMFg0ErDp7m6j7kCNKdO7DkjsJwcJfbbhEAl14EWlJZid8RUb02lT180SluuSzznKcGyvwvpBGv
oJfkUMppP2xZdK+sSJ1XTmFZgmf1eBz11AlSu+ECkr5uuelib/hVp1kbcCKivaQRTLzbvvTrSvFX
ZgzN56EjyAHAR4YvB9JSVMkulxZ60LQ1tE6cECoAe1fyt8Z7i6xyZd6vlzDWLqA9IJthLiBBeBmn
THF/lbRIT1bxT8yY78WffslfBpit4dGRtPZinp5k+o1W//R1HZA1YOECIXgKAhkHsIEBj5ojG2Qm
k0oTWoIEoMfLBA2p/CDoY8aPXfTG8Cxt4Zvq/eiSPx39rXl/eHpIul1eNysHwpQ1XSYIExYcZi3Y
rC4yyNkuGtyCqxaqP6ch4TvREj+H44Fr/+ysbeecKAmL8uX2TpqO06uI6Dqi4wgVWFRtL+evKwHC
bgYTEcmdq9B38fsBQlDfPx0F3UaL4B+whkBQvIxCrIjkeHcgRxxMQLrvveyLMxxYJ1YS/etTCP6d
Z3Fmqbduam7PJ7eyQvuB8kygeSfDKzfUS5Hw/DDKlUzl+ny9DDd7xBhuPBpejHDE/M6yMEr2kr1D
BDYz5co2u86EJ14x3usUeJRrPLPe1qnG+QiscUx3XW6/QOX2oJVrQozXH4Qw6AyDyQy0No7xy3mq
Mpsolbc6LCL4IWLtXqur3zqkngfo7ImmW1nui18F2Uf01wEavnrYqmqUTMKnKGRaf2enke9y4hPy
6/biu14UeH9DCQa8aRxQV5vbNgVENRJsnjoZ7zMxvDROXeBmUL+GyL7nSn1xk7Wb93pbISbkpae5
mgDoswWfJL0HgkFBQsKqxFc5gy2y89sUw6E287Xny/UZjGCT8iKqEJDRmO8uuBLJWNYdCfn4NWLv
DCiw2yO4NE/nAWbbqkx1t1IpArhyP0xe3BqkwNdM6ZaDILt0LGh1oVt/ufYMN2OKth4JpcU3QrWB
0l6sZvMfvgT9Ajg0oHJ7hSuxHUOYEOclYZKm1Ie8H90DNQBSLBQuVhb34qxM2Rcwo3BbmVM40LMw
YiVcLDtSfUmy8outF2u3/F8Xr8vjG1MPMB6qQkB1XLU/TDIMOdQ98T00iyGegkMuIQ9CNG8a9Csc
XVlBXDd/QLKo/CRJDz0tD+iY+A36cVRU29uju/TJE5YZSAEc9ZjEyykkUjp9F9l6mJkJO7ijzTai
ctZ0kBbeWpN2O45ClDrQkZnXHhLNzuLETEmYwplb/8Jpvk8AyzWejLR8mAAQdhtt+mIMSvXcDytt
6KUjEpAk2OhCJQV6L7MjEsXnsip0pcJ8hMGKj251Hdha3n0dcTzveoPwo23KfuWmWTpPoCirTzwu
Ag25WbmFo9rcdDp24MChvAAagHq0G+S8ZWt3d0jxuxUJraV40GEgeDUAG4mc93ImUwkZxTpuSNjo
dM9a99DwY0F3WXT4/Io5jzPb9BKMNLuUYvqu6LvK6wOklb/eDrE0YQCRYmtbkzrBPLcTeUSVp0sF
CGS5t5Ps0SYRJJP78bEw7HuwovOVu3px7M4CTn9+Vv8rEj1LXIKAvPlu93fQbt9U8rW3Pt8oxkGF
Uh9arBM4dk4zTqs0jW01rYmhCkBarMDOzvKP26O3cCqfB5mrDgHlVztZgiDloI/gb1vbijkduGJr
MMrlQJNjoQMgE0Bwl6OW0THK2XSJee2h0X5H7X09vN7+loWJQfoECRWkUZAqni/qUoeLjKYZCuSh
x7r5DpmWPLGBJny5HWbhSwDQnEp8gPNNp+HllzQwmJANtVRownAvZcNjO0ZbUa8ZsC+FgZcXrrG/
1t5z9SyqeXmcuBneBFWy0+o+ZFCQBXR+ZYcuhsGhQyFvhXGbM/fk4KCg3Q0YtN7YS63f5VX7HRrp
K9CKpUOdWiDfAvkA9RJURC5HDco5eU15jF3jeZEfGZoMzCI94oW9yxuz9aFNeOCxfqSVguV9+as2
vMbvsvjL7clbOC3wMzB7aByBezk/aEeaSJRTMhUW0AkbiuRJs9nXLqPfzCjBG0x+vx1uAagDUj1U
wnGNQ73iSvuqBzg5AvhbhfaQGTtV6dnvrvb6Q4qu3yYRY7+VnioCuIQW3+sOdMIysgY0ZRyQpG7/
lKXdgcwf/XIcKBBjnU1ADIVgok2/ZJJIrSFQIyMPrIg8cLLwdqQF7AE+Gl7xf3HTE2Xncq6ljTZw
U9gqNGjZPSZx/i3XRliDqLxL9gUFLgr+qPSO1FYTtGDsbjrNWTNgWshV0LpAcgbsJOR/59w6uIlX
Dut0FY5NsjXd6tSaa5ZLiyN6FmL6CWcXAR8yzhsTRs5ILn06wtBd29RxDg3ptULmwhNnwr6DKAQY
zCQAdBnJy5B19UYqQ72oUAL7kRZkK/QvLI7BkH7R+9PtCVwIhwnExIGcTHA9TH9+/mFmA342b5Fz
iWZfGzUIvP3Gc18Nu4faiAh6I97cjrgwW0ilgQTXJw0KJFWXEfO+gvmCDc1Irn7nKBuk5lrdeTHC
pK6I7BUvxTmQSOeQPHR56YSqeG+0P171+Yxq8ub4398/WwyV6HSaeBwiy24fDGTbQKMFFq6V/DRi
BA/qyd0RcCh9QsBcjpSIOoNbLiQ8Set+S5hxcKLu5+3JWLgSLkLMVlsmDQIbQQ06dZ7zLvp8F/Ne
oi8zHj4dB4cRJDPwL1qM85oyBTWaN72NZVahupuJIKkfzP71s0EgzAs0KUUvGsfv/NhTFJ5EEJXX
wwZwT5SotqWR7+OErkzL9b2CMJBFgv0noGrAK15Oi4ticFnroBPLEc5O2o46J6Y/tPneIG+3P+j6
1LmMNFtoSUtJXtaIpI1fPHHHDPBa01NZfL7WdhlndohXNNNYWXhGqNMhsMznThR+1YKZwmE6AWeN
7ec/C+nOdLwBgXcF63A9AHoKCFmHsHyHf0cCL6nH3tF9Q62kb9cHAbol/waa4xZLWRUumQJFrrEd
ux81yrC3P2VpLaCcMtFvJw3KeaozADAENhU4LRWcnJSVZ76RDR9Vm+/SPv8w1PD9dryFL5pwD39h
KiYoNbObXRPQ7un0cQydwfldUHbsnDUxhOsjYRJCQOaO5z9u9nmIyJKN3pklSlDxh5twVFs3fb6/
/RkLaQNETPDchxLMlPbOj7aiMKOi6/GwqqpHactdji4K4RRezMe4e4zLu6Jnx6r89ME9SadASw/M
HGhzurN1jm6om4wGXg1N7gWJ6n8NwtoSbv0AnXAlMVoaRSj0gXKEMti1ogQccJgOAxPk2t6B938G
/UlLvt4exIW1gBn6N8R0epxd3RlkvFCsEEizW22TD/KxafKVjs1iCJSiUP9EP+FK8FxoTBe5liKl
zXr4x5btk0GGlRjTfX9Z98KkQKUH3gh4LmDRXX4GwHamGht8hjZ4kPMtnplwA8r6HwW4UxCY6f20
ESsHw/R3zmKiIj7pAaJRYsBs9TJmhVaxUdtaG8KdG86ZMOrI9NLnrXwSmfHkxoL6uW75ENtYaeMu
DCiIN0BR40UJhu9Vs3NM6jLpeIejDxjDJAqgV3B7VSw8QyDzaaKlCqYIQMHzbLgkGopaWtKFJjB5
XbkjDX0k2qFuwdNSB71NNhDQ38eu2nnjWi93aVhxEFIUDPH2m+OdpQmMp+cUXago8CsTtrMQn3/b
YNrwgRDLg+LCleQ4nJLhQZ3jjSyYu2uxKvWOHs3Y3ahiZZEsnO1ocOEVBXFdNPTn78cYMNWBMd6H
Q/MymTrk1c9YQ/Yfxbu0er89awvHBWQsUIlEPXuCi8/Odcti1OItJs1InAMd2zJgWfkbuh0rB+9S
HJDoAMjBhpvsLC8X/pCnrOdN04WdLMIxTk+RqF8cd63HtbS/oKJv2BA81PH0nn9OmRb6kEZdSHhY
Zv9Y/bfYPOrdQ2UHbvbD4bvbozdt1/l2xhyhgoKMH4jHeUammTUHFLmDp3Dm8wTCtr+YQklhLR9b
AJlMotb/Bpq299mR6w2THGEzBWJPJtxoLT4+KBUdTFq9CbPzSdw+W3m5Y8DuBFbxOwO2F5MQ3P7c
hQILfgbUeSaXuwkXMK3cs5/RkMpVLcEpwg1wINv2cUg53vckqG2Kdk67aRn7Rkj+0PQcXm+kOaSu
+Xr7RyyOOTYhXnJAmV5lPtWge3XZZVixneWz4uD2J8cBOWkNy/p36V9NLmSCsDsgZ3+Vj/QQiRu1
CFvDHhyQLvl9KcfXCu6ZTQ5FByLphmXWJuXf3Db+GCF2VtrMQS7Jg5q4v8Ao2Bjl+NS58ZOj5/vK
LJ4dpm8bsgafWNpak1bv1LoD1Xl+j3U8RjEmxYAU9FCKhxwICjdfKxQv3B+QG0B5ycZSx6U8/Yiz
mVcQ5oxsnsuwzNNAIGFHC+H2vC5s3clWHRcICCuTuPhlBPDF44qIYQRX0gwcQGqlOLXyl2m/JuQj
kveu+HI74OInnQWc3cVxVXqwkUBKK7QHrTF8d82YaOEcR5YEsiuwaEj85tK8sdG6pSNIH5p19l1T
3q5VLcTggPnPywakZTtZeewubI3zgH+T37NJsqw0b9Na7+HdAoL5uAP8ExImX8jnuV9T+ve/D/ub
CZzFGcscjJUCcXLXeyTSvasTKF579e72BK19jnG5Imp9MDgfVA9/4dzvjCdav/L+fXS2t8Ms7B90
cSnwK1NBHwD5yzAltHAA3O3G0IKHeWOMfoGKV7Nyzy4tNpS/7ckQxaaQm7gMQi35/xYbB/K4yV/K
8vPFAZA00TOF0u8C9J67ra25STmE1IZMjJUGMZV+7rwQBeuNbuVrloYMYl/IT4Cdg9LqtJfPFsAA
RUSLQo8j7NR7lUOj8QFCD7dnZek4OAsxJwOjJQryttsPoWrSPYCNYwvMRVCX90X1QGkKXtnKMlha
becBZ6lDzS29yRUC0v4nK+6H9KEU74W+kocvjxz6AhCyQmFtblMKUzmLK7TcQw3kAcnRREwmVusa
pXFx9NDixRsD2NArtgKrUhh9xPUQipoM9yAriUds6SKIYGh974wQamAd6Q9OI71Dkkt75SBa+krk
CXDshpEeAJbTWJ+tj6YELggtGBLq5buEt63uffHQwry9Qpbe8pNcAbQLJvTPlRKOGw0yqlSn4x16
iG3hQwaVdw+y+CXhclfSn5bLfSddK/IufRto8ARaP/jv1UuqNBNJC0ORsAUgM8DGLp5GavXPqtK0
lS/8+26ZpSATMgOUE8ClAeabfsv5OGro+pARJRG3l7umeU7JCU/vXQmNYbvetLoKQEnxzaHxa1Bg
NLJzyB3VoO615VDNsfSPaoBB9S/Soe2eH4VY82PUl9YZGD8Yj8lN8+rN51ae5LWJHr+y9lHrBGWk
P5sQzkJ+CrT6g5XuabNBlxOA2Z+2dczFKY+KwBpxwponuIVRkWyqYk35fMHn1YNWHLYXXqQL0riN
w6PcLQiZ0mWLPXip64OtTrThxMoPjWcnEOME6HTMeRghJVJ+qIShu9L7lar3kendddAS0+p462bP
Q5ed3EYP4mZYOQuWpxfDNxV0QWKaP76anEc91zG9AqxzN/GleiLtixJipyOLrFw8xqJtbR2j5pfF
H5h5V/EwGSEmXHCo+9XbuqCB7YwAZEe+0vBV2en2FltY62gHIR+bSiRoaEy32tn6i2p3gCaei+5T
A189WRrxQ8xNsaVcrtVmF6oxeFig54+XOkoI86dFFveaXTeYskprqoe8YXI3Zr28s2XfBBASal7d
vKteas3Tjrc/cjHyX8Q5nr8opU5r/OwjbSO39QwtqnBwjU1HCTwNnhr5xOt4NwD+qeqVXX110Uxk
J0gwYWWCu47FfxlPKs0aSK6jBlTaoH92eeKjEdYFtorSAwDwa6zZq0mcxZsfxlCzagZvaMNhEjsG
Dc/nJHks8FBd+bCrfHcKNFW38DDD9pvjxQvXAO5zGLtQFz0NGhq79ygkm76rpW9GDzo9oL1rPZGF
jzPxFIRpDh4mGNPZ5DXULEDeV3XoqARG2KJ44ZXSA9OL9O+3l8nCtE2qWbAlQZoIf+JZmugyim5Y
yhEpoj95Q59Bqj1GQ7Hti25NtHXhqyzAJdCwwkWJ/ujsq3iqdCcWtgiZdSo7sJ2PxHm9/TkrIeZv
BSCMHAgbIYSu3TVx7Av9aVhDgC3GgNAldDVRw8U1drnSGUqZSSqiKmxS6DT2Nuu3lV4UTyxSzufX
HmrFQJqBCYpRm88Oiyo8HmlWh17PbOaXrT5CTl4YIFojhyvbpDjQTqUrdf3rgsjfY3HiR6Cc611Z
gkKCvEvNuKoB9bhrZVhF95Xz7OhvTflsodbVfs/T50gc2Zr6kIWRu0gMprgG0gJAtrAa528W1RWD
1IyyDsHcy4+Z5qgAEhfaypP8OsOydRAa/hq+YoddMXKEw8ZxoKoM4659LXTjW2/oAVShN1GRb9Dt
gMBsV210YcvAS8jKC+B69Rh/NYVRc0W3HhvvcvXoUe/kIxkYnJz6TU5ioFCJ33YrC+d6JC+izPeB
ZbISugBwavI4eRvwyozUGnN9+qGXk3UZYrYNEpuChjHoLKQMevAvHXTogRfeW91jF/+oktD5dIMG
UwWQANJTvM0g0DYrS9ZZaVFTy1k46pvacHyVrL0vro/6ywjTqJ7dmczoe7TqGAvhibwbCywKlhyq
zNnrNHqQkr3cPqwWJgmShROvAF1v5LyzszdJOwpzKMnCtoSiiJkHub5W2pzGZDZJgAIj14FRDshI
88uLRKU7ZOOIL8qj+9FLv8eKPUR2t8kZuddasKBpsbf07i7Rta2uxmAUcI6i7UrGdZWMYOrOf8Zs
YE2HN14Jb8BQ2X0epOn4HJdy25Tt3gERBUiDP2mt3m+P7jV16W9QG9ebA8WlK6RumViNqzU9g/wt
rCG94pA06QNIeLvayO4hwLm1eyiaJtLXIcNkNirIxwyV3QySEiQgdb4VwJetnD0Lu1+HTBJkl6Bz
CnLRbPd3nddQZZAihPmwb4kQJLcNHIlXoixsTUSZ9HigCgaZv9nCap1SG6TjFCFPH6QLduNzkr0k
HMq/de63w0v9aR/vaaiRHEHTb8KNzRsUAL1oivUZC2v+7PQNJE530A7x0+SxnrQNK4JnR364Pb+L
Q4l9Q0C5BV5uDr/UtFL1WYvjwBSHrthKHcqb0cpbZiXGHPEQl0XHWorvSiaHeRiXyvRHqtZ0ORai
oEE62coC+jC97i6PHVeh4EGZw8OYfxvFt5y95cbbpwfrIsT0E85OtnbSmyU1QiTGA2TlD5b9U8u6
ldPmOpcESPLsO2YpedkbmQ5KEQ9b/VtL2N5kEHlOZBDnK0yDv0f97Fi7iDSdN2efY6XUVDm3eUhV
F+T5b6dgfmUnfpTs4C+5dYoPR+CRzq3AHcSeU/jZsz0fokCVz9DgDQrc+eSBMOVT7UEoSDeW7xA1
DIbe8T0vP8gcDouG8MfmT8GPBgxZ0vYVqg475W1Bc/U94w/8UXyefysaCWIrx9txIxx9E0PNC45d
e9f+TfqvOaR48uxFko8R75O2NNBjePOSR6Kv3VwLVwm2AvbgVJZHr2E2v2k/GlHBeDVV/alRbhs7
W9luyxEm9puBHP6qpVrasBqidl6Fhj7CCgqoNm97e40uXBLTs/x/EWbfQKjdjZaBCFDtu8ezy4+j
Pa5HH470mjZsve7jP8QDNxduC3iQwBDqchHpOSk0Yhgl0BgsqOICcuYhobtqiDaGdh9/GqgJ9Woc
/cDnoBoPf9lZvmTjYWK1Q1SGozLvrea9YGsq5ItThDI8GFwQkQeA6vKDWkla6GuUWAT2d6v4KPOV
fGVhf9tgn/0f0q5suW1d2X4RqzgPryQlWbbjyKYcJ3lBZTqcR5Dg8PV30efcHRFiCUXvPKVKZTSB
BhqNHtaaHyPA9bqKf2pZN4HNW4WC0INWdi+x+iWrEUwSdcyL5HCK0Xv4LDFRIAcHK7a6Q909EPtp
SgTvnHlDcVYE8wEwPNSB2/idIurCiih5rDlhifkAAnxf5ZMPbMEjo7bgNhaJ4fZ1MVW5HQPs6iSR
g12Boqvw22T6gBDMYfYkcRViDyx1P/dlyVR3qpNdND5z0E7ftocmife3z8y89PySIUOOxj0VPGCA
hlmKAcgjsfU0rk/ErNy0+2xHgP27b0aAJYue8mu7wIAU9O8henbVy2aZREuJkdWn0QbRrgokxgJJ
hYQ5R4A3CPzTtZODnhQ4ygZQE65K3kczqZkepvXJbl9l2HdD+8C6XQqYP+Biq00RWNomktSoqZd8
mz0oyTcdPDn1n0o7bNeQga7huR50btbgNkJN2JiHY1SfQg1B9LaX7+KM+MAZQzBbfXCm6Hxb3qqa
LNB/IOQH/4WP9kpmlMklK2rQKf0q5F+KXOI1+1MJf90Wc3U5oGFopiJQFQRRUfbMHaK6RWmRAdjW
06TYj1ahuCAWoyQLetIdokx6SDRb4M0g78dvdsiET4aABBB8kQ3g/LLM7sapwvxOaoIGRqUxFa+k
QNIsTSs/1Cw0d1JWhF7UkeJIRgtwQmNTvtk5YQ990gNWp5uce3CtxXs9DyefwW3xihSdG5qTJXvg
FbaoqWD41WGeORSWr9PsLQ17MABFpoRmCJuB/lPSQFiRqAGrrHBHJ9qiObfpd+iaq+8zM5m8oVWY
2w2jAvQMZrpTGxWPCMdKOzWOu6c2ya1vGa66XQKazbFtVS/CBqzSPQWcB7Vbt8mCcnhU+vSlKa3j
W7SbIvNoW7WXvUhHKeufTUk9xkzNduBcn3bVxFCKociVa6Gey+tUI/diucrcCZbETyN87zAAVChG
xZJnZ2BIHWgHOPpqlF1VxaM6ykvqondKOyRocvfY1L9qktT6Uq2h+MSh1Z6yqcOMQtWL28bwatTm
HdQkPKfFZO5jabLR3UnByNSR3pOV8I/VZoNfj0W2k8q2cKtck5AJjIjbxqTZSwzY6uqAH4xOSnwa
jaU7ao3mVhVgzgYT1Tal7PwBhlLh1vmo79GdBjYrW4+OfQLnowmJ7mupprpoIQDDbKaMh6rPmr2s
j5EbqbHqDUYUezIDO4ZUxwaa9afsruom4moGZpiY8PxSM8v8Ap/81bCM6L7LGdg0O6fbx5omfUbZ
F14XxJ5QZxQnkSvF5nCgTtvs5MFkDw6NKhwtU3OTZNLvkrGhO8QmUa1SZkl8orX2axwM+RvS5e2x
TkC9E/UgmxzwShS4gdc1WzgUMJQWwvw471cxOlaDC0kdzPRkjfXRbh9U5BPCx7iMPUB/yGWxp81X
o3ntk8e8ezAHUfD1ylLPFX0aEvSohgPNA59QQTijGBhV8xOxTp0WuwzN3LctzZVBW0p4x+C6MNWD
XbZZqyFWEar3EXAu6yhyY1nzSxBQ3ZZ05RhwkjhTTUeNDVqMuUTShOYKc6cbJZ4moiKn1QmhoQvI
3QjlXjGsynjCgpAR0YAEBQZq+aMZXkr5dydq7lzVDNKTMNK2OVfSLK84nYSUTsBvP3VhkBRPmLtA
Me8YLwvnA3+jAIkGzXEwyqjQWEqY0JhGGKhKThFtHo2hdsHX/Vyxb9QwHw3DcJNSeq5M7cFKnirr
AEjVQ0val7E+yDJ4w5DTgMPn5mYC40M+5Y3jJxQwc3g2FhHInqvYncbU74EWkJqyaw/fuvx3r8hu
rw/ehJutuK9YuOvszAXWXpg+hb2BuzVzdXIOkYMm9Wc1MlydHmKAeFa68aIMVHD6rtyveQXmShsb
1c4gXVWXK1CMGeJkyVCcaPVba1sP1ac7Mv0M0YwppNhb252Xsjh9Wm1Ywyr1iEp0j2onuyOs8ZiI
dHp9xS4mxF3rkaSD9amEEGq8WVlALUEQcG1TXk5iPhsXh1lulRg3LMZHX6XbxT+c4bz9DF8K4Bzi
rBjMphuxJzuLeFVbIQsp+1T6eVvKNaPmUvHvFQsX86idvEODPsp/k0bWd6kuAa8XxwG3qq3tbJMy
F3EB8PFZco4wpmSA5xUXdIky3h3qk3/Uaf5LieyvAGUWaXB1m8xwD6hIAMohX4Kf65VdWQ4WICRP
U/5cad8adWsUbp48TBeCjMBru/LO83KKOh1IV+jjR0CJVK7utK5Siko1V/cKAANwq+D5jGT9cq+0
td6llpQUp9iOdtVw1MxC4FKqa6YYEY5/RHDnl3YhniBdXJzwnDF92pjj0aa67jYqMkCAcI4OGuDI
+kJKvHaq+k9gAM7vjLGnvpo04FweE9udlOi7laIQeTLQ/FfTCGCUWQjYnhjoXGM9xDu4rebO6lGR
Odhk9K1e71zHhl0jipV+5ABfzIjzkQfQLsWQjrp0hJZ7+rmjoljfmoVAhz2ivO+BfO6AWSzNhhSF
s6fE+NGOYFguj7KaCRSzrvp/hPDpMgbMUIoMGfITSqogJgjGn1BnAiHXadV5HwMXHYWSM3Mh3y1Q
pGVfj1TKTykpH+Kc+Kk+7SYteclrxTeGbAcG1/uUyJanTsMuMvEO0MvdbUuyelwvvoHb5JbWtR2p
wFqV1Z/NKEHI/LVHZvm2kNXldNCWM/OFa2h9W54kEqK8ZDSL4mQQvG5wG2rGZprweS0vRHCGXc9S
VUpZU5xkOPcDYCmJdY/DK5jI6mpdSOEiUcD3YG3FMBHwCHogLvNY7IBje397uVatwoUUbos7U9OC
fbssgFL1ljoovdDvnfKcRoK7UCCGT2YUdg6TAjrxE9AxnoZSdacwcXX156AJ4moC9fMFEtj5Ut3r
mE+jEaxWjAi79Ov2kgkUY3CGNCaoy6AV5tIo1Y6lxl3SxGhcsAXYG+tiQAiLqiYEpvlOmBxiZgjK
AhWfn6YpBIXkGR3Dt6eyrpa/MubVvLjazbRvNTLVxYmpppu0nyTJ8sJs3Om9KM+0rpe/krhjGbdm
WI0RZkOmb4ksvbUT3py3JyMSMU/2YjKh5TSj1EFEOU49kn7VS1taAid4Pg5XzwDn7zS4Z0ChjE6m
m5ABDt3XsDlpVr8b9G+IerBY95wk8rReUIa+piPACeno47BWWqxJAQyOVMWOTpUDKTNXjZ+cYhdm
Iji5dTnIRqBLDkk//nVbOX3omIUNdxhhnq7LkZ5noHB9rGJBFcqanmbkmv8XxK1hrUttZ1QmLLT8
2FjUK0ZRY+Ha0bmQwD+jSSOjz0GFhNb6JatvWv3QMMFGmD+S3wiXIri7TI2VvEJ0C/u53LMcLnDt
PFK8cTvpG/AMvLr7vX1zzxXuiHbOxTs2t7knvEiZhWDfibE3AyTReiFo+Fx73sHRQbsnGiTRC8Zd
Nw5rJaDb5OWpUABkYxxY9CNiqd85PwtwDtyezOriATRkflADeIEPqOKpWk9OaeYnsLP7RAu9rDoV
xc8RjbRSfyfsrl7dDuBvRIUX8hPollwaBr0D0VpsOPmpjEe3DF9kqXBLET66SAi3q9XYdiR0uqIM
YWxeGaNP2Wh4Cki8by/dmgGCDw9UXB0tL1e4aUQtQdGh5cUpG5N9iihh+RulVqh4KMGMnnvUKHZj
SgRCV03DhVBu8wHFsGlUliLl7ZyiMffH0K8AKGFoonrX1UUEBiOaA9E4ctX92TgOI2zeGK3yZFAE
Fg5xJ7A+q3MBcgCCUQ6As3gzN+ht2VYySscKvFmJ89jUrRvnn237fFtRq1YOxbgowEZEyuKz4nI4
EjQqdvmpqpXHQR/Pkj0KfJ3V1UJpNxJiQHe4gjMFXkSslxKKjJjzU06+9GCcad9uz2Jtu6EQE0Ct
qFoEqh3n60iRnJl2iPtubOWjSXsU1Du+o3wZjf+U/WtUPxld8oHNdilSW55WxPGkNkFTzSkO60cG
QFNzAkOnrdw3Q/J6e3ZrC4iLFWkWbAb0Ys6zv/QYgD3HwCQLFztGWL7+oVHNlTaXQ+K1gGooZPNB
HIZTywmxNTqatMQS2qR8livzGNpoUro9kSvEURAX4sqGJUWtP0rh+fjBIDmjo/Vx+6nulc9qFe5H
Ep4VrThk6Y88BJRucsqc+SWu3EvSF0P7hiwHoNSBIyb4kHlDXN6L84egDgThEsBlA7hsXvKLJc1i
WiqDZXefSO0857Lzoy1I56Yx0d0uTQ5A4zkOun6XJ+HBquWfWoRafWMyO4Fjy+/b989AAlLDvQie
Tb720KZOjfAhPkMJ2R5VxgdG9chvx/51qCKETVNEsmwAnrnaZIuKLd7fGMs1QEuiDsRfQD05M5HA
cg1CAKKAra5rPk1IZx+A8pLfW7QACSya862YHCRT+gLWdvtTNdJ7khjfG4390cPmtzJ0ryxENDV2
SCDbMchi1Fx+IgCa3jdIDexAsvGC6nzVR09+gQTV5AOB+hgZwNUfhn1pTfeaMz3BUngWJX7WxYi7
DMWhM9v5P62LnsmHeipLN66sPyDUezSYkvjgMks8O4z3U2UcYuQXWQo0ZFqHezmRj46KUy53Qa5a
kSehvClUutS/vW04Y/nOBYe1QHIFsXUgeXAXTAHKFBmcxE2wr4ev6UbuvvfRAWSBM4jsLYpeuRMY
IWHXSxWhgTbuG/MTal9aEU7m2gSAqgKcRHRvIkXEbfswl5yp1oo2GAdf7rxWBOskGp9bIDsZ+zgE
rESgaV4GPIJO8Mi4Hh91qojtI17yzpfFeS9Ji1mNiU4DZS9pzEciyL+tYc7UQgezgLnLDwi91y7f
ZIXgyasZBAxvLQG+VuMyUTxwVQZqauBAwA4Cu3F57vQe0To1CmnQFwfQQGTqoRcVNXPew3+nAfpo
gFGhv/nK/XLCgTBdgojS9s3Wl0N/knapqMZwVRsXUjht5+qgNZ0uNUGuf020z06+264MsFKhmAFM
pivNxmmZT8i00mDsK1/S9kimu1Tkqa5p40II326sMG2gY2bRIKo+T8bBYT5VXm7Pg3tHvGsDbaOA
NnjH1OPfLATocwNLcCri3pfandF4qEHQE7+P/LgSnJD16fyVxZ0QebCjrGnyNmhQOK4CIGy/leuN
nw5/bySkHvCvxCFXHkF4BbhG3TkI2zMEEzE5/6pq1bhD6VkbRNK94/ioXUEdxm29rO3fC72Y3EEc
zBrdGAApDmx9j5QyFdHUicafp3jhZDTd0E6E1pjC8DYQDy2OH/j+uW0Sz2FgvvG9QFISoZ+81miQ
J2/RPqm+fGB4pB5B7gEAuKtW8maQk471Cg30wdVqTxWcitXVuRieW31dnTR7GjC8rEq7+Ch1+X77
9yMphm77uW/vqodag4uXajTvgslO3BNBEvv2+GtGFh4zoCNQb3HdxCuP4AIAlWgXwAS7YNZwRk9V
XRp3AjkrC4VsGyAegLqAylKH8wukZABORd6OgRn+RjlU8WPzNFDjgtI0JMtxt/I+aJOYIwBJrCGQ
M5/1+yk/ttOBSYJJrCzWXHqNpyxIiXF/y8uzUOoyoMzbeAy6/FBOO8DUEHKfCIJDqyt1IYTzaOVU
Z0ovJ2NQ4+nyWk4fuLkXk1CXk4gZSVIjLMYgocc+9NCUomWHD2jjYgqc2RursDWYlmMKya/Z3X2U
DC9mG2PQswlfTIQ7e8kgjVNtQhsRvRtQtEAF7xqRtjnLp7eDEqJtCguFtinEztinyXl0RPgt6+rG
rp2f/cB+56SUKiOjHJVjgEI3BRlBUSWvaPx5lhf2G31DSoxiqjFQJtCA3SWZwH6vXHHQwt/v5wJ+
JLNzzVKaMQinHVH2NVAIqv3t7bQqApRQqOEGQhRKn5dT0Owwz1B8OQTAhNGqXR+7prK7LWJ1lS5E
cKtUa82QU9TTBnnzBDDXqX75d+NzqxQ1WmpEPabgdJ7FfJyH7ePPSAwWasKdmb52uUQKrVBt2bdy
oPQPVJY8Cjji2xJW/D+UYqEwAy87bFR+n7aGgUKhKFECh+764s5O7tXwPtP3DtmpRCBrTRt4ROLe
A0waAB85hedxP4KzOlSDTpdRrL8zm8S/PZu1s30pgdM3IGsYQZ2tGvS9Hz4l+wHUbQKVrO1aCziZ
wCcEevPVldQDHmcyS10J5NxHzVCR3iXh3e1ZrK0ToGDxPgKSC8rnuXWyCNGHyYimoFQlN08LFxgm
H5CA7fROsYOe7atrW6qiCYU5AcAD3KhN3N/bx8cbfoZAwI2KzNty36L7A0+nthoD1NASDXXDHzjX
l+NzK9Rm45TUDtwOLTy0Mup3BftoRQNAEpRBmIA3KjC6ufVJMjp1htKxoEf9ce5Gk+D75++7CG/N
dxywIfCYRxwJfRj8qZO1EQ3eej0Ece6D+ZbqL4oW3FaBSAR3FJomTq2wgwjQVsZADFFQXyE4zyIR
nPVDVTs4ziaI0KT9GD8M1FUqgYg1Rcz1kkiownDgHbHcSFE+laMDKYF+SGTflrafA/iW/wzPFw5F
qlVUsobh+y+2/tSm2y/RxfCcz6ebbT6QDsMb7S6RHgrLK3qBrVixeAsR6nKB5DJksoxXbxB+aVp3
KpF2Rl/jB47D5TJpSyETqBtRwt4MQWehwBa05smf25tVoGYe0idWIsqs+Tzow3fpZ1b85wPDWwqO
HeLJM5H48vsjkPvatBz6AFnLrKNuQj7gtKKg/a+EeYIX7piqA66BFpAQV5561NLdRyYwX9EAk5mf
Wsvh81EFQFtE+6Caak+Oc0/0Hp2P6pVBAqj1/wRY3Dmr7YzZOvpSAtt6ysDKggAmoAZ8aXBLW8D4
taJr+HpziBpZDtyg3KGIkVdwBlmpgkJ1x9+lwOyJRucUYTQDMHEGjF51Xge/9QMWY/H1s028ULRE
aZ1PNcavJ6/N3VD0oF6xqWDoAVMNrBKUwftIJMpZyxQCUj37W1w/qoCxTH9u3kwQAWheFF8AqJ9n
vsqQsAO5bVYF2aM0oXBxu01dDM/pV7YSLQbYRhXIo8vYV9aJXrprKsYRQEoY98HMLrRUQdfLii5J
WhmM+pNDT6QxBZfOymFAZwyy20hnAmaX78ErRqoxI1ObIC7LhyFO9m1C3dSo3JDaO7USIa6tmHDg
Y+LoWYBfwHngrlE8tNDsGQ1NwOwXqSQeyCf8Tg6sbcVws88BwBp4fDPO14ydtly2LJaqsAJxcxD/
J2xc+ksT6WVl2VCLgu71GVQJlSKcXvLeBgJynddB2gBCIt53YBxuDrR0LfPt9g5eOSQzYDywpwHw
hy5JzloBF8QaehLWgTEENhK2xO2Mw20RK5sMLTfw/9CqgW44PuGFnkgznSy1CnTbJ/ZB2DwkGJ8P
7cetiiOCZuwgsz/pmk+HP7e/f2VTXX6/w53CiAFy1wx1EHS28/tdtf00fcyZwMERSeHupTBiZR/G
GqSgbiY66qpPWo+I4NREazX/fmFzERGq/zuXKgIyAnK2AoslmgV3MmLJpHqpYRYTvY/ZTqrvQ8md
RJtWNAvueBBCWrmWIcUKD3nmqZV/W+Orx+/vjuXbqxpaTSbLMX4Knir5UZVeYnmfJKAsFRyN28uF
6D6njlIhJClwBZb5Liq8lj6m31rR22J9tRD6AMYo8Aj5vJQSmU7d104VoAMUEPLCkpL11fpnfJOb
RBFpvWk0BDrXv0zRA+Aui+iuDB+EaedVW4Vp/G8ivLvjWKTpOmZWAVP9FHCwsYu+2NuaX1fIXxHz
XC/Oh0VDloGJrQqocgCroOy8FmSXbuS0fr8/kJZHLBN9PGAa5vYvANCBdoS2lkBHwWn8nHSdJ9jB
s9nmnFBEVf5K4OZhE0NN8hA20WiOTnenl55RnVNpX0e7UHkYRa0pq1vsQhyXjtRY43Sm1ePAmO5Y
uWx7wcEcJPo7He6WqjJgx8eovArq9PDWjoJTKFgs3otDMC2VRwWLFSm+broNar3+gLbXKh9D7yOR
u8upaNxtklkxQ50QpmKokTuA7Tl6vr2FV0/J37XSuIukzhSdmt1YBVK2RwOqIX8e2PG2CIG6+VxS
Ct7LKOmwYGUzui8sGQRe4/r4ugZ2JDTowGYtT6ExlA4Iy+dbpLkbkxO6Sz/y/X/H524ppuS0K0qM
Pxp7Iz7morqMdRX8HZ87fZaDR5+dzt8f7hIDqEtuuBFK5X8mBEBZKFGaATi5JSosJeotoGIGNPxq
lp5kPqTp/vYqrc/irwjOSo11gf6td9fQcYFu0+coh/6AogHraeDtOtd685AZg5WXVZcMOAwgTh0O
siUok1gz55fja8uNVAOlY4htVgWmsS8Kl6R71drlzdvthZrVyRvbSymcLkDGFqVKB+unSm/1eEhy
ZML2seJPorqu2YzeEsRpxLI6Iy9bCAK0dZR6JL1Hd5w6+L18skU4aaKl4/awMoQISDJaBajvG2Ok
fO6m4VM6fOAldbl03MVRdDLVxgwbgAJ0CtiDI144H7jSUVL7XvqIHD7/PCg7Eg7KbHCbY3gno6QW
rX6Cttw1e3UpgrPpUjFOKnhiq8DOD0r7ZOsfsFeX43PbeBraoUsijG8F2uQq325vX9HXc9u3Q/IS
8TZcGHkJNPddIbLma3bk8uu5XWtEZpcA5r4KwvKUp1/k+EUS4dSLpsBt1hgQj0UzYhsN4z7UvD74
dyvEuR8lRe2aFWILdUDAaFGI2ggErB+2/9+jCM4v7VRYVZ0Wzne2qjwPOoid90P0WUm+/JtpIOW2
lEJwX0xlDilAC7G0O20jrez7nfRX0QBwXI6vmDGwYCq4BWqN9OoRRB4f+H5Nm7nZZ2QN/s6b7LZv
2QCTlA++MqG56SOWYgaTQCvGDOty5RYkAD9CEWKg5F7SuJl5ABQsUH9uz2L1OMAQgaIYaT0E3par
BPDXLCYTjoPswOF0J/LWbCzy/68iLkRwis4tRjJE2HFP/Jpyt/1zewKrh+1idE7NZCZ7H0bEQ9rw
pXaTVHAWRMNry/VppEav1QLOk2QdCu1O6ICvnrWLz+fMHWk1tYktHObCPNj78tuzJnpwizTM7aOw
YnltzgEpI/PG5AlxnFJkMNYXCaXL4MAD0hj/ZJHHFuFoA5NATCrtvVT0Dl6dgjGHBGcOWoTPl0rQ
+rbOKKvgIRM02+xN+nX8QAkDauBRAzUzXs+tfksRRULawmB9jlitcueA8UKngo26NolLCdxGLcmU
D07H8mDS/hOWT3p91GQRkv+VIlAYiAgtwCANDdUY73AlFwEDUErVhgS40dc2BfrEm13QrUaJE8Dd
nmqeqIqUlNWrmhA37e8xhf3QA3x187lD4SHAGMBeC1BOhII5lYMuxWJl1Jev2lQcgRiWdrLAG19Z
K0DHIaUAXwxZE77z0ZbsMEpIVL0WElDA0G4vMq1XRxuUz+isQNkhGpyQFONMR5uytkTFR/lq4AKV
n11fibdeoZCAAzf3bqKaAW/T5aaVurSQHOIkr5FxHP2yPG40rchVAYcVhQwoU0ItKOfHUDPvJjOk
5euILmTgoISxYDddqwCcTWh4wC1qI7nAJ3yGPq7aprKq19x0QVBVi3Ju1xoARCWAr1FgYOM88ECB
UlQk6M1ru1ewwcrV3mzuQAVkN5tnATbOOSaPUyc7Mh9xNGCapobUQJtqWsN3dkpDdX+rJpYiOEXb
ciT1Ckrqzkb0kg+BCL7qWg/L4TnTRKR0rNsQw1ePiZ67WSqCV18RgP4ZBwQ0CDHqoL1ZblS9ABnH
0Nb2mbB6Nz6FVN9tXqCFAM4ugYe3Y2Ags88TYMCoHbqDoJ/0eivhhF3MgDsLjYZiRDPFDIaS+gho
ub+cHD2yU7lZ07OxQIEVwIKBX8VjdIxDX45oAM5f1UMdDb4ub66AshHhRaIQLiWgSHGhLlWhjao8
Nb2TvqKawrXvmCyKolzdc+8C4Ezi4YD2Tp6NzTQISbVOSl+N7DPSxInyPe6C29q+VsaMooybzjTn
JB5v9wqqlHlqs/S1GFvfMLxS91pAQzmijs3rbbuUw52LRCHZ6ISQQwzHrX7EiePenohIAKcMG8yW
FR0hoBrIbhx0T4m3BgPQIwD6DRgnxZrRs7iDkYa1NirM7M8oxO3K2rcnUSnulb4hAWDd2C6zjUVv
53JD5bZTDnbWD2e989vQD61d3xw2LtNSBI+QA2cgKcwEIpS9Znx2RNVcV9uJG56zrklLrNDuMTxR
7rv/APjOtav7UpTGu9L1LAWmD1e2jH4/vhogM1JAHI6QEt9Lcub2KFe6vUpr05g9JTx6YUKu6gAG
YGXRWJvYeXxm5pGRVzK+ddHm/aSi0Ap+DZrCkTzng+31pDRyVI9qYLyB0VE2BKhi14u0HH7+/cKB
nXoFnYoVhtf6YdfIh6itN+8lSEApgyaj4gqV15whRxlD3ZWRqgYxdZnlpZO/VQsov4EKYJ0Qc4CD
tpwBqvZIWMErCcZ819Z32QOt79AcfFvIyjIhhjgTu6FSBnlUfhLtVBROoRlBGUdeoz4P9em2gOu9
hK/XVQQf4KGhXImLhE6N1Qw1icyARs89m9zye4Nwe2Wcb4tZmQcuiLkPSEehuvKOLHqhbkObLKvM
JCNgzl6VPE0wC9Hw3CxS1anxWsHwVH425NZNp60xIADOALhkTqGhS+qKyqapnbiRCTECsynd31aa
C470tW1F8SGCMjPNLhhOeT2nDgGUWpeZQTq8NoBt7hTFd6ztR9pAczZ2LdgIZ00sd6yTT2kllYMZ
ACjZdYB0G/7erGXAO8AJR5xjRumZ1XSh5VEtwA/b11agK/su8nVR+9KKmvF6wOrLAPxA8Rh35ApV
7rWor6wgR3ocj/tdsts6AfTBAfgJyS0IuaK0MTunzgY0WQQa8Wnh1dlmq7cY/+p+I7B4mWU6gaw8
tH+ycn/7868Ps+bMUcT5HKvgN+PWv3B6arWmQoI+j12QJz05A32y2HdL37xdl4K4naQ3dsRMFYKS
cFfeS8NOhPu3NhNwxGmqagLp6aq8fgDMAgvrLDzrTuEBq9/UX0PmKlTebF9RJAgZ8JxQJXiF99Wi
LElJ9Co8T7pXkIdIFziw1zt2Hn/mjAV7JfC6uYXKqkGtadeGZzypU3aXiIrHr8dHLhEOPihOcR7g
iy9PnJMnjlQ4ih20PjJzrUjPq8PbMwjRXE4J4tvl8G0YVzVTYycIC3tvts5eYJHmv19kFvEswdX5
z/jzNrgwGCb4vWgBRotgnNAE7JPuk7zdci9FcDeoMWa5pqQQAUY5qXUrdWvsBFMAEBVCS6hNB7Co
upzCEKdZM4ypFNj0BdEHp4gFZ21FB4hSotkEndgzGwLntBKLWU4lGSSwvyRo1ZSjzR0aKMFV4ACg
mBgvXxBXLGcwA61ahtWSgN6XugM81I0cvCBZWwqYZ3ih5SYfatoQSgIlSQ9hZ92XbG/kfqP6ptre
Ec0WmMG1FdNRigvwHTTgo854Ka8b6qKJc8hLsmetfDQFEYLV4R0cOsTMNLQBcbcQWIRixEYrgvbW
b4WzR0nVBzQO4pUZ3UwB0wav8T5WaG3aBQkahij1vlY3OzM6+qRlpJxm6Lmrh1ysd2NnUscINDDV
KB5oEW5fQ2sLBH74Oa4BkHTwVS3Xf4iasu8AOBU01Jd/yaIalNXhzRnuS0eY/Spayaq2s+o+NQOF
tR4t931mCSawYpZg79C+N8exQAPPbaCqUuIK5clYoGny66pGy8wODEUfWKULIZxh0uU803sGIQDT
QSTrOY+3tmng2F3OgnOKq6Sw0zCEgG4EXwhwx7e/1pcCuIMg07JO4nmZUFHuO58sZ7s7Ntehqzhk
CEvjLc1dPzK4NfSIWFqgldMRNNO7qRI8HFY0vZDAaVrVWUdmdISASG8jBfP5nWArrWxWdMrqeDyA
VhDVhJyWVRqjQ0EmZlBFj/pnnW23RQbe6GjHRYU7ojNcVjc3KRmYWphBn3yxP0va2+Y9iucaoIRU
vKRnK748yVGplEXfQcOAeNa+x+PP28PPq8td/xaoUfE2t+CzXt08oebk2VRJUmB+Nw3mKeCdr8D5
WzqiyP2KmsH1OaO+O8CPRUR0OY9JbWSpTicn6MO32jR2elXdZeFmX09fCOEWK9TkKQlnIYXxudxn
Iijkeadwi4UeEzSAzOB2JrCdlnNI+yad4o44wQxdZjk/TfOFZEftS6JszsIC+xbaRs02iJc0ILUu
JckmSH9gFeHSsPHQwOtTGm2fU/VwW/vXRwNPXtwOcE+BGnb1mgNJgjGVLG/PhfY7PxjVr+3Do3t5
jsEBqQpdg8tZdGVoDUNh07MznOzIU8p/OT5n/Ug1lVpDMX5oe9brZngcx0SPOoBl5u+H18cZpt6Z
hmkgTvg6ysfG2NPNdwN6lrH0eDuAixvO33JxnJwgHWfFzZndWWa+A2j0buvqv/svcGN0BdEGPnIv
qSNBGCivz5YKDu+dTDa/pJfjcz5GK4cm0UFOh+ry9FPuxkUtEHBtm5CYRqwbuKJYHrgZyxWKAHoh
FyyjZ9p/S3XNGyWwmyJwn9eiQOL1OYCkmcxeQS0qkpfz7xfusdM0UW9UbXuO2KF23FrUHCMan7tF
Y8qkWGsxPgjWB8uNf2/V9PLzuZ06GHZnZT1tz1Ibesb30RAV8q18P3LTM5gkCjdmVuXl+pg9rWpi
y+05LyK3OSrAads8AzQJ4sWAnCW2Kl8SUhYghptGmp2T/Gu7K9i3zcNbOAbOHHaDgjVu/SfTHs28
qpJzZ/sUbeQCM3p9twH19GJ4bv3jUMLNWmJ4PzO+18ei+5efz90GWU41IvUYX0Wp94/Kjva3l2ft
+w0Hd7M5A2UgWrJU7zgq6jRJaXLOop0+HhSyG0T8NSs7yNbwhDZBYwJICL5xUmdlBtzRKDnLvQyu
qWPDzrfncC0AhJwIGiLohnQl3LzlHHpKUHcnGcWZpc/E1dvNXupy+Fn8hYUY4zRBQROGB/XU3hiA
360ArxlUuf9uFtxGxQGkJUJYxbl2y8SfRGxr80ZcOjDLWXAbdSJpD38Vw2f66Br6F2k3dl/Bdbv5
NCNOYgOWDX4eWlj53l+kxFG0HGfDuSnBkJiB5G8rDhigLBAjRv0bQgvX6bcyMy2jU4fubAKC9DlT
g81aAFIGQujAMYO7yj96qATkOpbLPYguHsvc8aKw2K7n2VNFYgyEPkgDcCc6LqJmHKkznuP4PjxE
zubwAgAOLobnHK8oGcIoZBheNd+6/Gzutq0P4vIqigJQhQEwe3jEnOuiZ/Cz81qbzrVyPGXK3dbR
MTIgk98zGMgfck58Z1sTwJ3j/iX6Wtq7sBbUovFnAFf8YnjO2EWoUkrAlNK/aCNAXdqvqu4r5T7a
GpTkxXD2KJWjRgkNiGG6V4GxSsQUzts7fnzOIMF1DR0aY/zCQaJhfKCZwD/lLwUIQM0HdifKV1b4
PhSSRjIbevai1GfF8W0Zx+B5s6YvRfC5mFCLpLRBBOZFUd2m9jZygYOmAjOAJQIJMDAukZFZ2uzE
0bo61XL20skHu3h0tobm5/GRKUJ8cE7FoBxgOX4nNUrZxhF7QRAGfVKJu315kAN7r5gEfiM80+X4
ahhntgYcgJcEFAGxk7r5r9vrP1uZy+sAE0AEFc++GagYKW5ugdqYUfBRDPTFqI4SQYEp2FePuA1S
6Xxb0MpmBV3x3OwF9+saBh0VJRlONIgoY9Mloa8ILmfR8NxZADUa8I0qDN9nb1L/Xd9ac/2+Thef
z93K6Rizou8xvix/U5qX5OX26qycNNR3IDiFIB0CMe8czP9H2nXtyK0r2y8SoBxe1eowwfZIPfZ4
+0VwFKmc09ffxTk4d7cooQn52DDGwAAsMRUrrFp1Y1tkWqYhCJmhmXx1Uvpf6FdYdCJunQ2tt5DB
naXCQDsL9FfuAoV4Idoyp0enQoddgSG8sRHgQsGRNQE1RVqJuxFx3I7OpGKJVN9Sjrt5Y7APaGBh
MwQuMkoO7yXMtDXMsVbroD1J4atTCvZh6+ttVnSKiDmKJHgblahKVulNVQdpfzBSzxgO9/d5a3xE
tKFOoTFgFnGPfjb0llz1SRPo9Cm+dNnD/zY89+iHcWMUWoPhJ+PVyN4qQaJw4+sZpJ6Fv5AQgd5b
aqMpo1JLJbkJas2z42NkCbx9wfh8gLBqpJySEOMPiaeH7iBQphsXAIkEpGkBFAdXMB9H1ewxpVkp
5UEyXrrkISrRKcufROzcG5Ng6QpGegNfxOKB7rOdl9GAdkxBSZ8V+5SI0MMbqmIxPrfHVS/BHi4w
flz5qvOhij/aiWChRFPg9lmr0EZdoxAho5n6J7P27p/S9ZsDvma8ZsDQQ+WtGkihiatKWlMbA6q7
qv4PQpuyeozIj/nXfTnraUAOnjboCU1jbuHyuLYzzSwDzMpBEV/oMal3G6kovwYjLQDvIH+CgbQc
vlEriq6lzRyM3R9yqffCeMAPAVihAhUH8ALOEqcqxt7oEzly+qABT4D2lu9Oaf9HACpXkDGHFb/S
1H0PGKuRDsHQ/FKtXzubibIOYdhjLA3QsAA78cPX4CjNKmmCDR+Fh+SMOnaBLl1fBAjA6sMNRJM4
5C+W6z9YSYSsfDUGRmK4UR3Y8jXM9kKGMQvQxrLsFGiloPG4nEUKfGFsoZl90IJBDD1OWoEbu9ZJ
oF1izOK4CIwmkzujc5cSAPIyMzCeG/mLXabHxCmOhvJ2/yq8MzAu7TzIQfsZBFFhZeDtWS7WHOph
SypqBTUJlJ8oVZb0U/2nn36hFOcSFQLHYePmQRqr80HObZ1UGHIC73OCtI6gqDso0Kb3/nw2BGAy
CMwjIGkhrs3t/Rw5diGPeRukiul+QIedvxof4SpEw9BzmX+ne/Bz1IS0bQA4yEE9gn1GcHiZcuD2
g6VTEXFTgagHfmG5H2MhWxQw6DYwCZqv008t/dQUT/ZntONJRCypm4t1I4s7Y3kmEacLIUsq4GPR
g1TtBQPglqBeAzADVJuAcZenLBvrNIPJV8MN+t6a58g6799tmJNQJw4gh6jYWC5WNLREiuKEWa5u
Zx3NZrddg8+/GZ9boEIhs9GFcRfk8xN6TqeWID/8nuXidxvoHcS3YRmsW84YvTTMYBHuAgcssrl+
lONL40+oR2zlNzM9OOlDnj6WP6rqUE6HIfTi7FrPH2CCAm98fykVdtHvfQpTSDeeRlE4TqdKWhdM
VulW0sde+jbRb7H0MUkZS4bRBjP5pNLX+2I3dDVOOspHACKA/WVxb2WklVqdJQT39WvzDekPJCnu
C9g648gvwvMA5p+d9eW0hjHOK7Wc6wCtxaTyLO0FQeCEo0ckLCuEu2C78Bi8RglpRiarDcIidEfL
I/VehBkksHcejhNwBAzVtJxBPbZhr5XwbOgX5cf8fe/ysAwyuLOgygCn4QEQSQbY8xz2SWAlpya6
RCJ9vN7fxfh864cxm8zImJokmOxDXTyM6tkSBa7XOwwRKBBiGD9kY3nrPdJGS8nqKQn6X7F9chSB
Dticwc3wnI5pUHPjpPOAFVLcPncHVCDtJXZEYSTKRLC1CLkgb8mnoHS119VYrzCD0otCD4SeYXhJ
Qrfsd/tRS0HcHe9Uo8r1EoJ0xbfLD83D/sOEhjHAoqLCBlFgziYah7qv1DZ9P0xdchLxeLKrutRQ
+HoTvb+QhULkkT+r9dACEWbUSSChwZhxlj5q30HbkouoYbY2HOoIBirohhHr50wIk+pVmepWHKBP
muV4KjoM96f7C7U5k39F8LTYcaFkam+acRDlR+x2ofo2PfThMRUqj7UZiTW7kcSZd3E4hQOo/uLA
Udw2PqX9aQKpUid4x7au4K0U7o7UZVPZeW/HQUvdYXDRHfD+em3OAmXoKOtFzBa9EJcqMJHtQZJN
kgThfNAUtxndPHswiuC+lK1ZoF6IkcSiEd+qcZquJJ02GWUeWBoKAE/9/rA8ziej5sLdAMSTr8ik
qZ7YZgzvWQ2PtXWyRV1JN76f5eAtvEIaIM98TFvNGiQW4iYLVPLzuxH/2L06i9GZ9Bv7gM51DchL
nQVEfUmsYH/eCN988/HcK6eNCCHVsAUCZ35zjmb6+f7Xb1xq1I2gcgcEugic8wToA7g9oqlt4sDo
oMVfJeN1LyQISnwhgZvAjNS72lRMgn7M9OPwdn8CW5uLs6MaiMkD+MLnsOMpyYxxJnFQx6fQRVzk
/vDr9WHlTXABGZ4JQVTuhplNk5t5BKWn1RdSPszFkywqvNywMCEDSX4YSUAHg99teYLw+HQoeoYu
ar/GHfqbenl1HtuTfRqsQ/NGqavuj2wvJXJ6SRuHuR1GSOxZ9YJXThcLjVVFxJ3rrdGRDEYi6Z0Q
GJi85bwkvS46QqUU7xJxlfAlJN79zdkUgIbqGtDs6GnGF6PP4eDYOpifA6l8DB3Js/PufF/C+kHC
FAB1xclCABRtepdTGK1JRUMUMw261kv19GDHz2X7OMf04ND9kwGwEB46yy8BdsuJcqIZXfekIQqK
j7V2LC3B07qxVsCpoGMdogsIBPDWshRX8VT2Mgny5qE4lMluEwfdAVD0hNQeq7nhi/RyfaaKDG73
oBq+p6hYESjZjWu4GJ49hDdKFjREJWlKDJ/QQxg7h9gcPHMveQywyCjaAvbcQBADsRh2GG6EINXU
h3bTF1dZ94q89KaceEZ8adXdVsFSDufb6WNSZlIHOVZ9HUp3Gn7dP7TrrbaB2GYPHZh2EALg5uGY
WYqIcUKv7U/TfJpbgTmwNjrgGbEwEo4qw3hyB7WLrUHukQNFlNj+x5SnU/wikfpsatU/9+ex3nQI
grmBKjScWPC9LfcjqhJ7olkXBo30knenaD6Z+00DOBiocLMQzUV8nZ+LWmgOmkpL0TUaj+WPQoSb
2NiJxfCcntVzvSpUB8NL1Zv9o2wFUcO1dkIBHeKFNmD08OH53F5eN7laq016BcWOpoEL/auTXk3q
hfuVB7DOgAOw6D3uhs7Nw0CazBqMNruWaEpkmJJr7W1bh7uHQgDYIVDniPoY3AXvdY2anW7n10+o
t3ZHEPrcP0sbO7EYn7sTpYPWv2kZ5ld9PurDJR8EWyEan7vTSCMOQKbj+9XxkownW2CGbAyP1A+s
EA3gKsAOORMBjJN5nSllepUct/i5lyEei78YnbvRid7YRWbm6RVQT3CkNvruxwHjA/zPypJU5Im5
xe+rASvv0PQ6A3YTe5MIiryhKBbjc4uvKWGbpAZJr5Z+rPvTPB8yEdWKSARnB46zNLRotZ5eVbSo
Q4ti+6zsZZtCeTjoEpj9x5pTQ/Et1V3XkVRTywqrVPtm9VANuy2A5fhsijfPm2GMUTGNRXoN5wtI
y4RB5/USLcfnrnARxdXcOTijUeaVmtc7H9O9VI1YIigH9vigfRkg7txBykNj0CbAQgI4u4i9FqIe
e+trhvHhS6NgBfxGMGSWS2SRqMiiLDIDtf5YXkwRPGz9csIWBgIT9eEoYMBNXg6fVmk3Kl04BalH
fpTk1OeHyfH2KjoAtxD4A1U+HF7gAZcyMhT2Oo3Ry0FSvozjUXN2K9Ll+NyjXIENUk0ljE+0oGxf
VE0w/mqNAJREVZWKdCjQT2gRufx+ovRow0rULpDRHbDQXaMmrmx9ifpf99dpUw7i3oAHgwfK5BvO
11o3SrYMcA8FqKfpvazySr0UwdFWdwKzQMmtyuwLFATyZnE4dlaVxUUXJPkZQUxieZqom+nqzEIE
uFYQl2F8AKiFXi5Y3NupaQ86MgXhOWsvX+4v08boQPWAAA9cX4Bm8FXDdoMKAGnKpmB6RIwsqo7/
0/A8M6fU932Tzhh+sJ+VcxfvfZUZ3PDfr+eTuHEeambdY/hWOkVHQz/9zdcjwIeKaoZs4JY+TUtk
CU11Cvpnpbj00cP94TcOD77+3+G5ZzlVzbAPLQw/JUcb3XriD1RE4ruxvfB0WFE1zGumNpaHx5To
ROOikgPahG72ODmi9NnGHCAAZX+4aWgUwodn2mJUy2EicpAboRtJmjtm6BIziFy3rXlACgwM5tsi
Br6ch+HAn8Jdk4PM9MrRs0Xp7a1p3I7P5N+8nWMvOyUZMX4jf8roS16cZnrZvdsMvsKytRp0Eg9v
V9UyquQknBErPtLhIdLcKhOkOTZngcJY1AoBqG/zjiExcqIr1TwHND+r0aFPLrv7siNXy+i9WD2S
BS3O87nVoYkO44k5B0rtmb9mEYfYxj6jpk1DNQSgkohJc1eCFujxRqUaCInqMKeeubemCp+/GJ97
PavRbrHRjRUk2RFNZtFyRBe8b+s9QPYEYhBhwGkFJd3yJNVzqrdlT/VA04mbhyedHkPz5/2jtF6l
pQz+tA5dVdfI1wQK9ZyPpNqt9jA8c5jhsKHEk68xtJGbLorR0gJzlB6bQ1ElgtTi5vcjAgZDBpVt
cE2WayTpRZ23kakHEV5kWw26+C9mgLQokAXI7SJ6zCnuppCHVu4GJdCq11F66c/3139rj0E7g5Iq
hMIYO8ny++ems7XIwfA0fqlmd8rQo9u/L2JriRhYCAAoKDwAxZciUnOMs3ioVSAOL/L0NL/sHR4o
LhQgQ1Uw2lg+9GKZs202iJf4clwf3ETISWvi8xYpS/Bg3I7PndBS6WncxBh/qv4MmnXU1fY4pQ92
2wuu23qdloL4dapCTS8HCNLQcLoHkTKd3f1LBUVno+SLJVJ4Ey9xhkEPaWj4lQV6srZ15b8RgBQf
o1VBzpLnhZGkcZoT1NH5Tk0OsiuBd2P3DDAqIwwBwz7AFJxKcpSYGEpvyn4V4Yl2HUVw29bXAfbv
zfjcZpOoHc1qxPhSd9AcT08O9O3+DDaO00ICt8sWTRwatZCAttkK+pf2bvQzFgEeNo4Snh7Y2So8
ExXVVssr1+Npk+1ukH3L+pSST/JfrBJLNpis0gpRdG6VIDE2o4oqvmVfItUrZ9d5vb9KW/twK4Fb
JRDf6uh3TBS/tajr5JcmRObn+30ZW4t0K4Pt1I2hBNrHGX3qISPRXWvyMhHybHMOeD4BzUSkcKW5
owlmGGhvFX/Wv+vpswMsWC8wxDangIoDZmHgfeMZGLJoKJye5Ipfpr3bX2x9vxGDPPeNAM7FVXM5
MbK2UfzBeOtObSNAyG5+P94GtIWGhQRy+uUWTMNMa6N0FL8nRzvyMvIX6gIZ0f+OzyN8o3yupjAx
FZ8q55g+VPtteSwP4oQaHghgrXmXE05CGvUherv05me7ff18/4BuqQoQzjD+OcSaAbldrk4r57NG
Kk32J8PNOpD1umB66kXV7ZtSFMTLVUQWWMcGTgoi5maazLLfTqd8eCkHr6guwtYZWzuN4nxgxdH6
DZkrzs6wk46awyTLft0ck8dYOt5fKrYU3CPNypFREYAUKJxD7i4nSe80khPLPkVXx+Ik/ynH86Sd
DOU1EsUmN641wnoQg5gebGKed8MsB1KHGZH9PjqbsWeQw+5W5owR41YEW8wbzZTm0jCoE2YTJtcG
/VZFfHQbW864GKGYLPzQeD4MKa/A1ehos29bpSsVrYumiKPynFDBrmwt1a0c9vvFPIY8dhJ99iX9
SJqDk50LEWU2Ozf8xqNCE5weCEbDqeYMghFWTtHqzuxHysM0PqKepf8yiKiUN+eBXDTMS+YJrZzR
ujWJ1cuzPynnuj7X+bncHxpjBW9gUUbRO6oeeF9LdnrJ1kEw7puHOE0O+lzsty5RzAL8rAkQAsCu
3F6ETVT2sP8mf24PMP4S7/4F3DhSwCu9097a7AZy+9CFaoKnQtb8xjy19k+rJIgJnEQsxBu7jag3
OuOAXA9Jbx4+2CPINFeJovlx+py1tVdPFEiyP3nhHIZI4NltzQiBMviP8L02dHut6iRNR9234+ao
G49o0q11brqbGR+XHUUO/y+Hjys2jK8WLaJ1f7A/WrRyu90VX5wAzhgspRZeqgYBcvIIzEYaC7Z+
43bgUCk4VKy6FSbh8pZnRqgVaKph+EX7XKmXKn9W2p2EB+9rhMjcu+MC8Ax3eIckInMrl4ZP9eao
2IM3/oWhg0n8K4F7QDJqt9Q0C8NP49fxOIooJzbeJ+QigHUAFS6D13LDU2UmNC8V3TfRZSF80umj
Y57i5All90KHdXM/bmRxT+3UjHqPjJTu553qpurBLr3O+gtXcjEhbtO7rp7i5l1Ie/gt74/1QsmC
GQolIbBKwEWxPFLWVI6SU5a6L1WXMr5c7uuqDVsERWXIdgAoBe4sPiCRaGaaZUqEC5G60vdMhHTd
Wv/b4bm9zovOnGhFdb/X0czp0NbPti5IFjC7mHv1FjPgttiOsnDoM8wgys8IIBe5R7RLLh0B3Cjc
0dxvReNiA/aHjWB/Od1eOM1QJmOi+yPjeTvSTqBpN/cD1IcMkoXMBO+tFskIrKEx675BzmXqOiJ2
3K0NAfIYJwrM7MhxcdoDTQwqOy1L1deGU5eftMpNRLTjW4/FrQhuz1MyDClyLKpPUNgze6P6WJBD
srsUC5ocJieDeALOtKKVHcJIMgslUn0jO5C3XvSGb+0DLGhNQ+raRikPt07DLBWKrjUqHNZnq/xo
iCjHt15vWM1wAYD0QmCZG781DDPOOnx+Z/xD7M9pdgpRl9R/1pyv9y/41m6wShhm6TCty7k0lYpY
+NxLiE/UD9Q5lvOD3jwoIjaErUt4K4W7Fkre2HFWYDrUOczjKXoCb/RgnWnoan/C8C8eWQZJQRQV
DuGqrjqqkLCapBRbXx/rX3l8EQL0t3afJZnRCAhegcMTnWdGOhcOO1y9EVD0BRa1QNvcFAAT3zmX
cAk5nZX1k1b2iHNjBl70QZIP9YdRBLrYuumMZ+O/MrhXyQLnoiQ5BvPHv5Hx1CqXrv9z/2xtLhNw
LwjosL8mt+txV9FMM0LFV6UXK35Eq42946PZE4LlMKZhSqGKfvn0hY2MtuuDAUO6SN36+yCLbuF6
AgDtgikPChfQC7StWgqYZRX+vgQbenyaS9PN291ARVYChSofBkFnCFsuqBMq01hLiQF1HstHe0wO
ZBY8f2tFgpp8gAgBhoRluCr+j0JwUyddpvtV683JP6jdRrZZjr5pmrd/M1jqRUU5CRgqeY3Y1BNB
W5JW98MPo/kY5g9/Mzyig6huBDaSj2aPrdr0RoyHT06eelBsNte/GB82M/KcrK0uD6Suc/DOSBQZ
hWY6pP25Vf3746+vG9YFrjdjL2JYS85MI1Y62rFDDOQT4LVewP6TiIypjdPKmDaYZ4mahlUPIEBs
ysjQJdk/hbp8Luheily4dswKBO8/SMCRJ+Sus1HOtVTk0Bh6Mx0/dtV4vL9EG9/PWOygkNDYBi0s
uadI0fO4oEOi+ZL9T+931f4dhvliYRcASoVJyN01wAgy1pVT88G/Ww5f9P1xeMQj/h1/5ZxGaW6Z
ta35A/kzFc/xWLjOeN6/RFBIjAQWqFqAzpYKqTZADGMog+YnOED0W6OL7Nf1MUWoALEVGE+4BDir
SwFyO4KctYx7X0pPGUr1qEsjgaLYEgFSGLyaoHrQVtGVxmgT1LdKrV/NF2L5aXLRRITCmyIs9DkB
rzBKYni0XNNRdJjW9dZX0oOOdoaKa9iCWayfaOi49xpiwC7WEJuaJOoYVtbgR+M3VM+N8WM5H+z9
SULQOiAhAv2NhDmgKsvtUKfCIPJkDr4DxnxSUpfszipAAGOZNWHxw9Lk7pyTaTGS2tHol1/j8LMu
giys7b7l8Nx5RZNv1e4LDC+XwPoTz4oAllPdwVTdtnYzp/dkSYCGWW8Mi/9DgbA8/VqLaDWhiilF
hY8WuM6gunp8pJF2KPd2wYVNjrcIxTGMcBieALc1QCblXa8ruV+4JnDtjhDbvn65MThMfxUQQ9SP
8a4e0JL5GM9T7hNUeR/NP87kqspR1MVqfVWYlPesGzj7V02mkJUhM+0hJQEi09Uq4or8PbYQSwd8
IYGvgyuSPjXA3Z77YIEChU8s4r/ZHB8cIoCtAGUFUoLlHSGN1nQl8pM+qgWzgxbtfrihpdDuGCgu
Fl3h7ZoRDT00gyS5Lw1XK/at/CiEoW3NgL3Z74x3rGBwOQMdvTGyDjxTfjHn7sNERIbB1h6z3kZo
s4ZCMYWPqKFpdmw3U9T4JD3kVn1plelS7QffQKnfCOF8lrlLuoaOEJLLnlS5YbD35TPe21cicYHd
gBm1XKNm0ro+bLPaN1w6HnXJ+4vhwaaAuAqiXCvrlTjgZA7zqUScKwJu+K345y/GZ/W+sFyRVeAJ
MmspjMe4xvhh+SU7y/Hn/cPDF0IuAcBU5EQ4T2gqyirO0d3Lp503veaDu3t4REFhm0ENoREAj3zS
zVBBBzS19eVvY/M45rthSawS89/hua+fK6wXoRi+Mz3yMsu7jSYMD9MMYF4wTK28OBTAx60FpgY/
+qZ3/2igzr+/OhvXC+xFyEYBCg64Nr+3cWlLFZnSzpel2pXhhKaFZ4kiKBs6AkIA40GcBlEnHg9u
UVlCwU3W+ZlRHpJjSEX5+Y13852+FQg3NCtEZc/yghUFiF06I2z9yXway0c6Pk2sh5vgnm2tFTAS
MM3ApWsjiLmU4rRNFcUS1mqaMzfKfzfqb1USEYxsrdWNEJuzOnrENQqzx1o1xtfq0OWCu7wxBwaB
ZX4E0M8gcV3OYUQKp+5kpfGl8Byrh3re/+Isxmfyb1LBSinbWWFgfNQkS87roB1mEb/nhm0Bow81
WwiSsbZY3DaoJHOU0U5av8EO18rk6erXJg/GPIi6t/u3Y2MzWB0DONDw/ECxcu+C3NRKN+Zl7X9V
HD+dBGu1Hp2VPzPkECoZ0cGc81c6NA5rVSrrfn3SmkvYChiyN4bHa4NQHzKbGiuP5bZiVo2S5KPm
R2Xk1nXs7uaBYL4DsGfg1EOJ0joXLEvWGBsTwjPR78ee/Nq79iZoJjC4AzjJGjOU9lWrKHFv+NOH
tPkYlgKPeq0yUFqLKCjqSCBk1Vs6zo2G6rmi+k3tEuNQO15YX4xOYNBv7AEoARmADrYLHlBOMdl2
BGrAsJF8y83rNxJ+ub9G69uMJCN8IBkcpSCvXmHPB2JXSlXaPu3bzx1oiPJaA1hS+nxfzNYsbsVw
Nh5NDX3KrAqd1dTCVWa3H3d7ctgIlnkCVB+nie8A3ZktSjEV7LVe/1TRHkPw/WyVl1Y8g20j+MMs
bTglnFIKtVg180I1/Cz9GbWn8qtcPI/qSZ5PdPyze6mw3wxuA14aAEA5UYqNhuJJpSFUdpSjx91d
StEaA3cNlAkoxzTROYFDic+GRuZelkw/V924vLQij2pjpxfjcyrJpnI8yQq1fOVah4lrR53A3tgQ
gOAejBkgteHhqtwE4kTKmqmsZL95jPuXcNoNIDAXw3Pf36vooycljewnrhW6AIrv3t3F8NxFKDX0
rs5GDE8NLyYHKoKSbiglNIe1oVXhzmKJuNODQqQwDhMAwuT8T6E+h+QhlE5OLbgOG3uwkMK+4uaN
licLNCgVkG2a8buQX5LwdH+V1rOw4MoiHomZoLkEf926RJL1FMA2f0iBcjlWHWBI7ixyndlaLC81
pCDkiYbDLFLC6ww6xN2MJiiTbznnbP4kTZ86UdHEeqFYJhyMhAiVgOqN9z3nRE2VJm6K4JNd6y70
yu7LgDo9fDsL3DNlwZkXgDIiUe6QIjDC3LWVxN2fokE0Cdyn4DuCxQoGl+VOq7URZ5lN86BLQR1y
IrsP0mJ43q5PwgqPq4XhifqZUWGQ1/sHaWv9DWSLEeSDg4jWdsvPp2NNldhWsgDUQK7aKW6xG5GA
fomm8Z7CggHGUympUZbWU5RlQeI24dei2P2sIaYDPCEaxKEtMBy45ffPcl5a9ihXgZqDgbZxUdvr
3V+h9csGCYx/FnYMnk7eQM31UWmVQqnAlXUgsls4T7HiytlzHqPL5+5sHCL3yOcix4FoK0ym5Wy6
VspnOZurwGucj47jdd3BdJVx952AFFwHVuGDZ5QnZsjAqdtEA5oC6JnshbNzaPYX1C0lcDbZaKdw
qkdISLv8MFDZG6rz/V1ZK0BIQIKDwQlh1qvsXN8oWAeU5UnhyGVQJY9ZgRDupekeWxHcZX07YC5h
89+Z2JCg49R4NDVmOeOOBE1bosTERTmrQJFvSUBW6B3w915rvZyHRWIyOpFdBRr9nBcvuzkowbAH
diNkbJAFh9fIqT8pLGYlpTQLpvBljA/5/tuN8RHysXCgYH7zeKAS2SDLScMU3cTBKWZobitddm80
2onDmkHhB9sJzllXDDqbU8u4uPRTKX0w60cAbtNKYHVsHCcW+UQtMQo0Gdv+chtCU0lTe+jzQHKT
+vfvxPlZCy7dhhpBBAhtXRhuH8qWO7AJgsej0UKRS0byHA+GJw26V4HUf5TdeHSr5uv9dds4WAt5
3IxSUoV9HUNeT6ajqbdHWZR8WlsHCHvjBsLQhKm8agXZy/E8JiMIHMPqZIfE1W230gXXfGsWLJ1v
gYeSQVE4azAC53Seh0oRdNM3Vf09ixAcW3NAwBWdLGETsoDNct+V1LK61FZBcnnVWtepn2jq39+H
rZPFdBSwYHiosWJLCVUCvG8NotmgyI56/iLFV6QbFcHx3VwmELxDjyD4jXzKUgiqvks7a5M8qJzf
2bWLBWdpa5VY4h3ndwvNZqcEpFOzkQXl/FtzPivVF3X6c3+ZtkQg2vSfkkFlVQpSxKRPpyrMgqp/
tq1zP3pqKLBEmK5bWrPI0CDUBFXCUDV8+a9TtRqol/M0cDJfxhTiz6WquRP+yeHr/dls7AdwTeiD
hB1BAcrqso8ZHvLegNKy3kwUoAr2Y3N4NFpAhRHCNohvLbc7nOawbikYENNX2h2EHZBWC6WiFgcJ
eATF8T/EhpbDR5ndkzmUq+swfkIAyZ2UU10fdXKWo93mOQRYjPkIrzkLNrKZ3jzj2lgOXV135VXL
ssO5jEQETltTwdvEXD1wya3Yws1JmlRitxhfAa/w5IFQy2t+NtV3UvzYueVsqZA/gEeJm4JJLWeS
JnGrjbleX00gGI+ZqPHoastREYCeskjzs+rsVbmG2klDrZlFfc3riyQ/KntTLIwjF3lk4JJZ/w4+
mdxkSdjrKamvtfYnOmq54HZvfT1qpQHDM2DXwp9cLs485KadmGp9dVTvZ7ubnAgffzs6OwQ3h6js
MrOzqFZfq+z7wdQEHsZKM3Gjs4f9ZnQ9bqMeDQvq67d4CqRvQ/dl78EBBAXxUVQmohQO2Zvl+AgF
OUUfdfVVoceCHkU04eulXw7P3bBRltMmTzF81zzT8nMqIjDZGB8IS+S2UHSFV5rvvzPMUZKMWTxe
B2vwjKL21Lfd64N+bLABUEsOYigelxWFTUpM2g1X4rgN+UCk/eMjxcf6N+LZWfNmmopZTTYKrq7t
qXFKxF5F8Th2uBfvDgiaoEuRXEeIA3BgboPnLEkn1SLG1Um+GfGVopZLPokgwetTipAlyFdwiTfp
OY1wQp0X1a9NoGmj1zbZkYio4De2eiGDszL61mphokMGpapHhy+VJvIb2V3ilwoZZB0hIeYT8f6v
XnRdRhVIKImXaR+hTU5p/lueHlD1mMj9w/2TtbFmsAJAf4C8PgOlst/f3GwZZKxpDhqvqz3Ll0T2
wFOItuDn/UJAZwKKS9ZlFnKWQspSV8JomLSr1b/N1rHXLsVuMmzkY+FT4NFG5fEaH4KmjqEVZYmG
K+gp8SVq3ftT2Nh35KCQjQXeD394J89AmFojTa5dM+nYGAdlN0snSxogCcUcevQe5W94lsihkzSO
fW2NH8N30qSC79/Y59vx+Yi+2Vjoe4JQ6jUte9ZLQgcNoiki195YpIUQzmhS6miySQ4h6IRcmRdJ
cIy2hse7CWIZ2H0IN7Lf35xVNW5mYC9NC97D4+/IFtyE9eiAr8PLAt0uqH2Qu16OjqagmqTRTru2
9ZP0YGeX+wdorQGXw3NrU+iJrjYEw8vls2M99PPDMJ2tZHdeH+WMt7Pg9FOazUOZSq12zeef8/hK
f9yfhWiROD2ulk0Z4XXQrmV7yT7kmmCHNxcJ+gjhdug+xEuXewBAQm7S0sDXyyc7cafS1X8Xzt6E
NZYI/iGgu2hvDoeaU3lhqZCkjPHYZaPuOlPh5pXgsm2tEjDCaICJ0CLcRTbNm4MKgp88o7FjXNHB
xaUg/9/dNI1N4UaAtRRgxsUcl8jrXzutdwfbC+V2rzfNymJBGwCfHZkVyFpKkKpeQ3xR1a9fSnSM
NkNR0GFriZCVYEh8BK5XUV7Q1ydUKzvzOhTpoW5da5AEm8DWYPmOwg5AO0c4iIi9ozXbcgZdohO8
06117YePc+Q52cNwrgMn338jFmI401jK4iRybIgpqad70e7WiDCZkOACShsRDYDNuX2w53BCGXCr
X0lzbPpjKypUfn97l8uEoA/q2nAjwL2DU7VcJs3OnTy35fCqfGosw1XzyA2Nn6X+2aHFQSoPSueW
exvO44VGbQTSRQB0AsrJR5zCzixsayzDK4micyhJJ3+vlmJ4EVYjgbQFQBHc/Suy1mmASqGv3eS2
7VEyBVGU9eHF+LAxma0JRA3PPpIYJsk6LaGvMZoNgY5v/+XA+OgdAd5I9pMPZTld2ckpcBZXRa1d
KzsDl/cXC3QjgDtVTTjq5VRBQCmfmldZ3a08YMfAP0dU9L0ykxte7lvU8JeRdEW8LymBhxSkiNbr
j/GxA0D6MYuSD84kSiS1xRBK18x6ypXzICqMXRtLaBX6fikYhG2lOlSpRRRNMZJXe37IndfYPOXT
7kdoKYJTG/lYGXLXQoQheYi+ZdFehALMbRYxBhESnroVN1sEvGVi5HbyqssP2WMhYrPY2AFARHRE
e1BGAKeKs2b6gaRDNkvxa/6TtIdsN3cdvh6PM14flNiAbolbnaTK1KyanOQV7VNQn1C87T3+y+G5
iLfa12Zr9Rg+y5/s7kNtCc7/+ulZjG9zZgwo/eyk1zG+0h1KKwNrgpsUbkLrA7VTgV25cVbhUCFo
giwgnmw+dDLGpklSJ8tfLfNz0fXuOJ6VWTCftVnGwHH/ymCn4caeqbIGyf0SMqRjOYBM8KhEsRse
d2/KQghnltlg4Q/TEEIKVNTP8dOc778SCObi4UEzG2R8+VLboQnNPAzT/PVLM30Y470QPARwMSZi
wQp6UqyAfkna12OUE+uaJT/a4qDtbp2C8YEORdUZ9gLpIG4P0qJPUS4XmtdR9uiDsNvTxoVeDM+t
fiKhmSW6L5vXno6nlF6LZBIcok0JgMch3Y4nX+ftsVSl5tzPAxaotlwKlgljEEjYuArINuDRQbUR
IwXglFIcovWmXNnWFVyIfXU0k1MoatO3cRNQ+gC7GK76+5Vb3oSCGrpaNL19BV7yoMcfC+mpjOpD
uruaQEXqAXEZ8GuD1B/J8aWcMqMp1ezOvkZx+RQ+ZkITZkNFLQRwGpaohNRTP9rX5E/deMQ5GfRg
pZ4lqsbkFgzQaQZIhUuNDARS5DzZR6Q6fQayK+2VGk9fz0X+nHzdpTb+IwC1LkicIImyeonSpmlB
c99pr3IfeRa6Fveq979JUJd70WQtoBcEU0BlhHQO/2ICKgoK4NDBlIE9wz1GJIejVTQKhtelM43J
ZZ+xyhYIwWnGoQpHC0vE3+wYqRRijvqrpv5xvkfal/urw28wencjNA0yMxhM7OZxl86Rmy6royL2
CfFKxa1NX0u8QRMEZ7irjaoveIoorGFBRODweMRiU2iNHQ0VQeHwg1K/xvWXUdu5Tu8i2OuAFbNB
PsZduUQZKlhlduSH9clWrnn8cn+hOP3HpmBB+YENA2W97G4vj1GOztGTM0fhSxVH7v+Rdl09cvNI
8BcJUA6v0qQN9nCd/b0ITqccqUT9+ivu4c4jShhCe7B3YcAAKaZms7uqWjM/6TtLbr52AJcbKHMk
ySAoKAwgL8te0anpkWI8qidnOO7/fvisIPQCX84FsJffr7m1w7TI8kg+vH8erH2VwV4/HnlphK54
LdcVmHNSjVJTK8dDQS3cDF/HQvLi2dimkJdHAJdvURw0Y/n1qa2kBovH6IVafpj+MuxA9/w2knj1
272gejWcVsQ1xNd6EQEjNU9q9BLpjwaq8llBXJ472fN54zBwuBfiP0h/I3EsHjljqJsBaVKSt5bP
DGBPHnYKAfDlwAMO8F1YJewlUcxec8NubpGKJV0XmO1FWlZrY6LARkGYFU4HXHwx2FqoiZuxTsVe
rSD3Nfqq91hDo3rcic/BOLDqgBsB4Gdjolxh0065a0V6G3lk/tVl1/xLP+zet+iAy/EaUMwBVECw
rpHllq0VuS4po2cowtr7vMrX7wdoBlPFi/PhX8ttqykUYYxcd4mjnNg7K5WY1bVN4gsN0jzoR4j+
iFG+dhpta/bcmfTag60/z9Vpr83AAkBplhdbR3EHQ7jbShpR2yunmXT9+yl9iGU6eFvff9O+WEt8
DB3F1RK0713zMJh2OpSYffxB1hKC7ZxFILqsk+MiFj2FM0GQ0jfUR+QsWSpTT90aw20nwhalVmGN
NoQoSQaJL8XfGUtajUFYAm9ObIp68TNxzMCswKH6vn+Jka8Cp9YF3wIZ3uUOZU7D7KxWZlLQfwg1
ftxvfW3qwDriICIulYpws/D1eEp4RlL2FtG8q0ZJWz6x5NP9Ljbmn2sUgF+G5CGIcsIRU2sFqjNm
YxGU8fLzxzj6fb99/ok3AVa+AGDUIo8LE4TXiQhUyvVsBu4+dIhe/p67c5EwHxoVPsqR+ap2gHcs
iXtvjYdvWRejgvEWs2Qs7DqO97cJ7GvAxsfUllUGlvUgLPnQ5lk8gutEIlzWhetT59P9KVvfDoDi
I7gEywGJslUxssr1SrdGdIxUhXW0vdNoJj5SNn7U75THMnAJofAcpgvIDUhVOPxLbiIbDPXzytHp
DUJLL4iZr1BZAH+1g3kPQOaDF4an0CqxO1mKG+ZJo5O+ejL/6OOTtrNC4usYgErEX9ynHMW5HINi
Dy6KfGsmKXJ/KB4Kd68RRw4IM4Pg0mu1JzHaOmoKnqmhPhG7PJbKU9Z9vL/aGzNkIC4DcDP44evU
fZ+niln0NSNqjpLM70z6qMR7fW8MAbQFRNPRAccILKfIjqrcLOtoJiilezGKA9Ltb5gkeK4cZeeg
7JkqWHE1yVy3CnVGygJCJ3USpObec839JSQTYUq4MrWYVMy9qbJbx5iIERV+UVb+G/YRoEVAIcIW
oh63qOLhdo3mddasE7egKFZ1VmT6XkLMgW/URQfCKrSmkffQ6tEJ2Da+Zpzi/mGsoyBNv/f6vqzc
f7oCLBtgYx4VEOsNqjPiBWleGsSxf9nhj2z/avOT9t/mdSHAO2Xe7LIyR/N+raf+nO++tYFjQuCE
ixqB4AEtruWGRTFJC3onKiMgg4W1n0ku7Y0jx3MDqNzC+e2rOkZtOyWIlaUz0eg3e/Tt7mzsFH/i
K7Dogl8iN5bVpLY9DbSYSeIczB+tdizaC5Upqa9uotdOIIMM5jye1KJiHNUK3aAzOjHmg8WCcm/0
6j+D+Nu+EPoJmQKV6KiGA1ifBu8caaexu+iTJDC9vRp/exEMOO1c1pcDejHA5jX85JshG8dmD2Ax
AlYGpcMVQDEsKQSEe4cRq3pXDsFESSK757aWArsV0WmELGEGhcOddW7CmGLCjbX8zq9keIStEdw2
LwY33M72igHNx71z0P8MLwOoI/fvIf6FC0cNmwnlSXEgECDgBOjljmUU8B+WgqkKGk9SB9HDPAX2
zrKPr8fCBGcbCoHQzl9xDVVHQRHpRMWOoiflOM3H/WNA9IdnzoCPWiGwMzg7FEEcRjznnCqHOX8X
uZdQduy2FoO7A9BGhesEwNpypqw5rOLSTBhJx6f4W98c1PgN4+CV7sBLQdwYsPVlD1EzxKHbzjPJ
w2tlvri56o9poMhQd/xWFpf8phtRGqMA2yJUdKxGqR0gatnOXyv6qFmHQkfl1cv9pdm4/eAKIgLu
IvvEd9hySK2bjF4f4iFmKS+wJQU71e0TglC2LOaxcRJ5qAtROpQsR7xLOIlU1VjGnF4l1fwpnE/W
+HB/IJvtIyfBdzEOvOgn1FVUaMPUaIR6wcT8RpZ9l7UvfL/azlHZG7lGdC8NMjA/m91PbuSVOeYV
8XAk7LCBl0uhdrFe5MxQiRpnvn6YvZ1ASH7KAarhKqwAzqMwp7B9a5eORYFsCHHfsdTwUchM4gxu
2Cquw4oUFNyQtY5pX2ZqqfBX/Vz54xjYXxTvCObe/YXeOOag7SDmjkAfz94I95LhlK7TOnjaDw18
Wh16hKbqD7GsUOrWesPjRPgA4q/QZhWcKT0LTSecKQ6h0QWeR4NybxANq4EHHo8AguANQM1yudvI
tEq1tuGKQHTNekonGbp9ewR/OxB2rGHPCCR1xkzM5mSPj92f/evA0fkojoosPILXy++f2tHpWKjN
JP3O1EfXIKFM2GpzALywOBiYCLiIfpTnjPGcev0M1/93XfoWBN7uD2HdgQGGPWCdXIsakEvhxFWQ
jbO0hNnXSntMnpJw9wovmxdeX1DEtbW5RPPls1sFnqw+/foggLaIaXlNTCC5LBxnp0zNSi0s66o1
qH93cpJLuzu7As2ymy5E5KtBw7aMa3ThnfrstJc6BYPEcZBgX8LLhFKc+IbXqqg0Gpz1qzac6qMV
Se62tTmCHeXkanQBgyFKpDoRwKhapLlXbfrY40JrLAoSycWUuQUb24jLcMC1AY6DpyeWJ4GmSdQo
2uBeE/Wf4al0v93fpet15jEaVLfldCGeBVw2H+VaNyjFXFyHyletwXeo4beSFNF6CFAS4VJQgGbx
a0I8zBWzzMyo8itLguqFJYf7Q+CfuPRols3z7m+eXanWjfFoofnQ+j4nR6V7Po7hS9Od0+6s7cQ5
Y1chyeVwqQbEV+DNCi4NpP6c1O0qeq31A1XOVSXZVuu54uBg/pgAZRwpcsFqxGat07xr6LX7PeT+
TkHI16+Hg8STjUBZrlKOXpY3TTpn9Dr5ysj8FPTI+2ux9vhAg4RcC95dW8HrGHz3HHLj2pVVbdDF
fuv1hyo6UhQCVY/3u9qYKXTFwaL4zUe2XHaK2AqdDVO7GvZDbr9oO/EovEW4SjzAyEtXraTlZy9R
5gbciauO0tOqjkqmspJ767OHffTqlcE9RoRLOHshZdRoQ8O4mtZprh/ZfGLJafckoQv4rDjjsOJi
OmdOMIE5tY1rOpyr+MBkkfeNIfC7E2sAU77O8FtZVOgoZD5d5/ZB8U6R8WzIYnRrQ/uqVwLBPfhK
CBAJvlI2p5GmlugCTLoQ/tjFmQNv3H/suCjK/zoRjrVugWg7gdF4VTxoW/mpjKOynifk0mzU3AXB
GhBekQ7G5nm2slDvr4p20OoDy0+TjKa3PnrYhUjIcqjfBvjfMsHtGCHeeMXBHrKgLAJEcFB4od/J
C8PBQLE15Aa5DDUCs6JvqWpxYg5a019DswJq8Wshk4JfG3RcSfCM8W4E0hwom+XJdl1Fy7KsQwef
w89aEbjsjHp+ZWCU53bc7UaBgQthDrjiUHNcVezhQkjK7GT6FaXX0uYce5LLab17OcMXwX5omUC2
TsSq1mNWVA6M+nWkz2l6AoROoyf2c+8p551gc2HKeI0mYcJ0ZYjtsoj1a6wfGsPv959yru4LPS0Q
DqE2IeqCoqhRNJc4/1emQiH6qdAPjgwqtHFAbrsQTzmN1IpaEBS+ZsgRRkGiAy8kuZtkXQizxIBq
K70CXRjTU/bPkD60svJP6x5wFVlw+JE1gmEXPdqhT+aqaLyK9PM/dv5QVYNcxUnWhzAKKL9PuaUr
FSmVd3l5MUGQNr7e307cpVw6VNiwgNBzsQy4hOK9NPRDkkSJExNWHCqXDBR1aIIeLi59YdHn+32t
b3EHCULkX2BS4JiIISJziHtqtkNCOuPhoxXuNuso4s11aoCHBNJKpLAmda/HphUmxIKTPgWe8+3+
128sxqJ9wVtTK2NCyAPtR8WDml5q9ZxUuw0UHwJqiSFyw7nwfAJvvFvXUnD7JWpCVHs8sMoN2K/7
Y9haAUC3LGR2ELbB1bHsQA+ZVuJmikn4yL7n+/1lznf72zq3jzefr6tdlQAoHhNDMf33dSM71Otb
b9m+sALdXLBR8/D1Sc+T5Ue9+idTfwzRdf8NvuyIH5qbgcxmWbg17+g6Kr/ck5L/+P+WQXAGU6V0
ktRE+6XhN0MgUxTe2Km8ig2ojXBZET8TVlkLS7VpPC8iSnRQfrr0LH0Qb+wjcJNgOfAq5sdZMExZ
4XZKMrc50azoc2E8aIgx754iHn8H2xfvLjAOhL1kGMqoJGYVkTB5jB69SXLS1lMEXxzpbISqkYFE
Sme5woBstypYbh1RrKOGwioDzaDZftw7hmUnwiy5sdPiFso74uXPg/6uD97QPH9BIiGPokyiLGWX
FWEF8FxP1PmdZj2WO2Va4fvh89EuHAGc6RWmNM9Vq7ERaSdp++IF4U6S72vzXIoG0AiH/xEiBaPt
xJqaqj2x8mv8Y9opC75qXrClMbO0tPfmnoT5Ie1+ZHQvMhKzg1QHsIUw1YgQCGfYLCEb2M12TzJz
8POTBZTn/eXd2qI3HXjCFnUHp3Ki3OxJZR9S/aC7Z7M93+9ifYwXYxCRtooTJeo0GT0xu+SoU+VQ
//n/OtCXxwx3fRJnDcbQOT+tn6HxluZRq4CDCJCuEXEv0L7rlNmaehJdND3ze1cmVrI5QYjIIfrD
4xwiecEegVhpehwBNXyfPKr1PqLn6x7lItQO6ggBDaYKS+wB095qpdcT75JAoLOf98el4dahcQBq
QMCAtVvOv9rEes861sBJfXDST24jifZt7FFoafMcqQZPGL7dsn3qVkNn9x0lNT3WyqFyLl123L2F
eL0a8IS4oV65LHHetCUUIikxS4SYnrT69/321482pLI42BwwFNhQsZBnh7DuGGlGTUzzpNp+YT8n
3llLJOyLrYnCjQxpIJfL64mvtho1MIumGWvS9kFXP+TzMdyfesdAAGMDlZ5n3sU0SpiquTq7HgbC
/FoLMhnreWui8KY1AfQD8h/X/3KtvRYv2xB8GGLEP6AuG5R4KKTWwWh3+6hgL1oQ+0IIme9bwXDr
9TS540QpCTvFh/K1LCm+caaRWsRKQKUMrx6RaZgVqonSrSkjwzdde0pkKk2bzQM7pdscbwnVsOU0
cS1ISKFVjOTPsf2PY369v103m4cx4rqDYG6LSlMT0h+uNgOtCC23QAHEgsq87M0e8IbCKwR3MypZ
LwcQR6qGGIMxENNAmqCufVmYZKsDUGGRsYTwBqdwLzuI9DrOelvpgS5r2bNX7YYbAUOIutsoRcUV
jcT9Y4RWnZrU7clcH8v0NCoHsz/tXwQACIEvQwSG2z5hBJQVIVPngVAU4D7W+LW/fSSaEJK28CjH
Ll22n1X5iIdiPxFTf7GtDzv1zPm1A0IhYjtcIR/nTLgVhpaWrGmVgUSdffiptDJs3NYCIw/KE0Dg
gyFIufz8qu7zaJ7TEVCQH0N20WOJ27JhTFH+i6fksEWR8hM2UBJqk+pSbyCsf9bbJyO59vRl/wrc
dCEeAiVuW49l6KL0Ut+MC9+VOO8b1tTgksec7gzMrhhmq5iiKVNnA7IWntziPdPfj/1FlYREtiYK
jGTEIhEXWZOqo8zup6nrGen1F1QGo8m53R91QeoVYgZIPEDmE0/B5VprLWvAGqaMKMlnJeinj/fX
gS/lMjwFaAOPF3m83iziOsvmp56Orj3pM2naE20DaG6E2nMGm9T7RfY8qof73W3sXBOKPYiDwT5B
00+IMBgUidPCDOGvtqhMDzXfRIal2FgSE1YPoBMoV6yhqbFnIGfmwDpFihs0+rtcea+21f5hAL/G
6Sq8CsyK6zkaFOaRZgP0wH/kfjV82z1Li+aFRUmn0kmdPEHhESDW6LnK32CgIHwCzWbYKcBCRNJN
Ow2TlVReRwBaS0/aTqo+t3+L5vnZvAnvOCkzkqZG8xEoEep1sHZK3q46ELZRXtuJU+dhR5LZ9dn3
WVpBZWMXIfSMBwkCqbCwIplXNeETj1M8EjsOJtdPy6du2u/av0ql43GLbIMlBpEYapyNLLMH0tbJ
uUSmYR6P1RsecBYeDzjiAACt3w8sSZzESqKJNKCS+mUpMbIbx3nRvHDRRZ2Zs9lTRqJFh6oM3nLM
EEQCKoTrbqzwFPkAFOKoZ7imu/qg4UdyCW2tMqfmQd6GmwrR43biakYY0poIMM0dalIWwWzs9zTw
9OTMcwBn4HHzT7g5CkM8hZkzzhNBHt8/4h25v30IVuBiACAYzrD4KBncyOwHu5uIPgU92H+xZJdu
XKOcuMiftg7qIDjC9+PFOE80DEectOCn+oMOfi2rh72xiZBsRfEDLm0MRq+wiSB8MqiABI+ky09z
cd5Z/QW2Au8EuGIIRHKIlOiuZp5ihBN3t8fkj6r5k7U/Kr/sQJiiou86Cyhg+PMvTH+Kp4e9lwGa
B7Gdv5+5eqUwPaWmTQbN4Ow5Y+jP5lfdkizx+hQsOxC8yX4AgTQEupiY7Wkajm16nXaWtf/PGiB8
xF/nPJIk2OsxiRu3a92BZM37SLlakut4YwSQ0EAYCYh1LhomTFHbQi7OamlPCrU6OkVyVvEzseK4
eyUgZQgGFbxiHAmR7OcxmpRmrHWku9qTd9TV/c8eKPTcdCBMU5fqamnmBjqACu3ohn5sSNZ6fdbg
poKYj0AJKKt4Gy7NkRm6NA691L0Wdu1XhRHkqiQQs9UD0HXYqxBwQ9pW6MFIvFFVoMfNkRM8VzhI
Eguy9oXd6ihVaHlD6l1NFnT5gX7dvcbwh/5+vrGcoER1hpF1aH6sg6koIbg177bYEG93gKTk8AKU
yOMDvLkRmqiDwipY89cWcv0oe+X3slrUm1N004NgkNqWVWOjo4e4fJm/ODKpjY3ThnI4PJ+Nm5O/
z5cD6DK9ZZ6Vedc5P0Upqss9JPtvNehu8nQ5J9ZCC0PYRFOcZpQipHgFyN631Mr3vuxfZg7sAVRT
47WoBQ/VMyrcFX3oXMegmj51keRVtb41MT83zQsHubbG2dIHNF+yBJVpLrF1qpuHzN2/lcDHAq4H
8p6YJxE2m0SGkY9mEV7VKtCT91b5Y/csLdoXDgNKpataD5THdTYCrzkZ+91HODyc8/oKmF1Bbcxy
VppxbsOrM31I/SJ9uf/5Gxt10bxgKtIIj5xyQPOAuvW9784HmazQxklb9CBMUI7yJObco4cmcPtj
rp3uD2CzeQcJBhSf4XEY4R044CGdlk4XXgtL9R/MbD/TBxwvKGygugqybCtTNJmFkhj9GF4PdtEH
LrRa9n//bfuCpWB1bKmxO4TXFDqM0ZMxv8HSmRZ3jcD0wlYSC+MhJ6NkAxRirqXyw41/yMDQWxvo
pvmVDiM1aThmMEPa9JRbPyPrp65ILuQNS8GlFqBa9AryFUeg20rFTA1TZHRH+zhc8vmJOb/3LwOu
Y8Q5oeEFFqcQQmrCqAc8FvcBeMbwsP16lgn0b2xUC0ly6L+/KuWIecKqz9yoLQf72r9z9Y9W//3+
ADYmCXIOwBRCPQrpMDHLFpUo/pB0sXMdpvIxNi/xe686RcVOYW/upYIqiNcmN6fr5yAykWbbV+im
187Rse/P90exsZsWzQuXwkztKg1bNK9cbe+L67vjl/sd8AaWsTw8NAFv4kcZuhci7K/xDFQSaV3l
qie5HxK3u8L7Gjsfyef9Fw9yeQjM40ECN0Bkdin2mOXUhMwCMxs/6oLMk6z4xlxxORh+rOEoASOx
9DF6L3eSyiy8a5QfLM8v2VFjkuXY2LOLLvimu/HDnLLRraQu4Ui+xPZ5TE/3F2OjeQQu8OQHmBv5
SNHNS6p5gvGF7e6+Uah6Y7dK1mBjijyk5HnWGcSoVfwogotRq10ZEygKmcoFtWsVQ+LGbI0B0QsQ
fhAAgCAcDx7fTNEwpmM5GgYwQo+zc+rLy/4peq3Xg+Q/UEjis63RJjqNXhGT0X2aglTf/3BGBgyM
N+TnOZRbcCIRPUoms29j4jh/pi71vU/3P39rAW7bFy7/qgRGqynQfm3iJRIUeUB36hhzi4RsIyYe
PiqitKI6mMNmNRrpHF5pqQdWfqlK2S7aWuLbHoRToISTFdaIvlyHngzsmLoSmyRrXzB6XZulcW6j
ffVPkR6s4Q1b6PbzBQ+JqTZwyC2aL0N48YFZ77+esQbwvBDmR/xCVCUYLYB3jVkNwVt5TPTSz7uH
yuqCyZG8mvk0C6YbCQvIVHHVPPjywjQ1vVqmKZR+rsPgm/PLKRj0f+7v1tVCIOPMazHAYABps0qp
Ki6ebVSblWueB9Xs19nelRDaFyy2yeBCJhbaVz5OTxW5//Gro8Yhx8jJAy+PaDbeO0tDZLDELdzM
VK6uppyj6cHKziAaSS4EWSd8Bm+snZIMc602lnKt3c8sA/v9fVHvNUl8HKiciMuTh+PFvItp4Eni
mC0cgPNkfSk1yRpvjgAEJbACkY9cpaVi+JKgprcRMbNziHIS+jGqj/dXYrVRUXUB1H2IkeFGgFMm
2IuoM9SYmp11TTXjQLVTXAV2kQaarB7dxlDw6OGgIZSa5ECM5WLkvelVUwtGqOVeKu2pKk+urBzg
xlAWXQi2owbqrcgrdKFovgGQ8PQYo0jW793zhTwSZBte5amwJstxpHOdZWMCxqmboezQJW2CKvO9
ejephBPHuDwY9MN5XE84IAWIXW02tu7VqT4N7TmNAy+WBN62puu2C+F49AWtHC2qXTA+vlb5pek9
X1XPoyHZYBt2ygT8CTFW4BogeiaOxOrTlPWRe42DFtwbDwoL91dka2dBaxhKUqAy4GnN///mmBdh
35nQH3GvTe6b2SHNLqpM8Wxrqm67EA6J4UHQ0ORdUO0li3xHDcL0Ofp2fxybE4WMD5Q0oF+0siVW
njJzTlXn2loflJCkb1gHzwZKDGkHnHYRB1Uxw60QcwqvMWrfqEFd70URQTAPIVDQxDjHbsUmccrM
bT2a2OAonVUkQNOjIhMa2VjpRRfCMgxND1l6hi766uSWuq9Hil/u9kBwuFHDAmgGrvoMONdyO+VO
WGlGnKTEQ2bssU0ljsHGKnOFVQ0HG9x4KHYsmx/0mgEnY6WkcAP7YO92/3jqB/LwKN4HitLqlVJo
SmzHTEsIjYI2RhDrtHuTLtoXDtuk1R1FLbaEOF9T8zQp++9TvHUtPLQAmOQ+8nJ29ALKHN5MEzKd
mPlRVT/s/3qA3AwwfrFJ0cmy+dAxmDpMXkpM772FMhwyr29jgwJeAJUX8Ejgm7nC5ysugHqZpqek
r4kRnoeaJON+pwYmAgLxOMdQpxJVt8047ky9xhCy5FtnHlPUMVe/7p4lJLbxVsdzF1Q9MbzkzE7Y
6jNNSWseZ380JYaI7/CFa4xk1W3zwoUQxgPtxqhLCZ19N/ynTk5xfQpDiTWV9SLc0wmDhL4XNimZ
lUerRq3MTxXFVAVvmSqU4sJEbdB6vLZSoirWUuKEB4Mdld0qkq9z9bd9Ya66OMYjwlFTomOdD6w9
vOHzATMwka7nrpNwmhGv1+jcDDgPyh82+PPufAP/fBwHZALwXseZWJ63Wo+tyCuKDBLxvmG9lKbk
GbFhTLk7iapeCCnhtSV8f1HNcTlnXkbMMxjXcyZhrGztIR5k5bU9sLwi1bOmceNNkZ6T1vphVsF4
8vSTLSuLrvGwhXge4Hjz4lWIhiIrsJykPBtDvWHohcfe2o9TerDTpzw6qPSgwJMdu9lnStAZMrrM
5uQBzo0+PZ6dE8IpgLigotU4o1/6HH4a2/2mHHL0wLQi5MGFjoW1QV0dG4XFx5ykEVB1pyT5uXvv
QgkaEEcsPL5V3FsssrrZNZKEhP0H83vT7GWaAO1+27wwO1nGyjH10Hxc+6mZHOKp33/4uMYwkFC4
i3D6hLNdt3YyalqakKaBlVU+qbvVUjAEEAJwmwL4BqkoYWOVNC+6uTNjTqGgQScD5G7sn0Xz/P9v
/G7HZlOEAkEgl7oHDa6GZH35/hCOBW5p8Et4NgikMaH5KmaFRUdQPlEclXXnodd9L3X8/ZsImE9M
DvJmeHAJnTgJlKW7JuME63/F4yFSJRZkaxAoRMPjrbhOV9yGEbqtNE9dzFF5rPKDVx1BZHnDEG66
EFY5Los573J04TXHCBVvDm9pnquAwURwv2y5ymU1QRu5TVOS2w+Zc1YkzW+YWA+Zjf81L1gJJ9K1
ttVi+BrRMUkuTf3Oa6AgeHrDIJDYBfkWUI0VEyeNksR2piolCnBEYZYeOllAi28UcbcCevC/Hvg4
bw6DphhlUfeoEeNUtT9+b4vdxDQc5tsOhPiJzVoISitZSlC2orwMMoDD9vcDv81VCnHohOa9tLON
iCoJUZyLDVCdTDFts33omYFcDcgbLtXl/CR53lIW4fPT8aR6Piv33zY4ZH/b5/3fzH+bzGbFQmzT
7AuQsc5u1CeffYBX7NeSUitAGo2dLmlpkRKWfTW7M+vecohv2hfuggk+d9YpNT5/DqLhBeN4wwG4
aV+Yfn2ite3G8IbdEYVvj2+5CsA849cZXp64zpazH0X1GJUu/Eg2Xr53u+WHMPm3rQuTY5RNOwzh
hK3/zWAHQ1YXeMtG3zYvzI3JlLqNMpaCpncq6YGVSN1/vz/9W1YOTjaKDiP0wlXhl/MDbfBiHBug
57zM9OtPzlNfBFPLJJcZj2+KNgiwcBxerja1yjlklTp1HXQSSBiB2mu975xLnF3G6kPteZAk3031
5cty050Qbm3tdmJIBqVESz7bqa91H+5P2ta6IJTB0RRQ9kPQdTlpidKOVjfQmGT2YWjOc3ruZbeP
pAuRi6PWEFDrHJ7xK79r1Rca/Zq83/dHsWX4uMIKmLKAva0qQJW1kloFwxMIYFw8eLN2fxQXxJi/
7QuGLweCPDQstE+9j2kI4eV/qeovO5ME92Sj4BN5Y14RunejLi4zqFRf2bPV/Z+DEG4fhdWDo3cY
xNQHY+ZX4QeLnaVewNYpvJmq14fYzSA0J5m7PM0zEtYBmw5RfInmkxa94SZCahHhbgSBeDXz5VTF
uaMro15lxLDO5rUwJc3zqRAP+W3zgqktqNc2uoPmi+pHap2yP212DLVzEn/fu28hb/SqzIpYKHJb
wumLmZcXw4zIRlYBcOJ76iCxVuvVgAoKQPzAbIKViJt7OU/YtZMTu11OEh0eU/KNdsdWfZxymSDb
+ozD5YDmlM1jEHD+hANiOnU3qlxDCfrIfgV27m5ZDojw3nYgnI3RZKVRlegAZcZ9OwdbfTfCGI9E
i9dGQ1AXxdfEqUo1d+jmuCjIE6s/t+On3SsNrwyZJuSpITclMgaV0m6t1o1zkl2s94kskbW2HEjN
gJeLdyiIiVAxWy7zpHvF1ERJTRTU+Jg+uN3+MMayA+EaqobRGe0OHbjpgbaHqT/en56NfboYgHAQ
SmVy1LlG+2X9bbIexyIAcyy1Pu7vBVA4Xg8S+T7EvpfTlKRTB2m0tCGw4vVlMB7a6JLVl/udbK0F
nDOk3DkRfiW6XLdaqHkg2hHrV+N9MfXP95vn37g0TeDV3TQvrEQ/Jmo1aXZN6nwIKhoU/cENZaWn
t8bAAdLghgBODhTtcqKKurGsNMlqUmVPRFck2ZmtIdy2zjfDzRVR2HNuWxla76zHNqlR463221GC
QdkYAkIN+Hi8pjkPWLghLIWFjoPsKzHVl7okMp09WfPCDaGAiYqqVWg+xELXRHbeNqYI3vKrADzH
MIn53IaWZRdB8ItkU+FPBlTXrkqx/zRwx1IDBJ6XORR5fK5il1kO7CPR6+d5/qCU/Tnpq4s6Uskl
tDVXtx0J6+0UqauAiASARZBknV9OsltuY7aAWAOtH4AjRKkNYTEGCP6iih0D0EX/rjon6PiZskDZ
hoFC3hVhUASoYcdFcn+F7HdW1qFyzbKvrfXOC480PpeyYigbM4XrExacIzjAFRGu6yyNUmqgOhPp
7aD4PsnqG3HbINiORfPCsaaWmnleC6QLkjRQFK7OSvJVjf2+PobBfSu1ORDwBnH6+GNMDLsaTqVM
ecuhR+3JyIK8lpiQzfax2Ki1hwrtSEwsTYgxuVpvjQh6t7/U6ZzUh/2fz6HAqL+AoBlAO8vmQ8ei
bV92EFWsnlh7kRUG2vp6ZKWBXgc5FFU6heYBTtSq3IG65dA9/klVifO63TrgP1CMRqhJzNe4UW1Q
bUJEmtkHOrxTZCH1rdPG2Yj/bV+Y+xLVVxvILsUoa/TppMRf7f3xYp6ggfodOGWIiHrCNh1Lrzac
ELMP8+W/72NZ+n7t3fP2QcbCzuHUR8HZUAs1N5OG57+7R3t452oHw/RD75D83r+L0BEotIjWwMry
hbq55xQjNtqpwTjq52xw/aTfzQHGCkMDDz88aAaprmUHFaq8s1qbwBds46MLIkRqSs7xltnjBUDh
yXDTKqavIqq51O1YRDwtMJzCH/wMwGmpcDSfcdEwQbYRQQg44aD5CQOpIRGuT3OHblDuxLhY48nU
nvOU2D3gIUHYvsF63HYnbgC7idPYoREx8qDOD8ruSjdYF/h/iIMDyI7kmdA+KjZMY+bgwqvs793w
gZmX/RsLIQc4l1CbQahXmC5bT6y0spqYQO/cVZ/YsD8OjocEWC8o+/5a+0S4UPupdmqU+YV57S5z
9uA87P5+nAZomQBkDm14USKy0EwAXAD/IYp7ieKz7K24cc3hysHlAEgnYsmihCPLjHrEtRQRrbzm
DRTnj5F28LJPzXgeZUW5NmwJ+oIVR/IVsDiRhj/pSpzFnhWRGTVG01OevVPri3l13uAZLPoRPAOl
1yIz5D6U4b3MdVAXP+8viWwcgq3KE6Piki1Y8eTo6JfWDmgZDH+8/dgj7CnsWq6cwyHVwjisEupC
KDoAqd8U5S6t2pex87YGAveMQ0VAjkDVvaVNRPEkqgw0j0nlO9NT4j2ZzSGtvkpeF1tbDGJPwIXj
zc1FbZe91KNnjrMKEsZg/06cY1QERnbwSl/Pg0nG09+4z2ER8QwA8wUBFhGu1YM05PVdhAyz8qgc
XVdyGDeuc5Sa53KnkG3BgRRWpNG7pmW2GREHZZLjzo/0wNgPIeGODpcjQWERFCgRbvTIs4coLzxE
bzQ9iPzM0ST31MYcLToQnhgego7WoLoJGS01iKZDNbxhFdADBACgNOioQKMvV3yuo1CpIjMhbVr6
ilr6v+8fwK0RYNvCXUMGeI3szGEwvSgvAVRIIr9i50ndLV/kIc7PYfRwSIAVEhcB2F67Ujiq0HAu
FMozMg2prRHAVcbNx5P8CM0uZ8gum2ioFatAfqo7j7Fyifejazno8m8P+rIHZ6r7uXfQQ175VH3q
zfP+NQBmF89tQGogxCxs0xpqrYXhhgX0F3S/UQ65zCPcOGu4KxC0hrTaq/7pcgB9PpSWFToIx9bP
YesdCyM6uXS/dwMSIN70nHEAPQDhQM/ZZBVh6GZEK06m50sVNzfWGU1zAQCgtRDwFdbZ6I15QEg5
J9Nwml+0Yb89WjTPu7/xmhsNlNVKTXKi0I997aMo2rxbx4BX2uDaJ0gVwVUTM6nZBI5b53o5AbO3
9qWlwTec5kXzwjaNza5rddSLJk16SfKD6r6j4LrJHpEbewm6J7xAHUgruIP4RXgzT5yj3hmdnpE6
Pqj5w9iCXPCGncS5EXhEouoylHSXXajQ2TZHzcmA0k6c5yiXJKS2NhL8NNAxuVw1roZl84qb9ggy
gjTU1L0/vc8AFr5/nrcWgmPuOFcf0CCRtDCYXmm2dV6QZHg22bG0zkP8Da7NG3rB9QmrB9Ez1Ldc
DkNTw1mv0xC7iYG18GWG8MasUJ+an9/SD+5qlGIDyElUNc5jhpxUZOXEmz4a04fI8NU20DPJaDaQ
krgaQFtFModzGMRrguaaUo3/Ju26miTFle4vUgQIJ16BMu2qizG9s/NCjFu89/z676hv3G8LQRRB
39idnoeOUSKTqVTmyZMA2lzb6hiWFrASE2qW2CmMUf5mddRN9HPzgRAhMupIvvA+aqDBE44Cejm2
vTLlgIgROz7l9HB/6dZOGoKpwHPjOY6GQYLJMhPVr6mOhzLIOay0eCnr/S8y3uAZWEye20FCe34G
mrwZIqYA4kazp7T7y9hN1AyLhZWBc4C7e8m8wrpx8geTh0S6hxZsTfkp3Q/ugQjcebAb2HYELOZT
6EgSaSwsEPNqHVwbZHf7Bz6Ff8cXYdD54HWSMaXhVa57a/TOU/NJ2U0qBhkAAfISex6sMIVt0GmQ
gBUC26CZ4bmwgin4wD5D+YDIAN0BmtELXqBCu6hVKeCkpEFxz1ntNjyQlXcFr7pm8ELeSx4FW4K4
FyVeU4bXbnpO39CJt6stSTlU7Fk3jvt1Aq8wEE6jc6QOx3++3z6i/11fA5GjVbE9ICXplRuTWdM6
sMjjKMGtBQBUcET6oo3kTuVlLNlDcymi/3F4Ya3MikRhyIcn6fcx/OFt+ctrFyxuVp4NRnUoTNN8
gXopS5RWrqBzzAk1O+3sYGsKSxFYe84YDNIGtOcSUzA+9bR+bGH2Ju+xJA+Zbg39hj3nbsA8tAYR
SGsDbgh4D3i457PI/KjouqLFy0h/Kqjd5GiGeAp0R9uP3psJEl/2oxJIAVBk0G/t0LO3cvh9/7yu
rtW/ExHvJX80WQZaH+i2fg6AbwR3gOLcF8F3dLFWqEtDaSAo9xbMUEPUqB3LkhB+YWH35o9iq3Rp
VQBUAryK4C9dRIsCr0MOfQCKIWptklse21CJ1TW6GV9w2IjURCNAJOG1Zbbff0Jmcn9kEEVj8AZx
ZPEUxjNgfpzqIMXajQZmEOqH3HMKFFDs3wQeMwdVNy83FVNHRZg0aQkOqusXc/oaGW/3R+c3gLjF
sN1Aw8DGgohdUAfP6IrAbyaU7lk5OY+9bWj2sPWEWdtmlOLiHQ/qHQ1dBOeLlMOX0YZsCK6l/K15
asff9+ewNjyShEh5wiWHmybMoR1ZV5YeQgV55qDJy1a51dohApAOhZkAOMLbEC7RfEhICc4j1PKT
cxlHFkPLzn43BxjqJW6FcLN183oZjSqMvRRCUFzKjsPW42htiQDQBFIcyEbe3m0+fJGA96BpdHSC
Gv+CR+l9vb8Dy2uaon71/4cX3YBEDlRtCjD8GD6Ww6OnHQ3t2BUHJfyVhRuhxrXtQJ4TYAwOvMa2
z6cSUAl0Wh5KfCrjl6p+N9s/2u5+ONhp7ndDJfCGwU09FyEnhAaRFoC6QTlGnbPFhrvcDAwPdBL4
lXAHLfyAIhmVcdSS6VKBlyiX/1G8z/e3Y1UACjZ5PyjetVPwygrA0rUijqZLPti6+Skg+/FVqE1D
ogVhUl6mJlq9sTQLPWdt+ApaWYuAVi7Yam+xvKYxLHrfIfaEjAg4CeZbQD2/iPNxCl5p74B1N9YO
E4hf0B95K3u7slacAIk3SQPoA52u5oJkNiq9347KpUhAzpLmj+1uFxmcLPBTgWtEZAIndi6Allkc
+6NvXLJnWXvNko1in7Xvvx1eUIe0J0NYK0S/NN1jkpyzYcNfWqrb/PNF64cGJrIx4fNpccy638T8
p97dEgcSOAMoQrq44MBzPV8hT++Aj51i/WIYn+KHqtpYIWEGIDJBQAhhakS28AZCKc58+DI3monq
TX9Bo20LLFvOMPkHVfu9S+fepaDVKFwAzpIOnpm5FBVtFZVaL/qLGhrW9ObVdCN4szaNWwGCRuhj
2aodhQDpLQASRkVKeKuhiaB0izkIRxWB2DFJJojwzxKYNMlve/IQfP95f6UEl+M/UpC4MfEgxfNU
zHZmUsO8vIWUqbOIeRqsRj/qW6v1buNuHJt3KciwIPgABhtEIIRd1xtWlbGcdpesPtfsGKKStTv3
QWAZyVOsnQbzbdzJX7gQyW/Jmzs8JEVaKH7eXcYXJT/0O4nOFsMLd3ivtlFJWdxdat9tptd4p1F/
Hx8RVB52QrIepUfzzy/A1CEHbdpeCtZYQeG0ys6o1n8k8HuVezrYfeEIT7ExAiUQt5faSpgBni2y
z1j9RwDPc+JqxfUnQn2a3qtTakjdJaWPXvcQm8cmO90/vYK9XYgQjFVbAWIUtXJ3aerHbjzvJDvF
8EDTIeKHmwIO1QItO2QklLNmGC5F8xiFRzYd934+cOMwggC/I9msaOImA8pgQsPHi/+jUM5sZ80j
/3y0HQNeD8TRK/XRLUVOPhnb+lLRZy98Dje+fmmgEH0AVIkXxCEmqwsGqhy1rimSvr5MgRMaNs5P
rdl+/RI1+wqx+TwQdeW4Q1RJw6QLu9yZVQi4R1VePLfRXthWpJ//87lxQkvK9/Ao5oD6AEERxqzt
6RSV5SUkh7586roftWFp/WHvXsPpgKKhFhtux4LJMxmmviRZIl0K2VG/dvJuTeA5WCACYTKgb6IT
SNQWbdSTVH8Z2beKfdtqOb9UNN7THmwjyLYgDC6ChtIsl3s0x9FeVGJ+l/P8r6DbWJ/lLqDOCzqA
EkLQsyyiTSGtWcfacXxJJ/C0vnbpQ6Q8qc2G+7GcB6QgOYhLCCIk8b1SGl1Z+CwbX6LSRZnf1kW3
NgmAbeBbIpEN1ILwtlYimhqDrwwv8vCZ0WNWWaAV7PcbVjzdb6QIB5aUQTzmEh1epPyfCDxL+ZO0
RQCz9G/mIgTdHigbtJhCRGwCscBThKTfSLAtzQcXgVoWRObe/YL5DdfEqic3KUQYdWHpsdMGP8rG
risLBdr3VW9lV/C045hlJCSBYeBfcuMKJHleqW0BMKUPTo0a3dVUSMmCyvaGLY67lUlBxeFx4gRQ
lEwJolo5CRQNLKgvgWd5iE74DuvcMXrtsuP9Oa1s0EyQ4H+Ax0szGmUaoC7nnPxBbVawsykAzC5n
VvnvXOCuz5cNEOYOXOKYSzjaU/SlKI/lljrenwWCUXMRBVighwJ44Jc4PUzdKSffpS3rvtB4WUUG
FyRGiEfhBStufttpU6+XevQ6pk/GsZg2TvHK8BgZfXRQiILci4j1JrERtApheHwnf3v62xYb+mKB
OJIBgUAUBIE8B7fsfIGkUUlYK4X5q+TWg43KOH+L1HhVAtQCMTu8yhAWnEuoIt9TAtnPX4fhmP0e
2j86c3ceVfj9gGOATAY4sWX6NNZ0ghdaQ17D5DFij9T72m5V+C12YS5CrLFI4ChratVzJtRjnx3j
rbzzwoJgfMCxYacQgIIpERYprhJ1rEcJzSv81+nhi/ekbL2L12bAwUM4qbykWkR9FEnYxl0Cbmn6
nRVWdri/BVujC45mpZhTTnKMrueJTSMEb9oNPVgYPqwQR5hyDwrhKJFXukmVHrc3COnl9DXvH1IU
Tg3PRe/QLQDR4rxyQYgucy4S+AtiLArE2w01ksF8HScbdB5Is5CdMFC4zGgvCcQssmuIz+J6mqsE
WrnGRJE887WoJIuyQ9iWe59GQLipyHihiAZzQDeruQTSJiTy60579ct/Ot/xG8cs/+ze8pkI0bQW
SaMMJkRozzVLrHDYSbrJVwlQAlwLKD1CtFks6/TSyWct0bRX3EB+51Sapel7LzkOBNTROxmtDuCv
iZ651sc0GTz0XNGYlUudXRroBL3V23jlQHGycjjmoBhAhFnQ7UbKlA7hRoa9sIlkq6Glftq/FTDg
8M0R0eQ0X/PdlrxG6gxvAq0n2j91x2ar3nzFOgGwzBk9AW2E+gnndSpHb5QTzXgtmd0hptJc8tKh
W6/JFQ3nDUXRi5kHDRbkpEYdEOReMvbavuVT4ei6bZSgdMuc6CPLdSOIT/fGXYsKTe/aPmWvk2oj
6jGw/cZwNhFhO4JKr7uwwfjf2jG3Rj+37m/32oECCBcMjeCNgzEUNE9W0ZrOj3mnoNqR0k/+tyb7
wArxtxhSLrzrt+g21WVb4xaRjde6y86T0hxN3bk/h5ULg9OWg2KSe00w6vM9oHEQ0jQ22Wvh50el
/uH5bGOVViW8V4/ivYr+HIIEs9ZHX9bAoozMvEUqawKy+ANzuJFA53NAysVIKr/HHFK7Dq3yA8YJ
+syvCDiXi06WAUBhcepN7DWWHobuTxWe6U6MyruJ5WWKsLOIm6Nx9nwGut60kabhriPjUVKv45Zn
9p7umIU+YGA53TAQGIDCLDiZpAJkrjSozdcstSvZ7kGfrD6Uox2rnxGaL/+W8mOhWE1oS/Qw7Q7r
QDiko0CSIgaGv+azCwLPa2hE9NdgeKq/Ks0+wpL3xbsdXth+yUuqKQowvFrG1lHDj73H6z2LxCmt
JWiiaNWrUWtGw0CDnNiKtAe6s4wKn4/h0b8JC4S26Qs0RqRMlJb+qL9OZmNFSWDFv/d/P2IhQEmg
fTPn15kvf+TBAxk1VM8ZFjqaWgCUfWCB3tvhvbcoQOp2LqAYk6JGR2Xv1UsOSvwS76yD5SvEQQbv
QUEYQZEHAAiWsEP9i/fapp+YlaWfdq8PgGG85yEMOcCfwvHsp6luMxqT1652jBdtK5W3tH/4erwk
eCtTBMlFfDGKIOgEwBB5Babf4u2gy41U5/IaggA87GCZ3lHMgl+D1kdl5MtoHdQVLzpDatu3ynG3
jgFhj8Ag1gdhlUXoNGqzskYpAXkdxksUncuNI7p0bDA8bh9E0hCGgJWdnyBtJCBiCNG+QZJfx9aO
vrf90yYxmgCXeD9GoKwAZgj+E0cVz4UovWxGdVGjxVJ2KoMXmVmxaZ1ULbCknc2PuSicWdzcCGgD
vSLOp+qR0g7Y4OHtYk3NpU2/7T6ys/GFqSRGnRqjjvGn3EJyLd0q0V85syhpB6iHI4eWmPi6Gvuq
85n6qnvgt34p3N2fjwgKYjSobkfhsIiIr1U9G4YGLwrapZZl1FsZ1bXP59z3oGrGqTLEYjIlQ6+W
GibxNa2t5pz++sDX34zOpd+4rVVVm0rbYPSi/JLRCwP9+n0BC4UGbgHOPZLzMBnLUFNHYj9ukypx
E+Dqs8FwtRHllv1OnkaEOVDLiYww2L+R1AFVyHweAYlqyYhI7jb0WSbP5vX+LBabIAwvePdFHLZZ
WPqFW1p95BiNc3/4tUW6/XrRZYrymlDEOlz2PS+pHXUA3exNRwkzEDLLkVYlrc5nMIUHUh+V/3GB
BLvdR2qVgjy0cFvpTC7yVt9m/s9nLh++HjB0+BaI98HjExZI6uWgQ+1U4TZkOuXp49Afi/RblH/K
hrNGT6ChPt3fkYURxw2KjAhOEuJbaJYjzGeoptwr2yFzM/MYfcZF/SfbetGtbDpaCYJqDUYDRlYE
MdRpnEXgmMrcUU0RJD1XCSq30w31Wzm4Co83IVcLVPQiBTaCwkXRu6BwR82CZ+MYY364v1KrElCG
gHcjBdu46BATj/W6EpS5q3lHn/zpjQ2w3tb4gkMWFWrcZEOeu2qsWHT4E08byrcmAN0DAahDkQyc
SsF0tOh2nbcSiVxDsREPSrZc7rV95oeIt1gGSlm8P8NYkklWT5GLrBQQBYQcSmWv14TTih6sYCoD
WAXaIahHWOihZKD5pdv4BxPBZJQd76St4AYWzgbyQxypDCouwQKWHTOnqpNit84OkXKedAulUt7P
/WcJuTW0NUcZHrflcysOwgo50+QocamGLBTqAza0em2rYSZwU/A4BNpTzsePjG5IFFzRuITa5z9p
Le/1LBWOQOeJbC4CU5iPH8iK10tFlbpp8OB9Nsb9qgAKNP5sxz5zwOF8+HzUplouSeIa/tc+9iyl
2Nn0iO8y4DMgYQUAY8VXMotCCkmQZW5Y2lr7po97nyfz8UWSySINx9TrML5qHkzwq+zf39vPF9t1
+2bsadKI4Y0nxOCaaMNScDUSbiGekEUlEUcPLzhV6jHxqyAuEnfSwUxftA+K8gqNqLTwQSK7n1pY
qlthwlllfQJ2VDNP3FF+Ypml0M/3dW3lhgNkgU8F/NN4MQrjq3E66CA2SrjNyOPaaqPcSmUnP94X
s6JyXACngQR6YYGsj9QMKybnlQtqlTQ7VPkH7h/kyRFsBxoMx1ZsLJMaUcWMPC9dpXiVVEvLNtZp
ZdMBF+IV8oCSwAgKz5MwN5U4bmjhatRJP30a3qrB2aqLWlskWA0EqOHhIHwpKLaRyWoZDZAxpIXd
4s/eNwqeJqhzBGMSahGXRTJjjYXLpKhyxyCxR2cYPzIB3v2IV7IwcNAIh0kisBraEFTuS2yUToI/
+08Rsja4eaASy/KPRM5No08rLBCYVNomOCryw30JK+qA19u/EgTT3RilXDGwLbiTn1i+QR2klw+k
+5nvDiFjL3ibbcBWdYDSxQhWEE5jNQ5q6fo/yuBsFh/QNziVuDtBGAauAn6cbx50Bul8adT10q3z
t7G0qbHlzqyd1VsBwlZHfVy0gQIBanqSpZO3F+sE7wUhIA018jCyyDXOv58lxUR70heu0tqFYQ1b
VQErnz8bX1A1ZahHTw4w/lhZUm/JX+8foxVnbzY8F3+z/Hk70bwiOEZGdSbM8hBv2I3J4yuEfssA
pKMcCgm0uQgZ9MN6SFnhRvHzdG63KLNXZ3AzvLC/ulQGtNV1DF+Dpko61PKhr+INbVvdhRshwvNK
1tNuQJlR4WbpkcFhPd/fhY3hRaZS+DB9mURG4eqZHefbhddr4+NRhfQoDLa2CBIPVcAQpYwK12wO
ZW7R3Vg5bDGGRhgDz08gB4QtDtO0S1Of5W6KHkp/F7UVbzjaa5uMd4KO3lMIIoKaYH6GtC4uO18f
crfvU6s8td6j3244q1sihHMUlrlckAYizJBY+qP/JSp2kvVxbxWpAE78gv9wbQrKVsk98ZROy9x0
cIrK8mVr/zGClvH276gUA9PBfJVqLwzBTxGnrkc+hdqDt8WPvXLn4BJAQAPxMWTymbALStrXZljr
qStNpyYprDbIrSo5/b4/i7WNALaFoo8D3g24pOez0NtCIrJEMleiLinRpRMKsXXrbMkQdiKVaZf0
6EnkVt9S41KlTlfuf1qhVxb39DgHNLIP81lEoACS9RYhsmF467uLsn+R8EDHwHj74HUr1pdWuZ95
RDFiN25+JdGhlI+x8QER6HkH3B1/rC/aWvlUL/wp8BMXHUAn4ijBq9T/ub/V/MAIDxSgqVHuxluA
LdMzCU2z2oxp7I7jl6gD6sTKUG16X8bKoYXvwtmNkdplIGyYb0QdqXESBg1iDeVJItZlINZeHgKu
2EiyImDCG1SDkFZQjHxKDKVMICMt6sNFyqrD/Tnw4zhfJ+Rm3htbAZDFOUzmc9ByFIx3aIjseiev
RURm9+3GqSRBmQHbytt1Cj5MF5AsbHolcidgHB6rrTDAUtmQXoVFAhYLGZlF/jvuRs80+yh2VXqK
GZzUg75V47EiAgNzfgNEYSBM2OR+YMpYBWbohvQoTx14+KijbrXwXtmFmRD++xtfyeeBwwi96tz0
h8pAKRjtzrWC7xlFgeCBAJgWkRPBy0Cco63DhELAG62/kvDz7lOEtBjgAByDgKetcIoY7Rod4foQ
10Ns62eKDNx9AWu7wOFRnGEO+y2qGqvDTMtDFrp4TxmSY+SXvrbvi1jbg1sR/BNu9qAaKl/ySwMb
HZ+pctH2e2LwX3jxBUKHGmhbhS2oNaXzytTDFmSHtHKijYft0uAxgO1wh/KIzJKKw1dqCqYRRkAe
c6b6E2WfTfBvD0+GsvtZBUH8huBeN5ATwjoBiNGY3O65wZcc1F0/9+/C7ejC5ZaYaA6NXm8B/Ek7
z57hct8ff+UgIW4LB4A/GXhLjvku+7pa9n1FfVcynwfykiIQYG7sxLoI3pEQBQu43QRlDpheGomi
+26oHev0cVIeibcxi5WzCsAm4ts8kASlEG6FhgVRrMQscFkX2sNfUxhsKMPqHG4ECApNqnFS0eMg
cIvpWY6fwwLO0u7nLWI8iJAgtoeUALy++U60Uu/JUl3AZkzloW9kKy2/3N/r1VVCNTSwUYjkLgL1
k5YrJMpUGI32lH2Om/P+4QGe4KlWjgARI7hoZ9ZEWU4C10tOFT2P+/jxcPMjzY2XDzQMb1tcQPP1
Gf0kTqcCw9fmpf/qlR84pWDDNngSA9gMsTIhCnJWTKCvg0UtrFgJLP/v8gMmlTeglvirAcFVESND
WdvLcUYTV4rPhmobO5tMvC8RJyjk1eggRRRvBTAKZwh0d6lbjceJ2iF7AHecupPo7z9SePkcCNhA
rCPqcyepWZb6UuJGimNUdmNaXv5jbIaNK27ttKJElXO5w9dYdB2Ip8pv9CZLXbk+mZcm+cBxuh1e
0OjUMzytHbDfnaxbPeCg7V/31WHpDQP5gdwhWt+Ap26Btyr0yW+6Ic1chZ1ofJCDIzVPyk72m/fN
4B13YTC4eRUTP6rSRQGYdLFKiZ1o/6DE7QPbwC83MLQid7XMLHUIxpRanLit/BD6T9pudAAPCutI
iSE0DIdb0GpjCkJ5SrXEDT3PHgvf7rfSk2vn6FYC//2NHwNG55CoISQUio3CgSH+gNlD3BbINGQA
UFUjjK95NQOHKlJvE3tJnHb4wLUAaAPSzyjUAYRZuBZoOk5TOKXIrqL4UnGCdHcwBnydKNXWFBg9
QD+FFwmYufw0yTE+wpK0P9W/6UfsBW+xgruZ15GKuEY9SAoWmQOyYaZVBKc4Pwa6Ve9P8GEeiABw
piZw/osHCZDHnrASOTeTfIuvLP+ANvMXJ+weB0mLNTRD1rBUH2ssk2LT4az2Vq8dyml3KAOTAF0W
1oq3LhN9AF/JG52WaeKy4UEOz8mGF7NmkmC0UZ+PlUJHEUHZvKKo2yTE8E1qT9pDlFhdep6yj0jh
NLbIRuNUiVEl4oVmGBtI1cejnaOCfrLQfjfYsksrHhl4AtH1AZXugJTrdK7W/gCdThkCGqVymqYL
MS/hVp3tiuVQJZgOzskro5RbWK6iaZMMPc1jN0nQbbwbN9Zpa3jBcIBgr4iph+GnEFUbj+V+eAyC
eqi9w/XAULAo5nuaLhiTTE0jtwF6ZbSzjQq5tc+/HV64QFtATOtBx/B+ekiir4Oxs7EHv9qAuQEB
vAx9Qz2QsPwyzQumhlHoTsiITRdl//JzKhKFP0sA0RTTSd2ELo1ZSweXVkf2d7iz/zH/eqgZ3lUI
NPDQofD1ptnQsezazq1yq82P6hY2aeX8z8YXTk+NIJim8vFZ+tMnziAdDP/3fQ9mZYfhxSNUhVoG
xMRE4rXQbPsEoXo0b64+aye5+3J/eH5AhFDbbHjh5mlbSfVSA8OPiZXGpwhFgyBv0Wz0+ip3I4mx
G2B55Q1KEDNcUNQRFkdUKvzWDYLMCtVf09v9uawt1c344lIVGenUwU9at7nWshNvAa3XNvt2eGGp
eqVIY7/B5yvaQxg9TcNjXW74ASt3A8CMeLuhIyd8ejGwWteD1BgoRnVD+TEN7UQ556Co2/8CAvUM
UPwoG4S/t3gjmgoKdolv1thzwyrz0gp3l04jb34rQVgqQCVys+QSgsKKGrBoO3t3mhOi8aASBY8R
Lur5vUMyo8yliNZu+AaegiH/cX/45U5jeI4DQBkLz9ILn0/LpOoKKWpcGp3V0EZ5836oG8JUKEPA
kwocfrjVhGBJFzUjnj4lueonswutFCWW9+ewUAYuAPyJnKMA71DR4Ss8X0LTr9i7Js+5b9PdHALC
8Pwk3zj0ZZmlY6dheBAcIoxrReS3r+2N0wsyhDWq21CLGy/yrl6rWOBstnq69/qBBARiUIEKt5XT
iM1nYSq1TxS/Na/5+MNjhzTYqg5YnCQI4KEYHuLmyWjhJGUKGUDplZtXVX6Rpdwu8ULsdwdlIARc
6egDjvoPBDYEbVAmGX3guyBwHbX+pdS/7h+khU3CxYPQLQdC89ooMdndh5FOkdHw3ZH6dgh3Fdxq
0vgSGls1AitrhQmg5gostcARiTQ66N/RQycgiGpHrbtU7c+m23gmrolQsFR4CVFEA8SM9KSSRhnL
wHcTdAnRL+iaHnfH+8u1JgIgU4ADODEIkpXzI6UMeayPcohZeAf9hxcftT8fEIAKLEQBQOW2YEdN
+0yjeUnINZAvcfIEI1hvKR4/MDOnAFuOlMD/ixC8yolN73WCvpuadh4/Ft3FTB5rxVLR0g9V/1sv
ohVTBXH8ycibH4JtdL5kmcIGigmRa2rlJUq/h2TvdYH5oMKcqwYcKLzi5wKoRyrUs9cQkP+Wi1/j
flOLcDc/UniUgiRa8DK1WEoaWU/IVeWtI+Tc0qKNc7u2QvBhYcY5pgi0AvMJ1E0+sTLCBJTgYICu
dmerJ1xyWKCb8YUdqLspQHVIQ66m/2zUllF+vX9mt75fVIpCI02ONmXXtHfMDsST7O/7At67iYtH
9nYGwpGtvNpsai4hZLacWnJoRW/kl+KSX/L7n444RLWqf5TCGkPLU85bjLx8CxYfAPQGeqTBTV8g
FEgImtnQ6wguqwNQnCCBkrfomVYsMfCzCEEh+oFQrHilD0Hv6ckQetc0sQx6CNgx7+zJ2Ah/rElB
wlTh1dM8lcP38uZm16daomgogTtxOhfsXOo/01/KFnX+qhAg/bFlwEFAceZCoqhSJ1ObIOTrpCRW
rv4IJWurWHXl1PG6Qo5W5B1txUg/yTs5AuOAd0U5kvy9iPcGr5HR5K8YKD2uXk10QjVSJFlewz1h
8ZN+leO9QVk+PDpdIpWGzCCYY+ZL1PheNpVR70HnHUmzY+LcV5nV1XlveYkcLJqMCbEbKddJWGvM
u0pNbOVBau1GovKMr4TYpQm7y/2f+QSyqG+UNsRxHQ+y8sDyjbfS2vffDi/YLMOMg6mQMXx9kbrP
VbCx/Cv6PPt6waAEXlajjt33rmF28hTHa+3N5tSrInh7PRB4A/8lugpmnSmZ3xkmOBgcRs4dc2p1
vwuNoMq/IoRZZE1TNXUNEUFw6hU73ILgrekx3BxoFyoVwDMl+LdprEfD0HXetQfU2IePcKym7+UW
3dqqFKRvkJrlhdsifF2JUjMzpNK7ktYOXlPVqj+nW7Ssq5vBOWV10DRBFP/9jdmL4nqIgQU0r01o
teOJTLZCNvwEbtSEKwINsLnjCVjispUOcnZyRCKF4Yr4maBEiFqFZxeoqe7LjetwTTduJQnbQn2p
17sekjrqyMyu9j+bZhMRTEfcVzppAIK+RuxHX37bHRSE4TDfH65QDMCChENL4gT3rKezax9bPhpw
7UZoC+Nz9/dmq7uGgAeDYHw5++ZlqRVGW/7U2mH6dwZIuMwlgCHB7/uCsaueXxT9pHkHyfuAZr9T
uDDUgsF/40fgZhJVnSNaNEXsqrWPPbCp3nH/9YA6CN4zBPE6hGfn44eeCq+5i9k1Th+j+CHeCiCs
HlHg8JC8Bk8gAFTz8X1ClCQAguE6GA9VtJ9lme8xajh45xke/xA0gBh+VEd1Yl4N1lqXptjZ+pN7
zNhW7ozrgE8tmgylatOVUgUNk76j3DLdCiyvWDx8NgpROKMsgtfC6qesVfXRU40r6+0qTy+HHD+M
rU5JK3uAcCyPTyChBiJCYZGkMVLkLpCNa29L/jeWfN99hJDP5E3oeIAC9AjzLU6KTiUltumqDEeq
H6T9/heaCmGFAE0AWEfsQhgMw2BmAWIrXQqa+bG1/rn/+e+5DcFeI7HFi7LQOJP3bp5//0hIlfds
MK99dtL9x/YfI3uS1UPIrGo89D+98VDkdmI4ZMN6r1gP9FpDAhKPVtDgibjI3gg7oww0dmXZkxqf
9OohSQ7357ZyFSGXhpAUcE4IHIkRTi8pvZEOKmBC00NF7SFwGu2EMhJQ598XtHbEQICC+w6tH5AQ
Fhz9qWskryuqwKXM7sG9rG28VlbHR5WBCjulAHcumJGMaXWVjIDmqfkTSRxzq4ZhRRHBwwooGGqq
8OISiStwV1Ry2fX61UNjqVyOHqRhemjV5+QDMQpEtOEKYo2ATBInEmqlKuVSo13bSLeKxjJB57J7
KxCHROkzdh22RQwiDGrcNhMqNq5R/1QpD3Q3lwHytLxcFaE7hLXxc64uYSkD3j6E2rVTnHg85c3n
+9/PzYWgjrPxha2O/Lig2oTxpf6Qf0/r+FBX0YExkDubrbW3qTC38EB64PWFJyoYZkUcV0P1eAJk
Qr2q8GzPWXy6P5sVJce7kTdd40T3C5hYCxScMviGei2oA0a0klqhuXGFryg5mOQQuEXfG5Rmirqn
ap1SGX2vXtkAFLrVKGfTsAPD6lTn/lxWlJBT8UI9QBgJnIxwj9DEaA2pn9SrNL0y42HYghmsjc/b
zQLYCIJQtDEWTlaeKTJYv4yrXl498pK4+z+fUwSBnAEkHPDP58MPpWIECbiJrup4Kp1si0lz7dxy
RAkQ6IgTLNKe1K+pGQYlu9b9Ic0c6SH9RsBTU9sAW31gIv9KEvkN5IwOJI8qdh01JywsshW1WTuz
gCmh9JOXpCPvNl8oTfLS0RzhE+bxedSPtP8r2Vqs1a2+ESH45n40RhWaAjBECj8ZzU91q+H56hQ4
Dcp7291FZy49kOO2CEN2zbyXKX0IVTvaXcIKw8F7Kf5XhHBaaSzrYd5ABMBiWncKyg0w2tqVBCwJ
HDfA0ZYQXxRMMLhdkXFtS6vUHP1bAi8k3zhKa7YDLHKoRsf/APoKkyAjeFEGKYYDip5ZyhPqP+LA
VtXzlJz3n1m4cIBOIleCtLdwa0STV+rlSHS8M06Kh3Cm85Hx4aK/9xEGFGp+ZoNYjgkKdnGBp7iS
HGUryrWm3bzEAR0yEJVd5BbgQDaoHmQ6nDU78py6PPb6AUWttHrajJqubQqqWXBqQSCNRAM/3Ddv
vrLJEFgA1ctV7iyq2Sw+EPJcDXZBN67atSPGyXJx9SH9vQy40Eiqan9k1yI/q+ij9BSC82WLFWdF
COJ3wGzyGCG8XMGa6KHmt2oFVU+CrzR7a4zPTfa2uwgIT0t02kF+lKdNQEk6XzKiV22EnJNxHbBk
QA1u6OKKuWIgloPGA3dqoOxhPrzvl9LEukq/joOVjU6ubwQ519YI3hqDFvLqEJHTG+ixoa9Yq1/1
CPg0Yin1UUb541ajdW5VBdcK6D2ZsytxvngxXlGULJ+iAofYjx9Z6jBw6RexHRn2yCIr7Oxq2h+9
wJsAZBGcURikecLep9i0sDEGaL3hgApmN5cxlux2eOEWGZrYyCQJw2vtt+FRMj7ttim40HnLMQUe
IrjE57vOsryrwCijX1Pjycwvm+D+1VN1Mz63Azd63od1MdYexk8eqHwst3osrQ0PDDNnceKFEGJe
JM56VU9apsFkvUWSa572r87N8GIJSl+mWU9LDB9JsV2FYKLaePOtKQXqBgFjRpkFz8HMl6cJ/Gry
C6JcaXpKpmNfnml93s+ZgjPEcbrgqwbCFUoxl5KP+VAVQaXyi6MET8EWsnLFE+FwOE71jBf4ImEY
6FI7BRlTrkVjByAGDfXQMvSNa3xNCG5x2HLO/Qbvcz6JqfYS/maCZ54eiHoO/Jco3jCBqyJAYIc6
VLxkYEbmIgI/UEuzD7Srb9qJ/lLlh4Ae958oPGHggpugPkcQfi5iIj6Nu3BQrnr6Cdlbrd3/AECD
KFBi80ZXMnjc5+ObBLwgaGSoXI3OKg1y8DR5YwZ8BMHAopiMYQt4d17gH+cSCrz8Jzpis8m3Jjqo
b3UEQXYbOUV2mLYKkFf0G+8w1EPCpIPkTBamE/t5KpvFQK8DtQHfsdRY2x9KuJVABd1IK2Kgq5ZE
r1r3eWi+altF7GszQB0koP54auAlLsyApDQe4RZiBtpjeWx2NmzlT3u4BEDPoBj/nUxtvhtjatSF
Lvk4T4GNPN85SXfXo7xLQNgIMgAsE40HKfKx6+pIuY70kVZ//KzYUOy1FeKB7f8KEByPpE+VJi4g
QOod71EfN87rilLzwmYkGKB03D7NV4jkqSaX8kivKXui04PfPNbdhmuzNoNbEYLdKDq5mLQep1TK
vzYvaEG/22bMZiDcoVObFaVi9vQatN8U49v+sOZsdMF/0cpC7hC/oVf6pg2No/uK8799vqABitom
I8r5sAHDGZw/FkzgB04QGiByak2QvyFTImxxTP3YNxBOK+TD6Phb7AF8+0SLh9wdcCTwk5bdjar/
o+7LluTGrW1/5US/sw/n4cSxH0jmUKOYmtUvDEktcQAJkAQJDl9/F8ptOxPJKN6U4z5cu6Pt7lJh
E9PGHtZee2yqvKSTk7T8Uc9PjD3w7ljU/i9oIug4CeEEreMVFQ9p2sorM8tJKityp7DRj6/vw9pF
cBAUkuQsYGFTXzfR8pK0I3eSunn2+g/LgsYFG/bS6krJHi7InyOoYitnyW7RJ9LNsFIMhXFv2yym
5W7jNK2KQPgMeGYZYzaUu8bTLreBTnISN915NQDfeEXr8rtovv7Cap3JUaaCwkeLMUD9kmDcF3YI
3ovsF/CVKEZF2g3lliDlVeGoplG0KKFeIGLJQpu9lZEDoL1en8eaboJZL9nhYRdcwXZNfe7NpUFw
1rX3Tfsu/QW3DnbMv8c3L++ex8aJ2F5qJ/n8iL80xJfNfVBs7PrWLBTjL7cX2+rlLGo3om8Hb2OR
1q4GzGMkVyXRDEISl5OY4GAtuoNJLH04ue97+iFvN0SszsCHM4EWodgK1ZVg3J36eu6cxEnfO0/W
+OUXtvlseOURtZxeF/6E4Q0jNB7MLX6Q1a9H7Ac6FpsNkNXlAtnLHDDHZg7AMXd2dyy3Qk/r4yOy
BVpEH6kpZX9NlzYwNaE45numZWGX/fiF5UHe85/jS/lnbig3Z6qDIgyrj5baTwHbcONWz8/Z8PLn
Z8P3em+OnY3hxSd/Dh39UE0bmnVNggcvUUeFGWpfVZRhMXOeLgtOaOPfNcbBashhaJoNIWu7cC5E
2eUynZ3MsSDEpQ9tRKYNS2N1Dkjb+RKOiRyqMnxDvRTkHY2TWP4bkz1yM5rt3e37LB9QEMCgZztk
XW4E+C6Qtxt9J+n8Ozdq2K/MAIkoxLEAxURvksvhU2PhZHYbN9FpPBcfCva83EzGK2HRwDEgwYxI
7FUyzaoGr2cNcZOyv/eD+9tbQcrxkTdFnSIsbgStLqcAflOrLxw8OnobDXYsbuZnU8ZXrsJidiSj
JsZ3zEchnh3zNGy1/rk+RzJ5hrcf4DMkolS8TeVMvkFqmHuLHqYOYORuueM3130hf30uRFmnpaoB
BqkgpOwOdR1lW+3iru/a5fjKOvlFU1upHF//Kbp3hL+79SIAcAbmMbglKMJHeO9ym8eCWFW59FbS
87vCP97+HmN4+P+g3wEY+YqqmNda3pU14lapH+t0iiif41+YwJkE5UkWmsiFlXlWkr+fUblu3v1n
wysPTtr/cwLlUoZTE1V0C6MgV/jSa7hcIuUAscYoPX1xLYQu8qhq9wbfTUhBfPXE7e4PJMnoHuIy
2G/VQ29mRnIqajtxgm/+XW7cjH3C8LL5o0yV4jQpR6lGE6y2ywWu23dqwzB6e/tOIFkmwRagvNDV
vEAWtEWdDtRJJj3Ryk/GVnBy7aLJRDLoTYHeQtr68iaQkXslh0ZPxuyOhpzdfpAwrCRPxYMg6QMu
h9fnxtb8BQgnKxRtGzbj7ehCZF/hsOE9k4TUarytBdV/MzANTP/tx+/zFofTii6V8U5ZeCprflR0
Xl+gvTGhM1hl0tAUMbX+CMT7mzf4QoTyaLK6LjNnhAhnr9WJ1W20m1m5ZwgIy1gqdhnmtaIoZBVJ
gean9UnLd+AQ1OpI++rlT711u0ZFZhRPsnyakW9Qr8E0z1qdcRA6oYVR6A0b01g5pgAAgnsPRR7w
nVX6Oph+/uQ6dX3Kx/tm591Maorkpwu3A43gHPiBKp1Jx4y2QXt3nKIp0gc9dPIhen2bV06SLIeH
PwvbQsIMLy9CpXdiFIVVnXIRlUZEinjZusrXvj/wS2cilDeTtDqt2xoi0ipGy1vEnB30F9qCkq5K
AZ+Zg4yujK0qEQarDnrU6hpgT83jwovKYo/easbWfhsysKy8Dyh9Qu5NXg5IUiZD4a01doNsdNMf
XO9RD0JcQW7s8yLyggff+8LLjSMmL9q1RJBHIRuEfN8VPgFNlb1U9mHgfRUuZhigDHmKzDkch11v
7lN7q3B7ZSXR+RHKRb7jOBjKkSBOQAxAM8nJrGJeROl4KJfIvZlyEHlXQA2RREP2FUXDigZGt6au
ZaVGwHb709A/GOCu3CrQWTnbFyIUHUNHhv7BDCJYtx+K72W906fvN18fT7fxDkHZI9uhZgI1Q4Bs
1Z/QhMN5oOlB2HpIt+rhVqdxJkMxSeqKc9IPC052FdEm7FlM9du1ABDYkiUb2VjZje1SC1CDFH4O
tM1pyt9WFKn3d+NW2GztVAFlI2HYsjWuyijej7MJfCZaEAVaNBR3Zntk4k063dweF8cKGRXYJTCh
ZQfYy5mgm5xA8E6Qk4PG2uJY6xt2z9pmnI+vvCeo5hudsZzJyfXicniui3gTlrIiAlARmCYSE4/Q
r3Izandws9Th7cno71vjaLd3c35z5ENCDeERS0A0EpvKftt9D1Idt+9O7KOu41k8pYjJvn4zVl5G
1NwBwAO+MgniURaq7ApWmCJlp+6uzB7LYGMGW8MrUYmZ51kzFaD77pyvjwH99vrHrxxWLArYN2Rh
JQwsRXNMTeE2pM7YaeG7ug5z8pTPUXlz6xvg2iRJCRx7eAF4uC7PqiNw5fIa9PTDRwc8KGTjUq8t
kQdwAtLiUpBaR9uVftUXukFPZR3NbpRv+Xor5zQ4H1+5agVrGK9sjG/7UbnEcx2ZW21j1vbhXISy
QpPJ7EpPLXoaEQG0jlV5X5F4GTcSgatSUNOMih2Ara9aioDeKG3BTk9PSxWVZmQ0BzKEjrd7/Uyt
Lhcg/MBogSoDJTWXu+2myKBNA3ab1zuAaoJ2z/hGoGttIj5uG8o2bAtJFuVao5ESh+PB0WqveGNP
BytapkNXbsAtro8VGlvLyiAkpMBhqmZmdbPPhdYV5Yn5EeL6s9g4ttfrdDm+nORZVBZZjz6fKMY3
nXDx98G0C+jNygMi4BRgqZDHsdTM4+SUlGgBSKfz3os5qEvz20OO2GU4BUCUwnBHBvtyErXb6ECl
0OLU+g9FeaA0JvUG89raOp2LUO6GyDQCn6QuTmKITBYRZ5fd7sRezkI5TzMwbL2VYxYu3/f1rt7i
X9+Ygq+oWb9tkHepMP7QRvp8qKx7+3YlJaeAw4qyV1u2nL/ciMASPKVGmp8WMx7MvZ/H7pZlszYL
D1VkoCrAi4Eyh0sRWirGuenBUOePMWotRfquKw+36g5YTWci5J08uxNeJ4RHSF6cGBYquxv6o3a7
l3YpQs7yTESa27zTOogovM8GsFr06LWR62xMZE15nE9E2Q7ZCyGDP461Snd8PLb6/hcWCtRZshwc
FrlaM4MQ+YwyHQvpfv2uLXcNPWxypa9O4UyEshdW6feCV2Z+8voQsDyfHl+fwur4sqAMLgWQWqpH
zjWDtH3h5qfMDTU94ltmgVziS38SG302vvL9gYxLiRzjD8FzVoclffaB7N2CeK5eijMpynGiCA0W
HcL8J6fam+UDgY7yT68v1NZElLM0zr3bdTXY2L3PPrDofhSU93TcELK1G4qWRc86I0d6OD9N8z71
duWWftoaX1GxwgL8y53k+OAlBh6MbLwSG+OrCWytoIFfeBgfBJT8R7UVLt8aXvFVrL70uq7EYUJg
ov3sbpjhW6Mr74NJesuH5stPfX/vtHux1Xt89QRJCjzE8IAfUF/pfuS+N1tzfgJtktMe6uK5GEJq
fXr9nK7O4kyKcoSmMfdGs4NOIn7k1Mc0iF8ff/WqnY2vHCEOmjGWeYA48eVOJGV9N23xFaxIgBOE
HAW8FWk4Kbvc9gRo9CnLTj0LW1R7NIep34hyrSwS6kJB8Y4SAOg8Faowi76wm3wAqViahoH3Z6tP
+1uXCQAqOL1AUyMI4asBp7Rt62UmqZ447tHNIo8+98PGTlxPQoqAhW+jsvna/naz3GKjRY2EmpGX
2bs+3zIENiSoSaPFr0pev0govgRuNG55EGvjg2tXOkPoPQ7b+NIKIJbVOSXLjSTgd/3yptliIFkd
30VGCoi5FViq4wrHQGDASIj9rii+V3AdX9/lVQGgFEWiHJXzV1cabUwAjNQwAdvlcZ/OkbNVg3it
NGQVJSxJBIFlkla5DGYxCH2YBKDHVtR+1AxQvSbtVn+ltWkg9IMMEt7Qa6YWEoyZ0LluJAVAO9l7
AZKQ29fpXIAyC79JhQDgw0i88rGYHm5npMMinX2/ork728kIuqUYyZKGYx5v8bBvLY9yTNtFOILp
GF7zjqK5Y/qGyl7dY3BGACoPkDY6gVxeg6GZKKkH20gaO0IbMx68CYxH83ZjGIt0JkVZJPQ9Qk0i
KouToC3BYVrEP2/fY7BqoIszEFTgJlBsMNYv4D1o/SXxfRoXGY1vtlSRBQGzFqC76CRj6eoumFra
jkDNJaaDrsRBpC9bjMdr+4x6Q2gkxGbA1SJ/fuaUWMvcFIY/60mFamKnOeTGVrRhRQIuGBw3RPvA
saDG4AgQKYWnESup7c9Z8KPaMjGun07AglDZLRvtyOOkrBGSywYDj8eSFGjS2b9xPwNI9four0kA
iQq0hGR/BBvx5Ro1Rmf7s1/oyaI96QuPvKWMumYjsrSyTLKAHwRRsm09YM6XQthEF6sHLWeSsmd9
fq5+vD6HteHlXUMKQhJpqM9avgRTOhjVkgRWlE1htZXfWBtf1o3j4Ud54VWVJBkXVBks8wyeGZE9
e/qG8bKiLkDahS7mSDdJ/lvvcnXMxcsDmnZz8mB6n/aRlt2ujsBhB6SCfA2AoFJWf2jtpaekn5P+
mAHrnz8v5nOR72/eA8lthm1GW3kXTPuXk0BgY/JaMQPXDFaw92X34VeGB5JTXgRwf6hrZGeDqxHQ
i9D6Dwr+8uB2yLSsk4MZj2JOadIr2jQn/jjrRQUQIRAF2aHeuAFyjS/dZjReR5m1C2IRqLurPgqj
6Cjvei9hWVjgGJ1oGb++QlsSFDt+KDKTQwTK6tOdYez0LuYb52hdAnJwyMDhvyooxUoth0kmpiTn
9zDAGHk0txggVq4ClunfIuQnnGlsjbb6zOfZS+gUhLUmr7JN/qAfXl+qlft8IUV+xZkUp/LNpVsw
kUI/etXB3IpeyMN4tdngj0PaCgkyEE9fjh+4jE69qLzEyb+67N6fDk3x1f7SLVsR0HVBUB1wraCC
1Jvd88kshGAgwDKQPD6meWyTffotGHavL9jqtkA/yZZjkuxMudxm4Ggz3CI30ZxvlRZx/w0B8cQv
7ArUFJK7wG3BEVLeuolllc9nsANoLJzbOEtvvyBgg0Ut+gt34VVRXrsEhTHNAlSnwcGp74Y/vex2
iwZN0+CCIg8k2yGpy2Rz0Y9oJ50MoJv+XhQbu3B9bNGfC76J7NAFsih1eHfE42FPpZnwKZqtMLi5
DRhAKQ6eUYCREDtEX5zLY2tYzOZlZU9J6bzN93b+9vVDJH/98lbIjnLgUsUzByVoKcP3DW/MPMPw
3icyPHb5U3V7QcGlBOXeOd5QT3VqTUlKSDj07+Yt9bSyAwaIUQDID/A/V2X/eu57hWXSOSmLOWp6
NxSZdXf7Kp2LUNQ42rKjb3oLERZ0X7/E4Nnxqi2000u/aXUvADfBZIB4xo4re5Gx2TLFME2J4Hdg
LaFWSFtwxB0yLfKM0Jl3gxu7W6HjldWDJ6HDioVKBG2f8oZnoqtJ1/d6Ephj5PMhHrcWb00CAigu
DAQkba6mRbQSTyxlS2L1WehEffrnzZsDIxYmlOzmBIWnxOKYi9agbpPOCSue9JaEEytDUdwccwUA
DZEBvINgTMdDe3kNx3TyCchL5qRCG++yW6J6S52vLNOFBOWMzXzRSmFAQutH/pdhi0jt+rWAywg1
B2imRIGpto6VurM9zPmArrlj6PDHWTtMY2gFu9c3Y1UMXj7cFln0oapDsHuisN4iQ0KLD9pComq4
nwdEbCoevi5obbnASIT/ILaIfVeWC4R2hVc21Qje8k8aCT1jY8PlhiqXEc4F3g1QsYAOQgWzLlwY
42CXQ1L8dDP+1H23/uhH9tR+j26fB6wRD/4wIIhX9Fc9K+vKaqY+ISLuQ7vd2I+1ZZJ9GHExsO14
yC/PrQtP2BwBP0oWksc/MuPmpjnoXwhcFsZ25NFSw+3AhAUOdcmc2PoTNQ7G15tXB3W+sG0l8ypA
ucq1Y7kJOp/GnJKC8bD55My3x8xQSAwGQPBWIjd3xWUBlwP44kyfEsfedUE8bVFeSZ2tHCMbdpPs
x2PCx/aU169qHXtaAlckzZSGz775oU03nJiVHcZ3A9Ek2SoRhFVeDdMFPGTgnUjQ8WdxHlP+/vYt
wKOE/CIgeICPKg9EkDedXo3dmAw5Tj9aeP1nwys73PnWULKFj0k7xYsXka0LcG2NS0adf3++oif0
giPIMWJ8396PfZjSg2HcN81uvN3svxCkVk+MHXON0oYgi8ddFVb+KZjRuBVv+M1VIBAkEZ2AgqAO
VCUubwVJK4SMIIjFi4M7Vwx3r+/J2qFF5TvebIS3AGJTjpQzExgFE9IqLH1n6PfWFIvbkwYBMuEI
Dsm/rmNo7tRSt+amnlDAq+NBv1Vv4OlBQRo8C9kHAv0tLtUewK+l3ZR1j84dD+b88PP19bl65CSA
UIJPQHmKt1TlwGRBNdSAKvSJMT1y2wg1NG5jH/gW1vnqZitilKvhTV4vzAliLOrEuk3QavPLzROB
bvIkJhJvA4rfL5fJzNo5QI1jB5tjt/h3znLk4jhV316Xcj0PNKnCkYUGRJAFjVwvpeSNBWL0yqyT
3IrAABNqxs3AVBwjPEHI0klEECiJLiUsQdNyv4cE9rN7qG4FxymDK59f9j71yYzBifkwG7FI376+
PNen6fLjlScaYMiJ8MKoE82/b9/P7rFGg7jm+LqQqyv9MglfQpAD/F2lzc7cQMscbtVJ6d1n3eOc
P7jOhsW0ss3yFULMQxYkgpfochM4DSg6N+R1ogNTEYpy9/oMVoaXqV4URtmSZkctly0W2yPG6NBk
0I8/0HD79dFXNuFidOWVa7uumzAzmjhDmFtxph1BXF1vsROu7IKMtAO+BjZjCdW+XKJswoVjXtEk
zHgv0kMxfXK025fpQoRymoYevT/8rmoSw/9mmo8djW9eqIvx5TadhelE3+mNTjD+qD9V4yHz72YQ
cmw1zljZbBjfcCKQsEa7ADV5MJtWVoqsaZKhfyy9sPc3ZiFV54VZJttiu4iLw6EDMkFN4WglJ7ae
uk1C3HBwI74cqRE25SeNRctWAGpNFpYMhA2oU4cdqBwt/Pu8KVoKlmEnNJp4rHeAaFmAvoDXuNjI
WlxZO5gXIiAgZZFMfHj5LnenTVOmpzpkOe/IGDciytg+He6W6f3rp+Bqf6RXhEIf5I7wfIAj51LO
QKY8XcRSgyEnhjPc36zQlfGVh2lpWGrTGePrpYiXRQsNduuFf5GAuCMI0lFeopq1pe63jnChEAe+
b8Upc45lGlZbVHmr64QSRbC1Sg5MNYEBtO3YkzqokuWzVkZii8P6Sp9gEvCBUdgFlA18YOVo6fZo
dEHa0yQPDqO/mzkyDBvrtDYDxG5QYIM0EmoWFRFuXvPUHCeIQE3JEjZb+JorxSuncDa+cpIcm9iZ
J0aaTF3si7cM3MPde+4cXz+vqwv1bykvJYBnWquhy+jWGqSQNuLtW9F+TO2Nq7cxkZfo3pkIq3dG
11sgov1p+CFhj9oQm1tcBVtClAfE9whzqhm7UaVhYe2N4k3VRa7+7T9bLeUNWUC5nwfjQGVrJKeM
bBZqW8HO9Q3BrQB31Asc5lKBIGFppjQ3aDLmkc8ibQqZHr8+i9WTizI+9LJBbPAqLjz1+qwRIXBy
i5gUYWaEvzD+C9UwSoKh1pWbQbuhNyeWU+h1Eb7REVZ7fXz5+xdvlLwZZ+MrN6NM075sOKFJg4+n
h8nfp/E43BsbPsDqMp2JUVStbqUjGzJMY6i/peWjE/x8fRqr4yN4iuA8nlo09brcaTObndTMG1hW
Sww20nGrnmj1JCHyAd0Efxj27eX487A0Js+wTKAhQzVAIQ5bSIYtCcqly/Sl4LNBaYIqn+nPvNv3
N1PNYKthEKJmDMSOICxX9mCa3WkYmUuTwLmfZjxDG8Uxco3VoySbSCInCY8YtUqXazSOBtqkO7ht
pvdQ8tgpQu1rdrC+muYGcGVts88FyZ+fK8GibMbShCA00MhB57Hsbj9MyCAgsgzbA2EQuVVn4yMY
QgxGA+lKhk32wav+fH38tTt3Pr7Uv2fjk9oFox1NYdcgmKZFtI6mYE/aNw35lYkA+4GMIUoqr/yx
wC2zamZznTRa9IlsxaLWTqwErYL8z8Uqqa7YWHiL0eZ9DbPDzN85sKHdjY3ekqAoP13MrbM0kEDQ
0BdsW8Ojf3NgU14K3GvENmX7U7WiC2ykLNWMsUYe/Z7UXxtxq7+K8QHzlwSPSLehoOtyr91sGEiF
KsGEhOZycKz960dp7SogDAd2YVkffcV22tfCLHqYT+CCee8Mb24micfXS42KoI2EV6kxOlEDRT+A
aybhVVhPIdmCxK59/vn4yk3QpqYqqwwHFMUePg3dW+vQkOxwUW4IXYdmaggtK0qVGp3Bc3fsn3IN
jWf9b6hf2bhi8gvPlZ4qQVF6Vgn6MQOZlScyHvXm2Q0+dI9oM37bLmP5EQCUF9kGvArn9fIQBUO6
WP5SdU/8Y53dW9k/ylj/+/v0P9kPlvzjc/nf/xf//J01c1dkea/849+fiu8d4+xn/7/y1/71xy5/
6e9//KBdQdU/cvEbGPgvwfHX/uvFP+xoX/TzafjRzW9/8KHqX0bHJ8o/+X/7w//68TLK+7n58bff
vrOB9nK0rGD0t79+dPfn335DrPFsieX4f/3w+WuN33tTf73+4z++8v5vvznB7yjthFeLFwyZDkMW
FIw/Xn6C00NZ1+d/+810f5esfAE2A225Eb+GPcDZIH9kuL8jCY1IJ1wlRAsBZv7tn9O82Il/78x/
0QExw4L2/G+/vZDk/ft8IeoLrhuQrQP9AfAEinOlijx7K9BqoCjr0ndiQ/OtLETLN4vstazQrTiY
ZgP5mEXr74TwRfukATpFQzJMaBw4MwbsrtZ0FrrpTFbzs9FSNKXUtSZ9Lk0m0rCtBw9/z9GKKuwH
I+hD2qTOd5+DcSG0MtHocRr4pHlwSE3aEFEO551Ghfioow+9ExUNK+fQ60xqx3bQjEMIsl8dBTda
/pkuCyJcfg57IOSwa6dQgPZ+BulpY5KjYXRO9VAuyLuFE++mL3UdGF1sTp1lhyTw2jks2rYz9o6D
iO6u7w027E1WOvdO7pfpoUa6C/TgQ7Ms953VGWZkz9wgu6BZ0GB1caqC7DkpCut9wIh4QEsFdI6y
M6vE/59K34uKDL2Awj5rHQPNt4bluNTMsEM7nVvt3mOpSWIy5tY7YWCSEZsJsOiG120Uj79EpC+2
FiYGqNokSB/uNdKPl1tbgXNGR4bZjsc0aOhRDJrThulY1+PRTSv3VFYsiFNHq+PezL1nneu9G7lV
4bqhMXr+EQPTjQf3UpshQ4m6ZhmsQqwCSWk07rj8JKNqsjofAz8G34b1bGjuFLN29I9lPvX3Zpve
5mm+yIMxKnvwog4IaUXldRxTXVTm0kLexJf90HfFl9RHr5u6Z/y7YYKL7+yW/3W9zq/TpUEh5eES
gX0HrpTMYqptpgZ4OuDSt/24yjA1omXjvc3gLKRFWt30Mv8lCmoE+Ru01kHy9HIpOQs40FaWH2tz
6e+oNrHvxdgst7VsghioHzTEwN+R4AJUX3lBixG5/SUrPASTTX+X5Uu7z7NlizAX9B743LPDigSO
jMFJWjiYkpiPMh0yTvZYLCOqGtKUi2CH0kNtio1stOZ7AYrJ9sNgVrrzpbI1QztQzyx+ZrQ0m11a
tswHzijvkKQOkVMU0EI5maY301jl4D/uRzv9UtoZgPqZychEw9JtzDREMmRMw3LUM3okYOP5EZRu
Wz8FmaWJ4zAt7id71Pp5t/QDDhCBkuyykKLxFJqydLw2oqV3Bisa/XGpv+SG3SK8kAfLXO99MmVQ
dyZ1unJvoZvru9HSoCN60REal5XZBIcCBKz2iWqtyKN6BBJFhGmdWzWSoSLrHtx0sMY0crRBq8yQ
CyhgJ0prADVZpNe5M9+TVJucKCOuVx01iobce2rUjEUGdUX9bCD8YcS9O5Qo0Bk48dKHgU01TmJd
E32X6UZf7gWC+CDVcVEmnj7WQneLndOKpXpOR71xP7g1SnFQRtyXzreOcFrtWpM37SH3OacPOqPp
59rsNB4HCyvQTQaIo+9LqVcnh5BiWkLeGkWfLGA0KD/WQV52J2tuB/EeKOCmPPoFAdRpIbQRIa9o
XQ1R2oxu0calg5DC3ubpPBxRKSLax4VMJfmYFbNdvm3NHtRjkYWK8GdQ2Wvmw1JOw/zNqVCwGge9
3wZvxOCmc9zWfpfvIdFnIQFzih+j3YfzbSZV9TRq2TyGuWgQ9egQSG/+TLOKlCIs+8wfjgClBla4
uOit54Q+mjpoH7ShCrwPBDeORUUx+NWeFUtg7+zOqvsPPB+Y/U4sRj59rEqUtOx45k/TYawrsUSG
r83iTdUuNNNCAWs9/WwLMGrdozij60NXywz6B/Yiz6pj3o+ekcWt5wjzK4AjntYfGmOq2++ZX6Fn
YZRlfCQR9QOAvcfMQlI7tQrDjD2BB7SnrqaFvjaSDOEiW9CHykr9Ngy6gc9H4mlBdd8FrXfgOeCk
h8ZmdAibaajQ5hSb6x+4GHw97NGD2Nv1+G6UbFA0Y9m33TKYxyYg7Mts4kzGy0DGDFDIgE6xPjJQ
gFU8S9NdQUAlgmsF5oHIG7sUtLO9LbJd1ThLsLN1rRhDN/XnD/6cZo86tSt/N1lOsYQVphrsep8b
buiMdne3lF5jx3k38SDWUmp30aAZZh7XpjWRw0RnrUBryEY2mMrzeQ7dxtKzR8tup2wPpLGYj7nZ
OA9lX5j0QEkb/FEwL2v2edd5WayZZtns27bw3Du3hqOJyPDg6vegYrHcsPc0NIb0PZ8+ocNKkL0R
/dA57/N8MrUjswZdRAbR6TMXjtdAHzWMxF2dZu9tgflGWQvA4MHHO1MTkL2VVr08zXbXVFrMl8CC
r0MX+G4evrxCaxV/AM1RXtQLfZ60sl7gDHWFGRxBRlhBA9lL1tmHbBAukt33rWW2Zj3EA62qbF/5
RctjzVua2j4UI02N2yqFPFReoNwOYEHpwtroe6fU8VCaZnnRlXmcj9R+E0x6HbtDCtjdYmgbj5qC
Hv2HLPCl4yWQxIIIKVy+arDTGlw5L4/1TtC9VS3oQe6PY2ybzPk4O0HxtrEaRI19M3tOfU3fsSlI
o47kzd3rL7liqchJA5kizXNU5cLzVSYdtDogNx4Fi5Y9e+4RSjz7ZkPTTGGRwl1+9LvUvi3PIgtb
8cAiJgRWRQQCTRXmVoIPxNZse4yNdpzjnkJvVRO7LWgjpcjigX8w/aBsJFB8VjFZRY4WI2jJNgp7
lzVZeRCBflv9/YsUpDyxcnjNYe1Zit3QMlgUVV3MMc17/dRx27wbNe59f32XXqiizs0GTMYDF5mk
/IGlC7aqy/OC162ngBKNcT6VA5wT3yWp/dx1Vkt2Q+MFzccJGZPlTjLCFwcdTEd/oHSfBY+UtaJ/
bAlgAOhhNel+ZPTuHDznZRuID69/pbQyLz4SNFeyVlDGaBDJVy+QxZF6aquqjAe05Ng5QWtHTlOB
aYkFeCH8bIpzzS6iF6H/D5zuN80P+q7vfvzon742/x/43i/G43//0+m98r3fwSVdfnRfz931l1/5
h/9t6L+jGEF6RS/Moij6+pf//TsqRlFiAXwGYkay/8u//HHb+11mRxADk9RxMFGxxX/547bzO+Br
0omW2XgYyOYt/jjYYC4PC+rDEBGT7gMCBPDLXUXxWAXPYDeZZmjaS/6Z2AGJdLPM4JPZZc5C+MA8
CsjSRcIEEl3kXhsbo+YlNayKO5jn+q7JAz20jYw/B7xv3uXW9EfDB3bXo5LxTT2x4IFoVfYYzFQ8
ZX7PqtjkJXuiBah7isW1n0TQ7dAOzLxrssBdQirQ4WgqAK3yScZ3rtboZWgCWfzgWNpwGFKX3AMd
34OSmi1fJq804kk4Pr9jAZsfMmE5D0Y5vaMB7L0Jv32wvM4KMOxohRnPus996kw7Gb/Ym01zqhzY
D8FEu9irYPZGWp1nB28ey13FLfTPtoeiQpv5wAhhAjqH1rQGtGwpqulUNrqNRnFuEGUBM8Pebu2D
ZZfNvdf346HKqLWvTU98H6tp2CMY8KPjhbnTWaFHDADbyCQganGrGgymWtXvNKsTTwbPxL1RtaQJ
KfCZd6MwvXo35r5oQsMCZGSqeP5Zhy3yzdSWPjZgIoVCWrPgE5jvJ17bMCyMSfuyIJLwrR5K79j3
FnpWMrcNvmRGT+67Ym7e8cHK4tkW1VFwUv2cMjM7Eir2U2r1EczL+SgYpXc5S1MvptQ6AMNCj37d
NB/Gji8RrJPsKbMW74HnTuugtRlQcCznfAlNFB8+MI8Z0dCgX2VFAu3ZKvQiCN2aHQKml/EMxtMB
ydiaZkgZoDNhW7E8ZHMDWKPj/GRZ6z6IbhjDJWXLaRG2czKpWcDkqv07NljBwW+17hAEnD8IdCIP
B4u49y4R1b4SEyibRvQ3yrCpH8xKQ18uxFP2wN2b0L28iabMB/eunzpxa2nGewAiYWDabRWCRSwL
XQfxkWbyDnOXGxG3YCSNdXPgaGX5bfQ8/CmGhPsMQr4YaMNPgVmj02zvgnnMS3mol613b2ej/UR5
6kQAEOawNIs69tJKhAQu1V3to99xXrc97Fs0bEM11KEWQv+I99p/b7tpvx9B6qBFgZ7mu8qFwdoP
rtjlrLQ/s2rIj12vZW3oZCZ9SAOKlJHOwfFbM39hEQqfjM95lS+HuRTieyb+D3Nftly3zWb7Qo0U
R5C8JTf3pMkaLfuGJVsyQBIcABIEwKfvte30+S1Fxzq5OdVVKSWuJOIAEPiwpi9yRcVQwuWpCYLN
NFr/kE4xxCdeX/MdE6rCj3guTZ/UZbCG6H2EnJyqyNwo8jBow1IPGv/oMJZL7tDHrZytoQgGFPZr
APNhMSGn7lsf8PhuWc3XlviqEL4A3qKWM8GWrkAqNXp+kNi/yiKFvCsBHwWkBUs5jNzb9h1e0bxQ
/0JKHDH7vhv31Gac55hosc2nmOMwOzqhH6TJ1javoPBFZ0D9SOi83geLGjfVEpntNHRbzyKlvieT
vwmI8pDW2z4O6eSVBk1+PuNT1ecN4iCvO5ybkipL9jomYUmD02xcOxVeWRz5RA0/F1p+1VtSt+2n
SusKbkSc9HLABvpSwluty2xocPLHtt4+0MDafZgafTWHS/IiEZV05lIdFZ1PpxBJinNdhLICae9b
bz7vIs+S0gDguAg0GI+8Y2aSG0uz/pK3sjnjyMKscq9VuyGqVF7p9Rsxyl3wcVifZTKAZos66nbj
OPHCRtRuJ5zAcn8V2YtfoeTP8Pt2pHXzsRedOUN8UJQL321H0d63JIrHTW0aleQ47nfmmOp6ya5q
GKnWgkjdfpb41C8H5Bk0RUP69Xog/UWKE8EmTFlwwFbGEbZuZSUQuzJghiZRf2cHGo0HD+DGjlft
NG6awJbYb9BNsyPHIGFmY10953OM5U7IZVw39RKIMq3Jg9AzPVuBeNwFmm67zKTnzCgCMHYIcEzE
1G0HBMhYWm2qoWIThNUZO4QR1+cMKELORjQnD8Y52mTt8j2UM3YsjfifULtsi1OGzq3DDOI2hrUm
mTIYa0RT4IixXtS0WcqlRkPqbqq3WdR/p636IqbukGTLYyLEZeTxW0pOLm3OGr2lPQUfD+2EhoHe
jnu0/ntaqtBdEDewczSPwc0iO2YPA/ZU6nAOR/j4mb8HuAsWeZ0uXabDR4JTU8lE1B152gd5aKvx
rq0T97UGiIBsLWoL2WpRAExAZ5BoHb4EQj5mi7tsTXaVzlig1KKeZyXBqwdaD1gYS6wWZtu0ib1c
UdUXDMN6EPF0Nifo4OCi9DoUPtsGxHzrDak+z9PI0YQbRw4GfBvbdtYXE5pUbuo001jMuI4OVYO9
kaCv3A2rAnYl0jDa6KVNr4Wo03zS7blumZBFjA14OMEA3T6qM+92RErfU7cOTQNJP0sKW9fVAXol
JIjUscVqp8VnV7X2qFJ/3aXUIc1vqquiSpPhUY8DMPjG10E+JgM9+MEYfqv8cdz6tAeqhrYgyVns
pvh54CK4ytDq5Br9YZMmB4qQXkWsdaKg0zFIG3c0CasehgVJl2f1ANrSVtV33xigEhU2MTrYa4bT
xC2BCmBn7Dps2TTH6Ag6Joesrc0mnWP+Rbo6znI5huQLMNbx0MeV7UsP7v0EKNwG63KKH3G8w8T0
Ns0Q27M4sPSqdZ4DgCL88ZrZNXnqA/FpAc2ybFFWrX4OmVh/gSGuJM7/DrKe1emHsPU+TwO+KJtO
rKgXMaT5alneaAYMSI2sRHp0eB9UZNgzucQcnkf4bHNoM+VGgkBY8jEjSJgXI0I26hT74Biqs8qT
1QUNxHiJ1ifLjWKTPfhTK3EWkGvhutSNxRA22L0zS77jHkWU+x6ol6Jb0uSSyco/Yzwl24y5OZ+i
uQhiFZQh66rzldNwxwUJ/dwEogWxmnW80LJat5nmO4K2Rgi57i5M2vh5m4iMHZcogYBp4Z6fN26l
YHmitkTgaZujo3NblabS0dc5hXQhD1IInfrGbwvA/clzHyi7T/vMXQ7VyHcrS9ejVb66a5ZUYwvx
XZAvfmoL43vy0yLJOO8FMlA3Fh97vOcNDWVRg634Cgy/nXOW+qYISJfuhpqxbYJj/m3LLRauoaIE
cC4dH1bVyC/qpPQ7F6mpXkQotX/LK3RVzPmYrNtBMJhP1zr5qmogmrlv6yjY9qyGxTyR/S6mTXof
DdMPFZIfw0zDW5Oh90za0SlHh4y0y+N57J6QSTh7G080ctfGc3apokSjAunSh5XC6bjBvwWjE8C+
knKBioQPt1E0qV2CIwMEme16EzeYKjIFvDUbNDIABbH1HBKQUWuxOR+6oNtE6JOJFNPUXYGP+hyh
ltza2Ku2HUt4uYJSekm7Ndkg9Ck8aDBRm4S27d7TfCwxEnJvl3W97+06l0v3VQJpz5Oqbwu4J59R
QrTnfYZKrEP4ihXxzu++JD2EZEldn0fxessURUfzmSxPzRxfNu2swMW37IA65VpFcivoiOM0fwmG
rExdfyO97KUX601to+9hG+zI4CV7M6zBObRrdwDDDwLpBJVA60zQhwe7dlOe9GMLNJhg5eT0oBjF
3mOZLbEQog12jJreeBsR8V3gxPrNNhXHsmkcSrRsbpptxel046z0sz1ac5jx0OihI9dDMsfJNWnr
7wkq2OuAhPMdsqZDSN9n2uR94Ng1YZPEi4DLeUjQNGC1YXdbdWGTI9dlxXF8To/tJFhpVrNeZTEa
9+Y0UwvK3LqiZ+lKCcWux9gmZsRcG08zt82ERzacquaGafwnAMIy5bsLz4xkP2VNvU/HFacFLrC7
dl7ED4QJ8ilZYfEtQPGul5FY6hcvUgxHLgD2dayGS16xpQhPPUejQKkyGesu762/eliMgdNqVDm2
tjshpgTvU5Cp5Fp2PF80QkXCSGAV7ka+b03Vl6Jq4KLrMcBxjfUHe28oAYLCGe0Da7joAE86Uz/S
IcKLmHpLDr2DEjPo6E5V2hah7pIWJ6zG/zQ6bK5NkN4I5Lxsev3Yd6zAZqJvu3r1ykSv3Z6Gldqm
wKoYi5MjABlz5GE474wSyzWXwbmI5Ccq9VpOlMnPHlHhjUQT41wHUHH1LuAXVK68jAxCS5NGdEiG
TtghRojTbvCytXQowa8SQH4X3LfBVnY02sVCy9w1iUSGOKb3Ghhz0FNnUFnYiyWu0VVl8c+j2ZAD
SDFxAeq1yz2vz5qScte127leupt1ts8w7vl7o9Es2PkkQD5EyDgqbk368xifncmraQIbzW19DxMq
PlnGshvfmfaztqINyrlaEKhnjDfdKWDyOD50WXT6BV1yzuoIP9qaXddVgLZWFihU6VS2bkBMrTlZ
fVow3qmCR/0jg4UUlGiE2YYI5eU87ut0QvdZ8qiGtEHau8BoVcI7pv6wHqFbx4FVhPs2hSpRLirB
MbJhn1aQvWj30nc3cbzOgLq9tZB0TIqup/abWvx108wE0855o3wex274HM+xMPlssQ7lDBBDNNQD
L0xchQ9Wpv5uaGh7u0jnbQy6hG/nVYmDTdb2om6iO0wGFD96dt5xJZPsSjVGXTFYIg+zruoy8dyA
/bnB+HI56Rznj+j0LDwnFTi6zs3prWIjasKgntLHDhPjbDIpAhBQYFzoMPFA9Th3h55IY5FoS75V
iEsqkEdT/wBilz5S8J+H1pvs3X8NcSfXGVRwXsc+P31dU8HHKtzHmfGLOvGe/LQxZ/+lE3TpAtAR
50hNWvaeBHDoWGYvx4ZeNrWuCuR8MFQL9TWOnc2lb333iwj/V+jc3dDhr7eA2yt1zP+bamb3Mpxk
J9PbX/W/UTeTAe/6v2N3nyB/GdiTEMPv6B3sM/jj00kjQ+hfcB6d8HGKvCZ4wE6W+V/yGVQzfwWo
DUH2w6b8KxzgbzlNFPyFOPhTAhMkWmj4c+qq9Td8F3p/eb/hegjh/Dfw3Uko9R+kF1eAZ+VkZ4Vy
J4Tmz3sD3pkBW2PkNUnBQLkCS14Rgo5qcpsurD52mJAix9kIqhhswReepvz2t7f1jv7gZ3v5VzcA
0BASYsh0IBoCfXFCF3+T85iR1T2HVaHAnYKznGYUTDqIcNXeHhYFlgn91/0lj+apvow7koy5JSqD
b3JB2PKAPLgzG6PA6hz9UtXjNObShuYugJFp3ZFRxMtW9UnZWzp9IJ1408AI7w6qZ5ATGFooPv/Z
iVlSmMriYHAFpc52e0Rm+XQ71WNkcueC5NHJQAuk7oP/z+dqDerDEFq/PXM2mD5KY/nZ8+D1e4RO
w/sZ1Q1lQvhWVimdmzqEpqJuaK1Zywys6JRHTrfe1vq8+Yas7XiLaqNJN1WLg9W2B0df7VXWzd7O
jl3Nj0M8LA7HuxhZn4J4jSiFYTLbRfVUT2eBZ4zc/Hn0Xwuk8QYRfIJERajF4CxMAHS+HnzSZpOQ
wD4KC2VTB7m99pEoOwgUHqAnYYBoe4ZOGD6rM7NpuQfx0Z9v4A0dc7oDiAfxWYbQpZ3u4830W9am
pVAWmELGvEJ7kgWMd9HZ7CTtFAs68coha/jRq6KFINjQnXbKBcIElMJ6oNVNGwgzlXMkCC1DX+Cw
QRpZzw///jYx3YCMQWp9ig0+yUZ/+0qwTdPaq1YNNDDD6aifUn3rqaHdjhqICfB2OfuFCvQQ7JuV
BPxyXO0J8ICXD3WSt0pbToBzww3tZTrncOeb4INAhJ8E46sZCGclmM5TLwtQkLCnvb5HTPPAAW8Z
CnRKZgrigXBURcPnIcu1M3TdxGjUuO2WLMImi+MiMvFTsWzRPTBI9r0eF50z06THdaj0N7D9chuN
tjVnMhbfGtkgCYvaVt0MQB7TAq0oFrLpJSHRRhHIpk5VCsoaTZtuuVKoBeKdQgv46t7qydwnVYxM
AE8n0wQquEvZBxP5jXQN8whNrZG5ARcBIvNgsH8zQMkqEIWkEwFMpxnh3QHdq1FMexVajHkda/JT
YxRo9EzUlOjf5H0GHh+eq1kh2muBBaEqZNAEyQe39csT//ugoJ8khSATkwdBIacWlq8HRWaz0Wnk
2jxSg0gO/mDkwczONoD4EK30rQk6VeH4Vff6THTzoa/10JSNQSs2FDqfst6r6txfrDkko7DFspDt
1Cj1oD1t7lyYPWZ9HB5EVZs6jzvt82LuxqSc4Os9z+be5HVvcyQS9Fe1H+kpr4O5B2bTzbvQU02Z
Dql3Nyz9Mzj7HscJcS/YSi+dUjXPPeeaklSDKBC70BVISC2dlxRQJs63YxKarRLuxyIpCvOx/2o9
5dpN0A3jmSFqqtBjI/L2geJgixLVnalU4U6IB7hYzojIwXThz60i65ovEveLqZqk5eRZwMYEjekv
MiemrVsdK4JEI0/H2psVyrMdQyzSfh3teOtTdjuto58zzIi9sIADIyskgHIcZ3EaluNutDR9IlL4
RcNCflF1NXBlVdGvWMuPUwhINEEu7N4NHtvHfdAfrUTkysKSluV2Bk+NLAsA4JDnBfFnSZkFR0Bu
V3C++dTM/QGgLNv5s9dtuzpRG+nA4ySzMTfjENxnlWyvgjGRuV8rP3dEukJ1aoco+3PHSPKoOku+
qiViHHO1kT24h3n1jrGhJj5mtNUvVkv53M0dALqpTMOp3U3CCnjmZ1vKtOpuRz5/hfDDbj3dv4Q2
kFOZQc6SbuCuD+PceXS9Bp7ffPOUP64FDv1LXIyman5M84Rwcgh8P2WRpp+VrdIXMAT9XHjULDmd
ObmMkDe0G6cL1B1B1OkDrH79ng8DspQ8KLriKUMz8KBfigTjUJ5cbxtkGYbZprHAazuK9hgGVNqB
rao6hOjEOexMM6jLZQGgAQpcQR6bLTsIyoZDOKUU2kQ0uggWyh9CB1oDWa1nDatMmWUmOrKWkzSH
Qira6YX3h3mB/AnBuoDxCVKU70e5fF9apjQGrVdPqR+rb4E5MSfaROs2haoHrpCsASQtYpobVDZt
sQ4Df8p65naaE2BGM05k6TTOnwk8tNDTdbWHFdzHvpMGxBuKhTZIVcm0Nxfw36W51GLscgqWscGX
1PbTtrU0UQc+2XqnmyjKdVc/MhKHt+kM7oTAQ/INC2u7N1Egv3IzCJzGINNKPVAFPjifDV66PDGU
FLkwhNzJhkGXDFFJW/I0gtJlhQ41J0Eb3Mc1oAeuGNZyavHJot9hdehAAZy7Vq4XTIGY0bHXFgGv
LwTYgjzjUbbvYXw9A9PRF7X1op00+tvorfreDzBjQbEG9mhqqrZLOjVF10XiKCrzqTPLl1lHYBi9
VB0yl/K4gFo8LtfAN1+Gta2vs6UC72RaHx1kENrHpoUcAsDGG0ddv0OLi2w/Ga7urIy9aQPUINqj
qvqEP9UPjdc3EJwhDxtML0kODIDXnUgS+20htHmcATkE6PPcNXmXjMOlw8l077czfliO5BlVOfXs
D8iUyJOm6b/MrVv2jgQix0ty+0pZ1eazqGiUh70S9+1qgac33ZUl1H3LVjCz0s3fuih+yaSEMh1g
MT8LkQJ02ynZXgJ8WH7YGnBWuYYNfK4Ry3ZVQ/h+AuyzB++G4QtbAFqbypq+qLDP3XfT+qwg/nuM
yDzcdD7whkiE6bEmyhZ8Pb0Ei/f4vWsgOUk6YK4tvH7ZJoE0s7SNmwsWV9Np94jcjvkc0DEysvd+
QGqbr0ttZDnJuX8I2jS8amO+5nHS2fNwmOjeh6j1GFTjkw/E4bqfbXOMQR7uprFNtjQm7aWyFOQ/
iKlCQ6D6UEFuf47Mo+DgALw/2GqZP0kxtVfTjKsZ/NesXMIaFOjCwV5YV4IRFTs2+aJABWY+120/
XyJEZ4mR3zeoeFuJia5b19byKrUnWlKZWeVdzNiLV48zcG4P6z6Cqy/phIOEoZDzEdRQ+Hu2tat4
gfJiuejSvi/rjqpPugEXyRc0SJkomAkm3cPYA2eKh7nKh8nSxwhew20ETpXlrQSZqyv4PIvJa0KS
ty72cbCC610F7QV61vEbH+0sDs1QtUPudwIMcJQt9SEBmvogcTA7rwZCzweJXY9XHOw1Lh3sRI0U
PBXXyd4HbPFdJctLDfnAoaqD9IjaGfJCuuAHyOSU5pVv1CZDF7D95FBRKzkOZTsB1bUqDe5A5hII
JnT0TKYQIjHeaY6zll6uarg6HciShoz6foI4dxeDKrsbhzjYznZEukE7BF+TrAN3mIx4LfPqv8Qj
aK7EBXDnRkztUITaLxa+hMux8vVlHTNQd6yeDnQEyAU+pPWKXoz2LKxXdwVfi9wvs4w2PSJncqwA
4VndLex+sePnZc2yIwkZJB8mccP5WEUegFPRJjmEuWe1wKlrxTwBFmf6Y9SH6FhpF9IWlRgUyo7g
ZaSRuSWLEdvotLakC8TFqbTpHeLJ0MVCLYKCwEE/uS6Nhlt82eJslQpUoFItK1JU4DBEhC6XZI1K
N8TkYY6dd1kPbfIFMG0CLqXy6zKsqqxwlUVA0YK07FL6S3rnVYN6kMwDcWcsVvkkbMyLj4PpJ9qv
KWCyTrMysoAaCnzNT8ES3XZpPRUjNiHkEWW3oLrUV70IdrtAB/TDrEP7wrKRX4MXa7d0JnSfAmtL
Af5xlbdjiibr/lrbA6UzRDIjf57pyg9tGyvcIeQwNXSom0GhH+N8GrMgYsTlS3+iSuux3jdIhMnb
Bp9I6Dx5C4BtwskiQnVh0Vx519jVL8LFoll5uAAtDAI1ADyO2/rZhybpLED+Mk7uPYm/j1693lbh
MqOJh6ncg1lGcs1BPJsNWTuD/I/MxY+raeKiA855C/WN/CyH2sV4K+kzD2IPNEcIqTxWdOBxtvfc
p3gYJxy1uzE8ulCkV6DZ8exzzy0r8GGJTZbhq99q0LbQibfDjSat528yzz3rAThlbjungi3g5uRL
wGDczD1/wE+Uf2BZ/CrxQHdkTbXBZNV5CFn8vM1IZ+2RG9D/DzGULVtf6Aw7JiBGfO0Gcj8IaUbV
QUeAg20mUbA6/AuFCNPseqlHh5zadaYAvSUgRZFXMhjpvqLCIQoeU+w8qx0D/yohMtgYzy3xNqgh
jS9YkA57jeZ69z7X3XMQzuN+wWHvBzQuKFa16eYLq1f2qVv9Nk8XDaQZ1DQEHZMHp1zBE4psTt33
FzzRQ19wP3tGO7oU2vFwQcnDEvkFOy8/H5FoDd65yVjRgH5adtqDBWjjTTP2DUht6a4iNZgRcNIc
fUh9SQrVQKXQzqhvNth5hi+dZIkt/aSv7qmClQiy5nUdC/CWg9lAbZ5g7hMqgy3LFvE8mzC9F3Ii
l9Yo/GI9SLrgdw7kqcK2Bfo6rYY2h0WJ3bU2qp68NU0sEG8CzL2C1LQQqUzvTd2afqcnkXzpWwj/
CwtqZd75mcvUpkZZrgqv5slT1sxq04k7VIT0K60JFFFdMnu88IapvSSaw0/mSNwjPc4GPN1So4Yb
i2IbNQkscsDjCff6jZFQTOZjHfBzMSzkchliLorTdi1OPIUxsDr06b0vQxvv1jaL/TOiNRzHrYZe
62sfan6OT7knR88jet6hPNDrrnHxEJQALDpdzBB8izPD17kp0IclBRWqKu8hhVnHz7VFlwQsowTz
NejhgUHtLmP4KLyYqDzqR8rzEHVLfRZ6XfIAB8bcbIjFiJbpqGOzTWSK4rg3HVdFNcwZqnJPJNfR
6NeXDsx2SbMGoyWE1yDAvo1dHgeyvyCw0X2Bth0ul0qnYdlDyXAzrPbIKKefpFcFxxEymKeA+6DQ
5mjFC2vQZIcUZgQNOnDDdwtr7W1cKWwNHfVZ7qso+zzqBp4FqMs6iKOdOtOahU8Wi/flIMblRwYs
MsJnBLY64NGMJY+raMob2MLqXKvAoMkonfVcOL42BI0utYu3uPWQbm20jH1BJtKTzcjjbir/jMuc
YNhX8CkS8iEBRwgFsu6AXUZvfKiy5ZAaVj4YLgnKvFg5Tj81g0OibbJxl3WNTXNE18Ka0cPY9rQ0
a4gkYyMUtP9LkMFwIGY2Xw0VBBcl1LiniCJ/PWmpoJE5kXqz/qIDi4Ac0pruzHMMxAi6hpopHzD9
IzgxgjkoFk+KoxGwGu2wtGQOJzUtGFxFK1w9cp5ldaoXWrBCaIHd5H9+Cf/A0BJkFiZQNVPMu5gG
/+hp1dfgM3GGziHXYN/hy+76Yqmm4cVBO3GNWzGFF47+NeMaBT829DZv6erPxRy3/oWgrrnyRY3m
62Ed2Q9S5P4B0uLmIM33gaYjgg3pTG/0+Z5MzTxCj4TNRDb3rPJx8APFlDWYgbJbzg2UfDsRWa8u
57WJh10CbdFUkEjibPbnF3VCM19hMSn0+TAKIHIWivZfQtrfQDxwRgGHoq7DIcuNGzBgZ12mbclo
OG9XBEV8MDlfW/tOaKYHMOoUSIXMKPgB3jx51GcQ49Rel1cueprhLH+YKRQr0A5kT39+sHevBBWy
d+r+cop2eg0yobszaQaY1oGbZLyoXeYdQfWaYs6W6JfL4f8bDfW/kGEC6fHb635HHf6y1hiQXy7v
k5X75//wi10Kor/QmR1zCYxTEsBUgDn3i1yCahy8IfwZMZpTYCJEQCT/Jpdo9tdJrk3REdOHewM5
Wf+HXIrjv0LksqEDK9quYSyR/Ps/svW/yZxfNvn3vdqv4f1T12/0x0ScKZL0QXvCkvN6XmiBjreZ
yaKCjDiszaNOrlGvT5uIr8G+U371I2gGCswtbqoPFqXXU/LXpeGfBbl16jzxD1tOAPAtm9oRAAEE
YnkXRONFvUz1Jh39/gPb8vuXQrsdBLIBt3jbeMILIu4Ha4++mSaSGyS4rkUtR7khCySVv438O2zZ
CUX+zwry66l+kjygDUEMhm+2Gx+OPxVOeCq/5tHR6NhBdBy5D9bM94YtQy491kxEY6PVxZth6xhr
KpzzinEFNDkDCNsuIN+PWvfyUAXpMpxc6igAdGM/Snd67Tz5+wlhcThxHSe47g2OrmVARdPIuID4
ZupzHan+0Hli2C5dSIoBlXpRGUjK/vxe3xtCbBKxD/3XyQD0ZqnMhAEKQXHVehauYJ6DelLX/X5E
MflrAXuVLPG74fo0RG+GEEmpIYWhCXJxQPOvX246Q2TvQxACvN/xLlc6DLeU8uSaqtZuIvQw2fBU
VCXSJO1FNU5h+edHfWcKYeKc1gOk+aBoeTO4UGw3fiowuItVzRlEUrDQYzDnj3af15vdz4HEdeLT
JoQEO1jnXz/n4mmbsQaHunAV62GcQy8nKZ3OR/ieN2rg6f7Pz/XOEOLgi7w8cLLwtrzt3QVdWVvB
qoDDiOeHe8qAIDuAfvcxdvUPvsJ3LwUmHwk/KaWQRr5+NIEo3HBMu7iwRn4XakwQxynmax63wQdX
em+ynJoswFuD7FUM2OsrVUuTTSjc8BJdOpYADfy6oB3zL6CLnu46i9MqZC8jf/Dayj+XC4yOf36r
73yOsC6DcURWIIxCb9txJaT3G9CJMVQpAbnLKl0XScLdQc6dvYfuFCfzKhMfDOU76w9mKJSYcDfB
xvk2chZngBFmErxfdLeEr4NB29MhSX7LrCHHdjw5eFQWg/qs1Y8/P+57I4tYeiwBPuo0hMy8ft/d
Uls9izQqYBWBvdfXOL+JNt7Aok0+eLPvPmQGuc4pohLk85t1AM4jrKF+hfgAmg3wT67NwVLrfxun
hV502tWfFkEAKEBOAGTrXz8mVh+4tuIkBFn781TzWyFa11HDvDGOkEHQiP0UQLI9+Vlb1v7APxjL
N/7Yn+sAOHaoYwGDeJD+vXlOgIrID/ZwLabQMT6TQudwBOgtttIVDJ84B3cY7GA3oLdhN3il3yTP
xOPDB8vum3PA3/eB9wy2H6sDuPTXQ4sIjGVZOe4D7jJM54rfg37Iypozlq+jhOga50PAr83XxsCO
Q7T38ueX/s6CiBINNxIAHcDaf5p7v730Wfcr8zhk9VM/w6tB4vYsbDXf0sj22xbpAP9+T4N8KIK2
4VQgQtzz+nrI3kT1HZ/yKQYrt4C7w40XsxpJCuSjWN93lqkIZSgqBRyCUfC9ebR1gVEmrrqoEBW6
Pg7JAnwiguLwlhqtDgiBoHuZLONLMhpxpZYu/vfzGecp2A9DxL9nXvJmmXRL4E09EZhjMRq46Ahg
qMMqVRAE8+z+PIrvPCoM1qiLkasYYt6+WSFGkAY9UKCoSLAFXbkorGHLAo7UGD5tBUMMD/BKVrbR
nAI64R+1VXhn9/798m+9lqBHCfoVkRBb9mnKMq/dyskNH6xNr6fqz0odSTzounxCNmDtfDN1POrM
yF04lr1AHEkIne3nJGHhZoCfrKxa2n4gHXn3egBPsMOcYoHfRrYg0gMWFJGNJQUNtMnUZDZq7DGc
pn7K+Idijddj+PPxEBKDeD4kXKP78NsMYi9gAMATPZfeOHkQC7dsu67BUztG1XZaPP8M6U0DZCKa
bTjq7A9WxNdb6t9Xx+6GTgkQzOCI8vq7JNqHUUVEM/xngEB4CFS4DWA20R6g+VoYH1DNFH7687R9
76KnQyJmLpL6oVV5fVFfA90P/EaVxoetSfQA+bwJUhTY6NsfSdq014iSMB8M6+st7ueTIiDPwx7n
AxqAH/X1RSuAf2nbjqokCC0ErTDEe6DgtPDkmiDlJhlsnrFAb9k6fpT4/s6MyvB1nhLxf3brON3a
b4stdLyzA/2jym5mkKQQws5Bc6Cv7pL4ZSBX7/Dn9/veo/qQUqIexAOnb/VZCYfsPwiMKn1Pwx1a
s+SYxEYWkH9QgMRCNsUcEnUztkDr/nzpdx8Vwh+c11CPoqXm60cVnHRJhaya0iWmOUt6CUPJPNsH
NMFEQwBnP3q1b6ROv4YV8YFY4NBXDIv+myXQW/6bszPbkdtY1vUTESCZHG+LrKruVmuWlizdELJs
c55nPv35Unufs5osniLahm0YMOyoTOYQGfEPSBMUodGcq0q4cC9pwFNyhowUIk35tbQt4FmVbqtI
eRpu9HeE8MsHGBIALOienbVhRP/n/hRskoz/+UlURagySCQhNY/1HKTKlEGxb6Eh5ONX9pcDx4g6
Q5iYFBldHXOyRreeQeCIs6MCA0rGUVyAMhypass4/33c/c/vQA8KzBX3g8xe178Dkq6AD2205wky
EpHn5QnNGcfXrDI+2Fzrm+B/QgGZpbKD2IlUAFiHUkBmReOQdGdIN+5bY9TL6xBU3R/3Z3ZvcZnS
uVOWieQzZB1F46aLZqvszjBGcl+PXdjR6qx9BQnc+xOAidelpv87LIrpwDKN37XLdcAuiGo7Vuvu
PDVZcekXdXpyHTE+jiI5skDaGxuChPxB0xz86WYd1yIsZrpX7TkDsnWuVLt4AHyEJl/Yuz4Utfpy
fy73FgcIaw37bcpEyC+sh9Y2cz6WwmrPNXydS2+bsLctt/ICPTiqNO8dR2R9lsGLmPXxW7vsxfFH
NZvqSRR15660YGybS/GlbJ30fWaA5EnJ171EywB9dRP4xPuj/F3U2+4Bi+yIdz9/IkKxHuZS4cYF
CQe0WG45j61Ls3yK9d6b7aEDXKz0X+K5DX7NcdQ+RNniqg9diD4h+BR6g1GQBe+7CMWIfApt5430
r4HfoUTBo6F1aK5n9uwc7KSddIBHmGmC0Ee8gqLo+gcHgLFr3e1b+Ou0I1xnep4opgN9LKL3kL76
92qsiJ9oUSPvg57k0dml879fzxdGrxS8EBhEOpO1uA6fmclMITPg7IpSTH4j1CnOQ52YoR8reFuB
0mn1EO5J6/6sGsXy277v2pMDkPvqZsgTJOYi/nP/G97OCJcn726Z0ZMu/D5uXy6fCiBbZ6dI1TlI
CdhR76AqbXdPiznqP2p1Fl+BPTsf86adP2Irb32/H/529cq722JKqN2SPGyejINRidEtWwoepg0z
uE5dT0olXvW2V55qZDwfFpS76KI0xcEW3bwS5fGDgCmnNxgFybzYAtIX6ii20SuEdtFQqsx2uXJh
qeKKglv1j60s1mNrjeEbNJwqaGzIW73XYnX8en8Cbk8KV2MtIl1l4TJxY/4Q2YG2lMVcnoVS2b6R
6Ro7VUveg3uZH/9NKI5QF/FW2kWb1ccuLsEuESpdjO7PRmnMc9A2LUoadmQdbLS972pRSXJY6g5w
6c1GGwGfCBAH1Rm3KkQ+kmAsMk90ln2aA2f5tUBeOyHgAH5Ar13AcvdHureouS45gV26cFBe1vts
SvJ2TrHVO6O9pb8JrMjxYjVUvQAJES+FDP3AK1aBnQbqzii0Ayn428vGpbhMDsxHlZfpJjNIArO2
QX1W56R3indhNdC7hvSMFqCplg8avLxXp4WyH0czh5km3PahOsxDJxxDyc+J1YQPca0MXtZOpuZ1
9rS8iUNtKg8m+PaNQUQXS1t5kkobuPUEB6Kyxzhw8/NAccnvubDfzkluU6drgzdJRQF4cNP0X+xY
Ka9PiZm4vOk2181QVomjg/CB+t0FV5GZ6dtJtCGEZLf5qJi9/YQ8Vqb5Yzi0EOu79B3A4vGv+2tr
Z8Ny0yEGSqmWNsK2ttM6Os3WsCvPjTFof0JXypEMmvILBPfm4GzYWUjczxBn6K1ROvzdjH9xNi+q
JpdpU5+HtA//bnW3eCoCfTqJDpd7s02WI0+gvTNR5pi8a2SNR2wtX9tMp7frFPWZGvBg+krdBTll
3/RLYCrBfFIzY/hRc5ZW55ga0LU10Z/xRRjY2fnVs4x5FD5asjAscAReLzD+zaBkQLbOnN3u5GVu
Qw8MnJ0vAhAt/v1gO6uZoeK8af5m7W21iBdHDHXZD/UZERTzbZ/n4sNijeYDyK6PHP4gUZVYfbgf
U+6QTSoAnISmCVJf1NG21iZwoLQxnhlgmNbah3EwA5+TO/91P8rOMUxZhxjyWU6Ne3PkJ0CWYnM2
qzPoNeHNnUifghSs4WKTjnli5N+dECjNquviREfG9nvLl/SXE4Luk6TKrL9hIawmMiebfFsE7XNe
xYM3REMweYUxaVcrKlFyuD/cnQ9JFiE7mdTaWcHb4XaDXTYiQHrAzlEO7YraA/40fs+q4C+1Bbx4
CgdFf/1SZWu69H6pN5uqsblsskFd1Hym/FfZYDDz1HXedeNSfKqAqfxxf3w7M0qihEwf5B5aCdti
naharVJSm/xRoKFQ1al2wklDeaPFaEKEVlkcZAw796hh4y1vImolfdw2u5BvZSeOgzaNnkSVlxhs
DB6jMyLiIrIQ8C3H50ZrkO7iPJ7OUJ/tg1rW/g9weNVQMmQdyQl5cQKagw21AWfrc78ExQ9ggP0z
QtwAH1GVf65gl53MyUHotUAJJmn0b6+fbgcoA67ItDfJJ9bRkz5L1LFvsfxyaBF1SNVGp7aiLT0M
sBY48PPr/YC39RbZ14SlKIEM/IMj5+PFeO2cCptpZq7vLKn9EKfQy8Jp0nxVmb4USSEehwgNhHlB
RndS8uQ/c6/E4DeB99aKMxzYbd0cUfwYerpY+2IEA9xkk5ur6Vj3rtG5flxjItFMCTpmTmBc7o95
LwrPRKl4+FuffLPGAjct5nS0HB9G2HJJOkRlgEsd9aZubm1Yz9yj9EppHECp3kQpGaO+hEiaTUWU
Az5u8keE+EeQiuLIjPA2lKAqqOMCRJeCmdsce1Voc7Qh2+rDOiu+j+wM1IRb2xtrSDb3524nFNke
crAy08bJcXP0uFPeUXKbdb8OwmU+VUrcdyeRhPCqAAzCqLsf7ub4oWBP20f2TNEfoE+9Xp1m4zhA
Xg38CGfrTwUB7rOJkvKlGWwaIPmoPNwPd7P5iUT3TL7WKaFwAq3DaeksFQMnxKODKPLjwqrfQbbp
3qujObwFxts+AfzJI/T6ogWQdKMYR9tRRlhd0nKsfEYT1j66txJXtdqOVVmZsdHr/sAB23qhFliz
Z4P3/wYxpIeuhL72NwOsPJ2wHEUdwEDJTFI8aaifiBQa0MEFJy+wmx/Ekwo3HSBglB/XP2is6iXV
slz4TqsYPxwwuKcGK4cPeph9mpUW8H3Vdn9Hk2YerLSdT08qqlEBxmODIuHmYMpbSDNdTR8qA60P
/FRYfq2G3Rv0kZQLSmXWwdlzW+blyHfZP/RRwZbRUliP1O0X0U89TGLKaBRMkKckfciXht2bZT3A
1taseF5OwagP/kyPB/N65LoVT02C5p9B1anu3V+OO5uNXwQSBHUvHROAzb6ekRjLC05oX4er+lii
+uVV6uye2eXdQajbPFzCabjm+cyU37n/1qPXdcx7QtWZfUF37pw40XAepZ3HPBgFmneU8wZlKM7L
ghRzPIAcD+a2ff0nJzt1eelIdNbNFxgUtbCHQsx+b2v1Y4lhh68H8Lmrmof1COb44HTZ2e5UEmnZ
CxOUBLn4esxxm8ECQvLYR6sPVVIzqt9qCp4krVMof2uoq9ZnQ3HrjwBFphEq5aAc2UnsLHJACzLd
oSJNeU6sf0ESgEmGP6/61MSgs6kdVEiE35Cv0pe/RwRj/1cG+f8LENvZzlIohBoF9Ri0dTeLfMz1
dHaDQMOMQx2jpxTa8JPIFcDbimXWjUcjCInAApl20O9GgMLp/SW9M+U8PbhBVHIchix/34t0I0KF
LoydSPUVZ0kuKjpKy2lu4EZVVl+Zp8C0m88ZdhTo2GIUkM3Rv7grSTDwB+F5AKxgOwFGljQgE5vF
H0cE/JIeTkupIb7lCChD98e6k1thwE4xCMwYZwvWx+vBTuGAtmzlGP4EAxEDgmoRZ6RTDYhw0OJD
tBC/t4XAIhXi70OauUjaoXNgQlCHbD2aXXRgjnb78bnSUMQAhWiSLWxLn0iGatpAC883jbB6G8bW
hMKr0Zx6JOGeCqk820fNcKU2fTQVtykXlSkpXwAokcNlazibCnJqZC8QuWuN+MFGN+VJYUseYGVv
dxMpkIQdy9WFbvzmDIPU1YoKTwufbaV/dsJavyZ1hFajgPWXIlgZHqzm2wOacKSsmsTdmGjkrz+w
EkFOxNXagnuU5n4RYI0oBBRdvnR1ub+YdkNR26PQBxWCTG8dasx6R3GywvK5jDXP6R32TRvZnjPZ
R8fi7jSSfXAg4ZVEXrkOhblCrGgR6sNlKp6nPgkvscjEeXCCwaviJD44hfdWJbkdUGCaZbJqsA6n
oviJswivO32uqy8AgvGmA1Htdchwf6oW+Iy5JtA+s4ojl9HdgdrUutiaOO5t8YcL3VSYnCNzGqMJ
PFQiBXQZqW+R3sZ4JFWOujG78ejHoAeDsM9NM11zymDGasaCMJuMD7Y15l/c0ORdh1fLoxVXzV/3
18ztYUthTW52UD06baDNYZvkYZxpKfFGROmuegi7OZrN5nnEuAuKHDbpSl9ZntO46WOHQ9XBkt0b
Lo1Pylyc99RINtsRGm8u0ozp1asZrcLAFFcgTXjVdK7xhGToUX9cboF1qmrQYsMpAkl6dsm2A1Ah
QmeEQ2P5aZA0bzN62J+V1hLkjl3gi7azL6EVHuXHu0F5ysFz0GjJb+tdAveSzIRe5oO4NJ5wSyq9
KCF5qvBzgaA/1Nex6vSDmd37sEh7SVAGLz/d2b5TpkS49ViYfguDERsYBDguLZgUJFGjwfonVcN8
8FQtTgHHxAXq940dfbm/tvY+LgBASqXcotzlm0Sii+Zx6aDP+mrQmU/lJIYz/ieBX0nV977vjl5G
e/GoQ/Eq4xqhGL45JdzJybKc0iI+NWL+peaJdgHtWX7XQNaLU5uW6Z/3B7hz4FL2AicgawQW6LH1
sZRmalUiZCv8sdUEF+McXxD1bc+h3f+6H2lnaJQK8Epgn+A6uW1tJJjJZ2gY2j409uekLX6Wixmf
Y4wIPei6R937nWhgrkFck5UA2tpqUpVppkxLrNq+isI+uvSUJOxeaH4NB9xHsvXIkfU2HicQFBlw
+rJuILXrXmZ8TR1EOQLVodQ/zS42F7Q3Jori5Qm6WKgwDAdJwG886PoYwE6SJhgNd0qI9tY2psoG
Bx4kj4UGMc1fkxE7v5ylzT8i8KG+Uxdh/Mghfn6IoiR8jKu+Tq+B7UYXNY/HZ1oRKo2GooX6Gzjf
SGB5797/2vL23P48XjfSsZJEnC+xng9XKPTEiyjwETu2HtiZlYfO6/h4P8rerLNTDM5+LnLy/XWU
FklpuBhz4MfJWF6rtkT3Ibe/IFHSPnZKd7CCbw9BWnJcMC6YIQ3MkPw1L7J6Qe+PzLEN/HRqB2Q4
Fddzg1KckFufLhGiHWe4Wkc40tsNSkmIvIGvzAXH7lkHRa21TSJrQdlAzVTkCJAXSdLQuJBmvLpd
Q2pH1kyKAhJOFtrWocrBXTQHUYFzkkXTUxfaGFxadXleMmjl6ajWb5YSsv79T7gzPixWMNGgOSYh
L5uNg8bQRNcNEzq422BbVJjb4WgjNdt13UH/eC8UvUVb/83Yc7bPUETdwyjF0J2Cuib+qQILsSYL
rgBbwcBa7P649jaoyQ0NGIWXIP+w2QG8/KxxHAt02oqp/Luyhub9OC7IyQ/0qK5qLiouamPGO8DR
m18oP5XntghLqPFoNZ5wCxnO6CX1X9EziN7W4GvO93/gRjUSnAYZBMUQQLTsUpVS5+ZzZ5jEhQhp
nKdhzhA10UT8FOuV8j6JTUwH2hF94XjKddRl9epd0Izx29Yo4mtdt/rbWpTzexeVA/AVYFInFSX3
U1I0uEUrUfFdx9BBRxZK0MusEQ6//9N/n96b00U2vyBDUEqnAbbZiZUBqicPuujcq8XnslKzRw0a
uaRJocNuAwFC0727pn2FAoqddleFSxVyQu+8ywo9PIMZqQ5m8+Yk4qyDS0gvkE46f98koRIjVqA1
YHjJaEePYZG2A3IWVBCRZxSfEPbOL/fnYC8g24ULgMaVLOysv17QFSViAoqBXLyGAFPUiqcKljv2
OUX5WA3R0Xq+2Txw3QgDPpfimcV5u45n10tvmAE0KgNxhksNXQV4AniEZXQm//7Qbp5KsuEno0BH
ECDgNnNJ0qskgwl2fRhrE9I5VaJ/NA1mIYXRnp59qj64+Hv5BW6oB6F3Rgm1nFcED17woNv8S+Ex
1uYVVl2T0jtnaFqZjzA2nBaj7z/dH+VNdksE9h9lQJQPEECQt83L26RLGkpREC6sGIUbJahtKhTB
5Fe5vZzQAWl9PInKT5GuDL4TYiByP/xtIZj4KBuyhWAM0CfaLKCIiOCGEuJD6fHbQMVQyW2H5KGy
rQRpDvrnsc8+CtpLrI3aF5jw89vUruqHEOs17/6vkcFWG1r+GEA9UCopbNDWXk9GBQpCs0PYL6Hu
5l5dabgdofb8+k1KssCycoRkqG05W2odDXpglwbejOFwwTkOF2tAiyenGlw/LcXR03B3VLzVdMkW
le/h9ahmCCL2BIzZE3QUHsciLJ77esgO5u4mLZFzx6NBgtw4EbeppzbmwETGFns5RQR/iZKkS8RW
8SeKXQl6KZ1ufJhBHB0QnHfOH+C3vPCpLMBR36p2oIlHh2e2hRcjyP1Hqxe4W5pWpV4Wo9aScyea
o9rQfkQ2C7U9itlbmF2j1wMiwvB2cKsdT7mBR6IaYheViwWEehJ0B/N6+/UE1yJvMYrI0D62rU1M
w9JFL4in97pyNRH/faTdaB6c47dfjyj0GEGqIB9tb4k0hovPJuVpyFBLiNBkg+i7aLDVGKteWrrM
iovuqdqaB9v/djJJugSvI3aCVA3eXP68gtjTuNfC1quzhz5okgdDHZ1z7ATqG9PJpoNh3p7pxDOo
0GDzycVtbq4Puu65W7UuoOnOKM6GPRWPvavbZxePDiToqJmWmMdhjYE++/2jZeegIzSkErSdHRu8
3uZsmUNDGcFRC8/UU8SouhEnnM7Uz01r5/4MJvkUakNzyftp9M1cny6KpYhPqgl29/4vub1cBNaY
VDPoPrFXtyduN4B5QloXKQdtSM9BXSOapHX2k2XOR1n13udlXVGWJ7tDwGFz8rRxOCp6gGpE2Hem
b1di8hptVh500x5OWosx3v2h7cYzmVvJOJYP0/VJ12ZCG8GMspxYWOdQyZnA3sqeEQpzYMi288Hz
d28qAY6wM00wSaRA63i9NVo8FxBxSB0U7DR0tv0ZNeBzr+lHzfm9Y0Dytil9wwQF67AOFbdKaomC
UNgHYzhGYueLAk3A108g2AUKiKS0VIc3+yMc5zAK6sbE3LlBgC7KrFNkzJjcBsmf9oCE7f1we6cO
ACTwVTSImET5PV8kH+gppjpKZRBb27Ymw0q0a5YWCmzPpn1qYXZ7LZbiB4vkNuOhjMfY2AVQRehK
rYNq1Uzz18aIJAg10NFK4vYfcO7oH1R75AFSlFPzwVHq/D9GqlRPU6pOf9wftfxU6yyDHwA5gS2I
AjiXxfoHoOYyuykYMG+O58jPMNPx8r6Or5riul9471Y8Zgpcp1FW/Hg/8t7+oFZLgsN1aTP8dWQx
tUVpjcy3k1X1pTUw/ovjMr66YYcIeisG/3683yz77VBp+SLjoOEMAIhlHbDIEIy11JAN2bpjdNLD
woItGfbOX6PDwxeNZ8S2EQgJLHydRWiqpzmPi3fqNJR/aEGRTJjbVRUyq1OBSVo5VTaPqrhr8Vrp
y2FAgjaTcrcg8761saX9k1F07rwCi+r2AcQ/+nFqjcm7R5su+VvY3fQztTCCPNEDAMJhJpi4n6pl
qA7gDTtLTHKDwLRxLpB2bdZ1V0b0rxcI4vUEPyhKLeskXFw94zCCJ1qjnTW7Vu0h1JefMmzTD7bV
7ZuahIjyvIGkmcQVb7exK1q3MgNHIPuixt9ngdQaCsqNivsonqJenzT9504DlHoyzJTpyGOhf6m1
GQMqhDcxlnSMkDZ51NTmNcVK5YMZY+CFS0qhTqd4xIAbtbMF+dyQ1gvcoygfjxKSnaOV1jCYp9/i
BjwN1isHH7DcjBoSO1sxJh/9v+zzOCHiz4N8Pt9fpXuhTDrGoBLo+YG7WYcSWV9VGhuSdQPskk9H
q0ZrF26NrDtoCu8ceJIb9P9CbS7EwpCnXcyoTLPX3gx6lf2xyKfRiVcgzj8gWqeHySyXy/0R7oY1
bQhkvJ3Rjt9MpmGEyKnEjNCpraE4GUaLBmcy9mV8Uqu++sN1Y+UcGI1zEHdnZumeUuii+kS2se1E
R05bTBG/x1MbkT+kZYyQaOfUz4Gu/ro/wt1IiGbxlOH05qxZf8MsL9tumlNezJFdAAiebAwc60ZH
FdKqf9yPtXMVczP+N9Ymy5gKVO7Dnlw5ajP184AWzo9K9qXvR9kdkTQBcaiGwp/crEpDLZ0x0yuU
PTT8XZOpdj/hCVE84UR3xJXaC6XxkXQepJJ9sVmVcYk+fACi0BOVAUGrge4AVCd90Ps8OiiV76xE
8goaIbTweCZuQadDbk8jlqG8ZuYG0BNaFhfFQSE7rYbwmia1htlabn6/P5V7Hwxsm1wYNLV4A68X
R+z0rl0OfLBszlmL8QCNVwc1fz/K3izyvCahoKDJR9t8MMqnPd6VDK1tGv172BR/V4Vuf7Lq9F+s
dYZCkoL4FBWuzecS9gBAdZiEV0ZD/LY0a24RPQwrf1kC5eB77Q2KdBoqHWcx75dNrEoqRmTuKLxI
HzvfVIHddejXXst5PiLx7n0lkmnpbQHvm37N+itFszaa9cjZqLXJdFnKMLrauHN797/STgpEngkO
TdacYJBt8uiqMJ0RFzbula75k6yvPuepvlzw/pm9wcJG53643UHJ2ih5u3x2bgZlKe5sVE5PfYJS
6XPRt7y2gswOVP9+nL19JXUi/28c+R1fZNLyxtExRBeeGOFpaZpZnXSj7kH/uAuSGC6y++ztg9rh
7lxS9iUw1yadoXVQWC2hleGr4InWqKpTELTxtyGeu0sd2fbbrHPK6uB9sjedvE+o9piuSQovf9GL
YeL72Sa9ytJvzArThqX6WYSqfvCq2w/CIpHsFsj/m9tyRk581C3MmhEV7Z7cGtf0WE+ng4W498Uk
wUylbEbd6qbNpSVFHne68AAyxc8oz6B8n8UNpoRRDEfYeYMp6D/3F8ntwKi06BR3wD9ayAnJtHU1
e51eaSNrP+N94LtmZX3SBpwz70e5fd7Ieg4qpZAzZYllcw62+aBHEURbWCR2hkdHu7zRk9h5V9RB
5SH0W59KdCe8okz68/3It1NKZEQyKShzWMEcW48PtYhqBFbOh3OK/INQRPwNUHP/puzq5lEY2FOa
uD29uoRFIUlWHiWGFiKWnPQXk0p1s80iNh/0K6waasV04NHZim+Y3R8Ft+jl/hhv95wMB5wThtDv
utk6nBaHFqo9MlxpNZ5wYxej5DH1p6T7NSuYHr4+HKelC1UPRVh2wzpcZyZ0RRe2eDr0sK2A5flW
lEYnfLywD+9z5aCeu7dE5WkieZEkIltkdKzZcHJQ6KYgiJA/Hc3xQcWp5KAFu7dQwGNQmPpduNmW
wJIGMTwoiCBNXKzoePiOVwUxeE9dxs6L49rxoc4V/v2p3BkaXSQERSThEaTEZnUCo3Q7CNl8OSUc
32R6FmHtxilzP4o8c9cvbrBfPD1BOZvE2CbCRm1beZcRpc9ngLZ2gQ+NYbXvEfxKX/2YIc+RJRT+
W6qp214citD9YOVsdD1RA18RE243kbP47oK5m2YUGAyY4RE1eWf9W7TpZbeKJXLTACzqJTaqgosu
MvrvWho6TzS1im+KMip4NeXpQf4jP8p6OiVfFqSFdN+iOb1JHW1sCrN8mdECc+bxg5GM0xnSse2h
DBN6WV2NnpIr+dMURvknJ8JQ+bVfE3IEd7pKjwYKq7nJVrJoyFR3toHm5+H4w7Ew7vYLyHHnpZzD
/uByvV06BJNFCz4oOuBbOmA+LpPaLwWM4DptrnU8G8/NMltXXqna9f64bhkQKNDgLiEp9JRPkWlY
nyuFgiVy2WOzHI3ZAPlnmM4qW+LsJv38Juym9Nmc0ECaIhNisDI9G4PTfLj/G273I3HpVslbCu2Y
LfAAFI1iiQUtHLR4p0ccH6tzGC/RwXm9G0XetSScpH+GnPQX1wOvcdZo5uT+qPfdQ0yWC7KC2t/9
sdzuCpmoQKWRxT1Gpa+jiA5N/bSgiCZayt1YsAyPOpZWT7GFlfVJK7sjx8y9YXGGCTr/JtzJLfo7
NFqEkoET+Estmk+dllpvh8ppD7LnvWHZYELAr+hS33IzeXlio2+7RAV4OeydogkJgGwpJ7TOpvzU
aeFRvNt7gRl8EU/+nhcfay7pKcNMKXx7VvC4Mt1vCLPOD7FZJlA2nR+dG7kHm+5miFCK6X1JAB3l
uhuKhBpgl5iHqL1OOg5mQ9K73mjYzYMhkedaXB7B9m82OfGgBFCFwuZCPvnXQ7SjYmk7vI98PC5i
LJorGj8CeAO/sjs4vH63d1aHp4wlZBuBRQJ3epMJThyPJUK+ud82w+x6xjiFf7CWpvf20g9I18V5
QdNtxmoj791zXbniJ5YlOlLKqZo8d0ukf110ga4oduDPdZrl1JGmgb6yUeQ/Uf3g92MD941Hffug
Wc38kQr2gGSbqKeTUjYHid7uzHFm0YDhhqVbup65okLmeWI7+XE+Wc+javdnc+Cx47StcrAobtah
nDjCAMiQKqNbHEI/2WIaeXr7OCr8MEen+DkG+Xwtki4CNV+3yeAZWXykfLcXVSLEoELy1w0JsHAj
ckox5X6paPPZXaYK/oOp4G5ThZe8U1Rg+rp2vn9y7c0qxRIIyKg3AvbbnFyYJfRBbSmZj41e7zeJ
PvvYusH264ojIPduKBo+YM3QEuR9t/6A49LOdghCwO9AhJ3MyKy9NB4DP6Ly/drzmA+Ioh4C72AE
ZOFpHQqhy9EYHSPzuzF3rjZdNX8wu+GspFF0EW4e/Of+LN7epzIgsEWsb6XS5xZ9oUyU2nSgK742
hTj6aUbpXgA6Z099o5Q4YyztG3xjWjR50/Kv2G10zNGT8uBG3VlARAH6AW+NxsNWwMXNQQ+WhZP6
aDHYfhOL0l8mozqZSGG8cwO3xp/eKA6C7nxVjk5yQsrqXHxbdEubd5AVHSP10TCMzwFSRF/wJmpp
vYCUuD/Lu6GoTyE6DL+DvGz9VeuCx+U8Eips1PDatlmIraHev2tNLH7+RSiSkt+QDzIkef++uIlQ
HxwMUSiEGvAHxVTGuSgIKnll0RyVO25SXLIfqWUHrBdxZ55w61BhnkiYUpAiBJO7vhqm5rVCqxzz
Ldf9ZZn4DQ8a0qmNRCwgKnX0LNqbVIDZUqqLpwSFiXX4mozIUoMw85tIk4bMCsqtlYrlWRX0B4Wd
nbsWmCnAB9kh4BDYnOCLnUR1bvaZv4hBhUHWVJ+zAKWqMmiKBy0X2fX+R9zbDxROyf4soC2UXtZD
Ez1FEiudMj8N9eopt836XFY6bmNKs3iplmOqFCX1wdEjB7G5dBEE/2/QzaUbz/kyNKho+hNObUgo
59mM5xtpfFmk9mMqRHRxU1vD+MHQ0+/3B7wbm3IW2Atw1MAm1wN2tGnuBn3huTJ14s2CM9mJzBDE
ZCsiryn6n6lbaE/9ZB0B9/YWEZVjKYeLYit4k3Vgdy4KR8FlzFe7JXyYeft+TVQKCBxXR7DQ3VBk
a7+vSSnbtA5FZSsrKrXIoBRoH5dctT+Xgw1huVeDgyrFXiTh0snlbSJl+zeDYtImA7Ze6oOti72l
XZTzOBXZOZns5vL6D8dbDNo7yR6IxM3OKKgLJpbKcYNEaPE450lTn9ws/1TXjXIVGIfRtdYUmgDN
9PV+5L2bi1ok/RbC2zDn5PH04qQDdopA4Why0i0KhspuIi51o7aPzmxJrzRs/0527Hwb6gjzR122
0gdqbAep6t5Olf5f9Eil1s+WWDYHcSrrJqnfGYn72OsRWn1GEXl1VvzUHPSyaeUcybrdPKE4dyXS
hG4ReT8jXw8c0zn8syqMrrsY+udktP1HdH+cg4La3paElIJ0kaxjwPlcR+nycJ6i1k05XvvpfWHw
PXEVDS7clj+wUsfHue7s6t1sIWdxMKl7F4u0fYA3B1jS3qKYx2JAxqjJM98Y9KbyjC4ez1Ob4o5t
ps23pKucn44bThjAOvnstYujHjkz7B34koEPDgN5D7KSzeD7tMZG0k59i0vO4/kMNiTqEywZqd4k
hXFE+N/bsfIGJXsHUE1lfx0vzjDC6xTimYmZec7sLr5WW8klcpvsYMfuDQ36D49+qkNs202opJns
Ni4FaY8b6ye3dCyo/EH7kFnFfB7bxThYR7dD43yVIp50zagublv5ltFoSxCGqY+B/KewafunTiXR
xAS5fnVCBwSDkow8i+iNbPORTIp8uUab+nlS9ddRZbMDlR8ueTMYByv0VjRAwj34k260vDG3557b
FgbF4JyMFRfk73qbDvXJ6GOEp1CuXz7PNPX+Gqds8lq3j2mKm/3HoSysk45axyUfx/LgNLw9h/gx
UieVIxH25RZQmKmKbeBozzmsxNmXsjDHFAPy1niwRspVpyCv2q9hXxXhQdKwG5cKC0rDDliDbZu3
18O86YYk9dFB/TUpSnwGemA/9yalcF7bs5/3pvh8/+TfW1GwOTAlkCKAN2B7l96Xkddl6hujlsEV
HNOLnYzq21ngp/EvQnGroZXHKcA7ab0vlxEbSjPlMzegGy+mEy/smNrCyKQ58p+63Zc6WA0WMDe2
BPdvjpy2jTqzNwg1GnqJbTBc944c16/DUMV2t9cfXz80eWuBsAEWCnRzPbQmtnq9yGp2S2G+j5ym
9LjLi4vTRctBpL2R8VBgdUiw5s19NRexcJSRkWVWLLWJoC0sdR6epjhuP3fZWByA6G7vRwkRIWuG
kMGrcvvRDH0OFbu0E9/S6voy2Er7vnYa/QASubcKgb1IuX/JZd826DW9pMafV4mPtOlwovJhnc2U
VlfPmXO+/6n2BvQylPwpLzKdIjZwNe4I5ZSp9j7tguSKgPfwL7Yy7ygakeD5YaxvcvCJq1ALMb9B
NCyd3rhF57wNGqRFzWEK/rTpSHpVd9iX31kb0mZEqq9wbrGd10ML2yJXue5jny7aX0FA6SZfhI0H
BvyzGU7P62fyt8Y2kFIe/cjLrMMFqFI5JeIm6ADUmEdH1vQBjtTrfM9gJgIm+10II9unWbFdgI2r
50ZUE6XPq6EBKByUXt1UyY8pUqZ3wEuPOhI7axFeAnUFMlF22rYWhgKfQ0Qh1+KEmX2Lbxau0Ggq
J4eyI3uhuPAoLFDP5PbbHFN9r1YT7Y/YVwXG8GGAM8sQah1nMYWj+8t+75KVdUwYVeQqZLubF5OI
UtjeHLp+NgbqCesS7ZcWKEZxCmKprpLhh+ZgTuBHk6teQ1STPBRQsmuBzbU35lb/8/7v2Ru6hCWo
LFOeVtvWkwHXfMReOUaUXYnfa0sWvOXQQ6NIDY/wjzvXKnbCpL4QmREB2rJqWsyvrHypYh+vlOwk
7Lq5pFUP1jqKmwGJIi04l6m7PLx2gNw+gAOAG6E8gKLZendEOm08R00hXTWxe9anHhf5iQPBTOLk
4Il6u+8F1GLgYXDf6QRbmwoHkH67UtM49vNpzE5xWw9nAGt4tZSw+l0Nbd37Q7s9QkHvycoqxT4G
uX2nwRQGJdYhqL8gFfeNWm9+hjeoXO9HuV0hSCfZvJXYHLSYt5COPp2sDF575E/dKHzMhmu0slos
djB/Od0PtTcguKw8zNCsuhVtHwvE5gpNCX0ydgXQG0zlkTK/fz+K3M3rmhARqArj/8EqZDWvVwSa
o7QFh2jyCySpPqqNm1wsE92phrfhVbqan+xQKT629ey8foFwiVNdJBuSLafNMwXmuT25OMf63MBY
uXRuf2lFO/9dLAluEUU6H6z9nQVJNiTZDbKDAulgPVJMl4LW7IgXNPkMhKrMvFztw0dXr+erlcHp
PfiAt1ucxwOZHv1XTarEbHZAVnXoC+VkyG1SB9cK0i4ip4vuBXFjPtGsMp5E3CcHScteUDiqnGG8
7BEZkwv4RSYxpILMfJpwbw+n4qynvX22WzyuNKtXni09LD/GeJsdJBY7uwJw8H+Dyql/EVTVGzAS
ACDohFqBV9aL84Ym1Og1XRZ+ur9ed8dHmo7IPzvjhpTcpVkzDhXrFXPc+U9NG7HNcGKluMT6rPht
zlIqSvvV7DHegRAR2fLUopF43XxKA1GhcoqyyU9NWCp03WZ/QpP86f+Qdh67ciNBFv0iAvRmy2JV
PSP75HtDtKX3ZNJ8/ZzUYkZkEUU8DdCtjQBlJTMyMsyNe4lBPep7lvt6N8N6hGiICchEfnOK9bB4
iGaVU5A6c3Mi1OnPJgyUp9FJnYM3eMcBkNr9JAKk78VbtD67MFQ6UQ31FHT0bp4X+BbObWgwZJSm
qaY9wIWjXENNLd9WxhgerL3j4mjvyW4YZRiKIhu7yfQpHRpvGXnvxk8dSkrvp8ZMP9+3mB3jREeZ
yWP4mYg1tuUQoiatRMN1DIbYkPSKQ3Llea+DLJmbg7xkxzgZ9qNnKR0bNASbcMZLsmyuPLynW9Kd
bzOxUJFUy6fCot+X12n3VSlEfrDozv4gPaCEJ/2oxoO7PsBZVRZKM8kY2N7k+XGZqwFc691D6oyd
f/9TyvNYPxZMcjMmzoA65ReYFtZL2VYXat7IuD8WmfyhAIQ7mYxIvVDFK4KUwv9BZWl3PVCbIHEA
H1H9WK83g7iox5Z4yJwt96nIp+RtnEc188ZTVPzVeENxsOCtQbJBerOSp42kedtx6ty4GSdtEYHW
opESNaJ/TrqpP3iJdlaBeU4CjCQlEBQZ623F8ZIZeqMMAQbLaDMwiCf0icoDp7zz8SjaMMoIFAer
3BaMFmF0g8arGojYGA0i6lFcwzHKvintkDwvWhseVAF2tiXHpCRTBPUp3tn1tiprrBKaukPgVaZ6
rR2hnOPjIfvbO0bYSiMCWnK5zhapvLh61nj2MgS91SUforYPn5R2TvDMo0Y5eXA+QG3SHpzY3reE
gYIwBTInmVqut5YkykC8Yg1gmgr3L3h/81OUTtNDPEO7nYrpiPrm9k6TgVF3lCSdjAdsoZqd1zDz
VRcCHagCoZw4aZ5aE4OhensE4905NforIJuotzGKuUX9zEPqLV1fYvKlaJ6a1NCuWUxKct9z7GyI
WwwcTHI7s6eNyS9WqrSuxoamMM8/6Gnbn1OzQl0wPiJXvV0JvAh4awbqgcmYW59Bsyp2+rQiFnHV
9r3ZqdZnrygWneHExosPtvVzbHztEVnt5ylBlIwL3rye0G2JBNG8KRiSuBJwgZcSor8kruPDa0F6
tdBleRiiYhZXi5gG9p85sWCQKlOVFLZWrdwPUSb+u18UqztlXl99Gcd5/ltxu+TzHJvib+JWD6Be
AxPaw0yJ2fDzUTeW4P4B3V4rZgApMECVITkztigRwWBDZkRJHyQR9Ro/norqS0bbKGJMzjV8SNYZ
wvLGg3t1S31ASE51iKECCFox+c3j5eFxuyKu+0Aw4PVtChcF1mNhLdq5Hoa5vybDaF9MqbF7aUeG
z+05NP5TnLa2/SWLTe/Ahd3ec2i3yR0lhAOO9a1e9xRHeTfSYYB7vEueOzLl8xzl6FeJrH/OEic6
eG/21qMnDWqE1jg2Ky/nL4GzidR7pqU9wVdh6acCbtyz1zB7G4Od9Af0sw7ehNvLTpkbPXKyEhzM
zYPaCdoqeUVcmThJA9ah5QaW2VG0vLeKdJV0bOm546rXu0IAFJg2YMxAlKl3rZDAvdCSag8s9vai
S1oiSWrIg008sgkOxNJqVYS8bBDpbnKm7tZ+NMMm81Xu4KvRIXIpYlSGwWkEbzEE6QyYPfcawn/k
xXxrKcY/CgcxVkLy6cEOq+jr/cu4tzVoKqBfgu9SMqOvP2AN9xqTTMTFtTm5pxZS8tTXywr+MsPO
/379WjIQwfwo3lOyWa/VKfWAwUBWNXdm/MzrF54pPmVvhTKXRypTO04GgyBWldpNBAqbfbXTVOIJ
IpI3dVAflMlzfNjuKr8GhPTYzNZ00knTz/c3KDewdtGQmRAbQ0fNuwCwfL3BUGsmr1eli56aAbBi
En8qsnGQYgLupxnGsMc6FM6lm4X2/f7K8l/ergxzM7gigH40fTcWOnmRtyw5xzg0FFVhW4N6BP8/
un/dX2fPXIiO4eqSI2mQ5a136OaOM0DRRdqxUCEu6CP6ee3W6MXW08HH3HNYEA2xDm8ruelmKRoI
86jMIdRmXD4/hVXuUqfQF6Ru+2xno/hxf2c7Z0coCU+MjPYM8IPrnS1TlqAVK5PT0tLQCQWhOSRe
3fhiWbSHuUePOI4HzxfGckS0tmOrMvAi7eDas+NNyAc6Q9OLNiOOiJaMOUkjR5ogAStg6L3ynRZh
6U9OPV3vb3jnKFerbr6vkUfzsowUGgzIf5ApzOdnLYqmU+0NR4Qu+xuU5WdJGYrZrL8tm1Yadcap
TWqUXCbTnoGyVNQ0Bt5gNNPHZzfTjvQt5D+6uRKyqQBZsSTetrY4SSesJog4NFgAMxWC6KiN3oXj
8no8Nk8qnUgZUZEhbClJ82lUIZBNeOa86Hufp85LvjjhpTUG/Wjs9Ofk4HZH1PcodhNAIYgoP/Mv
TzjEBeHSVyBk7M4t3ltxPjyKKDSBDifVO22alH/6ue0DvXO6J/igqxdjzPrlhHPIXhbLwrP3uW0h
sGH/E8VmeCLS6P6j10r1NbdmpOGi4ajbuHermKQjRaPxjcjXphIaRuNS5TUvpx4vkmAKavC8BVxZ
ATIK4HGuztFQLmf6+srBQ3prc5SYcYkq7pjOx9bmRru3+sxxoLFS62T2GzerP6ql2ow+Bfvkg7bM
rvY4MO4THSx8e68ox8gJJkqiKEFsUQxCGEBGZoq//Wzbl6VvvGey+9xfRBi+2kWylJzjg9SZLtKW
sNru1dCeJnxWOislM7yOqAOlHe33llI1nZ91xhFt0e7mZJ4IOARwzJaGXFWaFsqWgWe1t8YgSTz7
UiCj4Sd6qz3c90+3psPm6KvC3AOkHOPZWHs46KkJD1JQ9I556fUl+zdTSvc9gr3duRYM+1k9g6Cq
mh1B9G9fHlbGU9Gco3hC7WS9shEZTWN73Om5XqaTl03hm6rgpYvDEZKDMqvbT/e3ursgYku0rql4
AVldL0jo2sxeImNl12meHUb4/LxKq1PRTvolTgAH319PvmVrR+LCJUoHiyaFzGA3nzYyNYReavxx
gQz6U9Ia45OnwcAzo/wUwM+Uf6oAc1wrUS++ubR/vnp105H1dIMfQIdkk8hGet4M9ATJ/2yTvnKU
ULT1jcLFh3ltf8qY77gwYla+TZOhP2t6c4Ra2zHi1Q/Yvrdjo2jF6PRB39DEoz0ChqQvxJvOmo4G
nW4fIYIKWlf8XgCtdJ/XJztpmeMVXjkE6F13AXSQ5kl1IW69/0X3NoS340JSSYQrdmuw42jZtWiG
oLFp2YczjmYOB5TgU+/VAhoUIaii05ogXJFk6+sNJfxlrZnDEKgZkqmhZmZ+OcJTWM+FeoqVQxap
va0xSkjgwM6I+TZhmSjbqbZqdQisLCofXAVHGvfV8rYGqXm6/xW1nWsoa27w7NIHRJRqaxeG7IK2
+gDmj5Floi962H42K85ftLS8xUcL2LqgujyX11lnzP8cw73z3h1iq6DTNsAwBFpCG85UmKtP2Rza
b5wqSWMoCKz5iPZ597tIBUdI+Axq5PLvf4kF6LtRDcr7IdCTvn0YBPRUUxt/TqLcO3BOO4UT4kSk
wpj4BxNIqXq91CTcyGs0Pota1d2l7SpE6hRKunWb1uemjT+lzEtdkc2ZuLuqe3K9pX9iZKs9OJ+d
4+F3EERQbyMh2L49zcwY7gBRXVANuYfKarJYPsRt9onU1mBeMXJenezwztl8YLIBQtdtVzVGDa4u
0mgMpjgZHh1XUK8UgqKbFSoHe9vxyAwOgD/HXZA3btsdalEByptHEZS2gRIBM2KPS1qkAVIjfcBo
IRCZXhUPzRIvgVEkR8jLHWuizk01jrVlVrex/MFmlDapXLotSaQ+ubnxV4H4zlfRHl6yHYdIOgcI
kltGJXgLx26gaCnVJITGuayN89Bn9eclbJIDUoDd/QA0p8iMfhId4bXJWk1uxuSmIoBFanlKl3E8
x3miUTRV6oOT2wlTqNVAhcG8CyDvbQzWOF5Z0IERgWXHxZdh6cqnPPSMF03PdF/USFOViTb5RW++
vioFyJtSCnUpDaidt3EBjoJFgTgXQZE3WsDIDbFuU6XnOe6Ng4Bh1wdINj96ccB58PzrDwq5MXxL
Fp2/tveai6oV0bUo0+o8ZfGnvrKyD8LS+zf4oiIQ9pL5g+dW14Hc6OBr7/kAwmoGzJlVBiu58UXa
4LqNW+VjUM2w4/n50tFvUrV8+haXJoDpeIYq/f6zsJNIgIZmfpgpSnq7xuZumLNu50tKU9dr+oSO
vzAQprKdZ3dGZmdCgeykhPBF3V9075rIg6URDt0qifP6e8+MEg66NfC9yZ/83J6UF2Ou0g/3V9m7
JkTW0oAIxZgkX6/ipEZimS0qeEYfWecwFJW/zFnzbtKrownz3a+I3fCMUDgC2LBeyovmdEDZSwQo
HEOgqIWM2CaDqM5wQf7bT4X4kqvmUQlgb3+8VyApsBiXt2u9qFlo1mBX1RhAzDFhlENXBepg6++G
3Dp6kPc2SKFbxTpll2Hbt8vbJdTHeMblaCJ2H22rT5KXBgZp64sxyVcqqmDLtfQxP+oM7d0J0KeU
BXBpvB6bGHNcZtPsIVoIahV++oggPqhFN1yGRBvPYAqPGDqO1tvE76EWTkadsl5S92mgNiI+501b
XdTZcy+RMI5YxfZO0UJZXnbKQfZuySskn5AY5koEChi2b0juoZA9hOZwRhU8OeiSHK21MVNjYvw/
04EBAEHRz+NseU/lTD2smuMjjP7uUhSLaS1DUkULcW2cUW80MEQCADDqwvrSD31yikWhnkHEvn6G
jw4viA3abjKn3pYkMuEpY6Vjm5XSelfY7dyr3oIC8Lgel/suZc9xwYeDQKLEvtFYWO+KB8gtLV2I
gEEqUzuXfE8hpxCOvPKeEZINYO3QMwG+3riuOEsotZsuQalpJx9NJbfpKljpU+2YUQeL8HJ0v/eO
Swq3MgtJ7srA03pjLiLxENZEAGaJ0C6qPZiXpkSPLZwG/aDysbuUxDcg2LozKEJnNyr1JSTQVefy
nCEa+hnDGKgJWOnBUnvHBTqXFglFUjLHzWdsQ1dHAzgRgReK7rEkt/ukKIdqBbsbAktu84zS9d2C
lWDoWtwYGqGgYorimtoFAli2GCo/qers4E3b88OgzP53rc059UZluKkDgAG2gfzKKJP77CiT+2ef
M9ipqLETpIyW/YbV06+DZQF4OfVOGST+ko3lad03Q4qLorRR/VtoLRNcUe+GB1HB7nf8OYYrB5uB
26yXsfI8HcoRo2fCOU0ftTwyn+Ko69qrmoExvX+TdxdjDktiNSQGefOstEC8qmiuyQlEZ4a+UVvx
09y3Cqmehpf3f2M1AAHwU8JRhCT3emsaBFaqyNKfMJTqnR2OqINMxlOUH3J37e2Lb4esDpgnORKw
XinUUkdTmLEDO5RHgbqE7SOSIF9iUSkHsOO91IDcgxSSLB0Rn034YS9Na5cJX7BG6uqbMsEs4FR6
Jpmvk7Poe9UvJyU/LVP+7f7H3KtkINMICzX8LVJ5dHMJIttTsmIky4JHe3m2R0S+K2uurukgYHgf
FOuaF+b0oalF8h3+pPC5hRxxOcHWnZ2ruOqudhoZf6jhUNhvcjsu/x0MMf93/0funoPsDeDDoQrZ
GjP843Wqebx/njpan9J4BF2bK9E/nkiP1Ev2Hgt6NKAsAEzKXsT6yK2SwdTG4VEqQw+CWvzDxe5m
GP51sA+oeh0NVe9tTUJbiHRBJgA5Xa/Xl1rCUzLxtGczbGKlnX4zJQd61bu/kwQyUUgLTeaeUF6u
l+LqxrQq2ZrdpEgyIAPVfoNSW9inpEZO5Dd8gnwqXOiAGO/apl+VFBhkCoPQT0vDB0gI+odST4wT
wobx+b557J0ZKDiZd4FaAW+63pgQThyZI1ViIRv4kY6G9VSa1NGKKENY2xP5H/cX3Ds0KptUDYBr
kTBs/J0wm941knSAvcxUHqNchxC6FPHCJe3Dg0dq79mFeg6WAwoHMjVZb45k3qlmk7UqYYqXLLN7
JSAdFM7Bee2sIzuujI4xwkhPavMuOXo3lwVktYE1GvGjVczNOQ+b4sf9L7e7CpgAYDjkWTedViZ6
CoHwMLXIouuqi6hi/TFK9NG7/v/W2dg6FRyQiTyBAdCsyZ/dqQa6FScH/btbuQgQANCg/bRxGrrb
fMMyvURoCMEGtW7E85OdV5PmV3WOWxJNnn1X+6T6c5yrdngwqlwjGRlipu1NUCV/omulG2d1trpH
TY2UOCjoOQ9+meQO7k13+j/aUtMUXzXi5FOflLkehHVJcaHVIDR9J9qslG5wNoQvwtJYTgNztBll
htR8dDtSiXNbZcvnds7bI5LonQsnx/1giSEhoWq2KfGM9gh0zETKN3JdaAOKZP5k2JV4MKu0hKZ/
Pppv2rMawkHs5iecfNtJyMLS9Gr4IALIcdPCH0e19Z2+ro/S452AkNIck7WE0hTEtpUHvWuKVNQq
3Z62ZRBNB/VPtKYGVV1o16Ut4fAjLTow1R1nIqcqaEBTgCS/27wAC53Fxej5mCqcHg9jOmUvHev5
zAeYrw/hKYd7svEDIwJR6NqXDDlVFVSwe8w1syiAFdk3g77wQSyzd1qyBSB5OeU0n7SeXyLcWtGF
rkQlTbtGVb6DLB1Tf6Q6Hty/4nuFRhm20LqXfN48out1LK/PzE53exiok0ENbHeKPogcVfNTWSb2
3003MgvTtF00vh3bsv+EePv8V2rbinY2tQydk/u/Z+8cCd8o66B2xBzC5lKAWKxTYKO4HIPa1RJp
+gOI2P9KrT8CR++tBB8c4C05W8GM3HrjzahOarigkO5SEfshNLpdUMxmkx8iNHoQbO9dCXmW5BCU
xpguXq+VTVGWd4bSBVqnONpbPXIcwIwiVaqTCbVt9uKlipv7kP9Nf93/nntOhhIqXoaOCo/FJjCd
u7ztNFRug9hSkRqZ+xzJHfR53mteZJ+YTJ9/4wBpiDJk69AcZVx+vdXYUlxTUQRhRK5nvuIoDtTK
MPvXtl4f2O7u3ggw5QA/1bgt6UKO5rWZjVYfVL3ZPyLjZJ9CKxZXYdfDoyU5kO9/y12LAcgLExzI
AVod6621VIWJbPExZifC57hSDCR0PO3JiLWjJsfe1mgwS3F0ikjAadZLCbiKegFzACPEnXUdxJye
4tpJLk4X9l8V1j+IW37eqw1CgYleagWyZEBEKX/QL+6G6G+E5ZQpiIImz6kQg+v5/TQ911O5RP5Y
dNOXcjHnvw2l4WGlcRu/2EZWHl2UvU/868/YXErqc50ZUYcPBJ8FZnwGN+ELtmBDiaPfeDFwdyBd
ftImbDEgcWwIZHGYoYGwbTglZqmB4ky7S9NO5vm+4ez5cqiA5f2Twl/bl15TxxSONDLgeFayU6br
4xtKr+r3+6v89FjbM0QEmKoIBRWJiNqcoWu23aRMA1OwlWOf01GbL0biNgGof0aNbXd8Yxlp9SYu
wedVxWQ+GlnUXxk0bQuf8tfUX9pscJhpoOhyBftdfS5Dy3rsyZ8P4vGf6Peb32pJennYPzH0zXut
w6JYQjc2MFrW9v9mkSOu3VJqKv2e3mSgtkMzucicTlx1PWs/g8/3vsemkV3Q5k3/TGpDK9CndLs6
aOuxPDivPSukiUk6qXFcJJXrD1nW8AZp1MCBprZOcmrG0H0As2n90TFue+BUdmoWLAAIiY4C9A9b
OvWKmmYXhTMXzzFIkKciOmdolZyWBGgOhEn/9MxnP9RTcuQ9dzbJuBOwYggKGIy7ufFttSwEcBR0
RRtV576ZuOhWSlAXaMbkZgceZmefMEcz7o2HoW27nUU14XsdhcssUhq6pm8PkKuX5uj4Y1OXb4H9
6pckU3/o09gdpBe7+5QUb9Thee23WB2nq5gfzRlPokw5gjSxinMDteVVFe4RBcOeF6UKLzHUJGcQ
nMvf8osXLZlcmg2t4aKXRvLQzIPul049+F6K1LHSu85JC7vxY6TgYpQxQXrAmF8t68TKtDCZ+oX8
jQRi68lDEFBxT+sLMbr6eXH75o1O59ovh8N23/5+SdlAbEhZiq0Or+OmDah8yrBi0ZT3VhlZL8yA
uU/eiHqKGreZvyyzExRQyfuOMTtnNw2Pnoyd2Iqo6n9/wxbx6jLAQToCnXytd+33SaUpbaM58gm+
g/JpnBLvY5cW2etzAGJTmtPcG/Kc7a3tQi9WigL4iOjE6MO4oT+HhK0Hq+xEAXK0gZYVxQSp4bI2
pwiSVgDErKKh6vA5itMqPTVm77xbxlk9hzGVmgNvtPNSMfsr26rUtmS/f72iqibdEHYqH9OM58Uv
vFatfD32zH/vv1V7l/LXdTbxDSODMYLK1CLpgNSXcSrCc1ODvBmLsTlgAdvdkg7KBzETksNtQJpr
0RKp1sB9gBUxSJFQODFzfVSB3LNC+Fdhl8EUERnZFJhsA/bKOuWoBpMwP9JDGfua03mY2yaI8bUP
xWwfDWPtfkWYfCTHGX9u2zyuXcHWOfys6FblkzpDaN1bSJEhohAfuO9dU5SFA3DPkFdu82ttATbR
9/St7Aou9BI1Zc1fXPwbA3d5EJVd9+k3LERSFBnMowD431ji6MIjHU3ETEZjFDDLCvOUFlP/YiCf
+fg7SxGfkbAAQd6OZGnz4iqz7MlpHfJ38TxXQeOm7tmpjKPB7b0TQ8AKpnX+p1QtX8lfHgizhUle
U6Szaqrm69As0R9IelhvxlILP9/f1Z7dy0hezohDULJ9cMnje2cYZTtJTd3PjFDnXxW4Cw7sYndD
lMHIaiGHI29fb6hXFUZNel48qnjKBXWPxh+ztn4YSzU88E17Jsh0CShmuB7gb9xYRIRKyaS5POR1
PkQXuNaVh7xNs8+LMbQXaLrCA8exd6WBCbApyWHDZ1xvrWUUPUKtgATBnJqgHlTvfRxNk+9S9Tgn
sRGj1buEf90/tb3vyXlRDQWFRMSyiYvtVKnrCY2UICoy9zNj/iMC4UP9HI4wqt9fai8i+2WpbVZC
7pw1WU2pRXXjYrokcaK8yytHqX17jL2T01vF28kpgUfi7rzg/uJ7h8m7CZUpsQMl843dLHWamLUC
TltqB70l23yfW60aqPq8vE30+EiHfe8yAOpiykBWesC3r89SRy0RVtgRWLipMixkWtNF6dTX0zoh
skZ6J2fL8JTb8K8PBaH7qPTBEMXao+bWiNpkh7ROe3aJPUpqOsoQQMnWe4lDOJzQ/sIul2EGozPP
5zSnZNy3ln4xMgNVjxhq6vvntfsBAa7RKQH2BGh2vWimF3oadZQJge5l17pHhoKRkKPm2t4quGDM
npIkqI+NVYQQgBh2ktPYmIoaGAH6MnMfFuf7e9m7Y4SrcJaAPidVlrb5ixOeFmZwLYHhp3B0fkvS
cvIZ6pkj38ns3wmo5Jgak6K8LNoNMBby/XywKWg4tWtdUqsqmKxxj6a+9m4TsSie0WCMmQBkvSOp
6p7Gg8qAkNL3MK2bMhCwimtdZMWj41TRwe3dqxoTBYCYkWAF1ty8Y7TzVIAXTFAimwxGM1m8a64k
9htTWeLzGALjN5baujRLqvh9Zpeo1ZnhddHnIy35vZ3TaZbyHlDE0UJa77wfxajnzjgGtJWGfwwz
T08FUBfUz5Ch0KLU/PF624HPTCqJoHDMPMB6vclBYmPoWa/U++rBMePqbJt1+00Y83iAqd67DHRG
JXQCBoVbFfUknF1vZK4tnlrvEnld9mVERPX6+g1BQkWUBXEggeRmQ1qex4Y2MQpVh7ril1oaBbPi
Er0q3m/MsjGawywbliPJTzY+pGrHGOQd/F6p3Yd+aoWV32ih+JzP43zQPdnxkbQQ6JsD24HGc1tw
77KO8pgnqcRiy74YaVf6c16PF1jSWsYZHPdEW/aIpnDnQZXSnqRPsPZLWYK1bYhwSHJX60fIF5T0
Dz11jYeqFcPJ6Nrsv9loFyZFk49eOBgHlrLj0GjrgTSku03qv+2k18Af6OYxHyiURL/Quf+nE631
oKbRQXRyY5IUi+Two5zWMeWo3nqHtkA0PUliim5x3p3mDqBARdP15b5J3txpuQqvGwcHNIlm0HqV
OGtKqvc5q4hhfLJB1rwrkQq5EBy+xEJ5Nce5XA5CBmbQsRfSt/VyUW6Mraipr1Wx614VdWgDRZgp
4qya8drLRuOQ0AASKhwIb8I2DJnpYIZVXweNNw1PplcsQTenxTNsW0eBufynVgVWliL2p1EJMS+Y
h81Sah8VThHVDTCHUWpJ1JbvtHZ2mUvFewhB+PqwtzSPNcVvf/SmV3P5yeXJCSFBZZiMAuP6oxbQ
e1VJB/ingPDoTKWseakLOVtKKBa0ZUPjq52PgpSbeyAXpVkq8fs8Bds912qLrFgRNYHUOzp1TKRf
KgVtTyMJo8t9G91dipwbQBuFcMxnvT974cntLKMOnMVZrl2q41tsgvW6deaDx/bGl7Ergge4JimV
S1Ge9VJSv8oG3FEHqhfJlr0Rdj/0uBwmP6pN5WNl9NZHxjLiL/d3uHPXAR1JvIDMIkHGrpdt+Cnt
GGl1MGkVdAWzILqIqv43vqPcFskOzzdw6fUqI9K8pL7YSSn68mpYih64iav5/Rh559/YkMQI4MIo
kW5FbaPZUTwzZEO66tQvRsElpZpmQzd0f50906DeBIaTxw7e9O2WekrdcW7WEHwlxdlt0v+mwQOY
IryjvtLeSnI4D9I+NkQtf/3x4Bn2FMokVWBri/vgAlrxm9RT34jUql/7xGCE9K84I3APEjS6XirC
SJTRoTJi1cmIlPOoXt1l4i3tzPzx/vfbcf80RBh4xyiYkdlOWmICiYDEvAyiyh4av5tzNX2rE+M9
ZrQwk1PtuPWP1y9JcwDEl6QAvunPIxBnJGwQDdRuTM6Mj5p+2k2Lr2m9fi1d96hJvnelf11vEylM
echhCuRBrUEzT1XdK6d00udHdwgN+Bri+Fo32RHTkTyi7YtAKQPj13jxbmRKSp5rq1ObMtCVsjxT
E1dPORWV5zZfWohO9fpNBCPFyZhs/eDm3W6XOVIpH0L6yBS8s9muk1itXbd4sBKqscc8Woxg7Jn5
EFHef1KzsXl0dK7K/TO9vRxyeJUSAykyc3Rb8jtPB7jSCAga+NOgD1EqTxN5hK/DEPFqJ4a18h/l
DEiWWG59OYaKyAxbptGaT9bXTkyzP1lh8alonfrgcvwkuV+fIkSgzJbQtwNkwSjyeq3UsnNlYWcg
Mpc+QWqic1O/VKrsRz6VFROBCAWfmq6I+tMwad1b4OY8thmjZzpvVZT8sMMMUgXXBBp74PhuXwyS
asJCHAWjL+724jaiaorMtPkMipF+SinOnVSkVr7cP9db90CnCWwExNaUCOCUWn8A9CL7PHYJbFJV
Z1o8USyf7rH3ecjq7/rYuwftw71NsSB5OpUCYNPSzH4pFiyz3ZoNFc7AtXvz0jIC3rxHm9w+4jbc
25YcoGXWExKTm+om9e1ywXAaho8biMf6OM98cKaRX3pd9K4blKOK/i2/IVM8JPFwdIMNwnQ3Vgut
k0rJDat10zh6nKKpemdWc/VgY17n2bSUzNcnXXnL9Ij52ZlDpggh0+rehoM3/MhsrwvCzKu+paVr
P3d95D73XWr/ZxaV9aVuYhM13TR6yWstoX3VHIJxbr0Zvx4BXVmcheZhOwHihKTMhpm0zOH2peMr
XqZ+bBY9fzIQ33znOb36prRm4/usKd5Bcrl3VAAXJDqN4A+a17VJzPBvTa4wCK17879hirx33tKU
58Q1v7bgf4+qinvLATli/JaOowQwr5czysQL1Tbpghmlon9KxZoeBlQw4IIwXH8ozKPizo7j/Elq
5uA1CWK2Jf2ktM2yF0oLUYcu3sV9q/lUT83H2h2PSId3HgaWklkeGQC51+ZyqWbcqxliOUFntWK5
uM1Qn0uVHOEpAhz+lBudG3RRkhxU9ndsB3gNVUy8KDXNbRdGG6k40K3tgjSPwi+dyaTelUG9bnq2
jNmtqZ922Y+kTfurVoMQvNx3YPK8Nh6cCJMasWwA8S5sipxlF+ZuV+ltoI7D8D0dTMjU3WJ602pj
DOPaYHyFk6BEI0Ifk5e5zI7W39s9cwtA8yiz0luT9vaLR/O6JWTwuuuCNpqz7zV6G74TJ/Fj4yjR
yU3S5fNcD+NDXTlHHYcdy5Kq66SjfHpe5k1KwQChpfXT0AW1qzhBY4/RB12N4mcgC/nH+x95dymq
MTSxZYVyC+HpmYymb1JBAVOiYFwskekPwPdORQLG+/5SO/eTWo/km3FlSXTbGq0GjRl92DeCQUWO
5roo7djzIltAPLV+Ls6dHh8luveXBEC1PkI3NVBjguIT5WSH7qjthgnZoGUrp2RR5jeis6bXzunC
lPd/mwSNsF6xcew5VZSwBay+LEFkt3SF+nl5Y2XGkVPY3Zy8m3R9fzJfrZcalU5LQjODqDUTxrfE
G/I3i6gVpKnnBIRU7tkf7h/g3oVAWIRiNkkonmiztzq2a3VJIDGN9SHxw6qsHj2R/JvoSfuBEej5
yeks7x0sCEfTPTuxBaUKkKRSn4Pu1CYuhuOg64ykbYNwyGxGCov2BLnW67NEptKowEg0kGylb5zs
3BSDYZNmB5Fa/1mV+fLW0LSQcc25P9//kDuXDvU+WqVUuKDn2BZAu66ulkiQRtkhCpNw8zXBOKIV
Ae3tEepnx4kS/bAtenmMJG979uas6R2oyiJoDWPoTpOWNs/twPgfxEBK9+TCpPU1FmP5VJpl9iYd
ANjd3+st9km2qFifAhcZMZd/baaL6winlNgE/vEJSd/xHyGo4jVKZV5bg0KNFtvuOSL+8cve9q5E
60dChjs3hXFKUlaCEH7DDa1Yqs5TnyDdbhZjfrFTc3w/Nh7w5OmcFF7+cH/HO9b6s2rJsDlXBWzk
esPQoXdTmLFhyCvi57yy4y9i6JKDVXYuI6v8LDqpFon25o3IBy12CDnYExLCP4Sa2b5nFM1bz6nr
5wzhgxdilpqobznyO3smRUjHvDnOAOqrbVg3uXM8tipFgEizHuK2doMypZUUJen40CWdQk9N04Np
MaqL40751/ufd+8wGTWmmSX7aRQw159XT7M8rE1qAqlmLLgc53tDWHGByfY/VYn1g1xt76rS7sHf
AVYkjN0cJkgeMy4TnMKC2Ux+1ZXdk15mybuFqv/BVbk9UrrurELHRSfu2g7HVq7XpqKBjs0bw/lj
bFvhqUBKwwe1Z12hbq+DKAmZgAr5Ife/qXa7TZlRkdabkAWBO92caRNG3RBHdRc4VoTQXxZbyVkf
lBZHiw547quzbj44y2idHUW4zVl15uzaiTLMLlkVm77aN23qK3ZhwBCoMPMjzLH/8+BHym+9DgjB
/VKgQAidiiHh0frkXTtKq2SESLSdovlZX+RLNGSVP/RTCQGW279Z7Bda+oEXmWPsq5NtPSRG+2oI
GwkGOB4ojuQMOq2Q9c+AWsKuo2iA/qoy7MdeET+iDimvWZj5RYMG9ZyGy1Gt9NboGdWW0yKSn4pB
HPn3v8Si0aJXSRR2TDmhSJOelWUSmp/Do6leQa/DCOn17Zxe73/wW6Mg9jVp0wHroWu2zd8AlTlG
PpBqDyiQnGg+RqdJ2OH7Ls2tg+rBT8TC+mwdklMTd8kDTCdkc7bDzJXwCqioQqU3UTJqwmLxu9Dw
dF+r4/GpT2Alv6IP2VS+MYKFOYnSnv5aWkUYZ89IIXdRF8t96w5tW5wUZxA/Rr1FmUJxZ/crbLj1
fEF8OOr9rlS795XI0fS7/7luz4izsfhgEEnIzuYmSgHZW4V5ilEOaa6ezNF2TqCilP+i/6HsSpbj
xrXsFzGCEzhsyczUPEuW7A3CtmyAAEgCIAGC+Po++VZdrhft6F1FWCUqkxjuPfcMM1eQS/rx9f9+
3n95PehOUEIA5ALu8md3huRk/Ppa2kMtSlbBD1O3TxGWh6+WbPja/vKwfx9OIK2hF8QMBwcv/uOf
K1BLIchua6Scq3Q2dzIvKPm6yQ359bDQGJt7sF7I1iXI410PiUqQPElGJ+ipxtxcnNR2NqrerdLv
OeaHSzfPVc67Jp35HRsHIOTOcwq4JIn3hRs94hda3b4ZDRV3BxwNIQx0a+pHESf+Gl3UeZfWMKA/
UUH4Q00bd7s1ScoO84x6qDOKY4wsVQG7RDAIl/kIlhFBejEFt6/fEkcI0ssR+3fpofza+6C3fThF
PgnEPUJAy65HqVzRyRnm5X2rQgpNGPzg2hvkuzCBsOxB+NOamMbdeFR4/MOC74nkgnxlObwHW3jf
Fiylj0WQmb6ESxkyMaZM2RqgWNV8ixomSP/v/gokCEAtYFsDrcL84Z9vCATTnOcVcGtWD23HkMve
E89G2Ce37VHtvD7+ZUng9/1zy0KBBCfh/xAizpKFfz4PgSlVtoDeDcKw4h9LafRxhfHS47TBWf7/
ftS/txZ6U/So8FFCA4CO+J+PQg4AMxB5mkO+mfGCNhm/qXfkcaJ33G8gO/lbA/6fGdc/PxsGeVhV
OPjON82f2E6x7gW4T2Dw7pQgzXTPbXzPhRvchcT/cDsVBf2xwImXHVDBUvao9rkc+xnATOzrirb0
bW7C9oarepg7iekvvSmtzT5nbazpcLmYd7eW4nEIM3AUPrDY3MPyGY2+8Wy7GhMB+zh0W3noraxM
2q350HK42rXkS70U7IMgZ/vVZHaiHalGoo8jU4F10QnyxfLRzT1IMfrnVGzjSyqm5OvqwZCDp8TW
fOHAH8fODmy5wuRWxcMwOfvERJL+AtccNt66pSJ29T6hYD+/jffcle4LjN+qa7XI/NfuEVlyqMo4
/EB9Z/UxC8h46bRCdO9D5M2I6Ygw9RP3avmCiKIIHD2hy9jrBdLym1FmzVuEwI7dTwtPSTdineqX
6PjGH2talCsMDhYR1SFn6UQe6Qgf8b5F2YWNB7+Aa9W04UuxcrL2SWH8R2LHYYEyyw77acYWgAcn
7IPgy4CoSnlwIJONQDWofFLyHDtdZtTdb/BpSjs3wb2uyzww0tMMbOLVJQLt64TckLWvaLmLzkH2
cxNdO2+PLsTkyBimYH9Z338e5WfjdFSymJJj70Kk8cf63rDNwAYG6StUVl9na6tuoQwRdW93/MNf
HnY+B/732j4/rMZVi+IF0hdQI/+5mdYVeondkQwBqKnqg3L1qaHubySff1HfzpONc24fbqYzgEeK
fz4G4/fSQM2X9pmYeHKcGhZugDTRI2E4dzubt+GFMuJuKm8WmOeqptw61aSJ6LMpM39jtiLb9fzE
f35wlG1ISsG3efYI/5ObCQfBfAh7jfyJCWXda+1U4sEXI62FT3k1kPeNIeO2XMqzFDAzsFFgG5ni
JZxUBCxOJxNWUAnyBHnverX6S0D0ewG+1MZBomDTxg95a2XdLdpZcUkR2wBkS69p3oNQstInTYQs
jvOSj7yjYaDZUY4VUjcWCC6OGafu0fqF4acVPx85rVq6ZmtmdgJRMfoecZL71Dni699bOpjpoi38
oI4iabMnnBT1dFRraB9svoRvI2Vl7MxAyXBhZrZ+kEHrx8aZ9rsvE2xxThd86RurltDzai6/G+1B
6hzM4u6pgqK+Y0uRuVfrZXyluU6+yplV9zVMxVKo0izb+owwmJaaUcvbpG1hQyfVhHzw0uTzjeA8
+Nsydc3HbE25I5HGjlcLjwvrZeQmPaW2CV8x+FuvdhsECCGSZq+ubFbSJW6G1aNk8wOGSLM4BBYR
D2eaRtLOuWYuepbX4g5ScKwuDNP2V4jh62tEB6C8g780ZijjTF3TITQJiQ4rBC3uAq0VHDil2uMN
U+MEyjgCUfoanjvfsB/wF+YgA1y71BEGPe2I2CGtknk7GVbuEKY1QbxU0MdkBy+JQU/GEdvY2dpK
faB+5I9sQtXy7Bpjv3GRwg2aIZHwDRO+qekCzbevE6wmE9Ahw/SZpkusLmdYF8deJmPzEQZmE1Q8
C5M96A/kA2Dt/uLV2tzzBjmw/Z6s7c+IP/4lWI0AB3hwVF/XORNjnyZl+5aGSPlxqTjVh32KWQ3a
EM1h0zsUGnkGG6Nrv9eUPbhs4nkfVqiIOiQXMwFOThGGbqz2dvkyj83y6ROV7kcw4vU9+GUYOhRD
Rm7HaHJ5aJ0Zi84aiH9BTEzS5NAuszjZMYFflIUXRHHCbLH+nFa1/0ITX+NXm9wV65VqCMTZUWXu
N5qKyR55E+IbgWplf6sLhghThLEnSz9Mdktut90S09e8EeLgh7p6gn/L8OKghiQ3ROLb69A/n2Vz
dhlgQzpVw3iBfcSebeEb5IlNNq4Cd+Lqb+HNPLbXhJXz1vshVOF41trxbluFmo6TqfCX82n3xdW0
hOkDcbhL6ExdJxdcrEgQgE8N/zGEid7PW2MUoo90+kFAa627sSjYk9uQtgyxQ14esCHQFiYbWR7L
hKi8r/he/PJW1WtXOih1ugC3lvucNxZLVHr1wiBFzi9gNKVupKcNua0zCmIk20udXiEpoyS9EHIg
omNTPeU9QcTsbdEahC8lIcd+DVI8T/QMrwUZwytFghoFqZdVuhup3HzfBvCuQpFrgzokKxGQM0NT
dl+hIWKX1A/6Aar86ruettp2a0ScS39Oq7IneNk43xUWi+q6FIV8ZEnJUJYXTtfvi2T5xbgNaKII
G4ueDxVzD47manjKEfBr+kXYWcGaFiPcDq1R1hyS1Yfnushtc4ADTbPC0lWHlxqDh6lfC05BymGN
mrsKoea+y4IY1CmxE4egqaE83izlZtX1GEvxM6FoW6+UYPN+ROAPT0+mgX9pDyJz3R4ovrLYNSEw
pEXtyfaM/NOzcrcc5D28ycEkyeFpY64hOa30cCGonnk3s9iOd55V7DcmFXV9BJF/L05J6WAsUKs9
/R42THU7OJps5GAzWXyi40YtNO+iuIgOsGN/NjJ8hCPJSHuj6QpOTr3VoHjnQgFpLMmaXifJ3DJs
xVhsvYiQ6dzlWHYa/9q0z5rn9YOvs/IbG9ptuIxab9Uj5MBOnczc8vE0KZM+7ZLE/exdOT3UG8c7
QToQR0zKoCKWda70lcjJ+D0928v0SCh1T6UfG36BNNspXO8+TK5L5jH7Eke74mjOA7/2sPgkmFfk
8wcwu9LDXGravsgd5ubdFut1RQgcgqI3W2C7zNCgmNNYyubJ2wzxLSFba3IAkTg2R+VAzOnUQAIe
vkzNbxscseAemOkLtmXqO+S+JOpqy2n6U5TR6OvoxuwJqRqFO4plrq4lHPb0hVZqafAlzfaZVhWq
x9TmVXzarGA3CUpUVBYUr4Ut8NK+qplWr8mQpAsuxGX8PgQ/5502Ov0Bfe2Qd5Tu652lWOaHLcDf
6xqmVssM5n9JhhPhbXtZBR8hWEJare0WlSIsh2+rb3sN4s/BTdCPHMCLs+VNy+0KS3mhgwHDy8gz
PNbu34w/88HbbF3fwQ9YHxTPdtyV1sLfUTqa6us507gxkTQ2fEWVWSJ4Pmvnua89yMrX2+D50JfI
A9eoDrLkGmUqgYwKqz6qC0TwzRKC3cGV8AfcZzjME6FLRECvxRdrDc7CIbrhE7xdlneJKRW7Mm7Y
824uvJoeqVmgB5yjz82daGBv8hZReg+3MyYqvMN0JbYIvpzEmfzCswcZs7HtqmKk7rhjW/ue+UwV
6AzWBjpeFXfbVX7H8Mdt+XwEFS0uQDuWZb+kpdj5QdXz+CVVQtBOmlk/LImsv7tyxI+JihH4AQW7
P2gBdUTPGE6qkx5a0XbgEYj3IRH6CRPlcj16mdXhBD/VLUdkjVxFj8uJwvS+1hCLzNWWix6tuD0p
zXaAECznaeebgNVhF7Ld6cxEDxZPyLbbLAvoFM/yk7In2tBnhHYDNs+Yps9JkrmpZ2DUfA9MtMXB
m5TCB16neE17au19Zua0vtgGO9hrTSCeeB+GAZVcLRx5X0SarD2yLeuPJgL9OOREwTuqzh2FT9ug
2B283mnTAUR22x3hpau7iN8KiuAM/KJd80R1Yc4LAB9sSMr94OZmw7WiU4HmHemduEctPnnPxjw8
1G4XiP2iafWIxqq5WnK3Jf2Ep30ivZTB9pjBoWMpVKFOpcixE82ACOgLyVw+nFIg521HtaU/QSGA
2BclXMpfaqmX4qirQr+LrFZjJ0qf3baVj3gtY1Z84QAYYG+WyOQSlkRJc3C5L4sLnOXmtj6bJHRm
z9JfAAwI8imDQymwNfRggkLZlBaU08vQbEPaC0O47TXZiDjAuyL7hEIhOb8NlmHpZoU8SFo07gRP
l+m5mAlDhuie77or2sHELodi/RsUsbg35FKCHZ0ppB/glphm3s9MNNtNgQNK3DRehBl7eQHXBBZ6
9XUcwcTu9s1YesKWtKYfqzXeldOS00PjmNq7ASQ53Kt1aQFsgGC29co7zS8cZMoOOgyDWblYCHKE
mWv85ZAnWX3K5il/JxNg4AsY/mATmJCmT2iPBnmss6lpb7lEJmOXUrXdqYJIeaUyXFadLga4z1JM
TV7SxWbrkbuYfkfmmk1PlOXWXgi1mfc6DRgloYdgj2RDI9UbDiO4jrSbRrDqsmNksKYIWmLV1Fyj
si4gRgdUOl4AuEqqg8HENIVZe4G9O3HcNyfMaxLeVWezNgT8IDMbzdxcIVvR5EtXoucAWoU8BIsi
DyKUHtEayyttCb6fBRZDHwuDww8WJ9+bPnW8QUE5kW9yyVfTK6QE4TDCssZVDvjk1gYD77QlXUDS
yjGsSoBS1GbvZL4ud1NQ0ndmrCM4etWidN9YrNu+iooUp5IBQegoacEYx7uHcAtPZr7Tm3Y/FjFU
E46esf0iKtdkqCBtSYcOuTmVuKDVBsIfJju6QRmGPM5Ogtb8hsK5RKFWVr7pzMaKn3qCf1iXIz9q
OTWJ0eK1mUKLiQYc0eqOEB88FHwa0P7Y1uro6kIuxxncQtKBiK51P0LGg+OsbRE/YmMyLhdqGMrr
WASBjwG/qexiJHIs+2IWiC2KxSRjD2ViyPpicv6RRL7BZQ58i1+GsUqhIxjqWzsbJKfkUzPVuAJh
SfVIcYx/dWTFDSKwLmMnYxVvcTKgrC5mi9IECb/5r0ly+mTHyXwscUzG20L6PYG7HAnHjRewrjkr
Vmgv2lq+pX7fTe/plleYKjXtjWA7ecIbyYreog04QXOR18dh8uELEzt4LhKMtawvPS1EHwirb3IY
rlTYXKm+I9uOy90OzTRAy4bJ6IFuValQbOnkIGzi9r5dbPW7IpG0N0Sv/AtH8AjevvPhwzlMpw5y
TeznXLaAtTJf1lfZXPq8b5aieAxFtk9A/Iy6DTJdQOaUXL+WM0OZ6ZnAa95WhCf1lUEGfWeLfFz7
KWh6kxsY0fUbBKbFYQh8VL1nhr94+Agb8F0tKC9DOzh+o7nbKHJrqm3ugGuuL3YOJB79wsv5Gt7y
5Bevh1IehlWjHa+yjdWXO4Rg82EZqnXrrGyTtzjldu4JAMP5Ih+1O1W5G5uOTBVktPgJoGJjik5g
8ePsulj7ILDtWj0csDzLH7j66HeeCJhH2aAd4sNxno8Ie6frJzGry+/qMarlWLRr9StgSoLk0KgV
OmkUpt0ixSAOWyuAuEkkA2lc2yN+JBaIJfvMkpj/dIZhGadCnI0JoAFYMCEZ9l87Hfg1E2ulYU8C
G5jeAxN7t0kJeiXS4EdstHRKcDAurnyDSWTzu852glyLbG34Qfiw1LfbWK5Pk6v4V5i1Veow+HSR
HYDbJV5HZO39QhbAetWg4mqRPJqqn1kq0w337wBMwdnGveR6G9jlmkJsd9nQYsMGTMP0e9zyTRwl
CjMJIHQqPsKk/HdXiznpEXGSaoAwYwsQRm02XJ61brojOpamI770pneNq58SSzAlgWN0CSIshZkd
bm463yrUVThcZptfQMWCNNbJsKLu4EE0/FaIFOAdVALw5Z7APv9cEWz0w4mFS7RRclIHkKacRDsj
cBdh+SN/LmznjocH7s0BVZkSwBWdud9qWuJtIAgPmFDtc4wT8JVvp9R48pFqjyFB1Qq/dsUw13Mn
cM5MRxtS8ttUFfoJP5xHnvBcQN8tBtCasb7wd4/Tsn2B8IQNPUMB9ZIEnawoDEJyaTCgaTpo3iwu
Z+8wnZUwregKuiHTdkGJ/8WMpkB0e/DuM5mYuVdmYD9HOdP3sA/DN4dqGVg1XKDfTAa75p5OLL7t
yDDH5ysTKFlV2exdAd8Q1ucK3MAavdnQZQPL7+yOHgdiU8g2j3vI2IVH5vKz3ef1eW8GwC2LXoRE
M21wLVoA0O6QcNwQPZy99WtTI2K1K9kcnnBeA0MQIdm+66Scfxu9zRpypaG2vY+lnLoI674nGHoV
L9RReYVuwP0mcS2eOXbQr6BnEPcUoJMZLX8K6LblRQV5kEmrraPw0G26FD0ocu3LvXkz6Ax9xwE3
fM+yZeYHsFpqcTS6QvkNv+MFkxUS7SNwnF2htl6F7zGUmewTQQs6XBdthDZA5GPx1fJqenR57r+3
Ukt/a3bVbBhNbjXpUlMxfTtY3kxHtN/www7tNh+GxbTzlcTo4HMA1H/TIgtyuoapZP0Er7KzwRzG
jrqH9VezHFG/jPcxaP9EpRc/oDLfbuB9R3lfrrx4G1bZ7t00TQCQHUa5d/USZ4b0pgrWwSBwyaVb
3ETexzE4ihO0wpGz7ZV/2FsF9D8rk8le4ijWp7UcedJVOcVhHnCfYUSWzknajzizn2KGaxvK5hXY
JJhxBJ5OaTYDKBVses4q6/ZroBvlS0S1jKmfR+N8DBmSlToGCD4CcVThyo/ATHs1pAuWj00A448j
IvA6Yfcp63mTtOq4r0UYe+sUfM9ykOwelC3g+MXaVjb3JUaIvxUScd9mg4YXe/FcSfNdNleMjptA
yZaa7Qm7AeAQ4nLc/cLEZOFFXW1jr1r45PZS2uKNlDOmFyuyIs7zl2TKbg0v1msOIIN2m4Vc92K3
LJojHaZaoaXOAoaeW9Q/tz0MbyDlzuYAPz4mDpQTJAks1pUoDDBH/023LdzuxsdPJXGm3qVztmGH
Qvu9XqAU9tckzvlyuRuVXFZ7yhwGQ5Wjp3Fr2+liQf3yvQ0BvWyhY37StDDjYSyNeEKObPJQ1rp8
WTBLHTpnqvoJiuXxqxm2ZDhOsia6W5IcvzLsyCXvK+IntIZbSQEFhB1Xh0XfSPoCB7k88JWeucbL
ek6VnPb1G4pa8c5dg4uxpolm2P8N5lig/rpLYCPRQeNaYINIKdBt1XuqYcOYTjDIkAaFQkuGn7Tw
ZOlWD4IWfMUCU5jI5MvYQbM+hw5U+vwN5Un1XKpQL71TTbhms87aTtckuVJ+X8ubrTLblXejGy7V
nvO3MQJIuuXweTQnBoveAbW+R4tSFpp8jWhc+JEA6Mb1IABYXa51Q9t+x+j/DXZARJygPpvJwand
8BOGuOwJjCmFXJUM4JSes/YC3Hn3lZhQ39mQSAzZZJ5egdwvZkyYLDaCHFt5m2GetXa5l8Njkme4
263zizhO60S/M/D/dGe8xcGIJGdowhoVy7FLUU690N1nKCPVJNdj5enyHtUEDqzVODU6WC7aNwgX
k58CC+DnCmYD7zGzoB+lzMXDsqKC6ONmCszHYepy4aIFxscHPbmjr9iC1EM/qms1uYSdsnRJrhsc
fNURDinldFh8TadLuag49hXCE8ZODxUunmUh2W1Zrq4+wp0AtRe6YEiY83rgp9bmbO65NdlVBFCP
+cJs3IXAZIx0jgeUrtXotwYgu1kn4GdViYsapy2qDQZ2X4vjZ8ewuBV3tZ1blEck5p8jOBk/5hLG
r73MVIaaYIWjRcsGHNoOzvE9xm9L3bUztQ/bGIfsgJ0x1nDx2BH1V7ZuLy+qTKUMTQSP72tBtrSX
ezUXhzUB5oNqInOir+dQvs8KnO4bjvilvLMgmtztyd5mvWnH7MHHc5uJw4fwG3BN51eKaJAzqSTP
ngkK6aXDSA1j3VHJa38uenqYjiUvtYGRCIyyRP6g0O1MTzQf4+cI0kNzNZeTe2uGgT1WpjkNTKfL
ZUgyboG22xy4QLnLEnSDtr1b2337wMii0ZfQSI03aIjMZ6IYTgYbcvwfckzyx7jFpUVt6VdwRdEO
PGhcRUiqaiKwW4oiAqBOXSq0nLLgx3PD7Q9My+aAg5W1AG82Zy5nkL2AHmkF84sdmfDq1qqC47As
N3G/lzR8Nbi2nwu8nAFcrjX/PTccVe/ZLe92Ldo5XOAzzg+lEBplrAgUSHmBf0sHhGd1sCIG/Suq
VqEdrbHMO0RdlNDFjh6cQLzYp2KjwPYB7ZNvVahRQeSWDj/BjYDd0wrnT9HVsOho7zDgBejXTCUA
KuTbkPSwY4USHN8qgaAJPBP7wCc2pt1cwTMMye/Vyo7zZNbXskVm2I3DYGM57gryObTDFdS5uooa
iSFIxv4ONonUpz1Bj31MN4HLJrecxYsWoPsb5NHFGTYm6Fx2j5HT5Q7UynXrIqEl4zZj4Bixeiw7
KZoGGFCCuwPXQ8WmYxknmAqi6MvUaYgSVMhj2rg2NV1htp2cfLGOyf0I7BnBtlqqVf/S3Fp+H1iz
IbtgGSQKHuRYFjtO0SGX+VGpkICA4hkonfbeDRhP7321FMa9GWdMvEABo1nSCVqA29QGkDdhTJfz
5CVfQ9nAjT6XoEh1bKxwDh5rk03iuWCV8bRLYS+qYCG6m+K1RPjudG+mJKQAYnDplJdLWkFWhVjN
HFX2lCbJe8rHbbwSYTP1+f8bh/mGw6/CvVSZjyi1kiY28y8EjOYobTD2wzNW3ULJ0Lk5IRva/Lil
2SUJMt/uTAkQHRMD7affMLL2ce4xTkYjdrK6YvQ3bWON/OhSLOpmmRCP+y6RvLJ+Nhnuzvu0mWnV
BxjPhy8Yt9j0dfQVaqGettWYfZ0TTdLqpBRmhJc08x5D5aWITfxMwnwm9KCc498nUGflBR5jMU1k
5zjuHVciwgk+ijJJsbmzmuXAyyQshWGQ39hygdXTDIICEBhMVODyIPHtQDyxuJpcehJd8jKSfEal
4TZNMCyh3u6gOK+pwZYi4F00PypTVPUPVzWyXi8GzEkZ78pQCb0AgRrK8UM3uGU+W7Su9BiaUAw3
YRjU+kB2A3PsHro3WH7zOtD6JlhINi6GwvvxNkWHXl40SNjYjgrQeXyqNP7+uUsbjApg4Y8Ev082
sKBeK54m4RvdA64NzEr29tJifeOjVZlsLwCLO3+VrR5XJk9zjFIAr232ek8cTJ2rpZb+chk3ZIms
kxo2XJVuEfcgRHFzmrfazdc2plEcPRkL+Q3OHtSgz10aewTqWaaXFlST2Ilpj9mhSPaxxiwDYEu/
k3JqPiR2zDM8AUW4XXaCbiamuF+Pa1hhiwC/5/2rY4H/siFm9qrCISAPoZT0a8LsnHYs8dsbXDZZ
fgppK5+HeSxcB/W8QsgSrr/yCBczOX9ji6Q1eq2iDZdM44d63Bs7vWLYLp+OGEEOKbjO+wWImdkb
BEjAmAgw+7ZzLXC4DqKa5BGTVKYOshHx227q+Rl66Ox1b1hao2FahuNi+DBhiIAaseMGctsOIxR+
N6H3fmzg3gEic7mMpKMV5d/WhS1Z74ldfTdqvX+Medw3FLI+TQ+Zy83PHabkH5uT4TpBsa9Ai5mr
K7fA8B5NWnVMCuwLhFzKq0IIA87AGm8xBvLqODNf3szYPVsXc4fxjd4pAnrLYZO3qkZI5oa2AW1k
ofXYeZ5rZARgMI7JPECgH2PMwquedQ34tFZ+OhgFevshckx+nwVOxNc0sQswaXiYIhyC1HzHXKMA
CUFlFUgfHN/u62AISNNy9vYDvKPmmcoxkyc20bp+npH8/W4QaAnCThnIZzt7uQOMIct+oDsZp55s
QR4ta8PZ20HWcGqGaZjqt4AU3NtlzTbYdSgzXvl045cbyMzzHYGUaUBLTXB9t3YClgE7OcxrYDYJ
7GfLU34L0TpRvXZUMGDPC/J7cfFPGHwaWpedIbX9ZhjupmPYR/A5BFp33MayRfKti3S/BKzFysPS
LCO/AZsqGZFsOIzqONDo3iJoAssRbeT+Y6wy/hNG9k3TbZyEmxHGT/60GzN8s+sGunLDuXhcdTlg
dJk3M3iLe1wxZVlze4N+Ce0rbPjbu7O8gfXZWPG1B9MHcxgMVzHtXf2E5AM9Ine1Q+DogsvKqzLp
DI3rC+fojDtkccE8v0alYw9l2MPjKgqv8ZUEknYcJ1DsmK0VTrysBeGK+QXHedvCWv0iA6T5jsE+
mA9ewpS6x7IEcC3ioG9YQIl19JDueBxu51BCEgfzVZqifE3bQFWHYx/rJl/2Nb9NtLVDl2IS9MHY
Uin0eAso3fNiRXPCYdTwE8JU+cmlOnF9jeFVdlJZuzyRhcUz94/kdzOz1SOsdWDzOs44xLskymY/
8mHfHwdQc1+KwZjxxrbVzI+09IL1BqSD9UgJZQ1mPSgyTo3FVPwMIQDW98QxDSwzI+aU5aMYT06X
LfAfNIAAYdfge7dn7tuEu7fsVQYfnHdILKZ4MCm4b8DdeM2OKW8HuKTXxXKDSco+f2QiNsMxlknz
vZ6XpuiNmYI/YnPDPUGM04h897C05ZVJ5/XOB6Rc9XBCAsrejON0nc8JIGyeoZM7oUDIvxji7S+c
oRhuySE9g0VAtlO0nyFreisQBv0mhI2XAlQKBQw2wWgW9CD5Zrklr1mAMfFNhvvuKY5ZhXrg/yZp
/otXBrY4bJUauB6lqOn+ND2a1Lo7FFXAYbWwpzFwcuXFX5/ypxQWJr+wO4IDOJzpWnge/cGER5Ni
qjFOTa81MOha4e2TOQP3SYLTEfaC9QPcyP/y0f7Fzzs/9D90UCgygSie//1/0e8dy3ATUdhSl0gZ
voFP8vwyI2LgYsQI////KKQmg6wL9yjcKn8KtuDAk6ld6rrXGXgFRTOsF6yS7oJnZvqLV8mfrNqz
X/I5pf0/oRBwovuDocc3PWHb+aanQk+dpEhLkPU4XOxCVJ128W8ihv+yQM6EYWRSw94MzMA/Xp3c
daSgkLTgD+z5lYo+XDU4SP/yBf63TwVGMzStOexP/7VAIGYfaxlE24PCh8DZDQzwgmb/w9yZbbeN
ZOn6VWrlPbIxBYZeXXVBEiQ1T56kGyzZljDPEZie/nxwZndZNI943FenVl6ULYsggBh27P3/3842
eS8o+6atOCGnPDI2DPq4mwTyuCWo1L8dGyYK8a7D4b/2neZrYuvZJhrQmCeqOoUHOfb8QCNCq2Jh
ZzQeqESxyDV1oyX+mgxI+4AgwL3KCXtPPL9fDHvLsPDx6TEiHPgKhz7dWrSC0yGvSZMk8ausNq9Q
bRib1tOsm77x+nWax+F944zGJyqLKjDRyDz89lqCxwfNt82eiaNmeRQ/TTiOdi42DR5q1yKdXyc+
UhVUWpb1u71KDMxdy5D0yNzR/dk6uJCZxji5aXiKS9ft7RUtBtCTDXptfp6H+hS289ehYgGBpKaF
9JZ10j+YcFpsdJROOMJrcTZ+pX5CcXOCifAFo11yqsf0oWFjubPFq+tYC3aeO3z7CNO0M0LKHCS8
XMO7qt3yuaFKvSWq+Ub2q1jjr7A3WdQPJ6w8vy7QXHchdDD/FknzwXWd0Ws1Anrmg+jFtqZd17pR
trst/LreaJEzrXWjMLbvj5ejN0vHYsYMYmMMOG9vFjHJaDcZdSVJMgMvO1J3NH7TdqTh4EraWROY
RoOSFLj/b09/bndpJLL4a10cQG+vXNoNDYKK0V+H1lx8yrWivJ+snFTqMA7Fzft3+esCgIUX4vGy
/7EfHYJjEqtL677xuVYZeTt9mJqdMVNHeP8qx0ap4ESLtYj5bxzSBziWh6RRXRbQUbQ4hivqVqos
Lib08Sd2oGNjRZg4vzCTukst6O3DmzO/a1wITGsftdb1KKfw2kb782jAY9CDubTDYUUQkIrg/Vs8
9iDh39EFjY6K2GiXR/DT8qKlOvlPxcl2HsziKTcjUWxyX1rD5v3rHFpllzmIsdLF0Clgj1kHe0On
GfQ+mBwfKwFWQRCwzLhUGhsqEtgnETDQfEaJ7y0iyOvB8n63VeVyeZZx4VK5hIt62Ppd9SblWYrL
6xBI9toG1r5KTZeGc0MK21CXpwh8x0YOzMaFxWqRtz/ka8ZAONIJG+vaU3q/pQfMXUjToA390bwT
m9SpKx08WAiiczI1PNjIqUSQFwYNH9Is3BRNbZ+9/w6PXmrp0WqCrQA3djDBSWeFURva/trWEvsr
oAo6oVtJ/alO4lM9yn8NXZbW2v++1MFmRIDhKApN/rqPfWDVJv1EI/JnAT2+BYJMeku+f2uHq6Yp
CFwWooP+g/AsDq7H4QaYm8pUMGiDscN9NCLNmvxttvQOsKyx37oRKRxryrsTK9nhQ/1xZcBAeAqX
XffQu5iaCk+jaarA6zLvtagq/yyj+gsY36hOzMFjl4KYqLM2QxsU9sEa4wDezyepK0yzvfeKpN5e
Y4v4IPtWO3VMOHx/y11hF1v4wEs3hsP5lueqNZMIFatmjVdUXIxPbTG0K4oTzn3u5adccYerJ5db
zLmQYtAsArw8uDNDKhqfeH4fjFqCRtLxduKHaQIPBUXTquJ7UL078eYOl7TloiwnxGX2ctDzD4LQ
RPSNdCuUmR5FzqVjTrbvQZF8bPEKb4k4RECSpzqPVeM9x9M4PPz2kCWk4S1yPLK454OJ30cU0dqp
kEExtXIns21V3VtFpG6L2BMBpdYKyUh16qaPjCGc+T5oMx/uIa6pt/tFrwjmuYgMsjalTuOY2rwm
QnVeozZBS/D+LR57rYsb3/YWAC6D6e3FGoUwhNhMYpSykrVfOMN11cbdbWhM8VY2iM20utJPvFbj
yNjFMgWmFfwgzT0OSeV54kZ6lNUSJXprXpukbam6eI78msvK3zf9MHxw4zk7T2Vn3nHCyz+TFLaC
BsduQ/8bSmWhXyRkprBrBGEVWiuD5uKnIuij3xKF2gIQRGN6OORHDul0lU4RJesY9BrpzStGidi3
udbtW0fk395/F8dGu4vVBUM62gX9MLrD7FkWljOowEIVraFB1PIwsFA0IZYZywt6qSYb3EvhRZbk
3T6EedFv3/8GP6gPP7vWlglHbOTQ6R4oMhKKt8OhJclpLh2Mgqx2igvSbsXWpf/53o2SbFN307yu
OimuOn2uA5FXyLh5w0GjVEYpBYHT+1/n2OCk1YxHnA0swj5E8SDgj8LKpMQ8D3FxUUxyuut1zBVa
LL5mdeRSYxqbE2Pz2DVBPhD7AolltzrYpoZc12dtiGSAMyhd25PZL6Uo6d6lk9dnK4p3ZBOK0HZP
7BxHr0uzgIVUiSzhsCOaQRV8jkmz0bzccqgfyHIBxyr6kFJNibHNanq8TbPGPvHKj14XuOGyymHk
PnzjlYzHRIlSBrqZW3s3zRwHWbFML0Jc35u+mgyKIpjJTqw7y2M8HGhMLbYwgNgAHJe58FNQPCDv
VaaF0wNgZv8xScZuYypHfHx/AB2ZUTT2wTbOBIYXecgRQEuaC+nPXeC0VRr4UIfOsAUgouiiV2zL
/bozR3NNaGDB81fW2ftXP/JocWvqNPC0DVR7h3EHccLUZkbMUMpT5yJ1UM179GTaEaF2gSxN+AFN
dwqYc2TR4qJkU4gKFhf7wfhlJ4M067NnKUUNGXIKu/NEUj1zw2TtiqH//TkK6shcNmm6LuuHe6TX
LcBlx5OBnU/aRed07V2Msrfa6ngjk7Wey2g7+e50+/vPlpM/IR0P1qQV89vxI3FMCNT0MtDULHdT
ZRR7KWo9wGXr3Zro1TEIttPd/+KiNukNEzTKEju/vWhddImeC3ZmJ4uri9Em7916QvsW1fW400vz
msa6U3ZiphwJBwgDGMImz9GEwP/2olOYuk5uhzKowqIjyW2pB0mPzZz9ocWC+v4dHgnSaWyBm5pR
y8UOD/29REGo+oGAa8JbbGEfOxfDbD1o1DFXEvf22oLRvZXZ3H55/8q/NB9l66EQSgfZBZy1tLx9
e596ObPFTz56IjIF1Cem5rqhCPmKAWPaxrVFe1SrbsU3rw5rvOtolBFzaKZ+ntP4+yPVGASJ5lDG
G1RN+AXe/3bHZhX7MhOLJCWHiIOXIPpB11i52Rc9xGoevdIxD0XOFZVxfRVG/e+S/X48DHLXZGCJ
yeiV8fZhTLFnuE3DkSVW5KyFhF5gkpzcJaY0f38DWPjA6EbFQi8+bIZDrcjqYvxgQYjGfEfI+6lk
lu9YYDi7+K248c0iC37/cdIQF+4dCH367xxMJCxtlYOIWwWiqMgVGKW6GZJyCvwQYYlNr7f79693
bCWGsef5FsGcRxeot4/TK3X6bk5lH/R2qO/HWBl46Dv5EfejAXu6CK+dqspO5Q2ODRpApvRxAXm5
UBPfXrVPYn+I8BQEpRLW2vEblGV5om0QBmoLksA68SaPrBQWCmHb4n3SDOTwerXHCkzZeQjEFGVX
tUjaz61pTzvyadnj+w/0yK2RKQcFx/2R8nWWn/+0fYuZXOc8pwNlSOSXrte42IgdDIiaQvwNKn4+
EZYduaCNy5pNnFrfwvZ7e8GysnGgYJYIsiYKt6UzvBR2Yu5plVZDP6rqEwP0yKMEpwnXlwovTInD
YxGFdEXdVx+CjkUrQNmX7dA12KjLnVPw8B9Ut4NQaImD6IAG5ots8sHC58RIx5xkHAOZxtNeWFAL
mkRTd6lKjY0zyI7jp17eJqrTz7saf43o/PlGH1T0lEDC/oqr24ZwYLX7fmnI4loifIjCVl17HPrO
GQ/pvsTEso+iTJ7Ckx07MOBT4JBK0lH82uRqNixaaKJ/C0TbVUiEQoxYwhzFBS3qys8VSg6i2GmM
vvjsx2dVk8AdQSqkvUirSjCFAAToNu+PzSN7GNUAymQGsY5LAevtUNG1CjBqy1AxHKkhNiq8hb7U
Q2VB0VUbdrafNb/DXFlZJw5wx65Mbp5ENrUISEWHy4xQ9IOPozFIdfc7DSdsAvZZXuMoF4Ehzfyz
0/XJauh8dSLSPDJcKYFQV+LIxnA1zbe3HOH+KmVtjAFQ9Bh5mZOt6BFoBaLpT7XhPrKUQtlerkMu
HL7JwT1aMo8stsMRZkO4iPPtodih1Bmp4Y6IG6e53buN2Z+4wSPTf1lpaEFBYKCbhzn0yRCqzSqM
7fUE4URHEYtWG1zHfh7GkhUAtEe9fn8Y/fJMGc0EmGKpTZDOOzyhUPqvjNFTE7Mv6a47Iy53ZmUP
O6SUv1sXNLkUAxZCBVGM90s/ujrNeyd14WAsostzvHfJKus9dEZktE8EMsfuCtKUxRv0gNYc7val
UU+p52hTgBWYDH3R2motEK3EyJSGPHj/ES7b+JuVDYggiUko6SRYEd4ezEQPmwxKWLAJCXLpaxTY
lPrnuQLA8v51jtwUaw8HHpPnx//8t8PfiIAeRI01BXkPB8HG84X/hT6/kV81z+9f6pfhv3ARHUJj
VmyOHj/Ylj9tfE7mgyBYEubYVpu9VF0ddLgrN1Jp05bU9/RZN/Jh+/5Fj90f6TlrwclyEjhshhXD
yMOsaiA6Qr4GN8NM7suJnJ0rEcf+by5l0YJguTlipbeP0sH3ZqBaXPRNki61okO1BH8OSbzv/lWP
+49v439GL9XtXwOh+9d/8edvVT2B+IrlwR//dZV8a6uuepX/tfza//yzt7/0r5v6pXyQ7cuLvHqu
D//lm1/k8/++/uZZPr/5AxYIfEF36qWd7l86nDs/LsI3Xf7l/+sP//Hy41OArb/8849vlSrl8mlR
UpV//P2js+///IPz2k9Pffn8v394/Vzwew/1c1Qy7v76rP/5hZfnTv7zD/vPpQzKAYhAgJicReGP
fwwvy0/AlvxJPngBPi7mQLKSrL1l1cqY37L+hOZlw/ygzmGQqedHXaWWH5nunywvrCsuZXJ9SQn8
8d93/uYd/fud/QN60G2VlLL75x8Gv/hmVguOQKCGSd2ytXIU0g/3V1ZgVON5/6qE4fV3sWsD/uj8
QeqbUfrdsMIzapDOnaY5MDRrvgwTMe+8wbRfQt/Mo8ewpNnezmmRyQKxA5T1GVwHwtzOLIt4k01z
Rl7XstSzIn+kVjhAnGzdInFzACm47bgmqaOcrZHMZvtQa6EPOyC3qlvNhYK0G4vE6QM12qLbzX2Y
h6txbrAKm04DgKycC6cAsai5IkgxkGySYvaadWLUDXaa2PfWMcgtAAJN2uLM01MoXHMawsGge732
MXamBnBDkYTtTnoCGTlMOWyNjpk210ipm0cP07lxIcfJ34VYAru1M5Q+bAaZV1iB0T7FUKWAZwRJ
55r5psbaZgZ8yGWINRjxfTlM9yhCCowDdD991MwKzOTY9ci85yaqsm0qOB+fU+sYWO5w4H5IEGQG
WLmRRWNQmKxV5bU8x1bLOAt3cmzGJ35bw6hVj/3wIfYrR7vzG/y+2zYUOimauNLv06IxxBXGz4Jl
THZ0p4PEAJgLkkfziOTSVGsNiWa4qIPb7yznofsQl6WFuUjgft0vRVgKeugQHgUIinwbexPS0RqU
wHyrLKPJtl6jZcNKNAbKcKw1PvwRacTkF3qpYOO57nWkQ2i6d+emT+DqwLvYyNSsHyvVxJTshtC8
G9CxVWAXYnley3mOArvHg0WCaWrpG8Y5vLnGjlgDNRmANQCN9psiIF7Rm7PcYSvCjlHAcTYhVKwK
Pfe+qA6Fx6bnXJhvLOK3z3FJF5MVncIyOxDYV7szEvDY7vq0LJrHISnS16qO82hVlXYEY1G0460r
4zldq77SMFOYpf1sUFd1zkmvDOE2hLjmraU3JVPQdSrFTcucigMd1ET8sRbZ8NWsUoVBzsSNhK0Y
JfsmycJarkUYKvNmbtEmnkdARcIthMduMlY4FaMu4JTQFmAiuDGebj874UU1NnixGnvwjG3p++Nt
6SMa3TTu0GsPuU098szTDCabNDzMc7AK+VDUpnm8MdpxvB1NPZts0qLLVJS0g0piLMA9H1FDnBif
RnBN9j7WpjlNVxUeugr/olXFxXc7A+44rKSvRkqdWpZUFQrhhXXzaYw57dubxEGsvpn9sX6kECvx
MGVFH27/Gq5QnELxRRmK6xZaxtLw16CjPWnhb7261/uN2WH5AG4xWMwOJ8/kOu0Qu8JtAAeUaA2D
vo/EF5hPqNRLHEbmKppwdIDC6+54JlaySuLJftRkmF0KOFk32OopKOVpbH/F82vTISKsvsP81vcm
IcVFzDEq6DtToHkHuOCUtczptWD2+6goXyMCXtQ/JpVkRyuyazcHFLe2Mx33WgrWdQKcJi1QkboY
gjIN9c9wlNVK5Jhs0jmdHkdsF9eVq5cfaTuWtSs8BNUTBQj/IscSjT9AWwx6lMzNtSpDqPpVlX/S
w9o/a8SA3lyR81rRTjK9tQaJpZXIztpHS0YJbaobf6Tv1YOHWsngTWEMW9uUF+SdZw74n30+wVm1
kZuaPJ/OnbjEQol1hMaDrnIfxXsIaGed4Y4zV5No6LZuuNN9VrUa7MGpF7eOUVSXoG55B5amPigQ
B+su7MT55I4paA0PR2otB0hPoqVpSo0OjWfoTTdzqZrLaKiygNLPxHIsP+JMwRBmTq96OrSfcdyg
tJhFSAmG8lCpYdpdnOJZ+oDzMDqTjWovuXtgDJ5Sj9iZc5IOSXiW+RiQaUUPaylj6Pay5njp0k36
HPe2DW8pBp2gjZ5Bfze/ttZoY5m5qdE3QzBnMXAlkcevCrzuAyv2ghnF3VOucMo0Ozo9ZvyFW8Q3
g9/4WTBAptuKqANelNvOjM2MPcFE1VCkl7NvRzGw4k59g1hMKWd2E/xdPi6o52r2rb1RlOaTKlpo
YLbmIuZMNEcPwlCfHpqhofFEEjUa3CXTxw03SemtfeA6GCsc53rO8+xM7wpkWaalLoshg/7c2dE5
svhmn5fu/ES2S6KkAgexbeLawY6lp9VXtsYUQwGe5H1apXJfVMgOI6qNCLjxvpnndGgW7j4v8A6s
ekg08Bhk1n/XMDS+OHH/Gupze4UYNNpIQpGPE963R0/P3CcNG3lCk4P6qywHoFLplITrVg+9YmkE
ZmwSxgWXAklxgZUv9S/0vG/ubXsChWN4Y7Jpwcu8TLrsXr20a25Z4Ztm5TH3rukQKL8ZhnQfVNyr
TTsY4IuqcHYvVQmHetPmZo7q1vTuanNy4dlMzV2qOck9CyaNXsDdfs6MQVxwaDRYberwysuz+Rs1
TOOzmqNsa2I+vsN1DH1rkj7VPjoqFk4d9Y8S4zXrh+u33XVhxvOHuViE4LgcWRhk19b9PkOe6D9W
RGSY+nItjYM0M0q4C0nr0fQ97aerGOPYY5bNTHZz7n0AGTSLDzRSle3aj1T+6kl8Qqt0qLtPXguA
YcVy4OXrJJkB1ZghbgyicXNbxgWNi01psxmnA4NoVTql5W6HJB3HLbtB9jlzZO8s6fn+whZl725q
3c932HexkDZuL8p11VQSqlvldXspC/FSgBQ5h0UNh5Bj4+hgOHDyGQW4a8RreoPTAhA5iMK3MPIO
vI+9b0yLPUsVIEYAb7HMRTArvpgNX3oNQwIfUyFGXJihaeNV0ro+7gKCoGwDYHDZZ4yy9jdVWGov
JnJbfQtjKKHzST75/VpoZrMBliK3wxhGM8buHrx0O4EuWhka7RlXujIxYeKdUZe1qFQCvant1KZr
TEe7H9zEoEVN72OQ8Ng3wdRg1zWeKowaT8pysaEoH+ddMdl2vRMJoRB7gN7rq3Lomzho575Wtw6R
UnJpwEXLmP+TKc8jofyRNyGt7BJwWPclgZl4x47s9ed4mqp+FRJ1QL3IE3auqa3r72qSIt/pFXWk
XTbaivYUI8kTlH+GtbfSoYh2EDj0lR3TRANniGfDvhuEo606SydqtcPUMe7yxoYdkvg96J7BLcAq
xka9U1bmX4B78b3AJMDrAMYN+n7SybazmCTOxRRiRlzj7Uz3Vhil96Ya2Vft2havBEfXTpEaDc/Q
bNxzw6KByMp1ZmxIQNAhtLLga8VWC8f0Ysgq66LovNre6Yp+OOscFxvGrmJk/Gv6UhD3tQGLTUyc
8ejWoE5Aww/NdcYeKtb9WN3ZYYxdTFe6H4MS0Ak6xh4yEOh9QjE6MtmTtfYwhLINc+6BotkRrMPo
i5/bMpIP0CHYlmcsfVetoZyXyHA7jLQYvhZWdhKMqaNdZ3lRP/lG5IOQoiDD22iUY6ww2AM74hwL
+yObSgWDgnMqdL45cSawG9RD9mVZwX8c+oS2baIYymxb6HPT7MzFh7lSs9AuMa16zWZWQjPOOfhI
Z11bKvnk95C51pGPgXAo2miTCBt/1BAn3qfGwrfKl2btWUvHB5HYx9a5WeO4RmKDeXFNTxy+ZmxV
5ievTstLHwJiv5osKTJs96l76fSQgoNIV/ZHS2bVo53X/S7Dzv5kJyD9VkZejd9NaTR3XlNlE3cc
h/aZ0hzIoqbVDWd6roNyFUrpT2EXof0efhwCcHKO5uWUZZ/SyPLCoEURPm9xyVbeHtoeJmtbs2ON
o0qI0X4wwlc87smFnujjGfu/dwZnVV76XYkdqtHoPL4pYoQpG+WD7Fmiv24dz6Y1f46Ndv6kjEnZ
5GHV/OD2UKOC2C+si1xkyXeQ/oA7mnH0bgePEbYqc9tY68tiARAUsxSFE1Q2tIZ/IPzuVxrTH0Mp
oMo6XA6EMey1FQ8+u6IQUkH71dqgdt34LK7j75SGYe/NyXjGpBvIOHtwvMCcLWwkqTn7OKGXiAZS
7M4Gd/rSkjJ6Vb3Q7gs/aZ/8MfYfoinEvMz+ujFdrdDWsJnJl+lt6d46TN+XcBiBmtUcWb4gjSMH
WcVzbCE/HfJm17ST+2i0ldVvnE7H4rucv7zBgL3iVF4z3ZBTiWFV0bkZT25pUxeqkO6NvYaOprT6
PQa38nyijdCOzXJYTZwpkcC5EuE3HOSVo4+3OpEHPIT2c+K60UdDM50Ls6WclSCI2M/FuCd6m25s
rTG/iHoABlY0Q3xhVN1MDws7anfOZJa3pma17YrRnkW70R7VGaSZbhtPRv9xzA1354I8+dToAMvh
pt900lTgpDvLv5xz93sFORI0WBjrTFFcExfQuNK97GfmCMQ6COp+YnrnSTWaZ+w+LzHM6+9IuPr9
FBtWgO2WhsJ+pTmXeuq21gZNHFZAKVI4CdCP4ntWyfyq8FQRDACHWCJAVMA2C/0yQorl+9sBq/yX
KoFyqmCsUCA2CG11y1sXHPxQ6fbtLYySMoitob8a5vwFOYi/he+hnbWOlV/YqWZSNnEgAdO0MWho
N/zigRoIErdrbvy8c2YivKoV27QtenqCZKWkIWfX3ZVhmO3cGnRmq0VRTqEI+bim3NhdcQqBM9/K
BnZJ7s/WFqE+8TVC9xhuYJWe6zLs78yufEZPP54TXkiQBU57SX1dB2/m2Tdm0eWfID33TYDFIWFv
ZqP/PKTjtItFCOjKMKWkQ6EP1cnKE8YS4/MMymJi7WGp+l/tMqnuy04Hxl1bNNmpcTDKC5oshhr4
t0b3A2mm/WveNhxcDKIa1kk/i1dtnWS7QXOmr+5g5zddXdfqXEBwue1cjUkUmzPLvTan7Xd9jFsC
5kzOBLPS+txKzoR2C/QZsYk7fg2zkp7hKVEHs3eKKJkXGgcUhvFMTN7akb4a0B490F5JOyMY71K8
37QhsupooSdzbApqCyJvAAWs3zahCemrMS5K+vKsi9KQW9EMqbMdNe1JH3V3Z9L6C/57Ol7EtEU9
Gzl/rEC81QExCnsrnSNhc2ZGeAZmlrOBIctpj5DU+DjKxdvMuiCywJF859ExqBR5JRxrUEkj6Sgf
IvFYNU8iKhfWWNZVH6Yx/AAsCfTq6LgtsFqNieNmtko/tCV825XrK51+v0464BPttfBmEtjf+rb3
qbDnbYDUY9hN+Irn7RgNtsNpRZ82DbWce+LBeWsMltmsXEO0XzNRts8qi1oyZk3/bRwknViUNQc0
38t3kFfsHZGn5q08f7DPx57uGF3Ra9dsgM1XZWjZbSyiZt2GfcURDB/ClcnRv9ppC9ZkyPPhrOKQ
dFf0iLBdCB8bN5ryr3Mi6wlTVOafGejvMgt8htGG8d6wCxYK9Gp7tyKHMhCsq3XpKO+lHfSpW5NB
98RGupMiBnA0tLOjDkx3IYN9gZg07StldvIWdRQtFGL5xHZcPKSgEAMvK/LbYorPUBRGYDAVE93D
kfhiD84gzudUzvp55HrdEDTFqD3NkLu/eIW8rqFgBRXJz/VouckXmmjp920LsVzMGSiQTk8e/ayr
91qkyBe62kO1NLZKSZVNe2JmfyKNoRFtc06u8Lg6xWWv5uyM42S5s9rQedIKaDBZZMVXNHjbSKw+
6UY6YT+u4lmUZ+R65GboaBeuwJXddyk7ETGPYCpY94ar1DlJv2gds01tW02zr0JbTpdV4mpxYM4S
9pnfWTSnnD1jIgQQKrnWW994DBWR3dBVbRioTKsucKqP5Obq8gnqCzFcPr0axQg5Hhj2JxR8isAq
TDb0vkzprB23V1k0O9emC4JXI/ov+/K7W3n6B9F1zCDarZY3uT/A/R27T/RCwtxOzxr5qaPT8HlT
evIR7QSYSwHBwLxNiSPGp1IsUFAsLXq+kaFK1YbzkEO6C5yeMeMKt7lHUn1lc0szDpKpbs7OA6mr
6T64hUMEaCFsnjGjkQmiZ4negHTpSVw2wAdj4KKVrq0SsCsfp8ZWm6aPwcdHMUABDeIVGWK8ELeT
PRQf2HHbfuuU2JPBS1WQZqo8Ij3QcxgpNkbdNvWFlFUYb6qYoArbeYYXWozGWF8SmfhgDGTLMjPa
Locu3il0wSKGlX6iPnUsY/6jBwbCBWoDzkFRpamwFuGBeqG6M517hdLFfprtGNI+3RLWdqXCamOG
7XTtZlr95afSwt8J/J8T9kvt6981uCVbv+jIcRH7S5cotH9vCzqe03eNUc3PHt3krhLfUrsIjORm
Jum6Ae2n9hVm9XstzGgpkypNP1G6Mn65PoYkhFMcPVAbULw6qAEOkKSiuAGwJPK+WHJc8Mv2rkY3
3bUCILDjAE7G0h8mA9JCr41qM8LSUqQKIEYEUoUQENKx4G9M0KwtMkOOCIEqEuAeiaD6sK5YxOoN
vOSi3vgF7bru33+Cv94Cfk2Lh4iqhr0XC9fbRxi7ItZGh2T4rBtxHBR66ZID9ZNk+hZSa+w/1NTS
IGDpPqMIeI7+Ffi53W1blwRtMLSKFBPHFiyBQCzH7CykVphfIDAJwUDGZqFtaKzajLcViHYI0SDe
tRMizQNxHaOA0Ak/ClWlpQ880NW3t6DFdDuaDBs0kRHS1TRuY1L5GDZMelr0JBgDGKpGTrQHvJfD
nMfDjXIoSTj6x+GT3WVFsaP9GQAWOOG8Ba3RnPyEpPPYl8SnSvMWn+q0wfd8+yUti/3CDel64NQ0
0NiFluZUFwVApZ1L7HFHf4Tkxc8k5SZkFTzkH6OCwiTjxGxgn4EvRaa+Gt02nsiAitk/MY9/9JX/
eTJBm+TZCaaTiT4fzs7bb1inAtZU3NCD3c4ZA1Y25d5THtHOJNAmZvhz0fDUNoMGw+oqMk0Q06yb
cXqNOKqKL4RrRWKf53VIQcuMaTlALayLNvRwgF0iWpgY9BahLERKIMbUKSfzkxAhpg+/zR3gGVAs
7W1DAD1uYDYA2naxSO80ryoqPrDQXjk6pfdYDEi6Jg3Fk/U4e9ozPe284W7oYueDD1kW6aiU9Smx
/lLjfLPS0DoaZxdN23hKGFS9A1EfhYu4DpsMHq/K/f7+r0W1M4F27YAs1Q5uy1Z0WyehHrNxq3Zy
zqKxm/Nrv4zHEVLitCCPOlpLdJu8KZlL3WgxjcJmNKaLImmsIVrJQTreCWPoDxbA29dqu0wAFPCu
z/8TBxN8prYCAo0EXs83ia+1xON0pmQyh2vgRVUVlKKyrSvQIZwJ2yQxp4vZd6LsXCD6nS5szp03
FDC6ZOeXlGjXgB/tes8+kKUXujMBdC2QFYBzYkx1myZTVJ/oW8WvmqNXJQR5pe7DFGtV6j1jvMjm
MxJH6RdqFPr04f3V7O16DFoC7QLLCCpBzGMsSwdvKR5oLQC8COmHN5TLIYAeOcmYnxV6UZ87CcQC
eJv4pqUtzWDSfGA273+BH3b6fz9tvgEPGQk1zh8UoLR6X3bLnyQUczyKqUxhKs9x0lVbBw4+cfDs
kRb5qyrFY3btMz+04y+JVslxRX+9ZWU1IvObiEVdrnPEjfYGBlcYAoMl3botrAFiSso+zgE6DM+A
MoVNgMDW3gmV5fWm4bwOZ1wAzYZ2ZIbI6GxyrbsTN3f4eKmwY4P1DAPdCziIQxOuiOnbEzryO4cr
+hbm4KrWpsIvsiLJ4V9xEFZ0TMFKex66WfwMtpKMqEtjnzDAnUUPgAGairGqdMe/mUjubnr4GA/m
iFuZspghHkAQpheOKpk2eihKmtyUZknXen0wrpIRaAhZbTL/3mTBNqrLUtWkIwUSQr9u723wlKdk
Uj+0sz+/Tu4YqYKDsRqUg/hFGk3fIjcXVf5dggBmSaRwwzGo6pb0H6qEcu2RPeu3jLHqCjjemOzo
kKanHCs4mcnGiscToqMDfQJfAhfLgnPAgIntA0Xs2/FVACQiDpqWtYLt/KxStfYAgbrELqRgG21G
y5k+9k1vUIyWeZgEg5i88BICXZKQMJOdogkJPQ1gRQv/tYQdKOHn6PSjsjLL2Ko6K17bRFBtFXVT
XKm+bPIHHcY6R8SlRstCUz+adSc+CNhCsAF0nQTkj7/VelFTb9B7zV1PUZ9ATKSNR77tQo0hUskm
Wul9xwlUdFWG7rsuiHenwujq9UAlPlqHeMCSXVGNHSO6L0k45pwrYj4Szc66YBWRX/yy4sPyH0VU
s7CtaF+6oBhR1RpbD+UCZ2EBvDioPA7lVGrDCjFfmjfVpnQL+EAlvFvUApqZXU6ojj52/kRSW1Qc
3yAQwmxa9YV/leu1Q3Mz08j9AMggEbjIc4eCH09XW8EvomL2Y279ll7oQ1Xw36EE6I106P8qKfr/
UCi0tD7+j/9W4/yqE2qTf1w+l9kbqdDyK38phTzjTyJqy0AThJfS9BfZ219KIdf/kxiFRR4yEgqi
JZD6Wyfk/+lZaJrxrqAVZc9ZYtm/dULiT58NwSFQ1DEsuZiXf0cndCBZw7GLFA9F6iKVY3E4NLHW
Jb7VsFdjYLT/h73z2JEcybbtrzy8ORvUYkrStYeOlBMiUlFrYUZ+/V3MqovO8Iybjuo7esCbNFBd
qKBTGY+ds/fak/Xg2bI9DTZ5Fj48o2vyuPWF/mUF+utY7J08lHHss3/ma/7yQeHrlVepQ/fAyVlN
aY9XN4QZlQRONfE9hsZr2advnRtVAhaMVdSomus34JfjOWCpc+KcJKw1irdJQNgtYVOGJjKLKyLU
1ztH5+epocXD+wOh0UNo//pQrGRKjytIbBi0evea0ndfxmgenx2BOozdfxTdgDKr6TBnXX8tc/Wt
gzOAZxVlSGWg7359cL6XXj+3itzQfqr2htNjgK0WtbrL9LS+QdHe36t65h6yIsq+/vKgv7FrvVCO
/jxvXHMY3DVtRXDx0P96iSmcDcVydLlBAUBqFSXR3iDFNvzzUS6/XethAPIAEkM+qpqmfnGGTgHg
EEq83DAVyY81e+Iz2OmMoKZWf8JzjYQ0rRqiRaBk3ds9Cc9tOcz3SzYxNPrzb3njjLGm8Dx5GOb4
Pl1sLSLqLTY0KhJupc1DhclkQNRjfaXU/flnLt4VogB5+TXOHLvpxWGAc8o0c7mnukuU3BYkonZe
2iIFf24q82dMO+COF9FXuL8XVPS+bbjxs+YWgET+fMJrUX35S0x+B6sO32sEj69vMRMIb0oHfgkz
I3vvTmX83qTveVJGGX9NxYSRy9G9xz8f9K2rbNIS0V1uOciZi4O6biuUhmjDjRplqz44/q7NXnyl
CHzrINxAWBdsh34/iDc0DuN7a1qHFiRS2TR6WI/+gwdGp8Jk9aekXxk9r68fpHe2dfn6wBhechpL
gqKHyC6uAJbeOBccBXhGQKzwfF7qgXVbRPaktZI0YIgnyAiadaPpXekSvfEs4KtjkUMBj4D10u5G
TTFBgIgEmgrX2BBWNJEdNKb1uxk3QGjJQdnRZhquPIFvrON4gx08RavkFl336yto5NEwpV3PFRRz
uTWLasVQsuaoZX4tc/cnx+jiaedJMEHSgciyMc+9PlYBKoZsxwVlKoFb+MCq1Hhx3drMIEl36sov
MNtqJzW47jsF5Cm5d86cfafy68lMzChbK5xPMOxqLU+uPK9vXAf4IaiG+fzzQF2+FEjRDFI0DHzK
GA2P8N8rMqZG7yigOl+50W+sP9zIdbft4TVkGbpYcQd0fH0t0a4y/QgUo9nxfXlOlemoqfHZEkwX
rYw4xIYAKgWI7z98+/EsOmz52B7gtPgtRHwaoVoQ/oUcxSF4ddGRB9WuGV95rH4rR7DiGHxQOIYB
QOuSATNJDzdKCtxiUdAKEcI9+52qEYm1xGJnuMrmzyeFO5dn59WzZfP18ria+PBQG+kX9YgY62VR
kHdtkD8BqihIWW7hnunM3XrSFQjMJCXrW6PUnenPuSzSUCucNN2rqKkz3xZqgjys52nc6rY6oyJT
R/IaZGuPZ2BHerP3hqn+GsVJqYWjO5NdXxRoIggV7dmkZMkA43hgS4Emgwk2SryUWazv1JGW0uBK
nHZnZqYjwoH9kgxo8hsPidHRFHXcUn3vZEh6/YLUzY/lCGc60FM+xiE5Rkm8HQpct0GvGaO2QWXU
6+86upAeibiWm4VOVadGaE+A9e6rvKlpy1S17d63EgTWBlEwV0CYWfIV14tHBO28SCYL41zvK3MC
d0L21oi6QMueEHRJcmU0OQy+QGdUPlVTlvZByQ8CnIrQzIpDaIQsEQ2CC7SUsbZST8EIVQCIRXHH
lDZnCg7B8L5SUWiApbLbl4J4Y/bkiO1VZGQcqE5aMlMiy8leogHyGdEABCL1sHXqIFOL/nukqfqy
GVl0VYZVZpIcIq9NzxkBS4g9udfWRjH0JSTaw8oBhbu5WQf5uLTmrY6arT5BxOnrs+U0C9Is2yVx
jbvbKkZxi6PRVEN0DuDjB28iZxFJQ0MiyciHI3SsRgMrz5ufH5hW9uqBJkn12TaGZY0JzEkLbqrO
+xLXeKEOGpR3Z1MvZbrtDOheR5Ou4K1uSOcDvUVcbh2t3Gyj5jwojxOyx+zoDLry4Cro41F/4V1A
4V65UwjMGJ1V3lFzEMowqDRw3X6ctkNH/iRi9tijJeaNxa6TAz1QpXAJMpzsIVWOEzgMh58/j6Rv
DVpEtt40R6d5ouQL2qVghMVFRpohMjPbeuYQ1SeDyM041Fl2mDTMkXmfx7HRHdGdWUT+cTWf52KR
9RGF20Aw8ZJ3w6l2zPGOTn9ihnFJ4hDRAkrzIWcaT1xYESfqpoqlfoftNT3LAqYD8UJj9YMaYP7A
YodzjElF/ymeKzrwhLU6rY+QwrC3CaDyeNeVblb6RlKnXwdA7EReEoPyguIHstKyFtcolsruR8EK
4IUYgYonpNT8Ddm0KEKTDPH53kEvubV6tbWfpKEo0H9dNwNpXXNrN505OPJ+kctCiICp1xrabiR9
W89qGiVo0P8OPBEq6vRAdXsFEPlklmWgtzWpv4OJTv5QuzZxZyqLggikXrTK7UBzYPzqkG5Wvuul
h6XZs8fmHdlFtvyIUal/kJOrqv7AKshakRgpz28TLdFWsXjSefmSBFjczMIV5ESoH4xxhOXs60k0
nE1viD4YvYH2lsKmcLejF+t/WYr/UT/hf2wWvGop/D/nP1rt0X/oK3yfvybfi+J7/8qDtP5Hf3UW
LPtfFH208kxbt9mSrK38vzoLJv8G/RDuN+BxLp52NmZ/txYULEi4hdiE0waEYfMTuft3b0HRVP47
+nGeBWrAYgqo/efNBVZ811rNvexLHR3kyOVMs5pBn+ElIqAd6PgWLSuJv5Egg2UGjfnLlbm6Ef37
UOtIYK3kic9Z6+Nf9vq4CMoSZ3/kuxFBs47iNSjAC+cfFSbrUahHKH3pvFCQ/rb5I9pmnsimIlTD
JVzbxtC9qRSom//0XMD888c9jyKBu3BRJ4wq58A4FU3iLJd9GRl8WYc+vVbirXuof5cjP08GhyTO
MOaMFNfGxcaEETjIELKFAoLVvrXjuYWQLdG4oRQgq4wMmsU5Nkjr67k4W6SBoSQm17tmgoteukX8
Wd/rjXpDNPDTn8//9S5j/WG0FPDGMfbA/OpcwpNJeLFK/GwkppUaodlD+YRkYPA9NxHkMmEXIho1
vXJnL4aafx0UeNhPpBSHvMQeTkklhiijdevxJTzIWqkPg6r3wSydfme5zKyFjfnAzTPSpryJJGHN
vq0SMjZsxE+HxM5aP7Zi91rV+Lro//m7KFCZBeuUjLyvF3epE/rsDT2EnqJSCJuugayYnaYroZON
OENGDWy8H1MvPy6FfLIlqR5L6tUf3EyZA5zT4uxmuOAW/O4+sPL4u5LGsRMWxmoXGZs6/ryKZ0+u
qS+PlBoI/RT6ccyTU3MTkQ4GoMdI9fLK5V5fx9fPHqU9fBaWBRNy9eWAVtjOIHqpJmvoOaWmkRa7
NiaH/s8P0uuC++9r5+pUw4ClcFRevEhLbsy2lRpJoFjqsin44IULcTe4+Yw20PPMubIIvXWveDBx
cDJc5Y6x6P66CDHQaHHYW6ufpHCYBEyKr4JdCHHANP/BBYRfCTuKZZ/Fwnh9qI5Gl9q0SP9XRbgP
I2PivSVc588X8OeW5OI+0Z2m10z3jVt12ULVRgJZM/DUAUHO1W0qVGKm3aHb5CmZd/RP1K2qpcZ2
HInKKwrXuYsyjUxum+gKcQOkNJkccWjypyHpCDqZh/Iem5iExq9Y+1bPPoNnSMM6VsYtbYWFZpfe
n6xKwofKjMknkrVhbujaB9eLiivr3+/Ln0fTm88SWaA/u4qvr6A65bUkoCxBwWrkAaMoAs2WvCDS
qsDHRdc+VMzxJs/79MpT8sazb9tQGaiVjBUBsz61v3yq9M4gPal1EnhfRrL3WiRWyphdI5y+sYiu
PHgQwyY9A6CYr48iJJkdFcjWYHIRyJPuLneLNKKwwpYauAJqJEG87ZUX7q1r6lB0qKt/GSj9xUEb
a1AnPo/EoJGnFiwyy88KsTNPBUqvfYfx9sMIN3brOlV6+POT+sZF/dmS4pzXse4l2DznHVkEbrxg
ZpcRKKRVEUrdjlfehzdecCQvTBRWrDdF1MUL7g5mQRMOLy55O06Q67rcExk6h01GnN6fT+iiW8Cq
RfHFIwJKAw0ArvDLx2ROKECGhjSxTvvcpEWYECRrK0q2E51OimLdP8XO0K/y+BSJZvVMiDGmbjK7
d1XqFrumNRB/6rDea7fK/uHl/uvHgcdHBLTyHC5uNDP/1jU0fhx2i+SBDnV5E/UYdv58DS4kCP99
Df59mPV5++VVqW36YMugmgSUg3JACggkb2qsQFnm5UuuAiTuUVmfVaBRzy0bPL8egXYT2zw+pAiL
woE0e7Y8iKYxzB3QaY5bUqUwf+vuxnFF/DB5bOOwg2I+Fnm6JeSl3Gij9/3Keaz36tdldFVw0FJc
12pefWZ3r8+DhXlGwb2AZnPdDWLw9hvBiN57XtxUDVNn/DJEFR4U4M5q7aMoQVPUazP5x3QP/KZP
ik/NoMRrxraHXwZvTbzJ89KZCVs0tKei6sm+m1HVkmrsDaZEKSLEGGgmPnGf8XWBBsPsI59Amwlo
0ZJnV75GF23T9UbRrGMAtFZrrNnrJPPXG9Uu5Kk6hHL57ajhkE5r8YnTIh8JttaRqqMO2cdMAYIy
NGCkjj2mRDClXkXyJJ6NsrfMKyvRG1ccFD6UeDA/QFovAd1YpmIvN2eHmqeW74mN/6G0KHvmFi+6
DQLxyuEuJlQ/LwBTQINuKeRq2nsXb2s55GaPOMjBGyYDOWln+JxjMMpcCUbco7ucghKnEQ6Gzm3z
TU32u0/C2JXXUl+rwdcPGq8Eiz71K6uvevleztiT1x2F65N03myEmsfPw2gTCsWjfx4TsonImLVu
9KKvT8oyEJTltV0wQHfbNLLHA9pk2kujlywfTZkf064dUCiY3vOUE109WOZ3GO9XRI+XiyrbUIbf
cLiBx7KuXA6YNKsmujYCAWUjNdt6lfK1iNF85FWdX7lLbx5pTQ9hFmOx7bmoB4e2bTocxAo+H/LD
SRPe4ZYXZD+rypUjrS/0q/uArmjdKup8LpjuXw4s58ac8QNgd0lbzdp/PkgkVlhzhAhlqv0z6CHP
HthJRmQ8fmsl/RuEUFvgahMUTSXTL/rOTKYEq7YJ7QkcN8mUf17Lfj8zlz0Zwjj29cQYXFJFPFrD
qzobiYu9wHN2p7rbaDUjAIib3QPztOWkJTiK/nzUi3kE58gKQ2OC/TBKinUm8HqBkeaiDoOCU05W
feiq4/NUypt6wo3beacsFcfcMXdZIs7UdVdeqt+eGl4niJc2+1IaGsguXh+6mDHwe2JJAiOZDAJU
m2jlGSD+BxnyTy8uh4KLZCFC54ShKb8+VAZMonV0qpgirvRw6rzcT2TjbKqmVwiJsKQvmnbYXrm2
a9Xy6mFFE8YryAVeIYiMjl8fddK7kqnAQBHMpmzXjgXJ2FoVH1sBaLLOdbRrXuBkRnPXxIN5brto
uNPwZxzAUL+78lvWM/ztt6CUQLNLEABihte/xU2ndpHcw0AOUsHS10tC+toRYuEomqCInGbXRJN6
19jbsqLQVCtJR3S8Nn5ft0+vfgbyG4T4rEnAfUhsvPgZqLRMtcetGihU11j4vObG1psaqbi9hIYX
f8utLkKejZdez6R2Z0dNvxuENod0DqyvsjR2Py/M/2+C/l+ak788I7+Jq6A2VfX/eUdWfP2qC/pv
fZX2LwcV808GK68M829u1t8kJvdf6DQoS9jAwl6hHcrj9ncb1Fb/xQyVyTxueY/Wyi8KKxP1FapQ
sGGQtn/Ksv5b+nX/1zPyFx3rbRATr+2rZ8liVktrlm8cf42fxwFfP9JLDnVGG9mq01MkVJzKvXNc
HJFFP/lVQxLFbs4L74Q9sa9JjU2091rZpltXIbWkUCMnvV1E7P6I8lr7ITH0HnGOx4e5mJ2tLJ30
2Y1Fs5F9XXRPy7LInVO1zT0YXPuEc9T8WIm229VkB+S+NTQIcWtrVj+nckg/21rmpCTzKfYHYygq
EA8mTgMfGWs7keWZdxSYqTsBgRKK+STybPTucmSLOKpweFWwMsD7hrExNdPBo7GibUuijz/qo6tU
YT3oU7chR30Zt3ZUet8b8ApiP9Akq+FnKCb21lnV5K7LcZWSFc9HgKZaj9q5whhHeDvOMeugwK1y
H7Hh9qkfMXGUBzMqHSdIp54CRXXw1c35GLehKA25q0rheu8icmr70C5a4t09m51v58nyU0Io251o
Iaz7s3CVaV+5hJgvugvbgiRiUnhJP51uSsuNskAscUFLoyR4flcaZrSJSIJOgkrEzjkDXFkHfByd
IpDRZOtba8J6sX50528Y3yxUnY09W7tmqp3uPhGRNhzmTB1EaFYwKvwUX8lTLTz7TtdBGGwkpc6N
PmPl962kkNpWbz1l8kkGqj5NhpU2x85rhBXMy6Jt+342vmgDmZ4POMLmbkuHhh+MUQy2N4m4+jYr
VL5MQ540d85C3PjzUst6xGrbVO3GQzvaH4ZmUL+o2kiKbZRU+MZmbOZB1ZFfeeqyzv2UmDEtHfqh
ghxpwPJ7g48y0aVd2tKWrYeHCQ863kbii569wYFd4+hK9VU0lvg2JXb7sZ6FemM6Rbpvrdg5jQph
5T77D8cJBRidEmiXvRy8olGeCXwqHz3ckGPIFt4JjTJpT+YYE76aEkL71BRlh7tAB1Q2sMvJ/F7E
+fta69p7rNuFTYiv6PduxhiLrLZMZKjfwLdYZSq/1q3Sg2Rx+2U31rUKkMjBIBxmFGTtBq9ZC29j
7TK7yly9lATN7u1MMd5DtPaskGF3/R34Vm8GDXRvXLWAUun8CuclTix9CQwtqh/Q4jc7+OJ6u9ES
HAath9kAvy1Bxz5UDK32RzVmx1axP8f/bETZC2wnnfTGTKm2HSium1WpcJ8jFxdbYSUy8zstrW7c
3sLyV8yrnm1R48Y6kGtU3Cgyn9VtxWv7xZ41UDd5OWnX5OLmq0ULweRKfF7ZoSuqkbnK+oH8ZefN
qJdtN0pQn7SOmhxru4v3vyzjfy+Uvxre3jwCjQ0qf4sOh7f++1+O0Pd5240Mmf2287vF2atx9r88
wsXC6zWjMErUzzjqg5RzoFvynxyBsomdFq1JwMCvz4GctZ7HxdL80QkVVPXQ6K4c4bcdHZU2W0p0
8lQk68buovqMGzVpjQzPOpErprxJxkZ9WkAKfUhjU9FOKt7JijPDn6jnbnVTmWm00Rl93WhWTCy2
i13b3rZyLD/IFtUNPG3Yrx87bVLLPWklnbaLLKARZxVlCl7MIm+usYcvt+J0sRhC0osk04Bx42UA
GNgLptGtA+dj0c4qMe1efjRrdVOLfxa7R7+fI7HjQtJMbOPKan59OyD19IlaKKDC5+Y5crvsNDnL
Azie5cr2bv1Dv5aHfx0IXwzNVRS3l+0OpmZ2mVaJ7pujHZZpFxiifp964uOfX5Hfrxw9jHU6pxHs
SZzBxUtIjwjtvwYJRcXMbkxqzRDI/SQre6+I/MqxLvd1DGkNlNLsrLQVGH4Z1Js6OQKCtIKl4spD
lW3brEa4sAQ05BPn2o7jdUm03ihcKCgv6R3Sr2U48/pG5TYULFcmpk+hHBT2e9UI+UZ4tEgIiHKm
xy7GfnuGTH1lf4V67fWy8/PQyC/Yxpk6M3DCdF8fWphNF6OPwcWsW+izocTaIHU95jW1O8Z3MBmk
gVUVagaUqOIYD9XyaIipRvIoWzM0uySt93zo07usZiyPJKJhhAo6KqGys0blIywbrP5WoyLM4JN4
yhiivJs9nafFGrPhOZpT7OJL732OXDtL/d4ln87XrRY7OEinsfWVElDJJjVsMYdm3HRKkDHnP2fN
MqDvoLoDJSimL0UjKpswNl28sxtXOkEHgXNTWL37aI2l6B/jwTGhYLbmIo+lGqnGKW6E+mVoaBgX
JPsydzAg8ATCVpYjIrOellTqpY/GGH/n+xBjzlQrbPix9BoXRN/QLCFpFNqT6O1UP41uo9tHT8bt
U7uIrj7Ixuq2c6P039I5Hu6tKqkP0LiqfekA3jAHsnf9JJuTOuwbNp27aSRAwjAFEcMtxQnOXMet
AWvAZzTx7GNSJqpTa75kwBNSOs1LQ+E556W8axZgSk2kY+sBIza9RCDsTm3cEg/TtuqDRxz2vdbp
zKpxXpwJ62MEOFFOBXE5ZuBHSAO707Hol9tpYvf4FEuEdn7WglrybaAR8qZX+licYkDgCvFVUQ9w
K+uHfNz1ejJaSOocZw6NrBZPTeVAkOtTN//kLd4xY73bW7WMIGt2xgOFofdE2kVr7LQ42hZlgjpn
VMBUsgN5r9hadFY6rx2CMhrjM1CPShy5mfq2bx0ZSjeajhiQZ/CdXSxj3wRC9Cx4a3D25rbcVtgs
zPPo5VPt6zoO6PMQi2K3gI5+3wAxa3xvHPsNEAQyTmvYJck9xYMTtH3Wuls7s4FhDWnd3YzQYDY9
04XcH4wuPegNhPhHpFVqs5URcR+nkkt55yVuexCRx8eDFDkxP5P0tRg7wZ+zYz/RypxapWhJeHge
zLTYjHq8nLqhskE7NAJqfl/zLPupXrtbwmcAFlMhim0/qE5Bv2FKsp3VToL84jqlWXEn8rjPvk7M
QbVNRJSIsp8trxBPqDqzl75WPIRiMnIORbVUeSi9urCDufSsZzuvuvQ8wH2tfS+dSyts7S773C5D
1gyhOYKBCSe+6juTPZkMhowpYAk1w1EOVafaY1hTX36ocq8zt6nei9CIjGFbmbP3xGgr31oz2CP4
PvrwohdmsjWVUeyVWXT3ki455bPZ/NA1Ye4ztdS3aaa4+6zrxhe3JazAitOel0sWyOowe3tdmKbt
KJA8RtO+n13lXR9lug7srFQdP4vH5Bs6X/cRfn+qBAoR8x86w4Cl6DTF8uIlmV7DIFWrLfhQ69jr
zRLz6mr2duqj4aNtJO7LPLf0HR3Ck3aKPQz300gohKVY6eLrXVseU7vTlBcHSq62q/pU2YwxGfEh
YasS+q0uY4W2uQrmMmGRg3BFvvXZXJDNVU0Cyq+szlqVLV+z1I7cHVocD5UrcRNzYJYJ+BSpoP0M
uiZK381pFwN17ZVuZ5WRgieSRTzdwMEqf4ihdcO8MYT3iISzg67oNYV1QueKbC9x0l7baEaTziHt
l2E5W0ApdL9V4hUVZ4G13Ctpt9Ariir5wA5TtMDIsmJ8XyL9jKoQsrDZAt1ICTlWqxSH3cgSvY2y
RGUmLXX5zO+uQnRE4gWk8NR8GtgtkaxtsnSQZUG2J5Ay4pOMDBgUeFWKMb8r8cBXrSZ2eiS0Fg98
Vn+za2YMPtDO7li2nQIddFaWjVN4qelPhEA+JmAQ4q2KvvwdsxPrXTVKazNnVXP0Gi0hcWqMVyHr
ML93G8NeSMJK1RtwrnJ8bjuVnhy0pOp+gCYDZc5wvohRczEDek2ib+18gYyk1olrvCvcYdXPxs0J
QVHn7OsBAeihJUOGIX49Y4/2wU814om9X7YcCzVNIeCBLjeh5Zp9+XGIWtHCs9XH9IFBeonqflSP
I3tA7XMxJloVuqnVmveC+vHcasX0wA5sMfdaK/RoT3xoEiLWj281s7Ifq2bUzWCxobsFrhbBWQZn
pPCxI3rCjl/sjvt6i4hzrpCMzdLdZuOixXspWhz24NUaNlq2kCcHdNO+7hsvvpknzYjXbXh3mHWl
fiqbCe0XYp60OMXWiIXdVWvvvoiF7m2kPuOenmVZoAx2vBnv6BATez3CJmx7P1K8LA1gABTbrC+Q
OWHBW/KTAk0ghy1aRyhkeVv2U44eb8+3odtbNF7K286riQtTY+sDbnGQchlNB7GNtGkg+EArP6ww
jY+wmDpnG5tpte0Vd85CVtvp0BY2aFWM2H3i53qi7WK1G++HJZ2cM/J6uQ795ljb5r3sWrRYnvFo
ovTlykoyDnrevnhIO8KNCIh8MmB0sCVAVG1nerRZRrec8XjakBlKSJ++lknKETS/Nlv+xGIFcxat
3iXwK3FvLw4zUkLdGV55a56JT1+/ejRr02k2+TipT2ViKdWu97jvfg/2xoH5OcePCpuUagu6zHy3
JMkjyzTgEjLyMLO2kRyzj3kee+K2VAqk5H1FXlSjmO45jXuVNlFXdOOpJjOUtoed0SQYoFXPbHi7
mY+pCmmjZLyOADWTx0nNMVwslFYyH4rysyJhIgGUcgU9HWDYxaYihbfwNUiOG6Mdq+GLorTaphQL
sVSx0ah72JZjfi4jAgL3qWsoOUDlTBNUnrEHsU3x2pmWjWb1wo+iF3by0Mw0GMXvxaClfMa6wnNv
bW3JylMnXQ/fNCqnxpekbx9gB/MnummxPi6eSh/CjYd6h0Jcz1lryZjbxyi5rEO8jHl17PMcV0kr
hmRjlH0eP6KAGaeQDl/eBi5K4rBUqhjxr40I0GnmZ7ev+ukJjnegpWl2dOO2Cyt6M6GIjX2rWslt
Yi75LhJeso2Hog0A8MXbmLe/ZC7LFB3BtNxLRGGbwrW6BeGN7Z5zrVD7H60yOb4+9fTR2tTa9QUj
Mr61BFP7TgSj6mEqBXPLaNJzbw/+Y7hNvEr9VMInz1lIxmZN0oX+0DfS9N3BM0G9Oqqct8LuzeKj
oH+SMK0u9RXuSFahvlJZfT01p7M6D7V+w7RWF74cveJLxseVwkDx4kOV2wyr61zYJ6Do9n2Gwvoe
aHLtvoh8iuP3nlo1K3Day/ik2c6nCBT0NmGgiNxLCIoJRf2kSCRUAd3h/kEaOszXsuyB8JWaS9PB
xY/heYIpdJslrr51AV6izEkWOIoT5SJZso2sjuaiRF9KwpcDrdQr5RPbqHEJzJScnycH77lDzykt
a59rP78MWZTP33Snitov0AWxV4xOqYyhWqRd+WTlCUsI1Lk6GDsvodaijRsSa6WVIb0+b6Mb9Tz6
/YQ2Seq98TzOJfuEslHn40yT8KBoaV36rhkp7pkvxhQUibcaOcCu/ajMnAqazqaP+OYAP/LE+Nmv
5spAqurZSR/O8GEOgDxz3P9JvM+8LLqT5OU9N/12oJTv6QytJFNeAFXiGL9brIFOtZZ78+JTRy4M
QMj7ZLsBKfdB6FmLG2Hp3Vu3zaoNuwzrdlSBhdbAx34UqVW845Vzdw7wqVPvNTqClV75ASNi5ikn
lfcgVJB8RytKWvW0yMagagSb/tU2m3HXLgs4fziqBhCw2o3ATTKa0tYaVd1qxH3LEEqSNb1vkJSy
C/OQsOdyKLBIKZAr2GZ1YTfk+bkvkB1skCRWIAvRy++iTkbLAXLvHB9QLJlpoPWlugMt2k6BKCaR
HRSk9Pqhy9q4Ort45jH689B+TDGcFsFYyAYf3DLW1RlbhzjViW7MB5ZFnCAtOKSg6A013WiZmL/y
NchwTSwleFyZqPoxbtd9V9qXHLUakq1dTM4+iwcR1Gpj9/smixPx6MJmoTlGasH9jPH/S+v00w04
C2sHlcILoxqIu6+3kAHOo5KKj3DDJ+hMlRSjHlbM/Vk240E6G3S+WXuu6aI7xyFqsvJ5qABq+wP3
08GY2OQfDTbF+B+jEiLMVBgPioz6z26vYVxMpL2ccE8Mp8kqzBdZAvsMYhO+0s0i0BjwGg9d8mhH
qm7zmYR97xugk07KFM/w30xV3oINr/a9OXVi3ZvkEqcLkcVpM3Vfmyod7xSlg+BP1zH/YsYmooMp
Qm1Qec12mSEh3VhtsnxCctY5oT50RsZGFfbBMvfZh2zQcMgYfHYJbqBHj3NjWgBiD3x/BhiYxAYo
dtcB9ETuFhu905zhggr7kHnU8UNvUTNgWwnnIucfPW/apvk0bOeV79doMt6oautsEAQalS8q1d15
UxJ/zuiuPTdzQ1xVFbkSlXKRPtRdr77vNLas2K/zO4te1AbqYK/Cha6jT3rXODTotPbk6ml3myw1
h5UNIseNmYjpg2c36Q/yJxAE6uAMd56ZzLf2NLMvH+xO7vBhd3NY2elwN9cmuGL0Q/07aM3zMemT
NARLpS9bXjlMcwVO1KAU9le715UbxBvEvZWxWj1Qktafxkkze0qvnp3s0lMAmQYcUJaJuIGGP1js
NBkK6QdAQtbOnmR/ziHqnnmitVBghtzy09sHA4fKM/TJp6iiTLDobviZkWLpiYEh96FU2+UHC412
zDzhmdvITsRhpn6v/JyAgA99B7h8x18zb/PEyCHUdk5PoBJxX67qgG3v2vogFkcTAfNvAaKyYy8C
csb75Lalsq9lQ49Kkf3IaL5X+GQURrRAFzATgiW0oQbhw3rwXlFyb6uzk/xoY4GrD3qvwO/IW7s6
prB+Q6+IOg+tqZ0/QBSSn5QuLh9tMENQrmN5KhjWnEUXEZNgIAq8xWFT7sHg5Y/MwZ2NykApqJyi
vkOi7+0JHsJURc4e+kP2e5gEBlt8xjFThoOjY6DOJPcr5CGwxm2SgGTfNKri7Qw+KBA/JT8AzUgV
vWtt6e6WVehtd5HG9G+m/kYyewLGs+xjhgSHDlscNBLPGEKw2P0RWrZ89hjlPCSo0UrwIRJTUZqW
TeeXlrKEE334p7EQ0NymXlYBBLeyIsRuzve1HtGxqM02aKOxtxHSaWKrEa3Mh3iuIQvyf0851D0C
681OnZE3zx7BDXWfcb4VvvwHRQfLR0OpO5vjNIRuw/gwSmZAMoJ1zdKAgyNLWv+j3ivL98WM3G2X
s35Aq7SKeGtg/gsFF8JFWqFP50rzuj6Yhs76Ds263vClrz6PVh8MqZs9RpgNpxvMc2RKUDy/W4NQ
n8gKJmhDq50x/7q4XvNh7hSYpMriqsU9l4PXRzYTqjBN1k0wjG7B/y6lcqctts3Qb+0NUgdIV91h
v3LmfZoN6nyuYs16WdnkLMb0RcPOYGOxJQkAhxv1q75RUWN7/8XZeS3HrSxZ9IcGEfDmFWhLNj1F
SnpBUA7eAwXz9bOgGzHDRnd0h+7LOS8KVgMok5W5c+2Vo1QYS4Q1zOIqFBxHLQxQoLXdGpXao67g
feU1JTcpEOn4+3aCpWPhK+MJ1tRjA6/xtzmSmRoztde8Fo49jBhf/4qysn8mCcZd0omN/NZmdWGM
QPed7eZVwhU67FSKcRMFm3UfTdGL70wx/X6YrjtK7kebkrp07A4pk2BdU09Ct2OFFTpKEEcHQ1BE
9WytDp5QYKW6W1IdJ/pl5rlcxAbx4k+1W75JBwp5cbaVlVLeNwWF902ScFFDf5mW0drJpF/t2PkT
bhWj/NvvTElZS34GfEbpw43h19NtX1sFlUnFlsNdn9fNhwXReStbBb49XRGNO9BiDN03uAi5kizq
J1UqlYch5cM5yWx3DjhwJWcRPQ+Z0vogfmfccFXBgEMK0iBtK6PmtSi7D8uuxR2wqvEZ0WR0mEZ9
YpfF5bC+AQ/8lDD9dqMPvdiDcDt1W6s2uq9ThL3NjdxmA7stBP47cvK4nToFl6ZBDWintLnHcn+q
zDfuhv1Nb+MQoCb9gNUIVla/SoLK1oXvl61EydRwlV7uVjbZqdXkK3pL+iQRby1x8A/aEfgOtcnV
cZ20WojA1y4cwm2ZO9ldbhe5s4OMSm9lWA7dzMLKqzsAcXOHZOzrmhdPI44kmRLi2kD14mEIhVO4
daexcVR6W4CKoJ/Tute0tMB2prUaD4uvpEJ0YOBl0/UQitLG6vZqmDbYIBHrfyRdDHWwFMmHpOl2
uZr5JTf+FA/yhsvD2G+jynlgWT4lIZmDELCCCyrR8PcOnANj4zRRmrs5cbKzsYiH7sqkVZGg+qWz
isug/lpGQvfqpqEInkJhfK+58jie2tn9gO7Vrt9oo6lou5/iRnvWCorFvoj1vZnx+zdyD31pVcd0
onqaUJtxFYX4B+F3rJMY1HqzvvOD0f5FQvN3oWZPfphEBnA6WwXpGxXKZqIUn64Dy09ftFbHpbdW
oz9amoz4EOHhl65tCVlmbhVUnN1xdLLDGKO6YimEweRWDXDnVWAW40dQ0hHtce0Z3nQfvQUqUxBy
ipaL2TYqVbS9OpVyt+0mqROo7Zs6W+uZ2SVupyO0WqdBVsebGDx+sq4VhIheK0vCfx1S2HX4oAST
2FBg9keXgiA+GIEDcraJygR/8DzVDhI2E5rrZMHo7MKM/P59iJk4Dg+1MVRUFMbop0JyXHgJONxD
rOeVsfJ1THZ22gg1aotOxfxA4oDMsiRyMldOkHbbssin5CnAFOm1NCFFeR0z+9BZkGzINAbyX8yu
JHm1QZIloFW0NONHeqoka0XOviP1zytzuaRW/UcWNr3qVVpVfYCMiKZfLRet9FEQ9+5z9sAB2JUq
tW5TquqTEhRmsoJDrbxKc7S7C3RNaXZOofle2+b5Wpek7AG6b/PSKYlB3rySld8TnT2bIVfoFXcM
fJC8ZoA948lmGB9S3vtm0GqTDLQib4hNojtdtP60TaWgfmoCtdv1SAm4RkHWf2h9OXokrOvvsUNF
PmlBniWhIFv8K3Pwf9HJKNeeFBsAJ6jVBo1b56jxsI3IIKFoGN+sQrPx33IQbKvMz2v7gGwG3I/d
koV/7lQWthcxid8y/BuQ2U6hRGigBNlb3Y3JiFtul4brSUg0znQB+VO4XkH8FtWkA9ibTSl309Rf
TabeHAJahd3RSoA05fTGcI0bPhhsRtNJdvUiTVL9BekaVsaQ+uvfehbHjzjF2KucvaLdChMNOiZb
Lfdgu4EXXZAuxKp80nsvhWamHiKjc/4AkqkLF3N4ZVqFftOARJAnkAJYdugxLOXSFm7QOikYc/AC
XjEAUsa/WMcxORfFljb06ltmjMYdFNVyLztt/yJr8OQqTDRT1//t0NL8lAFK2sTOr8iCMmzU+Llh
oY6ohgA0xYJIhkVuJor8u1HQKXtiiO3QzXM/1m6TMAvfYz8soct2KVczuWY+U1N2vpAVfBBh+uor
RlKsNDNEnNoHTclXLFCQtMDzM6WMbzP6kXZNYVrIVJqxux1zEiEH2dedYKM7Y1XfYIrUlvsuznNK
Bnzqe72tMKfOOxFPruMnQnVrdZKCWxmRUrHO8qk96D5eNBu+eET+jCtF+iDn6FLKnMLQCk1LCNCt
D7FWo6kd8HlY1CWAhz57ruZDN2htZh5WFEnt2azu7xT6FCB8uQrNnZmKNVKtYF7GiaK+NlmcPwBT
JxJMyDvyqri9bQZyo8k2tlLOhbzC9AeOfD3GN4oirK9Koka3Up8140NdtB0Au0GrVC8PlZuAVoho
lfVFpboJ9YgfiVLlUAPqKe3f6T0PiAEdbDO2dalx2NaRVazhD/SU6sjaPJW9mG5DJx6Sp5zyHE9m
t0H6qLSG/QSJs81v0ngspFWWW9KXqSnlBzkIpsqVM9JGRlJlNOfLk8ylDnUogQ4osrusnKx3TZ5T
4YHUmupay1M8COg53xBHyRtnbLv8ZmgV/QcRJ2+IBsqy3lHr+lI03UQ9J9Vay22yxpq2ambb7SoO
glh9rQjFFI/GRKUgsTh1jNdJg0fhKDCpEkBjgMggsV2nppDeCn+odrHFkepmUTr+4MMBcbSAvH5P
eGxXzSJVeqEomlJcEUk4kbiztJe+taU56eg3q0RpSAgYcd3Hc+1J7NsMk6odtgJlvQ0aY3qNjUhg
OtMPw5cWzMuqHAPtMJKufqKKHn/P26re4W6Z1Xsra8tkF9Y5KrDBUNdoB8lRZv5ozdDlJn7JlbGy
EQonxbQiMeG8ZDLhwF3aSj3E+sK3Ai9Dps3dWNgK3aSdWaabtG6wEuvzIJWJRizzj4ToJd23fQly
IMvYHz3NSZt92BFD/Cgp4oxfJDNXwufGz5KeKRtoqQeylJS+AfnhixBxhjvgEOVfmn5wiJEb7Jxc
quuS5OYRafMNHktS+NT6bUnpC1b/Ny0Isj3eM+FODwutcPU4nd6iRtPRPQ7JC0hR8kowun2Jb2fi
WkaeQ67cuIqG2iMdU8qHtg+U6D4xpFB+DkMahtyYuWXdGhzZ+wzKeXQTU2XmThry9t3RVrsPFJzt
vZL0FYKuxjGfIpV9mPZNuhXtwGpeNK79umtKooxu/NYsn4JAGbpDr6r5Jk2K4JtJINS4YvDJNcYy
HI8GINtHldil5XVBEwkvqDlcPJVze6DvIojm5hyguitaEKNHLUi1aZ8aflW8V5i136eRKXMbD5L0
PZdRILiy0rSvrWHWr6MJm9jVTViZGt59N/ZU1SFmfTTquo7WJYY7TtwhvKxKVJJJZZcdSOilT/x2
SVnhbtzqPxP68m9FbtSPCu6ea1WvpjfoN+FdYaj2SqPkvlKmVNyYpE0wjzKoHJhQj/GG2NJPW+Xu
qAH3yMHaxdbwHMctlU9LrtWnOO/UX7pcOlDkIw2YaIqo8xu8FZXc54guwqX0aO0a1su+NuLuQM3N
+q6UnX0LAdQgrV7L1crJKyw7+lqOMi6CdJeqeiw/iUIVWzUywU5nuDp9waWDHVZ0bEhWW3XhruNO
TNUya5Sd2ulcsqLcaas12llnbVCc+MORhZ/iVNb2yjfi9KPp6voOaWH4WAwJqkKmVQ5CjvwfhE0J
JSQU2rbsniu1Uh+bqIs2USaGe4T06lelbpWDOSjGusIV+qOieu97eUTjOh7KlBBTtS83Y1OMzBKA
Uq7oZdxOYZrE9g2ln+GdTFG+IXKW8XsZy/a21sLgDrSL9SbjREGZQe3uy75zdlGQUO9MqUFzX1EC
EvgUxnJiUgr/v1hL/lqUjfMY1x2ZqhQD8yowtQ34E/lBizoklGXa2quM7eS9kwnuZabmGk2jjW7e
B2r+x8cVhS/Ro3W8wTOxCVc+xj/VjiAdBWzYx/I+xaDtJVaa/rtGm1rukhhtiOrxcdIesegpmx06
vvwmbnVzNzjEuTBGh4IZLUvZ84i+gXJmXMW/ZdWfvqmNQWVEptJWY0HDNlJNcivfhVQAeRc66JF9
D/TEX/cQcX5rLMOtL+t+vdLauMb5UUrS5yCwyTogZFGe4UzHRFJk3dwmUUW+wV5D41rU0sUbRJr9
JZt8WDym6Kxq3cQRIjeRZd0qi7Uph9kTSHgJdFYpbYgoyhoqkzru8jSY0tcxmgZXSFl/UInrHJhM
7HKbgiPtFt1fp2zTKcsfDZsgZ/TxWyLzqjQB1xsZ8xZz/nCYihJUP5DntIPvYqpUFkptzMUtqggw
akRw19ELna+0MW/FGz2d/dYJRjze/Eoyhn2nTjpZZ5tEGku84hIpYc1psU1KXtOYqhtS0p3SVqzN
sdyyXySP/mAl0U0StMkzbBvK8nyKW8Owpi9U24PmPpIVPyZ/CG6W+mfwWkoR66rvYJ8rJklqhHoB
ihLi9Hhj5RJXWC71rIuJF0ZjLdHzapikanDHIax/1iLpM88sWvEdQzk2LfytssemaJ1hlVDfosEs
zou1TVUifwboRPFyzLNbn23sniuM+dC1Q/2kRCPOiypGWPtRZM3G8WHb+DaOht7Ulc4c06c6Xp2N
bq1D1ch2nc0+DLdClp8pnJH4rfhbBfwF3d/DFlHFTWua3UNfCfSNaVVrwaaG4QCyiMwCVmO+idmI
gtnboxbr6t1AJwl2V9y5h71mRqS47FrGqLjNE4o7gqVCpT/irlHVD0GtG6yNPt/GxDe3ih9OH36d
9C/QsOlpBKbQH2qnm5o17AzfwWOFAGtTghSxXaVMxZ7MtfpmEnm/IzkfydAbGmUHvVI+OswSU86O
1C8eh3JI1rqRCJywhlG/6ZOodt7TQa4PsLEH+oL4LNqm1jP8k2rccyoXPzKqXnKaPMSCF7QhTFDw
scEa16Rmapv5E1WIcHxBSZDWXwl76gapWRXuANonfxpZtqVt5mgifOQqb4ttRzyz0poUI2ZZ6A5+
SXphZ+u5jEufp2ljuSyQ4TyzDSQol+SC82Mss209teoXS4Ep65PYWvPG5W9I+0p2QYPzT11xkyHg
5+TGbMOdDNIR1ExTtuVMxD71oYaarlNQrtEACpqk1gkAEhJ9hzhS9QPdAlXsZQjjvuBApL/ptOGt
EksNf9kqP2VX60PZUIAo7JjbokJmil88hLej3QzvzpRE5iZyzFpes+MCQxIchsG7Y9f2r2Cc1GSf
9wVpJNSJdb4mgB8wZysL5W50akIbhc75r22uxz+iIdc+II012CVhoPQ9RNnUelpVZjXV/MD+FVK+
cNjiqb+QQu2typPQVLN1STVlojDOHuIWsPNaQZfRu4414s5M94TzRAoTGYga2NELThxyeZ/4co9j
7xhDvhr1vhQwrsLpJlTE8FPmXP2tFRVGeyIBBEY6WJ3neWwPX9VS0V8Aw+J0UNRR5O/m8AwOV0hq
aUM+G3O9Xs2V+IAWDZCcn9kK3ciq036tuU3exkOY1PuiEb616tioRzcWFJNptFDnnTqYwdxZGzjy
qtQrqGOgDjBmmiaf3HcSSM2b1g36jzAnwPe0NMRLIeRobW8iv8X3l9r58NQmEhaw/9MOOM3mtWAL
jxKtWElCF3/srsGxOyQD/Zx0ub3FnS4+jDgwfahxizmzJsvfLsttT1W9EEkQpjo0fNG8OXuzf1ak
F70imrAbNVdtnsdIvQMuy3V3utJOeEZoSy0So5UZ8Gzr+kLQLZexL41tTDVepX1Neo4wXHSKe2q5
pf54+YHOaF0dHR4SGnuDXmh78UDos8q0wXQKgj83Ntl/TQr/6fIQZ96ZA6GaLI/G88jL5iZDKwG0
JQyhlU+l9ZpjdeVcEVufqqABXEGUQF9m0JO17DhN4K0JstU6Rel+BSDPxflMRiaLjd8VebDNBz6W
ddsyja2c5g5sBWNuJPs8AfIKxIQfFWhJSt+NSev1EX319s4cfmbY4zlX5cjzt14OSFsTdi82KnJz
bk/7PGBRgq1DZ6u7mHJg8BIS6N/k9TZy7uLoLgjWgnKveUV8ffrFZtkzGjYVjoUpL7XrakBR00Eb
5xbiWS26ncjbjXYNlHE68xzYqTOvSKV7hI7r4wcr7bSLapMQWnEehu6tta/0jJ8AB7CwVJhxdBag
RDZZsscDNORPraE2TVcHhlfh6iOK99igux7POFxf0PuWkquJD7V5a7gYk1vcR7F1pU30ZL7QZTB3
7NKnatqKuuy2V4oMWbczkbzSjIciLFed3D7jdNh4vaQ8qhgJUUq4v7zgTrggPDkfT6a9TJ4pYTNN
/vOcgRuB9jJUSJLHzn1dvZc90UCj90+NVBzGXF13PWAqSkSUKWp0jnr7ONia12CJm1fTrgmCuzIY
nq/8qmXD7H9+FU2zdBDMnQqLVoW6Gala0cbj+u2PotRvZWIwI9YrVxR3NiSEYLDxMeq+OGr6gMEZ
NQLtB923V5oYzn4QGpmx0mJ/BcR0/G4slWpdMKCZrTIklwY+3uBE+wr4u63sElIwqH9+Xn7yk+18
/hyfhpx/0qc2JhXP46DKGbL2N7idrHwZ9BHFtq7ud8U1LO/JsloMtvj2gxGgcO4ZTKCO4cCmkGlx
nbj8RCcbBIOwsiwDF3INeNZi7SKIHOMu1yxXHo01RQMs2hHZEgteHuZkW7dorZ3JZmwQYMWXpOXA
ktpWajWfqN1+HHP5D2ALciNZ82WarOLt8mCnz+QAxJBnezBTh+y8eKYy0yqphXTqSpG8VQiWAk28
MYuvHLin849hsNmWZ14AXTvzM3+aDEUbqKKdHHyalbc23mTUynMUAqiTu68W3JrLD3U69QgkFJpo
5pYduncWD9VLImydKiCdxqiuHnV74Yt1MmRPiTOtRT5dGe/MF+NwhCXJ1sP/l6srimxSfQo4R734
IUzlPh3aZ8A2rp4Ht5ef7GQk+nSYEzyUw0s8wb9Lc5Uqj02cABvriX9Z7AJRU4GLNXsVtvKVmTiv
mqNTmCNYhZ1OgEEvOC1qx19Nroe6Q4nHEu68Rn9RjD89fSC5TPUPxLX4mot+ffn5TqbjPKJuMUWc
mfWwXGJdhQ9FMNNiilj3jIg2aeO3Pyb/upDB6xEzMd9ZyvSqLZ6LNNOogtihyDzcY+Fo1D538itH
4JkvxRg230onipH1xb5PIau0aRUmKJMONpd4vb6x0vexe7v8whT19BvxIFSIkPcAhTQWUbNotdFW
UqiUKH2UA73I7aqyqmGfDlp8ix/dH1/rcX0IyDWVIseml3armurNWo394crsPFl3NqG0Sa4U0hnL
wZx36U+rvG+q1BlApLixiiOWhQx4a+Pf86rpIt1PLQTGQO/yKxHP6YvWdBkmwV/CqQ214HhQHaZV
TqWDonsLTbr+qcrTxk8Ovvl6+U2fPpwGbowpM1Nb4bcuNpVgNKqpbhHyFbxsUQrag4zbDL1FGXml
8+fyYOceirmJvxSQHMZdPFSmAa9UHJIBOH890ru5p+UR3V9/EKq0uzzUydbMJYidRMXuxDRppp2f
+9NHwxE2FlOAuVSWJnCt35qqWnFn91Akr/P2J0XBy+OdLnHY8nwt0zApIzFfjscLlUQrtTjEpEPo
9a3sZ+mKqmFxM+BrdmU3Od2/GApYLOQfTmuCkeOhIuDmutEkdAoJO9kr5P/cSIwZ2GzMDF0KEiZW
vKPA4i58syiMX9lm5ul+vH1qEKX+timD+T2ZMYMYE0QKnUW47VAloVWtumJucUL/mZufPw+xeJml
YneWUqNQx9w33xVCGlfGWHT7GtGXB5O3WGtK/iuRROX1efqgdXL1r2ff/AsgenLFVTn8lgY/GQ4+
oS74BTgsgzcE8FWYBaf7+DW1rlEUz6wKGuQMuJTkCLhVLO42qIRHUnlEeVirrzAul527LOOUba6c
e9fGmffcT0uixuUMZ3jGoeq16pU7n6p2BC2hSq8cEudmiIOPwWwYyrY5A6w/D1T5aRJ0CpXYqlCe
cFv/ibHzlWc5s9xotuOYg8o4EyAX21aP4bsfpdyKasRobqMJz1BBB4XGNW+KE9Ibc/FopMVcHGhr
tUNcbN1Op+smepyYeOHvVtJRMWaeVJOn6D5Ay1emdGWhKWf2MIYGLAuMlaaRpdFT3NGDi6yG+6by
GgUPlP90eVc1j726lSmu6dGhEDfysAWO1NbPYX2g2N85GwO76uLj8vb2NxeyWPVHv2XxGvS4jcCx
8Br4LWOxDdr7Qv7uwynQjANNiKaxjYaX1L/1Y0GRdG0mm3G8ciSemVZEBKaKysxkci2PREWYWmHW
vI6ylhUyviUHFhqKyw96ZpFAE+fEABZEtmF5x+8QidIPTQ6X/pc/amFs0O/+pnFuXZnhvw81I4c0
thlc4rhWLpZJ0Fd6mWimS5HoXUTjE96Et+i9fvpJ2V0Z63S9EBnCAiUBaZB6WuY6pV6tKrgezGJN
2laV/VNLVDqNnW//+vYYhovQzIcEpPU3rPu0xYwCodAIK9W1WnEIB7zXdBTJxbjm9nklMfL3BD+e
kfPWAlEENzJa/P92/n8ay9GlpipFSJ4h7i37qSTrv8cuR+rf0xYHhg1Om0TaZMftd11rh5iCHyaj
3AiTHlJ2MEZ7GjXNt5TGbOvOr8v+N/QlZzrQeoAe3qI4l62KzCDIbUFtw88NmvTP6NPatDKnyHhT
aZR8lOvUuWHKDC1xaC9eS8DH3XbAIIFUVZmnW13DPoxTJKq/wBILXpuojb9RzGj3cT50v30rbvf0
LAzxlQ3ydO/4m9gE6UJoxym9WK9GmY5aFSEMyaofkRN7sf2rwjhlqu7jeG+pV3b80yhyviniDWSp
FnP574H+6VuQZ9fQTLR8C3sCHeQ/UbtzlU7c4Vfhavj1/vM0m2mXJBxB8xKXzzvFp+FwOKQe3zg2
90XFDbu1ofUba6JvP78y0OmWw1/XHGrrWBrM4f/xQKpRi8aI8XPJi2+afhubV77Sub/PrZc0GguA
aG4REJcOvYZBQRPTOBU/cL3C4s16+/d39XmIxbuSYknQ4MAQMj021CZdVotndasW5fzlkc48zMx2
1/jPfGFZsvwmFOux1RQ2e0xD3RZKinZtiNPdmXrApyEWs7qdRN/TsmXTaSmlqyzBHCgu5H430aiP
7aM8vF5+pDPHHvVEJhoMX6Y29YjjCVDkSGQ7O3dcBGquqZU3ZZK45OTgS6AdAciDguUVnMGzHg9g
4OkCKfLbgiZoi/4CRY2fLv+e03VmUtqhZRsbB3JAxiJUdHBnSvGe9F0l1591LLLypqbzu9nFU/jV
npQrl5rTL8pz005B+cAy0DwsoqwgKU1J7WSJ8m/kH+LG+tNP7XRlIz89mmY0DFdPsglznntxU6Me
4RcB0jBXFx9RISM1tzaSVlz5kqdvjlFMlPikYmyOpsVKS0o6haETB17ZKD/bMt/6dNgOkkUnUN3n
tOVdc/U491jAJMGjw0efw4njmTN1+SgkcF2eVbzmJf2zkQVD7toGdbogcD+BREw1iT0WYOrxKLTg
JEEdYIsuWSL2oi6PtrlSAmMIkmfL6JUrIdjp1XMezmajArN8eqtOfclq7dkpK8R6RfO/IrpcJw3r
rxt2GtukaaSKa4bG6l+n/fGwi1WI7gq2BtILL+6GG6RoG1r0bmxwD8PQbtgQriR8Tj8dO76mKhhy
2lzn1cVwQAtymhTDyEPpetNUMg1sY39bqtKV9PGZcTgqif9mc4wZdHv88XRIc5VSU7yKbWCNM15P
PiTp18vvbv6xx2HSfB7//yCLI4xmsHFMCV69IeoTTwkQODepB4XHmwgFU/9PONQvl4c8c2fCx3je
M5iZIFWXkbqIyh7R4YBttxo9hb260WmUGmr5JxaST0MiUAXL74hxSeBVq0hPrpzaJ2vd4couQwZl
PSgzn/z4vXY0ladibvHtZYGlV2/9xGXc+ACQr3gK1ahVWuXjl8vPfPIt5zEREXBNw8zGshf7y9DT
6BGbReTVMWBA04AKxL4crYOeZXF5KHVO8Bx9UsYipGM00MxULebf8in8CXHmQ7qgYH4QbOBluGGO
mHp681NoMslblw7Ing90ed2G6fyqcct7BYppZvGmTOS91N3X/m/L2hv9lePihN+vzD8M/Ck1Fxi5
eNke/7CpHnus38wIgjC9qSTAYiIyJ2/Q9qI2y+6SsYhMD50pcvdIMrt2VxSq8RimqrSWo7rzd1lk
B+FNzSY0usSR2gppovrUo4MUq1qMJV3g0oB9Degy3VMSRM64yPXE61VWaV87K0KxRxky7q7sQCf7
rIM9Ay8cQiw1rJNKY+pjlSPJdeyVpGsOXKCmVdn7pSdPQt5hPWfuLn/js+ORaGfhkuWjLHL8JpN6
EkpjInxywvRGbb/h3gPZYSPrVwL3M9OWkjqVCUJcFszyuhulNDVAJ+K5xuqelfkT/ss2kOwrp++5
x5mT6JyG2MkiuTl+HL73FHIaxV4af1eMX0JsTO1XGV7Z6s6PYijMQa7V9rLqF0WyEnaRGnuBvG+n
XxMkhGB4jMSvy9/m3DvDDtqi8kfMwuZ9/DBx2nIM+k7kxZwSWykyMqA/OhZVThQXV4Ijdf7Qi7X+
93rAScR152Stx+TnCysCsK6GvfwGOcKBIhzGytMwysg0R1Si8AIlVf7R5L21yZEJfsE2ejpkKHmt
R1qocZIUE5HPlgof6nlLbvxfDTiE1ykM0p+W1Rg7MAkIWUdhW9/0uFA+/v19zZbWbMmyQoZ8ka+u
OtZjL/uR181eXiFydqfY4Zv+XyzRz8MslgzmNwk5XYZB8EY7/y5oZc9IEhox3y4/z7lpZuJfYJhU
26nILgJWR68gbulYiXaZRfU/H3T9XbGT6pmLrvZzMkM2wMsjnjnQGIeQixwOc1te7KuNE2t8yCH2
uI3QjyQL6Y6P9wM2fku/g5yve3JJV0K9M0/5n0svlx/uPn/P+E+HjOTbUsWVH+llD4uw6r2Me8Bo
Zzu/z67EQdeGWoQo9kSOpEpIUiTFW0nLF2pbNMZfsfW8/BrPLNyjR1q8RpiwraHljINwdRU0zdpq
o103/TOWlKw35FOCcsdRiT8W80OO5FqvUV3z5uxVp9T3Ps3n4Mc2l59GP90ZdIdrpzl7Gc8JiuNt
SBN1Ecfd3IsXv/dmTQD5cnmAM69rrjHhgTjn2ajHHA9Q+mUSmtjOeoAc/kRttikAcaDYvXIEnZnc
c6kXshO7G7faxbqVAViGkomgFKjCgcQaNQmAY/kvSly0CY1XltJpbIocbi4bKDhn/I2Mj5+qBpyX
jHkC7JrOMfgWgNoncy/nbJIbSwUa1wFRrNdh/u+Tj3F1Ep5EEDo41ONxpyrMfamkxYKmek9LjFWB
x0NgKevLH+3cgYH4UyEHQ95CIXVxPI6J56uR1ThniJSoqwxJeD459hcd/hswAGoDbbSu/Bst2Iri
DRDAYL/UoDjFR1ne6rN0fz10D2RuL/+sM5OVZJ2MEofoGK3MYunRBV8ZET1qLPEtHZf0yTdXPuy5
acQs4pPSMAg0YrGJOFM1VGnBCDbH/ki7VvPQUtKGCtJcE0GcWxg2hz/hLnkLxVhEM4FlmgEcAvA5
QbmjyXgVJAYO8NfssM4PMyd85quFsYzNpkBvNJuN0QuKyTOp4xqJ6draf+x2Mco9b1hwbhT2KQ4X
lMPcWxYPg2Wcg3AC2XvfHIyZ0TUlcCKufJwzn5+qCnGzQh0L+Pdi8ldJVcpazv3T6rqdQUcg3+9K
xHzmOXgEkzs7mSR8whYzDI/tTktrnmPyxRuklU2DZElOrX/NDSB0ndUSfP/Z2H2ZgauGNu9izULc
3jorpbuZWmoF9nhluZw5EY9GWUzmEXT2JGJGESMMEjIEHczSUUL+J1+5TJ57bYCR0bdQgkLIufj8
YIuV0cZujta7ZC/RxqODEvHbaHt5/Z9kIebXxsJngRI5nUQwGsbAetuGqefrNf2SQCCohN+MDrhh
gxdZVu2q6/78N2MiUEVoTRZnueO2fu2PgcWYAGHXkSAi3pfKU12QucoewaZdHu3M/gPcfs60UMuf
C5TH+y6Zb8MsNHiFWEne4gawz4S1MjsOTkSxlrhy+J/7bOT7SHDYpGidkwXl27RlGHRCBZN9MztQ
KLaxVpsrt49z03BO4IBXV+YE1eKZOqNP8CuBSCAX5nbOvcVZ6fawHgBuXokCzj7Qp6Hmn/Ip3Ix0
Omkdk6G02nlN6TlP3dKYxlVtjvX3y1/q3GZEHZS9jmCDL7Z4qkgUuJkqDAUtcG+P1gOQqiuT4doQ
i6cZjVAEpc8QdTk4z1NQx6QQg+D58oOc/zz//yDzlPz0zsIRlfrkMIrdS+7EnUCnCvasSf/F0Trb
jaHRRN5EcXyxR0Dxkaec3hJIVfrLLIoRjr+b1BCMa3KnSXhjXX6uc5vFp/GsxYVxtKHjBH7Bwi1p
jWzqsPAKEVhuoFbffB+SdBRswyLZ/Bejzr5B5LZJ9CxDlD4NjCbA7dubivSG2mKZ/laVwaVLJ8OR
u7OvDHcqcmJLpCzwf+PNc+jT11P73IJMxnjwcr0ReJYEnk3RZYC0L73xkJFhN4ARxevLj3kqrVyM
u5j+ugLaBZOJlHLptAWpoldPowbXbdvytEg7imb0ACNtumYPhfvy4Gc3yU/PvFgXpj+z7jPGpmrC
zIEJKA/S45gG2Ff09AZm/x7cHL3jxQrRB0ifYTE/q3oIFLCoDexF2pEvP9XZdfjpqeb5/OlLwqkP
Ooxy4CE4MIeN9nvfdLTbBDEiymtWFH+FhIuEkInjtEUnDxE1GtHjwdI2DUSjk8JvDeCzYQeqq7J+
YjZD/7L/Gu+KztVBmEHH0OS9DPsq/vBN0xPBV1Fc2X/mmXLyUzBvnwUGaB6XF0ShovHqSlwlh6j5
ndmgFjr6xFM7uHI2nH2/n8ZZzBoNvB45fR5ZUuERTqontTBMpu8wIa/sPGf3bXTolH8I7tBOHL/c
oCLlAX2L+SmNjqsVwMZAhF8Z5Nxrm9PJSP6orZ5UR0gzDxlodZiioIzsoDwYqX/oWvvt32clgY9D
6QcRA260x89ilUIKkWCkXhKb+aspj+m+hvp4CFVHezOy5P3ycOcu1iau9YT4BMfMzcUpEYoZPBiN
gFCBLIt2Tx62EN9MQr7xppPAdFp3ab9q/M3lcec/u5yE3MXm2ItvRmPi8WMWmGKILpA5nKToAH9J
3yY4E7tyYTSPdnsTpm9DV0BJvaqIm//w8cCIQxWSCCo5TeK+xcCVM41tpGEOEYC5BWHWWgcpHL5K
jQakhZKGm3X2O8jv6b3ty3HVxqPuNUn0HGja914J3jS7Tu4lc5y2iQC7EdAhc+Wucjqb+X28GSQM
HKfy8gKZSnIjzb1MbqW9tuV7n3+9/OpPz+njv7/Y9/KswRshVLhkK9tEerNUgGZPabY17FUZdP+8
ao4HW0wvPc51GGs8jJ+uZKyfU5r8ddBBlx/pzOnIBP5f0s5rR25k6dZPRIDe3JJl2hu1WqZvCI0M
vfd8+vNRB/+oKpu7CO09gAYz05gOZmZkZmTEirU4zXgJoTGoi2gEtWl7KoskDoCxu7r1yUjeNO1V
QnayMu4S9bUabpv+AEmbmmzV8pWV9VqKTMDzEDVc6jHnrpxbfZFWWmu4qvJVSXapv3Dbwm/6yzI8
UE51A62mMeyd4dVPmoPv3G8mA/T3u2nZR+AWlh4PCv2CU0uw5tpjj1PTn76HGCaBTKuKblodQA8N
AdJjB9VuH7ONTQ+BKS8vDqO6nzvowHeD/qSWXhNeVYS8kw+9/YDQxrGnTXh8GSD0kJcG6MSrjPAw
2Lo3+bCZxi96fTUhSTfatZs332gu2iXSfVu+ZfrPpn5x7EfdOcaTfAyAUlDhSLOXzrrJ861s50o8
dj50wZujyPLnPGXoNLdD7wajNrlIRHFCnZbWHXDT3RR/MOB9uexxK5vobMaFRY/HUZLSAbP9dOgG
quTM4wsvdZwtuOMhvhGrbCywJsTWEDgndhNgroDrs6XJX05vkhFymN5TFSSNph8yPJCXh/j+wjub
WRHnEJVtD6Ndb0BtYXpBCd0xOMwI0ZLLZlT1/Ym8XAK8UEj/LE0f5/vHnyaIPjrsTPPowTdJj+ZL
nv50jBule7YsyYVEe07g2vo81AkkMgdV+0H+3h0ME1KvwUX42i21+2E8NtCoSVK5Ef3+vnKFK+Ps
A5cD4CRQ9DMaN+AWZSJg1Wntmxii1VzPMMeeh9ml+5lOirswzFrB0xy9FSV44Mxt0U3IR8ebIqih
nGfgdfRcPNpwMtbWg9qY3y7P43vQGwwCPDQM4MIaUsGizB3ZCnmaGuYxmNWdZHlO8hqF10gnqmCM
YnjDdOuDTYqcUp5TfSZf3o0/4ArZmK1Vrzn5CmE/qmhJWInPV8h0Euj+jwqsZw539cZgV53mxIyw
/2QbrqLUHwx3qB3tQz4r8oL2MW5HY67pgIKhtUNI1Et8lewltJP7rvM7N170dBotsjceLCvhPXOP
cKxjA2ymS0o4gHvZmUs4Lg03rZ5REgrra01P4RPPXMvZdc4Xq/gqs/68jPnzzRjhSXa+DjW4oY+X
J+b3Uf/OWU++RJh/+l00TWv4kqaf4Vy76oD05slCZn7jQMwPDbECBZykPsrNB1k+BPPDOL3qEgKx
8VVH1jqOJ1ftbmrKHY29z4zWi6FKG/WWlqwvEH3x1iyPl795JQZdZm/p+DUNOENF/DlcUYOFSKoB
MPiLr6LN81XSQrdu9OMIXsTvZ68FRwIKXmk3Dp9Vb2XJFnIMuCTEixOCKrPoo9lAyAZxka5F2zeT
+h8w1aYbHvv+NbSM8Y8lYV0C24cNuMYSCAjeKfSghIcW8iizMzfGtGVJ2BpqxqL5CZYCTd753Nxz
Tu40fdK7jRj+N6Luva/9OybxVoKw1ramkFMwqhZVYkgh+cf0puzgVoyeOyneqxyVgeLN0oMiH1Xt
JohudYeo6FPqfNHKT5Y98y9vw3RPOZzG3sfcyby42hfoCEEL7jxvONrqci8ZRBrhKMH+3sYnJ7mp
IU1uLce2KfkPYwiJb21BpYtCcDtqh0TVD6M8k8mxdlBbviX+9xq9Zw89rOPs9Gglb/UErnv+yQcJ
58Yc6tVIN5vh5uZ8KKbSU2TYdJy7JlQ9hG7I6Nw28tPQmq4V/f31Tolq6SthPqDEF9wkUzNpiNBu
dlG2IF8l3ft9um/TcgOQsDZE7FjUKZYy0jsIr9QkIJUtLoTRkGJPQjHDRV0QHYEJbltoN6UD/69/
9Om9hICRGzZLJsAyvZ1uDHgtUF+4TpbsC/l3W+xjRXdgisOMYyaG03wMtF3hKJ+01typY+E5hfGC
jvI1VKx3DqzKkDc9m4PyGOn6weiTjRT9+qycfIsQU3SJA++ewex3S1LEOCKMJZv3BdQc8OJqg1fL
2Q06gV22sQVWdsDZHCw/P9kBfkUXYQ48CVmJ+Dq1hkM05/ui/fvCsW3QGsEAOfIoHQt+nQJBUKJl
eEl8A4Gy57Qb1YD1CTyxIJynSo+4p5wzkMx5CKzPo3bdZFfJ8Fkbn7PiBtSirt4NxZYLLXG2cOKd
jUvYNGCVghBNVEJB61WZP/uSf0zlGyl/qtEEaUGVgfXbym6tLpm2wLBM1VrqRudLZrQ8os2Jkeom
+8LXrzIYuYvc2XhDLxP2bmgnZoQJrZHEmazFDEJUXjkcQ3SkcsjdPhT0ukG8vHEUL1H9JXPCTBL0
q/DhcUslxZOSHaT4HoB4FPxEJYnEByzN3Ixekf9QdJShh42I4/KUQkB4PqVpnKVKm3Lsak0Ig6X8
CDP3fZ/a/81m+3dKLVk5N4MeHSm3lDGWxoemfYzNL7P/4fI8LufEf55GuqvOTRSRHMrdyKols+TK
A/Tb0oaFrbkSnmdJ0cpwUmChC8OjNvLWHYObRQ7h8kAWLxYHAsYGHAiNgQsG/XwgQUXLvS2zJE2t
wc6KKpR9r1QtOJhbydzCaKxFycQAS3mUnI0GyZZgDdUEo4lZGXRv+umXEapXeXtVFaNnxvCmO4/y
DGHVSExipTR6HmWrOdrji9OhqvbD0R9k7Udh/ZA0VCifnDbfNUWx04dbyfpmm7WXtOpGTLd23J19
8BL0nZzbi55Wiowod1eiNo9qPJGQKdrvmkPPKT9IAOVn0Sdos/PbcJojTxrkRzvs0o3vWFmls88Q
VolEF69MmBfdsCIRoZqtzBuj668TmL7gYkHJNmjjrQ745SgQXOPMqHAyBZlqoz+J0Wze5ySyhnxy
6yjfAxP1Oij6ZO3VtjZZ35bN+c4qIeLvnJoKd8/5jOvFqOXmiEMaQ+02N3EKS6cEsHtnP6TWYz7V
v3Qz+1Cb0vXljbCWy+SY/9ewLRxOQa+lKbO8vCU/dsNXRf31m73R/ljU120MzGeGw++2QlSsMzbu
gN9Q//eDJixccjHyuxyC1RWKj/6K4bZjme1D26l2aNbId4oPR0UPsZWb5sPg6U78EqYZnLLDHHro
d6hEcgC4FGvrfFs5fZiMPx8krH2odg2JTSbDpG0/678O4Jz6fOOIW0Hf2WdWxLU2zar3J6zE3HU9
+h3R9Inuca69nWZ/q+GEDXOX3KlVQG0se3MCmXeO4uH0UsbtDgbhov2iOmRQU3eev2z4w7ojLpX1
pW3aEfNwTZ6XWTmxJkX3Ok63qXatpYeevqMRhakJUPhtpnsw5102u5aWY07+mFXP/T+ZaTRyUK52
B4ck4yIfGfK4i/YtOLC62dmw1hb+tz6GqKumt5IqkeUBa3fhH0+lDxAnq5YHl1tMerK1b5ut71sW
/p2n0udFTCQv94Z4EoHmqkKJWTH1YbeopiZtj4z2EzLTTfJ1mjdc5D2rA71RS1/Z/9kTHFEqghSx
CKYjjsYrkilKNLihcihLdAlvovK1t18M4x6S9XDsSEneI/2BJvTPeNxFyrNZbhJcLNN/afyCy5qz
mSl9vCyP8SXv5us6nQ9opLpd9KpKXtJ9mnSVrMbHauKLNu7qtaT76WSIUA/Ix4xRoZWYbGtLcHOX
+uXB9O99CmIZz6XyhxPCHrKRbvgPVh2ZJNuCnfp9R57cgRLXc221muHO6VcnlV0j/wKZtmtVr6Z9
XY2NZ1kvki5tDFZ0NBoKoeuhb4BQQSU4EeKfXh5oWZRscCzyNST73gAmwbjTlE91/6EoNg5gMXeD
gd/MIeC3VRmeMyEu0WqkvXt0B72+A0LYwf2rOp3rJMZeS7dwSOJdvgxmMUMZFozvO6I4A07wnLwA
lMC57NdeMSUFRPzIIzVEPjAFHWdrjq6DOk83wuKVQZq0F8JqQbMP5ILCINFurRYdm8Qb4Qhw2XLd
jmTtF2Ro4hsE4RX38km2ag5SKTg0AIjpvw//E7epuwIhasi4ub7f9ApkNdqtkP8pW5nv39mj0y3J
hNJbQtV2uTgd0onnJ2YAD+0ibUi7Zg0kyESYCZXAPHRnKkIajPdfAv+1ySEo/6xaR2oqk/qC9KRt
Hi+P912eQ/yOZUJOBtwmoyN3Pt9hxr5rq/4hRecre+Kc1Mt7uCX8/M6KvEzZI5Pj2tGdI21kN95t
GWEihLO5mUHMTyofoCOS7g124IKVRqcBydFcTvYwru9r1djYpyvufDb7wgHtoyplxLCsksoL93F5
U0PgkYYHqb+Sxq+XZ3jVFHcjxWR6u94x/DS+06mVw86BMJ2M1rFU92kd7dR+5/sbB8LiM+98iiYs
sG1AYU3Ree2ksPSgpogxOo9zCzr187yVSlk3AdwWZkWAB+IrNZb1Pq8W/HiI1u9vqd5fafDl8oy9
C2p/+yRI4v8zIkQTYR0iT2jyapEbWtkoDMnNXtKC7kvWO+netGP9Kkhm+SUf0/iQluVw1wKQ6ulq
kKLrBLXUrfyD+HAWP0g41qsQ7bdIlxm1urNkrw6BKNg7w7+1UFIMn53ouoIXvnN2KE9FhlcrWx8g
JkD+/wdYXJNU6wDwC8kBtU302cr4ACtGLFPxMmmvoaEn36OdWaBRgAqTU1M7p2D/XTc2ort3d6lo
XVgPadInA9FX2pDkY9g+zJCuqtE/IOKH4bNsH9L60NQbI173sz8DFmbcocm4z2sGrPlvafJhKu8z
/ddlN1vdmM4fE0JWtajkGWkpTFCFlevvYNsy+7GfATNs4ca3BrP8/OSM1TOUD9KC+dPi6aHo3iRH
Pqib3UerB+nJeIST3Ek0LYFwHystL09UUPXjgO4qTyHYsi1n49heQsb3Z82f2ROO7cLJE8NYZm+c
n5Ay0J0H07wb82MEoKS9oYxzebHWppBWXNqd4NFbGHnPp9DUqhS9XifxyvI5Gr4FMVWIrbzJho3f
2+BkmZBGVLKhxwby21SkEcFGK5CM9+WRrEUYJyMRA1OVOt5gVljJUu2jOmj7rt3J/ZC4iraxh9Yc
goQiCB8dEV46ps7nDACEjhg9NT0wBkF9yKhPTF861Ec743bwj5eHtTp5J8aE3aSkhjn2CsYGf9ib
wXNMI3Dd/3PZyOrcnRhZPuJkhXwOIoIzjFjcPmp/n5kHVLGRNNw68VZHQ3EZ5KaxNPIJ7ma3eYAS
OTdpCW6k+D72gzuh92wo+7pS93b4klIuVdBjnXOvq3eT9hiO3+otwtHV4f75it8kESfDBUTVR1LJ
V+QxnS3fRuNGQ5l7i2dxzQpMyYT1UC7wgBHcxHG4Ss0EKD60P3qyc+wHadzZW1nUtRklyl1e39Tt
DUeYURMatwaRwtRrAhSYnK8NcNEh3oBW/E7FiqcS7D+wD/BoWNQEzh1kgn9AdhYrikz9sEurRcYi
LeyrBCo3tC/Rq6McMqf1Pkjs7t6253Ivx8NU3I+m1UBnZad29XOQ6NYDAlcEjurNcYjcb5CqP+Um
RVMMgC1wuMLI5eoARX6B0rudte1d32ujfEwzYyRAqPVS3+laHmwRW69OIwSJNAsugE+xMb0KEbGe
GvDYUuU8DJHqKbRut0Gy//uNRgLpXzNCfJw2CCm1JvM4+VrvagNCilbhwrzxGHfp1f9mS/AMPSHl
LvXY6vOvdnqbJ/dp+dBtAVlXgxgiJ/ihSI5p71K0ARJzjcYSeqYR/+ygw6jkzkVSk4ezjvBt/QQt
466ASa/eAn2ubTDI0hYqcgvvFzkr0lxVpC5izSpF3eX+PlOAyECh9rfkmUuYRtKJQdK8yCNJuJLL
UoES32KEVR10hzK2fqWloW88kNdCYVjBbVIqWAJEf77D/E4PJbDovBeL5jYCpBvk4ca9tTpfqD0s
nGGwL4g5TLMPu2qe6VdEEjnZjeNbrdSuOdLQP1ZbXZhrw0GoC5AHHX3ka4Q5Q4apqKaJGyVBRMwu
nvv06bJ3rxpY2KJ16KbgdRAid9vpDSlNGYyxgH6767j9/t8YoH6OSiHnt9gC6QTxGDg6LZDwCv4g
04XQWbilH/GuorS4FqIEJPpZe8jthVUvajWr6hjtt7Hxj0q0d1SSAdkOMVTN+BTEi4jP3aKJC8Xb
fzO6P4aFsKIvA9pjU1ourSr/Rl+apwfqBuhkzd1OxybcGUqTovwdMrZA/QpPz04b95JtHCZjI0Ja
zjHxbgJtThkROmPe6IInUCqx7HgGuFJbio9w1vexJt8xfK77+MkZAxPq6fROhjXg8gyuDg8AE9R4
EEo5YjdzZjp66/eYnXoYwpRK2yWxhVS99imXflw2te4m3O10opp02Il1WSjRs9xcerH6UvNM/84q
HicTWrxrVftZVFeG8SypH61+4wJZ9ui7iV2YJUi7QkYt4vJ0yGcJ5BihifCnCjon/1GB77WToz4c
Lo9wdTcjJcZRQXIQtMr56VfofWhVKqaqlldWo9RXfhBv1U23jAjPbTh9ci55jMDm9mnw5Y8WTNCX
x7E6ZZx7UG0u8aUoIyZNloPkI6fSJHU/qyC6LiHMBRt9ZQ9vVb3Vybz2EIEi8V9rwoA0mbf2ULDD
UB4nkJa7PZlPF9k3WEE++73zoBifL49vNa1JkxdAcWAwdJUsE3ASOiPRKGWRhEk0nJ6HOfNQDXxF
JfhTLiORR3+JkaMcm5dI7mhfNGfaqZ2+6+xybyGRfvlb1uf6z6cIsZTfx1OaVhxhjjF4lUQU9YCI
bWe0+3TcMLUy0QBHaNVbwAq8lAX3bJAuR7cWz0GbaVc2SIbvQuPKtLJdYL8hgHx5YFvWhGWNOrvt
kUtl3/FeNufXKvgyBioFCJ5Mzo2ZX102t3KQ0RFpMjDIiriEhDixKWtjVgca98CDHEm/ddIPo/2A
WvLGgblyTiPKQXMB8S8N8SITkz7WUlRnS1MdxbL6oznAZnGT61dKiv6Wyuu53Ejbrs2jQspWXXqR
IKAVBmZnHYhwn1MznZ/Gygvz8Vbdo1G/79tmo81yxRchRiURjbYQhCAie58smXUgL+2cDQLNI3eU
i9QfPpIFrp9YT+Zf49EIHDC4aBlpYATgTTjfh3NQjH6C/KcXw2jfSbbbUlkY2Gd/7xsnZkS9jLpR
S6NdzPiE2HFzXzaeX6r0LW2c/2s3HDIwDtUw+seBkwk7rHKMri1nGjvnsgZ1C0UxbDu5Wt1Oqf4s
jU30bEeT9t2vzPYw5TSwh7HZha4eIkK9sf3W/JSZpSjHUrInhE9BiFlBhFTlmhjfIvkNCs50XnDR
Nwb95U7jRls5uFU/PTEo7Pe58auoMDFYQFPSpQibv6I/7KpF7A3ZmxJu7Pe1FxtY4z8DFIJOKbTV
rEUiiCf4XWk3YGtamF+WOBfeyIMkc2BTtnGqb5d9aWuYy/V8cnWAg8rGPmSYtG09VwUHTWh+KkL7
KDnzU4UO3JBvQkWXoQghzNlQhRjU8Edfa3It9Ur151juR/Sb9evAubOca0t/dNrXLjtURopw+/Xg
bzy3Vs8EG+oWICOLrqhwVXZDOxdBwTS3cgBBwVVraYfe9mR6j4YttpF3mKHf5wHvU9SB6HCnufZ8
cpNg9HspYnI1s5RJUUfNfhgmgCKZntGy4X/Xg7ikt3ZQb2AafJEQ4d4NFsrQJIAdLvEwu7682muj
p3qOQBK1ZZ5pwgHlDOgIGLnOzPs2EgYQZMXHuDnYUnKssvl42dg7nMwy/BNrYkaviLWgLSOD/FT+
2CnIrld1Bar7mcPLCwt9N2TxLq/V+yo8lMpO9axrM/pYxncc0uiuI7oQP407aafEGx+2EnLyXUs5
ehGQgITyfFkkJLhIqTELI+XJpCofuRo2Jnrt+garSV8tb1UblpFzE07ih7XULrs5iaxkN/UJUKDJ
Gq7RmKwiVJWd9uXybK8eIKcml0862cl61yYqoSdx50IIWH3ru1dz3g8K5fXPI2LAiAZKXy/bXJ1I
9hCThT/pInEoBIpBEteMMh0c1Bybu8Hfwt2tTiT6q+STeI07IphJ8ZVkBoqBDntzJ6e31vhBUo/O
8Hx5IKv7gje/QRlZQbJPWC670OrKLJZ9EeRPiSbdVGH1MtmwHXfdQ4hk/GVzq/OGwocJP5DGy0ow
J7fB0Gbgnz2tq5rbxiycO3PeoktYfol4yuKB/xoR/KGMSQyGPUYMY9w5SYWsSLKr1I37Y93tYIak
Os5uxxHO3S4l7srjBFaEXs+e60Ghn7K8jobwSoJNeE70q650bgfjp+VshQT/wfQiZLAwIGpie6yJ
khFyxw4xcqft2uirIqEuV6uHPvS9scuOmfE2FOMxULbKP2tOuTBjgXuDq8oQC9R9RZHYzoHwzVEd
P3ZBQ35TnpP7qlcQUA3aZuOls7aUJHHBPwELohdQOLDI2RoSSCuSKVAs+t31zO0Q/rzsk6vB3qmR
xWlPz49xbuQhxEgvOY47lhCcB9I+NZjaeBFbHo8zGbA8dp5Hy0HYI/rxP36AsCsKqntSmvEBgZQd
9PxozV8D/0Gfjm0T7Lv6WZU/2tovqsmX7a5txtNxC/ukqVvNzjQW04gLdBqOtjnuLltYi7EWKg+O
SCCZvHzOZ7YOlEBrmontDg+spuyV/jWWjrp01UGDnNJDetncmneSHEKUdsECkrs5N2fMPjS3IUem
otwpzuDFLTwd8VshRfvLhtZm7tSQECI3pZEHYFYg3y/zl27OP2r5vDGWNc+nIrlgkLmr39HsRbqf
anZPBBW2X2zyydVT/t887E9NLKM88XtDbtMq+/2yGF65LS160nlTel3gtdVTtcUdvbo4JwMSnNxJ
HLmKfBZnSm6UukfmAgI6O3bHrSBny5Dg1qMUq12fMHOxf6PYr316XzcfrHAjzllbH9LE1EBoTHlP
3jTGsz2bvs2eTe3C7aWvZVldDUG+cT+veZoJHBMxXZU/4kPUD2Vj1i2OBjuJ0eb2lY5uCiV+vezP
a3m03wLVC9c6BKJiQVVuYyvvEGBEd0R66yrtqEoabTayN0EzO4whHKz/aHAgV1N9cLpgH7Cl7DLw
0s7e8PvV0xjhAdjyYZk30GM+90qtNAeKexlH/tzSph71o5uM1GP1Amx9gT674xVRRct85NKt4xXz
Vq/0ciiJ4cPpBwjbwnSqNLPyJd9F2JB3h8S6zVHCAyEQZPK+KwreS97l+V9z2VOTwt4w/CEOyoDa
vFOPh6j9p4mOxaDt5vafy3bWIHes85/JFfaGkTtTZC2EiZMxRvCd5245wG1p1TdBC8kZrVE7q/1H
m5PjMOT7WI0g5/nrLprldXT6EULgpCNUYA/LBDeZ76Yq6Xs0Mu2fs/G9Mv+Zwnu0WrxEPzbdf5GA
Q6bvtx7oUqQVZtnWpjChWM+RqsRXgYUSVOHfqfFLa+9i85+4312e7LXQ+tScMNdVQVQmUezxgnD+
nE/VvtdN+uDJLi55OOVvFXl/z+qiCMgxoRPIC/smaqPYsRuoHVG52k3VrigfZhm6nS0KmNVh8bDT
qD0vCimCnTCai06PsFNlL8um6KvjqAQ7u7q3t9IIq6YgpVvIpsGEifd5WWehWccVR4GsoPN3pUm7
DEEA/1v0t/Lvy+Qt5SwaeU2yz2J9OJrssQVdT+TQ7lsDQpnnPnmUzcGzlLum3djta1fHqbElajq5
d5UoKYPQwljeN/mxjxUZsT0dmrUObezLPrhlSgjAkmSu9EzBlDY8WNP3VHoiWt+wsXZ4wZxGhKdC
DA1YRRhOQ121iHGIsqvcpCs88CYuEkuu81+N5sSSEHbRZePMToGloKUJVKO3zH/o+6+Xp2zt+D8d
juDfcdXrcpFjxNAjuo4/NFXkKsZRUT5mU+U242NV7S9bXJ1AxA9R2yHX/I6pi8smQGKMbP0YPujF
oZSvo/QjnHv/mxXB6yZA1d1YYaXMEcFTAultTuebSFEf09DfusSXlRDu0IW0nhcb4+FAEo7aEIyE
EtvkzyEJ3de0xQ0Q65lV6nZQoKXStY5oKdePcRPQKOqrimfY9cY3rLw9+ARYJuCzII0lbumxBPBR
Lp8A65pq7ft6VxrXPfyBsvW930TXrRxVS/kR6D+JNeiNhY2mNmPRzMuLIDN62J2kA/J1H3VzvKId
4DYLzK0GliUIESeYiaVbZqm4gvw833SzUo+dprGagPr2g2nvydBf9peVo2OB2C0C5VDjw6J7biFv
mnSqNepjofRWBg/ZNLpxupGT3rIh+KSeRrKVVdiYB+iz7LfEku4UezxcHsnK/jobibA2Q5QYWlDi
CXVc0N3vpdV1pL0ocFH9L3bgrj+fsRn2XwWydzi29d4t5EcAEV1cetsg6bVpIydAdp2/LUz/54ZU
qoyVVvOsnmuAVW5XT2UCuZ3i7HwFZUSwnUVY7LOucvY+OfHrcBiH6xEYA1w7Wn6l08IAEMq0lvRl
iKyOXQ3HOQzjA9a6n7TjyJFbh1UO66bjIwtYxyQgo3GGuDmbEoC/LbvOuuqoZIBDKhptn6Sl6hrS
PH72h1n+GgdNcOdE5fQ2BqnlPyedqn3VOzh0ilAiHzzIVnC0U8X84UfJ/GSlKr2hkt3nx7Is8wEU
WDDE3jyiI3as/dbq75w6kaqD1iRKeFSCIPxcG/3wWaorTYO5sAi/lpOtRK4U+Kik2a3aX1EYzA9D
XMfOxn23drAAjQLqx8scvJdw380l12CmkDL183bXGsea8LXUr8bqrtT3mf3hslOtrfWpNfV8rYO4
i6ZYxZpVDdSkaVVrQ9cmuXHZzNoeOTUjuFSTzLjPhBkFIr3sOfE/9N33arMAtsyNeGxB7QNCjhgV
Ws5ltCehT+0boaPByOg11fdS26nZUdMfkxAZlfJWio8AiZzqyTQ3HtFrb0oaxv+YXUZ/YnZo0cfi
PUCGT/vRQztUZB9SNGnMfm8YvSvrj420byFI2EJ2v+PfI65ciHtVjk9KT8A2zw3b1dxKALMyDz27
73rxNvfjAXhU0L92SXNjBtPe5kGwiI6MNNwkxjNX6fUcFjeTZh0vr/DKDXX2KcIctLWdUpfhU/RB
MSFENnaSUQJebgOvK5Jrtdji+1kJpBg4N9QCIZUtkSzBN/080rMh89LCfClSBGnsMvGMzH/opOIX
9YWrZmpeSt3+cXmga+jwU8MiWYKRKckgKT1iacV87cspwY6dWV4r6e29bPbQlZR5Et/Gc2MVN0ko
+beylUb015ZN+MufNFny2sRUSK5n/ZOsTvFVnNlIXOqQ0qn0//vt1zAxxk99QF3ejfWwugmH3riZ
ZDl9kmMu5DwoNvClay5MVErBByCXgRim4ElxMDdt2I8gnKS+93xQ7bLdGJwK+ldUWpJ9XScfycg8
GelxrhLNVcYtEY6VkwgsCei7BXsExkM4IsA1zpIWyRkBQfZZ08Kj01ifTGULs7ZyEiGjuiR/yDYQ
EovH6xCPplGxetMwuyY1DXrfuvCYAa+47Cfv2veXzUkxQ1HB48gLiOx8czbKQEXMnjKvUr+OPDB1
eNV3tbLL5ptefoUaD3bIMLzSqtFN6WaQtcc0ug6DK1nzVP7b5a95P7tLwprXO1Rc3C2mEArJaTxL
+M+CW89As111U+6l41+f8pASG4gdgRrHm0SKmy7sLW0EYIDWCLneaDcab6r6adzqHn0fnJ6bEY4a
ghatagrMZPAeDPrD5CQbs/X+MFssEG2bUPVAcCwEp0Y6RUpmYKHQuv0kv+bzDlz/MZ3hp7q+vDBr
g9EW5XAdTgkk0YXo0TRnn5WBrRRZu/apzSOKvW2WbQxoxRmpiGog0jAC7k0UPbICw0LvCzPm9Gog
jhoq2SdnyGlPSV+cBvw9rTqp1CNvXcM8smhhBm5rRC+t+qJ38b2vfByt0pO0za7Q91f20h5lUsZB
7Af+eeHgodqn6bVcZV6QO4izanDTRdb8SOLWhQBmX87Q/Uz/jH12SBsAUcbL5elfqXWe2xecKQ4k
ozfbOqMo4Rz6qnerSUJRVgkfZv9X3USHSdJp0CK8H7dSamteRjmJ22vRhmTfnB8QRQEsZc4b1oQX
bNTfq9luiVX88XZOtuo97489hvnHlggZiQY6gsMIW9rcAqCFSGW81aJbewvdtTom2t2oXSzE5GKa
EBI+Us0mYQDNTK4iF/TGHLrpIW3fcum4sXSrrnNia9laJ2HX2OtNl1jY4i1JiPxTVgiRr0y/8HTr
n5l8c6QfClBI48fLhlfGyMsIRBnnA7QjYjVDdeyosfQiB6/2K8glV825KOkfjG+sTRGWVVu8+nEP
Moj8dT5GaaizPO5KxJHVhvLZUVWPcgnJe9O57d/XN8E5g+nEigGKVIwmy3aq1GCqsNUcTeV+Ro+6
GRV37jbmb6UcdG5I2HOlNtVmOmKoy26T8H4uj6P2Q7X3IzlLq3P7/JYSiKx+Kopru9l3yfPl9Xsf
OWJep7TG7QzBoZi6yQ0nDYgNc883BgBRtMKjNT0s5UnrJW9KD7LvZKttY2X/ndkU7l+NY17NdGzO
enpw4oOS+VeWdmO0WwWurcEJhwr6aEZcjnSfaWhwQu3IoCa3S74rhr9r9d6L5ENkf708oe+frGcT
qguZCWKOCVkRBpdbpMBu2mY3629zo/Pm9sa4vv57a1xk6KcRxtDHvWyZk20/jXJPs4vCO7yI9hot
vEl9J5F4S6rxUHUDCItu4/Zc24SnFoXFM4wuQjIZ5U9JKY/N+E3KaFC2zUMUZq60GUWtWlN5UFL9
WCjZhC0P6i0Ok5rxtWOxm3ILuhrg/lOxUwOabbbezO/WDhoIzbA1EEYEwwSH57PpD+rQd50iUf30
0ANbWMdCU/Vi+d6On3lAXV67d9HOYg1pMPA2hKHvrocwMvIm9bEmOd+ajMYl/e2ygXfujwFAzHCK
IO9IWKWeD6cvGgt9JRj8c2Co5C/79qEpPsUTsmpoF2TNVTls8TJsmRRmMM0GnmcqaxRMbymVP2il
C5gJU7CX33rb8JytvvJ3sbwwRuHeU7u57XNyme44PtjqQVMLgu3j5Xl8d14JNoSwzJ+DObNCbISc
i35wcAYoxsZdpW9s5jWH4CVG9oLkHy4hbGZQrvBOR9ipy4+plnl1ueEQ65P1x4Cwd82kneasWAyM
L7zSFeV5k5tsawyLg5wcSK0xaXHSYsIOgwO6H+6sb/nYhgmxM6FQYjIdyzQ1oenqwSfZ2ViH9WkC
Ta0ubxCaC8/H4I+q2aOCzBjixoWjua4/qOaHyz71Hh6wOJVNEQ+EOH2E4mLrLSyG4JEWLatkF1RQ
3NS72bntOy/WLde0HkOpdqsOYr1mJ1cbHr06hTRxgd2CjAE+t/MRKkFiJnCvS67l31fZo91sFBtW
d8zJ7xccLej7PkbnnaNtoglT6/eT7crzfbrVibk1DsHbKlMLjGnZ/UWduply5ctbBeT3byLWaQFF
Wkv/JehgYfPTXzrOw8g6jZC8mgY9YG4QP9Sap03XpbGL/Yfqr4sbi0nKdjogJA4DTfA/s6naqpcZ
VUJfm+xOykcdaFBlXF12wbXJOzUjOEEWQbwfqZiR1a8WbClm//OygRUvAE9NhQSZdV4Iota6OpYh
ciB0tlTNq0JOstpN+vXofLpsZWW3YgUvXkqCMGEIIYIWLyDnepbcVN/nJAnDOqFME3qXraxMFq8B
ExZw8iBUWwVPg6HP0roc6bnYeXWsZzncIP95NwpSHrDigw03YLwlG3e+I8OFYhdQWOjp0kMy3Cbm
XvP/dr0xwfwsbD80tju/VaxOjuY+AJVeD3no0f0gpx90beP3L/5yVnBYfj+pCzSEDNOilHk+BKmX
gygbitBrtV9K/TK0N0N4yIddGG0YeudXgiFhrgLHx+cQaffUYqbz9Cay3vR0L9d/u+QIFcCPBPgG
TAyhp7A/tCyXkYQf6PBWf7XRruu3Cssr4zgzYJ9PWNbGijmBYvcM63H2DzTilACJtspNK8tCFpnl
Nsir0QYgeG7iZ4pvtIuV6j71ESFWr9q+8NB3GLeO4xUnPjVlim+f8f+RdmW7cutI8osESCJFSa+q
vc6+enkRjn2vKVH7vnz9BD3odhVLU4TPAP3Uxj1ZSZHJZGZGhF8Qa4QpMFjRYtc1x97T3CxL3iBr
JniwSiipGo7TIqJD1xJ8FPqTloGX34QNUAco1iWaXXZx4vH5Ty3Jr3dyXHKbzWgLw1IBlTGRo/mg
I/5YWC48u/FRMDGBxpVaIm6HoU9o40SrDM+N5I2yjag1vYyFLQYTGGoGT6KkCFL2MMadQ68NwVKQ
kn89GvASlOviuYDg6PXwuGgHAFjZgsOt5Spn3/MGv3BLP1oZxlqQleBr5j3MOojCwidB/RlzO5Aa
tAlm3c8/SRcTO2ZzF68gi2QZr3H2dt0L3d9XPnlvd3mUWfj7ZbJtsse2/HX971+uklTORonz93vs
IgLH0eCTpuYYJhB2u/fD9t6jc3NoC8xHVGOk6woumpNdc4zJAOatfnyE6nH2BSgJqmnDmgKkddsY
p54bmkB5eSZRTwcsB67hQNpqKtukM8S9ujABbPbBiho0nLdD+djZzbYcPq6voAxW53cMTEE6iKE7
hrkAtXSfVA56gBSmIEDmPyW5OT4NaXMzT0m9L/omXtnT8IM003iTxOPP67Yvdwc03UHaAqS8CyJw
ddBq4GQ0ag/LCfqZVejmm0Y3ty8Dvuodxd2FVADDVOhRnO9vLiqW5kxSLDjdxjWcwHfbm6SMv7Tu
tOpRrHYh+fgJp/DWRHkaAQKunZsUpIsjoNcxjV49Cq8MWl0vfOmL4faU2uDAeJuqgd61M/F7DNqp
IKEioCCwHv1HdONNAUWnIQh1MyOXURU1HDkIgCgEKB9V8sE+E7XvVRgqDPPHGb2q6qnTvUAvH2+y
mo9YB3gvBTeC+n4q7aIrvYmDBzD+4oYrE2yl/X7k0HDlIA597AEurUBVz6CK1+yuf7DLQ31uWkka
yna0IKAL07Y7HkYL2EsGcPPz/NcDoOcuukrxyErbYWytCFyeXhqw5EuUl9tW17a43BxnzqjXRh3G
g2gGODNbmFHEeAZYB54bfwygevLOLYje1UPQDL4mYF1uEZiVKRH4lzDSp94j5dAk5kzhW5gCbC92
dfEe/nWRW64fqge4c0FtczmlWPHe6KWNymf9fnD8f4ExfWiNqdwj79he3xSLDv0xphLC9z5JkKvA
WET+dczNjDDBqWbjXb6Ezz1Se/hu5OCJTGCEGrchXffsVoAhOM/ItraPjbWZy5+28fW6Y4u7/cQx
ZRdGYvYnK4RNP7bzdZ2KO6efKB7GhbEBlk+HI9CtoxKAMzPMR7eAyIdJnqLwseoxr6NBRuhMyFvm
JK2MfBHNLo/xqbwfyMjQ9AxcrkldL6nQ5aeSdNKYtJAjivJHnBgBjsmhgwM/HP/OgP5fdVfQoO2C
kezD9ODEry509bgZQA26ch5oClBGYLeaJ+3lHI3yK+THPfkVfk5KoNHxK0aoq5HAjsbABm9u8hGN
Dxn0XIdwzaB91+vC8+KmOfFeSXqjGvIuZQO7k3ixGcQz9uCaXgP2f31vLh4ImIFsO3r1AFApq9zM
HXgOQtgxKOp0FH5YDPRVIboTIUZ4IznuYlpraJsfQYZ43fhlzoXhfExjYIrF83ANKa86wPucybJh
O6m8I1Br6xSlr2Ek31nhHnin21Dy0jzPTE7NUXXednS9qphsCP6kyO/cf8vRWvMwoM1zCVhhndfr
qNhm+XAYovV1P5e+5R8/sdrne4jFZjPZHIZz6BpVhB14XG9dGzOTIEq8bmrxVqcQmcDrEvnlxa2e
ds3Y5TFseWjHBD2ZA6+bwZufridIvznluJH/f92Q+8RK9/itGOfVsAktnpnT36Bc7+jZtXk64DcY
rghfUaIdbjKW41E1F/0qN0FhMRh83oGNajqWsV0/ZGO9a/H+0lD4/R+LgYn0/21SqY9TC/pCKIzg
h5gMYxjtuu/2wv1ptNvE2XKI1wPAPGCRUGwbdeHrMtHGZiOouIJbT87pKN+8IiIG81GBEMmne2JU
GHnW6YcvbiuMjTt4T1JJwHi+rezJ9zNwRmOZ4+9gtUvIP76EoX8izwAiAgofGIpHC1O5ToQxEqMo
a5lnOMeOFfuoAzxj+qHZt0vrBdgFgpCLBv6FgoCblrHlCZkS9gixY+i95y60wp0WfDBhl9pvIch9
RJuFmGUcfoxl8bVp3KeKhqB/ychb2FKiiU6LoRE0iMCCoG6G6oMSgvvUwMVUozWcNNkmJOEz5pj2
7VxBGA2CTWH8RLts44zZhqeajOF3WU4NVXikoSAsRWowuqZ82gSM4wQkUqukfKzZuItr+iOdkiBr
n2erXVs8+heyDrKO26OP15ffWoFbaKjtQ+MkSNTsgPnfrn8heWjVn4Tv4qGuy/A/dYx9cpuqaids
6HiExEr/lJFpB86DIAzH+wKA1zDR0VYs7e9Ti0reVELVYZpmWCzFXEEcjK4bM/0Wo27iaLvmckGv
eafscsto59EeYCtBNu0PceCW7+WguYGW7rtTh+QZOMklaseIGsuHkQkhWIgqiDnYo45hhMfP5vrX
WnqUnJpSNlCRtl0EjsNk1WD+rsk3UBVz4+9hwtc2RKUm3gVlpwn7yybBKY8pWUQjotzmYijjBFLY
CLZhBUtiVSf2YfLNoGP+fchA1JU9JMas4fZeihtSqR5ATJA1gMLufE2NrHamyEIQJBQjt653H3Nd
jrT02aQ/gCDIGpQ6UVGUZgxW4xbXN3On8jGb+gGDfQgYzjpOS9BG8BbanA0kgjSX+dKmhEAMKNhR
wcdLXQlAdZnhJjV7aAJMDwnZttABGj5ziYDdC1eITylaQ8pXM9txyGNngApi92HM9zx6i/035m2v
b8dFT8A7Y6Mr6OFaVG7D2R2nFDcJ9oYXv3Rd/y5qoFKGWbPrFy98TKK44H9BLfpiRBvwo5Cb44QU
z79zog1LboZ8O9W7uns0nU1hbQjeCOzW6l8/4d+JXSVURaPVRUM0y/CRb/1EHEj1XGSGZhWXQvCp
d8peFzyeeSbliSKXlquauP9Ko3s/pvnKLnN3G5edta7yXDNysWwXQz5o7oFSQj3ZzpBXpEGvHyw+
2SrOvJveZetpNh5CIw9yy9gy9uv6ei6dahzm/1hUB9DCNot7AmDZihR85Yl7v9PNRi7e7qcmlC2J
xw2tGIcJzwsBRcbJ2kT8kQ9fSrZCe8mGhFnYag70Uoj8PUxvoZ0MmLpy2EKndJpZONgmPVrJzjdQ
Bq7GZFgTTDXF9XhsaXZrDtPh+mJqrKqLiSmNMQGKCZ6OD3MJqv5HO3qvjceG7utqVekmtpbO+omT
au3SJ36XYK4cE3UCMJ6biABxGH3iJJzaUM4bRPwKxm3YoEkDpcTAoVFgo6JdT+uphQCdxpzOJeXg
TZmXTJUJc270kWK2Ox83WlWP39eIkoIwbHjZ/ZfzOmpbgCS8rRrcoasOxMDx1rJ7/g1Sf+xnjMHd
rV9Y+ctYeMm9O7b1vJpqbjygu4u22JDw4Taq0vSmdTwQNl/fPQu+S8JbG+p+YDdFtfj8gvVy4DJb
vF5RgDmE/Ni4Y+D1WgC47KqqzsvXOR6suMl9dXQeypN1QXrUyIahcm4Nr7IfeebcpOOAJ1vt76be
HtZIX+5G8CYHkShmjZsLEUdSVAAIBqg5ULBKOGAFnj5gRIabBJgt0E/hsri+kEsRByYgYAaYuYPh
OOU653MVtg5HTlawG7/dj83GK1ap+41GJlA8u3HAY1jTaV76eOgxgndQ0ghf8OeljGQtLWTGadym
bGcg7wQI9bpfC+GFndpg5xuktkxMLLU5YnW1BjXFyNdzdhfGb6ClBGi/+0QqAVJ3tCABLZGZprKK
TTNx1hG8R2PrSKNjOX73Yk1OubhqmGrF0w87H7Cyc4+yisZRNMOEZ2HL/xyyu6nVPC5ByLSw42We
LEmQ0QdWaTBaMdZTAi5yoHTi6k0KQv5wzKR/h2xMCSrA0P6eNrl/CGNh3Lu5aI8is7KNAChkHxZm
dOCibr/RMTQ/KlGEe9Pi81YYDserghVkV/Q83IJ3uzuabO5pMLv5/C2ZwHDG+JjGQT9SswTRqFev
s0l0d22cmuupYeUqbjr7rplc46GuwrGFOs407yqr4h+2sNI7lnXlU1g24y0VcfuYGnWH12ZUguku
yXzQEXUNX3PT/uHNCciqc9qENnThyva16+J4Q9s+vnfc2mnWsRODkKlEhxRg/sgFN+AMEZv3loHM
Bws3PPflzA+WU1kbP0SiE3SdR/dRORYlSs5VfRsTIn9ZKA49dDzWdtXl0A6mEchS/WLYVsypt2Y+
+Nmu41W3R5VxOLAwi/nKnCPyxtPZOw6sGcHxMOYk3oQ0ncqAZia9tUsz3PPBB5NU2ZhNE3RYxO0A
ca61gzkt4P9YZuz7Lo0B1XV6fytYH++y2WdfszbKjqg+Gq8iyfrvc+iFD0050I1hRaTDvD4laRCj
G0rXEGSlmCs0E+sLmW0fbe2R3aRZZ310aW3/S4vYfBzcVGyK2oqRMANykK6NvEi/ZAkbKvA5F+k/
eeiMRwFi+3dh9f2hyK15VQ9Tdof/vLuLPA+D56lL7kJjstBYIdHBG21xZ8dOta6LOS6DCuXeL35l
s6ch576ABHJNSgBwvHTYhhnn6Q5AcvtQ2E37lAhSbYFK89uVIGQ6YuBr+O72kYleb41isQeV490A
cFwdUDDaPnqAZtynYSVKsL/LGA5NixeeZPlzkc+sWIsyKg9dUVXfOGWRH1RWPXzQXmBwNLWm2Tna
Udp+FZiP3Io5LY9hZ5LXvCtJeID8awxmQHt+gtpRvs2SyVkZoeE+OW4VHlqrccxdT0PCN1VXhVbA
ctRdV1QkU79Lm2Z8Sst+6oMx9cPbwTEyII2Mbh/GpWEF7lgVPwDUiV4J1iUKKrDUvnDLafJ17vbp
ayHo+GKDWu27X4JFlqe+2QaiFPlrTvrqw0lRUQCOiAEOEiVR9aUYUv8p9HnDgrwkBJznNLvxhpFv
5g4Y77Rohle7muw64EZd/Br7YdxYaCi+2iwGoCX10CwKMrsAC3QW+9ELSUKIf8VONAQcyfmrPdnG
tgg7EgVmYaaY+Q/H4Z3UfDiEaVb7QT4wdjOUdnjPSYsDXJjOiFOEYcYoK/ubYUjMbxMmnwI7qSh+
uuOFGdh4C/c+q/HABnWOMx6qMDYQOlidTFD0m+sjrY3kcRJzVwQQm6kOlceSbe60qJc5c1Sj+uCM
wHKI5B/MdQ1vpet3h8xLfTS2UQR8yPFGy4FQitZlXdQf3Auje0TDbm3U2fTDzexqO1OwOJE+H6Og
cUsQcszTxG/iPkbq6k8s3FVUZC8jwvXWFI3dBzDED4VfVlsMeiR3tCzEsxFO0Z5FxMFxSMCJ4LGo
3XACRv10mvstOOGSb5nfGAGdom4Dzgp3D8oJMMkx7vTrup5cFP0sGzMhIFDlWzq5kISk1bCJRU43
RZ84w65krPZXXkadOQCMuPGDAbxz7dqOmjTCo6xGd9gpQdEa9CAV2wDg35KVy91kw6wkffUgG4+5
tmY0IBlPnXpaAW8zlyvfbJJfoIkHlnIsqva9KvxwM5G6/ObSsN33UZpswcPQfCPcaPcVtJJXtdG1
m9qtyzWRix7lxvyFWp35a6CJF7huUjxhMMC95a3f3EAmYz5Y2IjgEjcincjFUisAHIF/bjkle4xi
Y4KQVyjApPA8x1sTvQjL/Wb7X0z0k2e2MsogmbZUJy2ymM3JcUFJJYBismK2xgxUYclestHsKrDB
p7VusHIx6zmxIH/BSS2Pd6XNQU2Bpm43fS+tfyTJvm9C8IKgIBT/9NP0kbY60PdiCklNALF91Mox
QCZf6idWq8YV3WggaUjk6GN8cPptl8UBdIniaD/GX0L6j6g0b/GlRAVVPReTiqipIOU6txk3EaiL
Zfu6CO/jOBjYti13Q3MX6h51S2nXqSFlSaHoNPm97Cob9WtXfyX80OnkBpf2xakJ+RNO1k9UYR3F
8qvN7mHMHDAek79vjTMUuPCSw4yXpD0+t1BgkI3asv/mDzfDtHP9je9oetIyoVbfSuDIB4gUpAfs
YozbarLGtHrZsp2928FLj22cQHUyho6svb6e2y99khNT6kxG7bpNmaXwJvRePPoIxURLN9p7iWQH
g+ipDeXlRZDl5X4EG2AkXIGBDikiKDNnc+2GNVhWjFsbk4VRz6BcAWggARVRBg6W3AoSMe4nqPON
eLG15ncXQwLXvdcstDo+5LlJFTZykqLmG5+8Dx0qC0euG4Za2pOQGABcD6PA1oUSOOvTBkQPeHna
9a+kfo3qt094ISuvIAkABb2qg4UsqAmnBq+ZzN9UVdACZQK6Ry/XTVAu7hWECEz/ewAcqwI5gy1Q
vEjwvCXh0Tb+rXowNmlaDDoTSoQwITcNeXaY6LwXv48BkVibOrlEnQ357ychokjq3qMensxe8atK
NknxMJbPn/kif1bq4sUMEp9ygBsl0rXK+eIV38NsNdS6/sHizjr5IspTObbsiDMHdnKov5A30Wvq
wrqlUm4jo8IDKaRYqirbVJAabJx366/J+WV0OPFBiaciscEpV8KHtjmK7kvtvyTh0/XPoVmm35fu
yRf3wxzT4DVM2PRrlEJ4o/7EnSBFHzCZinodUrDzLTWZXTKZGXpUmXWMISOIG9v8a7kWuU5I2wDD
A5+rr7bpTc+wK7/FKZ8yDLMMj57x1Dl3HAPsTBMVl/KBU0vKIayQN0c5AEqrydzRaM9rL6DsCRTA
xd9PwUqfGLT7JKcrSj7n62ZbZVjlApZ6a+3R+5lu++Ez3x6YKMzho/aKOfNzE/UI4SIrRKO9Le8c
vwja7DNn/Y8BR/EhzduCeZGM7v1bPmxZdFOEO6aDLS2eRExQASCN2Wss17kbrhnnVdPJGpy7G/jW
qJJA6C7qpdsQjKPAYaANBJZdJQ8syhlw2AG9tQiQ8oxvEzYFYOmyxOb6cVxq4rFTQ8oGg0RzTbNW
Gmra8hZFpeSYo6ixcdumeQTiM1zVPahje8a+j6bVrNnsbFMWkxV4hnUZ99Jmx738ex+ie2wryUna
krmYbRxdN9ma9gg4/TM3b1pIio2Wpuq4FIZOTSk9jby0K9RVYEoO9MbkaYA4x/WVXbYA8iqJBgPC
TYlDJAVRuZCl07bZlcU96TWHaXGHoIL/n7+v3Ad+DpauesTfr/J/RCfWPEe1xHc3JNaRSv+mt1Fz
YDztADpC6oiZf2UzYiOipwUOs5XXMwjVOXj8GFuHg1kRNat2djHq5QY2hy5NUtxiYPl+Qu1vbjpU
xvpAgAqYgIcoHvx9Z913oY/Cl2Ytlt6Hpz9Q2cRAp3VzJ9eiM7547DFixyzaRAUUQo9VuSe64YvF
pT9ZDyUAoObo+KADQmcRDbEmbgNWToAW7jkKRNc30VKoOXVMSV5yXwA6MsExgYFJ8tYa96apiQCL
+1TSrmMuAX0LdZ8ORu6AEQIDF8K+jRIL6beu+7t4rP9YUOH3cZ76BWY6MCcAzYK0eW3cbZ5+TZtb
I9ONY2uc8ZVjHfqsHiobzkRxuS9EfAs9rf1nPsl/10t9oTfEnkYRwhufdbuCDKir5UHqpprPols0
ZUtXfVJTK8SXnwAhBimGm4NcK1nT/mUQ6fr/55Kyn6cSPIqg8cK12dI1K94yBmy3p1m35TP6Z92U
eBiaVuz6DdaNi72JIdC6uZuGu4ohgYJ+j7Xzyfa6V8tXmw8wOejPwb6gTluXYkoGSjtcJ/FtnB3D
8SHF7LFtfYGcaAciHxpQa4VOcICX4mfOrZzMQu2dAL6nrGg+zgnq0zAdNce8i1YmCv2RTktF/pGL
sHxiRFnRnuaTweTJ9b2dcHd11mAkX9M6WzxQJzaUW6bK49mZHdgYwTeTS1KDTrP5dBaUpJAPZRkb
BixgLYPQKFa9bqh2ceeh8Qd4l/tbfuE8XyugEMOKDFNXuSdeBUJqkGXQbQOTK1u5oEAC0830jM7J
B6a/Dp/Yg1JVEmhayLcDT3tuu0qGRnjtiAaqw58yjwDc8zo0FWrZ5W3fuKt8NJ/q8cfcvmMufkON
vybsxEsF1LpIVCVq2L2oExjQEKot+J4JKwGHtDuZe9obDlTqy+TW8wrr7brHS5sSSw0RXQAcTMxj
nzs8xoMlqVCxKaPASsArnz/MfNIcr6XgeGpEuRZhe4xLCiMR+Rm7aOjsU6fEU/K16d6vuyP/knrG
Ti0pZ2wcq4n3HdLjcgTzHygfATBa2WgSkfbbdUu6hVNOGm4SlqIRg3zR/+B87yYvrru5bmLpIEgE
PLgiwRGCF8z5t7HtqmriAaNlefjhxtDOQf+5REfSDAb/gxjbiv+4bnDZp/8aVIehvLTDNHEDg3ZB
NmzEvAIkeTM0Qa+bWf5If8zY536VhWPVdi4/UrJl+YbSdZ6+EPqJQHWyeuqj34EgPFjbYYXUXzOx
60tNpXkpEJ7+ffnvJ5URF0D1ESJGeJKMEEeD8KvQ3UqL31/ehuCmAORVfR73oklBCWdhTtl9qdtp
Jcb32qRoJqIPeogntIl0YOHFg4p5V0AaAMEHwvbcJ94WLmpWsOhbt3EIPIrY5nwIhs5C3ry9vgsW
1+/ElrILbFBoO06N9YsAATUYZuY1seCSeVEG0xMLyjso96ac1iMsVJjIFMeyfin4c01XebXr0CBG
7iyOFt+C3xq4rlWea16UiwmN6/ymSscMy0VCEw4Zs7oQO9CIrEEEmdtPbzQ20HCuhVcAHB3maP2N
1XPqsuyBAQRVrOQMwp0FfB+YaSmvNWu+eMAB1wBSAUQ3F8TXrs2HqgkJflH/IuxNMxxbXxO0dCbk
4T85FiTzpypOKaaZhXufdOBTy8V9Xus4fhfPxoknSqBH9O29eIaZpk/bG8cdCiQj1lGMMVs3jjh6
fgoJccFvaFXoXnmLp+TEthKXh7aLnb6UtkkBbqVtnbwU0Q68OIC/fOKM/LGkEtkK0fQer2Epap2g
pmbQ6tTZNZ9LPfEuKVy3LmAhpUhHy62NgR+aaVoTi0f9xA3lqPujVWJ8Bduut95dDzZeri/T4gfx
CFibgI/C9KB08mTP5UJA/qZCLypGdch0QJW9FumdET6iCXbd0u/muJpgILPFOwGBBbADxZUktURK
JJAD9ABBSG76/lcaggLx3oAwVFtsBrJ3s29TeFc6j2jJXbe+5CdyQyCfKGRxALc49zNkRi4giIt1
FM1HHWG2fPyO4bKH0XklSaM5yEsnDOhTYJqATaAXCm9FgWeSJwf9bGqC7+cmEz9G4gVOsYrymz5Z
N+2/171bNAjqFwA6wM/pqMw/BoRA7TJsUabxipup+daArcIb7yNvgIQ9f52zaQ2haM2SLu1/XKIe
ZNWlArXaknbx7HNzCzCShILBDtIN/c2k5YFaNALqL4xbYIYZtMPn3833xg6lRbyla9psm3A+VJG5
azjTfLHFgRKQJ0MOCaA81DGV67sebEn7J18PcXo31Q8z+GKjurkHq9oGs67bqIoeIWL6PIlm5acf
1z/f0iEHXBn8UwADeSgKnzvJ/DlnlY8kv4ISojHe9sU/1w0sriIYcNGMQCcYddRzA4lNq9EkuE7d
cN7Jzl1pmFvOPc2OkBfUxQk/MaNcYCaBBqkr8xKo8AadjSndbNuJF/oJ4LPUIv+vO8phtgoLXLSY
A12FyOlizOEk2UdlAb+n60ktnqsTQ8pLJfZC1pUg0FkVNujl/Q+KMc70paUPnbvOi3jfeJ9o6XkY
42IIHmirq1R65dD5Zl2hWM+T4zR/Ndneqj/RXYUqMVr2SLAcW722DAImHWGgYOMLsXJHkFTgitQV
Qpd29KkRJdazZAYXUQ4jGfMeTdY9+fnz9S2ts6AEBkLyrICYHM4MpHOs8cFJNZ9iMQdF786RCDYI
06s9vMScYj7UOJWN98UsgBW6mewXo3sT0RNIl6M74w7FtPkzL7wTq+rLJULumTrywT8kM8Zj3tva
DUpvrWXFl1tXPaundpSAx2tzGEERlaysiuW72J6e+vFLPfuPbP6ZAc8XuMmP619sKQidWlT3RJ6Q
IilwmBIHwAQpMdA9J38tYoiHy6kRZVtkdmPzOoRbvb8Di2wAWV5wkBIdJeVSpDs1I3fnSdpUuM1A
RhdmSrzA0nEKMvajHfalqQFaLE7mnRpSIjedrNS1JTYPYq0rPn3MIT7YXVg+Q3gPgk0goXdsJFSf
aOkB5gsCPhSVgRRXKwC+4KKx5XWY9uaxzd37XkvuLz+3sgFhwpeEm6CiutBOCZ1iGDF/DxNudV/J
Z3I5B3HUBZkgQMpUKNYcXZKvB+fryL/apY5JYeEToqPIPAYECyCqKokD6zsri21cIiYYgYZiJzCl
YX53dATZC7v+zIxyJwL8y2niwkzbYgi8HR9aWv1qc3N9/XAtHOczM8qV2HZz1ccSS5k24g5KLIBl
B8nT6Pp3dREGmEXRXPULN6OLdzC6aEDeXvbShGWYlWhw1QtWvVO72ETdrygE7nx4wZbCTPEPPx52
n/DxxKZyGxvUGJyqtWXIWtfzS508BQGB/rZoNS3zxW+GdwLyWgZWQpUcsGzqjMfS0DCBqdOLtv2c
HauZa3hEdGYUf8hYc3cwYWZsdxV7FM02jfbXl0x+9otDBn07PH0g+oiM6TxOtWEFjTEMz6/6AbP6
8cavUcUBSCcL2k/0aCBfhRkR0DJLJkrlQvFBDoykDKbGaFh3bE8gn53q6geLS4ZBEfw1CP2Cwunc
nyYjgEk4HqowgNKBvWPCjKbDNTf/0lmyTIzaIhXHsqnQRM5H2+CdARSosHZhhFK4oCCto9Pa732A
XkYUEuNC86WWPLMAEQR5IlK/C0idGFgEzAz4L6MWEkt+nVVr1++HbUxmjXtLge/UkhKR5tllACbA
vcinQCjT27z3Dxzcg7hpDte335JTNvrtGNwE28jFQxhUJ2HqJyiKliPkYU2wyQm2mWpfU09e2uU2
wztU6lbhFafs8srt/LSIUYnxkxwKGDvoR0beDXODSWyvO7S0dqeWlHsfknMzEN5wKDe2YPYImPuj
9zc9ebluZiG5BWfoH4fkup6kF5Zhmxz/CjPO/OAO/q4oSk0AX/ZEknVKWfMLjv00SyH/RVBYyvJf
EyDi/he32ww62a7FDQC6qP9YUUJcnFikimTVtCsfi+4wgZJk1NwKSybAZIPCDtDNkub8fK3iLPO7
QYLf2+l+dN4NUNSajWaxdDaUsFOPQ427DjY8uqX862CBwUynJbcUddA79UGoD40t4PjP/RhTOwGV
GG4DoBd/lFl02xOoHhGxTcFA6lRe4IE/Nri+z5ZucYknkHUxDIOrOZBT1GJoOfyK+xIg23uBgF1l
RQAi3hUrN0BgQv/2usmls3pqUvlcfWmnvDRxVqvMvcfcx8oesp99aW0y39v2bqYJqzoPlS9Ha0ym
hQyrOhVlsWrp+BGWRnNI++Zr0ZvfTJ8XmzD27zPMg2kWd/mD/llcZe9DrC8Z0xKLO7vWCDUuFK5A
ydKvof3wMRbhN7Ow7iACoBljWDrXqDmC1hh1QNyUyjUMORZ7Kg0ZC4cbPBvImARzvKrDX9c/41LB
DHNUkNABLAVAcHXugwLIOALdjvhhszszYaspZWsoau4qQ9xkybfWyw4OcIgOn/bc6X5eN7+4i2Qh
CxVUUBqobMCs7/saVMhI3oufbZJh48Rbm/e40j4yQ2g+5OKSnhhTgj5xzDgEKxiKMuDWK9l7MicH
v4GEi/GZrBp/7r9uKTHAARJPsBpuTREA1aZ34+Yu8kJoXI/Fg2jNdR21gTdrR2N1Hsp/P7lvcvwk
0OTBbiTKvZ3WK+F0gQNUB7iy7sZpWmFc7pH3oIMR5j7s2pesZA9uPLSQgU53VdIFlpapcvETMxPk
QRLFDiqm898ENG1aD508Pqhcp9HWB286XYPqINCRxC0e1BNLiveDW4MFI4L3dPxOSZCl+xTNEEus
Q55D+UOzdRfvkhNrSkQqJjAQEOlXDAYTc/oaok5qQYTw+gHRWVGCTzQkjuGkcic5mEfdAPkZIBvT
GFkMrieuyH8/2TakdbrImuQn6tqvxG9vo46t+/AdaLgNZfEmjj5yzOpe92ypNy3VRv6zMVQlBdFH
oiql1dFJtySOD2CsXFl9vunddo/sGe0VsQYpxnPfk21klBuPf5gGf0yjw/VfolljVSK4rQwWAu0n
y9D2mkY2uDHjXWnoZHaWkkGoOuBhAMJAMCYrEd1Nm9LxE7x5uOtASZ7tAVjffcaTPybs8w+JiecY
1PeIcE3Pj8KNMEwavYfzrDGzGGZOPCHnZgrSFl47wRM68UPdlHdW/2zlHsZAmGZnLjUbMQMH+U0K
CAamgJRFo37bGCTykRWCkw6KbrMDqfXAIe8u/TrO2y58cIYgpz3IHzaNDnGqta6sZ4RUtaE1HLVR
WyroE4uOkbcayhtw/KbdDyCycR5Bw97bGLMaNtc/5mI4O3FdWeXGHaqulm/kIgZDmVjNbMfjbs2z
t9yHePjqurWlCuXZSiu3I+dRGWV45a2i+d7pNyXGXJ1+N8c18qpnYjyn9noUmq744kaSE47yQJAL
bKPhp4PpF7BZhtEhr3uQsDeb3DN2HVy87t/iNSQJvQDwp6hWKhupn5xsCm28lp0IopjIU42O7lK8
MGb6FdeWJqQsOSbn033I64DPR21DTgWnjkELJPzEbYI6Sf9pK79f2ZzFwWw7b9d9W2pxoOdpAloB
LXcbsgrnB5IXvteYDsxhUo3umqS8bZuqWDstHw8gRGK7jpGfbVw1weh1xZqM4PAvw/klY6WOE34p
mCKoYzyA4tdc8MHaWUtGZFnpSqT+kXbVilbuXap9ZS1sV3S+5HMU0gRST1u5s1rBe9sjPYqI8bOX
f5T9UwG23gkiOQzd+U1jQJLL1eyhy68KmyiNYTyWQKJFbb8anh3FRQibIltZzUvs1eAIPhSDju5K
Z0f++8l97NqdgKokSuqTu2q7lynfQiG7pl+u7xqdFXliTqyUYgCdvgdvnLQPIg+gLeuFmuiMv163
c7kj5Kphe2LI1fRddXNWcQSlg1Z6k74M/VNuPlQ63v7Lw31uQoldkVPOvi9NjO4P7h6ses0LjDP8
mnVdgMs7HJgT04bW228lM3X8pAVhiTHJWeGxfOK1/2x6naZmvWgBCjMUdTapj6Lsa2KJKIxDFOS7
etWKL5T8dciVbJ6QQwQ/nhRDUb56F5VTM/4uvrtvDdmSsAiS8CEHJOj6V1/aXad2lMTVHnPM4A0o
fbFszdM04C4IldAMohp/ltYLrSc0f1A4AmuaEte7Folbyf6HsyvrjVtnlr9IgCRqoV4lzeZ9t5MX
IYlj7Qu1S7/+FnPxHc/QxBAJEBwcwMC0SDabZHd1FTJTrXdr1r+LyVQdjBLnshFXcZ13kVlxRfnv
Fp0Q1VLhejjYDQSyn3QofiZuyclf/La+9rwPy8nuezJs8+xeH7s9ChxPg0lC3WjBplUjRjDVs0D6
TQ6IUgliPhcJO9277QCVM7Ty48rqFJfROly2qbEjzN4u8P1lVVUvZeagJQLXRw4QbsO3+FGoqGtw
PEwuFrPt1ubb4kYgiilXiIsGdVFAjD1bDAu8JgP0GyuIJce+ZY2uv87udBFDJGTjDWtBfXSE1hUk
Gihn1MrG7jlCEunOrkdLJdIm+17USRyIzFqARohouGgdI+SRMT0L3hN+lOuhts4XNK2vZq1/r9JB
5SO8Tfe0PkMgPQcFYtOCK6LgejpBC6Rz55jyi6LWQiah08OJDFfo7QrddQlb5iGNU6LvdtoByqha
Hf7jX4zDFyxwfnCGQsE4Onc6bVhxtZlHL2wnfa/p3tbVgaS17a02kOc1nXDlAZzWfBqbWJGokmxA
rh4PsTKu6AlY0unQK8SatYxwh7Pjn1NCfRMcVn8dSgDk+lN4AA0GmkRPLRRjPDMyRsjaRhsrOTDj
cgZBUvV23orkmDqxImypuUoM0C9iFkf30M5osWW3Ht2ctyF5UBAY4VQ52EdIdwmT1bVrurYdqkOV
PW9zNBv4cewZgdsby6738hxKDFMeFjWIuOesn2+ANEPyxpjsi64c7sd+XRRfJNspcF0bvIA8YS3W
yEgaTRYAgKBGNT9QSfBLehPp2t3gTahVzKFi+DJPhYuCxxMvOhMuc7qSZOxQ1uZPmsaIIJZSdlce
iL42CavZtzF1si1uCrd9vLo3ILy+zqjmQhQiVzjsn0kW9wsWADKnBvYrMFqnXxHZNJnHCIQUc+NM
PVqES6IHsVNaT5oHipw+H1qQvM95lVwCwwWnS7McZUoDTeYH183ap5nkIKrqNdf6QceYhOCzXQcc
bWV+obOlSjb5il/yu97pnmovNcImajjbWdUvm3h1ymfT6W3OY2M86b2lfbCqYzsv08wXO4rYvuiX
MswSa71KUqtEJSSKEj8GL9rdELezCqj09ZmJtcfFDNd13GscUcYgn/HwNseqCKiJfi/TvavsXz3K
CLnRgp2TbGcViFGScoZFEATww4TX5YX5z0bHmgYXr5Vh2Xj0nsRhNbxW7lMy/oDgXYocjHNtKeUb
ZfsbhwEqs6BoB12msPWmwlxsyEgUwZSAXNXgyi75rdNaCjCA5N6DMwdyWMhnY6OLaNqpAF9eOgMJ
XQweqNwOafM9o2+Ouz2/lWT7FmAX6Fo7PKKIOaupbsmA3p4isOi0Mefi4Hh5mHSWX5Bv8Wwpzjfp
3B1ZM093zDqaY5a1sNavIBA3zU3h3rFZMXNyI6DFBxiZ41GEBTKTfI5dD9qDczn9mmZnvqPu+Fxn
fa0oM8sdENIZKM+hOovWotPhZIDwtBN/ndfRBMzpz24BsuZy9fx4RmVwY7oXIzpTGxVNNL+6i3HH
8gg2G7SM0MEpXO2p1buRU2IWnf55HR7n5iLOQD7g59qz3u4N1VtFkhVAJwBg+lz6AM03Yp/8AAG/
Eig6+Ej/jL71mQR6Hkbpps99N3sjRRDDqnNDm91535TdCI7tClf/zASl4EQxTtr1u9Sd99Oi6guT
uT9/I2EyUbf6kktt+6k3CxCd8tbspjuwab+wkuOGa2dV3D5kbnlsSvD9vI6BesMNOKAx1KdiZ0/t
wtfL4h829LEZ4WiMs4WtbQIzEZqKm/luzt+8sg6i5T0Be+b5BZKFfGCJINrjIeZbIk6dZ/u7auqx
09Cq4T14med79n0bPQ4QmHZUiX5T5g8Ogj3UjghozMR4bzBtZC3hlx7gOHvD95pHc8XKbTR230Uv
6AXXrOsh/rHUQUn3JP/ompvEbVC52dHxUrfeW435ZfNYrPvKCdNKxcEjc6bj7xP81WEdye0Y9wFQ
Rme6Py7b1r0n3c8+Vdw8/mCyxQiAEw/sNXit4hQSAg9paWckNmaiNRPAuHbFgmoGJ4/1+/yeOUuY
GMTP+2pT1Dh8i+8NAR1QULBfNrnI55eKgnJ0DnTnfo4VEV56Mz3+NMHNB7MhKPNiElh5CTYqTP4G
qaE2C4n3lJVbJwvHfF9Dgy0uw+rvW7AI+i1hHngpcC2JbwjGkPRAJgqiweA6R+7Uj6xgUknmycLv
sRF+ch89YvOu8So0GOICYHzre9/ud265JcnTZO/L6NZUASRkF4Fjc9zrjswxtthxusCcY2cBdXyL
3MxolvNUryOZ9+Kpr0MZAJlfVHhP7QyLZjtGjWhL8hEdh4d2fUhATGcZPwoV64YkbuC4/IMjBroN
Ob1TU2iMzcrUgqk0e3TiFu2c4COub2NwLZIADWHno5RkvU6sCes1ZWZcaDOsQS9lZeB8RH9+mli+
Y/ql9R08u4C8KAKjJNafmBTWLEMjcmWPMGm2ZKP3QzjV17rKMSQLdmJECDfrlGVRyy9T8VT6rLhA
wRHT6oNpfWSKK5UpXTHsJ/TMItWHIsvpipVVZhXWwueweEznw5Te9BVBk15oxxurekozK0jG9656
T52raN27pA0ny/GJvqWgIk8PfbxtoyI0hg06q4K5GMC0ucWNIoc6XnI7eX9/CKJa8vm5wtQgPg6V
meL3W2AUPICXjHbnsp+TRjfu+3nvkvCKcqWFT1vCbayl6NFZ+S0lYj9rO+y01xTpUK/38+SgL5s2
3TbkyjM2Zn3Xg51pqQJmPnj2W1Emu0Z1BMnC79HXQET6dKGgXBZNuo6v8TDNKKzGEIEN7Fz3u/EA
YnI/mt6Gdt7Z9l1VhtP8DxUHmEfbnEPwMkPf+6l5kFeTbuZX04jdzd6TuQIiUl/MieIAlO6vTzNi
M6+2RprXpTBTdW9pO4Vxs69Y9S+b+MiIEBBtS0tmwJowldr3DrzYQ7pxVETBstjEcVm8r8IFA5Ww
r4xhnoqcl6UT52cRHdYCQpGH1gXZbH5Z16/zy3lnlc0b+noh94ekEaDMwvLovQ58b7xg3y0bje5t
+rj+wxHMW4f/Z0JcmsacINfewETLrov4G3M2WqXY3fJRQLUc/a1INom5JtDHrz3RJhwf636xXvXs
qlV1k0lNoHLi6EgTotNUWJdkNI12dTGKcX4ECnrJr1B1Pb8WssojePg+bQhBarGhdQGZEfhX+7Z+
t5Bz7wLN/m2m34fxvsCxaA+lwqZ8WHjnoCcKL0gxbciafrBqAKkCuz3E8UeK5BH5cX5YspMC5ab/
TAinbWTotEQqHiyt0WbS9riE22FW3azexuwU72/VaIRF8pa4SKwBpjzIrsfGfkq/Ax59fjj8N4Sb
NhbpczjCIuXDMnWGDhssXfy08C33ZaGl7xmXRFUg4jNzzpSwOQ2XtZHRwNRU/zK0i6L7aGY8FHfn
ByR7zSNfZpgcH41LsvhoW7MJSijQfgoW3O6AmYRki+FHw3jpMieIzBYvuebGpWS32NF14sb3CVN0
nMqC3vEXCC7SAAULMgZ8AaGHcfntjE8mQYn6AiQ8Nd2mumrEPFALE4vOMtsEKRnaucFeenoojd6a
zJNhI0/YQkYl8Yv02a03RXQxW6s/e68EKeQeb8e/Pz/QfwDUPHrwofAjNtbmbc8i0Ij+CVOUhmW/
G+fN+cWUzCQaa7iOFBStPJAonI6sKd1mZikEyRyWBj3dOvouIT6qb76dhrhoZaqUl8RHjw3+iWlH
jxHHhL5EM0dYOivzi6wBlviwDlcZUdSiJFv7xI5w9o46mtGt0kOyBOLr1EUCe/a7fzjgT4wIT1W3
GeyqwrU0SNAM5UUB8V4nFSezJH6APgBpSA4vgSfwvx9NWO5oa0lypwhQFr3q6gHqVdllP6Wbmvdv
jpli3iTR98ScEK7AiAN9Dh0+V5jvOUv91DT8QttA95xiLlVdoSprgvu19oCbQAVrphO22Q8gMX2r
3c95aJv3+fBx3te/uoSF4h0CD66WeIQ4wtB0PXKqwYUmhdsxZC8gYjj6Vb09b+Srf8MI6uAQoUZN
HNwPp8tlryUqoHOM+iuq0dYQMi3F6/TB1Q7n7XzduLBDACNDsRfXJfE9la1xrTcp7BjGRw7mWoiZ
sVcTkn8j2JvcKUhsxY35qx+eGhSWqtCn2oAcMAYWbdpqP3oXXf8NYlZKmTbJtebYEpjCT6cQeJFm
qnpYWi2H4NYcRenW7aP42iBZtk09yGE0ZVu/W4kTPyQGTXbO4OVP5+dXOlzo6HLpCmQ0xCJN1Hot
KfUUcE923QFyXJj31P022yFrFTtOupJHlrhHHW3w0s70tnJhKZ+a0MMNjjmQ+ZqB8twn0+to3Vu9
4toj9dEji0JIoVaELnACiyDhrqfNaroAtN5GzT9UWbGSqK+htonXHA7O06FZc1JBTxeGdDdIncA2
On8cwc6m++3wEVkPevo0ezfAxf/L2v1n1hIcCMq6WexUfHwGuIfA8KXdOd6m8jb6pEhrSEPK5wBF
wIMRt6AdqGFJszZ2cT2td8bydn4w8u1wZEM4ZAxNa9whSQCl5rwU9aZERahfO0jNpcDFPo+Zry2H
UcUToBqZcOXRU1cfFwMjG8011AAsnOfv0ariuFNZ4Qn7I9+PvKq0G+4gKblMsscBeua5ShdU6u0I
kyBposhLWoK3N21ZR6sHG8z2qzXzKSCnIAdIkO06v1LSkHFkSDhfcq/qI4Nv5Bk5dUv7FbNrj2zW
1mcq1ShJyHAMUK0Q1zQAbBVBV1o0FN7qxrgYThu7uh3TsHcfx/oGuIW8Dt3y770c6j2A0NqoGKBg
IMxglpB4pHmKZEl25Rp3hf1W/v0tB+WYIxPC3KXg3MymBUn/vLrrzbt2fGZ1sC635vD3xxjqPghI
OKFRthabO9mAuoc7AmZCo7tCf8xYQGlg4ZjJlv15d5Bt3BNTwrQBeEbdxsG00eKj194ciGAHdbP4
3XBtsBcju46jQfFikPj6iUlhGgvNskDUi9EhQz0Zb6u+a72rSlU+5r9y+hzitbPPORTC+rjk3bpQ
DMwz3pfxB3TvIu+BJQ9Fuo9Mhe9JRwTqM56q4WUZMQ4NU5dA8w+lY+QeR2Ax0g4ihldkUKyWJBJB
aODTjhCJ8mk0Sd7DTrzemnYYNU+jCnPFf0KcNkwa9hDqIAAfCf5Q9TSpzQiA9MgEFFP/IKrMmdwA
iM3A24b8nPiYIxTvYndFcy/UwiApbz6udq1o9ZeaQMKMF7sBaRThhXli2BMGzffpe908OOiFOb9r
ZOvNM3L/MyCcdklvmPNalUgwlfc6IrWZ37rFQ6LSApYt97EZwa3ajI04tzGOpDus1YvL/CxSeJTk
OOAKU/+NRPCoJO7iZM4xElq/aOk3D0LqkNrMl9wvVFyE0lWBHDelhEt/iIrcNLcmo9NRsrfTK6tv
gq5kimVRWRAGk+PqVtccqAJ1I4IMSKPSipMuyNEQ+N+PbgJt36As4AH8pSXPqfVEFhD5TooVkdoA
poe3cKGOICau4mitWD4DeFXPt5oW0vqKlB/n3Vd2MqN0/J8J7t5HwyjauMutBiaa5QaSqoMXWoBN
NtdMg1QygySrqptIFotNCqwtyqHIi4sJWWDaoBVEUGNIli1zutCE5nCxhJpzhfjMwHR7fnxSpz4y
J4yvh3gHGGZgjrZXk7FP3ReXhEu7b1RYYvlafY5LCJbTSEE/tMLQMH93sh1DZtZSPIOkY0Gtnzdi
cfCJcIxR5pVoFUGNjzRPU/OcJgcrBuL1Mcv+4c5hfhoSxQnZMA1lyRD49WU/lk+4wxdNMAKB6Sha
EKSTdmRISD7EJgV+F9DWwEletaL20YUJPUCFC0gjtIf0PzhY0HsiepwOqHwGdge4OPEtVLVaGuoD
OnQVt2lpxDkyI3ia0WeZkcQwY+r3mvbGtPC8J0uvZwA+Y4k5+zmutqdbtc6crIo49oitUIXTkkua
5SFJzb2RTJf6dDNXFeBpZsX8yusURQHZHBJcAjgDKf8n2O7BzEzWCq4309s6L3w7208acK+H82OU
+QOATvwMQnaQioSDST+StaPwh9rYmdHvcbldXFUOVIJhRBrm04jILwje/QHMGzAyNAEwaqFJryP3
m+XuPDswAJioHjJv16kUFmXucWxVdPWFABXBrXbVZQodzubvm9IwLBduAU8HoZyYu2jNcW3WBu7R
z5ozBJabdTuCxk0WMDd3QA066F6p8Enpen3aFBMXAEh0OeU2Wf2jdCFS/W0YtuddQu72RzaEiWPT
CAqvFTYM55B0hj+1NsBVd0V/tyJj2UVhrW10c3PequxYJHh9g/gPXRhACp/utZmsBuoPMBr1UF7x
ARXORtDzaQz6Mj3d2ZNphk3XpNdaHyGxuJTG7vwHyGI9V2/glD54SojY8qLQKBkKfICFi0VBNgyb
LvIKXytezEpxzZBubl4pQpoZqWadr/LRHUAvyTB63oDXeZuGa1ZtIHjNfIgT49ZkqzpBpS5zZEwI
k2tdFdHMUPPTm7vFCvvpOacKl5HOncd1BwEY5nxip+PR4sQtqmKCx7AK1Bya79IfeGYC5IqOvcRW
HC9SV/m0JipeMYf1AJlhQEtqPSb029q+xd56X1b6pV5RnJxoTbFUKF5pNDkyap4OsYiZZsYGhlgC
GcqvUOM/5CTRJYemaLS24K4mZgrLsoFueoJhWdkHWTV/nXxi+171bKvaKOTL9WlJGAvKN3PScY8Y
dPTqdL7jBSS9H0fU9779w6ZCAzsKHTYOUfG9CSm3mPTOjDwA4EFufwOl+5E+AUE+RiqFWJmb/8GP
o5RucEa20wVycrqkpMQCrWAEyJtpwwa8Dc2X8wOS7VzQ/3D9YbRlIL12aqXW7Qr0mgveUe6PjHzM
wAGz6LZzFI9o2QqhTQ0NBmh0AimgEIKHbpjiNsG8xdrVEB9086aYLs36fnAUdXLp2XxsSfAFHUCK
Ien5ChnNbm29y6wHroxUBMRKzRAaI9o0arYz0bIxd917Y7/9w4RihEDZICvxRdJ5aOm69h6fULDa
epoVxmzTI3LEH+ftSN3jyA5/JR2FXKppBerJOmaUXmb2pZVttU5xNsvikvVpgghFhXx2IIKcYijz
+Lp4SOrO+ww0vTH5WFCfMpcbXaWVKvVGQGxs4IcclPkEN3HpYk5GhEGVqHVZS+AYHwlo981UcdOW
uiMSuxTATKAcbMFOuaSDmdlwknzdowjbpE/atOmaW1uVN5QOiD9SMR5cqsQYWAxxV8eZCW8stIPT
flBv/OUVYNdrmWKHqSwJft8WUbpELSxN5j1Y4KzylXDBsDjfnPe7P3g3MacHzd//hiRcbPASBuI1
MjAkRq/XsfaJ0wZjlT03nfXQ5sNVqjfgL30ym5cqTe7Q/+Zr6bqZ6DcL77OlaTerkwYuyw7WqGIT
Uk0CP/SONsVQ2MyxGL4N7Ladt2msaz0JW+3h/BTIEhBIB0OqDzc7nASC98TMm0xjBDaGzt+L4WMc
gzU76OxiaYLp/bwp2SkNgjjQwONqZVOx7GEtmTFRUOAF+XxbG7egQPDPG5DO2JEBYcZyojVLzmCA
OUWYkaulDwtGtuO/ZB+PByKcZq5Zj6UzwI6dfk/L1beNeyP/eX4s0l19NBY+1qPVR+s/YJrcxjKU
fpa/zU0c5EaC3vgHqiphS+cNzYwWVDUoRLCFc3OKR7wAF9hqG9BYvs2dr0OmRFWSlHrakRUhyEM8
Y0LSGxE4wdZxsk0f+UBhDfodjbYWfTo/fdJwf2SM//1o+vS4mIjBQW6pfh0B9N0Bd771jKckDrp2
z1LFVUoxg+IjunI1gKKXPwfl21Dv5gYwrKdYxektPSZxX+OgvT+0OKeDMpoaIlD1ikezRnerAQpi
p7+Oevdwfu6k+/TIjBAS7BR1iAicYkEC9esUItzm63kD0kcsaOT/G4gQ3xkhZW6ByiFYzQ9r0H3W
7ifvxbIeTPaaALEE9Slaq2K9dEcdGRVi/ZyM0LTPYdRuENuRF8L9MMzTxMflOCTuO5Sotkn1MDi4
oXrf5jQJtOG11qunEa3SLKtB+jw9n58IqdscfZIQsLRBj+0mxieN2YRn2WPToCfiodV2583IFhQd
c8CfcfYDMEuc+k3Z9OVY9w5yIWaYgtmoXFfFHUQ2kCMLtrCgXpw7bZlSWBhfZz2c3XvDfQOh2vlx
qKwIKxhlmCzCXMTE4vcMgog49/v5e+99nDcj22aojdm8qQPNvWJi2ZnqLpsZBlMiv4FSjG1tV0gQ
nDfC51y8eRwZEZPK1Gz0xGxhhKFlp4wfPRZ62T2IoLrssquzsBlVnMWy+HtsUdjWuhl76F2HRYeB
szgYTOwA01+qq+k9r1QlLcUcuoJDUG8YzWWCMa1+yodwHp+JIuQaUm/wOLwLBQ3gOAVv6HvNapcB
OSG77Z5cNF/u58Xcumx9A3tn7ucTnXZz1y5hCoavC+oUb1PNkP7LNl76C9wSV3Y5bcm89gpAmCzO
cA0JaElwrQxXmGfPHKxE5wB4OmrIdaRghIiQqPqROX6vkjWVTfOxLWGaW6AItRKyfUHDJh81/2Bt
f1kqlJRsoo+NCBONYzumC4fZVwtgCbER1sV4U2rgEf6nEjiy0SYKYXhcg/zgNFLhakKTLp5xMBih
DabipPpxfttJF+fIAB/r8b0go7HnljAQG2gEBOycDKkfjS+1tTEqlbCiLO6CoMSF+gE43ohI8zZQ
a9HT2eIFy+/N9ItN2/ODka3+8e8Lg2HJYLlxRPB6WZMgJl2YuE/9rOoZkU3ZsRX+96Mpq1CEiUq0
/wV1dhjtXaSjJXQMCorX0OM/jAd0Hmg6wFmFtP2ppWIqa8gy45xarCxg3ZYM0dZ0FXFDuiifRv7c
TY6HY0ej2ekwEqFhjLq7ZFT1Zcr2iwvMKTHhysD/C8OooKRUzxmOKcL2K9ThKr+aH7J/QYscWaFC
QqNybWQ8TYzDjLel8TGD2uX8akh4dfHI4RJ0FO9DoMqFcQyDjfiywIKDykJlHfAOdYbbdN6BBotG
h6Z9xQ7N+10TQy8H+xUvofNfIJ/I/z7gC7GvpmUtINQ8/ZUELfUj57nu3ubxcN6MdBt9jlOkQIn1
FAJyHcZpGIlPcTYUj57q6iLdRB6nYedcnhBgOXXtaCEdqE/wmK/AzdM+2ulBrw51t8lUKCXZKQ/2
9f8MiTHBrJc4S5A6QcbJnK6n6XnR9lb/1pZ7S1UpkW6lI1vCi26qs6pYXNjKUIpZQTLRpIqzVDEa
cWlqc7a6hWLazDLxuxzliys6XLE+tPLvhaOo88uMQXQRcivIdSIrJJxza+xZxcAjw5zX29Q0g8G1
D8Pa7jvDA6XD7PdtoygkS/cYV1sFAIS3ZImtjKSP0jQqcE+q0yAiuo/yCCEpKKFuI3awqZ9Gv3Fx
8zN2k5tXbh72KrUM6Vvs+Av4Ih/FQ422o5GO+IK4vjHncI1De9o2xXUSX7dsF2cPEd4m5zec3CYS
DTx7Dq0AMRMEFErfp9BoCUo0I0wWyjZ3aXOntZeJ04GJEN3sde6ja1thli+geOf+wx4K8AOniRBO
soLSqqwcmPUqor03+dohBwxZhGHWykPVcTAp8Hc7hqaqwM0ygtuxOa0fOl11fBkKneMw/QtQBox7
SIeBhAZtLUKQZchRVN7KO7j02q/6N0Y/GiXLo2yjHhkRz7wZeW9r8tDoRLsBwqk6qliKuZXFN14Q
ATc/+pw88Ylp5yDYifu0xNMs8ev41wCmldx7r5o7ZcOFLFwfmRJzLYa10ClN4zKY4yKENspVOieh
OU+KHLTKjHCNH7K1zlsTZqL2oSOvRUuwGVUEOrIT7ngswv3drNalL6OkDCxtQ5MLh97iUpVNisWR
Lv/n4ohwlWJZ3VHTMRS8RnyXEd9VgSVV4xCCSKQbpV4ZsGDn91OJ/BdsWJ6f/EsZ1gPlH8ipecQU
ryQ51WvWtGBN1uL2JXO9u9bQIMk7X6KjddeZ/f58xJBO3Kc58QKSl2lmrxG8erSH3WzM9ytOhPMm
pG7GmRK4GhtYlAQ3c4zIHuMSJrrmF0ELap5spvjbX9twuawhdA+Am8R75DTED04X20xrSuggLZHl
L5Gu36HRInNDq6qKdHPemqTBGNgym+tqI8HHGT1PzUH1NyKjBRotq8z8TEMsta8iFOYHF6XfoFlz
nw7J3ijuSNtvIWKiOF0kx/iJeWFP6aOZQbq5xYxaWw2pZVCxjaEH0C7Rb3VNcUGRHWUn1viZc3R8
dugfyvMU1gh56PEUW/sNeDl9N3kZCM4ZJCeuov4fNvSJUWG72QsodnsTM5w0t0084e6lunqbfJaE
s/LEBPfbo3HFhNalVmBcmnYf2duObkgSh5Z+bUdvubZJK81v30mpbbNkk6SvSTZwSCRevIELPFx6
OTm/9Pjbwp7oGKkcjD9tvnybY0MF5o9WqEjOgNa3koEasQRk7aUEwcD4w163U0N3ZftkrSGcD+Bg
VTecZKPirQG8IRjbkRgU0zr6YkXM4Cq10exn5MWpr7N+e37nSA7RP035gAIj/eGKfeqFppOZuCB9
6Eyyc+dfZrFd4i6Yq92sEmeUBOwTU4IHMcCZqFPDVGKEhQYE6N6rdouKXFISP0+sCE6E3vTeYx2s
0Hw3m7cduOHPz5h0UXBX/9+M8WEeeSlk3mqzSWEgM8GQ/ZyO2yRVwIxlIAxgCFHxBtjU/Nr3kSQt
qJhH9Bq4qb5B8wx01zZl/jOPwtS4IugJyrdFCmE0XZUilsWWE8tC3NZIAS41wrsc2D0UXOsy1LOf
SCSACTptQnDLKp/CUpPoTQPTI6rBSMQIV2TDy6KCjEiq9oNfgHQWXbsDiCV7v18GPysHNCviFhH+
9SoC9fxpVBynTrMl57jJar2rnTvd+HDmX+dN/OmzF2LGsQ0x396NvT0ZOmyQZnqyB3aRRYufAWDf
oaUr70nYk4+2eHOMR9zDmXNVzsnGoCjvUl/P0XVoJ4d0dLZLCUkA59mMdOic/UrRegvcij/a1d08
2bcZusXPf7dkn558tniWpmNi2B0+e8Qr0Ky3k/HipaFWKUKq5MzEWQ34oo47CDLqwkaNrSRqugVw
3MVZrZfU88rvMbwDzGwWSS6xK3B56CunrTEZCRiJzw/ya5gALz7oZ3FBATP8F9KoqWAlGsZTAAOK
x1q/rArF6L5Gif/n3ecmbLSiCaMrxyZtowy/36HW4rE4yPR86+lv50chAZPADLBSSJUh1Q5bp8GI
VzRtCOCBeyF9aEHxmW91spuhUhbHAObe2mvIRt/1rvqAPdmW3wcBtGqb7aqKWLLhQqcWmHFoYoF5
QvCZPmmMbDExXFb/rnPnql+03TKYCnDan9a90x0FamJoTIOJAegjlGBOh7vq+qA1OqLT5Dhr4mtA
l3wYSelcLrU55r5e9IAU9myFSk5NOqiqFGgBXEujJaGRpvWdgWf1LQr1XYq2Sq9zQjJF5mbq2nGG
evpQVr4Gacja71mePEXu0D1Na40ZJHpO92aUqQ4rvjxfxgOQG/gYkItxxdDHhrJwrKxFycqK8Xxp
IH9aeAU41TVKfWaWV0tb4D5XoNMs0/4Bu4LZxF0ZbKqAmAIzdjqbmjF7EIjADqyLj9i5jNLdGL3a
5e68j0pd48iK4BpQuBgzm3eY0O4hz0OjBcmF8XzextdbDABV6GKzHKiIcsj26UiGDlD7howcjNvc
mYN9nXhk50Qrjo/ap1qkODxkwYO3l0LRGsrMVCwDdoxosTFgSC0wzV5r+mby4/yApBaQqsINgAtB
fAkfUQ2m0YQfT66z9awIHBKKxh/plB1ZEK4xC0OltMlhYa7vRxBIT496dunlne+phIS/BnosjseJ
TcCLbeA/wuJEI9QkTQBxs/UGEEid7aNkU02+TSHpuDk/bxIuwhNjX7DgbRS3FYdltywszetp2ZVs
Q/ONEe8dazuTsO5uyzSsoz0lKvVcmacfDdTj75ujmyG0RwAV4APV2VWLVLi3j1WqbrKAcWxCePo1
iRdFxgoTQxEO8wGsAQjx0AHIvK1Gg04lCC7JFfPpxMmCxzxWT3xXz1WeWxXAOUHcbLv+Tl/fzGxP
u9slge7Db0oOhfW90SaU9CH1pv/obEVGTLYPEJ1whAK+h9shn/KjKY2YE2cDwXhL0Jygd8cfTUV4
klpwObzJBCkOwKynFvS1aXLT4cgj0vlGea2nKk4uSXICoQKzCEIuzp8uboCWaTqDjgtOLRv1pMty
eTC8vZZfx/2mdsLYy33WASGBf4pUv2znHRkWN0PujnE/jjAMVLqn7QzyM+tvjOW5ay6MvwcongxS
1KjLFuz9hg+yiettt/xoVvNCS9Lw/P5WjUjcYqwqnIWjthMQqDnrbVFd4v4bOT/1fg/8mMKabEMf
z5+w2wbgPbpc52NC0d793vUX2fTt/IBkYRitYjrvw3YBsROCY9PYoNPt0flDIwu1zjb9nY6m5k81
1FKSOV43oItRsY7IJhF5Ms7YDkwfpYLLz1pCUo8jOMr8se/BWx5o+nNt+It3MalIkSRTaHCe9j+t
n2g4FsYHqkSj1hzY6j1kxUzLeWp6Z90WLqgNz8+kJDQa4BdAapuLCaKF+XQjxzpkeSfwGQQp9C6N
Jb2J6zsgpm80o7loyE2iky21cR08b1VCxYuL06fZL6WBecAVwUb8SGdvj9YqiK+4YZy+kMXca5pz
0TVPbZxcjkkX4hwHkYPlBQu0LrIVclLus5Ule2uwAstQvD6JZJXxYXAr9PjjBiEiQdo4G2u3gvPS
Gp0N2hDnF4ld62ZQeGn2gtfk+o16hXdIyTDtM2vJw3bop8lvzB4yr/0a+WzNk9eqbfS7KjKzKNSn
3i72UZcPYFCe5v6imskMbdHFIaFrJs37kI3xFJpaOb8XYG/+nURgIu6seZn9KXXMn+7Y2odqWvLL
JabDHOCsXh8GrzXgFHr+LepYekCbS7cFQK0rr7Rq8K5zfawVRdevD1wsGZrSgJPAkwnCaKeeUmS9
YSUNavxGd4Gngkbel/q6iFRdVX+0AYTbPTrFUV/jzU5opBZuvnj4jj1LLNT+xrbSgyRJxmvM6fSR
Dlq3160BZBVO3sw/aWUNN9U8oYShj3mzyee8u5jcuX0o8hqZ3R6Efs9tauV3rNCGn42nrYopkTkL
eIFsIOU5J7DoLPGgW5ANQR3aXbR0pzmruXGYd2iatj0QgizQQmnkL7U1/v0BD3Es4FH5+QhZXmEt
8HhFNv9PfbS7B02h7zqb8xtUttjHBoQY3ltxTzU4egCCE6RNaq3xo1QPsr9PKKHxF5d1TrqI/xED
ucZGNqS8HEUdthmG/KYigz+MreJIl1xXQNCAKIfXIidwEF46/0fame3GjSxb+4kIcB5uyRo0y5Jt
WfYNYbvbnOeZT3++9P+fdhVFFCGf3r3RFwYclcnIyMiIFWvlWV/FQzJQh7aHXSRxaEfv8oat3Eg8
CKEIZKJNR2pqcTsMIXJ4fc1C1MmroRBH07pTIcLs3VrRNmytfBy60IYJ1Eco2iy7hL2sl2nv04kO
C7fPv9XjY1vs4y3RrJU9wwqVCTZNKPQsfCwxnEi1J2El/2ra9/FW42Lr7188pcKpn/tUdIftMXdl
aR+M+cY+bVlYfPVYjs02U1lBribXZh9fFeXV5a++/iX+7JEIECeJdlWGaTVPrKHKg4OjQQgzfjEp
wb5/oAvxFpuymxAzFlw353aMXinDPsNOpjzNxugG9vdWe3DicGPHVvKOMztiR0/Wg6JUMwHhyhiY
/DD1983wReq+Xt6ylSr9+VoWJyUxfbUZe2zMwXPsAwzP9rkVu8Fw1c73av0U5dey8336i4h2trSF
u5nQiEqRLdxZR9az8bpK9sriVtv6VFtbuHS6sJhap2N5vv3RKB/rYHS1ZHd5D7dsLNxuKmY/U1ts
1MHzbF8VgweSeStFWz09FAuZVuQRC9fOuS90thoFesOGVQ4YdGPnQDo2uaKyZsmfJ7gFopc6/dj4
qG2C0O3ST0ydXl7mSo8DVxE5NyrwFHSWnGRFUwGZLnD7rjpo1lOfHYAuHMbK8zPHlYH+yeNd+n5i
WQNJTZF9c+AotS8yYstM5qlWLFLT7IpRPvhW7GZX9/vLa1tJHU6tLAELtZPZUHBhxahf83Knz/d2
X7pJQwQ5+NnrZWNr/iKQ92JsTFDYLnxyLpWksGVQRWm9q2ukhyxqpc9/YQMSBoWbSRev9nN3Gchy
nMrBXaL8Vx7ctRCtbN3iq8vQuPAQriQ7X8J1i6GOh2jEHQRcIRToP8r1W2T/a27v/DGyROuOdmjF
84yRtvzk0zuP/qbgZZxaWO4UKcoUZ5xeqSpdOpNmd+Nv8T2vpSNACwA2wyAvWjXnXyObLM70APym
Ve7kcdf1X3vroCXX0/DyF59d5xFOKQhI2W8lsJMbA0rbDE5aPrspX83+LqivffXzZRNrN4bgEgF1
+Vvze3kiu6Lt5XYGeaOkX0vphvfPruj3k/nsWwfbOSbqL0s+FNZGqXflbscqKlXsooIG/GILjbDz
TVq6BHIEJVTUsiP/quIhVmwBU8T3Xjx4MMREOLxrNNeWJ0dJu7RRswQwgdntC61yfZtpNmZgRuBf
yh5YBohaCdTUgK72nPy4vLsr/n5mfZHm9UkiSzY4DXCto5vbD0q1sb7VfWTAhlkO2ibmssmVWn3T
UjVneQTsRPo1js9SeB9uXRYrwQEDf8ws1tGGWhvVDma04A6RxT68MvzDX2zViYlFFjarkl0FSQae
EareoQEDHHy6bGFrEeJjnZwmqYbnWBN7RQnCLZxfYY9qWbnRD1yr9jO4w4OLJxdl4uWzFaaqRIJc
DCwGumtlxNMuZGxAc/P8gQc39mDfhve4LD6P3Wd/C/W1UnE6sy785WSNKOf2sSTjcFkfHxvH+ij3
1a2gywo0E0QW8+BjhiM2x8tbuxIRz8wu7sAojQMeUyx61p4b/y417kflq1Z/07YmLN9+Q96BFhwq
OsLg9NYW+UPWDNADylZMM1UO3aSrHjJTclM53IhPb/dRNBeg1EOsgDfgmzdB21VtPpkJ3bvG1bv7
cvw4VJM3aNcy+hWI+r4fZyuQJthCOZhTsCzIj2VmpmVpJR6dZEn5nITPUvP18kda27sTE8vSu9GZ
ueMXmCiBcdb6q9aZu2baXTbyNuL9RsxwWdlcw0h+nDvgBM33MIxIUlfWsDfjZjds5RBvQx4WbEYK
eTvT51yWyjJdMnM5Qr7c6t1SujbUfa9Bw9W/XF7Iihnk10XZhLEA4dznC8HLst7pgA9k3WfDudVG
JOA/dcrGm3DNCph3uO1oZFHfEN/s5Lwa0mQqiR9gJfUZHqn851TuHoZZaq4V2ZeuLq/p7TG1eXH8
sSZ+zYm1xDLiWdLQZM+jKnH18vuYp5/U4Ks9q1dT++uysRV3g8UVIgXOEazb2iKgx3EZ+lWFOztF
AI3C9xHolFl+vGxkxd1s8YkYMgXVC13U+YoAI7eFJVjKRnAXhksqYz1xU9r/XDazEg5+82zbQmQb
WOIi7EyhkymVwINZ/iGZX0N4gOKI0a9doRwA/1Io2hqapAnHTz/PXGy8nIoXwBIVuvJFJhvOUuaE
AVyyWmk3syvr/sSgiOx/ABzJ17NCntxuyBS/Z9l9t3OGcHArxSar5o3M3IFEdabx9EEaoJuem+F6
GCT9JfMbUpFI7suruNSSeddrRFM5M9vw2A0pWgM9kfWuqYfujgpy/VApU9DdllakfzBnk/M2T/NB
bafw1lQz+Zs6FfbtGNnNdYd7RQyPZQRmfdYVmodJIkExFDjmr0wuxsOs29OPSJqMp6Lxs48hnawv
ZWJ3t7qTjAcDG0+lDeqjzHM13GWj09/oqWm+9lUIu1MyhYo7dkM77ZRAyh+KCEDzLKdN4E213H8X
jJ7NAQK04rozZ8J2PVjZhyGv2/mWLuvgf3BAlj4y6mL33gBVYuuOeVhcW0Y4vZRdHR6sqIcJtFDg
B6CgaR7DSEMrwLehO98F3cQA0KyG0mOq5vJrUs3+U9E2Ef0Ty6ius16Kdwi+oZzT63njUbcK89u8
TIobPqMW7DUnmf5VK7XIYE1Lsk/QFZW8syEMP+RNE/1q2ipVD5JV57yJLatLeJcH3auqD+3XYg7Q
lOlDO/6BWIO2r4NOR1ojT7U7PWwov7WmL7mXXf7tG5qamCyY8ixgEgA+zk9WxEUVShVcyWo2ezrc
D6rUHudYPkZQM/t99m8sbTWu1g4zJQmhde1AyLYsihh+YOl5xinTkoMJ+Kgb3w+xY1EnFhZBvcxT
q2gFW2qAdKyUTu6QX1/etq01iG09CbHtpHT69DtS4F9N9DCqT5cNrCSYUBRp3BboXdGiWMaiFrxq
kbcTxY1Clb5ZvWV9zcNgqL3KzimPOhBgHjLfCTiFmdnPbhv6kbprEzX7pw60mO8XNbdlNPTV7vIv
W1s6ZKPkZ9DbUapfBPw08Mch0AFGDN1nSeldM9xoNKxclqz8jwHxA0721q7bpFB/ExsN6kuiQuMI
AsOYyptc3bC0tZSF8xuRncWWkFasaWeAvig3NaPWbkeLNykPbyi86QKcryVyIuKzwCYQqXaq9eLA
cRgaG19k1QiNRfJJbNHvPjeiW2lUDuire5L91DeHtNsZ2oaJtW8CD+t/JhYvQwfIqunHdOma8Vti
mLu4A5KdD3Qwt9gttxazcC+56IpykFhMM10p9U1DRr6FQljJj2wqOmRI4B5A+Cz2K+ontSfuCRRC
foB18JAdzY8hxMq6/34qV+gQTkwt9m0s5CyZJEqUfhldIXaap8HBaHetfB+G78/6zkwtNm5UrKBP
fEZbi9HftWa0g2E1LV50GSZ3yfQuB4G1awMWTUiNEaoBzb4wVgVF3zUOWziUXtREbhmikXeFDJVr
oJccbznFqvudmFuEhEZJ9CmXMDdlvhv1u0n+5fdun75cXtWa75FnUmBRdfVtJxWWs85IDSAjIeIH
ABJsQBvKvMXNtGFlqRk75YFsRhPJbAzblB1+MPVnc4s5eW3DTlayHLTL5nqukt/Sp6VhHgctqSn7
K/czlHg0i/z44+WN2zK3cPNoQt68Sdk4TfuZWj+Zs/NKJofC+MtlOyvdDJj7yBno2dMfBsJ/Hupq
jlPtd4zI99y7meE5xnOnflQmKh/RLiwO7bTdOFzzdQHZAOeOgh1MqOc2nRCO9aAATKEVuZjo026L
rvvYDWW2V+qHnh6O5GyAItYilAMLP0uUHYsm9blJ8sdBswa4BqRB7/aS9sFIOh+2hly+Lu3qFR6O
rVbVqsXfXADwgglB63OLZtfqTZUQdosptWi3KagNJ0OkfFMTXwq9Sq/89JiNXbZRSFu5ggFNaaZl
UwyBc3jx5OIT54k50FbJQ+O66O4tvzpe9pmV4/b/SBhNkFl0pBYrk1J00PWOyrecJNnemOGVNOtm
BIth/fsXlngHM4vgiFHQxVrm0jEpBBOl4oKCiPrUWcdSrfaXjaxtGJPngjOGmZQ3JXVltsM6qQWx
mzm5I2NY2pbyyIorOKcWFs5nzUjByNpEVkRPPv4QywdFu8qyu2L6izxdIHvpjwKNgNRKfLqTTC/J
x3yyJ4GpVBgi7RyvDH9e3q2VwET/kVYUoHXgRUsUcTLEVqmVGgQhyo063OT6frJ/FcbWM35l4Eq0
V8HewBpv8b/FpzfSrJsikVK0cVQcnC7or/LeqWfXyg0z2FlOaN9HchY+BE7YFbu6yKqHYUjTj9Gs
RTdppmbF0We8O3arqtP3qumnH0Wp/E6NR4h7VZTZQZEbUHA2w9D4blwwfbU3o2hSKRxExsfUgT7G
owliXsdNU9U8exQp38gCxSrOaxWsDzw0HMkUve1lL9mfksCvaRDwcjPk/TTkvqc3jXQ9tMJg1U57
VR30ozF1w7HuK9u7/DHfnmTMM7MCszFN0jcyoiiFDlFS0laErqQ6tFYSvNoTgJHcr98vuo4pgeYE
vAMAfRkORydW4jymv5h2/eRaSh5dh6Vpu4zrbPGDrK2KLyfYvhxN5UV8fggoz0jFkDJqG05lc1vY
Zvmkxq39wy41SjiXd/DtcRBTUgRVwwZ+C0H+uS1yG8dseiZIy/Kx0mgloWvcT0e9lDY+1aohCzQX
en+mpi6JPgLVrKw86WkzA26cIoX3avSAGs++0avny2t6GxBZ0x9Ty1kiv9QLeW4xNZlw/DX549SV
Xy+bWP1EcLfQyLQ1501gr/SMM1diYuiDXeZrHxI0+MJk2ripVt78LAVINn0+cLOs6vzzdJFDFS+d
6K8Mh25+jtJbKX4J1GuDEe8I6czqdkYjPX4oU+CYny6vcW0bYTEQytpcLRRZz23LkmT1UWLQIEaq
OetyL4sOly2s7aItgN+kUIAV39R9OqPwTWKvF5UvaL3N6tPfnCUR5W2IjQQZ4bKfMwVJUc8145tD
ciVnCBfMVxFZ1OV1rOwUaSANHL6SzpWine+UbRRVVNoK9B+T4nXJnvmRDQsrpweMPNUCgTCQ+ffc
QlYxNhj6Ye7l+b0fPkTVveX8GtSNB+PKOsSEFyIBTAAyw7kIBohk5m2SJ7k3IPCov5pbqjcr35vA
icA0tztNj2UMzZuunZjhyb0SZt0h2an5o9ZtKC6u3Egm4AI+hahG4bvnO6Wmvm5S4sq9Sjkq2afB
PhbWF928lo1n30AxhaHeyx9/dVGgNIRAACB3VTwWTlIWJQGpHgwY7OM7w3gJra8JA2X/NxuLRU2J
HHSFjY05f/S7R0rWcfTxsonVb/9nGUuBgHqcG6DdmNDn6aAo6dXElMD7TTASwQnh/8xyLQKKNeh5
BYtE7kkMr0amRY0++YtVnJpYxMsmskLKO5hI59p1GHfuN14nb59+pNiUAvAxh7RuGbJMo4e6q6pz
zywiV88/xa80Vilx7Ew6NeOPyxu25sskq5CECQgYamLnroXLOWlXtzkCWI9Tj3wy09QyPTUT/sHj
5JtHeUu2bM2ZWSBSQ8wIQFG/iGRdHBZOWfTEGTNiPTdZ/L3bIuJdi2WnNoQnnhyYWqslXmXYkHI3
+tU3X+RgF4cbjrCydRbVT6F/TjWKfv65kXBQ/bGWBi4t41YyYzcLP5rMQYaOq5i3aEZV80bcEZ61
yISBdJIJwM1Ei1pdHNGhURGYnCa+lfNxlm519ANMT2sBXUxbZGMrH4l5DZ7Ijs518EaMx9b7nFxc
zr26m6AQ53Wpf6rGrabMGyuCNMBkVlZwKXJ1Lo6SLDOVQ44G9LBNmGHalUruWtHxsodvGVkEz6pU
nNYfMWL4ALzhF9PyvxBbE7wEgoEWhwY+ssxxZWUYzXGEmCBWqbVruyEovcvLeOPSvy1gg56tGP1e
XJxtV5aMytHyHitnl1c723lWUseTN+LBym6RYDDqjUy3qOuLPz85OX5Rl6TRJZXwqkWGlUmm6Uvw
7qSMQXxkfqmQ8NVJ/xZrkZoiNGqhYJWH2pPW9TsjR34v2Iija0s5taKeL2VKB7+LfWEF/KQpy0cl
6h41awuftGpGY7948uu8Ehensh95M5ozg3h9aty1o3ZvAR5Rs+79bowqMhmaQA6JCbzFamZJNWtD
tCiod1sAzSrNpYF02cneXD18GHhpyGkoWSnkT+dG1KLKeXCagEIN4zA40Z65zOMQgOVJ4+dRGnZh
uEXB8yaKLkwuYkBsl5U1tjQrskhnpnofld8Dv90lTNrp6UGvjzBdXV6k+BvPwih5Ae9rUfoD1QET
xPkirbkwS6OlUWvbDTm7BUdNuYe34WjO9nPvZ1eXzb1FwQp7oo+gwFZM4Wnh7aEPyXInlLkGyoxd
ui9N2vbHIvYK63OSvCjKUxi+OsHNZbNrq2QUUkdFiBQCxOD5KsmRhyirKVpr9U0Q0p8RLePbZnTc
ot/gb1oJTRSfaDTSwGCSyll6TZ6kc1VgylTl60zz77o0gcao+tU57dPlVa2ZEk0SGXQWV8bysarn
RTMYPd5imL3sNkrZ3dvh1N6VTSW5bTD9RaRiaNKh9kTHSVRmzndxUO1G8QUFdK2ae/qt0FlTLXs3
6BsPASctsPGkrG9ekA7wDbyHEhes+tYusQLLndP8KVJSJk/z4jDl+evlfVzzDjDSYm3idl8+kyqr
7tNaCDDYvfFvOo1HFRXmOagbN7aTQ2NusYht2VvkSs3YgKUKsVdm0S85bBElHW9GKvCNVD2Z9bvT
l98b+md5iyM+5YVVpQkbaucw7UqfkOk9FFssjCuB3wK4TLJP14Q8eZHI5sXkwIHHGsZEva60p7Y3
9iDu3n/vn1lZ7FyQdXUSi/r+GKoHufZfu7a61+afQVRv9H/W1kMtUMAFSWYoDZ77ujZPcTzHE5G4
f04Hh1EyyQ23gu/KDUNxjrI7/1DQXV79OpPXtQ/rEARRyi6Uv8jRF7+J3dxvnqoISdeNeLFqzsLJ
gbqB1F/qFU5jCLpAzD43c3ljJXep9k89VHvz35K+eL9F/SK+xfJmgdeAJIDEhl1cxFxY6Tu56ck4
Esf5KaUQOubRBnh4LQCSnmk8nkjT4ME6/0gcIrTbG2ItVaJruct33TB94yXCVJWxcU+u+QP5k8Uj
TVSkl0/DSAGel1s0SmLrCiwhSOirRk03yg5vKVc4qqdWFpeHqUdZ7ggNtjbVs3+k2TBv/FGrP8Bw
NX1WpNlictwsjzRVUmqTVnMbl1RD3LyOnUfVGfqPZrZXhy3C+rc938XPWhwGJ5oMPzRZvAR/Tzoc
mfAwZy8wQnS1dkWleXp4bLbugTVvpWnEVQPbl67+ziROkm8Fyl1rho7QK+v2OjK16znq7vx0vJo4
in7d3SR6/f6MT/Sp/jO5SJL7wpz8PMAkvBxuq5vuaP9s/R2Aqz2dxDzaOI9rJ0SgdinS6zAFLGdz
urSc81RwBCiO/0GDkXysPl++2VYPCGPP6JOKt+sSJKIGRu5MtbAADjm66eVMiY+jplShG5eG/70N
+/Jv9pByE7QfvPyoNJ+fyX6aej0Q6KE2j46dJb/mcnlTlJQcLPW+nSATzLZUaVZXKeqc8HHBnLmM
NGE1j0bMVIRn0RTQZxnWxPxWLxzmL4yNqsNq/srHEkENg2+wd6oVJ4ikcnf7bcpI7ODq3HlWcIiT
n6PlStpD5X+01INubYSG1fjDMeAg6AKzudjWkL72nOiijdpYLtIxH8DoHXzEZC47zFpqQr3wf80s
kTGNPQVqJw6dXAf7oH2RaBZUxSGcZjSON0Lq2mejfMv3omwEc8tiSYEhKah7ikRvBErU+PY/TjVY
ntSOIXQ0yfHyylaDGINwOo8c2ga8Pc4dM3B6myYfX8vstIeofi5sC0HqYjimRnBQ5/TrOBvIVjzG
5taMy+pCTywvworfomjTGPhMlGavg/xlTrSnkuKsR0PrcHmVa25CLZGGB4kz9bFFGmZVfe4HMaaS
ykjc0tB/OW12Q2NtS3BrLXbRMiWkWNTglSV7YdRqKAOOTEzSdv9aVE7oapt0vqv7BkEEjyiuXL7d
+ReLuzEb8hYbuQWAGEH0IgZBr6vQNW68D1edg7c+JR4ilpgCPTcFTc40DzPdZrNtbeWmdbQgvSfZ
LEdXR8oAiHofN7ZrDmryoLdG+KyGandrA2Z/f52GSiNUebzKGXJeHgojKjvbkfghSd1+Jp9mrE2N
dzksshtxenXJwKlEBU00HZfdgdhQwtSuiJqkwTeaHQdugtyy34Tf/H74Z3bUlzDTPLXIPyg8hy67
6dsvy6OVUM1+Uyh6QzljaIMxlOQ6Ht23/WBCEV/sAjgu8/z5sqG38QxD4NXoeorX5DJD1PrB6DSH
/oTf3OXmtzEL3DS/4kFOZ2RjTW+P3rkpseaTfAV6r1IbdUwpE6p6zt4pSBa3LvQtI4tMrDeMplJE
Swclk6D54Ui9m7xbIgCUMb0PrhmqQszKLWII0x61PAaU8hPmbsy0v8qs9KBJW6WglaWANyJFYCaL
gLVsHE4KSWWpUFXPG+s7Xfmj5ROQgzLYuGY27CyZmBHpLRBnnfG1bHLDUjo00rj3jS2c8aoZ2J7E
7UwesoSAS04/SU1lsmuT33uyXdiuYxbwfHX++4OVQpeFKWtKSJAILN9xQVUTqVLI/iOzdDN7b1te
Et/bRbSz629mGR5sZoLmd8+piKAEAoPaiwLqzV64nhk1YexHWLXT9BPcUC9qSdojSyi0MQNkMOyW
Bc7+8vFdiRNi5MwULJTQKy19pNeCOO3mqGD0Rz702o90Go4zGfmEZtBlS28rrzjiH0tLL/GjImjG
EUut/ZnBFnKSveQb+3n8Zqjkevtqqze/ZXCRjqRt4QPlwmDYVK41kDE+xAMzbl8iy9430qu1BRhf
3Us4z5jPExiQ5c3SWXpnjE1SeAqwxSl8GtVpJ/tub22kyG/fbezkf3ZoJZzHwboo5dI3WVisaFSu
v+jO7PmxJxmvmfPFlrYkbd4mIgpLglQIp2Rd2mIfrTkcwqAmjFTmrTqVrgb79WXXWDnZUEgJClu6
ACKtOl/QWKUUGpjp9Upbld1JHuJ90kLdgm7TFi/62mKoHZtAjsU5W74I6ailUqpatNOD0jWMD5sp
1e8E/rwqg7CemHsmgoAgXCY6XQ0Gt/Y5xaPR5G7pG7dWZrQHaYofQ1l6zBrduPHV4U6RpBvbrq8l
tfhcVfN9qQYBPPCcwib8QA9JJ23ubwokcHyJjCyQtX7jRL6lTuW6BvQt+v/kKezJ+b4PdQ+EKQkL
ZoPMQ6lkV3IoCOPlXdmjjzYCiY59Tx5/BrOxi5VAMO1tlBtXvjzkAkxYUyujYLZsGzSlTwdykgQe
4CboLTeonyG2Or7bvTDC0CxSOQBolucyS7MqK6eAQEAe5jfy0YR6f1M7byXdo+3B45innQVsZplM
d3GVK1qCmWJM9nn32ZoENrYdr+ZK0Ol0uwnhKaVE9tBotnLN1X3kWSmsk1MsRxxJAystMrCtx3Bi
ja03lsptGm5BAlZOj0CY/2dGRMDTDCyvYWHqMBMV9HdS86ENt4TXV6K2aAnqICrJXeE7OTdhV8gJ
ZRLBzayfdf+hz18h1mnHZ7t51fWrzt/IXVbKDYgondgTwfZkSe3U2v4UxYU3V7uifkgmN6L4reyG
+UaXvjma2w6fpf7q/R5JEV/jGQLEinTm3CizuEVWAuSjPyE/TlpxMwbGYyS9vt8KvSuGv2R8X11W
baCYBGyZouJopNO+bqfrqm52wHw3rqM1p9DQFAVqBcbuTRl6iO2wIh/CKRhR0Zp/yf3fvw6dAKGq
4IPoxC3SZTVmIKA3G5xb/qQYNxqaAunGGtbODxA7MeoFRAjnO/8gPhPZBY1TvA45kLw2BcmIu3k3
rPk2PXuQgoBPue0WN2lg2oVDPYSdMm87Rk0gMVGGpyTc5f6/9bDLio08VrjR4ioCHyJm12B/oGYu
Vn3i22lf18yjM+SswclpdaOrDk9t8SGyIzeNI7fa0s5a2UUGDkVTVgayRgJ9bk+aeqPiZVN4SS6m
de2ffcDloqlb4MEVjxN9S1Aj4iKnVnduJ9eU0g8jWaSStXQzDyo0y72xRdW5ZoUmLDVI9o8rcrF7
dlKxe+lUIDJyOyIovTWiueINDADzxIAuF/j4slymdhZsayF/v1TvS5lSakI39JPS3MHbrwbHaQul
tmpPNCnJT2FyWDbcwKcYQyuza1Yx3nTOeKQS75rOL836Qc4CO591pG/83vFjIpyJsB9MbI7M/b7Y
xKHPqyEhxeFiaq+sYEBmfIvR6fffsXRzlqUI5iiKt8skQu+0sIDqtvACig8QQ6TRdSTft2TEaGP2
n9XJtecPCPsE0fe0O/bzY7gVz9dc5fQXqOcOmRhjP1a5XniqP0s3KH6pj3pl/Hx3GBSUyv8tcxGj
ai1R2EiWGSfyXuK/SCBdWxCOXTaz8or53YIDnA9ohQGs87VMjjxBti0OF2lEW9qeMqIrEj1WxRaD
4lq4EM2+/2/pd0J1Ep6Meo6iMFMKL9Xmq0yHj8SJ9/NgPr9/Qcyq0XaiY0Kdc7FvaaJUcUf9ywuo
PVtO8GOso3uZjBe2pK1sYmXzaJRCqyL45vH7xeaBbcxSLcCWGpe3XRd8mCfzaNUZchz2IUnaK1n7
oACvTSsVKvMHVflomvVd0Bhupf2ok2Rj6WvZzenvWW5xW/Hsbjp+z2z4X4pe2eu1cmOU+U2chB8a
KhspOEiLfJVuUwiJyIbLrlxAcAoiXQS/CgivZcgZenVKhhZwYt44bqZcj4qHrGCqRl4mkdV9vfyh
V/zJJl4LABwAIUZozz13NoN6yuApQ3UMaWfjOKXf534jnm3ZWJx0wy+S1PHD0quj3J39Yz4Fu2pz
aHDVjU5WsnDZoCpHWWlYiZ4c7farxFxRugvj/eX92rIiotrJ+QtLh4nYjrWYSMAFgBWuefap9qfL
VtZ3zBREGogiQ8B/bsVW5tjCDUsvRYxdYYA+jWg+HS4bWV/Kf0aWOgEhZDryXItPL93n+mNmXcWT
N3YbaIhVd6ZuwOAS03lvdLiq3PLj0WLDpEYj7WivS62662DZZkxf9QbFP6rDVrFnbftE4YURE3Id
gNjn25fGVgIJLEPZth1T+XTu5Cw/Oq3y+fIGrtxgsLBQASTkY2iJGqySKlamssIXTPUeeeFj4f+4
bEE83Ba3NMR5QlgMZmrBAnW+kHBoOrXWSA4tO8rgUoMYIAkH5sub/NswxR1xMcg24t9bmxD0MucL
CT4ieNqy0D5nktE6OilWG+1656uu7f3uZtC/dbL33sVhCGpoMaNDwFvG/chXtK4pSHPK7nU0v/r1
ddC91OrNvDW0+fY7nRlaBvSmgJoqHbgzlfrVSgjZW/Lx4jiefyYkv03axbzlYIRdFsgavZ+LtjXJ
Msbbuf1g5kcp/FIHV9VwW6q3QbMB5lz7QqfmxME+iUFFkMdd3WEuLSdvkq/hVD760TdpvGrjLfDP
qi0m/0AhAmWiV3Vuq5/RkOekcRnKL60dX+nG/FRo9V6qO5fO0kYu8Pbgigl2AdSDNY7/LvzdkNo4
KMRNMQyZa1mHwf7sl/vLbvc27AkbEM/CZoA425JZoIh7eyoGNJi74l9jeq7iu3ACBrLxOF7zORDa
zLmSGNIUWeyboqDmqFnCivJk+hEVkafLy3gbVxEAJ6jyPPgdGRZb1clVmZdVXHpFvjNLtDh/Bvqj
Fl9naLMmW2DNNS84NSZ+zInHZVURdh1sQp49626UXBvWk2GUriVfN1svrjUXAE0Jpg18HgivxdUH
ne2QGyEbV6G9kdZHIQBnhFsMA6tWhJwEd5LgD1zsXlgXBmXjtESE6mlyYDdzniVri411zdO4wv8z
stg1uxokIi1GZg5ncd1EP2flRla2RN5WPw49BvJFajGo855/nLwsGyuJMGMnxm3GwO4VT1NoS4Px
m9WZ92rgZxtHaNUi4s+0SemkgL0+txgaYW7IPvern/0jrtjG8irpWhrKXVscL7v56h7+ZwpIwLkp
yPTaJi4K3GG6guquGkrXMUjrNsys+sOJmcVxNX2j6roBM366N/uvXfhcRi+XV7K6aSbyJZQXUUdd
QtAQlNBroDalp6pPfXxojRvZ8QGPeOYWgm91MQQfGcgz0WFZhAmZrR+0jMUMTXQoJ82LQfiMiJJf
XtDqpzkxI/78JCik2WCbqFmWXtJl1Ma8MdpPium2xV+EUjHt8r/LERt7YocR0VSFZJ/nA/LDWme/
5HPwN5//xMTipFIbCxDHwUQfPBvRY+Q8zuNGXXH98/9ZxeLMNLrTVYZwZEirDmFw2yXHCsqKUEdn
ZvNJLdx1mZCcbNkytYeKY2gqHWNdHjKXOoiZgfkoGd/Mzt61VrbvZ31XmV0MJU1/lczO/20/l1mD
aTHUBRfY7/DaqZ96/eg3WwXNDS9fauioKbQEdomNtHZ2Vvgot45rbcFnNnx8CVWtzGJATA4jSrBz
2n1vHwz1xtoq6qz6BgNI4J6ogiC9e+7hmjyFoTJiZSh/ovlRTfs+fUr9wLOSrXxuddeAE0PywZga
ad25qVC3GoibSwKd/Emr9mn2r7UVS1czkxMTIjU6Oa9xkLaa7bMaM3+x8x+j8j1xvN7+aA+qC6Dm
chBa37o/61kEIauX0mLQeYPVEpRHUbcLx5GJWHcwfhTGy2VbWwtbRIkmCHq5Kti7sDau6N304xcD
6IeifVXL+179i1yYQYX/vtQiYNApT+pAx5qa6z9Sa4pcOpYH5FOuL69qpd5FJvnH0HLmH3hySe+d
LWyDfe1/MvKdRftwjq/GbleYV0VEdA+vfHkLPCwW8CZIndhd3LmzMkJfzCCr59fJS+/E1874yfCF
TSbTnNhTqEZX9d+kzSdGF7Wowp+bMEgw2g31IVOfympAyfWoNl8HhJmz4eflzd04bss2HOjoKpHF
ccs74MPMhNZt+ZxK1saqtrZyceTg5jXmPsOMXPw0Yq9sbyx44SbnKhy8yXGbrcx2a1niz0+OeJCW
oTRq2POne6t9KIpPavXx8s6tPaBOvXJxsPsqLStHmJiHj+P0Q5s27uMV6MG52y+C7mj7gRn3GLDH
9mWepGfFid1SCZ9g2kEAxbiN8scyZUIgM7dOnEhaL3n+IpDUtlrJcYRpUy9etKy7i9Pg1rKmm1SP
bmpH9uYyh4ja3BujvBEv12MY+SeaKAxc/Q4GJ18uZ8y101qCcyzpXir/lOPwGGbzQUFgJqvjeyZv
N6oVq77C1QbelefcG4S7xoDAmMbixBlIAlTDPld0aF+2wLurF8GJmcXBRrqyduKJPW2j/pDZtlcP
0WMP9XGm/Rs6WxPlq9vILCilWRAXtCLPD4BZt1rPjCR5QSuIMxPP6Y4t/G3y7KrFl6R3Lx+G9cX9
Mbe4tXWI+xvo3DlvxYsEFsb+0hS7uTloW+/irXUtAgm1Pz8YGwx1yUc5Z5Dqph1vW/1Rkm90/d//
26IWQYRxManIRKd96r5b+jGHvW68U6J7J95dNrS1qEUoEbjUTi8w1MLSZT/E/mfHhy7rucjvRvVv
wgr9G4GBJZEydPFjTg6YI/t6ljCj74WRfV2EX/6HtCvbjRsHtl8kgBJFLa+SutvtLV5iO8mLkG20
7xulr7+HubiTbppoYnyRDAKMAZeKLBaLtZxDKAvzag0dNwXSEQos/CdJyufY15V0hRayUxF5aIwc
Ah8U2CnngpkzsGlbIDjLyJEb/g3c52PeO3dzmuoOm+q+OZUlKQkEwbohNbwIt4pDmkRL8zhtV8jY
7HwjSFIbeGveB47AqUjxSSfraldJ25UZ1BvKfyrvxpj+4SN4UmJg8upArVX2Ih7OAKBEDxDqYuei
+mkeeQkwj3Ar9m6MAdtvlncbr83esiIv0aF0Ky+iU3GSL6kal7bTAHEdYkrXPpapFQCx20tQLPNv
vWbXVr8nx9EcCqW5nCgpu5S0HN2Wii007jx+mBukDdHR4OjQxFTu/1Q7yaPQBrNpI3JUYbN8K0hI
0odi1UTK4le8s3zk3sGjiGIZUMXO9wulkSlxOtwwjdfcz238hIhLc2XrREgupAZJr9eMPQKsNr7F
6d91g+4RqFwoMRAC0gcxsC4ZOBJGXQZqJjQeYUbKTL8OhAe5DkFOeXD/FfKuDRpJLnB1cLhCd12/
bePnzE+PGZK5/MdgPOeZ+egB9+2y91UuHbrEUMoU6Mxyb2+NRgIPPNpIE63fev/B1o12Kg355PdL
W8NJvc6GCLEzx7ny/OxTWqBOnjTGLl4/ktcAgqCHyjzaqCiV9shJ5wzYx9AF9c4ySFyjCrJpvO5S
XW1MbQz/CrKltOfk8tIqGASRFo+y9u1/x3Y0LlW9cn+FSH6OIPJ0sxJCWIlJxzLwMOQ/vWSp5ngq
3SlDHhxkQC6mVCX/VhvDuHoUYlbRx5uUaZhWIEZjPAs3nwdtUV4tePJdtjpFxAT0IswJAdEUDZbv
GlhqlqfoZ28wF7IDMLw9A6oj6JvI8F8vC1I9nwWyGCbHgLaF0VvJ+xRA/nAqx0e3Fpt29lodjHLb
x6DPLPvtarR/oxp9z5CfylfnNme68rpKT/TpoFNRTKzi33Pf52xkqZcczSr21E0RBTnNzlwKP5iK
ZgSRjFVHJAVE1GWdFUcaDehoL0XpG9MHcoOaVU/1GpuoPZXxVALC9ceyYtTysgwF6oCFtlWR9P2D
tStnseeNDU41oRDkrPZDNaMfCNLGGw8cR9fGCjYpgxsPSDa5NyZCgNDa8u8Y3EXnkDMXQZYAyzn/
74A94pPQ84qpdYwJynXedrVIxSn0ntlP1j0XSREBdxirvgax42v8psIFnAmT/NqEKitpHQjjCUfP
jMHW0AK8VGCk64/LS624FCAJhUo8z/CCks9K3SHj4g8Irfp1BgNdmsxBmWVGZK7GsVsztu9L3wwA
EPN75M3ny7IVPuhMtjC1k7AOLHsTcI9QvDI2J8S8jGtF7Uh3to5cQXVOTnWUTumaIz84tKi+JOtw
7yLY6eoDbXtQowAUtrm6rJRqQcFBgFkWgKihkUISlo5bb5UcSk0DOHQ7agEoizj8FcQ9DCnQ+ldW
AiS46ef8hfRTpXlwq5YUrWceICMxeAQkQmlJOQBcJ26gd29r+yDf+vGBjUMXZQzEVNvGJ4081dJi
LIgJOAcqcILP5WHybU7sAtp2GGWcp1d/uJ7iKzO5y0bNkVCFypgX+VeUPA+3NZXNMhs+weYsDkw2
h2uTfmGjExZW/FZM/RE9ij/X1jqu5ANP4zPZ0m1ZDwzpX2S+8JrLH2bQcifM/GQ0fVjMZdBurhvM
zHi4bEiqrRTIn0CQMJFBkV8iXt557SLK1BP+OiQ04hczK6I10XgAxRWN9ua/cqzzLUT1c5hzCjle
vER3ddTUGFzqHoxi71m7yyopRVEq+koBfYbW3HNRrjEVE2VwNg0QDJOsOgBJqwPzTW9eMfvG0w0p
KMUJaAysIVyc3GQUs7Zif0orE0myq25zTMDFoEtmrZr13q98Myqz+K4twZJ3WU9xyqRHCSCrkBkC
ajbwJOQOA9pZmKNcEfW01ScBzQMsXaKjsFAqdyJD/PzEeeZFTWOyQAbP3R/jXNzEWRYi2n5GZHR0
0z6ghhtdVksl0gUUrSCuAn+73B02V0vnbaL/cTE/G0boJ1/d7TgsnysUd7QPcZUfPRUmXQ7NZMVg
DEfbiYuOlnT+ZeeAcEVHJKHfSyMN4uUmY/+5VxWklXiBoUqPdBsGGc6XtE2zmeRCpGFue26O19uY
7afF2V9eRsUYIeRYYt6DYCGBGXouZ5u6dejE7W4t4MWkz0mGEhkQTdBgHVnJTxRg8Oo3vIhVuhEN
1aICzVU03OE4MBkvLyc5mstbnHWCShnoqXdV9kLc18m5TtynmmZoSfjAHf8HSgUDIQKGXbogMPyW
5IOBNTVT63nC1OJUWbsUsyc92Co166pIreOo4/X8v7LkyrfHU7SMFFhXu/iVAoe3iuM6RBfVS59k
u6xujtbIu4C0/iePJK+XhasuQoF4iNYy4HK+q62ixDMPE8Ht5JczPOmTj3sfTUaBbyRh3Wq6InTC
pLOxbRjeyU0Im+lPPzlYYxmV+VvX7ThYzi/rJX6V7MpO9ZICin4bMJ0retlm89UqvwOP4wO/H4VO
dFAim45pg/OzkJAx8Vofv3/wq2cznX9YlRF9RISP9gtwGQBNURLRkp76DUpKABONSkAnEhCTXZag
8veiF1Kw1riYY5YPdDzOS45EV+iSMWR1sA7AANbNzKi876kQ6Z4GIiT1epHjpf5L5x6rMrI2D8Ni
NKz4p+rnZY2U236iET3fFuAfrR2rIcziRmACN8Q2NRuvXDMX08WAtkGPs9ynjSxy5lo9UjdrgsYh
DE5nYVK+mPnwITmYhcSpBDCfvDdg6cBpEe09npcuB4I4eFeglzoyzUGXd1DukA/oWng6RG1yMGyQ
vCgHBv/jk343Otd5FrHxN2uLgNSfafz037dIACegTxv9AO+mtP0NYL+1i1dNu76NyOAYuvSCaof+
CsBk07kNrN3mVaUHAc7y3YUSnXud6ny2ToZ0clIUQYc6h4zV2fv5I2X3iHQvr5Mqjj5VQzo3LZkI
UuwQscy3aQ60smM7Rfag8ZM6RaQDw4DHbk0UUno67Kuu2IOJOajGXmPNKs8PEAbE0Oj3xDNTfMZJ
1Ocalj8uwgkIsiMvSP2XAl2RhfOz9v+5vGxKhU4kiWU9kZT704rYFpJa4LI7wNStnEM5aCIuZaLn
VB+h74mUDvNOa7tg2eZse2SeESwd7s3UjBy7eJnNMUr9ERu3orDlRPY2zkHdZPuyzO/7jus+RhU/
nH6MdFGsNhusNYfK3PNfFwy/ZVuzLwFt5DbpNbftAC7kgOnZKK0+0DclwDX+b1896ayleOpNtug1
S7I7zn90wMBadgCUWMFzbT7/v3ZWnqqu09gbMWeM1K+bHusEEJY1WqcmHQyKxoA86dw5Zr1ujYvV
xCBrb1WBPSUBqIov66JyuafrJkVC9ex0TiaaHdn6YFqhNT+Ow5NV3FbrVaW7sXSypLNXzp258UHs
EV9u68kJ+hwk6/Owm/P0IZ99EPvNGvWUSQ+BbARINLxh4eXPz0ffjc3aiX46zOrEx3Kl1R7r+MWt
kmMOOuQA7CAsLFj+3Pj+NenWdv+f1xfPPbz3ENSgqi0/oWcvTmmDvqUwaVK4s59L4+E4hmw52PN1
rrsNVOpCnO2giI3sMtLq5+qW3ZL7DniEQy817m0TkTwbkUrKwhFMIQVA4NbU2a1kCMhaXl3WVGGu
Z6Ilf1fa/Tj0JTStzLu83ZXdax1rRCicN0Sg+5L+4VqTs9q108YZF50cefeYT5Fh73J/H883I9U0
Iih1AV0XpiiQBATn6/kyzmthsszFMs7OlbVep81rvny+vFxKXU5ESAevNJykiDOIqLNdPt11AOQD
iNnGr3wd1q9YeOkFghGuv8pINrH1i8+LFhsDeNEqu17bbzxBE/2Py/ooAl7k91EsEgwuaKGQDppb
1H26ubA4n4H+DhWcUUehqdqUvxLelV8LK/O5OUECMR5mfusNxyqO/rsSwC0BogQOkcBgON93YKdY
8yaqbUlFOJrXgGSK+LfShDqqDTmRIidi3XaipF0QuU/2l9EOK+umzt/G7XBZF4W3BT/nv7rI6U87
riYjzaBL7gMgEUD7/KbM90b+5tP7enu8LEy1N2LiHfllAfwqz2d4E0bOAV+Bxp21t5BtcoZg2dp0
52IETrN6KkODL0elH5LQiCdFvMaEpw7cuijtLNGwjTcr0VWqVUuHgg5e1C6w/2DT52bAvHSuLAB1
himAsMG5DP7e5mAhmZQ3/qOd/vBodby8fipvADgy0cKOkVvAZ55LHBH6LuAnQxmAA19w7gLLeGJl
ErDVCDKmmSrWCZMCi46ik6E0RQxc78C6HK78etjy/WoCEltz/YmVkn3PqV6SIxWdH14hhp1mfk8A
5QaKpyDOd1UVDfGIVvAHA0H45aVUmeKpSMmx9ksxr/OIiBhtVtdF7X8ZMWBM7VRXY1UZCWwEeXEg
4aMXVDKSecPjJDFwijm6GK3itXNfffRmukczu4pTTWitXsd/hckgzs1YrY1rQVibpFdLWWPscroC
79Mxs+vAcLfflsOnwDOIblBE5atOtJTHtFOSL04uWr4b5gVT98ITK9iyO0ASa7bN1KynJVnlFGP+
dhYqLlb7PTXtPiADC5tivXVbvqsIjXKSfuLeV+LEUeO9GKQ95IMVjM7yyWo/J9xGlQeMa6Bb+oBB
CShJgGchM/GuB4caJW1dnE3uJFfDAIedjf90W6/x18pTidTnHxBdQR517gLMAS2x1IALdcjnIX4e
6ae+Pmy/kvXtA+pYALUzBWTku+Haxe9mo9vgP4vcDlc8CH0XQ4i6srhSG0QBoG0WwIRyKQDM9VXa
2ZBCnOIR3xIWYFiKAexSlc31aOouBVUjCTrY/sqTrGdrtg2uDOEUnrVW0JNfW/qt4eAnn+w9CjF3
m7l+jsmLO/ShU+qQs5WH5ES45OUKbsxlkcxwqKS88dhzReLnIt32Llb2A5t3Iklybi01NxAHYVmb
4grtGmv+bdKNQyiV8cWQJWAZKObTz+2w5ctsDzWUydJfPY28ep8NGMnXof4o3fRfMXJ40hZZxfoC
YsiAeZm2CbmYJfnI0T0RIlmFP/qzlfUiyF6eu+WqHJ7y5PiBHTkRIe290ZQJaIShh8mgALiMrBTt
yhrnqFos4CXjTQdfDJpwaU+Sqphi2kBI092Ca6HvblMd44Ly6YjCDxyQgPADvt75vmctKQuXEwQ9
3s9p/ZykbgAOBsxY3k/wEzwPrPzZqz5QHgE6+1+pwo+c5K/wcFl9cL7gYgNpwEhCBz3QlzdIYc9Q
CE9/NIGCjlHuJ+lQSMfZhF+1ufVSULxOMpr8mDhDd8eoy9ko3B56umwTWXkTsbccxy2rsznjgPNp
mL8wyRw5a3E06jXy2BDQ/OdlzRRWcSZMsm6XJ6aVLhBWldcT7xF7BMuiqZQpV+9EIcm8wWeyUXPG
k3tDT8xmvVjlU4Fp1NT4dVkXRYBzpovk2JbBIEOLv6Ch5y8Y9t27IzJQfhf1nn+3TvQF6OU7J9eZ
n24Jxc9PzM/ZLH9eKrFfKDc6aG2oGsBjalyE+HYpCD7TTTpZnjclQGGFbgmADCoPvM2jro1Ip4d0
jCak8HiZQI+c0xt04GOGwIciOpZuRYx2pon4+clypaCeacBmCGtwD85464173lviPAVsrMJGYxPq
dQNkIfAr8SySb6KxMivmD/De7dpEdLjpMh0hkSpsgEL/ipBvITb0nuixRtYiDaYl8M1bzkIAtrgA
UuZFMJkhyoOOTqzaS/yVKh3c1J+N0WwgtexYMNDHqvra8ts55UHCNedXs4audH4pz4qhE5ksB8Dy
y3rwDN1Frj65f5URX3BiE40xN+3gCwl423lLwJPdkh+qQgD/A8T5sNRXl12FbvWkM5uhlMa3CgIB
oIvBu217yJYinLJood8uS1Kfqr+qSQd3qf2qrwgkAcJ5nZBxMoPa1DR4q+7dMxOUjm5n18M4ZSIQ
WtHHGTnZW19/GzHmN5NvdR6tVjDrIJd0RiEdY8xBoT/Zhl7UfJ3ib9o0mm7dpHDF7GaglHP8/tFP
vxvrcgUIsbexZfvL26NbOrnoM4IYYd6EcbeJjamfPSCWhgTgjsA2Te+cOqqta6bDw1JeiEBQBcIt
Q3vo+zwnLv/Yggv0liTKKnKkSNG4xk8XrfmX1VPu0r+S3uU7ezMj1TRB0tpjtKhvgnb4iH2fSJCe
nI3rThMR7rwHFKw7/wRrUqKDJFJeGScyZF/ndUPeU+wRK7864PVO7lGm5uWIOXn0nGqWTOkaBCC5
i75oIM1LrsE0FrfDlCzOkvVIzTIwvYgPt1P2qTUOlzdHaeInkiTXQPx8mgpbnNrhibCIkZ3f6jyD
2gD+aiN5BppYWbMt0GYxEDPMO4OOu9rame0YdGbY9AuYQoAbjd6316L62szhMmlOmO4LJEcBfD6E
lyO0HJpfDv2JMuflVVTeHSerKDmKrfS3uOJCw/o1WZ58EzQZD/H0mbOoGsDJ0OqaoDUG4ktlYrbV
sV2DIS9MgMbmkjDewiUB+FcazrpyhU6UdLicpbe2yRS2iJSZIfbrS7Z+mYtrpoMh1UmSjhjFtMri
DkLSYqBr9SYz0tAcAof/5J7mgCm9HxCB0bwKgEikPs8v+25bgfCK8c6QeG/GCJII58fIHgZdb67y
dJ2IkU+XlZVDInJUm/sdsyHzcuvEmoyq0rRPREiHa/Rmc3LF42nxntPxn9U+XjZtnQrS0WF55wCX
Fytl1XlAiiQi04HG//z/hEjnZ7U7b5nFOlmzA0axCvP7B5p8+X8JkW/Zqu/zEU9lPM1wD+XWbjNY
4GY6IDbNeskv536muT2IBJ7pvqT2tyw5lB9AkcKG/2u8nhQLdx46MT0R9mDAO2TzazZ3Yd/cFtmt
iVG6y4um9GwnsoT5nUTFRmalhdtBVtJ+j0HLs3XlK8kp6GzJbvT9qOuqPXOqr5elKi/bE6nSuRlH
0yk38WJKlm92+2IA5nrunX1pmqgqOV5QF4WOXlLjEWTUySad48UT9/vYAt8/Dfx4B2ypwNB1cujs
QzpPrlP3JheqWevR41G1vGlx3XUipNM09ptNcN3BPvy9y5/q8oe2xVojQk7yd7VnrFPyZ7U+l9OD
PzzZmcaxqUWgVVwUExGnyo6tpEtHxEFatylI86sifkHz0GU7U9449K8MaTMmx4q56UFGVq4vWTUG
Gbf3BY+Dtm2+1rauAVlp1qjHA3ULiMFIB5wfpq5n6H+iuOBczC8AVizwp/3cZ1HXXqf5keiyxkqT
RnXZRlcohj1s6T7t463wVxfiMvLVXq+97pg2YeUdL6+hcp9OpEgeghUlEvD1ioNDb9EvQ/hbamhE
CIN9l3jCHA3YWKEHOmrP123pS8upEiRXS0yVkSuz2A1AG7R4NCQH2+XBVrx9QKcTgZL/6SfLKKgB
nUpvtW4dxCVhPDHUKciqQ3VRLt+JKMnMN68tcr5taKLwi8etTsMscW9KrhnPU5rCiRTJ0C3Y9JBM
kOKUB48CyfmhIvdM15muIJQQDWJ/N0r2PA5Q3rkPMcuWRBg0LEkfOOl91+548zpjDju7waBJFt/M
w9OaA+Rg73/oQeOKqSQgoAiUTclWbEBsLo5IxCNDTvktW785OrehtMcTGdJqUlTKbYZcqHg0pTSq
qh/u+H3cdmb8q7N3nW6SVLl5J+KkVR2MZCR9DJVs+wtbf5rWZ8e/0WYhlIGkCwRzQGAi9S/jD3pr
yZpa7N2w8nDufqSxxgaVln4iQFq1xU7trHUhoB8PRXUNSCaAm1w+tyoHizc60BOFT0dh+HzzMTRq
pF4Cj0fXpn5q0/HaZ2gH2aacXY8YLLlPCIgBLHvQMYaqtghtYx56h9C7+47M1eI1Z37N4TCcJ9d9
RHcSt24K3TNWtYIUKOMUk+cW5oskQwBdj9F2KRXHy4piIPwkbAPzHT1cXkWFJQiGP2AmYI7XQ6np
fBUHYAwbmQeedIJ5UIC1xCQADpsOqkgcRMmpn0mR7o3Z71w+OZCCofaHtgUKalfuAXH/PCBv7SBx
fVkpxdqB44YCfUJgxABY+lypdCxL2+OCiX1Kd00//KQjDx2DaPLUSjEUWUfwXIOMUw7/XcAlAx4A
LNdz3n6pZ/Sxm/2Dr0PTULXLI7cpYMVhbLA58RknYbmbORWzU/BPx17Ndl5X5E/ESb9sRZLvMjrd
VnF7X+TOW4MmwGDenLs4qWhAxq0LeNz5x2JgOlQZ1X5aIE4WjV+gEJEBBObZwvxwB3po0Ti5+M0W
1KNjBi7i3RAESmmQOzoANqVIgfeDEXust4xjl3I3AXVgVYWc7/3pOmY9/vu2gha11fXlq3K0oLv7
K0sKpuzMmXPHhqwVkKxVelXPeTBkIdnuxy2i9HEFnEBv7C4braXwK2dSJat1wJjeDLwEPEFVCHwW
7uZ3ltkM3+LYW++8MaOfzNhhv+OFe+0+GScwZ5YOiY8JMefHZS1r1BUss0Ohk5Ojb879HA79gNpd
SycTZJ6Gb/5Mh8TZLVkCxzKi75oHpUXbq7jIkpe0ttcy6owx3WfxzDR5W4W7xiwWTiRaBTFmKzeQ
UrNZDEMAIG8MpGr0efKPACRM7cPi3tWzpltQdTJPhUnB95LAco0JwjARa1nBYvTkt4lB5qfJyMqv
l/dNJ0vatjUziqYrIIsmT6N9bM1DXIQfESH6VNGpbLuy7VstxTjEhONWsn94/QDKdy2hlVILhHOC
hx0T2PL0+uQ3ebb0cDKErYdiIQFKCchl6rqOVGPQaKwCpzfYTNGeJuczrHIqrOnPamVNsK72j6T+
WU3lrYXBvGktf/WmG5p2HrKquNrAGZMU2cPlxTTFhsiXERUcp7gZmMNkf1qUZDR7KjYM3AM7MMe8
Ed9Y9szHjENX5mCSZvYz6b0yICS74Swzvrp5+VSZk7MDQoqh2VyVYzv9HOEWTtx7xVoz24QvnWka
LCA+KLZ7NoZmcV35ny+rrvIw0NvEHBkuJ1ARnIuqMeaeDkVehRg8wsDDlMRhXOO9Y65FjFfPYIy6
QqtSIkCKwIaKNkFcx+cSiVcvBRUSc/p7NHcLqu7dduXoaig6MZLDjkEru5gtxBTNfZxHbXw35TAv
HVaA2npB+YZSoINbyBd7ebJX01IW2dAVVZgUbr6f2ybI/fw2X9fP/vSW1uVdX05hR7K3yTH2dbkd
mfXl8hYqrQWduwJNwxXNbudfMCdDNdsMV9Nog4nhFbYc8ObQZ78qXReN0mGfSJJiNhBSgltLXIL9
yCK/+JKmU1BwEqR482TTcmzjRZMFUsWisE7w6QD6HzeEpJuRrHNPxQWIgJgHVcHXqJ9sXSODytPZ
ImxBuxiwj96Z5JrZIHissYJdlBcvHFO0ZIsu75IygrBtIiZ/wCxK5P5b9Kq6dmcg0CUJ0Iau+fo6
eft+u/WA8QcGCNONXN1osKoZGfQ2f2VKjiTJYnCc+JBpgfKoAR0hPFn7fab3NN53VrQ5n9IuXOHo
jC+dFZaAoWhINFZHpzn6jS4EVzB8Y1gV5SgMRQsYJvmo+PUgHu34mqW5SfyA2b9j/tjmgREHi/Xs
xMGW7Eww2fSfWHFDmyjGYGt3PU27dvlaZrsm31/eEpVxoav3f2lTQLInvafMuDJ6ag5VOM18DogI
UMe2GTRDWCpHZKPjEVTwsC1ga50fT583CNLLqQoZ+b0NX1rHBQieh0H6D3RX4rIG6KxvI7eIpN+5
oKkYBs7spULn9dHHfm/Zg6cboladFDg7tAWCNBTQPZLzHjKvmTCMU4X1yq5c1t25jXllmIMmWBMr
L9/HQF3FawnAKAKC5VyVpSibpPTRi7UMtZ8F22KSTzMw7q570lUR7UfyOE/WdF2tI3HCtUrrt8um
odSTit1CeZDiz/kHgLcp25wJH2B0x2T+SuJDpdsulTPFZN6/IsTPTy6OrqUrXnYQ0VUpjsDt5uyy
LUpmguY3DzCFuw9oBFgSPOuxqvhzLo52BR28XoibrdCu/LuUs92abU+XxSi1OhEjXbtTh8aFsYO1
A4oP+NRu3we18eYMn33j2GqbfcVve2cnJ9IkO7GSzNrsBdLwsB/LLxtwpNLqBXdv2r6N3q5pSOD9
Jt0R+IvBZT3/RL+XREt3IdmGuG9WrGebHixyPfe71L+rjbDqDkkZeV156Mm10/bBYP+MvV1qf037
Yzw9ZDocfpV/wbtboLm7DLO50sayDp2tzMMaGLno3r5qmyhLXv1N81hTnQgEbICLBLk83h3SifCX
sltN8ECA6ds89Nzce0O6W2OqMVPlNQn6N0wZW2CWQpXk3E4T5szD0otLYgWEzq5aUvaPMfdTEayx
lcd7P5viHbBkx6cSIasbzjVqpXgTVOmoubFVGoO9DRj5AmABub3zLzHzcXLjYoYpL3uffqurgBi6
RmvVcTmVIRlwga68Lt3E5ZBEmxsU1pVVArSy2QNtwPlAAy8GqpH9Aqea2ERpaSdAhOIyhEL9huth
svIgn/IPOM5TGXLEURkcwShkxB5Gi8D9aB6tIf3hVsNHsj+nkiSDRKnBNZIa1135eWjunfET3+5I
/il7vnzQlTt0smiSm668pUNHN3YoLp6TwQ5K8EfbEQjWNvuAqFvjVpQ2hxc9HmSI59/xYfZsdMbS
FAM/7MbLD6X16OigElT+Amiq/yfizwE8uXeslfbd0ol1W9625Zc1RGYfVroxMFVsdSpF8kpWZhV0
WqDICEZsaxoCIFhc3hjVUqHDE0POYF8lABM8P56saJFyZCZCEXrLMG5aoelUlwpXxSF/MuEE3hVJ
Kul4+hzTZwOKjyiKIK942DCOWeHNY7VJwNvDWBdRvuwuq6V0gKcypYvFqQvTgReEP0+2wK5vx6TH
KO0NqfbLGg7JPbAz0DJ3WahYK+ky8wRJLmGUgM5PvkOMMcl7dMXjnYDm51nAlVW/8xWV1f4H1aEf
/EkpnAtjwM4V+T5UczEnKLkhlpRT7c6YxZwYatOYgnS8OViL3ew6YMT75QHgb2FfWnMN/CRFnLwv
1ioo/H9ovt1VSBFNw5XNb333eSRHx3tKphpMpGXkAm9H1/X5fl3Ep/pgx8b+MxChn9sYyfy13Sp8
ajnssuXJrL7i8TYTvFH478s78O68AHhXMJLCLxPAXshP0MEH9u2QOiUYScEX3232GBTlpuM9fXdm
hBSfiZQrPMy7fcbAe+vUGcoTmHPfrodmeOG+BVK42nn57+qAitICkj1FBUnO6c10jAt/Q7RA0uR7
hXTZZiXhZRHvHDN0ETheyPujSmXKDSL1aNASWQ8kdNuvK30eN0Bd88BMkqDOXpmzuyxNtXLIqOIZ
hykOy5WRAWjdrsXGepSpsv6Vmcmtl/avfqJD9FOYAQJ0MZ1LMHvly1VYE8xiWZU0iH4IfXPX4XFA
ZHtZE5UIi5mYwxNO890zkfBl4j6OVJi2kxMCo3SEp9HBYL07OBjws3G08R4FSP679HSfYdAYGAFV
aJYIwZfPtB7DhD0ZNg03qiksv7vQIIvBFIANYgv6U+mQZnE1+2tpY808JBH+Mcyo2h4m/np52VRS
HKDfADyDIXXpCwM5uTZXtiD51TCRvuGPOf2BSaW7tvbAoLhpnPH7bDQUArI48lHiiCI9cS6qsxOn
ql2I6oHYzKfrmaIac+U3V4Z9Y7KQbzsHyZJ8+Zq7N2ha+u964mGPEh5DUQagMefC/Qk4pe1c1QDi
bsLUPbjeEe/JACUNjSCVHYI9CQaIzmnMLksRgkdBV+uvEIQGrxA85vc8sR8v66IWgXAX9UgLKKeS
LlZD+tQGfCGIY5NjOyyYmZzbn5dlqOxCdBHj7YV3AiZoz9crScGmAbLVGkWsHx7SWe7XHqTF5D+T
yMEmsCUElgdLx2NPEjPlxeI7PVbLvmk6/66y3Qiz9po9UXi5MylSsItyx0LNDFL6FkP7WQ+yAvtX
VVeaeotyzfAOEbj+yIXKwydjxnK/mSEmcb5kYIcs46AbIu3w/vuxOLFo/8rBZXS+aK0zNixfIKes
h8joDhv/RpvrLbWC1AElqn/fIDvRhaUOqkhxNZ3JlUzb6vwymWMh1x53GFUL69kP8tLbzdwObPpE
kCf4z1YIEGGToccB4D7Imp1rWvM4G/kI3hb4LuCSNUE2LkFMX2PdIJ5i684EiSN34gYdNOWbdIWg
gZbVs5tR64jybnOz9u23AnDTGr0UK+mjLIVWCuZicFzuKpgMjIybFE5iaItX4JpFYzJNAeawgpzU
dxRJudi2NDJVKoIUCe9jxBbeu4RK4ZpARM6nOqTcAcjZHMxp5Negd+g0mWHFaYOH/4P9LK4VOcuZ
zUvfeS5cB3L0115Vp4FjohZAXR3Gi0ojBK8uSO/BVofc7fmm+Stp56WARive/Rm4eP1HCkqUnmpW
TqnQiRzJOFJi2M6czfCFsXvIzCS03Coqhm1/2dhVF6R/qo90F/M4Raaqgj7xVkdFsQEkcT+4O2cN
W+ca3OocyL6dEQ0Y3py2m4z+1yYf8VbCsCMsBIE0k+sGNVCExTR5HfoYIzCNYmet9s60mqfLaipi
qFMx8sBCbE9maZQQk6R4BsXfFto926SJRsu8alqdMSqliYtYpBBRRJSKIRnvuLF4G5SCWZC2uSH2
jyz7ncxDlOL1c1k1xcUMlGdUgVAPYrYtG6RpDATdQlCNZvWDUdFbt/t+WYLSFE8kSKbYkbVPKh8S
3HwO62QONnN8AkOFxhSVijAGjASw7yBwl1ZtzOq1mkG/Ew5e8khc/kwz3ficOJxnz+U/L3MwNDl4
gfqgCTg/vE2G/101DMbO46dY9FU1n10kO+w28J7regesS9e+c38TAPLX1Xi4vI4q1wEGHsAKixDH
kjHqa3voYrYCRD33PuXIRdXLz2zaxWTTuA6Vo6eCuQ1qeoDFl450z6rFtDK0JOXUvUNXdMQbJ4jX
IvD98jB7ZpBVuqvMVOqGBISPDfRd0Aydr2wJpsR6se0a6JL0zU740QGL3De3pDftyO7qaXDCzU4/
O737lC18CViRmsfeXsh1XHVHZvd0345dFSQmfbm86u+rC9h0dKMgLBYVKMCVn38a6l/IO4IiI+y6
IWApDRbHDpwZ1ZSF50erifdsAbSU0U0By4vQRMcMq+8KTHzMaFufuyXo2D+s0w20vcuH4bNwneP5
y3BoLTl1A/uPlzxFQF2PboRaKVT/p2iHQ2O+1FtoNHdtFV1eCdU5dhn6NnH5++BGl6y/dY0RlfOy
Ds2uyq86UtphQVN+19DS+YgoKIjoyQduonyWbS8b4tqHck2/3fkritKcfHbc5fmyRu+bNyHDhRR0
8qLC8a7ZCAVPpyIiKt1ABeoW6cs8ZnfD/HuNf9FlOXrpmAZsIiFquc9mxncM8OiRYRFwy0ymJuBX
bSgQyrGuqIMzJndM9y0zl2yN8dRczIAOIQAPk24P2on4f0i7siU5dWX7RUSAGPXKUEPPs9t+IWy3
jRgFEpP4+rvwvefsKpooYvs+tB+dJZFKpTJXrgVInqIvHdsImGtnDgzsUEXF1Qky9uU7Bjy1qSMS
eBBJ/Lj74bq7qp6CdAsft7qwEzuLl4zXuEzzuIayff/ajg99ddRtjFuhPUZvjXpXD3+Ry4HIEcxd
c5hGf+X8wKaIklo8MBxYD9ziqK5r2uBLYWyEybXjcGpm3t6T9Ntq20waUAUFwdDD4HK/xaCFt4UJ
W4vFCD34THNgJMvmN85BWdIuxZkb72J2WwowXrsHqu/aKmJbGtyrKzoxtvhQTBdclkWG683S/aa5
JulegrLy8plbS25OV7SI9LlMJJBsWJESO83tggqDhIzftOkr6f/Gwf9Zz1K1scfw3VAkMJUYX2vv
MOaPgrw0W1qkq8foxMrifnDokI/ShhXqHWn9RdX3wJr3w8blv3qIUNKAH+ANhtGrhbclRZ+lJR57
iZmEtPulkxTV1i+uBImDlu4MUw88tZWIrjnETKVFIUyDZ9Ey4qcZJ6Vw4RDI4iNaNH4mksjboof7
MyK/TKtOzSwSxNYAX45GYUZDufy1y+0emGeZtlnU2656tjAZGO9ATl3ZPiAiXRnWBu2/40oeQkWN
BEN8Xl9oAVICgz95RGvfxs5IZzCTpC4g0wKuphiQTlRw90epJvrUO6KoUXAwvOcszujj6ICVpy9j
+bXB/4JuLJAb70UDJd6W8STfJZrVt2g2gT/DZy36XY9iQEEtxN0kQeKaNSDhJqae7wY2mlU0DIMl
d64sHJDWTmYohVs/1HEzQaA0K0Thd3XrBu5o17sGuIUyaTHnKi1eFf7Iupr6Cn3BOypaY/IdZ6w+
NEiDvis9b1M/dQFh9MFPglfVaE1IqWWTdIGV1cS5ynvXDImb6M9D04/ZbWcp58FgJR0jkC4MSeSO
pLgH8XEXArecOD6zMIdmFcAwYdZWj99YTUf3lpV4LgbZYLr3hijFkSXC3Y1Zj6CtrDrT91ZFofJG
Vea+DlmTtH7X9cXeEC3flZZXV7uMthLdxtQaroGKHL/HOsu6YBi1GlJDpC42Eoa1Q3jqQouYL6Zh
gnwfjkeJrpmM77r4yUVtyctfLkevzy1BZAxoQs2kxCgTQJrq/BzKTLeYMdcx1Xhf8QNI8zJ9p5pX
kNL6dXYdu0dTO1y2uXoKT0wuLprR66VbaSi8CMCQa9IwVEHqx6Sevl62s7qH6DuiHw3YGs78+dKo
bKa+KmCnHcVhAPafN9lrZjpPdTdsfK71bfzH1rLzPaoKwr1zxXlyDob3Q1ePrZUGyvtu1dE0RTKH
VPqWFszKI2OGVaNv5KCejvmRRaQGwiMRAAijFkhvk+aBD7di/Jmw74oHmb1TOLDpC865j6lWUrc+
J2Gav7fFj8vb/DmSn/8Kcr7NmELy4pbhV/Q5kI7xs1B5WOljELNwqL+wNEjlxrv1swPBomnPqOSZ
WHi57srGXGvK2gqqBHZQN9rOSr3jEG+ZWanxwg4eJOgmO+hqLhtz8dA7dTFx3ISD82xRaPz2TBxa
Rq8cE83ikuRDwEw88tpUHFMOcSxwcnv/3rXmX+HMDMp4rGEE8Xx/YwMYZSNHTl82byn9lTPlmwK7
qn3Vyu+9usMYsZq2WjWrW3xi1Do3qpdxkQgLH3W0p0NmOO8t63ZcWBtZwMq5weLmrgPK6Zg5W1Yg
dPQIYw4yVVCwg1mwvBP0pcTNX9570L0QUSlvy3gLLPw5Lsw20TmctxT34OLYQDmno52A+8jyl5A5
KMvv4lgBS/jr8sFY3cMTO4uDEVPKVeFibUJe8eJHW0bG8HjZxPwZzjON86UsfENAQgcwFSylFY+T
zv0RBOKXLWxt1sIRPCJdm1VYRA40NaL2MU+9Rxccvpir2TC1GkhO9mvez5MHSFl7GboqWEzl3Wvu
hyYdfxpBHhb7sXEzGLEvQafz71eHEzWj8yEFAl2Gc5PUbLpx8FDtJa0FyZ17ld5Vfbozt3hV1lzh
xM5yHG1g0lQ6gx1mVNeQrYlapwinItmIFVtmlp49Fr3V6TDTgVyEYtyIlSKsyy3Y+efBFAiMIBK5
DjRjZ8LdhR1AvOpU91ABrdNhQt9kiK0dAUWf8se8NctbDF2hfuU12l2qp31kClV984ayvyZyVoAc
BPA/lz/k6spPfhE5/5CuKSwk0vhFXtw/89j4kK4Vuvz5spU1Dz1d9+K4GZWcahVjf93hC21rqNZh
ALV5BOyA6ROSs3f0zy9bXF2Xh5cySmJzerGwmNRpXjOCInCaevEua3T7ipt9jiZjsUUQvhZLMDU1
Y2qAnUQ6eL6F0HdrEz6b6jrzRsT8Ia2c4PJqVsM92lKz90DkFVLn5zZYnGftpKMT0ICLPxEYpj8Q
/dD2O/C2GfSBOMxvu405n7UIhu0DGB51TyRJC5uaRiGrMKL8a4+J7xptUEzqWFpW5FTtxtf6XN0A
AQsK2TPUDdaWmC43p42YUlKhtVf6kxZOfeIbzldBbqvhqhKvl3dzdWEn1hblDbcc2qksYY2h3uVB
b1xvUXmQPt/iy1k977gnkWuiRItTvwiT2iQKWc3rUrYOouZ2Z9IyTIG8bKUWZK4RDuoLUNyBasbb
uHB3caY2PGdtrfgBqH8BljV7z7njlCWvIYmFa4jhHRqXPzuPhSXQ9zpNN77h53oOAjXqp2hnQkD3
Ey5v8nJap3ODPZXyFiVyto9LrwtbBVpYOik02W1GXi5/ybVTDhCggXsIFpHVnq+u7mlNUx3w38SB
4JYoCxkkzRBHXW38umxpLYLN8DwwFcyCmEt2Oq2CEgHVSo7+otm/62oaBHSODRdyV9LyvnNHyXs7
TQYAt9CexHMQeenGBq+m1a6DDdbBpDJrZ5+v1k57JxlzF8XwKvZNc0A797mh/lh9s9V9mt/X1r3j
7Kem3V1e++ouO6j6QAgW9aMlRt3w3M5KBgfJkvZdsyAphFd8lWy8TVZK8AYyCUCHUft2MbS5CDeO
iEtiA0sauIT5Qu05fxizR6dE7WfPnIMubwjZTakVDMgzjK+lvpEDrH1hD+gCC/4EiNwy3GG2yKuA
ipyBSfe9N+xmxG37YHs3ZnYcxtR3XbFx965FPXTXwAZl4ehg3eff08PXNGSBFY/e98nAw+ShBJhd
gojKHcNEbpG+rhxQBAI8++aAhO7oIhSQhteYzWpm6LfXXDfK8qASJxhola0sjUwUmfZt68l4Y5Ur
yABc/ejdALkGVlvgsc6XyTPSFWUJu5Xajdb9YPs97TBf3OPhC02VW2oHnffbQx8NDYrQsP81Efs8
XgWMKOZVMVmI43tuPwYbiza0oDoqydWQ/rSaR5Z8XD4ha4H+xIa5RDUp145tR8CGpNYjIZ1fQtlg
1H9mdn4DRMIBPfVvbaK+or7pk8441vkW/eiKM539gkVwQBkHqbGHX8ChCEzBlyblHdh2rp12DG2g
7FSabcWj+UQuHlFolv0Rj8BA4CeAU1OYeTcZFg+0OpmcvWYP4r2bkniWABzaJ4by7WOja3a5IzZk
Xv3YdpPkxkis/ODWvDd3XWHpVxn1hq0xoZWUDCy9JpqiNvDbeB6ff3Jn7PnI5wKDndl7bfJ2dbqF
glo1gbOEAQTQZXyS7umdMleuQjAGr9axIaj6ApVx2atW7m4Dg9azwOT8Yvj0xu9UQ6fOxmuhLA+k
SaDidyNS4lMWb3zKNUuo9M2cdIgNnwCmDs+KnCSI8Gk2oNqbhJxe2fwxIX9jBzkeqCtMY265nn8X
r/AsiTsA36XUrw39p940Bzki0mb2Fk/L6pG00BNHwxF0gqiSnNsimllbzM1ner27eHhFPcbX2cEo
ckip3Gv81emuO/uq7F+ZswF+XjuKp5YX+WVfEZEygaxEV7duc2tUR2JogW3euezVmA6XnWQtKwDQ
fkYJuXjqfBJdyiyWlErnPKipdWNx8qT6F9rXUZLwXZ21fmsOt7qe33iadyWN+Otl82trBYoXEgru
XC7+8xVOag9p19odhOXmW5u+KZv5hJtQi/YgwKa/w1mv22SLpWp9xchEnLnujmmjxenWRmWyOMGK
x9x+GTHoqSkjHI02D3InuXGMAZMrUFytzcCOP0pra+xgLVOB7BSeleiVA4GzvFDMmBlu3+K0cHnj
1cjlj94g0WRWwH8fPBp5dE/jXQEWugxlwF2+RT639ho0HCixzmwdSHyXo0GCprHsIJceDNnRQCOq
BTDA0n4zxAZHOxTqaMW30Dz6918awF3QMfwBJiwh/UAeJw2bLxjMoGc3eStKiPi09S0tQb3epXdu
Fn/vc9puNPHXQhOmY8BRgNEFVO2X95opqiIlLQ+sxoROceW7DpJdIH90DHxcXuFKggQmCLRWweML
HPRyzDWuLaG7HLNxvf0T4iB7cNqFLd6FtBVHFyT5l62tfUW8JwBsgSmUcP90KU6OTlfE4HmneFIg
9Xn+I2FNIHSi55HhNftBPvRUD/ou3iVoQ142vbKnZ5YXoVHjULsZ5seMjB+GOAvaCrClItmZ7hbf
6VoUhilcXrPaJdx1keNqasLYS4n40E7mlYVeLG7+G6YloVmLKC8tv6zZjntPk8Oup8HZS32rOrq6
WJcgPKFYiUO7iBbVlDaEVVjspH0DhExq0q/bJ4ku8+VNXYmEGA1BrwEsgCbaz4uVdh6axjiTSHON
7kp4fYRQHTiN8VOr2oNWjsci3hLbWIGkzVJQuFDRy8LjaflmsWrXBe0vbObp0Qbfi31lJHtRHPD2
rLwDm8LS/WJrNxXdkewVYlE+lHNt97771yy6yKvxoACJCm5vC8qm53dtZ9KRaQq/I0N1Id9b5otr
33oiRiv+mhZb4hyrX/Qfa/ZihKAfVZOi0Y6dhjBBq39BrSEcR8uvt0LeWkBAMQP7i4rbzCF5vqy4
IGrougmPfr0NgK5As6V7qoz6mpn500jF42UPWj0sCD4Eo2CYo0Oj5dye1Ec9xVuRBwZVgPHVkOXY
5Z3uW/UtiHDA5BunT3H1lnoguUtfLhtfyWdRqfrHNjm3DQFvQxdomgO3mAArnt0YbAu3Op+AxXsB
sElgBlH7AJvpsn4Bqa+aeTGoJAvNizygAGxdIQtMj5dXsnY/A+01Y/kwyjpjVs6XYncYdrdaNHOl
oHyfJszyJ6tMHksvoWFvj8Wedfw2cx0YB4hGKivzWaKQGCb2K+jV22PPS7WRzP+5qJarB270j7gL
5vyWgIFSIWnIOnxcgUp+Xxj+ACXrxv7AXOa1pc+z7AjA1neaOn5ti73ViQDc6oe0fBCec8jt1o/R
O82c9Dr2nD0jGiD1Wx2+9a2zTRf8HahQWcuZlV52WaIovKDqISafXXX5exb7gJKAq/g1s+qjlb4b
0vSJM7yQsthlmfCFvjXtseYocA+wZOM5guR2EUrxQYw0R1suSE0M6qSWMR4ARgYyXYqNVH3dEt49
3p9xxT+p5skdjPpdU3TzEzazyMEz2EH2ReQU7v6yS65FLHRq0Xm3UQnG2Pq5R466qWUYVIWyD7Ao
tTyk+UeKkWJri6pgNYLM4Gk8B8Cd9KlMWSmMcbUZhqN5E8ckYtD52dm6aJFIaP1r7yn3i9EZxqFk
bn0jXWnceI4wrq2qBqmeQZOtiDaH4qXT07n8AiArJkGXBVqINBPTnqUqpPD79CbmH532m7SRC9pk
sm+qfbF1zta2+tTiIrdRrBaSzqKZWfW10YOCoC6s7gdzq9G/djec2lk88uIy1rnsYEcjxU5rgDqj
Y6CN8gipbSilsI3wsZZdnJpbeNBgsnRMB2xk0b5PAiwA9fOQPulayGPuc7q77K+GPYf7Tx8OTQP0
+WfmqmVmMWVl5lYm7liUQADOLMU4ir1spCcjHBnnSrSkMaMEoOqdglr1m14L8qDZVJlXrVv26FXW
xrhzchPCHh0KJcnOmpR6JIrrbmBOplk8IPo0+3qoLPeQxvn4PTcwXxDYKjEjNiUIg4mX5Neyoe0Q
EgyNCvDz95xFo62Jq0LnWpTObmtWJAbFT6cbH7TV5YHIIVehXlItDXuWVW4gx9i7s7UmA2zQ8OoH
M7H0l4YYxbutl6Dj0gxvQpYv9UQPrNSIMYrI2+zYlYOJvFVRcLRhig6/wevuejc2bb/QteS7IdI6
RNVTPJuNOdSh6poh6rJW/4bZBZx1S08dTAaVCXN2NmvIVTJANthv66EtglIONtvLEsAAgBhnVgmj
sOa5LP1AGwJiz7boyOTTegS+IxurBqEJTPdXQ84ouAuTzPvgUOQIVOfS33lSG8fSpOkeVQIV0gLD
WFcA1YPrqQVZn99wbLKfyExlIRT7ugD4QSgPdrpV/mpq1d06E+USXJZZ3IFUtgOdBpRZ7N8ljdvv
RtoqL8gTKX520qieOZSjYt9ulBe2nkZ/Fza298nlbnIHGQ09CxJVcAxHWNONBXLjqBc5hBQMXPvV
QL19X8VkxJx7eyzbLruahqE6otBFjnqLMngz1kPqk4pB7lZIeJgmAKO8sm2F7nhlcy8iWp8mIQgc
K9DR9fGtTmpNHFRluEmYE127LTv4rq844e9EKIBgYuAFrUCoqWnCAbJr/LEeM3btCGVaQVNPDcZ3
xqaZZcq4tKMxZ8kuY4O80+zJeLbEmE4AQUOU3ScmJ8ZDbfdVHXWD0SW3WivMm3EgMjKRBP/A0Huz
B8EGAKo1PKPceGKshvd50gN9NkRUczlxLEQL7ymhaJyBYi0me9bckuFrnt6ZuV9lB5P/FlOozBvH
2xyAXwkIeNWgxoOxz5nHfRFXed/SRubIDDApfIM5sTs7+cih/gHOlz2BOTX0O3TBr5sy9WUBFLzF
N4LSSggEaxaw/ECUgc172UeoNH0qmdNxgDQMnwR7+6YbLJxKHfwPW1J8K9EdqTD6mfgHqfgy/BW1
tErlIi/guQQjA0rWMdglcow2UlKgEusKM7/GdEFWb8T5NcOYesIUIwbY7E8kHYZW2NJoNdS2OgB+
7+rSQT/1oOKX2Ew3vGltP1FVATshgX4Hovx5UlKrAfG6AWo6lhbqaI3Frwx97AofPLcgUUL46sIp
MfLKnzpn2KK3Wcm80Mn0AIRBbQfs7AvrralkOg2wbkEJWuodLrL4WKRbGpgr6QCoAjGlb+FJADDD
0gxKkV7NaqQDRhsJ+wApCtzYL+7WU3EtvQdUAvkqdhIVgKV3KmeszTpJMe+HvXpv0KdFMU5hnCho
gUmHQKqT4FewLFdAcg9W7PgKl9y3uO/6xi+SJL+pEsO9ZrKnB5Y4LIrjOrlm6aBFhlX0KFpIJ4/D
vB3QFy0c0IUT0bOtEZ21ohR2CzB/MkN/gf89dwrap5Wtd5C0rh1UC9jks6KKiukbMyvfYN8wREOK
sLSMDbdf84ZTs4vPlMuqJCKD2c4eorp8MZXaF1uSgPNvX+Q04FexHACvZijNMhltC1OqXkdy3KNO
nZjsPk+6DRaFLROzO56+J7jAwU5goixzfOGYPZI2/fdvlrlHjaYQ+EvnCvS5DdHobl9IaEl5ev1U
Se17Ehc7qAts5O5zRvlpt07MLAoCXVoIp/VgBvLpdXHPMZ7A0tuM+gWNzP5L6ewv55wrkQ/LwpIw
1eqA73fhAmWD6mFpSxDeKxZy3t5nkxu1o3VF2jh0S7Vxm6yaA9HFPNw6d9cW5rLJaZzOQP4eo9pq
TEVkNw5GIcDrZbLbeksuaSXWWuhB/9fawi8wgjFqmYI1od1Pg/QJ+ZD5bWvvGDo01VYwWvt0GNTA
CCFOMJieFh5i5aDgZMMs6+L8styIuvtx+F1kL3SIw6b7GK2tFvvaZoIMAgAnCiQcSlTnLmmZI+rm
Sd4AbYfZSB7X/lRYo9/lWaCYq4LO6X5c9paVgIHqAHJYDMfP+dDi85Vs5JTPPA2cAyo2OvdJYu8J
smP/sp21lSE9NPFuBw/yJ4ohTyk3xVkDtlZG/XQNglEfIzRMIDncmvtcN4VeGqIvSCGWmFozBrvB
VABA5Yp3ruuAo70q4Prq+KC26rVrDuJgiOz/TC1htU6aI48ygFLHGBcRd4PThGRyAhenr/C+lzJs
t+hX1lJXfLB/TC5cJO0qMNmMMOlCYq+pXynyNn0sI0vLH4BC9fk8Yotu1yx1oe8LSoMhJhsYo5Vk
YIZNgVefIulAS+ncTdGq7EU2YYcLyKWmoK+mmrhtNf3oATJ92W+2TM0B4eQiKLSemNrMDdSMzcFr
7FBD4tqOOcb2Nq6ctdACSD6GLaDEhi+6OAnmqKjwFOCnWV9FMXQKQqLxZ20coswtI6/QonHkG1fQ
2jV3anMRztwkc1ifwWYBZftKmKgQPl/ev7Xz7YJzwEIdEuiK5WGIgeuzpAJusbZjMC4W4LQH4M7b
INBd3bt/rCzPQYVRtH4agEueOopihfaW5vRuhu9qLoSPEmvfJ1tiaGtH72Rhyxo/b2vDmXIArh32
xSkevPg3GY+pjKbigZXPTv/r8j6u+uHJChe3eNamRE9ncyy+9UYQlkWTeNsk61/1hxMr5rm3pza6
iea8j8JF52LIUFDPmblxetfi4+nOzT/i5Ehx9H2MgcIIJq59Mh6M7kNYj3b607Gjv9i0mbsOYDkP
cX+xnC7rWtfg2LQeTYFMb0MzPUA3icZvl+2sut+JncWKMkk7NKOxInN2ty7/6dV6MBjZLi/oVzu2
ruo8/5tocWJyES3carCzaYLJskVhNA4Ze5IK/JloIdo/Wb/V5F51P4wqY9QOQA10tc6/mUqkVxB3
Dk6J5hf9XQ0kWp8+2vlWy2DVOQCFmEf6QF62PFZT3CuilzAkiy92easVO8wrBxWNGtST/uKrnZha
HKkKJTl3NGFKaTd6TnxSdlFRXCWojeT5jb3VV149WyfmFs5opibTqZi3UG92OYuvk2FLT/yzJgWY
JlBw+O/uLRyxTGmZWt28e+pb5TwpSIqz0ffUVQt6/2mHcT2QGxb1oc0OkIYLnPR1oE9O+6BA2Sa1
l8v7u5oqnP6ahY8CLwqSeAu/BspYnbhGN893gRjtZeLXzjVFCkb0XSOvWRVtcmH86fgsnz2AgEA3
EHwYmF9c5CmaA5EoTypwH3jkaw4ac9IMd1qH3MTI94pyf6pEOIpvFS0wfB1vqRau20dRBrwfyFMA
bD8/MT16okOqYdKjM5yjafZQMCv8qnvVnd63ShN8kxj7LePvliPeLX0jOqz1/4CRxYg/+vgzad1i
9dzseqBIsfp++DJUThgTESpvpkJv3mJKjijzRvWYwzXGKLHzd1Rvo9hpb0S5KU2yFjpOf8rimAFQ
C5GZFhtRUQy5s0inv/Ay05vksOFu85qWX/zU0GLHW6/U53EspGou0t/8zfQgHlD7kr84fQctx32D
6kuGtgHb6iGtVVtmsZN5QBXTGWCqPP/YgBXkfUOx3YnJfbMGZOTD1B9LI8ogBJFn90zdlX+BwTyz
OV9KJ9foZOFkdQ1sNijkNxFJlVmETlYOAI6k41eMVAxPl3d47Zo7XeWcEp1YZFNal70BiyCuzLTr
vAYhA/fZGJj6bVZsVarn6PD5c/5nTzEscW4tNhqVkRqf0634VcrloQak3aW/Lq9p7b75Z02fsQyT
AHh5XpMau4DHDbIRCOSlzyXFMqetpuZqSIQMGwbZUMDy6BJgUxDD4R3kkAKbQYBnCnT90bYKv3Zf
POcHMLsFV35qvfP4vqs2zsf6Ofyv6SXaRo6anXsKpttm3A1kV3ZdWEIgLP0LSoVZVOoPlgnR51N3
wxUjBqYILJX8jcU7oQKS3BJ98A3zqshCdwqmTXnk1cN/YnNxGtxpKiqDw6aD0kHu7god9WHU+rOd
Zl87oCeNI0cLU+P7ZfdZG4o4W+viTKS9p3WFAbtV2QeCHkV7ZzsI7pB7vAGiU9faEFU9xncd8WNn
64ysflMAyoFpmkWfzMUNa6ATCOQh8PEFF6/dkD2mwxAM7K3QtrilVk/jiaX5l5yc/XbsC7BbwxKP
i7BmLDQxJlxrVXR5P9cWhPoxvMcE/BQstudmuNGPAO5gVrHQMP7gZhkG+xLE0cqyvuVGt/H8XbUG
5Ca0IPBnLdtwXiNKQ9MxKqQRDPrHJhCiLCi15hH8kMHlha3tH2YH/2tq4Z9mTQoQ/cAU0zCSnJst
ms8Y9w5rx95ftvSnwLoMnKemFnvo2hXr+xKmeHUtyTdCH5z6rmtuWP0zh57q9E033oz4QPovPH8C
DRXdEnRdi6knP+CPVtmJr6AJ60i0lJH68I+yvNK9m1li0iMPZbrVfVq7kk5NLfKcvoktSYGQD+Tk
/s7ZW16lPnf6sNbgOECk9laxsb2rHxKFSsAjgf36xL6uZY6Wyz7Gh6zsI9DFr13Nwqb/i0kOIG3/
MbPImkyPoYdmwQyyyOuWW7sJJtLRPgDbtyEItrKHmKsGF6IDIDTmIhd7CInW//tcLh1kVMQWDQe9
hBJG4j5kqKqFthgxytZLsZFPrLyIQOaGMUEPHVoUFeetPvUTcOSzsmQ8sHmqPZld6QYlmJ82Ptjs
7ovjgKYhOrGzLh5IpRbHYWrMmJcmHsagD3G6UE/BFgJGoW8eKhwFBIEMsTFvTdbWBWZ+VO4hWwnZ
08W6Gt6jYtjMsDdMFZgYgS66HmS50KbrbLAS2AfoQkQpsfzc1o4meAddN4nsNt23U+aLZEDlaghj
Z4gmx33RueF7XoFKag4OpjysKxrkJA8vB42VSGhDMA1BcCaUQcXk/FOoERJUYw1QYyUl9DyRjWR+
kX2U7eNlO2u+ZmP0FX+YdfkkU+j2lYYqFvrxY7u3oToZs2MCBCKIc6z24OIc///MLaIuN8Sku9Ns
LnnllPkGvcv6exa/VkPvb9L7rz0DQG0NWCDkboEdXw7YlnWTjlJ3MMY8hAV05mjrZ7kRSgKory/t
48Rv+dZY5tqXm+m7AepASPrURUxIZ4+sGDDsIMLWLIKq+FWpl0HfmpNbCep/aML/Y2cRkED4i+6C
gWNke4ceBECOb2uWb0xBUW+iH+eX2vLIIrLOIhomwQtg6Y3JKISVwpZrPIzWgzaCiq33QZDXtT2o
5XcYuOf1DrRLYLTde1ul1tXP6AK1Ng+6zm3MeStO4lLpuJlTqvGPk7b6z7z55to70oPeEtJR4DXo
9sW4cS7WQsapyYWjsjYeK+ngKzpSBNNEn0tT24i2qx/wZFWLOMgcUw12DxNaw24aG2SNYCPtRXpr
58WXfpN7cq0AgiP+3138QxJ4sovEKWTttdhFtxk+BLt3oVZSsOQeNbCr2uyetcTbURQqW+td/hXM
6cz64lKjnLaqplgtk8e8iZpsBJLxSes+4uTNYze8fja8SJgvtbWRU669CM4sLw5KqhFSKQ+WoVUR
agIcPi27sZ3sXjj8VdbFTg1PGHzba0kf5tmzMt+Mfos9b3PzF7WQ3HQUH2psft58FPEjEI1hS4My
u+//SDJUE95iX+SW1u9qLAKHMSROAIw3lletUok+VhasMiOs2mdXPsTDLqs2HHntDgHB7X+sLFlA
Z3Aj12xYsS3c6R1u191kHIj9jUhfDC+Xb5CV7AFFAR3jwRjJhADO4tSkrqow9I9QRD0M3uR7p35T
VHsWeuVj/AoaHsQvbLbRIdkwunyqW5g4+t9J956HvH+14+sMD0pmo1564yap71Qb1/8cUBcBd4bj
YawBlB/IBBenBQxzNAEADzmS8ViDZIqIo+q3WvAr3nFmZHEw7NIp49aEkWl8aPFKLygoGpCD2RuX
/tZiFr6fap4BRMFsx/vBxIBaeOx7/16ECQBGAPzmN+qfacrzO6JqoKAJNQs4YRFYxRv6cd4UKRtE
o/XWx1ndNwwu4XpHMeUToQUlQFVzHabq+H7qfzXDs5s82+2/fwVgQf9YmW+ok3A95egoFRqsaC4K
pYXfeJETR033NTEbtPA3HG7tjgWZs4Gxfgd3hL48V+h0J5LM5tzyXiQ/BrOBTvWbYz+608EYoqED
DcGGX6xcgCjQui6G44GnQcXkfIUAHXtWMSeDhd1CxhVsNm7EAXb2bhor3Vjf2gl2EQUBsEVKBijh
uS3ot3ISezPuFALEPD9S45Xxd28cfbv9OZmRQAS+HKjWvATuAdoqJEyA7ywClWqcIskGWLQBWNTa
ONAscDRMcUgwovT/MrV836PnkNtNPpvShiAf84NGvpgYy5+4t9XHWF8VnlAUGvXoCS5SMZmQuB4T
mweqFcVHhWnxH15taO9AatfP0iUxdJZ5kVwDhF/cFNPk3jiKQKjBMCg75p3Lue+NUKAHSXlpdBCB
Zk0f6mbZb+RvK3cS4A3EoDPUF+2mxe7X9jhKjEcA04x2LIqrjnywee8XGA0zOQPh29fLn2DNl2ft
LUzCIue36CKWJk5X97WEPdY2fs7B+vJ1RDru6A9e+hcjK0BMYX4EGjdgHV02NzRL8M6c1zY1wvgy
EqYi4ta3AoS1IcBpdxBUSA9Y/AamY+0Z7YI3Y2bmwFPx03llhYnx0AzIYls48ZtX6eoJUA7jeUpH
YgRmX7RfB8fMD8Qq7d+N3dHvmF7tI9l3ZuaP6PkcrUra7zjxifKdtvSevCy3873GrWEInaZnLBK9
k3+xmQb6eseUIXh0jN/JZKLeYRiJsfWwWbmZoP+CejH6kahJLPXM+oRBrl5BShpssXc84TdFZQIM
4/77QAe2EYAv0fcDR9AS9I6hRQ8803mNWrhfYMZDJ8+ofdP8hzlsuP1KmEM0Rfx2Z8IK8mnMsKoY
t9J5Hq7xMdBaK6izySsxoog67kvOjvgelx1/LbOFSYzEYdwec+xLQJGnCVE30HLE0OlvPd8j0vpG
l/pFGfRjvsvpV87fEvMtqzZIBdZmtE8NLzFGY93lemvCsAVuyQaQeqmFGX2w4++k6P1mwMDNFW32
oItNKWSMH4T7niZfJ34nt2YL1rq7Zz9lcbuMLYRxOgc/RdNEYINmazDQ3y5DW/+euTIwxYGUN8kU
YlA8AWEJsLHVX/BNgi4bYpqA/APVtRypds0Y01cmANIxiDIy+54xx9f5RpRbyxJwi+LIYIx1ptpc
hFXitqSM/4e0M1mOmmu69RUpQn0zVTWucm8DNjBRgAH1fa+r/x9x4nxUbStKAS8DJhXhVO42d+bK
tcwZ6U2SrN8n6jcvvbLnhVzto/G6Qn/ItFZppefKohANzxSQaFHSRgYudd7GJ6GQV/ApfTwjpvMv
qn6nOsnWMJ8K9UlVh20wXNf6DuDA5XW9cIGc2ZwvwhObugXduW6D25TouZkSOv7Hb3OlwEgSWsiA
8AO6uWxxcRWduincrcPY+4OlzyarnZzvc/0qna5mpIRiHQqlccPi6Ph3ZIObEh2Rp8J5ufwByy7P
JAusIJ7MwuTywCiSLqEVUpbvinxbN892Q/V82oEYyTiyL1tbepczwv8zJz6q4rCMC09hViM52Gjq
IXfux+7YlhspRRmYhj7PfCnkAwXn1PwxVPqa/eVV9ce+sGlzeBdoXMddfzoiK6SHrwU9dvJmDD8F
2mFAldmPVmwu3TenLgtRQh9yN6jzCKvqU9D9lKd7vf11eViXboBTE0JQXXRdMg0yoxrQnZ+DopKV
vQEIwkkP6GhV88yu3AALoQ+SxDRH0wQEk6OIEJN6xeknDVD85FzTuyh3tutU30PvylqdsyVT5FZh
KAJkrL1TIHOqVPdGvy82g/Q1z7bGBJYq3ml0yw3TGvBtIdKlfX1ms6ZvBwYOYXnojWHDNT3QNpFS
l89ueY/vouitKw+XJ2zpTIVpnPwJZxuPEzEIUTrZ9KAt4B5rDQSQM0unVUxPdNjq6wYJtLGWuVEG
R85uTcmmZzeN2j7Zlv6QrhRKFof35EvmA+LkzINvV5c7TUaoPBie6uktDz83IAPGmNrotHZpLo6v
A4MYPGw6pPbC+NqG5lfQNoAMmpBY8SxJ38JD/Tl3rM9SAmDo8igvWCMsgvmDljxogURqKzmEyMbO
oxJKyPTVLpruoIZ2RT90ET913lgdL5tb2Ogg4S1aADlMjXfKT4HfhXbp0LchR5PttmUMmktREWts
9DX2ySXPKNahMW9Ag4B06PmkhaivOggLlRtFK66CKttlXXccQuvQtPVKyDWnHIR7GEgDzQa82tHJ
E8spbd9TdKwxZUfNIbWGq8Bao+ZbGjhaQih8svGUd0wtXiDJpamhUxs1PJMRNvmBthVSKpP18/IM
LW07GCPQPeVAoXVBDGVKkm5FUfUl2BeQz3J7A6Bi53TesZCtK7mp7mO1RF+z2Cue/WPF9ry2xYG0
oJol8EfkmLzL+ZxRtWmjwJrKjeqNu8abdnmTQDjW7c2yuuvNgHu+dlMJorPUuMrGIFrJhixs9HkS
SV4BB4XFT7jpqzZraK2Xy03Rm/SFDCPUAX13T5kn2OmRlLqy1Sq7y04vzeyJTfG6hyaDRdkpJRcT
8krWV5nHUJZAFH3ZzNJ2mFlu1Zmtg+4i4QxLaeGTLE+dO6acK7kf3krFOBhTdTA1ZX/Z1NLTB6Ua
LiOb84tIRtx6lZPok0E6Lu/VTQacUu/0rQ+6k9b+bSwDbW3Lbdq9xEQVXedf/Ufzgqv2AFrMLzFf
t4O1g5Gaho6w3/eFDrYklMYNh/nD4EujW0b+d8uIbj27+r7yEQtRFH2FGrKSoCPIzAvHOM2MEzAF
o9zQ8/FookBNbmXYO175TRnV68jTrlrA223g+C7Hx0qQvjTZNBLMBChg+OiuPd9HmV2NduVY5YZ3
0V1fD8/wpT5Lvvy5nJwvlx1dWr4npn4fJyd34zgWNlgWG1NNQU/1mKUPUWcGG7PS13KxS8esTZkT
AADjCvfZuVfq2Nga+H4uDxKiPOm+9Lrxdtmb34kA8QRywENYQFZnWV9h2lKYDacxVotZU63Ut3J5
M40/2viQJJqb1Z+Dxrwx/U9jcfSGD6XyI3KKTZncScU+nQ5WdqWPgDF3hX+FvlavrVye72cVYW+e
dKRMbNjHRRrIejB8Pe/o+FbonkOfq039zai+Rc7z5UFYtIMmJSrwM+mkKLsyOJ3WUROE0wdNdoOi
RNRTvIJNb1VmYNESLtFL9lsBWDjvA6movD5E6Y++dWQMn2HpGb2HIf122aH3C4dWod8Z7hl4AAHQ
+cJxBlQ0bY88U9MnJqLQCIh5nrfWyr7kDDuBZPpvUlsxXq1byairgBdGVwzJDWGpdJdXKj2+4Bz9
sa9X6iDvN96cxaXERpPonF0VVqriwV8yeaQcKssjfmqvjNbamPkak9TS2MGiPfN+avSlim3L8KZo
cZLx+B6sQ+r9UJPPl+dmPozPNxxu0FiOL3TrEN2ezw3Sp91opjQqpwYUja6XQgQR3EBr5kb6UW9/
Xra27M0fa/PvJ6eVonihlsRYC3tjN8mQtybW9rKJ+Wx95xD0Fo6iG9RVxF1aOtroTznvI7nV7qXE
3in5F2d4ttQXdWqhL2l5ApZrPGqXjb7DoGuJXZpGwwOwlw51uw+MqxGaoSG9Ck3AKKQdi7UuoYXl
N0vkcrfBGE2+ff6ik5G0hyByukEj91SXyC3spUnexquqUwtWAHvRHmLqc9eCIyxyb+jz0W8JexMj
3Zr5QDOvRF4i2qhj9DpG5scufzGkZBt7T3S4vKFxf0OzSOVo2xIerssTq6jvZ/bsY+bfT1yue7Li
3hyDO86ThFZc0cB5HG5jrkC3sV+zNr/pgHA4k7RL+rthGFeOsYXB4EFIPpnLj05BsVNHHaBejvKh
hDbQ/si7zYdYv6s3cZ2sRXDv42BVp9ZJGRfibOi5hWHPCyUMKctVm3xEHK9DNdUtJvmxtPw3w2wf
4jK2VpAECxsTiCXMAUCcqd+IpQCjQVRTrZqKBTzdgly7abJyd3n+FoYPfgLA2vRZsS/Fh00fGqEd
qSosh/nHYnxOsqvx73ElM90iuwLKIphZxb0/GXZcerFRbSAj2A4QmECwCzWy//f6stihCj5j3OCc
FEcrbJPO7xPslLCJw2buaYcyPNrS/vKILdxo8zPQ5HqZqQTFqkmV8SClzbHa+NKtmT2r5WFCKnGt
32NpXtjZ6CLKBF0w5p5vKwcGvaG09Iq93dLgZx/axtmHvf7XmQ7GjKU8g+VoD7WEiyb29ZSKIGOW
TshrPFle6dLHa5Mj+4dBO7EjXDFjCi93HmDHS7V9MKsQWOYnKMIyNx9X8g4Lp/6ZS/PInhxIYWxo
kd1iaoRWwESqtjecbV7CmK10L5X5llSIXK8RHC3kp88Hcl41J1alJtOmrsLqBOoHtj1H/TkqEJZx
EOWupR9hzOOR3DQqSPojRGWXh3fhoAA4gAgcIM+5vCYcTZVTV1mUeRX1lGgDTgeE9N9PII2YFvVI
7hzlneBxSl7DHOaCVYYwyggszvoSJR/CaSVOWHKEkId+GM3msSxyQ3Rq3BZ5FtabsGxoBNr0hHGX
h2phYxG4/bEgvIPRh5ggA8RC4RyNOnGlGrDbv3jBkcpRNCucysJiKLVC62FKrTdJh9gwZS5lTVZz
4S7ivP5jQTgepKGVh7LAQu88hslOymDFA63suZm2UmhaskTnCwlK6N9B0M0zdrKwtWFgWUOyuRnT
m6oh/0QQ8SMPt413uDwxa4aEiWnaNAirHEMOK6xXkNPkOUtdCZTCWvlzocmGLmvVIgWhz3efIdii
gA8pcV/W6O31CLl9LvN7U4Kt8M0Yt3A8N/2brr9N9T2vdc2oXCDgrb2yDpdW+sknmHOq5GRcy7Rq
5XHkEyZw5p35pOcr+fmFewrOBGr7JqHDjIY+NyDJeRYjFl1vGkV1e8KWynNVpXLpxr88cQsH7qkh
sbRuS2PdxjaeyCOQb9jsb/Twen4d8zI29L0WrKQj1uyp547luaR0vom9NjpkxbbSCcH2qbFRJLdI
f1lri2XpwDgZR/GKtA3wUkbDOE5IPMg0nX/3m8fLI7hmYv79ZC3UjVbryK4zVbBxDy+pcp+sIS+W
V8MM6Ca7pfAGOzfRl1EcZiFezFiD8rb1d4F2NayJES0uap06GI06QKlEMQUqUJY0tTgyRDLI6dR1
1gqxCxbgCoPDgqgY5IqIXovjyktKdSw3JgG4C0hnC5V4vRIVzdtfeK1SWqPZFj4fLj3xTaFb8dRE
jl4iY1dtJfOqij9TVphQRSzah2ANIbrkElklHhU21YV3uKIy0c2pCsjgmYk8fTCb8tMYONXfJ0ZI
w/wxIpx4tF5kSFKR/OzDykU94boxdS4M83B5JS+M3Ay5UOaKzFwqEQ6dMvKUKENmekOjW7AvOwuw
DYqEbpblD2Xl2M+eXpYfw6Q0VgwvHAok5dC/4XHGC80QtlDTBV5rA7nYhPLRt3et81iZV0p0V8Zf
6wZGkKfLfi5cVmfmhBte93Hf0uc2u9HctfIulopdVFZEe1t0Q1aW48ICQbWDZjQT+CuJBcE3X3eK
NnU6Ysvy2KXxJgFVctmdhdPhzILgjpUkBiplA+4UAEiyeFNHz3p6l9fD9rKhpXE7dWX+/eSkC3oI
UJE/J1CVn+o+dzMfgfnyRslhZKab77KxNa+ENV+YCPXmcl9t2kkqH9IgHnatVPpPxeQ8yVmjrvi2
cIqzweYqEoJn8wl47tuI2FwxGpjrnKcsPVbhD6dbWQlLwzcT7umUiyEhEMGcXRkP6ahO1aZG39Zw
+/bQx2CNPnR/36VBh8aJIcEXT/UAdcYYsqMD8jCR/Gh1W73djsFz0K0EKkvL+48tIubzcbPbLgKI
iK1m+BD21/Y/pDgoOEEjxa03d/cJ8cLoB8NgthpHg19Rq3yN6IGXpZVUzUJ5jx4TFHbYouRq3lGl
9U1QToTsbCF/6w3bpE63vunW8ovafG6SnT3cgsKanF+Xl/jSmjuxKsZeKRxmaj37Zuc/isR4VSt1
Z9fZ5/9mRXhe9nniFGmPb4SRVzEtEmmSX2v2Gh/i0uVBO/FcaKLMRLX9fCF4Tga5kI4zlvwrTw59
+jzlsdtV7tQzkN8v+/Q7FhEueWCvf6wJZ54a6GiVhVijPGx+taMhPprOpCvk3L0JHL6mQUI+VY+N
4hsbI6vzWwvo5hEAQL2TpSTcIFdeH4MoNbd91di7Ji5+XP7ExckFNvk7nTwr0ZyPhxYmetM7Jl+Y
PvbxfUI7sfz8DyagN0LfwyDJJJro7MS345RBMCaEibuY/vu6cFPPWwk/fsdl4mjPNG6IfxIfkJ07
9yXMtWxMzZE7LFZ3XfPa8j5oA3UbRc6+L99Uy3HLrt0MBdAUubtrtFF3+3La1+2XyX5MguooKfo1
yYcHQ/a2hbOmArt0CJ1+n3b+fX1gqaUX0Xebx6+NfpeuAbeW1vbp35/tn1x8uR7psa5zyKkcQlp6
nJpuawXXUfTodcDtVnJgSyvn1JqwkxBkkCIVHAMtWl/Hak4OvBhrANCl2/XUhrB/zNae+rJgxGB5
i+KPGi+9eKuOKwt0AXmjUggFnj7TT1KAFibGh2l/SBNcmdSX3rfoyzxWwFtz6wj3hllf6+REy7UH
2ZJvp0aF2aodrbQ9g9Xad5+S+KOR8Fq6+4e+PVwjZJ15pAn7RVBbaLVdCmk/Vop4F5YpfW7dy5T9
vRDmuRnh/rNT25PjkolCSmrKt86ICMw0wbM1uihSurq2cp8vT9mJX8KU0TVb9/LvlTE2qEOCdAFN
wqvgNtWibT9LjyTQfudApZ1yjS9iaeWfjqkwc2oAsl2TGVNPfgrbL3F7VQ3Xl8/MpSDs1ISwuSTV
yic5VognhuS5s1V3RL2+tqqPFf0SVAZWEnBLJxPQ57naB8HHOxxdOUlGWHuYMxPp5xj13zMkSi57
tDhoGu81CDbo/hWxDb3vdaiscL+Hpf0awqan5OadHRgrZpaS5LTu/bEjrESFJr6ySrATpOGnuvwU
ts7RHBMoFsaNNr4Ok3Sldu2HOux3fj8LBIYbe0w+XXZ26aV4+hHC6tStVAl7eb7yRu2h9QKUrepd
lOi3kulfUyTZGehZ5Ji/bHZtjIWF2cWqAeM3ZuNKc8n4uIUCDMs8Xray5pywNrUwb0B4YqVKNjZu
DJ80dNo1ACTfkvjGowx82d7iQXkyo8IlIOdmXAbWbE/fBd4WiFPmvNLq9Q9WaLliac5UM6IEc5YE
MprpvBoz7VYergx/27d3mrIS5S6G8PSXgrOkrEfWVIi3Qt+iJ3F2JsxfKl11w+vql2VuLfUBogMr
2Q7dt3FNRXbxMDmxOccNJ3GB39SaNRbYRKcpjn4NRuv246sT3TerPIdLIQhqz6CM6TkEiyG4B7W3
RTqY3WfYd1V21wZ3lf7QFC/a9AQS8e9n7NSW4FarStPY5tjSk8ANzF3hbXUUuaR+Zb2v+TTvh5Ph
g2QpzE1EqTZBm+zywUZk6UdoqtAWNPTZaxuilN1/8kxEpiKW0paVP49i8ZD7P63uUwjvjyOvDODS
upjr/uDAoNXnMj13DLlduZcs6omGBc9ncm/21xMMrF5zoxZXlz1aOplOTQlzNejJkLcmplCI8vJv
snU0/J//zYQwTVkOypTXM5GOAhtM+CgVb+Xw92DeGZTxvyET38JOrcepp8xrLmz1XSTDEKvU6AOE
lC4fFMeTN5edWlx7AA3InNHMSwbjfIrMprBBss3Ps0F9meh13UzmsK368UZOMhoxtFd6PFdsLp23
sHMQLlKKmzPs5zYdPVD8qqfQm+bw0M0neoO2wzbRP1z2bdkO8H2N2h9YNME3H+4lnQaJauNk/RGx
9ggdT0fyN8W4svjmPyS+CwFvEgHTqDOjw84dAtEQ1fXEIJbdt7oAIKjRcn01xDsIkbRsp6yJ9S7u
qxN7woWVFpnfqwP21OmQ966mbv3mi6XcZcVfo42pTigQPszStRZ6M+eOqamkJE0Y1ZtcITjc9c2d
hyiYevzbecIKvAEqoSHZYRGTlOqxoY5Tgu55RBPaLSjcathKa0+994MG7omU/ixuT1pflPlQdSei
/16nnl1tkTNG+CstYMV8LNb6KN8fReeGhNnpbT8AEaNRP9LeoCpPeSPX3y+P2JIJYNI6GVrym+/6
FhUbqL3U2TVL+rZWfpndW77G37NiQuyuHZw2btQJE+p4jIyjJl+htHvZizlaPN8280TMKHqSKSCy
5xk7ufcKqRzlRrFJlYXIdDSU5v18JWWz5MWpCeFa8LVIHiYQ84DPIM8q/APULLuyzf76NYUnmiyT
GIIAQ3kHddWSpskbTrS8N77FQUpwTLPQHWCh575v7H1mqCsr4P2Rg0VdA/RMIVGnle587PQRTnGY
J4kZABok/v3kmFddR3fXMQg0t6ncdK1a9P40PbOoCRlur4ROvO3mG5bu9rzcDWX4FQXG28ns1hq8
3l9KmIIFELoNEock6c+dU1s7Dr35UoK85Sb2m2czJaknlebHofeeW7nb5ub46fJiXGiuPzcqLJVa
LuFilbktLH967AroGVL7zY6mjWN9HS0L2cpwP1Z2AthLejLz+h4BlSvZ+iQn3tbRu+vMsPZF7K+8
GhYX8MlQCPNcAiPyvJSvUppp77XV/QAUOA/KFe8XR5yzkVSyxq0sttTpdti29sA+SYevZqO7OkIO
6G9C5jENh9qS3MuDvXQW80iZ0+N0uL+jvG5kSBEjG6+S9EujZXtbKZ/S6VfWaTd0vq+EG4u+nRhT
z1dT6Zi+RRGXbEqNiE0WH+L6KDuIptzUzVGx17hKFmfsxJx2bq7yq9CoKoZy8jy379DOMeTNEK7V
ata8Ep7irWTKUuexR4bGcSXtWxBuJfmbEr129o0l/bg8X4t7/8Sn2eeTk7pDoN4JyQ7RN6K6Q6hu
y+aHP2THhHzff7MkXJ61lFWhPIdSZvYrjyl1qm5cf8zsvwfEsNs5WQCn0gmDKte5RzRH6lakOIRs
mu6Su71vhsQN6vhw2Z3FK+7EjDBLNHYSVRVcDEUTy1svD5UDnAfa7rKV5bXwxxlherJQl2u7xRmz
vqVxb69Zn7v+WDRXprQp7S+XjS2vBQjrAQ2h2CwL0bsxZJPjSaxv+JU3Ukt0Y9auVlpukP09LTCT
BHeVPRdc5tjwfJJKc1A0z2T01BBWWvNZK1+tQYLk6TnOlI1SrKy9pVOJ9z6djfTcAKsTh1GbqOoF
RLtZZbhxdV8h1ZEXT2P3uVqjaFwaRBDRGi18tBW9U3HP9Ha0o4yQN/dp1uwqX31Q1Si8ygrjERKt
5uPlOVtahnNBEhIreP/Br58P5Ayb0dPGn3lZol2q+vejP+wvm1gYPPBMOAOEGKktca5yw6/sKQKS
6khPYXcXaXB4FFuT7IUdriz3hRzX3GPOo4HeEWrV4nuryrnJ8oKJCiL4V6c3p5C26C+6RTjuQ7IY
lgZjsdyP5MCm58xYA4jxeGS8hMiV1kvas+jagElYLHpEuZ2ORhwDvVQp9htRFHyx/DHeKU0vT6jO
xfHHzJP6naz5+VEKtfStyW1z08ED/aEr7OCj1xBE+CNV2DiTmr0dhQZPH1u67bWqu28bpafFwMhZ
EYUWl2+08Nef42TQNkatFJ/B9NvBZlAKCe6bfPguS5LxXJe2dV8ljgcjZRocgBcOP8PWTLX7wdPh
OLbmOC2ZZPOXOTR5vdWSQD0W0yDten9KjpMcWCkMnTFUj3ocRLdGQU7KpW5lyK7RNeq4HYfRtEAd
6FnvxmbuqFfwout0dk2pHuwipUDYtZatGphtH/S7BJ2ZneV53a+uHZzaDawoCDdO1DraxkMk5Tgq
2nATKVJ6Wydp/9GOp+KllspP9G8/Yqo7DHlmAdSWp6lzG8uBGzJQ01lrStX2YdcnX1ursTeTUiTP
Lcnug187Cm0MKryR2UD6H0BBWBU73Yz7DuivbF7pRqLtzEiOjkqSqbtE4VVrIjl5zaaR4BGo6qNU
deW10XX2cQSG0ZG3GoJd00lt8xZ7reJfw+CXgNNMCxvpejPMd6VeWdp1HwwqHQgMuctOgPyuzWQa
epIKkRIqwcUHvQojgteYixpR9Ze0qODUkRxnP3QeEIHSMlvX1mv56zBGMAq1CHGYW93xQQYqkRft
6QGnc7MsOv9DO9WN/SFJhnbcdLTXvGZ9kx4KHf7sjTml8R42pvGHbPkAayqa/nepFHefkBxy1K2S
eWZ+NZU6NtXKCF6RTSzta90vnY9E3ulhhEZB9dy09LS7CRYxx4VNjOaNTGmb20EtrOyaUo6uo+aj
yruslIPczR1Kja6WoRHv5plj0cIaFgUbsc+7fZtl+kuY+rGHpFaWXUupLB8KL64OA63qG7uaCo73
pNB5NsWqlbmx7300Ok3ZdvC63LVaM+wpbavXdZCVB09qnFutT0IV236MmIfc+Icm6aNn6JinI6h1
0t7TECq73IPRXB8m360Kp4OJyjB6f1skVndESh51gCEclG05acovLezgvqm7kEiqUwfPNf3Bu9Uk
KfkgW3n/05nacDc6U/w09nlzAI2t/ISzrejdIbKnmziLvG3qG9pTWSvSJkxhlXA1fN4bZRcDI5X8
6isE1qHqWmnhf1GjiHxoERZ2/+hlWXoNIlQiRyo3yZPe186HRi39xxS8wZd+rEdrL8eaczX1qpcd
JkuqbwMlsbjrjdDfpU1sPnVFgvB1b0uJctvISfFs0M1xo0pm9Cs3iBPdfnJIJet63e9sP2sd14zt
rv/Q9FmyiaKyuTYna9waaRrtYjqGxrUze+HGQwwKBoaZMA3RZCHg6h0rNew65WxgX2ylCWrrId2M
lrMF0IF0UPTJKH/qaJa6Aadn68bX30c/32b5nSEP3y/fVQv9frzSTz5GCMtqWS5qP56v38SHwuBj
mqXbyPo6DNp2av1feflW+sZt4BF5NrBQ1WsP3MUb7PQDhFAjQZzdzoY55dVH11HWbtsy22a1CuRU
R9JIOeh6szOTYJtSEoCu53VlAOYLX7zA8J9sxcxhDKPieUAgSWUEWoULzKy+x4G+Depgr2X11zZ5
zRFZcasu3zVm7m+TInCdYliJRxYXA0kLi+iXJ6CYiwN6hiCXBcQaoPCD4bXf2SrXXXadUfVY8XRO
S7zz9MTU/CknT5dcQvWgacGMS0W5DZ2dHJW7nIYcNGPH7sUMr4bgulVXwv6FgJzO2fkhDQMPyg/C
8MZyonukhIkkuQeNqX9BMO8wTTI8UZm1Kar4WVprIV2Kv2hvgWCFVm4o8YQQL/AlaUpaTIZ1uOmR
ZfbVAHK+o5dsmjV1lYVwUkE7igykwgNGE9npuyyo9UIbib+0t8bvXWut92hpfZwamMf3ZNI4BtUy
tzHQNmVIj6Ke3me99zlB8p6HYVJuLy+SebeJa0Sj3w4Cyd9ZbmG6QHZwhQMe22Tdh6p/CaJX31zJ
EC4O2R8TYqdMMEpjIfWYGLRhaw71tq6u/pMTYoyfeZPemyoW2uq73R1a69M/1DnQlJhFOqgJUOoQ
2V80UBxjHCs8I8IAoA+SInlZu5KifM7U4rYLmqcpQGW67NeqYkv7SZvZx9ASpINLbPCNtYT+b1mt
N12tQCTwXU53xGxSMO3q5OMgr8Bgl1Yf/W4OsmEQlLHCz1cfknZtrc1XVax8LPNdMn2XrJth7WRa
soLojQI7F/uVdMO5lTbgrSlrzFeUPdQ0enqDW2pc6X+PbtCADf+xI+wlo3CaPoxlvIEHWs6tQz0l
tzmBY5LJK+WipUWOUrxN9DPvJLGYOEgVkrAB08T1f5vY0y18K4e/X+UwNXJvzC913rLnozZ2ss7V
TRVHai2flrPM2pZD6G0yleLRP5ialzqpaNh2xEO8d6o4SSxnDhJqNxyus+wn4lWXbSyOGA3rsw4f
LezG/PvJQTcqSVs6kYQ7w2MsG66nruDYlo4288SAMF5+4IddM3r1xqeSTE+Vq5e9m6xJFCwQebJZ
aBUFZsx/lK/P/TDDsAzy2Jzb2eTyUGcxSRujGcetFETSMcj75jaaShKihWakysa39ejDVMr1p7xH
ScVLleGQa1N2V1Sw5q+EnktjfPptwgZoJruCYZAlU2UdyNXhmEv9/vI0LqAFZ/9RWprJi6jgCzdI
KUeh1tsQ38aTzgNR+6CUX3o1OMRI8hUZpaf0Z1HIT50RrISyy879z7AocQIc2q7DkYH3ImXfW8E+
U9bkxuZvF2/HE99Eou9mygOlMA16BzP5pSnUg+/VV5MVbApL99249KFeNh/rQv9yeVCXlu6pXeHF
kGgVymoyrqXSY5l8L6Vrq/h02cTSGQxydVanRbYVda7zZYuEwmBbHtNGE5TFI9N4MAGOyJ8vW1mc
oxMrwgJsIdyI8xErffjDLo7tGvZl8e9zK3P0zvjK34+Nk0NkMjNOypw93qkvUn8byyure3EiTFhB
qZrT2iTmyisgPNagUgpuK1TupMEdy6dukleyr8tWLAsSWq5dXh/nc9H3AedDjxdj/Zz3u3J8rOKV
i33RBOlCrg6CPbi7z034it10Tc9pW46/w5d7wPJQYNX/sqpOzAjzbU8pf9fCkzI6GnpMJ8JBN1/k
dKW2vbh4T8wIA+YkMtmM1Ac7Mx7S4ja2jq2EnM/m8uKdP/bd7v9jRRfKvr0TZlPiY0W1NlN0K1df
4VVylKM97JQ1guRFj4D18Q9FG6A05/MDJaU5aHXYbCLlNpxoWIniY1T9oC9xBY68mABAie//WxK9
MkgU2RzaeDVu2mJvmzdG8aqMr0F2jLOcMOnYRE8pys3+WnlwcTxPLM+p5ZPN2pFq8Jsspp0zAC3w
nDa3WvsytPdpdDuUfw/A41qCfmum/QSAJ+7chAZPMwMzCaD1oUIuWX6seldCi3vtjl3cWXMcO/MR
kE6Yfz/xiqAiSiOPmQthKq91xe2d711wvLwUF8+5EyPz8jkxEptV0zoRkyYZnqsMz+SMLhuY97+4
1udyE0wy8gyGE97QcdGl8GMzNxNv52YMNpOf3OWDs/GL+iqzqpU34dJyPzUnLAW/0QDfFZhrI89N
dH/fVr/5BteQx2tuCZMj21WDsiV2HPtbGlzTgjUmJGUPbbS/PH5Lq+DUIWGCnLY3+qbBkEGFGCa0
PLhS+zVG8QXeCw1SobkRfM47v0c412kLJ/R8vGY7X0JdJbnxk9dKP8Jp2EY3cvAs6S4sbaF+G6kf
42zjBStB9dKAnn6BcMDLHp1WfcMXNOlDMn4gs+mSYycZ5DpR+A/XInUGNhYtmeRchCjIkuN0sgfO
33B8UKUfZbrX1tI5S9N2amLedyf7SqrqTpVmE2OuPGURAr2mt2+g0ru8OhaTnqd2hHUYI4BTtBl2
GufKSb610o5GTz//pRm0ymXbYNykzsOwpsu9cOCyTDQVcTFINt/JREzoihIQYFWpSldRvnctRMNQ
ESofBo8KYbuyBxY29Zk5YVN3eZgk1LTIkfjVY5llW72J9h1AUCKolQFdOA/PTAlLYyIks3tzDme6
dFc18bVfm7vLc7bmjbA0qk6ytLHBRJc+TMrrqHywpw/ZP8RlOAKft42MB1Ml3PtlrztmPnFNDf0H
igNGeMyalWlZeqGd2hDhawp6VFlTcEONdrIFBbx1/NSFof5LY+Wu6pe7Bh4odH2gWxufLg/i0uv4
zLZwr4yIdjhGj21Z/xwVuz6+TopDHr5M5a4OPvnGodE+jOWxL7a6/KSZKyfIwml1Zl1YkbEW6Ho5
MLqpr28C+UeFCm0c+K6Xyy95scbRsmZNXJROEiTxHMPBXqFoP/UO2e2sc+X0hkrzyrjOXy7c1zy3
CWLmtkod6PD5waVFhdrZHp4ZY3lvlNKtTIqrb/zHMgpId3lf8oxCeKM897H3YOsh0gmfL3/CwtF5
9gXCTZCntuQoMd5GAxUT2+4VCm+VAoVQudZ4tjiwJ84KmwR2n7SVM5xtQ+MmkPx9oRvXmtO5sZrQ
i/bjXxwjKc4NC/G9GDnK/hQkGaTeG6M8wng45RRTry6bWHbojwnhbElCpNOlARMK9erBcot4IsVw
G3dXUfxy2dTiHTDDNejZnhnZhUUpUw4PKwNTY3JAjlHWblCn09VdmD0XZrmy35a3O8RvQGFmmT+R
2pRFUPaqnHCcIVFcgwDMzbluP7nR2N0lRu0aoEdV09+Zob9JFNXNEdNujTeANSsR8+IQn3yJsPWD
QBnqqZsjTGCdPUI6GQ11NBVV2z5YOWDXTAmzKau905gBTksWsoYm8Kwm3lZV60bdTxhT1sZ4oayn
IiXwvzEWYokigpncKDA3Sq8DsqQtHdUzjbEPL9BHx3ykacEN10g4Fm9DG9ImVNXJs4i4I2lSzTav
MOq1sTuSp7DN4okWAiVfY/1dPFdOLM1fchKSGUZJj5uOJZ/8V0ifQie5srXy/lg2As8L0t02KCbh
RAntuokNOW02fUN4Yhf7qLb3gbwmcLE8av8zI968cT1IU2xhZqDHXtpm3iMEQ72zkttZsyLcsTaN
qcGQZIxYfDDGX43zGGVb3/l7jUsiyZkb5/+N2W9k2MnE2KBfRoWmmA1XT3OU6/BN6rLyNYujn0qn
BbvL59aaU8K5lSaN7cQeQ+fFv8xx54QfIQv4P9KuaztuXNl+EddiJvEKpo7KyX7hGkkWc878+ruh
uWfcjeZp3vG1Jdkee1QIhapCoWrvNHCvS2FH88KNEjx4sRZ+1ARwZ0kzGpOEE+7VaRAqjlrqga1O
0R+FkidS2FxPVi4aSYgiFdiiCJRJuMJ5MmiufHDDoVzp+nwWrT1RcYtnL+FoLDmXVKRZpEjM6ukG
KIZkPBUBsfWvFqpBbgXUSf//pHEhwKx2ITJN0IixbveK3ze0KhugKvcS6voUEbyPgx7RjJBixQYu
KsfJNLnj2yUqqjtYtqKeHssMLYIo6slnL5UV6/oM2Tfi9QOIRuBngOdEPwa3nqrRd20e4WjlJuqi
WlDWFhGdZMFJkAEU58bOTGINSrq5LnZpGwHCh25+VFkCDJlT/ipSAwAUQPnb8YZkVlg/BtI2yN7D
cqJ1vMZYuXhBOBXHObACWFq92EOcEQIKTbsx8pgW4sZX7rThOYrcrLPy5A9051Qmd/L6EriXaQqZ
QQsaYnWb1ykdtRuEBqJxb65VCCxdwGUGxW8w4EEdRuz8YIwj2tJNrUAiKHpGU4LSeo2AfGdAY+XA
AK0BdDiathGsPd9/c89eatBvwfzZHypfF0oI7v2cpZBj86+ifK5wrxTAM2hWOB+KsJ3ahHZ6iarS
2i60zuszxQOLMSWkc/0ytsVccXVhDT2aTfra2DjtbqsmyBUB2j0jNyr7D7n+Fo8rJ2gpOELJBAik
UD6Bd15ORl2DPraeIEMI0Zo1kVygTTj0eL9OOwcFcTcgoB1W4HOkxfNzIpQzTH1mzOIYlAiRjOI5
HgfPCDu7RO1uFBUuOhStXkX1dPWjFKN9rH0pyXxUpedUFKgCnLQcKLKqMh9qP/eun+tlNTwZGGe4
RD3oxh7YdZYyApZWeJW7Td976fShahHNAZtRHg2Ug3Xb63IXNxo8Xgw/FCxsfMFFHuMSjCJlrMeY
bzSj3chmgKfqtde4ZUOC90TYLJRdXGTsUCmaofIOh7qvJws8dxZ63p0WHWQaOnWAWvmkhoXdG6gk
ncOVpV3y5Owp8z+iORumDsh/EWbDOr3fRVW1BfXHiiovr+JvEZwNyQeGbp1g8wiqcsFRCROS0BIZ
/z/ZrN9iuBNT5qgrS5GxsaJktBsSO6neOAPgm6+LWXRtJwvGnRE80nVGw1ybGW212TWLBwLjnxzi
DsSRm26th3Jt8XjNb4FqUkzYn1Sym+Go6wd9/Lw+oxUV4AvN4tgfSMkCVKF4GpXb1TBu8fsDGlJD
BzWKsXiMUoD8Ilyc2RTy27Z+rMjm+vgXrRa4b4AShPYYABGe+ygQxhRG2uCUtmJyGBKdKlL8qJVP
ulpuaj3d9+NaMzX7jhcO4EQipwNVposVkSFRn7Y6aN5RbSBstOITMBXXp7a4+yeCuN0fiBigDgCC
QvO2azSwX6KsaA2iZ3E2qKhFaxF7q+ddTTLMQgxWZJiAAQ4mS8etOAGkKhTfRAAOt7O4sl9LUahk
ouYHdGSoEeCbptSu8P0iq9mkNo36akq2TvB4sGK7F7UCMIcIPsGSgqq8c60QCh/MKDqWLtBTu24H
GqcVvCc6I4JNHtZUKFbuEIvL+FsgX1cTtkUZZQMEVoVnyjd17bTFL9F8ktbAjtYEcffWQDBBa1qx
mQmgrWhtAJslybssWWReebVaOrmKAehs8Pcx8Aj29ycXsKBJSWWYPUqFZDT49o5M1t7vlyTg4R41
zwxvGuf3XEIJQElCcvSr4AnEmks0FvxB0SRKUDB+tDiBDVfnAkm1kZRZ8iGBJL0VDKhqs0NEssKw
4n4WnTjKWoA4D4gQ86KdLW772K8GgDgQ6cVIkTj+pRuHPnlK5JdYs8Nk16+ltJgKc2ZIQ7AA3CZc
WuHAOUXw6yYLxwpE9qP+XACoJLstVQ+XLNMMkd26NdcMxYI1wlUf76eABwf1HJ+llGUgvukS4J7F
Kuu9kQC5GEXrPfxSuvYuvKAXgClQkOrFzQP1w+wMnGheGpVRjxZV9HES0TXL6a9ZFVeUe3E2JyI4
I55HPSyfBhFSU1FwCNvtcNuv4bws2DoTSEZgEIGxQ4swt0V61cVKVELIrOBuGKA9GdNJXDw0XHcU
S9oHQbgpACcbeQzeyQZSpjRoOGNQQ7sRvBh4selVT/Ep8ERy1N6kxzJ8vC5zaY+QcIS6oy0fRc/c
3ICUUcZJ3wGV2czc3C+3qVGv2NSlwB/T+i1DPteDWQtRvJ9ARlICaQDcswo6ynPWHufWrT2jQWu2
w9YNg3+f6ERFERBsCKqK4D94u0TyMiLmUAOf78b3f0XjY7FGQr6oGqgsQ6k1DtVFskIcwY854ZnX
asunikg0UD6MNIaZfbm+TUt6Du65f+RwRjzMI7RotZBTlFaigEz9RmpXIvyl4iiUcMs68gSo5kVV
8vk2CUaUjuAghPZlxf0c++XGB+ZHPSsgdhDVYAMWvNmrxTI/FFK4BSXbDzIAADGfg+zh+my/M+qc
UcRQAJyKHho83PA5IEnNFV9KRsCRp2OQ0oYYzctQhMGdkY7lx6Tm6LmMh9IASYOuJXbf5OZNmIS6
pXToagRDV5xv8M0LL08MNPhXcE6H0WwGA0xyelDQaJ7vAkY9HAnl6AF4sDqUYdA+a8CwrFEnXQ4i
FQMtustHVfsEzDB5bScZiV8QCL9EZJBKOwRS133kJxIUuKYjuNyAUSrHt0XHbhB+OZngqugjt0im
4msIhSmgaHQQnQDYWHdSXiGQqaRO3slA4PiD4hEsH0DJGA8nAdPO+U4CQagIRBPagtf3QyrVnijk
Bz8I/sD44uke8E0gycSwOfuujUGml/HMAOyM2xLwLBNegakGtsfr6rBkF8ELhcQV3kFNwN9w85kr
aeiNjJ0yAsoC0qVIEk16ZVdGXz3WQTPROShkS06lgeqAEHdk1Js8XR/EQsBGkCZn/NnwnnhOPF/T
0B/LFKhCQIssEF8rj3GZUOA/98PzGEwrFnPBqpzJ4gym6oe9Ok2QJZAdqT0tbI9gtkwNYSW8XpSD
lAhCHcTXF4yjcY8zOAdY1yiUzftJxhuhJgBYiuiAQJh1LX++voYLzgYwaciHQdNxlHgyiHxMInQp
Y14ERLeDgjLIYe1mv2Aoz0SwKZ/EHH0LsL4JMMHWANa0GEzYRJrstl8jiF8Wg6QS4ij4Tj4kCCJT
Kiam+mr9XmfoKPYfY+HX9dVagJxlqHK/hXBqkAWh1sRMDSrjO1GBHqExecvFrSQ9K6mnAR2l7PGK
d9OhsGpNNxauXhCOqBR4KahC4xsL51BI8+Qbu1pvQAK3GZoMEPo3ib7TQ7tBq/31yS6EwQQ47iI6
IkEwjlU937esB4nvVDOVL4etH6ueNI4/8QywL4L+oKq5Jc7qVlOGl+tivyEbOE8DuawwFyE/+jg4
uYPQMpww6EsO0BSzeIYzAhZn5s5k3jSmRJUJLf5x9B5oX2LVPpqTTEM5foXptTMN0DGoPMnrnwnY
3dVm2JQAzEvlfiWlu6RsSOAj9GSAeWhVPF+bFHW+YqVhbeQ22g94VC+KcTcar9eXYmkHTqVwJyea
zbxDzzUOZ1MONyqASYF+aiZKQ0U9mrdi3iQPiUi8wPAzqxyHu+vil2wDWEJV9M0CqARG/nySpR8I
aCTCiYrHxmvl4kbR/uCygL6u3yK4ICrt40zR2aHVxOi+F7OHOBwsVv91fSZL24Vzw/pKEbtoPFKO
OjXJbHQ57iQ1QQXN7MrlvCXZtCLGWDqhjMQZ9zi0LSr8ilWG39eyWoAiJpSqgqYERwcgGdpgi1lS
a24farpr9tX4aHZlf1OmaWKnQI/DPxIwSBqJUTtRQwwbmcZjCygfwBQXtqjVwmTVYZzcgYhXOQJC
okEzJKBby2YIAPshiuPB7415p8Z+BuBrOQ5oRfzqtfUJkLZCKWtpq7fRYWjq+Z6oQ/nUxGTe9Xgo
t/u2nE0aZToQPgowVQVUKcs4thBao5wWEDj9h6KlQe8UclFshFwidjCG/p05yBU8vGwMLqhYcyDY
qr2nVCOJqdyYNbJB4V3dAzBalCp/K+T+NikEeWsImiOVs+LmpTG581ASvHGT6RZIw7OnaoJ60Crc
TGiYdgU4+/IEhXgjaucBiKYqm2lu5pep1qWMDkZc3ikzkusUwCCtTyfg+Djo5eyfxnSUvK7Kkh9C
EEkAOoh0PFgKoBZesZGLcZAJHmoJLgd8t/xlTSZCk6cGLlEojTMOYJ0ubzrwd2xVpH9e8C7uA08j
70a7FEbzRjK7OAdMxfTvOW8UPAn/HgXnllLkH8tBwygGMh/GxAAqU+ddP0JLtsjUAQyK3kJQ1vMc
5QPC6Ubta1hlUwJ3XYhrdxnAGpWukBbvhVig783clvpaVnMpyDOB0wrOXxmVw/xbESHAi1QaJEdy
6SBHViEEqBHNkXXclOJarmkp+DqVxaUusi4eM6PHMpZGBdiXLs1cgLs9tWlVPzRE+ANmA2zbydw4
TxfhnAtdAXnhnI40SlvUTE7CwYyiX0mYHicjLG0geOSOmAMtpTKG+uv6pi7ZRXwDIMegrlBDWujc
whcTQGTSFgOQqh6XIYUUjj8N777QrBWjLllG4Hkhq4akMevkPZekjlURIxCEK1P91zzte4tUKMBt
FTx0a2CNEFESXmvAPbk+wSXtORXL7WhclIWvsNRaVRss0xoZtpogRsiRwFkjjGa+io9bTmVxu5nX
daPFAhYT+Hw0zbGh5eb6bJa3659F5NkK0ZIrNDHkWJF5owPQfRj2dfJ+XcbSGTiZBQ+oZXYimf0W
KxbkX1EtUNxDUHwR3LZVv9L6tSaJM1pANQCoNluvFr1/xdRb6vComM7UrIQxKzrAM2zD6ivTmGFG
Zh04xuwWJLHn2a6GR0BLrfiDtTkxHTm56+Soq+rbBDskZhHtyEjDEsiaTtWs3L8X5QD4DNXW6DVV
+atAF5BWkZlVVNrQLnK71o6lalJDWtG4ZTnIgSPFimsArw1VPwGQqGQJKCTC++6rBlSVqjmj//UH
Wscey/9XDqcLdYGGFMXAukly6hK9Ooia/xKn5g4ObQ3yZ21OXFgbZNXUpAZyxxrx33Ukf2iAUpCm
Tk06FMbD/29inEJMaKCqmgETE6B1WUBrPXFK+ckP13zXkn8GX+A/K8ibcnlK0k6FoGTMqdGNDnBW
qUheZmWymii5y+oSIPLVSj53TSpb6xN9xzUk1NAbDvsa74ZUtEv9AGpYOklAV8kQR7phm7nXV3Tx
OJ9MlPMkYjgYIqjScM/vZRu3OxpJ3WOSV4iSBast1nru17SF8yBRV/dogIO4VJuo4m/1HsBi4JdZ
o0hclAN4d3BSoQL4gk5jmIpcmiZk5HVS7EMfNSpoJRKQ0dLzNQLQxRU8EcVNKdMT0gNHkL3QIJr7
Sx83KO0A7UBu1fofFKMTZCLxygnAd8DVcE6xk82hzHIYKk0B5/VU/GWE6a6SZeBpwT3W6rhisJZe
Nk4F8jXOmgG0v16EV8HFeiuW6k6Pmn0TiNu8ewOp4q2u6VQKoaaZiGOSbq8r56KHxjVYAt+vRPDE
cX4eqjEtQCiMXUyF0o4rBYiM777mr0Q1i7pyIoXbwCKTi66NIUVkWMNdvxXD2O0SXDi1YuWAL15w
UP4BPCtcapFz4uyKicxDHWSQJbSO3Kd2IkcIvm0Z6H21Ss3AHgOFqn/QxUyQLMcVGriVLJN9vo5y
p1dZOuCdqJp8d9SHkkog+9KFdiWPs2i/fsvh6VemUBj8TGCPOAkBjdhPJKqHvKO96cV+b2n1h0ZU
57qKsM25CBNPRHJZ69GUc01QIDLFhpHQRvTbZ1ZT/YylHHmdlf1bk8Y51tksGewtFlJlJZWPgfCg
k2OoPobo2FVXYBDWFpNzrIOe62ouQpbeV84s2FPutjNC+xegvVSAd0xWO5DXJHLeNSkFVlEGidIU
u63W2zEJnGGW7AAn2x+z5zQab/VujUmTfdtrW8idCQntWL1ZQGwAXqysSvHypK0Ekks1owSxHUAB
0f6O9xVuMeXcgHWJkAWNhEPYv9TVW9vslcCW5E1cIKcAHl13nlPqx/emGFIdyOba3ui2SgnK2Mi6
rrOLZu1kMNw611HW9FOKCff6Q9ZNTpnskaNeEbK4qidCuFVNlSHWhgozTpKdUo/AHfkDMDs8Xsro
F1JRrX/BfWdgq9K2R7ZRwBJK/Wej+lTMKUBzVnZvcb1OBDEDfhIWJaqCKukKglC3RAs0XgbKi6Sv
2K5LISrQO0UkoGUky8EOcy6kRr8aQLGYIVEHS+gjr+hUXG6kf70t52I4C4I36EBJFOy9Kcu9k5ui
70xRm9rXNezSpZ1L4dRdQAEQEGEwGXOW7Sx+qdOIVv77oP38EznA32a1x3jH4eSYY6nFqY7YR21B
6G6qm5oYJVWG1gNk3xq/9qV5wqSA9YHKEeAzgl/hfIdkhqM8qsjfd1CDcHpU0IFr2CFAEYCEjZs8
Tu2K4l2eoXOJ3GZloaInQSrCn+nzDe44tCXB/fUVXFS7bzA+HbQ3GuF0uzfGwgATOg6Rkr7n+aC+
ov3F9/yErAHeXMapoKZSUc/IarfxFMQFU2kpzKM0qXh/SIodILz6FmUWyIxXP/C2c31Sl24SokAa
ZWrAntJlmTNws1g1XTdqsLbSrq5fJf1JirfgSZ4UWKOVBVwIqc6FcYYuEuWgEGYIk1NbUo+KBvCM
iIqm29fornisfWdeo49aXMqT+XGbNg0gRY8iHWF42lOli+gMtG3EH72/WYUMXVpLRUd3C8FDiK7z
fEUoc/D7QjCwbQUdBYWOBKn5vgKES2939T57vb51CxE/q6P8LY/T+Twy1DI2IC9PnluVpuJNVv7E
DcMixVGY6Di6Zmc1ZMVgLZ1tZG9RuIfoFC+VnHKO5SiESQpwPUQYfgxoeQLyH0cKCU3KjSw+m+r2
+jyXzh2gywCXDAwS1L2xAZ34FLB+zMlUQWCLJu36p1G8jP7ndRELz9uqeCKDTzBWmlzKbS2wN/T6
cc5nu+v+Aov3T5VlLibpTirVfamB794cvAq9Ucn8ijrDFYezUPV0PgrObMZpFGIYmOkwlFapvVd+
fp+NhSv5uRWBG28IEC4fBCHy6r4Dvni6UkSzdFhOV4FTqKSQtAyNQSyOJU5VlnRWX2fpoMV3xriS
m1zSolNRnDsqkDCsjAZTFZGfrsuaBoatdJ9K4yKgS5qN0f+J8TmVyFm6QlNio5khMZme4soD8ndQ
ZFQAQ0TbPzdG4ISiVYv/Pjd+vqWcyRtrOL2ZSR2N5wIZN3XNr68tJGfgzEzSmobRuzT5HFLAkoIc
tKdNHh16pXAUxX/JUb0559rD9SOzZOxOl5MzA0LjlyVKemEGlJ5q46OatNRogSwd/orjbfTvb/5s
HXEPNyQUC6NM6NwIzG0VN+gLw80j+xraHhd+mhM7k56vz2rZ1vwWwykJXqR7yWAnoJ3jjd9MR7VV
HVGuViLYpaDvdDacVgAGIhAbBWLE5iEfmFNir8KWEeub6/P5Lybl94Q49VAqf4qBy41SMSTkx7R1
tOhVn23Z8JQBXWEuuyZq1hzaeORdCS0W/ROwwNGagRI1xjNzvmfm2EjFrAYAnUy14VeWqKOnJ3O8
xfu3iVfGzO8fhFJtXuderey+7oqditdcp44zwb2+DIuGDY/OAO0CBBaYe89HIoRlkpgJRiKIv8AZ
NdRuKewLJMLEtXhqTRKnQKxAKw4zSDJJYBWGk5dPhfgWVKFTlMmKv1g8+iez4rQoQBJA7coQuczU
RR8UeswrdULxUEkzLULL+asUvVxfx8UIDnWH/ywkp07wzoIx61AnzfBAySh0jgiygFi3/Nruu3sy
4Y7erekR253zrAPO/olQztSQyo+61sCaKuW9gWpAUdunzWs6S04jBW5et2hOQNrlHmWuNdklaxWQ
a1vKLOFJ/KGkehcZNZY5A71zGD8xkBhcY1TVMaKVl8Hv9udrU+ViHX/U+ihpMFWj7uxomCETwub4
uUp0qyY/MgUEGeWwb7XEq2T9hwFuBBHA2v04HMT+S0DhPGznNhU/iBRaeIPxlFHw4sh/qOp43zaF
lZI17tTvTOjloBleIYIz8P5welgpE/BrW/AuadIBDs8awCKjhps5vsExB7epieLmfnwAZbE+PA1k
p4uvRrcGRbDoj8Dj959BcEoiVXNfY6OAbi/oYJUZfuJyGoEOZrI7sQIGamOPnWasqOaiuzgRym1X
JGdJkYYQmtRUqTBzvEmWazxxgC1fPAD/zI2/TneguTd7DWKCUUKRUQ0oZNdPQgnUXfX4DBZW6UEK
h3ywjCFsd00XhQ2Ns6j7pUqxqtLEn8i7CPLZPbDryVFsM7OlQU7U6X4e/fZH0SfVQeobH/1shtY8
AFOocyewkIWuPCTELgguTW00Ch1ty5J0NAROLkhfzLTaBbHWblA7ouwLo0JSqRKk+xEgqo9F3UXI
NYE6a+OHpfmaNYO/S+oAtefF4Hf21JVI2CnDfJMbJPViYSRekzegMhJAuDeYXX7I4sawkRur7Qnd
fc8gIxp2vk5AOwVqBiQAiZkfU1QH3YIg3fgLsH/mMevmsqONYcro1S96Q3d9Tc13SjgmruYbop2j
3BP0gWjhH8pG+RG1SXdXNFKU2QSN6nhGm3N7brPwSYh7naZhZt61aT8ZVFFroPbp8yxtQFit5SiA
nPQPEQu4D6uAte8anYhKYlKCerki4bgxCV7NULZmAO+Usdt0hNQv5txPT6AZqO7McQxvG/Rj7sw+
kbYVGnGcdOjFr6iS+/uiqMUfoLwiW1Bd4Dv6Zp255WRUkzVPUrutkUvfBQnA2gAFGSg2kuvmM8Aj
2mNYTXoJ7Esx//TB0+OC6KnzrQDFFRvJzMoMPi+t1V0XT5JO5bAluZuYExpBa9/XgEfnJ91Ikc2W
J2rGsvQwjU1wr/pyyBo+Uv+mAePWHe6A4HjVKzP7adSB39AiDsoIC18LJvC4DbIR1Vy9E/2k3YGL
VjgSvWWINaIZOwAimL70RletYga/vHfdRS06RRB6qjpQotGtwbn6KYVeA7UDpMFtodJ2qo66OpuO
3w1/ZbH5kdTdwcgxaq2YttclL8c7BJmU74o0wFicO4qoUkCsNGboPZQa11eaxCpMAi7eSnVrpQ/Q
OCrAJuM9nIop8CYECZf0oshXLnHMBV9Y45NR8C66rQtTRN7aQk75Buhmnips58yr4sG+Pt9Fq3Qi
iLO4PQB/BSTHgclddR3Nu6SnZewfNFH40UUm7ec1csTF6ANl2Qor2jJNpBbPF1hIEwKMpRigp8Ne
kb5RfGrjUYJxagOEjXY/HmPD+fezZHwSjOgPn3yvhYpemy6dIFOs3xkV3KC96uBmNLtXbe0lfHl+
yHKAK94EcBB/yQlC8IihHAOcROJTMAKbYq+lR5hd20TplqG6EeiDJGllgks+DPDMqEUGbYJ0QYHd
kygo+zYHx8ScUw3otWEbOSWuPtfXcVEMKmeBLiFCEF+MFHRTVvU+Ipti3tQJuL+Eo9x+XZfBgmte
9bUTGVzwjXuFQhQZMgKjrFypRg94BSK3lQVbOmCnUthMT+JBf5qUrpIgpR9qIAZWYNhNrEG26zFY
CfCXFULBhRdPXkjd821wkZ6XsSBAlDbUzjxodIARNavZqppiq1WtTnPkMMLatEGGtHbcvrfk93Li
9c3EQwEQc5B2Q1u9LDIAvJOJAkO+ACtzlllu/JgdS3pjbfb3e/uL2Ju1Ip5vs/xblilLgP6CEFTc
IygF3zYXSY2GUAxVBFdZ2oPVOGASt0dboAJFmYtTWKENhmtLxyduilbrjNZgS5ZPYyrS0hLsgfqO
YWt2t7IDFzSb3+OSNTzxoONfunjJENJAHASTDLRy2Lh6u7dR+m01GNdMf4/LsCILEaY1uYP996gS
O7cC27cM27TKFct7AWaE+7SIXil0NANG6bJmRhrgiJH5Gak5baOUSoFdEwobpT82rnTjb4Rsr9MO
K/Qc0sfPtUWR+RPAi+duRL0Y9wXIPkYqhBScQfK9aVj59udtYSGuVAC2SqOt75abj95KaU6hORP9
AmCCtfZQAmg47sgDgJsVZ8sIX5Bwxe36XEerbG56pYp1atv23raP9v6I37nsw3Wpu91Sil+Oruvi
d3RLvZZuPY8+ePjynx+4MOfv9IF6+Ostfn3Av8O/ddjf44vFPiz8sNkXy6K2dX9vb/Cx30CWzb7g
08IH+yfsn7I/2J/7l/uX/ee+tEv8ab/Hx+ee/S8Y535FIy6uCIzwVhRRbARtUGSJ8Fuihbk4pplJ
NVrQn38rp3Lb2gadnIhGXu+iZt3OrF+DW1mm4viP8y71hv1AO/pS2iL9+jStwDXsaSesjE26UBec
HEZxApo/EYBwOmcwU3mss0JIQ2v/ltGEBmypP14tx7pfKQ69gD3FGQVOggp10NHlDVnn2hACsMHX
ctwQZK+2semed2jslGI/rjuabxj+M3PFCeI8zaDIYzJFPiB+afZtsgBnCu3WHQV/UjBJ9pnh5/7t
zT4S53jr0u3IJu7dfaj0oNLK1pzS0ZwPeocwleL5hr56zqO1uf/83K8RcF04EnYvB8S4gmomUD5j
ic4XphvREC43yECVH7FqoYUNd7N+N70N7+OPdMXTX+wC1A+6SFDFgU3HRnD7DfgZqZ+FIrTe3Hd3
++vuw7l5DFZN82WhCCvgAcsXnqDAxWxcPLcJpdKFcxZZLxrFXlN6wOpSy9msaNX3w+7pZrP5ID4C
5xdolhmE7/niyb6cFjKuNxbMy9F9O/79w4VVOcK4sI+/DQUzFsxieMx+bPHf2ef3D8ehTk4PBwtm
437zdb+x9/cwDp8vm+t6eeEYMFTQoeuMs4g10oqcG82qVlP9ogP9otVYMHrRt8WyNmstkt8PYtya
AFoMPaEASUJigvfX4lBkSTZh8Zk1g63FpB26csqWdhh4dRKyf2AWQkzA3TBqhWRZFYF+MaH7/cve
Pv50vVccn1dnZYsldnO4mM6JJM58inkg+SSEpP3xiG2DbfqDjUGzsYTIHiTJIEI/16GoIEXcRDMT
YNtvR/cX9aAO1mbF1l6iFUABTuVwE5H6rAiTAnKOP3++Pz09BQhTnmB4WLAy4/f4E0Q7B8faPH6V
1uPX40DZz6+JTjRkv6y8u30XuvJLi9oCFEyYMMgyj/hYozcRZJ0SNIUdl+0tXDJ8JBzlZgNHeX2Z
L/On39P/LYy5opOQdTDgBbWKCYP7h+N/gJfHVDfMQV8XdeEC2FEDjrcJzPdvZ8NdRkWkRaaWgOmU
RR0s2tiyY8/OPwsBvsOBNZnLa3kiUz6fXkCSsWuqFjJRY07xBbh3+PqC2SaIQH95r97d4e5wcFY2
8TLFy02Wc6xd1cuhmEAwLGBBXffJ+2HdrBmVxfN+uqScoTUCSS7riE3PPhqUwHreedDU5zU1uXwV
46bDeSg9SmsJHacQ9Ga7Ww83mxXtuLjPfGuHjhAdBRoo4uG795S4yIVk+nun9gZ9AwW5Y7tw/qXz
8W0qrQ07AytFr8vH/0Qsd/wTxc+yWYJYph8JfeustxeAFsIdTFZrs/sLIkL3gcJTsqijRdRBvVcg
vn7fqVKKCyV+Yv1XHNM3WNmFFTgZGOeYTLAQz8B0+Pu0QIns4/cXHBx2eJhHhatkh5V9wVf8OODX
78P0HXxjtXCMV84wOy9XRsVXQQuVX3Xi2ajYyDCgv703GwUbC7sEON+edG0EClNpfgQAGUAJFiAv
EMdw61IUJNXUGv2dTPD3PYVdVdgt5BWzv7F2zEza9+5aUPOdtzoTjJ5SDTgbBHdb1FIqnKVs41yI
Q1OBQyrobUADmlmZ1dNf+N1MR3wNWDTlYAwUQ/EOd9bD9sHbOg6G9PV1/4mIa+vC9uCSs8dd6P7l
ZX+/6ehXgLv452r8epFrlBEHAH4HILQI71F+dG74KkHX4k4QE7CI0fnN/2qospnf0/dgW2zjh5LW
XvI02cP7GuPFpUNBtwQBQTjKDtBHjwTguWAhRbP8iC5V5r1u4U+fnphLwRo8ThRR1WZtXy4DK8RU
CDUhDuAkgCbhBPqh2qJjVBao7s0f0SbduvPml+IJu/Ilst5BtWHpFM8YFjCq1uJ2ZsTPVIKFc3DS
iLYApIgg5Xyugx7qgt4bEP0se2+9nbyk22HwJC/Z5l6zqVZswsW9UObkcSpY5VonyiXk9a70KL31
b7L1kFh+Y8t3h+EgHwxb9IyVI/9fhKI4Hm0WLIPCJbVqtRPiIYDQNLWMwP4Z3c+HfvPRgMDkK9/D
Arp4Z3mu1gJM/g7891x/i+WihcgnEWigIJbI1vRwn32JFhCnrUjcDz9eJzvbPqOaZbWWnlmPix3F
piJxBcAOdB+f72gn4szMbLIzodVO+5C9yTOP1VdrP93FKZ1uQ6wxkkc0fhb3unPdul5cOr/nfCKd
i1Yq0syVCtRtOml0RgHECxwO4Kl8R/Dk1zXc4e8Oo8u54nkAd10ZeWxOe4ssQrUJcIlofKi+qhcZ
5izd61vJGx+Kt3EHKC2rAv0gXTMRi4IR2OLg4AKB7DMnuEn8visFCM4yB/UQDtpoKi/faw8pHQ6T
a7rkftiMXuysZr+YrvJTPpXMWUXB8H3ZV9n2Ym5U3pWuetdSGhyawNapSZ+bTe7dK1vtbm1vv/ts
z0QD5gMU2xo4HZF0AuDWuWb1IBcCLnqGnM6IBGewIbcKRe+Q7bvAPnSjfeK0++xetQKkaoFr/nI3
eACVh/XKaXbX3EIH9r6j3tzMXm4VW5kG9nO6cueS2fT5MX6fctxTUfZ+UUY9N02qFB14FG39ZaSG
A4ZSR7n5WSIGQvWf1x6iXW9l25DGN9p9+kC2mQ0z4AlPhaNtVw7DRagBBgEYdlR0s/J73ALPF4yg
f0AsShWP164h06ihsuPbpdME3iRTAWs4f65IvDDnnEROOwKC+qsUlCRWLbjRi4DaQ6uy8n1wqHAc
1A/t/5CXZs6JW/GzSXLRTAt6GtRiQ2S3y4VjmUHgL2KNlvgWZWDIolJmozvKuz7Ry1uRCmJgOGei
YGk17Pj50iqCPvf5qIdWb1c3ATWouTNuswfgEFiDG3/pNkoOkJlODvnNl+IM9Ca1RGreZPSvgQbv
1wdzmYHhBsM5NTzTN1pbgJp6Qj5QY31u6kSBLHkA8dl76/gucFAqq8DLgEz1gvr/uoKIk8/tOjoG
5KqZsRgTcpEZbW5qV3bSJ6DIPLQbaTN7z8AbcFMKlhW7vQFY167b5BZZKXC8NIoYhgnIIbyGI+dx
0VdQBwg6oxaJqPaj0WiPGvFttP8fzr6jt3WmafYXEWAO22ESKSpZzhvCkUnMmb/+1hj4cCyKMO/7
bM7mAG7NsKenp7u6KjBVJ3yf9uxBsgM9DU1Tc7i1g0a/9swHryzfeAPwE2UHy7UJkEj3LH639nSo
CeAy0o55Lb06wilfC4i3eRvSNY4DFQ2K3JC0nTshO3ZyzECxTI89wYid1OxNzcSnZ5BIC3b8Hdwr
u07VQXJkDB+t3jbkb8dbOAXXP2DmeJEmp4KPIWP69LOYzRQRzlO/G+/5U7VGdzCC7bAVv3lTJMBe
ZdvkXgTVks66+wbtRJ+ArXvtF91cT9gSmsRikg/nUmFnv+hymYqk7ZBnhYLemxiLZy4Ixf3bRFSj
gVwkGa2YPCb3yEQC/ZOFYOrKL7hJf+gPoFy5IK6DC/68ln9Vg0R1YBJFwg/oIhxBGgPEQ3DsyWru
cRv3rg3NVlqK8eXCQ3VTl84XT4HcAikvpNhGTqo/8R+8pWrEX7ndbksys8XNLpQkzUA2LMMmGhD3
rMvq4kuL/fxSD5FeoaKXvmdrJpf2E0Q2GG1BlkOTrOtAqzQlU3QsUmX5dThgyKVEWwn3fbcJbEVD
/3Myzd4Y4VWpseZMC3GVEyS8TjAURT+mPLtaVLkauEhtLnqyiVsynDNL0wG4M2tQneoM2sLa1yTr
0y6whonU27We5+J2/7I/fzewcVQI4gD7UHI6KY5c4TpVjUnP7d50Jor84/Tz30d6IYherXmOPYmG
Lm5DkT5NcgJMPUlc5Rlqw++JXn4MWLwRmoPpPxW7tczydh4GZxaMRUhWMH4mIZxdf+km4jFzMgXo
F3nCZ2VNz6krOsKuwpVmAoeSkXbz91oX4ueVxfn+xk2NQwQ0nM6OuviabwYjPoy74K7bXEi6G3RE
bz07sVb0AMUnxV2VTLmpMFyveL7XWcz5bCTDfugwB+0c4O1bPsZG4qn3Y2BOGyUhmV7e8/uJWYlS
t0/SmWkaXX6FqYELk8QX6NLtzmPjDd5qevQ1aqTF6PqhNwaX3+IVYQj3f+/5DyXE9VUJGls8DBW0
zyF3MT/PF7+VGf5SJbpoR08i7ias0ct3Ap5KW8aEcoyjeYMhImgD/mFMxL9/BqGxM7jRvf9cfoor
PrBwxvB7KE0wFZtGzj4LaeDCmSTpAtycfxLvOCt3A7PTgKrgLeQLVmIUPdHXXgm33UqRR1aOpijq
YWhS/BSlf+1+BWZCrtOyRBfOIM0ebQnQDvElt7U92MDjx9oDTd9KknZb6KY2eZAYoSAAKMfP8ftl
M/ZDhauHMkEw6Qz2YYhIR0QAW1QCB/fUA4soymwbCx36NWe7fRXANJjsqDQHlTeZ5Yd5loggJMYe
o7ZCok1g8i++11qajVH6O0zZH//2sRusCLr+UPQCcyu6tPiqKn/t3IJ4Gao+YWgujFhiVc+Nc4C+
kqrLdnyUDUUP8Ux+blyZaHbxnemFrj1AygcIo2gN6XZbkMBvwdgN6p6U8PeGi62Oa6Hm4p/fwuuY
B5UCkm2AUYfyxSF6/3vhtz2GmbFZCM0rcNnnKYyFgKFvqs/UTXRFFz9YIzYHe43OeNGlkHMj8UTp
Ax3G2dkR2bIMfAZBhD9VyEAvznukBzvMZKV4BvFH36odUEmq++CwNlxzmxXQXf1neeZRWjWFgS+H
iV5dLHD2fwce+1E9xray8qb4meufhasrQ7MdzbQk8qsQhkA6oZ3zR2uyUUNDfi0S+TPdSXd4W+jV
HiSJ8r56WJM6X7iNsU5Awej4GaQ354yXtcJUvFjgg+7yu+agHsUCFY9SF3xd0wM9fs2P47Z3ZNTx
nlZcie7gzcJ/WZ6dIUkLcy2krtQ8qxI5MBPhbNkQFJJ/QJljtCoSGfU2eo/tLtNXH1T0r/9lnUaU
X8EqYiBNF6JboJePADwGmwMHlr/H3ihcxo6s1URrKUABT4D3AlJMFN5n7tQJF/BcNYiN8il9w3t+
P20YIP9aC2ONrV68rfFsLl4Avw3O3Cq5SGrApzDY6xzkK4/T5thtMTVxFGwUZVlvNQTfvouwLhC3
i3gVofPCzgzGl1SSuxTXrn+KD0D9Iwx1LmTGeFP49O9WfIc+PeZfTwY1L0UdQMJgHu9HORcHPka8
b3WoEYSp3u4zC3SAZmnIh9aBGO53dN+e1bUr7vZJxON6+2d3tshuUkKmiGA3A/xs3xzR0RjcmHyy
Ho8aEIc4v9okWjomv0zOx2T83m+SUMO+XpzJE7aCUeraXtMLM3LqD/aDJ4o3biSc2rtp5ZZbylx+
r3bODRHXvVhDriHRk0fNE0+DoVk+8uX+pdn61sXt7kayZpNu4O2HhQqBRgFV/Dzgc60cDdKlTfTp
ud+XeuIlx8kV9Ggt+NCL48YOTRSAw6GKXrO3bRcriRTGsFOjuj2dUcq3Ird4ygozwEjadnTKc/wA
9SNkbM7fvjsDIMNdcYX+oLsUASCLGwqu1Nf4KWsG5Cp6b0d3F0OywKawkR8tiBPp3U5+jqwQTqVa
tfcwknqj//0DljLzqx8wW/sgRWouB/gBg7EDAPkj2lbOV+LJTrwXULSVM+KuEYCt2pzFP4GPhkYu
e8S/XdgRtKi0Q2zJdnTKnqQd6oqMjTFyzoyA1VxZLe0Gzb+0QvmGIYpAhXZnR1aUA6lm6GpLhdYr
TdlIPeZLcvv7drtaMlm6VVAGR+AFXzje9bPWVDLgiTmWE/IVt+p0sHIb/Gel6h0y3qAhXGxU1sry
liKhokDfCdkotLvmiX5fFdzIK0Ki3100Ih1Qf3+pSZNt2K1wSo3K5O9gfLN2TBfTBuDbAf0CHw4k
qGa7molJOEU5vV5OmiXa+d20oVyiTmN6o6EgKyYeeHIwmryWLi2sVxEAzaMdXRk54axaUwxdmrCx
lKBA1OqXz8KL7kb3nkFXbNhIVoXqlOLieXvgSbYPLGZ7oq+Otdzlx8q1U6FUhIYyxPmQM2HmDU73
K3uQQbDADp1MKwlwY+eVR4HeKE3/tbZHE8No5HHHu4IlmYiXE3lK4QadGxgN2ldMTECc9uabgR7u
RnuN4HLhOQDqZ+rt0DqTwWUyS6ugLMKAUYBBeHkseDN4EN7Zl9Hg5Z0Y4B244n234RoAdRWNCgiy
ohQ5b64rKTNWfi7Tcl392L6B4P1dMMLPHHOIQMtXgEV/goX+qdmp2zVNvIVGGCS1KHMoaAXxK2Qa
4n99A5RAtRIjUom+xUdAzQ7tAHt0K6dGPV7TmYdIR13UA7f4nnmtSG4WduyhRo5BSjNYCTI3AxVY
OwCKoFXEQAU09OZIDq6mlRYfv0U4vEa68FybZ5S27Na8/6DQjujuI61NFO9pzRbkUaIReQW5uPk5
sCZTMJVjZqvmyre5PSm/fxNQmtf7w45c0Pe09tNDUYf0Jhh0zOb9wpLjaBRAakfYiS2zWQu4/G2O
hHIm5TwF+RJgxXNJyaHEjFuuRRe9ek7eRL3KAMfqHjFEagWesCdlr4skfHNb7FXtQu/t+5t9Xa1/
0DBwfUDxIxSoCcE9QTo5DxMjGKjUoY0vOgeFEQxu26rLvqF8nTzm9mWbhfrkDt9DbfFkZddvE32M
Z9LuMYIyatlzSGycCZGiNmhd53tum9pQ0TJYBpA0CTPrGOeZYjKsjEYuFBmvTc7vVk5pwSMCk7yd
OdHdfeZgNJ17olNFxTe+tR3uuRP3KmCiqMLw0effK142r9EJJ8qLdqN3WGVqKV6mHv2BAxvqwR2l
h8RG7zVz2kd65AT3mg0yrN6glV1/nzv/oYqODfj1C2bRWGHYlBliCEIPFmdJ5/A+hAyGIbqlXWzL
GCgNXXH14IV9roi2fgPf3vlgdMSjDresAKSRQs/hrzgUhaAf5Cusn9n4u/yNqclwJ1YmRHYNCfPQ
JF2tY98mr7AILBULJR842k/T7JfFlBunvubwwdmTfOIcJFT8qf5KgVHYyOdGMZgHH3g3HWSyxmpU
WTpYOFpImqmgD6Br16sNU7oDonRB4pw9w+EOYWeBF8QIGgMf2mBjCEfo+fvqA3pxzRqEePDKpCxy
s4RDLEZhCgW65nSrWN0zdN4IC9WKmIzHjNRHyZbPrfGG8e61dHnp+2IyUqZ3HNY7h1NmUhSoeYj+
F7SZzIEIAfFRr5/s1ko+UZlIVj/vmsFZ4JYhLRewGQzGXvudOb7bbZuAQNJ9+mahlkHWSl38kkEF
U2YomiNxvYHxi7nWVlrJo48J/i1LOWskgvoKkUNy9MjT06QTQOtNmWzWpzGXLovfpmefNU57cLwO
MC0c2tSo7xid2aPvZQc7+pYvnUI3yWAG597IHkQvAKLk7+i1kMgijfy39rmsd6aCJHtiuIuuvnLn
YJ8/cgYu6Pj8xbzWR+7kQq+cVLu1xvpCYRMuTMVOBeBZaDP3+hjlQe8HmY/WMeqoJUaqvplDhFZ2
YWVbHs9dTzF7WJ9MeR+6q6gd+sfnlyNYmKGzB7oQPIFnm871ea2WdZDqmGbqNII1e8kOAgqJkxix
3Qbk7z1euiGQi2LaSAZNOaTOZplaKl+qDpVcyJvpk4VKgh64wVe1CZ+CU/EO1xbu1ILwnzxiB+IW
oFOZkzz9/RsWahl4MoiYpsSsE2Q+5wwKQiSB00TFbxhd9kt8KWmDF9NqenIv6e0WTBUmFCnXhqqX
vAtJIcoLkHijs4yz10oYM03G8IAMDdZo8m/+K29OyAjT3Aq+sj1QmQcNtVYnPq0Fkduqkaih9YVb
CVEawhKzT1z5wSSUtLGLngQ7kkohshN4oGxXVz7uwhIl9M5lGYkWOk4o2lx7cnPJuPLSlEh4RiLd
o9lnsI+p63vKDpSYqNTv0s9MT7cXdzXRvHVjWEbSQRF7eHPPK46cD0EusUIjOXb4V/8NQ4oecJJn
Dc0838ifOxzcTd8D+e+mB3Effq3GzdtNhigtikjgh9dQYLgpzTEpXmAibv5yX59YDA4/aAAo9fbn
ZScZO8j/hIZiP3EbEjhgPMcwZIFuZKaraPBjvn21Unh7NSPvVFDkQOqJxHPOIFxAlFUTc1zNcQsL
CCWb3ANHbbH1NwGPRhSKhJmNILd2tG5TXmT6aKtrtMuJttjMA6K0AFIGdDc6f2of4dymAAk/g3Um
N7cg5cne15uVw3ybDFBlbQhcAsAOEOQcTt71fQnZLf+ijzaa2hfC6/mdsr0c/COgWd9ZQJKI8ICN
MMYa5HnhrqSmKVcHBhvACjVbrCgkjZ8kCNzcWTqLrmgyZvwunt6lfYeCt544mBNvN2NKkPkKOpjD
7H4tnv4AnK/j9/VvmOW7MRuBN0nDb5A+BGCAfFzXtNMa8YQNzfZdXqt6L/j51ZrpJf4r3wyjS9jF
Ie6L0Gl3OaZpDN+DuBuSBTcj3Imxx6cW+JhH4b55WfnSt/nB9VJnAZSBPt5F5LHU6hkUe06kGt0T
xozBwUQ/tN7cJdaacy0cIwDLWSrdgZYqevfXq20gpl2NEdy5AlmD7xTvEybSSgJBARIcJL3YsXcD
gwm1lZUunKIrs/Qj/NrkmBFizMCqgCHZyG83gxUQUm0HvX0uz+V2te14m/MBFvBvlfOwzTHlMJU8
ksyaBDZwdFgf2jZ7nJuYpLaP+/gZmhBGeHcW3Eq/xAali4/XLo8lz/r9K+iv/LXofGiLxg+x1xPq
JiTZQRJUD8+a+cU7IBvCAExRkna7HdbcanmzAaGT6SNKm7fjoCmgJhXElDFw0hnSpt2nOvOW4sXm
E1ouXU2BFo8s1f/9P4Oz+7jFwChfczRG2tzF8u3hPjgBwD/pHAZf/guMDl8XNCf0tcRiRGLmwy1Y
YYPRR4Bs9eGjwXdMiWLBiQl/joDrKk6DvqZhtdBxvLY5c2A1A+W7HOCoDpb4nWx7E0AyO/cu+9IB
FMGSnLULj+7ZPAz+XuRsTy9SU8lKB4OsHdylD5GXOINZ6Ozd3ydz0Uf/7eVPdvvLR6UiCuW+gpnO
Uqw2JrUlYTndikuuWZndK3EWjpxQ0t37mIzg5Ht8jutLcP5ey8qW/dxuv9aClrDfXHpYiT3fBtHL
U21ARc9aiy4LRegrX/jpgf2y03JiE8QD7IgnDsGs2VYmWMOfgfw5/b2gBa/7SXABxkYVHhDK2QXh
c1pThJ2KhiGHV5Ra6Om3BpBqLdCpHOWV2cnnxMg3f1tdyAJglRKiIQ1QURSYfS1adw6j0kdTyczu
UXrWUytG8U3zLk4tA5efbYTsUbEL/dQTDdVpzVt9xN1+SszcY8maBLV5BeO416GTrXkNojopkgCS
3iWPXEcCM+Z0JAIkciPbB0OIAADHrjMDKz2DYPHvLVh4UF3bp7/v1ycuIVhbawKQuq07WZxxscQX
bj9aPLk8qLtPxX77XDF4G7OvDM7PYctOFbjuYNB/lTjSg1D7sdtyRDOlXYvC3zf6KmtrvM0zqWw7
nsosGg0UHXO9xpgdmUoa8JkrgznHx3LfnWPFkD1w63RksrVXTk+M0tcFaTXqLJTRwTGCzwsFdJQ2
UU+/tt2lZRkGTYuy4rlD4u4957oyATQqgv5g320j0CJJKEiVRntM30NThQuiNiSsbcFtFwE/gz5v
wHkMrU91Vt0Uen/I1QYPSc23pJbwu1F/T3W8J/mjlhnCqXQiD2VVZy3qLlRIUGHE9YUUTAPt4by9
02lSFfYFirotOvTKRjt/YfDmA1tQIR0D+MxmN/1W2xTPvWas3SxLzg2qHTAtgiwMguDz+BWXqcox
GjY/etPuoUAgk8mTDTw1A1RmkCV1mLRRrTV03e1cLq3JYCgYtUb6Zp+bldshAK8kipxqZ4ymuAsN
3hGMbDtaF4PCslUjBHCU5BkEHI3MNt5cXTVXpu0XMOnXP2KW7UdKIVUiO9LHFR6SOFnv2tY36l2E
qWRtp5LyM/nyeJIcCkNduWp/Fnh9pV/bnntbWangfYVtOBzYAcXXV7RXXz4kVz0gNSTyCdNtr+kp
v2/207scgRle50z/bSXS3D46rn/FLLRCcSWDqgh+BSBhLyU0+wZSvKcPXvfIfKsb8a5J0LH72ya/
EGowuot5eRw35Ik/AIpf4VSIIqinTizKKFAROZQQ8LYbUMUph/tYIR8sCb/l+6eKMJpemeC9NNBg
BUquhQ/K+3Ybr8G3F2CJqATD84FX44C8VGbhXW4kJQl9McWjvgehJxk81TETO7ExcwRWFYx/MvCH
nkwteWDs1TmQ208A8yiR4kBA2Qnh5zr6iVE3yikn48hL26Q3gGCzOjKcot10ai6kZKw3fnV0ewHV
S6vfaG2gKLqAhZwKKW+kUgJnAKlJ66KL28QEykV46LaAZB7AkgcAdbERQEZXjWgzpzrQrxBVRz64
Okd+mxBe/xj+egeSCRKflxo/BlEXCL64wyshQKRrjrGF788+K3fAwoKWL9L3K1ftQnpzbXt277Vq
FnFJBtvdc/I9ugYXmCURj+3Lh/o52QMeac2m92SFxCfFzuljfPU5fPsKv/4JsyjUYvqoqOi3yE3t
LDx3mB4QdpKN4XJ9MJndiT8Va0wBtwhG1LCAmIBOG8rUqOxd73gLAFEfVDlKO4090lHDeofQe6hr
MzkOa8YW1geYBpRf4OG45+fXu++DPijLFUgF7ms7fBLB9ejxLWHPx+Q5NIN4g9y5XrvMF3zqyugs
vPJMmGZqCqMg0rKDDUdUiIRu6pfiSdnxG/4ggYYbDAzplqMl278j3MK9gn4D4olK5514gLGut1fR
pqHwUzXF4IVvl7vYUd0AcuHv/DHQh1P2GBmSE70kT9E5ttfqSEsejQEvqKuhXcoBLD97EA+Y2uzr
osTFqWf34NbGJI7EGe0FpbM6xhAtnWFNvMBWQWB3MRHmnzJ7NZe6zWBxqaPlAmwjoMCYp7zega6p
LlnD4EeU5iU042P6oHqsw0NnyKWTChykaf5DCnttc36XoTeRMxJsVp5yBoUgnfCS7kRM0qdg9cTz
T1cPipvp7P9eNLw2PPvcYAiPtCGsUO4+XY6dQTtsL9KWR4VWdRQT40+W9sg9djtfl4wVT1s4yAqL
GK6iXgYQ6XwQBaPKlIIEArj+A+sWZ5ma461SxQTQuObVi7ZwT4HOFg0uIOmvv2mUdiPoRUaUIqE5
h54086Z1BkBHqPOvrmshZqDA/s/WzH+YKYlBWA5bQB+n+3SnfoYWxZDzFn/Q0W3Yse/sisDewvua
FvX/2ZwdHC4vR77nYDM3Q3R3ctyMoUFpuYRduG+Iq65Wt9dWOfNYhuXohCDagAru3Q/2MQnQRhod
IGENDQyfnH5xW2etmbQwG3i1zrnQcJ52ktwMWCd0hWoTLTOoVejiOdvGxlE51aB6/NtJb8fUJDCY
0MkLjPgjJs3fN/VFnGJei3Jk2JLF7N8HI32rSYUOd1kTe/yonu7o2cy2XnIAzcfjmbkP3eIVXKb2
37/k9hPjlwBACjY7IKZoQ+XahZOu0MqiugB9vGEaWz2xoCbmXxqJyIYIDpfOTj5WEozbMSKYRNUE
q6e8ncBzXptstD4Z1AEi9NMh9AarcyA2oXOvuSd+gPx4LRTRVOnqVTGzNjs3IJj14cGw1ljIqTeA
HdvcttpOe4wzD8juVvbzxoGpOU2mmSRo0gANul6cggdUy6ZlrgscCAIaEABN5AcDJkM01+vcSX/D
w3Kt43v7YIZZlKNwveGljttl9hl9qeL9auhRfHLig7q7lz95B+N+LosCGGbwakPHmWKiFT++RXb/
mAUgCd04+mIWr1c7ZoESVkUH7zmgA9wZAeWlUO+RyyS2ssu96lHelFvNWWMCuaUGmBme+ZBUMH1W
pC181X4dYHg6ZF4P97WEc06Sr8IrEanQlGuQ2MSkfGJcswVk+G0EIFhyVvN1ep/NnYxqM/zfPsyc
TIZeUMDK+DlNbUob5Qys51YGFwp/LnKjtgYTE5eb0osOyZMOVbEVn1uwDtpsNODRggd3rDjL2ONQ
CeQUqvO6/KC+Kh6lSK51/6hFBDcEmkjG5PIcYXaqhUGyFdsL/n5le+YBZVyNZVvCNhjEv9PHyrsc
hS3QaCqWrRX6pAslKR7YpxWz9M/ONhzcRDIwJXA81EBnxwziVyj9FjDLbGWw3nCesp22msl81cYI
RQHCblf7zrcrBVSHIkpByATIgTy7mkKujwalywvaxbFaN9rn+/wB33aDshRS2QTjVe1GuV9ZKH3r
Xi+UWgXPNMfyqAnNUww/bC7cBcKFeoGXFhp0L9kWpe0d5tQMKCF9/m3t9uGPAtRva7MwkjRDDRKk
En2UcZOaIPR6pHxHyr5zq03iaA8g+zI7s8GYnGBXd5FRrFaW6Um5WS8dZ6BS8Rjxmr395TjPIzFt
ChR6QcVO6z2yU+6qTQCcowOzbjwQ7iV2Vj/v7SHCswRVXnxgdH+hyI0f9qsG013QZOgQzPTxJIED
/gROk9yVY+D9Uid7QpvUzezRSBwf0O21+HELkqLYcaSRGDpFuRlYoWvjWcGm7CVJoZd3yCPMFQxO
Yo/H8lm05LNM3opvFLrM3AS63cZc0lpj6KcjONt0tCCxeLBQQAd43hG9sJc6EwW4dutSpoDxhJSd
JCK0joAcYR1/MxqZGT+oT/87Ag8L/2VZnYWuKdGmIKCWpUO6vxwaC/BD85hZQ0MmjFXQQ1W/d7uq
JNLai2zhg+NBygM9jLF1gFhmH/ySMl3NQ9UZWn4QEEcLPHsTzBbFzdV6Fg1Gs+1FuqNicAVoPzAB
0F/yy7WSSJYvecgVurgb3eBu3EdI8RgncFJYa9ceJbehEcoO/6zNk1klh15TyLCFfvFCTD0UXmhF
O7w1rcCebMmuVt/XCwkdLII5GHNPaMliEP16fSozKT1UJunRmYxxf8G08mdljpb/FL4y1ir5Pv1z
8+1UQaWARUIsAtiza3NBE1/4/tIWUMsxOQx+4g0fPbBHyaePd69Y44i5rUtLwLcDOYjLFaAQfm4P
2tV1Bska+KglbEA7a4o65KS2zANYn/oXzDXo/D3E0naF7ZtJRZL39DtZ9aGFr/r7R9zgrCp5SFsZ
cXEIUHuMTBagsk2GiScwaoi8Xh6Y+wF0Io2xciMs+C7NK6CVyaq0QD27aDGCU16SCXYVdNs2fYox
s1f+iBzzyO1LI35iHcgR0KEWzCtiyi0rSbldxdqt/YhZthf6ecbFLb5AY3EeB6E4IJV5s/9OdUhA
yQ5FGvjoMmePrHUK3mv3cWUT6LU387jfm/BDBfzrAI+CUkAxDvZjD2o/NncXYaRmOKoJqdCvR2Uy
QxH0ibf8u/hJfmJJv+H3ra4ZD4KdGumqLywcAGR6KFMDbg9Q/HzQMJWzOh3SEe3uu/qxhh4JhKO8
8sigGXwU9/Xqo3zhTr6yNwvSuDUztc9hj9mop9Fkd5Er5MblqcBoFefEduwmR0lfw88KCwkXemEQ
vgANHhg35jDWaYw7SWiBPAP5lwjmFg58V0i0zA/OQNXMak+BKbgKaEVQ4FFJ7MYOMn0z3UBK1xm2
o5nZkGQ1z7xXnjNMfv3tEwsPZ/ymf79OmR2MIp0UOS3x6+RTFZrclgfkpdMhx55bo5XtfZM1vv82
uZQlXJmkMeKXG4pSLhd1D5PK+TkyJwd8tq+8Hh48Tqcj/j5JQyJ6kSWg6/+36dXVzk6gNGlVXfIw
3X4r99Nzd3hHGmZDm8U9pvagJ2s8ZwsPWmwvVMooMxdm/G6G6jiKORQTrDUwwntAxOOQXL5HszQP
mLt/6o3gzKFO40BNEDI8KwX6nwnw2YHH+CTa/rjU0H6fR1tF84OwklsU6M0LACQgEzJ/cA5exwM6
LlnPPeEs5RARbc+Q2m47AI1z/SU0BXC0qmTYciYYhveq0edk0zyP+Cjd42T75FQY/i40VwLUbXkd
YG+qkqNydCoXpZVrz0jiIALkBr83eUQZaTKqd8xP4PH11doJuDid0JOOgAmY7Ube/+9VUBgHxh10
sXQaFPnjtXEhiZkqlYBzxwzUKxQ1h/dBNqTKwtWfEeH4tyfeFvNhDdO/IPimtDBo0V9bU2Q5C+Og
Qy+owmlXKDpTId3Lc25T3hT5M7cVBTNoYFVivEl3pc9xszbFv5A5ygqkZ2jmCKTdnBpB7IaMDzrI
rVfPKcodIV5lsevfjRgOMldWS/du5ogq0AAgHQShFThaZqljdEmCNqp8TC7oot6dexGUvGSEQNtj
tG0cwUpRUMruNNDdozF61BzNbjPMuckEar41AEB//5ylMPD758wHZuTcT7KK0VI981RbRjclMJOd
v0FtIdwKbnReBYIspD1XBmepZdCPZZHHWH8E9l/wxWHW7NRsFJgaHn2wYhT258oSb/o0EnLnfzsu
z+L61Ke+0CWw2OsNFC0JmBLc2DpiUheNEt5OjL/tLQX1K3uzyzVs+15NS9hrjMYTvKnTNZKg554d
RJ19y8H+CnVGY49PHKKsA1/7D6H96gfMDlQWVrlc5z8/oN7VvAUfk62PwH3CpeorhIUWNZi7/tdV
I5nUEKxouMCzaE7BEcUtpGwTZFSjzhnVE1ond+84yRjex4MoRDQ9upjZOLYQm1vrRd5GECoCiLOk
YCZIQ8yaxStOw9RqrzQVnJh/pcydkfnxEmM+PzLBlWeBNoFkiJQPPZTHTv+7Igisg1IVoyso++Of
WYlFVJlQ4vu20mtcXyAf2oOeB2bRegx2nS48CjjLGNpN7zfJ6rDf7UsNvS/UkTAFhUEsOrJzHTyD
Xh4YIa8rnd+BugyswqqT6E/5c+4k1lrsWjZGUSSgocMo9hzQNAh+K0YN9plBPXTaaDrNFFJnMtFP
2qyGpps3Al3aL2szNw4vSjDJGpZWmrIbuAwJDxcjioh8eBG3WbxybG9BrjNzMyfCxEvJcWjq4s1b
GQUQClCYUC4Y+UHFSP/7sNy2p2a25OuvJnMxgIotbPVua74P28TGXMAzxY4z1nBYrQbd3DkzczMP
5cQWHFZ0ac1za45vyrYDmRNgZyKIPYJzY1cPp9UzedNJndmcFVdRfVJ7LodN9ZRuQoP2wkY99CCY
I6SgK2hA0TnYyK9YK7PXkqebiE9ti6A4pv0viHHMInCPSbJ6rGCb+9A+kzfL3/FoOrbWgPK1mzur
n/PmNTmzN/NUKWrZpKCfU9wxABb1SFUoD1oJ/nbUvCg9ZqNfdqqe2X/70U3aMrM7c9mmH7WUKWEX
nGOWGpP3O8lm/z/mD5bXR5N3TElBoWHmPxdIHoWc1iHCubzdfqU7sIIAzZaC4Kgyu7fIeQvddosp
qb+Xd5uc/Kzvn92ZD2mZIMRijFEVyj0hU1VG36veK5MDaCi7kIfT2ly6sBhz0AvgZFBWwX1mX7Kb
gGHNIsRymp1pXm0eOGfUD3fPPlQD6FyNsuedXfTwJZPxBQwIJLDscBuBfVO7f1itpdIwcJUrYv2Q
WqZ4IiCLpLkoJZPHXJ5kYgUacgy6RpsJealIpBNGufMeLcDSY0FUMx1bdi1ALZ1eTLdgTgzMACgE
zjwrFNECqke2Qju7UzfFEVmhbsoHNCnYlWxlcY2/LNH///UEjlhoYqQDLJVmB7V1vLUybWU1txkZ
3UekRADWU8K3H6TgLxuJmoq1r8iIfx8DNDDxxLAVgDtkR/XA7Dmh/RGSfU9yMD4oDr+SYi9bR4Ig
ISZhOntevoXWVVq2A77i6PKp0Ql6gQecztnw4LveBq+GRELGhHkzpGznGkaLjdXZrNtGEN0DQK8B
wOQxKDbnOGqzKOSSHEO88q5+U++CFMD3CBWO8UOxMLz9JkxEeK3M4J4FVq34iCytW/kMS7ceFDCh
jU6diup8Xn/qgg9Ql2yjWk9Rn7eKAwZ7LWnHfjboQBWgT+K1/3CnX1mcOZfCj61WZ7D48+oHxWh/
1IAFbUDDVq11H26HwqjC76/lzV52aTHIIF4IocJuy6fQaM3YYC4gGz+PtvK5EhkXzifYsjhgeVHJ
xo7ObrgprS9sBbVG3HBYD8RVUgJfHjBiJ++mlxVjC0ERT1XAh2EKbbw5vGOI5LIIwHmMx5J2YM0J
dIFgLIQgz1tMYhtHd8UeDeuzsHdlb3bdJL6YTQKfArIDYPRJtCmzuIUZBZSnjFYjjSmc6MVTkNyL
vqX7Fes0xP9lfXbpDEFfylMG662e0wfE/r2zWDTfVYM955+VHn6tGFy4xVERBeMN+KYAOJirMvAM
X04Mn0MZewfgd+/KtmQejgf0A4oNRM7sC3ExCtyiFPEfBhmpDPEv27MDMlWVwjcabOenjqAfoPuH
xO7M71Yhay3Rpa/629Tsq0Lknr/0YVGDOT3zwkOzYXbMaa3puxTmsCAIy7KoMGLkd2alURoeYOeS
WpnAZNOAVga9fDC9ONXmJbTyZ23H34d34zZGMpO8J+OK897ymP3s6L8fMIsCVTq1g8bSHwBM7HiS
gU1S7QEiT+wnwFekMkML0HfgUzkXlLiWAm2h0B4OGnkEYb+54lp0tXNfRoFZQUsBJAIos11H3KSK
yiliK4BXkLwg7qKi1u5DBN6AchmIm8hoQSbI2mvfeumlCBrBf4ZnhyhjIH5VDzCM6ZfJYXG5s4BN
UQ4rHOCo+A/qFnTb/xmcM7B0QR1D8B0GXwO3LslXRnh89wk4ytFgUe8Ac9PK3i6F4N8WaRz5lVRI
Q5m2EgeLscfq7Zd/f9kyr6DZ2Qtr/cpbUNZscbNTepExfyk1dDet0AHq182M1NaAhcLiEoxWQ0pj
wz+Jd3+v8Oc5f+s9mJgCHx56pfNWvoQ+YSMrcGXtLLvKVngCGwQGzI+YQcTesv+PtOvqrVtntr9I
gHp5Vd3Fu7iXFyG2E/Xe9evvoi/OiTYtbOLzQYAkiIGMSA6H5MyatdzSeoYrWynu4/yGt4VXVplw
9cYA10V6A/lSoHSoYy40xpTvdAxc9ZAEsOLPELjqY3Tm7NRB9+mWBeNcPcOXBqlF7WIdvPeojJA2
TKRlB/P5VTSb+2lTgOz9J9O7GBx1HWoqXFlrH7YKh/cdFX1xicmjEA3azWfC10SKP2f//FHeBU6L
l3qCujT/v5cCAVjFrRCAK4hoAGtI7dTRDwVo4My4nXq+l/2Z3Xb/PuN+qjnAld8H59KTA1wrro/9
e0cerCoKWVIwfwJBQaetcm32hUSqgRgtQGnjZIfBG+HQiplDgA2d+zxy3tizLMKP78AYYhisKigC
ga/3G+ZLqpKx6XM8BTTRGvfVTrjjrMhRtyDxnG+7bb/LIGgwvgqfLNGrtU0MFKlugFeT51ECI7es
RbwY64LQn0zkAj66MbTmgk2KbSy3lr+R7wFJ2oUyrlMd8xVN/IjaxgBDG+BXAaAU8035mYz3VTTN
Al7Rtgb6SvvUeJHmmKLklAff0RGWCTEy8zq8co8CEhoZUdDYIjdJP7p0dWx1P4VZ6R7kfamrvUiG
7d837mxNW9zc3GayGV61ctxBwQGshRAGJZrvVJwsZoFPDA4XUt5r7ggvDzqKcfLmprzxb1DKtXmb
3+OFxwiUq96MGyvwZGCVA/yIihrTjKp+1o4k/zO/AOcuvcfI5B2jXfusbtvb8k4NTOE3EzazcnFE
exMwk5qokE4U6nSHIu+gTaWGLOLBOA5g1X9ONuUmOtS79FGwGqh6bYOz7/i/jW6TvDOD8zfQArbS
0jwVOaQmbHiDmO/d4ojeG3Az5u84BAFkbDZhwbpYkVh/6cYS9EBwrcMLmrCPUReraRDmMeulBs9o
DvdyEb83uFxJR3FnuLjnFV4j4VCKgRPeaVukZBoLiRlWAPkqvH77DMCUDMBUeeTAqUlXe15vuQT/
OY/u1cpCDsGVvB6fAq6iTQdIVggy98TLEbA5qGgoWx5csPLhBz4HnD1wsoSODN9Ci3fL0+wP/Kg3
VvBUf6iOgO6Kk+qh7PJbc/JNDB5uYTcx6JpXzuNLo9SSR4oBSmxitP2Y0CSomfOmvolwYjUuWHmP
04axob+Hrgt7NFljV4pEKBD2nsqtDrn17JYzBSQ4b54NFAzbg3C4vW7x+5a6NEgF6SkroFeawqB2
Lz23aJkA8fFDzpYJ+X55vLRDXWxGfm7jboKdeFsDBnzTo1/CBenCA7zIKbaTi2qV7uRfrz8/clmZ
xZVXyqV9KmIFauDLDVnIwfGRlZePrRu/Zg4i1n6EnBW5bmjwYn4bbY9/xrN4EiGcFr37WGJWznUl
P3b5LdT5VPB5LPktviV46hxklsHBjY4oaKeBdDV+b17KJ86Lj/fhYbBij8X9sXIhuLROnRmGMilK
QlZi2qmO7+mpaQBpJKCbkrTF6x/JK3erb5iZKeJIVBhBuyguA3j3IyFpUNGMy8aJE1uEEfUtt1vQ
bJzqZ+FYOtm2+Kxwr2eVZ78Ha7DZ4p4l4JxCkZK+5k2GWHFKZpDL5viiQUcpc/YtLtWyNYOmktBP
+C64EB4RTs2pMOtdzkiDrk304gtQQ7y8/xhDJY3JjC/gNgCZV84hc9p3dDV4KSjXiw//oTkPz/Ub
s5Fm5dyAXRSlJSCTkYSlAraiyV2dc1hg1GbfoJEGraE36GwG2/sK/KubLLGYJ+P3ewiZ7L8mqTAp
BfM8JD6Gylv9VtgEna2e+xZIe8HiXlVQDsQ78cid+Q2Tz5d4K+1WoLLBL9KSig7dy0kWlXIKpdZH
9sEbb8RH4AhjG+wxGxxHHpLLICK4r71h//Q/R02M969VagfPej9OccA16ErNQ7Pfx3/Q/4tmEVP4
vG5oJa9AZvavJWq35rnaJJGM8WWA5R7blxw5bM4p0HQHkdjWY/KMkjh4bT6plax1v9SEHvYgL3dU
8DyrnJceigBb/553fzUbppLJysFwMUAqLsjqGPW9BoPSB5gCssPMW+Jgdi/NQzAzxfVWat7gPcTz
C30KuEZ+K+gDf4hKdIWFm1K7fWk88RXXh4N+UoCyYqzcmmdq6JHERZVgFehaFnTNKmPOghasg8Gd
dN/bAJW3N/EL1HbvZNnpoB7Y/gK1EusKwbJLeUyUq1ISJLArfCRO+JTbETSXRZB6a4C0WeJRfkPS
lfdIm/xPRgw0OxhACCudQb1xQ1Xs9CnVcMbuyhvhs4E0JkIQ/wh4WfD7hjvMv1IwQEssro+1Sxpw
jlhWdA+izkKjbPO4GniQXMOFTqMbWhXgdEf+DCmlj8o1tt2GKWG7UqeFGwE/hwZt6FuDvPUy6nCp
0stDBY3T7pfeOVXvjDvwZkpeuotAWY5aFghwwK0tvTJmeC20L+1SayvkdSyoNbG7GzztxN3heDsU
ndUeWqe12leWAOjKGx4DJXwigGoDl0njtKVaGDS+i1rL+Jhk03gO74W77JAQib7RGsAXyqGMxe8L
m9dMxlhXrsKEjR/NGOCUQTcqNcd8HDZDXcF0o4G9h9/5OWBsszOdwUu20e/Tg1Sa2Yn5zFi7N4CU
DKB0pNXRNkHFI6nIq0SZMcUtqDqRRzb9+2D7Gh4MtggNiaV0rF2YkqkLQjzoRuDPGGEJlAoSfkfl
PfldHKYTuNInV3aVc+Lyb8FryEZRrTrS31F+W9dpkIqOjJK0SSHLCVEJ7ZhvXh99q9iz13I1Ji3M
Ua8MoZ/bFIqEmFR0RwmQcrOiA2SULOmOqExrN+kh+wHlPtGfRxYXJXC0OyJLcblJxXoEpliMW5T0
QVENYeSNYo72uB8EEJPiFa+8ddAPAcHy7Xhm+O7afWhpmnptlKOR5hC1aHErUT5EJy+QhUqI9PgJ
3XnGLaTevQAoMt/JmcFw5QBH9CUSHkh+IYFAbRtBDAdxFGB62uHK4B8EtwHRAk66M8rvyk7epLex
d324X4BlypFhE51TkKsFboPG5BnCmAh9BJvtAykCF+hZLnHzCyByifunQ1pIRidzUQXZqUf84CY0
h710Zrd5kM157UMoP6sSQLCGFB+inFLrKdmnoZmpltjaOvRqgNTc/IJebWVyD/mjtA1ZzGMrEeti
GqhVL8Y6MYaCTIMLYV4QHbw0o9VvYtu4E+5aJzQ1pJyt63P/HTevA54IcAHQDiBKB533pZdHeplA
QiuFq+3ymwPO2/4cnyGk8QAfB/WXCTZ+t/vk7NsYz70f2BawxyBiBGJ6XaGOo0HNeTGestaqaki5
Jxu0EfyJIAyZ3dSbfJPr1lm810m2FSx4m+nuuvWvkj+92KRK8nWRQ58tFakzbQqCKWzxvsrN0OJ3
6k7FVlcnCOgSQulkqxwG9xjvXs9QiQMP8T0EyO10r3iVm4NrEcziTJKgFWAu8Al/v4kO6SU/1LWk
NihcnV44J9hJ4A4tbtNntNaBryF+Bnutc5vwpnKu9oENuD063q5Py9rd5Itvkci3oZGe3oxJXeZS
ZkC7DBxQ8k4COXJI2NZ65FnAFHSWTBF3v+s21zIaFzapfTelfl+rOmy+B6AEvhmf+fN05l8q+xU0
KIBBIuLa4U7eY9Y3TCbRlcPlwji1AwZDig0j70lCg/S5FI4/WYnHQbBpgKyKYEbg8NWZGaXVjUd4
Lf+ZZ2q3B2Cx8MsEZrnNDO00xSx2SYKKb/NxUz3IJyil2epBQwZeZFabVwPu0jYV5NsJN95JwnxL
J8GdUUnHxff9TgXiU7WFHX/mT4YleTKYIpLne4i0mj+g60DcWX4Ctff7vK0H1ccniAdJgIu1zt1s
ji5nfW293M1eSk/bSaCNuO5r6/MOcSoIX6qQ6aZf/GMvT03QY95B3wbXahBXO7N/kcCNoiGvU+5j
iBTg5Q9CUd/62REDYSyUIGCaIAYv462Qp0Mc8eNXdkWwq82E0PeOWd9/5E+l+RsViIfJBNG8lT7p
zNrl2vkGTTA0HUCwyQBA6dK42td1Us0wLhFuIcNE2faU/YJegKXc4nSvwWvUW8VrDfVuIpq+ZUz9
2gG3NE+5/FBFUaaOZOygIPkYX5JDjK7h0gqgkgDhouQXEanPTp/Xza4GVQ2CEIQXhIAZqZyEFkkD
CPxRCKnBsX7bI1OpnXLQipbbZDOA5kdCiVxJEOHQRY2mmtgBR0j4KDNJSr4HGjAbgEkWqgkSCDTp
Gm7XFCKQlSiliohoLy5/P0K4qoDHqbaRAOI9vARW9w4atOvj/zrILg+6S7tUdBWaKNEnFaurmQ/6
Lr2Zz40zn3r3FlxS+LcOshgd/lkDCb75oDi4czw3Hgeoo+LUTruJnwQLSHucgcVNgX06PDNJN8gX
XPtCyi/1oqi7UiJfeAq98AF8fJDr08F3hS/Yl4AEggthp5viHcRMQhDT9axT76sKRX8BUjq46EPI
hJD0Xe4MOZm6chABfNROJ/UVwHuvtkGxYdZAQ1ntvlRMlNi3hfWBS6j5BzpyvJvYnJsiPrHggyv+
KqNw9/dbKH9NgwCgSAHfgvoz0vqAcPx+MyBN4H8iTCI24faLP1WzJsSbypZjJyhWYN0Xn0C3exdq
X8Wpgk9AYThDJ5AIUXZ1+17b2btiSp8TKFHKZ58jnUOow4MPBbCW4VW6+0AftltsU2uwE5vVcPy1
Qa4skkE5sjxjYyU8vko8RHfobH4DOVmy8+2P3Iw88VSgiPk8oF49uXjysrbRyiXlck4oJ83CpjB6
siy6997BBzfhPWrI8y2QU68zOkvjW6RstBvt5B81skgsVubvwRvIAAlEe6jXa0htUC46C0bSVUMI
qjDuRm4nW5qSF/QDPcZc+ib4mPgU7SktsxzwPcEKs3iZEUoNErqoa7KSdHxVqkDOlvXGl8xE8HpI
3oLUS7TUGYATRFMgf66HrO8HBWySEj2PYi1CJVWCkLuJy0WCDDakO0W062xClGacRqs2CHsG0rj4
xVPLOWbVbBQlxpWqwb4SPbEvN2X5+/pAVvBRGMnCCnXkxa1ep+0AKxEhVp3Qh1Akd5U/nhpZtwS/
7pGYr22ZyEPWygP68ligh++phMsPINOwQNH4JVLMRQavbZPpRUVDzzhHH5xUbviuMuu2YKzc2hm3
HC/lpEom9EPvY7x56LX9UzQ+t9FTz8wrfk99kVER6SkD/YuoC1KjysJMKLoE76Qu+Zx5/TMTJweU
zabUBDe9/NHjRRl1wCh1UrSTRYC9M5Cm51UDPQI1jMF791nqwiFCd5zc5gxFUsbH6VReLtfUNgp8
TPkwm1W0n3UPtGiGgto1DwVsFthx3Y+BVkVE0CA+SfmxaLSNH5CpyPXJLHP0knLFVs5zBpRhNfrg
1vqPGcqRR1kYAJWCmbh/bstTN+PyLLt6qlsTWhlnS4sb5/reYQ2M8typFfwq7GGRz2ar1aFzpU+C
VbRjxfBZliHKZ4NQLWWhITOoPSbKEYB2s4xZ8K7V+UPVCM86gWQTKY+VtaSMhAYoeR+M2k3yPMTH
YIrtxv81R56CCnajskikV/ciunh0yBaA14omJUrLrlN9gpOPFFevdG9ooDJ/mDrB/cFC6SjboA0M
vMYatVBJO4lzkcCO0kzWLG/DWXA6LnGuW1kNZAsr1CplulxrMfo4QIle3uTNlLpBy71qLfB4otjd
FkHMyk+xLFKnUCH5Yj+WOSAHne8W3WulAAPP48LTBTsxTrbXx7caNRbjo2596JmO1a6Ctb7acsJj
XO+UIbyd68EuoPIq6ZF33R5rdJRD5tncx1ENe2kzupkmnUu1MWU9daI2Po6FmDJ22bo3/usldFTU
WzHVtAhe0gtAcI4PdfOn0j5H7u76sNZP3L/zSBOXAEMZxWUOO60hvjUJSFPqOOf2UAO/EbMMTRvj
qDo52FctvswAqRD7P1xbskgNWKMVLw+oJkKsEshoa84VdbsEerZLISOgsfIZq8uIZjnsOyCDwdF0
acgQ1Uw0JixjWB6yyh2TW6FE3rZ+Dv3N9ZldddCFJeoEGDjNyOcRlgzxqeUxj26OLEJem12im6Cp
+Im/kJ5SwnGCdk4qqsjckLZRT9axgqVIsDMIG7azeFDTgVF5Xl2shSkqtMR1UvIlSAEsYBfudXF4
jZXJygd1WysGY1SrZ83CFBVTmpjLIRSGSZQD1HEMFU3z3busM9XIvpchcUFa2KGiSSxDXvereSgH
RdRs53ipiGFp5/CNKn1oIZfTnmfdUlr7upOwppKKKokWjl1RYyorSTZb0SjMtAYVLvRahlxhhZQV
HDEZJZqPSZs1+eul81dZUUKYE9aUePydombEi8FJH4Ntm0Uvfp6hl7zp/sTQS0oM9FDp0BGJGzuu
fBuivM8yUjHXR0/s0Q/UxffQ5DA9p+Xl0KFlK0cKSQCuWpdBxRWqjlK4nGqnhgP2qh/MOAgHFdAB
AuYrS5RHcUWqSGNewyaPHmcIZztyMdlzCSptUWYk6lfwLzK/NEa5VdpzBbBL6HDJqr3U73nVkqOb
IbML7RH0NCkK/BHrFrOSsL20SS0y3mktJO5Jg5iwy6NT1mIiS7uN7xPJVDtbLg4Bv0liB7Urvz1M
+kYYdmF7p0VOre6jgJUHWNvBiymgSzQcN0mhlOJzGiV4G5LmUxUTrxx9RjWQRFPalZACAp8HNBrB
0EKFP6EMCikqYCbWOm9U81dBn2+ve+va0bE0QYU9I5CQgAde2JLjxmzkfYPDf+bOQvLk87/+mynK
SVWj1bVWwMaoG8EMs9uGq9xS2ytcbjUFY+bWF+jvzFE+2jahn6UQ+LYQiCweHAQcEJoy4zm0boRI
9EB8GS0F1ICS0dCjhsOuSxp0S8ahlQX+vpRyxhKtnbkqKIL+MUONpY7Swq9mUg/MD2P9oHLNS5Mf
i7R1VQguhyD3YZxPq9enpUVqt82SnPNxC4tdPlphsTF+Y3DScSrNXcRZ82R1fe7+wDnQkQEE5v83
Z19G8Rb30LYjvY98AIAbenY5bXDS9mgID63EIsNf3VcLY+Tni3xImQZ5gMQmHkWl5IxDBG/kLPD/
W37p9oFgCr0jC0+FcVvVSJE8deCwZ72X1ud48Q3U3g7yOR2NGgNWVdPw30b5LkxwIDsyhxOsdPyh
NnX51Giv1+eZaZfa8KWmhdrQwG49JyaUBPn+tgCFnOiWUPni0swsVRR6ZVvAzeC66dXtshgxtV3y
rOfifILlsnNSHhoA6uj1rBfN+tIS3SRcnKBLTu5Ei6XlhpkvuICUFGfeblqo+Uht93J9ICtgQZxG
kIv4xwh1sR+MutWMEagBwThBJrgVnw3Dq7mbTD72EaRtng3Ra9qjXny0LFqO1WCwME1d9bkqkbke
6R5LAlyjU3hzjh64EDC2mrdUSAFymsKIBmv3GaQOgAMHPFL7BpFQyjzmg5lAJMqHqT+0hqlFrl8C
kCFBmLjd6IXDmN61bPPCIn269rqYNlMOi73mtaKjFucpmU2/h95f2JoSXhtNafIpCwe+6p9g+AW4
nbTu0o8NSTBQj1dg1uCf8qh2Ih7Il6DfMEa36qELM9QGHFsjGdQCtWed+2g7s9JuEMJN3a8sDvzb
4PeutXtQ3fGxI4ZvQTWaSqExTkdi4tu9YvEJ1E4cpTBN45CUv6vM5kPFTeS7SR7Pdcc4utan1IBG
qwxi928Jr7jWIaE2oqZXcDfNeJv4hzzYXp/P9en81wRNSx10eVV0HUxUOWrmWmkP6U9yg1Az+WcU
dJt8JviQCyajUNChWCeFHUz7kMloser1UDgAywzI0XWZ2tl8IKQRp8NKmoSv+Lsn1Pqm1kon9udD
rkjeoN7mENHBW6JgHIirQWVhmjoPISqbzVGPl1AqPJVjaBppbw5Rt+38V2l4a6qZsQdWQ8rCHnGb
RZCuQkGJh55MqDF70jx64sA7ZSGamdGfgkr1SF0iSgX7uquwhkntvGzsR4knZkWDe+L89z6tQrOV
JreQ3oQ+cwaxZCQVVh+nkEMBLS1qTKgqU4vahXJmtDNmNhKhCyyOj8JcHiKh9HQdUC7hMRKmzRjg
M7QJBA8+NJVNg3tGQ66pN1CnVgf3+hSs7hYoLPBAH0Ahh+6gksdo6mJFRwt5NXqp2N2NIaumRoLH
t+Dyrwkw1F4ubl/ijT+HMAF8yaAc8R6ME0+XXWn8SRRbGKKP+k7RMmMECNdXfSvyoWLUhmaZzJs8
ZOWdV+PYwhR14It6WkQ8Wca+3fTqrT48twLrnF1/Vy+MUL6Sq+3MTy3Go2UBEqSSOQB5lKAdwG+t
OHdazRFJRqFhleuYhqntn/tg9Q8F0pPMQwPQD8wZXe7ypgf+qR7NSd1I1bHSfnI0LEZLxQC9LxI9
5mA0F22Nk00/8LSmZ9xdVtftS+4RSVHA5CkjUp5mo07WLU/0zRiBlmFSHU2QrOu7atXlF2aowFKJ
6qTHKsxAGsLsyve6AO0eoWiIXd8fGcZWD++FMerwhti7VtQTjFVTbk7psQQD3BT8aoqZES5Zhkg4
XURpNRBqPDthKMrP8eCBVc/UUOmLGJVS1hqRw2JhRilxACQxHIFH108WZPchP7lZ1dxfX6N1M6Ds
BD04CqQ0pBX8yWGGrmjQW0qQLZAmlAbuR1H4kcP9tUIFijwp6wB1CVAAtspGMMKHqYq8ODcYmYfV
kwzUhv8MhgoVXaSlQacbiLFIpcyhJ/u5o0SbFi/0KrBnVkKANXdUgNBrf5C7AuaC4hiKoOLrIbnL
grawxkTtVeS/QkMdMXUZkr12DegHoHhz9itKdZAN8gnyU1U2SI6Uzt3Ddd9YfxTjqEJXHwQJQSly
6YNyx4XtMPhg+2gdBap4ndOGwDgVx7LYGa0N+ekOYIJgZI2ZTNy3s/Kv3S+40cL382Cupj7BmGcB
3cyAKvgj6wayeq1cmKBOyann2jQVYAKCxjaHUZTaRkWgFWMrGRNrAtwX0uoBS8GKNTJqI2g5xJzS
Hi6jcNp2LLunuU6966u26pWLkVGbQFGjruEbLJpRHOosB7rmQYN3XjeyelVdGKFcH3QWOjdNGAey
+qbMbRtEwVqUzAYLpo6QQd/N3Oa6SdbUURshHfgs70SYzH0fSfV0B92Xt+smVkP7YlTUgaVKPsqw
OmJuBZhvXh9yv/A69RBBt+MnhiTQjIuSIqG78nJjxWo4+LLEgeRFG85CFgeWmKO5cYROhC4/X7e1
egqDR+YfW9RS1VWTtqoBf8iUPdIGo1DbUmtLaOsAn851U+te8dcUtURNChhMXsKUIHU3UjBZsXw3
ZiBg4Lvgva/TLbrZnaH0RcZ0rrv8X7vUusl8Al3YBNMpIsZ3IOhTg8dgHBgVntVIvJhI6oYhoQPJ
l8jodNlu07tSjoBag6ij4pa14QShe30y153x76DI5yyC4Nz1nSFkGFQaOD0qZH3pSc2brLKgoyw7
VJAX0qHXKx7DEoG0Gcnbr4pQlUvuuyJmRV0SVb8H9n/GBAbQyzHlOpf5kQ5bRvgYDVuQcUoJOAs7
ax6gnJfcz8afkX8o5JYRO1YII5Ca/Hft0G57aXjk1FSdMxiOGnBvxn8a3whcfeTNFheSKuG8rLzv
+8k0eqiy4MlZ9r4r9lBUlKCp0Gt3o1ydp4xnlbyvuxTYdC8/K281uelTrHEbP7b9XtFv2yLcxemT
qr4ltcrYJuvbE7xhAoTmoD5LRR1JmEqI+eLMq1MexIlWX6B9XWqgELUd818TwFdGyIgIq86loYNN
E5DBwVPjcoBj4otiVCNoI3NpaqHTtK+N9LtSGW/e9dTzwg75jsVm4bopjhsfQ9OqbZlvswiUVR9p
vcn620nwBBFn7WfdPVbp7ST79vWNurqIC9tUXJD1SmxVcqZL1SZVgUWHzA6K+p3udoHNd8N/nFIq
LkDkSYiFFuaC7HcVHeXSqqAFrTAGtXraLgZFRYXGiNW0lGClT+atonSfQicybuvXfQOV3Ms1S/nY
KPMIJqIKLWyIaxySvNw5rdzr67N6OoC7AJzVPDQ9RMoHdaMX2zgLUPsYiwMnSwc145/UWru7bmb9
trywQ/lgG5ZJ50uIMdLwjOqgIDkx1LYEEBEGDl/bHOSVfDPseMauXvf9hV3K/8SJa5puht0aKLW6
r3b+LJl4PNp+DiXCBCyxxq8mDz/KGFRMFdomuuZG04C3vj7+1eVcfAbll5I/59LQkliWdrtSLvcN
cHLZiEYebmaYWr3SLExRzpkZSjng9QWtguxTgePUMR53pdsMz6Br3PynYdGM60mT+LlE3pRB7QZh
ZMGWMVm8zLh6rgYRaGSpkCxG+59OLaIsj2qsDXDSavLk5jfAT2WR2RFvK+1jzTeM3b16EiysUWtl
dFrSaiPWih/exPpR7fei8TT4IWC++7x0p7Zj7EGWQWrFksbn5KIgw8tjM4A2FHcQatGsi2MmOYrq
SKx00Gr8+jtCuktHCUOAjUW0SaCkYE7INMxx+3DdM9bRNwsb1KXCb4CgykcMik/5WyMa0DSYFr1Z
ZCKoH9LxWA3xiW+bj1oaAAKX58fGn7ccKWnV0SmqhdCq6zR2ilTyrbxHtQsq3ZkZGz7HODLWI+C/
zkU3B/lgbFXCCh8a8/OOQxUjLeVjUEFS6fqMsOxQFwywusRlrMGtkFPcSH7hVFpjQhCCYWZ9r2gk
S4ryK+gTqYNDlQvg1jAcTX3s1dlsMrtrwXkBqrXxlleZKuart1YwAIDzAUwA4Iy8tBcM2ugnMnwp
TaxUm8yiu8lQ5B3DhxFEcvnGAAiZQ7tIzmq9W3XihWHy88WtJogMLi1Iq9mkVR43Dt7AaoFZDdoL
C9TZmIaZgoMdUzmCrC6f3VL17UTbFDKLc2Y1ZH81mWICdTx6L4eixbExFgNcIw/vlMqJgKjgcUeS
nahnHUSrXrgwRc2aP4o9n+fEVHWL1gxTbXgzC2JGRGNZoWYuC0JwBJA3JxfdGKj8R4Bz5qxmr9Ww
CfQymErBAv8N6BsOAIOhbQeICgGp8+hmiq0CtM1SczJSJ07AkyoxzqEVWiIZVKToZyMSJ2DbpTZX
mfZJlmgw2eZmclDuprP60BzFs++C8PYF7Dm4YmyDP7hiXI8da5t6YZc+Z8U6yWPhKyUyb3UQRgMZ
G5/FYN8J9hTfXre12i25NEZFbhB5JT2uZaSH0zAhYR9ADgjshaZ6znaZV+6N2YRQb/pYuYGdQL/Y
B7HK9U9Y2w/LLxAv9wNKmlKkynCfeXS7eD9NyJE86LWtCr+uG1otYy0tUTsPRI25OASwJMZ7hORu
6myJ3ysKoCPSplbdCjQuFSt58V2hFefi0iq1CXW9D8Sewww3ZnGYcem852NzDEyk4sPn9tG/27ek
oz2yf/lOwKq1SixnojanOCcR34PlCmqJoes/qOf4ubE1JwJF5eQFWNDb2NZt2aq3yl1lc29oGd56
YAeFd5dWs8EhDsZw8KlupNfa5W+5fcS6ta+Fdg0dnKD2gTq6TFPupuo0J3GGZkBtPPrRaE3MY2st
QGlQ2SL9D4oA5aVLD6vzrE35CYdH7pvKBBBb5vnMToTVx8fSCrXONTqh0XsMK2h05UGyrqUHaL3K
4afUobKfcq4hOBX/OPPeYLjKxDsM7yb7hM4oLe1TK536XMtnGuynEjCgTeDxAIApaVFuxJgHFDvZ
hX3ryWVilXhlcvGwBdLoJ+Wt5UeQU3ZxTsuodAIfiY8QituBA5EzUIpZzio8rj4wl2boN0KbcVKW
wKvxJK91t2lu5uFJ5VS0N7808SNfbJRqW81316d47YqwtEq9FbhyBKycdMnKFbdLZm0/pH84IX1u
Ju7zuiWWx1JHT93zRZ7rGJ82nRXhcervW//PfzJBPwviLu1yLcBgxGS2xEi0fGl25zS3r5thLRXN
1zjrRqh0A5k02eXwIsd1p9O3tXjqFWcQPmNhXwg2r2bb63YZM0hf9INw7AU+hNlAealRN+uFW0V8
vm5jPbb+G1fo27Cix02ZlVilaABmta+Q7uBedH3Y14r4Huv3jR5trltcj5V/LVIxZjKSOpV9WKyr
g8/jog2iENZNa9UGwI3gYwQF+jdEUt7oDbp4iWN04bEwBqRHDLnoPq6PZHXuhC81IeC8FHrueCCA
hpRQaYiVak+cOfEHP51skZPsSj0FqNb9N3vUzGXBPCUxabFPqrtaPvmJm0w3sf6a+bejWjNucKvO
txgcFYo1PooTnrAhTP0M/P22ThozTBiYvNVotDBChdok6AeUvGHEHyoHXd8WHxl4f+snAD0Ybsda
LCrcqkEeiwkPUwVQ/gYgK047v0/jvSTuuZZRW1qdO5HwvGmgWPmWmtfaZipTH9clCNor07ATwB5S
sfjJ16+9CyuUO+SyWHKAUQJjewhP9WbeoHq1zQ4laDpiE4VbaJTZ0ja3uEPm8pkJmVFHZKzfihAQ
LoaLb6C8pO1kTq4TbIH+4yTh3v0ETN/ny4OogNSmsntL8TRI00/PkKO3pN2sgPFPZnzDKvxw+Q2U
EyE3OmZNgHnowGdlZ4Ol3I37xgOf4Hv1Ed5KTlKC+qoSnOu7cf1SvBg75VFpLk5qU8EuKDN1DjLe
477diJ/+JzhTUFviXdGs3lElPYHUXNKcH7AIX8498fjFPcWX5SQxIthX7g9Ghou4fzMATx3D8mTq
d93evxOP/mwG79cHvrppF+OmDvZYbUpFJdKJMejSkKWBtAnnNKwiEMPK10NoMTotQdsDMNw4mOr3
2N8rqZXEvTlXjBcy+dhvN86/g/k6+hdmRKXxwYpHJjHIrDTUfkt4yRhCaPLSnznk8bjikbdlQWZX
g9HCKrkHL6xCxbAO+wlWu/KT82U7TTY+9EYn/UFF3jBq3Osrtkq0tNgiX/f+hb2gzAyuI/nTyaos
TcPrWHvBH+iT1Y5KA93EV/69tfg77ib32kc5ttJb7mbyrn8FIyp+8TEuPqIFTR4iFvymErBXBsEt
ZAtSTD85txZTS0WkAsTXfUj8pqpz01crS4FcR8K6ErIWkIo5aZ0TmAKs8PFHIzhNZ1fhh5I4U1KZ
MVOAfC1luVw+KtIo3FhnGomyXN+Yk4Zm5jOv2VHf2V1jh0i8KaWrtU9oAWXEONaSUSFG7Coe2hAY
Ztt5SDiM6W9AqRkLxppKKpwAml5ABhc2DNEc5pch22azpwPrBwFKd1YZmRrGfqfBaMpUR11PFi7T
Ha5zIig/5diC8XYWe2sy9iPH8HrWMf3184Xblzp8PqqxeOkW8G1xB4nb8qbdG05qRofGjc1Gsu4m
9zH1+t1gKpBtvr7tVu/CfzfEV2xY2Ef3gY9aJkbMJa0TaBpSgYzwQtzvewxVRAPk/SAepIl5+o5T
JFnE1Uovnrpwqxn7tnoKU0eTGENhGaJuPMrIVUVGOJfKya1C0CHt0LqZDnb3IxgNCBn+HRIVRdR+
yMIR3cIWX3yg2fz/SLuy3bp1ZflFAiRKFKlXDWvw7NjxkBchdhLN86yvvyXjnG0tmncJOwd5i4FV
ItlsNpvdVYhMU7y1FlsdvPK14QwvhOAlRuPZ6TkwxbqqpebCNYQS14wnKEY6nl99+e76RBB28KSG
ZOYmrG/WYnuKKpwuheMz46ovFDsNqNsMbONI/cj+f7WHT0xhR/Plua5a2OuivHpOCMMVL82h82ml
2YE1pYEDNsgIBddqMr1GnZGhtxht9mbKFJCMR4r+Rrq5ee9GNFTVBh+v1GEsfxhtmH5Dd6UBMivQ
D9moBIgO2dygcrVEK1nVtfwPygr9p25SpzdoV0JuqxpB7ZroiuVMLeoREjMIDkHL/F3WUh1RW2kl
16wP+ms2TcERvXAgxWzb66aN6CJ2Y4xuZenRe88nqEwlFj3MrDF+h2oVQ3sjyZAbUqgX6+ODWrJs
n1T0QR8V62AUBHyOSnRXWJGysaDyZAQM5j82I9LLTP7MUBqA2QXhhYJi/3G2s7jDMfdSQRpRuZqL
73g7s/otAm35WfCJK2TZ8ynUCIrIlgzkDE4UxfZT00n+7vj+RBEiI4WlOSiWsCMq0JzRzvH7Xej/
Pr8n5FOog71NhVzCwqBzuu2CyjKSfAJIFz8E814dvs90nyDoQ39GFu2U5q1eKtr+5qBboQoxg7Eo
OdcjUP3mZ1Q9RVoMOrxLpT/qyUNCt1Ig0uVaoQmuJWURBec10BTlNdLfDXRbzcz7HydS9C5jEQe+
BZC4vPe7W2LdjGphd8XFFLoNMvN54Qx4cym3nsClB4FuLZyGoAMBzdjpApahlaZzC4osVvv7eRyd
LApvuiG4qdn0kzXZ3xxwKzhh5UDRyOqOgMsm0F6Nyp6UyGa6bSRX4+aMyirZ0X78z8iEZTPrweKK
gpFZMTmaSmyH/FBarwpico1dJiF6gg0PG+/8QsqiIiSwFgFU0EWrH6JwqxihAoGgki+cd9OY2XWT
7qY8cYaiAy9Qvg+D+DBlDRrN1efzsLJl5IsmNwoKQeokljDm0DOC1B3k4/0GByy772mcwCk3uPBZ
1yoeSc/DybbEGk4IH/yQUUUdAZeo90PaeA3/HrdbblJ24K5BBNNkNbfmogdIUPyGnEWUuH0KigWw
KxSXxDc3IiJt8YfiWYtWHzzumtqiLCDARek8lKMFvhEzCe3U/zlwG/XLru6Diuixw5nXQF0MTcPW
1Nq+9vYXEwpy7QUdPAFiAjRVjDLmBZrJGfkFP+tE83O7dUGXzucKQ1i0KqN6nSycGUlI0CqzHwK0
0sWI2l9J98vYopOSmggHvSRqGgwTJa6njoXrSRHQATs915HECUEx9DbSYuMOIov6kJj+L4h4gicD
6HeVhUawKpqnMKe7HBXnf7MynxDCYW2Ws5J3CsbRlJEXIjtVTa1j9r/Oo0j3r6USDYpyIEUUjc/S
WyuKYqxNrz21iUPMGCaAt1iQSLM+3TB1qSGswAQnjLzMTIoEYFb/4Jt3GkcXPH1D06pL2TFs/6Jh
D17YQpU5JEMgkHNqCH6Xl8zXFuEAUu4DVtvxSL082dhAyzeLu3eNsuzuld8FTSotaIMNVFg3PkoT
TLZPyF2cbsDI3PsaRng87oZxnoyF3SKY80PaGvumR5mlzndlQuwOHM75eKtqWwxpsr20RhV2rpX4
gTV0Cyp5tbo/pL0g1uN5A9yaP9H7QeWlIRogunZE+szCO0/JyeuYg+NJ+3YeSzqcpb3W4At/gSqc
zDlLs7Y3wCcxwBJUjV8MBn2twat7HkY6JDx1fLgf8BwKMGVbxJPWAYbi6oZCLuuuK40/elDsUX27
P48l2b/gMSWLjSMWhE70qfnVcWRUKClG/xo/3BIoLg39jR5tkdct6ywY+QmKsHHzySjAhdCg9aU+
lHNr11tHhMS8AQD5MxWE4QQKO6fDmMwpmhIfADRp3Ax9jLNmgMb0ca6hy+gr72GT2Q33Nx55JP4I
HLfEQmEYCJ1UkRjL8kNTD+oW7WUMHlz17dE07lkZ2nF+1V6VdKvMSWIYJ3jL96x8xRSgLAT1EShR
63dgHYib4pBmx7lJNsb1kYf9sl6rgQlnYB6aZtqEANLQfWEcKXFac580XmI9sWFHqhy9PYcx3tO5
s9uOIyDdqgiXbLX1UEW6EwRpdCgJvmCarlMUUxF+SPLDeduXVVKdgAgePlt6i+dl/RJl8vwRZS6x
ZUdjc9VYSEiwGLVVoR1qw0OB8Gtjk/8/4OjxBaUaoSh+P11MFF7M00A6dBfgMk3RbqnwXRo958ZD
oxS2z47QkrIhP3l+zNKNgoLN/6IKvkUpUzKorEdfTbfTAjcnDgLVnVrtg8IuMzwnb3HqyxfyE1Cw
WXTY5ZkyY5h1c42+Fmt0qnEjmJJOJWquQIxpQtf2S+3VZDC/DMoB5qpG7c1ohaOrVhPE7TUdamoW
OlrBu9+hGQovY9SYTfB+FVvcCLJxaosEPQUppolw6HQ5M7OdlGSY0VaAUNsPCFoXb8Li5/nVk3nr
NYhgM0qK8rC5n5ZK2MAZk5eU7FUIdjFnqDfOBVmDnbaGEgylVUHa5qcYjzl6qO8fy/uIPoflw9ju
LfSHD6WXJtdh+qar+7k7DKmDAtIocskWkZvM562/Q7CfNuIqhx4ifB7YQkr9KVcnFzkHVNWPG1tD
uoJQ1Vi0oFEvK15lEjwboaieYMQ6BdH7biKKUxa78ysoK8dFVconihAShVYZpkYKlJhmrta44/TG
1YtevQyrvU8vewYpJnIVJdcac8bulSZ//Pmt2SrnXGZNdPDrrxCsdSpVdWg79AvrkcdQSzgUTldR
uw0Z6JSRt2w3sgvSuYW+L1gHoPaC9prT3WFy5qcKA948W6WbNhTvO4z8pC3dyh7qslgDWrN00Zpd
VG4FqDSuwqQMMcEUQpKVN7rUxouZk0ASOrHxyAN18QFa9l1sp3/qw7SLruLn39BWvyU3kavtcZg9
p1C9Vw9b5K7yOfjnw8SCaOR1qm4c8GEVf0j80NbnY6Jv3FlkDgK9oFBQVtlyGxPWddaHKU1zHb3h
9VOlwkfEIMu4oLOnka3eENk8r6EEXxRNkLKcdQynbTwV7xYJ2ALO75UtBMEFZVWbDskMhAKaKI1W
2cnWa5L05FgPQvAu8ThmkdEDIoqPIMQIDW/IfobqIYbotHLhN1faFpuTzAqgT/Ah+mxyZG1OdwLk
5rMp1hYrMHYq9yo0G2xBfLxgirubgIhgEShASCw2SPpGiJtDDCuAkOtFs2v2luU279H+eXK7HZSA
Xd/xQcFhZ8xGbbS3VQovc9lreMEylCKj6bQMMQLVqAo/jciYGRfRvHHuS3EQ60P2QeM67P10Krk5
oJgrwjCn8TYyXSN+M4tbSh7OW6F0wVYogsNWiTIsXK5w2GDFM5WDGaCifKudTlZ2jZAM1BEM6kMU
onmnYxlI2rG+QM7Q4tmNou5r9FnyJz946mZbp8VlYt1lwDf4Do0i1tZOk8ETSMtw5PFwhQIz7Sl8
OplBqBUT6hgXtZ7BHdk9C5/p+E7yR6Wyw9lFdQ/HptBvyRYvl2SbL+kjjqp25PI1KuyIhuH+CXVO
VIOqyi9eVm7Q0C2CLBnGQpoOZTzcdXFhOx1fl/RNO1km8m1lX9raRHcQ0Lk/byiSM5WQJaOH0AGZ
UEsYhzpoZlL3EG6mIQddqTeDu6Lmf7rIayBSHfHdeTiJ9Z/ACa7LDEFfEC060coA+i2FX+vKiFYe
xPR0PJyH+jiaBIcCAUsEl6YOrWSkPk6nLwS1e+1bKMQfLgo0YAwOCFtsCtkvt7so9n2MTpvCe0O9
n02/9Q5Y/iAvGLjvmZtc6Y5qMzRdnP8i2VyvPkg8SxUrNYbZwAfNHaq+f08sdOGyQ7C89MF1WU9/
cSHGBBgoB0B7KXTBhO3ZBxQddDnwtEUCHKq9hotRvzcv4cFK7NchswtmJ5NzfpQfGpVf5/0TVvA9
pO6RngTdi/OUeeC2CEBEu4e8ku0fjbvoaj5Yu/4ytUfb8qwfeLrM7J/W8WdzALWdbge75u0GZGnt
bnJ87/yHyaJYzAcD9QSurjp0w08NImgjEGf7+DD/u7IrrwK3fQeVJXf9q8DTwL20dJU52fEv2JZO
YMkprB+kijYvjMBBAyFLvbf58/mByapZTxCEhdbVgfYVA8L43rv6Ae2MN8VN/NJ8jxz/gSIHbAcP
xkuJcBLlCO5F6CX2n//xE4RFz8qEBmkApWgIttpg6HrTrgy3+H6XXb+/ltd0Pzz7DlZacblN3ely
i75aVq10MgVCDGmRIMA7D6ZAOVyPt9kf7qAPxTzw4/tLsUfTl5/byg/jgT9Ye3Y/2b/OD1928TyB
X/zeKsk11qgjMiIMn97ecsfc92+aO6K0NriH4GIJZWbdAVvjFpGN5JSH3Bd6q1AVgtNI9HAWFKvK
bE7ANe17TbmjJEJ2PHVG08UjjdpeK8EFSirU2OEokvwRhd649RAgPYN1ZuAdjUB3Ag+xpwOfSlaa
DEIwztzicq23dqIaNpwy+nT2un4srFve2AFI2rP8ZuY35db9V3agoKLWwPipjlY2YU8rI5StjA74
A73ksRvEx9wKkA9+Or/AWzDCHh5MNGU3KtbXR6PtXBVX6Ah/V+rwm9Zu6UrIlE6Jzg1ugiGHoQpf
GFIIHm2NLrYE/nKndcO9f8+99Dg+8kdtrx/6y/Gbcp3/eaC/EHXscJTsGuhAj07zvLWr5B5z9SnC
sOu4ARuEgtlNoAfs9rgD42oa7zKnQhulM6Kb0+736m6+YMfz8y274ywxj4ZCMpAEIXlxalfjhA4i
zYgxCS0ky9i4V4jltBBUHcYMfR3RdIsE60/0r3qk2eK2kcVdSI0bsCvcxL88ZYAJSa+qCduKBOj0
+d37384PTrZtTYgjgnnKVHGZEmOuiVrg2MCsknCaRjsoCxbsRi1IoV6WBZV3Hm35NfE4XqMJIVcc
VM1UjUBL2/aYo9W2bXRv4r2TROCkCF/Po0nnDkNDVaAKBhHxtalhkPHqhqKFy4lQwtZcjWq6cYOS
JfqhEQ3KWFRAfWRQT20jiIsJaqFl6xTFZEOByp4he2rV3Ev84rLP8wt/gESFER1Ybdhz0zmFBr3b
WncIpRfnh0tkjgE1kKDehwsC4aBw9JI+C/S+q1twiXCvHFvHsPzLbEr3oz8etJTs8jzdseFBK0wn
U/V92k1HEIXbFYcqAI2vINnnhNCD7MDQ1Pk/4vxngkct2pVgxU2vp4gPIHVI8cDKNsI06Q4DewXi
Y50aOEGEHZYYJFQCFV+uVS9suNIsm7SvJaQwwzta2mN+aaqbAtuLvxBtcY25zObqmDR9WqtqA8yg
SewIr9O5rjjB4GW6slOL29G61tLUtjpU1Oy6v0gfkjW4sO3C1CdjPAG8G5TvbRNfmPyx0VovRlvk
6Fe2Mb2dNw5pVLBGFLdezmkztstwoerFkQsK89cEiUvTcM3AtIfK1aFhAnpPHfxZTWun6h4SLnn6
e5gumfV742sWUzw3+cJ9CO8naaCO+BoogbrWePVRWUpdMnqzn3jMv6vyF1XJQNb0XKW/Ff6wgS8p
ESMMST4TDt3Ao62wVWii1VVIOsw/eawRDRnhE27phBwplLLZzkpQH7P1hiu7cq0xhbDUiDStHI2+
dZr0Iex3PLqYFEi66DvoRtpFsOGZJK7W4gxXaTzQaXhdE7YUZWqYMxXlaFmT2q1iPVQ1h7YndFGj
H3259eC5rJewnidowmaqfa02g2gpucsDGM11BrJ1n7mF+S0ZGjtprg1941SWIyLHDSGzpQpVGB9K
tYw8aRBbsiiFmhdScsZzjJb7LtMfhu4PWgdB1LZVvyBz9xaubLjGo64FZX6C3cRG3LcmRU0QZCkb
ekNAvE5Ibhu1pw5HknrKnDqGgrrNn7QrIAFxrPTDedOVHGonXyBYUTgNuhJYmGmdFS95U5ZHqyX1
xlEiNZ7VMIXJNaJBCYqlhCvqg2MQRI5J72szcvCStGuNvyjqxZDw7Ic2YxxchugM4pZl44yltCLV
Y2R2ePSsRdFjW/DdFMNqtXLDeJbv/2Kun4hUINpD2KbFfbdUj6G2sCTpwW8CJ9nUA5GvFep30N+M
q9GHT14dMYpp8KGIUVio4Epml8r8Q93SSpM4FczdJ4Tg1n2ilwNZ6uDUOD8gMQqu4d1SdpAH7ghu
NqK8nDc/qWVYBAo/Fmim4DpPT019jFBAtijNKbndK/qu8W/raM9TR88n9zyUfLOtsART73MLIlAD
sNhcqHdTW15bkXnfzda+7FGpqRPlgRgR+LSQUbbHJp3uIJGuexUNL7o0i29bnmXfN75pGd8Xy1l9
k7AzrL4ceivCN/lZ/AQV0B+ZWt6kafLuD08ZHgATUDEPir+nSWzPBqjd/OCdmJCjPv8dklDP4qvP
EPxtUdAu5kvJKgTeeoteaBCW88cntqWdLsehKM2BMg/jYlvS3OQF3qmAEwUOV/csSI4F+q42q8Nl
4QkG9AkkrLVB+zHSO8xrz9/VsNubU4uUqM++B2F+0NNX04JUI9hU9Kl1s+a5If1dR61naE7ZWp7c
xBNaTK0t8gjp5lp9lLDYBR7wRzXER6nUJuzKQJzY8H3G0HeATpVx2lhUqVdawQmLqihKp9QEk91N
yH237ti7Bepp/sZysJqLNhgkQIXIc1Ah/znGKPerSgcqSDtwhtsUxVeJtnGGyCfvE0jwTEVs+v0U
QzsvyX8ZdL5j0T0IYGnudtO77g8bHl1uqJ9owhlSD2ETodQUG0LXcXO1VavZK1p9Y6kbXmn5oa8O
4B8g8egoMlDw0QwltGH02iBrnqpu1mbgvH6uQpfx5BKkdOdXTNacj6MR8SpH6AHBMWHJEh+Vix+F
yHM2HkYIfWkoZ8jByZwaxU0CokjFLHec/uq6PzT/TdA+i5sgxF0t1+yyjY+R2ej6W4RVnSmpkjzD
edMMcW7XqB9wh0oPXSMKk8P5ccuWdA0lLGlJi5THBqCSITimvQa6t+4IUXcQhG2R92+MSuxonbpy
JCNaixyqKddFhYy/Tg4m23jfkh5oqxGJbaywmrRgPmB8Jd13kfGsFKj4pq2nBKD+aomTaKhkG8z9
IlY09bHHIrwbGoYdDVsadrLdCa8OrT4wbCBVKiT2uDp0SkVhxk0wOCmEHc2WOY1Fr4b2LdLGhwGy
kxueZzFTceeAWBGVFRyZtC/CKgOilDpcpFb1Sf9u1ZAQaIo4BWheuZVOJjcItoS85Ov6CUlOoxW/
9NFbtcjvMl4xJ1Bm7tXRAC3Unm49cC0T9mV0mon3LYaNqoonZaYNSsR0TCi4oa6j4JcFzl+idnsV
GlNx8ofRGFEgJBFJdyzUfsP7LafjF3CkfU0TRc9L8vl0nFyLdX2oAF5O8S6K6beknzcS/NKpXEEI
G5/EY6wWMxxsZyY7lPUf1DR1i3CrW16WCgKf6OdQhF2v51ildHHkcXqlh9+HMERR8H1D3KS6MEOw
KqgvCrri/sLV6MjZE2iwLdeQ0/nLKyuzmgaHotnhrpP5uzzu9gw6cwoPNwqMpF5tBSWYZEdNtMka
gAq56Y2IIeJpwKuzdQvJ7rvzo5LucbzJ6DjnUaIutmgm0I3FuyumUkkdRKvoWc/BfYCYqs7eKA/+
ag4/0YTopQ6SxkiXwMLXrk2OJ8z4aIWRnWylOaVuZDUqwdYhiaiydMKopiDbjyH4U8o/ltpcjOFz
D0nc81MoX63PQQlWX4RFRdKlO0tpwdBqXSfsrfWH22bL7GVRhbUalGD1JI/ahECmxumnyHKrwE/w
GN3et2x4Cchw001D5AToP7lMzdjYWjkpOGo78HRmGUs36Kn19yhFUrUM4BRUDkrpjuO70hytLLKL
5iEt/2wyxUpn9RNQVL4vAx0NdxUAC20/VD+71rWS50zd6lWU0VFb1gpH2NZ4ha18tQEpW+tiCwRe
dPDdDqW4tmHT/U/lenKb29nL3OBBuTK985Yj9ZcrbGGf91YfT6xYsKH4TtN4x4h1zPStQ1UeHK5w
hAv5TCFImXfASX4annlBPIN79FvpTbv8WwVqURx2e5CbbkTBste4k6kV7mvBgMscLxfYp8JLQ1c5
+J5xPTwZv7N9fphS6EU59R9IcdENpyad1w+lTANlwF8KrdBsFhW+D2BOri0NDZmVO7F6a3jL6nw5
UFcowuoppI10bbGcuN7T5pZCuSdDkfjcuNAtKIPCC6Z9hbsZDiSrfzxvOdLdscIWVjTPWB+VCrCD
1ricUoCo1RUIUPZ1ZB7OQ0l96QpKWEVQSoCfPABUrgx7BZwxZIohnoaCBTNFxSH9fh5ua+2Wv6/y
YWPpl12aA06zXkvtvljqprec2dbsLX9fYdAUSSMkSTF7dYSj4T5rDwG74H/RXoMCNTz8qTrqufDk
dQrTtHob8kTFKZRfpopbl+/hJimb5JECjSYU72EoaMQ/AaNq+zLjBFEdbZ813l0MQ1m7w/w6K801
GtG9fi5fcu0xyYuH8+skDRxWwMKpFzU5fnMJHCIk+KzKKWY4kta3B9RFmTGEhk36F68V66EKR1BG
eTSZfAlVVDS+joTtwMk4+v29Vi21YuoG391i11+29+cAxQMozNUw7JdYJW7RotAFP/sJjVjnJ3EL
Qzh8cigZWKAzBuEpVg03A99WJ3UrZSS19tVABD81pS01ugYgXVeCzEqljk+4NzMN4VexFQzJCmxg
kEvXNar4UOwq7N+qqbSJTJi2Kj4U8z4q7mL/FTXeRvDY6khATs+EHrv4rgyPzdZjvoxw5ARc2NjD
0BZ5tLTCGqmX0EuDXAfmMwWtwmineFCrrjRq837jtJGGRuCj1gyiEkSWwojnqmRNEQE0V7LnMUR3
Qxy5AyFeSQ27aUyIJMaOmim787YjH+wKVxjs2IR8NJe4c0aJzxThmdYMbJ9P3lg8gZvD0aanHCJh
BX+iyVaGaxNc8Dtdk+oMnEAIXZIetQvXRX7D6Dv0pNyIXXRsX/luUB/8rfSI1JZXYxa8jhLMgQVq
avgA4jUxv68606Z+tdPY0/nZlR5DKyDB2ahUHeo2BFDIwuOEyyRX8t1C7nIeZmM8Hzfd1UkUtzQe
S7rAjJZvV8P4HOqzreB1X+u6jXvK1pp9/H0FFiYG3vUrgMXkj1Z6o+74wdHHc361EDcNO7XbjQ3Y
j7eUR+SBIDq6KfqGTRC1Cm6uyDKQQQWI5dt6sAMwJiVjgE4CZc/1zNbr4kDSCf9fHw019gxMtDKz
hxQNcKn1NOm/y6w7np/2/2cqPr9I8IlljXbJqUb3d1/eg31i6G/7FP1+4QUF1T7T9wreSszWs4KN
YEpW5A0pj09gIXBroCFDc46pmKvXOtD3rUnscTRvzclABw7zSiWwtfi+zaaLno94sVOPNMyOuvqg
p+GFRf3Hynwb+GveEEftCMwkvOgZHpIGEu7bQvvdpLUXBIldFZpq9w3ePhbGkKHaEu6ShoWrgQhh
ITGthE4UA0n7u749BvF7hTIhQ3WDcdpYLbmD/ZwzwcHWftlb/nL3rAi0OB8af9yr5b3W3hq4UygM
zy6P581Dvvk/AQXPGtRqahoDrKM0fNAPWYdG1dCiOXrnYTatUHSiOTpk+37ZF9kt1DsqDjKbzA5U
FH8dk8TJus4FKfSgbb4WLFZ2GttQ6BNTkHKhjQ25XWFGSwvVfERFAFxGV40f7X3jwoTF4/rSxW8J
0lpj7PT51Zi5ddfbeLbcGPjXCQa+trQqolxSZeIDk2L2eoNHaQTgFWhzGuS3dol6aUTE9SvuZnRy
WHFXq5BczJ25+UbB9J2Gt+r07xkVT79DOE4I2vy7sMJ3hO1c7pBcGcA/AjZaI69v/SKObDBSTbvz
g5eOHWLbyNWpFEGD4AGGmSRBQnWEY9ZNahyC6jHZoqxePvvL8qIMllMDN2xVlEXr5wbPoBMacXyz
xBsB5B0oJEy4gaackLiWf9Wgr2XjJJMNC+Wn+qIijvS9WEukEAaDMjCscboxQQmbTbtg/H1+6r6G
yzhBVhjCvhxNK0DdvIELVehwBWazWX+1NQphR0ZTlfrjsjhZ6PTI0U83VfpyfhDLR4qLsx6EYHMd
MgOWogCC5bcK60Am5ZnBVdv86xzy6VwJAcyA9dCWbeaM1bU+/irQ0JDdc33jSUO+IigyQJYF1ACm
gJJN5hBMKVakI4PdBruk3Vhy+Wz9AyBSVPjRxCc1AUA5PdT18q4e+g+k9zes9+sRg9mCXDsI0jjY
vcSarYBBVshaZsvvAxBWotwdjncuffrLjLv8OaBK8gtiie3j7McQc2/SxN+4RUgH+tH9pKk6uq6E
mcxjY1ALAwMlQYg28WOm2g1L7GyLqFRq4RQAEMdCyoAJsdjIqmxqQK+JBrofvEdzjw9CH/P+vI1/
DQ4wnSsQIbwyQ6ZU7QJipHse3c3DQ9o/4dCxu67ZWDmpBa6gBHdaBL6WzgaguH9lom0z7zLn/GCk
trFCWL5gFTajCtcslR4Ig/GSRYcRKoTTjVZ+b8yDEb8Uw8Yjmsx5a+gohv/GjvrCkNCOTQ2hPguB
VfGY62AsQct3Hf4Ky3eD/Yjy4/nBSadvhSYODg2HA8J/vGpNhyp9U8qNpI108tDNt7CoAkbMTyV6
EgxBr8Dc+uc2uNLVm6REaG29MuMlBkv68H5+PFLzXmSakXEDXZ54Gc97dcr4HLRO3BsQUtTspoxR
rr0VOGzBCCdRzTIrG0rApPRoWOgE1OEUto5UIl2c1WCE02iOTcKnZTD1rrgBc8Ux+EEDu6Fo+vPS
J+rkjnlzOf/SH5g7vHC0A8ZOfQXG2PNTKilJwG62DL6wgCJkFPsQ9UqfUT0XoVcgdcnF6EY/zFe0
uB98O7tKIODoWY9KuQEqH/onpuBBuNIbYWWh8RYRqtk/kn9fzXE6JsFt1K0Sa7GP3w/1q7o8mNZ3
a4tOXm4jn0MQtlYWWYNicECY/Eahx4An9iaPovTUsDgOc1NfcsDCqdHzaIZ4DDCyaiHF+YmM08Lb
0vz7PmiKhjm4JdB/mcs5eeoD1aQbcfAtnXu9CZc+J/1D6vMQPSC8I29jEhb/vmH9FFEwgLnSAyXI
0FCVD899eaFa389btWzm1iMSDGBOtDLrCX5faw5l/2fQoeM+7ftsK8UrOwoJrjnAAi/Ll+rISdNi
dFXBAaqjqw2hTcmhV498aBD4Hc4PSWZwayjB4JQwh+BTBXdR6kjjzImrh88Vj9z/DWX5itVxqPRm
G8QtUMCok2m9g2dZE1xafwMCbhVzIfFBvcwpyNwRy2ytZSgQeoGUhgFytHCr0VlqAmjV+y+IEInX
AYpxghAgETqWZj1yTTSkJokGufHH88ORIjG0W6HPSzXBd3o6HFIiqxdr2D7MWHQxb+Px4KtevyVc
JSmMQeiK+HUh+oXw6UdyfrU2YzJFJEJe1umZ4VSUPcWQpDX0ubbR4W5Dsc2ZMvQ2+8HObLaqvhfr
Eu81a2zB+vjU6sWAp3SH5LPT0fputrSN24YsmADzA8eRiFwiEwmOgnAOc9jLUtYR4Lzt8t41GvDU
xp2FyqkC/KRt7Scu4TUY3oZu40FItr1wBMJgQPpiwOGeLmLPiM/mCKESg0AOD0C5XfIrn7d/cRHQ
cZNa+vPAgSBS43apYhkIORGR+R5Bd1nQF24LVi6r2p03Sul4PoFEetxqKoawNAGkqw0Ef7Xabx/y
rBxUXOaggrmxo+W2uYITjhCkIospKxBGm9FoQ2nUTmP1wEdEuCmDmEuUO62F6tjxtivnrUuCLKZG
wgXtI0i4gHxbWDo913xtjDiud8g3Gda3sgzB7VhdhQlxDe1XC5qe83Mr8/qoPUAHkIrrnCr2jjGr
G402X7w+HWpbbcMA4oJRfiAVaGd7vBJVL/8boLj7uJnobQ1AKy2QFP4TmKodFwgSWW9TY3w+jybb
6+jAhBIrdNdAJyOEHSjOqwa9w2XVGMGXyk28G2zph0tnEDwgqEljiD3Fvc5mNdazxTo1Mrq56U00
sWu05YNiv304P5qPKEl0XegBxtMd4nTwCgqmqeKOkKZNi2DwaB3aF3Ktg/3OHl+Gm8QBhxh558dh
N9+Y9vf82ryd7qbbV9TeHqwDAwUI2nq9898jm9315wihTzXM6hyW+JxlEUe/wKPw03kECf0ERfnp
54iFDREVmU6gptw6+o7e+NegnLhrXXZgN9lF96q4/UV5bdpQysEos6vca7dCFdmBuMYXzLUlTYWC
MuAb4ORM0yse3fiF4hZ4qjg/Uglx+zJSDs0XPEcv63vqteMUpZzNgI5KbNMXBSdgMuWuOYIpy/T3
aYY7fNdCxg9dZWgiRU2IqxbdVumo1PcxFOWDNRfMfHhwOf2I1Nfmymhwg4qT7sKn0TEzuR3X3a4j
YEJIA7uf7uIQVIXhr/PDl/n4NbAQ4uAxvsJ9DsBjkNtddMjRwdqOx/MgssVkcK6aifQvnhWEKVZL
q05ME6G0wvazD/aSPTff6Lzh4SSVBcuZD6oJZOggAS1SdyTdYBgdGHEcLbgzIUSLrnonStJDrzXH
PmkPEZ0ezPIVbbvOHORoE9cuSB5udKxIx2ohKkW1LDi8xISnohCioPgY/B1t6qA6Ny4CO6s9SA+e
n1PZicU+ccS855irDUeFDSwmj7/pUexVWvlj9lW3J4FdVr+maKtcTxZccWwC1UAbCQqcBZ9uzBn6
J0awFPiRDsUUfc4OdYHkYDz6d7peXI9DHzqkUHyHaGRLoEnm7VEQv4hiLIlD8YCGHEYT1xNoGHT6
Fg93ffZ7Hpyx2Y3/vo90aS3QIaHFUAWsi2lWtC0oQULgeEz+XDbHOH5tovekfO3U9y3aDMnzHrAM
cN1QFAfjiiI42XjIuwnHP2YUKeWu30140xp2Wnir0R3XdpxAOYk8k618pTRfs8YVnOuYQIlJBReb
oxq7X6Nzrxyaesd/fFOeeO1FjVc/bXgZ6epR8Fss/Z74J7g3c07xGrN0yvMUjbn0ylBtXfupxt/D
LdZF2fbjKyTBn6V0KHi0IOH+Y0PIrlR/DoljbHGOS33NGkfYDMHI9JEvOHmLSlnt0NupnV/o9y3S
b251V/kOfTy/4TdG9nGErK5u/hD/Zw6jpRcfHbPFc5FAaCr7dh5H0kUJq0QqAmo+4JgjYjZvblgB
ZuYRR+/edLSD9rgrHEiF8VvtR/AwO/G+ugOZx2DPr+eBZUfRGleIatpFdL7gA6yyeQv6Iyjk/o+0
79qOXEmS/JU+9x09QAREYM7ceYBKnUlVVC84LBYJGQEtv34N1b3dSTAnMXv3sYpVdITy8HA3NwtM
77oJMv2OeSB3bmN24lo5pVkiwUbrpcQij9AQd/oN21SOf589KJ0jbAqqPM0J3lJ7h/4D+6+ke86/
YHb20tiQqJRidkdCbpJR9kB4ZesAdIzspi3KzcKAlyZ1dvUOmlEPeo8BG/f6KnOVdwly1ZAdDY5o
qxg6R3FSJ1oh39RY42Cpz8Fq3KJ59j18ZN5SYuh/mP0pYAfFJjr1Z7NfR0agjyGcuLzSvGzlrzbc
1hXL8JRjYVcgdXNVp9rTD2WDXmexilf6D/0vvNFBRPWvT5hNfz/6EJ7UcG028RboV6Jv2BJp98WD
Ch0luHVZhQzjzNnxSlUKOZtGmf9qyk9TbSGXc6+3n9eX9qJPPTMz83RJX+TAdMMMwN1V+xPUEX52
yEgP9fPF8PSyLbCCmujfBivQbBclY9KPoQ9bAeQG0gaVTh1Am7c60Gy9A2hA72wkKvCuTD5qPXKM
oT2YWuWMpXqQYuZJ6U0fJAv+8GLMjJ30r4+a1uHMIaoV9/1WLnCpQNS5gS6CxG1z2AwQ29afx2LN
5CNdytNN2+Ob/wAVFAWWE5MxB6/KpTlklODm5Ey+Tbh+j/P8FwI7tOj+y8RsWDRMpH4oEBQQQd0y
tjtlJSfoqAk2g7QNxZI/uuggzszNdmvVmLUUTgxGFBmXrkU/d4pEIMTV/sJuPTMz262dnit942Pi
9ERZB5WXxbKD7Igt9U6+1Mh4cUhI4sDLINI0f/N5nm2MAHFo3ObYGEoFKtRCt9Ta/SsCcVA5QGYe
pGAqQVw8mzhdlGmNqBS1N+UzpE6FTBxVvci3JfDm8tgOdbC6rK/P4qXtZypTOQf9eMo3nKQx9nrB
NCxWzsHBWNJj2pULDvKS9zo3MbuFpQLkukWEYUkRUqbhKY0tAWonmv+4PpRLLuXczuwuiArwdUFh
DgEUQAysOonKHXthhZlbLyl1Lpma+fyCZEpSqTCVEOGAFTgvCdp47bLep9H79VFdrMieD2vmKUuR
6GAExvNBWjeDVROLHeqN6po2OeU7yCM6qZXYijuutuwU3v2I7R+Bs/RQm87S3Emdf8PMg/Cy6Rq5
nnZmI1wu3G7MvK4xLU3ZSQEAkb+uj/nScTs3NzsIBUg3hozBHNjWH6SJeQfMoWCG6JZc1cWtCWJQ
5IUUHIJ5kkTpipFKDWJutfBGus/VAwvexqXdcnH2zqzMPJVpRiknDfJBEV91rF1LEgRy/V1fcTdn
N8Ei5/j0Uvi2Wmf2Zi8JUaA9wG8xKnD/sU8D2YJn6si39AlKpEFr5YEtPQ6OvCbHwqs9/xDc/4Xl
Q9rLmGBF4Bia7diWQtU8HDBeCVWLBDRNkWrrS3J+Fx3XmZHZlgwGPZR+T6qfRY5MniLwFF8fxsU8
HgRudAPdpxN0beZQxgT6JL0/vcikU5HdiADwaeBU3yP1V9medLDj5YdAWiXyw3XDF7f/md2Zd/GJ
MibhdOKrMYCUCAq4BiKipVfZxV1yZmW2SlLZ8nZEQtYuxFHNPtRhTxpuQQ8pyAWo0VI301+vj+vi
aTuzOFuyPssLU+TTvqi2ZvwStYegetGW7uoLVsAaClwCoK5gvJ/XQVo5l8eawEruS3ZsUC/tMith
p1aJFp5CF5pcYeLM1GyhggSiS4bAU6gHe/i90lrjOjqMK+mg3pSlxTeBPezMF2WhWnfBnUyCK+jz
Q21/4ib7GqXmldTQoENSEsxTDGUkKGSPTWipyqTI60Kh9/qqXdiNX8zNBlnTLjW6BOZysufSnRKv
FenuugllaUizvQi0W8eKKc9aancdOm1Kh7eHJnXAVIrcoKu0n7XqlWwns9uy3WnipopOVeA0cGzh
wuxeelJivGgnQzkUzY3z1LJSyZo0diic505wpCfIS91nb6p9F+3bfb0O7xqPQyB7newFqjPb8Ee1
pKx1Ibj48gGzYyJ8iHlpCT6g9z2/9/LQCc2X1jzm4VKlYnGss4u2LOQojTSYooGD5jnwSQWW+iv0
PpL9e+zFT5niRJvgBtLt+8aKHvLV21JydGmws7uRsQzwUBMr33CnUx01qKySu1HwSuPH65tsydLs
VkyNbKiFjrGqg936uyLdDuldNdz70dLFMZ2I2f17voDzNk4ACagal7BUEojcv9bJQkB9KcurQM1Z
xVNBY4jdZ0Op1Jz46qSSAIEUzT+hm6FPvYJ6o9gNvYPBAWNij6q2cCGqF44pONRxKMDkqwDOOyta
hkFV5SmqzGCcpk4J/wZ5bpRe4hrEuJ2bMt+KEzsw9TXPd0F7kMIdWKEGbafTY6c9691tJCKLDGCo
DlaJ78RZ66Lu3sm7ZPS6zDFGvHyoNaibmPm7xgdzMevdFuBD1LXtqn9swetS12+kmapotgH1oDzZ
DeXJqGWvD1GHBnQBSsJLHvDCziHgTlfAbIdQgMxvFCRkskwaNcQB8IAB1HdAuJHYJsp32lKH/6UZ
Pjc1c7ZZBy3XlEymoj2kb6rQpl1sRdAECBw9X/DsF42he1RX0ENK0CL29SIJxg58hBTG0ta0QD7p
ySB+rZVnqdtnzTHOa+/6CbxwM0+G/mVv5tiaahAR3qB4NUmPsgFmX/IQVLo3Nu51O0vjmnk1aGnS
vNKncWnAi4IUkJH3TFvRMVzlBtuwRQqpCwapgrZ7UCzh2fKNfVIiIfNBx93YCghXg3wTja8DpAVE
cYoUd0mF/MIsAp3GGIpWGpg659c/F0YxmoEJUnvNt4f8x+CPyAx4nVjYHRfu/S92ZlsxV2ioVrLR
2MI89ckhVR6iJcmAC47yi4nZBqQjNSNaYN5qX7UJ7Wz9L7QeUMSAoJ9C5hTF4tlWICPVAxFistSw
earF6LR5eCfihZjh4jjOrEz74yw91CpM0iMZVhL4N1pDNGapveriYpxZmHn8WApNko+wUPCPvHAp
eCUVpEmvn5sFI3PxHVXLaIAD0tg9gC+1tumYCs+7gM5fmKu5IhXjRWuoGUYiN9opbIkDDQDn+jgu
1ZvOV52Sr+tRlmg5RkWvAQvGeIj0vTYkdgdCyXqgTh6J/QQ1E2GHx7hsoWcEhW5ho4veCVuQTnby
yu/u62SpTjAt0Swq+PJRs7BdtLGoTQmzy5sfLLsvhmMQ7NJqh6qUkrhtc3t9Ei66iX/vmN9yimd7
MvblVsRk2pNRt2ojiBtFT5AV9ZOFpq+l9Zyd4aY1WZWb0xlO4pumLHZcPFwfyZKF2bWRFYHJehkW
0AzjixWplYV9fynv/2VpZl5Cj9IRWmWYq1STH1gcxxYbO2Y15nDTt5JrJszro8yqqzsTbc7XR7do
fOY8wmBUNNb5OBDyA/dLIIHtojnx8QbKbH1s2p20ExJZsHpxMyLrhasfNYdvVYeqZHqgSmFrc3gs
X7iRinZugJ57NAe+6XfyX+ipo9DtBPE7AKbkmzoi69Uqh35viw7U9pOX2UOPXFijCEcGGHNhQsmF
g3ZuazahXc0IL5KotZV9hW7iwEr2+Ztx8O9/kLvyPVvonbrANACI19nQZq6Z+aCXUwTMte/yMXo0
7pPj8FGYVr4zBpu6jrZ51G6DJRcnXx+kNv387HjnBkmhjwKreJ263WfLLe2gbsLUCkGxsmDskis5
G+E3Uk4lz2TRwxYKnY6IC3sEpC2+Y+rq+spdun/O7UwLezamUIvTpI5hh1Nzo6fqLgS9XDcsJYiW
zMwccaOEJeX1ZEaTbdZtY2TXlrL2l9Ac57tCm5za2VjQQmoMzWREWqMYsSqf4wexVxyxy57V+1i3
ogU3fPHOO5+8mR9GJ5XcJtMiVeIxeIPc72vtVJbkRkBU1polfeQ78tAClX+bPv7/LdvMP8NvpmVU
wjKl7x17JLSyCvnHdRuLw5u56HZIFEme9oZ+oEA3vSpWvYu2E21zhyFlz+O2v0kcqLKQFVt6bi84
FG3mUHBr62FfwDbq4gW3lJOKQrylT+oY7osMWIGxECNdgFNNuDRI8KGhEAKo8852f0AnV14rADvn
Ed72J55ukxjaYQ7hlRPF90NxEP66aVbF4EjFMU4WTuKFDMP0AaBdRNcBCtNzXMXYg/QmFUBbm8CS
J23q8Bza2cBYQXLZh2LqZgh1aKK4fIlxUjGm2fwaJ301PTs5GQsAtzLQF53ou8BATZKDJneddBto
Z0vmiWf7snjO6Ko0Hk3NatE/I2UulT8U5U3HG0Wz5D65BTzUMgPZpeDH7A6s8Ndjm9hG/oAsCcQH
eFY6JgCUVd5adfkK/gW7rk/BCMmMfE1JiALlplUrDxIsQ7WvxgSFmlc2Sq5Uq2Ab8BSyjkc35xut
2GaScItuI6SVH290MVo134wMTPGrsr1P+oNPwdMnrCAOHC5+BdEuAIOljqiCZ4453qTxSRC0AXlQ
f8/zdS9OMfQVB0+uEa+KR5Deyf46NtbMfMzyW9C7QdJglw63oK8xlMRh5doo7lnt8YRaebvX9G0c
3OrZXmp/hMaTiYL/uE/KXQbRuyLZGNkdT1aievO7B9RNhHlvtOtMt4xhBc1qgfMjtyBTi94rFQQV
p2700IPiRqAk4c9y9ZIZEWiufUgsuIl+CCFhp/wQ8b2UvdEBgjk+uCwgQaYHmK4BNTV1W0mOGb2T
TLPV4EUejpA/kPLIblBIIW285szD9rPj7IdfrMFvO9afdWHH5l72T0hjtdUPlvzswOADHq22mCZk
B81rYfZ20nqB6lZytZHQVFGD91Ajp5R2lpyxFUuegRbyeOSCP3fpvv8eOk0tqZO0iyqjLDRv9+Va
4Jda2ExgHFvZGJvSq53Gjax0X1m1bMk39AAqWxc77F4O0CC74AgvmNeRi1JNU4GsLpTQv14sRapl
TTnBBOM9WmPtzk5scSply7ee7nUIdortOwpHT5VbLAz8goQmqg5nlmcHU88G3Shxqf2GB6FRaFtY
4xOkSzlCV/vOcI1D7lb7YR1uDCd34hVka0HN4yzdBBf8w5fPmF10YVtlddDhM4gNpjGY9h19BWfc
ednzD3C/W6Zj7BPr2fx1fea/R0Ffhz+75iBOBFoIA/UyEEmF/DUHG1ieWw1dGt/0/TP/92V8s5tO
TjiYkzTUr7jFj6pNd6GXYJyF065q199V68ZeSildKGR9HdvshuMhJWbNMKf8EQpcG+EVkDh2kX90
3urDMV1p9hLlwNIoZ1FzSsGz8xu/a5hbqq38/kil9fUFu3SLns2kKc9i5HDI0aJUTkdFD37K2nqU
xSYH92vVvaHi5Jhp/1Z3xDKSELTGDO01aEnrovZ26se8/ikXNPDOJ/gbk7dppiQ3p5I8gsFbEyIx
ntjETnL0nZ/JqnfGO9xqFsosVuUxq7U7D2h/Z6vF1v31D/m2iU0KdDjAuBTdBAC/zw5PJ4VDKhMf
YdRQeoQVdgHnWhkHMtxdN/RtfWEIjaGAVuigtEMD3Fc3ZaZjmusQbELiDXTluoDMkEuJd93I9xWe
WZmdSdLSMe0rWAGpKri9R8RnVhaD6RfY2w21BfRlUbziC55waWyzEyryjhtBEXfo/7yt44dc87ol
TsvpV3xxArOBzQ4kMpZSJTcYmBTL8iZNCv5EJKrHIFocsoPRxOmn1MT9Qh7z0u5A65KBdnvQbbP5
Qy+JAZNpx7RDOXAlV2gCI49duSP0eWHZluxMAffZ42hUCaiEB0ygibjOUXpPXwVb8gJKwGDP7sVd
vtMOyUazqyUk5Pdn2TSvBBppqOJoE+XJV8uBMZqdGSXQltjg1G0M2XoqrdalK/RluFO/kr0w1Ok6
/raQZwZnC9kERROVDQzqh3ofITO8Mm3t1njtvH4VbtlxMR3xLTEwG+HMsUraIDojhMFC83ons1uL
KJCrt1VPQFRjwa99L9x/tfY7uXW2ko1IsxZkSWiccZQTW7XvWWpVg0vs6X02rvRThcAotOs37KZh
vXRvXTyIeAuA8hXAyW9dYIOSZYKMvAOwCpDWdt1NWSxNXxrkxe1KoQKqTq2h6ryIoNfMyE1MK4Kt
5hPSGbbuSvtim//0bwy3RDrkyG8Cr17S2L28WaGIhNLFFOrN5R8aNjaBzmAXhaV39RbAes930p/k
YbQ1uzg1Pxf26nTsvu3VM3vTz88WU5NIWodh1tkGAZKlhtimRe1ohf5Ep5OtBq+/hZn9jj+Yts+Z
xVkwazR+qnMJI2SvwWAVyFN7YOJsrdjTHWWwqtPgGCtpgwaR9WdvG6/5VtrHCx3+U9j6bdTgylZA
OIOZnmMAyzSvWEYnZ5TuVeWTNR/Xp/XyIM8MzFwAkGUdyEjhy+teB8o7swo1tmOZ3YkG8NQmN4F3
QSm/RN/boCIFHUIyDUXuLlwHeWyDfMAium+ZY3Hq8m6TMGopXXnPtBapPilaemB8D/OnNTn73JkD
aROWFDKZbjd9o792b9A7073wPl/f5Va1Zu/cGzsn3tJtbyu609uDc///jID5+gnmLHCjktqXqYYZ
4+OmkF+l5pZFtsmeBDpsri/OxcVHggWikjjX37SY41YroriC/xpR6xJjfux7eXXdxPcE8TQaMEeA
5g2NuBqbbfJeGHieTh4ZXN4a2smPzdHTdqChHV5qK3jQtjUo9O3IK73rhi+6rTO7s/da7JcJhX4H
NnZENmo+7lGlBtvn4Ibh+3VLl2fx3yOcBXuQlNDGOoAlZj5F0aMaudd//3RC5kcUKBdAXgAeQNA6
w50YVR6C0qvAlgy0VYWkh39j9nedWCkiPfIluMel0Zxbm7lBrudjWKWwNphPTeBl9RLmacnAbEPo
RqT1ymRAZ/cTFUS7vj5dl4LHiTkL1R0NQJ05nYdCBrD9tWUHSpafleZk9aqKPHSzmIF93dDF+PvM
Epsd1KxHW62RwFJE5dYWYYiMcxIfePALUjFeQCjApWntiNZ86iKBPjhRP8otuhk0lh39tFrY8d8R
uzhqIDlVoS4MnOk3vhQoGBW0Ffie5FOxFNOpASqqrGx/BEgJCZFaXngJXDpiJgMACMpQJhA0s3BS
jSjYtoqqswO/gd7HPqcc3TVuVjm/J/o/3vv/DD6ym3/s9eq//wt/fs9ylFEC8Hx//eN/n/IP8beb
9O39o/qv6T/+6x/O/t3qIzu+8e//6Mv/wS//p3G84N++/MEVdVQPt81HOdx9VE1a//79+MzpX/5v
f/i3j9+/5WHIP/784z1rRD39tiDKxB///NHm159/AJlxtuGm3//PH04D+POPh6Z8D6O3b//j462q
//xDVf/OQP8JeSCE8ehtmhiFu4/pJ0T7OwAfkIIFhhO0mYaOZRMZuNPxn8jfFbTQwR1rkERDehu3
WwV2BfyIavh9wHuiyUdRAaxR1T/+78i/LNC/F+xvIHa8ySJRV3/+8XVnGAR7ArQ9k3VolMLk7GQA
fFDpOQCmdpLHL03Y7dvU3HEo3/C+w4j/Y2b6i6nfgMJ/+8d/GMMuVFUF5QJUdGcRRtJUpBaFhkJP
BrWUex7nSr6thBKFVlNnyJsSCAkqh1Az489yLAXEQkPata5SNWwtVxyK5iHXQeTGlMbPbyVWNNom
CYK4uiGFxsRaRFkdetqYCGlTVFzvd6Tw6wJahJ1xoFFaZKckrMleA+FEcBRhHA1OZ5Z9sQu1IUBv
hUogxtNyFgwOqUet8lDN4SVox8vRTQoyCgc3/vSfNNJHoKvSaLKqm7q+iWqQTnktTQTdNjnqunYq
Cs7Xaqf6KSDJ7WkIGvymugfAwtbRxfSCcr1eWFmC1g67qIwpldWGmIq4qegNyBNYbOdJhzBLL0cz
twr8ArsjaRt4ZjbKitOCAR1lASaH0qFDPLABJU3WOGXddRFUHmU1KVZCzxS+b3M0fqpO2oBEwopH
3a83xBSxb/MBKrBWl0dNYrNKMctVOEKvAYGbJPd4hmERLSbHpmFpVRM8dkMzis2IJumnWIpVS20D
6WcQc1dRpNu81XQHguq5JUapt0OC5HsX+YpFqrGA1iZIiWk3/abEF04uwWLLjFXUNROtvWKnSoX8
dNgjq19rRzM37gI9zB3Frx9NCcX3QQ4ytFXWlhSS57AxHvQhvpNEnbilRE7Y4+RQ5YRZgEjcNkbg
tb4q21yuTBtbf1MMTIMkF3B2UcDBjwVkGtB9TQJypQJ0J83WHOTIbnvigS8lsRRarzJecHS0RcDm
S6e279Zti4Ay6tR1WonSSZLultBwF5EwcsJY8liNhERR884BPJM5BRabR/4vvwOtUmlCc0Iptp3c
gtTEr9Z85ORAeu1OFQRjI8FbWJHtYASHnKW5k1R66xSjzxE5VJ5aaDcMta24h0pJrEjHVmm8kZV3
gxIck7GU1nlVb1sFasmsgXKpUTVWEpcHye+cnmiHSkJnQS+GldEN63EQJ2XEF+SZvs/09kYj4Qew
EHYQluUDOM3vaSO7mhiOA2j1kTT3f9C63cmqv5ZUFJPQNYlM3Ohven30nUGqn1kqgwjIiJyRQJFI
1sfp2yIb8QgEtOvB0oNebAKjZ5aoR2hrA4QG5ngu7BLnxElF+KSWgWRJZnNq2ZDZRi0hOS7Ljgnx
QiGZvxTJzKzA7I9GVMSrUKs+qp4AQjs0LUKsGPk64pTp6Pmj0gNpWx1yhT/oSYaGlMLcdWTcizG6
yQiebohC7HaUj70v0G4ECgoYSlSPixgA/jzrPfBRcAtR+CPyoOgPZ3WPF00FhW7ExHr9jA/dE4ah
mLX8bkqJW8hhdjNG4WeZVnc++FVxnberstB3Im2eddqvawrgtiqk0Iq06mdYmgCX+BT8Nmqk2kPm
S85QUlQMCXAYGDRJuQlVruonlYzQqvxxg56yal/nxegMenxD80xdmXl+Y3K/PpZxG1ttMa4bKWMW
DY0Pheoez1i2G5LgLldqnMRe71yiaaOlFlAqbUpkWTIxQnaGljYn2YiCePIZREmNbmrzcUwGu1YA
0Taa/MU3W9/1hQa6+fwji0yoyBLICpiS5kE5x9X6WIJaLljLSmY6aYTO+sogp3ak+Js62lWhnK8i
Sfcoj0J7MFhopY15UitlGw50g+BrJ8ccbTxm7cqtf1sljWqNBU4oMfht7MelhZ51BIgaQOQJ1R4D
piT4GehWwDvcQOGahJ5R6K+K1u6IlrAb3yCGW+eCgH7GeOgL3djERbcutGRTQUPEroNiHYely7pi
A9EiFRob+mCTBH17UqiMdwmuaStT+aEXhb9KGtDGZomxVnrUTLnxqyvDzBHdsJLAb2a1EPR2jbCh
NvVDyYGzeB9TxckFI6BS68EVkTS1GxTEU/HHvVwVmq2qbbwRrbTtAb1wJx2Vieo/kR9D7ofrxmg8
P8hdsMVHthr7t6kRHHVevhca9nfWplYWhZprssLllRZZBvNlWx6iBy6bDqk64Ck6lF5LSNPC7wbH
qmDuMJSGq/Owh16mLI7Y62BDgIaLcujT0bSVrpJOMkXB3mxC0PWmcYGe1wLr2iZeqldbw5R6t/R9
DUXTdpehIaEAi6ZdmsYnRf8J6PGSBPdiQFIXsOmaOaNcbJiQtkUsIJ3H6syKVD9ZN1kfriHVeBuk
5QsoYQ4ZVx5qyokF7rtVCXZIPD1H40mYBf2oYi4dBVD+1tilByPNDhDsAZKBjhpSD4PHquKnmYcP
pMvUj4FDRlrTi5OhN8NtUgzpqqdI0ejZz9HIXuo8K8AWUgybWJLXPkl7R/PzddgIYsUih6htl22E
LqE4afg/hz5Yd4X22WYhtUmbs3Wshjl4d+Jup+g5dROFUVyRgj8EPm7MBs9Bu0lTionCIgm5/yGM
WAGrTeiaFdRyUz2/IxognWqkHMYs/eRirDyzQVWuH+gxSnCguFo10I8UhS2NvLYioeGaLZtTY4LE
EZ6uFE7AxZNArIbqe8Vw8BPEC2bz6Js+uI4TY0KKapIluD9sjTLfNYFZbuQyQUKCR7sYewNgAVm2
QiN+EbVoNrmsPbMhN13o0r4GOb+V4J58VaFWV5rlgXANmNcoUfeAvo026SE43KqF5HA1Xo9hsmVZ
dKtl5YEZ4h76Y9RVhkCf7r7O1UKi3o3m4FuUy1COHOX0nunji9Y3xBpadeVnKVLMVI7WUiAVDjQY
m9sCVHOQpZIOOXCaDsh2XwKcCCtS5Abs5fEAb64brtlx6VdH0/em77MjmAvvNOQOsHAIeUwmKY9g
GPNEp0UrNc8kSK/pLyOYGz2kLg2vDgmYGjiWvZAGeqIlXpxjXyNgSTq3lf1NUlOX8XCjkuaExra3
Tu0P2OEqeJZ56+h+6jVpwC1JM48NH3BOBpbZSY3LgaMWx3vDsOokcAIojSqJKaxMtL8yOXWh871D
A1NpUTN5Ax3haSzNU1yjU6lVHUVOD2UogwQkT98Ts4DGEUhAgkyXHVAYr8dIuwG7GGhS+Gog6nOP
tgDfQHSBQA4Za1YwIG/kt5oB+Zk12iNGm1ms6H+2HfmBQnBpRUa346XyYGIjciKXW7XRWxASdZID
gEN04pxjK5pla2dV8ZLHKIg3o0+OGT6m38RlgKBMzYe0WbGyz8PbiMUc1wqTjN5u9U58RJBUSDZh
WLTQ4B5SfhfIBIgSjotHAQ+ZxkOnHDVtl0dc1qEr7wsJ5S9qGGuQmcniLSnH5KmLm6wtQLhPcUOq
gUkPVaPKCAnBIwkdyQq/RDWEqE5ySf0lsanfsi5fnyYG6JlUEJeh7oJmhVmuIy/rtjGo3gApkklo
/sklNbLQvFjkdsoYMCtSYUKrLB6AVEWdlmP+BWI3GeM1K4fKRnKPBHK7koqUPifTtdSpipAtg9eB
MyY1Sx02SJmMwGzUdqGMK5PTxIgtaRCUWHIJRG9TZkGO/vx2qV72NdEyvbvwwgSKlskaNdGLNcsU
FcIIjbRFi0TNy/Sx0sz0EXxAa4kT3IbSIBnPepEweSEbNgNnTWZNCvFw3dQIaOmQf/map0+ksaaB
DNJUPW7TCMoxOf1BC+U3XqnnvlWSFnqZmRZhR3PeI9rvB4aec5zz1MbeM5fo2r/PA+RskZrDQxxa
ePjArx8UCIJDkgJEBTkpvGzilmROBteyF23oowk2GvrSjjW/WgA9fs0L/p4IVEfwYEfqRQWH5mwi
2sDUWolAtKfBbt5xQ7Bdn1TSIcYD9EbKc+lQQNgeGMxOWiLL+/a+/510QCYB+XcUSrVZ5kcJgeQ3
Kajr0Bwb/GwDlsNdiLEMbEpi7LbSGHX2jyzQlyTQ+UMfCY2zNCikM2DJpCgHgSoPBa+5uGdH+tIw
fBV9r+m45cZa+A3afZ+vZxN+f/n5idV0Ct5K5I1RBCAUxM5fF1Pr6FhxIwMz5L3ppSiSnrjurCrr
52u7FcDYqJZyi0tDKdB1b9tsDafvXf8EWPtaxcRQIdOEHlyTmShGgy579hFJjCeeEWQ+KLiLnZlk
D6GP8CtP8DIBK5B/D4Ht0kklDfLaySnn2iav4Xo5iyqI/OYjcIrRdC+HwipquLnMMKttb4SfutRA
fq5JoXRVxwigMprcknIM0WYPWhJahk91PrGHFGq+UvXUMUw0UqJHrULSQBuy+yzVthBuucnjztGV
0gEN+bEuybpGFQmgvnKTFSDey9HP6gu0J9Ytw31NQfQeI0TcA45CXDziQ6vj3U1D/edS9l1T4/dZ
lb2PlO9Yy0IHj5djqndPpdZvNcA1YLl98pvuhVT9i9zmTz4l2xgwQAnnzonr2DVyPCl7pdi0HGyb
vWQ+BB1xeIA18mUviUDUpfYbWSlOZqsau4qx95hIgNuVKXoxkZWCriLCkDS+V0J+zFXdG9A1Uhls
yykDdSne3qb82vnFfVjrb1Hh77skWA8dvYsyEwT9UQnnUr1wBcEhLSdy9oesbRoLSBQPBMmreIi2
XNKeEaHh1QymMD44A8E/loLaKvPmqTXwWAGM3sJ7DMA+aaWF0nuC+5UoKJqrefuRqdkD7gfTSupx
1UXd1gcBwFQdc6TM/yFYAD65vHaRukfHi3EHRNOzloR21/DH0cy2DVdTS5dBb5eD4xGENDaIqK3Y
TzZZSdAVZr6IHoIJI9xIXByhN/zUBdEUG6+TtgMHT/vGO7MF3CsDNSa0ZWJIJ3Lqgsb6VdKBzqxM
xK9Y2DYdT1WVPoSB8n9Iuq4lOXUt+kWqIoj0Sug4oSeP/ULZYxshBCggAfr6u+bcl1MneaabbsTe
K15GqkS9OBTvUQcVSpzP8wEaU+wyfPqR9gBzOg7kIcWYVmUBe8FA+bYuRtVA5FQlvv3wqL0KnywB
orAuj0s8vXboXD8ohdLEvtXia5rj7KCD8K7l89FH0zUdbTMHK8qw4mCsW9LfUZ9dtsKjUw2id6BO
hW8UcArP8iNB/mU5DctRCn+3J31c2dg8IV5geZg2gsl34Q9xDouS8o8EMHeNJBpkbzF64am8YjW9
FB73md0zfpAFSiCgHsmOVou4IV3Un9g47I/DLO8cFMptaz0ACu6WMlj5SThsmNZg6Iv9fqaavFGg
Y2eqLHkCOPOPC+crt5CPRSw/Z7pklSe7R6npuJwt7ramn/sfS7G8pmM7QpObbrXBtQgyf8R5AD51
nxO0A7NqgmKYTCk8hsMjrms9zbMpGfIVqtRvUEfss0NzIajZXmPuCyKonNWuGyr6+8y0JzH76H3f
PMdPtK8FZCv4zy0K49z8gabxoFKA2e70WrTVjDGxTOQiarGs3zTtYq9mU//aKLlMUIIAdJkZzGZ+
KDPkmBWseF6N/SBmfV4ZujQM81XWxrzKYkBkEnc7FnH6SXWgLkSxk4cWAFhEUkVjcS/53iDS6RXx
/42IwqzOZk+qFq8+dcljkLqHZOt+mCEqbaiOOtpOIXL4ZYtJ2kDm2wJr9PP+0NvwsS0SiKL7Oz33
v2a5XIQmTURQBAh8gigkEORhNe3Do9373+MUNmwOTr2gty1FXV7ur2ZHNH4oxCEo5qPKwx/W/wpZ
+GG9RCQeX6g+0lEQ9mF0ABHjCkoGWZcL9qG5NpMlzbxqKfGGO7y4XjU2K47hmP5NyVoILPwyOIhw
z8qe9/7cJlNsmtRK8iubIkBzugORpvn0IsCrPduVa0DCuOgFzsYukteQuOlJLb18CEi/HffCD4CF
h3eK3RBf/n14LzK2ltLAzD5FEX8Ni0HdACL/WUh49o60gFHCOlkJJFdpAizQbUmNvvdlPfuhbZtV
L7dMznkVbnHwb/MASS5ssQA4WwH8bcuD+3nAppCjynXu0aaTdC4vE+b9veyDtyRy4XMQcAOvcp+9
2Z7YhiNcqhJijW4TDwWinvAmr7meMUbH2fK7G6i6cC53QJFBBoVNN7RIvdqjussh2t7FdFTCnNOi
v6KdiFZkaZdyzr2vEFaIVWBFzZxzqlkFucvX/AYVJK1arEd1lgKBYC2e7x3iDKcu/G5onEOgHxip
2aDfFxN/qm1DXqgeBgTTmKjSqSKXOFcPZlufEPtzR/eJ2DLLlvkLtcx/YLZZj2GbhpVTBCDwqFqg
W2HfLj+KwM3Vlk2C/BaM5qDEF2Cezi++3Gf1I1ilvLieevRj5FjPn8fQ94A6RtE/Aquif0OwDgeD
UDbWcEURwGLSKQGiODDlrztdOFLU/G7nOs9j8R71yDjFskLOOFqZAxpThCNi1vJElG5qtx40Ht1+
9ox+2S5IxlORreHDUowoqc3ZVGcEEvWOALCouTPMHPpgMwb1HZLdAz9Bejn+Wvo+ftrliv4khAmq
Uq9yNg3u5b6ZnQd2KvJofty9sZ+dEuphtGHX1gpJrDVHKByw8jn/bSx6WWG7kM+bHNHB1PO7pMUw
EwfbQ85cT84uiZ2q9LYVzw7zxetCOn3RkfAW4Qz9+DTYHV9kHtZI6mR1LtvhDl/GBUll24Eadtvd
lh1zMr87ANpbHhNYHqO2joKpb/i2J5Xb5TFnBNLjnqwfLNHPYWHniq04AHu3pk9KjaIyLis+ycJi
AFx9S/9NCIR69aOme7PHHln9/HGM2qrgWUOlCpA+mOInqvxdzTIsCb6OVaYnCRnqxk9FNGUE+OYs
XjCKiBJG9/zM1kQ8F+PE3oLd7vtrMVNkWOWuOydZsN2vvaIfExo1K6wo7SEaadcUQLqOEy/gB4rB
BedRu914uCbHAeq/Ey0skrsTusdHrA+KAw50ONBD2sO7jfv55Ao4rNsFGOnWubsp39ZP8GKQunj7
Ai7RX9HkBAgiaBF72g5F/opz/1Fnq7pApiZZOWPAq2BBXukBIzaSyWfgfTFCLhL5C5fmx8aKB26j
A7ivs/byyP12DDuT1Spb+UHZofvOMtbZqQe7+dclbLprO3/g2SSBqifBdtZWt8cO38vvp6fz9BBH
Tly3CIfoRIau9GDEruCIoOU2LT4ujj4Pujp/Rn3nUzuglwV54mkFmbm8zbB+5G1vnqZEI9dtDE+Z
K5q5F/IMSgQBjlTMV7v6e9whe1WEVjdErYC09fALT//xZIO12ZlCuOs8IL8TH85SiKRW0Xozo0Q6
XvjNCGQlNPt/uzR5TiNisLpoJKXzuzVa1wqI923Iiy/FC18Tbssd2EztEiQfg4VBCkgXnrjitY4B
/ZIBX0DSrfcB4hJLvhYXjiRLsFfLvcqRpjaQqvdmOFFXqGpz23GjvWu2DpQeuAw8DXt96qZelsR6
/5aH7Rvt0qgCbWdLPa2vop3gr09mPHcnMX2rCDBDfFeVlcbY6OeKIWwovydKBHN4WGc6EIS8D9dG
KupxrYukv9kVnKvxscA0sCKeL8lvWrTwhVhCj8QlwSfgyuXSGlHRacxKGaFFcFGYX1Gg0WF1VwKp
nICH4cj1Gh0zuApTWVC1w92XndYt95WwPvjSmjH4dcAd/YGMSRwJYJLHZYqfhKDbwzDl8UuwEjQz
b/lNGjEekpFOP9PV3LttdOVesOMaE/+kJkyqXTK8IYrnfUkgKktaboGZ0sesDXQ1hWoth3i/dBr4
b7fqn3m6mAaxhAX8aXlmHme7u3/ToGSNk+UH5y678HzCgRy4z2losSz4oUd6Cu6jNlD7KQEOcVB6
l1VrMLKuqMOsTdQjBb6d88MYW1+OrrvtbYH0P5I9zMEs/hg5bk9RNGR1mMkm/g/laOezT9RxwJmH
KRs09LgcJk7e/ZQ9zU7jcsvDd1pG2u0h8F+TV3wN5XNvPIK2BRxEG/IaWtSyHTdi898LJAxAMdsC
09z3UIKcObhqHe/rBE+9vkJLc/cSx0687DRZ31O3TPLYAYe3N4eYmKGUyKqpN0RPN37COG93YIUp
ZH1A0nHQgyfFwzJa24dw5Q3M80fM1/KEJqgn0JfIqjSPKYR+m+bNQOSzhVJQAk46BjOYLZ2BUtGm
+KeHXFqYoZYPuhK4BbasAowXXPXWksMe9hKOKkkqu3fiYPiE+PwZmW7MR43s1vHYLaQ/pRwqUjb9
ciFikocgQtAvvYZIDwOi9QUqgzY4EBHElNEmT/G8XgFOlmkmXUmQmliyTd/gqb9ag2/A7PiLmOa7
GEznmEe+LOYV1SnJVEUSPFrW6Qe1RPq20eJaZHp4pgKJ49GE2aHNxNmp9SbSziDjVD0oUBGqtMOG
oAQZfPT7glOyi8+bC+DLa6ew1lH0S4noLSFt8gzmHQMVXdYfWbjDy9HDsrdMQ4dPeUT9bJSU6778
mAlCOkFQ0HPf+1eyF/NT0TEM+kD4mhViJERDTO0Bt885McVc9VEnDzEHJJC2TIF73VDQDDTuIcPh
XnHGPoMZ42Lh4J7PEn4X7+3Y2AQz9mrv8eCDfjZREBhMbXqNUgfPIbjwEjq8p84Uzy3BZVfZPx3B
4Znx4inbYJnrVYJZaLZdRQlW9GR6KKY9OoocVLwIoEablhvzxTVJ5/HcY7YpWYGFiMedvwjZ7w13
Hb/g3p0gbFiKv3FPbiMmcesTXSXh9Cs26VWNXN+GGdiAy94XPIKxUsRnDRb6LEx8CSfQS2Hc5bh5
9bvaI4lc+Kx9pjm/DeCZ7l0HQyLt1rmKV3vniE2O3YCsuxXwLfxYhc+uakVCkmHysqffueC79Hgq
76YyehKnzkaQgbvuBewGKekCHB5DyKGVaHg7BJw89To5W+LGT/TAo6MEEVHVTmK836mtNQOTKdce
Njv3sigNbUVnHlCjk7+6hIMUH5CXCF1G30gRhHg2+G+trXnfjN1OaA1ML8XAsFMhh+ikE5dUDCba
aO5/Uz991xXTuVynpLhsg/8d6Ci/FPNeCcZ/KEUBA2XyxxijYyyQaKfpUnLOxlU0w8pMPQ7yFaqb
v20/sNLjjG2mMf6V9MNUyXwJqw3UuGFr1uR8A6VnoBmX/YWhkaaMtu4m+olX+YCPaSHkkNL0Ids3
B4/jeoioe8k3+4gr1NcuHU+bsydjwfewJL3CqrpXSauGo8JxDMD7kTuU90BnVDwCIP4Z7B6uGJq/
7Tb8B77Rwis7n4OI3ljo6Cka+k8BHPCI/RdOcaR3gA1LJ+S/ROlxXcVt/3atdsLnp2JkeE71IELj
QP2WBmj9sgykxKj/YCi9ASFX1SSHR6PkWHKK65+Q5HeScfyKjLKzT32HCFf5PLg4ryAZEnVog+s0
uuMgmC0ZJsALW8PpjxBTdFzwR1zKP22Em7Nbs7sZt+q9kNvLwIDxqxxbuzXyIdq+e/p8v9Uskm8K
xvO9yG7duJVI7IjxQlDl1CZEV1Chv4ZJj6ov3NAkEE+gvX8mC2ahIuFXGW97tcZqL7Xtr+G2bHGZ
Iv8TNwwqMyDXfEzk8KejuHP6hNRsiBFrPWFEHFUA8VEfA2R2BdzC+nvNyRNS7aujmM/bZvd4ouy6
WGqKf4cKxv3OILaJKfHiM8gjFCevxomPmTIE8EHtHST4mx0B53L6xPB7LhQ2XOwegBP1NtQ7ZBz4
jhRbrWIUDwNGA7eykCZR8sWt+k3sgHmIUU+8FxhTpb5y1d3HwXqy3OlTK/hcssDe2ja8oqvhPi8M
EpGELLVJ3qkZEVtH2AiB+vgxBQmQVvHIPXvLKOgr2bsDnffz1opfNN/eOA+OaQFRVh+Pn6kW/B39
XSlCv4MDw4W5A0sBU6wc5zLFU7vsFn632WkvQ8CM+MQpP8Nl+6U26NzZwg/xMt16m+H3us8EA6rh
A1aMkQdlN8xVpNK5IhEFhgZEaUuOoM0fUyTd7dZAPtN1EENtv5yeTztBy7ThEiHFonD4R4Czswxe
EP70rpj/i5ubXukseA1+QjRdq5rBzC0QsvxpEO4lwze3CME1r1noDrlbTqHlj+mGiZIkui2TjWAP
BKeA+Qt8Phb7A9P9DYthj43Ix5hY8ttORwWIScwHMKbNuKTDZ8FRWa5iMdcrjiC6g2IUC0+bOB1V
sxM42CAi+IVgjzuI99wRa+5BRgGDb3xl9bS5m0qRPyBM8gAI4XnNk09VQMsn6FDi7qqXqah9Oh7E
Bnxv7vEHeQGIDiVVGJ3T4jQLKC5WqvXPZNNfghXJERuWx6m4kYr6DpCMQEdXVLMpWS4rjuI6ircB
o35wy7F6l3EL/Tpp28c9EXd74O5Atd13CvBUrO0IhdSWP2fJ/rZuq25iYX+MA4Lmc2xaQdpeoOnj
ZeDxIJxDDPStzcpgzNkD84if4zb9ldtwx6MDv3ZsZdvkdn1CBlpULhnUV4lA/Dr0CpehWN+DuXud
DZbWQo13aYAezT4YXumOnkvkfZ2QDqhry9ukAvsKWHS97wL1INf8QbbxNZhJXDPRC4jy3NdicAQw
K17YFBwFBf/oXY6BSbkzwvguCkm4B8PAAbvW0FLMZqr9HLwvFE91lkeY2CN0Xa27AlQeIbF07bOS
5AOpYd6wcCNB7EDB825AaILCnDYCrQlUIE+RnzckOsjlPognBDqsyNyiXX7qQiwEcY8cgcBHSdPm
G+4p9D5l9BfidZZP1BNgJ5tHHGjxrSsYRULBFDwbuO0BRUQ9uexb+8dpiB8i5cff2xiS+2yRorJB
0YQrwiERPQ8AdNqfw9YDxi7sddZFCrnTLKvNBMWVzSI+TpLIatUIWuUB4LE2Ae7Y45zZM/tqUKyC
DjVLoCOU4YFoUoH5k48tvq0l7dO03k2GMC2WQ9FnGJHvUMqa17SdzQ0G1Pa2knBupIYD5q5NIaEI
w8HGmLPsWm4LDLnXLsDDEifncQEgir3cHfqix9mDMW5Wv5PUwhkNvu8uZkVx0HNMS1C9fqwzp/Xd
rtlzvwUeaWn0l+D5fnI+b08Y+bDmB5/T1n4ZMqdnlSRvXkFwCjWWKsNc/BnGrq+YBuA0pOsPP0D5
4Vl6G7Zgr8PIvkPW8NEXKRxKGCDK/98yUvaIsRz/jJ0Mm9CqR5liGAkoj04g5LtjSLasXgxKsrc9
+im6kOBuxdtPl+W0su1Zkz4+o8c8atI4+lsMIa9cFGLDZuJKnMf5nUN2FUApgsQH9aHYgKEvm5E0
mF/3OPIXSbo3ih3+AMlhowY/NWAKoY4MMbHbCP0a6j+JC3Ax00KA3GYxtghyP8HpefCpwxLqoI0R
RXgeGT6pIcPhGPO+sUB0oNLDPKeRRFrbgEI3mCW/LWsfKF27CoBsVkMzlTwsIcKIUdCCAAi9a/SF
M1yz8CJzxR4IYLA67jQQ7nh3UGUO0xBVWaLxbIAYr5qmzkCtIdWjWqe3dE5WHLxCEF7jtYnhoL0y
wFs7NVdp2oPfCZcwGo+J65FErw10ymWov4mkFGv5iHEnSS8G4eRVFyqovr4RbBYabKyDPKlIPkx+
5Nhv07nxSkO8J8B7LGl8UxKMFQ6cs5sypO5iAI9d6w/FlCPNyfXJeIglZqAQiIoLsdpmWAhrS+B2
HNcL6McPR9Lfo7T4umazquRcvEXK4GtVvBCg56J7A/7wWNhRPOwQ2dZ2LxB6IfoBEk2K4I8wgCaL
YIxldP5+MwPTZeQxBvIQlUIeGWDCq/NSSKAZ44+kLY6AwgE3JeJ+SlC6K/osKTOynEcPlVrRbhB8
r0c9F686xp4yeDhsV/derNO9S7FUpFiTAFjsFjGSuF7wIu3dR8vcp1s91jhA7xs6SQ6hL94Qx/Ky
4nubSbvXgN6B3hbNNuHuZBgnO/NzZC4AzTXRpkUidr1QrNkUGSCqnd8hVmkWN5133t5bF3xtcfSs
txBmiTYCxGDautjRNiti9zBBX1Rkvl5p3Fip5zKZh2cxGt0MC9SVeMX/IJZ9CDgzR9HCqb+uUYVQ
36D24ybwK0WjivjU+fzaaojTEo7pbBjcr3hEtgtzYR1DM9sq2DSyDcCTdLeY/RxjxSpgMxcyFU1O
RI1X9gG++bU1fxE/VRLsTAxVMFR/dXzBU6uIdpRZsNOc0c91Zs9zpkC6dXGNx/O1A3hqInPBQnmy
m/4Zeg9DCNJiYP8yZgHpmj9bxVmJLIn7AXWbJmOPG5ABfGvOWFmOiex/olAZUUbQsJzFlp2WJIRK
czuzkJ7HjLFjwbIXv0H3ZKL5urQ7Ahsgv8L26CEH6flf0Xb/ZDL+I8rf2oQ+Yh7/GHpxDWX3DWPH
710goCvNWgsVGcXU7gnEMtkQrnd5lkK8iwT/kkbrGx/3J8xfSxmx8IBl41qMoqboCYIaeoYvkK9p
jgsD1LcaAv8Y0d7eh8sOeG107oeKUiwE1qrnpJPtC84osNPD2g/VTsPLIDWY+QXy6j6WY005Acy/
5bqeSGZFI8iS/jMi6t6KTneHwSsAdN81epMNRlQTBVPlkVjZRPv0FvXeQy8bQiYHuldb6CLWIJN1
PHJXTzmcQNHApqNLZVB/b+99ztqqbbOvtlvVyzwBIC0tS9sqRt0bAKcws43zSQPfAN4ul3GVMo+m
ZwfBd5JkKA6GKgeG1A6AjFilO8Y0+AmgVONuZKccz9ZHn8U4ImQQHjHTfRmRFY95LD89BZsTtP3D
wtBfi8eogTQt54j7sU3HaPDcd1FSx3t65yEzgAqi2cH6LDSDxlpq+dKrlENSPuLOo2sZDJA/x5L8
iWSfo7IWwvTCQKa2JXJ+YDJMMYoUR0ijj8HmXZNFHvFBbfKlsSw9uI6+Zi17ajMMcdp/AcRMmnBW
pPGUZXjHiDqevtefOOv+WMjYa2IydAYx2AJ4954hp1kU8sXI5LJK5Ewm8/cxGYy/phHb8mCu0RaI
o8D5VEJL35eSao/QjeILswkMIKYHWBTkfzpB2t/c4ywvpkgdpIpzAJaKIG8rT0fkTcUTsL7cPFGx
4yV0yABaB3YSARlqEFV3MD+osoMemsxQ2PI2HU5sgcNkxjKITq78kxDy5lP5GOwZfOoRWL7RbiAf
06RK5i3ExUJ2jQcBS3lhSrkOuk4ibBi+eMKUUINZQfY5i19GUUAxvbm6I9NHN5kvNYwY12ZQg9nd
6GnZdgn8ugPuWbrc7GyjJhMZORhhG+HxVAfwbpEDleoyT0B1Yg69cgmXR9ztWRXlIx7pVF88WRvm
p0OIiuhmiUD5IvjVH4yy5z2Pxwaf+4XvSp01cnDwfsmDdvxCaPwxolanNqQIDr3pbj627p7s/Ifu
l7d5zfbzYmAAlTnvKmYTZGcny3M2TIdCsLkShm2VnQbcKahw1HLImgRoCTg/ikdqC72BdeoahPbT
c4+vGn7MXLZ4e3UeCo1oztGXU8uzK1/IQdopLSFbbV/CPLPfPptPiGkQr9mLGxfhYR3SFqoeuv0J
LPnYjcUrtgkkpKBZkC8WZ9gNe3bE1dCI4sz550aDv0jtW16om2BkmAwO5QG9MPsOdci+YbafcH0D
OV4TDmlzPCJKYh/8rWdd/BzBA7Cg0SLB0wb0daUhtKo2jUjUpZPvUJ7fJf57CkHaRDzn7wZtN6DJ
sK4OxQAWXeHJqIBggHPabQ248yxmFkHspS4p8SnawTCpWDu8Zmv0XeA11j3SXo52CaBmWQcAJdAW
fevdEZaA5d6wVgP4lQHkewSm5CPUmJErGd5Td8Vn74tDLzMomvNQm+wxZgpGlhXt8y0COsN9vzqa
dUBX0TiaXAX7RrsCO9g6huJ9r4Zh1NFjJIJkuN/TGb9q8htcM6SjrpLKBv3rBnuob7YB7pML2P4i
a8IE7XW9C4oYN00MjnyAHYrVGIf2X1mU7ShQmkOZNmGKralJVsfxbdhT23hU0g+PbiDjX2cx2xAl
cXyrBT/0rk+y3TRZguEORpsBN6QpMGZgjeL8L/rY+fQ+bbjLyxETfFAvYW/t31EYPPRDKMJOe0i9
/tCAWwUIwXeAo7j6nV2+/9otEHxO8T7swJ9R0VFOKiTxaRsLMlfA/v5QG0dgcTgm89mA/m3dPI53
G8udvoAYwgcTdnvxo9MTXteWOo8fCq37bxUufP9aI+fyrw3ik3e2tkHfUNwJeFnIAzv5DkPqs1vD
mdaInhju49Ah5zPkYj5usFrs94EtBK1zjOvTMV27WDVQBMcQ5CAyZm9y7Euoa9JiCF6S0C3HqM2s
PjjLcn7C03PDdffB2h4Gne7ZDebTokA8fpDbH5j6+rky0JXOVStwdJZrka/kk5teorQ7BbeI23VJ
A4ANDCAcMX6OMT2DE657KOwbCt3YAMWGbDGd6dgfu11A0t+aNXylWVv0DQweoT86MZFFlc7Y/l6m
GWHnwq4I8shhAxz/AJNhyC4BNgOVEU8tRly2WhkDjR0m115ArQ+82sSq9GMC39T4YkiaYrgCX7w9
zSOY6YuhUN3XQtGIXjra9tH9msEnB2wEhEcrOYCRQccEZW57sCXNFq7uCyjWtGLkymVwz1yGqT4I
Bg7cOhii4DlM9+Rz6fS6N7GyUCzEBgTwU6TRvw0xHV8PeZdqEKLMhJBTqDCq7bd29BJYwzT0MGJv
seJZOdsypy7K4PPArhE9hlC0u+dU+JSeTNfjkwFdDJGtlfmc3WVY584eKmBd4VJGWP03ubuaQAGX
g+MSnDz2E2b3uwEFyPhZOtuvCFP10Tkh6Zw9+FTgIYJjHbLZIpzdehq8gXwUXboAVxHQu8HkMbc4
PiAjZC908IBhgiGVb5PuWALKTPj5XgUyv3Loe/6QXVo8N5NuPoFYWO+g2L/nEQjIEk9BqE4cccvT
KEcUC8zbJMEnJvvy5slMMS4MELQB6iMQ9HfGw4oB7Pri5OhgjGs7fhjNJECDftOW+dbjoSiAPJcb
W8DNQh8xYSBKOmR04rsYjr+hGAl/9xwPljJ2/8kxMVsRtDwvCX2XiQv0AZtaIe+jgffokdid0JDq
4+rcRhxl3zCk/BdPxk9H1AbguFwR7LgcOQS98Tk3afRBEjgZ0ISZwePB1g1Cnc7klp+hKsUCz6NR
QNnHF5ecZN7D2WBTsj0nKXsd+g3i3C1ayb6WUbtG8jKl4/qvw+8dHibAJoDbmMDeounsWqzFoKvg
zqSvBniHglJrSJYmkjvxMEf0GshFQtlXtqk8LSeOJ4udwvzXOAiJAOnC3BJKgOqwiIOVA4YFjGnr
9reMb7iVCzMs0ePG8XIqEF3inPA1T2vO6fI1RxG07nqzIrp3kPqdqBhh1PHoq4IBLhmXC8aGAYwM
wqL+jgEqMS+WaQQxwJcPAReGZ4IIz6AA/0r7CNcXAhIcnSF0VfA5/Ke2T3vItPcxhE7BTC24D/0t
pt/bDYZ2taoHeJtxRIJaeVsWA9dLHJm0MbMa1Knf0Y5UFXLrobXNF/KKqmSok3kcx6c2HtndAtD3
NgewQFGsCVkVQoSAyrFsDF+jvbAOLzboYVMh4mzadX+xbA5vgDQAmEsFtLLSwTTWuehRVTmHMW5N
BxSQAqkCzHZM7YSTTY2de4Qwa/6E2BZHCJAlg+xPT81+igPPltqvHc5H7FGtrMZxj//CfRKzOtbw
CS79ELqatzspAFFAzm170HnAfSZ9kAFiNHXv86Usin0+j2HqPlOXQz6PmEQ8h/QGcHmeZzxw5xyf
0zan60+dzhwdtBRBL9hGkmQt4coz92xPg9/QOWH6l2QGhkFZ9wh9Df4Y8qPxNQDENEOMifmYlQot
pP9G6I4R3QFredWuIZy6Oe9ztHN5YJoNjpdNH/oJ9rFyh62Sf/v/XNrICdPIJchRURRDU4JjlBny
S3jufhi+Qcqbr9sNVuc8rzHpi3dQhmJv1tBA7RkQyEXB83b0YbApzvAw2GhbSzPn/wIjlwdXwDKG
AVhCE2Xw4IxDNOrAzDHmP9y8yVdIoOw9GnnJb63wRajgjMB3aUSq0LeGw6QvZkoh+IQAEDY+uue/
Wt/TTyjs8P9OESaIW459i9UobEdiqWoJey60RIldYjLx2rL/UXcmS5YjyZX9ISLFDIAZgO17eJPP
8xAbSLh7OAbDPANf3+dFprCZ2U2yW7igUKoWWVke4RNgpnr13qPdldvnXb+jF6da7/r5qeyX5C3o
2G1KP1q4OE1Mkpc/O2GX97MlxIfKcR3k41B8pFo2yHaK2LZlJO1Uv9aoP/lQPDA9wW0nrNoJcTYJ
toXV7njqhlZ/p3VNIbUIqhISyPYeFS5/wZqakENSScxvZsWaU4hROOEkZ/U45E1nHV1GLTeoMOPO
nuqG78hJpgf63ac+VzaHlTthZO7Vkj0tbVT+Gsb854ApfqdR4tbdOj5Q9sd3NrfRvc/c0FxmXos5
fE4DYtxJQBC31e22YTKKw+Sc1PWa5K5JquHKqaogNLnHEllsSv3NmubsBpsSmXymccCqkNztqme2
PtFgrnh7toz6DAHgkYStkGt7j03C/+Lbju9dJ8Jg1MeVdaXqTjy3g5d+VjhOLGJ1Q+DvR8bCjPlQ
pd2QfO9wSn1kc6oBK90nMdoudkLBo53lLlea7ZwzuXm76AIXy9reZLQV7W7FBz0fcuQNXqjfoYnV
H8bh4DhLgIRZyDtbrzyXVHs893JeSo1BlG2ojp8zcli6ILYvrL5U3wzorVsZ5xmivhiRv3//OVYf
MLwlENKEuCnWS9xdwY8h7eWnWImkhchz9UOSDEFLQN5pEVHwHJ2MJTgzUpbicIqWDo9xhEv04EQO
dpvOw9DfZQ2XT8UNjedI8WHi/D7lcVnhx7QXdbIF0/2pGxEP8Tviu2poZuJopuBOuhiaVopWgOu9
kgorSpaZD6D8fahkpi5Fozl1RzcPlk2CMHZRNpZP1Ypj63NeRqfb94PKS/hITvGL9iK6hoS2hl4K
m1jEngkzEA5bygZGgSDv+DXOwvikgaz53IhTM8NudcvsUAT2CBCTcG65I5eZf0wl3XvIXIE80xJ1
LNKuyKLvAkTvb4zKNntbY6lfJl5kjrIzxeZQSs+ttzQKyfzYAVlihOeULX7ShoxIMInR/up//7D6
fk3WF9SU/IUXWGFGpBWJNx5bbxFfI8Jg5SoH7k7qZ936JSHFnJ9ILxG3+Ec/usYrboViggZVBsF8
14p0YVkDvmhSCHxtYAZMUZE4KrK4DJ61H8cHUubuo10xOJ2HWb0kmoUzm4KqS2wyOro3V84lwUbX
x7mk++Q+6eb1BoeVfT+tOm5DOMxnxzrp0fRe45MFhaxEw/5VK6ZEapckufeGQDoX7H1Z90PT1m85
M6OXJPCIFaTtc1vhUm79xnzJtYm5jXFRo/Dqa2YAVOypwLNKWq21+dOaqG5Dnj7flzAV0MrEyONS
LjnvzxrR27FZhongplqr4UEWS3tRt256w5TzU0L+AMQbs+Z0F49QN14q2yx6R2iDX2heGO4R0/a2
exRBYrW7P2//KR3wWhPJ5NVKMbiHtbvMd6wTTOqtH7U84SM6y3jpxjylm2BWdJTe77xdcL5qrsvO
6px9wZPSbiAOIDP//gtQwnkjKtK5WA6yqpvvdAPKLnSCc+emB8UlNdkV/8adZ158YwKeS4LzUmxn
XSUWdOW5Fx/m/KzgsifiqIRY9r1eM/tae4FrrvvFZ0HeKl11qYY+0ERlRn5AJmr4S4h9ckFN/TKb
I6jZJthBEFHYMtaBztjup9Ec62Tm4/88BRjKRPrChyQQ0yCZhr26rWvIe/4+wIgZeItCiRpTfxv1
E465IXEjJJI8tflkWGQxxFQVn1J7yqwTLx0jnGHrl0PliiMeTvz0+BWsHhPahLJmLlZl6CVG7HWC
JKQuQL+R/kXd3/q/C8KOw0c8F/1q6kskAqe4w58WZNt+wJG4JR9rA1hSnhscg0T37UGe10fTEabB
YY1KDq9l5b3A6ZybF6tIm26L9qsZ5uLu4anGp/kraLlPNzNeDgghY6+97dBTSG2WJloFNCf6qm2q
U36Ti6jz8qpeZrY/Djmfe9NapkxCy6raV54hjbBZzSrezfk8oExFLS4URyMlbW03iB/7ro0oZvo+
vmD/Tko0QneCnHVqSHM0tr1AjVT4ojfrWirrkMiULPoGY6DdPys6EH9HWUR4cWg0TinPOpfvmTfm
L3/+DluE+G6fd7EZjmNpWGPY8NEVS9Sq4JMp5egcUIKYCQunA2mTqnzgVPF72OqJEJhYhplgUJ5E
yt9nTqDCSZBfv6dfiLyDnlNBOGEqik9HI3Jy5i9LsbXXBclVTb14isvWbR5n3DnRBZ09j5/bzsxh
MEWZl84JeORTlJcyLDwT4RrKJvsWn0WU0ycmgDkQF/OOCaEhxx/ABAyO3SydH1T5/ptpol3mW3io
UuI1ZzevFccPVs2zN8VsekjtmSskvxknl6CHQ9uDFLEJliJ+iDOm2CTNetxK/bfdBu/EBzkRleKy
3vdifv0d2/uLE/U3BtLnvwepeqoK/vsf8qmu08+WONt3/x9+1P8gipU870n8V2DT/0Gxuko//s6w
+v3xfzKsIFXBmpJOcEaLwrfTkO3+ZFgFf/AvBXFaYcOiolHgc/zFsHKcP+QZB0ri2P6Le4Xt/Iyw
ksEfyEHssVZK/fn//lcQVs45r62Z3Qgf0w7/9PcgaLfArmAUToc/FnAemGAPO/AT6Z0n4/bRa/V/
Fqf+Z75VC2kzIyZTHfiOcs9wsL/xR7tSGT3iaIhnrDmtdC30DesDoFv0nyVM1T/yuw5iHVBq8uMY
D6CE/TNLCwcUX0BPebTWUILkDlp1lIjHOnAsh7fbac6rZxPPtqXcgcgR6CKhX9CXIF8XrV4JXjMU
6E0qt5HMsDdTPPpbD+jHl9O5M0loa42PuqyEd5Vrp77xLKadkUWqMOwqZR6HHpfYPvdnpw9pX3Pn
KphxxWE2psvaJrIecOFbhaw+Z9mW814h4ccHTYXMb8SmjW+OZdqpGLMzBSAORBP1Yc7MdcAx5Rfu
Dbpi0d1VjMztXW/Vi7nO6nj+HOq0u6Srrb2fRTZXbDxfYwxzKo2u64UCP5/zkfKKPmnaKLvjzA8j
j3ZaM4eOOzbJrIHJq9s8ExSdKzJyAAfB0GkmlHf1AsyhVU6xmSQb3K9U4bUO656dHMxzwmk3oXxQ
ChzPj/cnd5DM3yH49BgSJnI1zeW80ECFs8AJgTLCHhR5CWAPTQ3PFRvhaZaNRDODlqNRrkKRRe7q
7Fbply5NBOJihmM19Q1G8obuaXprkmxqrhUjm/LJnyqiT5uyUursOGro2l68icT4sq0xOiFreWnk
BMyAJ6aA/Z6wRWXRFsxWSYO5RJaTOHukj4mtGkZ07UoOsrCS2rvt+0YX3X1qFY3H+FgpgY0XFZf5
Ob0SHlh2sSfKW++8vpGlCVOSSV5xu4KlEQ9RB9HsNc6CbO12S53YMRKwNXU/kWErugfI/Mtyzzdg
E0ODXz/gqzaE1yAPqxqrDvvCBGg3drBKtTQPnjN0BZNDy72NemWhu8t0LML5LKc3TJriQzN2S7Gv
W7uiH8uELuGRDOxSydI2gcaR5o4J115nxXE07eJvZ+lF8X6CjfG5ZjWj7B6Tw3jACOvEL0PLMhXF
wMQWmO6Ifw3xrTWLlPbfjkAQWfysq5CsB+V84/mDCYcq8Bq80RP5a9eKGVASQEyPztTh3xFNTIdV
Fr5z65mRIXjvZPzASk1T8TVJNdUXU1coECU69x1a+7nJL9NlTJi21gLkAsablUYkc/quO0YNc4Mb
mc94iGzeCvtGW0Zk2LGSSaud6yvcbkYbI47ZUjMExu+u619kDVxzZNHGEl92mnELA33Zksqi6SLN
kc6ntK9dgfEmHXHU0NMLTNhtA0xx2BGM6VqM1SQXhpEFzr2FJa9SsyKCasCdHBTLxDDrRcxnD10n
8Gv3Qw2q3mFhwdFeOlawLxoxNoxSynhUw4RIG6aLEiC7Irm4L8YBNbTNVHn0JRXqnpnoXJzdueyk
dazeBHeGLrc71kMxPRkZ2/F1xIvsH1RjD/Ixnl0e351FSCR7qapo1kenn2tSS45bqiZ7n0vLyq0t
8bixv4ZATdXB/JjQwNJluF8ZWCFVCZ0KvXUy3F1XtK8iORFHz4maTlHyVTquZi3pqqAQIXE3uFqC
JL5ZYrLBIRLk+pjKcwJY6drCEumXDUOO2Wcsu05q3I3FoEa4S6UqQsNkaH7kqZy8cElU4j5Plj3D
/5F9Dlxr42LLHMt3m8EAq23aOqDLf18C25UPEeQpZpWWPy/Vj6QcF9t+l1ZJcuosW/E2s0O8oCBt
0aOkoB/ZVT3qw/QVN4wDG387uhGWtY+xUVHqgHZY0Kqmr9lOuqJ5/v+vnv7fSqMzCPSxb3/96q9/
1v8sos7V2r+tzv6q3s5VyX8b5fMM2fz366PH4evnd5t+/p3zef4zf9ZIjv8HGWYHyDv1gfDcM1/7
zxpJ6j+omFgwwYYJvI//WiBZtv2HRGhAYeFdgssSULr8VSJZrv4DRElAOFBw+dvnv+4frM0/wav/
d8ynVOIMefnfvAyF09r3fUktBpLDdsT5C/+3VQsQObAdo83eaaYeJHDFhO/Izjuv3rheP7zjUNcL
gxfmy1cwd1bTUF3AojjbBTCwO9xncJCKoWFXIelMGkkuDAt9K09WbHbZ4N9PjcPG380ZshxBUnNb
YomZyJlwijpoj2uhs4NRbswShanmtQCiNSRBmGr09ke9svCDKXlJbhobuU07F/fNwvUiJSPrTQ6t
RjINiaz4vhwwOIYqQKT7IWhDYZMzPbDZ1o14rLj7m4iV4+BpZkwma+lGI+nnwvTPk8egEOkCW/oW
ANvKyrKqyNuDKRs/exS2pcwDJp26+EAw8O5ZiKXFvRoofS901XQzvqwK35gtiaVxvqH+AwhoR/8J
tgBtNbosKcowGKcy/wCmXmfH3g+mlRlsHxGHyXQ6BkxIelgOBCI9b7nmkFXZGvaFxyooSE5MAW4k
qtiZJN4u1fKu2Ou2Xkxz09e/HD8JGjLNY9WlP7FDGIQr9go0XFCrDDji2arQ2UdixdLc1zLJ2h9c
52l3k2rLR2rXNeiConYy/9sfun7AL16t3a/FeLLisnFM6uLzGifHssNc4JiIQ5StksgEsYc0mUOE
jWo9ZjG/km9cM1qFOIClBZpOVvza8LG6DsEmWQfxLWIVXKLt4mRa8w2O0RkoAnevSvlBMJMbzh/f
5t1tPjAzQrUvg/UN7YCUwnZmbjdHpzHXOCLdmYbybbVZbvfS9FNV3XlNSSic9OzapU80wu6lmRzz
EtemP8UT7s7eeG8ut9OXrEw0k3kY34Qf12EUI7KeH9z7xGDVd/V5SVI1TaT4mpgaqojPsCu0Hgwg
ceU5rw5j3wGDmMmnS2VTXrFMJp1E2KUCX70/1O7gh94AggBeah4UT/mMTYs8R1YxgF3Xe6xTNSR6
qE6MScUMEcpigzsKEzswO2X4cmaZkgML0ky/N5EjmQuqtA0QTYMpFTeGSZe4myxmY1DRfW2hDug0
RSGRSFjDVbqkqYCxaM/rh3bBpUZQGY2yb0wGJvaWfT7GfvUAg76bfLF3UCBS1lH1S+EcqiAf97xh
0Tsfah+yenCoY1ybnEQT859rHDetvhDyDE8Roh17GvrVaNw2kNQInQl4ASScTOVab+m4dOPHUgTB
9IWHOvBPQoNSOVp1PqXXzVJX9nfLwKTaSwvD7oWemizbJYSlB2pth5LktsUS1h9XqyseXAbsZtuj
8EgevcY425U7fesOePx3iOZ0Lq43FobsoFW9W2PC8CIj7ELYbODowD/POyM9nYKTDPihMi7idg0D
Y/yjV66w4ALXs3b40xv0HggAwS722f5msySSuPpgZVdmEViHpOmMcxmtiKbHHjMFwIGookQUdezb
TE2q4o0iAIcwyRlzaTnteFctBd5MJ8NzwNSDCCFpBVWSECrWX1HlaiiCKcgQtuZ8VbY/7uJq0g9F
4r+tkVqosuk4TynfNN7uhJzkZHfmUBhL7yKBWredG85PvhDL36yeqE5ek8rDykh+hwbGV1ZYXfc+
BzMIiLSw0s84mqzXElTvbc/fSRXZpbt8cZYHVfr5geGhc2iigeGqnUM0zIrpvisN4J7I676BH8GP
i9LS3TfWWr/j8KqeM2/CMSswN38jHp4DOaCaUIZ9RjlrCv6vIEr2FDvoehtVjvG36B3vzcttnW/n
wcXCs8x61/ZFll8MuvW2UeqT6NHTvCIJovgnGDCog1EOr/oRH2lIhd7cJoEFxnKKfAO9so2gvnTO
/Gtox+e+pRvfeNNYkoUWDUyhwIbZ7FqIwEVhmdPA/sovPx+DmxRHR+hj9gmd0l6u87aLfkxJssqr
vOphALIilNC+PWW3XpN59/yY5xMwH/Ojq9nHupGVP+xH8sKU/jG2rzAuY7rQWTjYexsp62Nta5RG
Lnuao9nWzcFjHP+QWwzce+klb6Xwxmu4GtZBRNJ90knXvrdiGvYUyHpPQjZ9AMfNVrx8Ro/1SEkw
a9wkTv0kDP6xyQ0mYi2dZY5ttsgthtSJYG2rlsueXRn87/6Y2j3xHRG1zXFYSkEAXKjnVhIfbOry
Qs7xlSFSIzf5pPoXWUOUtAPhXnvucGsWP3+q1xXUrBzb7XAmTs1V1W/HNLrqK1tvkbDb+yEfqkva
BkoBp7aL95QBzIVtawtOzGLI91TVrYhMgpvVit+DlHhzU3jjrhHK+sZcDls6aLKBgAmGjnsGymx8
rJeKWJrLT2HbzTCuz1tUr7AEAabNbgMvPZVNE71H0r7zJtM9ujgvdzSC7iverHLrgE1hPnPdSuyH
WVKnmFKqQnxHdDLn9NOl23ZiK8lHvliWIKoTd+FcFu4pYAYBVaq7gDZHDyxGDhZMsuyxm1tyvKQK
oqc5qNRZ0v+ynQi3p/YY9dbFcAhMVl3WE2OZss3Ye9flqj7VdmvyTVOT42d6d1sislxS5PhHDtQA
+2VmHYoiVi+UQZb+0VTtGH/NesENKCCGP5icGeymzqH9Bim9NDO5qH/NyAg6FxAn5idCwGyLhvYC
PzQksRz0uDQp1o5FTFHyIDFlee9kJMaPxGdFRNgtyXJMs6EMJyxXoVXL7zoe0mXPIVf8Mlz5NyRO
X/PKyt4L6LYM0pp1m3qiAFPcxc2lU4/pMerp6UeRnlU2lXC+DJlNxkI01/kMe0PptN576OZER2Zz
VdSL/8abQeYgsxx14IsnCFolOVsqKDVfztKNdcpJOCYhWBFPbweap37vtcvyOScWc8BgBOV+67pR
c4jbuvlUM9mSKm2X7Sqn/AfuPKgePfigMNJjwO/YsoN91nndjuU09S6q61s7y/yY3tmLWO5WxSyg
zRdyk9ItrqI+5evBJL+tphVkydTE+6Iuy6slUgCfy6U8VPZIzEhbUN0tbF27yFiWDTzUzqE5d5yn
sGZitmOtNq306ExXznk1X53ONfMCdox8BZkpH0uTlu++UeaNrB/sTvL7D3Og8H3F3trsR7H4r37b
9cDFcbjOQ/W1Fp44NlkL5yATPhP0srjGr3Fmga35F7N95zAwIzuyqEWfM1FkLyqnuG1HYnRKZzg/
4y7F+OeyRiux5D5iIPCMbLteKFvJ18Srn/NUYHVufHGosnX8ZZPIxAfn/ap4Gg5jkGPFUZhH6sQj
2WzGB8qEjss0dYtt0wRqq2k57+wySk7ZCrEcEDCPrD/H3LWIbabqfjEWycj1p30QKtdtHlp+m85F
12E6RZwoXhkTWWFVYrse4TF+TFSSxwR/CMBrW5pnQuX5gYhneVNNg/tjqsr8CSCwO+OwqGH6MB32
DigBlKdeuSS37oQVNpcZg7DI6xWbRnujtoyFAlIEwzySoMjs7zJVwylfqS823UxsC6HIbs8QNuwY
yvRc/mbCAm3Xkz7VUPnlpkTQDAOinKfWKUAdIPdIlkbHbWRd+D4a0zaa/eHQ9ZH9XGSJCXg46z5k
NfAQgXm33Tece+pb6YVtWM0wXadoZKG3uu2PBaoAYZAuqrYt0la26buy/onUXRBux8MIXH1gZ9Hq
il3sRHXYWG0z3hc5qYpwIkRJSdfd5fbk3ozFzFRNmGBX5AVOaWkTcxKSZ7srGQbGbD5jXXCE92mw
B4gI+VCmF9peSZzk+EVwILZe6YGCyAZz3WTYPgZ8d0CiJg9jkzVC3IGPpkJWI+RIrAngcOV5sKJ4
tvOQ6H/Lt7Tghd2IxqET5ImdboLBM0/zOokotJYkqi9nxW7gpPGdB9hKy7GpjJtdjG3qRSE+u+55
qjEQIXbMkpCPSzRl8CTu5S6BVvc6dMt1a5ckX6WFq5NCWyTHJSmdHSWMunOi0To0sas/lT2RGcxN
Ndz5HMMndzEkeYs1/vAQm7tTLGLw4AZkxm5yFfQoJs8cWiat7G0aZGRIqyxv10tVqRS6b0eMOPAG
825lPkVgrtunGJLSnkgJk4bEU+Lb9ftipyNWKluccq/xoNKPMZP4eftsfGPAVN4OLueTPJs6bQK0
HFV9Yt0OK/rj1AMdRtPFN0x6kAV/XDCQM5oluXFNMOySzFO7TCWkCXvpiJuUzNsNYKHpp6Sk3C24
Lz7HqsJtW2ZKRBtof+1tzqHIZLNxr5golE+lH5TvwCcop2u3J+E81339UNe479l5k18uohc/tImJ
5ZNJOIkeO+OG6yf6cusez1sRTY++0073azmA0FiWbmoOVZL5oVC9PBh2MAcY+l7MWIGeQ3q+7lEi
qg0z+QxnntM9SLdcj6AXCZwtkLGvmtT3L/qumg61tbibSZTqotH+uoRKuK+JlNGp7cflESEbB3af
5Sw4cobLpuJRHEQffaqYKCzRiQQy+mzwF0w2F09KJpOEsLlPoNTwgM3dzwp18T6NzrylOQDGJv2T
0mJg0FHEF2WgDPIn3z6e+rx59N0i+oFAXlzbGK4upmlIr5Ii5R63ErPcKJ5iy1ZHuDsAULrUyWbW
+Snnh4qi4lJbXX0F4kLu4Go+ditFy2aWstoHBBT1nvN78Tf4qtPDlEfphYwJNEk8fCyvndr8xV27
yYGTzQUNZIxlQBAqDed3IeF/2N1r2XiY7NhsPFHAD2DVthhdyW/Hkw7u41hXNRdtvRIMKBOaa9QT
imq23MC8wQveUzUh3trKZeVwO48/m7Zy34a5m55ruRaK4C/xZTj10n+R5YoDv8zm4IR1pw4ul5XN
Yx9rxQgQuBE1/hSwwvvksl3k7GxmnHCgVP7KIWxBzOmmu7F0MROODWY8/2znS3PRXc7IldktFiL0
JKx9q9j0+JA3WWs+OgUd7CkbsdXks53iNGqm+JWZima87HaPCB/RocEJa2GdAXd2clRjkM/beDlO
c6tI1BYqJdgrnKAIMaVo6BUA0y8s5WLQnJqzvXgoRUYMgKjIoV0dZx9EnR+mVaO+NJHrQ2SqbNrl
mK5bvMGA9yYPD5ixcvFLrwsiSCXsHY4oVjh2cjRmT3u6TjuecZJutZ7GPsSJs1wh7PQQm+KG6TPX
Zc58arQwfwn4dKOom+cZG8x5DwYJeDxyFXjotPgceqkuugT7zuDpxzQCHtsOk/UpgOXQ9zq//VPz
I94wYOzj7IToU952LmxxY2Vpdi/ZeXKwJweyaFt618Cb5kcPuMwN3ymNmFWYd81R34U1IHkitUWB
Go1T8wbacrIrYHvtuFeZNvh+EO9WtSzXTd9UrHlAZgQXmaVEdqs2eyCokWxT3NXBLllcXBe0XPmd
tlLTbeeoUuKaCQzKoMHy41AMzI53MeClEg8tfAN0t6ZfmIKQhPVDw+KUbJvOA0MDCgjLeWxxcMZ3
VlQP9G08WVMBh9skrv5FaGcoP7DoZ2pvVNtAruz9tk43rW7W6iX1OT6OgzEJSXY/MnP01qvBbwVP
oY6sg12M+ObCmr49PuSZZ9RdRzPuniIvM2xdHicamT4AjXnJ1ppl3fki5bMmvfKu1Fz73xPs2uDH
7HcRcxXRczgR13B0ezVGhXdH5+Bmz8T9NVnmJUu7E/HvzN8nQxX51xF9bXSPlSGq9jldAzDGiaOS
eKXhs5630XyV9MpNuPpYxCrJzUzOsCQQuJXA2zUwiwwaergoO5K7yCMbtxkdVKj7BJJLfswkdJsd
n7vH07MGTIGxyFy6U9Kn+wmuzvDQTN647lNjFxHxuqZX12Pn9+DhjFlczP+RkxzRhwrvMq9cORyc
eUWR3KzDKqMHC49+EHaWsPwQR7FLTLyKl/EUBzhD7rDcgfsgCJcshwx6srU3CVboY8883LrL0joo
Div1C5CSpbOrY+DOOrrKxVxSJNNGiWe0dM2xC9UMV12bkRU0Hl3iXYDzHEpEvyLU/kvnLX4jMEZv
2Ai2XBE+Yh1C5v4MGD9fdOLM3lqSIF7ZBtNVV56M5nVL0nfx99qmt9pakxR6E6tC33VzMV1Fg0Zi
jhhgJg2vJ91JflzdiBiM1VIg9QxuDUM+0pLsxWFMRd1RFPoj7fp4N4JCfkbGKBhut94JK/h0Kowt
LzUMm1M0RKT9WIYDPkZZu8RuP3UP+cQfhre4CkiGpnZzjf7qPanCb2/HnPKCrJEHeDendbud+/Kr
iebn2ccPM7b+W7sUM6j/4CKtuwtipTjdtEG5D8ZqR9UFETIpWSdNuGSzGvvMJ0HRSvLklQVaZGMy
ouBZg2946sGx9O5a7JokTg7JjP0XCAGtMN7pvuwBFhtQyo6nd71/xrqqddpHhQCCEjAtRBiXd6pr
IsalMem+FEZJdFLYRuMN3jLoGYoDfHFdptIs9PrZOYm/VzOnrDGdXIKtl4yOuF7bNTsmuQcwoIuP
mVMVO5dd3/vGzh86X/1MdQ5hueCIv4/9SB5GEZuTntzuxNDRfuqNrr8XXyc3HU0Z8YS6yO/A/nB3
NWCY/Loi1kuO990VEmseqZMTNT6rFWo+3Y/JFfRNhNEZpmXuZZw287dfBrjZVceLrVMzHog96Y8k
G4lV4qDOxz5+HWtLh3Qb3qdDcPBDFCTAzj/YN6CiPemjJH1cljjdyFmON1LiU8cgSyQIwOquwIeL
0j8GWx/w5V5UvruHvfiqq2DJDjhGBYdYM1E52QF2KQxqx06nv1xT6lPaLLcOguLGjN6zLM/LsIzF
Ud2kGLcGhtjBHH2745SdoNT4H5WC/V0gjjd28bXUjkZjdutwXdXroJkrS8+VYTJRrROaii5Hr63v
vGL+SUlvbcscwOlZniEYbOK71F/w4Evk2NDzhntqsA9SG6QdooDbZ87ucsY3G4qUidh9UmKqM225
y13Z7+q0bh4Na2RLeI5z/gC8916yToKmjb1S+AXqUzHE5Gvy89bziD1mS445pXTMY5YQB4iaoG0B
Qk/UlklX/xyNeGCPwMPSL8+LMVhVJNOOvnqzvLa6zAp9TKWIj43hucqc6b2U83qdkt2K5nHdaeds
hE1qVo7Isr8c57a6LkBlXkiF3DNR12Lrs+h7MOgBC1ASH24Z36RTv48bX/5qMII+whe3zxIw3Bvd
6OHkOe1n2jK+ahC5LrzGa8gZVWBrmJPYQCX3oqHeylwSzU7hhpAflnDUTOeJpLxxho7vQz1duDmJ
ndSwdcMZMj3uhsb1mA5k3bGH2khIywpVUoPymwtsypsIT8G2t0fn1vc844aJ06uCDsotL+jc8DhK
3pcJ2oBOL50o0jeO5rGtIU4dAweMOU6g11rAq9+0kXwWOVZl9JkiZLxUXnjJ2aJe4I9oVPncxvot
xrNMX9TPYe6UHN+efC3slYVVeXru2LIz2DtfUMPSzofEKvSrzOVnpZMmJFtKi+bq4kAtUOxGltlc
ueCTv0A9EEkBZIZL0auwkVbPteFXihVzgEqMjrcBB2xf6DHz0Via+HU1ObXfPICw9eDVryZrcCHq
4n1kfrhrLUw/Mdv6tqSTY8ymTP3vcU5Ohz49H+QEZc4XwRJ/0YhSa9g5IWqCFwnnIBmKlW0bFxPa
L6jk8mrAkPsi21qSlke4zqKZl9JvyqMnU8gdDmZOSCZKH4d4ONDNEDPESeTi+BDLtCun9Goo9HCB
OMgZngzbucy7e1zfWILBpv2CuQne0JQ0KSJNnt1h6K4mPK9PSUWxsbFycrpwSgrmC4jD31ZPOX2O
hD7D+U5xMhgf0YTRUVjkCWuShDPw/Uprcq9xErCUz3PVjxkN+WQFLAgD9p0QQGEfTbYJEhg9fjvY
jyQymrCQ8wcuXwimg9USyYiIKDnhcA4SbOzS1dX/Iu88ehxH1m37X96cDXozeBOJ8lJ6PyGqsqro
PYPu19/FPI3bmTopCecM30MDjUYXSnTBYMT37b32CtuLtu2jqnn2qKTu8oGPJSCC4pbuNooeCXBQ
PJXS5jJCDtQgofSDAgaLaClGop0rB1VrksfRi4alNpKZ3ZThL3swfJei1K2SObeNFNtMR+g5oDnF
oxuVQKEQwlHIjnXMFFHQAEHt4ow1SKm6mAbfQ+zas5R2hLeoQ4RZrJaqmExEPEmENBUASavBpyBs
GlDQ6KSxqk3JIaP3SgFosihMCYdZj/imQWlGl7kquuUAiJ5va6K2y2IYhmUgJ/I6gxc2rx0l+U3W
4Tay+oTKuzzswlrBtVGSX4OqtlmwWJXcivStB5SJzcwCmXYh7/urytAwDdXSiYk1LR0JoEJg5td+
PX6xTtKywQSW1K7ZoS1j4Hg0eEHUfpIx/C2H/RzXMekj/xEGoLzRZFQBioJDznR0/J1fD+R1Rhdb
Hk4V8CvwulOEeP2OpGRFvpAL8jUGxeYykJBaim5oimyQdjr9+afcds8euqhIATdrdFOtRd5awCHp
rnjYslg7upio6pFlmhM8KL5ptKvz16lMd+zThU7HJ4AF2qdqESHzb0LRrrQdLwc2vggziZQFjzKs
PjNChAtwJLRsaUuWU7ygn4jagywS5UYeCyoNxC8CvubbG+x9p5AdwCG4uef/uazm/0tR8qSHOS26
uQr939WRLHn6G/+S3Cg6AbqWQtgMnn/7X7Ho/5LcqPwB49pxWNUgNTamBOa/ZcmK9hfCYxPZsiMz
CmyVYfi36Eb/S7Vk9SPNhRR0C5nvf6K5MSfFz6cBh2CD5End0AmIwdxvWfZR+I7FxwxdDHU5uLwF
SH+5R/OOYlR2NmNC6f+qsEA8o1sGx3kQjdU0LlNnVW8iv7cpvhYmeRB0EasHi6It+/eYlsM13agA
kDQVSjUEf1/K9rZoFDjiM0REKnYCXLDY/JSafHDCP0gTWOLqrqI1JJTImLMIwNSjZzWZEIOfS5Tq
QlkYs7SRMH3kJgpu6CERX44e+BmQVjTK/axOcvIhBc3wg24E0hsqOxrM1LRpJUCaGQ60/P03HNLE
QhDpN1BDMtOC30t1D2tpR614Ftu+Vax1qQGqqMddChTWU0GQQah2KlxNPWZ+Sp5dgzQ2KLWlBqnY
XJhyWMBTLGNzWANuSl4cK1avdKxJ4Jr8xL+uxsb5ESi28ZL7jf2r8FQH1+VgEFgXYG0E5CWEYr54
lPeRrypsgFmbdX16GFQEG1ssNkmL2BbAgSuoQNoblqZDfq+NEaausRg7dRGzs2bHWNCDQX0QEEsX
UWBAk1hryr2RB2I8GFEl9o4JB49nKCVwjMNaQLwtvbImacWTk42KRgozGYhJYLtTsEROPCB9Mjbf
y9KxA1QEbZ95T1RXW33ZOeAt17UHT2Tmm2WkLcqwLn9WQ0bNfqQS9w4bj3qMrA76U0eUyKsM9g4y
ToL7XNgl/u+AJMp3Wgx55YJ87GpqXzGrSFlJcx0ntJHKlHx8wG2GgbpRMcVgLKvIhBNBHiZWcnkw
8SdmItUoNymc1sqoTbJIqlKwSs0l6VfQSjQW+i4ERurVwZ3UhPUfTASPTYgYB6w7ckXAGHZBTTmy
w3tBLyfkBsXlMknIoWCXVFUTZ07VnifzG5oHXaakgI2JjAy9pcvYRkIG4RYkY4Gt2qQx5aldzb61
T/uXPjM1rFilyN5VaNEVvKOGle1oGsDCkSdxbgrJPEtMnfgSk6yltqc5cvU7oBryTm8su7Y0Hf+/
PEbwE/28p02Cugh5cesZMf8OO4hsqlrOZCGr1YpisiiAkTksR7HAjD90ySiuKciAfizLqh/ZreV2
46JQMByWiGUOgxpPTM7evdJYNCPfJL/BqLWpRd8Rg4LcTBnx4vnee9qxDliBISUgZ0JSFAzdtKjv
M1/VA3ciXxB+hFn9Bu+leucNRbxXCFnzXLz08q+ybPHm+aGJxrZmCf0SUSi/bczGecktC8ZqW9DE
27BNaXLiCpL0uqSuSc5FosLPa0KLfhb9Kf+3WhO2PKPONqnCk25U5zT8hnRmaDkwPQ9x1GNHDYG1
nxqM4jHKE/9VRNPzcRJqlIRjKLbsmkM3dcFCQl+IwOzzBBWDjUxcVyZlEZTuR1nlaJS0ouFpJKMp
uG4hqAHkMU0RQ17TK49gPcmkoIL2f62rASZOUzVBGvjUxZIFAAL6waKczPyaRPNrlpcmVb8shJUH
WC71IU0Ky1FnZAtrBQF0lHFcSN8BHB9Ct4Ackb7N1dFpz10JhELJ9bYh0U8qoEZqcQ4qqxEOiWuT
OUjYlCW1rxJEsVcik1SomZ1U0B7ACdlRIAi1qblmg/1PhN/07Jlq85qs6O4n5bZqV/T+iCHAAWJD
26noac2zdLxjwPbKAi534sx8XQ+Q8dDXIXrYcFQZif7kutS0senmHrSYbD4Q1dAtLKsogmucIMGm
ikVMtU61/LuwTCki994oliCqmJNLnUdgDwnB6WBd6vTgjVg9dk2aROmsHCKf8G2+QcRFU/JLlzbR
Sw7drDR7o6bKoBCh32cs4B3rDpSmN6JnMgOT2CC+dwzrPnxFfIaerALtabsOr9qDrkPch8Sk5Vuw
5kq9iH0b3JSvF2S7MJvKbLvlhLb1UNKVnjVSCh2qVxISjxI/DwHgAsR4CsEP0bttZHQqlCXgrSKd
K55UlGjSvBIIWGYgvLKAlPXUeEWOhoIuyb3QreDFT9lFRVCwxbD0Xz1ognLGtz56RUVvytlG72qj
6548M+WFxqZeKb+6hl4zOQvItFVltKhrxQjg4b3Ef+BdJEQUmcajKoXjayIo6QXkI7E7zHPzl1IL
eB5DLstPfR5hg9YgA/3RfSNY9WTP7hKwem+hooqDg7QJorGX40QpaPDnblkCVZyHZa5Q3RiVZ9OI
fPRbFrmbM3ok1gsAQEBuFCHJJQ6l8U/MtpBGPNPAHChEQy8pwksbtDDbdDUNh1kkIzWeUdUD6i7j
s2e7E7TKxhAWY0aAs2Jq5KUJZ57oWgquYWs+xD5hN1huqUECfdabcqkTDChwvFYdNQIjBmOTlME7
YFC2bX1ZwNAzkmSwbylbK3CPQ1PTruqmKfw5LoluQCISZamj8I1vQ+1H7MgNVPt+bBRBGDfI65uR
plPPdtPshM2amo7K3kQgGfFl6TGFPpgJma4uJH+dMRBbPYDCWEIlNXP8VFY2g0Ta3G0FlpjNul4l
uDEsk1Z/jH/pgLXfTnZZE4Avs8ZIeaf32XW/IFL55T5PvERymYExDPeJI0J36Kh/T38TRH0yBNpP
MG8RXBJ5oDfPVKTjVirRK3qUvRoSYmsxCMp3YyPpCyTCWfTQDLC+3MSL5GhNl903ad4zyyvzlMxf
7cppVMLLgrFuvTeh6zVZbF0GRzMXuW1B60VcQWYHnnynzJaVYbTyb5glnLxka6q8IvKbcrfbonFt
MDphmLL3TghK8U+D2yu+gm9hUtfVKCYfaKzk1cGDNuRsAvisgAFT1hak4o0yWotl0BXC2vkxfcoJ
o5z7exXrvv8zr6TKcYOmB9XUR9Ba5uREcKJqILxu3Xu4envCbX1N/yX6RiRbP26H+MbC2zfiQnYQ
s+FCaOQt5g3CfmRSyKx1UkqluSzRkSdzhmlORvZohspTDS44XPmlNdk/w9DoH+02yuiJGUZHzz1S
y9J6dTpFQSwj9eoqtYX3RxZwDFdZHJkDs0RMgEKKHxmNINDX0EUkiHjILtlPrrOkiiHIqUMs5oPc
hvWczK2yAQ0uy8kuQN7wW2IZfcCTbb0hHpEhB9hDHC6Vqq7VlWa3DpyRLCTzYaSRMM5zw/QNqqgW
lmp9bPOrwq4lbcFeHLdtbhq+v4euFuLJkuCMzGyW2mSfF1b5kzkhFEuDZgtDXaHKA1e2a+3rBkw0
UkI70fIFZSGsKIJvvcb3HY3IYnJU/ik1OWYF74QIwEyIkhpBYioQfjpYsUdhlqoEa5C2SVYsEPSK
ql3P+4Y9iVmv4Lv5qOOv5j81vXwgky4MlujTUbhUHaX0OV1LBJjA26K7AjDAn0w1UQckrTnprnod
KWHhoW+oWVIjZsks3Z/lFbWoWV2aVHwqJzXtrYI5nInfkoNnSSmsYi5MP5bnoCnAyhBuFbNUIdY8
uNFE5YtNZuTg8Ft8cznNqaREC0B8F0VAIk+ztdPlhTWPswg6IXmMcXZAfofOOE/sUt3FTj7A/9Qq
upWtsBBcRrkCogkhCRURKzBjLFL5aAcUp6IscWVRgs1sdAxOs6gYMkGfvB4st4uCboBs53TvLcFC
rKLrIP/tFyH9zJI4nehnkaCphgznS2wuBnhlI6Bypc4hNOdWa4u55jdmhUoE+1gPmsKwCsDrbDsc
gwxOAySmN6PKJEHDHLSGMOQ4s6xrmznf246kFFZXVpX20bNldD0426zSIoUMVhb/+gNLz4gkHr8q
MNP/F9WF/0dNOxqb6tP1g4cfYfcjo16QNbQGN7/+7/9Rp7/wd/kA/w3mGmpRik0wr6L/r6tZUYy/
HBXDjk61iH28zt/5u3ygmn9pNs4RWZWpJtmfyweq/NeUfGvKGkYbnMHYef4Ty478tV4lqSz2+YcK
x9c6WdcBOR7VWt5jc4xvQDp4C8uPQGGIqlo0ltHkbupU/TbppPWg1vWGwENv3dVyv0xUgWoqKvVV
Knoob10EkTcpSmaIKbjLi0PcakSlOmkKurCsEPTiFXHttkiWTWQTMqOrtTsCAGO5oEDCdiJ55cgB
ZVRTR34Nkm8mKqI/IW8EK+g+yBeVhFhGVvLvitzkfzonNtkpG/o6K0XqEmWIw5I0TODJeBaGKGNp
YidFhUU4Jbc0Q5Xr3yF+o+vR0twiUBoOjwjWmc1qI25JujHxYi/8nk4f9dl37MhTXkYgons1LI2l
DeHn3q80fdUKnbChsmt+yTlJC16kp6s0giKKMyh/KScJV11VxUrNm2xhxHZ8BSEOGaKV5qs6Vn/E
fSetGnLU3baplUPL9hrs0aCTERp2u4Tq5J69HZkVno/yBqAPh2CZ36Sp/W6ROuMaeiLPU1KC5l0g
+ZtYtrJVSCtzpwYezR92ezNH+xf1hcKIVhWLxFO0TaSVr7TSWgB4kr1gj1KuPg35bwq86teU4n8G
0lRi/lRwtTDRlsPoK/uKjyGpSIdILPqbdIohE1sHnthdkO30GctBOi/tjCI8ZMZwS+INaKfz5zAV
3D7Vwv45hyN3fiSJ1qv6UqEtv5d0sFu7alwHJem/9IYJEDLN2y7c2M4GUfLs/DG/1pv/OeT0Xn26
bMfLkMxJONVTreuAEGOaaBACsm/gyk2+oyu0le1CCtidnD+ieuqVna7+8yFNu0Qy64x7uwwXjl8/
IC4Fts+qqowOuh4iHXWuCMGVZ3IUu7FlvRq6gv2lGvMt/uw5YgNApLjR0b8RdUA8N8vQKcsnf2WP
ueOVv3BvJrffP7Xwf+4NU97nE6XEaCbU/sY9/C83bW87A54NejMYRvXO+CXU9YU7Mv3gdweaxuSn
OwLTSDOxiI/7qF1V1QP6BiwbmPpmL1Y3I6la0ymV2MCcdtYWkAACLrAq5aMl3WBLq9L7Ir45fyYn
RoN55HusURpK4yANe32V267o3EzbmwW5KfnC6Tbnj6FMb9Q3V2seTdm2LDIR1fGwV+yVLC8wuSvm
IRUZYC03/zO1Ls15Bg95xrqNHe3PC4c9cZPNo9YNdmEqWoh19qRBsHgDcVr34BhScGv1Vf5Ins+4
o15wIc7+I6/+u6s8frGmxg6OoHEvUxkaUWtE15QlK5v4mmUTXHXoGCzjIXCwY1RINbHQG9CIKUtf
uM3Oqdt89JqZFql3MHLHfWYFEIZgLsk0ujV9SYkBKWc0j6xN6+yq/K1GPcSmiuBcfZkY1qoMCPuI
/GQR2ivf6KZk1R9JpVGAgKqdxrs4e3W0CokTYLJ+BCH0NuLAZA3gqo61DKqWanSzKOuNLTaYw+r8
zs4eVLbM2PpLlJgE0pEeUst3gspKpt2GxnM0UGAanzqE1rJ9q3KGrFoXcSgvUB7dKYg7Oig5lLeG
8N1igVt7G298ETaQOXWnJPkNGYvboYl2geRBNWgAxq6wfbs2anstuPH1ZoOEEwMmW5hw49eHJjPX
vQHWtLvjw9gROmqKeeHJG9bePCidCC7z3uyV58YRbz0GtFndjQt0BFdaF7wHikAGMV7o+Z18I44m
GtmWersFtbEXNcoSpV31qE8UdvWQJClEKelrg4eJ0QERCy3fjCUx9wdtf7o//3KcGitHExC13bCq
iRja1wDU097NsGgQDXH+x9WvfJb/nUeNo1klpjZY1E6p7sOqlN/6KBjXVR76U4CEh6zVaZcWBeRl
zr4PgX+vIrHQlG2ixA5X22mUualEQ5zsZjaBk0tihy1q/QI4hE73gvhDgYeILIe6JZV1dIBYd41S
36maDR5Bb5PmndQ1MCXnL+fU1Uxz56fJekwl02587hUz5NCubSaQADVx3L+f//1To8GYHtKnA6DH
aUUa8DXwpRt46Fx2pqNE2ZBqZT7lqj+vEZ6m22n0DuVB1t569fb8oScQ0XdTs3G0AEFE6aDRr8Z9
n4jDqOHRkKHiJXzxREDsiN3ejJGxYQc609unrCCZQIIgZ6tzgxstHvy6fCELcex3WVW/oQQHPwKW
HP0eiC2ym5ayUi6jKcwWqVwtVoQHT7zHomKSaMlD0dtVgaFWUJdusBHZfrDMu+jAt2IbQSVGbT9X
oJVbqHX9veKRXIrWJ36t+r1sXntiUWj31OpnKWlherkwA7EXKstNdYZ05sLTV6Zb8c28bhzN68Rg
QLytk2GPPlYo3hvGgYWc3rJ89Sqe1R1SefoOFKFmerXLo2s6Uucfzqlxpx4NC3L0imTgs1kCT6ZF
BHwul66BC1z4fXV6Hb+7sqNJwGyLxpE9a9jHykHv3ofJ3ramHBy+pU/1bRsuzZW10+lQ2DMiWLeY
+sOH6CDJq4od1OSWmyl/UBv5axpOwVbszl+2euKG60ezR0tQCHawaNhHeI+c6C22n4iVS0dgNX9i
8hU7f3JIvmtXdDyMYgsKgZgBFfea57D92MAhMOotde7BOmBkS40LH3h1Wq58c7v0o/UE+145Syjf
7YfkmczdBmgbyr6ZoSPUZuW8GjOJ0QrD35wB6w+Kd/TH3hMoBupR+sb2qBDd6uGrYxkU4mf1T5tk
uWEvLqwptVO37WgWMcwxSHvbGPaeJy8M6dBcNwbo2GFX1fO2fQT6Tc4KdiZK4ksq5WCoqgV8vqBY
yeGVRk52sLTjZQ/RP18b+NFMV0LblmTyJmkPNfEgGMrD5qbOrsj8m+l5PL/wvE/d16MXrFWAQCVY
K/ZAFHb0rlaW/ZqOG8m6DeX1QCNeaFcEIM0ywnaLFIJjtS8xgUUN2ItgpD+CHDF6G9FIBwTy4Y6j
jwDswWTJ1bqjdttNPKEWfsH581VOne/RexlLVm6hFB32Ix/tOWsiqlwSoquf5RUZEjB1KJlTsr2S
rUeimUrHVfrt+UNPVZnvhqB29GoE8C/BJkrKPu/X2KdJr8g9cq2XlCEKF51Xzty7GKQ/6o28xOkn
tWjoXWT/xkpHEXiIcGy1f2T1pqN5qy9C59buEUFsC3JyUxYYs86nJ7L2cc3SC3m9cNInBqZ2tNgJ
REiZsOCk1ZXEh+Iw1jPjPRG7JljQuRRkfnQ30lW7wdaO8A6ZJYaou3aOoTKkAfykbOLkVctd1oLy
jcf6CEcxJ3pldzeCK24uPdYTn0LtaDZMhSdLCGKVfbcdqMDm6rIeTWIqXjqxADzB2/Mu2pvQyDa5
uaOVSc7BjdgQ0dBBhrow95362HxM1Z+WAkqHMytUuVcBaT8ObaZblSF9b1D7FAbbwutw35c7S0bo
58/jn+efkHHiSzOJfj4vQNBgElxR+epedq5Q3BNU4NluyXMZkLnQCOO1O8CKacRSZeBcO9VBym86
HLbMuU9qd++TSUhDCd//kyiW6u3kU8QFXi6sctlJAADjJTIDnQxeYmBrgG8zzbgZ2f44675eoyoo
MSBMu//fAr6eFVNeezIQoosbv6E2de3f5QRwwJcbLzxsbZpbvpnLP1aun+6z2ap9i6xX3Ruli/yi
w4G8qdLlsBJ/1GKuKQs2CoseDc+93c6d1x+sO+zr6pEZBxk5sosngMVXBSKQydU86/e6NSeU3I8f
zj+RU0tC9WgyDymlWqHGOGDvSl8ypT5fPdUz6UAG8rhQNxZhhDtW1WDGzMX5Y3487e/uyfT+fron
2IgwbSocsxerYAlHeI4+uV5GlmuQCLQEhVAiRrkf7cd4xXGN/hnFMOmSv30xV9fdJteYl29zE5D/
3LzKLu1rtRMvpno036b4/WUxcl556or11JWej1s1pfmCfNe1N+RLImiYe0/1c3ylryNc2jMBfY4B
de0vtGEN0jl6UXY+mt/7YWHep7fpHw+I3E0RPWu1srAvfMmUU2d6NNP5YClip5zeXu9nYS/H+sB+
hzRZV23mfFLJK0i2jXQfEFFK0N8sOEjjynHPP75T9Qf56CWO8X2n3jRkCh8KvHUdSdtxhv2XlBeq
ra5f/1B4u9M5WYQLW6cge+nA05j8ZtzIR2M1ShsWBCgR9zQ2zd+edi/KW0KnIFgAh3IR5rFEnjWV
i0rH+S/fD/lorKptUkeJZiv74da55h1O62Xwq23mPT5uFgQz7Q1aAm6pu8E8hOGFFeCpCz1aqKA4
rsjQMpS93r8pxpNDRzaJhgtT0omxIx+Nnb7vqtyE6LSnnWcx8UvkpwXyS9HIEAdsf5UXHlNqHz39
V8MFYOvXtx0KeGKGDnfQv3LeHe8B7X3Pq6VhYZ0Zv9Vn9T4ULkIO85ePw165sBj4/hbSDvp6VMy2
iG6wwuxpjWKQvAvKJ+TCF27htAr694GIBOjrj0tCOI6o+XHTePGKZWK99c2d/4rNHr2oMqzO37nv
12DGsW5Vr1ugX0QP7I3mBeY3LQ5/BhOHrG2ZZWZw4Vo+iqPfXIx9dKeIMiCGR1Zg75gU5IK4nY+2
hPgqRG/57pkjZhj7IPcbg45KI5WLiDYFMOzlmL9WYKdUaaFS9CS/xISnLYfRhg88dr2fVlrMAuKL
7aSZK81VCJo/eoTLMgvt+pamMTG9Nu6Tn7q8TA0iPVgPeH1GRAvyR1w2a7ybjv7axugAbPIb1R8T
5DtpaU5BPntyrJlJ7ZpCZz+8VdFDpWyRFT1lGJaC2MSy0KKDU7ex4q2i5Dkur2PyNzQ5X3qAvTH/
sGQ1wkvT8akndTRJpKjUZV0CX1RJP/vKTTCpTKGWA1uBpCb59Mbs1/UhMWeSQrtvI4hP4TufsK+N
1OX5wTI9re+e4tGUATDAMnKPUxAVcKp4H0RLSyULFDnL+QOo0/zw3RGOlq0JCUcjggqWrerwYAze
RvP7h2HE3zoYrhNNS6joqgz0lWITPzBoi97Djaf9GsgK0RptXXQCPjxcoupNp3aKf2ST0we8cHYn
3nfraMOS4pnQxaApe9QG9UF7tdbafXsdsZJwtfSNaB6LJcbcC/Y5LRBjIe6pWMNmlubjIyABUqjA
1aXP509meuzf3CnraMYrkRjEwhPK3h5+VEAJnUsD7cS8c9ySJjAlj3q8kftygCO9rVj/KNlTa2xq
59EIiY2vFuev4PtvBC6RrxMcTDDCH3quoKaFEASTRw9bj7XDOL5KgkPd/zl/nBMvznFXCGkcGWoQ
D/ZJ8qZ1v4zbcgPVL2gvfEdPPIiJl/55oSkTTCU5JQuGuFfnmDFJX12fP3F9GvXfPGPz6G2ICFhu
UNnyFU3c6NUf5/GdRljktae9psMKEE6UuwJe0Tg3ENJX975+5yi3zGnWY9s9kPW9y5IrcU0bUmhz
4AHNatQX/p/6dxDyMrmht2TFu41I8FvDQpKr+/PnrZw474/67Oe1d6QVRelk03fx3SNGVytmkCsR
3rstIUckjgbO08XW94kKhnFc9Y28EK8Aiqw9WcrIpIH31G2KDnmVMZcXzSZ09uq9DZKl2yIDXOo3
1RCzl1tXF+oYJ2bF4woffrcq9Spa7yQvwetE2S9dBdDpY/fC7TwxwiaFyucRVgtfDYkakveJkbt1
f1tqpdvh3TavwgCtgTuy8VRofV3lD4HxkInbC8edpvVvht+kmflyXIzbvRkP07J0ALIn5tCVRkQR
O4dQjDtvWSZLobiiuVAuOPGefuyYPo0aW+6BVEuevB9xYjXDkwTiEXiaMXecC32iE0/qmOYfEqbR
KB0zTjXcYNsWIYu2YYEV7MIy54QCwvjYoH+6BIFYrMCUyeYheQv3QbPrvZX11pZPML0DFhZsZYi+
urR2O7GvNrSjJeJApmPlSP1ENCQ0ZmHfRhGIxin9cV6Aa32xrmPYPQBZ58lTcGldqpwYFscVMKkx
5RhcCx+I7ucPrYJauWyRf26iwlXpAK9F9ey9AU04PwpPVAnJR/g6Ck21MbDYcLjI3ozOxlD/qNk8
zBZ6vIDiKWO6SDJj1gG1jUu0LfpWHdcykEEkhd2sSraSCaDIjat96FDehlwgKdu8Aw07AtxDiagC
3AJmXg6LQNpT0Y6aV137kQ6LmrpZWbycv4xTc+JxDcSB+jPqYTLNUvZaaTniZvLyQmfL58GwSFHk
lMOFGenEm/TRi/g0DBVv4vInTBgBeN1w0d57CZjQJ/X5/LWcmI8+Fm+ffl4yzLKNmlzfY3lrcRL7
h7xuL7yip755HwKnTz+eekakGwbbUjvHelVssgdZXXo/Wn2jOZBblq396JU3ZvnUZe4ozaEklHcw
SrPyOS+f7JGOfPpiR5seHI1Xojk1iBEmxGvb8vX0t52xb4Gl6pt+xc7Ql9YqK2Ur3RXVkuAzqO0X
nsCJtY1ytFLMTfJBwUMwEVw3/qPW3A104MMlbAZQwuefwqnv3sf//3Sn8toUxIyydQuEdSs0/V0J
HlV2cMaaHLR++ENE8DzugkVeKqCZ0jtBXFYs3dQqnRojvy4c7+78mRgnxttHEefTmQj8ZUED+nwv
xztjoFIvL9v8oYRHM1ybHp4cgrytZ/1apb4cRojOVtUwLvMrs1hpzTYFSqGOtZslk1KiwbFNHZ30
g+tU/11g1UJVGEX8JkXVfkmUWJpjSKn3o/QsiMzQVyG0VtG4DpeFdFhfmOpvmXKZApdLTw5kMi28
Lpxp+jYLD1XZu+IjzGKhUk+zm72sv52/Cyfeio8i+KebMMCgdhSv4gU33uXm1fMvvBEnPlof0/Dn
38XtjkGcmzum14qxzglkAkrqX1L6nNjTfMxXn37ezHWhkCvGzxOXbCavVhXMWrH5r+7JcTEtqPKW
KE5b3uM9mGmUEyLj4fwvnxr9xzWzvqkbzfYZ/UBgDjEYXasM2Il6mPzQ9Rj9QquteQ6/RzYX5Wji
wNNcQ6IMD/DQzJs96N2F3l7YYpx43eWjDzEQ9iKv1ZqFhRLvZbWd132+aMtxB7TOrfR0k9X9hVv6
/fYMvt7Xz+EAaE2ulIjtRrUsU96JdR279VIpFnazFcHq/O39/o3WkTd/Wfo1bSyMKGenr1mPmv7U
eksNHUJ2XQQXFpff3zHoB18PUGqWALPBAQZlJe482pwOX+ySxsjc9ObnL+Jjtv33BSzmqa8H6ccs
knzsVns9XSA8EfmPgJxoFrFbws8B/UHEo429ok/oY75YlH9U+FcOnUSkA8vz53Ci/687R4tolUXi
2CmcQ8wujXTf9NpK9pRqIGhTFO3kJ9vNpac87NyoX4nmxR7WwMTt9ECYKX5pvmTFQdojUPh1/oRO
3RT76NNUBUDc5I5PUzM8G/mmGnYyOOYGJcwIpNgeZrpYhwGkpNSNQCUF6pbc8EHaWf2D/CPrZmF8
SYp0QrSs20djWcIx4YNxkPdGp94IoEmYDLMBSLtJPuEy1LpDpB1CDbYKiS2bNnpCQ5YqgCv5LhxS
mZbbzsMYeP7GnBjyx5VQopkCByKRvJeGbC7IB45V5PVwemSEfcGFYsH3kzmI668jklVB2loBs1Zh
rUcIy55xVwZLJojz1/D9ZE5W0NefFxNER4H3CQWRqjt8dQk9amBcnf/1Uyd/NJRDBDyZaJnlWqoQ
cb9Bx+4EuGyjCxvAE2d/jEFRs7GWo37U9naogsXx7gt7IPeryN7Pn/+J7RmMpa+3xyqRYxkGpa2K
HuwPZFmo+6kt1tIMb8m8/01iGPyf8wf7fjlAWt3XY2EObpUxbLS9ZKdibavdOK/jsrowP5+6FPNo
/gSp+3fRYWSy2FbL0bpOV84C79UsXlrRAmfThady4qmbR5NorUCyGHVB9YF11igTf2CCEVdmEubm
87fqxCftuIJGMDSAT3XaNXtLxG+VRKgSWqmUhAcpm1c0N6MLX50TuzD9uKI2YKkZgW9Qmeru+9D1
KkKu9bmFuFf4r9KL1L9g0z1/VSe+cMeyUR2L3hQyrewnCgJkgGLTpL+Es+ytJblu7vmDnHg4x5U2
PcW4J+Md3ntKoPwwYe7MCVTwl3XV4XkvUqe98IxONGT1j7X/p3ViG6ieTwLguA/mEfQKrKXYCF4S
zxViDowVuaur0Y4m3jPHd42NtX3NqoDQgEsncOp+Hr1Qlm3XZIi3IyTObZfvBDwFvKSA9+SJnTBT
PRiBaDK3RKGl3mZ4560W/u802RepfGH4fFS+vllQHGtbvcZKHfStwx6bAz0QclkitxtfIYwH2j7q
FyORsrE9XoniKm7eiDSBqwbAN39Jw6VX5vM2KR87bPY6mAutzObEG95FyVpD5ef0/qIS5SKFLJd6
a1ZE6K4mchEcBHh16Q701SKNfnRscjJUjJ28UMOH2vo1iOX5sfRRNvru6o7e9FzxbAWXEpq7cG2q
D3XNgizLrlUfrE3yWJvIV/0boqZn5fgAhXoVmCqZefEC6NkeIOl1WT7QxEYPywgBGWia8Mwpb+Bz
B6CMkkIMbqHjg1YyhLc9bs6FLq6GxrwwQj7erO/O/+j7ZFtxM1oalH9yFGj85tTb9OVorOPIYtnw
YLfIrWqGrWHQVx9WavArlq6KvPqFDhN4+vsY/xC5shr833bynCmsCzedLs0qfd1Ez1J0LRBiIkB0
7r14FbONCOkpA6bYpbwE5rjEbTrTSNAtsfcn6Vw2sms9XxUF+RTyrRb8bkjQKgLkEwF8s+ylr5JD
K60wpNbKuhn4uQAxspYdLIfUTmjRdO+6/MLm9MTLc1yjxkxtitLQh71NaVyPN9CEUEH7Of3L4cFp
Xy+MoBNrqCmF9nPFOORBEzWCarN1uwNWBmcZ/6lWFI+Ntbrik1HP2F0SjTkXq2hvvbRgffIZZiiV
cAac0/uYtfnyTkoW4ODXbTAnN2rc/iAd5arp3NS+MFBOzWXHBXWhgDmKAgY680ic/YxcrHHX4H7w
OrrxizUHsJsa9FfmSuRqNxfuzfdNEdgYX+8NQIpG9vtIZscDi7Crb/HlzxFz+uZ1+FzY/0PYeey2
rrUJ9okIMIepmETl4CRPCPvYZs6ZT19Lf8+qu7pGF7g4yRK59xfXcqL6vEovU/0PBKJ4hb4KRnw2
P1QJIlNfvcsq5fdN9G8IV6A6h1pMvHE6guaLMa0SOWvHNNa3//9/6/8UXaj/LY5MZXqwgtKIB6nb
NdHqPSXf7DibUKgkt8PzQms7vVTtQ2z6/+W6/J8SJfW/RTQpOrOsrGmj4LxM/YlD7qTVfAjB+K2+
kKgxjMyI0X7Zay/WtfwbAU3b60ViHtWv9tr/FkDL//k+/h+nyP/V9TBVykJQBSDCpy+qaF3F5aMW
su9yHK6VovcGVaVY2kgZBcOVJrs0fCjSLdGiXQu3CzzKsQJaCLrZKq9LeDETr2qvY3UH0fM8Le2G
HJQtUZCVlhPN8yVkFC0plp84HHZ9tJxardiaVf/WwujpopTZSZkVs6zjlmvTTWeFdtGwcZu0+/UJ
rEAGBRnLnZjGymNXCRm0EfubIFkL2/u6Yo+A6WXJaWbVYaQa4VFQFod8aI6TdW9yt1PEoJt4D0sz
BsxwlkK3n01bkL84uDGCTt5gVl9DEogalGp+XM18pCkUy+eQughc5LuoWG/Jc/yWtV0af1Fnbc25
s6HtNA6HZtZ79fwuFh6iecZOzTa1wTpsU4AhG3m5xGpebBSpPkVF3LtgA2eGQSc0an3msni/40Y0
24B9r52q6Z9hlO9ZUX4f0xzBV/mqxbNfq+ojtvBNdcV3PE/nfo4DyfKHmhm1vhS3PbxjWrJylx7q
pC2CVeWZXeQUVKauJuWwwX3Ma67oLu6CNBxgHD8yNFzyLo1+4HI6KjORoqnCK0NyBbIYgPPZVEea
cEMt9tdm0j87E/pHa6V+awx64RrYD/+Nhdx8D1VTbBPow6ynWfOT842Qyu6EGao1e6qBELECUDSd
seFTRMnYPnEPo6y7C9YZTeFVpxXvlhYDukL7Aegk+tCq8j0tPvu8Hw9apvnSrDnViOwsV5dPqVvy
baVo3UccMzJtqeXfWuHOmzpmWN20v4fxeRpeW/0cx50tlC7D0gsrOs24ZdabsM0o40uMKiW0XAXH
ogS3bbeUBVPzcFSgKg4UBYI2Zjf9mjULLdYf2EFyclG0jRTv0ygo8CDWu7k9d8Q7ICxA3uLiQ5IB
EgJzLCis3mGOkEc35tTSnULw4SMNfXJQh4MI40m9Mhucq1uyDYbeTOE2zgdg/WxZ+lprk3oaLjv5
ih1mb+J6ZO2gmABbtSJ27k0oLPscU1HI1AtyHSDGy8Vc4xuavc1i1JuqPk3Zvea5NT4WkR25hn3o
O/ytQ9X+Fs3vzDunsvISyV81ShZZGW9dH/tmpr5Tuwn1yCDuFGYnUQG4C2LMKPFgk4rZMe+4VL+U
6mUNX6pJxtVWimemZc55KyE0aZ8o7jVYYEwPkulFuog685ZJp2IMpnn6XLNqz4+xTBSqhMGXurcQ
NdNo9Ug7IhpT1m5SQjwNpXxXFvXG+r7yYoZTty3Y+hdiR1DmfK9hptJ4eZ/gTbstk0Dj0VCpmbQM
jAHGroBJ5+8KJqZ5SV8YhJ7A1agxW/iN4VXNCYcheGNDhHrsFmPhzhmoj9Yr5vV9bCpnYldxtAQi
qs0cnYZHDrB0QRk9TuACBIbSMDWbWkLfDXGaEFE76V2BR0XLE48YnMY/mzfTyyylXmusTqUpdmXg
z67FJpAaB+mT+GxvM7ZUHUqUuMxIHwXDGXMGkxEWu6zDOc8/R03Y8TuUGkPDsuWn0LNgz3TVVolp
9Vl6/Whq9VLLS3goovs0nYfmt8e4AmShX/yseTH51pFzBgJy8nXD21HolY312u4U5B7bBLmwUw6n
lTFxM2kOQgxZvE2xqGYFLCbrJYSj4ECcDxRBv8t9x0i1kO34gCe/yY8SIVXkMsvfHgxOtrNYOqVx
GXuN05XRoPwqghHLP2lZmtadJRRx/NatUNugOYo+c8vHmMNmCPMcKXJmzCHf/M5mDXD81CyMANOd
bIlWCI1/Bc+E5ejJaWLhqTqI8FSLWyVdEiaKS4TYIB0az5T2fXgFKBUXIMrLf1LBgA07HYg8bPQi
r2Mbb4U0D/Q4f+1TCO9lhh+yK3axTPezK3xzjA1PYfBAs4AdzLrfcV8NiswuBtqSoZ1RQAgSI7rw
UBSNU/A5vrqPlBdOcvBm4P2YgvvUKh+2zt4iS1DLCfsbFBlN28bi2tslQBgP2kp/bEoj+ZbubeLN
mhvmjDfoNpoQXOirAKLfMPwlZOQOPYCNWHHDw+NGnWoLFXpRcGJ9dJk0VEtGD1GJXWDjiD5NRs+H
5iAosNExfUU//FYLtgm5ioRcRzxZsdCXltND7QZwzkzPM6BOfru4ZX5g7y6Du9+x9ge1W9rVCigB
vC+UKZk76/l7TcuOpwTMG6iB7iuB0gRXPCO4x4siHMs1UAAd1uqvAmM7V52lOqXia7ECXyfd63cg
+KVu9dT2lWlEkIuHSHWiuN4qzXBFE16Pbhd/ohmbOBlTZh3n/r5eR1YO0v4G26tEn2FGpcv8uGm4
Q8Lyi/q6YP6Iy9nTGe7pcDz1oLMFwNLip5n+GNKm7wn6veQXEHdLPVeqOKcgdtJ0Y2FACioLzLLs
SZJrtS9t9KpVO+V5VGz0ERHUXiJ1KE465PvVkfqPAnieYaNgy9uHMN+L9aUixFcHB+K5HAXx4Jf9
1tL9kELOxxrtqRyqvBxr/MW6nmfKFiDN5tiZCwQEvDiAmHp3aArOoXS51YsWRHyjdSTih6v8vE76
Q8oGWNm20Tak2WarzeoikNilU7i4kdhxxSzZGbDSppRiINH6l/kZt2CAVx5aeKW6vI26HFabuBuf
Hz4DE+aUeQMr7g2ANbnyRg76mu+C9Lyf510PBxHTIParU05heGyMS9sDT9zlce/IcwOWaSztpm0O
GtmsDjREVZpz0x9k4R4q+b6Tv0BxlAvC8rIfL0oiXGZW/pqCs2rWXgaDwoGw04X4GAJCYqEbmNps
p2Z6xAOscDyVOkvmVbsfZEDq1gqwc5W2cvQxGNQFBhV4ayV2BHsEZbFseDgkiu915MJPDcWB9Efz
U4J7WPlqBNZQHZiT7JxhVTYDnmcqU+IRstGGiQkuAUNleKpadyo+DaxlKNp0HxTjeZ4+qPRuGohS
IgPIbTE5MgurC/jxWDtYuUZft1zwRDaAHuqtwMWW6PcalR3zQyzb4ngko7WEAhCFiBkzNHwh/BJJ
fCmpoG3dWcaVNX0fAxKb+8+HuffmEHOIeW1bXyvCXW2Zf4sCOmtMhUtRBmEtfkkpK30JX7U2Nj4u
Nz4x9W1+7dttvvrmnUa0ppkYZ/Y0jBuikLX9XJbZt/AsWONbYX3K4lu/vqkLYZ1b59eV9RCp9xb2
yrDmhIAzrYZQwIaZdUPG9zsy+GKL7DIxSgzGtYCqmdTHarRkZExCoNc8sUKLasOTK18s0n+q0bgx
Sg1WhhIC8RVODnSBttQxGuOBExtyu3KK9k2JqWTSO3iH0OzwX8y7USHesqT0NkJZ1/sl3iri+Ki4
w7fMSVl+1X5JK5q61PqdcS0rGLlG/S0Fmt7T8qeYmlyg2LDBLBXfoHo7ZyxY7p207To2TpfTy1uG
HdFs0ITCvpQwKtShz072GxPhe1UVfADe6WYskz8F7WQVdcGkwe8xzE9xMQjSeOz0YYk4LcUDtp0T
l/NeoR/ftYc1/Uysh6hxVJyMzMK8xgtfQgjbsE6SuTWlElB2rtBwlIwzo5go2fZIvrE7zfyxiTXE
h7k3t22onGujPWh1Z0d1sV9ni9kekoE29PIodSoJpHtZi1sUETgB1+UwR4WXrImtLe8Awj/rmTRN
Kvdw8G3IO3aq/abdIyZC6osaMA2TBG6jae46dGc5QSKieLH8Db93YyrlXZBuGFbrdnplgfxQqPll
7iMmFUz+pCaMTwN/A/hUNsrQgMiC8g4N8rEo1rbqsrcynt6AEMNnvjTDYS7jX1NSgSGwRMvu57iE
3IsU6QuBKaNNWL9EoBIknsA70peYdyFzs/rECVtVrtzts9DTJG+x/CK/W6QDxBrPd1etd70lb6WS
NVhu/2biKYHF8mIMTdAkHLuN5ixC5GbS1wS8fnGGlIUiVfqV8+FDm354CKGdPs8POywKt41TB6OS
Ezb/9Ce4RfmtRnc1mgM8ObfDeoCXbiP0v7qJ2gH0SPmqmNcicQqDjRzqmRXjlzMVQaV8KFp6AYLJ
ihdK3oVxlEZfOOPGTTpVjqx/rHGO7bZ6bZJ2k3bFFr9UIUYOjLRNrjmGtTOIE5V/KSIBTuHsUzX4
kOyEMY6UT27Y1omrJi+haSNbjhXHlEpCxIMpbotv+iytBnUXF/xjUj40MyBKWGc/6ygqSLtkYter
i3eG5WkNNzVpyl6bh8s6mceIQdGn7rgrHSGGp9kT0rJ1Meo2qNUGTKVJ0bvpf+b1V7dYxFI+QlxI
LVRtpiKTInLl9KQ2XzqTSYAO2UAntRs9UT9m1B/Zq2CPts+8xsAvf+L0bLlhxvSgMMQmXmV2FWbe
H5ySpshiGkvhKuwu8zOKgCeEriAHmngwwq/lNW5sHHbUHgvZM9a3efSkDkEqJZrV6aSg5oVqTqHi
aeHRtNifBY5o10R8veAMxgl+JGfRPod+Za/WySQKxu/mSpkGi8Af2gz1zMBiLUc2UXZXREFExqVY
mRuRLcgZrzWWivCGNzW3eqdeoiOj6IgxySjmfgfx27Mk1jCSZyEhYc+zcaP+NwQzgUTEa3DPtGW1
SVp/jPxWy1lleG1Vppj9QnKNHJbfCqQa22eF7QGoo6OL83mqjECLVm4S5UeMeh99yZar/YITwxNy
L8yO/fwRMm/clnmwiK6i76riz+DoQWTTd65EcRFto0ybHWqjS7oSB0PzaajByExKtXx19UXN6CVs
aCL0bbByAuRo6+xsxJ+9KX/ZJt00lf5WdIEcn3rhAzyNL0yY6ExmYdXnT29DggbsYeIMyImMwr3F
VTtWzJ+ldUXJCs3kT5F3WBDlp2fnaaJ/aJiuHnhvOwp75qDuBKHylGn207J3qU9A9Y4zTwelEfZk
vrilprT6M3nXorJlCW1SdzlsuClKfNliPVVfL6skM3GVeZBKg1Jqf1ZdT46EwC+WGJVbeqq2MU0v
vVLfmmL6iyISNxpVmzCMsazG5a02mb8KTesmLpa+mfWY7GUJwZoI10pe7A52Bz+XA43xG8l27Eeh
9CeYklsN4c8y3bLmtHZ2/ak0/2gEDVlgkPMMjgIX9J8uCJt0bMFpPgM4o99X7wIWWGPx6skWTP/Z
MjDJyNRjnTC75xoCy9yONGGSdKXZ66svaNqcS6r0ouJZr210cUz1BLyxauUm+c6UPK0DWt167JhS
YliKDzZICARL5j+cXtxLVOzqJ8oxYGnbsi5FxRzpn/4tndU35SEsXn9ks0caHAmbTuflMMzT46BB
g6cWc+m5rDGbUKxggJMtL6B4WXVq+b85Px4gUC6//DikQRnt4qdX0cfAqlhnJfV1SCNMmJSG27B2
ShYc7QQCnepVZ2w/vI2N7LLdNGb/8EeGi5NJgXpURm+oVvYhvjHXQeulr/XWMPXWbVNlXxR1kOo+
FCMmPKf+Ox4cOQnC9FeIv8L1Jer/jdka1JLXMu9fO6R+JWXCqEVktoG40TWuVZ8rY+U4hf0fUQPL
dgRya115qflljekp17BI6vwyXg/tXJN6qPiH7Dnl0ciC7K6AAJaVW5O63CVL6sglSwZpfCwInZsu
PsCu1c8aGD3ZMcGRsxVTO9Y/AWYstNnIeCuoTJTnbgykFaRRRj9W47sBJzjs23RHmCA83XypPTAv
ab0WVlBrH7HEAGM+3VChGux8pRSYoCxNHGbY4FuYBYLuqs2hKJ1Y/OnwMpnlN7YBqfirxwu4mQEc
MxcqqzgSuNzxKBcP6kw9cO06aDQEzsdWO1SMFTMPVDBWzAiKKLhceksbSHJAQLBWP2Xo5kBeIBEb
FO16l4UlkK9Mts39c4yRDcN41J34jysphMg1q694wTlmvUGg0AJjZTgSjqBqy/4R4zlNvZVE33jH
1mp+c6l0b9Wv1mCkesn1QGVYGVCTBJFFdYibNr1ijeewqK7AMDZKzYeZcxzfLMxJ8OfMV34Wo7qW
d9zn0YxKfSOsr61CZBMDUk3KUw1PUiOp1mOsbxBsdJEfbj2G76WwMiksO4UWqK2tZTWVGziIuW+U
KW+8hDLXkeKLsFO7fVyyfngomupN55Z8ur3kmGQ2f9OqS7SggbiGPY/8USedKVW+AVQPospGITyJ
xY7My5LdLbzzSXWkfTq2Z9mgTGAclupSKq9NCIKbQ5meUe4poTPK2wKRJOyJQaF4mHnUrdIy6G4V
5yD7fp3MI0tec69Lz9A/8TAUAjVev/nssu3ETK/xpbCGL3JpSq44f/JzGbE/iay9S/9KdUtxc5NX
Oy3xkNbCcQABNvzylgmW26tb+ngTEch6SYzXuvwd8i+96a7U22k1K92h7m0147v74N9apo8Z8EjT
0mAzbpWwgThKuR4NHbWIurrOxWNJTism2+ijK6NNoVzT0C/Jx6ONYb2qs0PZzTqlLXUwxVfKoCZX
NjipRhIxikA5EAnjXWr2OmqALN6PhLKcIzpEdp73Q8q9P+ik8xJnyio4lIYIKdoyIAIiWU54HwEc
8CyEM8PSkI02VL2saTdbHrS+PvpSq39T/oEVVZXdjrVI61xWpc0SHSzPWdoj7HQU/UyneiwBJ/hG
eiF3KmWuTRyKhvIGQ23EILraYnYRumvDonTB5fGHglOpLghS9ciPlB/NypGXgyIHFR3ErT+oW5oc
XMNIQ6eVWvArm32QkjeycFzKewcrqD4N6SXu3rWSAu6+EyZ3ZEwtzT8x1yriHxEdakdbJ0qRiWPi
fbYy+Zk5wsygBSJSFo43yFV0oheReARTiBlMoXrvgfk6DT8fZAo277VN9zNVW96UOnbS1jfTbdsS
vLx0gAK66DfU9zpo35DhFMfAZv7TpIRqW2WRX0XNjd9mZGkzyNUzc8fEgh0JnvxiUXE/KBB1TFIU
iksi73LCFQiuJmYUPGii3Mnbt0xvt8il+2EP+NUmoBa6r9U0bD3ZFWyUgVUTjW25bEnNeUkVXstT
Nruq/Lb+Kgk2DRtCzjS/ozUzOZf10hYBpS8wKpwIrDonVnFkXkDQfjrKrS+LalLbxgIjb1rO0Rzg
S+8Jmm+2/kxHYP6ZVbffs+C64K7PKC++cAMZYbip5a2s/8vmj/ZScbHE24SFFsK08FfP36eVGuvq
5Ry1qq1gqmAQY9QJzyk7Uv/YTF2wAMbTjEekHDs1tpfMm2I+pPlVnvY8CdCxddIIhmUbx+pOYs94
FsVeR1bfE4oPxmWcEVHbCnmk9CbQHQar6UEed8aZkhgjBcbGaH6r8DSx+GkF6gMknhwTNm8X81zB
7hg2uslKwduEAmJt5s26/DzrgY9yRBpwEOfrzNwIqX9d+Uvn1qknTnYlOGHndn3AYqmYfJpjkKWl
Az6WovRwVcZwsxpgBiNWl7trOfOGkX5qp2ZkFOuc1rdoxB+2baZd+9rAqGFp+Y/cM2QiTH2PRns2
3fCO/V1/GH9DBjXPrkSWnreytWHk05y2466nf4Cqnjv6V0l30m+hehp35TEKVXeIPs3+Y5au6ovC
hoE8XrsPZQF+yZvmruhtG+VWRtKWGAQqik0WHyafKxoVhbkc9iK0EohiY1OXIVvgc/CzZ8mOo/cc
aV9Swknp9sWeYr0l/8a4kbvvJPeptAJbMudXSYCy62TzNhR9Ej79T0XW3D5S9acevijygkLapJ8s
Y/f3rDR5yPAld5Qq/ILKe34K5yZo9eOciRt4ZCq3rjBQhfVqhfrgDCXma2CDwLyKf1V1I5XI9a0a
AQ6dcbZzTc/krYGR/WukH0W7Pev/FRE850Zx+U9h6fnIqZv0kMRb/TJbtlZt6Q8wqiNSGIrXbz0N
RGAb4mvOVz49uZ2L02aQhssNvVYjvIt3+iYd+A0gTs38quX3lGcqrln31ZkivqlBX59qxTcWJ5w9
qiVM/bBfzppswQgbuQxvF4tffisGjeTxvBnz58C1EB16zTVCe4hQkJYOxKJquq8xKxN7q7lTKp7+
DVFjVx+qeudrFzsnZ5dY98fWo1Q9Ya35XvV9Cme416klDADLK6opfGvLm0Z7JnnrhN+1tWUeHANQ
nbh/7rarz2ElG6uCrdQuRFRnKH7YFjEiN72s7buiUl/B3gJ7rvnQ6dyi3yw29eKOTP0IXP9g0ujG
J6e+/YauZGn7XPPTbJtLtkXsCnIBNUDX+6bJGe3lpL6cQhC4hGKbDT6vpl54VLiFdfsEO+HNtN7i
rwVOPf8gKZXtMd5qxgnQ/kY+9s3Wkv9N/M81GI0AuVApvIf1a/1VyuEuTF/pnDyTHmtA1sYWrNF9
dEeVkn47ox7Ir62+l0Yuc4lp/1crfJ9jRiieZEqPWE0i0F41Bwq+xEncETnrdMjHjTg+N8MSJ6tQ
mvBfayWiql/UudjP8GFkLE08WxnT9hvhRde9qvhVFelRSQL9d2p5M40MBnpbWeHm2C+l0+v10fg/
1zsQgKpt7AVEcQwAo6q+VBb4B4DzV6ORPwQKEEi+8MTPXQUHsqVrzzVkUnnWiowqUbSX4Qy3SrPr
ljiQy8rWh3rb1tgS0vrTGs1vAdECPk9qDHpiq91WR1xeTKprmK6McLSHIBN5KtnshbEfpgQ3puRU
8Y8cf8tMI6A8NX1ScIBGrRJI9f5ZhosdUf+jZV/8WIKyTZQIZzstj3MDESVyh+VvGBWHEZGOi4ua
81blTxYVV1qVwZ/7JrZba/JGzW0lbzW9klYLmq6/Wd/JtE5mc3iUqksy3nS2ak7HrFn9sB/3C9as
EiMBtjBHp0gtJ6fqZnWPSBO9dDL3XZN5kZFdKQF42fBElsi3cXwm9hRqZwxndfuMk0UW8LmC5nbG
F8zxWq9HamrhOj4k84647FqFQcqvxoZ1U4X7RFUi45pgFf0Sx0fuzWkBxUmMddD+oul3eooCqABA
NbaLV3ydkrqfJBIg1ggjVg1tjtpn0EtnGHarvlsofPeXKdqW426hEkuzilaCEl2tkv4FfZ5Ak/ar
TsldduuMU3DdVQtlomBd6cYduYUx7Zi6h929TM5ElaGOQ9FBNkDIOIpdUC2n6sdgQikzxgvFZaoU
43gB9S1g0AWxSCGT/sZDM9F/kFTj1jC2FkjsRMZyD6f4LN9nBZk1e7ZBBLwn6/Y5p944eCTcavui
WjemXYDeME4gyHeZR584me9oUp052qdEGSIBAvteJjumNIyi+QCyY0KrJFO87r5z4zFMW0MOFqzm
mPDmn5HJtoIG3nnkLFcHorXCzWgTh+hhIrzk3Xgu0jdLPy7TKaPLSqFX26k902kUd5snSW3GJAbJ
Vhs/EsjK1nwnyCNEkVhDfh2XcyPd+z/rJ090ZEaojf7VMwWsJLnP+vCQuBkWfjNGl6r+eipNrWk/
/ocDNSUeTVGld4ScJvVom4dmxDXRPFDdN4SRuUf9Di2KtbUKOw7Peebn5d0aDy1g8fws0lsesj0g
K1Mx35cPyMzCr0iuTd3Tr3+q8Fcz7cwi6WcgFW0Gn7uonQApanzesz395boNeV5CWvqWoJd9kQo3
Th51cxS/TX7NkLlz8RNWbwNL5Wp2IQWkCUn3SFWPa5U6vcr9CbCsk3ZR1e3Vlh4gy4a0GAsxADOJ
7RIn92p5vMs9sdNRz98y3OAm4ywDwwF556l8vPk7q3NPI0hDHCfrjtVDBDznjQ3QrKz8NC49dY/A
C4ya6i7NYxbp89uq8rs8xymYqMEmNbFlByaZYOOZ32QygQVTJLldUfEjZGDSx2K3JH10LxKpSY1B
ZDtDJb5Zl7F9a95TC6vQhiIoxQoporkl/OXlJ5vEdeFZj5JAU/poKbNE6VYsLWcpNxFznoWjGJs6
Fh35kpS0w51n7PbA8RqGW6b5RfO7gel2pnrOvg2dorPFdYDwi+PYV/tdPZDRWNA55H0zfLMFcjCg
KqirJ9DGXL/DkWmJ8mV6CEAa+UwEpjTaOg6i3ks4NMRgJlWqVjagj5HCbOfznqGrINduCII2OmXL
o0k+oti1xE+RFl2ivuuZ5WuHWXRnnd7jPqcCb9H+Aa0hJvqrJYnfQyHso4abJmRJHfD1uhHqDz3l
mHXi4UsCMzF+NRTAModcA6ukZB4Wje1VnS+HaWz1dw53RSr4Iv1r1O3ixAeU3oex8awi8xuDHg6N
u/VcS04W0QDFETceUJ/lcuTovNp19S+NT/gM7CiyW4ZIonZrtgVGaKotrAS135rwohQTw0ETg9fY
jHlDIoPgnUHBMvbStSSGoK6N47xtdIi3k7tozOPkEYUHJTv3+bTBUHcc6Oiv51mwFfk6RHewWvS6
I4sBqQ3x9mi0pPfZDbchQ1G5hiiJTW4+222mPyXYT44wqiNyRTrPVEz6d7P+MiWf55JknJKiMB3b
6iu3eCYSCi5Ep2ZcnSRTtkvzKnTO86Mer2p/LvgLo/yLP81ImSg0r7n6E9ZQIt5TpJehRAIuvwig
/GLNw27FEibJLnEydsiCo6LYSn8yRXsr9qiM4GFgMjGUn8Lod5i/irWvOQrXr8r67qKn9kva8/yn
TMXoEWnCERFgBhlPVm/TDOhVLR5c2aZEOdHQN4jySAizz06nhJrPnsQEz8QLHzNARmPgQ+wOZfzX
0YdfyHbHv1Xt0HIzqHJetdNAaz0iR2s4E0XT/KgIiZL2Y8yznYLLG7XZTuYfHpnGHhTYvpil+8CC
2rQr1Zcwu6jMMkbhm9iBtl8t6Tz0Y+i28jParB5xnvrFXpgflkT9mkE3e+BHGd4S6yajWZ7zXbfS
pwqvZURFSbn20a6S6RzeJGGrme5qhSgXf9vKjemu6EYAIZNoFyBlIrwm8kik/U+vvlVKTEkf4Bih
g5BitMeOyotce0Vx66f+lBbyLVepVWMuioudll3r4p/aMi7RLyJdZ/CGmBunjos0tu6iVfPOze23
PievAuqpTb1qXimN9J+YfFTaKsBzyq04aJxrxr8BTWnKDSxNgomYzPwK42U3L8ZLNOxm+dVgCLdi
ED5p3jUhunYUtVsSjMQQxmNCd59ymina6FwFds+NzNMUMfZqWbsZepTcFZUBoSYipi/XKlCt6F4Z
4HVUBkerf3KUubKmBELDNGOxvq/iswTEkROJ8ADlUx7TyWUQSsXSwpAVgxBW+15YlScI5rhTp5GJ
dvayN2opbwcLR1KTGqCpxWb04179jloj8uiEMrWwxEczZIBEVUawbBLRfXkOBa/Pt6pkbRgWY3p+
UqY3gfs91C7L+EL62aZ7y2QDoEmckomk8lvTUUuAmsEbiDRpynJCPNYd7Db6S4SbAkaIJJR9CEuZ
rkCUaMJJDDZkEotEc6+gJWmqW24K+0YSJtvEuqWxpCnzolqO2d8HLXGkcrsoX5pJ/0v2856nQf5q
Z1L8gmmKuqRXQs/SfDboIIbgIDPY/13r5tTG9buuS2A9RzpRssvot7pLJe08avuKMsFCFGtSwpo1
gTB4m+j0CpQHmmgOungM2q44jNOg0tUK6XbFhyw2/aaBSAvPYbANswjtUOjUTdtApY0jPm/Dok0y
yOni0OA5dmV7KWTLNjlFhLk+Kd2nlZq7gq3TZhwqGEuaM1vMoWpK/aMJB6MqgiTCMQqshvp+4Yvh
WRu9tGXFnd0bJXdoOp8VTGOtBZnplCoEzjZRpCFtwfwo3BZzdGQZJSHqXIrXRd8JrSdbu0rzo/k+
mnsVOh7D9Lxtfd1feawjr5/THe0sdaVWnwrUIxVmwCRGsyQ3nVFRzpLxChWRa74cjkWyfnZzu6O+
QjZa9XbRvtRwiSKymzPtbQHOdnzTNbdju7FzrIQ6E43ehJsFOyGdeuR5POQED+g+TXdg/l9xGX/w
kKHa2MscJeLHrYOoMfEdITRjAmGQSSybN5yZzTBsm1wJGrVX6b0RMqXMHDL0zPn71twqyqkDlh7O
bYLffvzKe4vtZeVRtz8UzsK2PPVRcoINnsvTYbV+VZNid0GG0sq7Reu8RedzqIXAjL9xqrmh4LBj
xC43RP8Oa2opfonWfxF2HsuNY1kafiJEwJst4eiNKL9ByGTCe4+nn485mxpNKrXqjupqgSSAe8/9
rd/S/dtUyF+sJnhripoEzCRARIIab5JURyj1t9iQqJS7Zc21/VMniWs5ia5zkNpBbRLXRrNiEKOE
KAV0uEM7+y0FayCtZW99Dk0luj2t0Y4ghbEracEvqUSPykut9O3gJlWHbDgRg4zmQaXkf4A+iCp2
8iUXkXS2ZHYZobVDgq04MIC8HW2fe2mSrPva2kUTtfet4nSomEYI+XK6dRBU2mRHbekBtZWliuRs
AL4xhyLZJXT62GV0rnEu1cAjt9I2ATJOGaT1ghJx6qmuIbc5NtMT8txjGieX4OZCU8Cdesb7BZdH
jupG13XRvfWneDqtk0NwnLSdqCbm3YK0sxx1yytuol107tQqhcc5iDb6sFrMfG0RO6QxUKmcThIc
NiUqBeXa8crX0EtBTsWm2omuPrwNy6tar2XOnQpysgalTcR4ghFLcEL9rpWPk2Ex61QOaZ6BrK1k
GpSn3201eEOg71MUCA2DcmEwpetvKYWvdFDqzpQ/FVX6IJmzfpqhucESMo7mN/W2RH1fNpyM6qxH
j0IDSr0Vi/L2whUxuRW5/l7pPGjKM5oWr08xVYkoiCOl/l0h5U/twXyOw9BXYsgK6udfUlG17Lkz
N6mEbL/73WJDbidmHOuKhKMZTkPxmQbvVIGuDF5hc/6FyGBkws4Tens7UIpZJB5b96iGba1LLp4H
1TeCSyAdlaCLzin2PAUV4lWbls+4GqiqaR/NzO8y/ZeWx8c2HnwNuRhpex5K+VI56aOKFCiDWHG6
yk67+1iXbZ3oF2O0M9S4qdKtu5vyjiAgtCGThebXdOMuA2I4l/VhjhA8oV41ZVq6pNyhh3Wt0yGD
cwzqYya8iqdrNZI0cBtqC/gJEWZPWFuZgEPumc0X2QkSrgYViMipu6JllZoEieVVdZtiPC7jJg52
snlqb/WzLDHp8Dg0d5BOUMsEWvcgPDRdWYhOLbyXtiBp3iCyrcHQ0Lv2OgjRKWUap/JgEl770fJY
tC+xWnvC+KAq1H/isjDZKIpU0C4as15OuU82tKy02SXUTW3dNUtzpKGtdMughzeVLvz9QY5sREwM
yLy0ZdrtY05ieb4cQokII3AKBRCoGxJo1flkZvpNxST5ubjOyrdllmlCU0mJlm1JeumCcmtNGd8D
q2P6Zhhop/g/tjc4EB6S6oIeAazc0ncA/IFXo1Sy2AEMX2YdXyFIR7ZsLfJQ5cXJqwiChISjnL5U
dAUcexPhV27qKEhRNyK0jxM/Cr0KZ3cJgJ3G66GaTc53m5oOjUmccbcMVCYSygKhXWQQ12rH8bPW
sbi0M5iD4g3D76g2zDuUAfVqiIr+3Ecg+iz7E7xWGEmzI4r4PCyAqmQv9kltD5X6aCBDweBB2+a5
KhQ/xueybbCeYlwRiltbyXUQGLz72eSFXRBRTnIQObcQgeeqItJnXp7SZRAQb6ylTqQVKQcdaeLO
l8PDRFZeZVDBWsvJqRDcDIFIT+kB6xTHRUo9U4ZkvHtZs5YHAUnrBAbIIHbphfAaDpkzT4q576b5
bRLADRVNpEVIRj1cGtZdLRWZa013IK5p80TFLjdHDn+XhMB3sXRWGETVakzt0jLOcgurnJ3k4B6V
euamyWuteOn01DdsmlV9DcyLQm4TesJeFJzYfJzSj4DDV1M/ReOLxOIWmfed/jRpoLrSgwhomNwU
QU+JClmscB2Hx+ZojXgHAgrY9nQONY+BlklrI47ktwDPZQ5xGi5wciWFtxbDlXjrPWLm6SHOg6Wm
2SkzNmOTqm/dUrsjqUGqGNxP8bBWAsPJ00m6F83PoBdstgWtjuNHJFLSVtMRZDRKZaAIHoX3Rgxx
oCRvbZv/CqmxCLqnamk3NV0SAvCC2N/HE5BspCO4abUsXUfGJPP6oOotRSfn8VuxDpEfLmEECPeq
vqYYkPJevL8KumLlI4/NA+BFv5gidDKzCbYcpG+s41rJgmn4RfFbKXQIxs4sITL7nThFEmFDH+X4
pPf4hMDkVZUa5iH12zlf66B4Yf9W6oeuj+5xYiF3R4U48HOzPIwP/Yg0VBULTiuJo4GoyAvskKHG
644xGgQdbGq8fZuk8Yr6Ai2bcZK3zJfWEO/CwnrNb7UPDfilPucC2oKbgx/Ro5/nzSOVbQ6V5NdE
Hw4EGiWCh2487GiRwBCFglmFEDGdpuG00yQ3mbrFaSUSoDcgtHMF1YumI/+uEi14BvhlAat/6XL1
PnBn0XFIEdJRklfSM0FIwCTCndAfzXwK7JbzhTPXT0bCUJHRGpyPoJykLfXYuqRbGwWHubzULjn/
KaWL2w3dphcRgSzmjhzSFebYSULU0ph21sV+TL6zJQPPCE9zyB2rpUNl7IEgD80A8G3qZyks18in
83BsnieSXgvqYhMEljMJUUbHfy9gPzgsz4uvGqj4Gl4srSWR7fcYAOSVk/Xcpw3Uc8SpW8Cnm+sq
uIxK+4PsTEQDHZG115s2s8z1YtXAr5G6LxLQPmYhEsRLqz4oPUozU2oQG1NpLDMMJ62TJJQ5JSFP
YSsOzKU4UWgRV+zIgi1Ug4s+6gBIhnYUDPNqpLUtBceSGg+diV4xI4+ywzo0bZYx6myZVyDAwvap
ThGnjNO6VJXTjGIU7wU85IzHwh/HX3Jt7PLEclWTOwz/xfXuQXebfFyHQ72J+VhSi4Z/eKBYzNOS
Vxb+9Vzmu9gy1kHrcziO+oP2EKDZqSr9dtKE8pDsAGx3MQYbGfY2Cl6ChtWRBwVxTRRTfRZqXge7
rU4TUKz5UJFKUo7CQdLPOlJvIaYHAHFovfxSUWp1Qb+pi1eL+Ek8/rfJaUQbV3xa/ZOgXnvjEx1Y
FL+FIkQKOjaKbIS3kZwvVbf4qiAaDZl66eyMFXWUWoJ6HM4NiD9Vz0ryEoxnxtOyA8OqeIsRXQiG
J5IvL5fN2ooUryEZzp5vXIwyhRtO6TQ4o4Cfy/UgPI01Kf4EQFnxTp4eK8xI8lBvJVW0zbi90Ry6
lDX0HguAkbeXfmRhT0Y4mA9LG6O1KgebVDNeIxJohzrzJ0MlqRrDW4HxJkeQJ9N0qpYIE3RpFzMH
qZg3gzY8tMN1HGO/mrH+6dVWwUKAKdAl7ufm5u5VfilqSzJ2WP7kijPygAm8BC3jmBRq0zZF7aGB
0uXRtdHfhfhKCx3+IuRrL7P8LlcfBry8VFfM/S9lseABTag2mkoc4lXxIpXJuYqJmGqV7ixNxkO0
iLjw88WurHknZLvK0h2jLTBtbiRQsYRT5e13CCM+poEFseE+YWgRw+gTURL78Q7smHeL1bM0Uj8s
kZ+nUJmHvjpHwZXDTFRCCu/y8Gab9Oo+cTst+dAATsfrLDww78d1cB40qKsJG7sYjoitg47zBpA8
5/9tl6ID18bxIiJJXVDaWvOw7jicmGZMaaRZHOV6dhYt386RJt8FJnAHhDCeybibXLNHgStJIWt3
JvmVNn/IpvFeyG9Gdl7obM4aAYGL3CLJyi1KVbTpDQV7mVruECAiDyYRVLm8TUdlkD9IDWg+R2An
TLqe56K4MeG3jAImm6maOeuSraDQYmvPnImr0FiLpic1hW/GqEuLY1wDk8iNbfA2k62n0jqb5pDL
nRlsp1S5qknkpTR/hNaEEcOvEl8SUJYibe9VR278IjkKZnCHGaKLP8bRuITzsxZ+YvWFyucUqmsU
2Ed3knZJBOXcgrM3RnUUJtHWVdMrdVG/M6YUJVRkKB6HOBMkcvSwIr7GI66rkZ7X3EzUNyNIl2M8
1DQKZ+P/jutChqhUoig1N2sB4qzGCtz33Cdt8pYIzRGGyal4Ms03lH+L8lFBFtDaIg4OUf52yYJS
PZr6cs+ZaaOz6xQS3IgViscBE5TQvU9LejSy3VzDdIQlxYUZ1goD0dC8TqfZj8zwKKA1qKfkoCXV
Vg41PDKT5vWVLDv4f9xMq0GdxG0dgBrEVfTYpKKromjDYUvuOYrhsvW6fDyGbUBTCcK+ZUaXvySO
YhpOVo5o6Npaeqso1IuAVsj7Ep5ao7F7ixV1TTgjwPVGRtw2kiao41ajbR6QlqbGFxbeXnoy540a
cNNsbJYM+3cLhQ8TqvU7BuwqvPJ8qNYFPbfZbiyOzIF5XxU6bMx10b2p3HdMElINaKB2/mgGV96v
QtS3i/CrRCSvTKndqD1vSVYhTLQqpFJJJTiSYnZ2HLb8wFKRb7N2pHsLkDdJHKrDd2Hs1PA19Thu
jUq/Iyi3clqtvLTtdY58RXHUWNlVIMSS8tDVJSN0yEHALbNAWdU1lrTSoxEPnmqys1vEDqcVpTgl
E51AaACDeEMpmB9KKfVf0vIx6Xcjs1m1nC3hM5+eoMM5ot8coeSdk9KmmYsdlJSZQcPOGrpNc1uj
fDDbtRhJ70NbITKm6A8gRi625vAZKgvycxow5QwsXGDvs4hHeuzK+DBR874aKvM9WjisBcqyU2Hw
F2aJfjrhd7kl9rszG/l8EnixB1HDiiCt4n56xjLUWZ+x8lvS10vbnqlIg8mEJp7xGws1/V6Fo+DI
T7TmkC3nRs18UrXdBu5IyS9N8WIkj3PDPojX3NxlI1r2Brk4LV0EEKUNzdTSja/wSgPrVOxkNxUi
/KzG0IoKrV2MQyP8ViRfy/AN6w02mJtIqY8rvPmmi4MoIluq7dYhrsU8piVqWc8S+l8ctx7iZ1mn
aWcYnHI5qnrBvwwjF0CIxOytQg20iBAVS2KRredqn8t7mflGpBx0S0wZwP5qIezGoLEtXh5vxFfo
ltUGh24MKqltAIxU1e+GU039DTBXeFVDty4YslFnq7/qW2gwwIiZPgioO9BJoFSK9ojJV6nybnJ+
hk1AXyUMEK8NDl3h2EdIUQgYTxHjWRzKZYV7BDsA3YDLUGN7RVlRB7RdtYU3zuO+aiE3DnG/a+eX
WXUSGjrldNcll3Y66AhG5fhUiQKPZpS+VLm6MUyTX+/Dqs6NUGx1A5a3sVBlYo0U3hk7NhzLgfsw
aoMjuW0WOUtnbkuLyhyaOC2OuGUHrz1pj6L6W8sLdF36Ng6Xh6R+s6Q+x7eC1aEeJQd3qjPLHfKH
1BcSBLImpTp8o/6dYzp3Hr0U6DTWv14N3KKrHsSh38fQMb1BimCzE4YQm5hAs3N4Hya3pyK+aFa8
rfml5UDyYF1spek3nXIwxVmzzZIRNglbGqnStdi1dPbchrt7MyyfMWogAIAQ8JKWjVLeBCnZfIOG
qGReCmce3jVNAS7qgQfCyif8CDy14eQ/9immSVu25o0kzrNTj+plaYp9mWTkmERMYcXQga7oQzh5
gdkRQl1z7K2n3l+ITlbSBncnyFM/tQ9xU/K2t6FIgbFGIonayfI5FCT94RZfJjo653snHLR+Y0kA
B6EFlqBa6DbNCZkoFigsKcL8VC8npJ2p9Jw2pb20JBWgh6/hnl8MtvYpvNaQQBrGCavxgqR5U7tz
o2OWmPGDjVP+q2gxO89twIzao+yX6keD2Pgm7xm/xu4jUuR9U0tb85YFUeXUHo07vTTjdTlcGoBj
OLVFSlchIJgJcWxIbItYZiZN82r9k9xi0nqSaRPQ9IRF2Yo4wEXBxRoYkwpzrk5Fg0gNf/3AybMW
RA1v3yidgtvpsYIKUcSXTNKeCfARyn6TZ8mLEuLHLfL5ziDp8wpqumb07OjVHIczdZ46QFW2uC3v
WtPfmYTbINuPo4+528ix4Iqyaxr9BnbFr4grqrL8GlXLnrlpQaoWe0BVHYGmqPtm9TVMT3nuhMiz
UYXGM+qG+RwTcbliziY/AOlvJBjnfFlsZQzspHWjtv2Qu8rnXXKGNtr1nJyUVLA12Ecjg7quA18G
GYqmqzozmOlXE9TVaYN5sY08Y8Qm40nIh9/57YGLPUs3fEXfI9ipg+uoah7zg1/dxgtQt7p6xfLb
j55J1R0hN4kORs53xXpQyx4iIrOEpSb9pzROIhq+hPOFRBWMqOM/pjl+YpTA8oZ/MYozZykK9vGl
PRqjcPNEXkB3yuS+rj2Mt3jxzzFk6Mzp7QG9KPkBIt96CmV8Y4AMXpjfm70bzHcSmSzChtcSS2tl
eY3wOnYIaxKv1+ypeUX3HZbnXrxrg2003s/SZgjWaSg4U3wOkn2G9tRyJvma1d48fha5axVvMay8
/hprkFOPHSxq/BKxVoyPYuYa5EuPBxmAUyjSGNEV3R/0HZj5ecpBzE3pJvKM96HBYHNKWTSs4aJr
TjEdZRppVfrZKBwLtdeKvTMzj8zAjjgcoSZbsX+oo21vPSkMyxU4eDYEpdtaenAy+9GWW25ajMej
lzGBcVghC10de+Nk1STatajsy8xQd8rNVFvXFCX10OJ2Q6xmLrVMou3R0pD2LDRAJUsOxpgrp65B
jaWU87oXTJiost0GRsmy0M+yPyDAsmtsV1L+VIsfNEf5NV6SuaKYoFkWAnCGmH9J281KsJGSZtNU
9ToTcEtlgi9hAjBJhMn3EdVa1uRGy2dk2maQnMSys4CY9W0lUSpuSKinQTU3FqR/C6xXjS9Rmr0V
hcwAo8NtSL5iGdehZIpHDrxrNAYi+mKwDr0WQ7WPRA7RJZ7gJLoMRsHyO/smGTlT7nf6SZFPskLN
906EgRSNfcZRvZ0PpiattLputqoRBU4Sac9wEwSOQHM3EYFLEIsRd3yQ1I9QNtcJHq90gdGml6yH
5YgGhVdcWekynizipMTkPTdRvUZQM7Os+sC3lcpQay7bRkkPudJeYxXJr5A9CGG8C9BmaEJ41NpY
WZkVJrQuWVtmtJYXDBHkhE3l7BC1MUAAFheyf1ZK81gl+BlGtxT2QZ81zpxrdnWzH6WwxJeeR3Vg
cVVuTmU9ZaGrax11t65QHl93d6DbUPMljbMYV+QJs0Dc5qu+Fp+FOngREmhhmCldJ+0g0j51Nusm
cyWE+Va7mejVjRlXovl3mCS7wkLBjlGBCUorAenmm7Kz8Hurdw1kbJFUuIF+icL40KHN0URQitt8
nuHALXRrKzWHNL6XDcLQDLRAKcAuzFpXOwmeeLo7NNyFrfAYyo1jwQx0WYRg4xLyiZB1JzSnLQvc
bjF/1hYyEAFKhtCXYcYQZeZ7arlXDQLTPkZShCpwpcAH5lnhtmp9F5TFSc8iGjGbzZSb56o/JCOh
Sn3/CyFNIqxN4RSmmkPkxrMURLsg10U7jTAnMOVDQ1orMKxDGqBxSiYExf8O4vomEfVrQ2qVJoMm
yhraOtWLhPuqu+uCx3//aemWiveXnKuvdRu1GolzpsjSThRH6jBFRW4OsxwliAQ1eBtpruqXPh0x
rWqNxqwdwYb+6kMTwkddInQBP3yOW/7Z3z7HLUvuP8GSaScXzWChm1mm4y29NMNpDjnnLQ7KKxxE
sltnNmUqsJGBcEhAAsQfLm189xN8iWRrOkVfdIM1e1LJNSVVSw8DEavc5IKyoWO+phY0eydjfKV+
azcom1Ha6P3b1BFB0HLrhdrvLFyE+DRiuj0z2U0E65P9pY3WvFlAZgW/5q1aNEWVe5G12ZZnZiiL
L1XfRfNTwQLZvim1tI5RZogW9u8k1N+i8YHdDVsSZknbxPsVVPTzLP060YRtprYI34PZXnpmTSzt
PHIKLvl8pYf3BEcbFItaNe/cmzhgeCzWdd+spbTbFpGASkht4ZuU6JPCQVuutzL/bMrwxCnwq/++
pbL+3T29heL+555GpiC3ghEq+1Ae1mQ1iWgdhPo5NaPnxqDP3FKA6UIXCOtGBqHuRD0ZJyNOHTqa
UQQvoPg0umnJtoe2GRjB1rViV+9J+xQzo+bkU2rnOjpbUrY2UDz3YbUfZtiWkThKUZOPyD3P44dY
PWTabvqtzbcLGARXLeu8uEuUR4FsvcpF1RGeqO6LyhtNfpRHE6PP04BOrdC3+D7V3kX2d6E1xjWu
oLNL9EBvnEhMBOXR8UFgY+8dg1EIJpYbuA1fOgllNLIYTHruouI99ooR6NcX99PdzVYIXvl7NNB8
YMGzCdUWD8oHUWzVeezfFNYn1nBuRZ7uMoiPpTrBPU4VfndhizCxMafVSJjXsArIRCrAAUBXxkfj
CRpTU/YKyzlzUz+sgfAxfrXjRic/p6dGFHNCrtxPJIcip5I/24pHjrNgAK2uLWh2zGV811R0uVFP
t+1yxKrHShtF8koUdR6r8Jw1Id4Y9TGT1XOcHMISbYh1ypHhYcxPgEpat5s3rayiZ7ya8rEPfpEj
3k0nZapdrX5fih3WGhjbxwYvkt6s0orXgUAh3CESiI58TXmApfraqHFPzLB5lavh3PTFu5wajsXs
L7H15QVnHfLayEiYd6lm2UzUceNOOOY5dDHJrMzkXQ4KgggqL4JrpAynCtd58NaKx4KBkuNrpZok
kRIBJZPqgbxnnWa848qRtXwBpVaQoBZ8qnT0UVkiT1vomZYrhiWFKH/laUYUj3MpaR+aedsXOxmm
vUHzi5asTrA/xwmrldb/NgkvC0Rsf+po01mjL5yK00OAlt+Yzr16yOltBdQPN5ZOVExMebQzGru6
xY+V4hALX1o5fjaj6DEt1oVoW9VD2l2qQnakIbwTmH/yYcD6S/J/YdpRj8OiVSJ/KtMVIuAKKWCf
l9d/v8/f7UJfkhl7UggzqnLkfZACysQCbzAPDUx2SbjVvy9h3laGv+0CX7JnC9FC7Uin4R5YE3U9
wVUNgUZIuYhXpDpyZaKwysPMg509FHCOFH0JMc2RcNDBgvxhcvLhuKCsE36l9PakcboJW8DSRvDM
Yhul3GIJNKVCs9lySs4HR8stR0FsFt/UsXXhB0DmzC3kUqWteRdlH5J0jZLB4Zxp80I30qElXkdp
ARfS+KUvjiWSR/znVsbzKr02tD70k2cJj1X0IaXipVmAypPcGSI0LRJZn1YCxCX0FAE81uploHym
y48QlFNFOvT0WsUE1hIU3QM3ztZWsODG2Yf2Y/ExLQ9yA8wZ5cdmQvTN5ASzkADyxlll/BDAaXx3
m7/E57IQDKY1VwhYyZ7BlENOpTC8xS1TPdrMAdmuDr8ZMZ4umXQR1FMu4XEnJxPWf4yaFZKeScFn
mYLwZMFhrI3fgoqaO+9u1pO3imdH5BDNqWUgQTy6ILMmDmIXId/GSZL2yDX1xka1WhvMbiyC6UZq
W8ipwyhsu+wgmNsh31q6hJjkPoNfzJACZe2lmtdz0p4H4K/Mgpio+s7Pbo2zWhRdtNj6KAPNLs3P
NtgFiJtEzAx5dwUBd6tuuqTT+K4Ew1qdZlshLWDKiPiVw6O6vE7FRukOxvJTT/e3I9eX/Hmx44ig
6S2gZ+dHApFbuASfBTV8UEOk9dsgJwETe+7wwz78Ta66fPvn/9mFWe/GGbJX3HVhpV+NJm1PIOcI
nPOytEg3LgpCDajnRQ6SEuhkGtoPWbffBex+rWAXhUVUqmJWdkLbwDosQeGls34VenalAhVLYUzU
zMYnTaTkmJDuWnQHoUV/NjLm96AyJYd9S4zNH5aXP03of1le5C9D5hjl7RBGtbKLxlbANZZ1gUKG
cyG8xKVI+kwMS/E5yihL1cEAktZlEV5WI7JP7TLCCAx1+mjS7Eb0Z9VGJ0+ZPL+iLXbdiIWnTuXm
MhnsS3IZtPejpSeo9UYJvu+2rGFbjhEPZQtZFL3ZBj8cDpRvEoW/1r73kpwkIkmJB73XSQ8zOCGW
XkkIHLYOuw8M6AJAZbF6FdDiaWZ5mGMyR+ZTqMQ39BiWuY1/FX1+rbLZVxFQ5kh1IopSTEo1QlRw
TdOvxwZwGd/c2FRAiUTNGTFlZfpPPVnffYcvScOTatG6m1olUTUjoDoKAFt8C97Ix00ALQltMBW8
SuZaUzjmOoi4KpSlv7RrdYmHt/FBYEKEfXgfj7xWxIv4y05AXMHXRwnLFyIJn1iPd70hJGBtJG+g
K8RhyivrqfudZnvksDyHvzKqqDgGojF8akiWV13hg4lCgB8m9e4XAgihddNti+UZLya9Fz6a164g
0mlVv2LBbMRVfiZVz1TdtL0Qq7BEIYqmHeBf8UN+9zdLB/l1//ddHkLJFMRJpDhkL52mvXkmNOmc
cpzfdQ+C9+9N+O/p3frXels1bJDGpCQw65f+GD2uRk/4IRj8m94F/WtbrWGlsSAs/Gllb9wF++EJ
B68nvoe/1R+6Sf4ecK5/LZMFKDZ68sio+jlwOHDw/ym+7GAt/vdPo/79qKjrX5LNJUm3JClL572y
6px0d8IzvyeS0dGO6WHYaB4UoZ1veqe0R5dUyhVhZt5kH3Gy+9al9q4wOJvZvXKaO25v8eb97qe7
Jt1GpP+/tun6l1eo7YW8a3swY1zf68hGUL8i+Zdvr2wJcfrh2ZD//qLq+pcj3RBqWWRaXIUsR79/
LDbNHierjZf9aj0U+NSBV+3AJcbQFTbJDzPJNxuJrn1Ztycz6wu1aZb9vB2PlkfQgUvnn01agiu5
v4XP2Iu2xQ8Xk7+5x9oXOMBCgdD1C3FLph/vNM4+B9JV1lj7KKE5k9HvLm/mBye5B/2JpKCrvG9/
yFv/pnlB176MXtY4lFkI+7DP3fpVdM2XD/L2nI200h+9fGvsEi9bEf7pmutidUYGYMvOh2R3vuH0
7+l7Yhuf/37Mv3tPvwb414h3kj7hg1BnENvCG0m+LhmqTzo39d+XkP8+6evql1sqW/qy5IPO3Ljn
zLgf79pD7Y8wKDty+NfWQX+uz8maHAobFNrPHzUHXtWTzv++/Hc/tfrlOS6MAjuzSUUBoi/HdBNb
W3EWWBkOOZRO5wwO6Qa2sCLMY5Xb4Qb+ZqM7Po0JNqqaLY/4ijZV/98f5tuf+8t974QgG+VeYFk8
BQ+kYL9R3f5SYlk6Ju6/L/Gn2/Yvq4P6ZeMIGmOUrZRLzNkqPMaPilffgZFvC39eVw5ZZ17+lp2l
HcWRj8JBP5d+/MAI+mhtSSI8hnbqjF54MHyK1K/mD2/aNx1k+lfskfNFoQ2AivveJuv7VPtY893U
7R9C94nH25981RM9aYsr+de/f4fv1i/ly2NnNMIUNgOXTDYqZp99uUPm5Q0bxWkPMSCzB3dm2cYW
mOMsudlk5+//vvLfp3Bd+bKqICTOluJ2YSClPYlQzuQm6+Vg/FAP+d0z9LXUWBbFUixr/j7QgdA4
um3dVY8kS+HcOcTOv7+D9M1Lq3x5a7rCmi2YG2lvXXHNG+WKqFubXaZZ6c+iU27Cc3rqf1gNv5t1
FOX/zjooyKJhuH0ji3Ck++lqrIcngcjFlXSAujR/mBi+21v+rBD/OR5FQlqMBEtL+/CxfBvvls34
e9oba/0qfpT3hFl4y2N//fH5+2ZA+XoCIf6TDPOJqw1O6nKM9WSXQGOv8giL9BcHLmsV3c2bbqc6
9b6zo0PnizvtPPuvmVs9/Ps2frf4yV9+WSGSWiMV+RCcXjZYhvxHySP32R0c2Y64n5EHbLn6RYT1
pXVolFxVfu12zsPkVr5kt5todf33J/nugfrzmv7nx+d4GAw47qi2X41ufky3pb3RLq7sZO7V+Gmr
+WYy+rP8/OciS5YiX5e4SMO3HPa9y2i+rlzgWGY0VO+H5hif1WeEoYfI133Tjn+Ylr5p5talL+Ni
rtDyHJhc2fSROTooyzxCFmx8kCv9lDogUq72w7v55+b9ZYWXvqxsQCxmAiSG5PTYbdSt5mT31R6D
IXMSAZX3MBC+umJhOwOJ3XOW2VmO8cO1v1nb/rxa//mB5VHsddm6fc2L5NxPK/VEVZT74zbxzcz5
59f9758PG33ARMD26KGYcX8Z/uBi49/89NP9+Yn+9tN9WdZGWeyz9vaAdF69ur2Gra875j0RYCtQ
SJt0SkfwPqMf9uJvUAhd+vL6hUCPZqNyOap0fH17f7fYBdP6HQwMw4fknWjgPXH8XhHE57TuY+gE
tvnDxW9Pw9++6u0d+c9vmViyuVgN10az5OY2273700r6Zyv729/+OsbMbWLqt/vUeaThqv7iQS05
OLbcZkM4zB2eBpuTuKvb2lrxpFXjJix7Z4rZ32QHud9KPGmHaceJCWG98xO994cl/dvH+jL6qEq8
dMn/Lrmwet607x+H1bCVVijfN/Ea2sxVfTJOUrd9BJpdTb/LfXDqvXw/uZ2/Rie/kR3Dlz2gRndc
Yy7wflqa/iwEf/ls4u2N+s/tqOo4KWeFn0w6IfZxdR+v2gkrgUOa4qZ1QnvcGJf6XB2SH8DAb6/4
ZZkwBnJepAnlx/IhPC/3UK0dvtxPIlDeAEFUMj4dJOvzRrmOG/W9fvphof9m3xO/jD+SJVZdc/ui
jZPfzb8Xp2IFjm43X7Lh/XjQCflckf380/f85hQnfnnQOyFJjWYw2OMkLCEr+RDeVV56UK/ic8MP
/Pjv7/Xduyx+ebgCQytyETvAHnkanUHH/hg81gf6jlhInP6++R/Ovmw5ViTL9lfa8p1qBncc2rrq
gSHmUCg067xgklJixhmd4evvQpW3WyJF0Has8uWUJBx83L73GjbQat2FW6CmPqqNugHGeeWvwfa7
D3CuX36HmQiGmpNJpIXRMEgNhrT9oI53RFyrPUXXEXyp1qhg5R/aLr8pr4KzfnO5wZmjhpqTORRk
LBlCA317Erf8ph4/trpPTq0DW6UPc+ffZmuBLt9zN4a7Eu4YxSm/5wtx4UwIT036fc0UkOOvO44u
19fqrt4CeWVX1nhdG3BVC15eXuTN4A7uuFbzhQPu85r093VKzckJgUKw34uOIE65qQ9BdCDDBrnJ
FBcpiHJdp78KYuFYtduT/Og9sl1twK/2Ac47N+DnoPquGRbKtcDz6zZAzh/aQwLYwM54zakD9lmN
rgrO6cJ0GLvhp1ednC48GnxIU+BVkbxw47twYQV/lgt+eu5kd/dZlkrt54J6C29QWt9qKxXCfltI
iAIXe6chCXlHj8YJyi33ugPim5PjLgUJRCQs6iMUKdbSLlrIF8+c2NScLLvBlAJSVJgDvYs8H0Y+
sGU7WdG1Z+nOO6QyT4EbroqlKffzZgJQ6vcpJ/UhmP6A+ByYFbohosZhFax0ZEZ15xqkHBtcfAse
PDvhoCuO/sKs+7xW/dDlU2PspK+IxHoMZYO6/7hPqzJAWXZ8Naqh7M0bsYdH1F59hijNMbwGHelc
vkGY91d+xpGFKj4IYMApPNW79FieOtfbgy94eQv4jFV+erXJIsz1QFZQosTB9QaRgDx3pFc/tcrb
eqeCwvgme/BxcfnC3JtJFFBjspl3LR8109FauRJO78I3Dlt5vRGvkku2b9HNeCUBnn8v3dVLruQz
sTs1JvOdpChmZoB+H8gahLWrbq/so1toejvKTl/Va1Qo+n22/r3u/CzGfokDhlrSI48XnxfrE38p
du29f2Zu8mI8DQ/iV7zQkerYYT8MG5vsY4asV0VK4UYMsfqr8pBsAztxDGewTcxhHUkvnBoQaLDk
PTAzm9iRH5cm81x/ssm+JKQOEOgATZfXGkwskVdFMOb/YjfZptupb9qLUVseWc4Z/xxxUDaZM0oZ
dv92+Yas/Al2iO7gdJtglSC0gtb8OnSeYbppQx9lYbXOtTeZL5Bp6WE+hO8D3nFrWnfwijgs1R1m
sjvQyPq+ARFDamgi4+E1rpH9FUQYrWjToYBgLrz9TNYb9OzvLQB6CoujcbqLFd91m/KU7opd5EBa
90rsxb524fx2AsrVDXbATbb7qFjYSmbql1Rn31umomrrSNPgkL01nxIoMlhIug/eGvwMBUY18BGC
7jhScxs4B1DIScOtElKBzz7cEoAY2mvwToFABvKYfeLIzGYOpBKvF9blGJ7+sF4+kW1f1iVroyL3
WqxLSFIoK+i9br0/Q0h/3phX2d48q444wrLCgSjPQoPjR//U4GRfLYCUNwpFRqDxMBziX1BngeLt
ih0hi4n6rGVuweTVr+p1+JwuJSnGOfRTk5M9ASzkChojaBIqN+d4M442UE474C1+c9fRJ0sfdfEu
9lS0kGxxz2rP9TbdaY/dBja7B+ACNvkGiiY23QHRjaANOvh3ixesuY+b7AIsZG1beCDiUqiq8zu+
ho8KSMv5HkpHwT5YikdmmqGTAIH4nt/34+IvXMTClr+OVuoWxYy1cfN7E2NaAkuKNokN3mJiuEPl
iid2UnfxTb0FpGI7nIMH77aGZouVv/CFeTGzn03LYD0VwGrI0RhigUIN8jAcHK3ufekSMZPepXQy
04kkBqXnYiwzxzfaY4D7f36EfvdZtf683Gcza4lOpp0sYiIXCorBiFOhr3krdkBELqFq5m5ddDKz
FF/ugxzMoAOUC0/eCww8uZ1c6/ftjQ85JUtZd6AUQWUXXhCvl79nnEw/LNRpeRC+o50Mnp58EFB3
RDyIo3rHtzVUha+b37s80HF+f9nvIhBiA2l0X67c7jXZB8S6/OpzvTWtKOaQ3DPzzpAPsCtMr7I7
4wzWnHcwz8L2DuBBrmFLeZLuvIWs/szQk3E///IdigpVPFriO5AyvCfX5bFYjNV+vl+RacrarMEL
L9WeHTwTmlFFfGWoEOfIOqAwLvfVz2cOmaara1kURhe37KBIoxJqg/R7EWFu+dLKTIpmYXnPhBRk
mpvONLOE+/IwHAaQH/O2cUh/D7AdWMhs1eqw/K72xvCamEvYzp9nL5nmpxveisJLoIElGjhKw6hO
KnapDPaI8OGl0Dq52jg0u7/chzOD9DkNv4y/BqIlSRLAFIDGWg/yiwbZZ32p68aD8e/rkEzz0T7R
8z4m2nCQfHYWBRQ64ZV2+b0/65A/PXtyGDOWGlwPGlTeSw4Dk7gEwTYOTL22IacG19tOH6grM6jn
5iDbn5QOxM+QwnMGXt6Bm9IAUNlhiOF5q0FCvAH5wEu46VvdIDeQC1LhEdBDGyUnkNUpZSnc65Uq
bxMjkPcNBOSdroaanYCwM7xnMuOZqLBssyCcBs2JcDDZwUgV2P15HhxxEtn8s4HnpJ3kHZS8EsIh
Yw5nqss9MbcKJps3yJDlALmR/iBXcMSA1W43gEaqAQxAl8BU46N+6uvJDh6WVIfOHpoItDhclxDM
QGgQUFcw6E9Qhclu27HqqIrcO4VB2eySFEKT8FmMoHCYD07UxN1CADE3XyeXh6BPwT5leodxKwBj
DXcGdA36sLAvd+bM46dp5kp4hHea6A5hUoJAAtPE6ihU2b389JmhkidXB7kO06SAeMxBN2C1QGTz
VwUfQbVqXxMRLUyHue1KHnf6ryu65MGgDjIa6YHcBTgF0m9c7KKUAMgY7A1zOA1azyxYA8MqBKzt
y982s9aneeui8Yui8NQOEpH3TfrMo9PvPXeyzvWwboqMj8+VQK40VmGcLRwfc288WTglxNRZmeLJ
o9FPHd+28gLEYG4STeZoWeF+KKlKd6AssOCo7qnwHl5f7o6fp5A2TWEHqecPIgGVmahIbWmgDeqQ
2n4DCvzy838+fDRzMkXDrB38Wkv5UYc0kC8PnqUwpm6JgJ1SKGvGLs6w8M0EbEquwvftcqs/RyFg
oH6fs0ECov1AMn5swuaVxxoFg0VL13ECOW0eN9C4gofi5abmOnActC/LIw9DI88oj461xkffuyKE
nV9hvEYMshw5hIyXMn8/Xwu0v2XCu9BUNK+CIx70hSB5loQPrNtLPfQBqycR5Av1m59nsWZOZnGR
SgkhkN44CtkI7wuMyd4zube53Fs/T2XNnOz8gR/5pp+X0ZH4KxHeReIk5wszee7Rk1UC6iDgXCSJ
jhLs0lLWwbrQLcrfCs/Buv8+ymaCi2bMYePUm48ieU5QRgjSt9/qE2Myg+qUml4XpimUiq8FxC1h
gxkg+XD54TPDaUyGk9SNECJT0mNTP8AUBGJ5Cw+e6e5plpZ5Qd5kEh7Mo0DZGlm5giie5nSjRtzl
V59rYXIl6rPcyIMWdhx06GCk91ZBoLH+vVk+xUOTJO8zgw3xkcO5RFJPWrK9/NIz2wGb7jwK4LJ6
2MRQ20sxjgDFMwImEWQUaKY+XG5jpgagTcHWmoKLkBGF8bH1Ixhq6pnoT4qUNVDAANlBCYCcH/zR
zNDkkQs+euuaQ6Yhnde9xrUhbRRftAsLY2Z+TfPnJvWCJtPz5Fh1J4kctG5pfs09eDJx80FpAiMt
kmMEOZSCPdTVwnKbG6HJFtQo2TAEuhkfjUFaE4iXlyC9hLCfZUub3Mzp80l3/nIkNAkppTxDC40E
fGcNVfBrT/qoS/iAaZFzeQ7MfcV0cfhIeis0RPdAGLQht7EHGiQYnHyoF5bfzADo44n+5Stinfe6
0gXgfakpyqY1tC2W6Ahzj54sklqrRQKF0ORY9zoyRKn6CFTOQkA/0/lTNH4ng89eRH5yzOFaDCIf
mPMqgRj5EOkurWFw5yXmb/bQ+Hlfeojlqd74NT4DAkt+etVAE/jy4M70z9+SmlWK5Bk020AYUiFJ
/JpUCzvH3IMniyqSZF02PDk+ShnY1cw1NWnhlWcAhdo0Kxe0nton444KXKcHw3oOojBF0AUXDbC4
Khk6lSF8eLMU1+gWOmGOVDMgHPWquaorTtY8qTmynYPn/lYfksn0NQvOZNiuJkcW4OqKuzQvy4Vv
nenFaUotyGVAuglWhoyrfsoUeFt79uW3njnzyGRlyKnWl9AISo7mgOHJJKh/aiLv4CbTFs7vNTHu
KF9mLZcZJGQHAdoMFP+hpQnZXx15haVb0NwXjP//l8enTdZzyM4lIFgjSbfvw3UbLNwlZvp9qsZR
NGnFugSPLmookUubpqELIzrz0lM8fCQr3eAVuKYLyZGU0o6lZw5B9csdPvfakzHVWqkZTCjlHeoc
sEYGBrRyc/nJc6l8MulsyaBw34BG5wFi/Q/RNX/QAO/SoEzxEp+W4uo5yMeUsZGUphLRLFEOwZa4
xT3bs6duG+/U3IJPYQI/ACvYF6ek3Rg+JAQXOu3n2w4lk52K+dHQyDLyyPUWICd+r6yTTfMKNZnL
PffzKUGJ+n2WIlcRdXKLwhgDffAWgoEwYSev0HO7/PiZ3ZBOWR+cDkURt6jhMKj5vtJjC8ZZZMHc
8+xhR1xB+OsAwP5CDPbz7KXTddHXGRNyhYLOWGgHcH7hrqaNN6e/p+nolLLBUwELwZihjLOD348L
sbFduKvvsmvoJKyhNH6GzsOpApYVymy2DG6OvgodGLSgQj48wCrQhTXkdgk/OwP4o1MeB9BVRmtG
IyYHONZsJe/UdQwQineX75sDAE927waregd/5027aTbQbXdgLAxQOX2+PKgzU3LKwchbSAMWEhQB
TAsM8qtwC+efa+/m8sNnaFl0ShaH2rKncdaBH3MYgOPtILZ2w1YmYPLlvl3BxO8OwDKgReCl+uE/
dy/hCToy5UN1fbn9OaTPlDLeQR4z8ptWOXQr+aF5aK78nXYFUJlDXSjF7aA4+gZp63V2Az31hUvY
XG1qysnQKxN6diP0YWRBwA1ox1bwj9qHAJPVtvQM4vy5Xi8FBHPgyc+J9eVkgss51IQElomyehAr
lD+P9V2xjm7CI32FwtOWH4IN36YroCzKtW9HVxAwXDjWZ7abz1f60nRegA1eVehcr3WA1oILRd3c
QFUDGf3Lwze3Oj5xR19aSHO/HtSS4uMccj9s4YkNUeu1d609jlU+ACUA2+8BqSebCHNpF40fuP6V
oUTaLLzC3GE0rWvpudTiZhoqB/khuNM2uPeAalVBTvWIHWGhI8fo7YctaVoBSqrBpHkOPJpsl7f6
7l3ssp1YR+vLvTiT66afFN8vvTjokUozgvO0jbbUg3ut2Gk72NZDGwtrfaGR8Qj76RsmiaqmSyKJ
IScDwI9YwRbPyrfKJt1GK28FHIF5nSz01RzmbFp8MLlfyegxdFZpKScFdlMw/sSGkm7KLZCUe2A/
YC9glZvsAdjzXf1QruO7RaTozHY5LU6oRlkHhAcjwyhJoUZukYdsbxxCcDlHVI1ph2sojLqjAOEz
W9ii53aUabGCx/DJNGg5Al7EyltXa3GI7sI93DYd+KuvoDptvPUH9ptDOS1S9L2MWneG6djuuhNy
2UeE0eRaukksxZYfzet+4XSYyfhQeZxLXyamV1YF9GFw9tRO61Y38AA7vtdoRHWMjTgGSxuy+vPU
lCdTsyWyOiIVR9oU2YGQtgPM0zpIa3hUrej28vxXZ8IVeZK6UJHnN1lYj7Az1YU6MRrx3fioPkNn
DaoBEHMt9+qWrf3bZB3ds2tpG8BXBieBufAGM8ucTIseQw6XDT5+ZgPCB0xmbZj5WCBR2otr/OeY
H7ro38erHGhssA7fKG0qy/vsTEj47MB1AY25d+LTEoD15w0RRovfGxqkAZkUFWu8rlyAS6GhhcAk
vC7P6ePl4fr56CJT0D/1IJkVMzSg7yDRZw/n7rhEKJhRTiBTMHnvhX6at3j2cAtz5T2/Ut3wvIaU
NyRErpZYXzNrBw4e37soK4RUm+NogwC1zg+wTtprV1C9XUHnZpvgGLzcUTMjMc20S6au1qmBZsSq
eYFGkzWC8OXD0jVsZjcnUyg2BMAEUcajT+2t4Nq/Rfn/FO/gL/GUvohH9QkXS2jV2/4Rgn4wJoSC
muMnoznV5c/7eTvHGfi9F5MIWl1BODYP5lxxhTUDQW2EaZefPnPJJFPtk2rwJb2WsHHDRj5QrfYh
Wxm30BFxDRhsOcOuttldj/CMnpOF680MIQseNt+/qBmCATYUaFJtHYOuwo2ygewVrELUyIJl+Urd
lPBAh9HPOr4eRW2u+oWWZyC/8G383rKa1XLIVbTcvYG7BL1YiMNCjxCGY2tySlaSHT2AgYwvNY/x
HWSM8R+Uqhbm6QyfhEyrB2aI0kAM2iWudf4vjtGERYwNOUvz1t94Tv8cr/tjcwQYHfJgVnYjQc/c
gmvkMdrrK76BiwlEit4Xhv3nKyaZlg/8AHk0VcM+CQ9TJ1uJ/XCuVlCaXFe7Jf7/7DhP1n+pEOhe
UkCJ0yvzKRPoTVscsFQeoENlJ/vi4K2oS1bQHqMgNC3cyX/Oz5MpCL7HbSPgOj7MPAUgnlWHJWT0
zEWRTKsLcVtGcFBFKJAd1BdcJjBzH+s3bQWMEkQ4r4tjeI8p5EIk6Zof1HKTwJ1+R5/VQ7/waTNB
FplWBvpqKIKS4iIloIMM0Sc7r2zvT/maVdawG3rLf6ORVT22u3anLwX+MxkVMoXJd0ySvX4cxfop
fSjABsks/U13YGG6rV15H68WWX3jjvb3+JxMYfEi15Sh6JB6am4k8H8tKATisMiOBXaGpUBrro1J
4s4odJDGFQyi/wINDJgeQR/f8u17ZSnBNbfHTPWCkCztgwYa0gd2699EuRXdtR/koTsXkEwKoc89
0rSU636XHSGzBXMyJzsuaUHNTRA6WXHAdYRFB4jjAY6+O/Uju0PqYsfsfpVcQQn3zO+y2LqN7hf2
kJmDd4o2Ds02U6A1PiCa8zcy+PWtmwOd7Y8sa0hjBC8IkyHZU9qt5Sw0+fMVjkzRujDmKuKaGsDI
IaBQHOlG2WQOAryHYhsg+yQtAH9mztxp5nXI67yLZYwhqNM3ycrf6pvqemmHmsn4kL/lQHXN5Ek1
fsRZ30XPxhrh9lHZwpN+J/bJKYUUuCVBiSL9k+wX946ZnpsmRmM/G1JmtlBasmT7dXjsLBSsMT7n
1gKtZGF85sCc2mR5iTxOeJrJgNiegsPJSXfeqKtjvToPkJutLXkNkS7ZepRsbhl/InDatdZt4xhQ
aghtf/3h228+NCnk1FrKXn7ujT9sKp+7+ZcLnNorBR9KX4Wwk7nSNvEOhhyH8doB+P1asu4MnEjE
1neIsqECYsL+05JwJOYrHVsdNBEQzXlgdkIOa4MA1gow2zKrRUIHauDowhcNek2Q3bRxjJ9g4H2V
rBEAHjzLgy3sGjY422TdbJp94Bor8HMXYsIZBhGZ5rV0w/dKneOrcC21wUldq2v53DlwUKmRVmid
0GauvoVMHwQWCBSdYvv9+d534hV0/vdASy3xROfCx2n6KxyACIUuq4o4An47jombythFOuhaoV2t
gKFdBUv7zc+XZPK5434ZyhLyknE8tuUdpdts+xo51/2bsOHW7S5N4Jno4fPi+qUJCSpGkdz5/UEq
jnG8VruVYa7DpZU/s63Ik9VhsJLmZQGgoq8AfudCzhbujQryr4GrDwtLcOYLpioADcKD1APg5ABD
TVlb9YoDO7+sW5h4c18wuYzArabzo/HpJszPZXAaXUNBqGoQu/1N5p82vVnrTcOBnBmiI/xU4yv5
fkBaGAZ15+5es/qFWPzno0ubXoBbBgC5IgC2g8wadTN4pvaOpzh+Zg+6DSjP5eNqppUpiZpqkYAB
0wjpgwC5WJd/Qp0a7JjGszqEwu+XG5lJqmhTznRvKLXoE7QScQiXOggLK0hUQ4Ndtxpp58EccIm4
OPc9k+tTHNYxAii0BOsueN9B1hk1SKNye88qyeLd5Oc5pv0tbRC1labCf+1Ijj6Fpb2LAl58LRcu
4QtrZCZjDrvM7/fATG892hA00Z8jqJ1AsuE9zVcq3DRGe2tbh9AiX7hgz/TZ9H6dSWUbwTUiBl7I
0VNHpjCCssCc0TqnQJluKeyc+6Qpz7kK+sQoxhp93tiorSYErmYw/raaN++pgv/vAL919/KMG4f7
70eqNr0RBMhImOUQJ8fhTdwpr/mH9wS719979iStVntgoLMQOIzmg7jDJnrQV8H58qNn5tWUk5kV
gwQ9B7w2rDIrvkcl89rM9vnLErRx7vmTSWU2Fc0Mf4SQJLZyh1yG1FkIcTjuS+XCZJq5jGn6JE8s
ch4G8mf3UJDKqpccOW9AHbVfmu0/GxvokKKIdrm7ZiauPtnqkRP6ayRkjIR0pR/oR340naUdeCY7
qNGxG78ctZ5ZcT2peHKkqsWvNCRiKPS57QbuPh/9HYH/EKRdHv0F9sHM10zJpBJvuzbsgeyKEQE9
lHfSDQxjxzCb/2YDk4nbGWULBCoayGDua2whEwiRilLeDi9LZfDZHpuEDzGUAQ0tQhP+S/eWvcUf
5KM6SzcwOaqVtfFWH5Xny0M/kx/WpvdI6NszFTrmybH9iAcbPiZwF44s7UYlLrIa5S54X9I8nFk0
dDKhiV7xWsuV+FgkFqxXgyf/no4eGRYcuBY+5ucrP8zpv0+0Sm7h6awDNZa9wQW5Q13UsJJH9Y2d
vSec9pdbmdkTpzfGVEYuTQcr6NiePXUdrmHU1L2kt5cfPre5T0E5XRFSyWjhAAEuaXcnrmHFAHqD
fqp/VSfxq3pdaGamp6YX06QI4SIe4yMSLMnB7WGHCyj1Kzw+Q7AWiSVpC2MyM+qfYtNf1n4XeqYX
wsvlCEn8oLVoDWGDdetZ4Vu+dJDMhUXTC29p6hqJNLQB/1pJs1EKTQJsyS4rV1CibwPL+Ivn+Z9v
3X/570jaJb3Ps+pf/41/v/G8L0M/qCf//NcdT/Hff49/8z+/8/0v/nUM30pe8Y96+lvf/ggP/qth
56V++fYPeG6GdX9u3sv+5r1qkvqzAbzi+Jv/1x/+x/vnU+76/P2ff7zxJoOp3c27H/Lsj79+tP3z
n38oJhbkf359/l8/vHpJ8XfoE56FL3/7i/eXqv7nHyr5h4IUDUgbMmGaro3QlvZ9/ImCnwD8S+B5
qDO4HI4TOuOoS//zD0r+YeA3wTVkDLctNmZNKt6MPyLmP2QZvqqGLMvEMPBLf/z/N/s2OP87WP8B
Ef9rHmZ1hTa/z3ImK4yqoH8aRDNkBDFTwo2M2lop+wKJqyEfBlcbIrmGWbM/ujr7EmNWyqoS8tOx
bl4j8aq7Whxr3Vpt1HLJnmHcuf83kvp8FZjjythoZUqoNlUeEKRoi0qTYa+YwCveT5jnNmV50xv+
EsV6qaVJCF9xHwh5H8YPmQn7w0IWKDGoQXATlUwsbIXfj9p/f5SimhoUXolhqlNAeMKUPgagWoZf
qm7CvKlq7U4huWOGbeLCjwkoFVHBRgrybnvJML2Fw+unL/3a/ORAHkhTRbqM5gMWQB9FK0wH7u3i
hmn10m34+137ry8lOoWwpWIoyueB/WU7411VepRjJplSbBw40zhsrqBboDoZloBksSqAHc+XhfbX
dP46fb8fNP9uk2mMYiEoBtABk8+j0hATGuDzohiOvfB7llpXlaQAoW0lwWNcVi0vCIfN5VYnOct/
NwvreSYTVTexhMZB//KpvV/0WdyEIHqpgj/C1rM5+EEzRMAbtbq34lrnaTbIMKriUKMEDtD0Enlb
9qUhfvWDnOob6hOquKmsl4XDswxmYZRn2ItTEQTyMS/jMfvZB1xcs2jZ5OenWWEqKjM01KOVz+3t
6/snccYFPG4Vm5EY9VweezE80c12NEVs+MIUND67Y7KwCVHQVZji2LSm2ElwIc0uMwzT5tIAPbxK
V1X4AuGCc+bwGoG1fBPkniNIgsik9VV2YLRQhVXnNIcd4eDpzPIl7rU2jK2CGAyjGmlvCaUTeGbV
DKxgmmlQBdOYljlFWZMA+YW6u+uDUoHaqCH4vehYl94PIQkD+NQ3KeyeaZ2huOITAcM0Ly9G4psO
PzTFyK6zII07hyKtn1EHnPve6TVDynFPhUTZRhJeyR0jKkTuyE2YAe7AGYHoYGG0gZ3BnBjOSVk8
/Mp4lyerNCIqPZZGA24yq33pFrUrYH1B2c/hdJ4N1KliL9RtDbbujuzlISTlBsl4g9BIBjhPoZTA
yBuFcQP1TmRPWEORu1WqAHozQVE3ji4FdeOqaivFTtco8VMtF+Y1qA9eDYtlkt9TFafMsRWCn2lc
0HTd8wbclDQZ2L1Z535ng8ijnhhAPs/oJoRUBlTp/zQUDf7kDfFDSHcOXoL8L/Ppe0sCE1o+ivBi
W4CI+KaTnj2GaaM/aYreKfBNjGDfSmsw5tQI5bhE4doTjbPhqoxa/13p1fYs+OgDOMAS7VesGTCV
LcGKGt33ekAu405F8pTnFI7mpsfhWq/3t1GZ8cbOBy7fDpLk+3BK4uLWiHPjZgCaLYMfrtq3VhcZ
NbEqeBpvcsqTzFKTtGmsVob6rdUbVW1YWQkkpiWZzIf2tBDsTc86L1oPsRR+1AD4hnAbleID8YoU
xspJbApn6GUmTtSv1F0RhW0Otzme3OCkZImrq6GKKjpnJhkeOs+XxVqXOoK8ecYJ2YWGUGHpN6St
iNZQwo/uM69U4Zntk6qxsqiNAf3hrLyvVJ2BrRebJN8QYhK6JU2q8xUTiNotYgQlJB3CCJwWK+NF
ABPviFShetWC0oIMqlL5nkWgbKC5ZVp0Z1+WYRJX4YABDRgbmWYrnqbDJq3jyZsWxGHnDmXEAXYK
5KixzF7Uv/I2bIqVBKcW2a4Fo1DWqgaKpUJYZFpRzep7DQcYcvxaH2ogAcNa3BrCIWYg0rDqJSk8
lC0LQonV5jGchsUQtVDeMWEc76eBRzdqULSZVeq+3h7jIS91mMrnagvXpWZAkjnNa1T9NQ9ToTZ6
WVasyGTITtCW0uieFwiirFoSDXEyfSjMdR93Rn/0WN9KR7Vs+v6xMzQTWIW8oMUqz+que/eqAHbf
fhvgfxZjrQ76tQoex6uKRUZss02qK06ytHmodAjPn9RajYOTXLa0sxCRcWgn9kHlhJ7fyGfo/miP
cK3yoOup9xyoVhkWz10aZrBM4pisMF2PyghYCtks6ytMAfNRzvtc35JeAsbfk0A+tlXFM4dtFQRl
bDfmEN4MutcljsYCcpspKsR31DbUAlvKTRlyDRUsCQPU4TIAKCG1bPHClBp4lSa0d4UiYwfBpsmp
8kglLbhmud++KrQZxJOX5iFD1SPzvOIX1/VyqG0Ox/hMPgaqKNTKUpWSpntPG92juB7qMHMXotZx
eR8z9LkCU3uFwektlpoeJHa5SvzELf0QvrFbT0pl4YR+qN8lDW0EjJwHhhMwo4CBaYGuwgi7iUHD
aUmOSdioVOKOB5C3YbdKB+wziuzBJo2ULgfqxRA1HH7xZIuwLn7s6SdXv88Nbkt1o+sroTX+mntd
jIxolcfqpupB3LptaJ9yrKNMf4gbXdzpIjMP4NAER5PpQ2N1seLB2oPCYo2XMOgLYh0FLV+L7U4G
xSYYRH5fcc27JUEnOHyBBaRZB0UHLqZLsxcvSLxVByE4q2+z/qYK8uoeKi38IMy+dvTWEA+e1DdY
zr7nQMjDLVVQFVupOyZB0V1FUfLCyWjXWXh6CWtZqIdUdQlwVpWEbhWYYkXUllmS56tOABA+ipBl
mtxVoRDAgzSKvO/9CgZjBnxNcxgNt9GzD4t7h2iJIVtNUNMNT+GMLJWm+RQ3pmQNzD+XoqbhJszp
ITVN7xgOneeGWraiAnW9tpP1vVSCLdPxQaywAQHG1Xi+PfTDrdczx4A9W2VnYHgGVi7rbmSmsasR
AX2Uat0DO5laRFDMDVgjWiQQoHHFcGKuZZgBseKxGAKOrQiiTy9VWhkrBt76BhevZhuXXvJsdmq3
aTmBfF6NjavrqLE2fah82kwZethzIqlj8scYXsobaH+4vVbgCFDz2I4NT+QrRjvk+DvYT4dMq/Zx
lWuyEyneL9ISZZ3ylpvIljPvFeHMNtMk2Lln6pvR5jS2pVT5VcSDZNc9rvKsiuJ1k5ZyAGN5FG5y
jz96Xas/etWQ32nY9WDEPRhnqR80NxUcHrms+YiCHG44ZrCvquKtY17piCI584xuTZ9Ha0mNHpnC
rsEV6dZJilM6HvsqThIwWGOiOkPZN6btyaADKkkmtl5QyquQBrsqRLo0gURmxpXcNjM43YPywTYR
8eiuj9XAykK44IaS8K0GsQEq2ITIT16o1aXjlXA2VzJVu4qMjHA4DkPspVTbuIEbmppYIi5+kawI
bjNVNKFlyHVBndLrDNVlfn6d6D20TQvhbRHF3mmUKVctdLQgUFxkJ0NXdmVobtJczW2j4q9Bq15F
JqAV5SBZdaRUW6Pmw4777AQ5Sdj4NtUhUHNwXZkp2TQbt5U2gKOcg9D3kIss+ECkaLzCWlFyUnPw
bBCiAXKRyLCPBr2Ch0mj9rYsjAi7AfNtkklgLfAW5zGO00PQC8/qE4I0bxls83AYbmmrnZqIvcsN
/qaG7/iGgp8iuPzRZvoKQVp9yiW4DYrMWAtVq+xcSt88IyodMhiFVWrkFLS+eOpoJW3hb32OcdeF
eGjUwCBODSVHziV+HmSo6ypllzn6aMZeIYmSZjBhMkiG2VS4jQ4YTdYMdtdWKpxSaxfRoLcNaQud
+8QQbpj1Z05KfxWw9JdfCeNWy1AENXJolcrQz4UTo2V6xtGD5B74qS/EhF6qJ1W3koi2tdnblR88
1Zp31ze8twX0JXL4F8LB0X9JI5xvyELAM+X/UfdlzZXi6La/iA4hIQleGfbk2U4P6RdF2pkpZgQI
hPj1d7m7T8epuj1Ev937UBUZFeX0HgB93xpHddu1QSEqMxb9PJZXJsRqpDD1LDb8nEeM4KMb4kwi
cPJYNhiXmWrj3NTIhkqqKMiSmeJ/XnWkjmh1h4nWD5V4G7y0OfH+N2krGK16n89fWSDV9GE6hu5D
Rft8RhvzYBBYWUn/HpES2VNiKfYgsdcsht2k9MNNhIEYqspKA4DctXuOt6oSqA8OpmM/IawoJ8K5
zA2jWDGuTEGPyz2xmFIT26CjCbPjm+aa4S+LSv9Bl3FHN5b1eOyNqo6zuJkQ7r8E+0MlFHSq1da/
lk5QtDTzasSn1ukuSSkrIfVcHSW/pC3DPa3FgtilENccVHmVQH+o2jtE7eEoxUfft2glx3wi+nNY
zhSl6AHfl7dklHt1JBUfk7PZpb2tV4+u9hCxS/cNmYxC62/CTh2ZywvFCRwh31QgyXOa6HYmTZuc
gk2WEGXvS40rZ+4bmUZJyT50iKbbjMM/ATEDY9NvfIyo6ixtT3KQXMnPCYQnqgzVErm0GSXSLXcd
ufKATFX5nixbRNO5R5bj2dAkvJ2B8OBjhIbtW006BK+1paSPsa/aIUM4f31LLMJA80my+EcIPRMO
AiBQFBc1OiKzKBSwSeBd1qpABN4Y56CSLUIeYoXJl/J92JHgS8M5XxNDXrD2Phk4guIsAXRTpcSN
LSIRe7TppkQb/HmN0PiemjUofxsVUmTPzZHecjMHxh71MBKESixBdQ7ZOrxrxnzhuKIvNuGWHuol
gLgvkSB5N1AZbSbpBLDKJZCJZybWAmFXzJJ8p+v0hXD2E650HF0Su93SvQjpqxcIv3GhhrSX38J4
wzEWg9P9Cs7Wa5vvSk3vs5lrfFYerGilgmXMjJf9fenHBDWQiypxNugGjdpS2vZd1mMsgBKH5hTS
1i9nS6Pxl0JX5nvn+vUhEcS9x0M0ntvFeIZrux9ZIduEv9pJIcixBS13bOYQxZJ1tMsNuXwAyqAE
/gqAg7ok/FjLKnlFYzeeRy0KkfHcRd7TnsOvLZ5ngxTpdMKFCVSfte4xkuPws1k7RIBIjfA9NBOj
qHcZsBRk0T6tWFeWiI9FUzG3Hghb0AYxxT56J53i35jozIw4pChCtf3KjUqbOJkAUS2Bw5Nr8y1K
kpPe/RRLz9DY28/lDJp9DR+jVtoHrXhXXWb8lsfWYTpIO6eC9Rhx2+C8dKLNbDkvDmlPiBlUHR8e
fKBNl41cty9qoOPn2pL9rmFROHzdZobjYtDjt66mFpuvKLlD7G+SoHwxcC3N9TLvUEwPAkOL3XeE
wCSKR++iV1BOLButPoOZSIEjV0EOgDc0G2BCtvrdVxt7WJjBEhRZ+ONyzAj7W7wPI+q8Y9ljwYak
oD/O1LTP26xCmYZ91/8MliWq8SSexse13bCgkr0fDID0edRF2/bk56hMtEPTTND1PlMtosJVA6iE
zXuMpPvuvEXRsffXFVsRlmL4Fnxv13gKURQdmCGbWqUgs4q3uTlsTbANaENuY3zI1mOr4moKmqJ0
yzZlto3ZAasvzovS1VpmjLb8kcFiH6cBRvzn9qsSIA3neMGqZk0ZoleXdfZUCtKPRUAnc16X1euD
tzoE829FeO44mjQPTVnb7bALW9tjs9LE3/AWAHUKo0H9EgxJJ1NZR+WDxNwapgF3KEvnu5tNPo7x
hB5y1vUaCMSE1SiYmv1XzOalPCLMqceQv67BI8IHtzglswQlQdFU1xwgDHLPIoCoC+w93iYm7H58
CPcKoaGVA5B6ioFldEeiWfsw2S2B0WGbiSqmplwrXFgUwPHaWFun0sEumymc4djX1sPeJRt6GoyI
X1UFlDKTA46og24VXQ5zqBrA+/9gAP4JMPlPEDYs6ZiUsHFHMvpzhkZPOrhpOyDMHvdzGuORAi5P
kGOAVub/oN/4J7grJ5QKwgijSfxnUncVdbMvX79qm/x+GDsU1aPFkeWhFe409q0u/uu39vWmKBEM
5IT4s2heLnNLuAHOSyWIOKLK7QqXAG7KINiO/+WvihkBzsRCRHVJmvxZKsaYk1NZtvhVOoYiieCA
6zlGRbZDL/bvf9Wf+GRgugl+VwI8AZH/fwXr/4jpigHxnop1Zd72G3ncuanPfqboud9xpB8DtiBk
0OJ1Yr6MST3nQDyGW7MFKKeE9/QbnZvxZtZ7Gf4HiPv/+nrxupKYUp4Ap4Xv/E9Yc5XwuWkaXeaU
+e9rVS/YqJAaNSy6KjBBk/t//zn8k18XcQoIn9IoBDb8dWH/L2i70eMklk3Avc67JqcK0rkVcNFJ
xOx3zBP2H77hP3Kff/3UQRmEwIwpvATkz8LUiIKGqQivcruXav4xwhETv3S6H4qoLAP/LtEr1fxA
Ngbir5Gf8zdo+r/iKv8lEfkH8vLO/Oqf7PTrl735Yf5/oCy/yMR/PLC+KNE/UJZP7bD++Pws/8Ra
fv3Q31lL+heOvt2QECEREQbC8R+spQA1ydArCRxPfnEH0T9YS1CTIH9AFODiYeC7OH7of1hL+RfJ
wlCCr8QlHEbwqv43rCVQJlyH/5tToPhrYrwEzoATcbzGP16n8+ybCUm/iJFG6GX5XZUAUdM+ISsp
gjXcm8zA4YRE9kSgOWVivP0Z11AjY5bK5boMJ1c1fsp8osI5C1qK9jfF6ne/Vv1ZOTp+x7aJXqcu
TN50p7aXrp7B6BAUZwFXTnFCLvm8me7bHkz86FY8kzyTza/WmvpqjZryzcl1B5+IUtt41dcd0r5O
ZGy+iPe1/6SRr3LXb+uLWWeexiMPHpSxwbWpZQL8HcvkgUuHkm+EjWd+FNMlsv3HRF5WvIdGv2N+
P1R19Onq/j5p7svoxcAp+QBAZyw469bzrudMLC76aRAI/ASkeLtDW1+15NNA7a00If9AsxF9XOSw
P8i6FG+9Jw0W25h2R/qV3obMH/FQt1qck1XYS03AAnMe24thGKg5tG79FsiMIJL1pAYEmI2mRQiY
BmKULMN4cpjZ37C/RrcKJEYGsmTuNndc4e07dL4mKei8/bbf6+dFmgBs16hbdJGQcrtmo3FXHXX7
YcBhnoODKK8XPqsjlqdMzPwzbDi6tAAj3vfAg25WjBrXqqFhpqKgTYeouo8hp8ktI4iTMKp+cE3y
QitV4owk8RWSfPAWWnQSCD3PFzxzsHyE80V0HSidKfoZYI04IycY/fOi/xZgCr1JSjOly2C3I478
/nqjBlMwq/Wr23vwIYJP2Qjo4rmu+PeRaH4fWKWQdS3Z9aBLc1RVtWGs9MlfJ0V0y/Tjp6oRtuh8
B0E+34MLRRxqwSY2/PjaU2bjdcbr6UEEC71xzDog6fa3SaiHTdAs4V3nFbokxWBvNryuIhgXnEr9
Tq72ja87PgbbPsa6R3TxunYnCfPDcd0XDCIY77LVbvYldNK9bCs+OIT+k1c278/YOdcrzFj6asVA
ezH9sqLvCce7xq5oDFqfuhGzRuxG1P8AIvIZ3ai7KDfQg2Bl9G6YG49fO2peToZAdzJuBbPVflyH
kRaRF+quHuLxxsCCZAFW1F2fB/X2vaebP/GwXe6GXqLLbPUbjh7rXwl+BGNepfW5Yxb5NYxEJ+Wt
hLcs1EBBuLybkg0zo22S4aWPdiimJ+fTPu58QXewSXqj8gJ0FNXOZjfFVFXqGRsqruh69ld0peOh
gZrz0yK0FbRjuING1OEzEiWns1IViAjJ4/4ytQYGFTKxg66b7+AeSdrbvs4Qg0yKVtePW8KxlRPj
kp+4en4kNWCEed+WS+mQsc3mGH41j+wz4rBbzWbvj2W04U9k0IdtF+97XNZLQXyQFOA0QtwiNTpZ
13G86qROzo6j0Z7LL2Jq30WTI6QLT6AG7lBX7vMd4OXpqauq9ULkgEo0xBEUFEjyFQ8joPw0qkcQ
d8k3gTSvK6bBKxKGpaaPA48SL0WD8+JogPICQ0+9W6IfZb+D1gBHCWxfoyY1nM2Bl+14FYO1eQoq
CstoG13Tfbjhsai+UxE/zkPzPajmpTBDQ29lFJjrstTlOWj0ExBmILxC3JU9GFgYAUDb4ZYG3bGx
dHPQQrRzA0vhGNt88sDCAmyceD0DvsHBwU9CSZwRHcmPqPEeO9lWkbSL5FM/z2icg47lSinFi3px
Lh1xEF1PXRLhnrAwKmJ92IoBc+sZ9Rb3Oqw/KgqmLYBwW9JDsETvOjgJgQFQDFSkrJGHzYwfMC5F
w6Er3TUMbc2pHLsG/R5BFTxSwFF3QLUM2C52bqA84DIxRbJOS0qstnlTreg6nEJ1WI2bzlMLxiWZ
3WvQ8LogpEOAe531RHEOICzOJl3fY+4GTCERd0Ob9UoDoTgvgpcA7np6Svb5KYqrOw+NXTZw2A5m
1iD4rwnWewc87ZUoa4qFBu/A+Gy6aR7fL13NDpPoi2pVbz2X55E6e5o8TS4uSk4iii+EU/sk9/oQ
ls1yDJw8SzsewFSTK5ngT8prbwqiMRNqPw4H7YLLxpLfrK7vOW2aYhoD4LGb/kEQrlsEoQtv62o0
l0hUYy47Dgx6ivdPu451Hs+4T2uBijhwgakWvLmGSgNrJVXIYuzYjG/fm98Tbb6XZtVFFHRoOesB
mZKWZY3d3K8KWBE03WF5WkGtnHYa8O+VqOLr2ZSyCADwgDWPrlYgUMWggM6nC55VGzb/y4Cj/FzH
cjzovRmvY7PcbH7yF9klmBHCB9xkmOZL12S0AuQl99swbuq7BZhVIkYbFgNd2dnvDg5CcJ1I0lpj
9Iiv0UIO4mu5BqAGcHtV6zMPmTm1kXNHuTNyO7j2fZgpO2qi5VnMjp1FOf1ey7Y9xGUyAcJMhvip
MQoEQMxJNkOGCEHQjEAtgBNRSqSGBytQ/HEEm3Wrk8Xcx9GXMgJw99HHZfcIhIUcXZeIy7JbddPF
sTiM42LOu2+HqzJU/hxUDt1Xbka7/VQHz2QtacYH5w7e1zjt7F4t8KdV0f6caFSUpnFs5l9R7Hck
w/iR5tPoQNTgnPhoFAcAENjokoDlBIIV2BeEpi33cHtUKZR77mdv2NCkewDurSatvunqJi4EdOfa
rdcSXAeyjqCEQdDaoW3JeAYICX4HdRBRXT5xM0Q/G0SCHASO7HML1OJ6RXJnAawQlXYgJsFsxK1M
21aIgoDoudtqz08IPtvyMqAIJmlj/T4HO0a9+Ezj5Gqj/krILW2i4CBGAuALeInhY9YQdWmq5TzW
/WlK6qsF61gGoXyTOlCqhxIZmxwQfaU9uwyrgQQUYFPOWpZXzdJeD3EXHca5PzbLdtkTZR78KuTD
okR32Do3HFAi+RmQ4KwMin7nPiWbv/f2qrI6DYfqyEydI/3q+9bMrODbcEOq/jbWMCvMgb+yPKgz
JAWsx4VPr2Gz36yw5kRDB1yMTDOISWBwk81UZ38kjadZ0KzBkc4d/u4RO3N76oLo3PodTeOS5GOS
fJZIQMnLGhcx7pFD1WHuC6YFrr9YF0vjPsbg3Zq+rHCPhttNjKMsZ/sEA1LiH73nj7GaDgJSkXSb
Q8BPdXSNSoTnVU/ovGmHb3EZM/wuTF16uIoBFx6r/i6BGicbdn6EyAPJU0M3ZfWMRCDrSZf3ev05
hQhCYM4iyy0Au8fg14HqJtcSM3jK+u4cUPU5rMkLFxdPEUGD0TvtWVgXAekeJyXwHhCtMdbpCt8q
6i8sw03z1UUpcT62oU4NKynEEAoRKBFKsXX4rQnkCemCJkciqL8DKvizdNvVVlq0tPtOFE6WLzZi
RUOWd9YPT4Ntf66T/q2asXCkPpU90gHNOh2nChOLbzzLGa8elHJLtpuuu0biqTmwFcPvsi7X3tsk
D0l3iTQ9lAvogLFcwAM7zNctvvxUNDx+SvB9YyOAr12w5qDX15KZIDVhOL7sAOqABN9+8R8poE2g
WMBFBtY+QxMCmsaML1rSS73l64ZnquedfYBVDaYufbZLhITTsd7uArAur/Tr0RmsWWI+Asu+rfsX
x1aG1TWgvSzGsAMAHA/15TRN4zfDK1qENu7TDjr7rW7r25730yUIe37ypQYeiisveTNjD2NBF9Df
7V7zd6CjAGaDDDUXF0z8+FIHW4waRhwmaNZu5rbBpYj9Yitz3kZo0yk1xC58lNOvlSX7QS9jmw0j
rnSg0QcGtqXwpF4xwPXBrZsqkwOv/MC7u7RBcNNBupBLMSPVfW3iZxsLaM26jdzCcagwGO1xMQZw
oTT4a/MpnnjadMv8GtbQZMpkvevCJTyUezscVzsGVwGfSCb3pLsZEy2e4waGXAwv5kgHORTWPHq4
lzjifCuLeCfEds5wUVVUQZljf6y2Tdskzh2+wp0Ifw0GOoVkIRMRvR1UdTHVOMSp7gGVx9XRr/V3
P9nhrrZfRpBmhTPy6+nk1+bQOF1YF99WKFO+mqN1PJTQmN1gLhEpdw7OQ7YdcN/deLm8N2QVh2jb
byCdwqEHMd55rVt7miEdOC9jfI9jgCLOXF1ZZ4eiHcYNtEKI3WJ0v/oF6Wyx0ASAuLqsrsewPwWw
Rut1xdg/bcehZDeIYXm0Y1sfsEkK3M4G8Las3toV+NjeQVTRiUndrcSKN3R3ggXGIzWXQTQXZWA/
wB2iTo9pvK+WIWFQoBl8G75FbffSE9BfbSJ+r2HyRIfmESdi3lcVOnYDJDmKHSwFFQSYNqQQSweI
HR12PlOuw8ELiSXkEXidJplY6uz+0DmHVO2+/UE1nBSolAnyphYYImKLKtdqp59QRh97bPK2qiE8
7PmR9OrSI2g//7JFFjo2utDcdK+hSAoJQuIyc57zZjE4iWM8XGv5QkMN/ibhlwaM6tgmYL6hm1gS
tp1NiPZWuePBupfB4+pFCQyL37SxLPAAU/kclAI8Nq8Kq+R3hasP542AvQGCt2Kt6KelywuGo7ul
I+oeWN8D5Sj37aPvtB4j4JSYgDqODC7Ay5hM6vAIJexr1EgQq1GP2TymCh0Ersc6NLwMyZcc5ktd
ykSlUwy97RFjp/kVV52/zGwEJRMtHksdTAKS8+XnUodoW8FtCq/enLTx2fdB/TbEsb3hcl6Ocmw1
Mlf3Glc86LEfUKLR4ySitcdG1LQXWnfqLdhX9rr72aPaowquqrp2mf7icKAEGkAS6P3oyy45T9Nu
numCe0x1M1twGW6NxgMcQ6ZfwxLHla8Q49bxV1REuOiwJNUbGAoAAzue0qkkFIZuCXr6VozMHwbS
im+mWz6Xbe7Ouh5QazlQnkEwiPJGj/G4D9YJuh2qM1rK4TqooujcL1bm0g7ygZIvYqcZyBlPvepb
z0V9wJYX3Ca7x8n7V9kpV9F8axmFcTYmwQ+nGvuw2KTPbGT57wClQZdm9+FNUifbt3HW/YlAtAXC
lO99iuIcUDy8Hl+rdSMnS/bmjJtxvcMNRaOM+i5OhQk7l85Rp55CruA7MXBUFML04yPYlvp9mQXB
9jXxEy8pJIzlHDwOybhfxVgHMjpjr59MzwvWRRvOFhUfNFHkGNdzgCauCv2SIaLI0OILwUNCWwyP
k2iyZAuHqzaYt2xms/iYDJNX4TKj37seKlQgSdln0bzil+4zbsSVsbYACY9jfOujripM7BVLg9hs
+I7hHXcJmw7j4uKrBno9knWrmzHZyArtzZtcMsub8C4uIVZAARO6Pns1IwCiQhOM8B25mbS1mV95
myP1Yrw0OgnyqYPohPYbVKzoqDrEEa2fRaR/jMDvHjbpf3wJw7MhksFxTMoJYYqgBZFUBgaoxOOq
GUGj4SuMCjRMY/oboAhbIDzsbjpMKHlFANOp/TwMPWCSPaMdVnyxH5puxYstv0Hnb9O4KXMDve1P
vsj4gkE/yQPJ91MVjPGJG2OOZb+Qc5Jw9r0fEVvUg4eFamdOA80wWQJPC+5Bndoki7auvARkrk5T
ECWfAxnMKVmm4MMsvjrYAc3KYipNWdgkos+xt/ypl/uvOoAGB9m7yLDoNXvcCcCkFQhN5rZJ36OM
ZMhw2gd52MXTaZTber+FbnyIqJGveLq0r8nKq28a/VO3hGzlcaAze1SLxjOgDQOAl0gZP+9V2L70
o7ilkQ7wCjY06uRgdN1T00aY6MCkBAnGK7r1kBHX3S3kfOyVQZN/s8VjV6YwU2EDG1RNzhAghXcb
i5wsIKpsrpthmSQI76A+SumHe0224TECagNYAFzjd6jEArScVVy/ORxbULnikfBUihpSLh4HJATM
xDQtmND2qmW1+Jsv679iB/4t7v8HhuBf8gj/DxqavhJJ/jU5kC6t/jH9kRr4+om/MwPxX0A1Rqjm
YSF8OuLLaf83PxOlf/mShsHM8UUdcf6Vufl3P1MU/QVVPRR+pgiNslx8pTH+DzMQ/oXC64OfIjE2
0i+r03/BDOCI/iMxQCPG2deLIxChgKOUf/ZSugrTt1qhINK6vltZQyEU4BgW4mlAxewInWdmGiXj
vJOR+AVifVBZw5YuxI0/168C5v6wWKEXvJ2iSs1YFpa6z6u9C1UGDcL+hkse8mcOexvUYKDG5yzG
f5ZZs3EKEJJuE9RArRofd9YnCSRVOrK5ig2ow7IM44cl4BKJFxsVaNSbBg8dOG21z1iiw59wD+gf
dce3l7r06tqiw1Zlq0aRbjoZI8lZ8hYIR6N+0RAekaXR8EjIZiwPOOhf1647EMnvKOvuSm5x+mIC
d/FNwBGMjeEu6SBzwEypUCXKx6CgGrs07YrSbCeFfZDOiHiptwqTEluLduPkPMZ6z/BoY/Z+g3bg
g9OXKQH6lJKS3tTxlPdJlRk1FbFEPhAxPxCPf6sAGPdxfWXGBFHA24OPkdId1LYAcbsiFdDhKWig
FUZS6QZID65kiK3RW4Z/YUGAtictY+LWlHn8SLTnqgwyMyWpXNiblsPBYx+cxqjfDt2IHjXk5tt4
P21VhGdXyd/puCXfMWmuh8rW0ZgOM3Sm+QAFDlINYv0aMKffEImzQfPD2uCXoz5CNVjlo5t16uYG
j2RIbDYCfTQcMdBNw3NSYQoy0DVJNFeS5rmapgliywBUbKVZBHSwlUfbG3nVNgyQZlMvF2hrpzWl
oqwerbDlcwWhHtI3vXMiNfOIuUnUkLROoYM3pO9KXeXVzKpHnUAznrI5rK5aXMygPcRcNNJ2D0Qs
/kA8Iwfngzkl0/aEek2I9yRR7jepEhzfYoXmNeyhamoDJQtOo/43ija7K1z528lqUmUNVwlCByE/
tXKYT+OMOrQZh9EnwtwhFwn4gHOdds2drt1eaGU+dbS4ot7U8rsHeJgmYyRhIO1gbUjCzscXuQ0A
suNt8Hhiu7GC8siCFsvUoIafdhP2rcRq/0onufQnN6H2LQ0dSx5YW2ODscOMLzgR4fRzwrTwsu1J
C+G8bSHVWTm/39YxgomCxfJ9KLv5dcIM9uFh3sNGBvyuyvt67lH1XEPLi2gsih2EjPxOKSBCmQn7
5JN1zuMaK2ny7JNuhXOrky1ka205f4C1hyi99NpBbAd3xlCUo06qQyvqEjVxJnHXUWNrV2wbaX7N
EaQlGUX35fXsIkWydl7w1leMnh14GbqW10Mbdb8k8IxPySAvvg27apg+mrqBsLd0AIpGgjgMfKOB
WQC6RO14kNOg4pMcdQhzg29slOMfNV1ts2dvuHjwHvF0+qtnBv4fvyHLMK1E02+5dGs3XMPmUlfn
hvRiPg9WNvENtEo86/nehA/tMi14AjXVPGQUNwBSSuQMs5e3jQ9ODHYaZKDWcSWObrOYUEI1lT7D
aELU7T7bQeRQSQdRASihhMxdV8rmtP5qCos06JV0CbGxZdBIIhEFnVMThQj260nTlQkToAmdLm91
iNsaitFtlKmbZ3aqGS67CzJFyfcVraRtAY1LRSAAT5Ye+AD8UscKq8x0jFiwucPiIM6DinVh4oAl
MwSyHhFjChdxtb2W5ezuKrDIYdH6zmMvl4EYiiSaCDvFQDUH9LHZbbyCDy35DHc7rXgtBvNJhGGV
ZpvtZ4RIteG+AZ0mGJ0iXF7j9ZjMsT2bRdkwS9oebMywJfItGZJkP5WrZ1U+uVjNwFnbNTxTuDEg
21NIOoHDqOcm5TEPUHoOCXmCEU/1Dk2fC6rskbzSHyFdi5f7rZ3ZrR/8DLGQmSw0ZIB+h5NwjsDQ
FMowOEyjrTeEDClDCyDQKjwy3LfYeivS0mIvtYPRkAlurjdrq1/7KAAMBtDG+zsphk5cS3B82D5j
iFrIissYQtdOwtumTRwVbE0EP/Aecqq0nhpnz27j/Y9katdrNTpQiTRpl0unW8G+5GM1hmdt1vDg
V7TrpPtm1ysDuLbOFI5OEHRoBt0yCx8SPwcJWWCHa3YZARfYIAG2QRO9T30d6aLWK0E+E/GwSEJ1
00G3tIqrZYPWGptwI67dzNsaprhSwcO1qAgXQLg0IL7WDRuNhgC9TdkSjBazpynnLMG5g//SsR4q
tE1Cv8bgZZOY+qfYQOoNPSk2WTa/+0VCRp8YBeg7rGppM6gDGgmnah0iozzye5iuoiqTfGPl0IEd
E1ubSliQJlBe+/Czm8f1Y2Eb7FHjsghcsbPi1xVQ+V+QATJM4nBD+qzqVwU8W4/5HNKnEcKIIuwg
M81JXZKnhkNVlIICgEECEALLJ9aiAVg79xpFHfTR1G75Hs71kM+1ox/AxLEfa+UqiAZdWF3WRs9X
7TrP8KH1qm/hfwD/d4RuInjwtNurw6oH/Z3LF82bMiu7aPkJSbVvb+M12p5xPDGWU90C6gXsk3xG
SgJtEbv1d94HFhwiGMGXGs9llba15F0atAuMZviAxZM0EfsEojdg1XQcTsSeOPMZ9/E8FWqcBnaE
mhTMiSMKPU8S/t0zuOB5z7qts2+eBEZmMJmIJE2QGoEcASiMuHLsZyQ1lObBuLF36hi4Mov03CVH
IdiKmtmmdHj0EVCaeSvi8Ld2xkUpM/D/HRLOG3htdohBgQNZmJ9iPsIpsTeDfBxAHED+uDfz5zb3
i4BEcMHXZ6Eztym07/iSAEviNCIJBhVGPbyiMTSoVrbtI5vGsYMws4WQDwYsIOul3AERzBJ12uno
a9R6UmD9bT73GwSk0x5GF2R5ekjF+0GjQy5uwLIYGVcZDuhgAzI4jA+lgksAsQ//h7sz23Ec2bLs
r/QPMGGcyccWqdFdLp+HeCHcw8NpHIwzjcPX91JW9+26DVQBt58KhQQyE5kRCklO0s7ZZ+91cvmL
ezb8XtHpEBMJhCXAuKCpRHkqSafbHvnBXWPJ+bEUTvUwZLb5iZWt5oZcK86tlRHAlSoYJMt25bg8
QQ+j9pgraYIZVM2MIl7nDLx9pRc0WkY4kIVEzWQs7FfrK8iC4mvg70xnEh9fR6m6DLNn6GZO9Hcz
8S+1Vf9hs/RPLdV/2nz9F2yr8CD9x13V/yzTP/9PU8Wv/7eeyjT/wnlI22I5Aa4r67qK5N96KoNu
ywtwYBE3Bx5gwoL4R1Nl+3+JAJcpf9mOYN38/7VbmcFfJGiurViAuU6QLPiXmqq/aWP/zm1l+aGH
a8sNXcsHY0DK+Z/dVjBAsFkV2amejDYtIPr0DqWymN1Cc9UR6aVlCPDyMyQSdsIGvH3KjTZH2DY5
iUNuxokpw50VLuJDLVNqY65SXoNhhXyrnar3OsXNy0Y4J1tw/4uc/9Z95pIE3AMJIEGARSGGTNYv
dw5bXX3IrgwJ6MyGNVPIrNKVzouflZMflybLrp5scogqntToajaIT67ekgBmYtUEVXuDTzjB62yW
Wu6WWqxPOIsLRjehTO+8YmiIBjiFQofHewYxrNbyO7WDst3XORXmkfEkrgaG8KyG1A72BIZ6uYvQ
Mq9GdmCJeMITITT1cEYwNUojcpzKbfMPZ0BKBZEuu9U7MOf08lcHv7vot2jnk/lkNMsc7HtWzKdn
ALrTcxk2YX9wDHwt9202hWJLAGRWlNzARnYY1LzqoIIGCSvTQ7FDEOO9lJLICnGLhnRdO6hSxWMN
coOk3tIc5iaEghiUCgWyqRkj7M3FCdK48W3QfA56HxaZeTCYXAbB7OH9Gbqix5jetxBYRhbNWyJd
T62BnQCo79A44oSAPaPOG3jQOxqmr6Iw5RS1cEPUts2UHEW4GawMI9DOLhmFlvFimGbXn1IcKWUX
OSl93NPSMOG+Vx3/b5ekBse7HxZzZW3c1ay4uHTVqjsRZjUVBCGUaaeMcMFITjnQqI1tjsI4qET7
zabSSgeQGQxO5clggn1Qps3Dm9FBy9SBweW6ZTOpplHp27/T3X07nVKCZ3etex24C+IzxV7zOiQV
B88NHkxSagve/tLUlL/4cSKyW6jJU6tcCkNrqV48InQPKZuYP5oiHKiDcdK9eKuYLdgUfnO/GpDp
Niqth1sj6brzIu0A/kCW2DSUvcNMdHQbD9a8hVRCNLCoXodAS+coZJP++Khe1X4xfQzzNE+OuE1y
q+ijMp/nOhayLz0cugvfrUzIfMZQxYyLZ1xHZ1M+AaowujysTm5Tyvc5byZry/L2TjDUoNCOOqfO
TM6pqU92Qs3972J1sYit2qgLLldl3JsE+qsIsRwKIQmHsN/RIJtWNJiN98sMGaNtWgoI2B849ito
DTZ9IHOJVm/c3OVnRkJpFJuA2gdHUZ46V8uSzwB3JVxETnTu3/WsjJ8CTxjeG/gzWSyYUEwbyRin
jNCAp27T9QF26zatckZD5PpjQjs1/rp5lh9l1/qc7hhfJvSELEu3djOGn+Sr/DZmy7dNsr3jiYkU
SW7bZdJTbzGClq9uzY6xqCB8lUXcresNLVT7mQctddGmMqGAwGLj+02nrZCrw2QuW7F7kW83Uzqx
1fHanWfN+bhn0sPAU4TNEHzKQCsq/n5VGvVT1Cb/cLjXpu3Ulb33POo6F5ekmfryIVhcdwAM7yeV
isNQD6redkE5Jp+TnvSccCIPxkgCwk6l/CbKMzPI5E2sNFvI+2kceka4umjoWTGzMau8Nj3pmFrF
W1/KoDqEhsU5bxRD3z3NxtK5W5noJLvx17EufskiD2zmPnMztE+FtP0y7pgZXh+5DBtVeuT+5OnN
8yJYl2A7h1aN1N+byzLRE1iwjmPYEdkoI7/n+b1NKsfwT03oJc1rQkHPErTBlCHzy2pQsbbQ+5dN
Jpt6eVeTa1cPATtR9cYcwmIa6fACpznOljn4b35GGv9wffRijBwDI8tTeO9+kH4rg1ur20zrYjCl
VtrwNoa0ZpvRaNVgdgqYgkV5QzeDpUAxKCWEVjfk+Krgc8gz64Pkn2E8aX1d7hyao/PgJNhl75dZ
mZ8S50cQrzAMsu2oZ23CPCKW/26C8el3y5SMVjRZE/KBJLXJaGp0Jyrqxlim/ejZo/Mc0r0GkDo9
6tDJmdInzxrN51KYy7zJgwX36Tyy2xaqUubnkR+0M7Q3y05pBgY/uS2JIWcU3IYi6W02iuMESgKK
Gx1lyw1ZN4xAnJZlZQ6e0T0C1fSia1d2u3B2WmSAvGRnDdNQbrAxaLNka40Sx4qDqcwvoq7zfRUz
UWrtY1LWgCsiQsgN9p+kMT+SrqyCQ65xve7TlruHOGTZdvt+SdljOw8EszflWBFQQtRdV8xvKql3
Y2KE1kZWZcC3IqFjyBJYRew6WbcTzjSne2YEIo0wCKTpoZJO2x79ojaf8SYieZiAFbyz2TujszE1
ncCeqdL6o4KxZcjNloxfXMdZD2Y1s1K2uKYyvYzanEjn+SrJT+HUNufJLJcXo5zrYlfyPRZ3iw6E
u0XqDeXV1SRNRtAYLruNEFkZnlbVMRFr27raW1neMaGsStlEcwqm0XmqCstlAkmf1l0qb3BE5CmH
RqkUWj/lXs5Uamod84fEcakI+5aTHQtIfsu2Gpv52kmn/n2ZX0PMjQrdYtfOqX5e0C7s2Kmy6knn
nfdLwndJyCh5ko45X2bWj6wVPyN/bsxkmzqejeYj+d9bAnHisam6YtiUllI834Ju/lqtpAp2lpHY
D0xeRvs0NlVQb02qKm+LNO33N9RVc3cJFY1PF1urpjFpw3bOPsuwxTe5HdAVAji2uaemlzlnwcO+
MOvk91qjA0Yi69PnwQwX8yYl7FrdDZp9cr9ronw/GAf4keIhw5ZdloVBdga3Ivqu0w7sGqWQCeHs
tO4h6waXpRqqw6DR5HbVRTJVZvlAo10YmJ+zzMdKV1P5rZXn1RcT07re9eXEhM/rK8zwg9H2cZIp
K+Yehpth454HgJAtGTPAuiRxXKhpbCP8MOmnqTQzvapAoj2kXY15gMlZ8dFY6zJcTHBKzaOllqF7
MqTRd3vTrrufkFVlwHUri84rm8ZFnIopYETaKFKikcy6ydvCjfMWMgN9mQN2yZfwM0M0UcSCFrO+
X3NmDdvMIBHwXtlFX96zzSofn1xaONzfm0l1uKyNraEaSgGJ8Nc19cxsr+Zj9Ny7ZIwyk7tQSEzk
0HXIMva3SHH5T2q4gsUWAGfkHpY7boVVd9aKZ74e7hpiCfaGWXx5ldh9HyE7wNW4GcKaXzKVHIkn
iSiHJwv7NlSF3nPOnLAS/0TfwvUxVk++rWVRPFBdQQ3yUxsrQpKy2fWIrw4Jr+2XpYk0LpyPoAiC
jnURtcXUBHcTNXhI9RyhpgWfTSJteu56QEAz09og8b8oQ2NEcqezr3V3GSuivuz7NfUnVcsy7zLy
XS4ZK6f95aPlPvvtWogoGdv0oSgna45rL8GAjK609jHEmvWDJyKavw6lUNvc7xKGGQYnsbL5Xnd2
Jv130GoCwahxADNjuMUfPdoi/7FnRzf7Riu8cXXuIDPPdjFEc1YDCZalKqxdkHbZjwypFHZjC0pm
QwglCA6mC1YlXn1LgFbxcPIEY7K0OHar5alWdcHAksTdt19aPg1QOokm8r2mwxhSp4gBgn1jGrIH
WwEiKb31kJLB7iKvcnS5L4QBcwhvcfe+1FZVRYKkOOpdV1UEd2XrfKKmiT95kpSggjJ/7Lb4ryhT
HUg4YEpqT3ubkEZD/n+MP/979unufzr+fPzTjF/4kH5//o8IPGT3+dPx79U/8R2vr/C/x6H+X47n
wfMhK8eAk3/+n9YdvCNHFw26RYTRNOEa/qNzp98XQtBVw49zfYfM6j/GodZflmWFFsIKMTwgj8G/
FJRi8MpL/fuglMUbsOna6d1BTAbQ+f65dYf/57dDV+6zmkODp8vk9rZxwN/Zbw3Dcw5I5L+83m72
ognHX84q+rjFkHhpAjAsJvaCS5c2ubp6sNhqkpjha+FkX1BZuiReiS/FnmZw4DOIjRXKZAUQQrh/
fDtfTq4yPVRXXhF26xwbY/kFyMSMl36QVPN+UL9JtMDsuDhVcxQcm+iUzXDbunbx6Eyde+tBT8Rd
U+MlMXJ8kWvb5Ze6Wb2XRMqF6EoOcWnsv53F5BV715LH3s39QzNo+zx5El6Kye8Vy1xtYfBV57Lq
4x5v6EVie71kuJxywFZ3fqnm2Ctt65g3Qhzssv9WaWK8ZZUaLvWgKCZNv34z5tG/ky5BmlEa+qg4
fe7Goel/MiP70sqQx+vvNCZeURS2+2yM03fbJQtm9LC8TQPeMt3McJlnw/2hifYPGTMOBhT5F5qn
yRPGLi545Veb7fV8DFkxU20k39Pf7zJYpuIirNa/m5bme8r4XQVPxZSVQQwOEVPq2fUOtGcw/A0s
SE4u6rdwdPDl4kobLqOpBGAUWVzcMJFHRgJzPPi8wuy7P/xU5xa6CR9CGEY/0PKbrL1enOKFhydf
gJJ4sQc9YRjmY6fXNz5YvN8l6ajO26W4TI5Hw15zxd2tnsUnMXj7PDrFzTj2oogWryzYZEag94Dx
fd5WJr9hY7Y+xt9EWt9q5DWnwk5wwuJ6Rua9/vDahZxNV/vF/vrl5jLwDiu9Im6oJXF/cr/8IuTM
n2hP35jav7resCKrdevj9WsFDOgf2PLFysOFLxgd4GtNBb4egz+Uh7r3EwRL9+OCuTvaPF0P5SJh
7tj9NwxH786hV7mDTOL8sjhMI7q6OzbvTPeE5bBM9gwb+KWvmKruzRIgHS7Kmt2RQQayawR78cTg
xt9CZvEvRtYWN+aQZHtfT9DbgtEMXkVhdnGRdOLiDrRWTW8HIJuE2KZeWEPUsjGPm77HVnhu27tW
CcJBzZzceK6wz0UVqhgZqfug7Zswls7ZMbSR+V3XZjUW0w+GUDD7vqlz3UPlg7mLMSgkB38M7G9b
1I7EfU3YZ8N0sN6q5Grzrtf+PKRk26DyDX/yyQVxoUN2BadzuEZOR7zOD4L+MnHBB7VP8xXObI1S
q+3ugUl6D4w27bdmDKbH3MEmy84Zch6lvcjPVHMjkFvqboLSNQ+pWKbHJfXzO6768a2ThrmtaF90
VIytjqGApHe9ZzYnf53EjhHqRClYY5KGjdJid5ysO2NpE5SAK0EFZ/X9KLIibvPCjVB6rHOxhOtd
ypx2M0EziZ0CxFiXgcBYeGxIuiBdoyuE+iAF3eEmqdJgn8G/3fpT7t0N3mhfUAmmJ1EnctcGo4hW
18dp3KgSqj3q2BmWmv2l+GN3y1y6x1HVv0f8x48mj8pps+jZPZWKzRphFd55mW3gc2debLb9MyNp
GymgqLqtzXhka0Og5B1WHWbx6zBJhG4MWNDB9C6TaKzUdNKG83qdPNwjihKw8ershdxCd7Iqw/nq
+4ayqrDEQDZBEETBFlGcVG95BJLSwD6ajfnSCy97C0vffRsb72QTI9mglshnPyNuTS4j4IIzWgZO
ajlk64QkNVVyODlVn7y6liGjrBiWQzLUw/3oSZzhKrBr7JouVea1kJryprgZzNw4e52fPIqC8DxA
S02hJOjrKJxMmBq5se6acSWV21BffzdN8gfjc00vPR9safrx4q3Z09hDnBpRRIkacu9DsTNyxKl5
AFonO++tzyvraA6ViqZuLg7dTPSnH0V3x/c/0oD0LKFkG8hFLhmrHNugfUmnljJyNt2TZNZzn6Yz
xvQE63bnOvPHbPvZjVwTl7t6DLd9gQnanVsBQM4qt9LCHTtSvm9EbXVkbvz0cx0tPlMn6f2sFjDS
arwXa0IlPtNxcKvQhp7WYFXn1S3T2Oos6zhWsxd3GRlGirueyZipw22r5nDrjvKQOg23dzLo3+SJ
zl0ezJt64PMGhntTzgg79B36iJc8PDRJOTOyrF2MmkqBfByX7ly0NT8OM0tpjBptm/g9wu5mQSEQ
PNYtLijTbR+laOSBomSKFDGUawB6OnaYxt86TT1tTMH021jSgBqgee51lR27ulEvfROur8IOgxty
XuJ6S9h3vkwtHsLOYp0Gs7qa9FOPQIdHvf2QZT1hztVwj7OZkc1d6vWAd0zDKU1KQsZeFY9Xcwqr
Y8s7ZC8yz7Jv9xAFr3C1gGcro6nYgZF97LR/ojWzT4zNwguYhGE7tymBiOtJxXmXHy3p5A+YGB7L
cVzIRkwh0Zq1+B4npnd14uIJqqvnRGFy0Zgyosa21J/UXKqzBxUEVz427YSdhrtuXOt7VfZPKl2y
cEPn4e9UkUx/7O7KjKKrylldY/f9IUyUdRNUnvEAzBcLLVeqD0WP4SFUr/YSNoX4zjG74dcP5Kvl
zR/G0js3Ah8ryTFnrBhVZuoBJbC+hfDHeVe3LZDAdeJyzOpHG1JCGnWmC8G0yZLLwKxwdnA8Wo08
C89pHzKflRotbDDSdYhkLq+/w2pwPxrgyTLE6yfkXIWPy5j2iVSXRrqvxeLP97gQdNwN6JFJm+pI
sh3F4cBlOK7O3KtLlLZcxH3gnCZkvUjheYIN2973BDIiGvBngkPscFm/qGBZFzRneCJC9xdBei7T
IWATGF4RbtrMRcVm1Xzjl0925pu7rgvTbe3O4qQWWjLqGyMS4dC/JkjBNzxpqi2WIHMHm4gkSFPo
L8b89a8in/BYJUHWXVbXnI+GSpxLXwGz9505fMSeE+77GuUwDOX604XdqZuExjDdJ5fWyow79pHo
rYOcyzDcXmJyDG7sTUhMUJtA1mRtd7Bqo9tqo7S3csI8ni+evWtIwP62s6DaErZfWkCEwN3KoX/x
ONzIss0t5qTFBBdnjbi1qtogv9ROTAUC5bXxslQCtJnyfi8mfH88PSTtQGBv+9Br4iUZ+/24kK7M
Ah+XQj0P1yzhNU6PuKqL+SSBXZFc5JY+2e5wlutkR8jV3hbPt3vK80rt61qdSycked95rKfWfXUH
gsWJg4wcuj2ot5w5yXY1rXaL19k4empoWG48k1IhkbMNSs+J8hKEk9JusvGM6WFu63xnh4gVHA4z
LbxfMIfnEQdfdD3UlbHsVkeRFl8GJwqqjhsN7s6Nbm18V840ApEegn2z5NnecFrxvYDb3Od9uGxE
D8WLz5TEDALWGxdC7/1MUUCAqv2dekohNEHdCtmA4jAMeUAEq/Y2cuZtvThUwzq4a1xJdInazZxB
3WH4Ek+LMC+DJ0EjWinaz7gwPstp6a7pBniVodH/hkrqfJScbr8TMunHqtFcXcz8zCMknsDcsdaT
QJ9bGPYZaRMOgQnkwIptPU43YVB3R7Lo9j13bHM0V8c9B01nEy42h+xd+H1x6wpZ36GmD0lENI61
FChVn1kD2bCxaklml0fK2JtmZNY6P6tywp0fwFPGzZkhhmU9qRaUzPbRZW/KgwoN48O0kWMj4XrJ
frJ7XW85VZAEYaUs9zptjUdwWKwDk2BLv5heJAdqwv7VTQRypdev15Rn77yw48C9ZKE37BI0uL3r
ARKH1ljCfc+bILifYLUdfEMwY+mqoX3QMqx8jAbJzPbUSo9HNiU2X8DA/G8OivXokiRHffNSee9p
a90PNVcedtZxX7aT/zqhHG5dSdB9I3RtntOwVMcqCfN7yKNM6CzdiznKWN1yloV7No2OoLXfryep
Wgmv3b3Sj4Hwx4woy0fDHOAXUVh5oxNsZKM+ixwFRvVEA4K5gnwjB1QoDwpFqjPSx6n7PvfZEpGa
f1FwliOM8d8d/2mbspWE65ftXCPn9O2YFBjZDLoTtTagVX0GAg1mvLbTI2Kh1LcOOvetTofPAk8w
P+nR2IGGRb8BK8vzbpHfenCYiyn96K/NPiBNwPBCvC6L3+GEKU7p6E1bPZIpDmRr7JiOsXlKu+c5
7zNiW+v0VXhdcVfKxfkxw8YkJ5lmt6GVZ/EI+mCzLkyvZluoA+XPg18tv5D88IBkOmVViN3Fa44Z
kzmEd/JNNz1V7WBc5WErht98OyuIIoKmNO5Sp943hlyRCImuL742XxOXmQARaS/KQVFtiH7fIkp+
8+wkqQuL/YApeld3Et5sqHalEb4y+H8u5uVJDa7aDR5SX54tz1VdQcroASBoRGPlB1EPj+SjAURw
U6vcv7eXpHox5jbZWL79uo76I2HofD+6PkATD08zw731TFyB03z8hlVbbwtlfs2IuZt5ZCw7BviR
BTCiaFJ5uctJoL4Io1a3TJ3xOFLv7to1f0JiOPqoZxiDpuKdoUOk83m9oCDY8QybcsnEV3WtpTLD
fu5mTskQakZBZXvKVdGiZBa/jAKIw2C6T8lk/GCZwTFQX2oxf0CT1SRdp3swdeum8vvlNkk84+QN
QbJbPTIltkl4NJF8/CpZMEIab6ZmdkMFeDtdWaTQdX0eN22+DfvCOtt5o7ftShKzSKkmB9G4J4ZN
CBZOU+6DNL+jLAV7jccHQR5sr5DiikxICXFbLB0C9X5ru7r+Pdf+UmyKUUCUcOFVhBxy8RDO87OR
+sFNsOrwVxiGIBkDN93qMj21AjF1CO3fgpPrNLH+x3LFLiA3WLjKvYQtBoCcWjhCBvpZBn88TrB3
sevlC9ah1dolSch1PFY3uRf+qh39tHbOgEBqnbMsvNGZ/pnc8bederuqLU6WzyDApKbIBje8ravk
Jqs5N1Fy7mSY7EtkIMPOb3I29UaOUGo790GNXXt5rUqyl2H+0mfNdHaaxXiE4BJEplX/eEW+Gzvr
m3jPMQ0DGRcmnRwDxbtxbCZE1AakTy/1djDNt1aEbxn1LY789gDJ/6bB9kzfDWCnDvpTiaewL8FN
ZITunkCAbAsuiA2l5UcRwKTuwsLZp/P0PgnWMrB0aqNpC1OPObSRw6MzxnqfOP6FKQmMikC6jK0V
BIsBx0WAIQbHVzbQ0q8/XOBI9TkKukkCIVHza5O66sEOnXGPS/TEYpYGAaB8EWa6h9yab1XGSMxq
X40hvG3Gcj5ZYvyDPofhtlk+ysrpjQ1G22fmPm/KBnXa5OKjvvo02ql/N432AR74H+WoN+LeX9OS
/uROcIvlc4O0Tzce/qSleQwa6m6rtKxNqgZ2QjnycR2HT1m30820rlxtjT2SLO2P6eB1743BEBgi
VHEZhG1TK4rk1ld1vnUNG9tNKgsKzb6Mi9IjYdq14YETj41JvVr2Tinj0Ab21446Kpks6kad5t7e
d7VzghNIV2d4hzZdv6t1niPeTg/WFBxw0n7wZT4NZB0R2u+qQM5bWerdaJccq+MxSzsvUtJAEYAH
dSivLpOyqr1LNRpRSZ+2wV/+hLWKqH0L6zLDtLwK0ezqLIxSBkH4QT5SUqFonrRNpX8/lMkeuuEp
0N6xy+qNR1exCSeswiEYpllmryXAWQMoPJak9NPLbQ4R+PqBmvaITckLxvcyIh6zgyOlNhpLCvOD
6sFYjTP3w55XefTW/GJlXY9tz71zEgCzM1a/JSjf8rR/1A0HZVLfuIJCOmxxPubrC3aeZbNIUMQp
k+K4h7yoOLc2WbG8WrM8iTK5OMzgSbqJfQkOMQqL8CjTgh3iGbh4r0mfiaMMkfDGDy/pb+iHMflX
irW/NSyNhkfZfrYwdza9z9UrJZJw3QhStWvpf3adRQ9e5GE0+FApcPRazWPf6BdEQnJYpWGeZAqo
Dzaes8dM0WJxxpT/usLusAGV1wgYDClofgJ2CTQ+T0XSwOu5Bhh2HGt2DulsxBletX4M/R6Tko00
tA0t1zxhyQr/lJYOjomP20HJfv4a6gpXUabqkxP2+kylWn0vhVO+rWHaHXuQkSfsn2OPRjBDmOmA
uT/5sAR/J70yP65bSg5lNVr3IGv6l67PR+a1K+ybATDVhEx3Kv1iOaW1E49h//dbql+pTHwS97Q/
Zku7hwWOxSD18Gc1jZLAZO7uIDPwBcNL2SXkV++DEVIDz4n+kajvVTQagB9BG+52gVj11vQ7OKdr
k5wX4u1bC0fbvWRP88FpwI4V2IojLGYaErNsX30tq+delsUn0bl2PzNk28mSUwlkgnUS3WQ86Mzg
3UtjZPEaYeIMU2zef+Qdnn1vmIMCexY4/R4e+C50aMPEOEz7svP1Ld06gkMPhaTlhsP4jurQ6JH0
HuuzYjcjPu9bDVGmCZKXr+b20LttCYrAB7iRKwcLy/pnSfPkzEdKjnnd610C4mHjQcJiYQuZk2OV
TcOJE6W/wSSAlc4fAf/6UFfe4RHpM01HtZUcvjuiOGU8GRYyCTHxRxkuy5Os6/SIF6H8HonoPkq3
f7dd18I+OJL7pxkkJ04Zn1AYg6yyHkigk6gB1B97zJKjtkXR6HhDn0kWLE+N24tdMygQGWQF9pQx
48eKbnDj1cESVZbqDk7bGdE4BBSuvtnfdKlRvrSMyyNoFLARKk/e4nIQtyPn323vGQ47fnz7lBbL
MQf9Dp7RBYteNVfqPQBiN3SMC5s2fk0O4/7Fy55Wm7ZFNe1lKEV62wjM0CSNnzNnsB51mFtozVV9
Bf/gddjg10P8Ei4hDgsikuvk1bFUYRY3xVrcgkslTzoN5cFXrRnj/saEryTpHl62/r0WerxJ6hpz
ST0a2zG9/mAx4HentBs1cxW+B65MYj6eeZ6gUkWhMz2lsLbYOStaTnNcTTmJm2PlqzzOwrzepj1W
szHt8NAHJsFxNVaxM+v0RJLe/JxxynDqdjleeZ4q1uA153nmT6WpnCIzSH02X4l8l5C33meh1Z0C
m+MmnV33Ui76eWyW5XFglLsBWTwf66XSVMs1TpkyeRgWN9i5Cx4AtRRYEcmnxDl2sC2bWehC64WS
/Cqu5qhtUSOVjAioZ49cucN3VZqQrrwWiHLOzISBjR9ncAJ3wOCekrHRT4RdCnzRBavyJHm6IoTH
hYsHeljOTwPJuo4Lv2tAZcsy1rbV7tFaGJtgf7wzyYBEXZK3D0ZheOdkdpMd7+dcA/BER/Tsc15B
sbGC4pfTgTIdFqc8ElVs93gfEVDoudTVMN8wNzxx/1r3OFzGiy4wIFiYszbSnYoDXqpy56bjx+g1
fTQVXnCL46o6gKIp9tkyf+lOJJjlS+hambWmN4MBAmPQhf5O856JuFKreVqgOwAfE92pFl17ZhSV
7yhQd2hcW63bYWc5o0m9Xa2xVVYmIeIh2BmpwZroCUIx/nSxn1EhbhAtxdaUTrYjlvtHZ8q+GXI5
H+25mbapyM0vQeZm27nAMmTaQze6ojI6D322ETLYBWs7Y5Svisib1iAGaNzuZshom85oea7LMTij
wfgv2nZY+UkAJp5k328bZkFRitbeARSPWtX1z8WEbR9gFYvrvZY7kGziaVnsEMeiGstj7pafDBvL
fVuK6az51ZEtwOTnhm8d+kK4z9nasHgGi/+u9txbqdjSxvkMzj8tyPOAw8dDjwcodnyj50PibNuE
HVkazifv4cq97Mh/9SkVNHGtJ12U/R5Kz7Qp/TDbS4/M+matm+rBLxwmUbbtvZiaqZnZkyUy1nD4
LYaxwYO6Tn9A/smjaWg/3MwlQ7GEieF5aVbIenNJG4amco8ZB7XC9w2U34x7wKxgStWr/W6uV3m1
h6gRuID/MP+Wr0Rv+rgU6M+8zfCebIN/mG1dnpTPtHANtX7Rrf7OMpXeQUcEO5AobwJPacx3rKRa
I7H23yEhSKa4vAjOYyO2Rl9k+DO0875yi9+LxU943Jndu1Nm4b1tOMoCu+2y6TvhKUNpbhfirWXD
F/NgT38QyZsAq9ds94lGXHJcEP+LvTPZjVzJsu2vJHLOAGmkkcZBDcqd3kguydVLERMi1LHvjD2/
vhbvvZl1I5H5HvIBb1BAjaORy51OHttn77VT2jvwqnnHKFZfE0MReivmmIBM+ESEpu4u6XoiGqu7
NoDpUP2Y4tR4qYeuO9I63F32rhq+m3hy7vAPSrZWjuPe2LX6gu5B05LBLv57oaz2Gt6LcwaDaV5a
GSRd1GTeTAjE3N/IShHqyuyVPFC9DCbvHsu5L1+z8dXzHHLcZMHpTLwDURfDHqfah93QOFkfjuTH
pe5EshNI+1uj/PGusUuKSOYZ+ctwzEMj8CBVttni2jT9W0CF4UWUwFQBZaD7r7VsMw0KAFIEmHzG
K08QkoWuVQb5gqIRc+kIxdZden0ebmuLgzVdAAMx5YG3aIpp2TCLln+dltExi7vmNpa+OA++E15g
H65+9NyTL2xTO6+N0NmObx7v7GKDTGrW39cf2HMvVq9fy5ClKFnx9bVVOciISU1siEcE4etFFByT
Z7kUgBp1/jZ0YxqwE6L4xYuLbZ0PH7LiYvGLnJefDXgvWbPXa36Arj6nj45wnWwqOyr/tpS8FtML
oSsIrau3WdZ299G7RVMbd/yY7iSk5l4eJaZ6tmyuPgKOS7+x7cXrQJgMH9T/RLdhy70rqAv+PBko
Fdt1MK9unVGxk7PfcBVhEKgAQPeHOTNbvNtW4hzR+mycQ00dB8uk4Lutu3LTzt8gDVo2GEh7Gj9C
pF0KWfKSgFHhW+V31uxa3icm3WnXuCW9mnHd+cKGSrML2+q4ucqI4Y0B6VJ+aGiB6Lrxpzr9XHDA
TnuZtnV+ziV881FVnnUCbbKmcThJxvci98S5Dk1gkRsQB1aAUaEadkSlJSnDask5L3NfcJY9pRHT
c4iKEj7oMQWeSLL5Pk2UAIfC9tSt4DQYPJHErD+EZdVsZPkGAe2itUPfEDnKrI1oW/1q4uJtVuU7
f1449fA0bRfjpYiW0XspXSct9hm+hJFZd8hOeQWZB8tt7XIh+h3FAzXtYK+gKYW+Zk3z1Av+ZBmN
sP5ZRC21b85gSXWYKtVfYtfueL51oWk9J5ChrO1MG1VzQUcFwegxT/VW8rE8LRW33Y3VL3Ln1X36
aspW/hzk0N0YmFrtY5FEomYdm2FrFmEEBS4ZqhgdosFNHEXmll2TRcRjjriRHj2uqFOETSegIoFd
nFKsPYNV09v7KxoJ1hOIJroi6B3Q+7jnXMQKMiWtH0Fnm/NC3SJuc4+QM86xPh479s3MGerSceop
f8E2P2UHZwQQRXVKnKa7kfVH3h+QPkoWolXXXImm0YiVqUu4E1CAaDWbO8vBrz+kCc48XAvjpiri
gnIQkKvXMS+DYDvWa+zA1LeScIxd9zMc8rVZhpKjjmN0lUVb0/Pztxwo0LythGg+Yum59llkVVRu
XRHXX3KJrLPRmATcPX7YvQ+HiCQGOCE2YWXa3JsMSuYpLbDsn9ie1i5KT52ccc9Fzq4fDX+4LHnV
HLfCJoNX2TG4piFEQMev4jtnELDkHC536F4epR8FeJN81wpuzOam1WQCBm/xsPdEYz5eFI1f0KRI
PWLP/1Ubvg/+iVXH11T5wDA1+2pPjkmwkj79MJwDI7SKCxvjJv5I0z2jiLQHo+rKK6vq032HGWeL
OAD7pu4emZKxH9pd+snxpGzB04X9zvfmHaMdtV882p+Z0a4XdANtZ8jGiTtfONakA0Ou7ZSLO2xh
8JR3vJsJm7z51ahmsvXhfOdVAO+THAmdEaTbGr39zj6S8bfqXhqexFcOC/F4jp196ho/ejAy7Nat
uw4B40P33Cxqbp24UIuDNbYYF4h0krgaTxMiSDBQGnoF7e2h0BoqqKMunCgUQQZdE09yiS5RCeIB
RLIXVI+4CqYKxhOjcUADJHV2VqAzDtlRG28YVfYLwYfv1JXUEFtN+PUOp2s+P/txkTxkC1c90hXT
4FVBUa9ImSYGtzH2UzsYMR2gz1K9KNvGiYg3mZDPZFrblN4RDPsQR3U2gxYG8UZDGCqQrpbyJkl0
8lKzAkFOqtv8Cgxc8ygHWVwTqn8qGoZDb66f8fdnY7j15Ui+0CG6SugghVF3Q4+MWjsgpItruAmt
dN1X15us9Wklyyq5cypQz4gGw+VCaOmW8Sc5dB0xhiicNtLKT14/3smiwFwsb52FxE+aXximWe0a
2obg6xq3iGN6C4WX4tFCQ+izuQ9kHnFaqoXoOenncZtr/77M2ea2atx39hJvWJhemQq+hRFb595E
z/VLgH6Zs0TbchHIbU72tqStty+nqXwAOwcOsCbyM4azOLDuM9fKUxLNZnYoU0x0jsnBf+N2jI4A
oQChkShJNxyBzICaQcFnGKW39Pvd17GmCses07sid09RY5EbE/NFZOX4hxPnAhLTCxnhYOya6IgM
iKIV1nl+6ZPl6LlzVs/sSsefIqkQ0QhMoVAmL0YdZyesyT/o9onvp1x8nyq82F0rjZ0/VqzNRrOF
NYS3nGa6ulnExaykC4F3zYqG94Aqph0hqvEIhm454OTuP30v/LBIjZB7LeYANLGzze36OWOBfEF8
W93gSkSEW+L8Ki8zY1041oHdRhe5AbaOdmwRCMmGEajM8sGdKUEIxl3hNpV1VUi60XLkF43IQzcf
NVH45F9DHlTEJ6orYN8oHdFPzlGvYdulW+pPuVE645OUFgndLgf4Pg/0p5qeOjsJC+fOmX+qiUMz
CWYOAKnzaYsCXoRdUXRmUQ2nVFzt+VjdXdhiLCEsb20Wlf70CpOIVmWz8xIroEDOIGyZ70hvOA+s
jT5yQzNUTJNCZEy7wJsXWhZLdQEZ7clwvIkHPjZCPDisIkxbfQeP7B2I+u0bqKWoH8R0J+dHOrTx
IdFEU7IviuuuNOwK1WNVcQVZi5a7NBmyUj+mPUsly0qOvmXsLPC4vdmhehuXYCtvhc+n3gqVX8yV
LW7mOLwrxPCWpg+Vm54zg+GIHqMAme1kmumNA1Y1mFPjVkQ1IboOIE1vF2+eJqlXR9dtW4WvNT3H
WVfs5kQzKI6s2xvTC2h8Dt8HKimSIZ8ftSSiXs33WilkLeVdWiBSYujQJCJgAHjZDw7CmNDjL7NL
yWp5yDaO75OIQn5TmbGH3HM557Zk2LL9g+1IJnTSAOkk0z3ulPnSIj+HnBmFuzZVr5NTv6baoiHJ
zhwIuamzduJNV5M2eY2Dv3fBWWxbT0B/7oS8lhxKin4az8JNzq7Mn1SkLuLUSQKjLi4WBCmOIbQB
T8Obn9bovfArdpjYb4AQIFBT0lp18SWBSFAa9U+b4S9rDFp52vK9ldZhiHKiGdGES9ss43PYgbgU
KUDO5mBHNS7C7s43q1NrlWcvGY+L8gPUkqOdUBtW1e6pNYl+brCYMPkMZc+BLg9WPqRD7GRTlaz/
McsStULCKKvqKVbdwS6d8E7nY7GrZmO/tM5l12ef6SBusqo5ccSheVCVaZAa7poe4qrPY/R/ZeKL
Sac3a8qYGpCzd6FdyR92hnOI/ukEjL7AVpKqfJumdJo2hXDXfZ3Ya1AcyHneeE8TFWjJ0UIbtzrs
jlZTYBoaPEkFs3Cu3L6zblqH55bgCiDCJsMedLDVSRlTfaDnrtiTCczATveNVVUnUazh/NjBC2PO
lGwpihisODxrTDZnang58WAQ8TNeWD6y1wKC97gM8j6X2bNi3CeiURZHfPkbo3R4lHOcc7l7Oktz
pRuHnC5PMJ4qpHEteL5brwzRUOP+gv3lcHa07WxpuzFue0oByA6PbPYyTPy9bK5KQMpXedq02zgb
7xJK8RZW4ZwlMh2YWe8ckHDUZU9522Fsp1Nna6Ju8plH24nAlreBUgEjiNg+JlbLPWYQE06QY4q7
zh7t22YA08LbP1BcF16lkbVr+uTI4YTVJMpQFgKSazQgkPoNcZpdQwqKxIQ16SzKCChpvOi88cro
NCpQdE0SBPxL/syTCL/aFNhF9VTnIw7ffkS1qZizN3MYqg8Hwmy57d1O9DusMmuvs51ckxFNr9hO
+tcR69DLmMJJcLrMhAEYHufDtZnjkqb4ynwelzhPiqAooSIHXktGlul4O85ZGODL9QMeOuoGaIFL
9wWxh/9FCHTzxcd//JVR/v8EEXj4WdLkctW//0pn++1f/Z5HwN75TYHn9JVvomaYrJ7+FkgwXGIH
yDk+mrTv08btkAX4A9BGWGGNKJBKcEEJrA0tf08kWPY3jyEHBAAcAeIEvMJ/A9Bm/8pn44UJm//D
cVjskIBwrX9ACehZEjMM2RMms713sQrhtpyMem9W8SWxNPleuLJ5GGMqI3NLw/qY7ZaUzFydEumV
n4Ah6Tf1Om++K5cGlJEEBPuzU1SEdONYXi2umdLhh52O53MY92dwbFc2NQC3mSH8nyVJrNtoDpd7
IyEWHSkZU9sEgZS+gI7+d2Jz1bJlLUBJiUH7266TzcCxuLxLMpMjC2u24jh1UfD/7YIesMP2+vMv
9BC1f9n35Qf5n6r8H1BJtDL//jUeg1hAmVBS9PGXnV4+o4qinV8SN+u//v0Kt9aWIZ+eIQ/r+x9E
jPGz7f7jr5b85gnl2WxaQN8DAvzvxI0jv+E4kMK06ZlavxRc+n8DEIpv9JkJT1m+Eg5fpX/v+nbW
C/jPrAzLs2m7oIrNB49Ivmf9AvypQQuHRC2LARqSM2ie5cnkhAZqag6Sy1xyNOOybr93U4+HgJi9
R/2PXlj1FU1E0R+tLGO6T4kZLYHT9uPPqBtxbsfeAMUbhrsE5qJZrMC08MBCD9LCKqTAcm6w1DVM
m24+9oEYJh8xsC1gN00se/WNRIUPcRDP5pdp5WPOP8XpRbw55+DlZkb+bEgsLJi0Bbi/EnMm2zSS
RZee6MjQckLxn33DSV40e/4r7fc+rYK5kg/jGLv8ejLTDCnkMkgU17iTaAdgG1NFwjpaySDSoKGb
6VLNatTXnU8d0qFYNRA1jLCB4PizfiLZdgKj7j+YiGzXybwahV2avIG/E7sA/5TecMvIm22f4h6A
BgfscOP2aOL0HnAyLcPsNYyiVVipwMg2LpWmWNapIdqYWKoYeRoLsDyuk+YeqnX31VJDEp5y6iSq
oMkgVSFXJizV7DEnvd0MuBGPi0O94FWmIWxsKSUPd1ZjsroIAbICNaj9hI2e6Q2bsfP8s42zLd42
ZDX8TYzn5tpIW/eHgU8e97hXDu9VZnrvhlPTUDPgfITt71P8HmpyJxEeFzj3EBI4medh/MR0LIku
ENvwAoCD2U2hiu6mFRxmOXgMa/doHHKVMQeOmIAsS1y51Ef8EJpsIovbRDwLbZiEwesaKy77oGPh
etQU8eb39E9mKwLJKpzkaUDWYIUFKeMppfjnrYxdgi09bfZq07AtegEgy9xQRHVh7LzZ+e1Hm4R1
gVQgqlssJm8XNj9WUNWeK6gkyvG0Ro4WJFXcnvrppaq0t1MsGNE6qR9Cbgfryuk/JaqQuHH3MOCt
pEGJGRzmo59e5HquUs5OTf+Wp8WIrX/J3shBdjcTAeF8Q4ASZh2Zcs7MGCUfOl9HawVr21p0yqQl
i7gmR1iz2Gi8joPkTm4UxgqlcOGu4We6ZVnh6gBd0/vRRsJ2qRhqEX8djrGgL1QbP5Bot5c1Y6ze
E/LwL4q7gI3aPxgAOkeeP54IhyOrSCjZDNiShXEyZqea04F1bY/0d26Jz7JSgMUUQRKLXOtZNp6L
kWJou0c44UjeBr429sMG/eKXWrikTBrbIp7P1idtbnwOlPZ2tnznw8xTaBy+byy3WeaXLwnn93d8
6PqzHO3G2qVwAi7yObtjeh1f4ZKMr7kpsnt7jO35gPsSCb2d4no8IOMqKHWkvu/DgerFTciKm9y9
nDgoTdYM/IV6eU12G7EPfqXKxzs/gU+0YWrHdg2hQ9t9/UJIbHmP29XLQQaGhexsscbeNPYSPfqT
bBL8bQ5HEtRuIOUwlz9AKjjfrW5YkAsSDUBBqNGTW02nwg4efkU1bhzF+a6KMv8OSKDAYF6Pds1W
lQ6fzTB5dnMA10Deljn8HtF24lMJOb9PQ8im1mgAu26AwnftTk8dpbd8WyXfa6+ePhfYcHcLygw9
ZiYL78CIS/fKq+hR3dD4ZjSoFNn4zlOCZYusmnreSlPUJ9gaFaBjbXmAzlzQCjtDWdNLS1h33GDj
RxfgyIwTo4aCVF2xJwY66U/YxUHpsF3cpovZFTdFpMt3RekVbyPn57vQjyGOaFnJe+E15idqg73W
8y4WmxRl8yxYukUAusdCDJO69XV26UGdnrYefjiyKwkw/k2Jk1lg1kjpA4cWJLmjR65xbIn8U1gi
9VyiYkfi2fIJ/hxiD7rMsbQj9WDkGTxVGEy53BvKNG+4sHCsurpL6zuQES7M/pYPCRN4ZH2xgRf5
tokKmT4s9YLQRNeoYTy5lFXUdzGPK3/rweGzdp7wOoXaLqM6GPGxYDjgkf3DHz26fayR/DJKJuMb
jUuGQBzKlvuqag0r8I24Z8/tudNbT/T5Bedv1R8pPvFOoWNxtIb/0L93cTKeBz69BhC+F8HZ8/FV
9CWdEAZfp01CcofzeR/HP/40jfyTQtdfx1ZPwI5U5E3cNXrl2Z74hxpOECiS+3hSbX3Ux9vCoNKK
p7YXGB7ERpGWMsgxOJ1m+CT/Dzns/2kkNN6dfz3q/WcZVfkvwx1//ffZTjggzVhQKCVX5Jmztp3+
MdtZ31yuHZdUCelGBbPj72cXw/mGFuRhZyU57RC1loxkfwx3+DK/oaZxrrFMgGj8kf3vnF5cJsg/
DXfEsW1+jClsXiOnJXpyfh3uqtjsbAf2LVb1zjxwC2PDiY2HZkXsu3Zu3sKgkg8zZmgZ4EPuLibD
58EgGn/+iOim6reYrIufzWzDferbbHrVSzyeaWqncycBJob7LR5fdOohWiBpjjcOAQd1ynt4mhy5
V9OBVWiDjJjBbpGvHwmmvigxMDdAmn1Um7WfO896/yGVE21/TMwY75VTzSQiFJTJQziqyH8xEwO/
P5te57GSlNXvISuGX1FmRqSGogIfiJX3Iwm+Nk/wtqdNBdsi4Sd4SZ0+ovNQbu0bUlY83qhv2sAG
7tMA88mUBpiqlbOVtoCTqOrGhKJbWt0zS7RouqyJPRa7tvWS1W1bEejaeNM4Mi3h4Dx4ZjlU0BFn
VZNxwAaWJruittPy60+X3D/5PnOe/fWDlKwT+NW5M7nSxn/16wfJFnsRs0vLo1l6Z8ay8SUMJ7/+
XaiAUhh9Vv/kp/zj5cIpfK085Thtc1IxfS7aP58FQMZ2/SCsM8xtSJtG5TTFUVd9S3NHRATy/9bd
65i//lYA2bk2uSr5gQT+OeP/+vNo4MjoK+zf2C2h3jZ2lr+Wvlf8TLCCV8clMdZDdlWy7vVaV5Q8
z2K/AeC36BHzXVKfqmgCXrp08YhxUDnAjfjQmvYT+BsszNcomv3yUNOmdDtlfdVv6LlTNEp0c6hO
9mx1a0gXrMdGuCHXHqFh3J92A9Z0g3A8Xdp6oriLw1BMiR4D5bVvYQO9tVmSviiWbvZGDchia7Oh
whwbOdY2BwTqB7R8QB+F0GypRxihjBm5duxit9CuBmGIVE7g9IRp0Mk6TfGatsf50ktcmpcQd0mV
ybTqP8wCOsjMtUWBgFa4Z8vZGeJji83y2C8aQF6TSEMdpMzlZ4en+3KURBqCEW/VskkzsHfED5t2
WrAaiAZkFhz1SsxpuWWSlWftzSSI9CKmFrbTUrzhYV4cNhc4VTft5BpD4OC08A6+WcjbiRCof0l1
HYEim21hBWwog8IZDVG5d8HPqu0ivMwMPGmFDXuNqiCmzAn3pwVHfNz22TqquoaG2Qo/OySvwTpd
3DNC8DhmowZmfaqr/qa1yYRcuV2BTcQcxvCypRCDI0reZ/4JTVSJ7YIZnaIpHwf8rL26BKTD67x0
agLRW8m3n2E7JtGTaqN/1CD/oo0R+Y7Yw42h3wXSkIJl3xvUgZJ77HZx0XrVNnOKeP2tkEpZxjYY
QDuDupmNy7nnoWbHicc8qsl8YUVFH5056U2HyXI4GyAdwt4nuDvi0NfkxC/tMvOuEDfpC41tezIu
4i5LaYZc6qQmy+eCbvKwFSbbdGzMctdbKZNZA9numaxF8znim/2MHYWxYDAosufbuLgUnEYalLww
erphFMvvgFvfQh2L9K5Y/A3jZtFmvm3xaUO8LrF+Jjq19sSYSPc2RDK37bzIF1st0xOwwfqyMEdc
/5ziPyey+S/sfT0ReI5OqYt1HXxa0WhngsLHoscnIx1qkbA261tXZbPaAhUry91YzkyJVq8GltZC
qnNH9Ozd5T1+oecqkidF6JFhVFuZInXGhuuwEF0yNrLpO9TkJOLTyAXRwsBMKna4mlGVsFxb9Pt6
PWISlpmTnkK7sgxCsx/p9lRzku270VMXnbs0Xzk3GCIoVQlZuumkfkJtngjo20I/0hM5fcp+BE01
2vDG5WQZ0YGxiQUYcPX8k08RljK9kSN4eLBQ9U7NA1bqhibXuyqP7fSYgg5ZNyyL0W7xKtKFQ79k
p4NBVOpNiT6/NuZ5sk49nryvyZbueTSj+jPGQKcZ823WDCY0XoPv1sqpRdEoKZ+z7ewpXnp97dXL
9NUX3PRAhNJCVFOimlIGFSc0ymEj42O1RvHgO219P9czf40vkc36mlohTN1J7Z0jMwM1lkej9vY5
pndi5GzD3kti2i8c9GfgCd6CE0QbGLeDRdmAB+UQcv0tqkiOrQ1pixqiyr8PVcmeufQSkzdsWH2w
UDXMJihDs3ki+G8SJsmc8NNdSDNTdWYLd1P5uTlvnXxQV0A28M68l1PJctNo8Ftjp+PQu6nGtlD0
TbnVnUkZdbIBr0yYleCd2RN5ixDyD+w1M7FQ/rqsTEo4DxwrTE6bl01vUWSdQwY0AikAv264PXhk
gQvfO2VYpwzYjLq+E3NNgRReq3QIVCmS84I/o2aVYBBGSxOsvJw63B/k5Qt1NOa8/EzcyJZ0Hsbz
k6YZFJGBA9XqZ9bJseOAvtLdM0z0VZQK8O4l7Jkbfx56LwD1BdB8g8kO8AjFFoT7m8qtoVcxC9AB
gaklGMMEsGlPPcTz2HbWpw4b9UGAiXe1m6P4bEMqeAXwAJYe3S35SilthPOP76anjwEQ29ZrG2oi
GtXSQStUL/ttUcX0GggBiC4ykr7aqwJn7MaZAUuiJoip2eVOQ9JarQ4jGq/Cpd2MU0NS0iJEKzZD
6KK5DBzO2fSg0j3C7DTeQW463/2l686LG3svldbme0lBbcOeq62ZeuxFkU0XkO0ovrXGbmtpc5BB
HZlUYSje93YL3yp9ISltENPwI5kEzjCwyYHIEnKEx17a7BLHsd+wlyKFSDGPjHAzx8bGMLtzyO0X
bGfeMWM5bDrNkywq+RwBaH/ouN71Npxldqczuh4Iv5h0aHZ+PgZ+1+N+MBKyaEEMhut7HVHAtO2N
BfMJwcMlDpyCBI/EllpswOs5EQvkMrsdUzRL5gkKQpDe4u6WJnbmSZod8neg4fgQLMakr2boy9ds
iMIPWvWI+rhppF7V0PPhWyU2n5ViGqHfe5X7QZ9HyxQ51TOUb58e3F2eTe7jonP3Zwfl8nuBnYzA
eNutfWFZi3dZmmB6NwiZHJbhsZH/TBQMmGAgFv9alKH72nF8lXtCjyyhF3SsZspP2QhJvIKpH6Gz
SAAEX4UFM4aHWCtuJr5lP5C37HeEzW5lHBrhsEGViqOApXyTBVSekaSolZdrnuljrG9b5aevA4cA
WLtJlh4La8E174xND/uQOEe2nRr8XHsv7LOc1aYaaPyEQk8OIlRsH0MyFpB862Sx6LaYFu/gdbnR
negBruuXObLpip1oIh7up7j0B2pVx/KBMFYobkbqu5qjNpaOK7J02IFw2qiWkFA3i7zOWssltbTe
ypUBkNIzHc2sAxG0Yc9t3GYuZX/ImlTM6A8rxor+vBrw70vGqj2/bGRN9zhPdBXRkltGo6SfoRw4
LmyKjG3nW0IQ2DnOOE2ntboUMn5eQ8+iMr4QNJ0yNQ5hcWu484jIYjBGiK2dsxlG1wFDR0NcwdRK
wt/NE2HczkuPYYPgnhFSXmu2S/whtMyNfQGu38NCG0v3g9Q3v48K175AOiC4M16YajCJzEE5YnWD
Qbf0AQOR6U72dSjw8GP14reQJEI4yiDwzt6h9fomecKQHdM3ljYq7enchCf/BN60EHhRQK489tTz
2GzWySy4e0YRAWXQb9OmZxellbhLYtsV3sZCbHXvk4XDR7RN4onZGxivx1OU5C2PuonsRoweHbpV
+0T5Y++DFY5dk/tjZCzezqLpur024iour0riyeN16zVeV21qA+cS7sSJg+9F6OjGPPcNpCKyKdIe
7+p6CMWDaGvlXhc6ygW+63lAvV+JqVYWQkOl3JTxRo1LsbUgX9gvYzzNX62lW3L4mR5WMHEj8iO9
YuMrptE+pJfWH05o6onatCAxGE+AYrzDU22NR4PZmhay1FzcXRIWeDtcSQnLVUrAmzgVxwt8ULi/
DoUlbBvuyyhe40WAvNFt71jHJnbyZacwzdUXvox9cWmNTYwSGicaSq/Nm8/1FbqrddRrObTSzwCi
oJiq/tx0uU0vGaDZbDdrRvIgoe+2vkztIqLOxQeeXFmc6CkUKokCVGWr701JGehxbmVBIT2x+WUz
IzDdTvgIRlGd0qGICEFjSeYXMQZ66srRYQxu4GjYAWzQ/H6Esf0uUt/+WDj3Rq+G2dCAWevoLiLq
mpE3H+B0unarp+0y4CEWJkuQ27ByuGFLEXvwCku/n/nVq35XgDnia8ql/am5JOKNZUzJkbUQXrFM
K8lhwpwpGvWU1NMFqav+acK08yx5CmI/XxrMDjkUNpLGSTveKQS1lLI01xSHuEXKpfW+5g0jyCrP
Vko5TGD6UfRoarf4jotYww/kCYHBOyVWsW9iI+YrFEfL2+KlCrEeVG3D/i5ERxhgKzsXQqbqvQm9
6C50E7BSab3A9CXUTsKUmj2Th1JaAKLMbAuwxW8H9/+tD/irta4S/7VsdpW8ff5DgcBv/+KPvb/3
jW4AFB7PdDCrKmddvP8unUFT/waFEBWMv4/T+7fl/h97f/UNoW1VKUxWoqxN1zq1v+1FaXODGYhw
ZkopHRTif0c5s51fQYTYjvEe8P8h4DlrjcFvf/6nvShF0E5vUaeoW8pr9p7h+u2W9jXXoDYmmTos
WiaeNjGWKKiGt4r6PICyW2QO9lcOTleXY9eo9wXho2If9osJzZA7FBylJWzNgCQlPDsPfOhVGcVe
tnHJGN7HouC+MVNuFe3xLOHwM+xEH4awAlzTwuCg2cTIKp+g/MAXIYyU8TmFoUc8qY+KUxVrfJF9
voyX5oiPEzHDw8Le05BYb7x2IHAOad4/jQiPL7nd4Zvvmtg6OnWUPgK2Lj7dsvIumIARvgvD3BVj
nZK8ydHX/NJRW7ejdB2fXZg+aLMuH8ekJtytLDV+77JcUPEC/4cBqQdxixY+/IgSrEzgpeaMYrAE
N8cunEuyXnVb+V9haw9Pk4csdyLFTUsqTivsuotL6W5SsXHdaDmT6ujMVj14bcUxPoYLJwKjsPX9
nJn2TzSJ+gJITWpeynmufmJWB2dVZLlxVYId7Dcx9pKXKe+T8pC0tOdtZ0QZ8BRe5DBkpPaAXVWr
Juh60X9PRTSesgYX19awYrUE3eABwx9rioOqYhl5Lnt9ekhrb1TbuiUXlcrxPuS0coqId3xvLBvk
NRRlK99QlJwIAsSdYrxNCDkRcJXiGkqzddP4iUcn3+yD4nHYdZ5d/LsyGFO7O0Hvzl7J0aCISU5y
1eXAL8f8i8ZJQ4LNcRiAD6svgnWk/IVTt/RnY+U6kybnmMX91/l0J7wjM2B6HNYpKHycCQQx0zLn
YFqzNqZimwjapPzlgyaw6S7sFel+hm2/OCVRDXhHjDCbXQWnxmb7aXHQSnL6NmVSfpbtXH2ggxEF
GjDhHOpwiIugwxxzpsUq6ndUrtEQ16bOJI4069p09eVkjLw2dK9t7N7lxVwbWuwodqSiaR7l/IJ2
Qf2UqpMZoqxVlC8zXbfUfzUEa/d48qKnFcKp95ElvMeiI0+8r+WkeTpPxvzdWipyb2aU1cYGbbi+
QcrF4U/iis/bLK3qLIsQ9m9EK0ML9mVRP5AXMJtznWfjLpPSHa5na7BzbOKeZkmbWXO7GRh9VcBz
Io/3YP3KS1aVdEyoNcq18xp/yWEOuOnEmGah0SWUqfk4IplbUYio92BNz35nY/JseVwBKV+WmQqb
MIPNoGpGvfHaYS4wsOFWyPJEQ6kE6Hqgh/vZGP3XSmQF3Wfzuvk2rdHiOmza+0rP1jU+WyqYRTcw
x/iQQtcxyOjXJMT0paOGuFax5PQASkEbQtuYSU+uJ6e81olkS46iJDJdGfj7gm6xcIfjiWRLHGMr
LBuxVhJkpo+cJ3P3Ghodfec40CUgtywzyu3aHSg3jdMf2QVw0tWOW9V7Y1yqR9IattzN6BQt4qmV
frl4bs8pRZoOjhECEmyEp9y890UU/1RUORITlYtE0GA2WDhSW5YHZ36g++1+6LJ+7ZNVdX9LBYpz
wxbC9e6Um7Hm80mRzStSCw7l4FAE0SEfwC/xGC9RF3MkTo7M+hWIrL5023Hmu4M6dJ77xrxJdKkp
gDRiNKPFV8kbgYvuOyYUwirowIKRMarGANaC5Mvmjua7GmbD2zEa+s19IgRWSkDry3OeD+Yr5n1u
rhRn+dVDYxFupJ6pzOr0PI6Qts+FQbJrn4/s94MI4DL93alnLeDClwKwfpf7Zx0aXiq39n+xdybL
cSPZtv2Va3eONPTN4NUAPSIYwZ5qJjC16Ps+vv4uKLNekZRSfFWzZ3Ytq8wkMRgAHO7Hj7ufvXaT
gPiB61hnt4rQJI1tcTKD1GuAheSUw5zjtqXFgFTWoW9P7VBjYIfMU/44oFNCUDXiXXGAkdQ+tVta
g95n5TP7iqCQX1Fha8JbUOZxr6m89BIOIxo1BkCKEIzY0rAamHUmy7TzdMrBHQzs9qLWKpoPPezq
27gETXOsMzbE3ZSDVgZrbMoPHCDqVZgTt04b7umXm/pCzUwADrSARoI2A3oTJfyMgYKq774p1jt9
RUXCSfAsY1GZ1gtb8RKrrfXaGFkaR6KxZqwOKVCFMoJP1AI3oFZFADvFcCPwIkscqQhpG+UYMXKz
YQJLAq0q/N+87c+aTcvAssmgzPLvc7do4MTzv75m/3X/rS4AR3HeCTnh1a//Vd7GGSgnUxRjQhbg
zPlfeRyLoz8450QYrMoa5Wryv8rbZO0PKrBIsEjVDFOXFO7mrzSOHxnkbhRbgmfkCFT/t6ygVHU/
svpXeZvAJhgn4Yoq6i+PllAlq0Y254jYo+zYHRAxXQsh/Ec0N7Z5kg/7X9WzedaR7NnA+x0jpGD/
nvMf6Tq+zc4QIbz6tL2DIOqtPnL96yXIDrKDKeQhvyo+lVHdsMFjy6iCIoqqj9AD3NXXHfyAnMKV
XcQfhzkqvDlUHUT5h9WVg9Yt7uKD7AHEOMKVcrqwOw6e6gjefFTcNBLCzbm4UpiFfbR5oy8GmB8E
RZC7myf4mCwe2vvkQJmQW5yHIOMo9SS5bdT6ra/51Tk5Yxgo+Yo7hqornNgdoqjFvCpORtid5YNx
rQfdeTtBMotU93Ioz1k0h61fhUNQ+qonhEgeD81tfCOcy/viYJ2bUxV2hzHsPTymeE5UPZ5wAp3r
xBFFYuy/opm6hs2EeJG94OIxvkEZba+fq8MYYVzu5Xyt4g/2t8jDD8F/yGzLkQIkr57sxd+pIuQT
baj/uA28BkO+wUV/4AIVsZto8D3xJr5aD1nQBIUnOANPNgUcqPiL30UXDyDPcXKloA/1D/2RSc9n
E8ZVDsUVwdo3giKSAujH4cxvLXfVbepfAut2om42Mv30FqSyUwTVAdorBkoO/qPB5nL46wCQOADc
Opi+8l06FDfFV2qXPo5hw30AKrOnBwdvdpc9UWf2tMNwtfj6dROpfmzPXhG0IeW4bhpOV8ZtfL1d
ITRyRV90FQcGpqtf53fiVfX18tRBnwbUhuZVRgDi9GfR7T3trJyt0xAV9+1j7XXR+l30UQlFhlvx
JdlNepwDOcwDLcJp0JO8ws9P6ol6jiBWonRy4Ypk98aNEfVczXKyQHEK/1Lc1AfQKG4e4FT0Tg3b
g3xc3glR5XIyyM2a3viFvJ7/xFC9q45KNIXsP3BgZ57VO+mGnhjEHiazXsc4Efm3r9OxfJRuss+M
Hz6Z3xrRRoZt6wc1QBtzXdznp/xKPpRX+qk5mnf5CS5N0F/lUXqoD+pxOD6LUL84u0bf8DdDfT/V
frZSW5oJCwKqJU/w9DzOoFZ/dJEAOEM42Ybdcg+9+/076A6fBMMrI+BkruqJ3uZg2/iAutwevOpT
eoOkzhFtvJn9xZMdbMrsJ2xsfawZHHbiPAvpYYh2MWKE+UUohWB+8y+w/Tx6kZO6ncNywDf8wkNZ
4ir08vGoJocqYOOU/0Y7czDxDtawudWOUih4HN4FSZAF2TcOSkvjQGY2fLt8rh7ncDwWQfGIgG8N
kfRet6FF7y+w7T3eCY7hCE+qy8mJN4bxh9TXo/KoRoUDRuPR/JCcIA3DO78y6Usn/ZoOGSWR/HC5
0+6ADvvzwThVFHBG8yG5Ko+Xc+wPvnqtcfZyY/Lp2E4cDgpOa6A5oDM99qSd2EfvYaOrtL+jZ3E+
fSjtLzVRAfyrjQ+NO3jiYXQV++v3nN9fXMYknwXl5OTOZlcu3+Rx8HZYrvIQbBuB1Tx34eivLhCi
CNtkyV28iQ9nfs25amjRH4Vj8o4e57bOJ9LfiHMqh/UuN/eVGH6lBryUk3Ckgt4HvuctTuNNR+um
dDT+VpwvPoRSz7xjjVcGFt1BDlA4uvBT3MItvdKrHc2uI+F6O+zXLU/b5+Qa6hYlWtjLObnX+KnH
EIi6sPEAq4Wit7ps6DnAFs5IuFyyEK93kZU40hH6oMOmvV/4iw2e0t+CiakGwwIb/bX9PWFGmF2i
vr26daS5lgsjx4pyPtWF4l0XQop5MD4kbk/3y973fDto80hgBhLoxjmPZjocUN4ZERgBWw6EsOVL
0kP7mLjTGyUgEprFvxlHr2tMqHBhv9MUT52nny5MZdCXAsEe3S6sAEPxTmA5+r2L1NlNaMrJMa5S
3gTLORpn4V8F9x58kj95Gn/MaI0n0nt/8yr7a+2g37HJ8504mGlJw22D8rCF05FVCUMOASfPSoWG
u7ofzUAPIBl67KzYuZ94A7MiJZJk0fbebfZJkh+48Hmdgcl15rf1AGRvZB5iAhXAKkJ57JUMYfHj
dCij/QuHUKePiU51Xv2OP6UEzc4b+I8V63o0g8mjnsPZ/4ke9Gnvz0OIDTt/F50+Ku5UvghwWwgp
zpO5TB4tzsrD7l/eeVKU01lG988HyUkUZnp34aWu6aLwoFeCfg7UE6fmDlWnTxNPJ9N9qOTlkUEC
epgaE1mIXjw5Y8NvPuUPfD/tCvPeiT3dE4PRv9CesIC8jP90h6ziwPfR3PQp4aZ8jD1qwbml7Tuv
xWldBuBnUbSTe9TO6eNw7Og7anBxdVqudBFqRhXvGXU8sXP1EYYHMFxcy08Zs65K4DMDnKbJVejo
ruihvGTgcArCm9l/trcZmjpeZuJjExyW3j4xanTkxWani9HIoItqpqC9K2Nxze9ReM1FoBR6VMRr
V1RAu9h0R/vj7KnS6E9HiO4+v8SF4oAG4hOc79L1mnBvvDq6vDdPiC9pjoG7Nnn35BNBHLRXOGoc
ur2junogXO9vGkR7WBMDDDowS5Cg9HrnHlAWz7DR4WrnOwfatsXtpkSFgjG7t4Vm59x0yZ/2RoZk
RVIX03tkJg5oy9hc0WG5nVA+joEe6uHIrMy+imeFwpEYdBRu0B2HlDL7+7VUsrx9jHD85qU/OiYU
J+YZFpJOGwAFFKKScMnE4xmMvL1L1FfEppAdiSAmuoBi8VKCR+z1Aex6l7zDoXDOAcr3/vI+jUDi
b24aEK7CISEGGUz1Bv1bDYCcl/Q8kVm5+2xFWtT7MmOWzfZgCQVG8d5Ts7MZsHvnC2Hvh7EDTDga
wjTYh8PIR2oHXQMRePYgUrspqS4h2hHCNBq/qIRh62qPVWUw0aQyXXp/1MnG6J4WVegGvWvQq2Ta
cvNo0YAhdWs+LrfqmZjGu8bf7UQdH+3dcjOqA/51vy6TS+FySkfUg8Bqdz5OXHYdlHt7OBmf2Xj+
hohgBtgdestZ4rf3wI/smHR1YiRwFMRARsDARMG4II2m/uukfQH0HIm3W2AyxYD6cdtPQkC1C8Od
2OA1T/QAsn6s1gk8CzHYpEtTd8KVOdjwkcyTSJC/OqRtYezWbutbPGfCtSFVepaLzSXfW9LI7F8d
Zlc8KD9im/ijh6++RMTaZ559tCI03cOQyKtmpDoK+WfLo8Pdvxo0Ogn0TNoUoYUdu0BQPAmQBM1I
urPPetzKfIX3s4t/ss053136tTnvTd0dNG4UZpdH9OTneCuQkptB/hCTYrfXVdCRqKQuXFiS7svx
op/q6+p2+7aGe6IwktlkpCscF3J9k9FFbU1gnXEQ42iNfLxkHBcnLCaovPGlkL8ear86QBQ+NDix
XCGzTa/XI4K10/CN0iB7862A0zyHJEi0q8fSZ0kVci++YONgb4s+HcxO3SVATGpnJ1ZFNsIOsiS4
wH4WIk7iU2QjLvAvO7MxuCYr2tMugfUJAvr9Px/rvK+CA9otYE/c2/MW9MJu7W+n6bxeARL2TXf0
8FQNRhK1NQSiNfD1sqewKokjBeLDuQ2VAMYyKTsSuqg9auf4ASzAyB/Ee+Ox0zkA9SjGZ+GW+tVq
VwHYDUcLAHOyCrAzmsV0LU9/mAkm0XiMo+aR9qWjqK58PbEKqY/yzcLGeWtnjxxQkcEpH9Wv5oN6
kwU0D5/N7xNuR/+QfbPO/VG/qYLEK+H7g9C0Ey9JnOQWczYPmUzAFEmaueehEjaHXhIIHpvQfkWm
mPDP7JLwZ8hHzuTG9pcxBF5mawH/YHOEa9+Qm+InxR7cuHnFVXbFxpPhTL4SLH7rkeaFQ/lJ7cK6
t7PI+qhpFO44w3v5PhZdjX7CH5oHPkzOt79eEGW+ShrG4S09GbyA20T7Osz68d4svnDw80/qehQ+
kp7SAQVc40KYWXbysJc0RVkfXQIo/U7t5h8k+sMX6oHt+MviLv7qfUp/BIXeNinksA3u0XAMDxd4
W6d3IbSm73KUacPnIQ2dSbtRhjGoEsY4aG6OBiBLsuZieYnQIpB9eKC7tRywWCRWhNWxg5Zjw89J
HuQvVYSjhJeeqb5Yv28+TvFcbs9u48xeWX51XAHGig2Tlnv8cRe2FSSUFt3Kvu53/n4bI3lyDhDi
a3lXnrckYIeNyW1P60iCCGuAXZw2ZCF6Mjx6O2E98YHqujrjYWLNJ/GZltjAnMOLo+86n0ZHYaLl
5p190LRcvSXt3pPuzN+T7b1zXw4X5/E71tZcZG+ufQmCTRK3M7HM22cP8R3GnHzlfChpMWQlzHk/
AooNJoln2uycgER2zkJA5t8k5h2+mXnRIP5vdkMmvWd1whFdFzk1BXcEO5daWaZRzkd+NDrL0ABd
KjeLWzA3QqEIQX5PBy2S6Iz50PS7BziFvhWVAXhLbv/iCcH+SaZfZ72mxMhRQ+tAP3oAvsRU0BH9
gLX6nGwRlE3m3tybAzNsWW0wkQb7/ssYpHsY9vZWZglAUCYtuJqBXX8fyBgFH76xB/uIuYXExeYX
uGESKT+NxEN2Rs21z3GgmnzZZgWiuis9iHN5r/3GUpsZZl8uCmQVv1/GqlT4/3rHav/3Z8tYChaz
Cn8j6USSSqZZoWtkY4l53ftKngJKxNmYQwArsADgBRhkVhiPsBfEzhExDawg6RPnD+Rne5p7cZOw
vNnzrTVC/MgOR0qAY3+KvSQyU/tyHT/Gp/jUX7EBHcneHC2BxA6HRcY6OOwxkVQvB409o+GpfNi8
JByjmHwP6yYitkj0Z6MmrA7DCbLqsQ9r/q+7BCEvO41HPdoj4uSb9/O+bOMO53fru9W+wTTdq4Lh
kSqF6+GU31OrzTQgPezzW8XmTeFpoWQ3TAHDrXFc7S+YYRDpIWQQqiwbIw6mfuI8s51Kd05djVMI
+8KPUdMQgpE3OLkLZXtfVO7zCiTVIxwXH9LoQf8ukfiyf+RSz7bHzZrGY2OJTbp9SrmwsFxIUbm+
w86Jw7Y9l8hd7A1Z1eyT0sp4W1zCBJ/Zc7T4dvX37EZjo4Gs2ZafAFAyIe/bd7LX+gOBbG8I5tJA
CHS/cS8/Hicl+ZSdjjDFGwFP7KnMzk10OdTKLZXujLmGrayZiD7aC5k0kXxF3xZMbBANvn7PoxMG
gB1785NwC/KReLB6yiFjqY/8NZhDJuZgI14qHoODdRbAS3IlwGbkP72/55GWW5Mh7jk2qwWeQWFl
r43X1k17Et8B8mnDTCTVy08Lw3sPImCyE8epSMIgyEHrpAv27t4nIaqCdLLF43ZM/MecTBFilQ2P
iBhR3q66kx6wGrDzcF/asrhmzC68RxJzmwF4vaeIE/nPnuJBjBB9ACLtofREbmhPDFcaboqYWglW
LVFjT+la0jJ2ckjqWuVqX5QAYyakEsH2OHYVfynPyQ3UNGLSvuVQEWZqsjHzrdWy9nejdZdVPxut
VdFqHAuaxin+Jl2rqBRstiH2fO9RvLvcc4Yvn2b/4u6JrElo3FNLya9vgIOwyzx+0KLsXrtpjuyq
3V6+lFf8+/fibPhKyBzvmQdsSXygLOwf79lDfINtwv18bI9SoBwu3xv2N5EgOhdPZpdz87NIJzEc
r1hAk8awNI44pQxYxPl9uF2X5Br6TX80Hi8H9vfcIWLS9IpDQxfJrqqrgSXm6QOTI7mkK54LAt7F
82o2XQBOfxgP1RWzEAktLFP2cDllJBFnNRoOkQW+zl2+zByuRZ2vHoG4XJcR8Z0ozvY5O2+w3c7D
0YhYenv7Aj8PrP/goOahqfjfa6gAspcvDSasGRTKf/ytNeheyfN/Pzb848eXoJZxP42fXvyFuYsT
kNvpW7/dfRumcvwnVWL/5P/rD/86R3nY2m//57+/NBOFc3wbRrz18yOWXUb294czAaUK3z79l9dN
n8aGCpvy2+vf/etkhjIaylMpsQGQYRqKyL7onxU2GkQCU9YRoImKCqlKQnfzV4EN8Iz90/wIzaBk
GuK/wAMC36ebVMRYoDcov5EovvlnG/y1P0vz/a3WSNm3Zf91MsP9KJTXyNSHI4XjmtorsVG2Uqc5
1GwlwPTEfRy/WB1N2qXVbbCC9XsEl/lHSMlosvAVoVJrnbp6DSqUWf2pbIH6uDincBAta8sFPZeh
4akWz3rxvh6MgalgEVdWD5YAnaQRhU9ap4nsk2Lj29oX7AQH98IBKFs/gmo+iPUW6xSULuro51na
X8dqgYBYo+Daxuf+gla3lNrUj1VYwahM5PpqouKzs4VW7afo2ev8xU42NUwvG0blRExTKDyDy0AJ
1K6aehZaEvWyaq1GUSNmZwcUEdN7SZqqaKW+A7CPIAW5lXMwHVdN8u73V36588cr4cqWqGBoRm0W
b/jVoVmKuk7huQBRAnsD2DyeETW0p99fxHz94iVx73S7ig2rWSzNXz0fFN2tn/TdgxlbZ0cx4HPZ
2aXQbkUB/1QlAjhaz0cDlElxK8zifJsLKCFYCQjTVHjDgidjBiGoLZoK9c9eBD2gJwGvhgmfXYD+
Zr4useSm7EmeOd7a1JHyViqaKKZYBnV0qGo0HiVr3gVh/dgh+BfWVaVISZvBhI/LqPljokyuMW/q
fdE26tetLTtW9LBpleWuuBjlHeZp64e+M9Jzkaby975ZdeY2XCIvB4rbxE+KaFCXncrb3KNd3zjW
akwcbLataz9TEV1+a+sZdrkoWkp3qCBn5q6wrZhpINIU89Oq41/mIqGien7o5zrxOjQYHyg2Vjvv
Mpj9N1OfN9ygIZfJHk5+WQcja6B4wkjKeESkMumc5HTlsN3G9PYbK8HAB8JXM+ee2srSe3mY49hB
miGldpbMzbdqki9rOC/deg/4FV+EqrVksq4sT9Fc5FLGrq8ILeBY7FWUznIp58Y1EJpzAqqCzkCp
kSCr1LrPqpaU7AMhGxi83/cd6eV0a4pEJXA8lAP8KB2E8PNybAiXJgNU/bUBe3fQgN7fzuuotVSP
SGw54Th96VpqwHngDwuyH9hhyrmqS9FduqK1S4Ro/8Hs87dTy/OZ5R//v2miEWY+ezf7JPfX5HX+
VDF5PTR18un5xPPj838Vd1Ka+Qeqc9HQGN46RX28pn8WdxrWH1jFMMWIe1nljq/559wjAMTZP21a
MtAnXdNkTvj+KgsQKDOQqB2iKIBaIUMFNv3vTD47H+pZjKXoQAV7Q70Col50bKKynyU+i7FGgeIZ
PLj2SCWZdaWODclMTjVMnevJnVaucygXYv2gZrAf7aawmlCt5TXaegHshzj3hIkLhTSYY1ze6OJ7
D/7XtLiXQygSxQ/KDuSxJI3nfHFn1YpyIcmE8TEWUwy8xhl2od5JNyDIC5/JqvSfvbZfzDY/tcR+
PV6HTBUGnGHzVTROZ3WZL1syP0I/nrxyaWe7grz8JxXgb2d76aXU98/HkvbByxOhS/9xePuswVPK
76S4TudHuKiFVwtWo2CtbAqY8FjLHTJH9F65OV7B7qN+gVJVtGP9dPP7Z93b7kXbmjCYyHxEk0BN
BN5npmc3gaqFUjEkFdCDhC0cZLRXW4fIxazM6d3Ww6RszGq6kbtGvO2xmXxjbf9zI5hUtVC2bOi6
idH5npE9v76gasNFAg77VI+gOLEcqZxJXs0bRQQ/2GgGSwgtl4+4jqznfFXfT0Wfv/EifnrdpqzB
4dZUGKLGnv+9vIV6LARmn2R8wuGVrU6wRu7YG/obV9kf5GVDcxXGrwG+ihEmv3rQFXc9GLDr+NTp
CpsLYI1sMZ20oM+F9I1LvZoS6Flkq2BfZEYxmymkFC+f6NLOGKeq2/a0SYPmJuuU+zuI614sTOsw
Q2sF7NSm0nskA+/1pdcD8PRjCE4gexej6YVgrJT64fcd7WUpwp/3RCmURJ060CdynZf3pOJskldT
vzzpCnhl5IoeSJgQMujtigg0zVrljYXozw2+l8VrvFdgXlSsv4pnsnlRZ+Ao21OzYisxwdSj2HAx
9lT6rR2qny6F3ZAk0X1lsBcmCIuXzzZ2kBO1spmfyqnCSjtTjd2QIfVWhGdvPNXLTJhm5FIKBD9S
URMYmvVqtq/bDrBpvExPk1BX/mpYwiGedNaWvabdNZuOlYeBVExoMBX+/Qv81UMqpsICBW4b/Xi/
s2eRIh+ntFWLfn2qqDALpXESkHs2VElpW/rGpX4K+DwkKyGq8qiJY8Hyqj3XBLCOhQb/KVZxKBuK
9xJoVtYz0AWQw3z+/XP91DG5GPMnvDeTqZZGfflcRisb5Uyt6lOxQgOzNcNgrzY3BrwbK3ZTMqE6
TrXZuP/2VSWAEsz6RG+qD1+9R5RBxVYbqfh0Kar4M26GONX2VCZlshAKE0hxQATK999fc2+2FyGI
BEPjBVJ5yMP+qe949ga5C7SnVic+zUmCu9gSF86FL/gz//vbee0XV5FlghyASNUwKGh82Z7gWC0T
QuTlSR+g76L9HG1gSLH/+2f5sfB69TC0GyAZshXof9qrGIchtTK32qw/5a15qia253ENEMf2psym
q7n3JOUDBiLUYYVp+bSKiZeLW7iOiJwS0of16fe384vBsWcKGoOSVI4c7uVDY5/bCmVT6U9mT40E
51EXECjypX7jqX91GZNcwSSsG+w5vOqrDaXgVtUP+lNtnVRq6Yxzkr5RNPbzJWT8HQjULEa1fa39
8klmsPGY6uTjO2UVS8w5+ooTNgM+HZzef7un0E0YemR2wJn408tLCUulqmkxWU/doiM5kI0V5Wrz
FsFlT9JfdXt2blhV7++GHFp9NfNIRt4DUhCtJ9Occb7Ac238hpVBzVIvN8D4xz9kNVBDO0w1yypo
xzH93rFEGu1EWnMDRwFV/SACI0DcHOtp4TaCWn+ttHrX/EF2QM6Pugllq1lknLFoJcK5S4fq2oEp
sGGw1M03LO9rJOH6CDW1Vxt3mYRGDJOsu2w2C3C04ApSie9oW6u3Qs3PA5LnRxumy6oiM1G9amaN
AvzkouDwWw9l47VVrDh9OyxvxOyfEkn2x4iee+bMUkKzXo3HWhHlXjYH62lDwuQWsVRzNj82hnyQ
rWyJUiT7ePcu4uUmj4uC4iDsjc6/H4T6Ty9a3ddIikx2Aa/n9TrhIpjGsGZC8qQtshXhVzbgQlEU
obA0tVcgg39jNP7csDrhjexZZEIEFbrfz7N42qiXrpL6sXgSe5BlBjYNjl4BSP/9U/3csFyFr9dZ
4UFGfT3m5VXC0FkeiqeUuZJyPCRTfr51cVhARbypk7k/QgHhmL7DF5xtqvaNgPDLSPs86Lx6s1th
LBc2VvSnNHXlLFrgax+zk3m/UMh8S+CVo+4LvTj5ilQ7tt7Id3759Puy1CTgQRl41cb9hvfVxaiL
J0vVsnM7zh+ErpaxoiXJ0SvBcuErYpejNMJ7VHvJG1fft31fxQ4aHwshnd1di03AV9FwLRc0Mame
P5WpivxWCJheOTaA7+CtytY+5ClaPH2L86tJIW/Qu0sZdpukvtGzf9HT9vJ/iLgmUyty+pc9TY5b
VWsF+oBkAF5dsxGa/dQMwe972i+vwqa4RI5DtHzNulouidXt4sinpsMoYCjBPWHoJV/9B1ch2gMV
YUNX+7EifDZqYN0btWYWxZM+YpS8LCkVeZUxvPHm5F89jEbY10URXQWj9GWTgXQf43kW86cNe+Ye
sc9wErResocE66gpq24wnEEEb22q9a5BrH7CjrF61CukTaLFZjnQA44K6/i7Yazzd0OcwEuui2Gh
97/U23epEChdXJULBi+caHhlVmgfYT9QBzFLXWv/vs1+MQpITKG47E+zL9dfPgyyIMtU4il/qi4d
JWUGkWaN2WwBuyihfZTRS8TN5wrfzHbepjcC0A+g98tUi8AOKhhkl8Rbe710ayoAci3rboyde/iU
WQUvU2ilqBel0S9aKQ82ZTVCsBii32mLdm7meLtbgXr4uNem/8FY0Dhy0ZnM5Z3P/LItdHZ+MPOt
8ycAO0Y0cBrgL6lavzEW9m/56ZnJTH5chy22V6vH2YK/CeY0gxy+UEderKmfWQnFL+B0o0ujrW9c
7xeNbOyzFrtNnDkwxl+lzbqh9HTXfniylvlDC3nCblIZipaEw9FlVfT3UFffo+tL3LlZ8kiaRE54
xHk4KkjI3pjLf9qV2Tkh5H/kmZySGeq+6/h8ZsOxzCjzrR6fEnDbnS3G43BgoVR5YDLSgF4/vKPh
YJwlKg7UbZo84TQgvtHpf9qR3O9ip+CxgcFaiaH88i46gfdcKMa4bxmYzlR24zvmqSRaRJALizjt
CIZECNS+opaNs+fP46RsD7Egf6ut6qbZxrtN6603NsyMPV181jOYC/b9FZWBwAYL2c7+82fxS2oW
E0OJeH6PKk+4SqY2fw8xb8RvkfMdypINE4rp0OMSgo53006JWXbvIbKooy3lcIRsDFLKc1dP8cdU
QsbNirOk7MtIFeS1yzxQ26GX+Chdkll6qJBzjjZe1c01VK+SMrTSEt/LiQWuAw+0+qGzGgmFhqKV
N8MySLdst1WIBpRMfQAgouDCrHWi4PRN0iE8L9MvDTPqA4DtXLG7y1Cjp2CZttlie8nh9Whxdzcv
Qv2xrnrpaTOhANva1KRUQytxmjuSnqefZHEEpmHC3jlyxlNjIQVIZIYOxKyEVPczZl/NA5bUyleo
W4oCdq+SPyuziUhV1lf1s2QlHb4e4khBU60l1FO1Iqn0hb50lY1K+gWbZuqg64WlgYKPHEV5ltU/
CEMDl7DKW+uCl9pFSJ0mbfMPIgzwPxcm/0uo+G+JmeXvz9HtZhwWChufH2Lsv/HnGYbMMQU7tftJ
OLm19syXAqD/DlXVLM5IJXYd9wKuv07PBcn4g70iAhqTErMXe3HPTjD0P5A8cqDHL8H2Zwv63zrB
+IlQwY6RZaG5JP/Xpd2nYk8Kno3NxRwTsR/Zg9P6yzq7vdIPxWchLWBJqKW0QGfWcS3DD05TzGth
ExvdAgA9mNMNUIcMkUknbNTiSwkOFAmNIJ5g0UyFbSVLguKHHBHLskouJ8Y9hOuDOMJPsM0VGvij
sTJ7Y3TXJ++ySVrRVuB5F5+sJSk/iQtLBaeeU8mycaUwPylKxSyaWtNNvJrqJyMHgVPE7HRlRgN6
bSFMdKxYPqhzDShPi6vPlrVQ3bKCvwNQlZ9hN2bvY5IA2yCIgEWwlHdCrZUfITrUntpN5U1fZmAO
JGn0VHGlSlbdelL3Pk9vgPnF1HLxSjOsrAXB4a1xGCiy52RPk0DoWNvuuq8gUrqc8ia305qYR+yq
teCiX9azUeN2MxAwSjufBkBH6aycwZ9xRGF2q/5V7IYP6NlxGhfrESVkL90MyWIQvZa48Vk31R4p
MyQ7derWAAYfGPUR27iDqE3jbGMZZV6jwc4+S7UIbNQoH7S2TqM6XZMHK2kBaQidmYSKvpjeBtDo
MZt3znlfDbmnmfH33mw/VH0Bz3y6oD9q8+kwIKvF3AZvJyW1tEjQpTIAX1o86sqCUL9x00ZdBiie
Ccw/oRTcVK81v4knGP9tVgW8MMG9KMPwWIyddJ3GGBw0xWOm4I6OuWyPImXNkqfL1sdHyGcqOsZ4
rr72M2ZJAgfYoaRUa2YLQ5me9EVYwYLpfeMYOefTKfcGtknS2+thmNfDYPC2qG0APNq0VorDdI8a
Q5WFe0ufUxwqwdxJar5bv+pUJ6YpdfzphK3CJmqHuJQp0EOd70Op9IAKWVxvOOsJhMZJIZCvBQWw
BunboGwIQGblVPcX9nKxBLqyOv2M8aJyFFPgaHm5QSkfejkYSzk54VzePtQYDJzjZsy/XtSLTgH7
QB1GOWYzWcFGtTgbIU86eyd3l7prnc4y0y/DUHW7QW0e1HWjuWONY1mnS3RAQQZeumY3mWIO0QBZ
zEkFdmHqrcj8vqqu2BttQViRgUD9zBECLKCVQMokTlfILS+hAsNEtjzYubZRD/oDls4Z+wNHAtJd
JyxykOdJF8jZ9iiTvtkqgQNZLoB3tzTrwwRk/8hEQvGtLH1cFDWP4OMnd3FuLSxo1RKzjlZHb1G2
67VZr6mngL50RWHWHObh4HIRq+tR0GofOKVyiiXBuh4SHFNrge0gIIrD8ZKJFGO22Nd8bRIVJwBx
WKKhW1Fg4+DsS8bwXsKbwWu6wrQ3Y6tPVICMjqHoT4ls6usxSawSAZGVY98NjkE6JCL8G9vqtjba
EvUBAByFhlYK5BKO1fp+vDTsPmUozLaOV55mcfnRXGG/xzm/NsJ5oO/gqtZcEsbWKqHhEbVrE2cy
yujTxa17OXHipB5wr8WnJIp7HYEuFq3vFn1SDt0iqcdiFQoEGoVyaKTYEw3saWfMHaTWuOk2UF+V
oGXO0G4IBIa6GZ7WKr9sgZF2YuzDmLEK0ebVsi9TJ6gLOX9bps8DHoRzwAZAskIVS9ajsdSx5CZW
fbamZeohTWtSCN4DoI26JU45gsjtchWb9nmmnCEvRSXlcTvpzhiwC8DVVoFT4hWzgc8ENi2QiZRB
pegcJ+r0dh2SFf1mgsGgwmGZC/zOV5rptO404UZsQ/hyESy7a+GCoVhM9wtB7EmBBECsyLYneIqH
TkLYwzWuxGz2rNj4rO7YMjX1WwMX0VGknFXdQrFMz4lcIXhsyvtRGSmZjS+YtiGAps6GnwaDhDh6
ifl7E5a4C5rG9kXN7sWYOGdqH7qL5KwJRe/9jPODfDLl3q8x9DbLylOwm8Un/dhSTV+p5ZEs7Biv
iLKhp8SXHlfVLtpyHMiG+myC8TB6xFUz9caJ4tfx5RqwHH7wVDtaKeFjRgGmssk5onxo15Zy+GE4
gCLCW0QhQSuE+E7JV4KDHBZMRBDdrpaycQV1uxkFAMGUyDwQ4CzJFqQZ1avOpkm+yFkK17fATcGY
9O1WqRa0S1OreHKV3nYLuNzZrP+HvTNZclvJ0vSrlNUeZYADcACL3nACyZgVCkmhDUy6kjAPjhl4
+v6gyoXIYAdNd925yLRryisnfDh+/Jx/eFCmeYug6HOa09PPar/Wknqjcl3sAalZ91lmRz+ARMzz
kdap8WTUXLaRhqtcgSvJixJhDZXHSF9oSUSoRw8EQfBcqJlIMEE9wXRXD3G+sz0c49u0QvYV556t
3Xq/BBI4fp/jczsXxm1hhf9UkpAiywGhYRxa1j36hQdvHL5TiGvvgkhv1uiym4dUYW8nceDcKF5v
68Isj6PrFesxarvt0rbYeYl1JCxi0DMoXH+pum50dAuNMtqHlfdQOjU4dhprm8XScaNwGdwiEQWW
311Octv/CObyzojHA74R3fe5MDd16T3k5iz2weCh/WOVz3jaoBmZN2uSl28tYI1VXveQTDPwZDyi
18RQ9ELUbki0e2PU57vMwYg2wRIE38ejZwOfHwuCSTaGn5O+R7Khd47d1BzDoHnSQ/NWDYIg2Wd4
85kBXkd6/nnIy3hDFjHsW5UWd6qYnG8DT6Zj5inIeS2GRStkbeKduQhgDm1nvEbYpKIMhBSNGSOI
5OQeqVCPNjDqhBjf5Hm+xXAk/RJ1uvY6OPMdN0mGezmif6ug9KyfuMgfZaGLQ6s6vGDMeMDliBoI
fYWvQS9gMuqdsQXjCCW2c7LCHyL31RhDTDyc4HnIAC8mCdEPXwALiHffQ1asgbIMQMoeJeW0FRrW
u8TkYoqr+XPg5fB36wwjTIxB8Ib52vLqHWje48sHwHqYk2PW1AdeS6941OxcXUGgdZtdNCpcFxvz
CW91cZ8n5m3exTzqhKH5WjITKYT2q6kG6w5/7g+znn7oEEgjS0G4wKhu2kzirIFDcOSlvxKdK0Ob
NbnBFxmSUzz7SQ/yJu17PJtJU1deP0mSuhZzZ6VPLw0mLCvgYMiDIpi0aumCuUb+yw4SsVN54u6n
qrqRTuWth1x9lklsrwG6oS+d0OLp8KLZySo1401voYe4c6NFVCcYsyOu5QYV7uGjEKRQMre+BeDL
VgjLz4cUSUGAgQpXc+ND1LgPSWKbaC0qY7qtI6d5bByn3qVtBItlaiFJBJr0Uzctf4QCEdi1oSM0
bOgL/kPWQfgNG6t6haMUqr9xmDcQPLTpthzH9qlkxlZebCkdYxb9k0Dvf2W7g7lJZjEf8PXhn7tB
zdreSL28BJxvpfugsREw6EqnwgSL8t4qU/0EnYQnOb6YOS5QU6QkIudFaT6hZZx9tbSQAcXsPgRJ
ituVjXqqGsbgPpTj/NhW2WxC/1aL/XbG87eZhPqqjwOoCnLeA57EWH+ClzqggMlGE4GN0pTm3mrY
OyDkjeD9naOlpp9jrLAj8XaOo5N8SfIWJo4wZsNvesvAZTS0vjSTIuHJMrnCiVztoMNAWIhiapdo
zaPd+30cOiRCEryLH8O21auNHdVu/8kYXS2hkYWXTqppcjjOdd2Mvt4n5X09ddNNZxiajbDzOOl9
uG7Kwmn8ZCxn48doz81e85A7vTNaAyVfFMM+BFacD3jcZlOOSv9Y4126SP1h6Gl8o6McfcrMYAaf
lI32beVEGjALq2+RC3Ww8/phaqmUqyFF9mkzGQJ7IFT7E/NISy1GCaMsi+KGWF1rPmE81jZajFA2
et5Ixa8m12ozFDhbFI/xFaUSBTXYSvSdQAXaRi5TKu9zMaJs9SGLapYkGutR+zA2CSYCSCJaKS7i
qF53HHZKh9sxbDTnOHdxJb7Q8AfJUEkX697aDhw4ylHRfB3Hym1WVCDiepP2CT4xDteOeOytGQuj
fJ5AhfGY4n1GBQVdv+0MtrziwIYongYop3239CD/qIRW9wcpiTTPeISi6ctDk2vaUTIdbgtktzAf
d6YUmRMdPOu3oisLoEBBZ8VPEbXo6mhGmg0Dpjbdet/HGfyaqY/HY4qiYHeDDVK8Neuc76KsiMj9
pCAFhy2aCQWetmZSxj8x/QkPZmuk37OoQB5hFv1ToLX2wZ0K+RjlLqqu3RzvWB/4QE7jUrzGnxn0
iAfRa9Six1H02cc4hK/vRGu25cG1NSgc0SxXibZINjraS5FpD2be70RqyENgNkjrIB5vJk35wLWB
FErBazaP6i9J5lZb2SkUA3J2T+p1O6cx1IcujlvYrqV3T0sr/1KW7regady9JftPxWjCgtIc4IV4
iD+KQEWwLOVzlvM76yp/mbFT3+bge9NAHb08xPSqGx5xYtngEIIuSabdGGmNfI1mfmwEfECrQiiw
yT4Nsqp2Uzym29lTiyOr9QSm4LXOvSOvBJQ6aMoBZi99kbY/21Jux3L6NAze/TAln4NusnAA71C9
9OzkE0v9imrkY1Qi8K1p6luG9whiYXbR/pPoJb5t6JTNub3vk+ZVJizA6K3zFjhzhF6OHBAlrNQh
UdXitaB9EgUaGI2+i3pMyz2aFm1eHANv+Kl7cAGq0IPNrDXPdMbQW9bzx9BaINjqzlACi7AeQOZc
9Xdj0NwEjnhsR2jHpd7+8gSFEZUe02Ccbk0TjmfZk8yXI74wgsRY9U9zmX2ZPPcrr/Nhb6awbZUJ
k0jyQuIYSr3yl0uwiPe5+pUE+EDI4DFzucpMc4vDyI7g268HXX7N2vkm6jJIal6/QW3d2mlB4s88
N8LM/d5Oi27bdKBa+Tp5ENj7IX6domZcB0N8mObgNXOTfyx8Tm4MvfhK/QOcqVqFBMlNPoWQfMr8
0xgKfdtZvd/pzjctiFBEmFENr2U87Hp9WNwoShS0ByasvXcqq0f8VuA0arEd4yLhd/fo0xeddehG
xOaVvgD8MTYrG36y4G8STfGKyleJ+CjKVq6b/ahjNKfaiGY9AX0tjOQG6b5b19EQ0MX0XsProFjl
oJVWuvlhcJKXAgx/k/S+su36CRtFXvwus+zKg+PFB0F2i5cfJiE4bVSWgw1L9kyfb9+iGlQ5+Nwl
4lknddfH8D5Jx0+jGoIXQGa0m4KNI+Z700tfTL2HvOceo14/lJXmx3O9d2a5rzHQW/SZAU6hQTE0
UOnFcENbbF8H09HFQjBq0pdM0LV2Yapa4aHwimfhVg0lmwzv73hj9FZ8C6ro2FaGr6MbbDbaSwCJ
Z41h0k/gbShaqdn0das9ImK6DYX3wQQAsI/wU8PkQKqVgxQxGoD2ioO/zqb60aVP/9BL9UAd5UDJ
5kvSxD8CEsOZK3rjtmlwH5uAW/Shx086R2wvmswbrxLFXhfw6yIiRtKjuZdEEyziWvMekU1HsSwp
aEXoDZogqvyE67u5Bg8B9XwY040ZtPkTisg4rWEIh9UdOlmIECKNmT3gtvAsG5QQEmhisrlzY6jt
qb2bB8/70IURdQsNl8SpoulmoFNmen7e46JHlec4V9bRcELU5tOtlbZgtxqclMpMbIVlP7cz+9aq
1txt4QZ/upsZv9sdzh25T9kDFkJ3pLjFK5wK5X5G6H0M4O0nWBIWeeHjz75DczRYtaX9fbaiL43m
HZ202lJv4qDEjrG20uLeTMBz6MjyUEjnPQRoRTpHZ5Hjzj2SmuqALeWWJsTeGnXtTqvv61Ld5qD/
V8PEm24R3QdvuEk9b40Z+Y8C2oSOAgAuNy7ZRLtJArTHa8zgPBXimWeyYxu/4coueTOC3XskXq+Q
N98MNo5zLXl87pjanbARdgu8XVbILZ2YrEJ+S7kvupg3/Zx/EEy45dWHTvBawxRVM0hJRbqTTtet
9Bl/c6dES64PbIu3+TzseILDQU/VNzeat+EUfqwHnuJxlsidEWoot2sI7je62vcl/Z9c26Pi+QvH
ijUeOfEqqWXGmQ6WARaOy9h/jJ3+LjT46Q2kU/CuHyKIcys3cTEiRQ4f9wW1ih31o1cFvhPDV6xq
7rIBWU14FTKbP9dV9mp4GA0EFclKJSnMFCUOC8OjG5rbwm5vpkLdDeQcTof0Rml9GucA50gj/pzk
6UNv1Gura24KZd3HmAze2Tmxww4oYtQpyrhOgNjsZL+CFnpI7fq+mARaFsJDvUnP2nXdGgcSiU9V
iZ4A+GnMAV6ppx1GmftBF2erNAjNQxAMt3SzEWKXlHqFxpNw7MQL9pmbNkcw1+WvwTx2vEvmzlmh
svns6vmrm1o424/6jo4SOpixnq9T0z62dmHsDBGaePXk3zKDzp/dN6tu7DoXp/eE0qphvVojCaWq
wmGXWZS48fxDEKuv6mOVW0xLVEDaTuPvHUuwib0BuQLZ7MkHX9NG07F2R0UiU8GGlLRaY+D6hJbo
S4GS6PDF4xlFKhtbE5Yc2BZhGYP7Tx6XgcQp11Es5t7NQy3Tn/MmyjNk+rFAmjrkweIa1fpucWzY
zW4u0L6inz3vBs0IPjSRi491DPIK7ikGkpGP/aj1MudYcLEe0kZLYZC04qosAhltZVqERr7t/JoN
p+fqJMI2PLmG4EfpBEO/S9PW/hUXrfOhnPvhg9LBOlDpx3xnNZI9OaggY9SxChHTpsJZgT3fyrCu
XgczNNJ1VU9ayUvKLbjp8iG9j+GcvTheL17InD3kh2K3idZiiqYvo1MhlkxnQst2qKhCZkoi4gS/
0Y1fxLjI7TeAsaoVhlyOXIdjMYMaUopl9EasQWNYSnat/CKaneYAsVDi5Yonwbjt0qajoF9ARhin
Mv8qEqt9GtCzfzDGNIzWhUHO+7+Ijf/fdPvvBUP5/2663f78r9W36Fv+rfmz7bb8O/+hDjliMcUW
MHPAP3mok9FB+w91yNVhDgnAZ/S7Fpz/wir4T+NNOP8DYAjMkudZy7+z/NF/mENC/x/+GhpkDqhL
l0vzrxwVz4A2+NWBrTRRFF2styXOdac9N7smSJiGXdGI6Ms1/hWoyNWy2v0xJ4//21//r6KjLc/R
aP7Pfy+Igz+67v8ZhVo+/o3QoLwzREJodxAxRxNRLSh65DAUhXSPuKQt4prlVNBWYOe/P+bFL4M4
QJFFejQ+zyAZcxnN82TJys8tUeJN0dRrlISbK/Ca38yP80/DcnJphML+st8glUK6sl3QVH5pYCG+
seLCkhArPXwZda/NsbuiHr2y2ji8nbJWm0AGaBlmakVs72pD2QelL9C/Lsu/x2Lw1Gooys58TmRr
dr6gFo2v1NRotwgga+KxM+wQ4ZEYQ8gbuK/uXQeO+6Ey8mwPikG7wmw9h7WwbqBOXQxmFi9QMIx0
hk86suXsdR28Ur+ZNetRExTRV1YRCURnIvHSyS4AJVHB6Gy9YJfUOtqwVpXsJqPAI1hTUJrfX9Nz
aMvvHwRdkn41aD662ByLP3+Q9AAzuI4qfdJQhDkNMb7GY4+dmM7zbtK87FGbTZSatV4Sr6m4avpo
XYFUvt1Ywl7a1MCLMEgFQnr6G+zSomdRkN87QTZ8jmWT3/VOPF3BzyxfcrKvTENSzDRoHC70ZXn2
pRrGmDp968yPqx5Fi6HMjrrUXJyXtfrKrL45nQQfEEoLZpCB4MGcfpBlt8LAnzryLepiN/nYjp9b
U1B9d8viRcdj6ocR1n3yt+eTUR1adhbeFo4AlHA66lSZamLfIBlqRxBt9YRCJTdXfgWm/mYeHbYK
sgFMJ8sGpeh0GBTKe0UpTPkxyOdjFLfofLmcnjZT18Qz3myM30MBjlyADC7Ul9OhAsTFrbEZlK+1
TfKR3sMN1ar64f0jsOyuk33BIKyTgREBoZT/Oh0kKUQ2mHjK+3EAor1ux3QvyMYe8tpDRqCznb8N
3agZEAQYChwXnJ6zEBBzeXlyGpVfusOjMOPb2UqaTaf123zU/rFH3m7vf+CFWcQSliG5jlzzDc8l
IArOCMETt10ZrvMJUfTCRL3x34yCJAGwXODB5tk0Ol2BMYnpVL5RCG81i67ZGkaQ/5tRmEAqlVC/
bHEGvnZiSCxOZlX+UKtgOyXD95Ge8ZVBjDOYs43u+IJuXlxngbe9wbQFreoVu5Jvscx5PZD5UdyY
edbMxic81OStSyV8r8RM5olvyE4J6PcldZ4rceTSysHVWNB+UHvgI51uTUEX1hYBKzdUDa85QC27
ubCvcocunOiFc8qJxr5eQHw9HSZWqXQBhJCyBN5SclgQE1FPP3J4nvL+Y6RodsYA1yDN+1A0DkFl
fB1DzAJDXMvW9LyBY4T1lWNy8dsJZMy/4ULtOQszKASkgW2ICjBt91ELhLaz6PH/i0FciBpcDBKc
1jl4FkRCLPWaQaqqLXxN60EIWdY12Pyl+XUX/hdSJoR57wx7Te02LRM1Vn5QF/q+wwDnY0pUO/JK
S64E5+WvOgtmy0UOKnqhiJMBny7lxGL0Xd1Vfl+22iooXKSCdCBTlcCvtRtTLFVzNW1rfbrGK3p7
aDAlh40Ogckjt4HUezp0IEPeiVVZ+XJo+teks3FDacCjVl1TbUyys5vOGcqfDTv4DiBrdszAUK4l
hjFXFlWezwHcJrS/gbmTYJHsn/0Q7BbNsi09KtWh+qXrKGZUU59tacOaq7TrrxFS3lz2y5PBNhC+
wQ6bisPZcE3ghk2eaYWf8MCnj14oymo92/c+Cdphn+ZlAPqkt6aXvwy4jOuRy+gSTwXTWF5If2Zu
rQ1VORk6Gru8lgDMcmozL7Sv3I7Wm1i4DEMezotLoO4jzyLuKHXbGbsp97MOyQHlutPBm7JuH4CH
u5ngcq0xy4bQlEcImWpOdk/fxES3l2RAdvn8ysRNB8vNbcT6bJoM+EUmIxWr0vuI3soXUBrTU0r7
+pa3C4AXQYMTPpRCbGFA6ZlC29HE3Rg3kBH/Es3ungBoo1gegvIpMFe5KXD2vAmAOW5cS6MFBGCW
vnMR+21LTErDLvDzbEzvq3yWm2kmrv31MkByAbPJ65H/nCevmtdkgwCo5EfTZG9ynRRdJf3r+4Oc
k47IFcDBAyd14WXzwD0nVA5C0/DCHgu/DrJ/wip+GKUs1nFMq84zeiTL++IxMrXnQp+3iSEBygfS
j7pwJ8wUx8iiomNcA0mpaK2//9PeRJzll/Fs9hze3ATRsxytC+K+dNXM9hdjd5iNGmXlarG9EAni
8EbICRALKh1PrSu345uwejbyWVi1lZe4MOgKPx/AJnS9jR1nCoYvx/H23ywyhPaFpcMRf5Pz9rMA
YD8UvluP9raQKqKEGNlXpvLNlbd8EJpa1CJ0HO/OH/WpWZlBoi0nuumQcctZV3MOPr2/XpcGga5u
uhZseZLes7Cha8BKdFxu/drA02zGDRXfZUyx3x/l0q6gLoF4128hsMXz5c/gBCwkdIIKPcKc5IJi
tQWSJRjszdQM5V2SDPI4hEBUU+RKin8xi5J8yVqSeXRbluvhD9AzzlBxlxVj7keFFX+yMr0AcTrY
+/c/8MIlszCbocJQUDKhh5yOMjcB6FJ36VzkSt4UWTHcExWjTYmdHVgqK/r2/ngXJpQFo/jCgPZS
PTgdT4zYMwuZ5L7WN5pvm1iU1P1Se8ZKG0uwotuI3uGeKSjavz/ykrifpBQMRrpN6IFhzTvsbGQv
czMcmvvMn6ccHcuG0jH+tahBQoF6lizqNnTAEYVgbcDnVsbf8eOWyHcy/BIF/lhO+CRFhQJA5msK
s98cYOh6lLiQvv+RF5bTEktlgE+kqmafjZJiGViBjGEUiJV7NKqMfUKhCQs90e1sAEVXAsrbSSVY
ElAgcpIvQWM9/SrkxMiqyyjz6eroaAqVXwaiwqvrJojMdZI7sIysBy1yynU+9u7h/a99u5kWtQyy
UThNlHTcs81LaV3vy6V7nail8xJ6oFgc7UF1NYLkVZFTcG/0eycLr0QF8+00Q1uipEdKwU2GvMzp
ZxumGsKYdouvMEFr7tK8Dsp1mViORudYmT8Fy8sLpNZU84SvfHPHMwDTk2EKdFAN4ejh04gOUOeM
hA051Zj6NAbYL2FZ2rchyXARNqZprFdt4tbowHYtVVAHmNUHPdUcRJS7jmeLCCELrsehb3EFAIPy
ie4U8qFYun3tQgcgXeVWFZLJA+At3jkbPAal+2qGrouDQjlEX1M3r3++vyTLKTo9ZQhdkThTLOKx
hxDG6cwMbT4mQQ80FQkT/RW2FG0KzIJf3x/lba5qLLJGEEJI5CTh5HQUOofg9lVb+hoFjiAcb40B
05rALD666OTR4Xe9K9HjbYHRXV48yDgizgWl7/zxg7MgHaUab00Y490BQmlwhGgybjgf4dETAS4w
yH1sx7wC31vXIoHqMFxL0t5+9/IjuL5JUpY3ytmGz8emTEUTgGulayvIk3t17NRMn24M4WqDyzJu
9MCdf7w/3Zc+nguQjY7FGK+R32+mP4IXcBBch20rx2LBwYapKvV7Ap62sQAeb8ahbe/jKAFe0joA
ocqm2CUqmf33f8TbUCNg5CPaCB+ejz/PKjwtqnM9mrk5CrP6mJkOEsBxi97woJI1/fwUE6e6SW6S
qB12Vpo6V8a/PAl//ICzXKBsyGQUMkp+Z47lk4Is9zTi7r2NwYpuEtuubkKo/qCuzAxMVamtYk9c
k5t6e7xOJ+HseAXthPv1ZGJoEHffwrZwP9jW3Fy5oy8Ngr6S/F3d43/PgnrbUN7uhb7sMjN6BLao
06HOzSuZx+VRkFn9vaJsrNMzHIXp0FU1+Y0TWPqmNXLxCIDFvXJBGcuNdxqQFtkaSmyo9BnIcZ6F
CrP3mtpygYJHySLiZA3R89hM7YYuggYGFC4VcK/+sQh4zhdFNpPajelPvMTN7Txq8r5A/ngfTl26
AQiS/HVScPrjzuagk1GZeEbDcmKy7ousmJ60wLnG9L44BQv5Hy0b6hrW2XpG0WCqzmAKCqvKXkxT
4SWlUkzYrejKK/vtvcj3SLwQbSRzUNk7GymoUMzoLMRW8IHHUK0uUHZyPJTk4/pr6xTX3gDXhjt7
02sQ6EcuF4bTM6xjSlNuZB2CbjPd5OAFmrZ5PwRdHI8OzyLLSAZ5rmzTtOGg4j7PQdwG4Utuloav
NZHcRMgrUJUug7/O5phOB1Ewer0UcK1lYf8Iu0OQ40s8MV5QdNptNoSIWS/AI89tJl+ASvj78Rad
CAYjq6KJdhZdiqLRo2GitRTFBQ4Msou2rl1+A3KDsvWcl7v3p/N3lfvsbCL9C+ASTicKkPYy3398
nxZi/BuUWupz1wE/T9JfbYXRa9vuyrB40HRcsPuZ5DVObxNNHeMAhXl0dGoDk6UyvC3p9W1SVPBi
WWwynHnNrPRJxTZRpkdXlv7CzUtZmY3jGfrSfDhbij6g99BXdBCtzNEx5KhWJorfpqzW7tR6G2jV
1yRSlrN/PjkGGqHcu+hgOeeBC4i1EbWeTNEmqQffdLSlQhVj09Ikd6EsACY5M95AtBm37y/LhcBM
y4/mmyTDQNd0+fM/VqUPy7nQyjH1p6HD3qxKoPmVUXstoVpylbPvs/gwZCI5TGiUnuUymqPPQxlE
qd+mhbvOaGjtnCJqHsbWQ3SinvEgDZz5GyREc+Ohi3CvwwM42Fmd4vzYu/fxolrx/pcvi3j+kxyd
4LUUJKk2nu3HxquLIJ+T1IetC+e3aMlw9BjfCWCrV47axaGIJOA/0EvhLXE6ySrrXYq7fH3aWrEP
d5KHb9jmhzb1Pr//UReWk3hFO5XkdSn9nF2AuVC65QJR560C77c0Vb1rUze5MnXL7z2bOhuBmUWI
i/yfptLp9zT6ZKGrVyZgKNk5bm94z13SY2YcBHgAqT76+P5XXZg/z+KiQeGUQukiknu6SbG85T0I
+dQLDchYdjPugIMt+NfimtDWxaH4MvoeOn2c88wfRS8ovqJN/CjvZ26ZqAaxb4qD7BLryv35e4ed
TSPkLYPuIzvDsd8sVmOUXdd7MUV4Y/gIBQOjkz4tfbtCibdO82Zf67W+R6oGN0wlrTtIRMXBpIF4
Y7pR8BTFlrWdqIj9MJ0Qgp822j9rNG83xQjuV+9zHJFS+gfg55MbmWbYlBVBDxlKBNDRQa83sMn/
FhaBdKZjIjLDWw2P5N8q6X/Ek06XKXwivmmk2bGRPVj3ye7SKwfqbYCm5ri4KBt0SoRz/jww8qCJ
s77CQBes+q60K7ntbbfzRyspfSm1YAdYW9/97S7kUuB2Xr6KxphzloCYU9T2eRbhwMVDYBejObVV
JXgdx+mv7PcLrw9ePULQoFn6++gfnW54BNMjPXLMyO/qUvOHDsSxYbbi2JXK3A6RwBcMfacHe6CD
AJ0BCmtYF5v3P/dtKKE/AyCMJozJ3XYOPel52qFAkMc+XBSxs8us3dqjXV5ZyXOBGF6ODIM6Dd0o
rgfy9tNPRaoAvATUVT8DG0cKEGrGtk70ACJAMNKsDfAOASFyW+VlcYiCOnyYvOJrGFT27Tz0eOCx
iW/MaVb++5//FvXED2OZKT3YlJ35h9MfZtB7MaUQyxpowUEDgr5WMI/2dj6j0VYU430h+nabJz0C
CzDC9uhw4j9Ux/M2aEBIvf9z3sYlfg2gDy5PYjtvm9NfY8txsFQpIz9spP0aTJO+69EZ20Rjal8R
Z3qbi7DqfC/1aPK1N0fYBv0uzdZOfTD4ORXTpkIhgs7VFJZqJQsLxz9gqCsKINdKbZf2PfCcRWhE
BxZEbfP0K0WHCMFkqtQXiadtx1EkKwIoSgnmQlOdMcidtLsAKglI/kn4bmTWz389z7xpfstz2oTm
85qqM3RdF4kwJQtX5dakR7c3cR1Y165hXzlgF4KY4KIBmogmGOWzs/egiQOBnH7fakJA0Y6ke8x7
tDZ018UPwob/27XlX2NRwHhyokGTCrCKb4BDjiyqKUm5SidhwpjTjHpDk/JqvndhuwpnaS9TJ6YU
fi40bBbKLWZlJT4X3/08Ju7DBFPt4EUunm5G2sKRqlqI1IFBIq9rOP2gZLEBHN6siiBUND5d7ZbW
wY1RGdWnv19iCMV0Bmi1g/w5y14iM8ykO84wmbLpPnUtdYvUBmYLXmld0cu+EEIRJP7dgkaqV3eW
P//jMrRSo61klie+qWQyQ7nNsT+BMHBNLHz5xaeJBCg6OiyI1/4GuS6r8ec4U67NBn4zvmtibR5Y
EjpI3PxMhP5A3MquhKJL+3bp9Blg9rgZznsrbQ2vCjJy6vOCDHbQwsiZY4VSlpWrXYRRx6bvMuvK
PXFpQwFU4IkCFBXlj+VH/fGJSeZ50Hc9Us6ijHdVJcOd9Mhuzd681jf93Zc+n07eBDo5J1cT1tCn
Y+lebESDvlDdNOM5aiHu1u09CehtgOJ5Hzn7xFaHJqU2inSP2TsfdIWuYNncuzFSBiFV96G+t4Lx
xan6/ft799KthDY5xS2uHoS17bOg4TipNpHsJX5G6XOdxpazllBgURCKhw3KpRirJnWFs6MoD3xi
uO2CufcdrZPAaVCMvvJzzAs7jwfAgnYiWaYRcDpVqiEngoWRQGmf4Gbr0rgZ8/pbho3NY9gMH4bE
1jegwWkMAFtdp7Idj1lv11tTtdDsUxpj7/+iZcA3a7dIzi39aCDLZ4e7APcBQ47Ak1SOBTVNw5K5
0tU6WFQHqtykexx58nMpon4/zdW/SJpYFAoHOjtnQRWdzkfvOGWk9yyPN1Q85g1lrUuAXFdyk4sf
6VChAAGNz9Qi1fXnYQjKguxXmxiFtsk6ouL5SXcRvaIaba8yjv16cnsd2Q4rv29K5Afen+PfX/Fm
knlm/lYLo0NytgnHBIaOh+WOrzJsm6zoqesRJlLyMCzsFx1PShMWAQssO+/BLIhAnkoeqAlC+IJ9
agS7Snc2bWPAswRqEadH4WbH1kpvGjApVpH8g7rHrRP2twAX10pPn/Rq+GVP1W0haHSJeGvb4cew
HB8nPbw3UL8AI7MGNeOtZJb4I4yu2ROP45h+zlX5z5K1OrXa8Tg+Atnd8ZS7M13Ox9Qe0EPx9QGK
K4CcoVheSO4hVdVuMO19IpFgiIMblDuPCHreoYGx63JxyDXjsZL5QZ/Cf7R0uIlQ0dW66EGkk1gx
GEFwMVwq14Msv7Saue9d2w/G4hAY6JC5gzpojXp+f00uxkeU2pe2M9DLc08Bx+xCNaBnAYCAfmiM
8Pcub9Gt6lrP+/j+UJduNR5foNUo45lvJJNHZP07L13uT81wfYQHMZXtsmsg/8ujWIxDiYFM4iwV
VKmH5GCpQ9xE0fY4sJNWUhPlv7ihkcgk41yYBEDhTk+SGs1MZHJIfKszsBYNdPyq8jE7vD9jFxaH
gyi4USgqUPw6C0rViLBlQRPXX+QoQRpVqIinRYDu6rWO7IVMgJHo0NPSQWb6HF9n97UVJRaRYZLu
fNtrqbXW09I9mGWabBJMv668FS6sEvndotYNjMykwnc6f7BE6UILviyjCn+DxlNyP8ngGrb58ijE
SarVS2f2LN5RROhynSzSx3wkX2W5Lbdhz537/ipdHEXqtI9+J/7ne8EhSx2yZe4KOakbGcMg572X
X6n6XNwL1B3heoHAgQx2OmPc2LMwoy7xF5u4ndXmeCmHRbW1nSrcvv9Bv4tVZ3EamBt2VTRoBEi/
83nr9XjQWigdyUR4WNHPyNXadeJm2Nf4/j10Wl7O21g4ab0DGtba65ki8XCsrdzFcTQK5htH0y2F
14KJWBA3a/q5joT6mM7eDzuYMTTGp+zTGEuVbZGRAKxXTF52Z0wAHFaqcnrr2NmVsFf8P9rnUEcx
H6W8oR+gJEp0NArHQAbM4mX3jwMadZfCJgUBEVpeceTEK+MpELVnbfs+77/gj5fgRVrnQ+sru4fs
GkO2QkHI6HG/KcEX46BSiledd3sCl9bKD9D4Be1M0/4HQIqNkGpOR6FwyvyhVtNOoBjnrJuxi2e0
FUz7cXCBYwA8FNnXqvWQUyicadzLcOanth788HXj5vJLVun6h1aWkLLctq0/R8povs8zHdp1hMGK
t+HOTr9wZA78m+iM2JmNzLqe2d3Kq+ykXXuil69mmpgfap5BNiioAaHDAhEJJAwQuhxRkZPlUw36
c9/lRoVX79wZt8xZNx/rKglfUJpDFIxy72Muodt2iMvSi5/FHdpu3U63pxylFyfW12EsENSpK4Nq
poO0+WezGV2aC4EW5Zv3t9uFd8HSvKJWQtOeks7ZztZqI8Bhysbp3aY0XHnuz26xGXPr5BHBrO5Y
Nq51JRG6dGRJvB1CDwhH2nSnh6mOzIJ3JTV1OOsaBGJt3kaxvGancSmocoqw96Lox4V0FuS6sGU+
6R77A289chlh9/5c2eNOGMF0Nw+G2r0/k5dixG+dbq5ZcJvnnVVdH/ShsfksE3n1rZv+X9LOY0lO
pG3bJ/QSgTdboKhqp5ZadrQhNJoR3nuO/rtSqy6avwjNv1HMYqQskuTJx9yG46dXNGSmwv58e6W9
d4bfkQxgS9AXt3Lx5VisNKvm5JyYaR9IkWa/SOVCe71YpnNDpfd3bq7hQVza20/IMEKR26J5u1Wm
zgcV6dIatHM5zVhLzM54h7Amgnfp/JP5mnxwSHZ2kyYxRksAlaC3Cmu+19lyGw6WUpodVXgN+dvJ
jMqv6+SfFfrRwYPtVWcsxZCHzjRgh+3M2EYLq8O/k4vebotPYc5lImMl6TdAaaB0Nxh2AgM4aV0a
+1MYmUhn1t0pWkk+o1E+YqPsvNyrXyM25lXNbBdpYyG2REI8Y6leVb1nFHrhj1EGEjiTijtHJ9zd
PlC7m41FCU1jQMEkiNdr9j1x0mr5/vEadk66gS7nUC8IcSAFcRBvdo4RyvEkbjBtEPG21eulCPuR
ze1Gyrtm+QUYuhxEqMOhQqt3J7mjR3/70XbIIgxqXi24uU4nO0VkBoDw2VrB6UXpDPQo0ukStmHj
GyWCbcw4pbsqLctArSfN63PLQQBiPki6RFTbXOs0zAFc0FKiv2Zvot5kwEbNFAodQe7wx7avaUqX
39V8lk8pstunvtObs9xm0kWth6PP6bdR73Z54fpA55UmBCyO630H9jSjIKsSM+QyY+hUnSrH9pD1
eOzN4d/VMk/6kgRm1n4JEbkHj/JIAof0u+NLff3XrFTfLDW8y83i2ZJHb86HT+rgLAcf/c7NoEMf
ZLgmupDgga5/5Ag1Ci0kJkRIU+Rem5YoSw7VdHDad1bBnY59oMXpCGrk9SoZkHe5lCJmJIuNYuGg
VkIUTzl4lp2DJ3jGhGcMpYV95iaCybkGZz2hbG4lINRT4xQnE9GXS7HO4R3zYOvRkdL6pSpzlFzb
2DipZiufiy75dfsLePvFiUElRZ9FbGQysvm4p3DoFitsaPrFavWYGV11aSRNPVMSVj+aRrMu/3/r
id/zKoDJA4qgMhiPwFrSxddTkFzzmmEaHC8GbYC2OWC6/yaOXx9tnbkDPoAk5pD4zE1IUR0ODQMV
PYAVFb/UyGuh+ydnkKBDu9csdwVoO7zr6rH+BE4joZfdGdWnBIGOHvuacNCCRrHQ47ecpR1JyFBh
7lFTXPwVTGWHkbJQu47HFCQJEnRW4XWaUcjuiNXSS1jzubh5l8yp5+QVni02enANDdYhxZJ1aOXO
74ZZ+4HxYtW7XVG2sSuDRcazJ5t+QHAuhPJ4T8ILnqJyWz1tRx/By/WujXW1CdIOtwG/lCc7R3SI
stdVJGkNFuSvXpBkF14U2DPY93YZIuwbGlXjeAlb9TgmfT74kSkh72lJxuoqOVY2vjk7CIUZTVRh
NWpoNZS1YkZpeaY79WHOrCERwt5fM0Pq6pOMFUvuWaEkf1vCUf8w2wkOK3U5z/kDIzN0ihjlT9bY
KUGOk0/hm86KoKMyFvMTvz7FDq5odQ/DvSz0skHWjtC2O9hBUlaBOcVFEEc/bRPdVSlPweVZDgoG
6l2mDZrkSnrr4JNSaamHE2d7yqplCZgYhC7CybhQ6oixDSjfPdtNON4njrRGftkNDaIPR2i03w3u
zdEEbMFczILsKrov199COrdqnzS2E3QWgj4IRXmgGytXKw2/ipGRIg9+gd+oMzCbJNB4eNrUA0+A
rODyYi4glpGSQ4/sIyfz9MefKaRmpknIa4hyU0TJV5+pVeOWFHIXBVYfP06rZi1uK8kfyqTSvyoS
n+/t5d5cf+SqNLmw7RBW61BZrpeL+iaN42ZNznpUYjcryba3olz0ZOtCBjeNwE6E3SnJlL/meu0P
kg6xzVevQSzOIzJnYW79BjW3zoWGBlGXnOH0o4ioRe/NqfyiZBnyUEP9y9DH97efdndBxr6kysJ5
Vt7E/kRa7WaqRy6ysQ7PeVb2H80F6oqz0GfVGwRAB7v/44YLoH6Gg9zywiTC2baRkD5fMTXmKeXB
JINBeNcrw+XoTL+5TsQq5DDcJRoAtG2v3slmeAMRj4bsU30XGTJtWymPT3GHEDzOltnBbS22avPu
aO4wpGAAyrW9Jb2WMyPLPG5EHWe9aypYvzSV7KdQuPox+EXFUa0NMbY4mtq8SRPEg75aeBNamjFq
58Gi4EmLRHYLXGGCcOyOkL8728nNTNoNdh/w1xZjN5t6N6KSD2ChKoeztGZW0GM2cTLlZX7KjEPm
39u0BLKyznp8jAKXsIWBSVEkqSlinuewVtWLOeTaSx3N2n0dcVI7O6nv+mXIz8tohA8K4u1+mKCM
ljqp9On2N7Kzv1gMYTMkKOTMtTdpWD2njRSXUUxCvPwsDS16lxiKfHd7EXXn+FytskkOEC0yWsmG
MRzGbeLChkk9FDz/pUsDO4frw2UOc+c0c5BGDCRo8flLtaQeToua64SpF/d2e2KWhqppJp9CU1Co
sN3F++IuQycXJyj5w9Sl7/uCoQmAR5SZrVbosT3QVDFPXd93Bx/E3okBeiBmiSA9+AavI2kz1CPi
oqildZ2ENR4lzCkz5c/A0hDPRFbsYLm35TEHBn0VE9Ya7Q38Qq/Xm60C8ezeis7x2PxjJbnqp4uu
vc+gnPtFaLwY2pKdwIzFjwRgLGfhDQeLCc9q1Iw/xviK32IDXQcJQYgzNkPeUrP7CqZ/dHZqLT1J
2hShEtStHg4ZtD9yUw/sfD1qEOwcITEBQHNAgNdg11xvABVjVCg9BzXp+g8lyqBYoQzFRwWMwCcl
1huvHGgOuwgthkend+ceYWlaLnynTIi2Fsk0f1ZlSZL4PFnVQ6RgaJGFYQOKJ2eObdFC7JFYLPMZ
RbqBOBV+QGL+TjObn/Qz/mkMkq6pGem9j7/MGJ+ZPifdk8YfTD0ukWPLftdivCDReJWa5odlVN1p
KMr+FNWSd/s73PnYIQBT/QqcoZh/Xu/hMFSmsTjsIZLQfeBYvRU4CkIN/2EVikfeE6AKbCuvV6HJ
mSSwC6LzRBnpc6KxVRgX++CL2H0pYN4YCUGg4LO4XmXIsowBIupHgGFWDzkC2cfiVLkrTB6tX0Ul
QQft4CjsbiC8DaEyAf5lO1nL5KRwRkuLzp3u/Gx6BcH9KCkOcsK3XQISab5y8C80hcWs8PrRqjbU
UxvIAUoPaf2sYxbjdsoqn6IyHoIy0nKfbkp2Av4nfZbqpveaNpdPYDeTj4DTJm8aZ52Ot248j2uv
+0wDEecNW2t9SOsSI/Fs4E8Jk7WD7HJ3d0AzIFhAF5v26/XvTrGQCntJ5pWgV+maKhJHGPb8+g+n
i76r6JOLyLu5SuqsClu7YRHZ7PqzlhYGxjdl7f/5KmTJMC6AL9KK26yC6142MdPiRa8IVODv0HqD
yApur/K2cOJNC6iMEPuBMrnNUIshc/TQ6omkEVadzbTqd7nMdMlcEyR46NH44MOgTkygmtd6/oCO
iwVCAChlBhL+Ms3L6FZZC5qlLJvLwY8TV9gm56NpL7OK4NYwX71+nWrEoD6CfR5wlww/QJNpbgTx
y5Nx4cSqqksppLlbIBmgNW3mUA0HM0jTujvaJbHQmx8C/UVINDHI3Hah1xXRxAF14WApsP+Ikvmx
iST7gvuQHhipVjyX9VR4sRP+YihV/Ar1iARgHecPtVEpH27vys4ZR86PzJ6JiRCcNK83BQPIqe3s
SgrqfGl8BLYUN8aZ9OCR364i8JNk20CohOjj5rLrKgWGxYryk5kjeyv3aXsX59mRoMbbEMoq7KeI
oHxPW2ahLi9mhpRpGAD4U/22XpZLgjKfp6rJfFHBl3hyqc4HXxYtvjevk2WFXTbafCgHbRVUumTR
WmPuwyAfEJNKlMdaK+qfzIJs+YQ3yXSuwSU7bu0g7e8NuK++YE6A7UZbGIjIYqHNJVxb8gtAu+UD
ODGJS1h+NlPH+RiNevZ9rkDCnRxAtkyBVrX4FMea+rPRzGX1amtYTPwUEvn7gITv7De6jevbmPWF
fjdjnYC1FANb7KLCTB18TDjST2m75CGsxgSfyKSIQzxXNDCDfqekzuwnRhWFfohDiuPZktqmYF/y
6AnH6OSxLYbwr3mSYtHwqX8k0bCgTJxCZMS/eIg/jEOtf1amufhV9mr5d1pHDT6QkWxMjCWNkePs
JNQFUvJ3pvfOuwSBI9PvSpmlQtrcGJCs5kwGZk01kBUTwvs6ZvHP1G74AqqsS35Ik6MULvIDyddI
rYYv5rrAfIf88UWp1np1W40zcE5jtTyPaj+AEALX+nPWleHZTEoH4KVhtpcFfPWHAi14A9SRKj0q
rZ6EmIFN+iUeNGbUqiTn32PJnr6Wtd59yHVldZtQ7j7YTI+82Cges6GQEFSzB7kEMFTTcCmn8JM5
NsYD0cX6lNMb/dCkaYhxF/RkXByc5aFi7O1ceilNdDdDDk3yW7ur5b9rK+ttV5+cJPGoiYwWOc2M
UgG9Nrwf8O1zpgCed/RdKdex8QdFGd6lY5wt59aoJd37X94jJ182KjiSxIrhYte68wEbiPLdKJfG
5xyVksJFfTN8PzdO/xKBv4rc0s5ATyuFZNMgkrPos52b0gdclYovt2OM+Lqv4x09KsjjjMMQh3lD
H4ha3HfDLMUsrEMaNIwRaBgqRT1bnfn5z1cCuSMYqGhgUNlfRzMyi0Zto4LuOGIjD3UX/+qHrHn3
2wH6v6yEV7xBEg86fZMbVGkUxeMcsxKlQdBERfuw1qHhdYP07fZKb5HwwGtRJkPxhtjJdHazVGbX
ti1xQIM6QvQ/1tbik2Qx6Sc2aBcuksWP9Y5JPwBjP8b+R/CFjkLr7+fZvEN+BD9AJgdm1LO5J6Za
A0o3IQBfROYa5OiSu8bszEGll5/VZXiAKN26ZmhPCKh3P8rUprkxONVDK/X/Rs73VJoe+j78K7HN
BzPWzF9DvUaXLtXqg1t+56zRSIJbSCUrE5I3mzU31qrLFWetl7rx3Mb2P3lX4E8lm6F7+73s3DY6
c11gWjBDGL1tKmY7CgFuaXkYhIZZ+WNhMO4bLMunkS2jBJFj1ovPzB9r8YnDwBmwkIJF4HGbO0Rh
MqUsQ2sa1/pvY69gbKim04X/1/wPWwnLif4RHy6Sz5uPCSNS3YlLlnIyLDIG7ARdAEMNepL9elDI
7Z5xslLOtw3HBvLp9YfrGNkwoeXhBGOLhQdmm4V1ciSjO3Wr6pxyYBbYRMtgKw1l9Bu7Lu8aMomD
q9x+G6foPXIDIC+FCPdWudmMEiwBLd0J1lTJA5qGDMjj2Q6SlYE1mrjtp2amOsmN8uit7q7MWAW5
JwIKZ/f68Q25iFOE7p2gh9x9KkvMUfBLs++lEWnVLJmiz0uVtic1M9SDl7yTmQmRShvOIT1lZZv/
2RFyKm0EB3cA5X7CTgwXisU5Upva+yoVkm9ersVp2qKEcacY5KScnaCUwsTvUjP8AdvrEXSddTAQ
330eqhCse2mqvBGoxha4aPJMdQI9MZt3TA0rTm5yBDYS72MbDel1ygaXjEKrUfyKV2MOA8SEQ8LB
KiVSTmOrdYGmzPmTXKftE/ZUR5QvEbW266lCtxxkDr25Nyx0XH5nUEZOIJVx8+xg6eNGdY+7YDUW
RJlR9cdewy+q0+Lnsp2O5vx7oY5oSp3AWVGNLcogMdY8lguWDzVrurPi2XmvphbmwiqyLMy7IIPJ
yfz1dnzd+yZeLbqVmMJALwTpxqIdU8mfnRmmD5pVJAE8vOLD4ugtnOZW9yXL/HR74d2npRMKLhNq
EFX59cvtcYVrwSXxcpmfIRrSVr6t5fkFB5HWW/oYj0Zb/Xl7zZ2OMi0YFaiumCVRSWwiwGAaaYiU
E1+IEv+ocuoXyvP4n1HHymvQljFAKGXFR6/U1cBKo/K+RbPXjaSuCMLeIEYvBS5hhbQwPLG+GlLb
vO+M3nynrggUFByRALKueWl0bPlG5sMB43v1Lqe5BiwTbVXk4Er+qjb8bMsiern9dLvHV2gLgK8E
nrNFpOtY0cXVxI4aWO90+MGYiKl2Dok8Tgk/E9zmvEyJ4gfZijRXccL2SG5lJ/7Q3eVy0Wm40oYS
Z+3V94qTnEW1xfXSV23/JMtJ/pTM9vDUWjg1r1pZPcnGWDzaveW4HdL1bhM303uJOs4vlUzGTdnK
74phti8T0mLuMozhKS9gUWdLY3ijDKKyX+3pQcWyCgeP2Q8R78S9hLKPT8R8wu0tOqFvIX827HF2
u7qzfAeRv5McdbEvq6BRZn6LZ64qVoFThWqagjmnMicrE+4TRp106FD4YoCqx31ztou1fNJR/f+m
KFF2d/tt7YRQlA+R+wX2QONrm0TLQ95IcsuZMvpifKpt/GXlJNYO0qedz1tIvTOhQvGaeebmwMeF
kYSq3ZBQYqJyiooZsVNMt/yo7WgVLRn+PkVfBBWXSXD7+fZyWYFbQayS6E1hsoneVaKM02hw24LJ
Le7qWGvGB4jq6uDZ5iyHqHDWy/fcSJW7OuKDULFzAo0xWyeYYPPigfvQ/yqTdvjY17gg4HQnYRom
x1WJynTXIcGcKMldvFrTHzOaBMtCMJmIS2Th20FFtmQ2XuZiz0pFu0gRxkGWOmP3GTeVv6r64JuG
htwcOWQgOcMRiHDvK9JA9HLfiS7fFosagfWYFxxrA6RwJB8nTN3t6y6/GEp4EIL3jiCALVpFBCDA
vJspadLZFjJ4PKiSjBFmPmjoRXIkHxxBRfwzm2uVLEFcapAJNev3kOpVWMB/EwfOtSXDa6cpCZQu
sVsXvC0CfDOpWu4lYzp+7No2+tA5xno/hXmSXxIpTxh/gO2kBqoWjFz72Uk+3j6kv5Gvb36bg3QH
RBFUHbe6tJVjSSluYk4w9SZmY873OQVpiMfmqYyMS11lDxhQv3NCeiSR/oIR6t/ZuD7VS3GP+9CH
oZlOU514hlx+HGmM1z3OwdZ8kZTqpCJlLDnQ6iMOzKCNPhye1lWRljnY352LlKafgA1A1qQftykg
ktwcMigOdkCBBNJ1AJ9S1IPudbrxqDh971sCGHqwb3vvlPk6eAVqZRL5TVzJFzkb1tW0g8Uauk9h
khrPDrCJkqY3xnEDZEMHi+2o/RviuvoNxPXUut3g/JBaWlJuMybL8wLZ/GcItrH19RkzLbrzhRsb
SfqXKikIXC4opX7NM6PH26tCQ9VbwhD70TBVjti8OxcnO8joBFVFoE7bumAe0LCPy8UOeudHnhfr
A9K3xV1ZgyizR5SaWzkz3RjH+JMWwXy4vZU7M1qhzWQA1wFRC6F4c2vmoRJaNXySIGUe7Fpp86CE
HabH7Sc5shl9KyXWxvnH0sEn2JR+4aH6oCbdkRTv7imyGB1RH/2+vq/vbgU55CgDjBaskYOJVSz6
9/gGAy2LcGlveqzV/r394HvRB7Q95ZDIAoEzXa84DTlaT9TFQa1gRuwUtuVVMSHo9iq/kTPbL5wI
hwcD9GKYzOLBX0WfKpFRchm43vpo+Q5p1w7KooWYAkDcVzOc4OuMYXjNQOVuzsr2AuIYZ3clNj7b
4Qx5NbH0s6lEzXldxeA2KacLo+z4cUGx8QExQi3Ia9q3sxnn71B1//OBpRBVF5ggATLBW+j653er
JpVdrdlBM6rZAyM+NZDVqXNxZWzPzppKT5EkzQchZffVkCPDeIZhBsLlelH64SvKLCsmeSbz5dJu
8PqrGuMgQ9j77GhUwpZiXEmVp16vYq5t3WrhZAe5YlcBrCWTtujkBM1apZ8NI+kekzVxHopytD+2
eZMfLL/XDaEJIgRmUCYQ5OHr9cN2bPC1Z/1sSZFaIR0jl8ySuwpkhNeHsfPRynFFLUos7WUro3tu
DurBj9jdaQH7AsnH7bgdfkp1AvRqpPthx7riLqGlX3okN/zbH8HtVRx586kZ4BVnOud2IGlt9zh0
JYoBjtT/l2cBL6cAMAO2b2/2k67NQoOl46gqA1YDg2L5kY2Iy394FrAs6B2R0gJlu35ruZFphT6M
nM0kjgjI5scSNcSDoLx3NAHhwReE5yQ00K8XUTESRDKYaDjHpfqc22vybnVIxKTFTi9abqEZMncI
PzSVenJAmx08416dyqyLX4A/E9zSLcs/tLSs0lFb5tOILXSm0naF550NmBs0tv29N530m65lc+Vi
qiRj+S7j5Mk4N2r0eyrOzHGx7qkjXHbK8Ncw0nNzHakabR+gkcWsozRQHlUWniNqKgW1vdaB6Wum
ej56WWPVzys+cZGnDfyJP2ojJimWU7wQPqMXzcm777df6l6ZQq7N3JgcDGT/5g4ElRHXY5OTw1TQ
w4G4Y1KecitA0ZwuKTX1qdcGw5tla/l4e+W9e0+QhJkoEoNgWFy/6UxVG5OBOrfQGsXvW+wgfBxC
vylt+9Ee7JfYWo9AkSb/4vZCer3i5gDruQ3AReYeQkvZZ4zyM8eT+ALzy1unVTr4JveSb7w3wIAh
6wuvbUvYa9ohGbKBWzafpPJb0VZz49boep+aDq2KmMzjce1Qny0X6Uts9s79hDqlP2t25g328A/o
+j82CIRczrUu2H0gJcATX+9460j2IDEECSJU3y5lqY+YwB5WHTvv9WqVzRe8jnEbRSKwLogSnFET
1wNUAU2mil33PouW5FmS/0M9hQabDYKJphZlt3b9ZJzdSXJEmNWqdaIQWBfPFM2N2yf2rYAXG4iO
DjYr4uJkE6+XMfElVCqgijSX1PGDMeAozLi28edYiU9dpNhf2rRfgqULW7/TF+2+0kr9B/PH8Vkx
wvw+ziTJWwdgF7d/2E7QpBAQqFCqZ5mm4vXvQi1W78cKhRqM7luXINkJz0kqpUE2vCIrGJ5pkhKM
hvbVltvx8+3V34rIOEg6iT1BIgFG/tayoqAQWRlmhAEl49h6ThpNT3FojLWXwN9Aog9/Qz+zu+hF
aYR2iiD142kuSdbD2jcGTo9ghrHzpUDxJabGJ8yY8jhIqyQX3wJfl5vZuX7ws3ciH2RaamNBCgUY
uYk/1qwaUjqJjpOjTk/LMBT3jdQMX5w8Rl5kRC/FovEVyF1oHnBvdpICxhHMiqGqAxnZzlYzWaFx
NiCKQO9o+EdJ58FLx9U+YN/vrPIbAsmXbgnlW+P6UDhpno7maluBsuDV6jp2rXWuodeFe/v1v/3e
oZsCtBQ8PaLctp0s51arVd1oBWHn5L4sZfFLnLapZ+izhfu4YrmFE2Yvf7yoGLaALgIKI0Ax1w/H
cazrTMG6RA+x5nZX21neV47yNTTV9rGq1/Jna83mQXKwE9JpG0LCFA0LdMW2Yx48jRL6T7EVIJ4d
3dNw7V4Wg96CHSka2qr0SxulDt+1DpiTeTadd8iH1AE+xYuLi7KJrHz95wUDbTI+fXqZAuq6xQTF
gx1GdqeZQe6E+UXLmuGMw21zur3db29OVoHnih4fuC5odtfbXed6nOBdZgY43uWXlnzCR0nER1Fv
pkipjkRkj5bbHN1Oc7qeU2UGsIBMr5Pr9uSMIHhlawh9NRn/PEvn86fYY6KmIUT5+72/qlSTXGql
VVrMYNbq9jz3zGDzWpoOjs/bgMMqIkEnRmP2uJ0ytZ2pYenQmYEZqpmvhd38YdQiDQiexHpYIj9a
IA68NZmPyIViv64THxqNYLG59WkKM/C+fn15VDtFvtRmAAJa8pa8Qw5Pz5u7JLPGo1HE26V4POAc
bCjEoW1ns86RxyGBNIKkmtQ7GHnhnTxnTXoQdHaeSAgAYZPB9J6cbpPK0DMoIkhXRpDHUvSQJal6
GYERBVVjVQfRemcpWLUMagSSERbW5nLVhxixiTKG151IFdJ5a+PhPOL4dbUetYJ2lxLCdsKrDHjW
5j3FXYz9/OToQWkkVSBNSOBGkzqdFXiEB4dxJ2rjCWbKuF4IQMAWjs0gre1xX9cDXLDh2WYh4o9x
ZLyT1yT7qrSKfKZltx68tZ3JBNvIV6DDqIYEtaXMywpFE+7UGjq2FMHNhLTdXNt+mFv6/ZhnLTqY
o/4yRerP1NGSj5kGjBAvmCSYV8c5x5mh3K9oifhmrvdBZGd5UHet7PaIGT3iZv/ldtTb2aPfTTLy
ZdzjEDq7/myoSEKKwJVZQ6HbBDtiQ+DpINEubRHGl9uL7cQ86k7Gz+yNwEmLs/EqBjGjc2zkn/QA
V3TtgdTDOEuLNKJziAHKIhXTH6P+SbOA91DtIs0JwvJ6vSmvJz5hELnhCmyzVWA5F3aRHDzVzon+
zVbC0FnIUmw/Hisd06bOE1YxF/3FdPLlFOVrj9w/4fz2BoofvAlyFLIQ1BkeAQHfwlRxJM9LLbXo
Ci6t8hw6XYQoQXKUau+A/RHPIoojws0wm5H29b41hTUbSLaqAWbF0r3k2OFLl0U1Uyl0TDI30aXq
ZDf1fIf72PxvUbVLUM76fNeiD/HMiMZ4cEzGoUbSVCuiO3mOPoWS4b2SxO5gxWvnAYo03xt5vAR/
ukEMh2lnip4vH5+1CWS91lS9WdtqkBk02fM6/GnbbfRfFhFSLoiBaiIjvN4epVmLARFlNcDPewQi
V3XfzagpP91+lLcfCzbJlHloS9EkYu5+vYpeRFmKGAGtZRT2XOYwsbf2PWUCMApUopMj57+dEud6
QfV6QWmC5J3OpoXYhdTfL3lb0buMi3+nKkvu48cYrp8yjB7lmYXUy0AllsxxgCzU9FeB0xVscMt5
6bqqOVkJPU5qyPLc1Qjs3d6Xt58bPxMcumgfM1DZDvy0ZG0A7VlWsCRZ4zUDiWA9yQPO8PD1by+1
Q4lkLbQDaOISr7hKrrcE3yIHDBf220mEFCLUs9ZXqkrxpCadg7Cs6ZQj330n11Xno9S0+GOmS55Z
NuVBjHn74fNDMDcQnVwKui21T3eo0GB8WAGOZONlCtGW1xbnqHm007RmGZgEjAMgzLzBKEXlmnch
42umDhF0f8hKlyiMB7exG6oro0b9ZUGyMceF7KEGDY1CpKIcvN+9RxUmlGLeCI5ui8uq0piyh5l/
EEeWjudqXHmaPOh/HElJ9AXIGPgCpcV2xCjXtlIJQ6Yg6SfLD5dpuaSlVZ5uHyCRol3Ha1aBxIuE
kBD82J4feWhnWDSqoLRZgABtZb4oq/XvFFsU3aoC42nKinuVHOAg9dn7SITMuWjxCu0e8cNe3bRI
yvZh3uhs4lpbD31nhKcuzLEKV8qjpfbiFNGJ1BuIKeIk2vVSeCpoUr3wvqZhLv0xZaKlKEmKq3LP
pW7of17I/C7RGBGBoBUEnOv1FJSuO2merMBUl+pOHZLczcfYPkgddp+K+C6+ehGAN081KosA7s90
FkrL9pia1JThSXlJiumzNjf5+9sH5TdF7M1JEYM4WjWkj9sPPKHvF4MP5MsD1HSqymb2QmdQwSAv
YaBGWnS3aiMjJDoRgFeT+V7FGxLSR51fihk9XhLF3lfkXr+TUw3ViGLM/V5K/oGJqD4xyVOA/BrV
RemV+r7Pxr/WHHqFo4BNGMNieC5LSztBeohctEAiX0GK3e8VcChRGpYg/df4fPuB9/aXLhrJmaD6
yNu5tNYMWr2sdFSkNleDPM/CgLYD68EJYPyoKUeYUvHCthtMWBPemswBkPq/PjYZA0A5jG0zWPqq
RGd/cDyLffRjPDW8KNJqt4Mec0Fz17xM5F8BzBOMAaY2fk70yb40w6i5UrQugbFiqJMP+uQtMkyS
sSsUFy398WnA9Ocx4n5kbmJ3905ozxfbHCd/WAXYc4qWO2t1Wg8ImFy5DmrCl7oN8UfG2UPrUK01
K9tlFdusZmy3UuOsLlr6UM1oC/yvVto+StrWCrICAmUtrd19nnLvrQwZv95+OXth6/VebQ5/rTQx
Z4wBUeeojdv2hfbF6A3luQlTzWtQpD8jL2d4DqAp7/bKO8EfPBdCcg4lL00EcWxexa05qhy9sxLC
8mg0j8OMtrqSd93l9io70RF0HFc6eqYiRm5SK1Cyc2bCbg7GvMf2MTfqS6JVj7Mxdwdh5G15hR3X
q5U2p64oNKTO84gwEkWGp6nlhCUGIG1pBXJkSVjmtrLU/pdNhDtBDiyS1K2ziQSfo2+6lFvHKOdz
6dQSM4P0CM+8t4l04xmPiQGQsW0Uxk0c1XpNozBrBxRqZKlEL21S73vJOMLM7S5FtBAAGrC8W6Pj
WGqTyFByi2Qza/zGUT/C9k0vXQVK4fbJ2Bl/UPK8Wkoc0FcHsCryAcyuaQaSaVhPjhXXQRdW2aMO
ByuYnbD+LlX5r9See9ccm/g+scn1hrK13CaX24ehNH/mAP4PcqL/x89i/oFO3A51px9LJ+mLgu9C
K2X5bCmYZvqLXanqKalk07XhfiFLkUzLc12seuuGRtM92JNed36DA8bFXCqgZ+gcNd+yXp6Pmqc7
JSPddzHkBB6Ml9RWNAiBK17+yCvSYxPpiTioq/lhdazvirM+xxKoKlmhgNFhvsXpe22YL6MaP00C
8Txkyfullu5MpfxSGb23aPK7zpK8aUWA9vbr/Z08bm4BkUTD0+Zep34WU6ZXr5dWh7V2OU1eW5JC
5tvDtDw4RjSe+qRHvwpXpaBQu/oS4d/h1ms1XTBpa3yyu/y0zNp0khC+P2XFkl6kPNffOUO6PpqT
CYKbS+KUmqvy9X+QChSw3Aam4zXWzXJpTSfQGboL7+cIn7cD8GLj6VmjciVwsFsxuWVtlsjKdDMQ
SnE/l7qrXFRiRj+VdRTKw7n3JG1Uz5JarO9jpwQ66CSU8EVhXBhPH7LH9wI4eDNoyAiDCLLB9Qbj
IjsvaeqYQSwQGl1boMWjRvrZCPXCTfMV2VpbSrxCqOzJuflvO5Yj9Ok8c8lPR3dq5SFoIWMehETx
Xt+8d1oCAKKpngj71z/LkcCm5Fx5QReHj1zs5Uczi5qP/Ygkby3L/5qJVV8KiKuBtqKzePvU7e0J
tQZDKtSm4Jtsrht1GrPUTEMzoOBZfCWZVyx3kiOX452MivY+oF5BKSPj31ydgxJOHS1cxkUVHrNG
OEyP5ZJ/1mEbnNLe+XM8DiQvvM5AFVpUGdtBuyAcDElrmcEQh9YpnLXEb1T0oG9v3c44imVwXtDp
qFI/baWrii7WFGliTFJm2eAiBpR7NI6/rmrj+Av//X1aEI5oW+NeiyrUk+0nWzL8eJi/3P4hb3cX
o3TEEhH0gWeFPOn1AWrVTjGjfFKDecn/ouRSPUOCxhthTQ+wquwPzuvbG4/lYD7xPmleoxN2vVxj
jDoTwVIN9FWSBpc2yOCOeRE/qGal//E443qt7fHkZkC7MKOdFcrzo2mO/1gqopD/Yf9samFyO1Ki
rURGXoWZ0ZrgC5cFpqU9OPJJW+rqZLU9lZW1HNX3extoQCEWmwj8XBeJ2atAj7HsImCvSjBbde9W
qK49kwyVp85Q5tPtR9tbijaUTJlPZ5Ye+vVSpVygi4BCFUP2Uj4NCUAoubcxELPC7GCpvVNoisci
iED42w7xUKeFBo23AQWTrj9rVV3fI1ZbnyLAbA9hXTYHx/BtIYCTwv+xdx7NcSNp3v8qE32HFt5s
7MwBQFWxip4SSUkXhAyFhAcy4T/9+4O6Z7ZJ6RW3N2IPG7GXjlAXqxImzWP+htQengVa/d5LpBrb
9VKIrOHWVp3C1kRxapdhYEre0le7RO+qWINbF89l8NoK+HHTZGiTSjd8UrpFL90UgU1npkpLY49d
uzw0+HCENTYtrzzQn4/CekasBw25l8WLtdeWzvAzA09aw476gToJDP7XXLp+NkPo5JHQIJ4DRevF
DGkH2SLCyWvbtO3hKi0rBpQtVih2J1+5oZ/NEKAlnLyE/+AuXixmBKEN+FGdsddzVYZ5OruxFIMZ
p+SvYQ8V9pUE5yfxByBXA3MwxKgchJO2e//TQtuwZuukIdZcGn12o/nI3th66oQFzgK7igkkQgtV
7NgNEvNM7/T1aJtdF8naU1EytfUrM/bH++dyiOARQ9mkyV42ABJFskVrVt9TD3F3S+MPYNEKrMkg
P+4gDX36q2v/+XAvjoVabwzofTbufcqHyKN32X7ivNzDlX3365F+nKngjlj4m+4JcdnLDU2hB1BV
NSNtqhWHoEumXWnU3SsGKj/OVBpinDxUDcmD4Fc9f5u+qhGKbYIVyTRVHzOnTPc1IMYjBaTXGqU/
uSEcq5AZIipjd/mOUv3TxFFAAXuzcdb96qAfjeLyEOlocr+S0P1kPjAK3TKfFjAz9MXS8xPdGRAG
XveOEh2V+fIyKZIrY1QubwvZlb/6kqgMAR+BEADH/IduajskPDJrNveDaXV7hD1KBGWUdv/rUb4j
5J9HsyDRsC9APxZYEC2o528pqLsqJdvU98OgEiua9Dn5uNamY8XdhPJPOGoqKeKpTFbiWVzVz3OA
pu0+lY0YTvzJlO4aZQrtoCVFOyJMqMnbZfatD6OdW120Nt4aCzz7rjoxDTUGKitY4N7tJSq1dear
O1Mbvjj52N7jFZYbYdIO62O+JnIKezlAiRSjZtKhyKeyvBb+RAZVGXlnoP+rMaEKCfR19pp7vZwM
+G7WZH901MDpNW/9lvjXT+vHeeaSzwNFoW6wMddfzABcneiZuqO+n1XVH+Sc6eSoQnz49Sg/kc3i
tNrqmXQsKIq8VD8QhPVQ0dCQT2aNvm82iau6XiUCeqgi5BdOu2g5PIfayWOszDoopv7Y3wT5YFFz
TazlItOc6bwYkv66X4sEZiA4q9cWw7b7P584zBtKXltjBbunl+CLFdJTKVujp6I8oy3vtiKi/+Gj
OTz56xzPja2toaOZvn7oxhK7ziQJgPSq0nUm6iCT3ccBuNBzSiLJJ0fJrNrMsfry2LqJVZ15QU90
lfedBbYhUztHeciEWl2bfaJRPAaHNHMYQCAiu4bKwjkSSpYPMbMBe1WHpIG1EQJBaLvIVk1yZvVU
AWE+m+YVNJ/1IvOUd6fbMw5ketfXKk48HMNC1MpEHaE2OewME7GSyEicYA7zRh9hd42muljytoxy
+Kowhaui/qScGnNXpWvGh4zQ7jJrcFw5W6qF6g0K8+bOR/u9ATICUj1KcvSIQyWkPcel7wzjhRVU
ilzVEuilCNqRVIIpy/96Qv0YeoHEIXQFtQCiyX4JbZz0IjPnulj21uzW5xunNbYmUV3JXgPQUgUC
Mriqr91ifk149scFw8jgM6ggknL9wLTALZU2cEBrXjr6eGYCS40tvx5fmYs/GYV828JdhZjBQ7Xi
+R5GeG5rU87G3A/5hJTsivWBPbt/GSCKacW29jf2JSHzi/PMcDoPYb5+3adNn527YMSizK38/8a9
/HmUF0FX0UEVt6RcIRd1Q1x1S7MPLPhcv54RP57N3AugD6IsHhgKEs+f2OQXk4byFU+sqLuwkZkV
2kW9Rik73Ctp93fLwRcbBUA6sILsmRYZ74u6dVdKa+wWE1yHPVCWEXNVPkryUXkqNXNlR9DK7kLN
elqfa4WENS2sCZ+ZVF8aLcwtzXd3/Wr3n9pWjBeBb4vkYCdLdx9Q9xaRbDW4by2kQLS8ukALA7kO
mPY1tXnVJ3Bm47Ez8teqyD9ZUcy2rQazGS+Ad3v+/IoCg6iF6uh+8Qv/tEx9ShtHbcRa3ayj2lfa
TqsWKvJCePGvX93PJjubJpAdhL89wDXPhy7rKccRJ+fVpbYelzn0eErI+n9nlA0xuIHdfJLs56Ok
4Hq9bPGXPSkkdVanmmLNSl5LzH6MqDZiAJnuP5Epz0eRuqwgMdpQABZLPKzO2B/AKZaHBgGgqAoQ
nvv1s/sJx5LaKI2arf4DXvBlSD+tbikHerH7CuTzedmbYxMZ2fqYWgnC2yzucG7JI4LFcB5gSwU3
uMi3Bw+sZGj5Y30n61Ud9SYdsQLDu0EbdeTfsgZM02R2Z7bsyF3a/Kvd6+Ie+lD9yhb04/Padh92
U2JCYAsvO8muar1B7+x5L21j2k+yLi7EkrlvE2c2MfYd3FdSkp+AVrbOFpxDhClRfrC3yfinwJrg
ZkxQdpnRfApAcOdZesqESk6zqd+7s5XvESmBQILm4RnZWhUZjT1cZq31SpT6s+ugYbOlK1unnnrw
8+voliR39bmfAKzW7XtgWyXkILp/N02bym+aRjkLkMBU1Turm5bb2vCkhx+c96m2p+o1qYofN0+y
YgoK8KBRwieoeH4xc5k5TI3vat70FC3pDRcOQnNxtZTmXz4NgAtRDOLU3hDlzoszx8sFplElQ43j
lH4cF22IFfCdVzK1nz1e6v5U0ogNNm75i8eLD1bgjm457WkNvENUJ4nKkW7tsiIYM5cXa++cZm+y
I80cj06ff6ZQ8xoQ7ifJP0k26SgJKbE1oOjnT9VcHG8sF8G0LtBQcphJeCya6XVpW11IVbShfRJY
+7keqqifFnVKcrwcmiztoyob7Vd2im1iPz+0uBpqfWSUZHwUJJ5fTdFSNBo1Z9xXmWvdtapd42lo
0lfYhD+ZSWi8o6a29Tzpc7w4RozOhx6hGEXrzA4h/lS97Vd3yENds9Qrd/RDv2qjLG5lyk2SlKT/
ZRVsmqCEE0930NmqDq/RoMoey9ZavrlmJoiYU7k2oYuE8kDI2g6o5eM/Y1bVYO/gPufkcl1T2AD3
0rUKh9SaHmQ9GtoJN8FcopRQ1kSwMFluG19v7jwUfr6WY4O9U40hbj7qTBmcv9zXkqWXR/F2W1Qv
2Z62RhHg3OdvSm9rzUY3DBMbwGY7sk7/w4w085ehtrDh64V/WyZO+dHXivRoN5N3abdaGyLjTNst
Q+a6tUd5LivPXMK80ANuyvDOgN+CkBZwyn99AL2cVtvFUkCmtgXcaAMMPL9Y2baam8xDt5/s2ovE
unpELdP6SnT38phgFOYSIiaU+5GPetm0Tzy5CQTk3R7QGCzRgRynFG0TJtnysQZI8ut7+gHsuQ1H
ZRxiGRj8DQX3/KYIxvxebKgm5Iu/OKnb79eO0MQwtPZkybk881dHgansrFt7FvaZrmNqGlS5dqac
7nMuJ05TM1W7oIHnoebKO69m/RgM2vLaPveTx2/SVd4wveh40/9/fqUlADsxEo3uG+GKK2/psgur
FMGt2bvyaGgNbbXeSiRGFLK5g4653OVes7VLFiAquZ23ZrSqxrpdA/s1VfSfXRobMJVGsgvKMC82
nHrBDt1pq24/49IOi88S+6JJX7N1+MliIfxhFHgFVOZeFjC8TscRJmnxoV5keYU6u7rEZmqMhqx2
Ltukdi+RoS12Al3dV3LQH/CgzBKcBHBRAm8OGPwl8yqpTMT3sDrZl071ULlNEKaWjg6LLPTh7YxD
2FWi4L/aKvnQFi7izMU8vfL+X2636EjS7dB9WhBQiqiwPH/9eDg75uRZ435ccSHPpKtOnaR0hZLG
a+riPx1qa/FtikUb8Pr5UEigalnvI7O2Fv6TKhbruDTZo1u1r/Egfniu2025JAMkV2QEqIE+Hwmp
8KZqvWrcdwk+pLrAlccrCuutu8h01xUotcyo5sXJVMp3hV6vO9v6y1wCroGkeIvMAkJ56+XR4qY8
bWMMhv3qA7qwsqrnsOhf2zx/8ky31Nu3qVvr+CS/eKa5swbwJpMBpmtdgKNUSUSGNJxXJP/xr/e0
nw0FJ8vhudKJoDf9/KEKBRrPa9wB6EnJTman5alplu40T69p4b1ckdujAxLKuqDNAEn6xZxcHWue
RApSQXh6HaUaDarBd4oziWt2aK2WusO8t98DEnrNJPMH37BtaPSkqNFzVNBwfHGT+LVZcmrlsE+z
ZcAzzDJCpx3g1AepDA2x1hRqRd29VWJLvvX14A4AzwZDtueLCNqzxCS5Zbk5e8uqCuwN7fVdl9T5
K0nPz97FZsC+Ffe38v72+Z9ykJHmTyLAk+71CSyHi0L9QabtuAMr7Lzy2l9uwmBNNow1sQRbBACI
F1kvofwy4C3f7YO+1aPFJiAapuS1A/O78sefg0uGcaiLUTfd4G7wcp/fEQVPkCVps1XR50LsGhm0
HxOA5Su87dw4gUzo6qgonCD9UC+mNEJq2XmGpqY1JcjgulYsumKpUMmzip1eCvMwTanRh043wCRp
RyjsYdWUI0Q1auwz8FBcV0Kt8moN7q3KHnsnISvKEfq/aXIKzZTXewesVS4zFZVu7X/lN/Qnxx76
+9a20jTORzXWNKThwIXMJjYapekPg9P3hBW5IwCb2rOW78xKOtU+SBzEO/zaGG6d0cBa19Tn0Qg1
I2vOO22Ve1VXTtTxFi6qQWEYSK8gzaMMWl0bViyH694eMfX49aJ+GRbx2BFM3c7+jdn54/Yf5PZk
5067L5txjnWraA9TEOLD1BqZ98pY21704hUTflG+J1mneeO+eMVohCxAs6t2D8RVxlVgJjEyvgWg
JJr7raclMZqfr53u3/W/no8KRc3Fe5XzHSrAy6xlaKF4Au3OuEOlAQ/N7LKIK1duxuPjGlw7XRkM
tFOnHKxvwscoHEr9i+MJvKTXBV5K5i7JR0R41mm3uNly1Q1F4xzspldib5so3CYycQtaeuXa7mY0
85ejG8jsboGoO4aagMW9y7o+McMab4ddEgi00izy8znScmvGR4jkz4xpcMOx96o+hRVNxDjsvSnN
CoQiDB31eeZ/EWIONq+7yc+s5SiLefmi29VIb8ltjvZma7noWGExjD2801jUOMmvY9BwLjiwTH49
c753np892IDAjFWCAB9HLBHk8xVbd71eaa0qqHfwOnMtp+NcDcN6k61tUUEqaYrQ1KVVs4YK0Z/1
fWv1VMx67eNaIkt11NexebKGNQMZSKk0HKoKnaZF5J4XJt043A1Ah691Y+x2gVpVv7ONxDUOKF7x
nKrRKibY3Jt9w1QvTXXz69v7IfdmG2KybFYwFk1HXsDz2xNisPpikNm+xw8bctJoD2tsW1p3kyyB
5uEVmQVtVGiCc6KENSfjcW6DMmpnyGO7xrcNKtVJ83vI+G9f5n9Pn9hZyiVtavWP/+DfX5p2AXgr
+hf//Mdl9kU2qvnW/8f2tX/92fMv/eN6fJL9IJ/+dvmpVX/bD/XXT33W1C+/8+wnGOmPK4k/9Z+e
/WNXA9Fcbocnudw9kZP234fjmre//K9++Len77/ybmmf/v7bl2ZAiIlfS7ms3/746Pj1779trep/
+/PP//HZ1aeKr4VPdfbDnz99Uv3ff7Pe+NCNgJ7SjiakJij67W/T0/aJ/oYoguYhjBZwKDZoUMao
EbIVf//NMN9wtvENShom0ldbuAFBdvvIfUNCSo2NDYu4AJCP/9s/r+vZq/rPV/c3Si03eNP0ist5
kRUSCcLJxpOUGIoAdSulPJ9T5lIko0+fcmqFg4v86EhcOEPD6pAJXBcT+OQ8TF000vRyi9CYqDjv
xmRqniZtLQ3cx9T8BQTKtMCLQ5w4tlrZDJGDc4RCHaLcalRajj7YVHfoytAtMZ2d9LFYDuvKmLXY
rH3jXT877pWwpCZ2xZSuzNjS78xzOUtXhNMwFPVlMdmcaQzceoAG+MmzVSRLEzlTCQ3fc+DnnzdO
wzFqk00PR09lprjBVhBTtBafjSpCtarQI08TWBkpTxePpkiLIULQ2PVPappmzF6kGugB9tJBpaod
97PRyjKeDS4+TGZ7OZ9ThXR3Y7q0KgyMpr51XpbfDbmzuDt+wlbRACTSiVJjziFKWnb3zq6NoA07
Wyb3CbajyL6iCG6AHXfAbJtKqrcwmvFYW9IeWxbQ2xSxnbaZPmWdlCb+JYa0djPJ+OZYspZWTO5l
fKNGKIfd6FPgiZ01L7uDgM7d7OZcSwWPYJj9a4TucjtCosdvwylx8mFPYbr7HBSbZ0tdKEopEqm6
MtLaoX2ghVs1h3kw9DYq7TG1dw6b4RVY0tyP0gD3yVizR43m0+TXZuTBUlp2plTKPJj+UmR7SwNP
tg/mxPuYU8y4RL1geMLIxCzPHaoc/TXc4FxFsylx3CGqLRe8FkevPxvGauhB4U4yi2tsaPOQDuli
hvkgPMCzJNnuofaH5NuSaDNe1TzR98jY9s5tNorqY+M4U9aFwZjXftjqnTffT7MqyhA+hJUdelSh
UuQn8NLCZkVh41iNmVQhoUt148xeUu9EE+QfmOx0eL2CXlwI43Li3FO99bFZWu9TDlTVOcyr1d1s
GRT1tt51NiNMgFBhMrQcnjBUmyqmxOle+CMokFhX49ZtMgt8IBNibhkGXdF4kUIAOA2twbOSa4fI
7IsC8/ZWJ+t9W/OAPH57FPdOPg1v4R8h20vvKvXCpgIFhJzx7H8lyLMfN/D9GpnSSzLAGIv4rBuD
dtWlY6JHwZDORWiN42xGwWjU78fVtN4jVwGhF5VoX7/U2tk6640s+TalpTi3xzL9WtP9u+sBHH/q
RyshBkLr7XOv1da3DEXKD+YwdieVSfs+gZj6QbcW1Z1Z+QgnrZUiXRA/6Mx8J4N6PpGWaUsagRqv
sETQ08WP+9ErmZgsyCmC85N9IG9btL2ZYCcfZtIUbeynetWEzTjSGNSmKoAuo29G24nK+aqvEfqE
qQuqLYJt2GKhHOQ0fdKyAwhAUTHOIYzcZLJGG3ci1cETzHDF50b443vLz/r7ib3lrRgA+8WdkBTO
E38Zntzv77o3OnWVVpN5w+sFXqyM/liJVn6WOXrasTnb8rOWA7yPZJZP0PCUNQahnLTNb0l5zlO6
WD0kM9mwwkU7Byosxsz42FtNf96bqivwBbSVHgkcSDwuOMWhozCcIosmbxjeZXpfJZGrKSu5qGcM
UELVESfFRp67MmLPmnl4Wt8v134/W3Q0Z/aFcjcYdi5SCGlelt3U5CbovDbFNXlxNoQAuhZKmELJ
z/R9PTfUnFYhvd/khUSWNa0uKd7Z7oVK+XFpt7hzo81h5HdZFwAAdRZjbA9oAGt4NXUr22PVtIa1
y5fO7PJoKJti3tmqBhPd07bYA7vIi12SGu59ZbRNwGXlhtvd+2tXocXu+eKoYV85X3ZqDMShhQAp
DlWCrMFjq5nG8gV/BPOD1UkdLa2S7e0MeHZzEzQtFevCrxR6rr2WIK0uyuFatO7mgKlGqsTJpLlL
CD+/s0InGPtPKQzcerc6HZFeMiU03TjABdaFU9HeZ2DuPsLISh5wUE9umOoslsQ0qm+Tt4grztys
jNZ59IwLU4zO76zE/4loqX2q3/by6aknXPpfECNt8vy/iJEGYGBfsz8HVdsX/oiSdMIkQpqtqgpk
lrT6n1GSGbyhYuUT1qPsvpXKiXn/CJI0giT+Hx9v/UYPvDKf/RElafYbEjqgt7T/NodqTFL+SphE
sv88UcRphQvbIIv8F1LaSyRGjuyhplvtA+xm/VZ1zq4KyNwK5CBOs/LPxFLaJ+QOiaPYzrrpg+Uf
qoYamznv8WXduc7b0Xo7WzQv/CLmoA8i7EaiFXP6aTRxbLvr17ctcApa7aemOic1u0BacwjdOTUe
rfRkmXeG9qns3TOzx/NMun08DKP20Bhf29GI+/W8M89g9EaO+qx1sNIAPR1r5JBiz5Bd1OR6v8dg
KhRGv/P8HOlZwEWu/5RIJLaNKfQHlUWFD2kwHpIcIaVAYFF/nZdWwBofjqWdhwHFADe/mn1556x3
mZVp0KfYUVO6UuN06kbttCngbVuiM3ZmaBQgQyoEw1FssELdIH6TuR6KbDwksjvTekS9MOvxVHkQ
jn4OaDdMxo+jh8tkOmHki7EoXN30a4MvVt3nl5N92ehmVMujlbBhscbDjWkJuno4KbzOcfHa5cKJ
jDqNxTSFbU7vRtP2U+bHgyoj3Vx2U/9Na0TsV98GYe2oHB0aee8HXzG3Cle349Rbg7vRNq44EPRQ
EZIfFHiKvBjo+7n36+y6Z5ZR5SjN+ylsS55K7aA/h530IJ6EmkK8iuLKmdiyvPwhn7p9l6mwrvMz
fyEOM5a2CDXT6y71jJMiy9OTVl2Y9qdidt67LkFzYGof1urzZuqneZdT0BzHqbB2VtsTSBjm52RY
60OpZ8M5VRR1NVD8smrnYTDQFHJh6GLxJRwafQDfUD7S33WTG3tp8mAQhOOya+6E8+hm66FR01W1
SbmGtqdOi7PeBD2c78w/r7FD5OEfy1SLgQM75wi9GBkRq3VpjfZuGac9FRrCYlCfa3e+dV7SfHjq
kpIZ3cgT6LWd3rRHi0nKQfsNXA86fdXBBoqVDAj2d2gztbbBuebMc5iusF0S/9It89NUcKy3SQyP
wi5hTYNX9QbggF4eBZitGuMSAd+P+9o/A2Kx4y1HudbujHKKsU0MxaDF9EAxYblFaRaNdbwS57WK
fH85aK2/M+3sOvFyKu90jEfj1rStSPff2hlpu5zMKJVINapL37aO9Dwi6TtnmB120HZP9K4jJJpK
LdvX6otq3ilvJ/SHRMyhiQ7OkpS7xk6CGwOI3pEELiqsFcl57RzZiXDIA4yhP85tFrr17eC0R1OA
WYQ7skxue21VsgprsZzN+kSFwTkYa3Nt4+nk6NiH25kMoQ0nMD7vpuYxybSTAeUvL53YFmNMOKP2
+nyV9yj2QQ6ns3Ku8nnnTd+09THT35uEK8jidLdTVSDvJdAaHqY9/on1fOydu0KlIqqQQAaWd2tQ
cdL1iobsabant0OXI3Z227D4s1H2sZvXF/lcnWViAYJ5bY7pLnOTCL8mMjsKgUvxufcSMkF3jJI5
Dc2s3UnBcs/dI4kh0ujaTVN8cIX5LUkz0gzEgcZ3c5K9pynShv5KVdv4DHky8iamiIUpXj+Hy/y5
B7QCn2JXCVYa3fOowy4xMe+rqQ87lnmrI3bdEVmuT4n2rS4aqFNO1Dp3o2se+vwWR0e2iKvRQf8b
KfL3HPFM7ToajfSzsUAzK9U9rtRN3Hn6Dunji8rpwzU/icqM5k5UoVzEybenGymLCDM3trWJUi0+
a6En8rMRxbFymcaY6v28Fwkb4JqEuCOHPVrOXXHbr4+B/ymA1zVNPGFR7xtD3zHvgl2qj4euaxIu
HgAgOjOIE9An+ubJ9bT62sU6v9XFUfQHFFH8W9tq36k+wzFQfmht7yBS7awwEvx3q9o9lk3HHp+m
wXrh444Zm7a4kk7WX/UOCD7RZeVnhVKzZm7GAEF341XBR9AcEcWDW/qCpCWu/kFx1gBZmj/KCU0P
DZ+Ai7RQO3BWh8BqwO/B5gj7RlxDKL01pQtFz7EXbiw7l3lxJZNq+RjkeqR3xjGp1CVorriFCbZv
+2y8ahrg50Yz5SecTUFP9jruRsYAQoRa4pqqu64SRoSMG89Ox76nm+gSRrkanQurFfOjS+37AAdP
3lu1QQ+LQ1YnbH4ap8B8NHRFS2amYju6yo4cOtXvZb3UoV21p8TR5zitkxidFHs3AtA5qKmCYRhA
dmrGM7vzv1StkZ5rSqZHqi9tlMMMSshDh1M5esN94vh97Eu05PBxWKIGgFGc4Y8YitF/FMSamZi8
MA2yBzUpsDEc/oE33TplwIoUl91s3CcarQEHVEPYpF4d+sZDsPDspH2nMjc9FHK9QTN1OmJPufF5
H4laExJ/7GL2c3+epu03W5/90Gv0+rPRtd4pVQl63b47GJFKgnzFy5Z/F42esp6EcW86yakYcXq0
xdkcrI+9lHGyzl+yHiNf7sDem9kcLY57DLz2aPQ+Rm81L9gbyJLqbEclG6kKdO0iF92xfSqGuO/E
o15P7xvHfGxNqGiFzMKmHo+i6m6qVsKsUo/Smw5CSjxnTQw5gB2jz4w5dJNez+RTJWe/gnLA8ULK
vn4HhU4isjXtrKJaLPKeh5lpPe7KaTiuw3k/u/63yg/kedmCAtebvn5oEw055iXBPtdR1o78V+G0
UAYL52qfWf3BdlV/22tWG1e2sq9Lz0tWagB4gsR6nwzvahuDExu03EfX7oTDLiulEbXCXppQuQ7i
HEQNOKBbZdgubNpthnmH0y5eBJfLvKkTm4Aoy9VlPRXeQdqLfesjplqF7SyGh6R1bXF0e7u9RWCp
QSzVyjn8l9HKzoDi4ZY91Ydi7UCUm1CYUExbfUGlPEtyshatCU6eRuWKNzEFZThABzoVHeuIzgsS
w6xqdV0gBfEBeX+qHzAdLqjDAQ3vPOV83ESUPLDra/YZvQi5dztteN8wGXbj0PeY1FNXSvdD0FLM
kJyvJ6gJ5YU92CRZedEf2ROdHVWgZV+sAo+63vQ4RYvlUGnFet7Ta7o1Jw6O3ljqS61fs7Cwv8jg
XeFN5w7hxcMAkP3Y21gCL5iEhSA5rAtrTqa3mhLzB5urv3IFB9KUJ5h15Ciy+0q5t826+JeBmptb
LiU5Zvl855XJGFc58mJ1Lh+KxQiO+cbBdYA8UcYxlvUL9O7sUBreES/XcrP+SG44jHWo3+Cz8tlK
iAf186K1tKvBaOrPdabXD8JrmgsHnx6WXm6Gw+IzXo1fb9yoFvSahfkN2fU9ufV0kbUd2jltXAbW
rqBPss8tnPSA8uNBTscoRgHjPi3l42KgN49QLvoMrpZGuD8qHKk+eggLnNLSzHaydpZ32lo0nypc
Oh42IAV+gMV0pnQiZeT5oTgMmwAQjal7rwb0r02NeRa4iRF13aQVvC5iq8XXBGjP9DbIDQeh4CG5
BNY6nDfWmN/ZpfsFtOtJ1v3jNGY4Md2unfog0neo8007PRmLSwTyj0DNGkK4DUjlTMcE3a/rPgFX
Yk/juwwF3rCjHsoaDcSFPdvvKD9M0ap3l1oykQAlfrYVF8N6zLKnbiJpqLNFD63CuzC7+S3K8BEt
lO+x4ZlX8HDRs8GCIyVgL7MvaTbSY8nd98bgPQA7cyI59/sxd26QVVAnd7Qv8uJbybuE9J3dJbnq
b3T4HLQx0ZOXmVbs8nTFMs98rJ2Z0DZP8/Mewhcq8Bn5SHCHLn7ENni+BGsdltZ0i2fOYw0Dp0d1
6NSrgeygK8PUqE3Idep+Ge0PzZa3mCQpCCycDLPDwX1B3c2disvRnUlDgpqEKcBfKBYeE8UNTlR/
yrdspgTF0lj3DYDysJoHZy818wGXeHlZZbZ57HuawzdeoFqMm2z1RDMWkQmRwINDMXw3GZp/OSdL
ne01p+mOHLJOFsrNQppFry6LchiuiizLD1RL8yasAPmxMqogzuauxn4NtfK4KSuPAl+KxwJVrZHO
7Wjsqj5byaP8ysRipm9MnomSX8dpphBXto0eV8zveIIo9ln1HU/bEieYS0pd9GOJD3htpzi7TvKs
1QCg7ttCd6BVKOrs65ljtet7TV+LXYemp7sYT7neHuTQeXEhmj6kAPeBpBhG1Dp/Sml1R5OWBsfv
dYT/q6j8tgEb/v8Vlbipsjr7Alb89xbW1qfavvF7SUVzjTebcA5AetTuNiQVPaTfO0/bR3DBfB1l
QQ9cPwCHfxVVDOcNfSdQDxsgEdHBTZXsj5oKH4Glpg4C452FS33lr5RUvps3/rlXiyne5ikJoga8
CJzGF71aQ59y0WdGF5t9pePd6+vRXNqmxtFXzsiF0OtcQ6/FnCC0y6UOkAgrVYxpHb5qReXR0uh1
/6mo85MN4LqLyqC9QerOPAwKQQOKFWb9zUSuaggDYMJtSKlf+rEZTC5dXU+dZy6ZZCTy1L6Q/jRc
5IR0j21j4sAiaA08EFGZ99Auh8PQFOsp6LL5PJnbBnWsVsos6pCG3c1ivYJc1w37/7E5/b+2p8rb
/9X0vq9T8SSzZ9P7+1d+n9+m+canHc4cBkQBGt391/Q23DfoF/D/N2LmpqX9n7Pb9t/g0GTSPvL5
A/c78uKP2W07b1gLxgarp8xHW9X4K7Mb32LG/xO0hJYqzG3Aq6BKtpHg4TxvrDb0uoY6CLpI+drH
ZD4YXflWJGuPhlXpnFkm2eeyzXxfAXIxE3JToZ951drFuSesPYBWBwOexo/pXd4nJjLu3rTau8HD
v1CbJh2wfQPOPudAH/4fc+exI7kSneknohD05JYmfZbJ8r0hqrv60ge9CT69vpSEGUmABtButve2
qc4kI875rZ6a19Y0xkNrO99wHVw0hdueHLrt2dSImLMRdKvF/pndfT0l3/1gAFe03nROm2R7Qvne
MQDiKzZ6SeBIrmmE0Q1gPqm3+ifDdNMnOJs1NEfb2G9FchyZcAN6cZ9sKg4LJbOgbTFrLutF09l6
NWPU9pTLtXGCjWc3k8VzXR3NjAXYJIuo3Joo8RKiD6uk3mdsbbcVdeIaTn7hvaYZgbJiHLhVauG9
r7OHL9QuUC+YQz4vQe/kphHBcIhXiAM2uLHRXlsPPWO49kiyLCOdP8qBdx76eVwC6jrMgzf1BPJ5
0EXB2k1kErSur71O/Ir7x0lmYrzaIIKTGG0Ry3Vj66qtJTnnGr0ZHdNXFuqCycJNnTRSKl/qKB0o
g7iDAM2nD8gh3UaDSlTtr61c052mK3TBeWFpA7lhbvliUYOWBFqzTUM8cR2flChSn3ipoSyQ+eTa
BVUUqAahLyp0tzyPk5GvjkbsUgRunyYVoj5GpwBEifLCyTU+ZrVOxyJT9bErO+CjtvpjKvNvU21X
bn0nrhpL/VNVPtkMsDh3GLjo2Me3s94+6+mh0FnF1tIuwoYumzAr2bqSaSpSQI1JfSqGUbA/z/3W
JnEmVTvYWsKl0nww90jHg9pT1stdPHJkO//Tde1e07Sv1d2Ohpv8bsr0kXV2L1dxqPX61vusOIg4
+FZT5TxNhFv9HTLI1r7Z+hMoRR06aQasOIo18Co9wpXaxg4lrxDQ1X7Sa//Jqtm/O1oo7D5WyQFL
w3RJW7KPPB17obT734heD5s0xffqo4bBANynG5CqzxAMr3dEM+Q/OJsEdqwmQ70rY+KPM0Wp7XxD
VpfKWftYlB0Qf9WG3tJ6r6ob6udVTU4oZ9vDz75oVKqV84Pfu7R448mLU4tSI0mPzrmUpRusACVu
bxzXpUnjwshFXBXV+tZ3aRnAJuaXqa3cuO9EcnQIrzgaSeV9zlpjXpe50aCVp3YOxdi+FbL/cid/
xO02OOR+Fymg0kxLhQTyAFYCl7aKz3aBNTX7Tt/7hemx6rrcnnbzNm999yBkmh4nI+miskorCDSD
klTTzi9uN//BG76OAQJkgPdCZeGkBEfFIGYvZH0ih5H3eoTxDfxKYBsHWYiMqnGu5pimt21o14uN
vPBQTba8lJnvfNFF8aJlrIpDU7zgVjlprcksjVs3NH3pcX7M2W2pbAEr0QKT2s5jI/09FCNUHtmx
SWmE7XjdzCyPzNV1zh7ak2sNkpj7L01f+3HBTh+SoAkKVf6D8IFpXVtkVM6G2Nle2jwmnbhMYnH2
1OGuR3NzXZgKXQ/ux/Sp5eznGbTS2GaEuHYjgSk5oHmZor+QZbwsYD6zd3AaElT1fN95QO15wwnh
zEdPmtdk5H0blj8oCs2QSJKdWoqOPPB0S0KUepF0M3z/z5lmMXYMfUxHaxmnee2Gq1c6l6S3I5Mp
Gf+4xh7nn2bV1yEVT2k0ZxXZChSuBWJwbnVb58++3GiC0Mvq1CYejK9jNj/2ihagasvlya7z4iBm
2b6CEse5XKO8dPIwI/Zem+p3ZckNJzwKHds+0W8Sb1L/QrbHUeG557HSrFA0IMuGNfjHlVGNZdbJ
X7N6rVjppBiPMAin1ZOBLQuQ8wU4TJQSLgTlt4qM2X1bJd790su1mLA6voOyWMNmGjI+f3k1hgVC
qaySg2VvDtHVP4NeLICYbb3npVuJ39w+oPoNbgfiZxfVTR+2X0dIHmY7mJdh4SH256eir7/tdEp3
qhnbuJjHHJsxyyILzClL0OWwBAXKp/9n3IwHpfQD4IT2pKtBPSVdTsudLh/rzXvxkuxc6g0/mCjh
nAiuSdqvBa1j3I6Zih2jyz9tdhQOXHTxJNiVwLBtaFDJERgTD485jPMjUOMYZFAQUEdxyYf9QCin
uVeLuV1Zxdf3Oe3GA7LLo4fEcG9nRcXjIaYoM9rpZMJB65UIyumivMEJCtnhyUKQpO9R8BkgtAD7
LVdwWjSHjK7CoKjbz5n8hUAb25d66L0TmeDkKejcm8iSkyOimWHfTIgHmq5fMBrLZznImOl7PKWm
hIWk6nluB3Ea1Wa9jvoDNP09n3Z22OzpLMisQsQNbtbLgAjGk1REiwS5Y9GMN4SR9oGldAWH1z4w
OQLnmY1+cDvhP02lyjkexvbIHWEdKo6QsEkNn/TDNs+IEW4IjV2WpAu1Hh7D1hCROiYVuKZXR5s9
XUXNVzP17ptZ5HvIorizBi+o9Q6FVfbop/VPb7hRN1AmQOLcn4rPIpi88YviF35tgR4acW2yc7Y8
+WT/XG6px8WXFGAJTq30/eZn62UULYTH7HS/sqafk6De+iR2GcTyuOC4iTYvP9RbaobZ0i6BzwrN
+T3tONY/lm4kOljfq1w7b21xWcvPtObCLD79sXpw7OqxU0Nsrc3eLgpetsy8EWgZDubH2qgXWdjP
afnbr62AgsNd6vu/6l6L9PJK+3PkmseymT6Nict1HqJ5hPCZzENXz1ELlsCTQCa0UAXnojneELeL
UyedCF0ZkITbH50i/bAEDTu5cG7djJY1gyoMvN58ataUq6qJtdkU8TjPQ5y3e5Me1MapTlb+qShe
nYTf7/HhQjtWj2IwKAYyXjR/+WxFdrKt6WEYrce+6Z5GHphtgfAYe7+JBnMbYvCwHqshbQ8YGY8a
Y2sodZVHyZz4cDN6+lBl6WEDGY5QN8Ov0ZhW1fKXV1qEf+TeL61cjHgYeFy8kethbjwv6HjX1qAU
bk0WJBT6XIKLJWZqHwsWrcNSApVK8bV1d9u3rW/QS8lT52r5wUKyEk3oQoJutV6miq+yFOSCoP3q
bm3Pn+V0bfon1/pf2KSRvhsVN3Zf2md7agjEnkbgdEmzXkZpWt5n11ppfzPfvfb2wsOlyQhJyg9O
iqsCFvfXLPJHTF8jIxj6vthESxaSd0J/fNd/MrDxZ4gwbbso95iYtDVTn+Rk8T0Wc/3Jg4aIS2vp
oV4eJs/5IyfxQtqJ/qCJ6i/TWXtCzmZ8mr35XIuRn6oygiXLAkd7Ad199uaBR8mYk0d9WG5dpt+m
RO6hXPYDADMformb7FXuFX/RQYi0+VZzWrzAkq9gqX+nxgqN2tslapRX6ocpZabdCzhK/RJWVl+9
uSR/vG39x7oqS96VurvxTj15dfVDpA0Mp64FIFziOCvEP2TXalUwU7AV9Yj0LpQ/LcFkWXZM9/a5
GYZyI1zcfRk1LxOBXSr15uWt+xvZvxdiPC0vCZq0KE254DvllnxTECzZLDnMG2I19GVF0OMCvzNP
AbuBf4WN4zwKtak4KVNGjDQ7zo3RXoBQjQc2pSkeIRinJLmBOuRfSZ9dXG76sZ39OGuZwqlV7s61
PsCneGUfWiU/o96YWdgsk/VNvp5xqBdHC9zE0I6Np3H06ve2tyKd+Y/w+eeUvYGsI+59/P/12fCr
+Zw3ZRHrboOForenU7O0/QvYwPA4J7kTAMDUrxq6fVRQXU1Has3HIV2QMG7L7ix6PLc50m/UAZof
m1WaTzFO/l9em6fkRxhNOHCm77fFakLQvyHknJxJF2+aqPSb6UQVTYXC1PjW28X/Ubwfc1CmxU1W
naB1sCjC1R2JHxLZV+aVJkHHqX6kOFye6mbaiDJ3p/7Y96n+turOFk0WlqJK8/s/RoIJsxzUWeLf
h5oodf+tn7iHaft1QkuM7sncjCxqvFrF3l2fB3Opwomf6l3DxN6ES2e7j2vGkQQN7R5Kd7AOk7PU
wdzqiXYgYCkJl1F9ECWiR6nbWhWfKvKuwm/VIS3Xr2yrK0kAtFeMAQrF7orUNnnsifaI+8pVe8VJ
GY9ko1/LifoqfQOoV7Rc//KBzXeTMy4nvWAYCD2Lk7jqDOSRPfW1WtmExuwsSGfkjFR9QNzo+9ik
0dSejWF7c/VSgJ4bsPDDtLzD04zvq0pJ1d+mPuB0r/e6J0lASuVE0Xhe3cRqz1ug0k6cEyQvEWW5
a4xAc7iilS2jdSr0x8431P056v+ZTdD0DjHutYeqynV5W/2PSmaaEYz1OylKzTeWnCQu3U7jJk+M
g6FVEjy2++PLwdovKvWRvqkEoUuaIYQUq3kplI2KcNCtpzy3v8hZsd+aGaHFuqFpHHnPPpTRstgQ
NHpJ0nqlDh5aPnU0G0Kgey16e0bUaNlHrAg1T2v9NdY8X0m/RqovgOVJk0K0zCiveuGdjfsbuZb+
e6m3SC7u5Leg9ydqrfzJTId/5Er97WLW8tK49nplO1+fuln343FClGrDwM5Wml3amSYDaWCw7qt0
OaPNXi/FkhRzXJc2+tZmK95Eo7aHSgHNYzSD2dHaZc8NsmV0y3mzYT0sep98elPTHWabHMB8Tuyd
33DliMV1Dy6LYehioAkWx8fM7Y0nTeffkszOeLonrx4hRZxnM/XVoXPnet8opt1Idpv9aXS+em70
wrgxqNm/Ta8fH1ZBDy5DoLk8dpzpnESZ9QN/GFLQOh9Ts+3iLknq59r5k3WHNG+fulH/ky4+Doyj
0d1AxzH1HNCM/lbc6ad6o+wHqWN98N0BY5vb+YydkCoXv7O154rYvCAty/ndtLhqtS6Vf3giV4CE
HsrUm9OLNuWRpRXbrajN9JMPvjivplv+tRILflfr7b1X+tVrZZN3w78FlZrYXo1Rsi5Uyfqe1br/
KZeRvYWMlK91ziWiFrP41VuTxyiV6Bw7M4r8UHNrgrMmPULNDDk7ddUP+mkeBFSgYuBY0umW7ieF
PkeDhLyrn80t+yIX3wksJ0UOm5mpETueJvT92A8WTpbV0m7Uzd73urlPPy0rpX66tqvpK127mqwh
sTY36cjmibadYl81jI2hnaryokxrcWNbdvpjy+h3zM0aUkd5yAhYzjP9CnVuIngq6oe1Il6LaltL
o64B7UkfygVCkg6TZYtw+uE+aDrnQeR69a61unWsdW271cPAZqq7VXvE7Nn41OJ2yWuGwpgTtWvc
J2sr7b/JlBEVxkjMJXZvjlyG8q5CsAv37Fr48BpjUi0EXkbjmucZv21KmgNC/DTonZQVuoNHt+mp
jhRtMSwLBDKY2NuDxW3Gk2gnNw9ANLry7JRLo4Ws8P5vZB5PddIZb03JblFL4t+NPgGyYbUKuOZ8
Wm7Awugoxj4W5Z1iq9arbdgbifdtZwjLJoxYYmoEp72sQwsg4JRNgsKnqmmvaVusR7LPTmvBwlRo
Z5mZr3eC3OpwDgxptxtZRyYECM9TQpY2sVFoXWSDB2Lo2dy3lR8ZtYHytn1vXdta4FuruCET45l/
xdGwx0/LcWHYrLiYvCyanO7o9TIs7iKT+bNb5rBw9X3tL+GUOKGXe8G4PKSMrjflUa5DU1lgF5sf
5MQQlVzrTWdS0JpXXDFLLg0SQGUd93MRivW9rJxn6kcio152JCa9Wvdw0I4CwmU9LNXfcuBCm60l
cHIHdSP6LjbDeY/W4h84FAQkguV2xjaNOeDeaYYDbDs7meOc/Kl0wrwodp5I/0CJ/zV1pS5WXh5s
ZWPZ1J0mJFaLzEWrege9KIMWYDEoEsRPPro0XDdyjzvoLIXHrpjZZ8+0/3jDfaab8yyShNwwwQt8
NKyeFnfCc5ltZlhI8VcZDN9uk9c3buDYRUCKKwUg0F28u9gbvMMAscwsY8cQ9VjfDzy7wrqCUERF
ntRpjXGY84TtfZttGUGDYzIe0Lb26O0pKl/7qsLtQkojmrwJaZFK7ZstiZoHQqkRbCT58GOs7uPm
6VdC9aOp9d+IRkY2VFjZrWcF3PGAfje9ZSLXd6NG1wf+OvXQpIrdxEN8KJAfVRJXqYnH61kjgAzR
QMr8Iph6vTWuzCaGRnqxbBroSOUzBgSJfvrLpaAlnzCwz1RD+68btplp9s76kgS06ERlzSTrtufN
m4sI4+tbghqs05Ai3MmbZdQeTcOE2lm/RVZe04J/8WjclTVObKn1l4OKg7lht1YIIsjgK5ILIWFr
MOTJCYv+jUn1obQAianHLWKZeF9dbi/Rpu5nenqb5dQFHkE4QZsYR6WaLGi8JMoXfPeGtUW4MPay
MDEJ9Lof+KwwpLt11pFb/71IsDyAPGLeGy7wqbd1i5AOHHX2fnbEqBH3YOS58XGBMjPivgTitkye
RqzGs3sCqrECq8fZO/fY+zRZHsg9Ozk+JThSJDbTEv1aWsF5PYcUShwWV14cUR+U+QTyyNi/rBjq
uU2SJaMOB+OR5KMBAxtPVcl+S75VMA6uE1aLXA89chvVChCs1bVDwL+nxat2QznyrtluOM4+4jRw
NoCyI64ijFXLbTPFHkVKlDrfy+Kx6PUJl7n/Q9nw3kR+ElTlX3pyAOytbbxiIRLP/aDmiG4OjtZu
LsO18NJ3OD4raiwjP7TJJHmWLSp9GvVdGROvTcbT3WhXp+bAq9YCydYckbWQoIQTkzxlXRcp3/rq
+3cdpcDs+49IwMMu93duZ7XhPJW7rYp6vUOC+ZLkFx8ZcTMjdVqsJHLak7/o0dJ9tPpf0qS/Gc4X
XCOkO2uD91RKMzmm9nomFYoXvpu280r4kZuIp3rsroUN5Moh/1uK9ZEN5Fgvy8ew9hehPnxjuOGV
464klDVeqNM7DGb5UUD9Z6wpTsuX0mb4v5P+lE8jF+6qvWkEWmoIlNw1pE7hLGo78OotwhiGp3uM
7PqiSon9wjvIfkvPPb9uwdWhr2HJHXI378x7rUf/g+D62bROni/3SfUG7hCUyVu3PMwOJ4q7vejG
BNI/7nJ/P4OLtiO+WOWwMwJSCzdMau8KpYIQ91x0HxxFATNHAAYRJFkPiXEj8vRttZZIOSo0NvPJ
sd+Qnoe68WWr3+XwBt3Cssc6yH0wcO4223rux1C6lLJ4n8R3hiO6WFqXDuI+LIzyYdTA3KYygAlW
Efvkx6oNeug11XkTkxu0ub++3lvroyltytiArQkrw3udyZ2lwtK4We6ksKT07CEG3tht/EvD96ku
m9gypseKFW/n5315slq4BuaXCDOOfkav+dq2w0NXaMe+y+9PteQry/yapZGiesRF28VK+mijCzkq
JveQCdZQI+H4U95zsVlODAG9tPwb2O+Uk54NffpFpkCegpdN7tWsx1exWOnBG211Ac6yqmezGv9y
BYF+uEwyVjZdiFEXBCLdT/JReY9JMa57anzbEIURjz8F2s76maQpYpt6G54X8UYF0QPVnEG1mLzL
mek8EsTpHDH+AuFOL1YJOuyw1nQdV8dKGfCWpJ/jaKmLS/8xszV83fzZ4r+CE3XpdW0uhvG09dy0
xr7MS3UYsFLuSIhYYn11X7ONq8Y3z6IQj237vvQzCHf9WuJXHuYR9h8plxT6aSms3YJYJZBkr3IR
GooQuyVdDnblJTug8OJQ+20LBLi1V0SQzrEc22subMDcNspEdmsBcoFZSP3zpf9cb1XBLmOv/F5G
MQ3EHQPHwU1qMCV/QRvEihSIEp5jGJi0FNXy1zQ54/WbDtWsUvaQpDv4U9M/6777iUwwPw5DV0R6
n/uP0k2SU+6WYcanENpuS3VQVx/rvHnM7s5PnPSYcX+T25AGtlGJvTYj7FWubaKcKV39IMFW9/pd
joDEtj80Ts4AxEPo5tS5pGoMTEf7spkNSzopDwwPY6y5iCHgD6pw9ed113kMR8sYCwYLbxofUobm
V+VIl6sayT3b220t/O96oZ7PmC+L4+X7zZIfqtIegBLeSvJLUOAf9BZ9GDqIaBQTiJU/g+7bp41I
LpOxbhrgaqvJDLLRzOO6G9/qDr8xxYChuVE+t6LlC+uyW676MBqxjXgsNub1n4wRGgm11x+2pvyd
qYQJ0ea+mkvmqknk34X37W7dM3arEsiB10moa55abx6bogb8vidRAJQDkcqOXf7YVZ19rFcDMXBr
3QNFuxd8X00OH7FVp2Es670/ZH8qDyoPjTvxYCcjFS9oKo9yg4ZvaiZhoXjayKUJPDIO3KSJRFpe
NNdUHDELHEKtyezkzMUJiC3ZLc2s9nOH4sSvUIKmlrlvqLPJnJ5fg/fYcablmDedhqJtE29p7ZEB
sjgPsxBMN0TPEtRaXuYs0YNBkqc9w7WGuXen3Lpnbtocp6CRY9fsnH0nl7+oDhkvnaIJk9LUd9tA
2EZf6l2cKrt/KCvzEe/heORHw/4yevVx7Nv6lHaU9mE5nBAO9lgpBtM9OPr4K8k2xJepbiDuSjJ8
DfVu1fQXXr6nPr9bKXmumK4MPUaFDbe7gYQlolw/SRj0eHPUwqbWd+elEsWP01vN0cPNcdqalMF+
niwQPGXscj3HJYIoLM43vB0Ytpdjt9rDUXNIxvElRXdN2d/HO1LDjaKYQm3zx8hc1yGUDWoHkQO+
EmzVxTh6fso1/9BqZrq+KPb6jObAMJcqdHotj0av/UyhjJ4M1o0IC7l/8zADU4XBVGB01d37MWlX
cyO1uW9mlG3FqgWDX7yoqX9VbvJVTUJDprf5F0bDNkDOwA9GEG2IaYPlRDjXhgU49/r+rKUaWWOm
U7w12+xdhqm1j/0Eno06CoRZiSfjziVvbfXYOBQr5v7Y/IyuNR0wOAsUkKn/Wy2D9tGUcv1Eb7oR
z4HGFFMO6H/d/dI16bDqoB9yskeVGTdtNu6gLD+A12zNPWuLPmXcFHVhMu+tXR/5uv+DiDXKfEJe
XANfFzA0w09e+kgUGBlqZvEtaAqrOlqVh2rAWJxbivwQkV/75vjMMwVm7dC1kjkeVm87pFS6Yr/v
84NX1sObgfuFtJD8FyRKf1hTnJd6v15rh8+wMYs9Us/2+G9dvyQIXieJkiVx8zkw2xppOHFxbW2i
OJQ1hgWlR7255McmK3ZNUuPmLfprk1T9Ix6I78QeqhjpAyfasBn0TGeMDVM7DJHf9idfXFQqvkfQ
A5rEdtqQRaMp79gUb09mbSt63ckkDdm3XwYxTPumqpqD0ebmv5dd/K/EhY//LyPmf4m7+B9jMO5/
3/9Jxfj/I9Liruz7n8WFYf7985+Fhfdf/R/CK/NfSLMApLjnblGleK/m+3ddoW4iK3TwYur4MvFd
8lv+w6pp8H/IReW3kWyuO474v05N9184wElG47/5DqlknvO/0V3xW/+r7IoQZNwmJAda5Gb7OsWf
/012RS6n1enOadLKDmuwB1G6HAmW8NsjDDCDYWnUGoCHN9blq+k32XMOF4iC2odlmZKOC30tN//V
11PbOjjsOs4ur01VnjdqDsS5kUV3M9xtW5CrFL6/K6wOETS9ORowkSjrnEm1Jzb7LdORbhAVluMD
QZBc5GaUtqnNJDZWjirhdiZyluyiX4bhaC+lqDGYbVCEqyNwo+Qp4E3I+sDZ3FrYoTKvkU9Z3vZ7
WQPaBKsl9kNumtl+0QwZYFNA2WhJFTklDKpeo31+WHtNiof7vQtMzE8lLtLRyk+CHfz6UFaj7nx6
ssq+05HkVG2lHI2YfWk8EZlE0KOC8+sfWtfeor5K3iYsai0ELcGVA2aJzda1D5M/IipdTZm3ZYJb
fUCb2Wiffe8kjklsRAocKQev5/w327UM5QheeBGNW9ugByRjPco+87Kb0NRkIH1JdNn+rLld/O06
TSD6h5LiOEe7Y6UvaeZjWLO13pJfEBINgdSYE8KWbLYfDCa6uUUkk//OOlf9M1bK6qCfJiKH4r6t
nEdLVeJAqiKcqmMmdb4bBkhor5Zb8Ujow8qMOBjGY8eKrx02B01KVKQwm29eI5a/haGXLRml0IRl
kI6LiyYCO84r+yJCe43kE+Z65yCsOX+W21IeFuzzgT0qBWhQDGuck8NmvqilHkQbEPZer7s8hzzI
kXPcpYyhjgvQZ4jM/KQI5FL7gwhWaQzEAGbVWo9I1Qmfs5D4+8s0cyXmKYvDaHQKdQugNL4qf2vh
vANBotE2Rq5MWj7fFBw1mGwLzdFqMbedx3RB00Yc4qqOqW66Q0zciKOdJ3Lyq/2aOB437OhMp20t
CsahpO0SckjGaY6GbBp70pXcqTq4fdkh/WoW+91ZujTMEXlHDdW1+3lEjYxEvXXnWLROe1F1nT1o
NUZFMGKnCSa/rx+owcCZtSabdk1wtPRUs5rqRfUK00RjK64fvZmfuVXUY+G4dmSUatUevKGbnpeG
8S5cB0OSm0WcxruuafJgZERQIC7klYgHVWt7a55aoJCkr16Mxp94hTAIHNvOsJ5Xw22/U5k6XwmP
Vh96rgZqNVQL+atKbChMKplqKtiqxmyPtskcE3k5KrqA6jGJHmkoS+1STOX44SR29rqqznrwSj7p
fqZKbcBBY2RD3b2NEy6L9Scz1iIBUUtGK3NrLegI1sgU00SCymD+w6lgmVNMXn5Hl/BamBhX0qjF
R8DzCXHHFo1JoZcrI78punHFfKqTlPOLIYRM83M2QMa9+EMx6+GIX8MRYZtqdC1Q00decH0smXCm
5p+2XzCIkKtbJvgWo6Ge8LaIVRYYZ4K28eZextIfF9Lq10pQenFOvKkjs85zupUsj0VfR2vXy17c
VXi0uOxaf5FETK0ECeNDGUX5miDkBA40l8FelveaBmaFVsrrEd8GdpuxCuVyQLcZpK2VUtAzG4kZ
DK6cs7cmrcamDaThLNm35aeDfPehihy6q62mfPWMCmhq0lnJrn6JMu3qJANCDh8hDs3qMLhyeuop
egZeBXvsg7FEpil7HVce0ivne0LTlHJIdy67ZG7tkQoZQdOI+lfGl0t2BPPiwqcfZXbVnsy50l48
1C+hzKoa625dlDtKhLNIGTZuRYM/6ErIRH9C20W/jexQhlIvGfc51ZMk6TKNoi8Q8uCuy/BlmjiM
695g19TMbYrmBRtRPs0URYtB6vu19qv3TMGXpqOiNVjQ/BYbzSAiEEUXZNi1jhLh1uMEBhQuvVGS
fyydvWpT7yjahUWzU6v9a0YaGo4L+Sf1BLFBfVx9wITbXHyOcw3166Zey97OVrxy9hjjrDLRbtTV
EhgG8nlDDkxd5O/4O8vsiz0xSvobcrnbds/db9I7HziJfxxL01/dFnsBkQZA2VjnzKOftfIdks6p
z4rPep+Y7u9RLzukFykn8Wkq5rn7SSpzaK6E4K16XJLcCwbiusP7asxZEZKiY6qvnEwmEEgpG1Ti
gV1bCeQhur0fEnyKbwKVDe3TWacyveBUlQgaioKsPl4Qg8oUHhnoCcOdQz/NFy+08kE+r65q90gz
KhU0kyMfnHKjjcGSFvgeu6xUu5y2d6ypIr1DWNsgkepwlna1GveFAYHc9SPrXepjdOr8Wj3hqbW2
2ETBASeEhtc/Ol1VOWWMhQ2Ovb7LBnXiCDZ/7vaV2Xq/7GkTUbeQqBQI3s7neujcS1KUzm3sN8DT
gfT+u+Fbrr8rzcR0RvbhN0adTbAgEV+UaItqiTVRJVESnkC5kZD5OTuC7/4gM66ZoMCcuv0ZMjvL
HlBILO5OATh6+yTP1dmsHONSt7Z9lzNAYijCsP5BFZaq/bDJ/l+ZO9MWy41twf6VR3/uMCEppJDg
vQt9xpyzsubyF1GTNc+zfn2v4+u+L1PX5cIBDQ+MwbgqUinFjnHvtQj6uB+Aif1/q2X4q4X2/8Al
9AXQ/+Ml9P9po0thTvn5+Tr68lf+KNBxnV881q8XLYmtPAkg7v8tpDlw+MW9FCmAMEFfS3XMc+qJ
9QvCSSp7LpBd6VPh868KHeG6v0ig/F6gOUdijrXdv7WYfrGUBrmjcM5dKn5eLqFVM1SwT+P8SMx+
WIMF5MT7Zy/iDwzdc+zcBSr337U//2qZCqL/eM6IzTnO6tVAy2yid0yLu5WkfLOmeSvPm+ZAo1fN
DGh1CfQr6YhXueX8TE37o8felHJw+2oDHwA/IC9pnpQ9z/twyb2D2ZNfCkm+fn6dlBHAPut/h6gW
uzzxs6M1nmQFO470OrOWN3RToC/pvPgWI9JcjjdrSRpqni3BG7PWL2/r2XPbYbtO1Dzkx3riMj5R
6XrwhPpg1jibzOeNA2LSk/Lm7DgUmccpRf+ZRZBv+F6IrueNr36XKEAP+dHpgIBFFK600ZXZcxPu
z5t2qSzwe9nnxzzgOPJznhhGziYm+Wxk5Sk3O3ZRZz8gMxu+kjVLxYzRY7ubwAz9EShQMgAUA4EO
IfNtxtWdWdObwNTNBIEmL/Nj6g/ch6WDdR/64p9ULU5N/pxj+YPIdDeR6V4O3NqF1xLbX8nyZEvu
mo0nv5d3PevdoYcAQqeUSZFRvfNqruaVKH4m3frRY28CMxm7rFOVzrjXbx5DMCpXbj3Lk9kL38Sl
JEml7qw6P7bLkn/lYia67lL7j6rbv/3GN4GpcpXNFVmoR/cjmG+nNnzdm5AMqdpbICnkRy48kQ1Y
AObU+vfUv/+adtxNUJbUCDa6pJdEc3puo8kG1Ut1mNnr3kTmmFl93SSw+EZNvRelq9zhsGf6Z5Hz
333dahOYcYnRM8IDd/SDnAGFknuKc1uzR9+6HtaiWKeoW/OjpkTloEgKZEnY94aPvolNz2YpuVa0
Tup8N7yt6p9oIn4QPL/TtZ9FprJVma5iyY+JPd4X4eWWr6x/ArP/UdubwPRIVJPBqtLjBQFVZUXx
mW2t8xOd0I8a3wRm40G4mCcnPaZk3fzaepQ9XoqESrO4V5vIXAuZNIkiGyXsktM6VeoKGMV8Nurl
ahOfeUXCXyR5MTYH7YeQ7e8VmZOGc8Tl5Pj5rJmiy+jLtAgPLWB5qSYyc7+ZPfcmOj0NqjJO+vTY
XWAh7qC+oZAzC5/fnb3POmLZr6nIOTg4+jV3TXP9a0yFk2Hbm1kTnaluwM2SVG5TIkmNwVVBhcTB
6KU4m8jsge4ubcuDA0S9KSit3ZEU9mTW9mY1O/rk3NkuD57SrHTKd13xMw76D+LH2QRnSTpr4FMx
RU51r697R9/IdtZm0bP15GY4zVTL7T6IMfjD7qFVr8xeyCYs5051LTVN6XHJJ9KjGLw9zVWoWeOb
sOw45FqkF9NNGgr6uliqoxcs78wa30RlHoq6BDqcHr00V/k5tILFBdsLgtts9fZvZhNyW+u4z1MY
NGRDU2DWOmZfcytQ4mBjmEOHlivsVH1EJkLRrW+NXsvWYl5T0zeMeo2PaTF9EWK4C926MVssQy19
MRBWUg/zTJrXccQB/DqV8zvlRvad2YNvQpNiySRxOAY/RlZ8XwJtukskqB2zxjfBGVDxL6mcjNkN
fgef5pdmG6qtC6xzSGQeKZih4gykHERQTv3Mut9WnspZKltKDvmOU3mcSDmCk2UWllthoB0pckeb
PD7KxJ8PTll+YkMbGza+CcsQAk9GTlh85EiwPPqiC4D/tWYLIHszX5aCc6rEovE6+cRp7jGOpdly
cCs9EbJO08hRMb2PNNu2tgKOC6zKrG9v1Zgkl7n1xDk0/On6jgDCFVfZZi/c2gRl306RGARBOUef
mZS5xBkyw49pbWIyJ3WUe9NLT6HE4+hH/fsuCnyz2NkqmUB/XWxuNK57F/LA2a4Mlz7WZYp+tvQZ
XIST60I3mdJ+T5oAZX9elpoNgtZmxrQ4mOzx/8XHApE3FdAwq8hVmgz74WbKTMkJShdhx0dy8guK
g8ixqi+p/kbD4OW49/mLcUlPGmef1rkzfqDI83uzCs+wH25iMyVLerRjhsJW+DAZlDpmK3I1owe/
sHmeP7iK/Gls0C1C3LDTA3kV8GmLJjYLz61Q08bIEcmFR/cFqan1K6/+aPbYm9hsC38FRqFB9SVI
TOB1jk/j5PuGrW+iU0x2jScISGS4XCpqQgAyZstkuZkuo2qCGdnQMuWZlNZdkT9i1kvkJjTbBWYc
/H6iB9D1Lna+UHdYGra9iUxwTOSOXua1bGqtA3eV5X6Yi3uzT7kJzLrxKTuqOkJnCGagn+OBq1HD
MVxu4jLucg9sZkPj/V0CxXI0W/bITUxqG2sPfNKYsuPlrs7z+3U8mrwOVEAvA1K2/jr7lJofQVJQ
tdIZTfBQT142i2ibmuOuZfXgz9ekid7CUj+YPfEmFoMGLDcl9sTi6t0U072zJP/Mxvubp2CQvV4+
dL6gIJ2p5js2cZq+JjfiXQlf1GhsQrT4svG5oOxNz3zCKldvWv+ebBej4YNLu03LytE9lU8wZpe3
0XAktdjsRW/C0MqVaNuOMATf95WCQXJ3HbOlK3C1l8/cB1Ro9gXdjpKv4RxmMPK4UY+MBhA/2IQh
uTpZhyCed10J6Dh2FR5IkjCawhA3vnx0pyCPG/E8jUdl/VlTrHsXuyv4LaO37m8CMg88SgkDmh8A
9e7GeD73kXDMnt3fhGUd9dJvKtavbtY2H9aQHIWTowcqiMwefhObkQRxlUY1a4c8fcqsmaSN5cqs
6U1wVqOO87EjforCuopBNe6TIjM7XSfp9OU3pR531O10Cc7irNXyuMy10XTj+5vgXFIoWMomOB1k
Alm5NmfpzOnJ7J1sIjQrsrTzHEZZ8vPq5aSjlTxnnQ4kGZr9gE2YthLAjRvzA1qh1lvosN9S0tpe
mzW+idKhXoEJTpJxy3p7MYRas9ldN/zRl59zCHN7UpcR0Y6DfQwvBFEs+nqjx966uTVaCTHPNI4L
7ipO7leRGK3qfZx7LxbHuW/3HGUybGV+94oKE+sE7E2bTZtbX7JeVssOy0Efx6AfYWfJ8q7hLsls
GXExCT5f13uyjrKiX0liTpHMt6OirB8oh2Hrm/DMsEUxFfXeiQIz6m/afr0Oe9KJzD7oJkS1rvvZ
6hNGwpBacCiUyzH2UFuYtb6N0YtPbArwEpAbOVzBCbROM9t8swFdbwJUhgUAlbLxTj7Eswdqoyn6
XdLe8Nk3EVpCxVhCKOOnOBsh6zgodOBU/qy7X/rGv6fpoD562WdKJrrSFal3gjSdftXrvL5KQT/t
qqZJT1adeGZD8DYdyCO/DoGzdk86bK1bZm+gpqS9m8WVtwnaipqaeVoogSyor35qVANyKw8ys8Hm
Apl9HlfUjelmXikO6Id5eHIFRLscIe8ro77pbaI2oWBSu6r0ThOQKJCEvf+xUMNg+N43UdsWKzUO
Q+6d0FanVyKLnVdj0/dPZs++jdqiCHqci94JJBOFS5RE3E+2K8wWMhfg9fP3LkrhNFLzZgqYEcDy
vGa9lz2IFLOH34ZtFyqxUJl1gkxUnXAlosz1I7MkNd/bhK22FljBCZ1mauKnRswF6Bt/MtvZeZuo
JamW3NSIr4qBIoFWSGVniIjRrL9vM4RcCX8VOqV3ctXcvHWr0v4trpKf+bgvfeNPRhx3E6vJGCXN
HPFi5h7vSCh1BcJjiM36zDZLKJCURFaX0RJibX8Cy0rBurd6ZrPUNlPoUhtUxPhVT9EwxOfZv8hl
fJkZHVdS3fSyvyvy9dJWMcPisLVPHdSoY6cKww7pbmI1mTiQH2LBs7vNTP3vVNwOaOPfGwWTu4lV
6pAaHKwFfcYd7SuWY/5+RTh8Mmt9E6rz2nidP0iCKenwQbpRRLG9VZnNsNucoUI5PolOk3dqpxJu
iKtuhlJ5ZlsmdxOqQ5aVtT2N3klSNJp1dXDt9BA/jd7LNmWIKuQ8lqsP5DF3IUY62YAbWJjlwpKj
/LI/OkOTrJk3e6cFxcyvjcqdc6rrxOhKjtznl61nKm2dvHC8EyIigRxU6RtKywaz2xYU2i+bB64W
1KnqmJqaYdnDpVpgx8yFWaiqTaiGEBhyqwQKbKeF3BflArMIWLrZMHMRiT+f+MawrlPHJlRVVog3
IYmmBwr3g8JsfN9mD1HRpebRoUu2XG3fpiVSKFnMo9lqeJs+ZOdBX8wZ0dQkNjzEAl00TEj1kx5/
ecF/Mnts04d8GNtV4eIqH+Ku280dIKzMnUcIq/hMzIJqE7GUNxVrWDOUQRBfPtaWbJ+CIgCA+9fN
/+A32KYSJTjauZnnN6BEp0ShhhyAQyw6f6PBov71z/jBHPu7kOPZnR3CXJ9O47knCjGxfcUi+sg0
Pn01a30TuUiASot/3JPnD5SkW4k+d71leLTsbAK30Glii1G5p3X10/PcXqAsoxeazSTbxCI74sGZ
9tyTHyWaTWCoAcpnudn58jazKHezgQ0mXSdWArhUhwSKZG7bLLKczRwLfVc0EGEgkUNeOJYlNYVO
1gSGrW/mWFf6sUeFnUcFflRcwQsPd6tbr2aLbWezHI4vdSw6yalRAuq5J1sRqycUUcP+vglZqw8p
i0pZ9aHWpqa47rzbKSqXt0b9fZth1LtZOFpUTZ56x7aPtpiCq7ZPtNmKdZtjNMqGgU+w2k77cckP
ItXt9zoCdGs2nG3zjEDrt5O70H63LLaC9ab1ORyVMBxr7E28zqLOytInXknH6D/4skvuqKQdfzLe
X8aUPxnvqXJ6MRWSRTsmUL95eifDr5lzA7cPggpqsUORfZh1627gqjIyC4JtCtLIDUVq60yfHK6D
D51q64cKGvIrs460CWA2bUDXQw7oENlTigg3b4+lQB3NWt8EsAeOZpY1i+SFhIR3zOrtjswN9cas
9U0Au3SYhcJ5PoScxltuFfvT2vZm6YGQJl5+Zm6PWkQqrnfyyJCx8D5XHRifpHVCs3u0bUoSLMwV
vTFmnaawMRb6ofqtDXzDM5xtShIIuGkcXc3+ZJznNyOVpo+qi/KfxMAPZvNtUlKBpwrsgs+rt63+
1QhdGl1BXpnNiNu0JF+6IhYUAp+oBa/C69C3qjc9HVWYdcttZpKguquWdhGc3HYIUAlDNRcL6x2j
brnNTkobkLWqrgIID6nzUOSFvAu6TH80a30TsCoDnB3HPoizjoI6MejgXdTWk9nZ3MVp/3yZ30lK
Iq3BAUKokC/XC8bDqJ5Hs8Fmm55UhtiHfOEFJ1gEJD+5TvE1jpzqu9mb2QTsQs1BgNGD9w7a7j0J
YaBLUpI3Xxs1v01R8nScYfxZgpPI7Aao4Uqx9T4Ig8XsAG2bpOTKspuBrIQ4ZVfrvsr6ABd265h1
eblZILvOMPV2WYan3LXmcyOn8FC5aW82oV9kf8+7DSJfWNfUDZ+crBcI7qS4qgFBGL5592XrCJ+A
6vqstzmOzm8nAM6wQUBom33XyxD3bGNSAJrwcQiHpwsN7ehJ5Tz05QAp1Kz5Tbwm6LgLPx7DU1NJ
kNSQTz8XZdF/MWvdfvnwrdMt0WCX4pRMpBOCjrNP7sj9o1nrmwlWz0EVcmAhToAlrXe4V/ID/M/u
m1nrm3hd68yRLI7FCWX3BSVuhWfAuJbRZwX+9PLNFKWAGB/k4Sm6GFxEu2SvtJM5X02encKPl60v
c5XNl0u2U+7k9n2M/wt30ZrvzVrfBOsq4wIAzoK6rhnnj/YMGDvUSOPMWt8Eq9JpbWdDfaFarvZp
qtMHLHTV2azxTayCu7KwCKEu0S7+PWuZw928xrHRKAZn6+VrB5df1iIboeiNbn0k5z89T3Zrlnyk
g02oAoIZInd1xakv82gF+Qjk0Qm92mwM1tvkpqjouSmNHHGydOaQ8DFNwGTtIZFGAaW36U2pdnyr
UTx/IXvvwBFy+MFRSWIYUJtwzVwAZF3MUDPAj7yNlyW9VtH8s03V5Qv++6aKqeLll2WetvXiu4zC
y5Bf29TLvc+8qfjZjvDSt/+s+U281jU7taWaxMmPBzfah8Msz1S5DfDvY0CYoGr1aha8W/MmKWx+
XqhZnJZOTxBrHIyuK1h6o/iCV/ditkoqT+ZJtDIkO7NzI1WEwZA9utHyT2/znRJyqQJRRNG5m9xJ
3UikbO8qDkbak9nTb+I3Dqqln33ZnPvBCk+u405Xad0Zjg7+Jn57Yauq0BVCsizKD8MyZghLqmT9
zezhN3OtGtw4sShuP+tgbg997HaHIka8Y9b6Zq5Foym8BDjgWQ2sLuMqn85N6ppVdult5lMYByIU
jhue3QXSFft84X3HpxEZHRjpbe6TpOgAPVsfXWW2kOWhRlxy72UtkFWjl7PNgBq7pqpCH0wGih6U
XfY43PV1Fpn1ym0K1OoEOlHSbq+6oVfiUGN4AyYSF2al0QByXsZsNpROkQ1+g0fMbfe1z1ct4ZWY
dRy9mXEb1/ckrCX3qk6hfpA/UD8hbZuMjo8BA7589iobJvrlLK6Spv6Aw7f8nmtoYmafdROwLXKE
qUiK+np0VP6ra6X1t7ovf5a86f1+b/cno/42CyobpL2AUa+v4wXW2q3LaVFonXXvOChDIeQNqFjS
okvlbe1XWt1n0yT8s205S/h9sh15uaAr0xZWleyqekh3sYCzeS8UuLhyL7LF0SftiTj9Aj95KQDe
ynlxdmIpPPsmroasLqBUh4E8pcnoZF/E7KD43kFfn6xP+vJXZhaQSbO+9ualzW/KMEiKex3rtLxx
I7+OPoGUayAH1hV4/jeyaQa8sNkCDz2FBOiG0ReB2AovaybtKv0GZbyfVvDcwxy9C5cYV8FOKYFq
pq6WNnysLJXOd0U/r16776wR3RmA+Sx8XY9AKu4r7m1XAaO3XtLXuhkya4RHB09PH5YaBvT7vG3z
GN0j3+g68AcfKVA/FmMFIDPPC37/eFib67VVUPctKeLmo13nTvngV1bQoL1oldffVQGIwmI/TRDq
vhWqtpoHHbuN/AhjEo/qYbSKhN1XBcpG48ix4yjil+39bBmuR9pEnNA1vrK+rLl0Y6CAfpMm9X5x
5lAWkCZhK1Y4d1kq4v7R4Vgfo3AKqwc80b371EZuRwu+K4Tt7nLXDtzlGPlMRY8pFOb0IbDXMb8K
2JsA5NahAvPZdxb7ztX3k/wpnYt6AmiMd3E9xzhWuvtucHKkP7gF3PHNGrgw5fd9oD1kqtgxohr2
vuUKDET90pW7hKxCHQPjLi5MbunOYAp3sKWnDmuElTotcL2hWBzndklzeIpaWgvku3AutQuT2hF5
1O2btRNgX9fSD5GuWk6g6s+j003TuyGx/fhdE7rN2EIGgHeT7JVnz8ASBC6A+NobKtf7NUHBnf7W
ywt3EsebWEG4jp7gr2EiHNP5Kp35rZBPFmGXi10KHcGSGHk1PxdEI2lyxMRUDfhpuih2UkzTTUht
YuMPpfgo1n6Abd0iilm/WrBVxDclMaUeqKLoL9b7OiiOTj01c3lbLtklwHQDHPNIPXkVzAcsCWMw
36qkcqz2lEqNaeEo4Ko7cu8ODuLVg/aTYvpuc94wvPZRSCTdoa96PD3ZEH1Co4y8Iu16v9lJTGH9
oW100n+1Ot7RtybtbBQva1lYy00py0LfUcTe2a998JfUarNvzDFnecnNhITtFfrmXH2rkCNnexBf
61d77VL4pQsQTNuK1rcqg4X5LQIvrM6RDmIY2JFz0TTdz3nVZ3dTny1qGvazCoMs+ohMFJrkvcId
Zic30GzmJN9PGdKbDx2jg6qObTpr1Dt26E3VTZ5Gy4iVvUqjFO9rvnjTB0/Ibv0+i3YEq90FQqe7
PuYQWWIHUv36hMqK6fiQMzNgBM0nnSEIZfQQc7PDtYoP7DRyj9/aV1qOEK7OlDp6HaxvqEPNbxSH
1csE+t71cO0tPWAW1Edq8e1xpwcskZ+Ssid74TSzmMuDPQShbKxgzAdDFOxWoRrJa19AXH10GUqD
161dTt4nZxHIBHfBWLSKZ5vGSf2W961TPSVx5zcf56qoLJTWM6qLh1Cm9vx5glucg2pbZJ2c89Ad
WwhUTQ0pCodKXCTWaYo8TZpAtrROZt9loyVxDueqbBxsK37okEeQQxW3PkLlXORRq8xTvw2CTVgO
OzZCuHrSGQf9J0vaHfjgMR2wD2bJPK4nZKJKv4khM8gvfNYBtY8/+5jCd0wNEwZavDSabKuKnBT+
ji7n6Quw9BZkpE5naQHajFB8DOesqXvRQBSqvejRix1k4Tb4RnktE9UzX2jvoiISzRR+W7J8jJ8y
nU/DYxU2+O55N5HCK4B/kwpD3/Wjd0z0A4aFHGY6tgk4r+UEHF+tzUw+uz/JCFBqyh34vlcjXrs9
uNwheqcCq8Jb0kJs/QhpVpWAJN0kzqZj3s9NP+3raZbj09Awztx3aZxfwDzYyPYWy8kMB9Aa+AWC
m8p6wukE5LLMlwSWJHToOf8gwsFbqyfW9mm+HFo38NL6dtH1ikQG3eV8y02fcCWQzxJeOunalkK4
zdkYRoQCu16BkwyXg7srgxhr7yFuWlWnuyGGCJRBZ4jix1QPLUN2GM7qM/CxvMTjO6a9Ne2ovWlr
D3ArbXzofB10jwU+aPyqsUzjzD+X1tj6yI8jSyS3dlXKbnmcLrpRhGzojaMVbD9adnsHbDaHRl/3
WIjlobJFkYJw9fi45b6pL5trRM+OqJ/q3u8IOyoz8bIe14lDvnLXt25U+o95M0WfQgFFGJtvi7zo
u8XvvoY77djp+E1NU0BS2txZYFZzMZf9lbL9CV61kPB4d7AEJ/+1HCxSV6OgS0a8tvnClv43WOHj
0pxqbo6Cd4yAEr/WqJJAnKTtDYN3bj28DuCby9hevizNWre3IeBieZM2ep3elujXRuwlyKzlvm+y
BN/Ljk8k0S7VxOMavwMVSwfZ212vETc6rtMnYJ5nu5jfM6qn4tdBL9ipd6kNiPsMgtyJv6dBXrZv
W39wqgjNgIOhZt/kXhPcubLx8V4MQ5WN3T6x8DpdQbRNYJYGI6ztcdcIRqfXk9AjQ7JSjSpfOd7k
DddhMPfe0yozOWLa0Qm29b3d91GJgJ13gg/IihyyPFiSDtM+i6OKsiIgv07+JsACByC3cmO3/1XM
0xh9rxGedaB9ZTENyw4htZd+CrIaUgxqljx1Plgj+vp417QVGxicgcMqYJzHMKSsI3TSGk8Z38BZ
kIPnaklvXUyB3msuZ53gTQKFN+/5EvZFHu15TVJy/OV7tOetUVbf+Cp00/f5iqn+q7aTGoGdKp0Z
9msetJb3NcH8Pc47O/Hy5EO0RGEbUesrWPvs5toNm+uii1NMlMohq/x9lzeJzHbJKGPBC/T6nq4V
LtC8z27COtZGJSH9lHFwdIVFXQcMGMQcfcu2eJcUeR1ex/GA65oF7GzdseZQ/nsnZ2w81at1wYiV
K4i4jygXsuw0N/YEc1x1hRN+Ktag6p54FJdBLhzyorudZNVBbC+ULzCJzZ6FhBXW816ASEYVk8Le
C19XWCDxWcx5bp9WxfdhwQ0E/l2v47ml5LGLlk/hCtJ72C2xwD20s2JZqXuxEhNPiKhJPtvVTXDR
CiUR7mv0KWne4/ZqlipKXWYNtL0lSxKVqOzoBF2kv3cZdLR6V0s34M8XKResV27BLPVhXVCMIxb0
K/djZDGefF0rXthT1vbu+BjDAB4fZhJb4htSoTTldmyfJ/+mL7u2/82qUbYeJeRSd8A/acXVVTg6
6fAxq8FuvHFISoxfj5NwgORXFCov76EGZ80V97HxBCtderp630ruTL+tKFtK6+i04+zBP+aScHqb
BY3Ngn6MJpQfS5NOCbToKM0pPE1igSHHCuvB/W4h2XGZX7OoeD8xiPB+OJFLXN7BLEK+AvHcNLcz
/tr1syR57wn2e+Le6UG0lDf3g3w1X+y7JwzSSfAuSRIE0Xt2SK17L7Igyz7he43Tx4xDCPvUpsTh
56hriMk9UtTApSrLChxqKC31fQwrETwtEAJmNk+TkO5VKQH1XHMJ7fdvq9zu4y9L0Pr8+gz12fKo
pzLHkNnkFxM0oPN0QCAQT+VHZ2YZuatrT8vrtMZjfdeiY3XO45Bk2VsXgDcmjzFb7OIqr1XVMAp0
zvuBbKz6cQjHMTt3aS9EswPZ74u3cd1E9ndMA9NwZuZrZsQ8NsB6pkVNr0RE2h1kP6byDs9oGLwv
6zJXjNm+Wx+sZPDrd3OJWPKat7wSBN2q0WUBm2BJ9iS6qefoecjCMj2O2DOzw+iPvX4tom62b1ps
c/oqXac8pxRhDvIHJ8dxEyHCYvR5OwfAsvdV2Q4Vs02EmGv10g53mpxi7zUcvwLNXFjqvI+OvuUP
6jXHcG53SucxYyRE9+akJwW2WZ7rrvA1pPtujLoDJcpqOgJqiLHe9pkeb7QfWd6x6IYoOqUOEYrt
tfTCo6vQI51tnVjNHfZZeYGRDlWS3SYIInNyQawp66/l0g/+wWa/mz+MJF9110O8cseKyBql0W7g
Cb0rXUaJ9zC7vu/cFZIrkYPribTmYSn/0jsn8lekxK2XVV8jr/C7j4O2MKZaOatoNnCUKHmPUd1l
7bHt+na88ybbq69V2PSM+dYw4lVVrTXfUUEKgWLnpb0Kfs2qpJ5PfrKO5duMKAbrkK5Wc24dNjWP
3tipmqWVn+p45MTIDop79IH2ikuOF13m+0HM0k6v3SVSYj2QzpeUyT5EpRBA3bQ94RhdAOLRfnmC
4haNJXDiRNczMyL0lqJqyILh3vhXs0OUzbl8g051YnkTX+ezbG65XpcPWVmZFQDAdn759HbRD5p1
0nrtVnG3m1AMvl38OnwyevZtkRRqj7YpnQpnk5dYN3acpx8uK+afXHT9npH1J+c/2yqpaLLaaFmS
7DqvctyNR+VdrGyWasNrl1wkSteAOUaHHp473X4pyGOUMLW/J0HGXgsRrPuQ0JHwutksvdZ5r+qg
XXZCtQtSpMSn/PCghsLnD3TYBMKz3VRYsdOstjWOX3Jc70Wgy+4mGhMrplvjjT7KdUFr+tfv73KC
+Ge/4OZkkWTpBdPyPF0Hmu3DaWyDfkYyYk2/VRLy/SEDovKzu+Af3NB4m3PGuckcMXZLdz3CvRM3
eVLh9z44iSWrQ1CtHMPs3HBV7oHTBOEP+1gFnJ+RImcJdC3LKtEYB2gZjpbbixa1adi1V0Hh2O6d
N4YIl+uSirnhqPpMBAMHAm1edg+JnXssyPq+HnAvhVHX1e0jCYPT8AAiIGbz0MV+c3PJL6sEhsuM
XfUxScWQucd8rlJ9sFtMF4yYjDsYAr3Ins9jhJThbVF13G3scm8sIO2HeQiQi90s+/fl3DiuxUFM
s0ZdvJeIMaqDPUEdOhaRmLvxRvk48B4K38P9+JBN3VQmh98/6d9SP/1Q6ASy4l8+p388jt/bfmi/
/8f957r7D2Tx3z6zKC//8wWy/h8v//N/hgTqcm3+Y4L9uf3+Nfn8HF9/+fN/aKAC6PWudZFV25I1
xqV+/g8NVPAL1gflSNu1Kd60LkCNPzxQCna98n1gJmzQA1df3FEdp5Xxf/0vR/3icwrH//Lci1SK
xKd//OcLMAhv7MV/PwfM/5sGyvI9aqV8X9ueq7kk24yaU04+uvDYLIbVUt2Es7c+BrKJr8Qc9Ed7
bYcHpafxqeYcgqswMtaTsXJ/EqiXePzvMUHbl2fQnuUGnFNQrrnly80e5VVFixlnGZR1Va2Sc1ZL
tLf1ov5eWcI/fxTvld/W4lDIDzb5CnMhOneEjreLhqpAAFVO7Q4fODvRZ9//1T8f/vl7VZe57MXv
hPILs5en+Fie5WyLCDKOnSaOGLBnzpiEh7War6gRajgc6kfvYdJFqhiEGhbDTYnpEOFi4YnrBsfq
V9dd0vuWGwwMMWWzHByvrRsqZLzgbbawmL2aqDpm3zr1lBqzmWS268Ox89h7jhnsfXGR4i6TkyS7
JvPqT3Niu8eq1mVynIH9d8eIM5RvlIZq1HZkeu/GNOsq5Oc64dSDxd5yXH2WqNB0vPq2LcmaP7Uc
L4T7YYohSLVyrdWNTpDN/a1LM75OIJGR0d8t/i1tvbllmR07D7WQEe6/+atHoeMpHEX2k6yA33Mm
n38a4pBo9DnR8ySJ+dsCIa4mJjsRWbRnA2ldiUhNtws7K+Tjlv8uGJ32yDyAV9RnMXQVRJbFAUyB
tqnFlA3EejgUjoU9CGzKjsRVGfyk67ycIbVt2wgrPIf4t7XEeb+JSHQ1fZ5zZbhfO9s/sALP5K4W
cjw1TSuPLDzE27/uq7/nB798IZby6KqXF6LQwm3WZXMxu4kTLmIH9y55ZxWZn+6pjCuuIqzMX6NM
1euuVGPxQdsx2ifHH4cvUGW85Gixjxv3+G7jG7sPwuI0ZoWHEqpVaLPTvF4+++Fqx2fSeBb06V0X
kypYQ7D6++9MeYjztONwAKW3oN5hLdM+W0s6jizerW3en7mYwRPbq/vaDr799fvaDld8oIAUQYT0
LoZ5ovzlQlMkLadTLN3R0zrhfahWdS44YXwsRej87C7zsuTefJrAswOFENCxHaaDlz8rRqchvAFl
O3VDsjpyJBIk5FoFHvwbSyxXDcmGwy4MrC7dLa6Kvq9uG7yaowXrbFHWFuLePJLNaWaX419bcZy9
64JZswHhJmvvZo1j79hWZu4BOa4TI0Fa8oeokKyKejcJxr3SBSfTUzKOryq3btUO4CpeErYpvdgv
YYeVfirGRpA+gg6vV14YPPI/vacJ7OEXNlp5tVO9qG/YQLLZLVgWebveq9gZYtaRDx2dJL4a4yae
fpLXZf/Zu6MuxlbYEkko2n6nzOd8gutDvlPMATXq7Lpod749Axj159H9v5Sd2W7cSLZFv4gAg3O8
ksyUUpNlSZZsvxCWB47BOTh9/V3pBi5KKcMJo7sLDVSVmSSDEefss4dPdVP1nwl9k8TvDqN3saFT
wTnL8uWHXq7Fj6UiPiLMtd2/9o1MPoNee/deV3j3wOBOHbrFjNIYLr987ulGx7DrgpIq4f/riD+c
I7/p6acLgBWAnAdbLPKaTmpZMN5yqtyKc6RuCrU/kiKubYNA3iPeGpl15lchsTjBxehCxhgcoMWK
4L9d73VJRMOJXWuXTt6VaQX6kw1DLJ4Njp1YjaXIznyFx4X/7rfCXzye5pzjp1590B7YZ44ba1Ha
cyyKpIpcoOfd3x8JldTJVYjGZFDoC9/hXD31BmjzxUuTrkkjVEV+VJv+ciO6PLND1Tb9zifJLGyZ
H/K3Aq+///u135VL7M4UX9Rr7DN8kqcK+aFfpymrCNAYVba+dp6dxy7BeyRHZimpbBo9ouZ44Pit
lo45prHksWW6+szveH9G8AsC97hj+x7ZrSfdlM/U1NAOZYyRbXpPoFV34zZdSxoZKV+hWQvvzMn8
pwt6bLGO72FGRFX6dh9aABInmwFqZK3ZGNe4hVyOHugAKYZkfY2+OnMmvV9KlsmNycD2PMHc8mTf
G1k2maZjjMB3prgVkBgGyrl/XrBchTLQdT3zGKx6Ug1Wi5R9NXNXWS8d4thNooNN4Z8pb/94L54v
PGYQgpV73Kf+Q9ueg9oPVsm9SNmtkUveamzAl4//vjT/dBXfIpKMksbjuzi5F0Um28SEJY2Ic91i
Ij3Bzca0OvPx/fEqge+wgwvXMU9VF26qHDOY2Y78VlfH2E67upxxdnn4+828/8ZtPjOGTLblccb+
3tr/88hMi2RTT/FiZogu+wYC4R6nLe+CuHbvwGe9PsvC0ZEAtj1zg7/v4O0mZtOE2JztVGFucKp1
apfZ7npYStEK3rMjyq95GjtD76tsrXcNKV/EdI9bBG+g3mvn+1DJJ4qgJEoSxk9/fwrHvf3kp9gy
EGzftI0MhI5//z9PAX7IkGeOJrm91YRwdo0frrbTXkpnPWd393upv70WzQqdKM9aUECdmqJ4edov
pqOSEBYi6PLELCasj/7tEZ2D40RenZORl8+meeX2JX4mQVUkN8puAMFFqrPnlqjX5IPiT3lYQJoI
V3VpK/dKZyUMxx4AP1y3fFSRtAd8Vp1pnRg7ixI8ecDuLSU/25zGSDsNz7EqpHcxmL196QTTfE7g
8P65Oiwqx4LJcWzSTpliS99m85pYkrBhyuo6tUVkpKO+3GxPnfkq3++blA+2x9r0iHW2TlXHdAvM
ilHYhoZqzZ8zpNIbuAVlPFryFxaM45ma5/2dudgZk2VK7yBZOycrRrpK2dvM5VDmBGFhtMsRkGLA
BrHAPOdB81sE9XbNcFP065zBVkBs8EnfoCZIR+VQEOps9RvTK7++YtbcXpH1niCcqs39XNn+M4Nz
60EPsj+YdmmC9LnnIN/324UnCJEnx5qKwCJX/u2HYk9BPjkdi9ef1vbFSufhAtAU16Ou72wN1STZ
DhUcrJ3IlXumRH//yI/7Og6l7O1/6FkhzAilNI8cmqcTFRt9/ZCTOJ8Zy7kHfrr5OraALUbb4Vie
dHG2enubOoHEOxiFjrB0+i5qCKAJA+4zS+j3Uf7ft0qj4dIFEpzIjQn+8/YqRek2FpnYbdRuCgKu
4cvkYk1sIKJpXZaZTOjStS8nZsz5wfDqmYrHro01XqZFAKkWgYTHNSKHj0gZNHXU4u52040lcHM2
L5P/kc3AhUHmVi6j/drIX6bqmBS8EZPX3Ke6K9s9E5v23ywjaANYGQ41Iz0i3vwckW/vS/geBD49
dVHhb+VduhXTfl0y42ay3X+TlBwvZQvzyKLi4zf5Pk5O/MJxWsZwOHgbgxovF8OQcTMRvPv34+Fd
g8NlSHA3pcNRfOwRTt4U0X+1p6seY/l66r4sDEGheQSzUdDuufOHqXBVEJkoDR/HAaIBPaTBVpBV
2fBZDeQthw3x10A+sLlNkr5wmo0MMoCqqHNm5cYGc+o5bnXS2+FsY+sYMj0bs0jj1XKuvnxXWHMv
AA+ABgz8hcurevt25JyPW1cUPanMxZOQqv82zNqjoM39K2dwOHoX13pYWpU/JdnU3XgWkd1/f57v
Py8+MI7ZQAAgkA56UnOinfanKrHbaE6map8nCaqgfEvPnAh/uAplIHfIazte6OQjTqexKIjlxjW+
o2dpLcs9TMlk7s7cy58uA3MD6NikhJanllLZ2OS5rqsxUv6S9HA05mENR7/sH53JWb7AjJ4+9MEy
PLR+vtzVRbl8wu3Eni/6VrZENttWkIOAUQiR+mvOl8MUtO3FVLXmr27a+ttkS44OatVmpszcJ/U1
6ad5ibLKyteQcYtbwsby/U/g19MIKTdp78zUrGU49dAN80yMLw3J4Xk4kxA6RAyil9ut7J0gypfV
S6NhnqovxZAv48FdzEUxYe6mV9XCaqyaJW9CoR0vC/tJ1p+qtCSEOEVQceYLe3fCObaDt4YjKRL4
qzjNJym3icZHLH1EKTa/dL6Sv3TuV1DMk+BJEzsc99bQLDuZy+w1UQAoNV1GF0q96XPk8D98IuBb
wNYuq5Pm79Rtsl39iZlOBd4mG1ffMMDamDDXLngpjgJ+Gc3ZlNZR7zv1umst7RUxhgC+dW/q1Hr6
+/r6Xynx9phA1MYCPj4f12IfevvBaqUFgQKqwqkM+urOSjZoviScH91Bq9nFuwWyzke7TgpCstmV
vhRjPZZhiRj/i8pX89OoG+sF68biUUGK3C2yrj5V2tqqWBp6fhHmsDwBiCRPiQvzO7b7VdxaVcY4
k9LNI3fdsY0nJxmM9L4ZyrUKZ2V4DXuXXQRX7ry4txYI89cyF8YvRc54F02WS3KnDJLkeVybhVXe
1v5hEKP8TpkWtOyBzmLvsmBzgjBVjW1HASRZJ8w4mIHXpSpeOTuDqwQUfg1XqxGUHMAtP3Ormx83
hv3JzjHTzQrnziWuG1Ln+HmW5M/vaz+rv3YuyxoAVGTkgJgVsKrl9f60F93qfifQvuJLgbut4wLc
CtdJdzWBnBtYvVCGg8WMBlehl1ggseeHQK3uVxcK4hEAyupnB6icDyL1zOlK4h8Os8Sa5xxh+Zi0
F2SGB8Vl0UlGlBAzehkpi8aUhDpk+QN2OMZFXhTtA8y4/lOi064MNwZBfUjfc4yMJ8rlrlzy8dlm
t2rhjwzlT6zZxq9BthY3TTJkc5SaOshiD9LGd3Px6p2lVrUivevzlC+i8Ya4L7r+Wtq1XCJ0MsbP
DrbpEvV5vT0bZMRZoT2lhnUYYKbruKyrKQmtgeyX/Tg1mxFyLvmvjbstUIQS+dH19TzvgpUtBihS
62+jYP2EkGW2NIJFVn1TLgRhOOHbdluXJFvBzjHHO5CL+nM2e8UL7jGljtK1h0HYaoZDe4fymsbS
O2ZCQHxzg+smI2Nz9O1E3Ta9gvO9LFAYQUoT6H6rVpjWqm4IdltNIDnxNI3u77S21UqGcJVypK5J
UceuD3UVVmzXjVEPUx3Y1dukILe+y6Bv2pItDOaL/7NB1gns2lizAvNDmRQmnva8KIGTLT7g/eoz
C7Khgl9MQe154bIayALdri/HaAWGjruyEEyEJjeH4GaOjhOWVWlPe6sS1kEtsj8+vHoj4EGMZly4
5ubDgc7nkpD3Ybg2Gul0pLJj9b9fVDI+tbkxMRpQRfa56VvY+fO2TV/Jk+yDyPOXLttrz09u54TS
/CbZiuzTBIuqf9aTuRqRC3m+2MnS0WgBVJmmIaTLWu8qvyUDsHZp9KKsJDEtglkm+2tA1RaOF1E5
kZgsm29ys9qPlZ/RJ1IMrD+XKfCvyxZVwAW6lOmpVASyRwZMM83PUfWXcRJZGiJdGG7SIGg5hyZl
HETu+l+qNNOflzawl/B42JtA5sXIhy1GFwXFJssnba6ec12u3miFEGfrm2luZXZRlRQ9UV44C7Q/
x1lBxwdo2LFY9PIF9ua6hn47rff54pgEM/q9dq7atrLMK8us1HhtpqnLcK/Q9r5ZAkQIEP7qBwQQ
SXOYWwPbcL5gaV/LWvpNRK81Ucn1NHpxN4zyYkRJvIVqqdp5P3hLBWUB2niPr13W3K7VAhS/zIWE
74F/lojzIjEvJBRif4+AYV6jIFizH0sKR2CHDmPYG8S8Xnm1NG4sWO+sGyNpXynijzRhBtj3VTq1
Mma0QD1WBsr6nmYYr0V2axhBDBGM9l8wBridKy/YreW02BHbRCFRSmT1wkitLpK9DvysPZjZmAhU
I5NqL01T5Z/G0XKy2K3h1iNaQecesYXPZWjLEWkKYoqN4aXKKwW/ktF5DMmi7vYO/tPHjb+zGWK2
eviRSzNtIsuaCXQYlDeal9A+zG4HHaJ+8Ldu/QkfMoczP472Z7jrWRfp1ObwmIdcFhG8N4QdpVcO
cdX0RKgoBTGDndGvNbzpfCpjPZTOdl8Hffaq/SqYb1zJoXc5YtI0Re44M0zIJT0SuqxCJ3GhYZdA
AYb7kWmUnFvjzY+LZdAxWamL3GDxGIWIdYN1ElzA3u8eN7Nw91mHhUbeuOGaTNd+P9C0KvNOLfnO
8BFNtf6rco2L+hhJUCRLrPjcQ8Nbdq1jhGj1nurcv1/G+imYWDMMwlCLfEAB94X84QPtyW4uy59m
Xuwt0zm4kxkFzDPR1dwlnsl8TFZEGKlYsZYDt9Ght8gLP/Mei069DBzuTjtcryIpHpsiv5vXCTZx
9Vr4InT75nYTXxoNo03tAvu7GMdQCf/g8CcMa76vcIHPlY25JtGTPrHt8ZEZx1NF0EUKhxtmI7cR
pnVif00zTq4acmHUJuYHbVTIozKR6QdohRR59MLLJaD2NZAd/6zdsa+5RL1Ug6nu08RfYhQjF7k/
POlJ7c2UD0Or5jaZYfchYMpxT/voLNVhJAKAO1SPsCFfqDeeBgPOH5yo+atZ+/2lufoXzbp99TJ3
1w3yNrXca97/g22pT67RXLr5tIblaD2gd/tYeP7BLT8F6a3tqj7WwpOh4qS7ZpWNu3b+VXbplU+Z
mCjIvyodP4k2vXUyC9bVMm8XJOgehsUOGIPNj2oQF/NkwIV1/ENv2p+Sofgmepj8o+XG1dRe1LO1
T5gmhFTNe1/YnxfDuhewigoYv6HZmI9WPsZSJvVRtglQCsWI2/RCBFMXY5M92pkOsyKwY2NCpaay
bdch0OJnwIh2P09ifjG6z/Ys4PYX34ux+jEkTFKWob61UOKlRbmTc0Y9pD4k1aKjyhCHIhX21yDn
xS+EWdjGvFyJrI7TZL2eoaBlWxHPlvmjYQHtumr7kdtfZ4bBs4ukIXVfKr4nGKp5vHnmZard7mEW
QTCBnHhNyrc+78yg+eGI8nJdpjt6zwu361w4mgVd6dhD+x2amMHbfZX3l43LqihSog83/cqH/6EJ
1urQrHWz0z5bXNcsD7pHs5DY4/dSl5NGBlcwtBOqp0haEPBNTX0747MOkTfx9xzMwUvG0nEO5uze
Mq+/DNbh0kwW+zJoexQ8TDP94KZznSZE0JWHlW3ceUW5cWDbzOtybKWpY5DFlD/or7JoU/1PxAhP
c4Ckss+WaBi+TUjZWih5LSziOV3KBEjdMZOoRkV8Uyp3efZq2/hqQUP4oawqXWGZ+quGOm15EHRx
DYYWJlL5UQYtCheXnoQakgJLxuOwdg+LzDp5gBdoNZFprqsfIR8TpEngEZYjyKlyOyqtcftcbEok
0ZqteR1joSrRLmRTeecjtxK7tQOlqezj2TJYacPP8x3vp5wTL4jtAsFZJPvGvBiL1AEZbw0RO4PI
P0C+zp1I8VWQrwWxw490cOS6SHaD14Xh6atpNp0TYjaxObtATSuIcFP0lJutmJdwrbEriZC3Ig6t
KbKuVjNIVmiJ/ShC8MWZPTIoGzvkrsU3ZTq411vZ8oBodSr2ZZqBMBOXjE5RVGWSwD+A+xd3PWrO
TBfZV0RHCWvXbrqPPry+Je6qkuDwPihntq/RcKO5tVcibAAgoNQv3cDq2WqsZdaCsrHMxh45oU8I
DfUxHqoR/i302k7foRpdOFwegqIJN85BmHmGHHZbmUMsr6EntrEmsQWOyaxdZJEObHUkmKL/3g7O
wj8CX+9Bul2tkLN53hj2HCdL2K5NWQFytmLdZ3M7O+jgAvFrTRxb8an1EzLXrpoc+CLS17E9E1nM
MQK5lKdYqpU9tyqmaxQ2RxK+mOwHu4JWcNexwZaRSY3m75h/pNdYaeciRjs2qHAytPurqDteH27A
6YszoUENXb/KXoU0RLvzyrF/NkYx3TTrkB7H4HplzpXojtveBnMMEeoUt36gONphRBt9WKaY50YI
Bbcmwr8h7aLW7xRrR7bD/ca0rNvli9g+VQXMm5gBf/Lsd0P96hq5ZYWGW4tvFk4B/F9tth8c8Ndb
JM5CHdS0Kcoyu4KFknfHCVJWa1nsKTan9KrpsKKNA8R/mhXaMQAHKTRvfOmPweVWUG1HqSfzh3IW
6pr8tubFL9vpDh0EN48okKfMwMs4wpbzHKAwM4MKRoFxZGORbfaMTSzVOTx76yubtwVFU2yc7IGe
KN8cV0sZOVWQ1GGXtOmhUFP+OV1qBIBGkftTFCgPztZi2foVu4zm3uwLmw/bqdrQwyr5eS6rBmVd
dRwjQupwGfUnfI1hhZTrcyFhhKDIChQ6yrqdD4MtqmOFZKrrfPRyM7JBTETsoon5CPFfyxjohQFh
7uniAwJOSTxWsXr2JVTn6a63sfMP576eX+kzcogT9jaOe0Rbza3wu6xDymZkry3/wmevtH3FGRxY
Xdwx0wXzVU1ADTGgTPJ52uO9QJ7ybZMVU6VJG9a3xkuaW/guWkRyMgBuDArv7waF88dcqI3OwFci
uFCDU1T0SwEQDGVnq+OksDKe6Ewrth83Lfywd+Dx742m6cdQwuEYdu02ue5l2sKTu2de1rexP2/6
uxs45hgHCh2Ul871PX/s9KUSDa18Ce/lMZOUufFII1mGwdChn+nq5KFriuHL2Hsi3a3DcW8qAA1o
glon80KLNnS6LTD6uuz7Oqv2KW6a7a5vHCpaLynBz6UkfpZ5zLC28ZwfnUMLC3naDtfG/EWkWfWS
IORm1/AX/t7alj0DE0996I2qQm7NehlD46gvCWugAj9s0XdAVh7VfJP3RlbuJuSubjSNtOyRnS58
LxNlwIGIVFfRSrSoRJkGmz9m38z9eHLN/qVBkDICI1W+GXmezq42pCFOtBjzGMR+wQIIIQ8vIi4t
heTWd6+LQYGfkOuVwQWqjWuTLhUg3Q1uK1Pnmg9X6O9oUesa3YrrVrgRUDkOpnHMTNeGTlnyBR84
IlqUYDW64e9BvbL3B/WcUNmWi36mojXgXDsJVVa64UsdyczN7te1Tp9SAho+NUObcYClanaOBr6s
ia4YObjlAt4Rjwgixn3meY4dzWKRB9ZcuYQegfNu2M/lOqCzczNx4TaBeSVGKIjxMviQpwsvC4Z4
3mR6n/krBjhWseIDP6GGluEwufQig2wQ8m2OMV4zX7edXaVoRuI2m/xb0ymMdCdE53/paq9Ge+sF
5reV/czaT21vftFev/0kRbV9TVLEfYdt6fzbcfYyBCdzmnxcs1xaF9Xaj48GlUQXVUPOEkOG0lZx
4fhpd0ETfUS4bLP4KSqNHK/OunyN5wH0KbQhmLxWbFwFOqVmzWOSJ2QeD6keEA6Merywq6k3o3nY
9LALPL2tO5DBFtcBw0Me36AL+ggc4JhXK0dXz6ecbsNF55dbXA5O+mEEXCV0F/MO0j3TyTaInqwr
tGwd51fcoNe5d/uWxeANcIdD3AftPCrWTVuhNjYkx1kvKlwTtPtDmBwynE/aoma2W05wA7x0sbZ8
u3A2r/lalDDtd0ilVUSG5tZdYjFQfgd/9G7tpRzvmsFjTSE+PoZgVP38LSAf9HZKUfojzw1+D54d
Q/0jh4MjBi6mgG0D8+fIDniLdnLE1QbuBipyDNn9RJQjX7NWjGcG/u9A++Og2A5sZiHSgvZ3MoEw
7V61RT5gyjAm+Q0o1RhD7J32f8du38+NGH6BHRzp3gyNvFP/Rqoo2fjw8qMAWXHYBoikYOH1P1xS
kIFzM3lb4+EQbX3GCmkb77ZbjkCispSDvFJgGOUtUxqXi2guUPv6pFUkxnYNgpFdVZU/XAyIzx8d
b513KSdx/Peff3zUb4Dn46/HpJ4BKBNfqFhvX0XeWENQm13NRsRGyPsywF7g1AwuQtG/X0ocZ4In
13IsE6ydeaFneqcTblzEkgQRcR2x0ddzhK4/r5lVzFKGXprrX4PvDssFw9GqjXMzt65Z/gK2JT4W
AeNPM3+Ge+/YzIYNfWbu/H424TF1hop6nMFbPpD32+egRDcLpHxNlC7AUnux5skOoaj+5bZlUx3y
TgIyNqWJveu2ropDE2wC0YpIjOsWXfe5+eofFi/jO990IG4d+QAnQ08LSRsejDlOo0NdXC9qXm7B
j/7Jtuk3l5O5txUQOCgsn0n425tG+8xEvwbAAZ3JyWhkLylVk52RYb2jiDscEo60XIY+6DOCU5qT
RYh5DxraRj1ZkLcr+wLF0uAg+QKsRfwlrlv05B/smtfMhAXLj0o9WXoBSqOBvOqg7MXrMICGOPQd
f1+U79f/8bfhhwFX3pPidPCy1E1QKzrGaD0ivFbdZ3u3SR7q4Gzg22/n5bfLH4ojzNDACtCwyNNP
DbZKYfU4k3PCzmMVrkPv/8I+leJeNQVEHvx03GMP1BTeuPdIZohGXaZfNhGYYQp7HQm6P5o3Q2qv
O72U9VUwmkDCBbhc01vJp78/mN/UrNOfC/IDq9+G4s/e9nZxLPASKlFNKLqdTF3i88LEGoeF/dIP
1kHnWb/PKiOPC87kK48fv6Pe1le5mbxIlcq4pMJ/AMVN6f1t8zYYUssON0XWaNMGQVihgj+z35+y
g47LjE45sJnS8t/TLJF2rsQ8zmgv2q3x902epgS4N7xZy/veaDPfnXlAx0/w5AE5OOE56H3gcMrT
jCRtGiAfYmkiz02mu4JKZtfgZLBj2t8fjlrifac382H2rTYCV2xi25/6CybH6h/5q9w4pAV0Htgn
QqE/ZbJgFKQWH2A/coUefxrFkCA5meu9ByDJjKI+Fzn1h28GhidbOMgYw9NTzjB+S2SArjSbUvf1
B88Z6s+KwNSb2SmLMzvUny7FvnHcQI6v9pT7ERgZIMwMig/m3zgh1IoxKhOGBmGdS3nmKH+/59L9
8xhNj4weBLsnnBZaysW22aIQpyBhCnrlxJliQzizbo6z3JN1g96MFcpmIKlRTuqSppyLoLCxrjKW
MXEjonuSlwDyV7KzpnpD3lTaQkcQ8ZfhXmw6X0KBW5QVVpxPVeyXi0HB3E7dnbUxWAh7RCIfrDXw
nqahGAwaJbXpkFFN+rxNpjef+cr+8EYQY1kM8Xn3EBxPHpLR5jlIT9ZCSNjc2FoW444ck/omEdp7
/vuTev9B88cHsNA4O2DsnyYgdBP5jGuwqaidy+ky68vtYAhc4zqb4W1pk4rw79ejNIV3Rn0qPe/k
xRRJg8UCDXOkk9W9mHWq8bD1+p2JycuHfEPKc+bweb8S8Bk7Uqk4fqHrnEY3TaOYfTFQB1cwpmmZ
rOSxsILu1u+Ff1EOJRikTsfHVRDoFKr6bDaMeE9P86DPwLZzjycT3mQnZYYDXDFCUVURTlvqR1YI
eY19jgRH7wgfi9O1nA3IqUtv4fNUmj96mTrDjWqDdAltPsMsIgBtWXfKaIMXTxQ1XiwJYn6mkz7z
o8BsEoMme8XgCYMC5ikJTnLfcbmighry2ml3TUAy1oHZsBmEZIOUX2yOFT90ckxKbss8AdOH2uCA
R+dtv0R+MgZcQ2IOFuOzZ+QwtJfxNhv9DkumcvYfhd6gVcFN8xQ/sbbMa175sZuHR+SGo2UCqFIQ
pM9aS+vXNidMH4rMeRnyLp+wQiiGX0O9Da+Ki+hLaCFEXtUlasNI9cr7iZ4SQyZpBwuuXCAG8mXq
xwauojW6fiTNxrXipdYJqmhvzr9gvt59ASoa77EqqMyYLmJ8zvQIgr02BT6BEnzU2jcDlK2bzV45
/63UQU3E0UuOUVK7o4yqyqk+93kJObTpXb8ACASfuJyB4g1EdPgZRtghjIehDeQPx++bh3SFmLVr
Rb19WQpY+KExbrXYm+sMemz5Q5egVpxypgu03uEawBMIV4SRL6Zw5k+YkU0GU3PM4MJu8kQX4xYB
0jDDlElDVOB4HlXGUPE66lzcOVVNtbzW24Kmnla2iCad1Y8l4CEgKYjuDXdX/MrbCdB0XNVk7Abt
5L9wNekO0N1x0xjTJXsqUnsTYTkH6XU+VUNYtj2z5z5xmE6NsnMw3cB24lUMePbmOLY8/fPnTynI
l8h5HghOgrcFT5vUrcPiUZHKa/fOnnEIqK2uv0ptrE1Tmyfy9+u9P24QS4AmocwIWN2ntrVMmZRJ
5G0bLcPL0jA/kP9KzeY4gwDoBLS/+NK8E/fQ2veoUFsYpABZ4ZJMwQHvuXZPYHJw5qB+fzP/u4TN
3dBSnip020TbRt+NOUR/K30ZYI1SB8l/ZWQfb4j/Uet6R13UqSYK/0hmfGufc3Tm1VOX1u7D6hTM
w8rsHB/0PUGMawW2ycuBaU65faRJ/0cvsHnz4qwu9pUw6PTVAtsi6ifg8A4KQ8Xowky/VsqY4wLK
+r7As0nHudWeCyl+f9xSakk4ypCzmI6dxrkw/gFz5kUC2Ipxx7BqPjhF/YxroHmGqvynNwiczCqh
43TfOXGjbikaL2dzKYx8PsCn3A7tsp0Lpn4nweP1CdYk0I+k43pHAoQoEliTP5QR28OkL/wtdY7k
BImx3GobeoelkHjCwSYVACrK/JK3ZvCoVJs9Zqlj3TAvwG6frXaA6VIdiQ0uc5kxbJNZ7tOmG/8d
RULcjtDI5xsFxDzVNw8F4xd4LMceeQCXPArR/Kbtzjz8YzP1tibkKvRYAt4/b/uUc69NOYiVsQRj
3kndJF7tf8zsadghhy8+9axPm1H5MvyT3fex/+dlQ65mvwO6ohJ4u8SDzjdkZdP/u5l2DxIXzHj1
E3Xm3v70JR3xMYnkDbjBC07qqlxUDHjstIwK7I8tEJayWKKUoBnKVIWPJR0aBj+7xE4V8pdmg3YZ
4IF6LdvVPBck/IfvyULtCNdFSg780xrPyMtB/KZ30j8UcWCBsEBxXC8C7ELif93fPQuvExcLSZpo
Nvq3T7dbrFyqPEO2ieffDl6dtfNm2zpTQ/5uF06WDm0E79DyuZAXHKvo/+xTKcaaUCkhVKm16+PB
8MpvK+ctXkOweg5g4flu3Kp2hz3YEtVd3sfT5HTw6NsmYkbnXxfBsNyOQINRC4spD8WQmjcIneEl
9rKNR9WPV6DkbdwZTReriVnF3x/UH94JEAPiMGoSoJHf2Nx/7sCGzbkIcuRxH/T9fd1D7YOCdM1Y
bT3zsP60FEH5+JTBn9HEiZOHhehycqkV2dRtHHqR9MKAQvjafjDACz4WE3ZN1pb1OMJt3gGxDgM9
o5ZnYmZ/Ny4nr+wIStNAsak7QKFvX1mLT22Ozx+/YiyJyl7hrt66zepAPU6GNiaj9Fe/ZPYuTUvz
Aqfn/CN7kPNjCZbySO8Q/KWT8dAoxJxN5Rz6DTWfgOPREadnc9RDvlgmxCbMcIuqyneTeSTSqa54
XlZRn3mof9i77ABOfHD0NuTBntxNIjpUnmLlQ2rs9ZmBQvAITDuFNiDaTpiz/ISkPTvzDP+wZtCZ
igDaM5XAO00jBrtwe2dOZ6wUIEhoUdwMuoOxFmTmGWyYhoz3cfK+gGIBMAPcJCg/Tr5kZrxlprLC
CDFFxHvOFZMxh3gp8qCLCl6XOTWMrgfHhEUGu7p8ystN7szU7j7W2SCZxNvxKrVx0+s650PNlZlg
+rwVT5t3pP+5OGDj4Xukz+5w/quGC4ScwsGAqLHdq1RI/5tVNuJb6232a4PuQu2McbWwNMP/iW7D
9RCPJoz2kAcNCqcG0ZhQwpZFfVpzpaj/2sb2QhSixv2YCVyRhMaYDoWi99koa/+6wRITinJiLndl
h9liNAWdwIOpS8fYmSwji/yxa39qTKRxxyQFDibz6g89PFqjrUIs0r0nPbriZUqX9rMNL5vIvNZv
1wfDJ2Zwb7Hv69hXnXE1zi2zP3DH4krKbKXTY7L6UJmp54RosO0EqszcY/CIE6f7oSmxhdilzmhh
/+emMDrQYlwxBoPv2KVrd5uBR3QxlJc2idc1GPiagnmWSLnxIacrEoSWC2pTf68SBYmOQCPVR//H
2XntyI1l6fpVGn1PDL0ZzPQFyXDplU5S3hCSMkXvPZ/+fMxpHCgYgeBoqoAqCJJyk5vbLPMb4hMw
crqVUfjVZD8SbWzhRg+RByO8N31N820Ur4TUtup+vGv1MVa2o9CBAk9iZD5tK/Gj18pDf9ql+1v9
0PMUHYSKOy7aGAm0H1tHQF60rWyYZBeicXUDMskU3GRC1xAVuKwpEKJrZAyJE5WsiNVVQN1Ui25w
zKGZmt1U+SD4QJFPuSvRybpCatYb3aIwuxcUNUA1CVTbS7cfouKQaJ6R3qRDh+hQSgPWRu64fie/
nCanrMUwceNGD267NtTzDbD59jYprVHeYUszY80GEfQx2E/zIyBL59vyajcGVnnFRk1ai7U6xDUS
vHXXgU4cSjGxh17IwQyoxaBuRjE236kyDPFVJY+V7KDTCTSiLUbBBbQ9aBtT6KfvxeC3g9OIXR+6
IcVluvQZsbUdZCFYVXkAGEk33yQD7jXLvxeRSGYRq56SQXWrRlAtMr2QTS7qyS9OFKozZR5ngj31
81TnutQ1OyH0m3QjxfJQbCcIcuWmLdB933uQhEwgz1jzObRzy2mb6r1akFDmnb6f4NmQ6tdSobDy
A1DiLMSUEn2QK9dTJ6iNW4rx+FZVktddaXLRtI4Q64mxaT/7lpmXFIWNn0QANbXMVAoUVWJpThn4
8bQbu6HSofjhIXKHTDrgRAsAc7SPU68HR1IIhuyihW5kh6nowNH6bN9xE1Vm/+Qbua/uuaVUw0av
s7/JAa9/7biwfgQ0q6pNzCUJ4im1ShFnEnyFNoKvt8q91caoI4WD7MNSCP33sBGz5z6PyVeMWtLy
G7XuOSgrsWWxRDolgo3Zqci3mpXn/VTHsXmtjVg2wYb0xkdJgAZ/CXFYvH4Bgd70UpiL3zuTBs4s
+K8GQPc96zuIQQ/oTBc9YG+pvAjKID8GaZ9gTIQFxgzbRE5ZMJMJRIPWSFdRm2J0F4u6/z5Cj34B
gJC/Xo4tzmQ15DQ0HWFgUnNdKg1qcCc1lDdDBzi86STEmXepIMbvl0c5vY340TB3qCSRNZKQHV/o
4egDFxsYRTAaWy5vfMRzymh7eZDTV4FgTX1Sn8XFOKEWt5DUKA2Vb+6Pgobtxig7ljj23Su33ZlX
Ic0hRMZHyqI3vHiVqAYhFaA74sRCUh20RhO3OuYHD3WR5ysB8mn5E5Eqce7/ixpM66X3U6xlQKrR
jAAzmYMq8SuqdEWn5z97jGmv0m6ARwABu34uhcrv91rkCyuhy4k+AXV+Stlwr2YKMHn+POd/hJ5A
zKj6133idB1at490ndPCqVtJwkqCujxsDxTIH3oaqN+FQNGvhA6a785S/XJTQNMhK/SncCW0+TQK
PQ435l6HYXDFMzv0y48fKg/MthqQrQJKU6svI71TEDbM4bWeZyU3U6qqv3ocQRTAQEhm0TyXEgup
yh4MTysq6Q/sucdvqh4qozOOQfbj8jo8UzRGX28uXJE8zgWDRWUEDuRoSB14ainWIuRmTRVYXl1L
EIeyEYgs4ElkuyHPekaFUHPdvGuDZyYbPNy0BpxuHf8oUzN86Lp6mmG/8pgRxDQFXFRpmnaJHCv4
p8gafCUD84JyhwVEfNBNzyztoChhE5RtWdQrq/FMZQL1F42+hkY9TofmeTztuOL5LTQ54AlxDPgh
bmLlNvPq7r0aq/6BQK/wnC6VrZaMcSx+ZXVThKiXFeqTEAx6A7hHGTZKb5nCQZPi9jHQKSTaZonm
mJOBjV8zVz6TzBg8Je0RlENMFvHiQKDoVbaDRb8imbvBSIZNT6aStk5pZPFT3SF4juSh9Av14fAt
IMvdQi6R05VT6dxTzOIeFnmVQv9VWxQR2gKJDx+NCrL73hKuCSdp4/fdFL4mCtGAE1vJ+DY0eazj
gTIN/SalfPIDbfX45+V1eabBToBOLkBGJXEWL/UaugTNsFn939GqBs2/osltGQ3Ga19Wh6tIKYyD
ZJbiJs7C8aGJguEFgBKkDCkW7o3M89ye4gUa4vK4J7aPt5bk6TtadOptQ99xZbXNx+hij8+aZ2AO
OGjhaS/2uIjgEOUu9hD9TX/bll7qtpWgbKEZY1M3VvXK5MwH2WI8C1kHajwWbQ4++/Hi7to+MlJv
SBydosQdWM1iXzbjsALsOrcYLGOulqF0AC5v2bKbSj+1Ih9jkzBMKDd4Qw39WfI1AcjigKo7ILda
z3C+wPXFScQuG22NhuJ3fxL1lWP0dIaRVGc5gJ2Bho6gxfEbT0YyjJZJSa1prfYbDm7mpk6a8RWn
R+UKfF74cnn5nQGCcWADlpDIhuH/LIX/LHwSBXC9EZbhZu1tSbbotSBqK/6OzH4KNmll6b90Bblb
UpmmetBAq//WsWOBzKO39LwMJVdvIZX3FW0uBYmBCZAgJ2s+826AIZQ//KTyv6jTaPysel3EPBWC
52rh+zQC4D2QWphFnNDGWG7o0qtypcqo0BqdJXwkNVxtrmnpSxmRtZZBot4SB5UA3NXObSItwqfb
6F0lgdqI3q+QPkxSMu4RgqFYMXnGSs3yzBLj6qGGw2dlIaPoc/xdx6iy0IynrFbHOchExQuE7hY3
gAGZYLR4foejUD/Wbe+/VlQSwT5XgnxrjVW+5il5Zp5k6qYzhhGVFIKY4wepZbGOhlGmGj1Y2r6B
aAP/plHR3lfWUEpn7iZwjKDB0FoFanKCNZGVcIR3gARcPUX6VpxdkLNJT540Iw6fJIQrWpvt78NT
TFs7NqX6PlE0/7qW9AKV9qo7gDPL7mILc+k4LPODIETTXiITiFdqefPdf3zOUJKhnEznRCRIWFYj
8Wi2ygaJPXy5evG7MtQNFDKxuc4jxHqMWgjgU3a4iCEtsqZEelqHYui5h20SG9C4WYQlregp1aTk
wAWMqhs5yFHf2MbgmKA/4chE/dIMh/tG9MNrL5oauolGaf3soq5/scSuFjcduEITIlNW32RhkGXu
VKeGjp3GSCtZ9ytJWbkETg9lwDoGhUB6OJqBFv3xCjLqbpoCTkpHic3khrzad3WpGv8Pn8TUwXhS
r4RPv2yaWSVJY9tBSTFxG3mKUwPaJRfT+0DU8tDg7UB65tUN7jGatSICcgbyaXIT62RErAUOibmy
9kd8rYN1TrDQwNKABs9eQ2zkGguWzmmg4PwGKBVtZq/pYQsTdbxPLKA9duQp5QvodX0XprX3pYyn
aq1iee6xNHAlKsvFYgcvMw9ftioaa3niFFITqW4K8+MpxzLDNmJLAZIoRz/VSoPvkcocYlUmPbex
GA8bJGCMg1emBUQsv16DRZ85UKhIIzmHdhiAu2XcLwwgxeIAisYUtdNTSkVgQ+VKO8QmLbLLl9WZ
oUgiqbejxoGA87LfpI+SAgTXqx1c+Qq3gq3vymEY3+a9vlbd/zQ6OD4SZsCQjiDNfCAAyD5eA4HX
1l4ZqI0zFFjo3MMQSzcWXcDoEEh+cQcRuEVnLyjg7Ah5Q8eh0j24g7WlfI2jiopBnk7BcwkcSrJD
/L8eFDP3AYsY/KarGsJM/Iqm8sowovHrJCuI6lrEOhqUjFQ07vDmUPRtQ2PkDXSe9BWBjforFlbZ
qyRIv2SrEF9hW4lvlV5f0ZxLtlNXxt1msroQ3YpsQifCi8sev6C68ncoy9fi1gsb5Utt1aIGOEUE
GdGUvLrdKCGsE6gnKGwICdh2Ryg6mmqdkAYdlj6W9yH1cON2cWIN0jagQ9TaCHmDac6zFPNEHwOv
iUpP4tMUM2LtwwLM9xp6lVxCafGHnz1m7HCk+6HB0iTspq/aOECAl1LYOXYuhgLhQqOXAJd6ZfiN
nYVU7VSQDCOcQj15VnCrW8viT49d+jaoqMxSifP5sigYQHSGmYOfh8N0egdyZ9VVK6vfFrEm75Gs
8GGzrRrCfjZqFouKxJ2Ww6wMNXcVjxdV3A/tVFeEIdYIkUoDzHKDQ5vyMEWiTqVwMHS3hsMHpEjo
9j3dFpc2ZLtLlFT+UonWtAUCox586DmkcyKWVRkSjSsR6CfwcvGQsxo8Pd25fU9ouHjIosepC5sC
h4Mul1yqT13mmiz1j7YvIIyUpao1m2AQlccRiDcOG3koAzezcI0zxUGrbIRXBlTD2AWWnVslLFPV
muZosBb7zG5RQicQ66T6VpG6yIBfUAmCK2moGKBZaxJTQsoOh42Kmai1h5fkPxpRnL1D/xtDxwwt
5T2cyNXsCdu0+2rUvV91k7Xt1rf08R7xjvKKmzBQyaMU4aNpwGmv3drz7l/M0Vw1m9XE5rBhGc5h
ZpoKLcVv3OoEnOdEK8YiLIo2GZiMt9A3OvxlZBOAGa0ChdD9PifGvEk6fdhNqRw4sZRT0L98Op5Z
0vR7ANPOXABwjosQE3iWj8FmWWPdJ7RuibDXO2Ugya1SHJoi2j/0WYI19OHppTQjai1SWO5pZKbE
xWoJqOLCmtQGSh+PUJedZsINykEddLULOv+k4zknOaO+xw5C6Y+b8Hhd9n4uBhRtwHC6wuO0175R
od15++l3ctU36EWsXDZnoOSMNxeM/o10WrxZHmVdK7cgndy3w+PH4+GwszfOvrfdL729gkM6czAc
j7V4t9EHMyjOY11vn7cMtNvtfj9df1kZ5kzXfR6GdidwDdI9dRG65bgt1mDdCqfc1C/DTemMD91e
u062g4PSjFO7ww4hmgMaIL47PQhb6/vlJfpZmTz+hscl58Wtqps43ExUoBwkwzeT27iFk9wqB+SE
XcXNtuWtdSfthMd4P+yDLeLiW2uXb5ONtMm32gbtIDu7HffmBnrayql3hu5x/GSLL1AV+DX6Ek8W
27jhuB/YKmw+oCnaT/E2dNFqWlte83a8NBVzsPNHkJkDj+7xGAyd1P75aB++O5svXy7P9km4ZICI
ArPErgEfri4jM6/GJq1EHsapEiE9eEZUX0GfJNMojLWs8jTVYyxThromAgaiDLnYLES/NOE0/FvN
DHmvjYch3TttLuk59ILoTVBbcj3NRxiejnz/BD4XnwmaG9ptIE/SeyVLv/WqRYFwVKZnrTTGD8Qj
my9RZU5fL0/KaZ0auBL4Qk0hQkHw8fNN/ph3EvTGqIuycBQBG4Hd5Ddlj6sFXhtbVSrH8FaKoMa5
hVRkCE1Uk9ejQzH0NMXNNqCNgZTj5OT0g0a7jcI2v0+7QlkpF3xKHR4tDh4SrAdoD0vnuFvS8zIu
Lb6eAhd9VOMfA6Xk36OWggS2Utn7ihMVorzGoI+//CKKXrtJRIcKhj2JSAZOX3V8CTalkxhJCfhW
6lP/IHYFXIu+RTjxgA4lWbb1Wd5p4J3seD8kZXy1AJ+M8E/cuchTmcVGVhPajaYAoHRnKfmkuisf
42QTGLji0EeZxeygXi+JTKrRZEYfg06ru1Q9dBG+UxRm1a0ZGB210MR0EQTsNi1FXCdo6StYsJvh
fAFN+L88yaymifUIed+SONQQ4CoJdGSGSb+btM5tWat3gSxc+aEv7eRu2AIBOxgjepjllNKETdai
is/IavHVofLrgPY0VeX/i9qMR2iT18b8DHLd3/U+pzXCyLL+XfdV07NrP5UcwEYE+IbI5eej3NOL
Eg4pYGQeZjCSWwfZdOgzz9hjdC3eWipda68Vg5uq19ptmHklWkfDsEtKBbMTj7I77VcRdYU42ei5
Wm3Z3f4mLSu0Duqm3JoZMhW4cyFXnpvytVlVzevliT89pGSuIxSlKEhBJhAXV1IUIVBZWzh5C7Xl
PU/i0G2avDW2aMuWj38/FBM7c9nA+oKnOj5xERjCMjOEwdWqPfCERB+2RQM9H7B8vlJS/gQhHn9K
iiNEDmxhjBD4msdjNYYw+mUZEedmE7q4ZT+ST0GWSagRuhK+X26eWxm9MFSw7I4ahAuvfsCch5Ir
Rt6zHtcw2qJRihFBtf4mFkl7mPIEZn+fl19lBVZBaPI58UtUH9IgFe5pTEkPPkafSGeHxV4tO387
xCn200KbiQdFH8tDhpvIDS6kxUr/9ZMGuHhfVO3p+9GNhJa7pC1LY4EVIX0cJzZG/UMMsiRzEcUS
HmIP9NGWOLoTdslQYzMaUOAO9xSvCBJ90AQoew2+/07SUKoOcyrth6bFsVXKNIwth14V94Vkwmco
eyNI0YVJtFe5KZRfl1fHSfhMWxc/IO4wth/VykX4TLpWTcEUo7cUdeGd1HrDfdEamNVNcgyEGRNk
cQrXjp2zg9LXYAPMTJalIDE+HE2oYqwEXLtvHiixZKg8ou2GJKP+bYqH6VltzGIlDDztH/Oq5KAg
SWFzEbQvao544eFV7gvQp5U432N/IO2LinzbBt9kXXmxmjsT/yH5F5CHHGVkhnoxQHeklSpoEpGw
1o6bd8Ny9bA6KPYCByWBWRwCioouaJ/AsdZCxioBhuxmLPbKpjwTpMgIvs+vzU1z6i2lYSWfWSri
KAPC/k/QutPIFr3I1N2IXvTVGPQAXNKhHrttkE8BOrRd0IP1asvhhYCizjbIELXBRmgL4FSTb46e
Takf2VUqReBvgqCgGHp5WZ77WDO5Q7eAyeo8/2JdUgeMY1AFxOdjZd7UYeq/jHKZONBGg0Nj1Zrr
xal6l6N39zCqYJGR9xlu9KqrtyiAjSsR/JnjmpIsLTkaCHMrcHGGtlPY9+jrpQ6Gs9F3PUoRBvd1
7030LUKqlVef77vFsmCwGSNMb5sO3SJbmO3l2RscKr7lDZsg1K9g8eEjO/ZIidQZfZvwO8sSxS0T
YY802a2MPwetJ+PDQFE51mYfvsXUK0kM6prs1inHKH2KtDLYqIgDwajgViymqP86Ajy5xwGm3Uh4
au6mMKvQLkvl57rXxpWg8MwmIa8HsMN/2CbL6qdQdaWUKUFG8QAMl68L2l5DXX1tk8yTunzpubYq
EYEAOV5KYBv4qstBZ4HjoByF4ZFZP8qjXH2TLB9ggCQ0qbEVGwHVHcp6BqKTYo2hqBIn/DGVyyzO
RD+i2ZMm5eby9zgzAdzbmO6Y4DeI4RefI2hNEdQ1n8PXKPw3aOJe63GpHS6PcmaFMwbzC+kd0P2S
lwxlajTUEBOf0USQa+pCrPCSCI4DRPyVvX3uhYB4kZmp+AaAJedT/JGKmLkFesPi2MMnwbqmOgYI
2oTG93T5jc4NY0Jwsig7Qttczhv+E4jpNVDE8glUtVmr1jWCQWteW2fmjcYETSwWzQysnq+6P14m
D3LZbELaD5HkZwjzifVGEdQU02tjkla2wmm2DvqU6ht3BQMBwlpEypWGDlMAtgVsXE96IOg6wotS
dp+lqMsmuVQ9KpMyuWaWG7eygpdinGeC4/mqdU+3X3BbsSMcxoD2ywBMcK06eGYqII7wgCBMaKsv
rzOpAE9EBStDorXyWpt+svghT77+c0ZPmbejR8x4iCBJ3+EUr+abJsm6R34S2AODBeehqyWmtW0a
A4I2isyNZVfA1ddwZGfWBZTomb8ALmou4S2+mB9Szwek6lBPrA6tDOt/Utau9tMCIc1f+iec3yrt
NH7U8Sh4uVgAitsKm64Kaf9uQK+4mFpXxiEQDHYYugYKa3dRXgd3mE1DFqeiGHxHwfjrJAmKCxau
WDvj5o21OOMwl1RmCQSdQGJp8JN1eQX2WUXOKjf6L4XazMqAZfwbae1pq/ZjuwfgtxGi9ANzhG6j
Dlax6ynZrhxopyVGKD1kv/MqAWl8kuaLjSeAIBYp/fdwSGn0/rb6Mt+hIpZsaD1HDxWdm8fMnxrE
kpGMjbpxhEHRv8em/EXukU4yq079XYkluhbg1jZ6mU+HoQmQ5ygMY+U+nL/U8axBMAfdRwuOf9ni
x18SBWJLKzI+oiAAmm7q3LxF5ta6TpQBHyQomzsh6c2VZuyZQRHeZ6dDssFjRV0s0qnIulprEcSq
vYlDH3WyWxRgml055KNTekLm5nTvncsn5mk9FlNeFghWb2xfyFCLCLkL9FhW27p0hiqtvwcsoqcc
AOs3s+jVO0Q4UatDmM/6oesBur9UW2TJyTT0yOBBe8mrHjTBzxpVkTuq2fKMBzXG762c6V9XnvPM
7MzIMRBxYOkIkubf/+PQLYEolZFWlI7agZTnoMfWL5HU6ZspV37KnSWnPws1Gh8kwR++jugDziR3
NTVdr2i0DSbykbzP8zSNNhXR61XlRfEHQpkpmjrRgN725eedp22xgljtoO0IHalvLR/XyMey6DMe
N0yUyo1EqNcJLMmtEKTKS5/VypvRhIh8B6BEL498eiTTm9Al6IpwztDxWkxUAjNz5hrP/T6xJ4T0
gzu/ocrRgsFeudXPDYUo1dykJhGGA3v8TRBdpy6oUMXpINRv0Le07MKMOntEdnjlrc58fi4ZxFx0
0gxQXIt+YoDRoS+I9BONHNVWqA65+XNSZP9KsMQRgWYEymEOKJW45opx5h3ZFjOxlMCFGupiOlFa
S9ChFJGIkapy49ed5WZqFtuW2vkr8dgpcNcAoAlQDIgroGtCpeP5NLMI9J06j+XFmekU4Pc/sgpm
6ux5ivBwPCgk0DK0X2s7GJ7WbwzOpmlffHqxCwL6pDYRHbaz8M8EZIdTEAR6aga+g1hhJR98rA1R
QffbcmP5cum5ArK2b4UeZZXdQcSwMK8g+l45Y858O2Acc0dr9lpjvRy/VlFaIJxSr3DiQQteiUjb
65nXfaNhRvgI8kt00ymKvlzeBqdXPuESOHySfnIacOzHg5o+lT38WhCLKXNvU1CNtJWoF/8+PGMY
OgLA/aEMIm50PMwgtT2MVQuRgHCUIbyM+hd9mOjbQW0CKQCA4oDmKeRdtSivClErWbARVsJzERih
T8SQCK3sMay9ndTLlKAvz8K8LY6PIRW4I4UqIGkz03WxQ81EJX0pRIhg2E686UkAfQURJHfUkdu1
m0QPdpcHPBOvwk4XZ9UyciK++KLAIWCMMmI+UTlyYIodgt265WK1oVmIA0mT5URBDx0lwF1WtFVf
Mbat1JYTEodlkiD86hm+ndWJ8RaIaXwfenWLjmibrJRiz4RqLLOZpAEBeO6wLuaFY9/vGgFb1TQv
lQ3KZvpWFsE9RWibvBEtBxGM9crE8lktr7Rk6LdVjQUj2v/+IyB0/RrYyBpA9RQfTS+bL8VXItIj
/V0cNamQSchCy0gEYe5TwLY1jV9xEUTfA62YPvIYsMbWokTjbeJiqPRNl7ftE4WrNN96nomxRUIr
BV4xcqJfhapR3qGj1Kpr1pMkOsMEzl+iAfFr5YOfRpjEldQNWGf4tQEjOt4BfQkAVaxEAWmWDhOY
rk5oMo3acJDLMd4AxVchwQbDVqr0/q60jEZzO7FQ3lGq1reXn+X0rJ7PTbCenxECDbrjRylQSiYG
RyO09osfcOela6tVfvVD2azUFU8PFwaaVUgontJbM+ff/yMYEQIjTLENZaCq9xxJiiMQGfQtLr/O
uVFAH7JK0QCa8SnHo9SyFwVlQzIU1wGLosvMzZAjy315lNNJQ/CBZgEsVdYeN/nxKHKX04/XpdgJ
g7xyZjDzFoFS/6qWtffLI52+D/0BXeFwmG3LiYqORyrJm2dHAKxh4yy7tlSNmj4GFZvLo5w5gSA7
qHPznyiIsHZx8jfYUSlS6cHe7mPrNiyG/sMHxOVWNQJRPUvzq580kQ2DG9fkduqcRGo7F1Hc0vGz
io4nOj7XiR8i1x+3xsodfzrbAC4lIlnQHWgBLJtA9BUkz0sSqMpq+e7FiYzoYq08RmbcvK3Mw+nG
RFpm1tmj0QevYLkxFXSGOEJiwUZktWH7TVJsR5JcXwHMjjZ9NOBOL3CnOSDVZdfTg/q5BUL3Sugs
/7V4CZ0+NB0AhEko8oHpPP70UUZi2NMo4roL8bkTp+Ggy368lu2ellGJDi3ScGg3s5/yYi37QjuC
BURSNpOr+MUiCLBDk/4MitgAzFQxokKBk0HcdO27QnbpAojpfl6e99MvDGsBYhydMPra6Noevyqk
d9ixXFlwkfRwG4wkixQ3WqwTyrVZPXON8Y5kRNxkUKIY9HgsHPw4c1M8DM0gx6VJy5O5Wh8mjXTd
5VqGhnKgab+TfDJCew5ibseR69nxRBVgo4ozLZqpYkc7ZKrNyFgJ+849HdMwR82fLJrlR89Gxeul
Ok2purSEXx3ajzsZpvhzA8LqGbX96ioSOzF0fAVmoZmE/g759EczM6F3jSQSB19BC2TlsU5PIfD5
8F9oMBASsTOO5ww/kCQQmjjFFadNwJ2q6UFHJf1vryL4D1AOYJnw33lBHI8iDVEj0t7KHPpSws8i
CfNrWukT7X5NXCnCnbwQQ80M2vkQp2S+fCGUttQiMwGkWD2WfF2k+Duy9r+u4NKcAKOuz+osaEsu
2yGZJ2BV2KOxD3uo2IOGRFK9Mg338uaZN8dRvEq8PgsmsWjYwSeF7zAxpsFDb9VJzGx4KeNQecGT
wn81lFo8wFHQbV8Xq/2Aaj5qmlP+919NVXQwspwdn9nm8VcLvc7KM50cC7DKXGy1sl1htvj25Phr
XX7Tk6QIMAiZLJ9ttsYkcjoeiopBGgg18jaynAPpS+1MlnAOuwqIlJVmVdtZ109nluQLUCH/ECIt
wUBmzyFvlli1kJtj59G3yPs5VNNEICiZ3FuOFg9Yewyp4t/rbYq34Ajz4kdSUSGzzVxR30MfwO4u
0Pz+x9Qo4zU95HZXIrwqO6mky/Ba0owrxi+0EakI+t8TEB1rajiMEwDXky+1j0Af9AZ2VylqTzh9
tKoNMQigFnVRTNECaayeA09uNEf1eyRKvKZHU8+o+jG9Ug0ZDHXGgefA3UenR/QFjJibvpNgvTdq
HLqBnst3tWB5EcoxXX3dIkOGM0EWmB9pMHZ7vRgSAQ+qaMKjAMw31PpOr+5mubQI/cQe0WurapXA
oZMv/IiMsL+2AoyKkE0IFdaD72OZ3faG8Jajx/jVNzyZJnY1fmuNWnn3o1x4K8RQy1DK0oLcbuXY
sDh3W+EOh1wBf3W1L9AmJCIpb7pZRMotugYtUeIZxP9icUIdC6xLJBwmMQh3g4qu1S719WCyS7lA
bdLMC6QhsPYTXaGWrbcUGwheECLntwLTW9UWWxGPMWGEYXnfBCqHgoQiI0DZdMCtqk1GXd+0WokF
WBJNaAejkctnGnBKj7Z0U4vvXZqnMlr09QREsomG5yYpZdU1kKB4wR4jzdzWavCRARlfGXYOT6R0
IaTRctCkEU2wGpJ/Yfdj0b5OuE4+I1JPdzkqyibbJqwSH5BuMeQbC2vL/GoqUARDDzhL6Qe0KNli
HUFx3e1Qe+5sVpmuuSjE052qKh3zsSEr0PojeZQHV5+ppG5sTMl7NNUDmwi7Adn2B1P6rkhATmzf
0jB/AkLVvrZWOomoGHZEdZR+YxN/uT5/Bx7RDk+W2JavsaqpYPqAQbFCyPpuKNCLktNINYyHkIAl
ABGldA9ig7ijkwVGNUsrmMi2pGNQzJbnMZIj7KfA9r3eeEEPJsodJbDMu2KquhuF2eTHGf7s9ad0
6rSZ4B/jiVtOPTSPZPaOYCEaM9Yuxmcuz3E8oS7LkXf54DmFBc5yYjP1kmqMNKcXxydPjYKZVXSU
y1L0R6B6WpnLvkkPpd6b4CAm3ZXjqNsh66s4iomZGsR+iicm0CgJiIhNHB1uOCK6x8sPduYeowSp
wA2GZEPTfXExAySa4GCpSG2LhXmfZ8nwVNeitfb6849ZXDEkqnMzbSZdAYw8fn0KIXIqBlHqCD2t
h37aeqqFKbH4rPna1si0V7A8N5E5odeF8P2oAosoffG+SruV2tFJoAjvAFkFQN6wMiSC1uMHkeTC
bHoZhp+njN5PC68MN8un+rrUsX3626llKVLfR0meAJm6zPFQvVr2CfHfrFZfGLtCSbzfRW38tVw9
7bW5uUMNE/IWq+t4FNUaNaOmo4OhaBNve9VXn8Ow9ldy7zPTBrRlliY0KDHRzVuMog/kmAX1kcrr
YixMqmmL69usb2qsZFCnCxKQ1Nw5A0lzBo9SKXSoDYyxHc1kU8ShMW69Akjs5W9zCnvhiygKNDfC
ZFLxZajYanVQRyH+6RaKMZhIZdRNnEmMJ3PTeplX2Hk5tCUyOmjR20I09l9LRe9zZ9D6aLasKNtD
q7RJt7JRzrw9uwQ8HhUVSvzLDkYdlIladRjew27RNxB2zU0sodO08vancQmnPlEJ1UmKlCeLRqZ5
F8r57InVh8jYD0H8hAoQMhRNUW5ppGp3FOusL9KgYIOdadBHZaEJ8BsotAdDSqIX5gZTOerl1rOS
WLpNobv/+6lAwp2+nDXLxxBuHy85bxqiKopp5lg+DjCi2BAFWzDJLk/FaezLVEvSXB6ZeyrLdaCC
zprahCqEVMIidgDYBFv2KzdRGKpfpkEbX/qkQG8Md147peR9uDz+mQ/O232WbolLSZKO3zKWyxrP
VCq3RiLh9Ge1/Z2YJNLKcj+zfYEYYXbFP3PxdXFIaG2sd30kFbMPUYWWElg7LQ3LfeKp2draOqmA
zPoZ8+ICOAHQ8cRxwMtz7vOSbMLoxIcAQ5/XaLLGlzbUgr2Mp/tD20rxF9/zQ2wTZP2r2sXac9mR
LV+e2s9U9/jS4UmoeoELmB1DlisoKNAX90LweDpKdOHV6E3ityBum5/kIiGoL/Qsarsv+8y8RkNO
eZX6MgquOj0cEyc1G/XJo1PzIsU5voxZ3Ip2IuftYWyMIdgkiOD+ggwDplSmyHudWGNRb6epF9/j
psetlriVqnpUpOlv0+sr2c39nIJiqE76y+X3PP24NFoAN9JpkGaJhcUSaiJ9KCTAhg40n8gltFBR
tIzkbxJsrpWhTvMnNCOQGCZ5Ar2EOtDxatUoIUM3axhKUUL5qhLlybSLKFfvTIXG2d7gf2DDe61c
87E4MzJMExqrVHmoHywBwHpVjlB78Hwa5L55zSJktrEJqreKUSpvchAPW9Ur49fLM3t6TFI+wzuC
78h5KX62Dv+oOCO8XbOC0Bk2pxrgqNdr2lf037Tb2gsnQpl4TSjgVFRxVnBGVpcCBl1PPuvxBMfk
PGKiwqSIY6l8Ss0J72oJDrayLX2zVQ6jr/gV9nmK8BjIFnReMy6SJ8PKWpzimiR4CHuPbCcvBDTg
JHCkTzEC4q6Cx2sN2ACB5gOdn/JXXmfVY8DtRhtQC8LvGGlZqOlikvZQI02A/WZGIwmXMqG1lVaI
kk3h53F8M3ixLti4dJbwKtuigq5pCqnk6ipgGpc0TP0tGGOd7SNsulWbQxVp5rLCPzac4vFbJVRG
MEMbvXY/+IQpdkay3v7taQemgm0/F05m065lsFlpeMXiK4ll3FTXNxT6W+gK+FqrMBXcyyvkBHFA
ycKc0ap8NFhv1ny8/7FCfGiQphh2LTVtI7mNZUibs6JbtccFpdyTcftQKAz5zstjtCQvj31ydTA2
pznRC/U++taLtQIXU/BhOyNtBFvzCgQC/FjZUv7ngvqPX8N/+h/5w/+cl/W//otf/8qx4Ar9oFn8
8l+34S/MWvPfzX/Nf+3//7Hjv/Sv++Ije2qqj4/m9kex/JNHf5Gf/+/x3R/Nj6NfUDQIm/FL+1GN
jx91mzSfg/Ck85/83/7mPz4+f8rzWHz89z+xscma+af5+I3989+/dXj/73/Om+8//vzx//69ux8p
f+3xo2h//kzCXz/+8f6R/MPJMz9f/u2PH3Xz/9g7k+W4kW3L/sqznCMNfTO4E0RHUiTFVmwmbiIl
AY7O4Y7Oga9/K5j17NYdlFnVvHKggZSZDEUg3M/ZZ5+1//WXl/7NKI6PgX/4NYj8v/5r+f31J97f
Hu4ikHHQN5Dwzty4DnWg/Ndfwd+cvkwiUM6JsiLrgk93UNP5j5zob9Y6fCR1QBj/nLL/8yr/4+P6
98f3X93U3inZjcO//kq+1nr+fQ3Sd54Zf4yGKU6opECx/ecz6jvUwJXpj3G82n1QqLW4AecUBLA1
Nk38vAH9l3PCsaODclTaK+tb81qGk8THEMB2JdLGYekLX/RK3DLhldWeaWfj5hjd2JyfqnXNIFqp
9pEMMJQ0u1ZaHWq2qX/4zYTK1RQtcRjKX8p2H9Sl+NNFtWuOqzeFT0PiqiSfymS6GQMlWA1w8VZe
TGcP6CkJ1Xr2x43IYRVU9GVPDqP9oSUUg8uJhZSVkBiuhiuC8xwYzgyX472WXnjheyyz7ObIxnLX
Vw4Smb8Z8R4S7EFIZjk1X3ezAVC5GdXkrlQF+wgRmy6gNyN5kyHndIzGOePyjUh1shonpyb/wk/e
3Xj2me0G0UrQtkmzH5us5KuGY7uyxJWNt3XaIU6kWeP9UeTsIbAwFkLmClV8uZBzVeTEsTd3pfJS
dQh6X6UQLwuY1KQ/QrksFm90c6kkhs1oS/snWREHwV9JMtaNA+0A7Rzr7XGRMnY5qSNx3JZIqcNi
+MvsPa9xQHZZOaUnt5/MSXbB+D6QHgG6Ff3rLhbob9wYvtxT9AJ0xT6Z9dh7FjRKnDAAe2XcVD9N
ZsyDIoVuJZZkRJxklWNe98mWBNdEyiJEuttchLvJk52/JykckinJacY7GjaL2pOvScnggoir6sGa
eYwftlYv8kLOkGUuV+hOPWgEUJy7NvTr8lBkJE3s167x3EObkQqW+/3cIW/1A7G5sXEiErRnKKan
KJbheohwHTsnJ5LueA08YhqvZXxeHiljNMe9Fxs3BWYedJrhm++8ajyO1Ue6Vv5wKHkdeo/WzGXp
e7H2DtojSvWiqAIsbq0Ni5QiKtjUoYFigUBIdsN0vZKE7u8GGeDZ0bZZ+4PujTUXTruo9ZjMFfG4
cz9LjxzPER/wkwIdEh3Z+61h/4Bgqq4Mu6kvstWjPZYyicLcxKDBrmXP9tODnPQwPUeNX5V724/r
8tbKChdy2cyjfAKhu+A0hr53ZZdkJnNXjv58W9gmW76bMRuXS73YIT0i7U0lz2sdiNfRz+rwzznB
XZ2yVabs8PEARcdhXT2ssQrI5H0EJwPXu7tC3i31auWBoUM0ET1ajPLSq9K+zY0q+Wxalrya28iQ
Sv69YWxLVid8r+AKbrjK9o6A4nIqUST+JBEbN3vk4a4+uFHrgoOuGbkejGwbddS4Cb1DHS1teWGD
0a3Y/mxYJCbWyJqbQswuAcOUF+2tbwtOLlF4ow+5t7Pcrq6YxjuSbSN3N1nbEU3HEltxAAMKlggK
L6g7Qsfd8VI54H0P2Cr5Uz9QtbzA/6nbG79ZhuoC+8Sgbn2Pk4fJhmrKSywVDFmasZPRufBpxRX5
5HN66raezPpqOO+PJawoCVQJr3X2UVCyEqmG0AIHVo0MH8Nqqkm7lKGN9oNd0x8h6gL86Rp28L5L
hvRK2G7WjL1V9Vbjiv6jVxH9WWsLSL4bVvUCwIKf3g4Bv+EQLr7m1hUu3QSA5hBCs4DorKXLn86x
z3EDzanmkwh1dtDQJJsj6b/jdx+O7ExScZ/clizv/urDSOkLQk57w/ldkbmplkT+9nyd3NYk7hBc
40/qBSXf/EFpdcXFEIbmz2odYrl9D8xGTUZxRO7uEPJlLUmtTr0hhWlM1fBLKJ/HpyETEhN259oh
n0BuIKxukYzyflvfssXt5pxpqbvu+P7aMK8sE0GAx1vPFmIwpemlP7lLmDcyMvLSpGk1HbdO2B+L
G5b62mtl/QS6sKxPS2QW53I2EhsXFwabMoEIg1cGdWSeXxS+QoTMiRZ3kFq7SV1Pa+36ZLSDRtmF
FQ/bDpPT/Ez0c/BbEs7m7uNsWh9m4n/QdaxbLLuCldankiHuZSz8SJOg4YjsIvQGcTP7YfDLTM0C
B9mLV4Rub2RTaBRAz/YCVjA57UEzXvsqxp/vZWvbHcshVbfTMvk4JqM1eFIA6+RuDmBTMn/Ckrxj
r8WQHyWk2k1Bu94b0inD0yiziUmGFjVnEUSbZI8eE3TftID8SVag6z9pfjyjiLaLyuM2rf43UdgZ
ulucAUCeirqRuA3a7an35HBPYlX8Qo6JX+ZBZpKrgt4YPFwwl6915wUcZsYW7z5nOZ+3NQ1urEXH
6y6BDA3qKxgb9mdNfR27Oq2OjqnM2xikxc2SLV53RN6sbzWLby89wdEvXeP4r45rmQgwIGjvJsgh
jMEULDaA8ZNIDrMoZn3wpWmfvVGTFh94dcAdk7bJsK+FU16aqlLaOYWrA015F84ViG0/0cCZWTZf
C0K424gA6bjy4532g+SXLzrlHu0Sz/dz0g1PfRV1fU4BVBd5XPYVkKAUBzlFABU6e0UzuRuEP6wY
aDfQ543rCeYE/pTcTlZhmGutNA+jL9RHPaUBM5DYplzMwXlyns264h1qCSTluUqszaEnei/h0pnP
pjt/lKEJ5R3xH059KkY1tGwDSPtA6+J++MUqnxuZsZ3QpVIHrP0TBEVgN6SmE5m06lY1Ae/soMth
3/tY+3KhI/OeSjf72KaoefILFX3zShv8YE9pqvchMLdfOOtbIAfN2YzaKxtoLlAr9THOGuUAMI/C
F5DdFQ6grjh/yFh5LpRxjYNP2R+gXZ0vDhZs5uGTdOih3PlWZRJxtM8IgkcqCy/YtNbrYYzDhtx1
d7SPDpNpfxc0bUXGfFjNd9qfw/DA81T8jkjGWq+adS7fOkS8ll0dFx5uTyVFIQiZXu6jMYbfMzGw
+mRH/xz4ZJzwDgWFGURSKFCFcH/qGqizZVzozWE1EnvYDDDS6nPs88ZldEW763TQnXoMJ56r6oOn
exFeiCar7lQ/+ssRoyM8Y/d8neZuF/V2t8Xd8iajJv42VX6w5PSo0u7MtlbpySw6JIkwIevreF6O
ZGNGFDo5RgYM7z6I+ubGKTpVH71QLQ9hRgDXYa1rcdc2WTkcso78HsaG8cDwhkql4qyQxavjFMEf
RlWWIHsXejQPZsXLsYXTPlP4LWwX6XHOh3pcb0h5MSGxYAGjMzBDnQS7rtlU1PPWNcehlyAwSzBS
5MiZpfspm0m3l+EULHpPSFjKAiO24Pde2PBHpaqJ1rxkEz6veEenvWWfhllgp9iFKZp6QfYdspSj
zK6/qxEFsq2mSewahLAHFTXDJxJvBwJH2fk1YY8GRn0GMmq3ZjKpz0UzdaqMfRJKLKEHap8McXtn
Bkd+wmiL3jxiY5ccamAaEujsnuvswq3IXhFRyRaS1KH/TVFr3hdtS/r30pLjnk/01eGuCXR8Xwxl
8ka2+UzR5cblL7ek69+zRr09e6wNP28DY2vmoVFV5m4JfoylW9P/YnQwNQeKKC6hbFY1eP6mSIO8
WqdgxqEEur5qkwaOftqFqNyejMUhYl/+AX10UHnhunOY057UtxZvBsHnbknyuInLZsvTtaWgF0UR
fvY2UlNeRGp+HfWASrwitH4uoxGQqnSNbmRGX20HwwXn5bCTljEfdJqSdccQvsMkvHKiYVlwXhSb
QvEDKdPlh8na+X3dluIuHdd6u4/ioQUXsy0L2QBC8YlOLoy4XRiN3f3KdFjtG9n1HrebYdiJSUZc
GxpiOBNT7F4NUTrXJ9FZg3oTbGbaI58U9yw1AP0AfUQ8nbcs1SfGPfd36TOKzrPMxuxPbIW9Hgml
c3kwF5gBAoblzZjGfnOMg3p4rOJVfhJ2SVOyimb5EfdmerFepT9gWhBxX3E7/1CT8WEVkPD3OKhG
bLuMeYvOA7DVL9XW0RA5FY/ObqJQvQ+7zL9dYQG8tTV8ux3wYS/Cw5TOb0lA9mKOHxNQwYb6ofNZ
U7hovUFyTPqg/MgUPUPuyCkKgJtkzHdncPc/W3AnH8DKq49hyMbXgigb9hkcDwjjlETVtWcKOkJ+
u3tokdTeaW8awN1kz3+PTDi8ZlXVgDvuCBWaXqeZQAWuAdq3HN8MIhiLiPVzbbP42e2U8+Fmc9Dv
0kFGr5tPjCANsM9jv1oiK48EGU4PhsBTmXeUOzfrgkS8Lda+kHi+fSR2aMSBjn74PZWRXkhentur
pOtAuepmrs5cP2GYdw8hsWTL4M6vxFaodxclE2gLlV+FA55l1mPqtfOcm6hpqJot1+0B/ED8PAJ3
WG6zKokZB/RNll5NLVsx+3WhFF0cWxYHkHneLwl0AepiUITVfblJJ9n5ao7OB1jL/nq3UQ+2MuY3
OrIJaT39xru1ZYcOTQKjegmjiWodYTorDoMbFJ9DPZ+5e0NZf6co9v3baRS8x4LNruAg6lFtj+FC
N5VnIHMaTp/R8IT46+BDYaz4ohi58cUt4569oV7h8PjGpRofhN7SMoeUA1Mw1RSKh9bflLjJNhZ+
cl2PYfoAdmQ4/0tEM7xZf6yopZxhcmCWFSDlt91iUvYVAtZl/RcZWXlX9OnqR7x59dj+40H6/4La
X2cKyf+VoLb/3apP83P8P4tr/J/+EdcC7+/gbM0/k9T9FIfav8U1/2+c4AkjM0CHhCydfZj/S1yL
/kY4YzqBL54BL6wjZNv/Ede84G9yxs/zEkT9f9S6/wd1jcHWf04Q07Oj+GuB4OzxYqD05fz43yTg
Oe1mFhYznq7VLmKfEQ/bgtWRa6/+KHegEx/4IgGiJDxF5yvFsti7xvff+tgZ4IDHCzvFFA58s1nx
qAU3WVxezmPWDTkhZo3Zk128yRNg6uQu5Mz7GcMGfSxrx3EPQc0X87AIuhukqIaMHSNcL8g5f9zL
KKrxl8qU0hsPMu3XblOYZ/YFGazXYVGNHJ8ZtOx8Wq3/4oSdCejzm+Z5oPIqDiSUg3SN2Wo2u2C2
m0Paz2bKy2mZWYuaSr5muyLe4s+yFPaNN31MyUyK8T4TIN/8Eiapx+PMNPBmcis2jYn1akq60sRc
qaDa+pyLj9hCIl3QvLqVkyxfjBbPMpDdJ0tp23QxR1hhWNShbcjdgQYE+7AAqI2TFpz+4HTvE7iG
eA8F1T+5ow8d0K59dyQpgpSFLBqXR6e29JjjmCU6BwalmePDuUVprjReIqoFfh2D7iwgeAtEUB2t
6wm4KpKFP1LP5Jr+5nXpfEodorxJEEvx+r5DCmTsMfuGn5M0LMmS97N9b/31LADUYfGA6W0LL+jh
+j+s1jqU5bWc7aXuN6e7cIQrt2O2EtaJ3jmlY46xGRZ3NZrIP8rBaXhH/Gp6dG2Hs8uNHZdmpo7e
Je5jRMd6TH9EcznMJ19VXK9iGD5rppojSB/rftto3n4Hpph/zAEyBE+G2Ki0mHHdlywi/UqmWYON
lYULEzULqZtMNHvjfurZZT9gUaN796cpjSm4PS++L0ehh3MyUeiIy3ZJafV3tSSc96ZGafHysC2o
yNjqcVPautQ9xi2TwtPcRs47Std661YxibcnmGdldxGbvljzRoyoYQFMzRw9cHXHGy5K3AbDBKA8
J2FJJAQfFTM7cgnBfYSLdmhb92JINPDPsO6Me03y6djVZBe1kbilymJJZ3ZDfk0zSGs/OorK4NjM
Ub1gfJd16LJfhDr1vvohf88sNJ48qJqH8dtWZdl8jf9PbJfCZHSRva+diVesp/qQNSz677QmkuWK
wKp52GFhJIMZjj29aiya2r1xujXyX4MuDIvHjYI92ol4CqPdYNJt2U+ibNznuWnijb1NvxTvjZ/J
9sekY5+Jf7nG/bepdqrotWOZpvnWLbQ3ft5PuqfhK6q+emiSbi6PFpxb+OC2VNtntpbQJ9faZbnt
gQnN3/qacN69ZYMCbq7IHIeTYEqX4LAM6+I+hpqyBm2L/Ky8o4r4XvEh8mO8hJVSfJ9B9AaYeisO
ZBB7GKMGGX+wzduXezT5Ln4r6CwR4glj+7E4PinqTmaszIuzMLuZdk2v13hYUOoJyNkRceSNlx6J
IL+Z8LfpzZLUK/7AFhVuV0Oed75nDts+ueCYGY9GlMH0cy3D7VFUMhl3nLuV3CNu9jDzWCoWh3jW
7fDgdjEtS0PAyn2yqLQ+lpmY72Prk0uYZvD+dgSoLxV/nWi5liJelj+Fv41HX8x8m2VDIge1Gx9p
jmJK5S4ix39k+AOCJaqkfJAMYe2upoe7WFY3hbhi5oLY6XyMNnFkbhPdM9oYPjeZTq8h3Fp65cqd
jgvAxY+6YDmkyscFw2U+VrK0bygTw4hDcmiri6CO/WFP0hBumSmWvBLqj8Q5mEU2w33WSQYSJCbU
WA0YaonduEreLIfOARVKeGPLd1Cv33kGhvAkpxCMVa3DFsoh2u7ewbPKdk3hJ90+mxr1fQSbUIOa
Yxl0/UOcaFufKrQ2urVC2JRUL3L6joOSaX8iMqe5qvuKBUXez1Dc1t1YP1Pld+Zg2RB08ky48R1J
b+ym4xJkEs+2a+DiopCSxmcO3ppkxVUNMrh/C+Mqjg7L2vWMOmLsNQ80T/11tMWsTXheG1s+QL87
z5Q2WGUNX+cfHuaX9eDNCACYeOWCZFAlj2i4ZthTuHvrjdcX9a3sW/FHUVoneZcWG2raOCwn7fHg
XcTB3CLisXrr5pE3tU+iSOh3pSVOmyA6bChMYjybYB2Ye2SyYFanQOOtzcG+8FLrZmjkrqxGuR7D
qEh4OLqMRwnHKhSVUvTNfKhFAD1hbtP1vmyb9U0PHNSHsq6iZk/di5IgQ8ctrlIyGHDQtniJWLWw
jN/JT0mebVBObBmuySzzwAkIZefJDS7U2aO9I1V9RC8LpqU9lAAa+NVRLsqgO4KJqrIuw9YtCfkd
GWbFF/Rjvd7LnsQQlnkXx0MjG2KYZqZJTjZiL4goij598hVyWj4ta/bQhEAhkHJk9dFwM4Po2iqO
s1Zs6m7w2ZLCgO4Fz3O/BYT9ELr4nWfCfa90NAz7tJfrlg+8Gx9UNJFzXJLRvpFj236wjp+U3Mh4
2vFha6ZJUxc4T+UQlnDGdPYL4QQ2MyVAHTNMKXgREZw41hnAkXNtlullFZszfKgJdXTtGtyfOUuq
9YzKFLeUDaSF8Nzb1uZ4sP3u0CLxRo8p35ll73Yebm2nAECM7q4HcvqaDj6BaT3nd10MsYLEt1Th
sRid/hKw1sIKDgHq8S5dvOx1zir1fSITocVOMTD1hNBpvvtII5ioua7lwbfVdCcSoceT7QN1ziil
uKK3LboMCbNp3V1dcDYRei/0ISjVhJnC8VpGTHPnykPYB/zrmEZSmkqF1ziXuqdOqa0txbEgqPt6
AUrUXwxnoXG/oLxsoEM30d3Sea1vswna+RTN8/YnMAkCdzjIFPK+XsgkHGwa2/Ozt4HlCnpypaTz
Ugu/eCrWoo9zDK/ZR49cBbHab9bf8N/FRIxDr9/gqGbtcdmc4BqSzACyfUW1zPlNeTHbYfsZGAgG
ud+Q9of1M3B4RlOXecHAhtWPCTQZXa0/JLfNPPXTTloOk93SMDxCxzPVt8Dq0T9oqcWVG80s/WrG
gPeESslf7Mn3yCFyaB8H0+j3bLbVr2K0oK7dOUHrsMTQvuulQGpvpemeJ3rL3zgY+rtqkWJkWORm
TyZhe0Mvy/ST8lXw+XmL+eRWNveqJ1AWydVL2Ic2ffVDRtL745t1e8yU3i4Wp1W8Yu347zMa+QPd
IPv4DILwe64lvoBwGBV12VBkH/TdxcuaNNHPhF0pPv1p6D4wmJPSNtVrdj0GMfWVKEVZo1YYhAue
lBvLsCjcKbILiHAMFlxT3UjUJRMdpuLn6Ux6vSRru+Ghr6zeZ8pZWiTKpP+ItQabw7gmCfLRTP1T
4djloiW7tM47vPZ3hqnBlLMZgkU13LbskaFpJHfJsK2XHkc+w+20RoTvC1aEGRAyR+o4uIudswXg
5GwwzOpQhU1kDgjEzotfk/CY61g2sAhbE8t8SE3E/vXaj797fzDvoVMNGOkW5O7DUjINykN/dF4E
O0mfMYOdp4oTg0nlODoylxT5z2sFDjPHVDmpYzbG2wWcooBioVFZsQuKwRE7McKYRXMbZ3ggfSn7
XAjXqIs+2kKy25a1IOzTM3V3ICpszC7GygQUzAwLynwj5GVmj7NmpT1SYV8REBWmwC6b3nkSA0ss
sDjC/or/RGAYqIgE8qmzHLTvblW5V6cFGaqjXsMb24iuvTDZFke5hjFDeRnP8QsICMIVgmj+inmk
Yt/NY9v7JMl0XO5zW6nf1s5xdhAL9e6ekM6QknXNuFmcOKh+jjwlbd4HlsunHwlTsJjfabnKfog5
HVrCQwmDG0FOuPzQg8Q1+Mrn3N95tYzeTOqwNzRNaDUOgeSvYvQnP0+2bEwPSBrlj7ItdHpMNqfc
vtFbqnZPBxZuxFeL5ffmorvxkjz4niAmxuLI12W6ECqbooNgArrmGzI4WWCF6w/cjW6v9qkNaSB7
ERF/2mJHZSyogRXAz1xa+KJC01gOfsscxxkbqEmp22KdVtHojnlMxBk5vxNnzXGImorRgywsH01Z
EG/TRF7bn4bVGi/3vDE9VlUIzCaKR0vXgU6HASV0tM8ccpvMLYl4gz412dDeJLaa/WNVpJ7aadK6
Vd5GHGX7cVqhTDez9eRx6tgI3CVgh4dDTUxGkcPmkPFjEyDa7QOnoCVlGVUWFypQXFNWxCPrMiqe
WfSB/y9RFNV5pBq0cXc5pqzBMReqaREAInGhu5hdqMU3kbHtyc0S5BFIou5EMTM8MVxS9ZWIXcKO
iXuqOTJqr4/JNeg5Zeciim6zrQ3SPRMQ58ESYDKeBoNMDrBlYlV6WtVqdx5sfcWFm2Ws6JOPsdMk
aszsuvi9OPZ0G82uRAJer2qSpeVFE47zs27qyTn1cZ/NxCAMvn/ll25WPLuEDbmHXtYLkeFr01DA
lhGm9bVhCsi4zGU6tA1rqlkwMiGTrIJrCEkaOvAJ+3laHk08E1vVzGlF2Rk0PL/h16x7aLCW7GkJ
gZjMkUAdMNM8e7u5bPCatB7K5VUZDCVdT9vUzNJ1UpWXflIWyUXBxaxuxdKY6mJLi545fCskoNbW
lQXf7/OsHpjYOl72XzN8YNPM80d9/tPxa86ffs38/cgZxjvK7IXJXpxp/5cIkr4/9rHbtbcI8hsb
dk7RaMRINntyr4Fzcqq+vAb9l++AF1irY20KYla3L2/COBE9hmFpEP2+ONsXKhdg1ik5X+/smjlZ
cIXxg9pn3FSUfp/o1ZtbJ5Hjtrebxh0xrhjrLjN28KZ98eWgcLazmyL8clbMPk///YBpSBL9W4vo
CLAnAVeSkWV9IrVYJNM+w6SDhuRrkx7nYMI3uVjoYd8h37rzbQO0uP3mcUY095nqjXwSiW763cj2
5PJGCDTPI7LvtiUP+HJEeY2hAnPJCifFHueVI37tCfO8Wniqm92ChzU6BpkU4mn6x68CfbziOp40
pgIsnbOhTUc5OfBAYXax6PIsHK4sH17X45ch5h9zzJdRhh6+r/a6Jb/uwq9C8nb9ZsRYk0Eb1jCj
pTcc4rjLqo+6V85rmrQtWBY1nKd1fqrsfuUtbo8pBrfx2gTDOnKjklh2GrG7gkfUBIOc4qCly0zD
rUKN+rIFAaHNCqpt6bqHZQn4MPwN58yBaRbY+1jbuL+UAIqHSy74iSctMiZ+0EFYVg9T0mFNCvAf
tKekDrR3jCCe2N38j5Xpy9akvixOQWaDaye107pnbIwJqv8yRM2o6A/V2SW1dAXwi36AoLxbv4xU
5stURcAUBqu4b4bb9Oy6gkbVtvnK9vh7OqKEb3bAXOJ/mbXsl3Gr4xWrgzr7uYpScaQtXbg+Ss8V
zBm2ykKQ8RvNJ3P2hMWuyiwSgIdVDPmxIxwZQVAeTJ1AMZJf1rJQbs0d8gDzFXAq8SXSG1MrDB8x
+RlDBYjcWsUW3YJnTW4K0olDo/sqDZ62jBhC3HFfVjeBuP7uybD+WL+scLpKCTsXXxa5ZpbzFdtl
MFAgGGAXdr8MdXXf0svaL6NdaLBK7f02y94bZ8SKt7GTQUDzl0XPIc9V54a54i++/Jj4suRs6DvT
ptcX82X0W8+ev4ndN6x8scEHQwVvKUXreZkUalhRT9UNX6aOTKx1tuNy2wD+m5qTVGagkFIunTMe
mq7EHciisWxs7vQxfdtJTB7+LRbTmXqiblXFE8NMSos748UqYK3Vy2an2E9tWPfHOmt7ktviKUKr
daJi6B/dOiO3OUJQig8RcLPlc0o332NIg+WmMPsSRguFu5CaNrKbLIHTnmojfUgDCztAx3Uo90wl
O9kfAfC6EPZB3ui1yYfS70PnGMYCqbOcy1keMb04EzdA1sQXDfsozX7WKu6v6AXn7RDWNHBYOyZU
8VPYeVFqTtWYbN7PuVmz+aEp3Da9CEsRhXzYcQH4r3ZX+3uYQ0GFapqJrvLbgilNnRAGXFqYVhcR
Nw8NcslxUfdLOn2WLOcuN25v6OxMkJCzk7P3jksHna4t/CBfFp9VxpyB9Ko/RGVW8T76cT09sVI0
Il6CraNLyCcVI4zlnRrGas2TLovCVwpqeBhRsaXsEgMZKX/50oGmwEyYWLbHpM8ovjNcAn2DAzKT
PhomtpDvBY+GeuBCEhHRuabq+z3X5HgIt0aTcVqsz6YEDnCa00ABIUkxeADPOSthCaac0Am3C1p/
jXXUd6ZoxwdHnoXaYn01OVh2CRG3xAEttmx+u6vQv3slvR8M2lB65KLdM7c5pDyUWFPIQKBZ7HF8
1Jj4Mq/bnMuzDa7bG2dMyI8fjXfV4KdQ+dKnkMIWL2RAbYMutac0wLqaF0VPnezRh3OKOf36ODgp
NgDMIMuI024iI57ZOKvOnq5TqiLdee2e1aLapy3zBn/Xg08bkIdc/Zp5ffkL+36UoSXVzmNfqkwx
DOhbn9298TyJrfliX3ZWlXezz/9pJxZnvEEmKhbG14vDr2qUBwRNG911vvKLHPk/ZapdBMLmdbk0
vxTcgB/Dli3OXpLrkOYz4b/TORyMXVeTCPnHQwXlr5AQ0M4HhCt3h4LJZI/pBSEEo0rnTx2MIXBu
PyAcNRWj54GoXMwrI2wsuGkz+w/VMtp5742r90mbVhxl0tQPdWfLZbekJZn3Y6yfsdaxZjptUUIQ
5+gD1cbPxPfVYwEq3bPkWhyXYRQl5qaUbtxCrcEM0m/Ju7JLBMqt8M3vOZnILtbuXN+vuFyKQ7ol
PGazu/UXNc//g+iSdDisSOwPIQ2K2tPkldA8RfaAHMK7M49meRyzdUIMdIyoeUuG6M6RRd/x4ixA
UKfim7yjeqjksTcpwcQxsVIYuxy1vLQgLugx+nC7yRKp8V/ajQLT6QWV6DZXdI1LifS3b7n+6oOs
sVjvCIZLfzoyWyxHXt/+wWg2/p6DgowGRKL9qjkorjFp4mfFdQU5FhIzB84sV5ZFWubebyHV8Eq2
EwtpOeSY5QkfU1ZeZo2D9Vq00qZ739PVsgudZLmxmRMrVM6w+k0fJSPeXZVes5K9OIdOuNG+mvEJ
7AwR1/bSl2FKum3WyD8RYBq5q4Cyb3kEPwp9JKiok6vFc7d9RUoIZ0pThxX0mFiHBweVxDsYTr/y
ykyFokTGVZ0rQpRpMN0aQ5vmbHTzTZMIUxTN7OaqwhV8zMBLw1DnWIIF62B4g9E3YElFoWEcFKeG
lrM3DsIHTW/8KJbA/ZGOgiS0dgvKe8iG+hznCigvxwIj4aJuTIX9JR3BBSriI/FOtKF7Zfpef2YW
jrvHNwnqivCGW/IDMT0ksXLucVFIiS6uVpwiw8jUa2p88WRCT7A6UgTeuguMQzOvM4Ygt5SE6T0L
+1O4txhLz9L8kGlW60mXuWCDPXb3U6PL10xjHtq1cxBfbALMwZG9Wm/Yub7WSDnx2tYAcauphWww
+Y90bskVlpUiPAxhFdm9K3pAnMYyl8v/m7ozaY4bR9PwX5mYOytAEOByzYWp1GZZXuTyheGV+77z
189DVU+VMuWQ2hMxh47uQ0e1y0gSIPDh/d5FEo6yIA8kQHVr1VaT/NkuZfczqQf8m0SeDd9x7s7T
e7trO28nxQoAA8PQCHLdsr/vqoWYa9sprNvO0xPqbdUln+w8E29H7l/dQVWqia9bft817EEPd+8+
WD4q2k5Ey0fSEuA9RfVTVSWCFjFKCPetITC9R/oc3Q95W35B2VCnu1nU7UcID+G0IbSi/PbYkv6t
5vx/mo5ldYX599ruJdnq9NzXbPsfjwqZVQaz/ut/9doN2/0Dg22KNfrs8GuAB/5XyWI48g9BM4bk
PkkUG+nq/0hZTO8PD+tIeumuJqQDudzf3XbT+QOHEHy3Vj81dC6m+d+/0WyXj2Zl/0hZtEZ/jqLe
Wxk/JMJJe9WePum1VwbU+NkCLNEdquarpG/E7Jcd5o9+mmbJe7w/knHvqnYMD0vQJoPfOiuNBEuH
7KqFGrjCAWlYwofKZv6gJ4YDFSDS4riP4i9LLxHLLVlpfafLUOW7VPUcW1Wl+g9Fgk3P1oE+bW5k
FxqI7GpgyaOa5pLbPrY8H2BBkZ4q5oK02qGzunkTF65K4ZAlNeCfgwAAziXuYDcFdiKcoMPoAQT2
DhTSGEAkPLT4MfNBEw90m8pOf0S4w05j9m5OQZBPRgRBsXWqfVA6ww+gHGdTaaOY3jcidvKLlKDR
aVcpWw23dZT34S4Y1vYD8U7ia+R5wfcEowA8qKIOd5EBIeW7NqQleQOvu0LBI8oeMi+UgMukWyQw
aNXSmc6bKc/BWBbp+C0cMWixYQvLxww72fidSW1yi/QKun/rwUvI2f31hSnIlTSdCc6eVfTN3aBX
8c7YLckXcyrokTs2//a2UTR19za1srm1bNyqt6OgK7YriWiJPkddId4YQCsUjYtb0qYA4Btu8c9W
46GNx+ahzfXQThvYieawN2K39i7A1dP30ptStR1Idb+24miYgN6n/CZwBvFldNzkjZNq52tahArU
VkMQ37LXjhOZ7IlCrNPPyZtMed1H+ma0AFC2CrhakyXtXUSM09fFmWhgt1OyfMDtZKRCciCOw+Ro
+tivcdwzN4mxGKTQlS1016aSeFCFVq2dt4kDzLsh4njQh8XABvNSqSiSuzEdg2FbYtGRb2pttvfU
bE7te1IHN5UeOrlTVeP8cLNqyW6xDZD33WAJ9zpRg7Qvqt5aI3nVwgnrIdGkHMwhO/pZ4Dj5FclK
9ngsjKbBM5ishXFn8G10uxZ6A1GKHVxkKsK640Y21J7yRT1H0AtznaW7KoXXfTBqV90oO4d7S7dt
Yd4MnOcOE/BU7qfxXC7bqGz7+9ZExrVpA2f8RvgqVAmbLYeCVkTRcF10Xv1nIrsZ/UM/QRnlVlFR
b8nG1VsjHZZjr1qq194eiQlr6OWZu86ESY3Mo6i9nUuZxQm9ULrVhUEWbB4C2oFqIX37s9dGgHEo
jPxio6fUeOjaJuISpSfjYxMP47jDO1J/dMdRPHjDmK/VgyxAh8IcmMTMg2ZvQnnGcAWvTvoDYIgq
EdAjiiSGqJg3w1enSIc7ShEa3jOwIAFCuKz9bPJyIJY2lTTQQzhK78D5f8xB0/SHyV5A9pYYyA6e
jZsc4IerHZtok2+zbMIYJI3C9hvIsNvRNFnc6wrwiUhTDl3Iz1E8vUehrm+VFZBIMhdebZLsq3Mf
/MTighTODjmLZRUe84ynpTDuJH23biK3uKxSo95hqgKsK3XjWb6BUqDa5mzUkC1V4ynMlLMmZPsB
C9yXU+bcNFzmVtqzpsPoQWakVzXEQINUHKN1JUMtAHmE+EZGXP+laJS97PUYwTRwyXEDbLKX3sR2
z0k+KHK32q0stPlOswirW3uM4mIvQt0/CLT2LX1vIt23jZwnsc3wqcDuZ2DpbvCpTbC+UmPYAO0k
wtxpKpavYRCpG9EhGcJtSVoGeye38W042aKGaY3uz1eDRxIUIuk0OTw5MP8lqXwqoTwV2q6nDo4J
+CfisYuJguWcCSht2pULqvdxHyxgW4EMvI3Z5Mvu5VEezZFPDzdUoDDWHo3CpC3Xn/HkcJMwK/t2
akbSv1kRG9YQGAfOR86OSNvkJkpwFLZlEnwe0wju/wJkt1PdUvkv/471aU5/Bt1sPJ4In+Wsd+0z
J8+oteqxtq2awLbcvAQWHP7UVdJ+qONC/VVtnUiLn77YU+rc+mIRuuMnQ+CKJjJUnw1VFDhs03Gv
9lnZx+gj0E2B4Jsjs+x1lWteN3XmeVhPSYjXveA/2zYpY7F/fOLfKvr+TYnz8KPp+ubHf6Fwbv+L
Q+87JMay+A8QO6P9fbIMVjH1idr5Xf/9y4k4+vHP/4uC6f6Bad5qjS7QDyOo52/6S98szT8oCcl9
IceGo8nR8Cz/RcGU8o+17lttMlEeO3ib/F0Uen/gE0sZhxGFxL8Y2+XfKQq1gAH6ZMESCWOhb8eH
k/oSNTyl6el3w7Uy7bj6f2qbpbffR/VQO+6W3AK+l2tadaHzIxRjAxrTFTS9aWV2kJdQ2dL0my9Q
WODT3EAY9nFk9dKKLS53zWhLARAt3qEFQ4q3Ab4XnbylnT0XkqBzojo3CU0VhVGIhtJzkeY1+rIy
HpMCGSSaluSmLwlz2rUBdcNtMsU2f3VvUNzgglcieU792s7N6AAxyLXX/S2ZU98tZ/hS/uhCF3Au
nLSxBiS6meNuMtuK7D1xDKu7x7TAfIdZ6AmgOiTY41YkEr9TvyfkOoSLFeLCm24M6J+X+DWEqw4i
IGRp14Q1cdlUq8zlpVHTBaAk1K64KXVDgCMWG0TG0shWRew7KIL0xlzcRmzqHkwLiXxjQpyAKoNN
nOoxjHTKBtpgxQqhMnCr7gboYGFD1iNCsE3e4t/zE8u5vNwhBsyBrCCCO/XXpKcxcGuHYQliq9Fc
0NSdm5Tu6wSRgBRek+Qp0Ed3tUpTE+rArqWh/XMuVSHpc8jQ669Em0PNAx4sQzgIGUwEUiHKB1hS
8APdxhiOUVAs3So2gYjeZFl919cAEivjsX/HdOkeoiuZ9Ve1odJ03iRFb91Mudsji06Xgg5mPQXc
MeCPbOueDpWfhsvIz5MZ+aibsgXpPmRFIb/rDr7dtnLBL1G10rPbZT1xkJtumLviMhdtWO4jkz8Y
IuWBSBjgGrF15mQ1V0oJBrjU1DwPLrasKLsTpNCbWJtVZ/nxkjtvS3gF3aYZ4QIDl9rpNHAq4D27
gSQIoc7rsMkDC0RNsnGGYvEeaHmpleDecVNwU2vQm2wxJBf+IkQYUG6DqY7w4svQNGGerzLMeaNK
9u4bu6LznGwlredpl4Kzfh8DKxoPjl1YOIcMpp6sL+GY1tYnoB78OZFfGFWIedxCHXoEy10sUFZq
WYT6XVNKUkzxGNlOIJqSPm9svSlASYJ9Qzkfbs0k5EctMZGL21JpZKYyDmhXzljlzYfUNbSkg5BE
d72p2++qb5BoLIk7w6bD9xtFNSRnWBCzHQPvkTh4xxcLDgl25hIo2FLDxTO40tZwx+5NE6HCxR9f
8n8mAxzPfTnMredjVl796SGcavdlL4PDaAy52oVATJ8LgJZ3TrCoz4sYHW4DDewy3OiLawqn0rxw
nSwcr/uV17Vp8Vh2qTeFN1LeYpfGF4JgDnf4TI0bjaGnTbhuR2gUJFkvvnQ64cYbd7TLo9Jkpm46
oknvXWTvn1DSoouqiAs0t5Uz86tJpmCpOJE9/Fkrthg4UXM2XlRCzeV1sxiL74w6cz8jbyDekQ4C
yOybThCYRW5FGFE9SlRVCBwnzNUuO3rjpFON3KR3SSl1945mkcxuClSKMz1oGkHeFpxSGwMdVtA9
TEZLrnXtFucyZ3noUs+I7o3O66Z4a0BBmqBo0x0F8W0mVaub0OIzNaEKNASIWoFE4D8slQ4P0kPK
BbY3pEIMO0W4bHOceB35bhxKK97H+MrYV0YI2+iYlrpub+Y+co0rvtvIuRxVWdC0HkG9yAhySmFv
DSkAlrdIg0iuY48cyvAbWFI0fJ48DDI3GrcK8CWvNI2Hwh0SOcNFoHs64JZDAOrYbtCSVebXNUhj
SY9FYoQyx+4W4C+58Eb6ZB8W0eo3cZg3wNShoz6MsJOy67ANlXWQ9tA0Bxp/k7DzT7JeZfT0iwqL
63FkLnMk3tkh54SrrmQPtXiLK0z3kLRpalwT/l7190UMXfIYRWu0ss0HE73Lo4Fc5mbJinwHyIao
zoK0ETP7Xe/5WWjJaI9yWFj3EM6Es3W9oHuLvIWGWtMHpLHK3EgmtP5VgFQ8GfPbYKgl9AMl5BdX
ZFHjA/1OxcqGyW9brYBwYSXTsQFeZEni4VPKree0WDi1o11kN7DMEnRcCuvYjVFbmDjDV0tvB8tc
OExb3WFrjcucfNPR/58PMGhyrudzFNwFZRwFG9h043wk/VdgfWp39Y8Wf4ZPII0LyQrokG6Geq5u
Qs6mdWkIcZlzKcNFOxYeVIE0gDIVje0ijjEcz3RTcu7inG6yqfiOgT2FT5PRxuwjqYYZGfTcDV+M
Mq++h94E1GKgPLP9hFT6ehMkns21BCyLGxnEYJZM2AZI5AIw3JG+aLOLSw4AmBh5G9Sb1jIInanr
EnVk5+Esvgkhv8c71wnNK1wguDiThzt+Bhezp81EgkXmB0XVeBuOb9QVERm06M3hTabbWQbppXJC
NW3mZQHRR3o6XMBqakcffrf+PGG3AKqUpU5Fe9AxAX6mErPdC4EX63IPcB1xLbMs6zD0sV1esqAm
Ooio9JZt04z2O1fUJHYlk4i+Q0mvXXjD3XwpITe5u6qh0e5bFSSA274ImkuaN/dZvaAJ8SBq38J+
d2eSuOfiCw3z6v1otDbBB4ONqdaGPnZh3dRYddLjCgtz/oBiEVYPwReBcRHAPHkD5oTuv60TE+gk
SpfymKC8LOlfhdFbdhLrT6vscWAgiCf+oZllXmie4KALtLGCa4B+/cGwMZcFW4DEfekOahCHwhnq
+qKgi8ke5OVsiw70UHPf2XldGW8nXVndd2A3SPRbG5MYBHHCW25Wu9GvEeD4O7r9WO0akSm+BVAt
c5Khelziy7LO+/3Mu76Xw9pwwqENNR0dx+a9TRfie6P6Hu0cxBXmFfL7NxjPJtusJsoKYV8mu03k
FM4XwoFcuaGOo/NKTJ11JTosnTdzO2N4YFDFjHvpCHnUOS+CBo+ikZfQs7yJQhN9ddNUAoffzhxp
onoUFYhyqBMN7pkx3Tf4m3vyyWK24y7jxwPR11/zJnS4HYqo+4JQvLuE8xk9GENR3puRPUuyhNfO
SVaVw01MroTYsBQps5QX2sU+7rq62yHS845tIvKfg9bRNRhp8LOdBvEJ5oiqDvNg6YOdiT5dNXew
iEo3JMeoMwbxY+wH20TzWwcfRTy2PyPtlcFDTVpZyslW5dPeG9JI/jllMh/el7YNHWF12iucA1J/
Ewtl8sNca/vksvKLGzoI89kVALgaK0vQJC7OnlyvCE+uzmjxNTTZ3NtEpEHjcuNWcLTpSrdvUSjD
mm/pD73mqfhsTLAWbh3SWk24hFK4ST0dU3JjGpB4OhvHTPMrBUp4WFJj2s8QCPZEy7Z/3VL/zcsy
1xzGI9MMd9RH16/z8bQB3pix1DcYOL21OW+3vGOCYWG170MD+LWbzGEnexjJFjXiKzl5pxjI4+hk
GtNiWcMWLYRzp08Lh3vuIjOlei5tscdPvNtOsvj+8jSeQg/rIDi3YTGrMNJyaTWcwftg3QV948ze
GIOyt9VM8489WMh9mA4lTY2/uyC/WDK/Hgt1oC3U6s21Tu+TJROYSRsikLY3gOuQvBDhP6D0Etd9
k/Svpb2c5/09PphiIFSKyiKSdf0xTwYzzHpcsgkuNtfEbGvPqBLgNIjloqmx4oYWMe4rqu5dPSX1
pQNb8KvhOvY+svAkGaqQfWF01cMEm/oLUsL5cjEqKL0vv5DnM4xBGVGIto2m0cEu4/Q3DmGIR87I
y09KXKnQOGcXEGKCv9Cl/w+spfrPspOTgh3g7xX4DGG579s2Zo3+03h7/Bf+1Xkzab0hZmVH8bhu
C3Ja/xdjobsGQEYAn3Yc2rcodv7GWFzgF43BtLAVtxaQW6a0/ctDTuE8R9UhkO9r2nnrjvgbjTd9
+rEoG0nWapgt1YrpEGVw9mEGVhnhiu8tGJ4IiBc9mgZ7G/ZJ03+aVAcbZ1gSqK8+wvylucOrd7Hv
A0x8KKKTxpthUyGbSDcROJJLsU8NOVwkOWqJTTZ3brkj9ku8TaGmfIzCmI5Bk2eQgsBKYr0vI/zK
3qpIB4FPXWdE1cbEnRIaGHVFiQVom850u4BA7LHZ17Xs7/Uy4PnjERJ8h36r/eYRKD3fVYTAXcpq
os89tKIUtGdiWx0gOI5ii3eP/mT2VtduZOKFWHSMeNPjg4PXB7cIxPopbmsR+HSHSrboi0Rs7NiJ
Wj+JdXpvhErSeE+GKkMiNpj2UbAxZ8q3ccGzt5nhwdKhhmxCGABPltGrG9lfc6MpLQBrmWj3PEW8
NoqBqydmABtQ8ASa79hwV+HC5V3lBIzHu5eHo2X79Kxdx9N0X5UyH//L3nm6TwRxyKXB7HA1SYxk
QVMyhGjauCqp8Sv9IIlfXhfX0VVZlHP2bfFa8z1iq/YTty2WAKF7mIG8/JNOYWR+kcYrEdwPBfSa
p3XuYd+GxpKE1KWoFhJB8h0meqANJZjHViO8WA40hbFlcSGUY7Nfw9DYF7kDv+nlnyHXM/Af5JyY
VABSPhRuD3hA8sGuZqFPdnkorv1icAUiaS8g5W+HgV8p36RFGuO1E3Wj8Al65Fqx0vLTqym0rR/C
zPCImRBTbtK0kghuwqH1PrLk6dMcsmmIwNFSt6+W76iUA+deddYYvRuDZQ6+aSQ6lYbu0Y2YTb38
MKenwfosfOikHNECJ1bw2XkvEpfEzw4kAoqdW37G8s/J93ZkZckr6+m0jFoHAo5ZsVsHb1/lPC63
Jy9NF1bA6giQeEXO1HGlR5Vo3hCdQZQsCRXxvB11DrX25cc739AYlU+G2ANztaqGo3A6VTmBUVVh
R1gMuhL5fZRWs2/ZZbBrEq+5eHmsZ0/I7c8lZIFndLlbumeVRmgJD/UbiOAmsCkCdqaVyuCi44bg
Xs51p+UVnjvT9FrmwqljMi/WFnwSoOMMb9O6Ohu2C2A7wjLAf0aFkHoms03v8iCp6Wl6QfvRnJvW
73K74sz6+1T7N7ajdVjbxjiG1GAM9t2z7WGRORdpUqAYVnDP3Zp6nG4Qna7aW7N8rYO0flInnxwO
vxBWqIgZlvPu7CGdLpUDpPc1TMtI+wvuUw6cXu7IBuZPd60jcZK0reUy4gW/soQo6J8NjpIYL4nV
qRlOyvnEBqSeScy7WD+g/FUR4oGq2uK+bYol/ZKB+rRkwob87oOrF+5sUYrBTAYT0ciwU0orYeoA
gVln024o08ae71a1S3HD/QvIWRRwxN6geUF0BSqAawlEh34pl7dj2U7lIWCC87flUjSdz511jmiR
BWM931cdLVYwDZrvb5dgiNEMojbUI0CCnRLbO4yOWGjnDcZAZwT3+Q8jOgXXQ7vkJumNGmMJQ7gQ
Zv0WvxukupjXlDZXayzJnKtUOPMMT8McXcSiZFPNt8DbKt9PtM4bDFCXWELh6s0ilrjNQc4ZyGGF
JUdrGvZD9iFaMuit0RQuJmQVJ1IN6rhlWj7hQRZnu3DQhUZDU4W22gqnjwz3yG1uTK66UFjRbYPh
RnKw5zJXWEgvIVy9yIDFPmxTRkbWWuBWcC0xrcjQupiYo21b/BOw4IucxE3IHYP7NI07bJsm6n5y
WTSnemSQybPpHRnoPdk7+WTd5SbdHvWzsDAKa6CV5JkR70r8TbljF4aqyUjr6cyv6TfwAYpjGOeG
+8Mzcq//IBuEFj9TW1d4wEOtdaqvhq7wSYujAlwttqY26vaeCczyg8rG6XYOQujkh+dlWXFprG5j
UKPzpJbXBvE7Nt2ecIlw1jLFNO5TuHW0dxQW1yUcZrfIHpRcwBBILS7HSwyfcu8C4SSqVB2iPDtG
q0XJLe6LIaePUeBR9i4qYH3eUbtUP0mkcb37sKGVYm/7SpvpJ7yFwogzPRMD+bDpNIsbqsJY3sNC
8KyrYZpb0KRezi4L1471pdtpyqNdXKBE+TBXzXQRek6Q+hXxGfwuM80wIoHqOupLcJPmfSxyEwS+
w3sfdyQ6VPby1S2MFUqumDIoyplbKtwezdYquuu2lpFpH6oiNrNq59EAX0CrQpCgxehaawvYD3Xd
dgdIKQROZsex4lxBZE7eN0zmS6wlNGQJJ8Hs4r3jWDlBSVgYzXhnN4mIjggijYili2USjm8SHRcX
T4FHh4Pqf7TqB0lqlrgsMQKAoDN4gb1az02ZLtHxA3aj08TWy7Z3ocILdteQv5ocrWmojG1XVTZy
i8nAhvLOtWfeLPbs9aK+EqFuxkcmN6r2irYVVuxhk6LiguUg4ECOU/J5kolwcTgt6/4Wn+CquF5m
Fym8jWABvk5sGUO9TeVYOxdjIIbpesYYKTq4o2OGN0gAwvijQ8Rf2t/AGa6gLAN6lt28ZXGo6VjB
kQ3cr3QzgvZDgJUojPqlwVt/5jAeOyAsd8Js8gMSAZRatmqrsb/MHZDg45Aim0FVOOG9Ld80c2Zg
dybyzinfljgMtMYuay12is0SmCr7c0YV0D30Rg7CHC+GKT7mDu38K0fk5XQ0GqsLbgzaXPdoDZX6
Nnfo7F47EJ+VNNQaEOM907VtMtrV2SXcDC0YYkSb/YyQFV0mvQks58SvJcE/OxQc/m69skQc4eB2
fTZKYMDVmFHc/kzZh1EZVoZoD0REVsWhntym8L1aQYJ/+dA9r4BduJAUFo6J/fRanp/d3ckumqpy
RfFqXj7Zqqoo0kNDuPLkc3Ubh2Map6udRNMtXFsCRHZukIj508u/4vmj0+i34HHQYqHqOEcQJm3j
QWtF63kYBdTphwr33hyCc+ZazU3NtSEkCKy2CJR/eeDTKgDYD/wN9I8wJQosiu915p/UkGSrz1LW
Sl1YAw7Q9K+nuTu4sjfvCz6a6FC2ms9VLgPOCcjArVcKvNNikqu5EGtwNNgJFFnIdGcljyHD1ekl
dvyZmOkLcuHqyxCv89ug4Px8ZaZ/MRb3fSgP6/WeAPSzmQZ4psXK7cWn9PKuQw5gwFid3hEnP+1f
fqun07k+lklpSr4pdGBQBnt960/eaoCpbGqgUPbr2ahp/qftscXjZzc5OCdVk/NaYv3z8ST9Q4FV
hAmW4ZxHCCeCh+6H2fMRMEcXBYzCixJzeNr6FDXLYunfXDVka65XWIE9Phu0p85eJcTSYehG1/Or
FAN2du/Jn7BL3mLC2F67Pc40ZR64uKpY5St3nrM79PpqJQRrkGNJsSHpsZ2+2h4VfY3UGUCjj9ro
MuVonbCDzIIrgckkFLlhPuI36Olt1TR6Gyb5mPtJTedwZ5eF+UqW6fM1xa9Z9w02LSKxxNnnk/Vi
GGdd4+dBvyNCBp5kV2FpkGorrK76rQjOx0fngAU4B7RywLrObl6oYiWEjxCuM2qVY9Kk3ha6SYNT
LZajlos0BIYJluIvr+XTy9DjqBjCcS2BiYRj2/knGrotxa+Fni7TWfe2lBJHKHvudxIzhneZgQ2k
aQy6eeVjPaP0MSyBf7R3TBuGkifVihA+/YTcAkFEgNHToXSWVBzwyB0p7OVMkx5NsO17xGkGECGW
sl/2+DRCqcFZw4H+Jpok7F75Oc/mGWiE/gi/SXEN5bA4/TVhjwdkZVNVIfU1Rmx4syb7ONBcR8BY
x93vvvLHE4kLr0ITwEyfbR8JkjssC9Dxu24zND5KXPJJ8OfYqnklKDt5+x0LJDd75at+touQq8EF
dO2TgPWwm5w+pEISOUV10B5GvGbf0WIccYxqaUX2fY9BgWkiaHx5bZ0evkyyI9AjgD/xQUMUPccS
RGoaVk/5dyC3YS+bPHxTGIlzKGRXPbCoP5GuiKtoh49qSDn39uXB18f55wK8Dk78C0aHVDVMKkfh
6eNOlRIZ2YXdARJ2+iXNTOCiuGzfEyKEnV7Rmv5oVM5uItnnlfl9NDY8HVpKTSnF0bDmfK06kqeL
G3E8Pc1hGuhHh8shdlFzeVPufWsWfO4wrsq3y9hhL2DSlYbWhT1TatuHVGhv58SugcPcMGCMJqv2
lQl5ts5ZRiQhMpU0qthqztY5zi9UAV0zw1uHK+XpvjoYeNkMODnvf/PtM5IC48BwmOYJfcvTV6BR
5uEVvMyHLG7kdiqkuFyiFvJKoo0/OyNqr9fUTWyvoc2/MvSvHtKGNQQ0z+DWOfIBuRAGNrlqB1A1
ziw0Ain+E+EX5ILu95ef8vGbOZlpUkvJCCXeSHqwhs5nWhntFCfmaB54A+2+z0y0V9C7DgWawSMW
IUSpSvhYRB2HeCXP5gG6Ht5KaGzfVdgz+shwH1ROqlXIRW1VnOY3eZpGPwqDXOKXf+vp90D14GHG
ySNDOeTjB4g+nZEOawEGcpMd2QMWSltjUstnw0BUiR9+kL5xKqe9zwdhl3rr4Yn3yqycD8/W6ima
wqwGwFO2odPh09GdhszRiz+i0EFzURVvdT18Sc1oOIAgZGjdRu+yMOLOf/m5Tw84zph1YGeVYbEY
ibo7O8N13iLjg//lI8MqvmdGOua7yGnEhNuWU8HgxNLmY0y76MPL455ut+u4a4FIv8rz1oyhlRv8
dBMwZVqGTjMLv49deQB0l+SpTvJAnAczTaLG8f8wHnPMh02xCOp3Ol41Y6dTBkDpOnDaK2dxxxsc
BNShWZKvaLzFK9vrrx5Prii4Z9L6okw6Hc6wKnTxbo2jpSq9N4VuqEK7qNc41JUVsJsdqFcO6V+O
CFxrwmVm+Vpn51fZYcthck3zR0V4GF4u8kCuX7O3giHZEExT/l6y6+MEMm8w/GzJNn4OE2cKO8up
krxQhUcrZMHhfuSf7AZ7dv8PQ8H1R7bHWYXO5ezjQDLEPUkGi4+vGTYdBOLoTVlORJwGU2D81iHw
18Jkd1wDtFwwaXk2GJSaED+o2PSTcdLXrY7ca7tuKvyzeMKX1+T6V/2zPa5DcQCunx51LQfhYwDX
k4tSPtr2MiZa+HLwHIz1cTMSOqg/pG3t/Fb1/NdQ3LDZ9E1U0M9qDbS1eZWYtvDREVZ7rVAIN2GC
QcTI7UWQf75nf0lf2Vt+9XxAJ+vMMUXmuUyjtyNIj24noKfjx0HYiSrfT2q0siN1Uf7awfZ8C4WA
gOKG08aUbEhnn5z0MP3D7QIbXAdF9BsTpfYqpOzcBC53gzpll0VydR5QnTu/T8IKluQrD/x8MwUq
WvvcPK+iGX+2yWjSouZl6E0fGXJLe46g9KLKKr8G8SFNDGYGNjTZ70/teqVns7E4ux7trJ/upESq
51KPDFrbDlHflO/HkNPuao4d0qmsWe/yfn4tPfoXUwuRhExNdz01SVw+3d94uT0x2RNM88T+hAXo
6Jsztpwa3fwrBKJfvdO1UEI7TL8EfsnpSEaLC6dllJYvLIpxWWT9kXsTNWKWLofB8NqNZVT6lYv2
rx4PvpIJOYJIZWCa00Hjlc6ul9bidIL5i3sPzhD1kl60Wa33L28Cz/dtpkzQUNBomRjvbM3EFkCu
Yc+mH+dEY0SxYd2SsTReY7EY3UOGS18Z7xePxgql7nPIVEc0dvY+c7scDCjcrNESzbK5dNOdivLv
aT11Fy8/2fqSzrY3lgeybh7Os+V5aUHvCDFJPy8+viLdJ9EXpAaJrEheOdmfDwPyADxLJ82movDO
5spbWsK/UCj4LQEf5F6VYIlEDkjr4eXHeb6/AKDBqKFIAi3kbDhdEy4Z0gSxKdMXmcuaYCPyF2At
YkVIWhuCAb9bbQ9+ghP4K0fS8yWyUnW0RgdPgchndzYyuUN5uEymz73E3A9qNHwy5n7OVTTdRJn9
Gij8q+HAoOlQYo/vol48HQ4napoAtIT8EQbFjq+8IuBRN8jXvbA/EnuEd/XLr/Z8xBUuVKtGH9UX
urBzJVZgoGzhCTv6Y160HTzzRy+dy4nEBrSxBGu9PNr5F8BonOtAoLBe4EWps9eJV82AUbfX7XuI
qceaovCAp2eAXWjmopF4ebBfPBpZKB7XfNBJLtxnL1NzVy0jJA/7qpfRQSK9QiDT15c4hU1bUZX2
Kx/dKaiw9hB4ODbmlRFGP0GenYIEPdHfHVS3n8xOH4uwIjPVywK9m/s8uWK89gZifHCUra0/8b/q
39xe1vFXRwfWD7zPZ2u1TamdoP13+y4kahnkPPFnGrybtGteE74+m0c4GCgBV/IHhAx4GafrdPKG
AAIE+WNja2N1m2RVdFfVPWGJdlyldy/P468G89DH07ZXVKCPPf0ntZoFZc3C8Ig6qSqSq8DFW9Qr
aZHCw69e+Rp+MRR444pFaBYnIsiz57KCXtW2qvaLGcHjzDz8gzY4WOL8UI518fm3H4yTmo+Pw4fR
3LOvIe2xTygGvr2QnrrPNcn9iO9ygndVod69PNT5UQ6qwnEAe4Z1wW37nA2YOOT21jiX7vOgg3/e
2kfuFgqLP5d70Yw0vaoIznx5zMc046enEIOCXFL4ArGxXM73ltgl+NrIynbvVF5xZ2iWCVkwTXex
ED9zGaSmeeXIHue8BBe1LVjdvI8nhU4yWoz8LRGJdC+yEpvol3/XL96FDbuSStxF6MnGcDbJXtoV
JtqcPQ5whY8yEyFgTWrtPoSgc2HnTew3lQqz3x2Wvw5ZOvUxrhMSJON0WDyXQguqyLiHLoGDE53s
jWqIPIK0tRxF14A6YL7/8qM+W8/rmCvPkJngKiDOKhyiBQkHSstxrxBO/Iwt5EgtBcOxrET7u4t5
HUqB3zLrYDrnJYeFZ3Ck53jcjwpvRVzqrW0yZPWxmJ30lbr0vOxgMVG4gd+SECnYhNanfrIhxMtS
L7Vtj3giGeo2cZpqK0Qw/u4ns45CVxj9NHdE+H1no+CEGeP/gYUACWGHSaa1j1FC5nMP4EoKQ+2q
wX3Pf3nCnq3NddC158E3CkVpZQ4/fTRLd71VV+G0l7iq7TyNMreGtvM2Ij4OA+TR9hHDFL+76637
+MqrW5+TC+Nafj19nwFhpmbSMyjRhztRquWWfQhjf5nXv/98tHPYE/gIaOefFziyQl3bu4C6I3HW
310Ld/htYhXBdqri7n2pxHQIuKB+ffmt/uIzeCREwjxbgbZnzeZIRI3VmBg26+Gn1ZfmdQ+LBZhN
za+AT78eCX6kcDireMbTV6nyAoBbW3xwsQjx/TLYWryWoBU6g6/sJ+dFMV8BD/XPUGf7iRNERqCK
1RKJ9LPrxEnJzRwI2traqdVBDAuiO2NA6GtgIPpKpXNGo6PUWceGpA5HEtSeZXP6mE3ixk7VL+O+
6zzsPaiLj14YRneZsybFcnMakDrHrb5HTeQtuLbN3p0YULiKtmmvsGz8KLM2vMDGDlvuoILzwJ0W
3/OXp/0X+wRtYs47DnLU8efTToAOLWTgxj02Kz/NIpvfD9JxX9kmnlWZvAqOVXrSMDdtXsbpq1js
DD9FxMj7dnDSy4pd2Hex3b92h8jaE89ovoI5PKsy1/FsbQM5cEmwnPWhn3yscKsqNteB8Wol/baD
w2D1KvYBvMyd6/atz/YRbv+Hs/NYbhtp1/AVoQqpEbYgCUqkki0H2RuUI3LsRrz680D/xiRVYs3Z
zEyVXdNExy+8QeISAZN5qvbvz+kbFxTDk8YSkVF7OFc86ZEb7FFmGnetMxWYvBhQ/uAdTvfoCiwe
ui5F/6iEEvb9++O+Oc1kmIBl1r7ZOUZnMQrEiXR2XGEV/ZbU1jtClje36NVhIp9717oCb2xxRFdN
dh2n2CIvOjtegwTauDhoVDVtW0RBIp3sDyVP8QlaxKTQrO/scAaM+3vIxgGyZhq3W0232z/1bOQy
wDtFwbGICoW/0QQVHKB0jWzs5P14f2Iubxw2A8kiNSjWA6DU2X7AapCi9DDsTMwa/jZLjt4NGSPq
XAbaYtGVWPxyGdZ4giYiFSHBdXr29HLYLKcB5wZfDa1zgErLN4gaXDIRSthDpBn/+T4lqKBZ6a6B
Ky2Ls9NlNMVSDIs37OjkIT5WUdid/sCtXTQonZ5Z//fh3Nc8nxq0Bebh7PlVNl11nM/6HXLU+X6h
w/ZVj8Fb48yRZZv3F+7ydoK0RWGBfJEPZJedLhwgutmbdVzDECOQf8zBtlYi8fj1/VEug3BCl3+H
OZtBaY8d3iTLvBsAvm2lq5IXA6p8S3Jjmn9bS7ravYEvJrBmbei/ghC1thUYXFy2pLXX7bR6blOJ
Lv77v+ti2xLnoHa21lQoi1MaPf163AXA6BAlhEYkk20JzO0G0Qwd213r2lG+2LOU9z1QQ4T6PFmE
VqdDxS2mLHneibBOh/4JEKG9i0twfjqCJ7j75f105Xl8Y0BDF6SRNDKQUz5vmiRjjgKxa5ihJ0V1
p7P4XzDa8I9YXYl7lCe06cpDd/EmEL/RWeMfVOMMZvb0C0ngClXNmRlOkV4/4uLgfMSW0Pob27BR
ghJ86GpKTxvlEPe+Xt7IVLuWVF1EI+voHhwNGlJrI/dsmxHqIV+f4/sQV0n7De8PLNKoEbxgAVjP
m3zK4q3sdQeyhtle2eKXW4m5NCESA62AO2edxVxuMvZ2BI06pLWycpuEL3fCEv1tXM62v3t/3168
f3ynoN6JNyuDUvU8nerGwlLGXhozxCm32qaAkD8yo3/xdcYYG3rdTTEa//2s0DngvkWQgTcXENrp
mD36FGQMzK0QY36fo0k5bttCurDf0HzMHt7/wjc2E/A20wSMSJJ1UYCfLF8T9oiSDUlsurWRezsu
yPpsa/zBn61m7EIdl/r7AQIb9utm/ef94S+uRTYKGDuoWPQ2CNrW1f4nvomzJVr6pjDCxcnLQ4TS
5u2CGPSVZTyDeTGNhBBsVpaRfhHAtrNLAbCfXXbVYIfapEOGn6rxVqZ29IILBhJQqo8wn8kTWSS7
YhETQkqzOXyn+uzaV37JG98r4IOuXBQk16mJnn4vGllCNvTIwimPxZcW1NntgLD5lZT58kpaAUfc
DlBYiBXO322nmzxVkZeFRZf+tVdDmED3WVmQ4+Vd5IGQ/8+ryHNNukg9kmj1/JhgmhdjRjDaIcHC
r8RDSkigP3ll6tatcFJfYuEICXyKaLzE9HFPp05qvBiLknZozyLe1C3GAiRg8sY3Vb5//3su5o9C
A8xcvgWo48o9Px1K4VOApmBFq2gEg4reOxAhp/KqJ0PWHzARGLbvj3fxaYzHpvRBua7Ca+cdVSLb
FAUNRd8BCYzPOvi4LfD/Sm7tDnOkK4t1cacxmCuAF75WV8Hbn36c5pZ2LbPMCGezmp+xK5Kfy2IB
h24tyYHkjIZ8vSxXwp83Bl1LyAifEt/pEGFPBy17rYPRwBcC8mzumsHXj07tij3Xq7NzfIl3x+qA
8/60Xh57hO90myAVdBQQx/MGBF5yvrtUfKqBmcyTYWrdxk6tbru6WyAPhz0vPrJTMBh2HfZ6LQ5d
5V17Kt9Y2/VIrH15KvZATE+/XK/GWNOchrUtE7FDsX4A64AlRZFE1zqOF5cLn0vflnxNrETbc/ho
02smmpQ06BDAzO/RHouxTYXK9f6svrGUBMscC6qMLh3Bs/dptTLxHIyGwrZO7BBD1mzVtU9CvE3s
Y+yU9hFg+rWG/1uz+Nq0AiQMNuU8EXV6d0nRBTbCiZVGm70qDuBUUnCxsHne/743Dj/QFxchCDrh
Ho/j6YJ5Uan7kh4EsWqGnqpmaRvDzSQ2jm16h/zUtRb4W/PJa0CkCySWktz65/88gVYEcn6FyoUd
irePpsK4BRWRaAc81t9YEcpjvZNn4fsf+eZ80uok3+JccHmfDlqas5O1sCFQMsQjo1U5Ek6m5iMA
uyRXhnpjPimXEFpAsAWH65unQwFcnsyhS4hnCm2ucf4ipKHDafvfoFwi5Cbc7srz98aMMiLDASUn
UTyvV5VOtoxtRNSGcfe0jbtsAeJsunuIhN0dCmPfZ0+YV7KANyaUbclYNFd5o86PeeK2i9Ozylzh
KF05g52FCFmjKJSVcv/+2l0E3+I17LfImZCVQN/mdEIbfbLNHLPXELXLLswtFISrKUbBsUGJDg7f
EkpvQYI8Gv9zw2wdGag4dRLyTAr/pyPbnTdXaV8CbkqjcguoEHcHuybB8r1rpfG3dg11hzV0I7IA
2nQ6lI/ltmMh1RhmWCSGXjvhfdAP5aOZYEZkoqbz/1i/VaR0LYivfPOzA4ErnYqRFTdw8WXj4MyA
gpMdlTcgHX6/v3xv7RTCJO4W3oQ17D39skxrc1fPKz4qQav09ziXvfPB0BIdYXMzXl7eH+1yHkmF
eX54gFbUxvnDuyydaeU+F3VD3hxqto8XCSkj8m9pcdAL2pHvj3f5davsBCVSZyW12/rZPCqwBMg6
VHbYJ7q4sQvQDTg+t98dL0o+vj/UG8/7OhYIe/YiULRzUakePQfy/x4Nj8lthNo4o1sUKFenbtfu
kV7I4lAoGKwPTmfmqOIB/K4K7EQsfFcCimtRfPv+L7q8ePBfIDcFcL/24fyzTdvQ3W1rLacmHEeR
aJHqs/P45+RgzLEV8xCXOyrpgDjxFs6NK2O/sdDkxDQ5V/gKwOb1z/95RoThNsYUDQKzWqgMPCGe
eagS0wthAq8mJ1NyJaRbV/IkHqfEvpYfaMyBpQaEdzpggfAYIUjlh72s87Cfh/QlQubxltqgvsta
Td6XFi46yObXV+73yyoXZ5RiONhbwNSmOK+CJq6yytWrKzSTRseoOGbxsR6fNlnZNz+WwZqOZQU9
NRWVc6dPgI7boan39TKNn2y3nXalv5hXduPl/FPeonK5Zl0+sfVZhDvA/rZQ/SMssuvkKEzZ7/K5
q45JXS8PjfA+vL/V3hoO2By4f9oy8GnWc/jPcgPk45kDrBtqdAGeW+R1zU3mDTnaOy5eY9hE+sWV
d+fyaFMHWdNKEKbE0ueVFxbTawyYuRiNJZVEPLiGY43mYR0Ohh9fA50Ya1xwur8g7HAhs7MoTpCP
nX7hgncBfFReVGSbuq3tNVPgyN78OKml2jpyUFux5JDWy6L8ye35gmaGuyknuqkCxeUr334ZWqOt
BkCRaxusIvDI0x9T5qCzeqMzabeUal/gG5Vv4H8l9ZVDdbmsjMOuJsVFw8c7D651aQ5DkVDdSqs5
+YQRdHp0CqM8YmKgIUjp/Xx/F73xWcATgEWv5W/rfwIa/+wimTtVnNigS/OJOUbJQTygW6w/vT/K
GxuHr+FJWLNpOIVne7XxVNwsFPPDusjsT6g/FygA5uN47Ku2N4P3B7u8g2kbrcUknc7Zql5/ulJz
m88kwBH1QZkkPxLNFz9gIsXLLeVgTe54JyZtn2Kr2lxZuje+kmok1yFv+grCXPfzP3OpDFet0dqa
Ei39USCbkQaa7BFpnTX98/sf+cY2YSyacoRja6R7th3x2p2SyaaeJeakxPpUIBRsIYkACyTZJW6e
XCEGvDne2gBmGTn856+69JzJ612HlzZfopsi84qDS7Byi7I7JsZUfnb/j+8jbycCXIHW5xxBQtrO
6bA6D60yc3a+CYq2ziN3k6+J2Iw78LUX5eKy4b3mcBO4QF1ZqTqni2flc2J5rWeHbbe4XdigaPqs
oe0LICPq5E73JLLIYE9svDka2Sdbt5D+fpnpBONtvxqeXr1yLvYTPwmEOxcuu8oCbHP6k9A3tzoB
4jqsSP+O/Op5V01ANAr0Q7f/cboZagXAOXBgqZKev11J1i0pTVE7pPHaPMRNP+0R6k52KoPDMEB0
v7KdLq4dxgNrthYpHe6fc0KmwNYWoTjLDpWJi3YgS9rcwTIbyrlyGVzMIbcAORKwNErmlAzPHuUc
lSq3GXJzz9HMQjXZ2X72O3PHTf71/Sm8+CTwZdw7LBTNUsHVfbpak4cebwzme2/Ba3lm04gDLIXk
CnnuchT+17TE1wsGs6/zABO5ExNwtxR7o9asElfBzMTuMZqKSXr/eeq4FsnCoeg6cCfPWzyLhYX1
VCtvH8Fu+kV/ybmJMJzdGrk+/mfsros+xoqhZSRoVeenr3CNTtRW6+3T3KZ9pHdqiziSdRdZ6ljo
WnSl53E5i+Swr84W1JLoXp3tigGR79zpkIO1nXnaUfdcjhGaHzfv74jXKvG/AQyU8pXXsLLuqJbB
BzrdEoPjAgWuVb3FoxNVWMvoiqq7hencO1s/a8x4CIYeyNk9J4QpNSF2RHv6pIl1gJyA5Z/CMdTn
DZEuYttdVahNkVvCCnCkmLvQAIr/ve1F+Sdp4u55bBbvERKw9SSiHNuLoS3mz0Bo+2OUO+bzOPVK
D+K+8owNxH8T9WLE/X9lk2r6DbRf/X7y9OlHMproP7ZUho8qo5a3dc0Zt4OyM/3lQA2L+y+3G2UG
mKWhy+1AYPwQj0j6bnwTCueDXg9quIsa15p2dZE7v31LwjM2Ezv5FHXF+KM0F2yfBpfiCBrtNnJH
XD6tuomEih9qOYwq7EtXG0JHtOmyBcZW1qGLLgnuirmeuTtnNGPjyesa+Rtz4bLa0+H1MP6JVslw
MS3jbyuGUbmNJ04j8EQrHbF97kReYoaO8nWxLexsKptDX42oCmQOzWjUrPrRSfaGyJAmCzBP7aJq
a/p5Xz5WsoiTHeLnIvpj2VOf7Qg80LZM9dQqb1WD7efGS8oWW8fU1rqWKbR7qgeEo2kblhauEH6g
ezQvtBB1/Wy6rSs1TX/KphUt5TfLH7iO+nn+OkSuleOn4fkdtia05+3tlR3JhjvZkNQ3OGmAXFDu
pfl0FjXQ1lhwmx3iXRpn9T5rbLUtgY4UQYIpe9jTmwjieklhxVb1rlNedGX88ygCSDcB4Kq0AMuC
qH69rf+JkIZF1jPk42wXOVN9UK78EQ19FTqe1oauWatPVz73fDySf24uHrWVhU+b8ex7hRklwDrd
DC31sonC0TfLLlymzkSztKJRuF2SMh1vbbMxxa0rW0/tEOwyjxNunP7enYQp9q6dpUs4RK0eIV3a
IYtetjaqSbFMvfx7jV0Cjs62PeHQ0ut59AxvDfYUlnpV+zDjbHKgt2rhTwZRDGUvzsKHkjB8+IpV
gVHvzHY01dZxMTcO0CLHlrOTjkIVrByN6LEc6lpuUe9E4350YyIh2hhV900CR3LRa9ASerJw8T41
Jjz+xxw4+52hNW0drI/uTx3jb3vX4bNTPfiIPVj7UemJcWNiYPLXsLNcVIHekmIF3BqZ/zS6ZvNR
ZkP8jZUqnY2BcN99Zsh0uHeFtuzGEQu65xH5Lv3Ib53Sn7mgf/MlxpRhuVPLDIIkslq3RmehdEFc
VjnsY0QFwJ9PhpTjUzqhC7ufNR8XRh9l9nt8H+b0t7X41Z58FtgJFocERDtBQwxHg552dLJxBFxK
6jVZ183bHGNc86VVcTs1N2OaJM2Nh6ZtioRoFhvAtZA1U5g+O4s4mOSm2nbo/DZ+suZMn55RGjR+
K8I640jRzIgRQGqwqNdx1yh3kY9U4MbuUCl7eX8nkrqdHb1VvoUki7IAOr1U+s+2vkzS0eTKqw8o
xRit3LTUctwQLjEHPtHqOlaB4Nh3IbIbzqcC972/fsy18NRUEU97XoMUDmRnAi1TlHf6m8Wt0p+6
VyUPcc1DvisxCR82aHc39i7lQMRWgLwUpF1UCWcE8NPErB7Z42OGaKeOBmwzL4ZivfS6fsJBfWw+
gLPWylB4ZVTvdH3ES6BqK6vT0SJDae1u6NBRD9Sso4Wy0ZMKGGcNyRQDBwyS8Z9uS29A4BUxPe+r
PWPL9M3RFk+8mF1R//RkYiHHh36QvPXSGJ+YHjkh1Om4D0zcDWa0Ev+kc+RjxNhjzjQ/KKeojcPc
5/2uxNoyC/Fu8LuOabJwtnUBBsrv9PbczVw0EZJvSeOrQ7Ykoim5z8QcBRiBt+k2XQYMBowki6Mw
ow74YJu1L5FPxNzsm+OUgxPgvDG3t2mP+2+YxZzu+6iIG1BvbEa1iVIrO0QS91/ez1LI+QMCaH4f
mPq0uKFI4YzkgkrMh24cq5vZT6Z8A5iu12/nCnWmo0aI/0HDXMnDNrubcGkBitXN2ibpXJV9zpH6
fllWt2eEVDtOHwozWpt027JQpb7VLXTzt1HR5GLr1p7QMCfCI9zZSJO3LqiAVXmrAtNcLoA2hmYY
AyfBge1Rr5D4+uUulrbcYCRTlzuVdP2IC6bhZ8UHAhfxZWormX+i8rxstcrIvIPIvPgXTkzGx6aP
B+OW6dexm0b18kVxfuIbpL1Y5AzkdattI7GYe0vPMsyCnRriPXJi1gsAevzSkwiXJp5Oq92naP/N
PyrsA41HifDK/KPxpcUyGeZUPEx4laQBdJXpU9x7q8eDjlQ+cGIas2ooqpu4RiFsO48NGmLYhCYC
8jbiaGZQIKpbfK40/OttDTOmx1QZCwuejXoSwr4ubwQW2eYnF703nI0RkqJu1Ax1+imyZJmZ+7Fw
U/fW79j9OOOkyupww/ExC9gt9ljNn9C/FH9s/hB0iL0AeQ3wIuPBDfwsV3JfxTxzN3FrJJGzm+1O
2pssazBQdRfqpl/HKLI1gnMH5YcjJjmZfUiWxHPDysitu05z5XgzN9B+7xO/da3jEmmlsS1U1gy0
pZEihRjjTf7OxPWo+E0DbfCP/L8EwWpk9c1Od1t33ztzjOBinCaTtRuwpsbjbHVhC6xcyub7YLRW
sZPSMX/pEZ2AX0PTpBK/vkXFH7Te6r7YRgs/pXIma97Po2nXG79J0mPfT/l838GdmihA8brsCmVo
t9Q0NIK/YSCGDvoWTxCchdBBDXE2iRFwdcYyeYHEUdT3GNv0n9sKje+/xGBWha5cVDcHJP5G7Cnw
jfyN62h2TVRgNc07iXEcAA3Aunns117VRdoyOjO+hFrlHOgRZzqd26aut95AXHJ0GyvzHsB2Irs5
xKl30EyyqDnoZtNd8PB188gMrL7z3Q/5ILEVzmVRDJ+yzPEygG4CDaxp7FNzw+NXPDj8V/PQFZS3
r2Rer83sf+O0lV6/NqDBfK956zkY2SYfyifa2wfPkDHsSZxZilvE8vxui1h6TtBao2RfVLX32a5E
W+7a0m3cJ8+eLeLwid7DnVbFqb4mFobdBrjWetFHUpwMdlUcmxa6aVVp7VBdqY2vMlfZwa4bQzxX
dm5/9YQysOtKUfm8dbBI965gu19hCKeft3KTqJKvtIlLAoqvAIlGsTUcRjBJTVhUun7fO+SxDTYo
j9ms5/5O2T1+rX48RQk4a/mtm6va2s5Ixx40b/5m01n5AxqtANFZzsNnux9+e9GI0+77D/fFs01N
BACgCQuZN5Oy4mnEatPv7Fw5jwf21dyMwdRgb4kHTEMrOJjyNJMbL830B1cfpzpcIWj/VU6FDiHS
6WtfGRAL+fga4/4TM9t9QhcycvSDouL4mRaS2rWAwJEzzbjwpxhn2Svb7yJqBlpOrAKEBKgca3RW
Csvs3hy0VuoHjW1e7I0lmhcsamhvT0EmpGFsVN9p2vP7M/3aiDzdFQCEV9dwGpVwFs+befEMTieZ
GnHIybiqD1634EuwobbY/cJRK3EeRDcsEdpZ4HZ2Wt+V075JSgICe9LE8uRPCEcGHuZof8U8L2Ij
62pQPe7RiOni5BzJn+Mocb4L1DjqLnoVhneH20lrbsuh74f8Sn9mzS1OPofi1pr3/6/kfaE20Bcx
FtbW5B1i6Y23DQHRI3V4H8PUyf3Td6O24S9U1wopl6NShKUmjEk8RVrv/Obwrb6NzJ7yb1O4mdh3
WeePN/XoDt5TXMxF8in3LeXdeQYS0Ndi3PUsnH4x1+5K10dsiNHNs52KT6JGbagpjzLX/Ttv9FAg
VpCT4g8pbdEnrW3HJshaC0tvA1V88zHJURwN7XiOkETrEMfFTzNKH+YsG7BDmttOFPupNIuXKTZh
gVhZA/WA/Kb6K/lGC1XIqPGv8Bovno9XODN9S7iGrzDr0+MWS5n0pl5pBxcHvtlP4x+jUPMfDoJ4
4i2MdzMGjY/IlYo/s1iiK+W9V+2g0zlEVAVUDtkChwE5xNPhzSFtKpS28+OwWJhJJz72hYVq8TUb
CT3wm0tzVLAnK7HbZwzInJaXX8gnJNbFhAdqXrrfrFjU8c50CXAjXP3KqPzplX16P7sRBmP5Qsq5
qafaxZU9AZym7QpeCbxq7N4z1dMIaP0OCUhM0CYbMwToLA1kyaBKGvu3LfDhDMCVIWUTK8NRO8TV
k/hIx8o3jz3G5R7GWnmjfWsUqXJ2a1ujgz07J15PAmEoGMF6Ekl9//7dcQEEoGy44nstKr0AffnX
6bRV4+JTGNOz4+jE0xJY/qwOhlzGByro9Z46QHbEunoIdCP+3UyecYBVpH68/yPOdw7PNEoUAB8o
ZYJyOi/X+3WTxpHTD0c8WF11W0RcpAFn3MDSZBiobVpW5uhb2+hGvL5FradHO631IvzPP4OOuA1f
j4vAA4ZwOhXTsoyGVyTqmLtzZ+1Gx502PUL200aYSWkEiZeqnYhz7X6YsCudh6K+solfyyr/bmJm
ApSnTtkFHCKgx7PVwGSPklyatEdMMGJvv4oyLIEcPNREF9VjAoIv3tDekWJ1P+1WeSYOAHb9kOOL
3mEFN7TuoS1i1CiaQWky7HGDxBgX48lcBUo3Z3XjDXqfhRCO5V296NX0I2KN/cMw1t6xsiO0hzS3
aA7Sjzuk+b2ubZxQYP2xj/AgqHbvz/h5j4HPpQu/fijP+6q+dDrjo2FaS4zb5VHznF+T7mnDNkvy
r0mrGvtKi/GiJ76ORf0AgAHrS9/vbKwsU16ByU19HEbt1wTzzA6iosSDZ8DqcN/01EaDtLPcOsSz
rvw8RkmCfWvZf6MiN9wCirt69s6jBS56ne4KWx/UCUHSWS19pqA5dnPWHTWgr+lGqSEO0LbGNEvH
nrTfmDJdrnFhX8nzpzts1Z0iLmJ/c3mcxwpcJ44+tao/ImnnkRWJorFuhtqUw82YK3Q1bewDh/Qo
daxKn2dYg81ji9vFNp8LVbwsCQWqF59Cx2Oa+BoWfn7RHcnsTJfSaGf0v1GMH6fQdZYi2mdU71Ww
OLGbbqs8z5xvA34nvFlWlY7iAYpLPn6A9sWjS16rXjS7TrUsxKXarDfDwFVN4caevAdIRG18ZfNd
FJaYf4BWSHqDV1pxnGc7ohkjza7ioT5ajqUe5kToMbgT2RQ3Bh1KTBwRXoi3nZDtgimSan7B7pi8
0MiycYZUxyY9QI7QtymAjxTpLCf5UjRxPd9Mi6Fl22Y2rdtBRJgqv39qzhSWuR4IkVcQ4SvPhdac
eXpsVAUAIBnr7ui67OBHiQNsc58mVIcNA/ndY5sb4kFfOhHtNbMQySOWc7nc9JaTIwONZY/79cov
Wkc821V0WlehUI7xKjh9+ovMTp+9HDQEV6fVHCdnAEPZ4zNhGPVj33rJ0zj6WKaOpnnbCdFmgY6y
WbNCWaevcQdo8soUvXG0kFfwVszJCkU+h/hMSRmNY19YR0khmXrP4mBCaVTL3m7p92N7i2HNlSk4
j+GAW664WXql3C6rgOPpFNT9UBiRpqujNQ7YlI+NW00bS5WpvmUxy6YKOns05Ucj4y/tvJoy61aj
ZgTmJi8scWVFLieAz+dHoMkAS+ji14yuHcV643RHIV0nvcWpuqu2emwPzk83HtNmK/EY0W7fn4PX
YOF0G8B3pwu+9knQujpHD5tZjreH1ahjRanbusd5AevfZcjA2tI0SKOnJrc1fE6FW5abqFicXw3L
NN6BBkoefG2hoF2NhZGEPRIo+kGf/ELbc35ljTNuOY/HxiqG75kJGWeXzpoWRnNuVVdanG8cL5JG
8g9Yv6wofPjTlcyzAqVPzVO8FEUuPym/NR6zwmllMOEXlQV5lC3pAf7+8NhVsq8+WGo0e8BjZpZ8
IYKsrkQFF+ERKQGX9SqahEItANvT32PHCE4h/Jzf5cxtlxMDLPmyQZpZWvQ/FNWcABvF+ouZ4uay
xaHIoP6vLaV1BelxubzildJHTr22oeihn/4QKTp/QT8su8sie2rxPqhHOb7UeCr7mwpSP43L2e2U
fZNKstSgkvRxt0tlqLvZjnt1HL1OiWQLKiuJjA1gPyybA633jc7Y1Fape3+Q6Zyoz8dRfec2GG+Q
NcdorTrRMHe/39+s66yd7FUAn7Bd6eqtBlJQa08/JqHlNKo4Mu98iRbAV73Gr8RseLCwhhmarN8k
zRyJcOkWVX1+f+hXINX52CuxxbDX88IPOB1bHxApq3ppH2lE2VO1qeYJwyE9SQmEaWIiiP8pQ+ko
4bfQIBCBJfFcTTcFTr5SBi1+SehyGVkE8kM58QsBHk+XHGJPhKmVZNZ2ECo/lr0+eR9NunYbzEsc
TQ9Goyi1o4qq9puJE/RHTdF8RevLV92dFqV6UQeROZcwnLvcep5SVWIi3mPNuTH8ynpU2CBp+6LP
5viOCmR38BIaPzuawrHaWAPeXzsXPpbzUsp+rkKkyqZ7GtxVvVf50MYhiMRm+mxSav2iBlrrW0Xz
7pfmLrp7V0s7MTaZrL1fXoo4yKEsu+F3Gc08E6DBpRMg5mWV+xp14mnvuFpzLGpB316Vpr2XGNG1
N3RUCnPrRnhIrHZ5EC/vGseVhDESJm7oFGL2cWBH/X8/tq5xmzd+jVtTbw/zldjilZN+tsI8QKs2
zVpNvYC0lvoswLRoyZ3ZNSq7HVVWNQZJFOisADWu7DYxxyg9+G1f+1ngZXViljgmuxM+Ba4i/Bry
6A5YkTJ3tafqDAVJwDpfEeX2H0U2rMg12yzwPxvNIs4fQFPNn9qGusmu822kdyyuqgPYhPwZ5yij
2rPuMA4W4XRLvp0krkfBpGU0HvHZiUz86aRdiCAyZtfDvcvEufyaqtN5PXBVPDBhBiHrgpAX5/90
z/cofLSx8v2jO5bjnwaYyd7B1OplMezoSddgFQaDNeK8OCWVf+UGfSX+ni4HmHIKw9zolNAxjjsd
3Hdn3LRKxzuOZRTxmqhsFHKDUkX1003qLP5MUla4lNV940fsKpF+lsTCzk/hjfgbphQzh42jmcYP
ahhKdQGyWPOjNcbuYByMLJ+zzyQ3SCkHhYca/LShlaZ9YactlDxFVMYPUZvo6ZZuqgcleemGMUzt
Nve/xEbiP3rRYsmNajmpHQ42VNo1Ohb1A8iJGj3PqWt/TsZU07m6cg+tn302LRAbbHputk88eT4t
CwKiptPo4jj12DMQo9Pe8x8M0fa7qVxaGVpuO+xFmeG4kwitfLE1DnwdAJBol4Yqrsz8P22XOOlB
T5I0DSokLrRvftfS6chKXLgQ1hNOWmzitLftje0OkfM8dV6rtF1NF51ntDKhogZGWfBiCC+z273d
rR6l0Tj5zndRYov1bLSTV997OfacW1dmkhUU3kzHecJv/LbDyb59Bg1ZWU856KXhTqEvhvFDMi3N
ZjTSWezAldTpGJSNaWAj7S3VvqtWJSw6v0wrv8v90JUkQA++m2cfq8ptoz6YnBnFLE82bfS1zvRs
VUOc2xEhCg8b8hcnssjYJCdH+6xaezlaqsLjLuCq82/wXOXHYimGoVyAVnr3N01zj+5ck2rxl/fX
8RU+fr6ORN6YL3O6sKM4q1ykhQ40t++NY9HItETXqPN+EGnFWJRK1Gh/GWhGJoEyomUHwGlOdzPs
hnE3uByAbY+pVtwFXTRL837uhtx47FysWj5knbI+xwBK11pwSd36e40slPscJznvhdDH1uJpWpLh
pZGFm/xqE/RFqzXt8Hd+K21/46uMJ8xDF/TZb0sjpbKclWGTED9dwce8cbvwm+A2O0g94e+5xsP/
1PoB53gFXtfz0dEiTx4QnuyfLM22+nvOnKkf7W4AFeIPfSrvM6Uv6TXq42U4AWSNug2lrBUhd279
MtJvhBM9GMfe0WV8nys9vu/sXg0bo8DPfjdjUVYeAQYtXfj+6q/h6OniE0WsZZRVoZ7ew1m4mhQ1
yMq+zu7ouY75blFa9WEyC7iXumjcKzfpRQfqtUjukloBg2K/nUsxKqF3FqR/72jE5dARxXuxFd9E
CLIga2ONVf3StyB6N6M1NvmGaqgmuAg1zQhLXZme3Bb9LMdjO2fT3oOqZgf6EmfDh6qpCvOW7TqW
eBsiiR1fmabLBWJXrFjJFeJORrTuoH92iG7kXpakg3YsptQz9jQG9TJwl8YrP9YCGLJ0xPDF6Fce
4vvrs269s/UhdqcS4JMV0pJc//yfgUtk/iyzX5I72nDNuIUe2N/YyAA7e3gFy41CU+7r+yNeBurQ
UxkQEVwq4ZexbVV2iISSjdy1dWr3v/1hNL/Dw/CGPVo2cQPpGNlOHpwId7/ApzyzoRMErou0PBMj
BZsKjEAC1ngJRh7m+JDnqTHvl7gW09bOatOhRe+nX2atGdMHEXu1e9O3dnfN2eiNrY06HLuMBiL/
tM7jZJwsJk1l6Z2XoLr3aUG/y/ys9zEYvYAYWAzXDO4urxHgFxQkmTmdVMs4u0jjaejbJEuzO5X5
NXIJOojE7UAIHT0RTXvpo6dHRhNIJZOfPSwieaX19cZeWbsYq3cXRUFYJad7hQzLzSYh/WOLCfdh
ihaH9XFz/UOPdNG9WUTLcK1usc7h6fYEtc57CCWNTJqs/XRI2/OxZtIxPx1Gw6XAjEHW8CEdSuTn
NL3u2pciVqnc5FOXgg6iNaU2mJgm3pMRz+U3JzbiCLjaALDuuRxmEB6mPpfOtbrlG1taAKKEQUvR
FJbIuU7//1F2HrtxI1sYfiICzGFLdlbLkuU09oZwkBmrmFkkn/5+9N1Y3YIangFm45mpZqo65z9/
0DXl1YHbJucmiCm7w1kbi+UnnNfhnTYDgoStyBYIc9LywqJM64dV+rXSsPrYeEhl3ctkB29H689u
D5k6dE2Rau8CWbpZ1M6V3x20yXJ+aLGhESs+8AzkLvHEmNxAF663Ibwc2ZARdbNhM+N8ebvl0NRL
pxXpuZoM45Tj6AqlV89S7ZClpUFCuwbrt1zzvGV9ix3xx6vl4lk7lAh0vdxEBj4Xz1pYDtmqU+7d
qVLVj4jnx/8cX3bUX40rzTb0apWw+y49uZx218cxJpemsjP+aVTEzhC/cx7zGe+LGXJbS/GDYfr3
xS5F+ymHlrF8hlM9zNtOy4Lqa9PM1sFxizGJmRynazvfJ0Ds28AHtommRchiU0GH6radwrn83Bhi
kD/bRquz9iEl1rxrt6k25jIJZ3LstCBSoyu982ShWf04wn0+MjGq7V0nmKKFnHlcw4J0sAvhR8jv
fKoDO5gTEBGdFJP2TVl6MpU7m8xdQOi3N91XHqyzymk91Fqopy69QQvYXmsznpx9tiqxwfSfjsZP
F7TJzBrUfulcf4O5Fhysf154FYOA1q94Po/15RvFmJoWKoF1juZpKGg94E63I4G6WqC1WgjUlp8Z
mt7q517pqUhWoKdCaA4x+UpJ6qWC6nuMlzsfsY/nRRDw3HY3wxoqw6r0x2d9qvM4JJvVCE6x7S/3
bS9lj0ussrXQHWwYTSrL/bs8n/3tSHXqrXiaEe+wMcqyaNEDAedOZzD+BVsyQPiuE3N3T8Ft+IcY
HGC+S4M5d+/GmYSo7+UM5/ed5oE7Py2NXXwfJwKmyclSiRs5MXQ2tR182KTuprOLWI4bUOFbrJc/
J8TLT2wl5lCIc4Aw3TUvyozeFJpnST24c/hijCOpVV67sfpCzk+NrORnPhVKG5EnwUf6meorTMPR
n3CpypfOAyt1UrmXMtd+4WgPYeXtV+WVX8e3b+FqhCvmOga7RPDGVnPS2C/PUzksMdajea3So21k
9EbBUvjePjGq7l6lOG5/MuuJ0N4Qtn6GxfdkDOnHQACDbwCXM/v7OOPleCsh6PorAnilRNNXe5RV
hfjyZe5XW9TJEvV5dFR+0v08bjZtS0GTHAmGzuc9Lim4QthqyGV7o7a9PnzXNhgFxxoyi370YmtW
c78UIyRSiOCd/xshiII63maHtgAgDA23zuzdjeexnucv3xYEsRiUoEReWcuX0zjTQ8uSx6Y4O5Ob
0zuUceYeglj5+zaT7w2SE38XzC1C6HfzR7dVuGI0Kqje60zt6hvo/RXMzOHPPBKIZvUZ8i9vvZd7
dUfkO2Ctu+gqKnwTLVFrauJLkkALjJo+Za61w2kSe7ys8uT3vDJsbbjxM65oiOuTB8ujxyDq8Bpl
LpLJrzG97c/5MmpzFpljrY8bSmwfi/7ZmQz70WG08TDAj9EiuKpO+X5YmhF9TSZmbdEgfEx+Cn1b
7zL/Q1Op0XbDxY977VNXanb8ns1QS4/dUi71YWWipY8EzTfurY7DvXqhOAvgrsMlYsy7VrEvX+YS
QrOw8IQ8J9Iv8m+5ZaXyyU1HH75pHpgn25uzCs4V2za0CiaVm7EuM/UZv6dil7ka1H2OLqMpIkL2
YgkjE+wsYmv3vsaGJ+QHMm3kk57NnDdlucTf4mIkgbupOOA2VS38T5lHY4gx9sypk1t27O1x9y1z
Ykhx5LFLBlC2rU5OVWRWpKXxZBE3nvuG1m96RGDiEA+x8HeLMp3km4uyatyQ76w726IyKgbGcQoy
sJgdmh1yTwfxLnFKi+D5KrC/xSo3tFM/mW73pJUTfvGFdPvQTFsCaSGSmNmhd9qsRbgGn+448Hk0
oaHsvg9rPcmCLbEvyjy6kBriQzoZDA2d0qS0g9vg4czUB8vyndRFB8ASu5E6wR+5bU03ImzEF0UI
abnUvriQ26BBplYLX+rtj/dqq8JMce2AqZxxx4M38vLpYsvnOmhKkrPmSmP4kTqjH+HkqJCgqUHb
BAOJ8wnxCdatTfzqQ2VhThgGBx4tJXvVy4X7tGYe4rvJeV5S5UWdFUznnpvSw1Ah6fYbrOysO2WN
UXuHFqptFc3saz8cJd2vpBUWiLb0qQjmr3qm63gBMBxgQBqqrJLDsXDhNp8S28CkIuwhvv1IOc9u
iaKv2RgeRmEM2CAbk2F2Vc6bU7FYwpT5OdBAkPZGPnsbYqDsd57VxmfmNpBEfWQt4IClKvcCFCqN
7NywQq8oPNjx8DpvQEjXcz9+0yrV1ZmaQhi9VE4ndHh9Wwpx5s0nRp4cApu4B6NqvXOXJJkWodKg
aEBJYO26pGl/SC8OvsLzR5OvWZUaPr/9gl1vH5STBC5Rt6296CU/Iek9SiqCGc5UNESbN8MsNn3T
twr+o0jDoYtvDPj+8G1eHEcePEQAWVpgaCBQsV6+WSXVS1kQ4HzWCr9OoQw1iJeg/+vFFiTTtiLQ
36ygvLPLNh2jeVDcho1fwmqzQ5FozfhoZI4r7yi5E5gRcJUD2Fs2mI/C8TpZRHrjY7hq2JFC/8lG
B9JhtnAZrATrgJndoJyzN9nyNBSV98Ev+7kNTbcaPuCzMRUhDnragxxT78btum6nsArHNW5lGkBh
4rx6ebswOoLKtwTWmZfGl8VR64z6c2/rFdIagjvQK/SelTrM9+o5E+bWybrcicNpbtG2eLkx+iE8
E2cIOfZ1PUwRBfxIe3+u7utSFe17W8+7eV+Zc2mEzAulGbVwpN6rZpzA6iEQWmnka8GwFFujK7L5
g65rtv+zMNri2S5khuTLzEbin4U1p5HJTP1jVs/eFM5z5njb2PaGfIPmqA/upD4Rc7pTY0dWVWgn
TB2jyjYbJ9+w12jGZtaxxf1qDlV7VnnaJCoskUJaQ5TAPH8/WUbpR2+//ldQI7sDOwP+6c7qG38V
/8sUEFS70eVpasfKCWvi4ZHgLJ6+d2Y5PPlZhsbOWUVWVC53szOInYq96qDXSNfYtMkNtlvjZBup
/5RLBf3SRVUYIiq91QtdHgVAVPy19kGUjdTVFztyClcsHy3RnpoF5ya/LLNfFXOCw9xo2rY2sRou
C+3G7vDKmpAUcQsG7l7Xv1gTCKFScaepU9mM+iGb6jGKdVNGZGapg0FhEmaWN9545dcS+O8Ngr3h
Dz/aoD4DaL80o67zGu6v3wwHaS/io+PFXhGmzF0wM9MZhtx4Ay43wD+rsRdhCwWgfmXv5/WBxjBU
Hw41Km1wMJnpKGc6r97MxpTyggajdYs5dHVbucIVIYHfwFuHfOHlN52Yo2oa+O+HoQycL8QnEQlV
+0kh39lT3qN909ryo+iptm608a/dWk5DOkYYJ5icmS8XJikqwPjKGA5V37UbTznVsvOLLutCGBXe
LbTi6taCYzOVxjPAW/HhS8Z5S7BRJmm/j8LGMXUq3HwbUAbsMAL60dZ0HG9/y3/QjxcvDusF2M9y
vq4uDFfG2yJQQyAX99BCnysRXzVzMgyRLTORPza5YavIGxZ3eXCzuT61hVa75xIZUv3YiJbWv1mM
5BviDTPbtELTkPz3FuSRPGBv35hu7nz1jVL/3rCjkc4y26BVrqryjxK31mLLgRcEh8yX5ns1p1j6
FtKcqrNsA1cdgqwU6aeAoAQn3ck+nhtzywtnxz8zNIvG95SJOpsHhLt+UVGjD335swWCmkXYJM5Y
bUTuNOmmZLRfwt/M4j5qBjH8NOPGzO50jdSkHUoUL/lS0HkPRyy/6k2DcDI5okcdm4hwFfyjJbus
eVbUwlucVOGkt401uhHS17FqID9YBk0QrmT2Sc6JHFYntLH96OVBcctY+pV3Y+WjgmJBnkMTdnGs
aYZNO5SX6XGuEmP5aKa5EVaF0J/V1C7Du3LGL+vG63G5rcAIANPFHQooGu7+BewdZCO1nlNmx6I1
ynfe4Bt4ZxOT9Y0s6exW2tZlyYDK4v8TIFxrkOj8Gab+PY+pqh4oY4btg1bfAt4AOoQnO238GIcD
LWnrrex8nd5LI3Plny8UshFentSv8MEuvVidTOGRmg8OH/kUM3khUz0xauveXszx59tLXeL6XCYL
ENhp+9Qn5iW3mji9hX6tdQ90EipszCpHl4C88V/TGVgH0y22zD+lIwaXL/ctI8AQmTGTf0iSWrO/
jPqonJNobX24tUNebc0wSwk2wcIF5jJbycUOmWUmLHe0O4eBAMEHxtjqSU98A4sNWS84WJSMHQM1
lv84k1mdAckcpyNduZRXrDf64dRx6iU4eIIc1p03w/7cBSa1btkhy4xcCCHV4e2Hd3UYsCZaTKgq
YLqrNujlTWX6JOAFxdoBCDbv72e9AUK3YVq8w/Ly27+uxUuC9w5yORog1ny5ltc4TVlBUoekpHc/
1STi7QDrzQpTb9Yf/3UtF2kpGkZiLVnxkicsklLzE0+lJz92oMaMEyJxCx5Su0F6Ot4qy643Mj51
kDzOU3RxWJS+vLJ1WuZCh4uPdRnYhzKYu0c9n5vNMgQ+pFzR3UgcemU9JrxAvzT13NLgArxETq2L
3E7dI7OGEUOxKT2MegUwgaQn2Oddlk039pPXVyQwHi6hSQjAxRWSO2ZPy7AQotk4nzO/MR711uhO
7C4qah017t9+fJfIwyqKoTaC0wZuYV/p1ArcE8DRdYd9Wls2YFN2qDl6tbWGwghjXZsPmeiXTUKa
5z4OLLF7e/mrDn1dHyYstxelF+7LF+eEQPzqaX3pHxV8qq8p7hV3iZz0r7qwxVd/1PqDUwVmgWxK
+meBNcGakWafxGLrN37K9SHCL1mpm2x969D04qNxLIE3M0DqUcJm2iCQmX/SOXm7lvnXQ270aLxr
CDiHAhbE89t34XpvYLOFWMgP+GM5dnE8LxTgXeaU7lHj8D/1OGdsM8xYPnhVc+sMee31CgiYcTkq
eeyXuc8iiAtUpCxVS7veIeCuNo0v/VCDtL13Z5wc3r606x2eLYGIT5At5pQgay8/WOB+zIZmg9fZ
mG0rVE3e3fkVnY3R6eiYZvIDIu7qLUHF9WXSQiF9A/XgkV1N/QfZ0tzGk330MEX5bzRaEbrLgFTC
6vSI+ahxA2m6vkxKb3ihmN2CWeD1+/IygyWzXYwTUIeU9hT1KjM3gZ32T3EsYwfXvKR81AazG/+5
ymJZCCFMgLhSfDReLpvIWF93XZvtcMz2RtI4R59hWphI071xZr52hcSvISFaywJ6xpdL5UMW4zIq
7CNSVP13F/vtFxzhbS9EJYM5BafQci8FpPYbd5Zjkv/zy0aDAdJfK1svVxZYOMBK75gtupZ6ErjY
jse6delNDcHoJJzaoAhCO+5b511ViVr/AZbWHRu+o/6oy3GKofFlDrXSaCr6DmuGdRCZC4NQ2JAm
6QOdzMW8rQhd0TFAm9zHJPcstbH0Wf/IOTN1kQk1QoO1nCjjmKEpHR51CzHpdhlj0XwxO1fNZyW0
1n8cKwbuWy8NagyfSVlqNzMaPPO/GpLSGNk+t/C0mBVhmtZIysJmbOtl/NzhB2d9YB82IIML6L2h
3qLUCmVRxp8qW0pzb0rUCNsKn57PEj1AsjFFNryrLaxbIoOLfQdbVaR3DcZET1o+TWWYZW6JhmtE
HouJgvvdM4X3obfjBUslkm4Oqk2s3yYE7R+6M3ZaBHdXVqFma1mOMT2jubC3al7pAdLyLq2Hotky
H8oGkpQ69D+LMN13xKdQKLaGmB88Yh+fVtXQV0ldQ/fG7Qs9qJ+nHD+zNLIaEKmIwYkvPhmGLMZQ
Fcr+j3lqm0K/NZZmi/q5t/b+IKe7QUwaxAG7NLdKa8j3WwgIVSH/3XAHw8tnoilanD3GqqzvMm8O
SNJOCwt3pjFo8FFjguHe+3Fd5RHNh4ZQxU1N3EVyxW1doG9+GJo2ifdiLNL7VkExCHW/Vj9JonHO
hrTHgaYt0X7mOFNlIZFp5ddktfpczefaRn+vYUKTnh3yCMtHrLds7UdhNcupE4kf/FBBIfLdlJqN
2IyjNlaRauopOOGWqZ8x1lVx2M1zI8IE8zP6dGc2mgeJBB5o06xLe2e4FQdBqxsIdtPACB6SOvMd
bOzGhjE6rmXFHsFYN0WZj7XFz9oY8/oeESrEi8bGUOB3h1o7jRyUOgi0RW8tW2y/nN/MhsHePQHm
h+NKllshBoqG8xCT84Mhj7tgXu2BVG5oGOPhs162pDhGdm/Z5x4eXDeEcGEaBWVsnrRn0QTLexsJ
yPJ98JxqlkQsD+JHjQtO/9WcY+17rXq+noZQvhGTpRgpG4KAfqGtbrLalDistUPVIxVJdXwicUWS
m0JDhnvnYXGRTGHh6nPB5pIVekTyHVIJPS0K7QNf49g+lWaFbwYjO4hkadd6P4ve1LCUWUZcS9Gu
9HOAul5PvxSYcqVhMQck9fEyOz91Rb1xKHsF9okOaVVyJeaH3kVpfsDctXvM28HwCIvGQCyqsrl8
bpussfFOqRtta0m/GfltXdl/YeyienwNMoFgv08BLGcH4W1SEZp9kIsRLBH7NmL/GhLOfFdCqut+
eRnA8a9Rs+v6MS3q1MGh0IhH3Lt6p3IiWwztUULSbfZyHtUcMpWF2qgFSge87TWnJlkNDP6hUFPJ
XMyy5l+M94NpU2aMgxmUzZkWjh3z3y131uwe4S7b/gYk3/jStko+Zo7m+ruk9acqnM0Kd6vBLHI+
jG4ZPkhXn94zpKsCcjDqbkjuu1UmAj7RM94xLNx3nnn9U/+uSHTv3k8qZCsuVkLBMe/M5JNkqszw
yUv4FwJLdeHgucnqpsersoNZVJ5au6lhVYMc3Alt5bUK2Zci6jqtxVsHnWG+mftG/xyIRWs3CuEH
UGg2DQTFeJk4+lZrWZseVVeDFdECU6XuVs0IDHbfPjdN4n6TYvIf6FinEWrIMGjhXNpjvvVG7sOP
VuUTqeY1rk7RNFYTE2nGZ1DL3Akbxxb6UrKrnXYgWClvM4YziAXMsElV/qzBZ/utyiT4Mbl6ygDf
apxobcXI8jCC6dc45Ow+hAzMd3mfpE+LW0FtGwPFxlGmafBZ00YL/5qUGMI9MNNyxHRyxqc8ruIv
U1I2JTz4Ifs2EYtw7zUSuaq21MN9ahZ+EqUkZ49bf9CmYxB01X+lBucxVLNZe6Hfa/3nBD7x71Yz
Mf+u3K5ptrGo7SEaJi/7BX1cZmFbeVVghSNcCOAKydh8X48YHi610Qf7Cbsr0ofaUTOiadB5SEuH
mV6aTn4WURTM703o8mk4D85QPgRpMX3uraR8n2cxxoBa4DbVg503mv3esrVgTglWRDJ4nCB8/e7n
VZXTWkVTvC+nxbmbe+Uhcddm+a2O++mrnjZOsdPB8IiYI77jnJIahptW2dvvurlwjVANbgMs0LZO
sm+MxT170tDM0Jsq+ZFQXe2ZYYHRHLEiU+B6TcdTsaHm0SNiAxCRTOiKCH16VRLXk9DQxX2NpFPF
UJwO1p9Y8gLezD04n40fomWLe0grLsrxWocu0zjByS04IDBct3NxbONGdUeLJqXf5n0+6Nu2IkAu
jHMsVaMy75qzleFOiKNolhKZU5U9tKUOY97QzXpH3Ttw5x8UDVqzyXXZ4W/WCRuzTMvNzmWQBNPO
r8jeOtsM8H7lbbyaU0J3guqoRJ+HQ2Z1T75A6kANn5X5lh51eB5Qpn7tLeDILfaiPSZlji4ZkcAz
D2P8wt6LLK4Hsh/1cgwNLACYwgc8rH2mxuGp8BdUQ6vm5mGuao8aK6Mbw3rVWx5kafsqRKvEiMCg
vJbh1FHCcOLIiok0egwN71Cj99iGAuOnR36mghOo+vte89vvWqKr4mzpqns2BNBHuFQQFT/ooswT
nqn0v1gIs7vIUGJ8zjVjKo4DQk15MI06xlejlVYQ1Romk2Fn4jvi4/+R3/lpp355Y2I0Ueo2Tv/Z
qPqi3iZdqw8Rs1/LOBABuspwlpkxXGYbvbnPFr9/clJclbhA2pcNMee+jwwzbmNafays5qF261Pa
4lgRkr3iWc8TNtjZ3l/MuNhgoTBug6rDF5WqcXweOU/6XeVPELAUEcT2vVMol/lf4iX/BXan2rBx
GzPf8D6PQeQkBBGFJsBaepwqMed7Tfdn7C4HvcFtDOtbG3KSFctDWah0yzwQ3XfpddZnjCSWatsj
B4HsPczUZUGwzGtK6YS13EQZuTVN6YKPUKeBcGuT4x1EEBRPWqZhtZEwQ/WjevH8RwwijRk2rWHc
1wEhIKfOaEjntGbDLg5DkfjPaSCxgoNyOLo7Mcm8ikSaxg3nK0SiTVEPPPWgSmV/wgBEgGX3hky/
NNCA2rCKB2Ovy4XQKEzZWizCTXO9nhlvbYyjXEPcx1BV4n1TI7EOsyrO8mMRJyYfokL1gJFaA6tE
zpmbE6qtpdUTzbuhTikvPR6Dsomxsks1xsJaQupkhfDvF2KW4gmbOkpBx+O0OSkTlsqgSj6AAjed
O710eUI4m7leSHU64AYXJBpekvgQLaEjF0q6soGHFtpzXKBx9gZe+o2bTaO+vtS5QPuRYJFg+6n+
IZsqz3gMljXz2Fcia0I96BU2Ik5a3BXTMvmbaemKBxfPvvYOB4R+081sHIgUqp7vt6uXqf/o9EPQ
bfy05hd4iyM+SYEq+KNeG7GKZkv2fADmkAc71WoV3o5WlxpHmtAB/8mpqvvpwVQ40RxN0r+CsKsy
kbKBpzWmNGOrsPM0dSRP6xyKKtszodmFAWPGLxX2iy0NuT8mG2Ms82oHg9gLtl0zaO+LAEfyb37K
/zmsM7ONcfZqXI2sZ6PUHvHyMCgN2LnqDd7DLEtygajumc13lCmi1J6aalEf/TYoszunGfqCqTYz
Iq3t2b99itMpKrReVmdzMc3iaNujboVGUPHkKkPNwztGTl4Q5bKv1b3dCcoZ8LBcw5KnoPRykkZ6
H2DAa1/RN1vxt0U17bseXl2/17pG929YtL/W/BLsAlwC1slg5qLPdgogg6FP7GMydqdlLPsPptGY
UTxo9k4X8+9u1Mz928DJn979su2FuYjTAQx5mvwV4vhrqKGwLW7QUFpHZKJefraqcbI2ggIergw2
IxkDnLp38PJsG/MUp2xDYa1G81A4GskcyJSgCZC0F3wqknT1bGYL90JgxwwXamDF0DWS9Ky36dBu
zCRzP+LiacszTD3jJziQ3BENNqd43RY8vH6GfbcZxgGTHPw4e+up9vLMvDMnJaZzqyBt4flYjtyM
rsijUq/kg69GNsVQQ/o3fSvq2nbCavHt30g1Yvto4AD6CbZSPJ+rZnK+uD1Sm1ByhPzO2FGsfeDG
Wrbr7QW7SUCJOrvjG216+obWh86A0hvWd1W2mHpMpFHukd3W/SnzkDEe5zTT+x0oxnI3u8qUOwOR
p7FNZ7f4NAf+kH6qtRjqDS0hMxt7KKyc06H/18BwCKAwQYFWMayDhGpfYJsIDybdkQV+vxk+PzMU
/DvGv3NUt8L7GMflDST+FSyV9cCfGG4QXcBM5eUbg1ypBs2NnaNbB9mBCPf8UVuUv2zK1p0/my3i
CY97eGdmAzIgDLYpj4axtk86mcg3IM1XQBtGLGzq+FsbDMgurp2KyQx66TlHNLDjoa0Hc5dPSMMs
M8CmEDOY9hvxNT/yNI69G4jRa0uv6auwNxgrYUv98jYYGLYw9tHdI+ZflDxU9jtO0XYXgHRTxcVy
+M/jNt15Bcbqb3+0rz0CgFx4DVD3mUn+Ydj/9dFaduMnwpvdI6B2vDFJrfBCvpq4hnGgDRGQATYE
CuTBCI0eOgxCgonhNfm0/jvYCeV0Y+N6BQeFD8DfSBiYxjrrxvb370FWgWO2B2q3jN2+VjJoNtqk
6adhKusMkCmfxu3b9+CV28+Sa4Yx7ACgyQswuwug1xWVco6wd8xNNqTJXjmM9NPMTk/Y+k/7rkX3
YS22eHp75Vd2aSIqIV6jxCFh4M/D+etiO2OCSTiBNQd97+/KOMm/lxCNwxlbo+OAFntlthI+9vaq
r10vOWMw1fj0+OjWP/9rVcsUcbJCS7CP8bX9XpaBle5G7PIjZXqKvAMV46M9YGSwS+cluEVxf3V5
Zgf8tRqMXS4/a9PSe4PGRRdTt5OQ+e/8aVaPjeo9GXVpG/9Msqo7SApcceOMuh4ewf0IGPoZRAxR
clwci3ICZaT3Zzo20IRjZ8imFNHDoicPOiXzMPcHEU0mzYSbje497I/ynxFwvmSsJZkyrOyGyz0P
jx6LHAHfOaIgN3cCQ4JjRa5l4cnlBlHq+tsmugL7UUSyKK0Y9l8cyJ2nYNMv7CsDcOe4syRsg9Uo
EExJpHbZnEdRZkW4qqi8XdAUefM+AIJOd0uR+2c1GuOt4Yqx3uAXNQJURYS7xuqCxij9cn6OlZc0
0Nr6x7RunL3ZUt+GNgXx3i2D5Q4HkjbHVWJaHr2y6cu7QYdTeGdLF52NWEyxgXVCM18YWbvVRBff
ejhXHyQ/j28RARMsIdykLj4NdDm4HMNFPLqpTO8bE2w4kmRQnXsxG2eyc6HE+G52ePuDvNrz1lWB
y1emC6Y/l5MKwE3RiWH0j3DWvUe8H2CymrXKv9s2TN9QFLZ/Y8X1RHn5GCw6YptiDXSNZvDixJkS
34/9idgE7LxNrG2kSA/ZTBZfyv5zi0hw9cGjRV91pGgnGdpesTMYKHUIJ630pAXSflKdtZwLkZki
VEs5MaNNvJ9zX7X7dBo+vn1jry/TseCYQWFBywNf/eIwSZgXIISv8lPQuyffE/EzioVgZxm4T934
rK/fHJYCF10NPnhKV/6RJEzxNQ75qaxHQG43H3cMRJuNkXjm82JXWPyBDN5Y9JU7u44MYafC0ICf
ffEYl87uGOoUxckRJJCGrZuY71qvaO7SJCmXY1dmxgAwNefpIcHn3f3XgwRSA68P6mucM7ESWn/e
XweJozcm1ZqNRkoR/dSTTYMsmaEbmF1pNIe8b1bVpROPWy1xxw9vP9vra0dG9qfDQUdGQMjF5sae
ocyFKfQxTlqUBmZtCLzcaPCTLlEnXRuqY+v2qolgy+m/3177mhZMDsvKCuY0WUPHLs8R7PituRbw
t3SEqJ9wv2nlXjf6iXYWl65jp5imnSfZwC/pUtHHn1GvwFaoh9X6uXdxOtnYfTXKJFpQ45bfDX+q
zTukQom+L0RrHdyhmP57+0df7zLUGfCC1+/+T6zRy6dVYxYLoGrXFNvx2QX5+W+GX78znfbXOAX2
LaHv9bfHckT1QVFgjyEE7eVyxjgxmm3c+lgmkBlt0OrfSDyKXS+NLv/Xmf1aQjGe41VEn82CL9fC
NwtmWdXUx8TOuqdi6NGN6P/PYDIwIdoqHEc/Ztk83ihWr09Y7ihMIjZuC+oS4O7LhQdYppypJC20
gRinE1C1ue0tOd5nFO1fmxQsoIVYKUMvKLG0yiute26rERQfXkNyg/pzdccx24MhhvKcUQq+Xhd3
oZ410Ku+sY5G5c5fOmbQD7aVWMFRBPZ4yxDuar/DCWH1idYxNscS7vLKIWAT31BBwwExNIm+KPrW
OGS8eP6R/OAOp1q3LeJoJsaqvCFfv3qRfXZZgigDWJG8V/pFp9b0VZNJkIPj4k6lGZp8O/eWZOBX
meODW3s3DO+vbyvLQVfASQu9/lWHlGD+MAFUjsc2d9Wm7uf8EXPkfD+p8lZlfn1T0eXDqQFBgfGC
3ODl6+TYrcBBQI5HM9PzvbDNeJsXcIlEAn6M/MJ8J4ykvyE5fW1RiDwQzbmf/lXHBQ0Efrtjj8dg
jdTapNItx2gkty0JmQbb5SFZmuY5J5/3ljn+1RYOv5DdM1g7L7SJl3ZcNRCY5xfBcoQ+Fn+xl8R8
DwZOvJMVj3p3mjN0+XhRCc2MsiDOzN3bG+L1hf/hcFEdICWAhX5xfA24u2n0tfYRvW3QhL3upWFp
Y6jcq8LcFp14boy4v7FVXb9N8Bw99gv6LkwqL4G5bCq0fOYsPVZZXZxKwxmtCG2j10YaoF18ePsS
rz4VzIDgKLsroRlW5RUkF6RMWQyvvaubWonQz2rGgkmSMpTFp/EZuJw7/M9Loklc2XmmzR50WXNl
Ei2PT+TIHfQ8g/GxKhloljkFgku2TnKqE+Li3l7yqqnAt3i1k1jpzBaH8sXGB/1cxrxIw52OE5CB
Y7XXD8e6Zwr7/PZCV9p1EDjIUmx4lsn1IdN7+YG28CncPNenu7yBE3bMSI2UUQYenv1Kusn94Dvd
NAcRQdVZEXUy87/qvL/iniFV/sjoW2U/K+kpN8RVxlM3qsHrh+2tez99PWgGNlDWyx+ndd44mcmg
39UCxDc0UTmEJuSM9z7St4Po5hvw3dXni70BXdKaaoEhKBnPL9dDBov57YR1vCinyTt15Oa8Q633
G1ORdI+ZujG8zxtLP+SjyvdvP4irryjAA4qEC1AM26L8XP/8r8rTSLH1Fwjb7pAwj+4QCtzZ+3tn
Iq3njG7tVlb69Qu2XiqEWqDRVa9ycaULOV9+HUtcmv2qtT/jFo7xOwFPTn3jTb6+pWAyq30aA8zV
rmn987+uy5cOw2539ZWkosnmbV9XI15I+lB8Ec7sT0fiwuP2PQmLYvzpxnb19e37SoXGCn93hn/k
9zQy3Fx+CSffy18wSOpqt5XLqVVB/s6dCL/caAp2XiiC1DfDrJfWyUG7l0dQIsrpkdy25Hc3WJjS
yryQ3qeW7+ajNJvuGUqQ+oQLZFIetNx0NQSRfBPnALZb9rUSqpx2/6PsPHqkVtYw/IssOYet7c4T
GJgAs7GAA+WcQ9m//j7mbpju0bSQWB3QqXbFL7whQv0yuikMgWDLSKPyBqxGIZ7jxox/yWS1knFK
e3o2+n4cUdrV2/1MKxBgay2U33EdSe22oRUaz1T507q5Jw0dbqCxtEvpU94q07DrhqF7nOnvZluc
42oLo5p8UfUdGGpT83GBsorvRdVo2BrStXttlmbu7pCTxfq57YFRBHCsjU+DLMfqqeotgTzOrA0Y
+xRGZ6l70yirX7HqaPdavAyvpdRspGzgcD0JWhexryyJ/N1PWq2ABGyzBnazQUDssbIInZvobCpN
ZJmbIXembRVZlGIWCAVb3Yjd6OjhmYbYDLLO2HiO3pg/VgAm0vtW69VpbwxWezfZK/wZ1lFs7Sdr
6eMdbpUyCtJWOsomaZusuG3zLDqYEIUk5ld2MzzMdiO1QKvohvLoAaXaCrBKImwcBFNQUSftCRO1
mJ6mPirKezPRMDarygXuouqO9mk2rSYKrGGgauphEIKOaVf1/lzJ8dRDVB79CjLTa4msgAPMvZFZ
mNItG0IB4/obBHxT9dOp72b6nrH8MShQl/0E2NEvd9JU627MDHRj+lzXP3vD3Iq7EgbqfFu3PVar
1dgUmEkvEoxDMffGyU4LaJnoxeH1nFBEf7Wx73yY4gXLARimMw4yInHigP5vbKD2a3hbB6dUc6dF
JlsEdPHcgqLqsi2t4xE0KjtNx8iWes22MXB320/FKm/LBQ7pSUPQ6b9xFs1PVa2tdIP9npZ/Mh0M
PG4WNzK1nTJajXbrRY1B+jnY7vMyWEt98EZgEpZjTQOeKrmh3VBmy386Eh1gf8EjL0atfqw79hpx
7xdkuevx19BIUZ9qTBjAkw1G8Qo0wBW/6ZjH2YOFUaP8bdElyhDB95woxEbOjvaGaGrkEIaspLlN
Er6bCLAIxqUxfxoMRDE3poEQ6mHGbarYpGIBYVhwBuowM5uuC7FggJWEDu5oHqQ5UoemY61qnzm4
ivEFv2Ja/86I2GaQG5P5k1belIdiXNEyyOaZur8Med8/AaLRXzCkL+Wnbkpx56xyVXtM4gGcUqS5
ih3ODjfL13SOJjIGBJpt76iLxfwP4j77AaSI2gZOthQPy5LYTwVWrlk4xKr1RMVBZk86YSoWcqYj
Oz+nNNgdKpEY8xYntbxVAtesJg1SADiqMcRayCu/E5p136kGLa8Y5qn/qUlBj2mMgW289l3WVjQY
OncHGcxDk9iIUB6NtCnCgdaA4RxKC+QuuOyRf2h6vWixKSHlRJmyUz/nmVyrILK3bia1gJ/TycFq
wg5vwPLUwNZbAhNV9tBdOgOVYQcD2gDljuFedg2130Ztl+KbQqsBECHEPM6HNeLDwHlo6xsqZdGw
URsnsgJV2pQYdPTKj9DDeP0MWUzf0Xap8W4A0dT7aLZ6J20wZbtZsA+ytlFZWyjtaFOGr2+6RF+7
BGemgPoNMqbAqKqvoznXTTAmU/t19moObUTY/mIkwvuWDqNp3jq68EIkA63hqLRRtPMqU1mN2Lqh
2JMYV3nq59SqjvWiJ9kOdCLRR1ErtS6D1LRs4IJ9nX7W4nI2jxUk3vig4xh6aKxlqB5q2p+17iOy
g940MLzk1jOzYT4OEHmOCuVoDeu0qLQ3K5b62cvB8oVDV2BYE3XapHAjV8Y3/FEaLEE9kLQ7AtPU
CV2ADWoQS7TAsW/qlAgRL/AAauZ7Y1l98QqetxczyfXyUz10Tnds3RaISVrrdXHfcO8o+wp35l9R
Z2kLxnGNjiNrX2imDI2pB7o6A6OD+0kP1/3qCd17gWyNhx/qc4WDFAiKCiEQThtpFAH4+gAU2p0Q
WTMNmH6a0oO9SQdS3Pu576PqrkP1ezqR4eN5GRQr3TL1q6Ts+m9YItbJYfL07iZ3vSy7KcZWHgs1
ztXPoydNxEbNUvOTRleGcLZ7dJ4XdWwOhoaWYEgaoxeHehz7NJhg3HqhRXj2RYrWezLRhjT3bTU7
8UtUqen0aQUifeMCqX70RqzcLkli5McYn8/2q0UyN21w5eUyUv74Hbo1KlePIH+05ji4UbxrkNJM
Niqa6dp3IiQFCRW9qVCfidSDMhQQSFHZrXCEweFRt8CPJIuDwLeTLPUOBeCl5iRLM+tvFn0Wzh3C
51P7a7Bj5xcio1W1Jdk3+7269P1/cyfAklZ1jY4ehzylV6rRIa3CtQcPIIYAardYeIz9oCA01aHt
5uYvD238CNtSGWtb8MWaGUpbWNrPOra18sZbvCYCsw2gN3+JGvbpAVqkFv9GhEY3/Yxe7IvMYfbs
RbK0InDzYtxrrKF7MJTEes7xd0hxPJ1VUh8KXfHJsWaJIHbZKsZ+VpzGDKYE1ewTsi3T98RJ0D5J
LUVVTnFj5+JkDk4uAk8kpnMTja66SyDm5dsKNXH1SZWqh/0uihI+gAW12MIer8ofEIAbgRB+Y4LT
cTCKCiR4BHuH1YypbdfltAPZoZWJZmSv7CoTiBU4fZL7O24ogbKeENUmHnsKD4UyL1mN00HX22Gt
KWq9E6ZbPCtGCqKvVgYz2halwYPfIBe2BZGhT6GelHq8cxY5p1tiRIw3BF6eqT9qop5vyxmcbaBM
oh02GtaxQ2j3vfUivWkWAVpD9PQRj3fSzVR5+Y9mbhJtm3sjoLc+yZ2ta8YjYYxbRURoXgPi01A8
BNxnp/vhpHi1YNcq1OG3UznAjKo+hYGFmCFlkjHW3RQB3EXTe98ulvQ2K+vcOqAvnoR5tPruKIs0
WoRTSntG98fpLGQyaiPaEALPIKeczEYMfFCc5BWhiZxYN57kfUalqAuspraHMCnd0b0j7ezie0yT
0+HLPCrlrkB8hJCOwr23U/rOKYHdVWIGdtV0K7Har71sVnofFKDzCR5IVt8ituVMn0mU0+eadLHc
S6/F8p0IQ2/Cyajnr0o1go/2azsv9GCkp1zvlU4dnbBNckvZQLkB+Y23SB2OpSXHYIJMLqEAAkkq
cWiNleknBsSoZjh1ZZgbNjcAJ1cvZuovlOxQbTAK+zXLzKzdRE06ZdxUVDBCqTudvW9wdjgJHJ1E
0ExGd5sYdmffOTU0GwzSgZrWpwoFCHNjK2BKg5i4DGEOJdVA6uamQUF2cr3yFpRy3VJfipQmDSqC
4+IGoxA4DxJkLygEYLprxE0t86GhIWQRPJqN4qx40YabGeW1GQBu2z3KtrSyUKvcEkN0B+GqjSHL
4d5eUmX+OS1KhYhkkU6HRs1akFoFRh6YgWBC0gUGL4H+qfam7mFRxZDdAM33MLXoOg8xJVgolare
LIUWv9pI1bWHaPBm7i0SQP0znhx4PgPVJ/aEbNfheYAUdDz6AqknhFKrhsZ6LpbY2PKiDkXoppR+
wx5TRBGWYsr3doRg/22sjtYPQNw1/efec+Kdgr3CPkFHCZe9Nsuwaganot5My6QYATjxpA1Rf9GK
bZEQrwUSHMojQ2P03TfzUqG11NrTjk3UWFBfUqkGUecZ2f2cdzhnYfxYUBip4ybQRzl6d6hQEy6Z
cVxqz8Wy4g1z7DmzYxy1c/wks6FDERPx5r0t8kTd4GhKgqeBKDWDKgO4F1pVpdKKpeKNa4NvNWiy
c5M1XhmMmAQXhCJ9Nv1wFQISP+9dS26E5+UY0WjCqn38lLv5QDyi9/tl5YwujWcjPE8xMgI9ScvE
56XqPbZCV+qbLgG0bmXoJ9+WHm73G2YZCmastmQafb3Yj4WtE32uHAZx6uaia2Cq2PBihl5CGckL
mXBZ4aw35e4SP5pjF209onyB9vjktc9OpI/pETuQ5BGtdmfe5DP0P9SHUpi9NGOHtNrIpMxlMLZD
m+87bM4sOtfURVBZ1PDQ9osWSDjAzMGKg0hmIKeLxLa+RcsMRjDSF8XdgCskckY5ppZYXvdLb5FE
KokWxBl3RIVaipVnNzKxne5WsXXk5nUcFPeic10c/SC7EOeCTusRBYylyroVcxaMYxt9tV3wMb4N
dylccrJCGCgUT4N6kqVzFDH90U0mx/F1Hkx8O0ZDl92GCCRi9gHr2s8IUtRgK+1pzI486e5GMeRS
hhoyar9abpAsAiZg9+3PPqvSb02hmvK5yCvoXGoEN62cEuMnHIJmvnU6kJC7SSvFa2ws43xUC9fF
gUepsv6hi9r+WKCIU4XxVBjTPut1fYtwugdGcI6b5FhUjqhUwN6Yg+/GBT/DUFhzxUNmJANgAYoe
ivuoInPeHifyr+/NIrTfdWLDQ8hdszV3BqJUW8lDVmw8aeEaVg6Ggk14bSRNE/tI30IhIT4HQqd3
cMRwBZfoHCIHpm4BE+bLsaSQ1m+dpaplSFJjTQFgieppLhoAh4APbG/eFE3GTapai/mCdX0uN/OI
1OtGA7SshY2BzfBA37F4qTI+YlvEumJ/0cG9dk+NgiMkvuZFYYZisWITvdLEdXwzwUok0KEvLa9R
Z0t5xyM89SE3d2EdRmpwZL6WCgSryRTMmsE3OzgcAH/PjmbPz4dnwC0mAqTM7WGXIXXX+WkKLthf
AGLEpt8UWVHeTaXQJoJEe+k3JDoqhpSiNafbIWu7BzgGXbqzUeK1ditG/TjZIAJ8PFugfFhIdje7
RUMDh+Z2qda3GYfne5twUeC8jWnENm3Q5gWAjkRXsokM9FnvPLvpnWceWs15EolGuO+DuGm/a5HV
pZ8aMBXajdu1PAEIKzTLLaQZDezwPK/cRqfxfnCz8o6VlYxrNCSIJn21mYH5th2Mik0+KE2ylalQ
XzowjWrQDjHg2whZE5CS8yR+2SLtVfI4W+mFb+I1opRXGuHnsCKKZqYJF32FU9GCPG+GqbSDcGgy
o2On6s02imYtBP5TUYsw2mDuGicceft27EPKMmOfbD6u2p0XftfhkR1DOpvep4Ya4NuaXRrl3VQZ
HrmzkZW7qqT3nmkFe9d145exjb0r451XKRkPkCLACqTzqBSe44rGRKgtDbP4JIVSfDMy3UTdz9I3
qU5OFkQs5fcJ/+udqYy5uDLV502bP2Ov6DW6ZCY1yrMKfCYbpYt0xiZXSTFLjJsj6HPIHE69fO2n
onyWcStf/nmCQXegG0SXSl/Z4W8nmJZA6s55m5ySiOaAn0An/WxODZpAvUTmMYXaJK60US5MUflQ
XJSR7XSRdWS3rBPxVykYUrSueWJJTwhqxpuujiMMILP+k+EkfWhLO9+j4FYHAyrCGoVKeMLOYHtX
ZvudlV6xamTZyCNS/z5rKaRQCpsOosAJn1jjxYsG7V6pZHGiMAQ32IpSefQcKsSWB0H+4zm/sEZc
JwC4ggV+B7GBC5fIDvKkthh9eqKKW+X7DPINLqgCHgFFW1E/tTlUWk54iyTrUi/LoZ5jzlcmFDhL
/TQindTq8xbFwnSLrgdxbIHUco2kwwkUd/p97OJ/VYdZUW0IolG7RzLPpFv8ds1abck44ypmlLme
j/eprQmCJjeHFwInt961DnXJzwUvWLf/eLYujwWgDmSSLKD1AP3+NK7+2i22kXZumuG7aFRquW2b
koBEUeAR+06S9ruuavLxmJqtfc2t4AICQXcRGrvjgoCgp4ljwNtv7jPIaQIr9xMgGFI5Km65Qv27
1oEACKHC6nOKH0JmkIB0BCt8u9XtYKDY+p+GHfqVXv27v4aeJ5BmIMR0rc/aF50jLbwuFIzHXNAm
hP3LcqR1gKmYNdT1UwParD/NWUuPDvbQa+ogmheC1oGKqcHk+XhRLk4PQQR/yNDJvSzUFt5OjSKx
7Pb0Xtwko5U/6/mSHjrs2JCuhJPjj1kt93rvQM6pjGsq2xdPggEkDDgzjdhVFfJcmQ+pMmIVQDdH
J6uKr/rQRlucaGAPmcZ4gsB7TYHp4lPZ+CiiAr9BPA6639m1rKHGuJTGnB0nbAKDeJqse6uptNuF
38gWWGvSU//CoxxfW/GLt5eRV+kZDQFreOLn8jMSDbmuNb382ElYEZinum36YFjDLGHx/kFtDMIJ
7BkIUODGsozDcSbT2Tq4xu5mtYVjZs/D7G3abCy9l1SR6rLLiFLMrWXnabzDC342D7mrZWUYwVW7
dtNfHF0+AJTuahmkriCis11SL5HTlsqSH2fCZ5tgfdLtzxBSXXW90ZzuJ24GBSKbSCbXVxDC7w1N
B5XzAvqUFtXa9/zr1qiXOYuqXuQ05Qv1jmUqksDAJO1JIaFOAzQFfuOxd82Y7vKQ8sWAFk2Wiz6S
rZ+9KkWEBkPrzgUFTHU2fGPKqp07l+ln5CRLchtQYzu7dZIEgp7u3mV4eqDvoJj2T7vlGfz4kL77
a7i2dLCEANVA/r6dBEsHUewudn7sOyUGybSKT434tj6aCi+0D+lEX3NHb3nGrRFPGqjxXRrAuF3S
e5zc+ysorvdO0mpADlB27QSfc3DsehpGtVCLY49FXWJ342ZVwvOLKoInPwioa45OzVmNddLAj6di
vRzf9H5hjMGAILKCggYn5OwqzyF2qC3FmKMSW83ejrVq9pvJ+WF2lXj6eKg/MeL5WBaqwhb8GfA3
5zEr6VYJOyurgA3ExcEwcsUKy7xLHuY4q6pHDOeqb3D1lXhLV6VOIMz3mviqoLhtnszc1XVkF1IU
WROvbX5N9ug8DUacaVtVm9T5y8c/9r15AT4M1BYtNDR+z8K/vFn6McnQc5koCjx2jXhO53a4NSI7
uhL0vDsScRYIdKIeroWzvUhbFpl7UR+Fourb1bSaRk+MGmBRr3rsH3/WOzuNK2cFEMN3Ai+y/v1f
p9/rOppKhlYfIeYbVJ2cYpIHgDriblJaje4wcrJfZrz7ajQLCne6stHf+VbwFPRGeKLQsDrHOiC5
sWDxkNXHvinS+yEu7E/d0k3fNHUy9v/6pQyEOJmLUDNFMvfsilWqdjS7uRyPAuJimPVQypQSBkpr
6PmtotjxrdovT4MuruFU1gv0zS5Hy4mLhdCM3IwM8Ww9m3JUnYhiOC0zN7kpBvYzRRrHvDKVF/c4
DA+I2BYHieIDTmxvV7J3EzvR1XY4Lk6ubWSPwkAp2mWHGhoWBG3b7aVoXj6e0/Wnv/00Xg5Q5y49
SnDY1tklbndO5tS2hVCqriawbfu82VR0HB5VCcWHdL1yPlV1a9EdjQRhcNbm/X8f/4R3PptwA5yM
S7BDjHP2EzrKxzElVO8gHNuh9YvOma/py3JKsczMggrIsJ8P6Oh+POzlotrEOXj2wl9i5HOXbbXM
Umsitj1WMP5jXxuV7MHoAU98PMzlw8TeIWhUwXNBjgRh/3ZVlaSmHwbZ+Rh7YM6ekH2BYLzQNaye
28XTkNBOsJ5MfC/RlANWGWW/nYjGhe+6OVos+3qAxvn54x91ueorQhTgIgAlwHDOOjd/3RltPXto
UinjMR9s6eu91UC3NjN54JYpDR9Fl+xXlEbTBiBafTB6qgIf/4DLyecHwOAC48a0wNp7+wOUgV7T
YOXTEUs44z9jVozBV3Jz+ecT5bpAJ0FSw9FC4XqNr//6ztye2rmrnfE4rjofuZE/QylzNwBZ6hu3
B063Ni0OH3/a/0Xe3p4pCirYviGbSraNLfPbUZO6p81h6/I4s2s/gc6v64DFUDH2btZaqwKQ7zFx
eoNyGyRiAkRtVTcASzyHkWUI3cc9Q0vurESJj+VoRjjsgtFC7wUnG0K7rOucsNBkpAbU+qk5tnCI
wd3AcjYJuzqIYQ6C/19U5IeqQBa9dupX3Qy4V9IdsV5bovy+wNip/pK5sweLnkbNEjhjPzwKvE/5
XxFV119olrX0CaYkMR9NOuTDPQfK3aMGn2mvGogm79cyIhcfSAX8yGZIxsm+wcYEnZFW2q1N57Ch
tZvYsVpsqDL3bDKl6l/6SNTPaIF49bGxKuM79ZNupphbNhiccj9oZWiv+PigbmAagOEc8l0t8V17
IeZUfpV0Z739SpWhDMy04DTt9pQNx0L+jivp3SBbBqSAvde7YAecxduN6kACQ4N4vPFkoq9ORFH7
ZKZz9piN+OTB6448oDZjZ41AJtpM7io4nY/IY9CUpsbN+aDgPFDBASoavyy6jPQdDeNU/spSxDE2
Uqoj3rQpYJcDBlUwQDtrArvSOoZyS8t6/JLSCWm+JZM3foqgmkdha1qAJUZnEct9jVEN8j1660yf
9DrOFB/scfIlItXKAmFjirkBp9e4BxTXoKc0aQGIvUtwV/JLKyna30wSLbWmLuMyGFJ31QMpHPc1
yvOhuhLdXNBmKIygE49CLfEGtQrrLEtEYFjaxJaYdhuT+owyjIiRMKH6j1FvZ3zVgWbMgZIiKXNr
5I7UowBd93WD1YN6n1ueAJIX9YOEXwQeeFv0fP0hjRcD/TesrlUapZ5RL9cu4jXuPTuW66+Fg02N
A5702fOauYkYZxU/E2cAiGLDOxwhhKcV4JBheIoSR34m7awAurbFXQfrZQ/sRTv2WOC+WoWyzP8a
p//xSuap5wEyCWnO3j0UG8ui1+0WxAU8tjQyKavMymSFntDmK4/dZR2ST18lHdbv5xFSz5ICOOug
UpyyO3K8WSjeH7ROKrPzfkKxHT8VGnCK1qXk7ORV8TmWTbyNchCTV/bOevWdrQGQVK5MLn5ylPNU
1SNRHMaogxXQzfYOZNN4iz1kssmNSrsy1EXtZC11Uk6gakMcDg/j7S2sUy8i5JjQbG315iHPSrA8
o5i5GfIqbrRgrOP668dX/0UkA9CEvIJJhkxGdnz+3NSlA1VNb1ajCOsBkaXqUKipcqtXxfJLUQSQ
kKzOru3rNbN9M6erxIOpE4NT2QXVfPbcpGOplx4iVyeQpkCjADfYrwt0PXo8dtr/RAwAWTErsbo2
ILidf0xozMXhvPRKsmL21Ctv7sW8U+5F+tTVwHaTFJxXEpccR1MhHOvUicU4LCQs2z43lVDTB4W+
GMyFjyd9PbZnnw9bDK7FH0IyQcXbdV5G22nNNjZP7WhZG96D6Wea6622XSBlVBvV7dIHESd1ikxo
hpLTx6NfLDno7rWBQquSxw9r2bejm3OHoRRo0VNkcYgHKCMwKNvphDsjoAJKxsUn06uUa6LB70yy
CxJUt1YSFYzVs2GtRhruOLj6CcSXFxSam7TPOYHizzwWpfqc2rr3+eMPvQgZbdIfeD4YEYK+pqD/
9kPnGD6c4kXayUlm/dmtLdRNgOTsutkxfsJC8QCmAmelYWnqO5NGWX2FL/bOOnsOliEWar7c3+fK
HmLqMvpyhnZqE1F9LeRgfMFAQwkB1yv7rJDqIbdFcwvxuW+uLPLFrQX2mvWlbURZlBrb2bnWh77g
P3raKZv7ufNhOC2PeuvR4BZUKK8QuS6vakaDDwHrgvFsYvS3M20axlQN3MUnDutaalaqTdaoPTbK
xLhhyb22V7y6/NWA9/gCO0afDlKX6T9P99tfcfbN5ph00TKpGpjXSLxYlc2ViVSUAfYykss3yuxm
UBdCtL7wSnGNbP7ejMNq0Dx2HSfsfA7mAkhJKZlxOURO0ABbAUqpK+p+lWlPrizv5c7CuIRepEoi
RBJ8TtwXhV2odoMmZIxQnIFagQsyryrEgT6knQCcMvufkZItyW0eVcM1CublUaZGB8sK3impCjYS
b5fbSOO5gkZkn5QlAu0sgADM4TwkCNvWThLGtW5dqRe/OyKgQrYsdSNS07cjuoCyvYpa6ckoi3qT
w19G3lQttYfaa21w8Lq+//jueGc1ye8pMfEir2219RL9Kw0zBy1S8Ql2To2WeydjmYxiUyhZpAIE
7psrg72zmgbPICJIHu1tOlpvB7MV1YKs7uinzLa9e2lk9hfQFctRH5fGz9RyQkTfyhKU2yLnSup3
8Z2EVvDJbOIauDcXBZxpBMDRFkt1Sithdls1kyqRcbbUVejoDdi8j6f1Yh2pdLNjuRB0mw18rmGv
gq0mtFEbvnT1gdGi5ADVNzth5xUfcnB0/zqzDoQFG9EPAhzN5uU5m9k2daCXZO3JQhFtWzecTASf
enyCDWejVZn2kilx8qTlo/Hw8ZdeTiwQrNWWYG1Qci+ebSBvVKzR0uf21Ke9/qDai3GfKUUWpMC3
rhmrXLzofKVL9MbNi9sJUlpvvzIuuNm9xGxPdN7cgyX67NjymoMUHUt/QSSy8fW0uVbFfWctPcNg
/1AwRl3DOBsVIbSiKIVEPaCAnBSgkaw8tgh/fhmBDW2AHA9XNs/lMwNrFTQEvRKuAhhx65z/dSiX
OHFtRdH6kxKZ+WewTlH701aRnWbL2iVlPsRCzfQ5sqziW1dEaXtACT6KPepSSUUn519X2CAFsole
YTxSjTz7NWCpOVqxO59aNMqRc1shCmL+Sdh27b69LMg5UHdJXYmY0e9hkd9+eNUXQ9wiG38S1BCK
g74gapGOatTs9KmksltKquShNISzaRZbaR/VhXAGcGRlzrMPlqNOnz7++Isri18EHEWDE4AGx4WX
T42CnRkDRT/VshcusiNal6M7TIp0AvmOE1sMQDEJRFwm/a4k83YfP/4Bl3uei5Jbi7alQ+hxHkPP
hTsLmmXyZII8e5auMZQBfKTc3i9NopvbBJLo9Gr1rnG1mLAmnn+F7zx6yC6gnEOm9qd7Z7xdDS6s
3iJfEPfArJvllDssgXMCuAq2wFdgITVlUEyVyL7LAQ32jRBLBQEFzoD3RUtbd/DCGoM+ABp8mqNd
udHPNwtLgkEIUbuJOzm/8ZzLL9chzDGa7gWi3maHGohC4ugnMXDwvVsp0z3SXMgwUZqXwtY2S0SB
N/eXxmmqg9LH/eD33BnLteN7tmWYLbYMARI3BkEDPiZvpy1aSk+B9wf5jELe7E+UsLt9nA9QMlrb
mU7jbM23lgZXcVuPM5JLH2+Yy3nhilKtP1k84TgaWG/H7+imasyLftO4Rr0rWAabxwBRsJ9j6Yid
jnxOvvXmPMsKP9emskZbI1Xn0OsjGWhGfVXzyTzbR0yIQ3aCAALPoc6xfvuDSmwRo1hJcdCEZLFH
g6yZ/Rj8/LXn4SwPYuKxAaJTglQNt8jFo5v33oz+eu3cOLkCYwemB76go5UhBp6XgMs2Y1FWdlDC
piz8ebGjJGhk5xT/dl/+/2esvQsqDu9wmQca2Y1RKe5NZgHj9guFH+2jFd+NiGtjF3FluMvtxlfT
u0CbhBYjkL23s+vlVt9G0nZvBlNHHTqbtepgKhFkyCrOgiZPZOgomo2QNJ7UV16q98bGR53+JsUc
NGjWp/OvhyoZmqKWY+7ijkxV+1BSuqIPFU36Ic5aoeyR6hGeHydz+WWFdV3DxJzdjetMgyuAI0ob
gaDuvG1swqQdZxLSG6UrrKMpxjLkxrK2i6J1QTvPyr6Lk2vhwDvfjPwU0mr0OXka7LPjpXHhW5na
ezek42kT5vDiEXof6jm0zSQ9iQ7SA3gW68FoJ02/crjf+2KyXZBXaFtQmTwbHNovOlwUm244pvXG
Gb18P6eRcWur2ktXxuOGCrq7vXKhXJwrNHbASRKOrI1zVvvtKoNyE3JBKvtWzYSBDH9qdu4PQ420
x8oykX+FHuUVfqKNo/1Yqtksvsq2pkNJHyb5VLi59QUeYp5/XpYRJ5zcEjP0qFk6pXhBqSlqa6h0
izYEnlqvXk6r/crHX3D5AajirFG/hxDqKqjw9gNkvOT4NMX27YAfL6IrtdY52EPAZFcDJzWK+rEv
DLWnZRNJWkHIG/SwO7rBwDvk419yvnlIIrFtIQth+xDqOOsv/evAVJ6ED0MV/HaGfAJX21MWRKvQ
N0ZPG9X7aVc3ztTtcb5Vi1c9qT1oDB//gj9t479fdephSMLSWyQPUsngz1YTtaUSMnCj3njA10U4
qEkt9ksKbs1Ph8ZRwkgs2SnFClgcqGpqT5hDcIn4s9EJ63mq4AQYQebR77prIw4I0q1l5SxBpzZ4
m/oIokicY7HFLO+B89sSggkDPdYiju1NrgEpxQtTjY2HIpoWayflKL9atTbIgxMNqooZSDuMO2EV
1bgRZoz7ca+r4r4jAI63pgkrN+hzD/cm11jyrvXLaNTVhvZV4YZQR8reJ7pGhNkoBibPwxHlsSYf
62ufdluWhYrVOdC1RsOCoWFOU6495KqQh1agSnyvGZ3ebpAGMMwQK6zB+ZZOy/KoxuC4EFZGKXD/
8Xqcn2i0GpAS4XEkXKBWea6yBkfMiTFPj28EdGlta+ljcy8aQ7nrIM+EVoF/Ej68V2uGZ0kNcGNO
8roFwbXTEHXWjfrXRsTxYCo6q/ZuXCxqgkrJukNXVnxjOUv7IYMm84/9BUYkHCKvX68nwoBzEdjS
Sw0l01PvZigtN4wcihoDjgch8RiU1I8n9SIGYjDLIfP2+Dh0ss87+5mkedS1dXwLCmzREMBOwHbF
tFoNf6HxN1OxUis3bNK5XzlRDtxqp5/VLEysOD6tpzi/cvIvJ5xfBA6IJus6B87ZscMdi+awmMRt
6bbWjxlBgycSWBrR3YrnxCHhWvF9DTPfnnMG5NrD4ZiWGhJqb1eYWEgmiFOK28oy+pPOsFsafsnR
nqR15VW6GAqmAsjk1cZyrYqeXylDPEZkIXjYtyD87gY9kXfoPiXw5rpr+qaXQ1HOXVubq7nkasP9
9qtabMqRD9WMG7h/1Wb2Ui0NDK/1brnHZuXKNro4m6uiJrVO0h+Vd+98F6k6iqgl3Y2TgKC6QVUP
CLxWTUe0JxcUH1Lt8zBa1yra548VIpOU4ugbkAbTjDuPlke0OAYATfYp9xKMhfqu8TZjH6FbjftX
n/lKjXrqpOiD35qx/OaVs/Pp49OzzuGbnUNI9cc6jkoLQBD7LIGRUzvUTZsPt2qMHniYd4aX34hm
LubvHw+kr7Hp+UguT7L7/5qgdbaajcjsJkN+gXQIrcagWwykWKbYiMK6iIxPc4XVkd/MWh2TxMFr
DMSE8cOWxaIG7ndJbiuP2mDX7W2hjxq5xf84O4/lxpFlDT8RIuDNllaURFHqVqvNBtFu4D0K7unv
V7qbJsggQmcmZjY9MUWUycrK/E0qevhJZgHx3Y0tevSQJG3vreW9nq8MAC1vfuAZnbOQB18cbmYM
wST0Ryn6wROafYdW14LSbNAcqY6096JBq6ZOIu3eh+vyn8B8Z3t74q6Mx/UtAejEUpqos2CidY1W
a3bYHEU3FevU9LOf3MX6CG02e87Kwl64pC5OHZVoHcQq4AKYMiS+56cO5R+rIx1tj+5UjfdNZOPu
NNjJ9JOX35Kk7MWhk2NxIYLoI3rROT0fCxyMF7uN2x7VqtaPWjwoO+xx/QesDPVdI6zhPz0cxoUF
vBhUqtgCzrUgeuHPPtfSlMZUPcxi9Rg407TGXAU7cb1P9poowdcB8XHWXVIkC6a8FwdNjkpeihYU
pSWa0+efiveZDo+9VY+lNoEoVKxo/A7KMDzc3i0XqwdyiqyP3SJ1SbmCzocp6ZGZhmJpR+fd3EvP
zeyBoGe/6L2jfXRnMpbckFT4+SpqeOdjmSoZdATh9jhEZn7PGUDkXzI+rejdBsnOy7ePf5ysGerA
BcFLzvOnUo2og8UdfO+x8dQVuxciPA5VIeLrQb+0T97xwWcRiyc9dx1JDBMEInJ20kc3rxJntJKn
yQ+wT4trysObwYsF7V5ppzJVleEhAWXVb0VpJ98AAKFJgMAjll+Fh+akQrVRXevB0H4yQCqV6wwr
mRMmP2m/os7mKD86Kr3YWeA6nf5uhoytONZO2v0gNUUpapeKEt5xl4rsDbNE9xO6N2TBWI6A94di
HpVfAcUq05KW41y3jGobnES2BQQ9Ht0XTxe/DgfwDIF2xNlDbTxeSbU79Wub59qIk2DoYuvSe+aJ
WlsA1yMIzOfYKJFWiE1eN3RIUeC+rzFS0g9JhHncWostZ1hlWdJgjtlQvl67Fc4vb0WfZWG+remi
949Z2g0ICqAFhb/Ryor0QnwqcJQbvpPra9HGb9pBWYh2Mvc9X2Na2UgPQntxKODNox2RoOmTkpxi
TMLqsxnbFe5C+K7cVdAFWQCEquo735HV35qLetp9dEeTsNLsxPWb32B7Mvj/k5oDuHPx7Cj9I7db
Ab5WF7j+dBKuwDMcFMnt0S4/lqcgORUYDTpIdADPR6s0RwKMCv1YIoSDY1cabh0Tz0JPiaM7y02K
A2JAKGCkyZJNwbzNIeu3WGKYFG5od8gSw/nQtkBfRoSTfrTbIH6AZRgd9DREbiFGJH8VVj12LGWr
H7H9Q695dNsVLfVmqThwcZdS0zDl3ybPIXSS9PNfkWO7Z4q4Mx9RylNPjUjjFz+yEOhIinGtg4TU
Fmb84q4hSknbIDp1eAaAuTofsPMKpyvGFgWmLJn+VnX8vZdUJMSt/DWCPuY6nuIPytETk8FAYHyC
AzIYedpZ52NGrYvbZePHx75QoodADPYvRAl+RJ63RBC8mE5GoiKIHj1XGqyT2X4aDd9U615NjhM6
BnCzNb+sNkbejzanNxA/MLRt84UZvbjgGBNMF2KzcGtIGWb3qCi7Bt9WPzki7pIfpkAo4Jr6YgJ9
qgSvt8/L1bE4MAbFMAvQy2wmuxA35TC2k+OAhNsKNVTtp4F84y8jj7pk4TK9Nhbhlgom1WzWbjaX
BaNngaklnM2SkAolfOO7qjjEmhIvCG1fWzaTq40sCFLwxWehr0JH289Sgk4pt71Qj1GPBrOFTWOB
gJ3WLpHULo8B0YaIw5jkCrhZnW9J1CECByBLckT0I36zoth9wzKh8QEAxy2nH7ewVTCWvNVvL+Bl
2GG3cATBAVJA1nDTOh94VNM0RYiUFfS68CcaN+a2SxspKRm77a4cRwdVGk+L1llsomKHYOObDo1v
YW3l2p1dMvJXkCiZsi5CgXUW/ERqWR3Od0y4UIdnHA+PVlj9SYKhUw81IqgrhFsmA8dJoInUt5aq
2BfrTSlXtmU4NSgqwBA7n4TJGTwFEeHxZLZpgaIk2LAW9RSMOi0qfSqqAnXaWb67WZj8i1UnJaRU
QPmTMiHU81kptm2xzK2R2jk5SVS59iqvlOSzYVQgl9ZVXXZFB0oyBITSOqP2SZPg0wc0O7N0baPE
p61H343/gJ5HCrPDV9uzVryjnf7eyax0fHTQsDah7zni18Lvlsf6bLkQPaZWRHImq+CUls7nq3dK
at9dJZ4iaBGbYhwFveAQejxmhwYEXCxR1w6qRw+hpymfo6Tw9ijnlu26BwWirpHvC19bvw0WdtHc
7kUDXkJrTTJzSRsltOb8d01W6/mF0nVPXQTHdoXGUxquUYWzpT00JqTgXuovZGeIAa1wJKh2bWmb
zWZoajfGyLMshxfc4eQvjHQvPmlDrGgLEfNip4NLITDzWiVPR4hcZiD/5DNRIcxCbePkSR2H0l2H
hs4LXljxU9bAjtsUcd+YSAUJF04q2rvN3g5xU1+4Ii72HSRYrkCqU/ATmKnZj3Ctoq/itG6f7Izu
owj16JcVVyoaPV6uvY6IyGxQuZy+3t42l5/OY5nyBvxpqmMXLerWEjW+uXb7VNSNQBzX7w72GA9S
xDJBN0BfF1YWb5SxdF9K21kyT7gyOqgBYBsgkEhu9FmELXxKfUL1xFOAwt0XFBtUseMJ3GN2yus7
+NkVYftM0bYM1n2XDngrVpRDX25PwUWgIZcFBetw6iUHcl6qKOi8m9wA7RP6PP7OVcJqxTYe/7iN
5q9RU6y/f3g8CdmD4mM7Lhis2YGoHTGluDfEpwaxxWA1jLUZrb08KZ815JT+2v5YJvvbQ85FyzmE
gF5tiKtINJBGzvOP0Y0LWmQiPwWkuS4avf4YKCuSSsXApFL4cARtI6w5diWCq9tsUGyxI/WtS9z2
QMq9WXqgd48G2hYRTBGzCtVhIVBcpBIwQuiTIlNP3xKYrtwr/xzCsUCCQa/66KSj3YUsYTPiHJPX
wn9L/GGsdrdn5HLngVdhlrlY2H+UM89HY/jYGvqqPHlOPkKfU9Ax8yLra4CP6ueqdb9Tl4aWHnb2
PWqEqrpw2N+JtWfRmkQeDAQ9LonEpjBwPn4dZzXgkD48FRBXTgk2mcbahnEVPQ+2X/nHcDBH8RbC
ns83CCjH5VPYJSYO9AT3702djP6dA2PjjYCGBiXSvl4A7pPn2C7FzhLDyxGHAdR/yhjVqyGGK4S5
rD7s3UQvnvn2nCwUBLa2alSEAJ9y9vmRskH8knm1ouHSHOUvLb7B3r4C8VlvnAHR4U1TJXm+9Qsj
RdytNBqoAGmpYYTZ+MpnhBj1+AUvkPaXT1N/QhI01hBSDtBnf5w0ayKOVIn+ikae/wZC0DPubakX
uXVSx0//BkI05UOijaXxBXWpdlx7RlobG9SxAn/TQBxC5qfFAXyHMh4PHwWidLkbKT8M9yV6gs69
kTX5E7WGMlpbWOM2BwV6k3HoYqjaJ7ZQoe2GbjIwnUJlEpqbEjTOp7RXy1D5+O7iuYrlKtgfpDAu
0mIVGD+SNdHJatv+fqyL4VUHlvzo41DA6TOb6q+SVNZIdUaLcMcNU+fDVxqKORQ8ecLxC9S5EYya
qILTTRZD8UV8qpU0fA3DrN3Ujpr6a5QIm3WkqOaTGZX+jrKKupBGXZ4vTjE9JCjJ7CJvXq5Ma2ei
Z6X7T74VRvUuLrxJX3lub6Vr3U2mGhHyerLNb7ErqqOA35tuPGQxk4VpeOevnJ8zHlzEWH4HoQ8M
yPk5Sy0bYURPj05RPk34zftmpH52a6N57PuuceEKZ9kj97LzLYfTcp/nRfoNwHjgfpq4/O2vaVyW
8avmZ4X93UrpgT3EaaNYS30cGW5mP5PHmixfk3VSC52FowYdKd4XNFY14GL3ox779TrMuJpWSoiS
9Yprq/h9OwJediCRg6bNT/uNQo6EPZ1PTZQBtvIQQT51DcjUraL2+WvkNnm9LbpMyoWGFmxJtO6a
KP4yhZ6RrfVc6Y+9Flcg+RUjSKyFq/H9wj+bB5kmMgdSZ4HW2bzWY005Zkp9pj3XRZ16T6UfivZ5
5BGvP+Je1vQbFJs8xCRz0wtfRmuwlKOTlCM4ObXowpVex2H6CpC66Ndq29F505HaS7ZdPebJG1iF
vtxj49d7r0MpxmBb0DF6qrVRHT6NYsqGXekbgbrwcNVl5j37KKlhZSALx5mknHQ+0UYlElfkpvEM
53M6qGMw/XZFkRufHd0P9kZbefFXdAk5l17YR969l1lNejBb0X417AoR0xB09qNtpqb5tU7D6tHp
KVfsQdkK5VHLky774llYW33KnE5X1nXuZF9TX4+WSO/v7KuzD3F5qRgcKEpD3JDq7IkR2thjOlkq
TmrjNIjj48A+bGwVWdtPXd840SpDSTK8Q1W3h3eaCgx10tH/PAVmYGwTP074rwe7LT8aa/gt1PJB
ldOTkb3X8/mN0G8SOd5bJ5yYHe1OCY3gaYqq4t4HHrVO8jT7XvkoP66Yn+F16t0Piu/B+pZ1CQqi
vCEoFMyDTOfHBY0KbziZApz5CuCM+Sez68ha9wiOflbbsF/45MsSAdq+slgGNgPdgwuVECP0SBtB
eZ3ULDJ+qX13P+KpuZMwklXMsxy/ejfxq7Xm+MVzw0P3SOkk3S2EkIs3i/wVNhVCSoX0b7zZzA+D
Xhktj5JTok/I4oiqMtuNkg9SsN1DxBodZG04qB019sIau/zBQEIWYzbMGwwk7gnO2tdBmYz4aNlt
Z+IygsrrRvPSGAkgUDD9yhq1JQbLZeDjV5N+wbLkxUwAnOVeWuNDIIbNe2qaEu5Dqne/uD+yaVsI
fXry2+k3PuFI/atd7WyVRgptwr9+UXBlWTIblUf//ETBbEFRhqwbdTDwmOdb14xMNBISOYGl6ezC
2P1jFq3+qsKKekrSpvQW8s6LWjpA7fcWiUEfEc2p2XU4RY466K07ngjn8L7DZnouURDeu5EefA7F
ZK2mweN8OKK2vt3eLFf2CpUcaVIJxZOreDY0JfuaMnZnn6ama986P2kimiaIX299xCuejSb9Lyo8
8XZ71CsTjM4UYH2oLqRC8xcmjITBKxvLOWEknHUrJQqTXefY0/esbeKjqKL/bo938YqhfEBGD+DV
kS3GuaZR43R108NvP03Iut5llT68irYWSH7mS0jLixRrNtTs8TzZSa24RWyd7DwDKOyGNTAd1Sra
TViFPbY6TrRPvCzdDsYQn2LDWqIQXSZX8Gko3FO3RyEDGZRZyQLVP+S1fU89DWblJgczK8vmrvbr
KaFRWNV3bo599hbhzOx33vYoNSk8xKdD2lbmU0fn6JcxdfFLBYRQrGGTRLs8Ccel7snlvsORAPAx
IQrKuTGvPymdVg4kofqpVFDSddVBbFS77l97fxzEUUd1be8HOCV+FE0F8BDciMTBSiGPeQ+FdsBQ
x2ToJ2hc6HC7Tomvtem8FFRa7yg0BIfbG+9dGOQ8lIDQo5QoIxuFrHk65zXRYJZl55zQYbW1fUJa
gRhLktraqlSD1LkPW7UVTIA9HDTR2+OuDRpP4UaOWrADRpUr6ziC+r2H+6adeEUN/aMxCQUM4miq
f0s9cse90+btndDU0V8HTlElq8odnALFV12NN4VupN524jFt7UWrAZvEB6ST+pOmmyDpnSPRkflo
VmwaHau7F0tY5t6HhhF+y1Wl/0xBsM5/jFqjv6EWrxAZ6OO4qy4q+0PYdqN/X9M9/5b1Vf6CdLnw
H3ueyXgHwH4MxlXet9bf27N6eZwlHZAIAlGb9uP8GWVh0C2KWnNOLf2ycONnlq9sc+CKUlUIP4il
yv9lfGY8UK/4SVEcAhp3fh+0gaGgvqxaJ9ylwM0YhUn2l9CaQHrbUvdO5TTTXhsjgc2DjZfT1ugI
14cSV9G7MHL09kdfZKQgcTEhEi17vxsBzhVbEA+M8Q5jYI2yXpORt92eqLlUK3tdin/qEuAv85G5
RkRW1vmAPll7QunJ4YdmerjRJ0xXHCqm1mtgSgJ/Oij6f1kikm1C+8p9RpAkx94xDw1tG401njEl
xYK1ooqiS1ZqqjvipyINfRvdzdPPzHgwLbWXL8MorWWK1LR60RJCI+x8yoMkEnYFWOHEkZggThXh
Ss0d474pinJVe4q3yYfqh9epyY475MOtVqaNzYWWEngFcmt5f/1T9QJP5uZJL9rTyM35onl++ANW
vrOVujn7aRT1W910QMxur9aVbSYdo5ENojYvm6Hnoyptqkyd4xSnZugLfwMJyd84pWvclZiEbAY8
tNoD4TG7y4ICWOrtwS+vZJ4QtAS4HCUTdD54YRZW5FppfcryVL9Tq6GI1qqLy2ZMGfIbZmzJz9sD
XrkBgGpxSQGIAYMz35owoQo7G+PuVFRG020Gvxi0QyayYBOVYb8OuzLgqZAlX24Pe2WSqXtIVh5y
WRgkyp/1z9K2STVNbij6E/6mRvqNHwATwXGAbG/6oCmbP7WU2D7mEya6nx1/bBdi19XxAVNJY3ka
HPM0F1BfThpWiJOr6Ogs1RE8MmFg27cfvRoRp9GwRxXbpMaN9oVi4W12+/uvTbuEqLDCtDK5fc+/
34CoXaZaggaynmjVymzjyN2Zbue/GLnerZCJwF52GJRoobBxZX/JJJMqAsEIobBZXkSjy+vQKOO7
p6o/6H1kB6sQr5xfuh8RTXvfW0oxrgQ/1BaAFEgUAyynuWhXbidGxe7tT4PrRMN9Phj5f8R4BKcT
x06aBwEs9k8iW4h7SOz+7752OmVTV0Pnr3WMCcwHo9cTZa/gEQRmOICSTX3MwZIN6SwR7FvTjb/U
WRfZC2v0nhWcZw1SJ4JCEJVwKV8wiwS9HutFMeI9FmtR/6Lj1WxsyiYN6OUbPv7lQRI/hwHl6fWE
B1C4VTBdaDYTPlL1QxOGUUEzFK/pVTGoSrJBX0qtVqNHT3gduVXp3ZVlVjSr3qlLAzOkQk++lQg+
9usiHZz/sHDSvmKFw/nDP4CGpFH0RbLqpwAS3O3NeLkpwLWjpSrh/RKzNHtoDamjlYajtCe2anxX
cyl9CXh9HrNYjzacim4hHbtse1LGkkhGlCbBK3Cln+/+VoNT6Kl1h+xZlaTTSuRDTCvYriDZGa7I
xIEwaGLdgdGP+SMUUf/AWUKn3wpyvHn13IKYYsHG/6oXmoheNHuyf310TiRcjnhI8Q81o3nGqKBf
FQ+NOZ10L9QMhGXNEFCfF0nBO7FLYhWk8u0RL0MCI1KYph/M+SQmnk9KPZQeXjb9dGpN9Gx7M9Xv
g0F59d2SAFVglvE7JxLtbw96ufQUStAZprJIvZOM/HxQHAwzt25b9VToxbjJ80SaeNXhNzdV7/rB
qV9vD2fxvzs/UefDzcJPT4MSUdhePXVINmPY4rU/jND6lsWj/uX2SJeZC0giGDlUDihjIAJy/mGJ
aw5aWpfqqczGZud0ve/sqD1Z6S80/siHE70Z6GoZZgOyc0rcZI31NF4bq9s/48oH865mq1NRgMkx
f2IL/BOdMfStk6ON9bSiV6+DAwzUbQOEdOFYXVlLmYkT2oHmEXLlb/nnTjVDtyryvuB50qXTHkjF
aK5MK4VSVTf2gTdPpu1uf921EblA4X/LRg6PgPMR8UIyoboNWLtWSv4pdpJw7w3mgFxfJoLNhLDQ
QrZyZTplaYoMiRoCSekscNRBg0shbrunvJuGaWtmVuc+q6npjSswbb658E6VgW+2XWGqkBrxRKbz
Ou8Mg1nVva72tFMREWAyxfDiPXDwWl+ogl9mIxJNSHeDRES+cGanUAnLCdBQop/6thBrrTFpBKVW
v8tg9+EioagHRN9ilPVa6sgfXkJOCA8q6CoAuuaiLl1gGENFafaUpBXuVl3kHwwf5AncYLHJkexY
EmGS3zKfU43cTcocQjxWZ0sYVRQXgWHr0ORyE5uuGEVIr8GUGPPSR82PvbUH0eylRZ7nqPiVt45q
gd0U8i9LyhhXAi6SUzB1JLgFdQgZQv45Lzyyq9yIe+3ElZx+nmot+QMFOr0zCbs9ZqCZOW00RXeV
hXN6bRNTnXa4aMmGLuqMoi/HSK0q7UTX19h7vdtFK0VGIGwinV+3l/fqWBa8LvSXqNPO38wUoMyk
4M9PVlF1Pyo8INF2sABEdxpiKP/DWBJHwVtX8iFnaUShxLgdDnxXaWTDn86H0I2Aqd6ZPwuB6tjC
mbm2eihIIGpCYQeYwGwfabHpTTWV1BOK3N6dORrh1ozzZuc16vSdZv+0quop+vLxTwQhAh7ofQvP
C1dFaQoh6kk7QUgk7QgS9T7TqzRb03ihg/o/DCa7GCD2KZjO92fbuCUigpZ+KhKkUR5UiOVbw1Xg
I0RKai1M55VQTmUGfJzNq5MINJvOondF3+Mje8JaOPY2CeQrlYe2p/+oql7ZiC7qllzjr60g+SYh
gPRDahWfn78pRN2jUFLj5ChutYmcwsDAy3HjjRbT1dVqw9mxpbWFAHTlRAAjo5LEBUlrYd4QG51a
4PZsEn+iUv/OtZ1qP6mlNHdccqb5cnsJr8wq5CAuYyR4XKAO8sf8E2IQcO28abSpr0Z1eujz7m/Z
oEOKbKOjsj8TY0n69MqcMiBSM/JIkMDOltFxsc6LqGmdbKNUxe+u6bz+jhqkJfbsaZ/ytw7/YoMS
UjAt6NpdG5rcw4GkBMCfmT3/Vjw2Y4EdqHFSHKV8Br2VJXvHQAFnD2gt+cELqc/XExr6/0PeY0sK
K3xZTiWkhPOB7SBp85AYfpoUO9nUSIJgpBpN/nEK3OqkirSoN7eX9doekqI+6AnyMgDJcT5igMKE
ajSGfqJsrDxHhuNjwIn7aLJL7ClLFib2Sk/OduSRlGgNkBrzRtiglVCiTDV7nmpeg27oZfbGyVrK
Bvii3JOgRbsO95VV32Yo6RtOED2FpRLcU0/RPt3+8kuwnORIAj/iH/4FGeH8010jDZJGw+s1CmzW
uuhaw0TVeog+FfU0PHCrtIcmHsujGO3eR5176DZ2OdR/wE1Ss45ThLNdtEQWlPcuMyhqzBQ2eDaR
qhHCzn+WhoGwcKy2fvbhgqCM7ZekFYC1HkEAUQ9Gkv1zIv1HoxEi7MK99x4bz1MaNh+vWUn54dTN
BSpAsSUhFtotm778qykjCPzQsh6rPHT2oZZkn/I677atHpkrWwT4MlpxtxBoLg+fqyMJQM9JEjx5
0J1/P6VxuFm5OzyT0MRiPURg4AbKIy+tZscoi+kZfvUVkicLd9RlgGM/UpwFzkSLC/bB+bh52aZd
7JX98+gb3d/J9doDnKBG+QJ8nyvYMgMn+PBNBcKU6hVJuTQBmVcszTGrA3yS3FMWaPuwTnQd32bs
Ry0jcz9lU+X/vL3lLw+7fEai2IIOAXfA++n8J4aHU9QjAq86J97Jxd+u6yzqo7b/tYcs+fn2UJen
C4kTAD7kT7gUctPOrkQzC7hs86R+skQ2HTCozw+iQjB96/WZf2+myGV1oVC3YZvgnFj1gf7FMtoQ
iXdLi76Fxlj8jhKtaBd2+MU7CMYF2FPU7FhnYtDsVtFrv2qBvNRPmdCrv4OnDnCd6GUsiZNe7CYp
yMM7Ep0XuNgXxOjWi3JT88X4BKvD7fdmjimnbbY80dH8zf/i62vvbs/40oizCfdju0WKYBifBEyN
Zo3YU3rnB23zGIGH2UeRvr893nwzcT5lB0gSlbmyqDecn5fKbhRITVF2LHMzOXAtG8fC8E8aAiVL
vZt5SHwfyuXVinkttb159yStshGnnCw7Ro5Pj8vMih6IX1p8A0QLF9Nt7Z9aUeTjOtECY+HMzMOR
HJvWiQVdgHctJa3zzxSNNei9cNPjMNCTitLKhgaYuavAFpjAwh81/uZt5n6/PbnzxXwfVYY/Nika
+vNglOSV6ZVKmCLPM6kPeuF+1cwmBGgzPfZZmSwc1qvfSCORBjavAfqg59+IBQRWg1abod7Uw4kL
6BbpqxF0oL8ttaBeN2Vg3sMcNsRC9nE5MC8eXo6kBNjJwT0/H7gK/TRKzCE7xn443gdx8UWIamro
IfvaXZQM0QnO9nD30bl1KOGTM2OeyN71ZiuadWrpW3mQHwPcirNVkRpes0sjc+g3ueUbMBP6pli4
XK59qGQhUhUhrwQre/6hXRX4eqxG+RFvOPyN08a7Uw0gwQGw8Gc0IdI1jfGlQS9PKJ49QCyB+nNo
6HmeDxqE3Ui/vcyPFZJJ2y6aNBNpRDEd4xp+2wcDq5R4ocZIhYnnCECMWTbVVBFmuIHlbQMt7w3Z
1PXjVZqpw0dL/AzkQdmCumrQ5UPq4vyrKkPz0y5rvG3oc5v4o2l+gifdrSQA+dS6bfExrXr6iYwn
S0o0mUiN5kcRHzhN6UvH28ZF6eyanJ2JiyOtW6Mf1tTRFoabL9r7cPLZwZdJXPlsd2q0tdxQ0b1t
6pbVj0hpq23Z2tE+TONqIRuf34XvQyGo6oLUorwwbwppyC7h0m0C5cgKa1MEOsJjepstJDnz4C03
BMhJqilAVlBBkr/in6TDqnp04dDpxqwKb6jALOytGQL30LU829kKL43C63EQHjB/v33QL7+PkSmH
gcrlccz+PB8ZJkWm+3aHak1seDtb6wX8gmBJ3mhplNnG11HrEpVovS1xTEN5QLN3oQ0K4va3zC+E
91lk9qTtLE31d1GEf2YRbRqjzI3a21KllkSQ3lwHRTjuXKsV26hFBuH2eNe+inIUSh04glCFn21D
krqqNoHzb5vJiXfRBFtK79MlLYdrXyXZ0u+akWDCZ6OovlrWbRa423py7buEaly4qvXc2U6FMW5t
umhLvr0X34X/AgonMieVSPx5l0h1Jl8MrZbsps4tjq09VkeshOPN7dm7OMQghAHqIAVCqGLLyz//
Z7UCjONbIwGoW016tVZt7tChzuOtO1b5wlAXaG2JRibccptBoeXVNtt/il0qCs6Bya4JqvhLCmxx
b3kCK50M8YwfJjpAz8T/aGs0LmZIbWH5p9Zu7L9B1giQkpSFzYW9Or/s5C8iJ6T9yhzTcJ59fTml
QCF8TAzRvMsOmdHk90MZ5htEaul325N2P9J/XAhm16b830HlVvtnyhMMH+oSevSOSnu9a7Xa3/go
VK27GD7xx1eXIrQEHpBJkLycD2WhsTThH5rszLCIyAkhZcEZbsf8rnPjvPwfRgPB845Pg784r4MJ
PxE4n6XAkpoI1eBa56isyacae4dsR7VUork4khLcTnok2+hg3OfP7w441NhmebKrEGh4UnnFrNUJ
GlGchcUui51+YbNcWzfcSfgySkJcsfLA/rNugRX7nalzC4xmpVM67YetETn5pgrIym6v28VNRIUL
jQ3+kk98sKznQ+mhqQe51/lbE/lh9ws6XWZ2ZyVhUR/wGXWMNbaoPnJmpI6AErsKVciFqHrlY20T
8AhXrpSHmHNQVa1FMTwWylb3e+uPX9uYTA2ZUT7jDFMUC5HhykraqMNSHoZ+CPLDOP9cNZh67iWV
TCIpBhvpiwg4YOuUIbhBKuQeD6l6Kj962yNexRMNKC6Hg7R+9pRAYrml8N2kuxFvsTW6de2m7HWx
m9BZf2bPik0b1OF6SsolE8X56vIa/f9TwoOU3uO8Td76NijWyRAPGcCTaS8RL8iKGM0TGvbduIGT
03iIBGX1Q5yEFHRu7635ysq3sBTilY666MnMHTqk7YHjQ2N6UDPXrfFu9KrfIK6MbSe0JQFLuU//
LdK9j0WFEAY5D29IUecLG0Vek2SIKCPx2+nhtu4yE6tTf6wwdIj0duNVSRx/cu2gP7SoZjiPpAxe
sL/9wfMgz48AY0EjgQBI/XSepxqhgm63F6MirjrFne/pwYsXj+6nuGy8l2lQ2h2q9EsGQ/MtzUhQ
kqiOys3lUqY8//KWXzMh0jk8hJU61H+bIvFSdech5tpulVib2p85YSR8vv2pS6PKP/8nRLkJSgF0
kfqHvo6n5E3DetXa9COlga+mDXtlzbO6f7095uV+otMJyOJdVx783myNVaWwOr1Jx4dcaSZ3mxtR
123AbSfayo2afgncceUTYXuR7b2DoHntn39iVyJLgD/T+AA+3N53Vht8SUzubWThQyyrxjhaSpEu
9w+oSZx7KOpgSg489XxEBcnUyg3xM9AmIsXK0lpMV6qm1Q5qoCr2Xcd18NTqtrfQNLtoQbCHSMgw
DHr3IKPxcT4weI7a8qOxf2gDTfni1r7AyzKLHG1TT/mz7lbOndaBF3v2G9+Od2hbal98xXLSQ2wG
7RJd5jJqSeUpKVsOxYrJmL1RPGQxirwLh4cqFsF3gNvBfVKofwXySJ85VM6Jjkz8ieuqWghYl0FE
pow0ZDlMIEPmFiZTLLKmUqr+wR/yYadHRrAJkId5K61We8zDMH7pO6pepj81J1Tbs3ph/KsfTqeD
ZoNEcXqzi8LvOq22HJaBulYHZMH2asr6HT6bQVfb0xqvi/StMqr0rz02xdvt03Vl80FkQ/CGDB0k
4FxPNaSUJ/yBj0/DSdkCjkuOtTfozkqMXbvprbaBpKDWC0/7q6PCApP9PSi380x9oBNAPwnjhbAI
o+1oOuODA1hio6tJWaMi3eZ7YuYSPvmip8OGp5co+26IDVFemp20RFNDq4Xl8eD64AlGb1A3VhVH
aP3aofec+QN+BMWA/V9inRSZ+WnA5Pf/w4RL0xpM5Zh3fbba9F2ImvTlH5TQ736iwPwjDNUQK886
Uz75YVR9apXQ290eVKaO5/ckH45ilXyHSFTgbFB1jNpJa92BC7+29wrchhIV1tD/c3uYa8tKWoke
KW1Upnc2vyiIyqYYxigaVvZEL2dMVq6qqOUalWMnWBtNop1G+I/lB1NnubCUE10Zz+hmzI+wOWLq
nkQZu9gpyx02sP5zX9WveZPlCzv32mFlHDRFyNTBOciZ/ucG5ImoCr3phgeJ7nptqnH8oheJe6cE
qd7vHGcUp0CvPd5egFAXAvaVm5C7HtKE9NSAVT1bRX+Cf0PNdnzQaRevOED9g97FRX1vTJq2xH2+
EhWpzhIQDAqmoLpmVz0KDe4UYKrzoNWdzhukNDah2eoHnthi30XZH+TMjf/sIX41jbj8/eGN9F4E
p+kJLAeRoPNZtnnET53mTA+Ypoz+jpxS5OoqwkQrWA+j8MLHvIuEunH6aFqyLLmywqiJAgBAYVpC
d2e3ojDiJnaTgesYBJ2CebAfTo/mNEYPbutSW6hjSLFqq4D7jqMuXxJGeEd0zs4qYRFSFK9qGFjz
iReYK/dprbDKnotJspp7lrIJDKtrjrkeTfm6V0Y8WRHq0Z18HUxOoB7ySYvLDQUIW0ciLcZh2ZSd
8R8qNgEYnkVpsRF676jdwtV1Ja7AyaSPCK8YSNM8g5gq14ONrQ8P6AuO31zTN9eOWsVLYoJXcjLp
rUEayLkjD5xthw4dCguh//GB0kKMedqEQ7ZpCE+sfDuL8/1giSUNgyvb36W9Rk4GFJZCwCwbaZOg
jGN9nB7QDtMhjdToeU2xoz6h1Fuc2lYLcpAajlEdktDuf0a1Csbp9iG4ctwBS+Oj9G5aStX4/BCY
GaZFrRWr/ISu2TVqIqJXH8JCtQqtLk0/WDViJBk5yXulggqvqfPR4tFr3VrN1IfULsZjaQg4rSO0
Ju2QB1nmLITRKzcF7zWy3v8fbQ5rBjDyf5yd2XKcOtu2j4gq5mGXodt2x4kTJ46THSrDCjNIgABx
9P/F+ndWOq643m87rtAISc90D1WbV715CZ1iPdcAuz9UYDyeTEeZNyjRLvBpG/1K9fLSNw2gGHJx
Uz1RVfz+ikTMbbC60rzU4HmSaYzcu0noMraE3WWbjxf4ZhvQ3jGYfpc7snglCL/0zjAcD1zuv83r
q8eXa4CuaW7hEaqd4Een9uANk6HyDkEha0jIsMsh9fWBA/r7Pnrp9JBq/H9N6z8bvaFhl0UzLtbF
F86aV/HQ7616OxKpp9NhEY+8qY13Zv7r74996R5FxobowcVApLw6tJtj9pVtcDBLo3FSC/uOx1Cb
uCrj+pICyaizcWO66LRb+wpu6KU8j9HbIfQCAhpo1dVe9kymHUjY7ZeF9lWVqOPoTPQF4LV+bKNG
1XG9QJv5MqtuPVw+hiDBfdK24s7Jrf8ZHH2cYQaBhzUQKRF4mt+3ndu7HKBF7JeyH+H6NCCkZY76
ljbFmup1REMX4YXzurrRrarHLs0H14wnBAJf2QgvFXx4mDIHpYyGGX5NkAMXgJ6mxy/Blk1+08oX
3+BHGMk0FdVNpTcHWyp/MOJQjXTR90oPd9FMG8Va0cB8JXS8cBoYJlJoo8QTHNOc31elJALW4Wrz
jTo933h05jJum31NDWcRb+3GHCCH9eVrMmgv7Eqksg/VIcbARzb1+2PRMh56puv6oiNjMhNrxM8g
aejsoI3jhyiPJv0E2SLMN4FKtkXX8JX3fuFWpwd54G3oWYGiuPoBjkF/W2mq/VKbLvI72Kwii9Y/
h11gvXLJvviuXLP0To5m7zXR1x0wjGf0RwyDeHjRU71dQk6kiFcuvHt7gmYVT7puuvcCXyV5/vv5
f/EUgingGB6wGIQIfl9qox/cCYluvjDWEMniau+tZaFkhkKvqO42Y5AppH7xzutcSuyN3nrsySF/
rbx+acEP1hf1HrQA8Hy//4zWHKTlTcemdy0YAL2u0kLAy+8xDX3llV9Ih2jlMENmPA6u+Fq32gEl
hx1yYF4otuz30m+nDOM/6/3fF/aFMPbbU65OTiFHYBkzT5n91vo8b23+3KO4d7LGcM5yS4WPQZ+3
t4Evx9QBMPT574+/PrhAj9ii/Icw24hm16hMMsHK28JdX5oxj+7DoJXPjdzqz6buKuSnhB31sZqQ
2Pv7Y6/fGvAtYEQmI5QVLviDq1FTx8xnxAMquDhlt9dJAVInitE40uemm4VKtV8JGq1CPso5xNcR
x8voNerQ9VY6fsORfoLno5r+486KrHWKdGMFF+QllzA9ZqZuao01KI+2mYLmlaviz5VmmolCJJxq
ZrU89mrnRviUS4Q08LrR7aeuq2XS4Tdw8fdofa9hnWVBFVrJ39f5Ols43vHoLbPWh6rG9b1chKoW
bt+HmIriQhWJUHvxPM/B4+ACYdwhnU7Z35/4wmsC3j9oo8fg6w9FVikmPl0pwovOdZOYalbvy83E
NxkljiodjWl4tKK1f03T/8XHci0B5YcNRkb4++o2ysMqD4+kS1Hb3q3lKCi/5KDRe1UqO0W6I0DZ
ONheu46u7wjW9wBbHWNhBkQEv98fi5Kkby5VxB4SvmpirMaiKO18FyDf35f1hc3KgxgPIPcJvPu6
jnUREp2Log0vXUADpm8idZK5Z992kBc+/x8eBTji0PWEu3PtZjIN0q2itQ4v3q7K+2n0bCS5pEhW
G6Hy//1RxLN/pUloXF+HzwkWYVDLMroI5cl7y0QdExiU93ldgtfg5y+cBN7lmP8e+AgGPL9/KYrC
aDfgel6UUSzvxh2LD+Y4+WXNi/JhElt0+/dXe2lnAK4ELkt3GWmbY8P+p7W0WUNf18FoXeqqmZ+n
eW9+5Db+kX9/ykvbHhglQ18aUAhxXEUPvDKBmZDVXcIA38BEd2jnx2Mwe7fIYZj52fHy/rw4Vfga
POOFCxzfKrpJ4E3+bdP9/npBPi2FrRrnIuzZ2mPIHfrOBYd9M3kGusMAEO1z55v6jYJGbCS515Wv
XajXCdFx9pjWET+AI7MEVyUJCoRBHRW+fVmVdKd4d4MBTfWhPY3dtqgk9FtBllBXOBLbLfOl/33l
UUbCVIPeL+XJ1YWzch1IF2HAS1BOcBg2Md5g3jJklVGOj7oywniCpZj+/aEvbarjZj1eGvrw9XkB
e2PQziqti+PMXVoxtvtezYP88ven/JHrsbLgkWktozpiMcq6utXMfghLzHvtS4+p4F3PkCbz5wm0
tzHbGTP2AGibId7KAoZ4O6NQmk5VFD79/Ve8sLVhaiB2AMiOa+AabWN7fWjvXWRdNs9d3CKD2zu5
ydjAkU46NMEatNeZXxVofC89Z+SVyPnC7oK+TF+Y4TfKW9fVVeUsiL1NpntRa1HcV11ofSyGGZG7
QbVzovet+8fBrzsN0cZ8JdN/4aqip3A098FUHB/i97NFPBkm3Uj3UlXONNxUalBeMjV29OxMmyfK
TKI0br+md/JChEFegm8ONobHhlcpWV7IyFzt2b1skFSz3NunDwi8hADSndfczl64PKhjqGVg1vpH
8/33Fwz2thCrEPbFcOp+OM2jvfrpMhbCRWICECym7xQU3rvVNfrqUcJSve1XEb0mvPnCaYKrxcdl
qfnQ1+vchYhYC9zK4G1GbRTPldtmCJ25+ytb6YXvCcOLLwklCyug6+MU6tUOJ7dyLnMVFb8GGlJj
vHtyyoopxJOqXKZXRgsvHB1SERqe0BfIh67vpj3cuQft3rksq7l/a9eGMeC0v68WEZ5BF69v9jrq
XmnHvfSSnBcEPWkS/Yl3cu1FwVgsnUs7QfYN18UFbwQm1vKUm1EYvwYCf/F5DHjZQRTg9D9+30O1
25K9LqNzqWq3SoMc4+PKHPtEOl17JoFRt3+/jl64D2huoE13CLWiR3T8nv/E84ZIUKtd4BqJHe4w
xPSMo+1LWepQZTBira24yaeIYW8u2tLYTitC5q+BPF+4mOn6g6+K0Co9DFaukoq5CQZRzq1/CaUb
CpFYnVWKT2unAlKMscJz2KvrZbGzOar7+iPAEa0Q7kM4BNPlfGteS3//XBTKJgwZaazTZ0YL7PdF
QZsyaPQg/UtPh73NimFSdw1WhknhuM37Jmjm9+HURE+h0/8fwj/PBt7NQImOCID5q2erHZIim+uy
tvuyJcQSRPoKNTQBAmyDWN6s4VwtCe03HKknsO7//H1D/HlfstkPv4sDEhsghf/783d7HqzKyN0L
vOvBjfe+W89Lt/t1LE2nfSXw/3ljHg/DlPUAwoKnOH7Mf3bfXNtEQrf3LkFf6Sysy/7UyDK4cdbp
kQQkf4o8qJ69U/bnXS11/8oN9uLjWWPanagi0Gr7/fGVqoRXqOnQeZr0GxBpTNLQEvywlpZOocAj
76+Aw6Zr0ApsyZG7s19Jt15cbVQ+jlXgpr6eTUWYTATBHhCOcWz+iMXQh8leh9tq21476C89yeMh
wP0YevrXc4VxH2rpl6F7MWR50xZ+/qOoXPPkLlv5Spx/6fRQZsFapHfJl726wgi3iFY6owdUJZrE
A/oXfYDwaVl120NXqmItU7iT0TN4TrO47BuGhP/7FibJoJ5EXwTI0fVndZq69aTvXZp9dS5jO20f
zFIqvKGC15SC/4y1x8APRDczk8Ok5vj3/2zgRjcOooiRd8G1wJfJQEJfZYXv9J///kp/hgWXlaRu
JP4dn/D6VBruLFwhgwv1cnmywu39MuVIqzc5ztRDvr/WyHpptxx2KP82AGi2XB3MQhALpeJ5ubvo
LZ6mwx5zXvv+xl968cqGOb7Hf4fJAIoguR6DEKzludyuKh5DYkxJmRNchrD1n3CBXMdLtPuq+6nD
zR2/2avTLvGYz4N7+78vKxeMHcJWPPy0rnZKOKvVM5vcv4wmI/M49IwwEYPnJUbX1k1sDc33/8MD
aalz/g5tyeuJ7ehIOxyK0L8gzSvmm7DFTAMNvrZ4t4xdtGbQpV7rlb20ugBr2D6k3cCZrj7lIpfQ
WbThk/EL+SCXfrkpA+m/84Rqb/aqMKekDav+fy9jgYrBI0aBlKwCcvzvJ4N7s4FoyQ4KRlckM6hI
Ctaxad/UlUBow5u1ztbc2B83Zb7Gi3/htFjcqNyp6FGQSF3l/PZgG05VVuGlzw2VlHtrZFVXVqdV
mnkCkr5/ZRu9cFqgTyBqGCFYyqG5uvGUbQ6TZfI8mrreLQC98M2ihu7rikXCK8JQL70aQP+DrMzK
/tHdDTaKWFdqOnO+cDJzac0MwI2b7K21wC4KXiMWvfg8Oo+kZ4cR1jVuuF7a3A9yGpD9vMjbbTWi
t7vfie+7qae3XbO8Bgt/aSnpJSNcjTgle/b4Pf+5UKtggTOMiQwAy75PJ7wtP6zYFn7aHG28Bu//
Y9RIekeMIvZD5j8ovFd7tO47RBWjIrrki/ROc1cZH7uw3rOpl/qEFe+YuIbTcMsGekmtlp5UHOSe
9ZmmrPNKbfNn0OSnHBM/tg9B8xpY6lfk2MxBIsKVUWEWUZefe+1ZC7rNc3vrW9p5cl1ZDKcxb/pv
f7+U/iD/H+vAOOho9B4YU+cqitljWKBTMUWXdrdNKLZ9f4hDRtO3yayWNt7cbrl1I8RNDDzjVOxh
RMoYLML2J9XuEn4+bHUOLZ3XzjHX1NX+s01yYK7Lf8/WoVB/dbQKKUSDnMaSDZYNQGjwmsZJaI/N
c1I2BdoSfpebbbrgvvh+9Cj043nELi5e1WBM58VYxz71jEh9ClgAJ1MlOIAkchR1ldMO3pj61uje
5Y2Te9lh9uIk2+bmn0tjpssF70TvT8ec58YSrWEkq5fXjk5qEtdtTuo68pWbdK7dWihf5GopFDKZ
nVXvCfo3Vf623s2++cy0a1y+FaYt0VL3yRFu4K/U5RRjA+XlT4ayx9mO884JtjUJW0MXWIeH47j+
swzHIuNhu6yGH+dzt64fXaylKmyy0U06lTtB7QuthUEj9DP01a0jXCN69tYyCG9yTE2EjidCgLXE
kVzy6YyeXDnC5tyLqLsTeDWqOKhxXr71TeEWybSEufXghRLEayPUIpKyKjYfPQ14WeIZgzFWaG/w
n1WVqVsVWy4KUbd6tOFuRTocq/NUrLJ7o0OxuO/KAhm0iwaxW51td2rDJGrsLsBqQvfdDUqkZnvb
wzjdPgHN2LqkRzkxz+xI++7z1Iy6uUGTOO8zR+WejueCcu1kjFMeZnPnWF3C+KeQ6egX9vR+VZa9
/8xpKDn3SJ1b2z004Hat4shDuOOtgZw93o+ID7QPyvfL/adnjE11Cuu6Ku9n9BKN04Zb8/w+KHpU
DBuMkoYUKv/BprI6SAQX0G1Lsd0Cf92jZGzbLXyeh2LY/mGsvVn+oZ3bzHetP3fTjz1ntCzSdV6R
9s1W+NZugjB7xMmynF22bRyWfVEiGO5IR9kJ/g5mEcbVAGfrk63mnJkO4XEe7qNWizwtSsq+OcbX
sjDqODJKN3yz+6jZZcawzeuNDWmIP9vbasBoi4mQX1b3+T4H431lQEFrE+Frp7XSSvbWfrMxz2ot
XoJz/7bAWZF62pkbvygTsXa+/KxRY27vkM5x81PvtAD+MkTn6+LG2wbkDjJyaUyyEtqs4bzGlpZr
ucIR3kHWpViXN/h59VMu/Ls+CiAT7wxJhlskxqfowRKVU/uJpay2eotYWzH9LPK9qZLNrOvJykq/
U9OUrPsE6MeNJG7ovoEUYRdH68oSo1bnlNWaWEPJvC5V3m71mVcfsoy9ASI13pQRBd+MDtIf+ERr
uB8XXQ9xbjVzFB90o+6pwT9EZbMQk7iPqHNpcHejaJ7oyaC6V3T5LE67ZLhnJ45d+vbbgBHnnubL
5NpvlOdL71aHAaVU2g4ASM62zjv5Ne8YEtz1nR/uj2u7yK3ED21SVlyve1P8RIoL+y/6R3kVkc/W
0txxdDdMfzpDv+9BPRnBYAzxvu9mzl0VqkLc1KYM1C3UsBpNC3Oy9cPk6QnPJVkUeXTZxsLb426o
A/dnM9hTgYt9vS51XDmRccBRl8DMf+ZuZ+hvjhjE+GQV5SbuxmYumw9FVUjzoOIUxlc8MhyXvjsm
6rGMdjd6yEdTmXcljMr9Uhv+ZNu3JTLouYingeFBahfo7zenzvPBS8hWdP7X0pFG8aNSy+iBEGJ0
mZW2qtW5EcKUJ1stdnHHxx3FD4HUxHjvb56B3LXvNiZnAWOpcv2uir7ZT1DDwrqNLeUty02xIkhB
mAln6wf9fbMo4hExGP3ByEf+yAmrvLkZbe0Hp4ZuXfFOTFItb61SGsutKaZue2KDBH6CCIBUiT+6
kzgvvrXJm9JezPJGz+LY7v24Ld/1EAT1fhnngtGTv7RWfYv+zppfKl2JhUtKGAyE7GKsrG8LAIbp
tg5lj03njC7Pt14QUJIQMNLcxv4QzsueOcVYb0iBCDygn/ZocL05yaULc8MsStf8Ci1UeHd9qbWe
T+3WFcuz7YzIP6whQcE6EXY6dY6Ej2lKTOcZxnUJ4QKDCLHX9ZDU+bqKG2KglB8RxhimZ5Byph4y
X+WT/Lpptg/BYpv6gCIH/JJ4Z1uVp2+bEAja28Av6W1Cv8/zG+a+Wx8l5Vz4w21nqsq45dmB/7iv
eq0+lQWn+hZZ92C7EYZdATH3vEFXMUqo1Ztl9vOZynQK22+eb/jrRTEHwanUnRvtPTEBaFBcb8Xq
2ymBAKUopGJRDSJoIu11bqSn1YqNMIzFswLyM3+gx+wOKRn7QG9yFJ7wRQxMjWolkgAFHzR97T7r
8TJBpLPzugHvuHWogodakEXfy7rbu6xZQsOZYxDLRZV2UK6NpDdCf8KfDD0YM1YIiww3JbL+BAsJ
fDfh29pIcHSV698UuG8hFN0AS71EvTmUWWPoofzi+UOk7xx/G90125wOM2GA72H0RU2LUX1Af89W
mQ9re3RuxjHI8X6aZhhFMZo0Auslk3Pavw3ctfykTBDDb9AGzI3zsvdVVWYghqtAxLvyq/1bM62i
/TWN0uQXDnS6owddjHJ/GurSbepEUDHviXa7nNxxQ9J9feuoCeerfY4cfWonNFWxdcFdQLoJcXLL
H3NkC057Z8gZeBmCxOceXqL9tqh0OVyYnUFwTeF84GATWceKtCAof3Ir9Vs2D12bomsAKVPb+zjG
ePi18qGWBp9Kr22PhiwLha+MiLxfbdlUj8E4lguR20E2RqllIj/D9/TSbDr/IauJKbwhSBsyXaLg
l9jM7754dRhWb4Xow+bcTuHYn1XfkICbaGDAcy5seYLY6XUnJXLMKXIpSgRcCSr923XMvYCnAXc+
62FCg0gs8/KzCpXy4jAsqq+oqBdPo6NNYI1FsFinqlMtdtIFeslbu691BghEoarT4GAXnSG7uM1J
6UCqN1uDCtiNZSiQm7IijN51bb8+4hSabw9Shkb0Je8bq4rhDPsfXBrIxgcD9bj1h+w6/9EarAVP
US/PH/Tu8Tk3Z0Gh1DQ79bPxXaJb6wr3cZoH52G09t2No96O5EUjwZ7qgwh0a6JwWMci2OY67azZ
JxOWrkdqZ6MIj3mTtoYzt23h3Qh72rD6FM70KJgCVAQFlumfcXDlmKALves09HMEkwdXlI/5woZM
rMDoHqtBip9NGM752Y7UoL/uXeC0P/WOW1mig8ZnN5fCMnGOww05z8qVyeVXEkwVvcdCc1ifZnvy
ZpC7BXYVO7I5fWJ2Rt29IU8SdLKnhmRmJJhjRofGV/Ce8FaZdyvDSTeNQu2qeBy30DxVbNcdL86i
Dn7lYLcoziLKw3MBdkWcsWY2dLJinNuACVhc9WCPjBDfoPW0rs+uwdgqFoNa+8wvwiK6aZCgHEii
9qI418ovHC/FEsVn+3jOFmSzWwZ37qZ9smWLa/DNsiizOltuYfgV6V3k47u7eOaHtmm3f2oTe7vU
45d8bBwjmjNCmGvHfrgs+t2eayuiinJJE9BH3HVUpdgq0QrxWimbtNHLUt4xXu7KtJaYOaIAVgTi
ZoBfHn0hfHZeVhOljDPDtG3P4900RyNdBwhhzKrDrj83Dq73b9Ghc4rPTTAGfbYKc3LO9eqaQ6JL
zxtPqNZU6/2kR8VESfTT8I2uiWozI2gIcYXDdfZF1vtg3x4YwAqSwrpFNwUuEcNnx138s8zFCPSn
czRihl2zNSWKcH61PlBZBGtKzhgiGS8kBlK2gDhKtYiJWJNfzCGsC461Uwd33CCHY5A3hqOf1I3E
xBgoP/KMa9QJVtSemX3bG3YnbtuuQQLVrpTnHaLWHLth0XSfh9F0FlSpHbGngdqUTptwyJdYRwji
32471X1mo7reprVACTNxGq/QmApirPqsRIsxbT8gSG5yhEixihvqKr3NH3e6qAApQGhHK9DeyZo7
FRu1X7TVxcu3wJIPxuIQavEj6alAacz7zCPaJTTvgrm13DSXcgo3SmIcdklgoZ2/kftiocfFVVQl
vbuJfyo08ySEQVvre7/DDPottXPvfi/5ol2qtrBkvy3WTA1XuDxqinpgptam/Eedgz5Nayx2+mxD
fus5BCTP2RsN51m7ToVplMxbhjV2uTq3VqHm8U5gkuwnZagR5qzMKXr0g8r71Di+/uqRy5rxhrHO
jL809uFwUyzdZpxiVP0aXxfht7YPzDoxFDMXGKl4JGB41zi3zt667zvqLRolkxXJW90bcjhLCzuT
GOEQHaZiHKY5rjajiNI8xD8sNTa9YXIvhuWdaixgQla5gWxo69yeL83gau4DKGJxTX+yTrXljGWM
n5/p3WxVUzhJie7xMx2PqDoNVTg7yLuLXiaoZ48iq3cBhssJy8CNN4Qw+7gPO1+fbaMjzOG0tJ2m
qTf92MVb71e0TMWXvrRNM8b0zv9ljlHx3d+DvUvWGikqJxoFnlhuru8940AmmK23BOQcUW1kInKL
Nsbw3HteGQj/KrelW3CkV1InfrR0X5ugdSmdKq6BFND4QPUj6j6/3WtTySQcQBDbTlt5ID7pqKSz
W5HtB1HhWrGD1sJ3D+FvGeMt6G+xROHioz9SnMSVvfl1tjVtYICQC9omWSEZwrldFRaJhjFPBndp
oN73azdGSU4X442xbPRolk5ZUyZdXWApTZJpxM6kFfbKrs5VMiBqfviCqt5KKoqTMlmHMQri1tjK
d/1m4lXlS7Xt54Ua5J3flAfkPEdR9QS5XiENk1fzGyuoYd9urtqfIQJT96253OkOyG1EKRqZkI/K
rnGJWgO3+UF5NsASNkY93mzH2XuzyLG2EktW1RLnSwSTONKT9RA6e4M8ghktD4brNiqttPYVBykM
36yo0dxDm2hFEnFBrly+k/hlT7VvZvmoWgT+ZmM4zx13dApaqp6SoGlNguWWl0XcFpTFsbFFTE73
qMeeYEJR/5dR9ZjoWhMyKgm7rB2TpRnmDy6/zMrAehVlNpt629Oy0kjqNTQtghh/qu6j6O0NacNN
EB3KiYQ+LfzK+tE5JtqzarCsOq1pPPJbihrfEFQRhweF7R/3gm+U3wZ77htovY1pxBS0oN091a5Y
v1F6nHaKk3ugVnRBw7X2KOg2GA8Z4lX+kjplA2UkDGb/8zpQZM8h1g7Uvf78xJy892LH2x2b23l3
NrTyTPCVaw00MN8mpMqiaT7MyKaQBCfcS2oCy6lVzhofGZy94TiSDrP/E2MWKKqdravEbgL5j1g1
58a0nppyCo/K1vsuqtr6ujXhmkajRlbHzPv6rVpotnCb5OFHWeixOo2OT8AtQfzIGM9Xnx7IsDvP
cx5ZLVQKD0PNjt7BDcesd7gopdXF0zptTlw70g3S3t51wf+9dhniTAKWv4NSXQxwCQtXC1+altUh
TMTTZlk5PLgOJd6w1z45KH5a3gGo99c4l80CD7WwFhkHorYLBASHrkutPjTf+tU0mwRn08b6TMvI
xiu3jn66zoBFbcnF91zZpVfFfo7ZXhyMy/Ce/GfGt83p8GPW/gDJ0yYbWN8DXswBCGh+luTkSjor
Ttun3awNkh4h5JoEVbu57/wcRC8rYtkn2P10uKzO9PLUq/rqOxmDDfNGKuPnOkyNl23t6D/2BOUu
GVQpqK/NsPxl1vMwZ7Sf9NfOxhUv7RRVWzyXMNOSHWuz6RHgctG9K4N5m94OpiPvgsWvHqsah794
KC38NgnS/WkPgfne4QLJj+xVYA1MF1QusgIfy197sM51Um+i9UjuHSaP6NEvNw3NxCBpsJVvsMSO
/Dxmb+GQ19GQKE/A2drh5NJ30if6hxQtg9+asZDTTlwflrxMXNdo5qTw4PBmJBdjfWnpM1eZyUQl
+mgue05f019bCsWuftarUYWZRO+Sml/MXZPZyqzf+5Xhmrc2J2ZNIMb26kdrmCCjh3Z01RtL0uK/
zRUchJu82uv2NiIXEGlOVvQonL2m7YJKEyCL3pZ0hamS50TqKaBGF7Z7r5mmW/HWo/EA1tr37HOx
Tb5O9aJK/mQO3OKWXGQzk7Az9i02HRQyEgamzJqsXtcl9m0oxCVh5c0mH8blX1u1LuLUOqvu7g1j
7+d0cV1OsK262rwxa0CA1Sj85jyYc10zBgFzlEB5NKOEihzXBgbs5XTupOopv6Jx9Z4Drw6WUzDR
D0qwoK67mHboPP/AMNJjoGBQeyZ1EQZd2mPzhhPxjg9oyAYwB+toB/+bNKn9405N07wPd3t9Ar6G
C4gQPo/q57mc7sua7vq5L5TxONPhtWM5dmPFBGoZgiFZdsOCjDXk/i/XFgS4HvWXLpZVRAncK/Tf
Ywtoj5GtVEVbstuTfSuiWcpzD+ziqQBz2SVLAZ1bYg63n3JPjU9jEzVzrNlpddpS73VojzDQyYj0
tAydYSqDzA264F1nBPRrvHKdTcTQW247rnuRBVFlNAmjBf0B1/Hw2SyMsL4Li11ZD7aUHfmNTfKW
wU6expioIp37o2srU7vS+34bAMj6UMHZmNJ1wugmazoO5cnal9xPONJqxR+c2vcWEkr+IM25kJkS
nvWBmBsVeFOa/fO0Kk/G+yHbcqlM5blZ70pKn2h1nA8t3dIqFlZvfG+CXvYx2Fwvh0CtBO2ICidE
KrjSdhI07uWtW8OwTwq3U7/49sY/SkW9iBvygV/oXVLc9EO9t7E5uhuzCFlUh24UM4RTVLdFnc3N
EhVZjVlPmLTB1P4YnF1MmUDxhPi76+XtMHvOd/cofOJpp3w4Uwx0BYPidrjrQ2rtVIelnaerWNSX
qhv8bz7zwF+5VQ3fishAETDPjdGKTZwOtozgQlZVTx3NsKlDkOVN43U668QyDWlDP4B3pqqLhdfo
d+0yjV0y19p7z7cNNIfZ7Z9cGQwNiifloWxbLt5TR7FjJaHYlUv66gcq4bd1w6lo8OY57RgnYwmK
SAeeDu5ebpnihr4/TuUnBLDyMQlhm3VZzihjP2EHbj/KLThUErz10xhu1ZZWDWLeN9re1CM4lr5M
3XHeH+REhMvCflD7paIprDPKLD5XhYBDlHSLwSgIY9W+YNkXt058lBDGZM6lsyaCFkmfjTh2z3Gk
QJLF3taWlGphs7POZe9XyT67+yFzDdyrI/fFiHutI0mrYKqCNBhlmNbtguiOjwDjiV6CXZxcc9p+
WMR0Pyt0V9wuyIQ1GGMyHGEwN6GJs+Yl3Y/aHcqTcntWsEe3dogHWZWPavDpqbN3++fB2jZypdVf
m6RD5FHEsxr6h11WUqbSNupPjNrNKmHKvf+TLxRGadG2o5eIpgoft0HK4CwRQP8aYatxtxrjrN4U
vlveVl45+aT31vqp9tbZTmqQFRujpbnXKbyiej3POMXfNrsMolOYY7qdeEyODCq7ubyj17LOMcZM
0Z10wYjH9riPa7KYU3kBVNKMSevbuUgbAs0d1bBEcSAYnTntJtHJZNQAThI5ivLoukWDCYeAviYt
1P/H0Xktx41jYfiJUMUcbtnsoBxsSZZvWLJHBiNIkCAYnn6/3puprZq1R+omgXP+aHuo3EbOeGr1
Lt8mgpr0MYR3Yh5jEqvzRgrzg3m6t5n1LYV6S9lQjzhjOf/nFwkW4cbr9wd+8b18CENRLrfVZln1
vS6UXwk5TCIbLSD0IeCRekh6tKmHOfX6z2FLQNCTai2SrNbt/GsfN1FkW5fo4jCDTWwniXnu3Vnx
eDqwcp9FGYm3QDrFF71GE1nWfQNWve0pRl3gV2qdu6V3bkdf9svBc8vwzmcmtQc/2NTbPsri38oJ
vGUs0c1TgI/Uz8D9+zlbCVp1D9JxxWe9ikYdm5QV8ICMeq+PIvUV/J7fr9d6YJW0h24WV4Fe4wE/
NUNKxpGNeBDzxeIiPAZmrxj1tiGMsmgeSOfpUxlT47fH85TTUQKZyGrM+7HW4wIzIkJFk2IKL5kv
Y8gu4Izl5t+Gsxbuwc4TCNEQWPUc+8vVcbsanWTEiHUUOqQKTVLRrb9iOyzytIWpsDl4kS1uhByV
9ygQj7YnGQH2cl1X8T3B2IsHhNNVv9yZDEMGX6/vQAuujbz9qjd7cgN6MQ/EX3FTDtbl3Yj1ppk7
t7X68Acev1NclpRf9LsqvxOd7DuMl6n4a2VcBrmALuXPd96SXCo2muQ0hyUI2upWlC0FZVueRQu5
cB4HNdhHg5s0zjy1AALCe1j25JFJ9ohzSCcHptm6Yn/jjD6h+yqWS+GaWTOHeO7Peo3L/Qx2zSA7
deXS5DHZNetThSGYN6e9Fo9fH/RXnE6jOtp2GV0uCVm2LS+8LgVIIJV/C6no0TKcKzN5RypxtDn1
wxzowzYnQ5OBIKTOJQra8IMzlYczAQjg6WsXWuz8aA4FFzxDCbb0cbsbmtGAUC7CbJkAsaoyA8sH
Ti/rtSZF0CTpYXGiSh+8umR+TFmW26xQKaF7Pcj0h8fbSsvt6EXXL2RO64xHj39q6Ta3XT2lP3Za
CKMDkjfQR0tBKwauYK2/NigcphqFbOFYys1zL7U7bjtTXVh8+V1KKK2/tvOeO7Eob2PSdz5MWaJi
dpORPQF1Sdoe62gxA2M9kgt0bg4B3I21Fd3bCZMJ5tzaHogvaPZ8nr3gl9JyJdxG+8kDAY0M7o67
jPfwF708Qxq63W0Sh0XzIKgAlD9xmWlxQWzCle/ugYX4H9ztM61mDSfWEblwF+qqNh88EROd0qEh
OKNmcgCbL7ylPqgkshB+fufXx6ocYo77uLLJSS4FJJcI/VeqY0vvuK5K8P9uosohGlr2DOgObtSH
q8Bue1wAYLp3XsOya7IiXbztoVVu3f1YuPPfC+l12w/iA/nIicRKuqNP1sOfYPSn7sSPtZaY8shb
f5oMjr7PZnWNfiiQdc/nxSunY2KZ7i+96rgSh51e+iwYg+j32vuGGOmOl+7Sk7juX5xlUM6PAPnC
nm9bF0zHKYlGDmVyYzaOQbO/OFXXbRe0QPBG2e6OZXhWAFduphWEzv02gDxkASOreem7lX82IN87
SzmxT+GNB6Me/2pjBCk4llK7Pg+r4QtddeIZ8NI67H/UUym6w24piL2zNRvNafBFnD7vNrLiZKLe
DkdSFLv+rkycfcx8Kv4IH92VY6Ga/cocehUs/X1Ztbherx/ScqfSPYx+LkTVr48uT5hkloHMC3/s
4bS44RHp46jrY1CxGDNM7hQkNOuw/VVbx71luXYuY+IV7wu4E9Yju8KFwbwncabncbR50cjxz2yh
/Y5wY83vHYFQeaSDp01zG20Kv7Ep20cbRlt3I8U8H4CD7EE75QsL9ciZ1jxx37wXUVIc0mgc/7TL
PFLhrsNf1bXAPi+Gpfq947kTj+4SsOxOOAB4Y5KvhqDc93gJPxpSOogea4c3aZOKmllWep/Oxb7N
6XtT52qU7btr1iA6OUNrgArK9XccrGnKXdUW83+t7zaPkTMC5jVMIHMWaL2L2zmtEprV5wAstB5H
gmuMDdPvfTZQFbjJq4vUYfqI2gLgqihk/Ff7gQxO3P5p8NrH2+CdSqa1Ne9q2RC96DRRFlLN611k
6O1nSHP/DrwLXC/ou1cPKeoJfCNRmahK+zfwSDefkEZw3gS1OY7JUNvTonqznny6yGji7cgNKkMi
Qo4w/urohCWRbNjHwjxhK4HIievwq1YlMEAyX48XKbfiDzT28JXU2xNC81TlDSVWIN5jSsG69bDX
ZROtK2UmtBcfR2kAR6eq2GYqLI09T0EdjIfIOJ05ey13VFbOceXkPDopFb9RM7YMkqwWZt2tw2sb
sCxQODG/2GKZbqYKhy9LU9r8ZkDoHlG6Oqxg0RheRp5Jn21s9tFmDrJJTm1blf9I64qu1dt9/EnT
T+qyniXb316i9DwsxVB9xyVfShjupXnBbxpnyOeaEvJtVo91uMbtydp+9H/pLVHfy7A2gM2OAZmO
Tbl9kJwrWQ/2KwAUuo64b7p0TH9tKID8x9pX9le5j7MCaexWcSnaua0R5oz0iPUK9Uq2h2KJ804L
3v7EePCFI2ris1/scXHSTlyND1q0SwTdV4bfZdI7/yGJlVOGG99xXjemIuw7frXUP7bWwTrZJTb5
FnvBm1OsdXNUap3Kc7jEMK8jQ9g9kqrmFo2VS96JRM0R8F0JeIx1Opqw6YdXHkEWwKFbG/fkGGda
DlVU6/G4MPzqHFNSb77NUM4WLY7HZSM4/92Li48JSFMDsuU+bIm938ZVu/zndIp8nAtanqs68UvA
4cWUzOgqnE4lFVdUNMMMp+rQIgFp8iJ26VRo05URftwjfqqoYPtrY2RnpzndAnZtdo7haqqeKIgu
m0Ec3NodPmjB5q9fqmAmX0TvdZLZWRaIG1IfdNQn6CJluAm4DBJRxlM2ovVHDLZETXUrR5e62nUY
wm9hrJoeN2EZ7oKdlEikKE6a0W8Z/fXFbPrDFIyrycUukc8sCaLVfFMU3WfFVg/zbbvvm3e6bgaA
Xw5PUbSAuGfcukFxNBu3V5aucQU4M+z6CO2A8iM1dYrkKJgrBkcBkHJQc4TipUZdxCK9aaiMoZ3K
8Tbqyz26xHj+DMVzo9xu6BALymPFLxOe7ErtOaRPqMosUnX4UK51+zKU6/jBQlOwcAtHvcrCDW+4
a4yTp/us2UR3dYXq51bcjN0uuwyndV8fi2pUrxs07p963dLHYPCHhTlmrP4ZRkoAZxjY/iBnCH2A
7t16l3jzmb2Qtz3Vzma/HVE1NlsRz/lZp9Puru5rc6MBGklggeu6TqbumDld632ztHcID32v+9nH
XVPno3ah3ppJtm6GisuJD25i1s+27NYb7vv9Lgahh9sMStnmnE4vcnf4X1AnC5Zq4SZ5m7QbMcxL
yQcfFw5yNlrqlzCD/tjSo0mC8dar2+U9ICU+PPRF0a/Hatna2xVmrr8lcbQNSOQWc4ipUdfPnlwa
e2dn9qVKIaPMcOWTTetBgPnZFrjj++b10WnC5YOawCNZ86SYqK9BV1XNaiL0FAOZNEWbmT1lGPfW
angLk7r75jxEANLItnx2Eqc8Xq/6PU9mPym+EySBpyQpIFprN2xRi+hifC9IwYCMZTBOSNsvwjZv
OsVZwE1OSKFXIiDipWkDLrR1445Yg3GZqW3AHYsYQy4ni2b/Pt1X7hfQ6nY6kHa8V0ckHtDGgi66
9pUKS/UZdCAUhyVwO/+mcVrT3se97GC1vHkYtrwqvRISDX3lEe7HtOeJ3xPJqQnDLgNtUgr+nsf4
GI5lNeRtpAP4Bb9maVh3UrDPmjVCPZp0dpabArAIklTPZ623+nWCLm+OppR1+6MtGvxMNT8us0PH
r0g5EQSIlNixLqYqTMMXQdrlLV00dHaFexOALwpUCveTZFXKuf/oONuJnWPbDheBZKFTHnhfJOjn
bhDds/tvJNYcjEdcTmbqVs15Gxvz39o0suCHTtr2CMyPXHdm+fkTxX3p5VDEYXlIW+E7h9Yp4q8w
XAljWCGu81VqzPZ9k5anuIvi+zZYxr98quLbGbZhOGqWUOfiq5gq4hgJJewUhVn6Ia69cUZhWPfT
HyTWbOwIyL2HPt73nxOvU3+oCmHvNmbx9eiq2vlDrvlyv5G3VZ4X4SSvC2aTIPPadh4v0bwzzYad
abwDL0rdYtolrfDgd5ZgLIOKFCRLFz2DQk9MEwtCEb/v4QZsYzzrUwg7FEPxPLWBrG42BB3RIQ7s
0pFaFfvzQTRV6J0qMThcALM7z7neydWFNW9T57xFERzf6LbT405ckKYhq5h6nlDU+WFWOPECXTCm
qT0HxboWl8UbUTzRQccGMSQMJE2d1P4NSxBWtpm3PTxwVtKiOlXAf6e9rf1HckMRiLjeULm5M+2A
q4Cxc5zJcHUGZnG1lh9lVSXi984CJc89oFh74AntrZvBvqjlhgsytDkaVfC8FelRnC9ljyI7IJsq
Ps0xmOdhWcJouSzk/dBR23g7VzYqOckzPXCd9FHnfKWIWr/r0HgtP0IxhWeXJSS+/knu5nrjdfwB
l0qp4CiKhD+pJSc1QhvnlQrIBYEyFqg6CwTcyhpP3a+6QFv2QGyuLE/+otaPpjFjdViqOvJPAbsZ
NI1SvC/zPK4cAWncuDeT4L4+NxWJu/cB2Jc4sX/FJvOgs+IzMxYoZg2I51zwsAiR68WOd76ZKXVQ
BedAkjR8vELo/2wbRfM5qUwRMIFUzc6BI4LxPlr58g6druyL6VBzgguFo5+l41VmL6B11Sks9lo+
7a1v0jya/WA+RdwR8T8vHuJ3LLHFelrhMOPbOk2mPz7vNfhH54HIDRHlWJkDYEtOXidRq+yj6g4M
T+ODOzj1Xe1OwakRdnlIh9IlXIAr4bGnyeANieQUHfcWSwOiwGTyHxD4QpOJ0fdfBmqF5WHUZJfe
FnoJfoajTp+6QG9NDtffLUfXhuoHJkC/u5PIP6iZbEoHfiwpxGVONbBKtPaec4yhHNlpgvp9m6XZ
37q6j5rLzm/8iCW0IcgtQhBzpnp7uMcPhNRFWxwSV51Irbm2cepyqUcyylF5LjILFhMw6+4hi3Hs
T9jNBdV9BFATegmTlBYGFI0o1AOhqPIfCZHpdo7xHG15TW/zX1SxaIFLsG0DtRHspwUvNq2tZXFL
HK4ZjtZfq7dtinjWrmzm67ZJ9nZI1at8XJbGORhbVZ+rAPbNIu5hhK7F77ab4nuI6vUFKcr237V1
GJ8BMDcIDSJX0kvKpuvvbRWge1GLDY5zFdbv8+ACwyzchLmD6HbLBpidV3Qy89/VopxkMajjZz8q
bZGpkoiyK6Y/3M1yTW6nsk9/9lDGjzTDtN9TOrNNTWVgbmvdhM+VZ+1TP7rzL2fwU4aO1C5Pmh8O
oH8I249aM9TvJpzXzAxj8N3tvKnItsh6a2TY3XV6d5i7sOHlAb2LD7pzoBK5S7owVivp6120/3Vn
gPfBXsX5Jux+mYTtZ6tb5poWysuTkXPQSbAer8DxsZojfWpWNZx3N1bfw9r6N6YIo5tpdtTb5E7u
nQwmAY0asBKFaijztIfqCyfvAQHlfGSPXl6Qnv5XKiv5PPhhVE0ykWhdJguSmVCydMV+acv0C/8d
ER/1lX8a9NmJB/OEDi56u77Q58aD0hMrP/ayB9VF+dKcE5XcywEA3Au2ICPKF4I51O0nQt70Ee73
lKbti2oTD3qTu/bQp8Gpttt0J8l6UM5Mz3Dy3c0LUgS13fVIFDP+7QqMFa330zD1P4uR4MxDNaDE
Wd6qQbBekfY5H0wy2D5HKRe9JdcOrGMYT/5BsWs+hGUUoxEfzPhfFO1edGrcNn7Yp1bfLFM0SaDf
UaOET3rEI5V9xLfO0w1mgNo7UfN02nvbz8eybjbCbAY3PkRJE/4y3i5edgyg72OCKaTs5fjUCyX/
W9CLM1qR4vAVdYHzMbNQ/BajCH4q0blPsNn9szO13a2WYplyp2z8k+SuuHd72x1TgOg7WH2m5Hnz
un8UTEqENv1aZkkwRMcZ5RD8u5c+bia8Ko2sOYKztr/dBm1U1qZufdvCF58TNNIQZqStv0dqS74M
t/6tB136L+1QHMWPLjyJRss/g1kz5+gTSon1gdRK9SZdwxSfaH0HVIZtvZP78MMrjPMV4jw5MgZA
3loNXpfu3qcYA6Sie+Md52kM3hLelUuz2Ao6wwJkVs0Pyb397FI7zcs4xt6fKr2aLtZQovcLt1vO
3Bb20FMTUve0ck+Qa/F7KvfunhG5541Glf7sNkH7weUcQ90V3q0jCP1EBLEVPZ10lXNel6S9cxTK
bIRDQkGvuN36xw9E+bJG+HLaqhaPsWrW170evTXzJ+2d7OBVv4Ut/M9qGfWK4WLcbhjWhMU6EhQ/
yA7oPlfifBANu0H1PZaFz98viwpoRFvvN4CAecWQNKBW2SKeubVv+XtqCPJnFOCUCDBjy/TG7QIB
FpliYOIYIbRmSyS2Abvwvskef8yguuq49Np/QEw53BnkkXceAo7MxGp/WskNKw/I81yRh4tCCJmU
HHUte+QRqLB/Todmg9EHQXwr5FS9NJDeSEsdsQI3y17+nrdCzfitkBCZXfT/lfMk8wlpXJJFJkxZ
GkJqUzO3Lje6qQkmf0gZIx8HYbAlRfi//sKroED0g2R/61WKpz/F4YVxLLo6sW6lEN4fxquOhi3U
ouZmH4LiSqzsXqkvDCVu8OIbp/Ju2cZAivZUiPm77/TiZGBszrtf6ilCNo6j/bOwiOEvjZZL99fO
QTyfDf7D5nfTbp3DwpcU45G9ZQ8PySyanyghwxZxSqPc7ojOZKlzPbXDzjKlIpckon0YseWsu2rC
nl9uabxb7B7NdsOuYRDyXVs58fwANpCgpLFlDThtB0En8ai31ryJqERvd4DBr/ZTFesifjZJkXgP
skMcfQxDmdzgidn/Ix676g7l1s3lpWQX6J9Vx9BwQhe0rs6pHN0u2R97Eel4OE3sGbU8TzFYXZUl
2g4WM146bNUPrdHlWu49syefCuohOoZV1Zufs99d5R6tP2wbroUQ3fJ09kdUHRUuup0m0X6Dezgi
lE2QMZi90LiGBVIK577tUTHSPAclw3bbO7U3DWi8IZf0YUVqt8rcX6LSfVQwTcnF6yZT8HlC5ui/
HHIeYOqya9eaG6+gsuOjm3YrzkjRKjNniUXL6zPAFzO1WU4yJdtEFRk7s3OKk2qRP2e65f3XZCZ2
8hFZzDiDaUy+01AOioXgLXLbWd1YnHYxpAhz922AZCBlpV2X5RBIryD/vEWYeaxQ/TX3ZRCbIuf3
riYHFs1L1l98IyUy/GhZv2YMt87PbeSk/D3FTreyH2w10F8mJ9k5nwRkeyTP7EyuzUs0G3d8HGB0
vRus1L13JkFjRCkfjJAzPAnNgDFqbbvqMRrg9BBFTo5/DKBu4nPbF8r8iyLVTDA1KJB/4Goo1Efv
zy489OJ5ICT+qplXbTW41ePa4YIFOKdjxjtUGJGK875GKywbSxpXh+8Iw+DboT7NZULc0Z2DcqPY
8XskfnUSnl/5v0pTxeIBxnPj6x0nMW2PBRRX8hNnCwYDR5U9ebd7n9bPLdJhytNJ/SkuuCnjIiNd
fttvug2D3tOUVlMB2x/77Be74D9aZnxaibyIZN7W7VCBlQXqBJrbVy+k9YT1E20eHMh74iCpUNEQ
ggHRYDaOT6K0QCGZFLqR6cHAW4ThmV8wjS+uEzcolXEmz+0NVvYZ9jgeodKzaOmlJNiJDTr85bTJ
7H4FNTXHx2YxeFaOOIuHAsoTM9Q1OqgY0/ncS4ag48BP6Ll5a+hvP/sbHZv+DWd7wpQ9VyNYkfIG
3/89OIJHJJ4a4YnDVTHP8CvwbmlLdlbB/IrPJlzvCwtym3HSiT4v+DrjGfXfFQw5+EIN6DGA5Av3
vXZ6Xz+HKIbqp8JN4MU1IMX4D81nJ2+DhL8Gt1KJdDvzwVDk7WCixZ7RMC7FF4ncy/hv1H043SgP
wPaIyrcseGblps9zPC/dPUkLIj3HCcDFRcb9ToWIKooid2MEoYd0CfzgN67ToD4So78szzV6JnGa
QATxtCps2NkWJ0BkuJFhsEvFUg4aKPV+FNIbIh5Sj9Sd3GnKxcvduuXZPyUg3vKDmdFoBf8tVt+5
DVNdzcuJ68WDQBiruBJ3m+jQuJrKESPEdkPKOtdHpNC3M/SsS8tup+bxLghsOkC6TqYOch0HYjOg
JWZzf4gV+gGWiaX8R7TjE0F86/r2QTSbis9hCyf0tqwdjW0YG/j3V3oYXcE64vu6W5AJ2asseasP
lARq/YnbuF5uZO/6IaccrtaeZLqwxtyQDqY+bnwo83YpQnJsf/S6h17w/D6o7/picNAJ+9KBATgm
oML6ycR1Xf8e3FryqrLre3ub9zFW2eLEANR55jTXbj8MNwqbUTeeWz6SbXiPDHj9p4N3xdsAaXnt
n/sknNrozSt8/M1ZSTlDlLvVnFRsVFK3ya0apPpnOUnSg2htnZ5CaSwGZrT5zn4uVr9Z7okoxwq7
s1HZ5xgvKc5Wcmle4sW6LER+062HpSXWhzdj8r3pT0/yuotbMYRkiE5VT4fI05z2Y9MdQERFfR+H
jQg+472nC5SSo1md1BBS6JANHMWlg10dC96NjoK0uO/iyAWTaKnUC24F3uv26HNectCia0zvNgiA
/gbpwgyBrT3VP2hvaJrbmHsWMmeB7OgzZARLysO0L+4pUiCzl9ZfaVrEH+OP8sMXDR30YJSp8C7W
3QbffRst5+3fMvb78kM1JHn56FFx0JoM3nGfUDPRXaUyOzUR6qDaoBFaaWgoj6EFX/BYI5fJ3E5+
ClB1XGhzGu6VcTHckJHUxNNhIiO1elEJRLXK2mTtER1DCbbZJsYq/RoJDZwk4Lwoq5LwQDKzT8FY
B4t3JLA/8u1TEs5qv8FhPag/+CMgPPgtfPEyDKCe926CmLrMByHZ17plnYtXjNuGwoEF1KLI8Aoj
cO49urHveL78Bspol6HELFqI9Twywf4X7pE2t4EpCKMQNpphTGKdDj92p0zHX6VAVhBwrjXpcAsh
ZASQJARZP+L+CAr2nIbPqczLZIHuZODR0WGVSdOcWdYHbBBt2LV/W4LEyueI0IvuH6pJXf7zl2un
ZzYZ4slRuCNm25jTKkdj3NIhHk48hH4uPNmFwLGVle94HNr6Zkam2j9F6BHKl9bFd3Xa6yBWN8tW
GwahnQSo9sav+pCVOcZViMUz2UMHChmp3ZdVhjuJqD3D4GOXaejsqR2MqPGOm3Sz5zJ0XNnntYUr
uGDjhJQvrq1td87cROqou9H93lTbNi/I9MPJolHl3bvt0HPd1h5AKaM6duBf/ZwmxV9U6vMisnZG
UZ1rVGFxkkfFEA9/nLUp9u2ySRnP76Eiz0JlpUewUyZJLSHjBU4HID+xsgmJ8g0T9q3VW6M41520
9jRAverPbgRsxx3puOsHkgurMFtw/7g/fSQ23EwiqPoxVwHys8fB2xJYr8115NkhHAw1TDAsAizJ
bYoTlz8HqwU8h61KtIBitAb289R69VU4BkXqQ6g7q3fjeutYnwvmpfnSx4z7NRNg3YjPHagDZWtV
OelHMPcEOByAJwuzZnMc1O1/jPgS4S7xs2wtIXxscb/5JtakdAC2vkIBzf6hRrvNwAWHqp4lAqzt
XaIBI7NCcF3nfSKi4C/3i3bOCx4zolaLCkDblgQCVJmvw0KfqrTy9CO2S1EdE7MNwX9F7MR2OgRO
FyynmvSumpEE/fLKDyij8QvwitLggOSr+uCKAEQow3mHF3cLWw+dt6wEeQJzAqMhHGsIlpuUHSih
LtQUXmdmObyJ2K6I7sO5qruTGU1c/jMFxxmKUbm2y0/s18l25own15wFaJUEjjMfulcPGcZGxILs
JZ47+OrPtqticfKhtcwS82h5QSJlt/gnufdLfY/YBld3ba/6gDGeq+5S9bODBoWuDdIazNT428/A
pDa4UhXRcIetmJVKxPVWr8yQ+Lh+ky0yjmcd4kO7mHRte8OTPIj1BxETMHinYZsAZrbQ4jI6K6ae
MqdV1XO3k1hQGJ+bRLLw8lUv4bkL5wg1JUImz8dXNq0FAvl+kxjtlsJrw3s+9317nNfSH06BsTb9
gyeVEyt3EmPoRpGVt/0caL/9RA0WfA6Bu3KLDYiLqvt6DgEDj8hMSWYIvdkt71xPCQxgPOf1iH7E
gEHlFBe1+70pR2/6YPqc9Ie3YMemM5irarlvGR/khUEsHvNtxjze3vC8qynJN6YqXLU25gIV7FHW
JD+dBq9FctaimSXq0aLeKaZqFZnhyZCu00k302Z+eH5nlgVx6VKqAPJhQL1JZw9ao+ky4RKrDbFF
+9w/uTFvtgLmn3Ye4WGsy/UHGnxRPu+sz9vvBoWK+ApJmlv/NJLCxpueg7XaUZo6bvrFx9pv522M
0ENhnlxrmTvdYFbkdjphpXZssO1/yS/D6sSwZgOPNzVO0YhDhpWV8LPQGAAAnkNthc7IwAhECvuI
Spvbmws30vc7EcbTeARujHuFvmGykZ8H5EZ09SWw/lC/0a3QoyxH7RCu/6W7HLe/QAKO+QtxF3mv
Mw7W+F85N4v37ax6sk0GKRq03kOLknqZjoWjrDprp5p4v6cltXHCJSUXE+bu2pMocYj1OOBuaR1T
tecWvJ9YBg9P+wW2vQrOq5UqeekluSh3RJxq89qoIQkfRy0K9TpCsda/dI+061Quezo8OrBxUeaL
oKaDh/2++goB/4ubEPk09wi3qJtbSrSrg1MGVDO6UEDB2w7+H706GzMr6Se+uv4NcNz3q90Sf7xK
KDcKu0auEAjP3rdBd1dIZ28/wrAN01c8bfj3WZMbT+XuwIl8SYs6ci8ahCs4xj0n0J3hudBnwp98
lD6DQ4hwUtJPkW8rnvPbrdLOcg0Z2NlBQmIZVg6lTQf+M7qcPbhELpFPFR+KP8/mPCYpuhlo72XH
yRNucXVrecCiKMdEEHc30FLa28mhDkB2ZrlX4thB3oSGOxc1mc5p7yiRf/VhIsY/5MV07XxYME+S
zr9psQZ3w+KqVeQ7PNb/N7UVOzJ63xofJm7gPay3DLWmL74Xn3FkoFsyKtYzMsqlegw11htqrne/
PMl2kuHFBEBXJTEU7Ba307pj8sKn3s9XeWqEEfuBb83ZWIrdbkASsEjt3eDEVsFJ7aIzDB/dTghA
j4MteWAGU+6zxTW3jUfs+IRLeJys84OpdaROpV7ncEBJkjrRF6N6Sa4YLmBWsqmLFHsmGhn4alRX
4pMFIlx5ohEvrYcgQNo+5UgvJendFUYOW9+na1kpdnPVGP9TgFUFL7rhwLopVyiOO4UWGJMgd5Yl
qaRx3XxSUVKCJdZS1bczTGlNZtHOYUYwiwbjJi5Gl6edP5i+2DLaxvNE5NX0c0RAcj3fej+O3ruN
7f2b4IRkeJsj1WLmKrw1xn6noFDfMdQ4JJlEaGnfbZ/640mzPvefSAa2Ah0eaSXV32Vw7PCC8FEw
yGFR5DVGfeHZF7GRZAyP5pZ7jtyy7V6Sbr5KWFztMv6PyYxj0kbtIuIs7XWho/uybxHXjxJZx2n/
H0dnshwp0qzRJ8IMAgKIbc6ZmseSaoNJpSrmKSCA4On7ZO+uXbP+uyVlgvs3HB+LyRwtmJd8HwC9
kDAaNPmL2zKNaAGrYFnqlzYIOvXQlSvu4zwaftY5Znrzdhx1M/PHnPHr7Zh9JM/eY10gM10qtPFy
L/ndK7Utl1QFxzSK9edwhQHQ8VSWKMnke/NXbEZojhe0PgwndjmoLszTHBG8jTqagL+TOMjR5tnx
OmZ+ge9QvK/QCWYmNsKzJYN9SKKT3FpCkZCsROd8VrBNx1esqbF5wzPGH920ZsjmO5II83r9FyOh
trOieSKaEUU791Rj9YOX6bSM9la1HiJ0MvqcCiHOSqdlalyfTnsvRnvPe7PFlHJG+h3ELdtymDLM
9ixgJyhKOdTkh31iBAW6Vn6fqKB3thRCR/212GHtTuS223yb5iEAhJhxh6RRns4AQbk9Y6SMN4gC
FUZLr+JF3wWZX6m3pWsVqd6gi91gw+Mr69k/BKyeDdLYIunCxD3/yTEt011OBy5+Wxua9lQt84TH
2j73Ci4padmO1MnbPnIomMnUa9Zd6yZVHNynnmDyOJdBz+3msG+F7R7J4JhMPrNY+dyu5iprFLwW
yvXn86IrANQotojQaW1VhM5U5P4BSJ4rnqq6yccnaVHA30bYCd6HG2OCHhJAJdUNXWJ4rpM7tXGy
CTOZhKAVoi6+n81Y1pcyH1oqomkecNXlmNlg5pii9iHvF0R0bUbStr1eLMUbF0XNai+bqhh/t8p0
/DIyz7vMsXLyBxpxHaugbhlldg2lkOboTB0G8YZwIiW/HdAlggA4dxmcgpoURkbJo9QRayu1gkSv
exxgNNSYDD97mJOHgd7DdJrUA8punZ942uBIofc5Iv5sO6beD6t7gWrIb4/cP0VEFDFawF7wZhzL
uLyhxk60Cxwj4jKWUOTyn8zqVZwnyqfBruA91RfbPG3QMyOOMInnKiGpNG6jpkjXzxEUBmA4bkS1
5BUIfSd8tPygMdNe9WRMCQZmhSf2wIJIzdXuFA+PK64U+j+hFUUEzTFwLyObEjaHTFHlJ5GPY53d
XbE3el/p1ZJkGljDmocSUcDNz+Y6l+UMEpQCm52ZxpaMEtnN0MTpBZGK3e++mxV1BRL3cjT/2IRp
S25xfa7JqyYsquVFzx5IsAMX2b3mhq3fun/XoVe9zyk/nQnnIIKlNBwMMi2/0XXFg9jR103sU9Vl
bv0M4CUO53O0+kFXXWidjMU9BZ3i0LJ8l39R0acYgagkhDdSQwUmIjzz6s2hYX3txvnPQkGM92W6
zs/oEnF0dNs2/8lS8qibdZHGj1Bd3cGpNyuPL//gGLX+CvhS/CQTyCYuCIEX27BS+jdlsOj5H+O9
95gGTY6haTLl7aShrkQBqhcPy4BGdaicJCvPTiyaQ13ZzKepuQxPk3eNdRBcnqLfHpJqC2lkBilD
cohg5UxhuXjREAeb+4y3cPk90et0PbZylU2ITmLw5zees1Hsb9ywDe27niwTxoZVyasOLdLcNZYq
zHo/dPQTaSyuetp62htYfILpuhEEreR6M30g0rRZT3hJLHTMyV0Tmz8MvOJBY0TpED3x4nG/qyoj
AU7px7/MMsraI2lnFvMJNJjgM9qy0W5NKWjAZ3TAEsSeHGvdr+0qdnh2zd9JNDDwI2JSrwR3fIIO
YFDFx1DHnNmoWnJnJ2m6vrwUceN70M9VLfbNMBTmNifJ2D9JTqL5vwjgjsGvtA6MeEhixIwbhxun
+iYndAAlpgproX8hYQbyDB+runRDvyC3h41SZG/AvB5VkgHS5Yd1ynNRJclIKDVtQ/+bpF6j3a0u
AMOdyeRExSHzV7pboecq537Iqwmxu7ZsPBss33h9z0pZz3cEiYBCzP/T4uFsZ48BUVGIE9Wo1ouq
nXD8dHhbxiPjIqImqkqT8e/g/o1niLzB25qIoGDVYSlMfconkO/KU+mita7MDmOeN4iwqo6WPX+4
RdVUJEhNYO+1Va3KrQzWkvgXODYUUmK6STP98hFMA9JnMfK9Vw5OcMMYFbo3KVk8c+NQhwrIiZZt
aX4FUvbOxVWk9JHf5SJIwalh0ieBhi+/HNWDg+OAgpzPY1nSOu1UWz4QOl0aJi4/Kvee1AwMzDUz
T5V4XkMYL0BkSjLvoeI5lXv8L7PVEFAu6iXo9nHVLOGhKhSsHQEEkRJhQcG125ETGb9Ympd5F7OF
UygtZvuyOEWBgipmH9hSSlTyXvTz2l5LGuEjp8inaV/VaTrvByzI4nFOZuXvXN7o2b2t7LWMMBe/
c/o69ynRRBp5HvHnfVhJ+9wXZKxvfQcg183CIxJPq9TiUtFlYkRm6EAqXyMqU0+IdLQ5ITa5/rEX
NKcJnqOYP2q/TM4VjzyqSYaU/APvnnzYxDzI4tM1/hJswE10Hp+EmOJYYMKQglOUz+MD4dnS/zPD
l0hpjgac+3FItlpNqWvqB0LHoNKyHlBxUBEu0VvFji3RxDqmXg6UDIW2857rvRwoSF3WfZ6McwCU
dltod5wgWTiOYr5uvX88TyvCST0lurq5pDlh1uBIkSwzOw81bN0Pi00DZE1Rf8eLFd2wXeK+/YTp
SZE4j0wdX28djo7iQ4qCQVuMomtHsLHLpgtHGCv+6IkAnXJcZROFkNzbzGlP6+JW9gmIB20qduvB
vtmMiDFkmqYI7EPblv6/3vfbv3RCXXlUMk7v/YQRc1/khqnKbdhRWJVZCYmHD1xYphWWjx+SGOt0
SBm2zlGaQ5AeE6cCQLHmPv9tUBWumnUdjuUhIcPyTCy+oLxFi/gWhGBLe5zMtnfg5/CfqXo1X54n
yvxU8MepD5XWEk0BQqPdRAwpzoX/8eVQONGav3Ry+b/SxTh2SVwOwu5AHpAIYmnli4uuFGJWzNkf
vwqn14gn3B9HBLG9zfsx0vdj6/Zv/ERD8JnW5WC+ZYYEhKg9ls3JyyfdnrNKY4z2bZcme0xk+Cip
GugleJYyPK5IW+47aBNE0LO8Nk+CSLs9OUjToEy8qkxv+Wg135xDrsLDqvPk2SAF+rsuYLre1wSj
Jj4FVC+RC2QW78ChEq1OuTBCmkUPrtt82XKU6ZYPN1NRzmrY7wXnGMrvsqmASiFsJUNFQbqRohA7
18Em3MSKXCWNs76awhNo4hQAR1wwFtIm6Pgi2T2XxtpuixPT17tlQiP/7eRBt5xFDzLk0XXTxF4p
URxYJcrdVRHQht5jwFx7Aq2bwh1w4DaK3l2xN2XukEADCyfvU3cY/6LXOfLHQDb90IOXFy/YwCRB
Itzme/xBwLHxOoszXhlv+bR3rXNC5Yx/kJ6qi3IgdtHKCLJuH0RR9ERGfCwO4TADZ6H/6cFeBg9c
AxDgmPS20mDsALVQpiZHS1/jwafligyY9DnwgXJ1aPHJsRPbCau/f6M7qo8JordlxCrBawAp7Nz7
BG5OcW6VJGCc+OkqL73i648N78UPqTs17XZc8FcuKIZTxUTVgembWo+YY8eLZkfNc+yAEdj5XpDO
nLYtCDCP2FQcvcysY91B84H55wBTvZIIWsuOSjbVPagyqZNjNsTuue6qPrhFsqRfOZRX7AurVfZa
IvnA/GNbEFsgrPHRYjAi78vKowHucMLwrm+i/sHlQHK15RxY8zPzwcGTnTgiHqLicTgCf93haEmN
cbvx8sYLUUQIg+zKJiq5YzypIToxCWCMTnPpEjnDPuK21bzqZ54GhHnXPBuWHSyjlawlxrOvjnbs
1/smkt3jmMxBdQyvhniIaRMdw6UbILYqugH5TcvJrsA/NPyhyhM2SMqSzK7l7XtnkJG+xB2yi/fu
dY4c+z3lwowoAE2T+vdsQq+4LQfqu0emtnrkAGuY/FgctpvEeHF3HOcC2p1P8eAjIxeOUcrO/B7C
9WD1Y3ziRkbIe8I5LUCFx6+pokpzZNJcm11aSB6FyPJUwtMyFHzFmJ2DmxSOobtfEbrsFygUPP1v
27cNVWo3qbMK4GCXuJxFpZYbp2Qk+vjG5Z+M6lect443TdTzyCAfwhM8f/KMrbEzvSz3UrJEbZYs
1pJjTtP6vRrUemoHz6QflbsmYBUFgKTpkGvbaJoWJHV3Zg4BUgzC8/yN8Cd1D2HX4Cb1pEQOxHDx
jBzHASsUe3zfSGFrrinROC0pS/P6WonXL6P5yMHXLlCC2qXc+QDD1B7fH2qvngX4HD4hF5c6pj5N
3K68j20eLbuothMHZbLJ5N4zp0im8mfp+x4HIYk7ID7AZjz/FyEqTiDsBatRexY6AjU1Nq367HFe
1B5JDhU8rzphTl09UhOPk9RcKKLJ+E9swT588Iy32S3QCb1bFLlx3BSznHN+lQgjdQwvmnhG/iPK
kMPTvEWlxX/o5wd2+KV5rWDO/RsM/T96yV0FfkDIlcfk0AxlvevzmUwxDSGb3gZEQZFzihnkh6gJ
6ZwFUHm4J3ltq+NcqkUebKsr+5ILDoZipKq4u/RwTTNSQiLpj7GuJU3bDll3U6xEatGC4b+WSJI4
GqduzhbyWDFwiZQofXEgr8O2Gc1L9RRiiXe7fBRld1gyYQCiVCXvzjRWs7lbuqK7dHzW6ZpFq3Os
u+sxPdP07lPSF068L3xpbtd+9ciBr3yzbyqSpTSm296cC58q/i4VpqQAYHNioUniYYFuuP3VETQc
o+F2oYTOBrU6+rZJezp0zcTA9qod3oxHMbHIbCIrC/m7HmlcbUoE/x9eseljPNDAP1IdK56c2Qng
IFzNInRnvWgSTXjwzgaOB97U7C3ydxReGyt8VtjcaRlCW+lpmu6s12ePGkAB//w0pb8GjsnNO3oV
XvUbnd34G4KB6z1UozHdoh5F5E1R7uByVZIIuYpEQKh3pGJ08Chkd9vYTs7vcHDGhSKjxwpnCpBu
1O7H78VOFLauuAYCSSE33LggN93DsmdX9rgS+La00QgExPOJWkExnn+HKKv5Q1W4qaGy7AA35JFZ
6/Gx1VpQeqd3VBwzN2SONc5EHYHDXg0+wsqpEb0M1AgWBUiaul2dH3Xrd+auZ9I1p76c0++p4CGM
suour6mdZn9v7ArOKce963cIQsw00LTdfltxEeYEOHxCrc8K86rSXIaH2p9nc5iLuf+TKQbt61I8
PjeFIwFUG8J5EHdCH7IOMdqZLvEa/KoI+Vf7srR+uVmygg9xUPHi37DJzx8q7aJmVzWNX+yAPkx4
XZ2Ij83a5hQCu/y2Tm31NoKcICTZNOVvgoZpddPBwn33BBydG/BF/hM+f/UOYmfFzRPpcInjydAw
J4hD+G21M2XKZFn96p54WvwXRzWNzgHYt/lCyK7t71Uom7MZOjKlACPUG8VroOpTRa2a4FXR2fug
TqnY5yUWXDZNhb/HVDB7coWWflhvKiQdjkB1V2xXQrgXkJH6G05TbedDwD4/HYpO4jwkAh73oeNg
QbIFQqEuZUKQZUdPsZxP5eSHZwCJ4xGE4Uj5YM4Uye2Z4eSebmXt7vPWOrS6O25ZUIYjlC6I2x5z
P+NyzkjUjs1vtSXPnjJywwNgsvXNSwrh3GUtZtUVga7pJEIK4AucgMuex/wT/9XlI2u7SUX3VVgk
zjPWFO5RvEg9Xtyw94fz0qeVPuQEwZ1N4Sj1e+kTUBQVEx/w3UVQxwqHJXVPtCPZflWDIfLal7HE
dHeWSH5QNi9i3h4DgQm3hNq8G0zkJS0RclsgEPk2wjdco6apd10CWRvoeDqaT08o1o1NMmTj28RN
MLRfb9Q7MzpR/lxdw8KbsVFO/1Bqbkgdx4pjhWcqoY49joUbgQmbeoI7a1+yzw4D2sV2JWfH4si9
K31rprhp/gwQDx7mka37NtEgY4mgktNHiAnAhG/GoQibWxR+wGJw7qae1ITLw3+2NCB37boWT2UQ
VX8SfsaXoWDZoePPLxLRcppewYOOGsGxWvF/Iwt0H+Y59kAnyYP7XRMhhadd2ezyaI27U2jJbPFY
K5V30ZGKLstg/XcZ5/U954sB63hE2t4zV0DkCiIBqRQRc3mxjE/wXyiYD3eEJvHM04UAJ6V047U7
L3Oa6GuduZZx4fpgnB3zgZ2cLRNteNfBr6NE7EBFBIvC46YYqWZsRQDbdROBw3nDu+UPXNgm4bmQ
Tct4YLqs4l0pJx+wcesUH4MM5zcw5miIHci3d7ISSXnLaTtn+AzTiGN57pTpA5pF5d4DYJZ3jY/d
gFOZF3+smza3ma508XcQvqu50YIszaAfQzvlyAOmFfMw8MppsiMO1xys/cdMNY4qS83f7UR0v3gb
OZpQvo3j2t/FuL/1VywD2T+Sh5r/jVD7im3lrd5vpqmuucCo1jVZiLn87qRTPtaDWxLQCwVkOVu6
iuC6N9r5TkiXLhEbDcrJqFytn1QmMRsj/tq3diryP8ZPXOfbpSpLYTHSNjrwsUjYZVi/qp0nInpB
WITBaRmQAs7QbqbgCR8ucp/rlUmEh2/dyuWmcjMRP0X05v0dif6lvHhtPf5MnnK7o5lV1d5wMLLC
yskl9mQzkzvb9HG/TIh3dnB3swhRlzajdNb+peqCWj2SvxUL/8rG/duWuQouQsbC/aDPap7bsUrm
y5DXU0QlwvMGeK9kcx/ZTarktaOfkGwncuvLXoOHfV6IA7ZYDmY4qwLN/aUF0MutDd/IY9kM8MCZ
7yEuUU8oSEZ8ElML5V0MeTffTDF5T66KcXThVCqSlzTvClUeBjcmFKawZ7YBnOg90HFOcpo8cPxH
PXNl8DaxYiR61Zdm2eKCISvWs1qeMpty1IvRfZy21s/lZ7lor023berV86bukpp8toR7R0alz2j6
MBSARNSJ/zdokQzuXJJXvyDuFe4xwZiIoAiJ8VnOvKR2YdaKleMiXTH+SOBoWH0KZQY2Lb/sfc3f
mXDNkHtIK+vQyl1eYDPfZj3CnpC1CT6isTf+d8z0eR44kIAMyJWa8o8fWH/YMui01Az4RhCHSEZ1
QWrwWOvXurvNR05O7qjFJXBWW7aqbebiZ22g5unPJvAy/PpWS0mTOOq/VdkAidBroHMcqZHwPzjf
9cdJfDYIsNDBz1rT1rhLZ2MxueIywQNoWWn6wQhWNVbhdsNFD8Y1SLykBiZdOWytzQSdDgxnxGep
CqrhgVsrCDYYt2m0leVsIZkO3HnUhM81pKSSOyOsWe0VOkgY6kQcIkEUMyQmvBz+HtZTFw5bbtc2
PQqOJ96Y2ENI/H4DWawsIbP4mTQbwWvpn2cJlUPH1e0fDgakHK1gpeBRnKDTbdwpGR9pfRre3rwg
M8CR8fw6EzP5A/IdWoPKp9myOrjwweg9k3SWVi4nj+F42aDD0Pbs4TY9DcRXyQpWMFQ2PYkhfwcT
0nxm5QpTtES54tRKUIfFXb5GoDMimgrEeuXUfqwDhvs1XhQBl5rr52q15sgnBiAPzAPnqSczkzCw
Ff3FV8qlVikdAS24NME/X7nIGo7vV4fcls438XpSXlKr4sEsHQ+5BJRXh/pb6XeSFgBio4JbZGih
YtiW3VUz9ig7XOsi8EN3yl/Eeycy92Wop7bZY0iTvy5NLfhLTNPyg1BSv0mKgBIkF1bNRtS+4QIP
ygndCch7NRi4UFJTrdfPtuyr7zUUGTRRTBqO5dUBrbZkHBOUuzIMUdDRVjeeH9fP2RyRQqpmArf8
aFP4x8JUPfFHC+02g+LR04PLc+fgZmHHfXB7DdvWZdY99nUnUgqeOYIDUbcx2/pWAeLlYuxabT3W
s1fThP0jr84KQKHkiU6fseGwfUjq+r12ZzLzS9auv0wdEgLkm1ln22gK44fcmxgU2LQNxUjh2Gpj
PEFIFNJmC28noWR3SGi+xFtuOtceG0KBAk72v3ufBrF+wRAoIgqbpKdTDEPg8nLK/l33Y5D1q7u8
RFEpwbkRtmKM4/fNzJaifdqGMx9Baxx6bpaesstFjYdeRAusXXi98eYatzxydqZRdGw15fYCNSTf
Fnyfz/Dt4v5iK+zgTQbXgr5sFpNvnem9fM6inAnBg4B9mkqBr1Q1SfynokwLwySk+HuIujB+92yN
cF4xwz6jcfJ/kmS9HrDJB76Yzmi6aL+2EayPAereuhdxUj3lqZd9deZKHqRx5xwaXjvZVncDny5o
OMl96NX0iZkeMAv5RfA2tolimI5StbTbJb+uInXTMCVVImzTfTv5A6JfkfeEKbgd9ka6FLedIsy1
im2VPk8e0ZDdSNDgr7M66V8uAWmBkx+LcxLW66+J56DZqqGKPpbF0RmmU56/UQ6eP6paipgaWGAe
YmBJ7rb1Z9h7k8tba5Ozyr6owUsQcEMDOwgLm6XfL4isI0QQQ6RXVcpLEQ3tL2VRtS4Jv7w/xAjh
iACTY8Vfyyy6RMRY80PVQkcgBDCafWOS6CGU1jH7QdbZragXHsn+khQZrA7ZPUxDE/+xOV+XA4UM
5Wy4oSTqPfBIDMYJmwIdGveXcwQhe+jaLZhORi6zv5NSA1nFjPJ+vCzySPQFixxOuRmSp7L2wWJM
BPyz3QK7uN227ThDpdK5G1Sb2ReCD4s7BxcaZ86XQn5SzOBLec/vEt964CTkGeuLn4AWUGoODdec
2LGGpbtpC/TuXax8y/8Hqf/FTzDT+g0Wj8fMCKifsjtFavopCEC1d+tnTgJIoYO59asgHRUd4gFY
P1UgNBP9WGmisRsuKvHtbdYe6AQucxrfpDKPv12hCX37re7/zRPJA06EtPPI4c8RsOef1YOMEmxq
r9Px/ZUOQBqNj1VL6A2J2ifJT6KjEccZtrf5qOgAaMrIXFhYIBORXOK+TJKfyFZ3aAmEGKaRS7Au
o+5HJC0a/cGyRcoTuFQsTRw1+MM42bxy+ixeTvjNlK7aSdtTwWEEZsOozDjepehky8zvv3Id6ngf
Z14FZLkPs++OB9MXlQlOdrVjqzI27AzZbmlGGqsaffJHqS5ck22d9dHYXlbt+/EZIbijb6uI1fLr
11Kb4HbiRVT/5TyPZasdB9FcT0Lp6yoDxq1mpeiUUb8jj8DYDlE2lZTMsGSOomuyW78mdry9DnMQ
+6uFOpqlBECjs9JDsV1zNAdTZR6dfz+Zv/CkA6IHXtcstxbAuQIdL7gtzy+3rWdiQzBbp/5Z0rLo
Q5o9Ebc+ckZ3iswpGs3ZrFq/lW7BP8c5Cts95AuCyCaqnPhLJVCtmMroGGwaMtfl45yWAxdZyqT8
jpBc1clEY/zm6Hi25A1D6jR+3Zp/vQ3oiNXQI/nDOKB5uRLNVr+H0xfroxr69pXYopYbw9gLtqKJ
am7lpHqJ3kYuHL7OsLsJE/hqsCdv8eFapxzVsUdFsbrby7Zx690Yjf49no8ZeRSgu8Yb+lplfzN7
Oh+/U2xW969DXl3wlhgqeDsUv4+zv4SP6Yzi+qvLZ2znwne7+dyWcU0hHHRaW20Rs/Lqy+B3jsOu
yegbM1PYlDruxqP159yy3PDlIiUd/UxmBAHIj+JUt3mz+gowyyCxk5OilzdDTASTo0p5UmzGQHac
loLqNIiHOLmOgR0HAFaAnFlIEs4vy4IIyDzbLbZbBpyLaEi97Du3SjTUblH68wOPlqz+KzG69SlA
uOXwh0HV30ARSpsX+u2tffaK0D5bIqxIVcsU8wVvQ+iFfFbzGSr8WoiXFfU94zWupuwNtrNafmVD
MbW3rjcKcZdxCpzHXVEEwBToCyQ3hiwf541q6nD7KKSeRPu4/N+AKvQDSkIB8agrSr3rOOXNqCpx
WDZo7cnwEBtt7amvWn3D651XDX27efpBEuO8kSR/ROjAJgTMTCP0W2qLJrqbS6nkzjX8F/+qTNEG
H7RKvegpgu3Kb5tIMrIrpCzCQ1zGMg88xFtG6w423R6vKHEPszHpkWk8j7bVLDDa+fiZdlOT5B2+
yIQjhMI5IvOY2BnxDmgPEMm0Wqb+jbYUIIw01om5xxJo5b41aOyfZuU7UvE3g+N7INNQ5U/wxnBI
gtBU74Qm+3Az9nZ+yIYZwlGzTisRUXiu0cmvZLfcYOr24r0dunXaOVJzBnKD702ne05cr/iHWbD4
Z03nYnwcOIDXvbd+yMcELQXZQ5LI5kP/M+PrkieKauIYqzdE0EQNWXvOZM7EdVhKGs4rAKMPqM5g
H3U3bKSsXTVJn+CJ6xQ6fvOBddF8JYqRfMYizNxn2IYT+C+23AtQGh3dGxIow22FXXtE+2gaUviE
F85US4D4rB6q5DcwTombQ/BZOOd8csLilYGRoDxg/kq707YuKLK8xpFugldKYD44QXQ4KnwEIZ3t
AMCCwiCVZBfWOQyB15wsRHhk3HdPRCOq+BXzj5tcHrnKfNeFVjzOdZ7ZkwR+cDvPqfeaqJICokNb
YF+aJr/IxkV7w7NIwavkNcOSGvnobxd/qm6X/tooCQ3e2VPt4KVfRvo3tHqpi9A1mCx0HmKFo3Ne
yURmtBhd2IQP/pByOdJfh9neYyMR1eTCd+7/Lj1c20++U4XcE/Qk8sGmInmFm4oM528uxxO8jJAU
uOVWRXqqOVpvUSwYciNaEZso4N18EYhc/V3T4t7TDEvGu145ikSgC4QvopGmqKdq7HsaCGClM4Uf
PBKWuvN91b8Scmq+2GGj5EvxY36ZaEDRLIUocVLytflHz03H6GWVwENaliXLzkubZk+ksNd0N4I/
GLYGzCv0EuyDO9RejTHHXymvtr0oro8jSZtr2zu12Mki6OvnxHaDdwjWmj11XMiugk+ZV8v9Lzd6
kHEt40OpGoQCGWc4Ec20gPNI6l7tAkwlPnV5Pre7ifex8y6RdMOPcXTeUho3lCla5xhEvCqCht/w
hsMQIr7jwss6Id34La91TcFIMLKqzinu22BZKRmPZY49qXsctdhGy+0oOFPNmAbKnCMcqjbdSn0h
bu/aytVvttfdFee2eu5jgVrs3GkQ6cEj5PwyOBq+7foYW75x761gvNqMHrw5oHNqKo/FKNVnlsXR
35gIMQPBqqafsg5rjj0MpgNJAND9RY9hzfFNbu80xHGa5Z29lkyHzSfvNmiISnHha84YRnqqWqcE
BZPmNedKsrPXSeBCJCSoka451xeOORWMr4jggn25Mg7sgyJ0Cuq0x9Td1zZP821IsrA4Vm6fc+qz
7v9UqnJb9mynIzjpqNk/pQxr7V4S8r/tFbb+DmXdnREVOzGDWKXtTc65rB4m20scJEgp7jtEHKh0
0KpZAaeoFuvtshbAej1fdeZUh0PXH6yL6E44pxfVlquvnnMq6W6zoPsFjC4RkvDccprRRRGMaDnt
EmywJ8kcCVEU9vEwEF41OZ9D6zT2V/D/tZmiX3KqtoKzb3dE7Jczk1CQ3QnRdh9spvVwFF4ogSIM
BkB7KrJhR02ro5UDQe3gh818cCKOhGy4pWuXQz0onZ/rnMw7JBRPoXjypUHlC+doOSb4S/W9x4Sw
3kgZTnI/JpG43vnIp6I9CZkFj4mZgu5T5pyR5niIHcwRNzd6TzgiBo2twu+klR0DZQMsz7mCXDjj
zLokBIyDiIkqCPuQcVtladg9BdarzkFY5Q6YW39YDx7iWPcYTuvwV5F7xcKwNvbqm6FN7c6IKwsb
dWndTQ5i/Q1qLfaG01JweJzA83P4hsLFYyXiLj94DBzXSyZtEXz0hOYpny+58+X5Lv02nJ6g3pPG
M36+nYBPVCfsh/V5FWmvlqOgjhQwYFPRF/w5Zh9n3l8d54ZIE/mQuk4YNdPQwYeFqUftU5fFgceJ
80iCsfO27UjVWnHdrwzrfRwG0bRtMiwF0tXaZzM1jflth7i8kQtBra1Ce1fH0PhhDz0Jtk/IKBkx
4W5tHWre4NQBojPLtLeQ7Q95EcwNuGIskRXswIqfGWaK7GsTLqXzKyODeKNNFS3bEF6OPXBJkEOo
vUNugImSSRiw0Tr+WikF1QeieCCSRwOiiPxw+8QDzn3hREiyPuk+YsDD22wbZqWFzlnVXRnMUtYO
IIRq/OBwHaEOjxwRidgmeUtIwv3GTBQFf8MFAYNwlPBPbR3XD14ftF9tc6WHrD3M5F4p698WzsDL
f1zFAlepaN2buvOs+a7dXHVPLgXGAwNzx05vZdi8el0t00uE0V1dXISyY5D7mkjF0gj3qcM+JPPh
heIr8K6flDwWM3f/WtnCQfFjap4W+OG8DzlNkjCZGA/x2/PSbrd2KZRvDkVyPAgPwc9e7DIlwa4m
DhHtFv4K5f7KUg14xHPK88AGZRve9KMunrV1J/cYGA5wbuBgILLgqwHSmIRLUQfN3DjJETM5xDgc
0iSSx2TqzNUMGfz1Ocj08sOli/Bvz0h0CxUyI6AguF59HHQ0rW+EyZk2pLckP9p06XinPSd55IED
IYvg8ghWzAfduvFHpvzz/zdCPtzZ8oIkA68T8WeMUm4/uz2Fkj2kcp6c/3F0XkuOIlsU/SIiIPGv
Ql6l8v6FqOruwbuEJBO+/i7dt4mJ6ekqCTKP2Xvtps9b68cacfYKIavoocoL/x2zR2d/sVxto2fd
ck4ipeQqtAlSXns/cXx7nb5cM9sWW6Ob9GGb50OUogbBurzRdAAo5Ju8l6cCMG/4ikbHA43FUtT6
GlfPu4C6WiQAwdLBLhVXCgq58l346Tb/Apyqj1kHilV71k6Y6a1HyXOH1G/MrnxF9ReWzorQjbEP
Z+IeuvGqRpCeMG77eb5MTk6o3CZ3m4wXmq+8/cmYCwWfXj+OgsahrYjoYuSKVp2eiK9F8f1S4YHU
8jh7GnK4o2ay7jD/gY2ZMLJ8wzqII84AO51PUkamPdYhet29F3LgnnMqPP9ou356rekk10evXxF9
jOFqMgJDcpGd6IJRY29sFpXpebhlcT+iKVjXg134vf2gXCDkDbA0pABOA9dK1oOiSm35bfE/VrHw
n1q3kuebSXbddbcFAbAM9zEAZPVPLMzStjMqKdTC5IpvcQA6Z2zBAUu4Lsqy8bWa9Tj/maxmbCeE
XzJcnrsor62d1Ob2oAsR0DpQSb1moiIZeqN5kH7YyFni66ZwcHfQEFP30dGFik9xT7N2bZowOK9E
W/h3qCuZCka84tMHQ0xVH+LatUySj/EEDWaR4xZ0Sj3tRoYW3KbRzQab1IEXmJ8lTUf4xDy+ZlqT
OFz1mwXI233wwXqxfiZfmnH/tl8sTPC3nu2Kql0O98wSg3Hf0VSgwshrGncEjZX5mZZWMViUvf5T
6j5dHv3ZDJi3pzkmOIfzFmubr/35iUmK46C/u+mruHLyexiYYcMEjoEay3xCtRLhL7p9IrBzrA/5
zEIx0WSInO1mCsi70BOnaFWUfbcF3xc+3Cy5tEvkM3qbwDiN9diSSbZsfHckamUa4C/ubY0dHAIY
gfBb7VvZCxkgwjmj8A35NVQ2N3sJRuDVDAD2EwjqIfkpZs5Zv5k5zMJ9UzjWmSQlNCuihMqzYxVK
NdVPkTMkJdGeuHBKpE0EdJSl0yxQhDNbblcwOsHeZer2a8flkrKOiMd7xkE3cSY02m2GG3vl0zDw
+jB+UIHoXIEHY2DRtHsGMKzYoYzfyGeCHMkknGCNu0NvJEk0bq+3DHW7x6zEj50M6UingMJdkotw
SwheHIBzSTRZs81Wb/L/hH2jurcJ57d4YOVri2QIMgfpJ8DCK7rD6iKhLa7JWmIsIyWtKfWZoL3y
nwMaKNtnoM8ubiiLDO6BO5i3thws5M1TbF1KUpWCu8J21/hcFH5XA8zyzL9Y9Kr44Cibn5q4CLsz
u1q8spuQBdlTGTvmRiq2NZPEaEZD6hJqSZC56WkuNCtTBlEOZY6jJhy05FhPu7TLu09MiGv9wLfZ
tmc8dAS1LQU4tBM7REwFPObu8rek5OHOUMHYJPj6BEkFghH2louG/bzVp5qY7pZIIgrqtPZJH6nQ
tff476ONo/BWRYBzbUS2RXeugUmD8GEadgwHIihgCTLM2iq0UCSgszB9XlEGhke2hIF5q6cQE8oI
ueEoPVllCVL2WwYlQTjd85Sh3wli3VgvkcFayfHGsu+R8YH3ZHXMBR4zPiHi0vOUEY+HgfUQWiUi
1Z6N10/XEDm86bVUaAtCzxyspSmu7O2Fdyg5Qc7aNjpHGgKM8z72fEVyCgdw6eJ99aP2AeOsfQhI
tQFZ2bVy3C85gv4X1pXZK0GqbX9sq8g66GYijcQeInmuIuaNT4Z1Z/mDTV7BuYuCtfgrS4tAVLig
PPgsSN3hY0aycQ6twSYz0+Banwcra+70iit3Y2TlwjkOMdYnEa7n/rwo6NhswWK/3ofKMpB2FuIb
+Dcaso7D77m1yHhgKjGzTSNXxc8eZhB45gzJByB7Du3zP+CHCi0Te71nvv+c3y8Ki3BXuaAI0BNM
tfqo67TDTx2yMxRkFDOBZN/S7rgOpXeYuHVw5hDs5GzkUgMixWqh7pqWXdWjLXFBMbvAP0wiatHt
9FDCHWQBslL+gvEl1VKP6bpLtQad6zOSCe88aKaP+UyGXdLnefUxNVHp7iNi5wvS1Vf/YWmdKd3h
Uxp83Io3CPfKKucJEQ0LDma6LnKI0om/MSEBvAEkMg33HUPxcIOupv+GSZczeUpvpMOSUo7F2IyD
xgrqksC+khZv4y9gEp5ibaMlFHbZP3VUZfaRRkF8+KNyWA+XkT6SP9quj8ZGnYUGDS02burVvqA6
InjMyD6Kn/OwieRuFaVkLDyJ/5iIato7nry/lNT6jFAUBbLNWQwaZZb2fzfxMwmUxCq65yHo1VME
z8hPLEsj/0Gdhm90IfjrRsceyChSVf3XGQsU7AmVXbQH2eKlryoa87MD4rL+h3/JhT+H/VWg5CvG
ASChZjJPYLdr7Pmg4E+Yd49m1v6bOu5QHCP0TgwFMTCDzHfa1zn10c+sXpHh/80GskC3rMvm6QIQ
I4Isj51ot0Ljx6rQesvLCAiESivOl/iLLMAQwo4ADAjZpM3vCVlYeKUXF/FRboWiAFtpCpIYC7Sk
lzQqyv/GMEBjFoA/mxjKRKWDSeGWtYl5naIonGX2YuQ63+mFZXHSEUqbJvbULEQmYjR7ENw146vf
Rmm3GYepLQ7tbHkgIWKT3bNS4xcXUhGu1zqduMQTTMCNTFc8AxoFK+cUYpdfKmyV8Rd7zN03UpGB
eAxraB9HNVrDofNw6R+IKbhVhhaL9tPQDNXRSBT+yVKHK6a+zJEXwLLmF3VPUxMgQaV1vxTKS7f5
2EWwixX69y0wRB87agDsAJE9EQ5HW0ZLRhyBl5LN5zRV+h/jIo4MWCEq3tIxWz/oouke884G5Zh6
nmreqyVdWTP5WNdf6OtBp1ohLWOCQgLtmChDcSRCTy37YO2C/qzr3O/uKPUM/6Gw/P9g7E0Qq0YR
HtI4igg4DBr0txl2+uFEniCuuQXWWMoonQ/sPZoK9xXsesSGOMBXBZcmE/A2SoSCKy4MeWS60U+f
WdSHYXBxKZOXr3Y10joZojivY9BgRWLS6L0HiFiCpBg9orZgGKyEMGirG5EABnmPKJAsTEAAdiyD
A+9P7h10XMHuKxHtvI6SeLIjCPQcHp0slbhFG3gQYe2RgR6LOpp2MVe0hk6sKguzg1E325Ad7Tw5
LA+ghISHOjYeb30XduqdKN103sM4ICcGBT5c7m62I7khXBYmKReuuiPO8ga0Qp1Lb7IYC0iTW65b
1ghKbmO9yI9Zk+lEDYMgbccEC/dBFAr1Bkt3IneSNuBLyY5lco+YmGMd0pqNkJ/Yqk1KOxMTsTxO
zyCtyKagJ7WwrdmiP8tRB/LOphm+0RanUB8cux3ueU3z9bJUs/ddWhVdOykd43pXlYv9MxJM1Cfp
2odvo65aunK8/CSTcpLmCf7pZmHBTzuwg+EYvNEcZ+QolK41kDBix/emsqfoOtaaCxpshvOW6yG+
Z1JdFdx5ec2cvNX6rhUd4VBwU+a9XEGjXStdFA/G0VGWDJ0ka88qVZufuXiqh4a2lShIJ4yjq2HM
ilXbndz/SugbBydcKvT6MCT3TEGs4AwR03BYiDR/5DKz9YZFduDs9Fqgwcw7YHMCJQyP0zBYn9j5
xZ+oHojXxKk8HIgDqv/1wup+24nwNERIKYN4OtmybKHOZs6jT34lhCFPWEgx4evRDIuFKUUyOhM6
9NQZWeum7kRya8f09m4mzE0kvNRQoKZ+Rc63CXl4l222Lr5Keg9qz9bRVrXvGOS5SdMXrvfEFr1S
O0OU020FP8t0t66gvlGrWk1/pWgg9W8zk2j4wgPTknzI9JIuyk2n96DqKMXsklgpLN8xqlFn5qXY
tRGi9C30A5ziIy7ff56Yo7eKspZ0ZpP3v9AlUYsIoxd17XUnhg+Xjd8ulLXyGRlaLE5guE8fRHoA
aArQMj7YfY5qnaxmFDugtT4asqDiBOsF5IiC095nUzVPZ7+JjL2thMuCpCLH+XHxGHYfx3Iy00mP
RfQM0oC5gcfUIuZHVyQOF3zm5C2B09kQUEGX38YpGYo4QvPoGA1+iJRH4Lo8ERWOGBkImSDqjwjJ
d5cewvpFY5zC5dJSXo2vs+zJnUM01cztPhH6IPjxfWyVOyZPOUv2rPba8cPv0ng90a2pGb5oF4NW
j9LVPko+aebfpAHaN2qSXz+TxLE8LCqkTckxnJ3wuGXNvicxs7tn1RVdIPH6PHQBph2QCx3c6ZXc
mvrSgGZzDqn8P5/dRBF40g4Y/kRG1i5eU08eCg+sxzcqffGgDUXh1iESQyVCQu6i+lqAbSQIQHLC
Sozuw1pueogD1QGf4IwR0rccweXlOTU5BO76NAs3ZPpb6fGpgd/GxHjy8XC9+za5AD8NiIrgEsOZ
BSYWh5ly+sco99BUb/nb2sXiuq4cRhfMPF2WoVyIGgZSVBN9vMIZ4MEuZmb7DuKaF5AKuttro6Mn
Ckuv202raS/9WNvz1nc8vOvdSkHySVuUZwe2BjOj8EqM59iFmrel2HDjXT0F41u7KNqDPrc11KGl
8I9dyMx5J6QI/mISVhyOiutj07et+ChnEV1AT5afUUfIxYaIFkVengyGn07adNRDR9wCUbgoZjY+
CzI6HGfyHxFzpqTlhd0Y7SY5th2mx646uYhs1HHpOuMdGM+QHEQJyeLWVCitDyQ2dF8rGZ7Wp20v
ZK1bUPFq+pl0PpJeah5jTL4ILKyh6n4sC5luEoM9oIYNOqSEhPBZjD5y2bjfsGzX6jQRKHAdAayY
jUiX6T+oFmWwXT0Xu+wa4Og+kkOhgx3Ts645z3q9WRcAMCFbJQUuZr2HkR2tmz/+CZ3M/837Aat3
ZE31ir2O+Od8bvFK4FKt81PeOtYT7naJKS1CcnFHPkNqX6jPU6TQixi0f+gI0cpOhPTW20alyDUS
yEdpc4xjgCQX7S5gaOARIGTzGGgndDRNfmFzuzylBQ/pETvnwt0c5CR+Sp8rFEkfHJ09lT3yuDXU
g/+CLY7YziZTubvDfoSNAKGq1qAxPJKYIKvRuRQj83OI6K7Ki1041QHpGXCKFnNrIfCXgCmR62c8
K+2fLLseiz9VVWFRtBopCF8Bx4+Wb0P9uFLZ8+fg7O3ZsFbS2ZYYOtwdMVHk7wWdR0Pb0M6tgCCw
B5Icxf94i7EKyT6AiGlHtR//U8hIJ+THA4ugzqNd2Pi0/cxxZJ19ZG7LSPMhYA2TvpAXh88SSGOM
cZOXBCHMZanH3v1HFbKW+5kL6l9HFs5XPxGifYqjAZqVZkGzImwQbE14Atv4jL1CnkklyNJzP4zO
yxQHDa8l2wpnX+On0meyI8x/pDLbf1qmQPXthamjHeabgCXoFPXrVtoQutESWuM9uDZtvYkZK1S6
FEwZmDdWLo1yViDZYjpWqdcGwIx9TTNm2X/7iriAw4Ikkc8UjJX3yQOI+SIZIT2lx5wvX/zKYLKd
01Kg5mO+1RurPoaha1eYV4X3H030gIDf8BWdUxOQJLu1HG9CH+kxhftr+SUFeMS7R1hCOkr7BAEL
Q7GFlDc9OgsP5TnF7YqlQyAe5UQS0OhT3/b6kCRX5NZJkDLKVVthoMWCToFzwibOtXyuMeVyCdlp
bgXXHjAzvNGYomeXxcDXd2A3guDZcQb2zthd5mJvz/zE96ijEWfp0ZenwLIC97SGfs1Mzguwas2Q
ulx6Gcsf9tkQ1vc8pykJZzNTeqDHFQCacGqCXQEdy+MjZZlsznaOCI8ZsR+Fbw0eB0BxtQxdFsSd
+rSLXvwMaGfi1xF3ImB8FoTnWI+KtN2gDJ855y0SzhbNqBU2QXs39x5BnMPaoNWHYBMfR5ZU5No7
k3tRYIPNgRKTZru3oojpIr6WZutHxvP3SAzC+sMtWX2cck1J/hrnIEw2asry4ErUBCJouNJBgbqg
bIL8hZGsT/NeMSgIDtMAxZvRbnMDU8Q+fFbQ6SG7m+2aWfSsm3Ag1fQFgZXX3K9wqoo9k7T0t+2A
lOJZRI62byYyMpPG0SykaJHI8TNhbz6tdTafeagD69j7fehdmanh5UNKWW0lkJK/reo95IxB6cJz
HR3H2jR4uzXawoBB04pWodoss41nvlTK6F1D8E1MrpXXt8fJIsdy58uITFcbCIt16oJZqjM3kzMf
I5fu6xknzXzzFja0ulMGk72IWdZvVpwGhJJ5NnE7kZ363xQPnChjSyV2EAsDi02KoAFpbU2c0aGJ
PWLmMXiCOhWTrx/RXkf1W8jY7hYhrMSFX2BxORmRi2yrNIaw6boweuO6X+qvGKP6AmGgL2brORhb
ZC6FArKCyxe9xjvA3gCUIM4dFPcaeUCwk6oci0tKpjMiXMvLq8vSa6/9WgNy+374oWT60/tiCJ2f
dmR3esSNnsX7zh3d+ymif8HynWdWMldALc7cNyv0SUpA/k4naK3nElYV45m1H9bpRXd2V6H+VhAH
zgo+WbBXPiOwM5sJtfzkopo/byRTUDN6nZk7pqm9BdOQe4xsnCbLT7ioQwsCcB+iAp2y2b5Y0g6i
xJA+2N8F9UyyYswIjgFy4WWtJvyMsxOMBeS5PHEqGd3fti6olsqigSypAHptEPaGl1KkGRniEG2Q
vZMeTk+MGArA66176eY1LA8makpvR/oNL08wAnmBnMiD8MKcOYIttMSc7eBLLJ2YDM0aWtfY4xbr
piz9g4Vljp96yc17V5k14PMJ+LPxQxmoZXwlC0+WTwH6nJs6RzkpVQM5ObiXWWaeWrhXoPgg8+Gt
L5cigGiFKXkfmljQLkCu75H1FWl66IIcWP/GMXxOWCgKKKrrtjGuFASEh177QaNrnuzAbR1AtAU+
BAZkwdlmkWTRxFsewviwEi+kb69kdekacMcO62ITbQXHKo6aou8OKhiG8M2LC7pKlpHrHhs2LocB
5s+E7JtNDdsnzRa/CEX4xvGKGhzncMD7JENFHCKkre9xDsXfHJwcuiKOSjikMeMiZBa2/ZEzeCWS
EsUg0eR273+boiK1mlKEZHi6TIIm054gHtgmXJePqIBI8nKd1n0YlsAnUQ3aOPViN4acY5shheCD
7VzCexBVXNi7BVnTLfQk8O3DCqD1lUUze5QWTXV1CBhpIAPL/h+JDLQPV4iSwj57RsQl9PmAEAHZ
UMmwIJxIKJ2k8b5RoUArYWOGx3CJmMtDWh38+hI30t+7DCmIdRnqwGwpHQUnK1l0KMuD0rB0Uwqh
F+dPD5cddwTDZ67nNIGqkf0rJnsgcLGbQUvHq/tXFaTwZXVa/NIDgbVAg/gXeizZDg4e8ZPbMCrb
EEBeWr+cw0j505GHcEeRSPRnbTkhkrIa+uBd13nw6DxXDe2xMKhiEcEBKr/Pabe/G2ZV5TaUYflq
996DUSauH2RpxF0Yqsoki/RdMmKWEIxjvFi2exwC44H6YB3ITBzsQ8ERgVbzhT59CvbsVlfSDFZF
mVPXS0kl2ozUV1D+Vt1iv2zoH6EUIQCEYN9WT2Ev5uKqxFr9cdbOc3ZNg7VB8ZtZtD0J/fv6Wy1o
CA/N6vYmQZ1K9Ham6AnPDqO/MWlDp+w3VhV0SB7axv6Qc6U/BmcIh30TaSfeydKx3EuXxeknz8Q8
HOCY+tnHXAPkTkJrZEAehktwbRZ6im2E3o+YaNNnxDwNqVi4YVPxGkeacLo+ntb5XQ4aBKeOffuu
I+Gk2QIqIRmUwZdrtp3j5e/tYuO8ciswGViN2C/GWxOjt0tsM47NFW9JR0Xbtqh2FmexL/biE1bd
4zwFjhFlykbtVjbUfq82zj/7ecaCVVwISOvbb8bmE1xomWOVWngSTVo/0/lmn+D3GK5hxWKmpcI0
8xI/sy28iFmD2rfZjsQMILLrAjhyicw7a7pb21D1yULfU7zM/iA5xEzox9sYiRlGwpkxH1gzPCkG
mbEc0trjUFc23rjRUvyMN40JphQGrKCgeMBnZ8wObTfifu3rpo9hpsNm6lljDFnJ7Kzs8e8MvWY4
2RaBQuirrchBHo4Nj6aiHl2nsw85gSZ6veI6zlnIDhZ2e/ko+mJw9nReffe+tPZKcpfr9lO8r4p0
xEce5HiUxwCP83PTe4oPFrIc0AlExgq3JcvseDnLFRnj3hCX01yHqA2Cu7KYOB8vTuZ1JKug1I5m
cHaccx7cg95XB9bySv2yhzL+Z8qGtHyXeYOWmQgUWAmJMxJquy1lv7Z3NsN61GQNE1wwYVE6gYsa
QtzxMyP0+uC0/PGXvMbvBGKNVQVC3V751rlUzKkPq93kxeNQo9Xc0PAP/EeN1jkQu4y8ADTvs7yb
HFObrzLrBAFs1uIR02DXbRL33nghi8ZbX2w4c+65n2vgUJazzOFJ0QibTUEJSnwoeRTMGNpgodz1
BjBMB8364A/9j8YbUIUOIjOKSJRUXNItFKAMbBCdFPTQs2SlqpJUuWKlPwapvXUgfEJCCGzdbqcO
DfE2Fpaqn+2SzD+5GQLCc69y4eJC7jUBbLqyfgjUcyncsb1SSC3ju6/pfpltVlm29S2Da9BFiAu7
JOimP5Pvrvk9rnlx1zpKviLztpujOwjoYAFmEJuBQUeczeJSCdatYBbUOa3NJqgYprvSKDjItU4N
WpNhvhHBOkBRX22JOhYbUBX9VrxfegdYNKiJZKHk3Ew5IDGkqHYMAZ0vxgsP7hCj6i5A8QbHJV5H
1m0kZtYJii3CUEE140aKKQMJkA2B9rFq17q/mk7QprcDMGmidg3awYrQlfhUTZ6KPh3Gth8dyl80
L4hwrnldFuu9Nc928w1iRBaPLYZLSDtgYlbk4LKOwxdFnzZsYS3on260KNk7n8rkiB4+/UQb3J+g
laG6Rxdn89LTTt3NzYCKcboVasQ6MnF6ZeEwhBeAuvgKbMSXTqIH45ijQlcgdkPjTMFjzsOLIayG
8HFvKTIdtoZr7zeSyOkPIvBVjgOS4eJGOlFQbp22r+MzTzTpFBD+bvkMuv9iM1LLrR/QC0ASGZez
4fu2E+0zWL4b0BWg2oA9O11k32erOvpqdZq/qx8t1pm/IWxeCmcwjyS/GvvOErb/QWXoNTXpzaYE
twmdAW1J0pdj5HyYxjNLdeC7qDIW0dgHfSaLRJx+97mr0n3thuV7wSqVmLWKlw/b3g2g/sLCMs5Z
f8ft9JaWWSax2AuJiRIUXu3sfSq0+sr6OU2/eXlXFxguC320C0Oe2Vs6zJtvf2o0ccn4m2TYgAEQ
ZfkzVQA7b2clHVDpC3FjnVR+KLYiqhnsqTod0VCqovCGF80/1qfK5xTmDGXy7L1262TOeVyCYBi4
W0i3KTssyn0AMx5IsH971Koy+KEN88aPBmPpmSdMo6KfI5xZog9oBElU96D8ZkCIf/Fh+d4xjEoy
6nPI9v1HzeakJ3GKbx0z/+IgNBtADO4FKvEPn7j4e6QMRAXCuhr1nqQxMSGySHvDKCRsJkZUkfcO
IjIgsq2eLfcNjb7XHTTCI+dU3QhAlFNkGD0HPn4epae5PtbAz/Nd6Ts9vk/EcRed91lMlBIui53r
4PyjdLHSk90bPEbjWla/vOTyW2NzhyYb2O4n+yNy6RaoiPEhDwShzWzR+s82TB0ibOcxe1+HRj2C
mWJy3eF2QN5GsDQOj86b21+qslj/qyyX+6X3icXcZkoW5oy5pHluYxX9l4Mf0WSyCx0hho0gY5X5
1FYJ0nCzvofGE6dxwSuZWC5by2RiItuzwuEqOrBQTZECtwpKStH63ksXyaXCbQWRSjr1rWLqncZl
cXGLVEdzXhrGhcSMnqJpRlbT9HPT7IvJBHKrqcyIgoTITqIwQmPyfk3P2jiPsw6JjCyYXYKnRMxI
beZIEkqU2Ctiyq1d5fv+VVSWQvOxuuUD1wub+DkWApa8DH0W950JhjApLE6nPSkqJjqkJryxwYFr
l9NHWt1oQ7WMMolux8aIOWZ6/KmcAuxaBEAIwy9pCDP+g5G5qXCb1xZhDu85hZy30RhVoMZijxbj
s1YxcoANWvtVXGesxP+tBajwRGrPqpJmYZYDEYEsnAaqW/biCBdnFc/88s5mjwoaBiDdOHOIET5p
4XRIeENt/RvLobh4TRdX527N+vxoBVl7bSuCszH9DfMsNqZYXbK7PaY62xlD2ZfBIZediwAi3zuV
Q3lRtmzLm4U27q6a5Aj7z+ILkqfw6aYgdywhP3ls4HJnmBSGhPmxD94oKLN318FccxgagdLyBNi7
MV8z3gDkq8aP64NicvYMITD6OyPjQ4c/N473pdNJmSsxP0R5oo8F2AyLvyMEbMKEv4ly0bNpdNo/
uCyiK1G5CBhcXB4voRbkD6OZ8OyHyGLoNZyc1V7ZbwJgUfet40/kxtiycR791RTuwec2ipGCW14l
+72aq1oPiNBJTVDAwxAQUsG3fmQvl5jKLwRJ5oTevIEIXVk0K6zwWRcOdvQXV1Tk8UOQ/3xEjzOH
xB0jzd00xcj4AT+jBodjjwt26cIZAdm3SwBFyqNbwnHX4Hah8jR3cU8y997TdnSGLJH+ziFIza2q
Hbf/pI6cSzLtOSt+BJCMdzAmiliQrP0XylkfWs+471gywn85NzJRFw4dAR5xkrkIOr+P0RborRhg
4WFMMd1/9NfzcjR2Ca6vJwDkHU02hz6GOm7jIbXZhISDYEqT68BPL2CC129UKesPtkz3G6wxv4yI
WOswwcNStw+REN2idDDdFYS5rMdVUTIk+EmwLsWUgp9ERDsrn3wcmyNJHOrmFKQ5f2BuXAaPqKda
G5kLFddw9QsRrHfQCq1li1swxE9OhArsP+fG3ZItXRLvdggYUKKran6HPtDjqQfQBNsgdMv6ksKz
sgAyE4vy7Nv8qXKTospkGIzWnuMTZIRzBeBaYSucZfi89hMpG8j0CxKsFb423gYSkQuu0De3t62/
GOEd9xjCJ7OfTD6l3N6oCQhNwZfWbaXbNOX9Td3+xltCnsxY1ksCBqcUrGKX6iicoQJZXaXEc/3B
y4L4c0qFd1TEorAgLT1zF8Tl6J1KQjlhslHzQ7PHckS6ShGztu/erbpsaMQKumaybDHE79y5IWzH
U7OY4K7luv82Ushw6w7OtB5Y3FbLOWKuxe4d4nL7Fx1xzAdR8n53X00ASPCAr8DV+1s40PLuV9Y8
JWV1Y38CtyBNhLXWkMbPbsl7TuXqBXjGsPcDWYrAGMiqJ612U6JV2didRXZullFOnYO4GQdAvGjO
0/3tOgcGU5OkJbzppm51HfHasi7L2YIuY5u4BK2LZCWgc36pqeTzPRwt+7nLQG9u7Nu3zGCzmYoD
9p4qZsTRcaLW2aRREunGvrPtqDkSO0lWBS3SOhwB9yAUKCntv8olxMwQc9IeZ1Su/L7Izx4B0gTp
L+yxAu9MFgyUPKkkD5D10nJlf0FyRZr7FuzL2YfUFXHkvmmxILpTnsO+1ASuhNQ4WcvOFu7gPubL
vHLb4ORHDIR++nXKxYITcS2G62xzPcei1/E+9xwmUyxk2xWlb+2Rd4vmQz7TT0hMvPiI/kXN4A4X
MgY0WQWmUHe8902ILtfuXxFmEPyNnoP+RVqVTgESLirfqc73H0r2hCv8TAyjhRzW3473PaO7UnCN
Gcv7Dq5NFn2AUGDaplATcL4SVRAe8dywAwckA3NvoP1DcuXGojy4nDrtaaQLm3cS0nKr9ixPCrHj
e3Uwu+c6YrdUK3fdDcx34nErOzYtwQFVx8T5aBcgKZ1nUZV0eYP0Leswde4iD74Y+RREwS6BRzFD
H1Jai/2mPF/XNFsWSoTeZua0tYsiDf8Z+C4pKVCkdiA0GwDntXCw0VhpM/KKMVmtnxEuLst92WOv
4lkGY9upuecyJSnhyjJUMRBVnG4HAAn+D0sOgRCWvno6DC3I+ROSSRRWRQVRIfFxarzejGA597M1
YJNo5/FaWhS4ZDsu7HYsIyZmw9lE1TjVArEfIQcZTiH0DNNZW1wYW0wwHJ3krbXZOSD/Flj9GGUP
TNVhAGl8OnoXRt5q3uZyIjOFsiEHT5eRSvkZVXZ9jTM4BiQy45zBsI0UfHK9hGEpx3lqDdGvh6AE
It6Ahnc7Mi9nxNDm6mnNRhJOmDxEZ5I3SF/sqzS7OJUVxe+DrdSxJgOk2gTRjDSCJLAFNRlj+Zs2
QMvVs9sDzE6h79i+5uEz8CMIvkzpo/vGsQmq6vCm/VtJuZy2CCi1l9g3m8IxaHID08iP6cItpKsa
XZXrHft8geKqfNIGKIDaKNpTvyj90JOKtKtp0MNdBojDvRujWA47SZCJt5kVOIJ9VQoqrpk8tfJk
wKL9GzKDwg47IqBNcgH/kyv5ccc8CMF6Q2whUeXI8qlYT8OsARIWJQU7b7JHsDqYLJkdJjY3rHTD
gSv6vkdPErp8G2M/H6tqHL/H0kw+iibynm8p3+AcuLelGov+Du/sEM3HgDS+8VzZonbQ8XCdfjpD
j/ug0TCHkGQNDV+NFobN5oBnMUHoDsBR0sb8DGFfzSgOlmGZEWaCd/lK7bo7gBNr7HcPMXj1DL8j
lfcGENbKuU9toQ3MxeAWlFqk2OwEq2dmiyukBfRqeIY3A4O28iVoQtQHIbnaEYv7nIq4pHbHp1Rl
Y3CPZ4IcIDYAN0bLSrjQknRiZMtQVfN48600FZl2RcVA0Yn94GkpyB04hnnEmbUJambnJNlNRN2g
0uX4ZzNeL6xm051XRy1tFE+ll5Z7kRNyCZ9FgRt+rhrbiW8AFms0zzESfWQWg98306YiwnLJ9jQY
tTds16WLv32rrvLt4Fjr+NaT3FZtaxTJ91jOzEthpaXe4Hdl0GP+R9l5LMlubFf0V168sRCCyUwk
FJIGhbLt3W1zJ4i28N4kgK/XKo1IMYIvxAEHvCSruwqVeczea9PF67CHXHxdMZB8KDsKZXaTvbnw
tIdKU2Lcf4itOKWbMYS07wnNzE4+ounl0ECqFW8W3XpGRgvqnyycrCwG77emBVzKfurXt1UYhLgh
X+4CkK7tmgb1LByyjyEdy3P+VWBUe+Mx3uI+ZACKhl3LvIhYlyIpXYZNGTXoWWw/hccmEkbEN6OP
vORSQ5FjI1hG6CO33HVS7MnotjRpFsST1zccgJFA1BlL9o8Y6QFrhR3HkiBf3I8hywCmgga6pX+r
R3fjsnCE3I6OLS0+tYcKjdOScxkdPllbANRyohuRJFIHJNaV1c7ucj1WsWy+GAbOTG8ix1aY12s3
dQ4V+CNUegWGdgzykJ9XPeyQ3+fxe+3owN2JOZnjSxfUykiypTMn0fo6c119JajhZsqo3i7uCXfB
j7BtUIjMFLt94dxkaXD2TtH8PnclPr0H9o6eeG28wQLi4YrJSa9qe+3kbp7BueyQC+fjt6CHEBFL
1QQ2Rjdx+cob9rayRMtYR3BsqXS85FYTj+6gaEqzDrNdsUzdDW7OKd9xDhbVLYAogZYQxF18lUqk
G3edQ4P9Ec093Ked04s5YnmMrDPBK8+SRn1Kygn3LP2NilePmw2Px8gU6yKwYS6/LljzkMCXfWOn
7N1qdkXGsNprti6m7WBHkQ/7hv8juOH3YB5XFT8J7A0sFVmxpP6hZrU8ffRCOx3O3KSx9qbulHPQ
7UDNvIIFTCAR+WRsbHsUYQHhVzoyNqbpkhIrdC0yVNhzJ359hQo8iAlXS1fBwgVVyxSfeqeTNtyu
VpnloyY22D9MQrEihciLM/ktz6ibEV66SbydRN0siCtNUF7NeevW5KYndNBTBAPkwzESjo1hFDUg
fOASiG5hfnA74NlzWGUFiQ11t2om7Kd9CsrSnxqgLoCZdeMe1mzt5hsYtL5g4gYhB8GPPQe/ZkYe
xa4vg8U/jHhs+n2DNjubw1IOJYn3kG7sR7KDSNZkOOV2J9trenKFU5EXnHlYejwAJnU0MXgGNWn5
JIfP9GaYKVY3BSSIGAhNfkB9Aw0XHsMeqmBb5ccSyIOoMWBwGJKeNvkO31qigzJ7s7Abb97yYRjU
k2oRypK31CliiYxP6mVYZybxeqzkdLTsj5mEBc3Wz7CW8A/ZVnxU45JXIW673mzmOLLFW66TLksu
+d74HrboHF1+jZcAZP6GuBBOaUbCNhl+sd1FUMsUiLiNzloFBbMT5DWwDpsBPMErwltAx9zwy3Rc
3K8zsw/vin1Fbn+rCmU9UtzZAl+MWFpowiRypqFQi0kzVzayebCNvjh6TTx6SAwXVgoXpWLSejRC
p2e3o+1xqhMVQuYV5hk0eAMz/1Ai5fhdUMdNX+gbGPsRYeTqkTSUFkqKgNDSc+UZYz0MhGDQVQnD
Qy+cVimF/5u9+rUPelzcaQ+CzghTF6ATTtA6GR9Gyq82uGCa3QOKC3F9puB3Kuy+RXrjQwwy2Q1w
wtrofQ1krW13+H7dEsRiZfu2DsHm45NeyD4wqNd1tk77vMr84i2iDpguNU/ecDBVRzZFGQepYY1e
9cFxmp3BHBrbIYHP6gW4IsYWGF2NsyykK50poyfG/cOEDDhBx9n1pQsezGhNonoM7WtXjmo+FfRW
qEF5k8ptiV6NRTJqBQZmWZE+oJRtmfPLKSfZqKVtCBd8EM22qqj5t5YJBkoj5hd0a0lFOh3KaXfT
e8uQHBnYyOXos/mzt6y07CeXByg42oQqf3DKM2QsMyWuam8gxNbt1pe2sN1xZ5d5ZbCF97i3BGYR
ZkoyQkWA24C5aDMn04mIqOi7rz3ilBsZ6f4beYiU77Q2TsNHggIuVMhY5JFw5dbco54j9macPegK
ddaX/p65HgzkvO2tsCZajXWfN1kTyzxOpH7b4OkzGE1WLT5ybepLtCEZQL18pYtyqNopiAo5Y/KI
XcxsGiQphvE2Ty/7vquDS6ALU42buUDHFhNi7+5YTVGq+XFMZImfpTxYvlVnqDfrWa4cipAbkfLq
5NUa6nQ9liAbe55tp4ouOQWQSQ2THj4Tto5PdmHPrHxxnKGUd2rq4Uog/2A2RZ3AUJyGbaNzXcvN
jF0OqMSi+A5YIE+JVwpU8NsBEiDvFo9CZEd1oxCg0KAkF6TL+NMtUvEsPfWBHOxLfy4WuSMZIvnV
T0Jr1L/0gNfwy9vnTCOufFdVzFSukuC0tpFkL7Bvcsf6HWtZfA84yis+Daf/NVrrgqWKzL8yNCi9
PoDFYPEnh5cVQhOd8zcnZbcPWJJL97SS3PZZxKqpQTlBGEfP16wpiYGxcVnzZeayh775PUxowKCR
BsF6T25WcltDfFoOUVnKNmTDew6vqW2/3vmkORMy0/nVEZVxIrZOUwctM1BEjveDy65pP3TEUt2u
A5P9R7ZVpHDw/iQ1xy3xSBsWBvJAiwQtL+nzZxAK3o+s0+yIpBrMPcat9Em0Y9xeZMoDfUHODlx0
pS37ZoknnL9Ei5YPky2mel+qxdEkLAWCKD1Qt+1GqLR/bKs5ZzjNYbTPEDdXB53W8a0WrLaPk8e0
i9idIsCWOhEVubP6VgGPEklkbzyfAfRtUpVGgRofBeaGftAMZOLMCpWTYkEgA0D4J2Ys88m3HJze
o/EFbUIVY+4hA7q9gctL3I6lfBynDuIhQmqxxhBDESjrUHURqRg5SoGc6bPoiOrpUvbQBItad7We
gRLCtcm8DaK0GFUmTqfzaY2pbd8qvsbvUYyRbetHlnxAdwS0fqxMfN+WdvYlrMy+qhiTM4j7X0iX
FUhk+/m6ng9EvPeIEstlgME+ZIzSwPFWVxJMBfqwobfPOuk5CshAAmeWn6GFwyWsAR+5Wb9y26i8
NJ+OQw3sk2QAZcOv09NEFMF5zoT7DyngJMjmstZy2NqqaZdLtO1xc4U4DUvEnCVvVH2LIsSriZ9G
vB7ywsiExCucDflLZQ3NR0Z4/FcGZdO5OCc5P1kdksuQLWN10fIrpdsEKznjGoe8jafa6YPnmHP0
Qc55U6D/4vC10eB39lMJUrc5kcYz7dn78S7ryCeI0GukCX3E5z3FDeDYGfhz9MHYykPOAaWsONgy
89yj3er0c7Xt9UuzXCJxcVyzQwDBFleeVdj6SKm3sKYM+O1JqLZjrKp8dQKaXNv42xLxB9Feseyv
BkCCgu04Twpzk1pC7hQ5MzMSmNYLM04+/C2E9tdIrYb4xCfoAW120D5vK1vmLDqagI5utvIISPdQ
9M7lgIcx3YzejK+Km7e6WbrUTNgTjAOVyHWqrbdC17la1659HnU+vuJzBKcTWDrPd35MHRmOg3Pu
ENO4+d0yDIJ5kjJke6usqf/qVhvjfTAYwpAQi2RKXxZupaYPnHeMZ4EPq4/YLHwpR1e084blnv1N
7Onyzaa1Gq/aNUKOuVFVFH86SHhyOHVr7x11StL3pga4w2mKGt7dIyPX1fXYalnte9o6L/T8VnaP
ooxYhBNrF+yRB45kfBDlev7SdsOTiaGw7FijnlGCiCgISKJuJ0EN/gvdblYlHo4jhG6hGQSGiThJ
3DfFOlhe9aSBzU8V7mmgNl5SEtuLaAmzszWB9fEiyznpMSiIc8k7ymI1RLK6RFZGRijAifozs1am
0SmF/aOuRf6Kkyz+iODgmV21cHej5gjoTIfJx9meiu42aqgSwziZoKbXQxe/gdbGfgS2SbGaq6OW
YVDMEg/RowTsg65x3ErfIwuLoKqiDHOBy5+Ae/8cSigs8YD4h4WjSglinonn1nelo7wvgAEToHPR
ee9Fgp7kiN2CjtirEfsQ9rX4O0WcUXXrYRvJub9TO79xbIx6Nybt5JmCCv8AE5XGXb4tpF5PUNdn
EIXlDDLRLoPG26azg9+lMXkvqObbETQm+sLh2E71DNgMmoZzcAIUgvxUJeFFAyiSbYKt2N7g7tDj
veloeTa6w6p6UfcyO1YjXcLl0iYtgPCOCcBmpQGSu8QaM3/P2b2caCkEYmCiXJV1YwQ2DP9oRzQ9
Owym3vTCWDSxb8uGPcIPthp82rvRb4CN7ifE1Gl8zfKPEOkDiwavH3aZj6eU/sOdZMb7nMeP1mzL
FBhTEI3dVTVK7xeHuO/vZJJkfbj4RfzW45jov9YFf7XYMcsdnFAZvNsEdguvfG+TQl2OA/YB7CVI
CUpCoNAYb/NFjO01Qryl349mqREUIomx5q2kEot42l0LF2QbMbp7YMeLI0LCym03+VK4AYwG3+1e
FJzX+oALt6lvFpyhFrbJCN5zCIKrSu5I/kpdJt8rQxtUNwviYRanUB3wl5OIA3VMFWFuidVcGg7G
9LhyQKPzIjYwxoOMyOiEfmSgmRT+dA4aUAGHBpa3IlylPf9K1qATuH37stsjK3LKnYMi8UHGmMy2
fkl+EOMUq/iVkRDgXkeNonhlIIHclMl+J34xlRu/A77A1MpaTkQCzoprGe+PstkGElwb8tScj3+/
bsuDauTkHxuH0TJbLRA2R5Y7bvxFvBdiSHCFQu3rJkHo7WPwTY4k6Cwei3PR2dWlTMZh/OKCd9Nr
oBC8XxmGvTNEpxaP7rlef0AJEUePUKbOG8VlFcAJioXHen92jCd7s4L64o6LtXsUMkZ0SRU7vvhL
sqSHOMb0v2n7GVMZHTmSdXp5m8FK4tC8KEpGyDSq0GWYaWresEKh5DxImnp2CyVR6tltojGocgOA
kMpXyM4URVAfgTdoLTVgoma5o+pxyQXQUKGugTvK7x5Ax3LFGEP3T5NjE/rGTLxFQORb/qnMgSTd
m5TS97XBMaGOXsxwCAlVZbCeJ+u0WWJpjS9JInV9URsEtSGT1cYm3qrtgluvnnt7x6DS5m4gnrL+
cR1WgnvkaxLGaVIljEA9OJ6P6Nun4jQlhpEZ85gA6VOMtFPcewhQ30b8YN51R2rxsHciCgwYCi52
nyXn49pPJLefaRHdbNoQc19CgnbXITr5ZEKC75uUAHGFGHB2gMUTZYAs1Yqa5Kkp9fJOXbFM921A
gDMRRcaRBxRwLpYhqxG63KA1r5rrOK767JK0Bj+7aWqWP9sAgCEra7weFcMdoN0ehk1sgAD4XQ+6
KgNwDYcJPVbTBkQF4Fbrr2qUL0N3P5cyyp7GfErR9/OxcGgtGct4rpkgsu5S5fhd90SnYYgejZ24
ZANlrQNBFK2IBvXSYFCZgViMeNb5E+0FL4MOlv4rC2ijjxihRnmctHTSF648x7pjYm6iBxFnbX+k
jCFZ0My+h2fcc7hSStmL6m5Gm53szjsf52hLPG87laLcoqdmnc2uySaDJBLYzaNSUpxS5vTEzEK6
sDpER2LPbNpQYbuEGemLJsZws1My7ctPgARwLebET19bYeLTLLCxMFByycVCNDL9chWTDkRzrZlP
zpThCROxUZ8Reet92DGYJn0ot7hE/WBybxiFE0WSZzyr2/MNps5TV/USuKCFGHjDiWIBWIOlQSYE
fLPqne64TvZ4plW1GKrsALknK5slb4AKaFCkXaXXi8jHysTMa4YZ2U7abgEEGvJ4euZCcZgPCFS6
Qs+/rSot7pckSBKMU4lEsYkUG3IzTLyXueF+xBLZxb/sBOYL03ljXVuYHHAq9XyhQgR5VPOI1sR0
juBNn9FbDz+paVAjWUjw2Sg3qeQ/gZDBQN1KQZZTAH5hvMaCLFETR+yQ8fptZTRihUT+jTS5Mqt+
yVWe1dsWuf0run6We6maDTmz+Azf0NS4BAaRpXJSkvi63cRg/HlYzzue3i2Xm46H9BqmIYPNIq/1
+AJWtHhfV7c/I9VMZIWJP3r3oILMg3Gj4Y3MyurH7UX+EZE3e+G6ZgTi2CDM38xc5tjckBa9MxxF
edUtbdfsOjgM1i4oi+w1GCsQeA7657cUn9qjhTY+Qd6M/GRrsCzelAmBWZugq9FfAXHrPvucaoU9
u5vfY6X1ngPbc3/yNP3ftKZx9MNVlx3q7FG1NuRLJycaEPUx27u4crbKcTkXZ6Sn+ZYtcnmpUWZC
PiLmuN2gYISpbMCVVhx6Lf7FRbSkF2GPZJGRRZxrpKKwOCq1wiTkiozzds0WbBRtgnhto3ubjoBu
zypw9In6pxNNr0LSNLtv6qw63bmm8lMKmApqZ1a5/uWA6NDGSSXYhOu64XdtCbdJaSv8oLhQXjFg
LOK8GgmLQriqbTQq6BWzaDpwGJTfZmrFh2U4b89A8NK6GBvVfvqs+AI0fGVF8mvAQH4XW5CvduMq
2pvBc/Qjd06sjiTxEd+woJsFhlHxPm1GzlW6Nyv1u1PHCBS83xQXj13bE0rpcl+T6FuztN05rFx+
RD9aTwZF8HFtG/cWpvKZrgOWqWdnlicITrjaQxNkbnlIoxgT2pIU+rIr1uBXBQVjDEc4Dqgb6xrb
SOpSpKACwd4bsBG8sxDNtCdTavdhmobkvo0c7sJYEKAFdCCeb5x+qgBzICX3NglwsktMfeuHPVGd
h4lH1vVGzXThbFgdHLVimudnYy9wMmlG2Xuys+5QZ3sVM+EkKE8SsdMUjp0c7lmrtU9ZvNTXWUU8
1gbNDIMz2fv9fQH1kTFN7M8/Tp6hHWETpg5ePhT1frDJJ99bFgn0IbpzAix1O6+/sU+1j7qbYkQk
9tkbPExOVe6pm0g053tfT6FtUU7tKpmuJjSpBm+FmM7eMOPL77LcTj6wPfnMiEwt0y0exuwhoLH1
qRqj8n30LP8zyIYp2/IkkJHV0JI9BNB++DEcfDw7lgjtZXC2KYRrXFpM2tYm/9UFCzqV0jLyKm6c
yt0HVE7txu8zDtC4Y5BEbBDn6iYATvbazbOP+Vjx+VM1RDwaXGgIhDgbYLOPTerckYXIOQWQy3mP
2RPxUNWjOPTLULzK0S1eAbdUb8PgIax07EVcsXDInqJKwYIeKsb1p6nMykMxQ/vbzuy135Dh0CFF
fouU36yIoKgdMspe360hb7qozZMjlAeW4z321ukkKtpnHSH4Bu+0sOfq+DKCZ2oaygGCbRBZOb4N
zZjekTzJfPU/yXLvDBgz2b2WdJuPnrIIXcYAorEDtd79glto3lk4sX4XSTLdGo1Jj/LalRRtUynW
sxCLKRhIueKXZaP02mAdtdFExnFgtkx7+mxnIwJCyNkzB970Y3DGr7NtYZpT+86z5vvLQl1VOehx
Q7O7ibt4HEKGQ1PDXhwlwA7hBLxnco3zF0nwl71Zc0Osed71GqzclJAM0fYRLVgMNkzsS47KG+2v
8SXCmGbewr/P4resT7yfFKmT2qDh6hmvFwMmjDKp31NQDZd2as7wf+NAJ6briDXBKkv1AvfXWW4Z
1nbQP1BsXSfz7JYnJ5shmQDtKEEVuS1kz4zGpT5WXXYWXsKggPvUdna8s0AvT5egKlkmig6FJ8MK
R95MbWl9j4ixD/L8o8NrjQ3WORJNP9VSOqjfx7OA3ZvkWfKadzAJg6xpH/O59D+CrjfcopyB+FRh
gewW2xVQlRiFXolRgNmkQQPVo4GmFQdSD+HGcU+2ZtO5bjkTfQBADnkoNkI4Om1xILG4xiHUxlFy
lE0NaUQbqvddAn9McqhL8+ORYBTvHFqhgS12b51NCU1/wsrpvAJYZ4c7K26iMGVezT7XAoMOjHTy
KwYetow23GisRoB9sX0YUx08IFXj6sa2Fl+zE2aNZdsTvZ3tmOqlIBw3g65fR88I9bF1RrHxDs3A
4pIPBz+5Qy7hOTNz1md/dUXv5jblW1eUVXJJASFu+fxbVOFNlnxgQa5/lbpk/NxEIi4vYggbDOYt
mwlByiqp33eTrh8jEnIon/NYXgtcTuB3ZmXe4njglmbHIbpt4rixv5sUOfYb2y0bdD1MrLeGTZfe
TBkOSYT6fXfr0fjizZdW+8E3nTwMpaL6Z8b1Q54sEguEqmLM3nWAg9ob6ST3lZ3AgcKZN9wHxA0x
aszq6oSAvZmYP/nEjp2LToYd/uy+FEDm2YewKz57mYmhAVepq1MRJ+fxf5+jFxwxCZNXwP6V26hN
UNt63sxTSsBMdTMD3P6M4RQRdrO2aRsmQx4/98hJZ7641XCj63K2WGLwZd24+Yh7pfC6gYSDIPrm
AWecA2m4Yrie2Y+cjOVjvFZdtZVDv/x2sF7cs3AYZMh4vQX1DQ/rJlqH8xNDZt2L7y/mRFKtsMO1
D+wzjyoCnuHEUx4DJpnXVwep8zVuQIwV9ghIg7fPZuzmy6lBp0/YtIEqmsB45M2g219mB3aXzWKV
oiW3ZL0tAsu7dijAyGpJS31J+jdWJT5Ot956ncfqcJk9irGBgEk7tEznssOmOsEK5KyB2XW5pbod
Im3efY4h/7kQKTPbBHEPc4+28Y48//xqTem0L8rVtG/lPDHHGBA83y/l2SpFcau3FXj97DzowRbb
UtLiGyoEbdmIaeDY4bohsCWdpl+EGlaPNN7Tx5xkObainpgci1FDE1bMLMtNQqS4HcZr6RzcgbBD
6tWzebfzqvwZyXr33EPey7gcz06G1FrYWAfAvOExZAR6eVPq/3CoaH+L9yTTO1MM5j2BivWyNuxf
N8pjirsjLi5Vx1ZjLDvE1Ky3vR5pvVCHZ2i/TJE+ewL3AihOgukvkt6qHtAVJmh1MMjj04qq+S1p
qLXCpGJSuYXV6Jw4uWjoe0QoxdZCLmCOWAniG8xcbLU8Jh9QGVOuHZLJSpmFeA1VgAc/jbkDWHUD
SY9r81EWbHz2OKP6nUN0AFvCFrEN486us7Zs8afkgflyTLnV1NZ2xglp3wxz5szboCrQmS2aNe1p
IGH0CT9vfwQYaLMeXJE7sq5lxcoK283GXTauEegFHglvC4nHexutAW5kRwLlcEo0Zvb9+XGRvL18
i3Zss2Fu0IBCq0Q32JHJZfmq3VvYnmmgiANfYAmSOj7XLeVVoQVsCC0IN0CkRO4rm9XeBoEY1Oag
HdOOIcUnVwc25fbBJ6ss3reOmn/36XwmvnQuhmFWrgIFA3IPYruGsX5n1irAFrjYUDYWcuNfGUAb
KDEOGXqbtkJ8uRV5DovHtlPEIR1EbTB1ae28Dw2Q6ZAj3L1d4Q0hk5GG7KgJzRZBrINYWOYHZ6xs
n+RmPTlzlvb7qlTFi16WRG4aKFsIMKgXiuPQNwEp0jj5ogNZXbQhTA9BlXa0Nj/ZmOGBdAfUXKfS
8ntohZQyzB6FEdExZlSCtX0m/xreUHG9LpOwuF7iqXpSPvEnW2wTUXCTcT7/HhOTsCuqW+1s2yoy
tK/k+X4wGIA1Ms59w1CJXZ53Dxum6bb4LbO7NO88g6yBP9xiWF75XmAlIXNbU+RsPWklr6soUX3H
qRffFVPlDTvSncRh8m0ylWaZj9fUe3N6cGkp043gIrL59o/QdHordz4BPGXvzgjrJewaq+qe4LTr
+9Ie2Sya1e3sgxxRhqJb7mju2CGk8LshUDHjcdvsHdtp9Y253KnDwo7wbBA96aw7S6jEwtGFu4Nj
PbWYqdCnQNqjuEtIvZy2XJgdlQxkr9cp14D6unFQ70KtusMb4zkIMePknE6txukYjVIghCTCrtpr
Kt5vjwFkvM3QkVNgYmu5wy7EhStr1naYsIZvzYimYyTh+sCUcMVFh8nGdQ+WQpbPKIZY3TX9IHYM
VFCEMNGjkSsgLTwxb2uuWoZyeKyKrjJPJUBDf4Mgh20L2hxSlZExu4wlMz874/qJHo1LmR57W5Y+
T3G5AL1n3Dp+rSirsl3fIbHYOug1XnNO96+K4+hxAUGbhpVU607TcsLHr2P57I1ZdWn3JJlsRe2x
Rfdk/bv0PWQ0MKSaO8Bmye3qaYHRYCyWH6a087eNneWNcrK50Mxbs20D4g9qlRjKXQFt9DnhA35g
SYVSKB8Z7adJDbi+DSqBprw8T9qCZuxnljglsVOYefIbvmEwjah1J9OAfCfaefyi+GKGypeyyYp7
RDOJQqOq68llFMHxvHWSZeQQsV05BY8BXrRqPyST8jeus5gcu01n+9G0KTV76DFcnXkZrtLcrdkv
I7Tqf5MDwNvk5+yYGXD3qe2dYjj9I6ubemlRHjFWZs9erS4Tr9CxSjbAKc/nOUZj8NLDQFzgzK57
sfmmtE4c5IJbDy3s6Yzp8Eh9b8GHDHngzXcushm8FJITrL2LXN9leQNbQJG/lqlijJ9d5dilDkc+
cxygbSYB/8PIAmP5mBEKDSTfNP54SXRdIPZiXDJ5UAQaVp94Wl0fXoTb9AYGY1OrHWAHIIkXXgCZ
lfo/dkag80nhKFy8DD3n4TrRo99XRx2QuaQu8euzgNiliU55Q2avgbiz63PcEWIHinAGo5KQW7ex
me/b5+6BDh9P30ypFljrXQGnvzwg+WZ1B8KTQ7IUAxc+N1TvX2TkB1rh7FQ1qROInQhcxWh1ZoEZ
QO0Z6eMrwBySgcMkwbIOcsHl+MH9k7xkAYSxTdahS6WySCsHD62SHv05td5WEFl6I5HWk3ffIRUp
es6nDf5r63fHwO1HCdE9M8vt+jADNUBBVRLUEg5pJF9YapPgM9augwZPEnq+TWsMNFs71oUXTpPq
fs6SYTIAjMjO2JNO4sNHyk7Wee6BHAVALmjH5uVHK4zWBGGXMxshZP1UPlga8h0+LPuIpNCVjCCa
7roZLblsoH0HH35hlj2kd6bzRGoMKI/GgSmaLzxUcWYc0rcZif7vmKC8dDdXXsXciWaNxDH2YvLI
z8HuXdM0rEcMU1T5AIIpypq5BeEer3IU/N3S16JsAH/T1/mIgNYBx+GsqFZDCKBRt4N4REB8LUkV
SacqeGWyjnwFK2ypLhQrfCSVfY4AMhhK68FWgvmM9LL2J2EIu4TlKuV4qbPOfaTmQ7kVBxTGm9Um
OXRnBJqXjZSAlYRte9mJ7BP8JE3FQiXE/Ij6KHU1Ge6esPz2Yjg/ItsM24x1sM28phCkHMS7UZT5
cUiAWQbyw1n1L0VHyzIVHYVLdt7kYgRD+0mWSJuTpm4W9GEzayxqOJehT9NgAOd4IP+MJhiBNzSC
iuCQMem0OvZdNVxkUR+rbTq5Zgq1jBhGgF/h34arIzdZVUcfKIn6lwBVKEUqJotv6bTeF4CwicdE
LTzZjTsAi5/h1m7SAXjpFmubeAlspr/7iin1PYIx5kv8bvlxRGN/D2Jp/pCV11y7ikDbfcoOJ9oR
VSOCXU8IGzemd0YbeR17661wMR6HsuUDJp9BdUVIqgZTNViugb2BtAWzQE/RwrI0y76qoiKbteor
6waoUwH7zbe7iyqv4Cv7SreHMiXA8RRgub+0hy5/9RMOZDJCAQlu4R2gQUTdjH7JGZTwN9Gali9o
PBx8fsC4PpI0Xz4NBGP6a9Qm/UYucZpuGAzT+9AOA53l7eDm75mJ/lKJa97cdajvIskHxXyxYhBR
WXDriRDzwOUuxn7PSlmxph/Th9w5T1jT0lsmIOua502QOYf9bmZqQ7eHiYDiFUOAH5vs3a6Btjp5
OuFZsAA54Hta05dgcXy1TdASBvuGBXWzoSBgUwBUWWLSc7isAZybBFAEAVs4f7HPkdzmm0+av4WY
5HYeLvkcsQ1lTpSeuy6mcZuRowiYZeNKfWYq+G8yEGdb8lpCo6H3qpDDkUdxS4s107FbqRyPTCa7
NhyVI+/A+Mzv+Be794yO5ZNdbjzS8K3za4G3+IH95/AKtrt7nGGUQxlKHPA6jqf4jYFA8kb8G843
1JdU+rsWPmlzbG0/AazRBRMZXGPDIugiRddPPJXCR+Du/vmPf//v//yc/yP+ru/qYmHN/o9qLO/q
tBr6//qn+Oc/2Cqc/+np67/+6XvStoUUAapKn4EnGlT+/PP9Ia1i/mXn3xI7TfquZ9HceOVwPYHC
b6Jkuvv7F5F/fRHsItolRMVxUbB5f36RibeOx00RpKUW5pwkXqxPKEQHFD0BQ63N//vVNDW9o6Xn
KY9f7M+vxqOA2VD7KN9s6skdniug74sbjBce64afv3+xv75/jmS7oH0VoM0jxfHPL5YDwmeNTtAX
4rMOnxJBnpxRlvf69y/z13dQOuhSbao3V/go+f78Mg2qKmBQgYAzhqvsGkCHSl4Manx1XISOose/
fznn/P/7w2MhgsD3CfTyJKYt6cJi/PPrLUwTRxL11H0F1xzfQQ37gVIuHhkAbmbZt+bAahZxd+lM
U0uig7tQhgdjVHxYbKfcnT/LhGOeo2+aWMGs/QoPqIphhEyi4WBWWdZCVMDpw019+Bc/vfOXn16L
QPH1c4XwyXg/f2h/eKgXokwRka3qHvxjSUCBBwhoIfexxNOQXK+1Kn/DIjzHX2ZcF9xdBbCRxrw2
ws36i7//Yf76TvKoBdqx6WmVpJr+888yLpTULASShyr2ezKqRKwo2Gbnt+kSHxYVNiObNc/l37+q
+ss7EPBa/MU3jjxLeX6e/vAOVBm8zdFM0702VfRFLFP5xFHKYuTsFWcwNAmzXP39Szp/fdd5Te26
wvH4Ijjy/Od/fM3yHDA72vb9wmcTnFD6LpBAyeJmb15FpBSZHfJcdeBiLpnVBrMqmjeL/Nt1uwQm
7mC4DTC8/sVpEPz1nVAOMcxe4CkUFtL+80/VrMiO56mHokUu7uAXEL54OE7GzYQMWdFWUAoFJxGs
3so7JgsXcfgv3pjzR/yHLxNHrM3BgNAXPYsIpPd/zwh/gCizRM59RStBq9tMqTrQH6/Wq0f03906
VKZiuj/Blu+TpU8IFrJNecF+M7DzCy/JcRXSyMkSUAzHkdj+/Q8o/88zyg/IQQF2gestCBx+0D+/
R13dRX6Opfo+Nq2zZhdqVDChGGgkBKEaDE7WleiWaT6ticaoy7Zt9Z0w61Sg7m1tAnjOnczZFFQA
PLB1VMQzPlJLxv0lvnGI7Iy7zE8HxJkw1NZinx/2iymhA2YAg2jWxwx86kL+VDQTEN0NjwSQJkOL
UaKhGySGydLD1o0t50jahzT72aEsuSWsuMn3NLMUlOj6puVewz4yYKSGZNjhOk/M7n84O48et5E0
DP8iAkWyiuGq3LmlDm77Qjgy58xfvw99GkkNCV5gxwcPdkpVrPCFN0QJiJTb3AtBYgCp7F9VhyT5
GmdPOubLgPy6eWy5eeW+iP+2eBMt6q1njHQRrszIFaclkkR4nhmA2LbaFAvtwK9KPnQKRXMR3ie9
UUkfdrseVmh625bD46QhwfYMxg0O75XtfHrK5m+lS+HSNsBT0OLxPv5WmNKIDD1Nfd+jY3mPQDJ9
jNmbA5NWVCmWmcSKYwUxBZYBJQ8Pmcy+pJkU2BsVIsfwennrzDvjeGsb7BpeW9NVkgv35KZt8l76
iKOUh2bynvp6CHYufPNln9Ry4NDHfxyZIevZefmV2+bTgZUydAILd75PjpdB62WBslFRHRDkCnYi
ws7ezmoKb4WRPkeIz3xQKOIvKzDEu8tz1ucr42TSXK42p1lXtgOZ/HhsAGHshWEMDgUwLndFRIw7
7lDA3QPmDKADGGdivoadDhAB07JDD8b7S+KS6lz+IedrYEpDCMPQlVLCdeZH4D8XLmI6YGVzDf6K
zU6Xnm4s9CQd71NES7dCluH3SFjBEnVl7f3yyOcXhrR4ViyXpceCyTi50ZAnmBAczbU9ZL4h2iDv
HYz3pNKRXElpjCvdoru9yMHpX71M/87qePWZK+AToSMRCHn+5JkRYTLUoF6TA6mojelRZ8JM2gxo
tekJcjao8tIMSnjrgc7iehS4MptehkG11aIZ4RMFK0CREYA1rTOsHRy/3tsbXHfDn6HCsyj6PaYI
Xj+MnVca2z5K+2Db+IZLTxQFOWxEizag9R9AwV1YBSZ4aP1UurGvAH3d0bnFJDGpOYU0VULxgCGJ
QUYtBH0kvIcAlcBrxIGNOm5XPXhTACUIGkuOCKdfoegA9T1u61cCs/wZWub0zeMG9PYqL0trOww6
xdoONoa7KaWI6m0Nc5SmdmORnwdWK+yfE5zXlAYJDJtbZSkUIJAl6fn/mkFkPdMOTe+zqG+17Yg2
EOg+1FFA1k4sWHNboVaGCRVSfu3K7kwH/+basCht4flRvgQateJn3Omb9A6aKS43lFic2F/kqvPw
V4TCEIb39ZAO8cauBueAUATSqXbgVV9gQw0R1EbEcb8qK1XfkGlDuYBuVI29uJ1Z2zak7Q/OFVW2
ZdAjMLNpDNHvnBTw0nsvx2oHQDgCS2qRPMNvJMRbwLcag7UV6TEEViwC68qABFrL6FdFYwe3MNSM
3Wzrj6Usvzm9b1vPlQEL6NmOapDXZh4oTJBHJNDXNRERiq+AiRBoKPtMPNCXs6NyM/UTkNQKhxxn
CU2IIz3k0ES/Vpbe5/c20IQ7HUd163c/pg5iX2n/buTjQO9bUXpZ+fiM4cWRFv0a9qsBJAgK2y4e
bJKkJTjnoF7SwRu1pUgm5zaATD1uVe/k3/ARAIPTQx37YgmVIMWpWeh0WghVYAE0+UY1bq3eENEH
2q6Ru0VjtRjhDZdAlavcwRwiclSAPs/Y9/RzwKy6yc1oDom4oebd/SiT1KcohsA4fEuJ3tRb3VuT
ed9C8rc3gQH0F7mvprNTrJsjYzaylN2dbqe2fGlGHfXdWQldD1cyda3xiY2QpN9r6MzeozcYeX+j
AddEel3TomJr0z2C4an3cXqXxWGjXpX0/e5+KoWqF90QGD8nVEg4XD2lj7veSOEuL9G/KCE3BqgM
zJaQxTa1QWS/auWkTf7GInG9AUALCGMzBzVEVKkt3gatcAIUp61idnXxVL6JnNoY0kcEXvtCA2c9
ViZw0bjewzWNkmcDsxNcyONU854uX5InMTgvNfgc2ihk84hRSHFyUYEt1ap8LKJD15b+cxGiBLwA
5UE5cAiR8yHOEVcehL/37sndaEqeJXqtALhs8yTYxfeD00y5Yh+H1IYpyKBQuwwsh94knnexDgwH
B6gJKzNz05S40bK+XuBijqkj/XFfOFTyt37j5+UtPR0zmtWuOTQIoEyoAacGxhQ6DSJ0FPLRdH/h
Qo3+NAjyIczxbQAdTRMwrLhrr0So5y+dUsyHVMZWgtL8ybxSR2AeCXhwzynhp9JpHFoAstTYTQAB
oSW3ARCU7tGkM5oHqxo2QfDvr76yDV0iQcjXBAR18upbdYp67RCGBwqNxFzoDMRPtYvBk0xL4AvQ
w3YKofwdyrT2fnC1eq0Bv7+S2p7vKU47dRqEhV0effck+hug3SWujgVaolI0FECihqO/5eAOztrv
yb5uKIRZ9pV99dmoVN8Jtag+WMZpfoChNXxmzOgPthDBPgfa8LvxEImxQKA+Qd3RzX+Pci1hO4IA
S+eVcsyTuLIrGmzQzSw/1Dg6ZTsNet0A0wIZvqrMcxsl6MBxHseyf4fBGG07QL+QSwkTQYUH8vny
QT7ffZZwLIuiEpuPas8cDf0nzkJ6cHILXS8OfZUn32rEk+8RmVUoBU7FHUCNCaq4z3XTD1p7Jb4+
D7SIdCxLKuoVJpzi00DL5vlPhjI/mG0dPXatKVZDr9rvg+2gYZgokmZoZ4fL8/1kUN0CjUD1ADcB
Q5wMOgB5y2orbA4eHfFV3ebOOioCcT+KPHhDFSS+pVMlr8z0bJGJFsjR0e7h5nJseXK8YnvETbAQ
3iFOrHaDTUP46kRO/hPZOTxmcwIR/Q6+GYz/xqWifXnGnwxuSMNmrpJlVqcFI8SDc0hnXfQCoj+Z
Vm6tyh19XbXVC8zcbDfM64VNiUisRIYF3+XBTyoU7Km5psflQkRhz2nF8fairQhteSiSF6mCHgC/
4MsSKd2LIUGsDh1kAG2x+WQCR7nVwkh/uTz83xLl0aNh6HOpjD8F1EIKfsfjUyNGPYfH6PBXOXmp
RQm0lNzp1O/BxduOupUEwiHsehuVVvaKrCpEBofz+zZ6WbpokC97v/yTzjYgVww6hXM1wpq34enL
GcPv1xLM0aI4TA5mams74ZiYihlIP+yiuPPuuwmDmsujnt1yNHs5YQhN0Hk3qH8er8PkmujK+VIe
Sk/znLsR3u69V6b52shLN8bjRGt/Xh7xpKrLlzcca15eAOq6K/WT2xzeGeB6+MsHYGrpa13iWGmD
WN6iImte2WTnS2qaujJJ1S3eT8OVx5PzwcR1UGb9F/hM1Ze8N76CMLYQkDWBfbdeG68trYj+NUkn
ipW8mYZQ3J8ULo4HrbDcwUUUtmxYm/4dOZuzFBgjEeZ56hHpSvuuzAj7FkQO3ZUC6PnSMjIoc5sA
jCLJ6cU5GUM+xEkbvOTUZjA/8RH31bvKf0KnBW7u5e+I4gczOT5DJpw1F+KE5BSxd49nmrOZyaFC
+0CUUFZ7KBh9yaU1QWBeI5cu69+Agr3uFbyFANbk6yllR0JwWtd5O3QCeQQX3H/dNHq2sYxC+4XK
BO5pdRimzz3Gj97GbDG4hqoERoQCXDkEt6UT1ybGDcLGkq9u0UTGK2jWz26ACIYzZyGtbvoeXZ5n
onG9/Qm0wk0eY+WUgiwLWaXhCToeFnSNZhaI/fU1BtMmWfV7kYbpG6aQAQ6iYYj4zgQVFyOVVpQ/
dS6EeJVbUeWDW6nNDh2SLH6sq9bxVgTWAg+vIKt+I7YxonHQ1kXzACRS+xop2bWPejzU70GVax9O
1tY/E3QLo7U/1NOzpVIPK8EOaOO9MFt1kEM6/eypwr0EaYUvR9xRWgZcONCmDw0DkUM6XcFDbxoh
wFqBUv1tk0b5ofX0trnJsnpSq5zOxLJA0sG5BcqPxxANeZAKEiX4FEj2MPk72m+gHx0IqO9oKAPQ
av26+AM+EPIyFJuq3iaO6IOXjMxd+w34rMyfxzaOVkR/+bBR7mzk7lFmuUebCHowhd3mD/9IY08s
2P90LfBJa9lgBgA8TXRvWg/P8EuOXChmfbwLt/hmms467L02Wo2B3n6FCFjm66iasnpBAa8Gf0lJ
1lwUYKWIb/l7a2XAUkAT3Yjz3MKs0KexiT2V4T47ZEvDxhH5WN1Lahfhm6oj7DNmO6kBBpFvQtgd
CKkWAX5c9lLJXO2qPEMhlYpjni9aaCZyq8I0bR/KkdoJIlIIhr7bqoy9W4w2YUziVOqFyPKSb7nF
t9SYkb4Kfs17a49evAK01m47HOvMF7STaknfHuD0BgdygPOEkSNsDcMlQdUMbxrAaOTOB8V71/oJ
LBIMQIPs+1tJ4xwmNK6U0Z3Cn2TWa9GhDKROm+Y3WeCF37Ht1mBp+qFGKt/NIOJVV/TRT59nCoum
tvyWJhkmLxq6VZveDRBEjkLfeWiqCWPa0sN8+oPyd16sKN2N9uw6hOqFzf5H1nF0x/BLB17sF5d/
U+9bWM6PANgwWyiClKZBy+XWwi9t6IohBK9/IBXaiGekRyz69nZoWQfHo+h/nyAufd9XnSt2xFTc
ItQEYnCO+OYG5QgiJyzDJ+hiw7BxZ6DbW94NfxWUbBn0C37qKEC1prSQIMdombkZuh5kpYcQdreD
KaHB1ehi8JS2XfOLajRz1UMUVM0HqLP254Tk5q9EZ3MDQpnFPOvOrb9BVR3Ce1zMovxmGDO4LdOI
WI4MowG5iRo96hsxeFpHtpeFH6rFUeaXVzmNpCTQImZktJHxs5TN4O3iosWuL0kJkFc9RhMhEC76
gjeo4yVYpOAMKfeBiw7qMjarvvnp1UBkbjuQ9tNL1CpIhrCvG6qHytLibQm6H2ZHU6j3gf2ogLXw
WuziURtoL2K+BiQk6OJNVIRhsRSFP6BfRwCNJt0A0G8lOseTN/AeI/SEbOiIrCAiaOgZpYZHBS8J
9VXjVfLRngYbjHAEoSbckA5bFAplUnxIVw/7Rau8PgcbZeOp93Xiv4+HFDzTTUYAod4a02vbh86j
nLZMdSertkNqQReUvmG9wxWEBeXJqnpoWdVWrcrZg/nOLGBebIyOIsVCanqUbgaF7At63rQRYpkB
KXcq8syDa7UlF7OLmY61HEA6FytIPBqqRPnorvkPGOXWypv8dzyG/W/w8dmbiTRhu+tcPhAQEQBs
O78UmL0KAFAU421Vfy8601CPwgyx8jRwMcNQzizM4HZsBORCSoWoHq7KAebDVtNBs+zR66n+5JC3
MBFPcu03um9+d9e2rirXJaaLwT+HKZIG4tzkoGVHqnUSMUizlzjRjeaB/q6PfIKKipWQDnxUNdYH
7GWRMfLztr/ygJ+Hfgxrk1WTg9iz4t3x8z1VYDsRuTQPM2EUXB0ir1wSzmOcTOmjZeVXQu7zYIwT
LknnTEfhAXZazoCRPWamUZsHzbHqb7CVZ+9OcCM4FlHEm8WhdmUpkn9NY+nKWop6vU0NXkFxOp5k
XiA1GXVB8oIsPzK7vlsi9Zen3RNmnNAptRFF4oZ+yUK5tZNf+bDnSY6j64ZJKAbpwzkDFISpyChZ
dM6h7QvAcpakTo5BTwhmR0HXb2MJ6HWiqrMs9Mn7gnI3WNLLUdonP8GkAkBJjioSicVJtE0TuBqw
8MhemiHGhLKPkQbqMSEC7ozNJk1PtDp9gVclzFQsT5JYdY+Xf8H5NkPml0YNWBuB3tVpPEyKK9Dh
susXAldzVvvoZ2cqXd7Cxc4OtVFlb5cH1D+Zsw36a86ngMJQwzn+5nZRNAUifDAPUSVBSrLPnJug
1CkjxFNso6Knitr6g8hV+ETtWNNufZPHDanrim4usEZo33EU434TcjGvVSnT3zMbnbZK70GAUi4q
PtsorPp7e0RX+8qmOT8njkPjnCwQDTTdcE92rG/ZNW7LQfUyi44UhH+tux4S3UHpSHQaIPugW3Fd
IFx9ednOV438z3Btelz07Nmzx6vmVkJj4ZrixYQaQqQM9TjdNq2DJNWEAwgBTIN3D9jKsf/o4xY+
GbxEf7jyK853C5mooeaclBQRRcTjX1HS10jQNcxfJvzvfpSMiy9zAOGtDXJtaQyTuLk87bMBXUGx
x+aKkDxgbIKTAUUNOwFbqRcd7txD2Ytx1YdS3dLZKW/NyOmuJNznjVTqe+AhFIVdrnzrtK5o5xZ0
vVhhn5njo0IH6a/zrwtwZNFqmo+vLKzkt35y7FdptejYgh/On2AxS3UlXTwvgsw/hXnz5PAKCDlv
xf/U+GxVNGYZdd6LzNp+Y2KY9AjJvliG3Fs1bdUs3KBzpK16X3hfEwNd1VCvzG/g1PVDgc6je+Xj
f/KDFJXWGVjGt6DbfJJR4nuPzh+v4SvywApPojL42sIpQAdajVmwxFUtXJUgmSi/G9N46/sQkVcx
dsJflFGIH02HPNXl7XF2KlxFaUy3KMHzrahLHi8R8Fm3rPQAiawShtwCBQPnO8jj/psMJnXP0/Ix
KkSX8laImzjEoPnKkpxuT53IwCA+cebhFc/Y8fguAucqaYHdamVYBLexh2zns13gcb2DtY1qvl2o
wLpyZZ9eQQzKqUAD3lQW5Unj5DNkfhamUeI4zzHC/L+ahqx5W/O3xtYQRAxra0CWZoOlY1m9XF7u
05okr6VBYQj4nWFQSD99roCYAlmDcrwHxuL+wIUKT9N80mGZGG7vrtUUaV8hKGu4kFvgW6/cBWc4
kxmoCbZBACkFAAi443i1QexBKVPK3+dZOXwfDM1a44ybFksTjsvXxLebLU4j2h7zWCivMP0QSO6m
hUMAfq12dXZP8FuogdN8QCIVdJk8uZi00pM1WIdkr6fheOsgrQWZ3Yh2yFlNdwj6gAJuXdfHu5dA
bus5U/zeVZNn7i5/kU9+BxcSOSjIUpaFEvvxmsBoMNueYvEe59HsphrH9FFWg00eCETpZxU7+ndb
DvULsH7tNwVKfw1D/cqTfr4tLOpagoNIVYs20MlauDEiqVHSqX3b0eJcWhkM2RVZgnirBEy1VSBx
rkF0FuPBBSyX9hpg+PxAEDrZksIlmB9Cb+N4DdpkatCZFcO+Mc10H+tDupns2RTSg32cmL12wxJd
CwTmhf1veY2339FtXiQdKCMlvZNTiPKg2RVYR+/rZkK6xfIyjPr6RGk3VHaiK/fc2T3DMKwtoTIA
F47AyT0XghqoMNDS95iywRmzKOEugrT2/oRY2W18UzpXwpzTi3WelwTSAWLMpP1gnAxYp0MN7QxI
l5wmFz2OKXuwApDxj8Auuhv2cfxOJ1utqeEigedMSeCsL+/sz6bMrU5YbAtTqdOXX+YokVY4V+5h
mfnYbHlVNz76SHpvvCzU9ZuETltypT1+tpGZtUJ1lAo/cyZGPd5IIfiStI5HsVd+CxpfwbDYUVpp
ke13Otu8p4oErT/1PGRkcy/4dXnGn6z5/JZwpZOKkYadHCOrKTkzyDTtedPw7inNoPpSSFtskH9J
mx2vV7TNAqpUQ5DaGDh53c3lH3C2pU3B8aXX5RJw0Gebl+c/AQfNhkKMmgFHnP5Ps5IYFMobWFTa
onI93Bouj/Y3cT46QdSsdcHFZTBt+scn862DzKCG5Lr7LHIBaJVlB11whWh+f09Hr8Ekto7hV6de
gDwb5hPAMnMkS7QfgElMk4p115m7Fu3xNapUYbxpIahC+ehkAHhpWaJxk95BexcFUna5Cjb0ymBX
5ZEipy5sJK0KA0cVBNSmsV5MFohW6C5hChoX6jEl8bAoOgvmmIPJ7aDmFLFxZfMUdkPUXIv15sD5
dC3IwHR2+tzrkyc7r+5CnD4mz9on40DJqcv3kSkHucB5Q64wsCb5CxC3v2sxz12jwNZvJebs39FP
Hz9cH5cWsKPi2o+aP8DJj5pxyrOGn2MaNGqO90MgjU4FZjzt9Yxi9xYeWOXeQ97D9Bu+dKbhA5QU
VBk7vXTXRWOk2tbnFgsPkV5k2pXtcnbJI8zvoCQFM1oYrnGKrgT7FlQTbg97w8gCTPbywFuF4zB2
S1sv1NqZq2NR7Jmry7v0s2Fd+DtkPcQ8zmnMkRS+3Uoj1/fovAp1g/iABVY9D6hal2XRafc1sKhN
XTbNlUbVJ4eR94xbYH7RqE/M//4/h3GolBGA6xN7wGjxH6tycCioNGQBI0T3yiuz/EvWOPnUoBcZ
kMySyP70NeOxy1x8PMTegzPy1afVjgYSeRmy62USrGjoT9Ed8H2MShDLwc3R72lY6FlU3ehgjO+h
34/dc9gJ66ODswi5XZvgxg5+JVaV1UTjui/oRry0ALSDZRNUob3KHbvchZPCzzaPi8xdyR6npt1Y
dTP2XR8b9CMC04UxdvmTfnLLk77MjTEYATS3Ts6ajqVMW3WDuS8i11/PuklLyyxx0gINXuwoMWPM
MdHh/aNlgdxdHvtv//R0oWmpz4tMDG+d5lAS3Fxc156x110AIlRN3dgrl7UzddXNCFDafEG6o9/i
SG+KB6od2YNLyo0NFunqnR9MzogsW9PPCqGaSh/gJfZPcZw5xpUd8cnzS7Vzrk3Ro6VpdPIW6L6a
sFEnAKhGW7xDbsfaK66Hdpki/ZutKqcKXy4vzflnATpLu98U4C1AjJ2MmCJ+oKdJZewNS0z+U4vU
/VtgaMm4GuxOb0iuhP4VrH3g35h2Ld8vj37++FKEo9TKnzy9UEaOj9vYdCY4P96+dqYK1eiW/LQ9
1SGOC4hKK3EvpxLo4rNFfbzWsKa8PPz5cutoQ1AS4+gRb7nzNfSf084sJZfrZO79ImzWHcKXeKWk
BuojcajTa5DNdCW+Or9fCFx1OvDuX4jHaXsYAGWLlCO4PC/0oTjEtqQJiImDvcTG1Xi+PL3zW5TB
oP2QobDIeN4eT28c0d6ui0ztmzHAG2mwG+0PvRSoAJYphodRxMFr2jT/HtBAInF0/meTLjqnc2RJ
Iy1lr+G3osU/NM2hHAiyxb7FiAFX6X+f4wyZAcqgI3zqnuwgg1YNYtEMViAAgzr3oGl7q/PEEwhU
v1gGpELYyWNyc3nY8wyQPTvX5OY30bLOKpJGEAKxzD25R2QEp/lRQnKDvoJijgpxDc+ytP5V04Sl
nq+F62xS/prkyPj6//wMe05FTZOAXT/5xEhdIV2k2XLfmZoOUMiMNxaUCMA4SK7d4eEAzzsai59j
EDqPdZ17VGXCa6/1eYmAjhKXKzc7x9Sidni80SxVNsiPWDofoW4xsxzphm9pMfnumvsW1FZXBdbz
FA9WRlCIQRXUYuRTuFCCZNbKKcf95XX55GCDpNJh64BfAzN38oNQKMgSBNMl2vRxeCuqMNjAUDFm
Geb4vkEb+8q9fX6swUsJomYAa7znzhxo/uciCSLC3Vi13vNU8jAv6iotvogE/ZgMEdTqyh1yfmnO
wDgmBk/LUajbHA/menEAS7mI9/qA/PRTUyEsvCVz7Fao1QW4naJ2bq+yoCy/WtaUfLiiAwXyz+eO
BJEuGZc3gMizim1jjkrL1Zjv87ZOf/B7WozuEF9ZxnnqTFvP8427GAGxK/Ho2Yflnma3z3BQckVK
tMdz13mUOr+nYRYP6HZvXIiUFB7BujazW8/sMvmPG0nSlyPiohVJSg7m83i8HMbbOIWGhzEFnlI3
jdlmr7Io6gQIgY+udyyH6QpP9HyKDMmCOpIrjVbkyZAZHDlwC467r1VTtDe5q8ItvjwuSmwqG3q8
AVHxv7KsZ0Vmjq+aS4yKS5TC7mkkGlgJvrx56h8SFN1QRppEVn3MxinT61APMsJyRnfrW6N0kweb
SsC4Hl0frhmElnS4KZsSY7wOjXftysE62+v0+SFMClSHqfycJ8fBqAqSL3ef2k37Fld9+gEQwqEX
X4e1fOrwHf9e9kGb7DFbzNaw7sMr+dgnn4N6L9KSgmobpZGTAKnT0xLl69E/dJHW3xp+aHzFtCCH
4IWZLvJoiS+v7LmzkIw505icseVQkYHwH+85fDCwKmc59hCPJu0uN5P0Jikch9M8IFyBsH0hV3hh
oRhJdgF95PKWP7vLJCV12h+QyUj+aFMeD4/5aBMPoFAOQdngmdcjq7WtkRILtqpD/OzyYOdztbg2
mSelfIrrpxl4ZzYhklVlfIg0rbkpKPu9Tqo0v5HRfrjgqTZAULGIpqNIy+3y0OdP+PxNQdkCtaW9
dpb9mzmQcuS3GRt4wTswdrnVMQK7aXqt+moFKgfnFYbLxtMqpMay8M8AouPKYf/k4M34dloKFFBn
sKk8Xm28LTSstzt7b9YDXJ5FYTbNSzj4mnpycIybFrCLiF5C6s3w7QGWezupZSgf6WUfoRFnBMZ9
NYtxX9n2f/sZRykTLE6o6grIOYD/swAna3Ij65zYJYrjaV83uqbKFUg1u1sklRhDyHMO+ldF4As0
Yqwa1USo5jUyYZXv7xxIzeBg8OON8N5xkKrDViT9IkbHMW+B+msSeMwIPSUCE7tpbXf4A7ywe26g
X00H9M0LXCotURbroGiiH1e+/FxCOZ0b7XdX537FRcw6WfQoiifdbjpOGG2Tah36pr3ElNO/abhm
qCeHPjw5XdLioHd/l4zGuJ3sKr63EVy+ctrOYnSWmR+CRoElaW1YJylIy7NjW1QVUZY1VbqDL+q/
4+JX2eta9P6sbOWgdenjgv1yeRE+GZhHDfgBsFxykVPCLgKcbe5xBe1dVekQmo3E/wjB8XVbaC/D
kgJU9xr4gTZdOXbn1wsRGTR4RS/HZOIn5a2/WkHwZv1D0yg9hTyml0tQ1qW+UMjpXSktn0emMz0V
kDNYbpI8cZrhOUXVZB38mEOLb9/vwLPreIsystk89QjXqfUI6mJmTFtac5822Oe9AJNAEdnUY4Tw
alFqV87VZ7cO6cr8nM2YaOpMxwdeQz5Vlp0VHEL0Nd8KXvPHNhe0aHRzljlswnKRJvFwk6Zo+oPy
7YYFTkXN9vLX/4sZODkCf9tHtBxAVZD6H/8MjBOAweCnt++1NituZKhhzAp/0YBBD0BqWqdh3gE7
QykQpGFnqw9f1SADC0zQ292Qa5n35uEOh9mUTMbfQ29Cj3Xc0n4y0Jh4nvQgwKelE1259MYhexkh
H6qlg4t48wjYCaG/Vqb+w+QHyW+7JfCAX5yZ95ULCHrjx2YUvjgibIOlZtW43MHdHxncieFfwBPw
rFsdZfW1av2w2mCLgXqQV0aOvlV5o2He6MACUh4sMgpbwnNXdIjz8GekB+WuAtSA4i/aidGyRucG
6W90gZwNOxbtS9cZY/2udXu8F4lvs+dyjLrxvoG53SMSrwXlLWIywvxuqgRdJsT+jHE9IGEByzRw
cPdxwnJ6Qo3R/Fa4me4uUCUL3y5/vL9Z3enHgyjCywEyDmi7efzxsDxPFAL/3r6R2fhrzPpy2gaO
ZuHbCrYYAXMojhg3jQ0yt2ntpO0Pg6fsr8QREt1x3VT4+3Zl8yhBMiOG6OTtTwCbZbjE970urlxx
f2UtTn4uBQiHfu2cMPCTj39umA0d8muutg+mLO1WfotR7zL3vRH3D2rdwV1ndEn55De1cLYazbEK
DntPJlOn2HotCiDEJFVVbyJHrg2tkGu2drtrkzoCj46q44/JE+wDMxHFd72P4hcbSzKUjMJJYE7X
AOha55ORPqmit4BuxpZi4DqNcBHscEpgl3cxAsIuPcybpGS9FkXQjeW6QQrp2vk3mOzpYoBzIUdE
M2B++48XQ1CQQQrA9fZhSlHuOw8dvNxFDh7UX1TNWMiPDLF0HPP6MROPdtW4t3jgafktEHjRI+He
NcVtTtXnWg57HujOLH4J8QmNEiiFJxez1dgSVSYzO8QBziRPmOdMXyNZdeFjBb9sR4+mvvIOn49I
NZayG4E9ylPWae0mGEzshWI3PYR+bQgY7wYBTWp31cKvxz3ORfGVt+ezAWmZc92Bo6AWPf/7/6Tp
uD3otuHVxQGZfmfHCwh7eWyT8FfhYfu2FbVX1LvLZ/X8mbVhJCmKm7T5zivPia+l7qS3xQHSTY2V
cmp/rRNzwmMF1+aliUBfuajg8V8Z9jxvIr4hZ+UPsH5nYUWaY0StQjs79C7Oi4+40HX5MnKH8hcc
fpD4hnQmDIF7yP2LSWmdFS0UNIL23xecE0/2BqEOIJl7sqc6GxuHigjmAGYGHnct1Jr7MPhqSQ9x
hjIvroTTn3xgk1IufTP6VQ497OMP3Ax+rwF7qA45jPptmnvfXEwC70Fj11tkfYLD5Y/7yWPO1Ojg
sG0AcZ7pS2V06PtxNMuDB3kPO6cRgxLsELD7JEg2x01FvBGsiXF04w6oN+q4qssxY9UHRD+vpMqf
zd2l6oWDB8I9SJAdzx1LghjadlcdfM/rt74xFfdmrJsTIIn8Ccl5OnWXZ/+XD3h8ldlsa2JITjEw
lNOiQR1F0qU+nx2sUKIl5QX4DVMgG9zdVGAlj6rnLM441j5DC2j3IahiP38SYOoyhMnNvsFjsnQg
lYhMMyFA6VhQu4CB0e2RMSl2acpiVfsZtlGinTAqa7lGkHh0WhNiTB53mwD1WHxyHQgaKy3C3O3Z
HXB1vjzRT84w+5cKnysBfwFTPF5ZV0aaOVhNciirNnkV2K5tklRLGdDsb4tiim94924uj/lJYkg7
hPxrDhUthzvkeNDUwLiz8ib7IEFMH/ic1QpFWfNb2VfG1tLq6IsR4HoVuC0r7ftWcVtC3TcQSkTd
E5kfffzns0WXyIByzps1w5JP9tfoNqGNYZB98EM9znDvQcYvRadiWCPbadwXMaivKwt/vqXncrIA
sGwD1YZXcbwGQYjpX9TF9iHp8CKFjQQ0nkUY38JIxDqqpdVwJbQ6z04Y0URIaC74zdSD4xF79Auc
pGHE2Jumr7hyyWUyTSGG3mXWrS9/Yhr6/NeODhDETyCM8/vHtcU8j0fzVFwS5AUut7Q9td8D2dQd
PiJRkkQ/KMPg9LvxpwCF0DJvQgNpmz6GwIGaky/fONmJ+wH2SqvFghOF5SkYXQ3KIV4eyU7lVoK1
bkVTmQZx1DmrPO4d/zveAohkKVQ/1TJCAK/aDUHm3w4CzZ574TTEW3CPBvg+aS9f/cb05eMMso4X
xWw+z0LoUYvZI3GeTkxiFCNxPigdPVkh/KiNt1BZjQfDT2vVLoE3CKhqUrUGGeXoGm8aORoPQREM
wFnxwEUxSCJWpVLT2yBRgXCiEhVuyxreEV/szuwe54A+3lVWpDaQroJmVSJ9kK16zmNCm9x3kYLR
BEjhZY/Aj3hrS7MRi5iQ01sWfTXtHa107XWi3O5HIFGCWjkqx7mx6cWLPih9xP4kk513E0V54d1b
AS58BPG62qeOV2dA5xL9i8rielyUue49R/nQy1U6mXW1wvHa+E08qsz3jGOY3yG3jbBZF0/lDxQ8
q+9VS/ls2wq9vuM8a9oiMnx8NOIYH/LXKqfhavZt8oGEUrkPpV+OyKHG3gFRYAXHrojjZdpRplvh
uV7fgT/Oo2VYDvbBgu32jgVI9xrbsfezi109WVB9zzDNMXz/o3BT9zelSd1bg1Av/Zcsp825TGPy
APwn4Gouobc3yWOGrUz/GOEk9MNubLKoUY8o/5YmouULLYGouwhaA2WJkXphsQrdWjSwsrL6B+4u
lXMX6EGEWyc+KyH2SqGLI12Ghv6DM3mNu7chzCMRIlLrzjHG/o1yJ9YetXTxNoU96y4r9GqRWK0C
FF7HcCz31pThIgBAzm8WUWQVBcnZfAFgn1nbC6G17jcUEvLvbWH08SOTClaI4zvteuq94NaDXmYs
ZC/a/mV08LBc4f46DuvKi8vfhQd4lHBP9BNelnabvLV0Dw24hdisLmVX6/Yropbejx57FO2lpbCN
Y/v/ODuP3biRdg1fEQHmsO2sYMu2pG57NoQjcyzmqz9P+WzcpNCEfmC8mVRdrPSFN6gJ1pdO2frh
McyQeKMgM3Y1GrLFOOEPn6lmg2uChZdQSbfte93QDsF+CKHvfYyikjxeAdp5UdRgvdDSbkeHZgg1
cjGv7NQNrs7YWMRqBZfA1jvta5dDEPymlZWpPwUQgtpng8//lQpO0f0wQ/wnsdj2hF7chUHaP6qd
Vhf/YYtXtJ9pxU6gOvoajSEkOYXzsxVB3P8RYWTaHwWA0emQmVk+bkp0/u8LNfKGDaKoJX57KtBe
KxHeU4lpg/WAAbI6PLRpJ20oalQqtwgvkzXtfAi2H8EGWtk9/2K6b+CkDvYWKCLlyZRYSfJpiBVO
eP9p0TmzkhCNHbVs7tKpwghoapoRjyTANwgbBzgM4D1lVs4XQGdBwfomwt1hEIQ1RFNX/VONyaB2
R/qjHO0utjzsVEtsRhvEnyD+tmPUHXKvQUxIr9IRtH7giuDOnrxxeunMEtcj5usXr3EcD2STaQ2Q
TKt0+5PZNIG2N7Mm+90o8K3f+1SCH4IdTXHRpnLqzEVTs0KL0RNV02etbCv/oMb68FvBggN3HzTu
xT2qSvpKwL+sdEmkFBEDfRwyDgLS67cE1Z5WmCzjF2FExSa1IK/GOGV9qETF5Y1sSfmxRyXR3Y0i
FT/KwpfebCYK4Ojz42R4+2lbPNwSkQyJgmCUaMGbC9LFePNkgZ4PX3CitOCGa812UJrGRIi9cT57
jRKs9OMX7zYDIqmpSTAHbd+5dEUeqc6Utsb4xSrTadNXoXXKjKQ/j03hrzEyFuGgHIt3GcgKoAog
Dtdf2qAYViLLOX5RA9367IPDxlqa2wWNcQS5783J1KKjn/rJGlzljUmS2iDi6pFMScji9cCq6QVu
R/r+xU5z5RfeDi8NBalop6O4JFaC+zdWkDI8gAK62WTncxUW1USOwkoN90ueY3ZflFP2IyRxrTb+
aFlf9KYeV9KXZS5Fu4nNK2dmgHycMz4n6oapXemw6yG87MFJqx+joch/taGtfdRqMdyrtjCO2mR1
GLwhb4/5U2d+vb1x53kzEAYASVSmebNlS1R+ln8qBBE9bAzQnOxZH41C3xglPU6tLaIfeAnEh1qN
SZQn1HYGeOM9YNYaw4iVCtF8e8mfQIOfcoiEXSL1fP0T7NhVMEcMiufWqvVg5xmNB9iyQmTKc+Lm
MWzrGo3vIvt9e+Yu/9t/Y1GGxSKTriPgU2rTc7HssC8Ri6z18tmF0eY/+XnOdcVSictkhMGxDLoi
2GU5+dYHA9b95fbo860tR5c8X5Ye+Bs93/mkLWylwCo+UwSCUpXlhfM5SfXuzhYdnO7bg833NgI3
lLgQeCEih09lzIJ8Z0pQH0gS51nvG+l4YHrhBtwiyln00fQfZoDF98qQi3YarXzSctR1wHrCKpvX
QOFm90WILdwLFuEwJDaZOloGggG5ExOWVVlwAh3Za+dCHYjViecnbwdgxvhRBDqtz9oN8K4ZROJM
2HCpKs6XQ+zGB5+P9GgZvs0Da2DchpCtO3wgw+7wr5dmINsGbbvgmStLHTedD3dik7bDYD/f/qTL
Tcv0IJeSOtHH5fNer18b+1FPNtO8NMGQfZFoxceaDOElaYZxqwzCfsCeI/xze9AFrJMB6SGhdAz+
i6d2AV5sA7ec3Lx4QaizLrdZ7WNp2TpR8BBYrWPdhche7lBzyoJDNtaWc+8i43QqhVIbRwgqXbnR
7HYsjyS0wwnb6XQ46dj8DF9u/075IFwfLQkl5iUkvoW2NC/XRxaQGLQ99WfsYkuIBVRLmqOB2+LK
q7s8RIzj8VnJwik2zpHjWlOgbElj/7mrRDwe8sn5ZYE5w1K3U2lzvH9SvLbMR6oXcWderzh8Q7zH
0Bh6VnIFkYckyMM7B3mJcSWweWtS/44zy5FbV4vTXoWLSjZQ4cLpgUTAplmMvrRDB0p2e1pvDQcV
BG038ohl2xuVA6cc3Ml4juh/86yX0YNlRelPFRvoterocl9Q+obGKG9ehpyDH6I4b5ww0sk1/KT/
hrE4riYddc3X906Jur4UF5DnU3K1rleqqlS9jukivwRDhaGW1jYTcRndNul5o/+4PdjiGaEayLMF
qENjq3lzzpSNCrTmIlj0YhRJi0Fklns/SP0g8LitOT6CE4terCgu/0yma/YrB2BxC8nBgSCaZE3o
1s2Rp8AFjCmhIvFC3oTEjqeLzNjlaB3h1xyk/rEpk/xO8+1ppVj31qTRRCRKAg5HADq7/SIXq17h
1PFL2NQ+zRwEFfZY2QcvE8KAL0UiE/u+VW1sX6zKfvdzBoSBQgqYMRMgCT/hen0dRGFQbarSF6xE
6Vz3Sb7F9Ur5boqqvGtDsVaVWxwROR7hF5sWeK81j39Bd/phBrDwBSaCq9yH+I+WhwHHB/AzST56
K0/n4pRgqiHBVygBQjZEgf16erpdOzqxPZJZddBk1E4y85c3lWsk+wUZg3a8xNvJzAW6nzHPWfC0
Qpa3ysYXN6JA8h9Sl4azmyp8Y3dx3bUf7JRa2klvbc/fG7SuqLL2dlVVx9zyxvvUiSwso+xeTCc0
5ht711jl6O6RqBN9SN471tN9ZVdp/eK6mLsUqlpryAcoLW5J3YQoWa0r5PVYH5PTN0c9SSOKNGVu
I7RYx9/DSARr5J7FQmKLwovhEOdKmMS8W1ITyzmNH7Yvk6044DEG56uGUNOxstt6JSNeDmURy7Jh
ZIy3RD1g+Rf0FgHQC0SU5iUME0/H2Vp8QQrHag+3r6BlrPWXz6VKcA74LorV1zsGxG1EeqHXL+2E
9PHRH0R6QjHYw1XMj5r6D8ZNWJOCcJmsY2i05TOY/4nK+TRQ7tB8kRUAd6cpzHeqcJTPo5pVWCtV
YgA20AUmKj1mMP2MA2zBtugu6X8s4rUT3YOxPCiN1LiKlVBUTxV0xmwF0bK4aiQ71CNoJU8hUF6U
FujIJhi0ty+aIzocdOAWQ/8q20+DXheXUccW3ERE8ojgu7Zyuy7CZrl6GpkvMD3Jgp8dRM3LsENG
veilDKnmbTXE36sNymxmu60jtRLHLMSeaWXQxZUuTyPtQ6hDHFCgUtdr2VYujySGUy9apbXDETfQ
HFQKvvTGjnCt/5jDxT5gYvbup4RxaSCiQko0AB1n9mjWtYXrlVF3Lzqq2njSo2Z3j/zrnQtD51tH
AQYVQVtfy7oXx0RGh0gK07BVHSK4WbDThej4N5avvOQtVU3ctABybLxOSbOD3ztpub99UhZFI7qW
DvARmK88Hlzrs1mCNgLXlo/h6wha/SGqaEZrYR8/Uuv7ENXF0TYj7QkDePGRUp11apnyx6ruxcoi
L3J/9ByYMD9D6l/yhM1+B24hGds9iV9FIKa9mUY6Dj2hkM6aqHPhPzuF4nEsq9Lf4Go7ULIHJAKt
wBbeyidZ7Dd+CWBH8GnUIAgDZ49pE/UlDYMhfjV4rxN4d3567KMpPGrlVH/1utHYE76vXY+Lbh+Z
KNeVNPOQxQ/0Z6+3uUCFrosGJ33F/rt8qpCsjDelmhl3dY8v6MZXTCVCpK/D3dFscACo3dL54AKc
CrdtWVV71pD26sruWBx4U8oKUJJB7ppy3vx9iH1P69WgLF9LXMQbfOhd7ACE0eJbKkxXbMKqdRok
I1Mn2JX5WFenAZeDZJ8iEPbiDlX8qzIV92emNPR7jZBUfKunYXsUfdqv1P/+Av+vciz+a/mOsYu4
mey/Plb/FG4qTMrFVIXjM5jPKserhlgNXE8Ehg0Mjeg3XRRwrQs/1cAe9a6FAJ5npX/MTsm+sjZi
fBjLojhjQKO/t3NKU57zBRQDEQ1qhqaMcK5+G2fdaL0BvXwHIxw0Yr7oAhMWaXua3SGVgnjj7aVb
rhwjyjamS9pJs3b2AuamJ7pcaYfnNPIzD3v70H/Erwcn0gx7uGhTDgaGEP/LmLAWiAlNSTG/nmWb
dJneOcPwHJGffnFsF2fapuwv2ogeDYfe/HN7vMVLyFel5sB6E8AQvsi79J+vKgEgDes4PJuTdR+I
XBTbyE7HV710lIqyGRJ57GDxqart8r2PMEODkKdUxj0j2bvXQyP1ErngIsdnCuri1LqKtcP32fpZ
lKo4JK1l3qld4L5mudm83p60nNR8m5NogNAHGyCLWLORM813XcHIWjYln82+rGo68Zq2UwLdeG/M
BsQQwAMgInIbm3vxeqygrDzcYcfpOWk18VUb3ObBd5Sm3eH9ba7VLt7YsQwGX8EGU8LZnL3zBORd
gl7b+AyIhbpq44paAwPbtuVGqG34oU4qb40W/OaYECQlgc/hz+yU9E2HylXXMMHA+jnULtbZLs1J
5VAktanjlYlg7Uoy88b6Sa8idg8hBZXO2TfVIhvzz7hmmgSiz6VePOUiMc7pOP64vVGW7xin4p+B
ZqfRraG0eO40PnM94+FrQCT26lHf1m3mvPogAU6VFVs/bw+6+KAwBeiIkIIDtpbAvusdY1W4MqB9
PLxYmG7WGy/s8Xb2EzQiD1FRpv3W9qlVnm4P+res9e+ZoCciCfsSVM6tByLpelSy3AkfbKd8jQdg
lBh2UgEEkpsSPURljCFmRZH0Dpkg/VSFmlAO7lRp6l2uw8U9BqEhqvtJuzh2WV+gejufTETv0fgq
p8cKbbeqQfTOQWQV4V0nhIk92KN6HCsD6cBJsah9ESkiTtuCIQifA9MfTo0f4IRohwLlnaCMg3BL
V8f4ZCDb0p/AvdbnLkphwvLo9F9jLzT8X304BNN3zHHKXwViuY+D3hneFmRoKI5VqbvJykdbRH6y
kQTzmxoJ4TzSk7OlMsvO8cfKLl9rS0nSQ4hgMabazTj4R41sN9uUpaW0u9iYuh9DY+Nunlq9g/e1
pTenGtXK92Izye5VlcCHSiJUHMQ3r1dRLctQOK7fvGo5QA58dgsg2X6O+4yfTVOyy0TdrxzGRdQl
xySlAAhKcQwg9WznBBg5VX1RdK99rrU9Mr9jBo2xM1N8jBHuNveOlnS/vLhEr7zC1vtDAG91OExl
Z4KB16ai3uJ8gn3wylM6vyXk78JBUQodcdUDrrv+FkPZN7bh9+Wr03TZh2Bq/RPpNSbaPGj4wN8+
P/NDy2AUO/9KuhHouXMGUk1/DdyrIl5xHTB++H7r/jQDow92Am1DlKEd9LFXdt/8cmJIWop8b9CD
6Mj9BYz/83QLowHw5lTtKzzxaVt7eXUm5VUPAi7nz5obsXhI7a7oVzprcgtdXRT046k+8L4QIsoD
cP1ZM4F2ZdGZyosRe5k46o3tPBmtK75pTozqS8alz3WVO8UDuhvF2qL+FYu8Hp6NLbvhVEX5zvM6
Xe1H9KLHznlRUylcbA1uOnyb4gB/Qau2neZVGABj3Ky32HKF/0o5RbFOI7bG6lY3m+R7hiand+wx
YHGPI2Kpz+4YI9SQ6EIT+8nsgE83Y2/mO3qsOrquQ42n/CRatz6ZmB4rPbmDJ/rhCDcDz/I9aOcW
9+FE69vdUDque3Ba1Xt1x0iNj5Of1xSlAi3eK2YXJsekYCdIc7Gq3fcBDo1H5JOV5sMwhF7/pNGC
+U0a55a/+3gczeeRXlX52RKjybhdjbAwPt2UQusPtg8j8Nc7NzH7l3ozXHxZJCCAuF7aSG2dyp0C
7wXRHDy/HVMJXoCJZQ+lHpX2nu4QSvG3h1xsYhDrUBDZTqStZBWzp7zSpwI3yap4HfKosjcNMlJP
zZin7T4LbByeNd8Y1C9agCvY4X8YmbNK70s2a/XZ9YAa9aQpfpe/8ur1nJRS3aiN3j45uaZSEBmp
8ad4q67M9y+c99/9C/mVuN6iuUSDXDYtrr+xAzbHcHn9XgcCQvtQC826gG13vPuKdoxzILGWFuvY
mB+GWFEf6M0pxbb1TBHe02m3I1zMscHaqMgufc+UrlgLruYrgpSxRIBwwsmm+bWz8403uQqUq1Be
28SuTWwg9fI7jYC62PujiXShNfrP1ei5ayTl+XX9d1wKqYR0+NYQ2l1/mLDuqNcNeXBWLL98BUtn
7LK6cz9HXVjsby/9olLy/2PRRuTRQg92TmEYe80tK01RXuuhFA+NaMrvqF1keyXSUSzRKixNMwQ3
rC1GdmqMNKFm3zWWI9aE+OZ3qfwdFKjIQ6QMH3XW6zkn5qg48An8V9xgXeM0ASf8mgoo2AWElnpj
isCMtnnQTvpjFvFUrmzG+aNFHZKOAOUrWumQd+dKeRM2c6Xj1/F58FVsJqZebbcd5rIXpFSwWvV0
xV/58ssJyxGlEC9bi68/m3AgdUAUL0zOftW392ZilTs8/vqPWeoq7aY2eJ3VAFdzCvi2ON5edblx
r06epC9CMIACT4MCAeTrjx1lGN41wJLPVZCq0FR69bFIW//gmo1UDK/7bt/EhvUESLDeg37IV+pz
yw3OvCUKiEwQu9l5PJJghuw26PSfA4SOHxStcI5WjiR00prK2jP51ndmb8vkiChQd2elQIwsk8jX
ovQ8TBg1YAGSfROO2aP0XCdHuJzTNyq3kLiaNFnLQZf3h6z2ooGkGjQRrfkSI9+MKcfgJWd3stND
Vnvxsxq2Ut8+s+4n4VUXX9G8lcv8jZ1MGw31OTi4kEnmJd9hyNJWEVZ6NhNNKzfeYNbZJtJMet1R
FEuitzlo71XX5/jIxB7JQVRliTJnN5aiGfJ1L7Jz5kX2fdNOzQs7Cxkbh+YCKY9hf20mZQ0V+MY2
kt0LPizVGiDhs/s5bjx/ao0pP7t6du9ELvqwPdWVvd7D9ls5rm8cGYlkojojJfSWW5aWFnmqlZ0L
3+/+y/zBA1KGPAWEgvIudCv9oaQu9Q0AifYhLUHLvPvEMjw9d6R7SYnncB8+fqBUjc2qtvigPgwQ
YfKNW9RUcbO2cL5UY9duQs1XrV1IwrqraEnZK3fkG9sZ7jj1FKnvJY0vr2+NJhqoVvtJfvaFHp75
N8QucWpv02ClEWEoMQabAQGhd9bG5NaCQ0GQC+mF+uNskfFL8eq+jPIzFiLBycZ6196DGhPHohR2
gGlqU23V3OvDbUWCdfurv3WWSJ3+YlIc1ERn25qMNYa2neVn/FkVddsX+RDscPD+7eODmsIBHau1
q3GRSEtpGO5Fji5FCLLI2XxDyLOhExnxpVR0DIaKvo7jY9Q34b6xsGXaFFHaf0KUW/k4dEQKRwJo
696pXTvesn3idCXHWQYI8vcAhSJtVKndzzsJOr6mXd2E0WX0AyO7K4u+848RR4W7xYQRC0JMRMPe
S8rI2atDg69GDdC8RcRe8dbkZBenkFvU+v9ARZf9lNnHGdXIdzvdCIgT4+bnmBXOI0BD3z+28TAO
Rwi/tA3zuqytbWvrcXyXoyW+sine/A1UgwGX8oDjK3h9DIwR8hBu2NGlFta064kfTwpeit+TpPve
q5PzGhkZ/uC5H07boErClZtgcQr5BHS0eLY5E4gezN6zoi/7wkrj4JKrgbPnvFTxhj5qveuaxvum
tUr1qFOUf29pw5LvFxAwpLKpq5DiX8+6APQ9ibhWzkEd4tEFWUvdIpaeHFPdi14zc3D2uVshFx+q
zaNZF/GpGRPw2oHaP/VszJVa8luLgIOCLNXzi3hxrn/OQEJSg0cLLsbQad0mzA1tN4zFpB6MHKa9
kY3OY+An9akY3WLHuV0T3luEFXwP2ZuQbSLyw3nyrVlYfcT2FF4SOwpe8ibxzoqXm4+pY6avtgKQ
bRdFVfpzmECNv/NWYmjoADbHkhRooXEz6SPsCIsdoA2iODW5KViJimJShYa5BS10JVp8Y8eRjtKz
oiYKE3SeIhhTpHWarUQXIqweHkvakIrpKgonlrqbUEX4FAbshndPkr2N1KDMDiXb/3qBExek59Dr
8cVrHftJxbluV1ea/TyqAhaHsqYb9NYc/0qvE01ASXTlP/+ngjSSGtiCsuAlVgL30VCVaatTdcCC
K+y8rR2o2QGfMW/lcl0EMPhv8JZLris4ocWrrpQ9xP3BTS45/sIHmKeAbNtJPWroZqyV5d6aIfgD
AlG4vDKnvZ6h2Qoem6xUzp0D62igWP2M3L217abYOYnOSkhq8QS4vYpvnBJw0bJFKeF7NMGvB51C
WzHQuFHOSqsgrB54cXIx0CnZBanV7YjWjW6b54X+4MS2s3JPv/GSEotShbURiaU4PW/o5WWv6rFl
++egAMO20eE61JsGbdJwWwrN/88mBQD0YaXZxiN+bbYluFrKsMNIh7NJ++Ptb7FYbCqE9OTJb1kE
GaFff4uQwHEsGyM82zix3tkjKkabSAD92KUNwIOVYG0RusjR2FckIHJf27PzUyO3ngicTc6uEnl7
v8vUY+Un922et9UmLEfv+fbs1sabvYq+Xg0NCjDhuQ2S6Pfk+GifIDLfZ9uxtX/gpdOseWO+NaIU
uSKl4y8KztffU83iMqiFGZ6jqvweKO146BoneUHDQ2WC+Mq9f4Kyt2dZEq1EDHI9HE1hCJ1JEJ/V
RkRfzNrL7jMnqA8K7iUuFHLhxne3R1xuGNJHtAB44GRzxZpn6TbqzI1exmcbsvqm8jpN38SIxWxw
LFDXvubiepCyRnDvYWpIc/l5DdAFV6tRc43Pbsxdp8RK498jI9aUu6FGW33nOr5xp4XYshxuz3K5
jAzM5QcjW14Vxuwl10Y9sYRtRedwaACgjaWXKjvFjBJt38WOeO01bSpXvuziWpKTpZ0ItY0DAi77
ei1VoBuTizXtuWma4tWPWji01uh5Hx1lcF/8KR1/+UaNa6WZhghY3Z7wMqKmykXHlkKrSYEPEOr1
6FCv4VUneC8Q3Pj/ZbWbfM6y0AiOSuZbPzAhxCiL8rr+yXBCcncximGv56Ja+R1vbC+wURZoe152
8BKzQNIHqJm1wonPNKambl/HVhLs1aQfadIpzsvtSS/iNTln4lUZQcIlmG+vmsdUeKWSnHkPcAPw
8kH8qEfqti51q0PkUTJAs6Yp/8vzwKdNkJTJ+fYveGOfkTv/DdgprSLUd/3Vsd2c3GSi5oRkcqt/
LqcyPCYBraHt2PXBQZ3SVHtvkCrLmTxBNMY5V4u2m0ZTY1AMKzlPVVuLHdxy6te2WxbPiBMWJ7cW
3s9gRIjyCAUegnIk/HAFxyRndVXp4yfw3kuwFYk7zdDrWadD4iEwrqTnyqdODafYST90tdL9VCkr
e3uaEb17sZO+WDnVsna/HJckBQQGGfy8E5pg7pCAXU/PmRnHYh/nnT6eKiS6Vlb1jfnRciUzkcyR
5b6yW6+1swxzWA8n6K9W42Z3EkQOn69zX/gcwdOQ2uPK27ro81KnlvuY9E/lxqQEdf1VK3j+AUqE
2RnU+hB8T3wTT6wu0DEZ7BUjeCaUrM2dyrPe/lBbs0d1ManzeutrXXsnhgoZcAW5xbWk6I0TjQ23
RNmQmdi0Vq5/ll3oWpB5fnbWDPjf+3LQnQ1tEbd7QIapHlYi9DdGg5ghWWhUcRlwfo2ZQB3akhUt
QkSaPwdp5Tgbap5O8svydTNaubPfGo7kn0gGKiPUztn5pSdWF2oNos5uGhxaFYMca0u9S/xRUDb7
dvuyeGP78v3Yu+B4YB3PmbGaaBNltKvinKWWgRaa3+bDvR/nyevtcd6cFGokJPNQEjim1yuG6WsR
czUU57FMym+apzibyBB0yQutW7mB33jzgHdTv4H8gJ/4fHNg0NhCua/zs+1ObYfrQ9U9TGhpn9Ip
JXcXtvbS6zkCqZPRrphgvHH18s5IMx602vgzu4RyPcMFxxjzs1pltrox7Zr9n/jOUUxB9NziSrGy
Nd+4Fbjt5C4h+qU5PxtwGAGHGqlTnB0o1V+8wE53gizsFExp8iH0yyrY048Cynl7Nd+aJ6RFsCak
99xIcrX/SSK1pmqi0ajKc66P1RYJhWhfGkmxM0aBmoUyrWUUi/FYT2S5wFnjewrBeLZ7sCgXlFxS
7WzSGn4o9EIAbjHpvG9SqqS44DTaWr9wsWEZRZ51SlAUbdw5n1kxXcrssKrPwRTEhzAdxVMSNhn+
PoMATH37ey4jJS5amjagIoGUe6CLrj9oajQFMG9NP8faKJ6dvOo/uT3ckkOWAUHa9klpVadO0+KD
lsIQ1ezKuQMt8F7sPlEL0QunFDwRbYY5GMCg7ZjxChnnjszt5E3mcLEUvLu4WfM7V1hHZGjjem3y
cnJXT6gcFTgo54WmvDF3WM2x6ByDxNTPg9umlzjs4uPgCudTOwpENYNhqH5AKRo2g9pMl7ys490A
XfODq/qI+k2V3WxQ2hh+316S5Zbj6SOmAeYk60HzuluRwFtQW8s4K3ka/ehElPo7O+o9fU+0E2Sn
GsfWdnd7zOWeY0xLcjaQgKArPtvmDck6Ijm2ccaR0fkeI0b5seqTYYdF1JoH3eLely+75A0A18eZ
cZ5T6l08yQfUPHeI8jTbJgjydFf3ypoT3OKCYhxZu+VKJDhEg/56Ywduq2JSEFhnNU3LR9r65n9B
l9cbEWjil2WFSbppDWPtCXhr8TCdBQsFoAGQ1uxD2so4FAm/6Ny0aoKzoYWmEUFn3XX0152vQ+th
VPz+taPHDC0MZxupb3E90bqpaGMENXpGUWk+KoFjVse0H+ptVXRoxtwebLl6dEyYGFEClxOjXQ9W
NLTOM7j4Z/hauoLWJbizfVML1f55e6DFW0rWBDhDSg5Ds13YMwAjBzAzWdY5MtTABwUl83EsgNQv
IXfZIXdD3d71BiyPAVPwdH979OXmYXTuRalkxhs358ZTNSzzsLWtcxlpw1EoZXqq+6o6FTmaboEA
sLLx7LE63B51uXmuR9WvP26aVFGa6gqjqmP3HE5efle0pgkvQ7f+xNU4HW+P99Y3JorluiVMRyhv
tph1o8W9Zhf2WRmmdJ+6erinlBhtKjsQH7QeFaXYR+9ZeNEa3++tmTJXigP4FvDYyW32zzMed0hq
De1knwPVSvdOaqoRDsLYlu4LrxVfwjHo17BQbw/JCaHrh0DKvMTeDQhb4TZtn6s0MU+oqvp7ZCeB
4QMptMHHJnb14/bnfWsT0WRUiQjp7nFuriepjEAUE5RHzk1pu5euHvTsgEp/q2/jQG+svZYVNHXR
jwvebfWBIAv9TYYFNYkl1bz6MjCjyhpN6wwaP0Qsza8/hQlWYns0U8WdErLmARh993R7xvKquXpP
pVmXzMQtCtJSkPZ6xsk4unnchNmlqwL1ZKmDPQBzK367tNSaTZpmFqlj7+xsDYH0zLPfu58BEVKH
xocDZrWxqDm1XaPaw6CUlzYK9M1oiuaiRVq75+8hLNdlxqtWj8aDk9XhysiLpZb8BwdMLq0NPvgc
bWMUgwXttK8uMWbwuOzi9Fv1XYFiRRTdmVMZ3Ec4dq082m98bSnvCKeUheaSnH3tqixdSHeivoTI
h13qIqgeLT/GfrCjKeylkba3jbDc18NYfTH7Rlm5rZahI91z2R2kVwmki2W/Xu0yDywvT4z6Yk+t
3m4aR/F+26BypyfVQCLs6BAsIWtpW4ogdIny/KRoTWLfJaOvrNzXcqrXG4+OLUIJsiJvcK3MbrJy
SEwWIBEXGFOi3QSTsTGnMfoea7218gIuqMoIA+O6gsonOj8AVebVVKyyPErvZn1J47D0tgFhLVLp
Tqvtc8MTj/XYKsGeYNbfN1kcItmlTZTLKxynKT+FEdRIc1AgMyc20ndb7j6oJZOSBhEqkorzyQgt
xT+M9WCHmxbS7LT12gKD7A419mbrZlXibMMimZ5TUcefb5/f5Tbm2sAzRbZ9ZZl6dmNNadFXjfDF
RU8ba4erTbFJbK/eRaFS3zVt+ZG4rvxwe8zFvcznRBKGBhZ8Mlpns/AFSCRATCdoLmaKWavXtsNh
GOglTVMt9qpbvr82LAeUSH3JWQBTPjs2YIu8GsO65oLEpXkpBc1HLn/lEDiqck/BELBL11bxXouR
Pt+GLv5BqN8FX25P+41PzYxpg8pmAHL+s1/RdcIvBrVsL+Cawid+KQ7xUXDsIGfv1bbWT36jr4G5
Fu+9S8EKUAf3M9LW0LOvD+wQxHDHBrO9pJXnR9uCMw2GxKqNTTuq5n3vZO7R0BM/QP8z+3p7vn9p
brMjSrWHXIu/MHaw5oPrpUDeu0svVKfD1z5Rs5M71K2zrXBkhy5cifFQBEOabJos7B8Hzav/Cxst
/KPUZdfdtUJr4c1hvfILxdfhKfb99NBaRXGyNYyejfJTWBxURfdOMby+Y9QC9d7cnsLyvpVAKb6d
pGCTmc9OB3bHXZ2lUXqxkjH+1sDNemzSMkS9ElnjPQZA6U5raSzACQ431WTod7fHf+OkwHyhp0JJ
AiD5nPXhNb4oArXILqVrhJ+qXg0/hopW3WV64wFkLZ2VmpL+xn5BA5yMnJIgCNb5krVpgoaHq+UX
muj1o9Cd5FR0ebeJbBxQN0ptFk84t4cvle6gv+93o6psc+QbPifQVj+muiOex6ke2k2P+sKunJzq
TKl+2oG993apZTc7AIvKZ3qYSbspRNom2wGu/qk29OwZwfV064yTjfCWwfsWZZX5mCRI664sqy4f
h9nOlO0/0l/YyPTIZkdxUDyE80s9u3jgkO2N6Y9Ovyvtusg3jSX6/8ArendemyAbSp/OCPZ1g2TN
3WBHuXEY4xCvi6wrox9iKpWvyJua9QFimmlthpKahwTKYJ2BAJ1xD1ynAkOmh/aHUkcQcHt7g/xl
TM9nwjJRR5F4GTqb1we8oseDJ0SfEPZENY4MemwghIqgz1anaHwaHa8Yd1LP7yO9jFi+L5pzlxmB
/xJYxfhZ9Gb/3VBpnu1sH0PNXZxN9kFXlXRbhdmf2z/2jQuQa4C8lXySd3suftnRHAGCUZcXO9WU
r2ORdR/BhaDx4ROmhr5ITqXlZ/9DzCI/DmELjH3ecfmr/kk8Bj2h1YlP1IXzld4NlaGcOiNqH2Qi
9Kga+XRO6EVAtFSt+yFIs200FvG3d8/875XPDUK0vIAPN0OmIiXT1hcEEtsNfXcawL2bfqPUP3w0
MGjZAcvz34vxRPWHKp+DeIQsusxd8TQzpehUIQ3YISC970d/YI2L8S4M9ddwbKc7CwWATZ5hE317
tstbiwG575FaIglayHN7haXCRS76Cx+3v2uEEdz5g6rsh1L9npWuWLkkl3cW0bDMLJFVY6LztoIe
xKIJcS+5eMjfnhw7xmF5dIdd4YTGLjDS+LPAf/tz77XuykSXYBiJXGZw4CfYFy3SaTXmxhqiZryU
uJDft1OW7RzF9LZxlWqvqq8mhxIPZZ4LFMSRm3HHnQh7/TQo79Yk4Y2VqDViYfY41bbZPRAOU5UV
fTNc/GHUfzdgzk6WUccXUVXWyqz/giGv7xzYqCQAhIvgKHjar09U0kWKncIZu3jd4BVbI5omLvOO
tu82mRw33KRlyl2Io0SEs45VTj9ayslwfiGhiLuw8MLXWrO9bNv6cfVklDSWMZQfDOU+yfrsP8ui
aYwGt5abOJCOTYAql2+93t6j/8fZee3IjSxb+4kI0Jvbsm3Ukrol7aLmhtBsSfQm6cmnP1/q/89B
F5soonUzTgNEZTIzMsyKtaSHX66BciFVEC4JseFiDa47CZOMfLywpwxrTpWmlPBOQDNI2b/+57ax
txcCqjWpFA3q15UN4+sNgxCknFveoYvjxAHVLJiuj3M+M6QPFoRZIKHDwHu+bfNt6AIfCO8C7AMM
gWH92qYV9hA9G512yRmX3uuG0h+01gkntLxUGMHrSDsXAlBAm+pzuGdOY/x8+wesLJqSNiBDucN0
4xYFn0yO4gDf0S9DKDVddbv8kOeTuhsq1f4do1v17vCaSSuXARxOP53TZVahB7WYI4ojF6V1g6Pt
pDB8Y/Roa7V3UsIqPLgReNa/WCQxLs0MIiZaVNe7zPQ4SDCz1S8Vr+8ZNu3sPu/y9qM1t9Wx4Dht
3L23x5ZJCcoNjDhxmqh8XNsDjKxkMxHJJZyy1G/mpkVpK+y052nsLW0jTFo7QtQJJVz0j/C9dLyv
Xk5CPrjq08a4OEWtRXdV57XI7pFL1Tv8flAdy7YfdqE5JOIIdtv5nMeK8+4hmD80ymSZcJHQzl2e
Y9LxirKoYV9qXUDnZAJTPU8QYeytsIQsFSJ3clRrM0d986hg1qUh86ciTeiwiBBzBQyHZQnzUsxB
R0LfQ5EfMwV+SBLFujhU9x+dBsVBl8Hyu3eeKUb+GfaRzSlZV1rSPXGjFQUSK+sC3C75h+nd5MGb
AufZrPTiOMTMW/2FPTmQST9M1kkXnsKdRnfiEbcuZmIWuG1nrJIdMP/4o9uX0bmGL2JjhdK5Xjlf
VkhQQvIH1IHJ8sUppl5YaQF39YIO+PBNksV/MgBDnxStFocsKvpvdV7YW7HyilXSOOBpNHbJbizp
sF4d5zSfh4w5euUyxc43LwqDfalp3SEPbHjSRGv8ygEhbun9vLmwuGCaNDS+gdXjjxfnCHBSxly2
rlzcrM9/VK3NO2iI6lvfO86329/x7ZGVpsDBEmATXS8JjNxUNWtEfJRLYMfqYzVE1dkYI9OvDUbk
BtOkyNEiVUqMGmxhd1ZNg9mnlSjLkssspOyrThvjKPQNmqvTS4bq74tn5ZBlZGoRCCpminWCmo7B
y2LQ4AS/vfI3Tw0tU8CjErAEEpgtuP6yk0joZOh15JtJVf52i6l7GEdHPE/apKLmhdT2e92+NGhC
ASabfg6zltcGzdFDl7LSIx/diDyCDpbyxli13+nWF8g0IMR2e4Erp0j26rEkuVOdpUBm1tZGPoeG
d5kqVNiImwgm9krHeCvCALigjf1cM8f8haQYBwFG9eZ6eb3NXPpkOMGlgUHkaAnqWTtVD9Q7vR4y
8f69pBskaYW4nbyhi71EMxkSgmAO/RGAlXaHsqR5auEh8PYWxR3rYDeVuH/3dmKSxIhQDA6sJQa4
Su2KADZGgcXqcnhCo175gvTkOO6hCvh529bK2aTNblI/AlHNfi4ihAhSI8OB7davU686JBoM8UWd
oW86tckp141ff2GOfWSyD2IxBtCvP52CGLU14bZ90c2gJ5qkNR/0pG5PoWbNyi6axy0u5tUF0m9n
lJDOHv39a4t0hjvUhrLIz/QybfdIZ8T9Q5MUjn6o5yJJGWZJGR66vcyVEwqRHNkOs7g8k8s+Zo9G
0JwKR7koSaaoTwL6gGLPQOPUngD3WFtP8srTgXPj8lEuYrx7WUOowEFGuZdHPuwgbbRHQ0cpTqig
Kuc5GUX1REn5KWXkYqMc93aVTCoS78m7/2da83prtbyOyZ7z2HdrHTA1eC9rX9YjL7U2bV3DVVv4
bqgZyO5oClzb0kstZahKxD4U4fq9VbTGCWmQ7glAYLlx49dNSToojEmk57WpunXNyahqlgVcsDyM
paofwY3bz56KKta7Twp7iKv+X2Py6Xr16quDZIpU3civUI0Qu9LpJ0gSdTtR7tyksDcc9duDgjVY
BCX4m+DmT331lbVa0TpPMVha5fXmtIf6noom2i0FnExu+XGu3emxwF18fe91YM6JxIcojriGcvH1
ItGdiIA72bEfJ318p2Wd58P3UB7VSNmU51z5ehITLPGbVJUoN1zbquxWt4dIj/2OZX3zKmSZssBh
cDUpsy1Nv1VbRDLMIso285JIT+jTmNfDHPlTbpgfmJRTnrIWuq9harYyuTVT0CHSQv8zR7SE/XlA
/iiNKpE/R2i47kTToENldUMT7nkYnGjjWL71mrKlwBQ0iBp6b8uDgpZX1elwqfo1QMvP9lB+Gxjr
kp0N7Ws8dN3L7QPyNkC7Nrd4Fia7jKwwTCK/GGbE6UAw5Dw+w+D94za2+OSFlVp+bYbKcncpP+h4
2/rGYpcZjRIzNuyhcuXbfdxTD9D7XUD09FlB+Q34trkl175mTzb6CLhpb1Fwvj6iRRC4g8n753vQ
BT6mXqJ8CV2nZ5x6sn7UY269ey6M2AXMGe4KEATYbf3aYNnqZcHzEfv95AVf1FEvnkrYhfYtklv3
s913GwMIa58TEA8qwH/6a0sKP8/sDNG3FgEvBWVj13Rxrz51UySGY4Fe2nzndUJ1kBoc5wRaO2sL
E7a2wfSHJAIN6CZok+v19orTQjItPXhlDsjIVcRPkyMueaGWP9kNZcOtrl1OW4owMOCH2WW/JsuU
2IiaIPazqu5fsqGj1mGYcXJvhzNEqbdP66oxBuD4plSxNXsRsY2u16ejq0Z+qQRN96lue3Gvl9VU
fRwzI9ko0r8tIUPQA+YTUgIeDUpii7MKiFsbOkY4/RzuxWAPNiBHMXGMrR0c1HO7G0OR/eMiPbjX
owFtYicfUGXXtfTDSCK2ERivPF8WJxl0PkhrKL0XhcqiKLK+zyoujlba1icj9MYGJcvAOw0BJ3vH
pEUU31Faq7YgjW+nP9gHRisNGz0PCemQX+XVyxm0eWxkXZv6SYH45UEE7fTNtAMYGpsUpkETv89f
NZjvdw00lRfk1Atih9byPk5A75+Y6Sv3tw+C/NDXZQqQiLLoJCMI2WC4/klGlTtSMSzxi9zKpz3q
prBZI78dnm/bWblNsB44ksnapU68hHOGI1BfK5ozXzerkQRdBRk7z00W7twpn391onGeb1tc8R94
RRIPukLItizLiHrK8w4gNvezMA8ep8mORxgnZvi8A33+GQtPeWkCrdnFqetsTGevLJb8FW9JkAmY
/026YEdFOs6ADYy+8EWjtnDU27FgdlkpnqfI3vTNK1+R9h9laJroxCtLfuxeRUO+6z12N8m74VgK
j8MrUF5tN/zGysoAZ1ESAOVBwrdM0sdMC001qnK/Sk0VEcGmhoS3jl2xyy0BXYLdbHH9rzkPoAmU
mCzEy1ml/M6vLk0HnVSdiTn36zjQT0i12gg5z/ovqovhQ2sW8R3Ft3bP6KVp7WVfbp/C8XFKNGX6
dvtErXgOyfJM/ERWLbFS17+kF3oIlUxU+FGtewqlUqhs45K7tbMBQceqw1C4karH21aXWy7Z3CQo
S5Jo/1GsuLYKmLJzqJZOF9Fr1f1QmvVDEnf4zmrofzmpF74XUioNwkJKjw0fRSC0cAlz3fMWsVL6
aob7OCZhe18OAB6Qyey7D9roxe+M7KVBMnnZP5F5oLX4wnmbhjkDTfrFAE1Y3EVg4n7pHfi6Q5PO
W509+ZFeOzxpjL4e0R8FaKB1crtfHaeMymDNBK96CeY0Sw4UUvPmRfGcMDoYosjmDS+09vXk2JlM
8+gYL0PuoCglS7E2X6KscdFlh80z+2CO4NqdznMPYWqMW+SD8vssV8hbS9EHuCpP++L7iT7SvLFg
tAP5mBmaTNoatWoVjwOMAdG+nEnhVW3Iv1O2mc9dLAVub5/Y5T2RWwyWh/KzDJyIL663WFhVVfVV
ol106lL5Tu904yW3aMYpoWf+2ytd8rk3vezLbatLH/j/rJKXMiZMfXR5O+Gmtfq5nbSLKoRW7KqC
XAslW8s83Laz8kWlSJbMQoln3tTyICJv3LiK1cuMkktztlrGIA4d+ND4HCe6+rXXB/u9EHrWJpsX
hA1cD2B+i5hFaXPocLxSv+Q6SHJ025g2QfQH5qTkoQuo8O0oy5XK99srfQOFxSz7CeKAkRP2dCnx
AuPyQOVrMC5JM5efI9XMD2pQdQW4GTHwj9HRHMzkResnMwKQO8yPmV7bG9HjyoWlOf6n3M8cD1po
16cpMYDIpQwAUxd2spr5XDu4VyMgvDsrs7f0P5ZBg1wxk9dw4pKwIpSw2GgGtEYBE4dxSYNp9h5U
DQJ/pmEfWy+tteNoedRuGsMpP6DkvVVkXDnAOAhuDPAOKMuWBY64yr2KRrV56Sejyw9gGhPz6LVh
eX/7s64cYN5uVD3/wGGBWV9vaJHpguzFMAELWbUHhDtBmaiJAtMfpjn5Tn9MeHe3Ta5uKwO/BEQU
BLwlpXadKvTC44ClDUM4nZuwQoyxdVvN3AWGoXxoZy/TDv1oBn42zFsQlhWHKInYgCRJzoY3A/zh
OBd0HUbeF+Qpf1TAtuozjLx6egK4PDxAR1xM9wBmhxcL0UjEGiyknN//iiNcQMYhJxiYEJMf/9Wz
EwVj1XdWql3A3Cbp46ToFemdFlfepxxcrPah0N1xK9VZXTi1OpjwoaNHJ/jaaBxWwqlAJlyqOtLT
j0ow5odGhafjaGT94OwRFpplAFyUED/zP4sdOoaaf/vbrx03Gh//9yMWdQNFj4do1ir9IlSt/QSi
Kv+eUx452oXVAPxGWea2vZXXBy9B/EIblP7ysqstnGhGj97TL7oCEoNXOesPdD/1r0lLk/A4ZeH0
Mx89O9h4F9bs8pwQHcuBZXPZ42mnrHW1PjUuUVk3PyKr1YOnKEcw/BQjPo5s0pS4/+iourzcXu/a
/vLIk8tDBytZxa8/sjI0QZBXpnGhxNwclcTwTkEHbelOt+f4OFvj1nzV2kIZnpXKiqCtQVxfGwQT
SoeubsyLW2rNh9Qb+qfSKRMX6pHUhQGmKKJwH1K22hpsXTUMtB2AIRO1ZCDXhlMoVgqnLo2LMpTa
KWa0fjcMaf3kqYNASj4OYMEPJj3K/uLLAlJgAIfaBXR2i2sERV2vmWFtXOzSaD7CUDi+9HlPv0dH
0TLa0ZQdo52dtPaWLOfa0wcMRmaQeC8ApdcL1kRUxkOsAk4xgHSil6677VkdTUSE1JnpmL9ZJzAT
6jT08mnoX5uz2iwcQPuYFxsB7EtaKfPnmdmnYFfoc8VdrSPjWEZSjev2CV5dJo5Z0k3BBbsEN856
GkFMWPI6uJGmH7Rppv8Ux14xHMaMMs5GyWPtGDFsTxjFSw5+U3rNV644K8xptOrcvKix+VFRXMh7
3L47scXNKTPm+VNpKNP39y+RLJbCE4Q5hOULm1qo1EHXE0l56lh/MxQB3yD4tOxEIa7JN77j2n6S
qIICIWOEAG/xHR0V1fuqdzg2QnF+MRanZ/BS9yBFzUltx9Ptpcmfvkg3ZH4DNIzSA/i/xe0IA1iQ
NLuxL4VmBY961ZX5oRzLJ1HXvlIl2VnDK7oPGsKGuzwIqg3zK18TTwSFLy8cZfDlsDv4ISa0nNK+
NBNi0melD+wQORST0TG4G+s7W6nV9GDm8bTFP7WycM4sdC4A8WCnWDaJgmRw7D5zsWyhHzsrCAEG
iR6jQ1YFvwkyEGgPkcwOd8NYArofy9hUN7706uJtWcUEAEk2sjhWSdUkpZmrzqW0EUroc40xbGWk
txF51gyNGq7iRBs127hBK08OnSrAyIgOkCAv0VSaS6OvrVznIgZDjY/CMtJ+pwnvt5KEnb6r7MHY
+Mprey3RW9LxM19kyo14dWcnY1b5zLFz6ZQh7Lp9NibRv1WX5NFB7btAgbxzapSzZ84lVDK1o3+t
+S/VRmK7tm4q2RIoKIGJy4cA6sNJnerEuSR1XqOkOtg7FPqiemclwQuEL9EWBfna931tcBE7MQeE
aNIU2Be1U8rkCOmY+hKPzBvdBaBNEBQHQ7bTEhiej7cv9YoLIYGXs7ZEzuSOi6GgWkdiNCsEX7iI
qgouoEZ7pNtUJHszbLuNWTnzrQcBPEtLGbwn2eYSP2boY9bZZmBdwrQ2gx38ObG5K9x+SxdubVEk
WADH4DoCPrLwVAU5RkLcQnLn6GIud5VR9M/RWDHmFI/GVF/ev4cSuyE5XqlEL0+LqWYNgkGGdSmn
qOse4sh1mn1Q2TQ+E1G4GwOcKymWLLUwDMGzBoBq6fTNMFFx9dbFLkoPht0YVJM+tOqXAs7+b5bX
qZ9Qni9eEn0YN7zQqmnQ9pB2UfBhsur6ctpFRn1gsM3LyJsLkt1Qm3szNYvkXgdwVD/ookd2sY+m
+KfCv2+R56x91j+sGDzlXM0lcAWW775J29a5GBFjdkxSJf+ovTD3k3DqDbz32/sImAquQ44Pzw0h
4fVK9WxkmCjW9EughvWwh7O8+hlZKJGcssywuqOrxlmyU0VBN/b2YXrreqCBY308shRIqYNcW3aV
sWsHEolLUdjhQWhQphxQ3zX1Lw1SY3ez1Ub979sm3+4rJqFB5VYC4KKkd21SM1DZHawejK7Iuw8h
zIr5XpDD7lUljra6y299AAhs6KVcEmRCs2WApHoztIdZbF/0voz/qzmT1pzCzBPdu58u7EBkC6Et
H5FA93pRo95qduhix3LnujilqRPPh2RyFOtsG6VzSG1odTcer5VTA9yFYiiISh6xZX3b7Ry7sdLa
u9BxNcSpESVNqURAsw9SpwkeKyjnfjWOJrZKlW9fTbJgyi2kw/BZcXauF8smTvR0wYwGZWl5+xEt
yFNMdzM+uU1o/Mgbdz6g44JUsoK8hHnIxy7dqkGsHNzXv2HZmhJ6g/xdGMZ+Yanpp7Bp4+SYVnBE
HNyuK/eoOsIXevvgvvVHMvkH2y4L7xAhLb6xO7ht11sgdXly5ugRSq/e2IvYS42dDfHSYwMBbL1L
prz9T5C03YbbX7fOFDayYtTYlhDseCJzRiw59PXA0r5OFAKCPeGE/bVuTTA3Y5F8JkQtv8Rhbmw4
4pUby20lQqL4Tyq1bG0borGzzLSVy0g15tFUYFXPU0f50oIHOt/e47XPyngpWEgCWQ7XwhNmaZPN
xZiGfqkN9W4oh/CzlwTToZuzL/roWV9vm1u5QqhiMmVNPoMqylJZERyMmvdTqlyyIoKKYta6cTrm
bH58NCF5GsNdPYFFC53R3ujlrjgmUCg0Uuho4AzVRQjWdCH6QnYQ+dTZJ/uUQvnpnFsntv5iQyn+
wvBBFkx5Rf6OVxFub1RJKSIr9jUoPc48MuNu1hjVyty5b86xpVBiv72na5+QJ4VeGN1VBFgW16TO
e9QiRyP2W4YWh1MMQKA4e1NtRXdMETj1fV7a4vm2zbXvSG+IAJ5+LmmL/E2vVpmngVYEJkhhvTWc
D8OsjvtcCdS9Vbbes91Z9bEx8y0ClbVrQe2X6hi7S19+YVSZGS/RhRv6aEY6I9KFZXmvo7Xw3NSM
LN5e4KotOKtI9iXz2BsKIOpzCqgiUPPZID6rqVrtgyFvvEPZIUG6cWbWziZhF1+PmQ9Q88b1bhaO
FmaOF8V+qrf5D1VLy/DcZrEoDu9fFCgRYnR2j+kD6fJefbUmgrTCSHPvgqRqf0rL0gn2RtuGxr01
zc0W4+/aFnI0aBXA1kHYvDiXhlVZMaIpHuWgQXWOopF0I2arFvGxSYzo5+21re0hySwNdpYGIET+
+au1jUHlRBmRxsWivf9R6AUQIEBRdXq8bWftWeAh/gO4wm0ug2Q5vuWmXRZc6HpY+Z0XOvETjRL3
adaAsSK05BY9SKisjn+gBqrWG+bXQgGqI1J9ROq1LTmMVBXStH4WyiWdPTffKUbTHytdlI9l0zOY
PnrixBbHZ6gs0uaYF03x7fb6124+0wFgy0GDUv1YxCJaGKVVkODBo64KngLm2p5ScpYPhTVnNB9s
ukJ1bmzcxpUOpg6mTkof0TSVyvHXX9csNKglgti7aOFUp09lWQe7BqYC45xRtdHR2Azy0N0l/azr
j/TL8o+BBQuOX6hz8+v2BvxhOLwulFEiA1VM/kA6SBnw+reElF37yiuDS55luKGa7b5jaL4K9n2m
tQ9q74XnUEtbOCQm66yACc73pKUaHPzDMCH9K9KDQO3s7vbvWnsG0DjgtsFZBjZr4UTCRrdgc00C
RqrK3DyMTSaG+ypVY0a8p7C7U2C8uP8Lk1xxSYAn0+PFV8k1pQv10nQuYzubBodRtE/8vME9GuZo
EJpFufWf2ybfaEbKVxUwgoTeAV8ll7re/QoSuiIfOhtap8rVLpHqwczCyVC0E0XmutkxY6HDzJko
eb2Poj784GSG+j2dx+A58NS4RXY0Ku49EYyFbyjdYB1u/8IVB8HPkoNt5PBSeOH6B8ZO6QWGFQb0
capE7FA877z9RB59aXtdSYZdpVv50TIy1/psVY2xlcWvnAOeRgq4kDdwaZYh1jhPqdtA2ORPY2M9
UX7vDjZaYXszIXWADn7agkOuuCTAVHJcyCWue0NT6jRaq+qjGlw6cIP5v2ZR9b5eDsGdmITqPSUM
D+UvzJ5Z9meNqoW3F3O49bKteCVJek1MSWgnqXCvN70gT+yDeVYuICqC6CAKTyVGF6C3fw4pmN99
Wtgi2FlTWFcbHnnNNwEjwy/J8jHcFQvbkHwmeg/2yU/Gvj+6XZjsKyhYT2UUKN6dY6XOb8FI0sfG
LOqzWrRRcpzteotjbHUHXv2KxbHrm2Zo+oY5uMkom+EuM4A77LzYmOtnO47HX8NsJgRpSW1uTTTK
9S38IQ8iO2BztwHHL2qMWZAzXZEaykWfJH9ENZnGc1NRzUT+muGx998ufC7H26X7/ub5tVAcEnU4
RH7PELv6ouqFruxGjaHjQ2+m4aPZtG76CxqF4VxURaNvmF+7XHTw6IL/f46163PmzFaVlbUI/aBm
JM6r8uTTXBTie+oV9RfGuwp7w5usXS7YbiTeGCzUG2YCOlheOJROCGpycIfDTAR0FIh0GodWcRXz
PJuKAxFugnDzHq7kKkVNJ1XEBoZ/7RODLicT5QH2KE9eL3sWVaeV8AT6MDAHd4PhBQcora2DsIst
5M66KTpeoL+gZFjeZMXKsD9boa+NQ/qfWpf5ku6N9k5re2drFnjNGGMB4BWRQ+UQL7JfQ8NH2i1j
1kxzjk8KmVMGC4qo4PjQYkvfqGesWsMhS15RWt/LXWw1b5jh6w4ukag15WCnRjSdBqUJ52PDmXZO
t6/K2llleBxKC+mdQclffzS9acewlLm2JehyDI6eHlJIGT9PEeylYTC9v/1LPCQRp2wndetl1SJW
0ZLt1Uq5mJ0d7CrPoYSa9WHx1TOjbAtOvHIvXBW2MeRE5OOzfGXNmhaOwrjcxWnyaM865wcG8sv7
bq7umqn3vhZG7JyMVIFK3y0hnNi4lyvfUuK0pbQrzAtvAtKKGcSAPkDot9qU3DXd1D52Ua7thCmC
rfmrN9BpogiMQQvFpB7gq+W8gVUbTpu3ncILW9bFRydUnJ8IHNXxgf9fHPMhqeP9nEpy3G6e1XIv
XC/PjoUjnP4gmurdQ0vyB9GppGnKGAQcvfLrvEq2ghAJUohvOFqVNpyz2jGgQYto2VVj2z1o7MEW
qG7te0vpGIb2cQ1v9jtPY6VukO71Tb3/DXHnnB8C2dTcN/i+O2dW4k+BE2THIDBcGNq2zK99bll8
lTRVf4g2rhcc6rmpZXEAMN9KjH8ydwBSEc3mjwLH//P2tV01BTSfsgP6gqR416ZsJ+waw6sTv4PX
MtiT8TGRSbNuqHajmomNsthKtApQA4ILqG9k3rBIZkx9TMa2ZtgumzujfikrK1c/24ldDd/qOXa8
/ez1ff7fQNOac22B+90oJK04KajOyKNoN1GWWE5nVYCegjBzE78KTeRjI9rdv02wuV8do7H6U26P
0VbXe3WDGZx0/0jSvcFnUgcFe4x2o28W9jTu7dFyMiK2Pps/BcmobfAprVmDJI36qgO24g32J2jB
iEOrnDI/MgZQ3Y0inJ1POZLq+r/xMJjvf2NI/mQRCQ5LWUC+Pj1Zl1cR1ZbEL02GVnYDXrI4tE05
3wmnjN7fskPF+5U1+XVf+wHdC0q4cxPfaPN0fp7EXAePcelZP902mo7vvxh/JicoP7Cby6VZSTyb
vcKEeVGlQfsyJlni7ueOEeVnKCYDa6PmsHYzKKaSxEmfg8bN9dryVpTKhEKVD8a2z3dWReKkF7ZW
QvgY2sk5HFyvNHZ63jc/aREP7V/cDEZCOTLQpOAGzGv7FWxiZVg5MCc1tfOjcSbnDCF6eiyVxniO
C5rEGwteO6mgb2RplaIunD7XBlvT7mLKq6k/aLU6H7xUye2dTgo97HNVOO8dXZRvyB/lA+ozlJGX
b0hfRX1bgU7w7cgYGJSrtTndN6qT71t3qDfA53KzFjkKECqpdQ8uHCKURaA3BW1TtFmS+V43uOJR
neLZeByGJn5/W9KTCjeGhFTy8RbuFMWFsK8RjPaDfETxXYtNKxl38VBPJ0so8/xQwqi8VZJc8aFc
db4aY6AAzpeB12BEjujlOGI3BgVFsNGMvJ3SjUNzaMvUsE8aLdKtgcOV08I8L7UfimFMNSz7HCHl
bEsXauorVh0xn6JBAA1SVIigig9WVMBsePv6r66St0pOrBHNLueWJ70ew7kpU98S0/Ad/bi7KdSN
al8JLW+PoLjarWRvJaVmXA12IkYJGPxZcgdqbdgkU9yn/pyXxYs54233Yzzb3d4SeNknT0lt7ayq
nZO//1Wmx0xfDsgOT6O3uPvzaMMLF1SZTw0pFyeraqcj/OG58ZQhUSv20ahDC7oLq0B197WS9+5/
bm/22tfVTIq8En0NUkv++SvHTumwV7PQzn09T8ufbu8pT3Zv2MF+HMS4kVOv2dL/TKjJCATswLUt
T6F5GyPm7ItQWB9irSi+kRoFAVKX7Y/by1pzA4xLyPYHTWXCyWtTiomaggf8yS+CUBsP+QTL4LFx
CK1u21ldEkQetGfpHeFyru2Uta0PZusUfhi51r9dV7uMFnbFoUwKJqL/wpYjTwqZEAYXZyXPWht6
Bi/33cbK7hKQc5+Z73ecHSdsCyq5ui68J91bWf9e5suoIA1dV5iZL1JmIO7TdGjOyE/r9lmro+Lr
7YWtXT/CCzkGS5kdJpvrTZxnLWIMlBnVtE9s8J/QY7lqmH1Kh8IEHDiOv2q42e9vG11dIWV0GLSJ
9ynxXxutnXQuu4yDX6cNWt5t1v2crLqHl7hVELu+bWzNpZGZwxRAnuZAkXBtLB9NBnFVTn6SFZlz
rhGBnnaxVvfFXp31EBKIQu22xE3WVkiSjmIuDUdm0RZ3wKPzDg0kc7guYnrxDlZUxOaMyX2sQsfa
8GOrtggmgJZq1ATMhS3Kf7YezEHue9YwFChfAn4srYHhAs2I3sukQUDB7CmjVyxNYvUWxmLTiV07
s6nqd42FWncv0HVOIpimISeK3Ady4i3CnrUP+Nrk4rS4ICUqBnMKP28Uu/sQZ0b/D3MLtdi7Qu1e
BtG9f4qYRXJUVKk6RFVgEZUmou2bIWtL31aZzmgib/wYKLGW7HpYPe4nLSm+vP+MAngirJCMB7Cz
Xp9Ra4Y3HDa80o+cKD8PfM6dDWffvsvr5pHnad5wZ6tb+sre4isOVphnZliU/sD8acsK+YiUHs1f
xN7Fj0yr3I3aprxky9CQsj3VRuBkzBQvfPXUcFzCpi59R83r/FDbo17tm9IVG6Hh2l0gQpDQE/AS
/P16IyvEtTpQ1Wxk3YnvmQa3dxPm5XM7ee/G4ULwLB20VHlnEnthaW4B52lFX/pMhyX6MWuL6IeA
qnIrBFz7VJIvzjZchloIkq5XhDACxJv4Dz9x6vA5L0XwJZmb7k7rx5dC1MaGM9kyt/hQg6UIsHlJ
6deunMPqEazelYXkQh6hEKgOttP8RcoJHhaIvDz9UgnjeoXEzR7iMWYB8xF0ZAcncYyTHeS1+GLV
eupuPAdrJ/EPQQJNJFA1y8mzSClEGkZDCUTJcj4nShfXu1RU1sYTt5LYEppLTQFmVIFOLvdxRPSt
mazC7wBCBY/oaqndOatsca7IXD60FljGfR1EpfpUzNVWK3/tK762vnjzVKeR4YpLaDQb6nOIoHqD
mKNWervU8Ub14FXg8G+7sLV9lRsKtgY0Icwl11+xqO0MrXitQN8uT4azrmiDOBW96vyVHTI/ZmiY
LFg2AkWbU9AnVfBzrVCq/3qxNlSfPco/yoah1T2kjUD/GxpVjsz1ghJnnNDc6bgJIs6Vc5TXD+ZY
gl0unI9RWQbF8fYGrttjokzi2mC8kX/+KhuoqzlQyAJL3xyDXuyyISgPUwjVbi3azt5HFiI8ty2u
nlGkHoFmw7VAu+7aYiGMFMkVpfQh3a0f3HJukO7Qjd8zbcEzt7V5ZmgEhQSdl++25bWo03pleXHl
67YYjCFLK39uEveojMN0lylNDkVKEZ1nxhYvXhUoG8tdNQrJMHT4sra99DNlaFchxBKlH9CgHtEu
CdxdNbjpLiGUOai48W4PTdjWk7R6MRjVkPhasNpLcsMqHSo65SEOx6V3coak1XGPc2OqG0/f6vJe
2Vl8TW9WqUgkNkHLII626OP/MkSmuWig0ZQ/xiBVntKwbd/JSCnjQcApvE+wNxNfL6zG5tRV6izz
hzlXxnMydoV6EsZYGR9iNbGmDbe69r4jJQHmkzeRlGVxKckamm6svdQ3rVRX/mWWoUufUEqtbBjk
6BZv6XSsfTxQdczPSvDnG3Ki1kRnyIvawnezmkKdpmUEhKL27K054bXbT3+AYhZrQ6daft1Xt9/W
ICCCwiDznbSM/21L2HPuSpv7cKrcqkFvxjK6u9uXcNWkzPxgmZL8S4snatYnQ528NvcZzMijT55V
GfnvvtTa5iFsgRPuYcQ16o34Yg3YJbvOYDE8hoveDJTSQxeOGkPUmtRzaP1o5kgvT0RTufZLM/ty
PkCOmelnCJps9VM2ZJqT7LW6NayMtt8QdTunHJ36XIsmij9MBHvfbu/K2gkjL4UFS46lUwS//hBN
a4fwawWcsCqcvxSTN/e7Kcmm+zD3vC+3ba1dWYnqgPKUoiW1xWtbZL9tERtK5ndlOdUHNYqq4Yve
mkmwU6nE7700+cd159zesLt2qqUkArP3gAzpMl7bjVqKwgI2M7+vu8z7j+OZrRLvNaZtxw1La2dM
hkBMW9rAzpclrmKsWyWpptxv3K4MDnocTL8Zt1cf2zQo/rEabTrf3tK1pVETZmoFDAAZzuJlcbLS
ydsp5lAreTs+R+1cZ+e6dIstteq1cyIvD1KiwJTfYEZ4waw5LchK2zQzYPzW6ri7c9Wpa05NNA3u
xou5upHItXFVQanAx3T9yfKqhxTEzkq/aMfxHOuG+ujODOfs4jZ2nH0SjWPwN1sJO4RsvlPKWsLP
6xRgmaorha8lTMAckQKkG2J2Wfnr9idbXRozHTKg40wua2twB45F1pL82kob0/7pImZw49qMh73e
jpF9SIo23xqhkudgmZDKzaQDA6H5m3J+nv4PaefZI7cN7f1PJEC9vNW0rbZ3XXbsN4IdJ+pdosqn
f370fYDr0Qoj7N4gSAAHCIcieXh4zr8YZToNBumqA4jUUpMC9zJ7bvfO7E7pTtCRQ08xCG7yJK0+
wZ2ofl2f9drZp/BNMZbHKi/VxYKCrSe60zE4q0iKxH7QqVp1TJMu/FEnFXArtbXrZA+L1/52feC1
z43UHxPH7YkwtzghyZRwTfL4P7uloh5I1nXTt0Xn2Xuawe3XFgTbvJEkrM6VhAvGIargYGUuN69a
VQa+Nkp+7gpnSI6p1znenaJUffNTSeYICGnTwTPwc+zftpLc9bGJBBLLRkRYfOc6q6xBg1J+ng0q
AqGV5M49uFSJznGz4vvoRq3hCwMk3UY3bC1A0FSg5y/NbsDSLiZtT609KS0Vd3SmBVoQaTveuzaB
79mbsYzbKlGvAVhAdEFoBfjEsV363VQtggNumlB3bwbtmzVGt+agU3VX+zF8iJwm/dEkIrpLkN77
pqcFmF0Ljz2tn6yn6zvs9Sf/o3ZNdoaKDiqei+tFi8fSmQENnpFLrVGJUJx7V/qg+nWTBI2PNRY4
5tYb20/Xx329sxn3jyoU1w1a24uERoC+iAV2U2fDEdVJz8wgOXBwrW6X4QUpl7pKN/LRFVyqHBN7
aCmCZbxKSNV5VARk/oSXdpc6vnDm7EanKDp8lbLfjU9ryXbuxthrs+MUpL95JrReiJvKWGkbqdXr
kMZP4QGAvgNNg1fMSceB8G71TnxOal42c1yM/2LaOMd3eQ1W+RCM9tidFERLeCEoubuzutR0TteX
YGUT8iNcmukydYIDs3wPUBoo0EaNz05CBqsrTdn9Uxg9Aoxpax+cOM4e4VgCWmMTT+fYHvhDNEeT
Pa+Udg43bs3X2QDChZBJJQ2YsLMMPJU+dw36+Gh4j65d8xSqtPxILQ+A+PV5rw4ETu1P25Sy4CKo
lpMKbgnaxrmOlC6D4pfGwzFDgm0LV7Mx0PLaaPTGtuqkZiDDq29iihTJwSmtuNpYyLWzBGoH8AD1
TZ4k8r//9R5xG1VNU3eMz22KXQqKeVTLT+asOMOxtq2s+JBmar3F/ZWb4/JSZtegM4POMPESDsrl
oDWtWqUIUc0Oy6GM7ufEGH95WhZ+GMtizE6gKiKkyodZnIqpttONNVzdu0yEhECas73SgtRjq9eM
GseDTvTlN8fAglZEXWgdx5B3jJ+1kWF+CMvEng8J1VrT10Yx4E3qBq72b1Gp3VstGCjNqOjgoORB
55G/F1dIZyJOE3ioLyeDVXzL1Lmh1wIz6WDnnKO372AdLgP8dQlsWmbqEWDyVpuT9NwNXTA+IoWl
F7dz04zeVvFnbQtDT5VVejiqr4GWsQjSLmqZVWja074COdv9l3VKtdVVeX0DI1wKmJollX6M2iIW
JZne1o6SAu7Rsw/qGJXfFdH9M82T8544A62WFr48CFRCLjduFij032D7n/kZQ4Z/jNcjKENfoN1A
nq3FeOThpMajFCJfGgfmNjj4wuFYxlHkTM9eOWTxz0a34sSHmlfFH1I3EoGvD2rdn4TShR/RXQns
3fW9snbB//0rFhe8aghVBzKRnLuuVW+Em7nTKSdx3ndDY95ZmaXfg6zot2xE14aVwQHXRB6vrwAb
CU1cq6+i5OxEQ5HuwzA0bwuIs1/AWcFJQtM0UDBwbectm/u1jWSijC2rM38U7i+XN+4HtEJqPTnH
4OPvAVOSv+jOMNk7ayQzOF7/uqujSU6+LEEAx11krF402VYyjMlZwH071NPoffbiaqKEN8Ybz/O1
7UR0B7Ml8fn0ly4nhpNzbVoVphM4zQcAvHU8q3ydZDjZhW1o6bvWMQDhVmmaxX7Y4NStapHpPr99
wpbEwknpRWlqdfkrGq3vZ2EW0dkNrJCu/Bhr1VOZx4PjG6KE+nx9uLWrDeU0eteIWvAcWUxah5/e
4VqFAQyFnn+FpX4benxEkrizv4LpTjaGW1vOv4eT4fCvmzSszUlDgBaSs22kzWGsAfw+VfMMvILH
bbx1i60dkj8lJYkalznP5XB527l6o5Xh2e7NMnvIdSx0UopmWDqfmsRTfjhBPViHSGnsLXWx1ZlS
ogDQwf3xqnTGNTiN0KKA61v28CwwnYKZp1TZ3i1U9x25voWqluT/cU6W4J9uQtvbaBgrqrVh54aa
dV9XveoD04/2kTM6b25gS7oFkjw85Sz0BRcRHj2XqbBTJTzPplmM+yi3Q2+vzH24EeDXviHJO+V0
ChPcJ4uSoDN04O0RfT63XR1/TJoml0UXJcXuodMRh96Y1tpZoPQipWYRwKPieblbvFzkQV+Tro/0
nyZ/nE3rpzKVxsHFgPbbPKIBu3F3rE7wD6ARv2+knhbHwUgphmL1Kz0UQnHMRORVOyUtu/8oyQRb
6t6rg9FYll01Lswlj7wKorB0gPifI91o8oM9qeXk67GSdX6J6vdGArn6MYFQ0RGhj/0KrYluTRc0
sROdB1oUj7HbVo8aiM09KJzE2sVqTK749lBG+RFkExFG59V7uXwa7Jwp6XnfOGVdfMRj9j8LK+Gn
osbXQEPEcP9/Gm55MzW2rfQI82GEYpXDvphHnnF2mB54H8f/zVQT/n3PeJILZwHRftWg7EdNmRUD
C6YodezfAOEercnW4l3R2xOGQZZ4R6iWvmASbCuRW4ubobZx+9NoLJyFXWjTrkIT5gtqWYF3ItPf
kt5de+xwBCwSRnpL1GYu1w5t8nYYqFicM61WDzo1v5sKmP29Han4JbhGW96iVuj5c60rP9/+XSl+
QiRGXpm8dbFtysHL1EYo6XnqjO+ZMqqJb2PWfW9qo/7YhWr2cn28tTuJWicflghDrXUxXprmrVUo
I/QMx67/pbTaFfu8TIuDQCT2hnTWu/GCRp8P14ddO/2UvPgLxCaMwMVytk4Os83pAVL2o347DhSi
do0NialIKuXtOqJUf3hmSKY+KoRLgm7nlHEbqlEGSk20ZxjQnBDLEf2hccx+S0Z0dWZgUXkJAJoB
Qny5dzI1LroEV/RzGkKVaDsvf3KVjIZRa0XvSSj+QP6QowDdv2Q45mOYz6LR0vOo9PV847jp/NOu
ouJTDMfe76bUmX1dhPoW43ktmpIQutLDlvi9rJ9iseZgcwE1o0vq5rtZuu4HEtn5NMfGoN/kFNad
jf2yuk3/GnHxXpzdGI9n1+a9iOAGDM7C23lKHT4BFDB3hhRv8e18ik7Xd+laHPDQLJa6xZyOpW9A
TgHR7acJ1gQVvKfMSuzPhlEoygEUcKzv5slD+Daz1ZPRJNgcXR989SNL6gsdLFr55uIl59RW2qYg
5M5J20wPZWYU7pPrVsFDoLRBcVs1pFhb7//Vz4zkD9c/U4Jgfrl5NXxLIrtTs3NR8HJEuMlrfhdR
F38Xc+r5U6QNRzyB03Ljrlz5zuCwODIO+CSsfxaJB6qKlILrOD3b9ficB0q1F25aIxwlhJYfUBWI
XlKtxB1iarPM28h65P98UdlicNmShGBKdWsR7Cd9GuKkaFM8Uevotuah1d2VipNt9fRXvi0IZ1l2
J6uThL/Lb2s3ODUyDJNU7PyAbXhwGABk1Wh/i+7b4AHRKFJr+H59F62EIxIemEYywEMaW6yo248F
pBj4cGzysfSjrAumRyWWyhxm2VXR20tVDEd1WeqpASGXP+evF9VYphZ+yxWRoUHjwtMS6yUCFLbF
u1s5G5haUM2R5+M1N0xoczuKvM4QBBwpWGtl0jjHbpx8J0GUyw/rSA+O1z/k2vJRSJW2VECF2CqX
M1NCBZeJGL5PPJh6/Aw4Cb04hZGmQzhUZvnDrUNVoKOLY+HGw2NthwIf54BQMKN3sgh+gHMB5QvI
tyi3uZLfFFX1Po1DcfOOKf41zmKHuiKdXWj/GU2asN6NXR1+huBQH/pqTm/yKNb2CHPFv64Pujo5
ky0qaT6SxHH5XcEzz8NkGKBrvLITH9O01sWTHSXt/j3jUBrjCUBytTTxdL3GgbPtZoAgJ0PdD606
h88l+FZvY6OsTojWIjgH0FCvwInwde2u7oscI63MOqWFNYYHZGudLQOo1Q1JPRjjE8mKX/Y1sswK
8PnDxcvOnPBrXnqRdqDo6mUIKbeOfkfS1WoH26FAvRGu106f1Gn7/yMvGx3EMIHOASMDklE/ag5E
eJ/Qo6n+VOTur7ZL5o0YvTZXHaQuRTdQ3a+UeRUVWRtiNESRHtO9QI2jxw5v0Cc1msJDnpXx3u4V
kW6MuhY7KSsiPk+Og3H14sjHtTlXQ1sU5yBNaAymgOl+4axS8aRzk3+ub8+1b/r3WIszno51SRIX
s5qx0X3zlK6ufARWrZtRDZ0nkbf18/9twMVhR1WFbiU2iecc/ByTU+y4OFjCrT5rrW5+r4sheMeT
WGI6JASI3PiVA1IEM0SvYo4gpXHzlPaW1T26iQdsb0YMKt/PTmJv8fvXTiM0EVN2uylHLU9J4GUp
WA4eGlU8tzWwbpyXD+TNysbnXN2h/zvO8kxYRVKDxSHtV+boJ74e0w5aKjxlN7XcL0VaDvFtEAfO
VsK2ukX/GnYRPTu1ySPhtNlZUH3XdpabB54f1GWZnrDqMeON2LY2HNffH6gI/IplMyXqEjHNMRCu
CgDOMe0m65bMMLwTQ75lprf2QQGn0R6irI/ZqlzYvzIJrqkqTCOV9Fc3x3/SyGzvCkOHiJ654cl2
6xuBe+DGIq4dQsILXBj+kpJDl2PaOT6eVsQFCPoodXYWRla3BSj0+6HPwuLYQerYKGusgRRAeIOb
xRBAx/xGvxxySu2ysxXApSOKAT+dbDw1QtwqonR22KTku3Cq8IHwvGns/EZxq+5oDUW/BVBeXVes
yeBWkZ4i8nH5K2ava6zcQIVCwRqx9FUz6+9D8EDujhdHtQXwWl1aqFsYD4CmZ20vR7MSxdHDiWZR
YBvd7Zz3leWP9qw/2/ms7tAfcl9QjjQ3IuxaJJDK1TJ/gxWkLiKsmUKrn5CkIxOOoG91k8CXMdai
cX89sK59SxIZMmCXXhiU3svZZfjK1aEBa9pUdERxEObsj2M615rv5XWwASxZHwxMiexBy3T4cjBR
Dn0ReRNu3SgQ/lSCTLlTQdN/BTHdH67Pa+1wwOYFBcBDAh2axVCdMdkFJT9WDd3zBF0U/jFG9fSp
HVJwj54l6o0VW9snKFOZUIGo+QEXuZxcnZdq7hQRvP6uMVDEL8fhF8gtfM97NBy6vUILvDl1EGW3
MuG1z8pxkAKfPL0hG16O7LZYQCk2hZUY1F+3m+JKO8xUAIc9GifORtr9Rwh2+QKlPU1VRJqRvHqB
ciMGxZR22dmK22ZXmWb0hfJ8dyyd2jgpSYFjEm4L5o7S6vDZ7Htb7OLIdj+1NVIO3sz/eudOkD/9
NAjnb6if2bfXl34NfoHrp8Q8wJkFirA4sVPrllkf8Aun2R0ehsB2bnKlmf9NEV76T0u19KMCCv5J
oLpc+VGvdf2u4t2nHyNv2Pgta8eY5/P/MNgR91osTTcMqoYXaXLOyjYv/TJSw3hXDmobveOu+3ug
xe7DA3Ns0wq9hS5X2x9zNWfVXgfIpt32ZYuG4fVPLKPPcg84bF3Q/lx5r8BZKtz1LnGRycmgh5S7
WW8VBdoEUJxdPyJaJkuYj/WYxB9UBFB2bx8cN2B55cnn7RLMAm6PYO2F7ouT67Ptt4lqVJ+6MjCV
z1WiT8mpDnoreWzaIu2+RE5mb6mwr5w30nv2v5SbBnm7iM19NURNy+96sfQuTPdehpHKjdmBrKlK
RG7fPl3CP/AdbjrKIsv3dCZSR6OE5r2oRt98rket7HD9qb35aGH+Ge+donXVfREOzYPSZNGmR8RK
XJNMEnqkKlQLWoqX0UUf0fRPaxMx3w6Q194JgSsUuyyovadJ8wo/MOMofLaKbQHstVADpgBJfxyf
KNEs2wtBonV1ghzDiy3oBexED0AHO9vZ+1TlVWsfGw/BuudZaT1CnTcgs4wMwJOhYs53UAKvafZG
J4bxITSpCezmauqNx2ksQAxd35HrP5QuK4VPGruwly6/kdFQzGpiPXjxRt0ucaQtEgw7LDF9Kkyu
b6FMeeprgpr4zu3Gub8N8JUdTnhCjIOfVcIKTmHNdRX6ppc6J3aDe9Iy9R0IAl4XEorH9YufySIw
NmHdDUGlui/ANsXR9AJI8JhV/GMEQz/717/J2rYhFWZF/sTgZW0tzRQlVPM8eDGwLqz3ljlbuAXW
g3aviCKsE79uh8jcIVXpxRuAaTmNRXSSp5OGGDciD+HFNOdQGSUKzsOJTWT2vu+C7A7+Dy9+s1Cz
5mPbWOV/GenHD7Bq2fOYKVqycUuuzR69Br41SBTaVYtwnKklcKI68F5CkVovaaFMoB2r0vzaB3OG
SSQyeD+mYEi32MIraQ9ZMf046YZJIWAxdT0s+ibTNfTOhwRBIQSi6mKXALHMj+Gcxqec8nixMVcZ
7paf+w88navApfOwSLVmM41bUQUB7r1jE99VAn/ZJC11dJR5zh7wLesbv5sLkPLGHInv1/fZWjD+
g1X/o72DT9Di6Hl6oUWagAaWK/q0t704Q0RSd2sjuRFm12yRzP+gehbTBcHBVwYJQEBcauANgt1T
Kwq6oFSsWl+tXed2DtJS+xYmo/os6nL6nHTTvCumuL6p3VFPblylqBQ/r62AT1OU6kFxA3WjmL2W
9pDxSNApb7TXl7LpFJ0iKpR9Ef6Lv4XNLB5Tvg1urLFuJ3vRivxDOaOpszeKrDX3MzH/UxaJzDjF
mfxc1xdmZStyEatwFqhAU51Z3BsBTAZ7mBAYzQJaBjwKrcT8d87i2S+oSkFSc0yaqdfHXNmKvMJR
upSK/wTjxWbIaaq6XRx6L33tGHdloWMEUaE06e49u06rgznkQXui+BEGfj/EWfDt+vgr6R7TpY5K
5Ru8+FIOV8uUvEJb2cErNc2/TzXk4x36pjjWXR9n7dvStcBbg1Yfz8NFeAHJrNeGU0lrCHzG/GLS
1AcnElpwar2ovfOGUoin60OuRDSDmEL1hnGpfctz+FeFY9SEV0au4r14YdXeJ9Cuo1MX66kP5bO0
d3mTIDNShqi07a8PvDrXP70TBBKJLnLN/xrY6oXdeMPgvWCIAQWhCmrH1/XAPEnV3q9CC5u3a5cx
U0rvhDOgb6jlX44oILFPbVwEL1mUQC+K9fD7ZGg0pynaqvuqj0fteH2OK0GMm4onuOx7cWks1rPp
yyKKgs57SQmmR0iz2X2qx1/SZtxipa7tUDJJIhdHEt3AxTLaKAJ0ZHDuywQvbt87vMR3Cg7k+jtW
DXtkU1JZSDSWUVKENnX2XHFfzLrFPbcz6whOvGE/G0qcZ8eiVN4u3UnUA/AP7Fw2ZZdXrj1qfVxS
+n5pS7P29hPhzQYQVtnlXS3MuHt7LQO5A4/PSH1RVqIuN8kYRXGCkQHFnyQP99Dl52mXI+bpU9Bp
trRb1laNG90GX0eWSUJxOVii4VKv6xhquGzGg0WTJt+lVjZvcdzWztrf4yzqe4gwjajQzN5LkTjD
M0ZwTnos8e+ufCrDXrBzcbz5/eatL7st2BhK2SlytsupaRPeYBPmJS+Krv80g9R7mY35Bc6o/XR9
oLXiJSNJhDJMSVLtRW6UF+PUxAavCdg36SnvGvVxHuLQ8S2lKU6F0olDZnlZhRFN7L5Yg5Xs9bbK
/r3+M1Y+MYA+sk+p6kKWuqwI8JTr02hk3yASfTASW/s6DDgvM17+QauKYWPaK6GFRzKFUio1kFGW
XLYyqtAeCTzlJQ8TEvDZDZ/SINKe6lz3tmz+VrapzDuBYOP2Ca1+ETi9tEYzVzeDF2Uu7M4PvGCq
j2osK6Zv/oiofrgahTYSTuoQl5tGj53OGhIUrU23bcedrvVp7ze5pbQ3FuWp9ivaq7O+8axYSS4I
GfK4Y59CgrWYnePlQdh0M+Zrg20Un6MidA+aPgrn1hra2dhrk9CjxyoK4+wmH+utjbOW3zE+/GlY
YTyslvt31mq7qccAWf/G0cRRZyN5/tCI0Nu5aeA9aVao31KWAAmuFn3tp3jJfh+HJhOnyAOeu3v7
GvBTaBwjgCQ5BpdrgJdAqhcOQOZYmQxKAaNzoKmKsridju4usWbty/UB/ygmLDJvadFC4kj5R3qB
Xo4YhU4Fxxd3hdJVaueWuoh1znkE1TfYKUYOZs82+iifHDc0gj0Guol5FpkQ8507F7l6VEeKQzdh
2UVe47uzFn/oUUzq/IFuWHOExjXEaM+ZYdDu4DwGw8vIDfoIZV3RPrpt3Dk+N4uafoW1NphI8lem
c6iAdMB/TYKu+XV9tmu7jVIWyhbIGYMHXHzeMKVuN5ioyJc2GWwKPb/2xo+5NhVfRlE4T7nm5Ldj
ZjsPAkvDw/XB14IGzxup70km+wpnWeNMIm3qMEnxtPZbECNtpTtF0fopAJeNsWTYXa4qMVmyjalw
8Xi5XFVszEe9tqbgpWgMnoi6GgbNLhB6X/lhPjw66LqWPGFcrT2IcFAHvydNTDY280p2S4eXqEX0
gj6y9Ms09LZvpk4+6swoEEDJMiP8HBSR+kwgz4Z9b2Td49RZY/7f2780d7pswPABKCdezh5tfBUR
kw4fKK0qD3brhqFPZB4OKuLqp+tjrd2AUFjBIlG4l2SHxQ1Y15ZXgwugTBVGs+HHVR48qMoUljt7
SMZPWhl36dF1OwC0KCFTEophPjvHRjRjtdVKlNFyuexS2Y6WE+J3rwSzi2SytAiLpZfEduOHfjTN
T3rl2Sd30nIc65XiMwJxwOlUO/mIMZXxzc4sXFwbZebodWTjMX4Z3sa9srYNWAwkiynwSinfy9Xo
0S9peuEGL5Weu+7RNtpCvSnTIVZ9gXak5quOUu4m+qPv2H8w0SzJtAH3uwRvhI5XaxXiKS9x5kbR
zmnH/qMauaAMQsr32NyDtjrAZW3djdO3ko4glsxLAN1giBtLYkMUIeHYTYb3YqTWvHdnS4Xmn0lk
s3ZrTMawseyrw7mGrJ3D72Gylx9YnUsbA9iI7e41+Vd7pADqV4mi70ZHn9s7br5YbDBT1uILAZTM
mSYuwK1FwlWW81B5Sc+aCr2p/TjA7kRV0ij9UNGKS/2mNrGENXAJ/NqYyCSZUed+vn7w1sIps1Ut
IIa4Xi3F4UtDm9pmtL2X2CrmG0GS1B3y3vndJ5Eo99fHWrs35HVBgkB9AL3Hyy8cp1TS7ZHpWsUw
37ge3nb4uojxd64CY0EyJ1SebNx/WewKlOc7QgykZ/ylpA4/5OvFC2JSyki0PTfH0FDdibKifbZD
20wO5uTm5sFOB85ONwXnyXCPYZQLIAIl2M7b619h5YsDagPzgQqqlE9eHOQWd8euyRvlBVV+6xsa
oU59sobup1CgZW988dWxKDYgv02SDe388otjpRD12HLC6Mqb+DZ180H3nSyzj1j9DO8As8sug2SQ
IkVMEnw5WC/UsXexCDuL2k2eJATNn4I8exRFNex1pdzqo6+cnj+NVNAWkpS8RHygGYYdoYDK3hup
0e46JESV49B0TfZgh9PcQ02Y7F9qPkPXxfY5uh/VPurf8YVlMUbWLBx6F4sSkDuESoofKbgBRbbW
Ab+VXwYAn2ezVY2NCPWnn7W4mDDw+t/BFlunE5YBbg/tgMjMvH9iMMnqCT3K/tRMyFuTavcByF3V
HKwHizf4564UJvjkMWmSBJfbtKD6jMzPT1cpZ32nmf20pZC5tuHo38hrCtAGkP/LPWCkJrD+iF84
qeY436XIJZun3OhwiqcIvql9sRKzUdP3ONUQamRF53K4Mq4tgHYew6Fcpx8zHfr0ccwdXOIzgD7R
A1YUG8nv+iLAfpOJPsXGZU8hiKIwBIUSngvdA1nlx41lP1fpNOl+1sVDeSNUoXi3qPG2D0Xu2Ynf
eU7qRH6P29GtSu5CWatOASMpALx/u705aBs457VVoBYjL06KdhQKLz8Ldk19PoGRg1Nm98kuBcu9
K/OgulGafjI3EpPVwWT/F2SnRCIt1iCMDCdvYRydNTeAiw8zveuOcyby7jTXUfHf9egpI9byCMgG
AlVQmkgQqS+nVgtrcqIxTM55XUT4xLbgFZ9zd5o3rwt5HbwaiU0MlMRC3nb5kAeVjjxEnqN3UCtO
vEspdf8s7MH0DvosRZ1BPHWodwGapdicjLeBkVQH8KzlbrCs+qaMDHG8Pve13W4BuubmpFrEc/ty
7llX9TicqMnZ/ZHEjbiDb1Z/0IIoDnwzMduteL6Wk3NXAmL7n/FeuTybbWjYhR2fTTPRxO2UTH1+
7FGhbXaqHd3XVFmCT4ORhjvb7jTnhheQF2PfVZdbpMy1PWaDPaX4DdKN9b+cubxLyKCy5KwXeT35
ahAl+7kQxm/YqFvqM2tfmVItDgjgo8kFF/t57gZvxoQI8m5hJarfjk6OD2cPrM9XRe2YO1IzdSM3
WcmMKKAS2A2KRjK0XM5v1DpkTFEDOEsL9uLRC8a0O2kwJx97bJHSY1wP4XTqq3wydvBQik0i2tpd
ygGm+khXGEvKRSZa5TFATpPcSGlxm/DHXFQHCI2muesM7NKRbeRnH0aKjl8tSHi+oxTmOyC4CKwy
e+qgFEGX5nQKwveByuk+G6Uivg3V9CyKzOOegsB9vn6S1vYTJRjyTWzYCF2L/YQ0ewySEBJsVI9z
cme3qnmIzdQ45kXZqzfXB1urjgGO4R0jKeEUlBcfdxirHvoVJUGvUex91eTazwYGlXHS8pJbozDU
+S7qskihN+3E3q+e7MXd94nX8Sctk9jII9Z2OPsbEStSNQoLi+shNvrCKREIxsNIce7CmSyprzE9
OFRoOrZ7+jD5p+ufQO7fZSylXMNpIvNl6MUXsEYU9xKDOzMPOhHu9UAX5p2HFnR5qBQLtVnFFdne
VMI43MjP1kemOfg/Iy+lTtUgVRsNpPN5dt3eONDZtcRznbYeEPZRcR5zLweo5ZEQbWldr44slSyB
PeIjsVQJM820UrhcsE+GyPQE4jC4Q2KyNH8K/pMvwP24d0jI1f++/VP/wXjKBAUv0sXiaiAXKUR2
EehcrTsKZMT9mDB+E2Ve9E1Uw9jtTCVJt3jIa7NFYpICO6OSli9eGnXqWv0YUnItu9n4jGO6+7nN
5vquVofMOKZ5mgV+iP711gtnDfNAsOCWlyEbmJM86n/1YEsG5vaNsbRUtWG6dzHkudVUCMq7UO2c
57mq813mxo1zD8TW2rWOs1dqNgOCu/08HT210r92QKvfIXIhOzm0wtn32CjID/bX7zLmilSvYeMh
7wmTrpjs4Yc+Zd1vF7L99+trvnagKQ9i5wGOU9JcL8eyxwbAt22G5zAbNHNXCmfErrOBPeQIrd9n
SbVVGV1dbjSVZdUA3rm9WG6KXvCW1AwJvDQsn8fZpQEXV+N/uDwJ05+pKuxVdPF275inSUVWagkT
vhd7e6Qc1yVdFJ2TOZ7P9HN69dPg1cb8HABravZmq2123NeuCrJbKTMjq5NLirY5mY0RWgLBtNRr
vzcJkqVU6N1q5xi522/k0quf1SJxh9lNI245WKnnRdxAHYRCG7W6n1fO/MSrQQ935Wg0GWp76UxZ
KC71tzsIcfXT/KMSRKmA0uflFjLmBB3wmcs3ytTgp0gj98EdUmEcaRz9qLG9azbWcu27UuzlRpQ4
VZbzcsBAyfSgTAx0NmA46Ts9cFv1Lm2tqjsIXtTxBgRpJcOioYmtB49EugfLDlXtGhVlCDZsxDO9
fWiNocScxQknd5fnczt96PtUb2+cLIg1P1bS6R3CQehWIpQKwhFs1itDv3meyxnplHMfafq+0iup
/Gu5vydQjp/ffEx4G7GFJKobNoz8Fn+FHm2C3Z2ayM+MyPiM+3k2tepOoRYk9po7Av8cPLQF337R
UlnAzlwSs+1XoAO7r2sqambMc0loe89rIm+PN5rzHzo41n0TZtkp0MC5bmwjGWgWmYVUgkVTWWpg
ULu9nKsTar1QLMAcAGsRpazUWFRPeY//ycabeuVoSvswIBw27yGIopcDYXCi2yFKgS+8gQN9l2VO
5PEodJ1g74Y4Dzy1pWG3O/r1oPvfvp6cS0ltouSguYtga0Z6natTBsQCB/cHG17DUSRVdw/5T993
mjJtRKG1bwp8RLJupJPEkqENT6vOkrkDaCACbbjVrBSQrFNlwwZOZa2UgkACAAtaTAbP2kUabpld
oXhZ776ARxxuk1KJdjBjhtvJmZQdZrfpFx3D0PgUNuWhyQblN6UeHPBCu7PbG/huzZdydrr6WPbG
lg7fWryA54gFmFRveNV8qPO578e+dV9AC3nqXZ3xOLrRnW7ovySpsBW/Vsz+GSCFUZ9MulPh7dvX
nKyBahxEK/69WHNHCCt2ZtCyTp27pyJqp/0EZO84jba1q+fgHcRgnAAI/zwK4EAt8ey8SSIjbxmv
hV3+S60MHRWpwR7SYR9XmGL7GEnmw/0463P8dH2qa9sNzALXurx5gA1enqxggrqkarnyEjggsnaG
UvfikHdO+887xuGOg7gmUSBLOG5gOGXuRGCvjTkeb9Kqwa3ZpEC3hQBZudmwm8C6HnlqxNeXBcIy
0mY0NoAjdi2+Y9j45PegdtsjhMD46/UprQ9FIZI0k/flsmdV5J1SAi1hSkiA3ohc/ZUGzfC1arlL
3zESuAZgUKSzlGEuF0nvczvR6zh4yeOo26dFKfymEuoDezjYuKrXJkXFjUqEXKpXQgY4QgrsIDh6
WmzP/pS3+bR34qpAjqLyho27ci2sk4WAVuVlKkXqL+dVZCO2bXqovNhRiN9srA4z1Y1KzMUuNbPy
1qPtON95xlxuLJ2MbcuLCz8iqi0q6TPGjZcDGxn1WAtA8JmnSfOT81F9zhz1V9Xr3oOWRMGJbiAG
VmNc1Q9d2jXH6+u5Mm9XJR9B9INKwKt+uxLAh+1CwfMk94rP+BKN024SXnWvWyL7Ydde/BkLmk7b
uK5XXio81rhYZBebq3Qx67Qm8wjdFJd4xy2+y3sa6GVrBb6tpOYzWUOyEVxWB2TLyhDOi3i5b7sA
okVlYUsfhXP5rZ6j4NPYhp+1vE81LpIs3Jjg62AGDooipUS6M+IS5l1nFhBLAY9lcovkOdBM7iuS
MOPnG5cP6ggrBx6E+qxU5FrsnkTNC8WKqnNrN9lnr9DczhejU6HIOxndvVoabuy3ufVmrYzFuIss
CJUOjO1DDLzgd3MpBI715A5DecqVYjgkTqz2OMUHb70L5aDUbzQ0DoGzLp/S2cjGjEyjOgtWc8/T
z9ynTUUaa0f6s1f15VtjHePxvJQyblC8XgGENTiQVEqRp7DhsAt4EpWh+l1nV8rHGMDRlhfuq6Mo
h5N1QUpjUvN3kcKmMc85Z0jrs0VbYZ/i27fHRrW4SRurOZWVae9MzCQ2zsXrQTn+vN6Jz2A+QQpd
biBETKvctMbyLMsn2J9592kQt5FvD1S7kT2m8hhtmqe/iuwGg/4/zs5sN24cWtdPJEDzcCvV4ClO
4nYS2zeCne7WLFGUqOnpz6ecvTdScsGFNJBcBQGLFLm4uNY/8Ip2efYRbZ3NrsXtTaaV6TVPRjDq
3i6lQvVQzrk+79r+4ivo7GCAdvmUMD1otp/OsBDOjNpHKZ5a8p3vuA+Jr56gw7/0mj79aca8Tuy3
sTbZ2pD5cjTnWjyVs+tM+75I7DIEbFhcara9C2frQCuAgURt7bOuTavfnnbmInLaUiPKKUL4X8dC
1Qd8xIso9hLzJp98dSFFP7dNYKGj4eiuCoPbBGPiNpBAFnEA4nF03bM5ri2vnsdQlLzqvKbTvrZZ
v/84uL3LvZnk74Nutgl6kTVFHfw5K9ksd+wMTUVehtvk3p9l/V21ZfKWBshVDZUTXwis53YNkkNg
GwEZoqe6WWALvbYJvQac7Ky6A89V+sNuGjTP3dHann58PNF3l8U6UdJt1P9WpYytpljsl7i55Hjw
4kjafi0mbfZ2bVPXl4rgZxd0ta8DyQgLa3vYTc3yNPxU8YeZaU8GVdCHSbD8I/X4DRsTfY5U46S0
1URdXgjd77KcXzP835Hpp53u13YZzCRWEt9T9ut3sRpUuAuAV1Ml4qpUQ/C4WGISYe3XZbyCpbXH
j5f43IExPBYYpCjyv1tZTluNgRCZhePk6NyaprDvTel3e7NUFRemWb98PNyZ8wLOBrIHMZUG4rbM
JAKCNmcfpaPG7qlGTNUSKp+iJMGjePR06d+NeXxJTf3MJOHV8QL45a33TkayQM2kDpRfPwHX924z
vYmPkOvqG0iPZgrY2l3+2PAR+BIXMehqUBcIHG8CXitG2a2Z41Mt+mI/pdJsr2Tflf0fX8Wn46zH
9bd4h8U33U68qJ9mJeMhWnnmx0ENphcWPcWPjz/emc3KY5vvxscAWbzNFVWVkRBkDUZulmgNON2B
ujaU7H6uSGqc6nOoyWFHzmeGspCd/5AjKxscP/4RZ78lMsCkHsR3YJenM5aqNTKKv3zLOp4pLRXL
Melj/4qEBF3QHtz8x+OdCXjg0HwDRB5jvkt2lKHBdh6s+kkUZrvXeqJc2NF2vVqWoK4vZMdnJwem
GEVDHQLbNpMznbaPnRif0GXOVDSnzfJAT12/ll1q3BdzmVw4jmcnxwtrxaNxQrYQMcNLpmJcmFxT
DPJuUrbWhQKngxrTsSmwDh8v5bnDj/Yk5UEaPzSV19n/tlldYXqy7LLmidMxhXleIfwZe/pXw1fq
C5f6so+tzvv340HPTRHVP9AwaHlQvNlkj4mr14WbzpwQ2/A/BcKA5jXmzkvtVZcUQ859PTgV2DfR
Y9Lh6Z/Oz2isvB3nFIuzPq+nu8rKM+2mmZQxfyJHnuIXXWn0Fi/smbOrCmsVfBfFSP6ejuo0knI1
7J2nXOj6I0gyjHt7fSrejNb0H9u4+NToqaddGPXMlYmpkk0c/1Vb2ZZ7vd4GMml11RPWAtm3IJ/b
sFem8Hf+mBllFNdOkIbp7JvNVapVRXohoTw7adhgyASswk5brCq9niY2NES7yrIpQ9w4cF/E0c0P
tV4ae5Uu2BWXgyUulF7OfWFMKlhkAgGxZxPWES7oU5EiSMgOrkA0+UvEHSmu8hZ5iAS8zH+Y5kqs
AM5FuOMde/ptYbRZdSrw6YPNUz5rhdHuJPzkL4veD9dOD6I0KnBkvwC7Pvdt2cOr+gN9Croyp6P6
mh5bIFWRCjPjLIpndIFIg5Ifht5Nh2lU2l5Zdv8TA5/ir48P67nPShqNwQLmQEgDbPZyveAgTm+8
fGqH3vvU1UYfJTneQKEQYt6ZshK7wBGXtNHO3GtElxUNwKg0bbdXyqAj4JElzJdk7wrLovFhxFhm
V88wKndZJ9wxLGrFtZYGsfOQysF7+3je6745KXat6rKAAoBqsqHp+J2u+FIMhh63/ILaXPz8Jhvw
4qV/4v+xZvivcdZ3Cl0LHI036aaZp7ZsPaSG2sTzZaTKWalrucii2WeyqYurj6d1JvayjfACWc1K
UfDfbF9qMCbleDd/QvaCndTA3zLv3NiOF7hmTYmg359HpZMBN8F+GReX9zLq3YpIu+sCT5tCpQXd
DyF5BMqha67qKavfinZcvnw81zOhgaEB0tBGXelAm7niV24WhYeukpX0Pm6aSvnFoV5M9b0NxuDv
Iq+cC5vmzGFhxBVUjZIekPnNiKiUT73d2cWTbGX6WbdSD5DW1JSvGZWJf2ttwK6scYf0whqfOy2/
D7tZYzW0tWbgRvIUJPK1EY13W9t9UYRuM7SvIpa3AIk+O32nbmo9a9r9f1hmytHAKhAyI1E6PSld
PQOO6vnCyyCSJ7CHt22VzK+9bs9Hu/fGP8+veS4A2+GJxp/tDkayu9DysShx0unfOtnMpCiJ8YTf
I17UH8/sTNQF1kdBHz1/pLm22AZDqbgOVvMAjBlu4lZUN5aMJxV2WqKOOPz2eKOmsX8jkj/HQ69h
4behN580aH2sCjtUrg3cQTEKagNvH2i28wNL6OnCip7btdyTIMOBcRDxNlcoeHR6/4WdPzWVGroo
X8x+uDHbcugOUvOCXaGZbRwOreEsVx8v8LloRKFrNfQGYYej3unWqVUS9KUG6ht063w7OdDRfIgB
P23VqQt5wtmhyAF5Bf6CfG2GilEFV0aq5U9AkOW13y7d9dDA/CxRE3/4D7OijcqUoGVxg53OSmtm
p8BJFgVBt8qP/tJm4VQo+z7zuEj+w1Au/qbg5yjib8kL3sLGNVZvBLm0wxAOxWwf3NRWwyEtvWa6
EGfOnQdEX/5vtM1GwVRiQv4RaUQTy9YuVAJo1ycjHu0oK/EIaL2pikMkhL2jcLr6Qgr0HtvNkQAc
iJAI6gbsl82yLoAv9WRgdCz9DEhB6Vii4mmaI3oK0MQ8MNaTeUcZzvmryjpXjxZQ/jdloZWXfAXP
7SWEyQh5MLN4w2xyA7NVs5G3efVUjd14GLDBuaUxL/euU2iXfD7OjgWQmTfa6jy3fSy5RQ/bysCM
XrZYPmSVyo1IZB2g6ran9fzxdjq3xuBw7FWLEr1PGhinW7d0OqHNdZM/0TftZ3C+RjHuZ31R+6GU
yj5arqHGCEdKd74xeqO5D9wUywZQX+3Xj3/KmaDE+5DYiwEGrglbgGAS4J3elYjLZU3p3dXZaAWR
p42hE/+Mq2L95pV5aX+fSRhofvvcZT73GPXj09nTCXOXWQDwasGcvjlA84yDJ6vMex5z2SIMkPl1
sf94nmfH5NHEK5WDyi1+OmZvNqiuLlhH+qrOb+JlahTNk3G6gmaq3yeDrv2xFDcIn/VpClMVKW70
cE9HRNJBTyc3RvB31rBGNjX/utPy8gvUVT9y82S8NOCZVBrMDB+SFAHpjC1VwBr7RvcGBsyN3I1U
b07NvjBGQ7+wlOe2DMrUPIB5dHOhbTZvZyTulBg+S4mJ0lcz70R7XTX2mNyOtDiTYyt8aosxGhPT
n47MiaE1teLXKBOBajhd0iwDLWEaUHzqMeBhjXmhmyLfZIkSIG+RoEcCjlZGTlB7f3+8fd7Ned03
XGs80RB3RNDhdGTEh3SkhgP1lBi0xyPPyNHuwGUkhdKduZMVGfXSH+bBuBQq3sUlBl6rRoBSgChS
XTkdOK99P2umakQQv5efmma4SRQ6xOHcVOOflsTWpHJV5KXJYdBs3GzYKZtljBKX91TY3fyjUvb0
kCVxGgXD7F3I+N7PiqFoCRNxADhwSk5n1crRmQYj954Urc9x32jgAfCNdabbqraL3cff7t3RX6dF
FYysGdwNuKnTwUSOY/iS2+WzD0t9j7Pn8q89uvOPtNObb+s+u5TPvt8sTM6kqEa1H6rjVsJ9EVbZ
yb6on8fUqfa27GQaLtAJbstALC+IkE3XSG0G/2GavOOBpa0ezu/wBXHcu/UEQf25DaS7q2td00O4
JyAfA7e6El3eG/9pREx9V4QMQqebN7XgJOY0w8vnSixjOMHx/VR5KvmUznl9EI0/XhjvXV7EhyRv
9lfFjVVCd7NBZ8sVozb51fMEH2g/q0zb97ozfaPbog4yTTDcrIop5+EQxH9oYcSFwSsehi14ZOL6
uydnVeep6TOxv4Qhw6Veov6SedGWDESKQ85Fj2F1UF4znvXQ/FYkRk5EU25nGa/G1M6HRor+mVIf
1IBFh6Bspc9i6rRDAUvgG3WH7i5X3VfgUP3jx8fllyTQbyUZfgdwv196hCvAkXh7+jvqpgcpoi/t
i2OWriZCSyun4TaxIIzfKhUgNBU2cAqyPVoYOjyJIk+sLvTiLh8/L6W92FeJ8hv1s+/R5NhVfeB/
92JXvnkFwC74LRMchGstawAygG0Nhns5ujjRao7zQ2m93oWGXQ33lnBV9vPC1Na4cjo1zNRAxkCm
W0PdNu70bj+KLDayl2kE7nwP0qF/yefMwQcriMHWz56e7AtUop2rzGpta9+6k15a+zqry+V21oVh
fPEyLS3DJfXGdDfXeTLD9MwWccQ4tIjvDSDVzXWeUPS4tiY0dq5FZVbG16LgHz13sJwLAk+b6MZd
D3CCA79yv1fFyrVo8duuWQD0xZ7Xzq9AjZsHUwWZCgMDa4XeDJKDW19yiYS8ul1EnwyZ9xYlHw6h
vkUYiWystRIm3otTZsI5at3MQywEGN+6N0s1ecm+HZC6jjxgMcYnqSCOBWgczXsnbow6XKs11UHm
if+ip6lm7OJgrvIQ+NfgR22Gud4h11JZP1RdoRfh2CzJZ0fB/bhz/N7ygNsEY31M/daof3R2HCe3
ElWjpf28TL1o+099NVdH26LH8rDkiEpeFY2qHFrYuSaqUNpyGo50Y+SNntdVF8pyMrIvi5GMn2pX
mj4ERpW/uV2awYy25fJo12jw7Dpt4EyWXtke8nmehqu+0or42OSD2UVTmTTYx5Vtnh+UCCZ1M/mL
pAI3WnPs3jdYWf8sKIsNoWfGst17llZnr7M9IyjfFaWXR2VVOEk4ocVp5we3HOPsL3gg5XMws2S3
NY1yL2qdqsw/iRa9bkWxwKY1H/ZO62i3Vht7Lx7pUbq32qD83MpF9UgsxLl7dJBQS/ZdMJf29eRn
htj1JrjJ/TLIUex9NnYf9uUUPCCvaopQH50uOILUK+JwdqCqR1PSWXJXCGvuD3B6VHYtNeo0KBss
2kPHZRZfNSgPVCHwqyl9DNpR+PvacFN/1ynQrXe1rosSyW23CoY9yh46To3IqHq3g90YHs0D1OWi
to1z6EHz5H+3KJO6t95sBu0jrydb3TuNU9tgAJbixlToCPwlUs7snazldK87UqmwdNIsQKt2kcl1
O5hTwAUoW2dvW41RHTUVePknvTAL915gdA26F2n95arL/DwIez8FxV4tNQR9e9JuM0VDLhr0fKxf
EpTRVDRxzb/5bufNUes24gvhc1213E6mvY16+nxroS1R3nvNuPydLH2KVnbfeKIIc2RUEH/AcDT2
zFAM2ehH3FnufEwwj6nul1HXjDK0CoKr2GkVEgKfbBKT+BGrG0Ndt20SGJ9sXWr1dVw1cmoiS7V1
9ZhUlZYcJrQP01djcPG/7XSv7Jtd15exuR9jU6BF5VWZnn+PtVSlZjgandeYUTVmlfOXDvTQva0a
IFbXXtskDU0jXg8RR0/1j7qvmXVyMBfLEkk0Zpo3hGPl2vHNOLoTbiUySwoJu3so/bwPsRNB5lHG
ZpHuTHeOqaxjrPQk5jTRv6WJ1B8WmoNJKIkL+XVGaDYOSP6b/8R4huG7ilLADrb4POzNQerW45Jq
8/hqWMICjjLoKv82isG5tzUrbe8cxd0UEqEQTvb9RJc3bTwGU5Q4Zi93Q+ACzhnNptIf8rbK/1FA
XZ17XeddNFPZc8NJy6slavLcOS7IPBuhLj33zV1q60eLHIbB9k4NuXPnBdviWFhjCQnU67qwQeUo
icw2WdAB97qmQ3HLR1rCrsQE4GjJDGRzF/XTN9K5irpCq750ABf9MHUbf7qqabbM4dAl8RQ6Xt1U
Ny2WVN1BT/v0erFKy9jJvp+1MJj7uUcJT8uVviepaqodCrX+5wE74DbsbNx5d3bsNOnRsnPTLvbY
6WjoysMYLa4HmEsdWARMHJ1nhEmqn/Fgc65LVXbpDlHawf4MH69XN6VEj/YORfp8qA65vtjuTSbj
9IdT5nO3KxfLSRHrN+068trEeYSGno87bZm9wQ/RfRyaJGx93tGRiW7258Qu4v6pDEAuRbSJzByH
QH2dXSMGbUdv3xQHsgBEuoQiRH1tBnO40sfa5NEm4ZJE1ZRWy203lrH6DP8awYQShu6TpHn0L9eb
nXxL6nk+TAbqVj97jJfNyOkWoF4o/Zfd0RFL/UUPisCJGlfmzt6abCUOMy2nIRJua08HjeYmCO4C
J8xwLkA+XpV0SdJdHdvejxqMx3w79ivb2C8dW12rPlhtUJusCcel7+s7WYD52gs3m9zr2hjZz7C0
TTekj9jIBzurM3EEyzS4+1ivwaR3wtOMu2FAb8jYdUhWGW9zhUzVvQ7NFCq9M+WleZeshVTQAAnr
CQt8UlHMa0b8UPkomuwIT93WvF0p0qWKLmRD9ruLHHTnr0YK6A4osps6TCcT36GpkL8maa895BBZ
+k8c+KbZGYDQ/Z2TUH071s7gBJ+rCs7uvtX7dtjLZOEmLawcODhEoPY6Bkn9aAPhHKjN9cHwbzym
fmPv4Fer7Puopbp+gBxQ6ddZILu/29p1Sza7XzW3C8i04YoLurYuABTfJ0b0LlY1edqaK4Z/UywY
8snt0AFyXhdSHLmGYCP5UpipvB21QWYh5cVGXihQbN61JGOISHE5rnS3VS1skzpLVfuzSZXudQ01
KgTUPmY3SuO9GzZBoi5Jl24aUrRuV0crAElULaknbu0KgD/EKphxJM4TpxuumqQvH1t0wtXn2IqJ
0j6JgBGSL7jToel7S4RVrfw/FDpafwU1WjJP6l2I7Wz5mrhVGK6eusZrbJUZ6xq0T0YfFDUkoUty
ou++KUNRfaGHwcalJrLu6N+SXegneZr0wnzlXqufurlPbr00ky+9WObhKAyvuGRRs3lzMjmXKjeg
bqQ0qcRsCz8FYmcFT5P0LSjt1Ak1T4z3xlAZd72G0F0i8ITwGoEHxtQb4sIBfbebglW0nHLTr1e9
s4VI1s5Ib09q+Vvfi6mNitnNniuKijt3KssLrz5n+zTinFEaWev+sGAZeHNckhG50SXN9Ncpxwnt
IIRRqy+T1o3LrcNDZtw70lhg9RAInF1tlv4L6IzBjGjOwJaakf6YyjCH0Vn+lbaI8LlHmKSLvDdF
rYyrck7c4GFpSdGzMF/dletQWFYq/slmETuk5wPshClsEPrIvglusmQfo8NR3Qd+WVWRCXSx2JvK
NJ7RmByN0LXbFuykoIvGI0fk3U1TpUv6aEvhyC9JbTaqhm0+qWYHyltPIs2VmuZHyHXG+XVlAyoN
myw2MTyGtKntPbNw8iHq3cHwDqgBLwvWW3bnoZ3DVqNAvq8GZ5ianWr6miZanIuhe7AXrrAfQZxU
9ZuXSqf7w9oVO30lCvK8w10dHMF2w6NCnGejHOdn+gXJPltqHIvSzL/3FusNi0ftQp9rG1Bc2G88
kOFyUUg1aWmdnq9eppMxpr3+rDW8FQ7uXCSHWSvML3rplMlR95dhZ/qllYdFimhH2LlNYV+Iodsz
zm9AmZcDTgmEdttW1XRMdC0pg9p8TtzEijBcLx7rsUlDKvg2KQdUtgvFyHeFl18jckcA1wDaRGXg
dNaFMJTT5p357NlkFVkPeb9MZXYYmzgOtdFdjqhzGFGd9d+1TMtvDWUnkd+WlwT1z8yclef+QLCC
QpO5qadVTlpxV5TWc9xn2bUO82pvD3L+CvBKv1W9Gq8+TgCMd2ceLD01HsLbqq5KrDmduJw9NTqj
az/PedD97fWlex/w7nFvodN4epip3A92fV8s5RH7L40nrtTkXpmDWHbxCD7tANYivlDQ2FRPaZbw
o9CUhcdAvdbeEgsSLHgUVDf7GRhQGploLe39plV6uAz1+FI1aBEcFmnF+o8Lq7Eu7+/FoXVgOpjQ
bYi57+VMu2IG30ZkfE5TP/4OxkRWO8Q1xVWb9lawT5t0XnZFnKfPRdDIH3RP8z3EW934w8Tl1+9g
fMBKVKapCZ5+FTvImtwZJ+dZdYP/JZemF8VB6vYkga1H0uk3hTp+PPcza47jD5V/KjorpXYT/OlG
6tqCau2zyLJ/89FubnW7wX2qgna1o1zXf8eJyPwz3ND6oREIgVFsoyS8imicznMwKEnolXKfh2nU
r2w9xZdjXJbpgQK3HfpOkVwi45wJb4hYrYuK2AOwls3KBuTY5SBq57mW3SL39SyXW/xevCVElju+
B5/VF5GVO8MYwQdqIl1a84X2+jafWCfNVClg0xhgu23OuLLaXi87Jq2jBnDsAX/ckOE10cQja6cX
UA+rzKp38+Rccjx6V7dbhwY3CkIL/CpeE2v4+S15UhYFNuwL/edsiovxU16zIx7S0nZAgxSOqfbo
hxXyHqq3Fc2u8q39wAt+jHJ0yu8bJO/S6yoftavBjdXyL+bzpspCna5Ddug6z5h+TvbYqxynnNR4
WKBX+JGAzHUHNagTf3xJUIGkVYWePt0jAOqnc2llg0BVU7KMgis8d1Sfh+lkl6AlgqK4N0AUXUjG
3u8dRgTcRh/JpwexFdJ3Ezs2emrUz8MI6Wixtf5p0vr50KdVdRNgX3XVWfp8FFxtx5KL9EJQWLfm
aXDi6xEYPZK09bxs7igcCXubt7H7HAypOpp+0++SNJhQo52Ww8fB4Mx9SPDlSKJBC1CShsfp4qZU
U+d4Eu6zO0oU3RT6Tdd9YKg0bFrX7neDr0qqWMr4hKF8HVz1HLe9SV8L2F0mmuSPgxM/h2sKCLvu
r93005+DKJI9lLPhPrezOXxN3bjdp2IuD14qjHCBWXr0SvsP5UoJTgzKgkPDQuId8bnTQSdfg30p
eveZFNE7uo0+vuWeByikg7/zZ43X/xkLDQ8K+Ajnbd/hlIitTuaF+2w0Zv59RE0xrFH9v+6apr7w
bd+Hn3VeCGusNz748U3MbQNgWRpf/rl0B+ytuIHDITFlNBfNdeYkWpQsKDmaTpJd2L/nB0aFC+A8
vLbtHFOLmpA9OO6zNnbBbsqG+gpvClyg6gAxbdXsh1G+xo5RXYi3WyURFhdRHQbl+UZOieTp6Yd0
BpU5dtqWL/aEUskj+OLACC0/MWj9Kr0MG4duz2GurNE+tJXdejv2VmFgjiPG6tZOjZ4NPwqqyN1g
5XsLx5VLZplnDhw9RTL8FUMLoXnb+cuavimaarJeUtG/xHFZHJwhTyOrLM1dkWBBCBbTjuxuEWGb
TGXUTUlwzCnd7T4++e+DDFZVoDAx6kDwwN0moH2mdypNB/8Zsa4U4NEwfenaQXudR0e7VH16n3KA
gEQtgiKNTXd/C6kDYC4qlxfYc0EH4jY2LHkdp04O6F7Xvi9GX6CvKS+d6vXUnkZR+kTg3akc0Jsn
CTjdDPmSeOXiDtmLNC2aFzThnxU+FR2PKluhv6imvz9e0XMDoj+32iSsRYutvxMVrjFNbD1/GTpn
/gGAt9sH0tSPEBrmJ9Xrbx8P9ys53k6Q/AJqyurmRsv6dIJwbz2hPC95aTNfuH81VWGKiGpMp9+W
qZ6FmqA0isDW392UxrfSwloxnL3eOApy3v3gdgVIyjFT5cEZcaJ/ElBdLyzJmQ+PBHhAHCcHgXy5
yYDmYJqtLO7851jaYtc4JF751JfUUorxp10pP5RpzgXz8cqc2doItsIv420B5WtLj9a6sl2w12ZU
NF6AKxXm3RJMzpOu5d0ludL3sY699UtWkmyT5GT9Lb8lWlrp5GWKbtqL7mV51HbNcKxkV4Y16fut
m+rqYTaUiJICUsmfzpLRIFIAPMNX7B3tQGBS0I0qLV+QFPOsEJRSHY0djiBhUdmXpHfPbDZGA00H
NBOKMnrIm3nit6XmsStesM3Uzaju2wnnQhsh3i9ajrHj3u4bZ94lJWpf+7IYfe8Vqvb0WdCDjUPH
jPV/dYQQvdtZDO28R4fSzx+LvmOf/uGy8JYCW+1hgkSZ8l0pOMMWE7eSPn3LZi6dqMFudEeWPMd7
hKkv4Sfeff01U0HWkycsL1jAHKershSVxOYpSN8qMy7uBrcoj35V0SdnecKh0axv0s3urG6QF67Y
d7FmLRNRQCA/RZ4KRsbpwGk9USmjsPeacz+8UqJbbodBTF9F2U6vUEMu2X+cHw8QF3k41al3xaLa
sxp7KszXuKvqK7PErmuY6nJfI5jXhgmqzBeqU+cG5AWDdjzNGa7KzQS9uByzLJ7sV4AY/usyTO6X
uqQ7puN7uLMGu75wHb6vjxCesG3iDP96tXnbT2noqVSOqf30K6ncXTO2PS8eM6UFHgdZfWvJtBze
SmP2HO06hfDcPICI7vu/amtuk0NmLUMrrypjmrsL35p8nK95EulXDjBcCS5Rz3if13R6ksseNeaf
oAJSxIPNoEvJpMDyZl40TrXvxHc+tZtjovnl8tmW9BJoC3Y87rTcSYN7kZjVDhGa2ttNhlON971Q
SMPUnq13V7L2xvp60hKEhkqI1ggwAopyrpYus7MriXXncBj1odKe+lgBf6RQaZV7X/XpT4tcIcWm
pyc7Hwcjqx+KEhn4NIIBWs/53hWWbNuwpnP8jf6tNj8Fae89Ww4P40+GndnP5OZ5+XOxh0Tt86Au
0wjAQvmW9r2XhaL2sN0TOIYeg6RFZX8cpjn90pqSUkUvLP5r5Og8RlDfows6XjeJ62QPXp6rB7Qq
4+lKq+PqLxs80xxqK45pN+cebUCtmMTtbPbm4xJ0vfEyVwuWW01RVPnngW7SrYsmZBYudBTL1RLE
rb519qTr1/7UgXULlw7c9K5zrfwugPLq39iJb6nQSzSJcUopCxyUMxH01zTd0vafrqJyFHWtIann
L2bzkMNHtmnSZ0V5h5+QpfP5gvib4yn8XTqjmd3QcQsb+aAx1XZZAzXgiFSzdhdX1RRE2eg18tFt
51Qf98puRVHv3RhN3hQvoCT1DxOQ9qdFy3X7Z5EO+XjIKqq8h6DVrH/tLF6aCiKTH1Awd0cgUeOF
C/hdWFzLWSvgm/wW3uq2rGcEiZ5VQp9/EiL6Y1qO6pDZfXJYX9WhBH+H+C6W23o2FheeAO9G9iCJ
AaKlj0rJhWvgNC42LtIA1TzYf7ujXkkEJuAV7UDQGV9pVTbfJOgc7CeofjbBscc2nsbBx9fPu9IB
iQeiLChNgRtciXKnP2Cupsypqjr5t0ejL/lq+b3/pI3GQiJWyc9wzvP8dmljuc9TVX3jdpovBLJ3
KRc4W2oHNLJ4edFt3iQkdG6NmodL8UZ6bxwzPG2Snajn2grRL7nXMJTzaaYH4hJochuwqSaiDUPC
Tcq9Jt2bt1fpt/0kpO6+zUi4H9plbq+F6YtjifooCoktDhgfr7S9CYo0QVGdQKaBvh34262XoyoT
9Ia9KXhDsc1bwBANZaitd/QFnfRtNrmi3kHacguh5+FSUjz9orqmiYVbNnijUpSF9tQNj06TVP8A
unH+UBgN+ScECtZ8kuzFXL2gTscyZzueM3OM33Rcoa7ybulvuqzV0cVFnqUdLkop/0rAf79Zfg0I
LAnyH4eFNOZ0QCSxyzILmoCWp5N+9YZg+Bz7kJAHfeyvZ4zfkjAW1AwqKexrqxWvZi+0q48/5Lsn
8a8fAaeLPIqdS2f59EfIwRC0RcvgrWqVKXexu/hhRob3Le2H+WacfXufunnxc5yS+B8zXcbPpVPr
VehUun/4+Lds48f//ymUqukPUTPekqTLWunT0g/Bmwh85V4Hw1DLcFCYkobBiIrNzjLahfZjk381
1Jx8/Xj091uaz4+Oyv+OvlkIhLhsRyH3+daOdbZzO39OIiu97Nb7/qwyjk9aBQWdGsSWbDVb5jQG
fceCl2bxlx3AyXGX3jlyNY63bhYsF9o858YDuwL/GUsgILmbmNQMvjsHwey/TaNjoeY6YXc+z2OE
Q4790rcyu3D/nDuykDfIjDm0wOPXdf7tUTasSN6pSoK3MpHOF3OSyXOd+tP1YuflJTLZubnRSafU
sJKNyB5PxyokGaHE+fgNo3pvOjbKLW8bK/OXUCu1ANve0rG+/fE2AXZi8LqhbIOY0WY5baMefS1v
4jctNlQSdXSvkoNecJVfCLFnTsNqW8BHo1NJo3bz6BN4f8w4FMRvnS6aqKnjAICN0PYuhr1XppzL
qG1i+Zjnsjt+PMUzX3B9ZUDfh2pAXXrzBc0eAU67lcGbgY17cFz0Jce1yraXvT4Bv7uQNWzvTE49
cpQ84BFRRPFry2p3M7PXSiPR3kpbs7u1IDuXYWe66c9YaCVZRF+FiRXETx9P8szWIcgjAEFljF36
ru6MmwoVZofljWWC0EQzXPFUnK41jAz2TqEuWfmcGw+uCsQYnnCMueYuvx0LmoGyNPRZe1vxETca
rJzd0MCi2mt+lt/ZrMKldvu5z7jqYJEHrRQZc/MZaTvlQYyEyVuC5mayg1UbR5rp5nVUp3l8Ybee
iZ6MxUuJo/+r/3U6vdIZ/x9p57EbN9Ku4SsiwBy2ZEcFS5ZtSfaGsGWpmHO++vNQs3GzhSZ0fkzA
ADOY6ipW+MIbgroIOv9PphetSiNZB5ykDJO8crt8tFuIO8j36d6zXRYn3umqUosny/9jpaI9Tmo/
buMkDq/oW/s3Vjklx2qc/JVH8qNBZwNyitrw8MBsnE5uyP3cietWvEhkCp6eVP0WH2kMPQKlPLRF
q98WahitnMLzQdFLo5ip0kBFTWPJN+j9Tg592RQvbRhAj02NsqNDBCltZw+ivMnUyilcWOD65vLB
OP+SjDtHQNS1oAEtjXmoWFeDCCzORNxolVvyIQhJKBm9XR7nfHtygaLRxHKCt6FPe7qouKKZaZ23
wcvQW86NNqajG/WW+aCrkrP9/FAziwK8B7kBP/h0qFSEcYTxYMhQfXozSmr0HW9JsM1IWXz6Wnk3
YIT9wps7w2pOhxJlHdTQOpiVo2W3qVRLx2FUOApdcGMHdb67PLMPNgnaHDwO3KGzmM3iVtH9wkrb
EP5OLdfGJrSG5tmRtOSYOlEI/FJTUaDN14TZl2kWi0gHBZ1wWheU+ZZzBN9SZXqWhy+y3Pd7TY38
jYZLqhuOsfaFCnMDz3BQHwF5DFsnls2Vq+ajjUNoMZfCZvbWUovfD8vRKjUpfKE61x15JiNPt7Lk
wZq68Hh5ec8vbbICKtlIo3MW2K2nX9PI7c6YzDJ9qYdEK7dyGubxvY1kvvqDClXzVRSQrteEpz4a
lFoYB41kktBm8U3TIo6BsOf5i9JD8pXxMf5KXUi7GYcsOCCyMazcbh+MR52AxBkDT1K5ZaCROeZU
AX/KX7TKMlyAsCHaon3dbPqx198iysQrL/75B5xfQRpSaOxR1FzWMwEGRZloh+RFHtVpZ+fC+tGF
GsZASjepn94skOyQLKYbAcaTavHpFySMyIO+L+IXyadT8H2MK9J/3/FT6ZhDF/h+eb+czWzO45QZ
Bj0Xv8+WEpVJUfRa2LzMMk+/GrSPXIUAlcdX0rr/x1hkZiAk5lIHxbDTmYEeK0x5CtsXTc4NUALI
Wm15EyF41FK41oI4u2dIwqnNzrkRMyNPPB2s0+Esl746vDhDXd9ofmh6CFAad0MXHTsn2oZqFq+c
vbN3CLQcuHLwaSrHwFkiMvPC9rNEROqLHMuEL3jilfJWpVa4kvedf7OZ1IfZOJ16qnTafDz+Ccyc
uKs78jT1paFHAbsWj5GrYPC7xktkZy0KnNfpJOXne81YO/in6C/TAz4dTKkNOC+tk/xNjFYD/JgZ
P+CFRt40JBYA0DDzILI5WxGr2d/LW/Os2oBMKBILs8o1+rMyCKXTobXB1NK26qo3Sqbm7xChs2sy
q/GhjGAbJZXo/xaIB36PdGW4wm3SflTTsV9Z66VV2Ix3tjS0SimkE9fw1+mPCDNp8PPJaF41DZrA
djIjv3KNsBUldbGxRd4klNE+Quxf/yHpaQAobtSUQ9obVUzNOFV/NzFEimMiK7m8W1mh5Y6bAf48
ZwjVkiUjYLH4cVqIgEiTGOorYkXaQ6f72m8JpNUzFe8KBzMFOttA9Whbkolel1HWWZ5jSMrMaczn
YELvHqspHp7A8LdrigxnLZL5xwEgnR3W2KnAh09XTqnspOmUSX2Vq8a5Dek8PSv4QJauWtvaXQ9H
sHedBlklt6dcn7p0J4Jg01VFf2j0AAptoJeBsfI9l0/H/KNIhIkEyGpmtvbpj7I64sQuNpXXaUyG
V6NU8jcjoaqq89UeECtb8zz7YP9wQKlRz1aYZN/6MhKHWJQGymC9Rnkl40bRZw2qiFbauGVQi7u8
LjL5xgpG2dWTqLU3OU/1g5/pnQs/MP2bjcQzu0Bt0mhzefOcrwSl3zlZJwEC073MS+wkR1eiVfy/
cWv8lmLTp92fdf2Nb6HdmEbV6+XhlvcxlV5663Dz2WokJMtape+0NawaVbwKHgF3kvGIqaVSuq6K
ujn2WtZd6b0dbC8Pury83gfFu4sKP7hdKr+nXxu6XADHjEHzCchqowX6npaXAyEwV+5bdE/3Axoz
x1rA6L088geryx1NXZtC9wxWXnz2fgpKw2gl8YpOUf+zaOx8E0Shdq23Q7wZ7OBwebiz1YV/guYo
tzSvHRoki4kSKclhGEXRKwenTl0NYa2XQWvHGomOtHepa6HQa+jdWp65fIqQAmFV54IIoILzgrCC
a02La0T8WiUcHdhb+UY4lW/g9cu799kdy2C0NmGWE4rN2tWnX7OoLLWzszZ+BVoRjm4Jp1XaJhrV
D/D30hbhjqr4ZDDG/KjjQ1zSwAURSyzuMEiSEY3yLn01hMgOlW/b17CB/eMUAmG9/Ak/WEqGAoDL
Q4OIzZKxNUHqLmK5SF+DRA23qaNIuyFQ1QxaIgWClXmdbc95XjiOzBkm5hhLHRKqkJEiYTv2Cnox
8MJ40A4tzaj9OHbSfYrn3P9nPIRqbIJMgLlLxxy5AdUUKWH+GkaGQBGiyMvmKKuDcS2qLJfcotC1
Fejk2dmfp8hpmK8b8KHLTxcH9OSl2EpfzSgavvpRWWyrPDLdqo0B3Mi12tyUujHbJBf9WtD0wbfk
eUEHib0zJ37zv/8nQhsNEgYB1fM1aIccOlNX5oe67KOQTndq3l/eOB98SwYjLeEeJ5ZfUjWyTAvT
RKvz1ymLtW2Oe/0WSOGw71Bl9HpYnCt3zYfj8XLSOp2xZMuFTVW1DYp0yF/bKjIPFCRi3AKr9J6H
KzvUPPMr7YDzxURdSaGuCz56Nh9aLGY5pJboUyV+naxefihFW24oMI/3FPLXsOPnISdBFNwmEud3
3TN5cY8qBfhOgqXkVdhlgQnPpCZoLtjmk1Or0Vcc4+GMRXIJcqrT7kzoq7u6m8qVFuL5AvMjaBDw
eqBDQmXrdPdQlRzlaMw5nNYU7Y04j5CbyLS/1lDEh9rJP4vWYSQ8uoDDUjSg1LSsZ6Nr3BWNNGWv
9aj/rtuyOQiNh6uYrE1IqrS7vF3PPyfQMDqxlCVn6/KlbBUUoTbWfKl91WLd/xLKE8I1kRMeda17
/fxIIAkJO2ju095exHqhg01mI1Xdq9+rxc2kOsG270S4w2y+2l8eavH+AutC0hJ0LBAGBRmwpR3P
ONVIdUip+iayXIdtWqtbqmrisRC1eUxtQ2z8QK7XSCsfjjpDyrjnNALseSP9c830ADX7JmiUNwgP
ur5t7FJ9bPSm3YPQ0V60Qk2eWkRWlM9d5vNkKYbQ4iGZ5/lf5p90ZkFEK436NqqjggtX5msPAk3u
r0Fa+4obxVW38vLPz+w/Seh/I2LFRet5vgOW5VBzwD9GFZn2Fgx0kUSbT49qZEkrVZ7FuftvlHlW
xBiww5fwvLShMJllivbWgOM5IrgCTLKXoH7mcYbL5KjiG/o53BpDvlfneaJIMYm3F3ebPbSDI6W6
9lbmuGxv57+n+3IMoXCELSCpiYDj8k5dHL//RuT2hrtAlZDc9nTPFGWGSqCa6G9AEMNt7UTmMQxQ
K5U6XdpeHup8PUm26APQJuMP2nKnQ7W9E87OXIFwZTFWIwixKdwYde4jIi6nUCe09s+nR0RZjYRY
04Fu8NfpiIqw894AOSNcPaqdq9Z2vkZkvc4mqnSIvjUGbis78/wIIjnGOvLM8+DDYTgdcfQxII11
pDvcVkFX7baFiIIQiDS+1clgb/E7E7810HDZ78sznR+i0xPBeLPqIDks1OwlkNiJjcB0kgphVVCf
8q0Y2uCISpjtamUhnkQaK/do3eB4YtX6tTnK1prr9Pk+QrcSrhMvJUITLMHpxBvV6cxGziPhxoYO
+ARLxztWGQq3nq8xRM6O/6yDCsxlHouy19Lss8jyXpJqqxP0W9BPAbGNik9XpKL47NdkIEg27B9o
VJzH+Wv/c6FafTmMVScP7Fg/neKtg+6+ukkaRLy+ZlyJpguirhFXrYoCx8rt8w7CPfmkDE4cN1cO
6VNwz50O7pdm0BeTxlbyoS+Nu4kqonodJIW4D1MNIbLEthoZbDhgw80olbJzpfhIk8FCmnKvjISZ
uWWWj42rxn1KFjgoxCqRi8ZGqN/nKbpqHqodje6ClDUxx0UjIvxtRG0ufTWrIsiujEjqZIj2mOW5
mimPxMXKgFhS4fpwQ8PB0zVh/0GpKHsO0gA1RnOyKq3d+lNla/mGItAEX6hC6+H58m4/O2U8NrM3
EtE0ZWNklk+XhopyqSWDpgjXdNL6mNV+eqvpZeoFQZH9IhEcnmvbrtaYAYsUgq4RGgvcYZxw0mvS
iNNhOwOhGb1OVeEGUIjqY1/mY+X1HUp810nRWckVXKn+GkW3It2WNEHW8oizGxQKzKw4PHfm4KYu
kTcmNC/oPb0WoESlOqML8LWhjg2WX/ZyJ2v/mLowVm7ts0kzJtKWqGgQOc1l39NJgxRHSKdDT8nV
jfxvjpXbXYY+OY3b3rlSh0HfG6D7d+YwmSsn4IPZEnVjVs3TO9MxFncp6VFsODFaiu5YhQerEWV8
EKo6iYcm1Gr9JicKTldi7bOdRY+cYtQsAArRCtLJ6WwVobdRS6EwAoGr626DEmHjKZWhpG7ai8KT
Csm5rQCw+CtXzXt97eS4k9GAgZyZfSBJoPyejoxYUu6kmgbFpJG7JrsaSCfryitaTUmeGrj+IIz1
VmkONo6AYeNZNvCdm8EMs/bWynqe8B0ZNRoXFbqPd207SYGrVCow9FRK22JjO42+DwhW4fEVNfrR
BNkIvrlQeYX1N4gTs93ohMfy0dJIVhFbomfnXzsNp1l1pcxSQvyypHra6mkqh1/MmCLLBn3qqtgk
gBw/KelNdMedhws8WQ86lxTyT9cjJn6WyXvUp95pN4b6w0kCNx2/fe4iWQ6yWPS47RttUgL1SfuG
XIbkDqMb3jkre2q5j5eDLJLIJsD925CE+kTq5mqKJ6SrKjzaa/q/y627GEZb3E6mBSW7kN7nIg7W
g/xtPK7NZBllLIdYZFC5MAySCL4JQgPBjdK40rgxX8T35of6cPnDLG+d5UiLW6eEQm7JFSMpd/EV
KlzG1rgNrrBjuTzM2potHhIVrH8O70598m+zTbSRv+FUf/+/DbG4xcJeb3zJD9UnLmpP3/husJV2
l4d4dzH59+5YrtYi+AqxINKKkmmUv8sv5X4Xwjpw2x8dOP2/oeSGz85RbKQjUnHGWkV0qRWwPKfL
7C8NpTJueuYXiX2lH2rfG9N7uW7cSjKuFNVFD+aLYW+FdlQ0yZWMEkDOUZKvp3rHb970aHaY3xFn
qyEYX16WZUi6XJXFDSID3o+SgT0UWH/S/mud/WyrlfvjwwPBczHXn+mdLEmbakDkhwYH+yd2v6dX
yi/nl9iIXX64PJMPt+k/wyxOQz5GoRPEDJO/xYf8ZXyWjuP+fxticRIks2i0lHblU7sV23mbju5n
o+n37/HPLBYnodGgk0/JPMRVcSOu1GN5jNdOwnwDnZ2Ef8ZYnIQq0Aur0hlDucsct7sBk4XrWvWn
qNxW8+K/8p//bdkW8UItHFlqUnZ//jZdS4/aVbZf+/hLXvp/J+yfOS32sRUrQSEhKv3k/ypu1H3+
y7zvebevumrXPAY/9MltnoMVc5a1Hbd4GJs4H6ogZMxx9KQns9xIhed8N3/8b6u3eBmzQiQoPLJ6
/XY4/LfptOPlIT58fCmaEi8j3sUxPQ0jcNiZAOnF6pNVXeXSN1v/ZvSTq/U//7dhFntbzoWfRBPD
FMHWMfZRfFUUXqivHNL3dvS/25sUH7oRqY+JtwBYoMUD3FjwzqtEnn46tR1krhIO7VcfeGMHTRxi
+i7PcnTtUMIKDxJmHdkmRunvLYwrnbADK4SVqsNycQFkgLuaQaxAXWgdL+6lsR8qLWp85acdJ9i/
yUN2VxEhE66VmksaOqxEUvMqnk5/FsOhw40YEEXVJTsJpTV+TuwEv4SROrrrR2GCq7NvrYWFy5eD
6J+khzwA3CrAmaVcfTv4yHLrqv+zq1W7DDywbq18RWI82YpHs6r+pGMXgBpgcsS4IOVnrvv7I/tP
oSEBrhqKKil+aWVqeJy7TPZsCTcry5iwAI6aYk1/cnnAyZt5suY6MaIXGu4yp+eioU4F9koLf9eq
FF5PQRzemXga3iJobN9N+ZTfJAD2V4qNZ99v9gdTbBYVYRpaK4vDmGqJPEgIL6P/qIJCoeqwxxhA
9S6fxbOvhyr+3GkHyE0NDrTX6dSkwkZwPVWy35VUOoWHBHf+zZktlfdATNKVF+d8SjBhZo9N8Iek
qUtJS7ugHojxTfq7MLP2psK28WtWGmsLN3+Nk40PAH6GkSkICkFpWEKNJR+pIj02zR9hkHe7QjKN
284KlUMk0sfe7syDhG1F4UqS0nlT2/UrmfiyDwYwhEaiTV4KB4fDt3TANuQkLqVA2D/KgGcBqutg
V7+tQQY4nuVBi7KtXYUhWOsJFu93xE0z1XFNIWLpNU74z1YW/R1guVgP6v5o8AEx5R+WEG+eQx9h
dl08NhLax0iBxLWV7Y226cTXFOkO67pqMl3Z0IGuak8ghOy4ss7u+1ahtlC84uHbjr5Xo54XN64J
IdssXSepzfoqVWuj2JDuNl3qjYLi1mHU60j/pLURS0pfBK4jiCj2D2t6ukvLxMHWoI/1H2NnSl9A
CSMq3NGdfarsVOl2iODkgKAun4yzQ2/T1KM0xRGkSQTw6XTMig0c2GZq/ygUFo2ip+8ihWFdoTGv
HX1wwrd6bpUrL/D53uXMAytitmTy4PFPB/XVvkumovZ/BHVA46uK9DrBSbPW4Ii3jW3tk15TxmOY
dnIGM0DN/I3aw2FeuRWWGeW74zDcXsAgnEhwkqc/o5vTMB2K9Q9zEvX0BUUVUW1wIDe1YwDqrNxM
FfW8LRWagkQwSn1jJdg5u5ZmVZG5w0I1DRLGsrQkR4VuhLKaP07xGPY0BaJh2BmlPwZu1ppi7WI6
G461Bm/H5gIBBOB1ccHborJw27Dix2RKEmo+dQYDXoqglbsx6/798s46W92Z0MKLiWQTbzPw0NPV
7WNIZEbQSj+wmxq/Jq3WekWiZfsiFr1rT9SWxiQaNhTs7JU9fX43vRcI8c6Z/wDKt9jUVKkM9GGS
6lELKulLlTrOjd5Fzpd8bA2PSevXWpyqXxVfD77oSvCmKk26EpednStetJkvOBMG+YclY9Ax0liX
REk0zmMTzbp88bZQ+/hv3xvZlV6KnyG6ZdvPLTna3rTpwUARB2HevcTsGHo/RxSt8VgVeXZf0wX9
2qe93n1FOnx661WrMTepMZXRFz+Y/LV+z/KDU36mv83Ggl/Dc7t04kQZvYw7ux8ezdyyb/yEMuSf
ulCdxAu1qKJrAJon3Y960+/zEVHcz3719/I3zyFNAP5+hnLxO0Hp0wzHx57kSPGCSLWvsthu4yut
w4TGzcGuf8lqtfgWlbV5lXVj+EfL/cFYud2WIfD8O4DmQ66YkYyUqk83vmQovTO2pfxY1o0/ugQJ
RbXv1SapEMITAmRRmxYrCJjzMQEeIxPAsP813E7HbIcUlwek+h8drFE2jd45d1PpID0SSxtQPmva
4cvdDS4Mpx90TUg6ZETnFjdJbDSTWtdF9RhNCIYEXdPfIu4x7STHEapbstHR+E3rv5e39zKw0mAh
8EIhr8ru4q1fHGsRG1oBYt541FpspWeZy+jJ0Edt7U38aBwOD6qBDEY/afEupG1vhxW6P9yTnRRe
Tb6UWF6qVpW+smWXFzITApHJXQwyZKbFzP/+nxi/bkYHmbZWeRTxULux4ufbHg14N5D9NQvD88PJ
UET1EAKAugI3PR3KaaFOYrKkPKKVn99oU2Vdt73u05pli8JGiDZNkE9/kg6Jo8tf7XxrwribfegA
wPDNlihipXYsNEtV+RHzNGuXJZUlX5VEHLZbEr5+11pslD49ItR/WsFsUQLCJWSijzM5rjtZPFpB
XO9802p2jpI5Wxt5E9eCULkC0Tg7DQBOYW6hwQjqBZuvxdqKjO79mLXTY5Sryb4aKStlwHs9mTNy
FKlsbou8fb48x7M9CmZ4xi/o83M+a22efk+liyGgV9n0GOeOdBcnmr7T6jFfeVA+HMUGjQURHYLc
klDsCzTxWywDHx1laDZjmehYDgXDyoXJT+fX/hu8Izg1Y+pw48UjEdbKIgs0umxqkcoIf/hSJSHo
V40YlppaXsZ/BrMMa9kNYtgRhgsQrXQiV4vCIHueqs5IZ0V4ENR/wVnU48HsExublSYJcLmNMtxm
vATQlfOHVog1xq6DGIP/rDmR35WeFJh95bgArluJJ3owzcnTpt5P72otb6ETZ0PdmHsa3y2FrggG
iuL1YxUY8cbH2HUcEN61ivRaFD4WFC6deSq/+7pmkwRe1EyaSbXdxjLoiLMLWH4XbnZiA/6o0o5+
vJboRWccWkyAMekYc7VUTDcAIR1bVCZRnnS7HpLGjRPhUPMFDodW9RsEhYYy3hplbcfX6JIF+XMY
qXn+DX24IIyOGLzpsKF7U/ZxVRqzYRSBWygqNj5ugJRNKbmqWiSY0yha3pHnSI1JP7A3yvJIZUOJ
nqZIxdPeDXwUK1R36ovAbMmUqFccUtkYp7umRgppT1Znx2/gvBysC3SB0uOdb4wtZU8sC6NdhTFW
+AKnKsu2IW4xJKb4F4IxkQGdd1c9L4i/I/k2o7d8aGJ5V6Lq03tGOXXmo4Z4UulqRqymuyHMJ/ne
FnrQ3KgiMUJcbLSijYWbaMEsExc12Im6lh63yZdG8RMAL0OLt/MBCrUlHYTQmu5BBweTol3Mfb91
Bicx7uMKj5afskyhZfCUKEWGw4O1pGsVmyTLxVFRpfwV1exiVq5Vh3DrJ1pv7AyBw8vecTJJ3oxq
PdTf8BWss/1IqBvsC+ry4zEwi6TbFIPmR5suC0S9sWxJ6F7v90l/3Qqt0vfYtDi9V5Uatku63xXV
FVaTpv0ttqXWfh790akmL+qAu2wHKcmFF1ZtYOwRb0kD2Amm3e2Ix+AsGHaNyW4y2VXnjvy/w02n
gE+JPSfE7wKBGWDO1uiqZm/HFZsdC60tghYl5nw4HTbjvRRI0nRFR0o0d33XquHPTq11Y9/7oEl+
TF2i4RYvkqF3U3T4pt8iwmNvi5NGm2YEdfVs4EbxrZa/Q8cBPm2ZWmDaW90q0OFEnVTXdqaJ5fwt
QEt9JraaHcItrqiNWs7gtIzQxV27RUbK1RK/rr7zE+z+OJC1Joeo7Bx52+rakD7kQFCL15I0P8Zg
B2mT+9FWSkP2QlSxgMKpPRJfKtsP051y0sfcK2LLGDNPTpSqRqeeqDjd8Om0ECe4CeuNL4UeWHgo
J6Hf+b9KfhLGPBLWar6xSWodEY6+zPzht94Ngw81RxOINqcZF8FtFPupOELvDG3Ty4smamYXKTlT
vttpgE6mDmKAMCjMRDQZLizUlpdVyYSkHLoOSPvfDPBE2BxiNWI9NmpJRvQXroQdbjMYSM6fy+/F
2SuM5MZ/Bp9kY1RLFzENk4mweEuk70pSZ2DAZCCFXlJVw62ZhFw4claEK8/iMrqBqgyslmubHBD6
6LKcAcoHeFAlpT+jwCqbjS9Up9q1UqgNL8ipGNbb5RkuIxx9jguBZBF0g9MATHj6ImYRxghOFVcM
1zuO1/pFFbxCW8js67jquHPUOLK6jA8/NfU+UI1B+Xn5F5xNGMTTbH7uALSFub5EpwDpLwounuSp
wLbtyQm04O8g2/VXVS+x8/v0WO/KPrNeI/De5cus1RgZjo0VPbWoth7ywhjUDXXppnODtLTLlRju
bG1x9SCXpuyto42FbNXp2qr6KOHc1sZPSp/jlgbozXnAn7a578M03WNIqP4kzI3VTWEl+dPlmZ51
OECCU0hAuwFoP4oAy3wq1A0J8+S0eUJP3v9emBHli10thqLAP1nK9HabCKztPTw01Ze8GsUAvQn+
QWt56qQPytfO8qVhpW793lj4N2RBOZHUgOWAIMN2Wy5JnYYwJEUlP6I512nhPkBBCt34zCYyuefO
GoZk1wB+1inoRJNFLTEKKvtZZFYKFK/ukjpHDlzG+cZzyswWBwqCmSk2WLBxx2hFv6qAebY9yYmp
6iPNNau7AlY7/YiOlI9C8zP1eUAQ0NynVhmrh75wiISIkIK1jOOsCjMrzRM5EhUD5Z85LqfjhSU7
MRwN+TmNJl37QvldHTa+rdXFLhzKFPxUL7ge9qoqNZHiWlxB4l4URq/tKsPCffLyPjrbw0B+CZYB
TyIcPf+k058zlLIqGt0Kn+vat7ZKEg9A5lDXNSKl3qhT0O38ySi9QYqzlR7V+cLPWiD8iRwQwFFj
Ed3y8aWw4FV4Ji0j3tSmAPnkwnd0JF3hb6efrAWg30wYPfMnzJlftEzO06avp5TQ99marPgInyw8
mrUjPYRBEx3NVk0+CWdhPIS/FK57riHKHouFzSSlavxkqJ+VJvexOjK79LEJU7/aNGWuVm49GbDu
tNTXV3oQ5+tKCjRr7c/nD3D8ogrR08adr/rh2QgxnrkqI0fKboMwm6KNlSHXvbKuH2zo+UlDAB+W
O6rjSxGLjAZZ2nd99SxBfJK/h1FN3F6XdobjySj06IoKAbJ6OfYb6QYUcDNsAlQiQ8/Ow3itSLF8
0En9ZrFmfgriySCf58X5p3aQxqkdxF0fPM/w1M1omP6x1r5UluYJalqHy2fnfKXJLqABUjkmbmHE
08EGX0Xhux6dZxvJhB9QEJT7qDDR2ZZRv3y4PNZ75+jkZp0F1oldYR+ggAiu93Qw38wax2wr6Tlt
MkFehT6uVYce8rMOndC8SNLxa05sn94gaSVLuL8iPvBYlLTzbgpNEqKh+TObXGADU/X+Dzkqh9l2
GsNY+1A1Xa3cxmMRJFcp0DWE1DEJM34Eg91/uzyRs0UD8k9AQDUUaRC61PMX/OcLNQJHWSuTlSca
OVZwxd4of9okhQEaBbEpbT47GlIW6I4iVf3ey1ismpZWMjq5qfmkS7HxhKEtsDJTMrZlUdgrB2E+
VycfaFbNQNcMls2smLnshY9ouGFJaxozBlWZszGxCcupPqTIpG9opehuxGc98uxGWzHp+WfjyllQ
eRZixwsCHPCy89kaoIbisLSffPKRkI6Rk8W7ROClci2E7Egrsc/ZQYNeN8skw2Kax11SC1q0Tyn5
yOg4G23j6d2keVErxBVLUAPpzqIVnM1yPHYNAGd61TThKeYuAWRxiKW108vqn0417227E1dVbLbf
+zx9IiNac+Q+G43WxFyxhyuNVA5Y49NNWtR9E9NTGF4gDtB7nyoZH1wrd8K9ahVhsR1RJ16rCC6r
PcBVzDlKnwkx3KhLfl/SNVXfxpP84jh+dg/NIrtuI6tcORAfzIzq9Cx/Mr/4pDynM8NuNcx0O5df
pNbvHo3OGLZYGSSbfES00VWl8vVzBxBfJhmgNgV4av7ANxbjtfiFE5L68QtW5rJbOkGy7boxdbuo
nFYCivOp0WXho3HcKR8Tzp1OjUIUa1slzUs2mNVeLqZ+T1JyWxBA3qKo1H0y13hHv4PnmXkOM+tt
MRxBbFSO5jSittnPzhp2sxO6SDwzN9d8pub/1b9Xi0GQT316PgNcnciJns5siGZMg4UmT221OT7t
6XQMUWe4CbBJfrz8vc4WkQ+F/QDSZjyiRC2L8BQVWnPUJqN9GRsnebbRabGFFRb4PjbBoRLmyrM2
R0GnM5uPF9VN6tE8pMtNb8gT+AQYMi/CKqxnI5INamiD3GNs3VpDtkVnA8jrDD0Sn7wvaUIiS0Bb
jCM3++cs4n69L+RxsrP0xcl55VyiON+dyIK9ocMVemWvnK8q9wm9bDrN3F5sztMPWJllh+2oMXKf
mM5B5HH3ZsE8eLITuuetyNfurzOwMfQX+qyzugSIFLBLi9lR4goSSE7SHwRu7OGPCcRtOkpWFPqK
ZyeVn9WeNY1xoW4nbDT6YzGEGE1kZZgHx9E3UCR0u5DN6Bat3aSbpgujrMEUrM+i5jriXVBdRQ5l
qcVtSPNTxW0RErK8JELmWMJ5tGppoCBDU6xpYS1XcsaCoG3EC0ALGybdImuQayVNRxPh79FXxoec
CuYhccZyi5hT/NNQxn7lyy2PHgwiShbvzj3cY+Rtp19ObgvJV8tK+4WYUeSBCxlcfO7jfUz3ay15
Xr4As2ATT/eMM+NGgcx2OlYecgZ0UuE/SD125mshOxGyYmIUrZRsWnx28p2YSsrIamTwGnpdCAhy
cMNyJot6TjNbRXjQ1SIt2tRgunT8WPSqdbl+8StYWZizAoSJbAnQGBL9mYwL3Or01/JyBl3iF8lL
qztN/6qWGM1CUO3iHp9uarnSVgtqOX7thITn/NCgTP9VYHadecLOQihKER2wMl+JSxYXCsWYWZ0H
ThKHG4ugZZzQkhlNkiQ3D1ZOIKJqnbOD7kGdTbbFNkYqaV8Xebq9fGkuc6D3USGxOhbsYCzOlkWE
VFSRbyZG84AoGNicqA8OSeaUV7lK8aMy+u6aAKLb6dzanglN7w4b1DVg+uJkzL8BsBKBJ9BBTshS
3K+1pyr3dad8KPq4iDw0zhTbS9vR3ltVbX9pRBis8fw+WGyqerMKArAssq7FhgXH2xdDrpQPcTtq
91k/FHsJN5rnQDjNxra5ciZfV/eXF/vDQUFF0nkD0HCmJiqFAISatK8eUqx4jgG9ir2slOEtkmq+
B5mxc6U86le+8OIaeF9cJMMMNhUVLqBRp5u9NOyC6ktTP0Bph2sWVVxyGhBmuJSf1Wn/byyTciLd
IxyDl3FMEkkVXQ61eghyycyOLQUEGW+PXPevp6muxS6DWEZvR7Uj5aFSIn3cBL5aRa5uS2oDl00R
5eceS3Q9uPyIBmYsIQipJaxxgug20BXJH/o20uC92cmhcWSaKf4QrxzgxSX431BzMMCI1MeWIh7I
6jRqL2fYviShuJUcpdu2ebAWbC+StfdRoH9z2fL+EwAsnpFGCck1yiJ7GPIxuG3z+mVKpeEbWLcA
ISaj2mrIeeDgFZUHIJS/Lu/g5WaaV5O6sT7LQEBQXUJhI0lYUSf08EGanOgrr7TkOfnUXaGOl68c
lg9Wc0YTzoEAmRMooNN9SwNqSCQjzR+kDhVCUQ/NHQ4A8e/LE/pgNWdUCLUJEK84pS2CxiSNfQyD
pOIhVmDr4YpWeZHvmxvNCaxt1+rloRt12tTl7GueFtaaWNzy6pvVUGCf8yCB/J3TmtNZJmXca1bb
c+nLVXAn+wVdalkL5WSDBn/xKzOEv/ZWzwf+n8CVDTTDQ8m5kYGblbXmW+qfMgaojiIOSrV9wLsU
MbZakdWNmk3Y9ID7ycQmoXf6JfOb9sUpm/QKFEvz0jpB+qIg6Pcn+T/2zms5biRb168y0ffQhjcn
9swFgKqiFylL8gZBSRRMAgkgYRLA05+vJM0ZkdIWT9/v6IiOZtOg4DLX+tdvOI8fiVz/9Xn5P/is
XX8/+PCv/+brz22Hkjcvxmdf/uuy/Kzaof06/vfx1/7fjz39pX+97h7l21E9Po6XD93zn3zyi/z9
H8dPH8aHJ1/sJLa36830qNY3j8NUj98Owic9/uT/7zf/8fjtr7xbu8d//vWZ/Pjx+NfyspV//fjW
6Zd//vVtavVfP//9H9+8emj4vbeP8jF/qH/5jceHYfznX4ZlvWLVRpht82TCfjlOSvTj928Fr47D
OKxHfVycj7TMv/4hWzUW//zL8l/BmONRhkZCsB5l9F//wKP627fsV7iDH52jjrkvgBzOX//+bE/u
0n/u2j/k1Fy3pRyHf/71dDv7JpA/rvU4YNAfYJH7bGdpM1kua5Pd+KVh3fp4ALwHWtJoqZepdBJ3
pHpvlyD7W+vC96OiRgG95AJAk3/2+AYhuUu9jG5m9vY4XJvybQ+F+4WX5Oni8+MgNB/UtUR8IHx5
+o70dtaH+RjeiNx1b1eqkHcixygi/vPi8/Tl/34Uqh1eRNz6WASencoUZr2a3PCmIaTPjkM7d2/c
sJx3OXDRiSmDv7V4/zjcMSoB1QSdyHPHQFFZhFtPwY2F4dU5tI23uba8i2EirurP5/W7qweZ8N8H
+kWmLCN7MnVwo2tlpQWQcAyZ8aXd9ndPH0xkGHBHE8Jf+m8/H0hvLfybJgujN/wQViELgeFnENGN
/RpVdZ24Pnvin0/tW7/7n9Xzx0U8WujxRoIBf0ti+2n1RAFWrkUd3gyNA7fchTwU96OLsK3wnP2G
Bf/bSUXZTgZ1AE48+HvPafJPZe4HsCFIR4uXCoYRyEF/po+NblrLRr4Ucfjba3NU/mCNg5nE81nm
pNQEqyq4aaceCa4Qm5uElQvn0QzLrzZsnOsOet8LM4Xf3HUsezGXdkwcs6m3nr4zK2GxWFHaNwsE
njMbq5EU28Ti77+Y9Ee8/Ed7EJed++lBFJSTYp3Mm6iZBaFHGEdAowlfKpmfiU+Od5lRBYc4kkWP
sPSzc+kK8vRUV14s2xx4O+V5+jaq8E89Q7mBr2cZRsx/aovIy3S2EVrsLLnNLbCBY00nq2n2X8H0
szxlbjfreAhcnOW05JYc1DYEDeZERXbh91sYpbpdjCopt8h/I/RaQ+yJnOx6A7Qw8IsdF4KZo7J7
H/hN915hJajjeenV12IeximGvGTOsWc4gxXn20JgvG10zsdlVhAjFnus3o2dyc1vXOuUDt4Zd7k5
WSLBOnSwU0DdbTfQ11oxb+xykRvauemWMLNTnPPFg2dVRwcYLOmspKVhPYS947zPtAvhZMX/+I1y
emfZD7JzRKws1dxUBq/gQfA/7HjVStFPa0/f+xY8qrjupWnGXt81ioE5A9SkXUt+pCeNExdT2RuJ
IP/tcz7Zy1dVVe5pKGFEpJ72vDkJlVG85TpGp/Yim+jU2tAHHslSpKj2bducUg6P70wH/s0+l2N2
Ks1AG0k32LKNB6/o810mMAI4yNaa8Swl3fZrmDuoh6Hw2Pmu7EcUcWi9nSGG5Yb1yoiWpaTyVMaj
WuZVpIo14STyoZ2cZZOrSdEDf7+XmV8uMeUqToEQQxz8JpnkocMfZfTWKb3+Om/y/qptOEJSiaB+
Jys/GuI2NBBbwec78NfxCSaiV9+Fhp4uwrAOnZQMEXW9zQM2zmaUPxQRzqRxVRXSOpB+IW5lOchq
j4HK7CeDu0wXZTjMYmfPHa44xdbp7GCauejSJoi0SItId2lVmO4cd75vGPsgVD3yKT+XD6U1dzom
rmAwYguG4Cdc3YI5HlavvYKlMyIkEgssDMpAh2xD4ly5vZvIP3vzUsJIk10gEJ+q9bOpGd7FzRCU
O4c00I9BN/lNuhXVUkHpC7MtaXvt9KlqSfptBcPry17rQMaNp1udAvnptyOCrYveaZ2vNNL+ei0g
4J/budBXbeX0FlIae3VTIZutj+uVtK+4may6wboxEuMxTglmV6QJldlX3kacU+Rq10z0qFQZQ+xt
l2QbJ2wlrUbyipnMLhJr1naWzlE7TzF8E7KZcrMIvupQmlPcz6G/NwaT92aAnVayr5RhmNa9WVU7
uPjLZ3iI7ntb1MO9HvvybaCDRiRz5aNwso3JedD9Wr93g8a7EQQOf4qWJpzT0o0GlVZRK07bhaf5
NGqK5aqHq1gemHS0p1NDREXCuXafiHzjBm2h13wyzSy/4xMMH/H2xhrIl1twNttNL9LQaqP7qHYy
L15n5RO/G42NSt1tWu8yOW7FDq8YiJZjjtYwDQzTvKyFqe5Ld9NWIpemely5DVWcWXJ+Z9lV+9kX
RnYXSqwx41bb+X03WO6HxXE7nGKiSr4mJAHA1YyEAdcT66IysV12wmTgjl+HBnGpR1+Z8g66anFp
D3aBebyReZAKIVT7e6BJpfe66Z0cG2ynkykdpve+def5nVkfn0GUhR+WgcYzWQfwK/TQRx+acelX
fLE2V3+wFj+76VdsPA8Qi/HCgXMnygMaIWeAtj0Xl/RTPga0BqTCtB1mt05EJvMwmfvcqvbCK62v
Wk0e/Q/L8pKuCsl/ygZWjjgg2fp6RMN+g1xtxTYXK/ULmCF4bHjz6EBkRAe9xosR5RF5qlJoLtNc
3wie+zBewq6WOzW63vWgG4NJ/phv7zEgku4ZmZvidN6gg15CSp66e3zvWzjmrl1mxh42KiKruG8l
oCFzGWjRF6FS+OhC293AszvtIQFCgK2089ZrFLYpMDftq1EBVrI4O0WTGng42WdG5BXD5VCLykjl
iGozZkpOuGPAf2e741uxxAixOx6IaOuPmx0knqQjtCgNydhi6GUE9rkFxfKrbKfI3eG3sR2gRnd5
4pZ9O8S123dYZGVzfXIkbpwbsrIXutjcv1NevV64nRnOsbn5s0wmxze+zMIYPtRzFnn7YVk3olgq
s7yfmkZcm7KeH43Csx6pv7E9WGTJrYf5V+jTKcuLKjXaoV52Rh+6N51NfMvOaW24UR9CWOXv+rWv
6rRbsfc+6YkgGnebVwoz6RxE89iiqXWJYZKtdToutZfvg7pyvnhLZa2pESixnACqw2hdgkrYCcxx
czkhml4QaBaq4KrG6TY4GcO6snar05NZQ/iCAfu2g6+fzI3bf6yqMVhSe4yaj+C2GLPNQTVBgEcJ
yiHwnhaxdI9PlusjIU76pvOD2HUKIId2me3YkdJ/WBSShx2qygAmNsqHPolyPZWx8uHlJN7aN/N+
cZEogE0POKQ5viBzzazwXdy50+TzKJqLv8RhUWefneVocqVrqLlFpnh3LMVGtKf0IIsDMWpRxVQz
ykkCQoyZhxMHnMVBA9eTzANM5RIxb36TEAU7W3FJWzHGusw1hrglT/0uENlkpzSowoWpWJORUOE+
Z8Y+0/T+0iRHcNwPFgLmQ0b0OctVHULlLkmmMi7Mup2LM2BY0iRaT1QLQTmt8xECTHjqF0MzpyNB
ZLcmpYKORyg5WeKJICQxIC8xoZFGpqJ3DaMy2b3erL6G907c9s3WWMG93esZE7uoX6lPttFIQktk
gk3IaWoqJi1Q3vbIxppkc2gZ4sFajde2T3xzEg5ORVSC41M4OHpuuJzZ7Jp7Yq2sJmE3QljbTwwC
YhW4cmNkQO5kjBTT0qlyMuvrAtt/OrGz4UhdR5x/sFcIi9fl6lRE7IZ+QfRfuxCTqeGpv/UNZ4LH
suoA6ksJzpTHOP7a85nCarp4n62ZQNPgbVFzUJGVbwlmupvc1yOEd25xod20M0d2tUGVYfl5Dte2
LVOolXa30xY07kM/573bxlEPFBbb29gtYj+hVhSv10pctIuQZ3PeGvPpsjF0SaKoabCRzm1H8jjk
3ePAhRZ8hEJ5WAVKr01KY+kUS71XWwme89bFBI0T9QGVypRQA09WMjZd3sSb0dOIjePmv64s9te4
ybb6vQA9xF5u2QzWZcSWxWExqLMxyTfeLUzj1Tmks3k87SqST9KtLqvbqcR87/RbM/e/uNNfcJZ/
6muPuNYT3On8Ua4Apd8hrCNO9e3nv6NOrvUKWAVqNeKuY4jCMYPlO+jkOHyHJYo+AYQb8iNg5Q/M
yXvFmJ9kLwYqRAMQvEtf9gNzMtxXcFOhcoN0UCtCOIv+Duj0PF0DQjhur3RPqN/gTKDqe9oBZoVR
ro20PuFdl1lwX60KlSj84HGkR1vqznsTEZFjnAIbV4+EiDpBLCO5kIzdGplOwVs2IzrAsySdlULA
Gte7ny7lD5jsZ1jsGUb+7QNi38h7zETNh4759APaOTqETExflsK32h3VjtskxLLL+QiMdcHhz0d7
2nWjnzx698L2CQGrIsiazwDseVsgKU4sbGVu5ak7bDDnFtHd/P2j0NbjUMrYAS7fs4teFKSm4VhS
MdLtuWpNNZzWMphf4H8eP+t/sJXv5/INnwSURnL8XNMYmm2UB4jm485qqj0tiXkVLcV0In0vPxcF
kXtmgbHDkK8vnN7TW/bjwHB64fQxEmYs+PSW9X00D9ql8F11Xh/wENenajDE3oId+cKQ6Cnm9+NQ
pOO4VBJH8umzK7nB40UTxciL5ppyaMT7pdj6B21saK9gI/z5vv1yYkcaL3AvUByYDEDm0xOLmhKQ
wrSKWKz5x9ElnCp0h8eVSfMLp3X82E9u3Td7FGQoxEFCFHk++atMgQFRj29IZllGaldls6POcYkh
kjQGppbnZISsL/AWf3n2mdmAnILQEsV8VMM+PTuoBmW11DSgQqug2dG4Tl/ZnIuXEnx/exyfAwXW
ceb1fD494wcQ+chtMGNFnudlThvnZVd9+vO9egYt8mhwOkci+/EfBDbfRvU/QYteVa32ePRCRQI3
UabadVxFs3soc/GuU+5lnbcMZ9zDoDI4suqEx+VE+PPpZraXK4IKKrv2yvG3F+jgvzt7xtXYwjIv
CGHwPr3Kc+nh/xIhN0T3JE8tr1pjMdPI//nsf/Ok4uSDuveoCcfR59m9JL6XntjlGjMf12GMOHRx
Y2+A8pDUzipe8jb45TXkWjOj/hbTxHbyfO7mRpkwwgqgwKhyY6/d8N6aw/Mh9M4ICspfWKN/f7Aj
wRzYHQOLZ1fQayFfuD0H024jT5rNHG8IRmF8IQi/pM7v+5cepV9fRyhweIMQqA2z8NsI6OcZX0ZL
o7TF6zhHur+qivB2sMKzqEWRKQCozO1gjLekJcQLMOCWdVvqiDUJ5r5PagxgYxd3WMSm1YfCaNUL
a9Kvz5MNDfbIQeR2/2rrAAEYzVWI2fAE0Ee7rEmvB4b7Xts9GSn+z7vw8WXiKMTXwbli18Io5elT
a2VlgbohAF0cTH89X4B0l3Su6kwf8qyk+vzz4/uMU/TjeFB0uL2sBr+wih16xZ5pbRl3phqas3n2
SWKjoRdfXdW69FJOnt+ShFNViQHAgDWWExofzaJyw1Rlun2BdPy7i/yNrsdojgH68+n5OAFwNIrT
bwQxXCd63qblZFkd3Bz+fOIvHejZftZWiFh1wYEknfdJS5mwsyyUrn8+yi+VAXeTzZmh5lG2Tkf3
9G7ao8anjq4Pzt5cWKmSjonaJ3P8D3qppvJkJA90PQWoBMzIeuyqXjjLX1cnjn+kb5Njdlycjt//
aWlurTogoYE1UATGhrS7iPZNHoxpRNbYyZ9PFYIsf+zJXnrcBbhnkI85Jl88PZg5oL+rHPpymeuh
P6mtGWsXV0X4uzda5mY6MX94Z7tLgzl9OwQI0InvzdmdIL19sSBPvUetI4/JAFrOo8VW0m4AH3R4
YfuJ+r6Xn1WRT8FVpLopK2OvKMgKo97C/VpUW5/djd06WWcGmjaLB1pofLS0vYgbQwO0JpNC4/um
WEo2Hqn7QRF+jvxbHkzVwQ6P81BjU2KtGNulWWtuV0W3oJbGssIIE2ObFf4NNiyV3bz444xD0+Ic
mjCCTNJNVfklN44kLIm3q3/utNFGMqnVjAUfYRTiMEQdpLyxka0f287qAMKUZMyno7lg+qMiUG3A
tdq7pyBymguhEKsfGj8oJ1gcjYdymtgZXfsxaZbFhNdJQ0uB3XsOxppdqqELQPsKY15VdI7no6uq
u6qTVk5mYY1AB8dRYpkj92TFQoGIkEKpcA3JTs3VdApzb3xgCDRed01d3gRYx43JcEw3ZuLDnJ/+
3u3WVNTW9lZEoic5t+rMIJk6Ke7nsWm+KMwV55iRndWlwxpUTTLrLLo+ponflQ1C7cMwtRnRE7xt
5ZlddEAlVq1CsQsXVfppuThFmeIbBLDiZw7Sb8M31fkmKaLIMxlXRyUzdSCoinb7Ia7y2rgbnDok
+SfksuFwMONkzQVG+32W6Vwabozc0r3OgYeCs56kjTGuJWVWOnVL5adVmNUHohXbDn+GcUUYZjn5
Qy+aYY0zF0kHVnKGhWVmXpfdeTF36wfXa8Jpn/UuCA9GjO5J3pcqQ43dYh8YW6R48YqLxoLD63TW
Ek+h37ZxRbLWm0LJkjgIaw1fV2Ef3TRRsHjH3IQNkzft5suQKo0fAraKuiuXywovBi+Kt81Qi6Sc
CnMMRPpa1jxxgVYf88lCxi3Hsbsx2no2ktXx1cUwuFGZUg9ZwTvpbIv5RhOPOMSNMxXRoXPxuI0I
ssxn+WFZhintrHw0UfrD3t+FNtjtgU7UD/Iz120N9Mpy9sm7Pa3YqspTOhpi2RtDVXWii6luDksV
mtfA8dUnAKGxuGyXMlKpnOuypkSow6vCgunMGRnAd3kryWKFqd3XyZBvEiR61fial+tQPHprnTVY
9QxLtKslPVa8LN5gppVdWXVMXuUWxW00O1nM+uBnqZg76SWRPeLfV6Bu2oj2kUuJr194/JPYlOq4
aisu3dRbY8YLt7hLSmLNIk78cLTdlGTP7aLCibRFIgHUnM5YDKq026LhNb1cG+06DFryhCxMppN9
YPFADGZeX/iNJHMOwpHbpXBxwZ8HCZBGc1mCwWWFXCGcLmVo4LU1bg9WtHkf69Vy8ZGFvXta5kCR
mDF0lUgt0+juSFDW0Z3YEC59dLOqLtKRvJvPfR1avAWb8u2DD/IenbeKGEx8xoMO1WgQNGqvmAVW
saob537Oxtra98wYwBSipTfSzDerzwVo6Xxo8Js5sek65A4eJcb6PdkBXsxVWsAIVdX3e6qAwE8K
gBVGHLzQa0JTgv1bWEEYSDq/7K8Q67q3NQY+X9vRz8JED9M2JXnfBw4IqtXcisjc0NI2dlckjSNZ
JZzCGYrdpGecx0R2ZC5iHNqMh7YQ3pt8krWf1L4jvMTfOmwMY1214NE4hdTnssbY5O3oW8KGP9+M
vYs+FzNEcg7GQln7QShT7aa5rjBZ0Ev52tgCK08wNCg38UH7UR6KE4p+ithdX06q4y6qwJnG8TGo
Mk/dNUXn4TpuzcoqVp5FhhT7iVp+ul7m3D4lTaC911hMDMmSESORBh6xGWdF67mSFadeVqIcW7Ps
EoXujnmXchrteymNiMbOM7JXU/ywK/xf3O+vozb4f6abJZDOMOb8Gfg7/sJ33A/aGHgalfc3idV3
PfV33C985QJmHeUmNNnYSx6bpX9zzZxXaFZpvYFNoOH4R9jx31yzVxhaYk+FvDZyAVXISfobXLOn
BRg1PG8zXRqqPSBIMLXnBZgYrMzp6nQ2J3niZ8N23gPN7ypjW/c/XZLfwHdPm7V/H4kDcTWAGJ8b
a4yWZkeTNbycENcfMl2rJnbNUuybwPwE8c5+CV14Wtt+PyDwBeR5E8iVOL6n5d42ZbpwoyotMOg9
qHGxYAmMy/p1DXUZ10Op6tifmaqmi4qMD38+2d9dVvow1JcUQ0fJ4NNjZ5o+tPDLVKKIqdOhc9V6
cK1hlKnZirx+4dL+7mgIqXmAvnlcP6eik12HY2vXsl2G0v7IUEGWaa7DIzemm/r5Bdzid9eVAClO
jTbfw3Hi6bmxixS6rdsUk8zm4NqbkY4iuHVF5Z1mbdAkYVc517BFnBeO+7T3/nY/0TEE4NS0gygi
nkkLZt8TnYAkNPusoxsdtScY01e+8zlT9ZCsx038z3fxN2cKWwnqFZj8N23f0zO1ZTgwAG5SC28U
LDTA9E9En3WXItgG4luEdWGZ25baDBFfaDMx7uBv/6dZ4exwYaAMoqPn3yANz54gGuHWheixn4EN
ZLwuasPNi7KhjieWky86sLNL1ABZdBJkttfvLbJSTotsMt8Zi5nrRAdDj6mw569vVsOuzVSCDTxa
4za/9yqH8KuuVPOWjKswberOCa87hAQCptAkPwH7MexkWOZeGxGkmMNio7J679YCiC6UeoB/xMy2
3Xlh70nKiWzGmGuS62tXV/ObYmyR9IdhJW9A0D0zprHxMtxHuu7MsNvSSQWAgRWbZQDtpXY3b90t
aoAetYlgshPitfAjm0kUb8/DvBRbtV/UOjZ7e/Q8yvCgicQKdWqtqvmwdlgUp4XTmHOyLNUs4oo6
cI6DWTdf8JJcbpFmlP6htErxxtvcwb+Zo84Dm1K9TDHtEi5Dvc1OoFFhZes4vSx3UxbYQ1ys5axO
wAtH3uRQ1h9CAjuqPTqv7X5uvRJ3c5dlnbKgc+7aeajafYEHoheHqhX3ue+z0CiIyHZKa2i9153l
ykM0DH5I+enLeg/1rXd2gz17PNFmPl5562K7ST2E7ilz/fGxGOZx3Y1hVH1xWmslAARvwm2HWtg/
872KEOoKToeLf2vOEGHCzUqe4jCFFReWYcN6V7XlSv2xzp51GyG+sq14pLNtrjyR00coTcXf7qpl
kMUHOovWzHE980hoWiBndEx8hWmcH2f/3pIU04C1LxilK/pbA3PaYA+Tqyiu5tY2Mhy05QTr/kqi
6+pfC3suVNy4rVvtC1IesIkqw81MgB99zVooJzNKV3MMxRtq97I4a0y9updFMbfHwW8YtU1cesII
XJhEVZNfWE3nGWSlcT0k3mgG7DqqOh/HiDRcLW+9s/MSTkQYKLu+0L0z6MNYzXP/pW/LXpdJsQgz
346j/tmR3CDuy5XlZmX+2ZyM1nrrhkvm7ENQb5f4jp6xaerBG9K3G77DftxFpupT21Nudsf7pVSM
pYKdp2swMsJtxjb4OtWu3ccVvXSUrLC9eB2jcMoTkySsOcl9Pb/DSmbciHB0BlzbSpT4sfDd9bYA
TXy30lFUydA1mcYnfytCsuWk8ZaeX992Ttm/mVx26sTahoJKMZq7IQ5rkV3WgfLvnHzIDs2GtVBi
Ti3N4mpULkNyqHxXZjdMZly3C8iHu2EbGDcIkouLPFxa3r5qtd4yUdve0yOunw1rsR5wh6rvHFaR
z70dLRC1+EzfyCT1dS4L8xPiseiLWLPuAXYXFEKzVtMIaa+fg7jGHBxtUuOThNcXmRO3pGej5UVV
HyN9c99KIo/72Cxwrku3qtIfsuW47oT2IOs4G4T46tiF1yU1mWoPwYhvBnZhkFNwFDDX5r4vHW+F
VOHRP8jT2ZXVnTVpGGvQwN0v6+LkXdz7FZws0WZlGpGtx2BNNt7dFgFgQTAQBUQ6r8qMhAa0+9CZ
Hn0RAYwegM5QZDLVZdd8EHlbDjGwjNGnc293IBnSh5+Z59uosD7LNjM2nC6DKmALblzU2NawW5lh
nOkI2n8MtFm+Mzy5hSn2yXQiqpy92y4UtN+IYHIfeNLIeNj7KCCVLV9kUoR9xvPuus39MFcDYzlh
lc3erdp8isFcjXHnwXMDrhpk055nFYyVyzDaaE3JT54yuKL5epkNjY9VqR3kbwaBfUDccFqnYdB1
xesy9Eu9a4aoaImaBkSI4tKW63rdqYlgLRgG+OstzWRvoF5LoM/ctrH8w0Bgnb9feNuytJ27CFaq
AZoY23BDLp2R1uldpCNj26OrqBtWd+nMb5vShTkiex9LY2WsNc+dHuCjuZVWJKP0/oKXeeG5407X
Rkjq0WBCtHkE+suj9zlwEWp2cxV6vxVbVB+CoPWm8xFTqy62u6UuvljuMKsL1SNWiIMydNdTq++7
KF2OfmrXohs795w1Nyh5EdsuZJ/GWu5EQJLqPkdrJy4M1jVjl1EPaswMoe3Jc0iBjXvJeW3bLQz+
xYTUl+Ur2wkO5OMbUcHKeQ13OR92EKMspOl+oOZzf7DN9axg2lLveyMqJ5zzoWPmn3xpz9aOhcAd
4MJM0ABPZz2T8DjNOGOlXanLt21obs5Jx9KHP+Bsv8+ncvhadEXxRuuyPB8DVeqYBA3jy9CDOVth
g0nzarVFdaiWAvq5tfrHN88tSWMnZDBYE9vnUFDwPEPHYDPqvIXiCMnPalqcSTfh6WTO+mU4jFnb
qtQq3QCCS99h65RHA56VI44oS+ONd4Ou3Q/wdkm1M7QKPw8rPN9YlUP/SRds5TsRDb3DYMPKm5Pc
DEd3r2EQfPDrNZsh4+YZkJSusuWW8Ryka8s3xLlToSHnfuutPu2YPQ+v163eztj9y07GGd37kvqV
mi5gRw3bpa6kZb11liL8gJ1ZdKT0BiEMayQQUBE3Pds7d6v8MdUwq9q3s4cT0OnmIs4l+3cRMwa6
VsDsIHDn5rKV1uABu3hj87FU+ebfsnhPgh2ZtM7Y6jIof3qJgi85YZa3/TZGD95IzACiDsmdpOO/
cqRb32a48q4n0FaZpG3Kkf6u8PzW2Y95qxE3+wvN+4b5EIBTZpRl0rIxYZsKOgCQBBzenbis8jUI
r8igoNbr8bIa4TIng9/bFe5Ec37P2HS9LOnGuLEzxU/seIVxb3e+DfMQTIsCrwCXGFuBE6mT+duX
Y2bPBaS8xr7s5YRZvsC50dj73riA7zV5qD5qYxqN/VAOjv9pCddIHgJjzeqTDF9V4zBOG2CW4Q/9
eIZ36iLOFiNk4aTA6LN9IeAA7o3RZQY2ZGsPiZocgPZd6RUhGR5imYtzs1xYZmLXzzpn10y5pCQr
KCUIk8h5McYWP1n8JzXp1ikyXfcWO7I8w1d2rCII0WQcUBkEctjpoc4KCrUBwA8+jZOMUdF9Cqxt
DRIIDSsFabRebuscqp3K2IqodJjL7C0NpzRtRsEyXEGkthROp85qpN2YTf4X7ZdW38YCqwA7CQIn
z75WeLyqg+0vvJNmiT/sxyZykPPFEZcv/ByVmOntah6xD9h9t5/gflacDuFBKoaK0IrEoZN/aHMM
JM7kMAYljPDC/jozRb8atbXcDb1s3mwF0hL9pmxK1aa2ETVRMsDDTKHYjN5+kcV62FD1GCdBNRRX
shTVPYNW+REtigqIRHImnxnFzK6N2015v86LnSeZWxeYhJpOd7XA6/nqb219ExlWJ/ZRq9Rdb6+V
S+62No0YyrnbEN9era8LNVMAsv7mRryuIhep6BZe98GtWV+tuV935bTC+54xuR2g+vSuQREx2A9b
WW0fa3S0EifBoPwS9tXsItRA3BVjfKsvC/h/AUfswwdg3f5tBHvfi7n15slotVW7G+tsI4hXmsxZ
BmWeMGgHDCghY4Lqwy//VGivPwVCxUJx0WjVEoP+HqbyKuqHaZiia1fbnuEmjDfn3jiwlxenziBC
/OksWhRKrr4icbxUzftNlrrfYTNoBDuf5qKJR78f8iRy7eYaHmoEep0Nzm2LgPxjt/byo1tn4oqK
zJJ7CtH8MlOVuluDKar2TmmJC88Z63d+1IMlgpp6a1KRK0XoaYc+MC61kd+zXDndLnLm4ha6fEOK
cKSCs9IobfomO/M/WtU03AxIOt6NuWCThPA0lpBRF0Qt67Ta514jvWLfKQtn2KIqnHe44EG/6Fza
rfOqWNwg9Xs8HJKhjNAF9Fh+uIeMjfym7jLCiV2XnbFBYGjDDIY1y8irVhDsKZ3ejXqiDYgoqK/M
CMrXHpNDmjjp1BgH+5i08WJXy5p+66X/Fxv8i2nFT7DCL5zAPar0rivl48/w4Lff+YEP2v4rSG34
edPrH/t+cI/v+CCmMK+Qf4I9gHhA9TtiAD/wQdt6dXQ0YgcCDgHCO1rv/8AH3VegI3CTkObT0RNn
7v0dfPDpGDrAdwR40AStY3nFrfc5rUp49kCMtzQvVCGMvR3MZBx6kXqBVPDrUXgSLWyaeI1x3nwO
YMHW7dxuabaLaPacHTrUHqFDow8/XfffIJC/OwqmJEfuAhHFKACAXH4aNq8zDPNojtYLGWbs2Zgk
Q0mmsf3zUZ4xFo6XjF0ZCgS0puOle55jz7w1bNGCLxeObhkRFf+Xs/NYkhtX1vATMYLebMt1V7Gl
ltQyR9owRtKI3hN0T38/9N2oWIxi9OxmRhNCAQQSiczfeA4+5I4Z2V/gHjTPs2UPf9TWqj9nteak
OzsIXd6aIKSTQ6ykPCHv/56VWaMTT8kVXTacc5aiVILbE83biFmrfXtQo6G+yFfK8f4oa7PGWcND
6o5KpITkXC+uXed0bcNqeCJ1TDMKObGgeTG3It8bkKbw0BsMLggpSMODsXXzr/MMpP5g1GkZHUoF
Psj9XyQLZH8V0PgMwFM4Tijw8THAqlz/IKg1TdDFbf8Uz+VPpzBBHTblb4Sc6o3q66KwLQfSQODC
BuWwUMtfDBTRNq9ive6f6AuVv8Kwj48ZyP5jHRrj+9ItvY3xVpba4uSbTAqaOFFhUYANMwoxscrM
eqev9mWEV2GSDuN3eELtN6WQ8lhK3jt/Antqf2taFf3JYtvZK96EDs/9Rb7ZXBSaANRRn9SpsvOK
uV7kthyLqRorx0+IH4ccRd490rHmxpG6HYUzK3VGpIqP1G28HkXDeSnm1W75iqnqD2Fl/9FK1X58
61T4eMwAsRyPdoMnP/Nf0cE1Co1tWVVPtVU2+87R6i+xU2rf7o9CXL7eleSy1JNJCqWAwA3orxGi
KusyyJ4MLcQHJsrJqo+CJ6R7xG5o+F65bQseMgDouvGpXrm1VweCodmeDmhjRFRoHV1PUA2iSoP2
WD45uB7RpgwRyznwejb8rh8jkFSz036as6rRHy1eVsmO+qUldg3vtvlAwTX6qLid0n1684KAP6K6
DgSJaumNUEifN3pfOM1T4s4Cr4e6moxd1ajFnyxJavek57P5p066douMfHNsaboBOkIcSdPQKnIW
3zui9F4PIAGePNw/H2LHKg45ygGHVlVhSaZmuHFsbzexHM+WOjNc9oDLr5c/t9smrPUie8rDQeeF
qQ9HzymNw/3lXLQssJNC6IlvrCEjTeBbBiN0t5JKFHX2VLaJob9PVWeOds5sduMpC8LS9XuvHj8D
CEv+bWGqbXVMViZJPsIdbks2A+foepJlkY1Zk5flU9l43K6wF4E/Uaq/P8mlpricpWwCoWHDgZdt
0OthoFnkYYme8BPdp1wWv7LUprZZKD+iJKuqs55BHu1tFQPvsC3rLz0c32+eXafgASan/Zrb1OF2
YEfKkdpA0PBKTnLeuBs/c2U1XK4GSBqvDq9LKUNeIpWVZnrxBE5H/zJ0U/SgN3N+wGMzfnC8ov9a
hcP8Bc+M5MEGILU30M86IwEQf1O7Ing0ZgCkXmFnG0HoFfF8FQqQGeLZBC4FJ1iUUxefaRpgSXpF
MvkZ5Yj3IoUgR6MYyItXafEld+3ZDynOP+I6Yj9CYqW2McXp7/vLc7M6rz8CJyC2i0XmsPgRdUNF
Ra+90cfBVXymoJtf1ATe0/1RbsOelFRikjIhM6R+wvVeoWhEFbUdRj+AXmfvst5QMthqRgEVCzzX
5yTKsu9CLYwXPAnMAIRN7EDBUhP3VNJ5EnRVRqhj93/VTXKCFBcyC/Sl4f2QLy2CDz2DctLHcfSV
EVJv1HrtebL04WTUirqxACtDeTwDkH7krpZ2w9fz13Mk8kVXCz+xDHrd+qT58TSPfu/G9p/7s1r5
ooj/cUubJEWGuxzKYk9VoZIL3xOzcTFolhy8FgTK/VHk2lxvXok8pskJQMJFc2mxb6ixqnATx84X
aSces17m0JUyncRgVh9riIIbSmer49HER9oH+yr+4XoBVfBi+kzp0lfR3z+MY5UejQnqPgQk6yA0
lB/vz+8mRXDQwAerDcZchtBlTtUNdjDUoVP74aiCH3erj2LWvnaG+zIqwwd8CbbsPW93iI2oDGEK
ITc+2tLuUmvSAqOfsvEpBtA6moM2+D65XfkoMAjbYAS9fp3rrwcBDvgtuEgHzTNb7qG/0qwQ24kA
vBKO7w1px86MtRKibl6mGnjVWqrCD9SCAUuikXF2xhEou11rGHWQkWBgVw5z91mfIKLRj0wgRbZY
iQkKPkURnSKJbYVIGmjWocqyDkMbq7C1p0ZFQwHFitp2oYpPMyWfHvsCGLXuPB0oo9FstCT9dxcL
nWaCUmhDuHfVyvx+/9PeHhAmb3NpeTzPVX0p5zl489i2iqf6id5Wj3k4Zw9tST317aPw8AHoLFES
/w8t+GuJKVgOBfA/zffKevw3n4W5RzrA+nJ/lNtdQ0ovPfk4GKjlLvMncyoLpTJnzQemPLzLAm88
hCLvcX/C4Of+UGvLxqOa7N+wUPxeIj/m0M7KIJ9U357GaG/glrw3bFyQ7o+ycisyI95xsqAiIUqL
SJnzXgtUTVH92OisfV2UAC86GxF3NDki6+igIvOdnyLedzRX910VlAenFcUGWW9tsigDY4aKyBCX
xOJXaA06KHNaar6TDuUpnan2pmiLbyzpyrUIOAkrTCmaKRkj8vP+tUn0aJ6hiReab7hddR7cUfT7
xG2n58Cm3ol2DBJ3uyEwiy+uZ2n63pwVVYNBVWfl3s47UBRGhrz7xjdYnTzEMxjOSHlitbz4VRX3
+NAFml9Fc7Gnp2hTeUY3+P6XXhuFkIcEOYwHC0G361EmqwHy1uka4BLAx53nBM/DbBhvklSiDsR7
WOoD88JgrSieXY8SCC8UJhrgvmOnxTeFOsFlqIqts3FzOyGVRSoMJ4d8HwjYYi62krst2oCTb9L0
+UctdOuHRYVtn/L7PlHq3ZKPvLmdXK4KYGaUGHWASc7iNkxi2pdUWwZfyWIoG17gNJ/jOSv+Fwuj
eSoNrME7hBA2DsXtdqVdDgyKIyHrd7RJrhdTdSapRNZpfh7Pg19URa0evKZVP0KZECc0oHFpq6BH
fkQWfLw0miG+ajpKIjsjzKtH+qv5+f4euo0WZM4kH7zk2KcE9cU57RHNhKafGb43mHa1K3qzPeR5
bX50Wor9tWrn7+ykDt91ZNLnucZceUcLxtmI9TfvPfkrIKFSDWKnkUZfr0ubJwkHqTR8JY9wDnaQ
+93PVV+dAphmx1qjka9EhvVTVYL0rQUTObQ0yDYxRpCUsOuhDdwkvCDsDd/BifFHMI7RT5SmP91f
5pujCtGWc0pSokEQ5Q64HmT08HYv7E73UfzKml0YqOq+NErr55uHoZQGS5nbEnW35cVc8j6YKZTp
fg/C/XtWxsqZy0g5vnkUx0Jkg1NDQo6R+mIyTttGgNx14AJJ9jVp6vyk8roq3xreZDVDJZWjXE+x
bbkzdSWtiqyudD8JwLYNOB3uXRFnh7dPxsaggoIGFTnQMdeTiV366Ahl6X7tBv0ekFt8xH5xi6C2
8v1l0Uo+EiFtkcxcj5I6OCN1Ts0oEPouvBS7QzO76sZhvg1qBBfuQnnvkpVpiw9jg1nL81wY2GsE
1Scppf4jx7ILL3sKGHqfh+/oscYbqfBt5CZ+SNtrl4TQvLFra5xxjnUly334pLUvRGp/JVgpj13R
Tg+hA2hzY1+sBFE08qk8OtRsYVTaiyAKkSEK+ywqfKdNBpCzdfkuMzGZhwmnP0qpInfXTbF16WbT
9D23bp/zRukfEw2mQB56NDLvb6HXdb16DPD49aiEUgBAEJCSzvXXHTNa3m5RY5uJF1a2c4eq/GQ3
hf1UCrX/19UH+9kVSDwcbTSKsgPKRx3QyV5t/4HOFYYHBX+0+NhCeq0e4GNWOQ7qnfUytCgPgdEq
QB5s/GKZgCx+MRc67TtsGokTr7fCX2lTg0j73AZ27mdj3T7EVhw86U0fvtC5sfC3jRGKAxk7/HE1
1PiDvFe0AyrE0VaeJMP64mfwwn4tU0PVN5eWSSmVXrtM88q3Bgi5OzV3AWN6VXEO7D5xd4Cis2Jf
gll8VwYzgjqRmCOxEc1uHgCESRwJJEVBfdXluP54ItRUwOVQfmr66ucgRpjSIzXYiUkNNs7nbRSQ
8YzTQrBxQNTr10ONk4cEmFchuoXv6VkPcFMqSYn+wyjSaoGiDLrVjHQ9StrmSgR01riw352HOurr
c5CEWzrja8smbwBIAVLaZVkHHiJolcmkGpcY5StV834pgBh3GmisjdRgZSAa/LJKgqy5Bmv7ejq6
lOZCOzK4mEUoLkPRWbvOVfJL3Id/7p+Klc8DJ96ib4KMDTabi7jiZXWErGvmXVwlBhEngDLCEg/3
/2UUSMI8Nyn6LjU3JpILHesy9xL1dvNotR5ydTndk/ujrKwaWY0lEdQ2UWmZT5dWXWeI/rsX0H36
rq7j6jEu8MrSXChl/2UompMyAnKTLpaNzkYDLtJzLyXA3l9x3f4EdQ9RNAZ5eXj7UGTs3J8AbdEM
WlzWXUkDRYkS9yLo4P8ya9M5QZROnjQE1jZC5G1G+opVgOFnyLK3K0PXXxESdmnl4FUcXPKmwTDY
S4uXhEIrWZtS5bAQ1M4HcBcfhjYJt6ysXun313GRwR3eQlzjnpzq9eBKaaSuFZXBZagRZAQYiQrk
fpx175+064f4rAFK/QfXgvwHtAETcKdIlX/L0qvOMVxRanpsihfV9ir0OvUYVonR90V/Stq0/mk3
ulRtbUeACWqOe95Om4rmqXN0UGBqomON3tEq4z+H+vC7SUytxxWcXt+udTkYOxfpxC/dnM/WAZsh
+tKlcLHj6HHDTlMB03+ERjocqtprP9X4OFZANJ3wPf8/dGoTEY/iWKM6+6kbK3064qBr/VO3rfEt
ido69ctQmZvdVAMU2vigt8kRlSQcDW0MDenyLhO9umrCfAYWeYEz/iWrys9ePDU7USgf8iTAFLt7
uL9XV6KJNGAFxSKpL1Rkrr+hMdLrxS7RvdgViWUPXeuSB028UdVdG4WXJMV3VCWkYcn1KEjATU4m
z/mQxikQTdfaJ03ubBiQrUQT3sqocZAx0HxYOuLoOFyGXc9c0GR0zoppDB8QqVR3pr557tY+kwR0
kZ7IpdMWE6qaBp3bfnAvOdpHB9sci/cUOZBZ1ew2fqQoap3KdtO7enUZSZ0drkyq8UvjCjcJQbFn
xDDAaOVDGkct2OCx3/hYt+mOxJbIi5nnP8sol/mvmDID5zdmoboX16mjfdp64jRNlThXQ9N/COdS
49QYw0UPXf2xE8m0EahX3vp0RHnjo2gjGX3LV0hToN4Kz927dH3RHnpqyw8NNt17FCR4+sxTdSk9
aLfJkB8r0cbPKE27xcYxXFtpnEz5HVwWvPAW2UknSklyTL0LeR9QYb1thh/guKO3Zw2ogch+Gc1q
OhCL05dhTSuw5mCYuQYG3Ff5jDhHbDw5iultVMjWPqsltZl4i6Cqri4+q5VBCIlnw7voENm+Z1o3
fOzpG/8rRhRDDaML3lVC/IyqTH9WAGr/enOcoQVKtZe3h+yBLg8MEruZiVXHZexbbAKwpteP4ZhY
W+2VlQ+HoD1pGKeS1/+yYoY0TG0Z6JtcmqqZ3qtCRRECIu6nt8+GZjj6ehZVeRpw10ck1jv+enwi
L3pSVb7dZeIwCuvtNR+QiJIPKTF0Gh2x61HGCIXwoXeDi9By9wBNRMopjNbx/lzkHlvc4q+IIsA4
KBLSK7kexYSTmFvCdi5FTDaON6z2b9y43oe6aKPPrYHd5sYBXwnTdCwpATA3JmcuNmKh5o4I047U
cpQtGUpbl0FUCWLmylY/emU3AF/ggCG/Sd1sqVnVa0EUJXrtXnqjMx9pq+D/qrZbVdqVCaHgRpVJ
tphvT1YENF3PJ8u9FNbsnmHF2O/rLvL8GCnpL/c/1sq9gwoUmCKLWgb53uIYTT1yU8Jh7dwZAdOs
dlHFSJoJ/o3iPPZ9rH3GnqHeqD2+CgMttgjWZkAsNaxmeQ7o11sk62nTU/J0Lt5kFpex0JV3EsT0
B4C69pS6tQPPBt7diyM05F+ttO09cs9g9FXaOsauGXX7f7T3QVsqE8Ak6KzD/H2ER0EzGYtoZFZF
pn41UIGqYJuIDvueNOi4V6kLoBLdWWMDlzC07AceB+6TN0mkdtWL2N5paWF/N8ai+uBGxfgV4fr0
fzph1NypfZg/WGaJsnU/whU43P8SK5k3V6SUU5LCfVRmr9ckGicRNMbkXjpF5A9wAZA6B+V+LqJG
edBTT7ukSQcEIi9ja4OvvLKrGZpczaPvYaFKfD10mY9ZXWMbfZkKeHHId7iXMUOh+P4E13Y1OFaA
wnQ6KHEutlrqcK2mNRM0rLza66JEyG+Mw31nDluvmLWhZIijC4eJnmksAx0K4RV2C4QgMc6PoZaK
o1bhvmM1jrWRI66tHUZq2A2hEKFLGder5AY1etUtAuFcsP50nuEaWruxdqq3Z9VMgzWTiAly3sVj
01TKIkl55FxCMTaPTZN4R9Nt3+SEw6cHxQ7qnA0gseK8aa+nQmIWO0MSOpfSicxjoCEJYNV6/pCO
urZRPb1FwcqxaJOyz+kN3GDGCc+khONIBOiiaV+0bAGwbU+xjdhWhPwekqolnrEmwoC6OMyz1Kor
v97fkKs/wlYBi6I0SERfYkOqPGyVaiDpBiXPK6LGuMCUppeqHWQHKmfeQXj2j3oU+Ts+rHLGuyR9
CNy+VTeyw7X9ChSYrgKlcs7fIh66aIKiYhTzwMcm7MHq0YwXyoBwDbqVh/uTXrmdyYCpwNBwBIx7
M2dUxcFzk4wb7FeYJlb4Eg2596iSDfhmZsfn++OtnQ8Z5mEzkKox6PWmKro+t+OCnTs7FgJnTlId
PA1U438ZBVyhCXyRlEPO+q8nhqU2TpeElnPh8ek8VhDmL3quNxsRbG0uMkSSaHDWadxejxJbcIJK
Gl6XVunVPe2ZmDcEHNT7c1m7kj2U/Wi6UCK+ITooiY5zl6qYF8etNWSJAnPfmi6UwpmnUWMN8xFv
pHZDNPZ2B4Ln4S3NSZSSMu4iYoIVRvNkiuyL02pi3ztNhE5D2sJb1raC88JGSMYZxiKSaTTtYMcs
BY2VDk13Sbu+4CZcop7lhp5+moMGXws9o36wqzCM+tykvZ3uNEcAbs6NoH2yRKA6Oz3MqM3rapQ/
hOagGjAw6qo+uineILu+xc9jN6tKj4pDVWsbL57bs4NsJNGXtBZwB73N6++voE0ZAd03Lxa+Kz/A
tFTv0C6dHwepd5U2FoJ597fC7YZjQIoZtM9kedZZACqyGAm8qarNyyQhgJ0wwvMYWu7Gtl55IGOB
yntRR34ZTpK2uF2SYcbShaL3pXND4ONhbUGotjEwsKeGd7GeRufRRmfacnPnkmE588dDf2fjV6zN
lSoq9Q8QlbCjFovrBUkReIlhXozcVR/G2vo1tbhtvH1BJbGKnBOGlbeMRr2q1p7glXjpM8fdl5Y7
H/DT2LJDW9sn5FLc1SSfdL4XMS8A9qP0ISIf4RCS37S2dSJCVnvI+PqJ5+RWy3jt8EpJKaT35BNo
2fqItE5rDTOwLrOHGl07prio5Yr7DPQh20jdV74SjWlKtJT2OMfLEGjWNjIlFTkC3SXR77p6qH2Y
+tWWRPf6OPJtT4CREu7XRw372zqa+sC+5PRh3rVIGF4SJf10fzfcRlr+ckgE9AKpS1nSEvLvW6OY
soKN39kXo2qdY1kIGhOBaj/BcDUOnaVHl2luzI1U7rZswobgzcV55rxB5bge1KkUfAzt2rsAuZgh
AKHd9XVuaiolY+9BROWPn6X6S3TARs/7kU263ny4P++1xZU0GfpKTJ2m2fVPsN0gRjd19i5Iy5gv
daR5z5bYvMdWdqUMKqTE5MZ0XeXq/3Un84wsPU141KIG8wUnY+NZrcfwqHZTeXjzfCDtcdg0RPiJ
0IswSSvGanOzCC41aeUeoqZ2wHVd2fhwK6vGKCyb5Ilxgy22ZKVDMq6TKLgkPEc/5DDFdnSZ8o3M
eG2UV804oj6Nv+V7IsN1ipcE28P2yuC9MXk5DkpJufFquX1sgvIGYOqQg4MxWcLqNRPN1KS33Uvm
1PUjIivtA9E29W0voXbX1+PT0Kj6Se8r8835ICNDsNRha0GAWwrJDbM7UzNMqXRVrvZeGBX2Y5hK
NVtX58rZJgDb0LUkn4ZX//Xui+k45xlqI74bx6WPlRAKvGjLolOnAhA+pFHaHmv0BMK370V2omoA
R6KbClfoelwrRWwDnfDSRw1WP0YKulbI1XsbYfjVz+O6gkLdRDqSQEVip9jLfM3sJqUfg8TP5mlW
HtCMw0hLlvijHdKe1QN8eAMhn9DQ/yBLYX5SRwMnGjEMs19ZMFz3U19k+OEoU+nu6G/pxt5Wa/zL
yMm69DHM0Og+TMk0/1DMtAv3cV2pxqkXmdQiTW33MzgJjL4Qt4yD/egKNd51RtBpp87NMaunzaxH
x0FE+tc5QKhnF0Soa+wE4fCPAlQlO+AwaUkRUyfGKE2J0uFDTcfbOCTo+afnMYG3vyPBDsQ+jW33
JSvVDmmgJhPht3iOnGGf116QoxCkqT/SCY4nYsO5Kh4RPU3LczcNZbwXXFJg8O2o744gu3PniNG8
gfDAWIvp6IxtUGD8E8c/QgurvEPpdnWHblM4/pi6CgHpNDV7be+MqJIEvVV2Bzdw1GershKYKGNr
PCJuBhw9tltCdqeighwWWvINccIh26MhjNpUlutZf+Rutodn0yms/yVO3pvvUKVBPAQKrBo/mVmb
opFQ5NWfSHM/4iLou4UBmy5FB2LiOo8zJMTtDG34Tqs8e9/xVPNOrtprD1XYeDRKQ1CdOyvIsj9G
niv+3FjBeAA7guCXM8fBt/vh9jUVW2w+iegC/eBKWMeyfOcOId68iS38vm+KT+CDgnduYRovCSIR
iF5HojvbczI8OorSn+xRwW1VKPZ7o2tcZWdlqIUYeBi9aGq2pUi++tMI0mTN0ricYtr18dNE2bH6
xei3uZV+mGah+2rdz8peKaFugoAWQfsHqdt6Oqsp/7Jr87Qrn4NMpOxmJyt+4kCg/Q5yDYV/AwMU
ZX9/8W7ju6ROyJuf5x3wDvnnf92KxsAtVkIk9dM8wFZdUOV/b1lVufUivr19GQfjEelxAjN2WalW
RYVfcmIIX9SFc25RX/6oVbp+ooxkf70/pVcE//V+kJhFymzIGbx6cl/PqXIjtOcStfWdCAGPg2bH
/WevD7N2h5pJlR29yWvwg4s6JAKQ2RX7oe2tJ4O9+0VHnAYhE0xa60PmNsX7ETFDe9cWIqh3I+/g
4jC5E2z73vLG49S60WUOkwINFTr8z4ZWaSateWxGdzXGleZ+5Jshg1ik449B2MgD0G0Lm4vbzr23
z7Ier677k7+9Z+gCSAycI5uo8G+u527Po0jQwhL+QEA46Hla/KniLn4Y5qk4IVRv751iGI/3B137
uDyjJWxH8uSXRE1Db+KE9EH4U1roF0f6IILrGU9JHCobb96V/QqgiiIqNANgc8vCgFnEREstan22
dLNvZz04V73evzkroBoFqsqVWFQS8cWpmCHpQXDXGkgvWnkYKnTeAzPZoteuLBtkZS4WmftAfVnk
vcLUyjhBV8bHHRbFyMkVe9GVw7GMo62H5upQEGmZji7lgxdpQIZcvo3IYeMrpR3u1BTvv1GFmVgX
SrMRUVbKmLxlpWQICRU1tmVvGQ2LOrZlqgN90EDAP3GP1hiiq6300SeMlTq8zYv2CcZmnOxApfTz
rgJ5fgyrojrd35i3jxtapTA2yXvASEPEuT4NXLcKMlB1A8BSqS/oY7vvFZipGG4YGUwxfLKaU5VP
4WNGvDiqKFlt3E1rPwAiuizmEvNuypt6X0I08HBybwZtOBWtY4+HNtWn4hDkhfhHURBzr7TWOxWc
q1ME7H8D7HB7XmR5SPZRSAHpMC0uIKWycTyGG+a7lZmhpCjm46AY+cY6r4wiO50ouxhwxUCGXa8z
vsFK2+jAt3VPaAA3rAY7MLV786mUuF5akHSbCOxL4ITner2O97bul6hsHm3q3nvV24ygK3MBrUYb
AAg3Pc9lvxj+RRolk234idmVEokqjtwjWwYiq6MQyeingkXlEXe9YmTTFL6j1PSjOu7Oc6wNnxIy
u61rd20YKVJDi4aj7yxVarLO6yyc7lFlKNL2GVv28N08Js5GtXZtFJr47HA+vkEmsZhMibO0CBXD
nzK0uUYrK56FMmov9w/z6911fa978t0OmES2128gtVmNN2aPxJtfqUUijqY6KB91K/IOsYMEMSJz
3ocJuUkccfPx2E599dtUBulmWcflEWms/CRErh2NpOp5UYjpgCaac2yKojiSXipogg7lMTNNVOKa
oDpSiRve6UM97CoJCtLUOnrIuzw84I4ZbwTN2/hMx5s3PN6epInO8gHcOwZZupPqPt0EvE8wA0eM
y0UylHrR4f4yrgyFugriSBTXgXct6QmijHvCEGbdxeC5P7zEDjDetUh9QsTj7g91m4wwFWrT1O8p
B97QAueRkv3I24fdhwUwKa/2XMFa+5zWY0Tl3Ar/FF4+bESJtfmBiOBZT7iDgSFD8l8ZbZANzlTG
LoNWU/Y497X1zoLIluO2rakbdYvXzu3VlqT7CWBN0nxetYEWO9+odCXPGnvwMViwfxdoHcxnkQZ6
ux9Ei3OzhbQxSOmiaOt9YA/EktRFOy6uZzM+9Gi2+VLz/YfeaXbitx6CHl4za+kOUHqD17veRvMe
OEnwp4tS/FbI/WofW3AF0xWrbOvjoKIjuKsKDBjOycSLDkFvoXv7uKuN7pA3XRhjr902HqJ3vYEA
eDNMG1XLm8PP64a6ECgBNhWVhkW1q1MplTupMvqGE8QfgITMJLab5fibrwoxAf4xjFobkulNAhPg
u9IWEBF8qza1Expf4bsa1sKptM1NMp4sViw+KmU7CqLgagjRy/pd5Kid5ylm7JtSVBCcVHvQMg2/
9xrf770tquGD2gz9OckT46hYAu1oRHCw9tasjdv7lmTD7Q12nHawlBi76UtH8dwUUtHDr1Wn/cjL
HrE9BMs9P3c03FAixQ2LByQVrV+Nq41f3BLNFozjKvUfLLspfOQdzdeNJ8bKp6AQ/tqal0Sj5ROj
iwSYWtdJ/UabwmPW9fopG4vkmFLfeGu2z/RBgPBqlIGffuD1WY77SThF5jJUP/dIsU/xPjGNeCNM
rexgoAww6Vlp+RSWf/5XxIDg5pCMWSkaCZmz00SW7lE1n4/3g+FtXkx9DMUp7jBwlyoP4ethALXw
YK2nxOdOTuKj3hviXdd2aEsiDUwqHHjZ7OyBsYXfvWFGBToNXeXXlE7VC8SByXxrzsbPAQ9HexV4
u4H3wvXPSfOBG11BPxdFdvx/Bny5UJndai+sra38cBJLRBZsLgqDap63ihtUqR/MdX/keT2c66EU
G3FYLt3ixPLawCEDDBxuJkuUN5WpwBz1oPYB1SPTzVP+CHC/PSPPghalVeqH+99y5QjAVgboDaSO
9H5ZNZ5iQ21mG1UNNZq0c4D2xLEZ5+K9qejVRml1ZQFli5qu0CuTfVmgGWZFuMOswunTnXLX4FF/
yZCt2Ajia5sTVqxEfJoYShP0rneDPoy8flDZ85VKYEiVtGb+JUSTODs4kxf+1r0yezCRKvjtaJNT
7zo049ud8KTBuDkgLL4RY24yBwp6bEyav2BCuNUWl3iJ6VJWZ2Pud6Bvjj2cPHc/pWX3UOMEFu8E
Y4J6MMytx+vauNwwUi4BfC2EtOtlcN0OULSnZL7aVs7ZNVCyVQaBv4WYYYDE2lw/aQrPkI39ZMj5
LDYwxH4ig1QQkw2563GDOW1rXWSFH+qNyvXv9KCycbXQXtjVaDwnSJp/6CloKl/DOsp+IRdRZTss
aexfSl4X2dFKi8LXChsd2Ri/wA7p4yj7wSzSH3MmxMdUzNVDoEejs+/oOINhQMAStzwl1r6D7o//
aVodcQi6e9lBKdU0f0SEEfpQhythfiz1EUNZUOnDfCC/Sn+1uUs5rXaNDHsvBHm/9EWBUn/iQpTZ
uRPGb+CLgrNaDVq/kSqvHAges3QbwKPyQFsWmzJU6fVmwKvYLK1g71BTPZaOubUBbz8I0iBcOyC6
6Rhiq3H9QbJ+pDGPl7Yfp3CcYrhAX4CJxC9tmZv1qRvVDFfaOp1/pzkWsZAy66/3Q4wsTVzvCLpt
oG5gIPGsVpdpLHIEjYYTY4K6S8hNr9t1iIB0PBS/XSvrLjkShpeo7SYcJW1lK+jcHgOiDfmcBvsJ
+N2SW64ZJTSnOUukpkW2w+vh0dRb7TTDxtxF/cTuQX/uzd+Vbc9YVAYRgQH6ulhxDZ3n3OJ6TNPO
/mAkJSynPAqib/fX9VWObLGwPCEZA8QcBZklsKO0sV/DtqHx6y72jm7SeEhPh734HZhOUB+a0W1l
3q4G1d7t5XlS28nI91ExKD/rEmNLavdTQOKDjmC469Ej/eVGXiROXBQFjtDCRlqg54L4pzeBR21E
itubB90/CNeARYAIINVxvUqBx4sWxXbhx+yLU+C1v73Y+EROpG+kB6sDkSJg8E6F4qY4aXQjRQ+v
oaYLEV/sCtWpDshaBn5eue5b6wdkIXwN1BLYcCQ48nr/KwGzqspEYr7vMJ50VR8HT/WsxWqXb1wq
t1kC3H9yerr/IP/ILK+HGZo48IzWy/0oUQQ8dShyu0AZkyM2KdkBYXxjC5+/soiy6QOwBRIGML1F
FME8EguM0cr9FNX9A56dPc2HUT/OFs649/f1bVhkcn8NtUi0hrm3qqmES65adXOYTUiHk3i77iRg
w79H0a+XcIo61MgjJ/dzHqF7dXbFwVE2tQ5Xl43AZyOkwP5bVkNMNRlsd2LZ8qT7kqNztcdzwaTu
EswP/2HVqMCjrgzeEMbL9XxA0JLj4XTq46penx0lb45wJd2NQ3sby1m1v0ZZfBtzEpmgZp77jnDU
U+KV9qms6vBQU1X4mOrYygEnac9VUrwZvkEWJXENQMIt6QG42PJxAtMLI9zSd7zWOmZaZh/0Kfp+
fxFXPhdfSgrC8mgme1pML8qb1KCkxPR6T91PWZM8tlOaH0pVT473h1rZ5UgUkZ2hIIkMkrvYf7nV
KGMFSMMf9LD9mZHo+4NL7eHtozh8cYrZ7AmoCNe7YiDMB03IKFMhuIWAbsjcqnQ+v30YAhGHVgrz
AWK7HsbJIQBGQQiSUnW13WA5wwGBw+x8f5SVrwOIm2I2WtoQb5fypjleGpVr0hHEVyn6qvXefMy9
acIoBrer+0OtfB1mwkudnUBJaPlcN2pLaS2FR0QZuPqD6HDSCBD62BhlJYwjfMeMeJ8CEl3WHyrS
oQhWfeUPZWF9E66oTlOsO09jmiUvTi66DR7C2qxedbGw70MGR1/sub5xK3Xy7MrvQ2HiiKtPeycv
k40n7Ooo7Lf/728gg3O9GaJCSbpMnypfMfTqFLXSG08dxMba3SZ2NObYc3J3Y/Sx5L5itIFOwEjy
42IY9DEdZvrZkcB1InO655ZlfeiVTRG6lcel5NmiLEUolUR6uUX/ut8nKxxLe/YAP7F3LjZmLfUu
yKvwoAmrfw7tMDxrQNjfab1aP4Q0f945Q91+xiJmC+6wtnekSi3IfJj9hJHrX+JMGIKobVD5OIPA
5yrN6KHGmv5HLszmBMjC3co5Vip4fEugKYxJPk+x+HpEeG4y6x1LX80q31E666jjUn+YRrs6Stvo
Zoesm/IcCdc75ikO78ZQJQ+qO+piP+bhRvx8zQ//yn4pPSGe4ZJo8avooy+rPrZWK/rYhDjtoJe7
Gx0zaHd6CdCpVczwqZ6zbu+gLvaShKP5Yg8G/ls1Yn5R7I6fwZnZO+yzlLelf6+/ieuXzrTcl1TG
rpco0a2Bz99bvqbyxkljqF6tLpTT/eC0iIOvoyCshj4wYGEgOYtRqlxP7MbRbD+jrCi1GtxThjTi
IegMbSPkUp7lJy+XWSLiqBFRwKVbdT2lCDEzF3Da7Ld93/5QqD7+hu2YvAx0Sj2eyUGLWqkXjEes
m8ccKxw3xIgNg7fi/zg7s964eSsM/yIBonbdSjMejydeEjtxkhshq3aJ2kn9+j7K1eeJ4UEKFG3R
rzCHEkUenncjeKWu58j00jzdJxnhfVzSB3u+Kg3QLy4jGcS1KqVPEVvlbLSR2a0myAAhcopInm7t
Cbb2lX8QfbUUO9NV5dHV/vppnWpcLmdrrK79Ui3vvSmDh9SXGN3GLgTxe1mbXRnnFiFUMUmC6C78
XC0l8edhnu17Yrfu4GQQuNDbw0DkT7Z+9XqViqvZKXKA/qHDugj1g4FYeF2JntdTSq7i2HbGo175
s1FZOTTLF7sLfiUul71936fA8MMggh9tuOApUye19b5n2s7eRvpPnrz2kgIj91Auu35r2e9M0ROo
1Fvu51qlMPLN1muwclVy0YgvnOJzEHTTRu/xR4PyPhhuaxNK0H4xPC7L0g2nJwM4xoooWsarGoBW
xmFmNDYRRVv0a57U9aO9+Nmyq0XPA+5Gp59ie8yWPoJEPLe7FveOKQ7ykUuwa+K/H1ahuBsslXwj
ZfTXMljWxyzLQWaWlkhL016Gq1Wb3VWt6E9GOeEZj07hN3dd2c9PCeDYc+eNgX3AD1Ecp6nuWR1e
kl/33jD9JvjDbq88dx2dKAwrEKEyHPv7NJ0wfG8KGzvbKggouhyjHMRNoIr2WE2uVRyaOqNNsSyd
VofMteYfgXb6Plbd2j2b8xpeZ/7Q//TSVVlRjwgWItzY9N/cQEtWYzI1j1U/j8fEsoefWV+UY+yF
VQC3yV3NH80qjNteppUVtwSq3o6AD19GUXQHQBV4d/TsWne3kU0JaDa79jvwG5cSI+/8E42oZTxA
GzQfKtvAG612w/GL2XbF9y7V630xyfXbguT4gyYBgVjDwoEKufKAyS7PGqz76nze5yTJHaVTiqcu
H8YWf4HE+xjwHazROJgjicyJ5Z4srRfy25e5uq1Tr30MR9sp46zuiGnvHJeM9VGt8n4pC7OIhsnx
Hyt0EdPeMPLE4AxuU+d6rNzsUyia5amrzeQb1k7BY73AyL+aQ79cd0VgGc/jOJk6amTfLrFlEMsX
s5Ct5T2JufJD7Xp+GhMiWcp4ZUrlIRjsSd2mGSynXdMu021d9s7z2lrwAolQddgJAbt/KS8FwpbI
NIbrtOxF/Vg5tRhvF6u1vuNCPj+5EFryHXmu6I9JhSd1VdRZ1j/Mo2M+Ygo7boi4EX4e6Lu7MX3+
QMTWrHos4fNlzWLtt2FzR2CrkJETLFUTuSQ2dbc6c8aHrCAWdTfNNbuUKkefHaVpjVtdmQ1GyciV
c5L88tqLRldCRTdBQ2M0BcvedItwxUetWkmuW9b+I84aNBP60n3UnuH9wIO0NOlV2v5TOaftz7Jz
WAe5mrDZF5WcwLkWOjQ3Y5vnP8s5WdIP6SDFk6kCJ9+7KUKMqBSoxG/EoDwO75H4SixNOo6ovjDJ
NCQOlkxdERKGRY7W+t2C7Kgjtj7rGySoNX2fu6Iu98ncEmmlDWeA6JHX1TslICI9bOaj5kHUA5Tf
fhj8PJJFWv4GyQ0TsmJdtWWCFsEv7MyWjlU56+thoiqNTa9ZkzhlI/st5mVSV/48GbAO0Fi0P1Ti
4mvqJsuXUhhFvpsKl/A4MnYFFZFFBuqIOhVeG4KhHVLe8Fc5lHRQazuv2ziRalmiZHSJHAy7DBr0
iMEvcZV6CL2dIZtsjqRqOQfs3MBLxEZ2fO2QEttHLErWYz2Z9rXt9nKE9toEn7N1ULEFPZyQQjM1
bqqgmT+j9/M/bmmKn4CxjeBOW6HxxTQrsoqVssbsyoYwMcZG0YVr1Fj9tALld2z0qSqT53V1QmgL
U83OPCYl5EeNkO9jwv3ka0Fe7W2Vrpwpw1JwQGS4h22JZ2Minzyt6+q6y0hKu21y8OudVZTqbuoV
HHLyKovPkOMTwiN98+Sk7gBdPsVYO4KOKL5YeR3eSJKZ7cjo1/wDURFGus9B/E9i6UwbXuuonB1W
XTi+xnPXyPw0ZZlcrg1Ejf0t3zeZFrPIlPuuJFgzjND9FQS3oMonhs1ogi9rNQcqbp21y3bTmgTX
TR6k78fG7klhwvS73XslADhqYZnOvNHay+LRSD0rkrD9+YLTvgl2QJANK7usvfAQTMVmAZ9zPO2J
5R7yu0BkoOdp2EzFfmROFi9SlioOdLF+SF0Y1lHvD04RZwU5wrGXj/pdRVg1DFP4dsVuMwYporoQ
xe/JUlpHhdHkiE+6VSxxF4xeyLeZyOfVL/vuoJfEaK4gp3HS1z0m8TE5But1mIAF3ZGRCV+sDQph
PzpEB3dUG1WXH0PZmdc17ayrLvCybMf/SuBkNYLxHQbldyZ0hWH+2YquuE3HKSGENIXwHk+wKEYK
3JT1OpdLORDe7OJ6Rf4X8aFG71jPvaO6kKaBXG8d2HlEUI7h6h1wRWzv6oHkwA8ZeYITHqQWjtoi
6Y0smnlNQ5SsM3QKuojlfRYu5Cv4s208afwivnZZWtwjIbS92MRcAkP3OvOqeM6c/hGOeG/u6NKS
4eumguz5OpkFUcmeNV/jCux0MViY/RuJ2+jsJx+f94MiD5ncXt9prwe35RFLKpR3DTnnzyE9N6zf
G2KRedu+d0vcY8FflhTUuz7osu+24Tm/HZ9sa/Z2KA0fZl6V4nnkht7bVGIUWysZPrHUZZJGCRtT
GLXz9hTbpA3tGNb//KvJ6/l34jq4TcsN04vgFC1ARB45p7nZD+9VUKBapW9WfZWOkap9nRc+itA2
VPq6Jq7rk1YTTbVlStzsa+INzXLra5CgSIUVXxsOG5LLVy/IWQxK52lNckK8zcU3SQKvOeD2TkjA
2o7ed/Z+KcPyu4YvAIE6m9+1sLK+lSmSD5wICbYeCXj8kKyuzGKyE20aroma2iiZpfuZNGWQ2cQd
DSsyqlG8m/IpJQ55wI5pN4z55hle6unItaqf8UPKCURds80rraNkGSKnmUugSFOk7s4ja+hTNYTl
eNRNo39QG5XFfiYO7KYpUlFExQblEkkyFvcIsydCVWVllxGyvkWgfGj1rxWdc04Mc+i0u3zSJCnm
tCjHqBm89JFQuazAiyQ1DpOn7GBPD8I9uc3AkYpnjZKxKkZ1rMye1AHTKwkEmLqs38+knjQxCgVC
Os0kWe7KNNTlnr+2fFrQn3Xvw6KmsGtHPGPipTBYzs5Y40kZtCqheKvmjUBkuC3M1SD5kjmhlRPO
ii1XRN64836YwvldqiT50oh7uM1xpA5OlLWiBL2b6+IXOt663xW9JW6yCabDLqlswqylHikYDEPi
LIfMcP4K4D06GGGYzYPlzPz9BXcc/Deakg+tyS3Che0aLCTGk38xIrDkHl+EVC31tayCjHCnMA++
enbu+hE2yxph+KLzb8TAtgMIYheSHOAQnxI5PVbWsW/P9UA2pTM/lEqnyGs4SriYpX34WHXr2l9V
qJH7PQZgzc9GgZTt7CUP2yM+Kf2zFkUrd1VGIsl3Pa6tc7CJMu+itAsqGfcZnkVRqIJ6iRrDI4sG
ATvYVaNglEccua7F9js0v2q7md5joqKTfUVI8pNL/SMPdTUb6nEUZfitGcP0F3GK5Rfh1nxxWmns
sdPU/5gVS/LD6+fwUITIDPZZFhBBUSteyK2aS03MTYal7G7oSGWPqixnn4MikZixKocVLULDQ96t
9ry4+xRhBzAmbYJuL1GQp7u50p68nyx6IDH3wfmWdslmLTd5BNUSnyOPCTbDyzvyiuf7eSHPOuo7
m0/Y46R7cIPBXyKlDZGCUvZZ8ssJSmZemKu6S42yG7nV4aQV2QX+BXidu9lHdnDALr4GwjNmUdlj
5Cnh/ZzIHD1Q9SfLLtXa+OQvdlC8w9MBb/aqG6Z7K1nYBo1x1R+sbPDDwwANNbuWTmt9JEDKubP7
0B1++ZBArB1x2ThWNUXefGxIzgZNRE9k75csKRJKpET+MpqWnshCTiw5s9AX+Umw/Ly9gVdKf0Qn
7bU73Kky+6Hya+8Lgl89x5JqOIm4/gTPuuKxRyldkE9+O/hPbpEWZKQ3gX7O0mAVcVbSkVxCVU4s
ipWa3+iSnvRV3+y+Ab6b72RAfupu1cL85g9N90MuZY+nqqXdO7f3UKaFhOCibqOeS+LO95rvAVeH
O8gBFInw/ec08pouSa9XmN7Xw2iRK91a6/hbbVFJJE7USXE0xsRO9zZe9+bORcM/ojRrRvtCu+es
qfin50Gvg+YyvGmfWvdlG8Iqk4n1i/8yye/DoRqp9sO+Ew9vd1ZeHQWePZQYcFuI9i9HGRyVQV4I
nVNR1dmVqOcuZv2X/4YP/5kL+nWweKyS8fI6GwVf66Ytt1GWDEvrTMg+qvti+n9GcQIadkCSAK1n
rf8gDUZftq5zGoTq9lUlTSyXvfZCg+iVJ4azGqATShbakOdySZfPoLRX4Z9y2BQ7ryzreK7C6sJc
zvuu2yMDxqfrD6i6tfvOup1OHaiQnot/mhvX+mD3NUk2cg1Z2057cAP8G7MVllSzONY+rPLgQMpl
ctAFdJALK+SV5hvSgG0Jom6HvXH2S+rCFGwQCUsk7bP7ZWoseAsgwTSrOid/yscB9ghZJcH32R4w
QOic3ubM9mYOCmqV/GoJxoyrpqGChRq47n60jdlQ/9VE00VqXALKPYtcniYh1nsHlWm4Mdy++qUt
w3xKKWWqWNPB0btSNy6BzQIa09Xgt7UZj8BAlMfSCo+Brwg+WGxL0V0jv2/lQgxDOQaRhHgppxr6
eDPYooyhH7df6zXoCWal4XCzVGuz7MpyFSd3zvr3ljMN3n4cbejjOfKoS2yJc5MMiJHgH1DdHJ4S
D/bcJrmug8LRNb78TqNaVMR1Fd72lcU5Cpi+7Ge/SY8eEdQx9wCEtTijt1drFV4S2736O5DaIcmA
471RoV9+/DD+UnqFoTg1vUXXRzo5wayLaKVxRSrZ1iaTmKlHJt5JRFGuKykaa+ZwUvqtKy4Ee/z1
WfFM2H8gygFzobrZ/vl/cAYMO7M2Rwd0oqhzHko76x4mfEwvkHJfHwUOAXJGB0evs94uUqVxLAwT
GYoK5JVv4YemyBy/gEyfAwd/XjCvlcXHv5FjvH1S/5lMg5p6tmvLOhmLVvkhLBbhHubFHn4gruqf
g2AQHzUPpI8S3Wff8P0ik3vSS/4MoNA8QhTpiujtz/gMx95+EklpSFkhyW7coA1d+c9PMkjUSKZe
2qeV/99NI2e54Tiap7DUa6n2oVN1Lpf/McypQ3J9ycrxr10EIBuQAddSIBUBkvVyfOaNk2MLad7z
ehkXGF3HdWqOP5dVVv9oYrLNlUcPb/UPsx1zlpdjpUPdEFXYmiezd+0PuHW4uPy43jUl2iWX1DNQ
ahsK031mBdmc/NC/2Ktbk7+CZH8apf3QW6p5Rys830MiFl+nsLmAtrw6GlLcjSvi8nmefbAOEoBB
pq44JdK6r9QWhqbZniSt/EMv9fPbS0b8PRzOVNByTTZ/AOjzBKqxG71Ojbk6EelslTt3qlPjSnVz
eYVu3yx2xpim0CGMoeJu6ntTHxuU8M9Z5difBV2RJZoSrzJv+yBLYYN26/JZeCSFRVmTJpcEK38v
ME79bY1tsdOQls+eTR1oRSTevPLScWnQ9ABjlSh2/tmw/g3v5aVj2A/cBDoEwQXc62x9BYadbcDo
CWNJsVeGanduMNkPbz/+M7z3zyhkkHisYqZEgsvLUbLEL1pt9PrkoXy+0RA272enbSPXsPongsDE
bhyWSx7ff2+Q5AMQIYQ0BpodvJeXgyJlEUMtpT4N2hRxIuYpDumi796e2mujQM8EY3NBldEEvhwl
SJpgZYfXp9kPWjoSoXNdZ+uXtwd5ZUGwC+A1te16UIHOpjJtjoFOPugTdwvzhFNItp8R7zwTdDJd
/R9D4YCDjhKxHtDsy/l02hyKmsP6hGNtdu226/IUeOQ8TTYo9YWN/LVpbeZWrEF4J9jrvRxrnTo/
x9xqPY00MHckUYKYyLXZM1RxYVqvfP+ox9jg0LZh33eeGJ+0vphSj6ytjq6zNY7Ah4SNJ4ZIqK0c
cWFRvLbe4SIhBODL4sWdTaznJtf4DU5rXMA0EVkKA1G44smdNAvA1nWosP5Q84VV8tpS/O+oZ2eF
GRQ+ndualD28yp4aq3sKh7T7/u/rg5KGRbiFFv5FQ6HUTEY6QoIsHb1cW25XH5LBSL5qtU6/3x7q
1flsZmG44qJvOA/70ENuNzToxckyxEzXxXXjJJnXCzvgaysDnhBsd9OD937+rtAVlI32SZDtZ7Pe
r6ObHguA1DzeglvmqLM0aQf/x8T4lF1B4UyZeLbpLnXRjwN+kyfhEVrejfMnyx+SC2vw1ae3lShs
un/ECy8/rjKp2y4l3/DUYdgfg2oYUeaTjv72VF77hGE/sTtxYDk8xZej6KatQDOFOBmdSSMMfHDH
aZ/uvdxtL3zCr31U5GaxIMgWZhs8G8pyQEGgq7DyhAWEAbv6aCa2vilRwt0z0wCAptZqvvCytm/1
BYeC2XHB2egT/DeKh5cztFo+uWEh3DUohYcTWr8cADlCOiV9lUyRu+TVp8ZaGytuBKXphdFfmTSU
XQ6Y0MbNHT+Rl6MTCZjlCXLOk0iL4WuK0bNzZakpvTK5NOZx39dmFUvH6y6M+2efP5s26QBc3fn+
LKRZZ2tU9oLsBTHMJ1I1q6e8z/DQy2WS53sl7M48NNPQfamxLFFUwFmJDCGc2veO2+CiZOhN7Vp4
KZK8LGzqawwGXS4qtiMx5HFD/Rm/FSy85kCM2W5wnOGxgo76tcgt7ztGCUDiutFtEfXFnCa3XZth
UJUGsAR2zmRW2Pd0Wn+yjK66mQq6lbsVDauO7Tpxvpvp4i63XAVlGtkErOnIns3+GSTGyHeVOS9f
oNFzMQDmsZxdn2q622ua4TGXlPBSY7PX47u6VVrBK/azL3gb0eF1gwyj5Ga28cJzOhCBinuB2mXO
mH7xRTVWVwnBN/hDklD/MZvbCaCK6XrRvCxYNtrO8HWYnew6qDfBDAZpDU5fKvF3K1yW24qFY5ww
3rDK2242wh/KSOxbiUmMHw+JMX/EqKL3rvKV6gUZmytvKERIA9O44ebkCUjnc9jltHStqRTPtlXX
49ECa0/ipRHyfV0GdRGZpKh8Lwfbrw+idehFByaRJJGUYvlIxyz4QCTKWNwGupECVKxe7hddSrGf
DGTue4guth2NIP2Xgihe2ac4S1xuAjiQkBh0VnDkYwXbwUYoXbAkrvJh6Z8WPbAE3t6oXvuQeJbh
lifAJnLOuwpSA1sz9oeTVDNddkQAB0yiqoe6nftbs/HhJOG4fuFsee3awXr2UZFB+IJ9ffb52pWA
JJHN6lShzz3qJayuZNF3P+zFkvthGsoYcY25D3pb39I7Ca5wQUyvQ7tx3zdDvWCoJXEJCEwhcbZe
253jzcbPtx/MH9/Nsy+d3QVuNmIbAP1zTyTfTGXllJ060YySX0xDW3dap+l3wxr7eJ3zH4WtjDgB
uzyx9NK9WpzpLqyT8DgRPwRaG3hA5WYTp2lrHd7+cdvz+eu3IabkZyFvhNj3cvsbcp/mYc7FAQ6Y
uC8XaX1ITWuzQjDHz5kdys//PN7WuSFshsYrfiVnu96iaNQZ0qKEkhWho1YT2tCvluQdRJi5pd2W
phdI3q8coDQxKKgwi9oMJc5GZEdxBy4p4uQk48+yDBq6dVW3q/2m+OcbN/05pC1/pFzYO5w9S9Oq
B16zcE7WJAJkQiWlb6vUTb22Y+RDdrsw3t8kT5r9XLi3rgI3CXpzL1+eO6VcJkABT64FW0ni9/JN
ShMAx+C2HTmDIa6kSB0fNLfw3xFLV92Y0m6+Z53qn+kRtgCMxkVZ/SZNOltStH8RtOF3C3BzLppd
TJhf7uw7Jy7TPOxsLPcecVC/w2JQX2xfik+K5jDEkqa+J/lqxJh/cGF9tXZzDBa7v+uStSj/vYzi
7dNJ3WIjYRidPap27npC2jL3VM5cFfoGNMwXuYpgglwSgL+y4DafX+yXUIKRdb7tx//pnjFze+KM
c05dYv8w3cq7nkL32RnUcPznbwmfya29wNSIOT6bU6jSoChxID2t+Wp9LqRubi2r3Oewa/drJZIL
n+4r8/rDx99aJvREz82yJE7d9oyC7hQo+iVZDYiOTcpK994cLiAarw3F6mEFbd1mPHpePsI0cWoE
ps1ymjTUmXpQLtDznO0HkVy6t/59OtpUu1wVbLpz5NRsx9p/3lY+bc8tJeMDi0f31IMq7vJu6i9s
s38fjrwlE0SL9gJS0/PwcDW7BU5UuT7BsgofTO6nTykq208IaZ0vGUabTzKYYU28vUBeHRXtoLet
ECr77Uv9z9zE2mR2avrLqcLQn6C51Rw+TXgOf3X7pv5a+LK5XnWBAvntYV95pHi8Iubma/sT6/By
WOLDM3dY5olW4BDsxSgxuan7S+35v08u0AjO/M1uYFPOW2ejBAuZW8mI+x+C8X0HjwVmBIyPJ3YT
58OSJJecwv9elDauruwh9Dd4m+ce1OksNAeJmk8+RMhDO6rwGqXIcBWquv3nRgONNVxA8GDfjpPz
3Sp0J9cxems8DWttHlwiaOJFec712+/plScIosQwoA5/0rhfPkHVQnjum3I9rdkgPriOCq8qa84P
hUMA7bpKkLl/H3BzPtoUGcCV52p/3aJIKdpAnwhGzvoICNY8JE6f7AxdeUeZQWx6e8BXViIxyfQn
aW9s/zr7APCLEkaO2exJ1kv6JIpZ38y5DC7sw69gY5uhE6OgtOBzO9eRqdad4HHYmsb+gk6eW9F7
c0JLFmaNiFO1Ogcrz6yrLRD3JrVQfg1m8o8RpNuusmFhtDzAMIgKPzsMZrwgvcpQ62lmOzhq3zd3
usaMOgOp+/enyn0hJNROOEBW57uzHabCXyCXn5KxNT408/xIYdpfOG3+pIK9LCNsFCybExibCGKi
s2oqXPKUq5qnT+kwtwdtyvyxggN1MwRB+eD2cG9XhTuAHygD0ULi7lQrLWxVqulaQSKZowyvzhsJ
QR5PXDv8bMlyuV5ss3+fSAg5uqhwXtnSq6vWSi9IyV6pzDDXQFBIrYtRMvLWl59WLfMVL99yQeqi
IOGQQr+0Mdz/4icKclTmaIggVbVFYi73cw+V9IAsTPwWfZoGR1o+yXCSSwEDzAoWb358+6t45bt3
ic4TVMVcbLCLe/njZo/8j2J1NGJYD3cqL+8O9gx3MfexSSwS37pQgb9yAdoa3ZuZH4uTIc8GxFUY
baJd6VPdQTMlKAEXJQQpEGh8qeR7qxjQTfRl2D3oIPdTpEhLe7CTcmnfDVkivhsQxn5BpIEVrdUS
fh79hVbAvz8UqimU8GyI+JuebRUwIh3OrFDj25uHkTWneSSUftJT2e+tTLTxPw+3dZIDgojoPmFh
9vIdEDVkehkExpO1Oh1W9Zhpd2mS39phYX4QjbVcGO+Vw4suIl4IuKBvVmbbP/9PKZAu/QTLsdAn
oVQdW77SuybN2xiy8aXonVeG2mSHSChp+VLsnk3NLwxHDZl2ToQjSgpRv0P30M9Ho1myC7N6ZX8H
SmVjh8eB5vVc5riYiSX7xHJOQVd+G1asEkC8Quv72+/q1VH+6J7BN3CoOlu+UFa8JHO4ZglpTdc2
rYzbse/tp7dH+fux8aeDDcDbqOzOn4/oP28IZU9dwGa3T6QAlbDOUignm+TATqrgQtfk7wmRFgTG
j2btjxHh2YRMOboTEWjWqWlzxEiAX/iR990FlsaGhrzcwIGBtg9/M7LYxHgvl5ynzdmZVCBQ98vn
IMtuUdTekVUz0BvE4KvSvoxG65JI/ZW5UVnQHOS03+rPs6uD26yGqvBnPjVV0u56NejdMnvm7u2X
tf32s7l5OGZz+d54OZyCL+fmQKrMGwFUmCinoJcgb3LPXnDXsio6OmJfBMG/Yhrw7dg7AfQ5Etm4
z4kKS0HRYJVleJR5uNzS9Z12NXaCF76o85e2jRKCVwPmg1fz4l5OLEVpUgiL+MdalSu0aa/ov1nw
sO4byxroLRurd99aRXN0YFHTtBwvaSr/Ojr5BSx/f+sfYNVgnb9AIridpjGq5Oi3XjFBsbTRpaa6
do4YsENgH1J1CJA/3o7T0jwJsjdLWqjC+wRlf0H/Nfn3PbK9Cy+cuvjslf/5XVR3m4urR8flrB5p
PSPHcVIkx0ROxqOLbHOMZu58SVSIdbJjHyeV/savHQyYKjLzkGcNJZHpwTR1KD8bAaOtGlJCIWHw
O9luHJ0cnys1yZJTfnTHODWs2ts1+Jd8K8MsfDSKRYWHFSfeG1G5sC0nZB4yKjKQASSGoXGbbayD
2IU13UWItEwkVpP3rXKFV2FPngcerCxnSq6pJ8wj+jInvDJTv7Cg4AEYXye2b9yqIU1gyfuUT5Di
dfuRFIHQiqZiTeDymxlatRlXqp2pDJHBUS7WKi6TwN8JuxjanW2ELvJSU0txrAu3us47O/vQd5N4
Lx053VmVh8RPOWUQD60sf0lBx4qu/UrQQl5h/rNPpFE5uyocWpeeVe+ik8qnEDxX5uWjdBIYyms3
tmFUWzm7IwK4aevxjsuNjwNxSYKIwFAfLZdvPnl1kc/vgjW389ganOVjlnduGdfSsbB7T2X+xRjy
KY/8yhLfAndobu0UwRpKHYtotTmoe8FdtfMUwnm9/nLTyr5tslJiG0Mayu8O/Q/Sj9adbztrFVXc
erI5DZXRlLDliU+Jx2IkmIuUsSAOG118hgEtP66uTr7KZMpQ4KZGdWWhm0quKsl9JE4Gu8lIeEgD
OyoD9KvSScWEZTUQ8A4vZ/3FX233J2lRmu0ymZUTe9WCyCD3LXUVzk0yR+ikkPwAplTvqwwOczna
4cNQkoe+V65lfG/NJJwj5Go2eq45qz4O5HrNkT2NeohVm4ohCqAilTuBhvG+H2XxUwFDf3bCCcmt
nSy9u2uVSUz3GBpTcjWuDgaKwTR2cywmc/2K/Q3mmcg0+u8ChTNWvDJXH2sIOHicbQjYLlH++lVj
S1dEYTVUNRUWpTNpaSGdyi6breWKC6dd0aQw0gdqxRWcUxBAue/busriyS7b2yko2yflKBfJcqJX
yJyJkc+xkTXDt3RSaHiHcq4eOt2viK97kf1020m4e0QedhLb/dL/rLBPETt/cexfyEVadRDCaE4Z
6XfNPg+H/ldZ1+nvIS23BABCg9tIFIZ4Lpyk/erKsH5sOJ2zeGgq607VzfIZwef4NM6AP4iQi3JT
3cL9YGcoC0mB7yr0qz3fBF+Oqvsob5flcXQC610BkaqPXD1A35PaN9a9z5uY46BOC/tKDJ2xRrZq
IbwZiH0+OXle/V5KR017FBrmXRfWuomHwGk/p0nXdBENsqA/EicdfA86P7hznCp5BAVEO0fby0a+
rdQ07Gy7K6c4lWopSK/uyhTIA3rNO8ISCZ1IERTcmeaijJ0pQ+uehBa2uTzr/S9+Yuh5XxuivJ96
kaz7drbnkgyrTKodbxOJvRE23m0CRvRlne0fC0IQySNrorV0Nxc71tU3ek6qiLXVpEM04PD/kJt1
+pHr+YxSxGwtIyLZoE2vDFQwzTu3S/MHhEMpwqEpqbsIzQFd6w4b1s99ZVq/5jks+n2ftOmjzjfJ
3mjXU4pEUafPaIy4z+g2g4KSOYbhRNMUslxqERT3RmZgZph7Y/rRlbkrUYnnDvz9qk+fUycbHkTJ
otk1eUgEYh1O1ecpycPjyAY87ueaTS0SnkSP7ikfPZmRyzaq3Kr7+HadcX5V2w4dOta47YIr0Lje
qp3/FIVZhune5vBw9HpXHxYjm76Oed386Gi63vVZWfx+e7zzumYbb/P45T8R5oKYvBxvqZ0JFbqA
IY3893vtj8MBtUh766JusiM99hjwLbD1LpSK50XbNiwML5iYtBUIaTzr5YXWsmJ/OIZHt2AF2Eah
vmalzi/U8ecV9p9RYCbx/VGNsr28nFydIIRTZoFdIUlCaGT8MMpmZK1mUVy63r06of8MdfYcgfjq
uqRBefTaVe+qjash7OpSfutfxP9tRliObN4TXFyB1V7OKJWlqHPyhI5eBUUhMlEZ3Coe3BSxvjdf
PWm6edxqmhBR5fRsBUGJqivGfNy5h4kp6wvl4yvz9iFUWlhRUUhC4Hn5g9jHzTYI0/CYI7Y/BjoQ
76u2MS7c1f8sw/+W38wb6JC275aKCeVse9P/+SxoDAmCwkf/GK4jnIWEvID8qtI5uT95J/Kdcr3l
fT82aIjc2sM/m0rBvof+b6KD9sv0ewuTK4lNxyUFmPxhG+p/h3EEZBOES0dROerfV/iWrUph/ael
9ae6/M8vRg9uZyTTBEejq52dWLS/0yNizbc/378fP7AjpTvUeG4lLPOXzyWn5cUGK93j2uZLTBZZ
HufSSi685L83JVoX9N7/NDBAg85WXY+EvCY3HAuKYH2nw8r7NHhZe5XZ1nRsROZfvz2pv/ckBrK3
KzEG2VDVzq4kalosO01wvBDQv+8Jo0/eVb2TPJW0DXd4UTtIDHL7Uj/170fJqPiMhJvygj3xbIkV
Qi+0CW1x46//4+w8ltw2tjD8RKhCbABbMA0xSVmyNihblpFzxtPfr2clgiyi5m7khVxqdqPDCX/Q
Or+GPn7sc+v9H4y2LVuCfFWmFute4VSXZasqmeYrVYB0SVLwSGlptpHvX198jALYSFb90Bh/oyD8
sfmSzHRg0Ux8MLDuj5GrLzuCPMC0HYSg+x/rqhbOtcqZ5E9AnRpUpNXXQk0ksJwm1f0M7YUXQ1Xi
xxpg29e0skmN4zD0Q9eCP0ns/aCHQ70f0LzdaIzfmC9NcaAosCqAda0Nd1K8UBpZ/vT7AuZC4s7B
v22ch7vRUvKNMvWNdBUkA7uSZFm2GtYahqmaIMs6z6pvpSr3K26y8wtmyaY32gHoqW4IHpQqTo66
Zud+ivb30yT0Ygeto3h167R8sY3S+X3/I9w4oHQzXY01AJ59laoW+Isokd2ovl7301mtM0BGduPu
3aCiFq1DM78/3o31hi1NzY93lavZWt36AvXBXkGQAaHaHA19Nze9bl6SA4/gVpn2CvDDzoIPQTOT
UpnFnl69rPip9CY2opOvKU366NY1ImqB7p70iZ0Goy/ezXOSH5Bgn5/FAMorwGsd9Zh2/BJiFLFv
FoucegyTL2Xfmjv4xe7G9XjjVaYiSSpDsYZeITXly1u4SyIlA4ff+eSbUM4n8zBU2Wel1/5TkP1x
MGixmulrGUFdVjrtWcEccOMU3ri8eBoN+tp0vaTI7uUvKCJggl1kjX6VQYWzbYi7UwCi8v5nv7HN
3mqVaLpSFL0CYYN1nZLFqCd/MYP+g2ks1UeiY23XTGV8TOdl2rjGbs1KVoawAzNliLH69ADrQnCO
xuSXSap80SEQQ5hP36tSJq8uXk6olLRBKD/Jzf7HZbloSVVZk0l1QSz9ubPq4dhUbf/5/trdmAv6
qrSRSX5Brq2/UI8QmD6heOpbbmHtoUjbuxIJgffvA0aR6Ab4tLJweDkX1cCzMQn4Qnkp+p1Iu+rY
auV7sTUIdFOpow9oyzMJnPVylLK1lATHod6vEcnaI6WlnuzYLHY9NZONm+Z62YAWSX6G7Krxx2pj
51mZSPUX3Q/6sPBnSORe3lvRxka7vs9g/IHMpY1BndxcQ8YQgRrj1O4NvyJXeR60OjxNZt2famy2
Tu/dBwyFKThVV6r/sNUv1w7b1tZFZcjw9SES+0Evix0S4FuIjOuTKimMOoV4CV9AHO9yFMOcAmeY
GSVrNDGhATbFr7GtFTsM3Gqvb8r4+f60bjyLjEjURvFfl23G1c4z9Xpug5kPZVOFe63HNnssonI+
hyXwq7lE9Q+pJgVfjDR+rdEb/z3kMxVDtDt+qmOfPlpjlnza+E0y+r3MGlhm9GygryP5fvUsJjM3
4jy3ut8WkfWhoLP3FKlNd7JCWR6zK0ccmrqe9qPeiI949lQ7s9CTaJ8ZBhJvaqeNL5XSVD/CIdJf
4sJIPxvGZHtI7rb7Rs22WJA3fy6wPkt2wVlJ+fd/XES2krrThGSjn1phuO87o/mL1875AK9NnPTE
ErtWkdh0pdyCTN7aLmARaL0DVSLmXm3K1rTGskOf1Cd3sh2PaC/xk0xvPIR1zOesHsqP9z/N7QGl
JTjdUJrEq91SOQug89jR/TEc1XOmKIqn8tB/T6mcHQ0Ysl/vj3frGqFBRDZBfITDwGqC9YxNfW8M
uj9DGH8dAlc7mm68dQhuXCPcUsSfpGK8xet6A0xoVM9EbvhJxFOVd010BAtFKXl03/2ayKsKqIH8
D/iOVdAtsLPIEerVfaTEMj9TKJznybCFN72xapLGwzAQWGGIrDakVeVVF6jIy1i1yI9RXCa+i2Dc
w/1vc2MvUGACK0ALmQvkipDhllFQ0EPzyezMR8obGdJBlXgoEJFEALHuNmjeN77SxXir12usiyW0
OrLZMu+6QxKa805TkCPpeywy7k/t1gJKChS+FpRHEGu+PNFomydY1EWaT4Fx2kWOPuwgA2yZOtya
EOExPlpgugFbrT7TRNGUkDLX/CnPY3Dkw0Bs1g2nIqne22zl5cfLBAItNR9ijHUwnqCwM8cQl/yx
65q9iv6Ql5QIBt5ftjdwwuri5gxJ8qysA1AlvFy3Bm5x6rSq6qtYY4u9ihT93+TUbbvjoq+PosOg
e9egUPRXXlepRQotFAT0cP3UdxS31ReSa0sKTo3h7OlaNsOlhxEw7VDSdM59mNX1voud/Je55Mov
yY1CNSioJER4NPiHMBRV9iQ0dAPw1V769wc1MmoiikLBg7xtdRuNVR9BTbUcPzV7Z9/NQ0T7Z9wi
ut84V5wYue1kZkLR8HIRTbMyFjU1XF9RZsRZ6UNxvbv1bsap9ZhXQbIRAtzYhiiSkIBzI9DKWKPE
RKmYFeBv25+4VI5qqwynUUTqbmyFsXFl3BpKYsWI2wENE01fTi2mvz9aZuz4UdMax5F2hmfS5TsG
Vv7f/a14YyS+E0xJ4N3AadYYaDgD0zB2ruEjpwd1qEeDhDdZeVo0pz+/fyiUu2UbnMI46dXlpOww
mSuX3p+vjkX3s2hV1wsgRv1Myth+/wZ8E0CARiA55GtSRqhQCFOizPb7Nkvop+ruoSNN3oCB3bj9
HKIuunagC2CcrE7x0GEc2IS16hdtYR8FErToxSJi+e5lk6R+W0a5tOnXsgddO4rFVFvVT4F0+aam
pIcsrsxTWC3d4f5QN04UHufU3mXRwwGBefmF3Aw+HHJJqt9lefrg0lM8uFDTD4U2IOqeir/vDycf
ostb0CGLkw4WXBGcqlUQ3+m5rpR2W1JWKIYjmIP0POpqeCgVleYvl/SEuh6VkPujXu94iDPAaIBZ
gamBt3M5yVSaPiT0F/3CFOUhUM36W5Eb+XcbxcGNoa43iHQdIe1ilnRA1/m9O+otbcEq9zuSVgLe
imZoi172/QldjUIAAyNeatjwOrITLydk6YvV9rNY/CpYeuhgWfdotc1WSex6FEI+irpoFjAnZ316
8ZUvaG/WgR/YEB2hVxeIGc7mxg6Ud8DFlpAqIgDGCC5xLmBSl3Mx9ASf2qRx/bqEQhi7cxN7TiKs
PYTr7NAg1Zt5hlrkzyI2xEaSfLX7GRvYHXkyGDKylFXMHkjhUavMA3+OkV3MQ7fxhNZ813Xry9Rp
n+5/tKtd+DYQxB0bkQEmuvpo89TW/WxMjm8jBveqog/4AXGp5IgQarPxbt34cghNEmSgl0BFV9cv
1xSnV9w/4a75Achpr4mVbmdCidv4crcmRCBILZ7mu9RmuBwF/Xau4sBy/TQNpnPDTf+EMm6zH61i
2Ahw31721S6B3WKCBZIf7KqBMi6JGAc0t3xtjqaHOkTPt5+17KnTRfgf+lLiAcW4DFU3XTyhMCjV
ml33kx31yc7R0/wVqS3rXFhp5NN6XiwP3TzkRNGpjwA4FM3x3Z+aPjdFHllLphO92ldghgpMmm3b
VxxlfrC0uvINfs8PpxmX/2MoGiIWO1jIttzqiZ3aBtHNpuYjQOPfh/loPwDawe/QibaYCLAArs6q
9L6S1Qfq1oaz3lc4i0RgJExuhNEecEluSrUD6byMSMKqEntQTFagkeGABj/yjsIoHqumsRHgLPVf
U9qM38U0ZIZXiblITkkQRMWuw7DQ9RYltj4FSZvT3YTKPXoKuKHvEWqPT/DqjYKYcg4CX4uUFER5
EAXdHgV9a9lZHc81GtGR/XWCEvdRTJhySdJi+cq9NqPTP9X5Z71zKJ4XZRR7EwD6FyUKNUBMaiWA
TOl5Q7iKFNR/APGqH0HVxM2e4o8FyGsK9RctGopXc1G6JzN307+6XtNST0NqAvXzorbCvRKHwzcx
UgJAnrQbv9M/qj4KxS5+Vk5j5txqof1fHOZ1chjp6+hfKlcriz3cYrXcZcncPdBWa38XrtO5YJpd
BZ8vgC3ZeSpms/NlH+R1LK3W3mdoOYRejhVGtWvrqmdAcyhUD85AFD5M4GLgSCEm958dGwrUgSyZ
AMeWMRWyGdKDV46DMxyFOjcPpkhbHZXz1jB2cTwpHxcdvL6nm4q1B9caj0ej7q3vhpr1XyLaVOBE
Q+O7gZJVDMKp6fKjSGKt3oeNheC6k+jdDHXdVZ9zgC8ABgq30z0XnbfWc7tycfZhYqEaLIow/YSC
c9AezJ4Diaal0eI+oLb4P/c1pi87vGWC5cmujfQv0S3gAJV0Kb+IxIy/JqRzv0cTLhaIsUL/10Ze
qd5HCt6A0KCFfbSNunspcQSUeMVaOH5nVDUgwMFw60NYiMo9gNo11I+KlUm1izFSf026woZzrQDX
gJQYwTjVBdr2O7swIXVamQEpw4i0Yti4QIEQXx0oydxDUAsaMY/C+k0ATwEqe0YQvHFSS+x7WnHz
vg8c8U/pirTcOZOqPCp9Bv9lToUSnCl72uqTGaIDiny/Zgyeng/FdKA/RnZotxkyHiqvTHI0nFj/
O54w8UUnoYj+bvBLaU565PTfwFP2/6TZaMDYnss0Ouhxk/1TD12CwmjYhh+QxUXHBwOI1PlUlKj5
twui7Dwki5b7A6jK7zUZV/CYhYGakEJY9e/cdGsAm6BSlFOslkZyQAZXTQ/D6ADcSJsckYVaSUvH
N5I0+WBjzzd4VNPEKR/aNtlnQej+Uin4hF6/2OWPWmh5D6G21vp9atn1h1gr6p9ZNEP/MyDAn1CV
nqtdhsQhAv62kbmHxUAt2ZuzrE09o1CV4CSclHUaE7eZHvDeMCEL12jfepqTO09tGWA64nSzcUJA
GXBXVAYJ0rQpAfeOwKpLzohQF9+qfsJlmTgEqeI+ytBtL/A4toG6tn25wzQCrXRKn8qHRstFuK+c
sZz25Vw60Y5SiflroIQWYpMwIcbA71eKh3DigvVaK2tcrw6SunwmFcOfOm8UMJcicaf05KKi8WGS
Xk67SXMKSMhGrXydJjwb926nON87vuRPTDqiaBeKeGn57EnzJZxt7i6Shd6ndNjXz2HYDHRvw7A+
DJGh/pO6wzj7bhyE3alwiqqXzKKuOA+asgADTSnMbmS2VzE/5UNSdYIspK/wcFgFeF2ME8RoleVj
24UmiNGw/UbEYj40AFp3E04dx5w/ineHyIyKLa6DlRMtg3Vzauraakhdq0SSMB6OBfvjE7rY1cYJ
vg4g5SgykeE5tIGsXIZA1N+NoLDaEp641MkgmVZfp9juj8CGhqde67bgUjcuDOkIRbseWLZmr/tU
FuLkMG214hHHCkTqBS9l5qWVg7+mbuAVdD+OuW4DA6GjUMDnQHSDHFHO/4/6/QTymPZf3jwuXaV/
UedFm9DvCQLbU8jB/9WBl/7WF+LmvbNwRwMCLWaI22njgHAsc+Rb7v+gG9PHmpLQigTcUK21L3lW
9FMt1Kh+RMRqfgQLnD+GxuK+tmmvbmzbm0NJ5VtyY4mNWMXQhjohHYGFwOM4WDYlOLw+lkSlE91h
Mfp/zIpOrevKopZlrYZq8gpZF7HUj1D5UIG1yt2iljjoziAB7o90nRhwfsE9MQotA5gzl99zMeC+
Z1NcPdaWNZxzsdiowQrlvWUfdo1sSsg8/82U93IU9LgnG7IcpyJBubqheulpmCrtU+i6G0t3a0Ky
FYZIgSHA+6/CX01Xm2AInOpx7jXFn2LTeS5V8eP+qr2VdS6zD6iQErFBGEYzaa2B3JUZzT+zjR6L
QGlzryhzGRcY2vJZRLidAPOnmONNi5U81mkboMBtNNGX1Oi0ikZdMaoPk+sWKLOU5qAeMFKDR6Fj
cQWmb6wyv8YWG+1+1HENwi+R/MoCMf60QjX0o5z6JM1GHeer+5O6cXVZoC1lg4I255VqSoO8RauP
c/SI4VT3y1Ajw7OXLP9kgGs+zzGAw/vj3fhSSJlJxVvkQamCrzb5tLjtIgYrQukh6bxu7LUfbu66
GwWmW6Ogr+hSHiGdJyO63HoOEs2SFxI/FokSHeYxQ0lYRWr+/lxuPGko9sCx5PJHPXldh9a6Th3S
qGMUPID8RSMq0kVqIpQ/D9VRpy39jZbClozajblJ1pSEUwt5I62Kj1iuxspERfBRswsH9zNjgV0R
U9bb2BlvIi+X250+nEv5StZF2POrW6I3ZzNonC58xJakNj1t6MLlwQzqftyFmhWFeyuNE/PzKPTw
RzC2oeE5SJsh4r80/bfSyobvIX5ueOb04/KMK0Tj7OIxnEyvQFRqfnC1jFCxqJ3qS5fNgYtXD305
rx/ESWvwQfB6NZew9GWafiE40Uc7Z1ycv1DmN34k5FfDTo/M8TMtvuRZQAP8XWpko16PFtIXjEKx
5dZoxE5elyodcFgXD1tPS6uxegqjdun2RRcmP5dwEO3eIt8biMQmN38JKyse92XdY19kFo4IdyKg
brib7LDL9kmZDv+Ufb6Ifdm5+kuj187nOapbZ6/O/fxlUlO4gBMxHc4dkxbmOxOWN05MQYqVnQFb
pjvUQOSLfU793X3u7TqLiX1d7WMZKvH30cq1D+o4uOKICUjyoKJB/ZRWYeU+uFgd2V7XxVbsDWqf
GYfCLZZuZ7gls+lNLfultpjaQyVxrOYxnlG09ohoixHB7z58Jdcs/+nnUoEF4ca65uF5glX6bGaC
+6aIl8gTZdP3Els4fxBTFr5YU2e+8JNafOoqF6J/USQmd1TE8uOClCKZcv9EXe9tmgSyVS+FKQyE
pi7P7RItzpJUYfKIVGp/TIZ6eSIe2eLaXr/plMWQsZf4boQ313XT2IpatmCt+27lhoc2wIurC8yR
4N4WGxO6vl6JUxDP4cGAXXktbJOEIXpsreG3UWj+yu1Zfeks9hrM2xyfcjF+u7+Ab/3+1aGl8YY6
F9kkkIB1YzYp8W1R0Mr1DULSB6rdFCcgl57Viu9m5W551FutPtW4zbwosZg/uVYR7HM8gV61wCRl
SvPyS9KXm2hHGd9f/jDZ7wTSTcwBimsdswXkz5LclzxOiaF9W4JAaFzMxOJeZphGtutHxPcO8ZKg
kZ+I3jzY9kD4OGlK/2FjjeTtv/opBM5AvAgUQBLbq12WU1Ff7LoIH40sFsw4CuZvdIed/6xuyn/l
ual/B1VfPKNSbg6wpkbsv2wVbxnPVnvjH1JNDoQLv+MhGOzlV5YggbcHgDz3+yHvMXMqVK1z0Mla
BvvX/d9+fUCAK6hU+CT6B23V1Z2M9eZCLWoJ/LRI2EWqqPeAro2Nq//GKCyPKZnvANWvsibEvXMU
N4rAd4IcAbw8+KWG4p3GttRvQSfS4KK5TwDirk+hA8chxkfI8Z0IP8vKCF77Fj7jErvfs6Lc6Nhd
adNTfZWMdIahEEvxfRUhpvwcFXGG4DznZUZiHjTJrmzy/DUJ++Q/3CUyj3ZfcCipXJw7aOX7trfU
V92dy9DLMHJKj+/8krTbuOWICKkHscSrsjls5GBy5946R9kENdBc7MdmLIKN++fqSzJfGoiEQpJd
gtDJ5YXaK1Eg3B74dg4z7NAMKP7Gg7Jl23FrFFDTUvtT6k6s88OxrsKlYzV9I3Bm1NmCcBeMWr/R
prkKt7g7JJiVlBfZ/iujk8roQrV3qpC5dPppzBxdeiSFvEZ5vY/DOTvEhdlu9FDetuHFZSFHJeyX
1TnucHW1glNEVdDSm9CPwWfr3fQ1mtydOVYfYLX6nYsgTjU+lcl4yqbq3wH1cDtM8UhqX6J+eWks
c7cY6bnrrSOSbeemDcdDmeIpWtkbgfXVoyZ/pw2UGOccmoHrzjf9aHng2LzkzO6xWuL0YCoUWptS
Dz7e37pXjxpDudycOt0Nnfx7dQm1FmytpQ9Cf4iQ4bRxaoMTkOTAS834W2ziV7kxt1tfHgksZBDI
7ohHVxd2EOi0lQK6Nj1SfwBeTNdTZ/UIezj1cFjw8zp4r7b5W2P/jyFXn12UyPaOaNX6cZz/aHJN
P8wp9KPUCbdChOvDg8QoopoE22REgMIvj+js9oZaFxOruWjLOQuCn0Nb9Rs8kmsUK/J6oAOlQAs3
O6/e5Sh93YyqY9Wpn4zcc15tRvQcxsipueK0/negudl4oDcZCU/v4mT0IGeapJxK1uperAVI5I5i
Es9qBvxmf38/3di6yINLgDIHm+d4tdadpkoXmCHxCW3DA4gI95kEgy5PJ7Lf94e6sdikhPLhNKhj
8eflMswmLJ7MWBK/KHKUwSB/H7o62SrP3RxFQFsBAUAItq460hwzpimzE99q03lvjlOBZXynvZeI
h2AiCirUO0xKOGSDl3MZK6EFuVUkPvkB5tN2O9DeHa2NWODGYafjCjOXV4qAYO2Ww13bR40iUj8y
Rf0cRKp4UqdQeZh0/KG9SDXHjWv+1oAyKndA+zPumuJF6w+Kl5rmPrArtIkH1eK2RJcRHHQPgjYZ
ju/eEhQ1adISFkBeWzdf0HAAMFvqkV+y73fxgnTbnKTm+5cR8ISkR1AOk72ey49VlW2dz7F8vEYt
Piqtfk5NPToEZf1xSOhi3p/TG45w9WpZEkkBIF9wrazpEtGgDMJAqtmPKj2LHsJmrF8xkgy+hdEy
+EsvqfogbrRfVqNkvUf7b/wXyydkHdwiLJE0dbNCP8rMN38slhnZD7yEW+2BkdqP0p4QZnor1HhH
27fGP2qo612QVj0dPEuSx0psPEB6z9106tVJzR6hOqnWjg7qJPYQbeq9gZeqOLSzZvdelAT5zwGJ
2E+WnmXzxutxY0PJAhcIFoG/AtnR5dLXbOuEuyvxFdNNTnFkVN5Y6NyBxRychmyLm33NG5T2MRJa
DHNKlxSvy/Gisi7VFvlz30kI6szKbb4D2B9+BTUqFrmR6QejKVPsLANFST3S+vBv0FD5BlZCBrSr
HcCvAM5KyELosiYWuznmg1bDpYrSaRzRCRusn9Uksn+4mbQjT072s6NmgCMrtvUbQdP1isuqEWgQ
8O/oWa/vP1rWcZfYgeaPaW/vFLsFf1qABSUTRkEdbfaNI3xNpeOr0oEgl5C63XAMLpd8iaMO81t3
8eNSqcxdN4j8Z1wHdbmrQmOcPN0eK8trlXLQ9rFhViae4KluHPuud0Ogt5Etm6x6/UGvEiM4pipG
ybae0PFOI2pQ9w/n9evAj5UpHEAWCspiVZyM074iJefHNngZPfVO8twWwbTx+W8OQsxEBVTC7NaJ
oq53HXowyuKnlKP3wshJZHt72rjVrl9uCfKVTDZOF0/E6mgFeoliTW3pfpr05h6j4uoBLd/hVUJx
3uvRI+kUPD+E/5RUyDVWUWeslUiLzL3pjzjBeLEl8r2OXtDGjG4ESvgPEozBlgYKxlV9uZUc4BAD
bdvWJ8nY5UqfnpIm2g9p4cOq8ao0Ospmct9azxzcpyVsz7G8zhY33wKL3/iEXCEkyagGS1DranEr
RQP+G7s1MBvSClTUEQ3JjfeaVLKsUCvlK0EyKltPl/MlU0m1udcbOOnC+d4Qe+6mMHk3TYVRuAp4
AOlbgkjTL0dBmX0WTSoaH/ayewyVpjtAZg3fv+lpLqMDSyIk0BdbXQM0SqPGUILaF05kHwtHK85l
TSXm/vm9ccGj+0qvCUgusDrO8OVkXD3qrFwpGr8LreCM/UH5jMu8OEVgSV6UvI1P2tSLxENlJzwu
FAGelXEKHu7/ihtHz6ZSCnqC94uwfrU77KGZa4wqah9rCGsn9Cg/K0IET5o+JBuNvOv+L6dNHgcE
ikmJCJwvJ1wbeqmzorUfWjPqWUW+pzVt7owgecFNWYEqnoDRVDQaEbWZQZueKvTVxu7ru6cM9597
BqoplEl3fXFmTo9ajcommiZDAfkTWzunG4MDD9ymSN31+8mxkF4HkvNEKL8abDGcwTKB1PpqHAwf
QEhouPyg7i/KOvctIOBfqqAG+uU2jvhwf543Dj4yv7zZUrlOXDEOg8JGVSiqe/LrwcAKvcw/5oWw
TvdHubGB3tQaAPdy+Lm/Lz/qyKMZl5nofbdzu+dqMpe96cwQKmyz3koirhFORENozfE+02iUNpSX
g1FdyUxryAfwiZW+zzAKeexTWuBI1qr2s9SEP1MuddBXGvrIQ5oNtS5g4MrXEBmO30WKu+lopZyp
jppdcTTR+t64+G8sxxukFLdeXk2S0ctfOE9SqzAdBr/pJjAFZpqfBgHgGbeg7NP9lb/xfeFNUcoC
5sz7vy5nmGVfTvqk9j76hMWhWpzKs8GEHu6Pch2EvXU+UYLHvlZSFS4n1GOUu+ih0fjoZ34MsOZO
ijbwlsY4ZjkiXvcHuzUl6riE19wQ3IirwczK6R2UUxofo17ztVMC51RFefP/jIJDAPB9+Z6sRWGy
Oka2UNca31nm+dMiSqy+zL7biCZv7QTeEIJX1AWpfqxKxbGJ5StoHkap3WmX2tN3BPSSfWPPn+8v
2vVAgrvMoJYJ44IQajUQlDfs61H28oEmZ+dkXoYTer7qcQrrLV7M9WZgSxPNoFwMcRq5z8vNoNBw
k1Dgxg+nsDgi3Td5wkiBiGlLdnD7aAt3dWtqf463eu8RSWsQC2cNcWxsvploHXh9nQRfBiHyjdK+
IV+6y0wHVwB0xaRZp0VPfPUSJtQhZn1KWigypdr8TGn6vggjq90z4m5uAagW/3jApy2vUhply78F
5FMT/bolSE8pmWuEv32ChXtvKupCsSGIOpqoWpo82SUixgc2vuHsDDW3zWPUmfO3kMKFNJ7v3Y8a
MkvAlnNr/qHXReRnkPsybxFi/CuICzXeF31VfMdEVZ+kEVSkvftIkOVJTLxs09hEP5cflopdnZcz
p7xxjPCUNX29V9AT2RjlxvaRQb5EmoF84Ya8HMWu41y1BeUEqwkVWuHCORqRriJXp0fP4dLGG0fw
+joh9pZ+AbSBGW3NNzbiUVHDYQRlGsUsIfJw+2kw7f3983djFFIWfFSkNBJUSPn3f8DaAIvRf1KU
3O/zLNg5S4X6ZweC+P4oN46CzoLI4FeKwK7LD9qg2LmW6YVv9QjlxEusHxKB0XA0IeR1f6hbEwJB
rMMHp/SDvsTlhOqozRa6mbnPHeCciiwa9xFv2MayXVfjAfVRXKKySU/pihBUj3qYFVFV+Lk2G59n
Cp0fpHVy6AWDUE+9o2a/KtDd3+7P7cYWhGqM8TysRZoPaz0/3BZaY4mVwqehrnrugADkAkR7IDb1
2nKL4Xcj5KVYROeMIiTid5yty6UMM71y61IUZLZh9kS2iCMsqJsPlqtkpz6DFhc3qH4qCVS5rot6
P9X0mW5EmRXvP3uUrVARJnoi41gTNQkVio5kvqAZW6uhl5qx8YkctTj0WVTawJUVdWMbydO8ulAN
+cTSNpQQwfVjrgxYaViBkVJNYXHjtPgLpb2PTWGBh+7/apH58HTXPI7G8v4qqURscVRkf16yAy9X
PVC7WLeWKPMFlvSnYsGWLlW0Yt+j2nhABDbcOJvXQT5pL2Gmy7MhI+7VM0VqRi8J/wS0PbQi2TX0
l5CmnMXPgMp9udOKNEJhGGOiT5M2Zxs7+sZpleUf2mhYTMmX+XKy05QEsB6NzDeQZfkeAvR/0vLs
3bpsJBEWVQRybpJ8xI0uRykUG/P6Jsl9ZdDjfdOU1XNjjvNG0f7WXLh3TIw04AZdQWoqp8ycEU6P
34LXP3SBZjzFkVk/vP8OgB8BIZbECPTgasVCMTjT0Cb0IrACO6nmlJ+1JtKOCUXYB7dL3Y2b7sbV
zcaQuHHqTjpCB5dr1xntEuGzRuX4TVxGDFnl5TZYrzkIxZf3zw1kNd1bKdbEaJdjjWVAZAPlx69r
BcfFCmzMMcyDYuJ2s+Yzgm0Itd4f8sZHkzREHieKkESWq+V0qV50C2RcH/Ssu3eM1t1HaOC+fxSy
D6oy9KTlVlwVmGLgaXUCHcFPY732IN+NHwYjsjZKPzcepbdonYq7VJdd455Ce1HHpCEBUY02f40M
TTn3ajc/L/hDvei1Gj+pSH2c7y/gjf3B5pCtBelsT1Hi8pvF2cgzOJS1D7hkeCCRs/Zw3pp9EZhb
T/utoSByghZhRwL2XeUKrR1beqdapT8YarBrzeIXVnwGBLeofP+ml/kilTpqXNQGV7si0acM4faw
8hEgzw8DOgGnDF7ZKU+6LebTrY/G9lMJ3ulgYnFwuX5TEUWzO5nQIqNu3MedPbzaKFPBOUrLNPQW
rRqOeR9tFVZvDQuHFKso1pOnZjWs5oY61Lmu9OWZ3ytNFu5iu/nQjQltTVedj6pWvpsRjsobLw0z
ZWSUblerWk4IOavpXPqlnn7M0BDeRf3sbHy6GzESjxnAfmqt0s5hdYdYc4dIXsp6KmOTn5t4pu/m
KOoTNl/Z7zTuoo0O9I1KKE01aWlEdRrp3rUZHExuYt6yqXwxFtnscXFrH414UF/hNoXZXqlmJX5I
mxFKKBeafh6ceCq9tHe34Bo3rrI3DBkkZLpdVwgk6HDWFI+i8vva0J5Qe7efkJl/NxVeCo9K10Up
liApDZf7VS+TWRmw5OC8t+5DbfTFg2i68nD/Vrm1Pf8cRc71j7RkLisjdiu98u05FLMHiLg9CDWh
IFZk5jmaITOPEJ63crxbNwwxFyR/uL3yQrscdgBsEeigR/1QphaIPIGdLgZABZU5RVs9sFs71aao
LP1hKLKuoxIVSWc1Vuk6xAmU+8mAi51GY+VFNaafNYH9RhB9Y39wHOiHgY3iBl1nRg1USRwmy9Ev
JtdkbnO9d5R4q+1+Y1YUbslSWEW0zo3Ve6Abjd1EQzX4BErNQxIBZRV1H+wTVcl35bIJobzxyaRv
IDUdivKA7+RO+mOnWB1g7KRqBkAFBOoDjgEPrRnnR6cT1vH+prxaQPnQ4RpIcQ+ZEOobl0M5zpB0
Rq6Y5wydv4yTbljHSIVK/d5oYTXOavNntMPbuXHY53WdPoocIEaQdMHGEZM3/EWGwyiSqkeWTH/8
ShmzMApsVAkiz6pd5NZTlQr1YyemFqdrrWifBrMzQEuHTfN1ttpkYy/eGlwqaEt5H8QB1rVw+Br5
sAypeXZCtfhh9RNGjHUjMm3fJ4PrPgyJrj1Mw+T2D3mT99Xn939JdgxaV1JJgczg8kuqiIkPqCcZ
56iP0LhUZ8WzjPD/+Y7QpGhQkXfQYlhtzdqBsc41apzJ96KdGafWAYVSY2O3XF2VnDNYgBITCG0a
sNB6LlZgu5UdnK1KjU5zmNivhjPB886bN7uaaDdkSf/p/gJenTo5KOwi6QMHA3GNrNBD3QjoCgRn
14qmz0rJ2aaYFZ3hZ2/1aK7h/FzHBCoUWUDMEzuvJtg2RtYYU2GfB1EZf+MkOJzARqVftcJSnpUw
zF+CJo2ecUAoT1nVKKckEuKUuXl1TF1V+TYMWtyfxli0Gyfo+j7gh7GD+H3ULpGRulz5oJ9jeyBi
O1eYzB+zKKk+LLPYErq8sdQgmGTDX0KYqZZfjjLqZts7Q2yfIypCf0WL1j319IJ+L2mvb8Qyb5fz
5Z0gXz7UvdCvlsyJ1Y41BttZoLcyVoR/uMgSrrkO4Ei3Gytcdb1RKfTOU0GY/CxDtXm1MDefdshl
BdaOzopu838k4TN+L/Wwx6E6+sYw+SvU5AoK+OzGv/AUaesd/ya6covSoMH2P87ObMdtJFnDT0SA
+3JLSqpF5SpXefdNwna3SSZ3MpPb05+PPjddklCCBw24gfHMpJhLZGTEv0S1PePO11E+HmANOYWM
2bquSGpuCw8WoC2+UOWBWpVVle5jDECoA0moFLECznGtS3Cez7GcGz4S4BJ5ObCDk/n2InZK4fh3
q6HRdA6ojXzSamllrD1HHcKoqG651dx3VjbNP1fL7lY0Ru109/YJu7S5eBCAZt7oB2Rar3+GdDQk
twqDsAwToE1LQ8Jwm7Iro5xDPfjarcaMLJSNTtPp9TmXuZ5S6Op3q8X5oBrl6Lipuh5flbw+ZOUw
fxSQ7oETtdETAtHFgm99j8H7atuxzUPvHpRP9s/ff/umgIQw8BY8TwuPZSlNaypxdrVzcPp209v7
fvr7/gyfHhK6eEuiKw9w6vUMj2WZ5ZG34NAJ9Dhx1g4dvS5UidTRtaT54qbiqkMrhvYvndyTot7i
rTCLatxA+xKyaVw1MCSXafHu1Wji5TWkXmKNSw0nKYxiXYRIRAQ6GG7fntcLoWQTyifnhAZCqe/k
VxhgWNtO1DSFgs79irfE+BIsEUoPoMHyL2+PdZYHbhSnTdmZEbGvOB1rKQWuYPT9SJZ6hb5ZaO2R
R3aLOFOOl7hrOf61Vhwjbp4I8L7QbwNi83o9HXtKhwhRSEBKyN6kXqdvVSG+4lP01wqFjAThFcgQ
IpZgT05GQj8jDfEwM+6mWeG3jRKGAUd9dAwchlbrf1i0rfJNk4ZnOmf09WeRDQXLWtrGHWpuzpMS
9bSvndF9LtBquXKhXdof2w3DxQ7JAO/y10O5lZ8ZnRul9zNmj8fAcPObiUfsXmDMfSXwXBiK5I/4
SvWBq/201Kc2+ENVlem93LQaZgOJJhtV0F3f6O5KgnRpKB7d+BmAOKRCtf39f14IzjTBRY7W7N5c
rPZ2CVf3IczW6F0IZPdKWrtN0Mn9SXlvS4ngJhNVTzZGHnqtLf00v9cj3s1hnwU3iKx0dtyaxvRB
mU3zAzhoNiZi1uOnLIuulVjO82rKwnCcvD8dG8La62/Vm2XCKvz8flmVOAQbgTdzEQhDhGu3GAxH
hpGQ0Pj7t0/7hSSU1IwyyKYJAIvjJEfjrZDCYIMBbg3hGu1cR0Xd7RpFFVI5pWN/bKJ+hRnI/fHt
7YH/XMenUw7YAu0gLi9Sl5PrOutVICYyvPvZL+zdBJJ7v1oaobxmFLtS2r9KLZ6JcogoLU/oFOyD
0NgjrAiUycrqw+rlNa6U6XhIbVSKozrKryRVl/YEJURr422xIH+uhv9sPx5ZjetMDmEp6q37Ms3c
H/XklF98PZo36Rh1cYgszhEWl3huc5R+3p6gC3EYlBhNHCA9W7vgJH2s2CyO2TXibhjMNmHvlC94
0g0PyNsUXxqvyj7/9XgBXQJOAeUwdFVPYkgVYjnGk0jcVSYOWTVi2Xv48MWTDKf65u2htsh3svT/
HeoU/jfgmlqgsCDuphKrqLBdENlC9e7vIxWj8Fjl/UHl+RQKEzUzYUoySmCp9HmuzHC3Gkbzfplx
hn37g84x3FQucamAnMSacU2fbOaaEnet7FrcydVo7+xZNP9Cr8N8VHWdAjImUc9e5HpDIbwhDe+7
26YK1xsM2xWmnzrI7vLCto+iLdxYgtH9HKR99Pz2j7wQYkCaIJlIrWW7JU42lJn5U28as7jj5xzc
BhDI1DTPwTzdm3j/0BUVT43KrrQ2LsRwMM9cTaTDaPWeZhOauUo7FGfvlgyfTu3U/ksOkuQhkL37
vwxFVQIsMGk3y/E6hA4UkyIoNsYdnclPvldAAAP9eFC2uBasL2WFhKwNmIYOJpXxk6t9ncxRYecm
7lB6Xff5VK3vrBoUZx1UkBbdVD2ZYaNuRdbNh3CSy+0wwTN8ezkvHaJNjGQjN2HCccpbnaO0bTvE
we66AM03Li+xg5h/ze74QhSCagZZa+PegWE4uZfMpoSKUYTRXRksYIXoCbe3A63AfeNwjnbIZDZX
lvHiiMwqDhl/7oaTG8mrKSxpg7jXloP8IdPefTCkVT6W5Rq+d9DQuRLmL+1QiGggT7DpAUp28oXa
GrUhlDZYS+e7nXc5Rtkqoyoijf8h7CEtDhZiSwkZ7PUG1WKUYMk7WK4AoHdYgeEClRnXmMaX5g8p
2O0hjBYHnLDXo0CUqpcViPfdJOB903UuHsxgLO7mqss/SH80/j7NZdLg8uEXzTY5lXRBxXKWLSjB
O3QMp69pQZWn4ZH5PCEUdGUCLy0VDG2qDuhmWczj60/Lu6YPDT8w7jp3aR78tqi/BliJ7HCOuDbU
pdPFPQilkzuRJ+bJrhhQK0X7s0jRKsj9e53lw71X1tfQSBdHIcEgu4VYx2v29QfhOdQ6NbIX9xPG
PUmjnewHbJri49uRYrt8Tq5b2JwMYZK5UyU6SW7NGjFCDCL8O7cO1ofBiKJ90OsMRf3GnZ5ViYYd
mU51LXScrRavVW5eaLvb2GdEKtGprHCrGTUXOQa7uUudW2m04b72q/XKxjibx+1hzL4g/MCcICq/
nkeeKVI0mdEfw3IO3jkRAjZdO10jd56H/c33gHYFb2NAr8D7Xg/jT6gQF2PaH0VpWTjpIsDTJktm
dznWUVU508VonUeMcuVIAX60ARq6Q7qr3dD4/ZdLyi8hK92YWNxCZ7VjRWk+wjiZX+J7k96R3884
V1lF8CSXPptvHBlEwA5zH2nFt0c+y4pp32+cb6B6AfnOKbUgalqym9UcjkAAkb/MpWmjcRlM1j5c
bPt2CAdx8MzK/+0WgxEchip0r2Bmzxeb5mUEWpTbiKz8tPzT5roXvdvUR6tuo1+gEd0PBUyOK2Ht
HPVPdW0rYlG7ReUC8ZfXi52TtrRpN9dHp1H9+6gRzr43p+4LkBsn9qtMRqRvy0jiRA3/x+KHPA4j
C/eoRQfq4OsG0GRh9A+QAipoVmVwZRou7EYeTzxPyNgJUwiEvP6BzlRag+mlzTGDfYp0A6bxO2j4
xYc241d44A++jbQxH2d8BR4WO5tuAHL9dSofcFFvCIhNXI78YLuN/vNIKkIM5MOsbY5qUOuTV+jw
Xve597cIrT+j/HG3+0MIPL3T0FFvFqWaozSCbtcPRvWuzxy5e3trn+Mmt2HoRVJI+eNdcJJ6UFHV
1pRNzbHwrOUlzGSWLGNu3LfNxFFem/GmHIf0yYvgwnauO32sUj3djryf/zqebSJPvMe5wmGD+SeB
RrWWXS2jVxwp3vvoIyPi+N3yWvXl7Q++cJJQVgDUAR4NkNM5F4y3E0ou5TEoFVV9v4sQ5LnqU3t+
D5A//sFjgo2keXxy/UgRFm2Y1+WxqHHejSFdWk/lvHgQrety/v72J10aDMVLFnLzXCRAvN6PZWEq
b1mR4KkXO/gErtV4RzYW3U7tOl45gJdmj8hAI4TcGKr6yfkTAPendoqaY4TgtrOoLjFCqIFvf89Z
NrdJotBIgDiy1UlOQZ5jWBdB41ftcaA6/MtNfeug5nr+Ldc13ZkuW/Lt8f4wUV8lCwwILnrjbXKg
Gfn1BC5pGGAXk5VHgfuYAbEjsmbY5mQpSbE4RR2jVIcYppvXwUMr7Aj39nLFAqiapgG5riwbAtyU
kOpJXTQF43WhBwjRDcnvpJ8K759FjhqohOqirx0V9/uun7zbsZ9UvrOsrkeqLxVBEbvdLO5ppXTI
NAyTfNKhpjVaZi5l26VZnR+yGaEeYe4lKA2WZvdolzQXUcUoIpRdjSpPdz2akTIuRk+6u1Tp5q6b
OtWB9M5byH5q1cuumbr5gz84dnrjTOPw3dnE4eIMbFkfm3oKCxy0M3O601MEuLVEubVFZLufdByO
ZmvFc5fl8MDE1KXE3qr+WU2jqJ4HHbTZ3ZWVYeJPFgZiIta2qEswdafik26PjHuWIxPacmmhCI9Q
QRAUFW21q0p2Fw4RhfKNAb+pGIMZer0HDB4X2QTr/GhqGeyjFgaKp0zIou41rsS5LGlA9KHBgno4
2fYZNJDmoTmtA0N5PLh3A/zX23Eu/b3otXmPNG943xlr+ivUmfXiRaLf243rvqTIEXxvw8FKqma0
B3QfZHqLKmzxhHZZldSyCmLdqJLkds0eYLLo+xXl270bFM4/SEu4799emwunlAY+vSg8v5k1fwsV
/7kFfcxto3qTcE0NzyEtsIrd0ipUoYVwk1aWX98e7tL6AO9naWiqB+yH18P1pWFBSTYJcjbqbrNT
jnHThebBEM014vp5mTYAk4Z+HLxVIhCc7tdjObxaV6/vB7QguP/jMA2WYjeoOnpJ19Ua9mHTquYu
JA7quI3m8MaMsmWKeZ2aO7sD4RnjKVgEiQq0eIlQPfo1wFCnRrZa/V57stNXbvELa4E8MEz7TfKF
6/zkBmhEFYyt6vujbML5N007B1WgEblCIpe5vkvr4Gre8CconpxNQjP8BtihdEVO33HoL/Z17Zfm
MctKfBg6lYMtIgDa60NaZk63a33MWW8KZuUmqDPBoqWhJ5BHdjBsqzrFJb+CZ2YnD/PkxSP4rgg+
hpf/g/xccVfV3TLHrp+JR8OXs7wxa3/5smJFVMZippLW+bhHUFJAUyBezKp+JrytL2lR6Rfk1DUE
tgFavOPlLT0FjNSYkikwRqJ2OHx0vWoBgTVvP720p/HZH6Pxn9ZJV3ww4DJ98DLqinG3NtPX0i7l
90CKbH2ZfEMWRGBRfKjBaH9dJjd7hGwWfuwGW/30U7eVSVtM8l1tpdLY91pEP9ei9fPEGdMUqfF6
Hv/t02CY4grFlpelqICk+K74AA9+wArAW92fKewkrhvTMo6mzMWPzNS1jsdsAbJpibRCu19OYxXP
JRWpmDaw96mN8rbatX06fnQyjWw+aIUy1nnG5IDQBxDQ57B/gC4wVWi09pg8rFYw4A1URdRsQ9rK
dpL3/fqkqkD/y5svAPzd1+opMI1U7H2vmfRNMYlsOOh6DnXSF9XAsjVDNMUjVD61CzJh3XDHoMBR
zQFKllI6dI27YVoTyQ+aUOuZsBUQwzj9Y1QjnR1CetW/89KqmJ9wH2j6G6FxAki0KUsuIuGGa8I7
07S533RU32Qj8EpAel3KrkJFukogE5bfwwkt7tgprOCxLCZUbcBh8f3W7A+I9K9hvpdeYX3nqq4W
3qbSVwk3mmoS3bV5m1hhW1j7agxlt5ud0asSNdXVw1A6frMTmDOgSmsr4zePXD52yIXhQ6pr7DzJ
xOz+gjJZVbEhbFM8ZOtkhMnIv3RcD/7wcyPFZHGrpa33oIBKOxa5rP2Y+pTxLpiLJT8gWTaKgzSs
9CegcV9tLKXFTFg8VHVNR/B/jkCKwh8tXLocAz13/CwRB5sSTebHhrVG/CPyBun8WLSLkHdAQtQL
Wsrl9yIMin/GdfLGmCRDl1dytQsJIa9i7k2EGuFBnPbwug3wY1raPPawvZIuyuSDaK5GmwvBHzoC
lvJknNT5TsXQUNacomV01yOFkGbPG3Ddlehd7trAGg5/fc9sdDUQteTv9MtP8oDGcdZlWCvzGBLH
31UNUk9RMSy3aYQVwttDbWnlSQSlnME7hIYbtKZTITkUS7OBbHY92nbV3Zc0CnYiNMe9qMvxZ1CE
8JkWr/vx9qAXphIcCWVLul3+Bhp6fbe1DVX8leB2lKbZPtcG8NeYck7zJV36a6Dh87qJC3CRtI2P
pH1+yqRcSUKGpavNYzr31h5RQGxjpnEZ/7VmIFK7CsrMQ4mw5l2+BNO95Yuhu7Kal6aYJjcvI+5y
+swnF6NArWFTeDWPngp2jjOYhzAb3ku3+O3VZXEAJnYNR3kOUgooyLGuW4GAq/FUpiHgXlTVYC5H
DH7EELvckoR1TEeCeF2rfkngRBlPq+XlCGSHa7rGOWys3xgzWEs8Ml8fFGHvt1sOtXFlNs4PK0jI
DT4EMHFTRzjJoSqVpsNKbsl6dM1XD/3se9Qf/TF+e4ttW+j1vobPs308p2iDQZ5UkZYwKNM0DfVx
wAA+cV167E1T1XHLnt61GRfX2+Nd+CzGI49GSWrrfJ4ssllAAu4pyR1NwbXaZU62l/gjXol0FPYv
fReqc9TH0BdhR50cHQQtF7rF/bGlQ74ktj0Z95Ti8c+yDFk2+4VEhl7+FMnhXWFn6b0KZolEhi88
vfN6kVcJIOGy3UWemueDN1v20fXmUR4ApgYfa7eyPw2osgY7s2yHNfakFEASBmUPuxR0KNZBQxN8
Cty+RY68zelNzYU1m7vU7ESb5JHb/PLTrjXjcdJhse8aI/spxEiVbnDC9qMdLMJODLONlkMXBIYV
t0rPbeJj8DkkxWyE815hhv1dF6mZkT5VdhXL3AfHONcjfgnK8vqXoLSml5onLs/MRTvOoe7nQfKV
hfNYkV7MGAEBzN7Zhi5/hGk+fC/tbCj2esX1JB6lG2KH5EZFuVM0apZEkZnVsTeH/kuHnVWRqCqf
1DFdDAp8oszDIh75ZTm0TjxJn4po7e0PTDpEB6Pw1T9zFtnGzZBl3a+lUvmPtO11E/t92gNWmCtF
3im6wIzBXiBdHWzvdnjk6YQBmtM0CSz1+nlqQfgktER0mRQ4w0Au161xzCx3+WSAhPk5Wd5067ZL
msbcwPrbTI5oHzKNI6CulVEeotxjCbJ+RSvNmExTI+AdoY5srSoy9xkbKrjJp1Gh/JMa1nqci2J7
PCgEqXcTGMZforTzAb3qFSlPvyqHW9PRut8B3mz+qb0+H+PSVzxGdO6WL+QSut+b6F59bHPf+cGu
6uwdmi2GncAvLurEd1YeyxaK4fxZjBGaO8ZIFvj2ydsCxulJp+EB3gA09yZY8fpEaHe2lBVl07HP
8nmXUTa54zUluzgd02aXlWJ9P4k+x+/yfyjCAtQDbGrBgGFhTsW2+qCcLCyYpuNUd1YM5DVNzE5d
g/5fCGVIPfC+2ULZeb1rRDE/KuxQHWtH5A9QE/pnZ6uByGopd+Cc1ZWU4EIoo4IHnIIsB5z8ad3Q
XMPJyopcQ6SQ3uM6TUYV56Fo/7q2TGkBPAQQEXAvfNrrdTOKdBxbR+rjuojyuDobIMNF1frt3fFH
s+5ke2z9N7phW44DSPn1MF0Y9MPQZPqIbv/sJBF0iUfkAN0+Rscw6GMYx/MxNHT/3Wzqnkx7tkl6
OAFVGhtB6X8bykB8pTvu6tg1uh52wJK5n62KND5ZPVSG4pVXWJ24ZhPkMOtX+csWfTbcuVgrfq/t
TuZ7XDfWcjcpg9fwIBbeYPWkJxFLfBLkTgyguymP6V7vy2DCPULJDol4Y0yfUrcKnyazUL90uYrf
ru6KAxuxG2LYxflyyEZcYOI0z6NyF5oo9Ma2XjEA4orTEQ4SlAMS0maNgQYstGs03fPUZkP4gMT4
w10ikzuZXDzHhjIz1THrogErD20MGNXk8m7IbHuPekb1u3b78MPba3qePjIqKG/ymw0edipT2Hd1
2Y29w4FwC/ExW4LhAR957x1MyvlKtnLxAzcCMs1UOgKnXTf8jQo/Wmd15Gnty4NN1vbsIvL3jFJm
RIkzaraX3LXq3KUPhE8H5ph5BSJxUuGWhTMVQhjq2FKmmWNhtuLdajvlJyP17Ju3J/NSRkFyTAkQ
/jNvevf0HKZ9SRuX2y50Wm9O5lC48UidP9F+ZSRdWi9tbDh6iKWZdgeuD/O9WubinebVkNjSjA6i
G7vbQufmd8pZBvWXsnrC/mC+DQo7+umWOn3X4U74HPhZ9cDZsO671q2urNSFOSO938QxISIjJnCS
gDn+mId6VePRxTnmyFu8uOUZOt/3TZrdvj1lFzbFhsLdwMUk2NQDX+96s8cRcrL1eLStdvhM4aUs
dzyBqYiY1Ov8Qhi7yrVQdH972Av3ACUuZICRKgTEcgryzyJfLVJN41GbIDK9nvJHKIbq6Dfm+KmY
mvDKZ56TW9jDUfT/4RmE3WlFT9F9yMPSHY9pM5g/bemtxDqj8WViNZP70IP7/5G7angp23VNJlxZ
x6UIf21FFgo7DWJiMbaf9bfCjcZPWuRDuocVoT/3/tg+Yu2O63QH9vdzlQnd7mfhd/fTajVPKjeM
j70axKOyMvUZ+cryV+4HvR1bvfHZz6mO8Mq3quaw1PApk7en+fz6IyZujbNNv5BnyklMC4M5K921
mI6NEQXYr9YZ/WX7miHT+WJuaG4APBtqHFzN9vf/qVynvlamU4XFsazGA739FmLDNHxOlWffNbQh
rnzU+ZZFlIwGE6BuIEOIN5wMV5etB95eHrXIZq6X+SBN0YL5LctYCusTwIFrMJQLj1DSCBT/t9os
pKPTxkla4GrV+EF5bJHjLhNfZ7PcLl0IhDA51uJgUwf40aVT9W/Ho7CLXeSev8KnQmTeric4VLh9
GnpPs0T/tfcbPCEw9DC/6cRvysuv5yMsgBJSQFdYPI7UcSBlbWXWayf2fNZfj3LS17ZKTJbMhdDK
JR7e6MpYJG+wtDjavBfAvenxMEW6unl7A19AUHBT0UsHGcCiEytefxzO1PnY+7k6ao2griRnf7Z6
f92NRlPdhTTbH3w3q8HEyunOUYF124X58sXUlp+Mo6luBlN7xzIqoveizcsrv+48Tm8/jnc5gKg/
lJDXPy7ie+cgyNSxAKcE4N720Bg29T4q+782SWCRWWGS560MgLXR66ECY67WJWjVsSExwmdMzZS2
9VUd6S3cv84wGYYW8R9w73bAXg9T1449pDX5ucvDc0cFVnyp6XQ+5ePcoBEh0cYVkdrTFbHprI1y
bwzT/Kkf/OIGrFv3P8wvRn+sPdUfCgXb/P8nsAypoXjLWjxes9U4wkkb32Oo2B9m9KmvXLnnkZIO
ObBmMKN4uJAjvR6q73n946DCIRocFfPfGpKgmeX+7e18HinhSACFpVG55XunBTw7lH0lLC52avz5
Lc98HTvUs3Y9qMR9N6zDlffktfFODm2DnFKmeZscF69UnyHa6J27aKTyWuPdbC/XRAYugF/YOtAN
qFdxI9D+fz2LIybKQxtE+ggdB+kUPPKaOMjs6rYd2uyzqIeZ0kc2BzfD5NcPeg7qIyrkfWIqra/R
7i4cTsDiFEs3ReRzedchFbkVNB5VM9pdcWqU6wPausiN6v6a/c85S5kUCmC6F0HW9GBqbbvrPxtV
9dHYqFCoozC64GMBnT5PhqHHoj3olU8zT+bLh7DCkDwx9FJ9NoJw/Iw8CTKkhUNZKZlb4tl+4c2D
DR8NjmvuY1uYPDnXKKghpgXnnwbzKbmrroLZ0SslRD/1gge7XKQXd3AA7yunGxOrtPobDKT6xBut
9cPbe/7CycJ1CgIKjgC4fP+J8P+ZGxfVa4sbcTwaFS/LVFTOjd2pa4+bi6PQNoHUSb8WyuHrFfCb
aimsQYzHDPWEXdmPzY03i+LK+b2wp0BDU4HfsJFwZ07WGcOEshbbefJKVFedVH5zlz7YebS7riQ5
F76HkXjCoBsFUe5UmlEEqTW5NA2P04qHQj21405h2n1llPNLPaRsweuTP7CVOQ2wCz/cDGuiHuGP
KDS71g5SBD5ZzrImNI/UTb4a1/QgLw0KqZ1J5I1GXeYkX1GU6GUreYcaoJ8Og14yoKZNu8vnZbp3
psp/6QvDvMIIOF85+EjoXYARIS5xp7zeH4DsOglJC8dkY/6gWoTaOrv5ihtHfmWgsx4NwY9BkNPk
69DPPwmBTbssS1nZHtYP/fhNqNZBPapCT8YuB+Njjmt0cWirMniUSKU8ZIPR7d4+b2dfCrl3KyQA
QQS4cNYt6AwKqBDIu+PQFWHcF8666+3BSSQJ9ZXtc7ZJGcreYBIOmCLGPPlWYRqRNoK0O6poKpN0
DqxknTCq/+sPotWENAECUhCK/xiU/SeATDRpp8io82NgKv8Aae4lwFx+r7L049sDneNUaIeyZlQP
tg4sopevN8lY4cIkXJke7QLUEPaqWdDiHzYje9DMS1Mn+IqWlM/XpUgPixMuT9HSLZ/R7sqfcmcc
S9zpG+zy3K4KKtw2dPqP14zLRsFsAhcuOwIZt2//5rPDtG1rurQAazjDELNe/+QCg8vcTUPjfgGF
8QMNqsHAxdTPj5mrpid8/HI/ac1uvGJwcr7JKFAD2uX8MjR96tfD+tGELEmT5sfS8WpUknqdtHnd
7fHrLq/hos6qOluzE5oUZR1i7wb0ej3YLNI5m9zVIW+R5Y8cqsXzWs+8yO3Uw8o+Kq1S3i7rkt4L
GFNjAr52rb4O49q9WENvG88Omjrue52n+V2RG1Ubm/bi1zvPrbwJBRyjcyiVRkaUSPQ+FbKqZqBi
UZjDvyhfiqfJkyAgzArKYSyNZQGiWCEoBjxikB79nyDF2LeopLlb27H1H1TUWBtWo+clFgi3Le6V
lxbPaR8EdVKMjcBrxZdOfxiQWEatuFnH3ZxOnXeMlmH5HJFNWzuj88XvYbSXFwy3sd+1FM+cQS04
2kXCmpE8wjLxe92OhnmXVcifcCCk2ydBnnplPFo610lm+6WXYArf3E7CFJgVpd2Oc+P8rFxZbboe
Rf8g7DK1k7SsWpFACfJmpBexIzuMcLNwrFlzcCvVPIb3+JOmP2nFRN4h9ac250kLcy0ph8UTt8Vq
gE/JKRU91kFOs418oxt2nbf6T57oVnUbuataE88FRbH3cy2/hE3RDrfgsH3zsFhliwfmoFX94mrZ
DntAcOlnw9SgE3u0l/mkwtTmznTohTHn/ZAD18m8nyKaBAcMuhWqCaUrrTgcmqbjcrazXyVMAnye
8E1Bz8tYMTMVlZq+lVU1YGkSDbjxLLNnfHGqIjzY62B97ZAWmQ4LlsBPZm9UxqHMq/IDxnTDYcm9
8FAslZntJoRo3zPT7ncrH+z7TnfBnR1N0X7UVv8cTVP9iVeye4gGWT3XagZUHwSflrWt+Xmoxnxe
fHscEoT32DrQapD5X9x/ETsi0Jir+hYgO/a9DYAg91gUFQdc0ylGNnatv9W2n60HI5zwTm+zPPtS
ZUr+onA+R7EtCXC7ug166Ne6pU6BpDrAqCx05mSx+8zFtbUCod0hU9Hs7HoIK2wbHX+Ii8nu/+22
EhVMYfW75YDzVliL5tsaZtkXWrAN/+MCstHeaYTIYwNT+/dD1I+Y5q3dN3qq9g8Xj8JvTFha0Jpf
vQ+OzMN6X9jNBB62rJxqBy5J+knWWe5xXGUaJbmw7RtrSa0GmZN+rlmsaRGxO0S0tbFoUPK5pcBC
Cl24porbEL5WNyztrR+0Zrmv8Cn4UUXttuxNU8wwGHodxr40Ota6AYKflGFYL3cClhw4J232Pwy/
K7/0a6SaHQ8+XiiLQcHzxoF8+b5UednH3QJqKOl6MdDSXWU1J9Kat/melZZ3NWALOwnrMP2VF7ml
9iu2zWlCvjN+sggmFba0YnxMDbf+5umurw/wotIPeb7WYZKCVoweW9DBj1HaLUe7cqwpzsBo2VhU
RbMf1xGW6nHoyWXee/jeH3lKIpcxiLR4N5EZrfCcJ/rio9uAY+rcsficzehT4tWTq+KeV+yQS5J7
D2kFb3Hcfcsh1ImySn1X2IMvYVDN9ksfIkefqNJWv3Bg9DSKZhkSPmlPTnQY+KToJjJUN+95M5Vq
Z7VB9oGDqM3blVb14+DnFTExRdAgxg5cv3cXsUy7io+K4mFYBjfpFhHGs8ym8dDyOspir5Nht5+l
h057C+kkboqpnfeBctYuVtMsEXMWYWrHIUBtf78QHZHTVkPoIg2UWSNwL9lyDDTRNw6jHvAjNOz0
49TKwo6lBhKUrDMBNjHXKmz2aeWAOs4kYmpVVlhuEhm+9zN1Zfih4xYQ78ZRjr8mttCzuxorIsge
PdBEOLJ/LNoF8xy3z+dHsw8a1lQ5/oeiHVW3QwCkoF7tG+VyY/egZnfBEgj9ri0RnXmn5AKo3BAW
Ny8g+PYxqq3662S1WKbLvG2/KcMGhk4dAFGEHrTgECuMQWDXQPuGQCEGXNaFtVSJU8lW0c/vg6Nb
OCLbK+LzLrXXNEu0HYGJD3C4+zqGFgheY/aohbVbB82vYK3fVGVuvviE1aODHVm9U1RLH8HXuxWm
B9Ra7pvFNgvijdt99cXa3OWcdhrsmHaUsZE1C14jJSpbCUA5zru2U/Hkhojex6YKzBtzIe1Ismmx
OGjD5Dw3dcOyZGWbqR12saUfgy9UL11bOPpAnm0PGNr33r9c3+17arire2sRe/qYqZn+AWIl+4MW
lEqfXB21buxHUqW7qBSc5z4M1mbXm8Pwm+a7z18ac9huLrNAAnK9lhPXLZinh1AHdMs9D8/7HWD8
JryRMsDjLVhm43cgFv5jW/LPAalQq9vVK37vtE3LPHufSfQzD5PAP+hmqa1Vbs42+l/k8Ex56HTU
eAm6h8q7hTvGdZSOnRns8Ris+31Pbv+998ziJdfu9NsygJUcVpAZS+LkBoiEQKEZ0KVz+0PbZfML
4oXE5LtGSQByv10cKpvrjrlLHX9vedlS7+2qkflOWi1vvqhzDSc2Ud8C7dvO85Nrpvmypw4hrFsH
d2NeoGXX3+DWsRAi6VV08Ygohxu3TYumtrUWT4bvaDo7ThX8GlYZfZVobX1vprXzdxZtqPqgoCV8
xG0L0FTVIpCRmd0EFRLx932ElcWhdUbKGYWRgpAt5YLxrF4rYSS4RThqR+u2eg89U9rJmoMttodu
cROMM50hmUBJZon/f+yd13Ldypm2b8W1z6FBDlNjHwArcZFipkjpBEVKJEIjNjKufh5Qmr3JpW2t
X/+xXeUqy6LYCI3u/t7vDZWBoVZmScPC/KhyHgy9MM/h6KTplYQfI1Y1p0CcPU1lHle5VYcQAuy0
gpGMo8E5khC2NqKeWAqrSqvhesS0coM5rDEhSGrWdWtw+wKlR+1dqhiIPrStp9xZWWPVfqU02ggr
yNRTX9Hs6qXDDelebdzMgAZsD2eJpfFwx6ZVzutOxWY98yblURO6eqEZuTasjLGbwgCnmfnUlrO4
0Scd846mM+AAe2016ytaktGL6KV2O3eqeFLUxPXWhiS2z29dWb7YQKqGX1IQZr50hDr5UJpJXIiz
3nhOIOlkrGbJlPhF2NVRQM5udQqvdsrXhMm4xqqwqEyCoTOY4EapLYe8jKV41eRJOGIYkIGg9ZMu
HopeK2+USXZR4GSLV2VUaspTHmWQcbI+tHdN6DRPeWo7nyc2GeZ/09EnNYEA6qCTlhbyRUyy8vGs
shEognyBiIK1P8e9LPPdQAvtBRFJxuQN217fycQjNsSavBYiArTeGyUfpjUJCPyOWU2KKnDyCCaA
NxQl+tbcwIddq0qTw04mkwsPyQHtsyEScL7SsZ/3yF8wZgEizc/62NAeXGXScUOee+tEnerWCUAz
ldtChXXnN+2Qfc3DgUzpUvXyciuphK6ttlGNoMoKNsGwdaAJDSkZF7usbrors9M7I+gaET9YbTm0
PmELlfQF9oF7OqXp16KbY2eVYFryOY3d/lRaqQAbm4H1fAcxqnVZ9AM5B2NYWcKPMHL94jZGfjVC
Xlb8caSRGDR6VCtB43A8T6dJITGMYEBth3mtEqSWPpor021SfWsTJ/ZUOviXrDt0El9El3EsYvsN
T/O+tMVVHZqsAXEzt02gohP8MoI/3E5x3rlfMjtpXsqiaJNACzFlhMALwSaYMpzGfIfZmWA+lFif
ZO85n/XWyepdHA6UomgGrHltZqI5b1J3cvHXZeeESzU3T0gicKBwWi9GrgW77NKZXAWqV19ZJcGh
Ir7VoyRVYEan6XXWkR3rm31a9bxrVbsFZDe+dVicVJtadyJr7cQTsnAAce+YOctPsOtSGGJsoy0O
Y/Q5D32shQJEr7K/7JN4iLdqGLWfQEG1j6aU2eWQk13jD6ZTky6VRPMSRDPuwqytHh0z7QPXCa0r
SdeUrmFhTUeIR6+oxFvE9fu1oRpnw6RHeRhOXOZ9Pyd2b+yBEqIg6q2OCNmRHT5sBWd5S4usjQxd
YtKFWW/rFmFAVmnRRsyTF6hjql3RpnCDJq6MtdVoMye6dtinZiK3kYqjqKtS8PpzLcdNDT6wfoUV
/uvr+N/Rc3n5/UKbf/0Pf/4KJCWTKG4P/vivj8lXWTblS/s/yz/788fe/6N/XVTPxU0rn5/bj4/V
4U+++4f8/h/jrx7bx3d/WDND2+mqe5bT9XPTZe3rIFzp8pP/r3/5j+fX33I7Vc///ONrCcy1/LYo
KYs/fvzVybd//rH0XP7r7a//8Xfnjzn/LCjzUj4f/vzzY9P+8w/T/ACNDDEt3QT66e4SzDw8v/6N
8UGn9Q00Smca9t7ig1+Uso3/+QeZfx8AZuDyeyAXeEAsBPim7L7/nf4BWIvJC4ICKQfZ8B//d2Xv
XtFfr+wfRZdflvgANVzPe5Af81ggINhLGupLro+22XucRMLrURNhG34VdTQgVcWadq3mztfdzFHQ
IKxxEw6dpa1Nre6/qgWnPyKL8xvqQKtdp1KdT1hLPmd4VOSEC8oIXzuzo1BWIU0GMXxTvid4q5cI
a3KOJZBskeWEwBkzUDG6mCbqbgfLCj9BaSVyt2fH/1KRP3C2sNE62EWKr3S5nFeRY44f2Y69eZVW
YfURye38MMWOedNlwqQKacpVksd3qFLKe2UwSlpElAydr9aazYeejjhdDO5aEEh4n1hl8XX05FF3
6Vcfur++4eWB0swB44KnQpuX89T7Bxp7BPxk+WQRtpqxrZed3GPpkaVBLQb3qpwa7Vsrhmxtzyay
q4ESRiU3q6mvIXSI+0l4w8tM5vEOWRYcxzzMIeaac3IjdaSXq7Iw+30aZ5axE9hAHMFm37f+Xq8d
RT+eudjh0zM+9NvPUDxmNZwSqsqxWg+eFW4LnZLSVhJ3TT9KPYLSHoCnPw94gNIZoQpcOqBwzW0X
wY16keehrzWlb3TmFbDVRjoWZ4rR3audsVHi4ozjC448+l6G070e9uvGlQSRDUcQ0vcg9ffrsrHm
h+DEbkEMzPuXqEvUcEx4y0/HkPi/MC/3ihjDI4Do346ikSGy5OksiQDvR+GAWTeOUzFVFKs9kxJh
Ivb4xywGX0mIBzMSOTWuk1CYQKl/srk0xJyYqYfaKXUXKmtpKr1foWE71bMh/ISjtab7iV5DgbCl
+klatlL4Heb5j5Ii+yVWrXCdMIIR4HjtRX7azvHKy3PxrFHDEKcxh9p6pvqO1x12kKjD47LfqV62
HkLjI1nR3aVmjHm6TrOouunRVDzUVWzvJyuXTWCF2TpKsGxF7N0NjT/rTUHygZadjGqPzFBLx/nE
KAw6ov/Zrtpp2a4WvuS/3662ePk8vt2tlh//vltpH157Agv9Cx4kW8+fu5XCbsXnsMS10MVkNi19
mx/bFbsV2wfUYv4DtQX24Z+7lflh6ezDM8Kt4MdG9jub1esC9NdUZn+C7sp/0YdbXCnd8/dfjAWW
ksXeI74fCOzjSsX1lsaFDtRGzXwna105yxvEywthAGiaMryf/cmr8XyYJsS/eWxYw6qtnXQKZKUa
n3WhpOlOxrlJHg2WIpyzYxsNbTfVogX+SErjMsxrq983yuxViZ+n3aj5Rot8EGnNOIqzKVr0gEUt
aLyGzFgy6iG3rZK4LL0AVILfhtdSquJr63j93oisBul0kba3CgShKzxTqIWbVn3W7aqKzpSpJTU3
rMc43XpjW98LGnMIUfGdbuFNlfA6aYU21iOe2ZN6PtezXu1cr1dgREdVXq1GzejKADv8/sWVqlOv
vZRwkROggcbYLfS3auWUtFj93MqQ+MrOjLelR0W5cjxpbiun77u1Oztt6ddZIZtd2sRFtCamucKW
lB5BTQ+lt8+IDjEa3+pD6xmwSjm1rMJGIZoZkx0YXloPi5DCunNph8CGbAgAKe069Xy3gjW8s0Q9
qkDfcf1lBhZ8VFO9zwLXre1tFNIixMdoyq+9eZihqGderCCQM8WdQfLFsxnlKBuUsko+0orOr1hD
O/ozs2pmfqJasTwb50ipN1B3w+eORHuFhoOt3GG3Fkf8NldF7zyoknmjYzO3jcuaUGQVBsVWsTWh
bYrQC+u13Zrtk5maoRpUZercqCxFESaKOvxW2kuFHXil3ufr2cmdcNdPeFH5UBpbekRNQW0cmfKp
pXBt/Zn30ga6p4jP01zmoPRI/vzaaFXFh8RuBL0yjgMQcAyKm0cS8XpReP2mULThJBzTYVoZlPLd
ilg55UK35Az7I0mwwwDdTE8HwQKa+SrI/onAmBmboL7jUlOl4elpsaIgooauDMrXNkIJZlHkSYA4
LL6cZy99MvokaU6QjTvPPUrzOZisRUcdTsWDNOyOvoqnxPlqUBGQr8cYjAdlVPmUO2VKjl+RlFfg
FqkTKJOVPHd2ZZ8bLmDeWmg5yiY9N8d5NfWu7FemjPJvSkt5h4rAAd1LspwS0jAGJFVgqsR94nQD
4VS4mO5YZavdZ5aTnWMTNi/SJ3MsAhkVoBZl2ImbSjZIapPYLqsthgGndm81T8YAoyiIhBk+qGk0
2CuCPWinYhaXAIW00nhR1SYtfFeNnc4Xs5kAFRMYgpTKTrt4O2CT+S3xesHV0aoARceaWga9aAER
+rCJKkwGuuhFqgKvcdy20naBtXihidrUZ2Fozdi0GvgHnwyJQHLfYKbKK4m8fkLGyol/W8pe3swl
J34fKSR2XWFvqgnyfbsVa1PM4eQLL/mWIVGmk2XCbd7IFpPqQEhzWEP8GhsO1aGy18yheAkjDLHQ
YRX6t9AxUnGTcKZ6cZxkeIlrtQEgF0o5gCWYdPM6At4fXM7LD1YH1omAXHNhFcneWg90zL6YVlpe
2qUcY5+2fPqSxKmebMJZ97CaaslmcfIi7nzs0LyPWD9Gz0ZjVuN1WOk8F5spCVvJsPJ9XqvzvO6W
oPNQ4bWc6KJjscllBdw4EAj5ZVYs5aqCXUc0bG66DxI3lX41w9wM8sKMYZPjSxw4kRMNRgAuFydE
NIxjvivyypbXLUyR6TPYlKj3KEGdE1YNIGerdHoMi8vScFHYl869E+pudm44nepslCx0X0TTcnNF
11oT2q/Z+KjR3+23rki8J00f3IJOZTxRxshBXmik0Se+9NJiE8YVfUWuD0DOpO/hzwWD+clcIjoB
rWkv3TmMwNetuQHgsdqpDUQ3TsVKtYQ77hrZV8OqGR371ioxag1oC0SQJMOBmNwxlNcFvQH0qZLW
yzqt4XYFc5aZV1VK/I7f4+CKrqyda9dPraZYoCYVpkFWoOwLcB7N8wBYub1N0Zp7NBoaHF0pNqLz
zAqH1/dennW2S+qsbPP6G5sB2u1EQ/XP00oFfZ9IiibQWWjmDZ31qVtXNoua31ZOBOqGvZu98vDH
5Is2Eq0hmLdJnQfdVWpWScdU2o9TLob4BM1fOZw0VUl5gqouha5WE4O7Aik0P9WholfrLh10cTqY
U3/v6DR9g7hXM/qkmhYD96pV+hXLOxBIP4RZWp314dhon0a65Xow5mVi0WSIjfmqkiH985INpl5l
Sd/ez0CTwzYnPA/dHd76BDY7yrDwvAnGPYsgPpi+gfH0lzSP0ScSSqVfRe0wvYyuIHfbjHMa6FA1
6vxLlGb6TtNk0p0XmqKJB0Cj1LjNNAVgXKs4ZgOugu+uy8g1nutqtHxnsOxtYo/plT07M4TbwSJv
lW/tLL+nE2QCKRVad9s4E4uKwZRIzujUOkhRs5qsghAyoIdXyDy+hJnBpZvpMMc8bIyy/I5jlncC
+BdmBGyG8X2pRtlTQ3GtZrHyxXGn4lK20ql2dZrJGwxgK+VMqbRlyUP39wDLfJxLXMWipR2khU03
vKT6PH32jNr6lkd5WWyH2rTPIovkKT/H1ZoawJThDyL+f0CiPxahxL8/dQePVfmPT8/y23ugiH/z
/eit6PoHIAOHx+9goco2C+bzHSlSdAs4CMq4a9nwjOGN/3X0djixwywBW0JeDz2YU/kPoEgzP8DT
e0UUWRmWA/Nv4UT8ojdkUJSK5NSBU3EBcAsXc833J+8ot/WBc03kj0BEJ/hr8j/DxrM/W4Dy+17M
xhdYbPS4sd3S11Vct2ihxaJMjtz8sdTSPSIXu0YBW9qrMc0aHe8VNbuwq9Z8NN1SP+1cFZaNm2B+
5bPf1FB1isl9wNtQuUg7MSQrkgDzew846gw36dWIRbBf97pm7KTmKfddXSJcTMtpG3em9ZSqpvJo
5pMRcmgd1qYqIJLYs7GcMKYThBuIj209uXvzUn/ga2/xtFcz67cVymJhTsWDLeFi8IA/7fvnRAc0
q0VhvFhw7e4MtWD7z2oWJXj3YWDCmEFAjnZyF1mQsPzY7r7SA8HPJAOPLX3CiXCiId5N9VNH7z+p
tsgnn0OIDFIl/lhmZZWtU0XtVR+noQispOuSdSHM+Yg49W/vA+QDQhtxhMDsh8gMfCg62+ULlXp8
jZ3Uc2yIiRY87HNEgVbgReU3WY1m4BQRzlM0xK69fERJvpDJJgcHnrCNtKeQVI89xqTwQHL1rGfd
J8Arlljy9ealUcTpCSyOY3TK9zAWcxXrTCzWyE7lsyE58qBKlIaaGTDzXwrQM0y4XOIboqgNJvpO
Z5owjmV/HhhiLuMtHsQLZXx5q5Db3r/zeciSCaD3uTOyB0VYd3E2a2urSttdi9PgKf1pJOMAtMFQ
lcz98Zj070Co9v0CFqWNDasPdqV78LLyFI48hKHnZM5UDRzNyofFeKn+VoaF/jJnZGAH+P2c2Epr
Jeu6VyfIXHoMcyCxpsdBq+N+DZHIPctG/cIqMBviRJvVX/oQeiIJPk5Mp7Kl/Jvhi5z2rm4Xa+z4
lE9loqzJLxewuwzc+2CCGNezh0vQLs9kdF8URXRNJxJuT5fhUnbkW3uPXXPbEOdJgCa5Ah9jxK0H
t21y0o+omL4avexrmE72tJ8UZ3iQYz1wfCV1alMaiQqCNeq9b9JoW9aCsDnP3My+ifGoJTS1a3hk
nLCnc3hkOEXIqerubUVtz2PbnOfNaLlXHJusT0AKwzn/lwywOTB9lqHypKhi+VGzyuR2dF3qUNM5
+fU9/jSVIS8yg5F4Ld4+6EzeTy0+jjLqpfVU1Y4J2Qn/z0wQHaNFGlYe8E79Xw/32mF6t3wtZEno
sixg+DoiM34/Xp0uIVdT/dS13vhghbTiJpGIFWyePD3pck9/NPA53PX4l8Qt+lKcGpprvS9oheo9
6xHdu/6spCmagyYUtI1JA8cQ0TSVbZZ7zomiuugXEPvj+9lR4wTzpDdXiVv3twjo6HHVbTTcamAU
rWO3p1qoOqfoymF89OQcBFIxesO3PLn3jKR74evXLiwaZoGSSgDOXz+Mn6eXtnCyTZU+DOop9wCe
xXTQpNyYvw5e2K9EJNXVxBOjkJTxKX49fsPucmRI9vj3u6zHkDYmmCxh4GmHuHOc4GZgVeNXNZPu
iSfaeQVAEa0sQdT0r2/uQHazfDzaskjympcmk7UcKt7KT9iqcwWcGyJX/2BDSIoohprsM4fLIJ29
cunrDvNO4F0/4H5AZZjIVHyccIE6Zkb+mkz2ftK9Tji03qCOAIkHlyK83IEj5D2V5qh+FtMMo7HD
oOBST2UxQHCoRB/E4+Tckf2uGj7BJ8pDXDTDA9E5Iiiyob6giCizlaZ2M7N0LJ4tAuZcmCNUBZh8
hd2urwELUNbI4lQPE4PWtAF5x9fD0GbIHCOEXz/fVxnE+5vCcIGvlj4dPQTm7vvnqyazW2eK/ZhB
ZaQYyUb7m9rIOcAkx7voF1Nhv3ALTjkZjaR1xdfzPEqyvJqEo/7KiXQ6RlITeBgkYjify7Fdawk+
nEQfaMUj5dH0Mtno1H0d7gsniVm/MZusORewQh9mJMKfgB30C9biHp6bthNhnVzBEiwViE0YMtEH
cHkAahuhM5BhWez0qaOgrhQd+p+i3GRidvbKrFs4MJbdmZY5UAe1PqUY9bCLwWdQM9MrTLWIevJy
zM+OPMGDbvgyQxcbxSXFAxnfItF//wSNvm2GJtIfpR6rn026k0WgxSYtAjXOYds0xSKj0bxxUYDb
44kTj0og5jTbp7mMEJqCS9f+kIVBlmfUma2Ft41srhvRYk5eVUaD4UZkY4wxRh1eF21TXr3Ogf/U
On8sdlL/vtbZJuwPydsWw/LzPxrixgdqWqLdcbHX8G9aDsg/GuLaB/BuNJsYWX7vlf9V5ugfnEVY
Snd30aO9JhH/X5mjfsB+ZhEUoKTDnwK+x+90GN6tv8jd6bmj/qMjR/uTBuhBN9wrlQhWODhurQ3R
bhEzrVIn97ZvnsbfFAnLxP1rafgxCpgU+zl7OjDN+4lNI3X2BuBPH2xgOkP6HdP8lvqR74eDwsE4
iOuXJWjZyXUoJYc2elkfJ4Y+kIYtuhYMvo3lhP8wPkCXbte5zXYSjrlC8AORajR1J4jI8OhXntm3
l5Vnw2Nu+664LSaSUNc5BWb5sQ8j3dhjZgEr3ojk6GywiTaGNbajCWKzNvRmXxbd2KxGS+9OYNaH
yW6ex26rgYjEGXbI2gRWj+Wbw6X0DSZaKr6g19Ap1fo08ioDwpySznCQTDO6Ylmyip3a9Q7Glklh
a2s7HI2vcAAad2eOrbZ1QsjbfkYi1gRPQKQXZEssCB3b1OlAks615SRucqFC+vlETkAofGQU4q7v
cyyhAPHLc1Mf2mzTRnVXbBR42w3EGtwe1wOcPk6NI3AyAOCyDYqwt9xVOnMggcjgLpo3GWsmEoaR
RWw3hnH4qRja3g0sne1nW2EfWK3pXoQp4ndbwooM0SOfKhbKD7/FLa8IimKKTqQ+zO0ZXjgmtXBp
efnKbigdPhXSrE5lOpv1TpbOdBkmKvWjJlFVLGTDFmaZjsLABxKvHyFFeI8NJj93hSurFyhzC3gc
QacAo2b7RtT+tU964wUfSav4rDjhXMN2gw0NR1rV3R1NFmlheKZ0yU6btQG5FDYi6a7SFZliodtW
IzeW9Qhja7epsUVlw/JzDmtihW1kp39pJfz1VamPeszttWa0Rokw6lvVq6sBazZPxaMs6jw9wKkm
HU+kjSf2hvOv6tBbTlvIJQIN44PbuS0piZYowLMqO72wSLz4XuH+Z3H+Yzk//fvFmWY6Z4t3izM/
/31xNuwPS9WMnzDZTjhzqPAevi/OuvlhySJdHF9I/tDQuv25OBvaB3yPLcvFkQ/9IrZZf2JQuvYB
FSpJ07hF20i/uLLfWJzfn8fJL+J3sFyi6YIeB1npYNmE0Flq0oQTOkDud0djl5fZHq6zn8LWw6px
Uye3b57M8YX6+4icQpZzMmcR+6AaqhDB4CbnRIFw3FNDLbc5HZRfD3EAHrzeFVUGzCueIOyMVxeR
N0rFCRA6kwiEg1B+jZuLjFZRDIu3wvA9ihTq7vNcL4N8evndcXGL5k1TNTM47fsD0CLp0NAK6I8B
0PRKhOVWkdo5YPapDXfQiJBcVFd6Zm1d+0hSwvKa3ux+S4Qu3LZXmSmOEZSb73e/1lXKaIJzTPZP
uYgxZOEbTrXO+v4W49dh5WhkQ//6Zn+aOQy5cOx4xOyDeNi+HzJh2UbMy5BNNT01RMfvocK0KGiU
y1517iRngesmx1T6t4flIIOH0GLOq/0kQlXHvnYwA4sDWiGIjQZNfxIh7VSSlk4GAT/c25uDo3z9
9agHu/7yfBkV+BGDewzsDl9srdGREaS6Y6FtIuHttDa7n5ATH1PPv4cmmLiMA58RRNjAjOyn6EEb
tYZs6gKgD7p4XWqbUV+UIcXpAMf017f0vixehrLUJRpYxeYY3fnhlLGjHhpkTUVUoLFM5vNR54Of
jwzy83NbBoElBXkP5+HDXNCKZhucdyXFgBs3aEJCA2xK+vX/x50A4+sGoIIBNfT9TERkk8oOH6KA
Hn+4Ufqx8se5ejRSBIK/P9LCvVlqJwiGr9S7N+tKlHqLQeXENIjVgLUzaMss4OM7ckN/99QIImS7
WBwGfzL3hQLgmjr0iADp5K1jyZs6q44McUjZfn39WCfw7aq8GuPwoSnIwyt15M30jSZBnAz9Ekiz
JL2jvJlVBILFQOjUpHX9ylA8sZPeJHFQ6tRrXfYaPcMWquoYTse8Ff9mWurAQyYkTyiCwDYHL1PR
jKiJ3BQbRJAEmK+NkvnwyI9MzFf8+P2KiYuXgW5+qYyWVNb347RqpbUNOj3axMOT9JxxE7XpLQQ7
awX0qqx1tXz2SGv5bOVR7ccouUHj6q7ZJ8iLzuqoTnZmOlontVkFndMZL223SKhAQFaz2qnffj3x
fl7fXwmwQB9Yd6Aw5zjwFliyHfzvsMTiqUw32fjNCc9JZL+ajLtfD3Nor7XMCmPBRqmiMMjhe3o/
jubNvSdGQwRWT1Be1Q+boc7Hc7cMYXHBW+rrQDaa4/iTPg62b4xy1wn83yVNlu2kiNJeq9kxr+uf
dxrOTRiiLiciZB+vmMabry6voFNPqEQCKsnAlVN0OXr9o2h3nXXS5oOywyhVObK7/c00pDT2Fr/r
xfDqp9VRyakhUk0EcPrXMJwzP06KfVi2R1wq/uZTZ09hNcFRi1bD4YoyJrB+VLUWgCyFQ8IsAppN
Xrrh9a9f7OEw8G7Zo1ki2TlhUB8eiFINz+EuZ/7g9KtceLERrrpBb47czOHudTjKchVvXhSyxdCA
ycLNlLj2xkbkBLiV2ad6b9RrunTd5td3dfiSDsdb/v7NeLHqJXjAcFeW/Ghqp3P9STv24P52CDLR
6M9y4rYP7b6wQexk6zGEl53ZxeznbgJT5ZjR9wFwjFmcis+F+t1VTLdedQtv70QXEHlSdACkgkfD
WWMo9jYLq5HMt7g/V1XZPDYNHu8JgsIxHy8bTNYXM8SjPlWH68zrdRDDR8sckPGn2x0zxLaNO4kA
/GTbY8/su4jgfOjK61ZX+3XqHUuIfZ3hbxfi70MuwYdoh2C1HuzerjVgz1X0IjCdbtyaVR5e5R36
89BGnzcnfXpDS9xaTSIEVzH6lW0oOsZj8aVAtReo6flc1DvDuQIWqm/bOvy9RNnvb4Ye4JIGA6yv
HswxUkuoT0x0vWY4NF8V1xCb0mvYCsMQjfhvz2cTYPbPsZbv6818rl2jhDLH6gv5lfgP45s9eZsx
KY/c0rKI//TE3wxz8MRVOycXb+bkPkSeexYV1V4kYTDY5sXkJdeECwJrld2jI0H/f32Df7MMAYQs
1StnNc7uByPPiWgtBYtOSANK54/SFqcSE+ojy9DPXxO7Fw120jMQfNFjOniO7MEg8InOsSaPRz/J
8x3+5ki9SjWwKnsj0+iuBIr0wmIPWRYGXHxkYfqpAOXozsyhe4zSAUsy92AljJQcqa6LC8gYRd+c
1jzPjOxGLeEjdnl8oUEpUzt91cAq1WV48uuH/NOSdTD2wYxty95TRdPLQBpfB/ipuoJDh+semauv
XdJ3s+hgmIOHrFVDWQ+U8kGNxtRxup2jJI8tMIdvYzxq59FawAmpMTswHAX336KIV1pzLOLupwVr
uQokYC6KfgTxhwWGcOqGLA5edSvSS1rue2xe14qW3hhZuA7L/JiR39+Nt6wDLqcwFeTk4OGiVZyE
MVr0q22BKMvZjmOxsplTtrUZ+6OZG/rhp8rtgTNzd+QXY0Z/gJ3HSt83Dc1qHrK3i6tkH1v9VeMl
+8Ksr7TU+whrE+rsTHwfBh5+Nbm6P8lja/ThAWyZzahcYD45tNuBvd+vSyJxhm5otRo1bGF2t22j
s0bNSuNcKKI25afC6IbqJsOIqN6Mizz1d08vFMJ4hrFgAOfwUA9Ov7gVKnPbcvbEYfWMpxz5vR3/
JoKyFNtsQBYNelhZtHDf3yNM/hyMVZVBNWafLasDuI8v3da7JprtoQ2nI+fLn1bCg+GWF/9mqR8E
XMs4ShcKUkLkLnzbse9ufr0QLF/gwRf67pYOHtvomjFgA9wKdlbLtwe5GgpnDcV56W8exdzYqg/H
ozBGqMJ6u/h+W4ffRmgpLuYyqAqkDTdmbCZdW1mdpsgXIjImVEeZ4iorRAMiXHttWN6UlJ7wTu0O
z4VqhvlA4xYnJxvJQlpduFHYxfdx5FrZOeytwtlXU5+mUNYna77RZ2c8JypBeZgK+AzGrM7iS9PU
YbxCY1BeYF0NEpZUREn7U5qmDN+43U7IWl66zpRXz4Wb6Beh2ktxR5JWpLFsdPPZMGJrlqbuGsU4
/Hn4c1cDcbvuGb4Zg7tbHNA+a17SlFsaqeWVVEuoF1oDxdWe+/GTOug9R5IZSzJTzfOTER/4tVrr
4UvCxvoQodb6qEPzwXXOwpxEtNXOFIT2WM1snjRihLVW9RpuOTit4hE1lnYctNJUxXrCo8jeTjqV
KEouRa+3YWFQiElP0A935QbLCH1fgL8OGH6qRJCHTdw/qJWHWKIJC/yl8EvxcRqc5b5vE+NStOkG
25n4dLDCcF9j6LFB9EkGci3te1URs9zhQK6eqVphXtESNlZTOt/YomzPa5SxJzBpG30lpLtpuhjD
9rQITzSyTIJQL+M13ktxu4PbXA5PjZVho0Jq57DpO7Nd5UbiXMi+1S9bhK/dOrdyY9PxRlfapMzd
TQTF6s5qx2ZYZJqVtRppVOYnBKjOp5qoVF/UeJmaIl/Teu/wQJI17N9GjRGbT/vBTNtgJliOGMV6
m1fCebDLrEFc0BrrqYdcRAc8cKp5FeNicImegowzF5hhzMYXguI54cciF7TECyUkRm5bWdNeVwfF
nzPT/lblE0R6u4h8kRLAoOBWsnZmp4LnbUbGeZ3r4hIel3rF+2ovkJSo2kevnp8syPu+yktDLhNl
PGezoOEvOFEbXvFi9BD91NS9LBdcqVTaIEpjnJdKAt2LWjXvRTM/OUZif05xxjrTmqEiT2u5wERU
JxgUVCdJ6RDyRwzLiV7pL5VhSiuAPI5rmEjWVUR+DQIlJRN3SG6QrVQkPfYKhlCdeR3Gz1ieuQVG
QpPyMFrlxYR+p2Bh0jBhMm7xVS+DYZ6qvVPlfcAPKbvcwSZSLhu+MofuKUFzkKmqTr9IvGaiOimn
YO7icl2MqrZJtf7CZqcLGnvSdkMOhJANp2SwrqHX3WZGTfY2X10UWNECe/WLkmdMvhQNh5fGyrsl
6+arocp0XSdZRfSdNu85OgnCh23j2zDSVwyQM5r7UH6Zs/QUYE4bAq8tIu/BGSd/CPOLrJ3vcuuh
CmlDasPdkrJZXOluTD6IO9CoLLKk28UNvux8mIW4GRSaJr6q1fpNp76Ys56tVJd89thbuVn8edb1
x0hhmo2a+hqEpa549e2toNZHxtZkd01oYrBRp/YajDxe3Ocws+oRZHcIqTqCsb42iWJvkrrxTlBf
aQ7NU3LxhPZRVuY6ylr0WQO2IZ717PTJaZNZ+yKONsNUree24QMSJgk89ojDb2a1yKj0uQ8MDZED
Sp9PEdEcK8K3cLhHHqINqVwneZNTybr8+2HemnG8w/tiTZAfznWIq1Tvi9XpG+i2q5YNIpuTTW8W
QZ9296MjVkQ2Mtz/cndmy3EjSZt9IpRhX24B5MqdIkWVbmDUhn1fAsDTz4Gq528lmMM01tyMjVlf
takYiUAgItz98/MlPpi/7kef0xtOkIIazdx0erUxx35f9ftEG13Ee66Q8RMcAp+DACtF4B77oTK1
l1ooo18U7Rf2MR8HUXk4yvACCXYbosz5l2l3ng6cya0y6zPF0eEWPMroh6YBSmtOx2qLdlv5psgC
b0YTKQ7r4qg3+nwjYw1Yb+NEE2gAYDdsh7BvvyPY/G6HxsMsZ9neTkw8FilE13eV3gWbQUpoDzYL
+5MW8qZbQ49QReNGQJsBKkXUxfXjiGCM962Bc1o4TfeqkmWeThv1N3iwwWGYgh9Y1yZ0mA3mZ7kI
s/2sRTc4GV93kfSZBrMvmBt7lZ1Mbmjb9yZd4BuLpsFwmut7Ix3qx1qyQNfgI+NPhURXCT71NeuJ
kq5yMGqlyY/NNOoPC9EL30dcYNwIEBF6YM4HZKgvXVGqXmD3CRS2ohbjkUa7YucM4S4Y+byDWep/
6XnVy5tkiqfoqeiK6V6T03EnwdW7Ds0sMHdzm1tXHUwRyZ/sGYwiDSA3ma4e+eTCa9suJR9tNGBA
8t1RMroCa158NpXvbT++yMNoVkcKCvqmH0Tw3YHyhBnmKM+72TDuMy2viNjz1BdpdRtrqMm51vq0
54HSVWjmmI5opt2sqWh8Kzw1zvXFD8frq3bcx4iYoN40WI1tIMqVHn3f8kuSFSjkZVop9cc21LSf
zdJYblai33CH3ciNeaPJ0Q0pkl0btHQTCg91U1DfxsNt3JI5RIvhJVlUHugGomFakHdB0WXWjw28
nmMWNcJwgRchzhJ28gV59ZQdW/RyiqsbyPqiHNuBZnLGjA+aTxSyotocGuOQhFrz2RlT44gWC6dW
YFE1iLoic67G0MBIkgyFy2KWEw8yTuoWtPfR+qabbhTN+0iE85M99CUPWNXd89zgJOCiIh7p3LIR
CDuhNe+DsLewF1C+h7JW4MA7QzAsleoLO9Urue6KLGKnox8bnekhVCWxn828vsX5J8GUOZBHkNjB
pN1KWob1mRKOU8MWAz7BbybwbWOCwMKdlADK1CiVN6M10Q9kaMmzlDYlEEPUavvM6S0PK3PoU6OM
iddera0ejmLohLcJ7VRf66YSOzoAZ4cjxRhDX21tVGZCoVsHfym6h73MKF+cAqRfYn5prcr0tQyh
MZLX8bpTpYNR1Z9GWym/xpbR7XDPqLeVKSkWs7eoKGIhbnMzn+6jAsRrLDsvWtLVN3SB7hGgiMgf
IyPfWVWqevyr8A5nxjL2LHZqCS0MmrsAp221nKutXOTPrZFQ7ahFhR61dpIbKFClm2D29yVUSy4o
QWyzh+b1vqJdD5ClMQOcnm6LsbWTvRlq+8gGhqmFsKNsApT7TtjddZCOyXeaJZDjFA4NaWowPgR6
sLOG8koxuvqxjMLYnwjWYYHq6T7vI/ytbXHApVwDU2GHEA3zv7FEOYgCP99NnT7kgf1UVEV75wTW
C8Lx0A0LbTsbFVYX42hQ8CY5KenpkH8JgY04V1k7pDs6vA2PPS24pYPN2uvzcOfk0Sc7NUrMKumY
5B/R/lDRGvmoKcMAX4xvyS25AktQDvXHpKYXVkLBfdSnsrmy1aj9kk3jY5gpD/RSvUiTthMWEMd9
hpUvbJ+NoSFf4i+G5itQDQ3zTxA/uZvS8Huv0R3K/ntoAIHex13ZYlplSIHjpkiOvomoqF+6wG4e
Ky6+d3VbAEht5+qpn6urSRryBqf36hF3qsFXu26npVhglvRw/5ojMIXAK79U4JdAHSFSot1a/xwZ
yejTmP9q9fHPPJ/H60gdQ4C1eNsdG6u/iRNV7LDh1nZlocpbjMo+awCE/SbtadHFuw8jrSx0e5Fd
hUZp3IUZwCjDSHHvGhbC/BTfhrJ83TXqxpkVDjarFZ/qOaoBDdLO7kqV5Sdl/Gri9GUOlfWrsUyS
BV0V3kGPOppxuqlsc0tw6i2twXpfSrsu4T6QYeV3LRSt2A8lvcsmna17U4HlGdl2Q+eglYTwumTN
l6p5+R69MjLvp6W1MVXrG5zGMipGaZ1gQ5h3OyclvgVMyMGtUvodrjRjKCNvbIKdOdLxnyndrzEp
SfjKExAbWMtyvku1bgJgRlDyvQ+tgD5ToXqQsMTXJuAmZMThN1MdB5yow5CLc/voOOVXLK6jzSCD
/72um4au9Ummc1MNoqU3Xulv6opLVtR1453TFKFvo88ut+A0Rhcy6JDSky2H1OHIF7qYDA+bSjGh
K1Ft0mFqeNbYNLU3zkHxS9Ui6dCMFcTXpE50jk1sQHDJZFfNnYbEVB2XGzXNZUrCXYLaF9/iiYIn
FIKXFA06bmncqKa4ZhNPsYzdZk2v71Hco89nGeDFno6fC1wdXb2UbsMx/VWqffMAD67ItjhiZndx
zDG579hGIy/uBfdQpSMN45uiLkOfD6d4nYXj1EeiZvAgA2iB4noEAUPrYFFrRb5Pjdh5hCWMRIMQ
Mxz9XrHp24+DLk/3juib0dMs+NKW63Bmdjdp3llUwyAlY+Fbpfy2SXFSaO1kb7QtFZdB8eNJdg4j
bvLqsar0Sb5HTIYKHdpLK/YD1jEI3JJO8iMwXZs+m7TpJW50VYeLKvgBiQQNk/rNImC3LTfFIj53
Q1PWghcVola8g0ci6p0SKUkDV8aqXmnybOiOT9OC65EhZ89TO1jQSsZpeia/n2q7upqcn6GaDp0/
6BYdqIkW3Vtt1n1yzLD/G9OWoNiE8xSN11UyiCP/UpG+itAO810SNfZnFMrD5E0lsMpvcVw594Qd
JbsyPaTaHRcSS8BdUYsNvdvOYkYtTfbnQQqL4C5CFWm7YTVa8XXSt2Z4i7+4bPhsTxVbEi1yHEnd
dVVGyn5sxCN8vPkgFTUOQ3rzs+ng2UYGLCi3ygm0XGrfjXbM06J2Xspi6Psr0tFg6KRKc3Zpaji7
mPtYtx/B5vokeIDpgllNNxzegclqdG4nvRM31ODpE0quIBJ0flDUtO4rEjAtWuSH9LvA6PM5VkR0
XdHFTcil0OvUApYgj93p4zOqQ0MMuyp4khyYts0xNksCcWChbAWVCajDhp8c3lVDdFvSlJPoP+Ow
/tQkWy04mraqXhOah0dO08EPdaJYeafID9BAZhjYcjbSvKRZ+T6afcPwwlgQsAFv9INIbTiCIUC3
amxfBxOS/G3RKZvB1maMqwc6geLgSouNTYVXsNa86NbXCRbe3Cj0vGtTeRvGjZY9NI1qBvsk90Tv
4fQVGrddZJQPVWH41nzPgOUXoSoV5nDJ1zThuh/OCqHWzRy8NLYvmZWHx+IEMdGPEoMMXdLU2yjR
v5HwkDwxTDr8kKa4rtr4mo797qYjqgOIhL/HtjVF12M438SeNHZoUGN5N4yz/LOlagCG0ZgDtJPw
Fp4yYgEj5cObFi/F5oquUe2RBtH6s1Dr5wp7O7O5tmiT4LSs+OtN4kGFzKVOv1a1rspkryzwuM1l
4MvKLaiOsGA7Nx1pWwUiUraZnAZ3cIAmV40BfBGxJ27PZS+SvoGXds1iBIoIrVtmky3mHkBe5U1p
AbVB2YgBWsY8ZRjkDrEnC26HzJClZbCSKVEeDAfm1SZucNyjrIaXIzrQuG68woweJhkk71Zvyqi7
yQ3pGKnqV2eexu9WmKWITaWKbnuh2ZHHgiS4sQrztUglki5FSVKmIR9fXNPd32EKC/17o/LNwfFW
QQnLoO9vaQsPSOhoAYKfSOYHc3HLNtC59Sd8/q7SPoxsOrerv3EQOlhNILjC6f0o6Pxmxd/CgZ7c
uo+eakRmQLMs/Wera7vcal86mNDyPs+7yCJlRfs8bdrprYJhkltwNm9SvpMn7qThYwf5EBoLglk0
xMZBXUi+OHRpd/aEJcw2k1DculqdD+OTbgLVJvVVe7FiBwAFrHYjh93TaBaV+a1X5OA6wW+eDAhM
E42T2VPnRYbv5i37XbGNrCKQDr0h3aRpq2zLqDmKcrgd0E+TeXOOvVRVt72sb4pSVvwJnXjqG908
VKHfSxAI0XgJDQJELhnpNVr3GUxOKLGkwCHcVDVQ/4hrw6sSiAR+ODfto1XkKvkEkB5LMoEmjWjI
xruhwF9rtmMgEYNV/sqyKEseCnuWPzkBdSEPf3lw7XImvZRpEl2PkiUXd2khT9zyujE49HbdqIHb
qH1NR0vQ9CBAjVa+XkhT9gbAXFtwW4hYZRkcx3TggrtNyV6UrgP/5CkCtHaY6QF8KSHlF9ct9uuS
Z6d4+G5CU03F3RQMYbKbAcFPR6UKn7g+TdLGkZBqowof9V8yfUNi06bEh4OkJj4QzurgQNz9HtAl
9dRy6P/I5CaVdgPcrYc5s4DZSkOg+Jj91EQPrT4uW02OcBWgC+mSbOcYU/g9FZ185ShJuA9mlO/Q
ULpSM90Mwc3BBtK0mWxaK+xt0lpjXWzJXVe58ViBVQloFBYzZsC1W/YV0ejfIoYhWHyXdBD4RFCt
xR7vyn2I2EjZRsHMn6Bum9ImtAMjTVU7AkKU7Y0CujF3KP2ZnPi91s7FPs017WqSW+NuzAmMlF6T
fM5QkRzRmGdPycDKIi+hlK2Xy4OtE5/hn7uBK0YWfj+CdRCo79NGxf38VQhEOpKsB1nuDqMwcMhg
B5j2H6sqsPx+C6cgHOrIs6xVSYqOiTmKStF4bdf4MemviT3cdJ6C8ULVZ111WgaiqAeyUZUxS9JX
BUZ1rDvaJihfUFXoIGyrlZcryUsamS8ErcKnGNWhU9LLD5Zmfo9roNmmTL2Y3S+/64/STIQoG5Mq
1G5DDr1bxlrvNodzdaFIvS4kLqMYCH5A2lp0xqynMewkOqYypjHSQTsVihfmar2dLXtb5OZw6GA9
uu+/uHVd+PeIS+3SgiOD5mhV4eqiYdJKQS2xyO+k6cqBDG9GxoVB1jWnZRAKo7RtU3dHXLiaPG6W
BcK9RSoYH0g7E3VtHLpL8Yu/8JbODQRAiPYGckMadsGnb6nKVFzlFyGGTg45lIJdUqTQ4vuifoyD
5EJJ/cxgBoIFaqAKqDb0+KeDJaNEg3jWMdhAdMjVg3t2CwuTr/fC/L3RLjCB9F4jA0GMryMeWE2g
DEUtRGLO6vvi3BXB1myegxz2Q89thnx5vLWNg6lcWvNnHpBNjkdE6oQyf/2AceOEoRwQF+GkWfig
u+WXMVCFV4CC9oMykS5M6Lr8yVOiu6ThYLESWpoZTic0IknbZBPLxEnDhHStDJNe/w87Fwbu/4HD
yh/5s/75zyAQjnHIYTrX3jiGzH1BxHxiUCBi+O6p4WsRdLv3P6szUwf8DqkHWkHai9cdFD0VVqj7
TF1h3+XDYwFCP3psss/vj/L7w1k9DMOwC9IRAkJiXVyVzSBPMeuqPTWjVJakn9tYvHL6odvJjlqS
3CPq2QJpgMDTB/Tk2nsMPq5Vq4fKZj+rBdMstfoEXs25t0T78a+RDxFd6tLfjtRwtbdEXd7WPbcG
8k8KJoMFKfthqopDg0rH09AZ7d+fjuWDO50NKO4IQml6RDDPuz1dPwpdaKVa8ZVA79nhtLGYi9zS
rk4sOu3F1G2nCE5cmn15f9i3quGlXcYxae1m54Y9t9oITBUz6MChTFX5yQEzj4w4/1dwjPexeze6
P2mhcXvze+MeK8+58Mm8XWc6Sm2byExfjCuN1dAxN486pdfay6t8x6nlj13kGa35CONo8/5jnh1K
hwGx4FYc2h5OZ3eEu6gOS5YkJyVNV52M1kVpCPEvnIHLV376FjmMUKVyyDrwGBbYz58nbUGpzWkr
9nCtprU4m/yur6htzxvRRD6+EMvt/MLX+kbhDHxAhsOw6IUMZENrf0JbmFojWdwqekAz7jQquy5S
0iX8okwvP+ME9XdbtvuQmkqN34SWkjHUusckoY76/iy/eXqYwHg10xBG84X55gQbJKWd0kVxYsQ8
Lb4dQoYrlbtaQ4iY7YtLDTtvvpllPIMdihYWcEja6psxqLHJTalSsdhk990VIHMfpeFLt3v/sd5c
bBhm2dkXbf3Spb/aCgqT5IVJzOKRii/wxq0tD9HUY2VIT1yAY89WB///bkT1dBk5hWbnKgVEz8x+
NEChh0yidkMBROq2SX7xhF7m6Y9Vi3QRQDiHJR1muDhBcD0dDpkUPA2b058O/qNiBrdam4MnfYWv
55bhXp2dLXYS26j6D0jkQ92VT2XO/9Z49xMs/O5nuTDU2/U/Wsb5H3j8/xsMeDqd/njVC2P+BAK/
i8vmx2sRv/7ZWfn7v/lPa6XzFxdAlPMLE5zr2bJd/9Naqel/oc+jC4+lyIqnpeq/rZXaXxr6JFbm
EtYtmsH/tlY6f/F/IPvHRZF/wL3yI62VxCqnKwVAGJL+ZXxqC8DE1tjyYSSp2Kp95znRoOwNNe+v
k7lUk41e03Gyp7OXwIb0fXLQ8cDATMzK/czAMcRrGx2zZcqWh1bRPgtCA7iX9vig1t3fUI98rZLE
bYFLybOUW9oTzcS0PZckUHaVhg97hxrqekROh3ii6ij2WvUNKgqzxdZTccJNNrb8ClUy82ZLe3iu
HS1S7erWTinV6uz3aoxnmdy0N70Md3fxWCpi6pY2VcGfmUHl7hXHBL21fUiVTuw6pHMkinDRFG4m
Lo4tNciE5mzbL/VwHKlVg9HwYrmAGih060rUg1lf4WRlb+ZqSmDjJUrtaoFBVUBu4JX7ZUhCMGuE
ONiUZHRSopQjlW4ubrC7anLQJbBqgHRh+zV6VSdmk7puGak4NkAs3tEub6JqkZqqaNxEtsuHMJji
A5RKPTySxVGgWMyElcL2azwpDo1WOU8ayURZIBo2W1QPGjv+lZHmA7krKf+bNpjRus7qqrit69GG
XdNSRUOhlHrJ1IlnhGJKcqM7ydjfZk7F3xXdaLm4MjrGq9aHDc8Qj3X2JJtTkR9NqvJQ1GYSEnm4
jVqoiw5KHDCc23YEERVtcMJLHL9Rx+BZwQHAOFSJHbSJp+KfLR0xUqck5sojvkzbgaP1e2imsuqV
ZWJA9xls0JUqiwi/+8YkmdvbfWG7XNwQ2o8MSq+fHSbl1sD6eluRdJa9LDPn/HXuB6y3GiVAgmOQ
PdB+FhkOj2ZU5SHps+VWIGIjJ8Wa5nTJVxD5+YvS/L2DLDP54zgrhlcEuvw3GYg43OQW2dVPy20/
3NEyG3zu7CF8pZyL2G8aKBC7NO47ulsmUfqpD4XRIVGbMt3NRgu9NgkIwMsRwiiejQ33CrmL4JX0
vXVn6FWW+8ut9A6wGs0ZumSQ5VSGuq194LrxIaCr+RdnMA5pKiZoV8FklZCjyxK2q07FMNkUkm5d
S1KFY3xcW84enTaGUxEly8d8RsSFVEtnshBgODepbCcoFOesOKSNFtcYFWL06FJwmZ4ao4nIHoq0
/2bHIB98Xrj1I7La3nEza5S/NHM3PWtVqQZeRRK88CIu8bofUOmFYVeXeXqtFoNc3tBCTBUB2CpI
qi5C4nW1MEQ7F3hp/bMPphrdCmZNyAJrOcZcKw+7Yo8YE7eVIWwPiW1nV4pEf8dWqno9IZlLEsUf
02mQr0N8s4QfNEW9TAgKsO0cNRQtdXjMGUVgjWslBzigqdaudrgu4ZDdGDNyIWtgtc1QhZ7kzol9
s7f1W1MuKEMNJjKhuCiERrHTlKMNCDCqc9SAeuthrqwx246WVn22mrD9iROZo22NWRq/xE2ePtol
VAqjGTUFW0rKDTTaDYgFbP6Qta0ta7wzmoTiJ3pGBW2gEmCD15vk+ndGQC/tdoZimm419VoduaMa
8EexbjTt7dSSA5Mh+YT/XI0/dAb//+nHslzU3iEcNOTyf54cxMt/8D/8GU5lDLLVpQ0dJ6D/nsPm
XwBTNHMJW8jkaYst7v8m3Nt/yWi1bMD4muIQOf73HFZU2JwQVuB90Am6ZKo+QDhYpRoYUoFtz2UU
aKW9CNlPr2uxIS2aZOgG9OmqWxEiV0tH6dKtdxUyLTf45X9L0yRBOn1Mp6NEbVqqHTBP8DNZ/aVz
snGPa+hwjBB14ADVifzCpXeVzftPyEDnIN1CpDiMdYw2W3gbz6nhjjWnrTNa1QFNTHdMCzO5MNSb
GVyiE2JdutKZwDfNLNPUIbeSSsPtoXB+BRFVeaFURU9/rKf7fy7Qf1I+1w0lyxMR2QJOgGPgqBTR
TqdQMacwUkaU6tDwqvvCCkjaqEJqPqmSVOPOVpY/qYhjhYttmLYdORi24JKLLy2IjK2uzNmFjoAz
M8zaJQOsMcFkqVYLp9UoQTo9vycBCjBA4cNkr2y79hXqwaVs5tmxCLdReBA7kT09ffawSPO8SNCc
tWQd7qpa9E+VRb4qtjIccy9M9Jm1ShOWufgjkbTBAOJ0MBE3+DaICslZm2hHpXGCJ9MI7U1TIvcy
BuRL6WzUR5qoRk9wE8DzVVZAzyJlc5FMghKXob/BhkyGq6TLpq1eBd0FDuWZNUeDGIuN5AAx1jpB
OPGiZ4WbGPJriYq+hvaxUrEuen8qzo2CD5pjUcqg1rDOEMpF3HMHTXFxqU3Y/uCUnlLLpFfg/WFW
ccCysllB7GYmfCoCxtXmEDt5I/I0NOmMmrutOfchx7Sifgds2xy0fJJsF+SRsyHfrX56f+hzX5UN
AZD0JBu0DU3g9GWreiWw74y41ENHqPCZMa29E5Ia5dYYAHpMQizNgBkZHiDzCJGqgztFQSs2GVlT
lD+p/11iu56ZdVadRfqOuSdG0k5/Umhz/ShTUOp2bgQP1O1Gv8IA+en9Jz+zyokMyaGTxyJXqC+/
4o8yjkSOGd0OkqCO6zuK8xkhNC4EmFrlJjR2orXg+/sjnnsuSh5LXyN5SY6B0xGDGtxWies3xFZ0
AMxj6A1k2fyPj+IAoYBnTV86FiWnowg1BvsVcmNG8iNvIGw07lRK9vZfjEL6DULgcrCtgSdzDgN6
xKMFT8pquFfKLN7Y9VzfvT/KmW0PzzVaYEwyjRYFo9NnkdQZu/Gck4WLhY6aSCBgnKTSF5JkffyB
aC+2VL4EiCRvNj0o8ahHuxxXLGsKfHtMA/xM8b94/4G4s5zmhrj7LOlFgwWHE+J62yL4RJkgd4zS
mj37pLBQFKQbLTD9slE/RRMJsEyz74fIubBhnpnKpbOfYMYgu6GutzLbaLJaIhpzdYGlbWW0OfoL
XBvUprjERlhl+JbtjC0ZWyIIMjJdeau3ZuWpRRyt0NNJAJn1Jng7jXhGDntXKtRj3faXaixnviyH
s0AmX0oahQrI6ToxnNLuugzgNS6vEw4Meeu3uNZcKGKcm0Kd7RkwCNs1dcXTUVRU0rOK1sQ1ikHb
l4Eebfsub25F32sXPuJz6wQyjk4dhyOYGO90qFDPxWAKGvFG2QwPTmirByy9xW7BCF8nGuG1KqXZ
UwOibStX+iWPuHNPSqMeWTMNlA33rtPhSwRkhdmRVnFyk2NP0rMb02m6m2xpqX//izi3WIBOwBii
rMhlfnXZKBBEUmIYeHWNuBuD4nGKg4amMVo9ggSGeJ9eGPDtWrGAC3O6aKRnyeOtprYv2CHtAT0P
uXRtm6SBehXHtbF5/7HOjWJTs1juJ/bi03Y6gyNioT4IsL6I0Yn4VkvyrMwC6wIx/u17goNOtYka
iUz/rb0axaAYO4chGTlYwuYneEbOd3rouh9ZMM+79x+I3OZ66wIOu9Qi4H2aKv2+p0+kpnhEc1uk
saQUlox80q56X4u1WcPRZDDuHIH/kRfZGNzgcjVo7Qbl4MIHroXc+ZI+xF/ngL+CR0iJ4Eu0gy55
eO12v2IZg+TtKGqrxVSsz3F00vL8b1rTsIGRzawbQCo08c2EuC5F0j0IzcXXtv7hREWmefjfDNh8
8MmOcAlU4ymYOh3RC45F4H5jPQc0GcfGt8BEvqxxKN7hmpW8lJR6MN6u+NX8XtUUVwZ9jE9RYXCl
7zKnaLchP/jviIbDfKMWsXHtWFLII5p1eAwsO0p9lrWVucLBpwzxnG6EXq8ZY+zLGeY6F4phZ1YU
xUw4qcgnsIRYYIB/3leyMbHiCCm3O7SGepP31VebfMfhwlt++5IXPCq3Dtj5bN/LvvTHpSitorJF
IqK5yZBOVwnW33u7ciKvzrP20oI6MxS5dM5D3E34FFfrKaljqk1GrLvziIwmNVOTlqDJCP18mDCn
fP+5zlxzLep1qHaIwAkY1sWtxbCnFBkBVGFV1nfRGwo9DBkaYbThiAu5m9EkYzl54CmN7CD7ttXp
hxa18Q5Nd/JQG053Yap/36xP6kRsQtCUwAFyRNIXveyMf8x1X2l6V3LFRUKtZseuMtvWC9DF7qXE
KSxs5DP7pjZYbSSJE8v24DKPt+1gOpBWq7lT3TA2rNHF1o44LEOH9kDeWb7UiP52f+ZXArejsX5h
3LyxR7ZVRH0ImpmiXP3W1rTnpZVk/CLoV3+S7jVvwyjpf77/us7sa8AryfsAa+NAX2MNrCijVlBO
TA2NRdfY/+l+LsfKfu5S6QLs5Nzz2SQUZPJSKAXWFftUSRLiK+xXjYhAVrZnE5+t8aGJy5+Tkdxa
opwvHEDnHg69GtkmaFqA11cLXwvoZk7CJV3Si3rfVob6OeP/pBkWQ/IL6/7cWKSb8JDhMkENfXUx
Kgoc6JKy5ZquVP1BERI2XUKrrqUasfDH3xkjqNR0Sc7xrZ0uZ5vTbh5Krixzp4i9lcusjozIrbuo
qDn7UKxFnXI1l019deqJOZ8STJW4yk6yti05V2lfVexkWxKcXuJJntt2/8HJ05C3bI2njxXhMW0U
ARuSoFfshjz/vCVgNr+9P3lnRgGbQTwFbI77+TrQUcJcGWjZNtyoVvK7tEnLPZonesz/xTAL5H3B
OiLcWG05jiySVhIsh5G0xqGIVO3ahKO8//go3Eq4lCAlVOS1xo+NjAyYrPFJde3wMDrq5Ie1o174
cN/G7wRriF3QuhCCkhM8fTGGkEujyyTDJZLnUNTzX4HS3yuxdQ0G7oPkJVbZAgxaxJ6Euqq2VmMm
cz/BwGYwDhjti1Iiw3TkSOyaSP14ZouhCN5lIo1FgrI6gkddApYtTKzN5NC+bufR3tLVNVwId8/M
noZekQCNu9zyJa1mD5O6MpmJZexMtva21PQHwGH6p5q+XS9EfnchWbomHi0zSAbNRB6FmwmR6Oqe
PzqthZsdIYVcFQB9rSJVX3C8644SCWnqQMr8I05n5ZMyAQl06c0e9oLft3t/aZ57bKr7pBKA4WOu
tQpNZ83EW5ornlvH1YxtG754iLPVzx1Ny94UdJc8rc+Nx7EJm4fP4a2mJucbwT+Gp8bJBLUbCL6t
I6LouZsDypGY5T28/3xntkYqItD6F7QUArjVJtwMI8nw33liqe23Ni3ivjKE5oZU25d/MRLZM2So
5qKiUE8XUJzocmBlI1dlmaq6AFbqOclQXGX9ID6cugAqhCgZsCqIozcysBCHAIUqK7leWb9vtcL6
TGvGfGPa46UqzfL6V1cyDi4HOgS+BjLIvdOHMiIVgGvASI06pPfAZD/ZljT5tIBTpKEVLvcHuTH3
dNZYH9+ZSXGR49LI8lvktE9HxklK0EDCnjlEo/3MHGDrQ139wvI4sxwh7XJkkS0hJrVXXz0pDceW
NPYWm7Kra0vzF6vm9hsq0c82EB/foMlfsFmSQMDdfZ3DqAEYyYPKnmmGScVZ4EBXi9LQQ88hNhXZ
lAvL5MwZSuBCDYpjgZTFuj6UzbO0hHQG7Q71+JiFVrYTfXTpiz43isXhhf8Y6muEgqcvissWlswF
6z6bo+c0MPuNSC7GBmcHUWVKMNwR2SxXNxys30pIRcShZRZNN2bVG7cNuuzNxz9hsv5kV3kaNFCr
NVeUGlzU2jbciWh2p8emfhzrRRGgJNK/WN7kQhDJs/cuZ87prEV6hxVvw4V+rgI8f8PRoc9SMi6k
i5cfvP58ucWT26EaR451ddttGjvlXssKgIkY78PGCDd2a5XbQZvnA+22dA5K1XUjCxZhaV7MkJwZ
ndsb1wPOLfaP1TOGsTKFvTzwCeep/Dmr2vA17h31DkVD8OEQgi6DRTm2bPVQcVZvTk76MJ5ag+vi
YE8eDJzhU1T22Q4HovDCifl2S2Qoyu8KWbhl/12dKKJWI5raZjLW0lBHHjDOwuvr2niNpdHqXPgm
vg0XaCkZbt9fnmdGJm7hQswGwiL93QnxR3zc1PNsSnarudjRBbSZG8mntDTsZ2JQG8YJLnO0a1ux
P08qVZz3x357jhIQcgGjTIPOjxrR6Xp1iiyZcqILt4tVfHwJzPYABMPDBELpwlBvv3V0+1xG8BHV
cCT4LUj+4zEDQAZGqZPSsqTeuk/xMjkE3fDx84XggpITldLfthCrbYskK80BGQ+kT6HjGZMh0ZOl
XBIdnHmWxa8Ude+yr1CgPZ02u4wmNmau42omdXuzBqGhdTS3fvjlsPTZRSibEraviyiGWeaaUtma
C6JD3mjdgDnWBHymbfX58P5Qy4F4uqPgvIugnnKNtSQkVjvKFKkiF+TJXTVv46ew7+3HKer611C0
8gN7NBCDSFU+fJAxKEVJDjMKNWzOp7MYhJaThWie0JYF4ddxQgJV0Kf+7f1HO/OuFlQ4+cTf7iPW
6l0BUtNjS8WbVSeM3rbzpPsUhSb/34zClkz4RMy3HqUqzVRKOkZpiiTY8NqQMOTZfGGUM58rG9QS
mi2VVWozpzPWMj0R+lTNpWyCj7emAvtybEgLtiYubL1n0nbshgSC2GaRvMNR4HQsQdVsmkiUufhM
1AWObnKxkay0b13SCMph5AT4OxY6TC+6OH0h1PwHoarjuPWoN7tMirKN2RjiMWkL1RfGpH84T7zs
1kCuFgfixS3i9Pc1ZjnpI/dllLQ9DLzSkvkl8aVd6+1NklH4Hkj4UC5lMk9HCZsgQHLLNwgDwnzB
Ua44AqADApdhFOdxQMYXXvGZ5QoamEzpMijHwuoVT6A2w6rmFVdgJm7g6M9bsC3ThYLKuVG4DC0J
BaI2TClOH0uVuq6fY1NzUyvXnvkZX/qgv/TlnUlGLxsxfTPUtslhrTHHI0tmMrqlilFW+g2t0+bB
nIvqU9tA2AJLExYveZpWXpMXJarSMPsxp1EPHmtI2hvDivILu9yZz4dMw6IUI/dEine1ZKbGNlKQ
ybxMgstHPbfiXWnW3Se9m9ULh/qZoWj/Ine3bAeYcaxeo46zptyoaDsSOvTvMNEFmz5hIwR7qLnw
IZwbijQUUhRUgoRUq6G00ir+KcHVpV1/Q6GO+VoS1P4wZHFy4RA/8zkYyz2dZCCXMtIcp+umF9IU
IIQhuwE1Yl/PY3IbobH148GUtuB/LhVoz6xTaqYkWtnzlrBw9cYcnQjEVnIccevA2IAOivcmTJ4L
e916Bpkzg4Bb5kBf+o+01VOJzqg7q2GUqacQ9L/YO48ly41k2/5Lz0GDFoM3AY5OLSqzMiewktAi
AggggK9/C9nX+jWLfKRxfmc0Y1UdBQTct2/fS4ykKZhhVjyXtfFPPYSslZqbOwG5n5+KZY3ff4H+
wthvqLB1a6Z2iVGZ5V4PY/83P5P16/e2vQxS8EY4gJ+DB+f3L0NEy0qSFS8TVlnsNd6xIhDFKeod
8M5EyWC/wknTLFKCZLMOkZt+Ws0MfJokuvHvdmr/+O3yXrY1MyZA3Fe/Kih2vUyrGTC89dq6A8Xm
2jzmx/DYRc64+2dP4c0jx/eLioIrg/WrX39Ivx1x4+PIIC2jvER+PlwNNsEg//xVmDUwaP2YsLu/
VBROXQss/6ReiMHX75a3DK/CbT//4xfhkiTwLqQgA0z0y4sspH70ajCJ1ogCNpEre8BKXvzTsgWp
zuJchgwMmnLL3P/9deL389jqmS+sckKx96lrr1jUqP7uZ3F/PTe218GE4NBZcfgy3/3969jD1MwM
tZ3Yx+z8rcPR+D41cH9Xv8PsvtpB/3PsoQtWG2eQ3RzxxSnY4Igx7Sn4s9jXpji1GpZYxMYq5MDz
xMmc6+BST9oMniHZ91CF2z6QZA41xjlbuz47Bawg3CtrCjRBjsyDztTA7XXblg3jeT053xaI1+se
3i3wlKkjhNFYF0clLbfKgDhm2sNeNySjsX8yi+vcm6HBCT8f3xwWVdJ9U2uVnfp5YumOZ0h4quVg
fGHXgcgJKJClm2jbL7xDa9YVCJ86XJbsFKaG6ScdRWl2pyNV3dakgLxMrtWpZNxS1YgwcQciiNvS
PkALYeHAMpdVnk23JjRRd03z2o2K2LqlAJIdsXdw00jhPJuADb/0s02kblALTe5obTXNUVO6pPvQ
IzGLgqB6J5JPQPnJtWsdZKSt6EaUKedeXthdeS6rvIaFTWVHbmZYuv3BCXVkkApjE9trWH3b7Eby
YMJdX3r5dLSxW2WfcjHrMZF+3wQ4J6f6qiFDuNy1I2ninN2qKwkcYgsp8X0xf+nN3npxFrafkipP
I1aQ2jZ6dj3tD+ecHMdvORGmFNCRVtAcfUs+eHld3buTJH10SHXzmbKlqGKiXLs0WaRHbORY9YFg
hVTOJgGjtbixDcd9sYkd6mLt+dWLyX9znY8T4HCjIrwp0qFQB9LQJrmbopTjv8TVTORrs1YUBis2
7JgExXlgoasnB6YQtv81LVv7ZUoL2Z0y1fInyJchVlcEnvjeZjJPb3BWrRWJCIbznJmVyaJGU6av
gVim9BRYff4YTCq879PKOZeLis5F7kqyX8mjcLDNxTNe7PfFSP0XJPzBj7GgsnlsOCP7++nqlIyA
CGkTrGVNZDJhS2v0cUDZ+G4STVvs+mbWXOxhWBgcgtL4yrOt+gyLL+qTUkEhSEIsHzqJyHF5lB7b
LDvRU3HGQyBEc0E9y5bYtzZ5jO63MuMlm4KXaehKK175+9+mSdfNkcQxfd1GoRxi0knKEwEsNZF4
tkssOVspVgR/Wujvo66Dr/OIs2dfajOVB6cv81eN2NDu0tnv7n2MNuGuNjvJDrKlw7SN67Z3DcJU
epXvGVes1zIsGn2Hj8L/kkvWrHZz1HriMFb+OO670cfh4Io29K9LOyznO2+QjvPs1dZKxmC4ZNwM
gkDGpHXZgd3VfjQTfelXQfuAT2J4y7cR1ZHVicLGj+NN6VtJgHZzU6z5PCWTIavP0g1DgIlakFva
imJ5rYdFdHXcVgDK3sVqrITxFrq7Jjaymk89zkOCnphlvcl8zTsujqXmfBjbyUoqr8+HmNU2+VnB
8HvMyAjWccR3cW6dkpxGMpnC4tKTP7zuRisLfHLdaneOTZfyGb9OrSm+WPaYd6HMijC2WzlioljZ
lbv2cpbvTmWh2utOSGiu01jy45HW/d40vvnE+T+892PDtCR0hEcQz9Rv9qW+f+unZYgO8HZEtHdy
gmhoq2Qlkyyax7tyKck+0+ZA1jfWUf4n+2X6JS+q7H5a/IJ85tFeVZwxoq7RvbeMUGOW3s866g6Z
G9RfrMLN7qGEezYYEpPg21TXfCesfLZRvNAe1Emf5q7eiTXssqSJNOtdsEucu7ERtr0b63Xukmix
WxsWzhLNuxGzb0b29sBC3V6P5G2f0UVrUrPXqJ2fF5lOD5mlKpZOyMxzX4Q7LSHxmqP1nlqu9S4V
R8FFWZ52vvh+Syt8nlKHUWcfRunNwv07J3Mr7TeDHNCW878AYozjs/L2w+JV9+hpXJvCkUNxgJPm
82VbYUNMelQPD0WQl6DEw0qFR3uguyF+M4qqPSl3y60ELkaY3EQ5SlytKfRe6Na9NYq0fy7WgDBc
jHCBd/FzNf3AwgVJ1yyc+alaNG6NV9XWIj8LwvA/Nexb9xJAmek0P5dM9kSO5t56qappXuM2SlnX
2AZN9p5bY1CJop9v496C3kOcpBkWyeRY1cXJsaclorXDszcaBHO1pjDf55VTgNS+Jfxq5Dj3+Xy6
/tG7qT3GJNna+jAgdq+cMi7O3qKbli9G1OWfWIodyWt3wprobm4otPC6LmSyrn3JBdzUAJ+xHgeP
a8HUPFBw7nZY8tOLY5gVnDGTfNbYzcol2nu+338tZkV6cYgXB8AIC4IYLxpVnIsx3II+RDMgzrr5
hDRL7FtOVG/UEMus0+oo5qp4GK1iXvc8wiA5j+HinaZIRE+hWQFmGRZfsyLP/MnbWRlHxt7lyHvo
dUGwTF6pnvzlzjG496OARHFScYwrorcng0AyoQiyKvPoYU0n7SZmJcStqrW8VWPg5ombr+nexAcf
JaIb/Hsu9FUDZOYB/81y8pxdR1T86XbRuPxuBg0y7G5NrVmv8ajS4KfL/rNxULoPzTsLW2y5H1gx
cd917Y/1kcs6GO9M5RacHRZX6Q0peaWNC97P/cfCHTj7Ct9XyyEvyAv7PNiVXohTNZQ4soKKp6oY
Vq+8MWp7sR6jaPbsIzSK3D7T8nTqnK9BTcJ4XszeIS2HbE6MqJ6/SBaM1d1SKucRTEWaLkC4cjc8
kUQJ6Dn9gD7TEQOAVgUs6L8uiP/QRmAkQrFgmT1Coscw9fsS0mDLMg1mTj976Kp9GfAEVxtDoR/Z
Yf7rl9q6o/9WQ6lW8QRuPSdWGBTrXzrq1QzrdVyxgIKBMJFEHQyWXlEscZj7zi03Q3Eo1z6/UWXQ
X4BGhN/++vX/0L2BCv0YCDA2J+Hk19cXpRG0lAHYksNUHJclJfrPYxT316/yJ18onw/zBa4I+t9f
54gOEX08HxcWQ5a52+d2AyXBzaq7wJ+z+79+qT/5Qrdp1dYFsknBKOeX386xMOI4K7G02HZ50Pv+
zpcOh4c7RhpmUKouRTbYZ/AA634YVLv/69f/04+KC2QDauIs/dWUMVdmXuXNQF9YkEohRs/5JFJH
gy+Q4m/mSH/222FvQCMh0imkQ/j9R80rUuiXEJ93lzJRNyx3IfB11P9Q8+EKxcTHuAhhe7Mg/dLf
96pZ6aRmF+JH1+9dbRCWHFBYLHMa/eMPhDjPMIMJBFaqP7SIcnRVJdsQa0cRlfuVqcCNP3jhj7/+
hf74tW2vwl4DTzbUJeuXzp1MCyoYFCcCaPBV21OoyZsux7+55P+oixAZhLvbxRXDEi4i+u9/naII
cR9kvIwx1PMd/XewL70N5AF1h2T/oQ9v9aDJilomfes3lrHvlqoCmYbZ5BwO04TQTMJnYETt3wxD
tlvg92cOk3x/W+7e8hURkn//zppFDG5HAQ3oxTe/ZJNnHMixdw8qpUQP2VEjAFXlf2cE+bOv3cIe
tFmFUGo/kjv+eygXLarjkbrdmMTqDg2ooFnnzt/cfn/6KuzcMZJj1u//OsjSlZpHbnQ3JtcBSE4z
v5qm/ruBxR8lBnZTt7BC1FZU7XA7A/7ro/BAK8LM5zjDv0+ExGipz2S0mrE1VMFD11j63x/qfzfg
/7UtcfzFBvxIOf77KJrtL/zPBnzwG+cSNmOER0pmEmf+k0Rj/4bp0wJ6uC2abkPn/7cB7/6GxMuQ
gdUOBBg2pv6TRENGDWLpZsnmf2yT1n+URIPW/8tdto2fP86xbRGSQ5Q3/t8XSUlWvzn6Oo+zCnPj
hQx9755MamFw2diZvJAFnim8gi0Z8gRiO7kZ7KZqNd4GKel1Zena8rPIJUTDlrRuO0/o5m15xX5y
+ebM0ZRfSGTJOSGo1VGRa4q8vZX3fngeRVkXF6m6dMNmlJZ7xJeYvoG/Su/RPCpySqrK6neGt4gJ
Scxqvo99W73DC7GCZKgGmR1LutondAix7AqJzpyA5+lBgYY9AXi1nosHRzjjfZrV0Mc8nzKdhDSZ
dWS5VF5OCurcV7ty7OWVHY2ZdykXCr24ZlThHUXr9danoSjn/kwFQrVTL1HNGKFqM4JhujFKd5Mr
s+ygGzOjazBFZN617mLIY+MFIjtUaQtmcs3oNRI/kG0EXsKQbFBypnDm35UdA1Jag9AsfNAbYpn7
2C8xgcYcD3LY9/5q5v2uDeie9l4ne5/A/NbaukJden2sFlVl61NQdtnwPEFQ8FZYT14+hF9tE76A
umoJNDDVwxQMeZ1CJDHyMroli94f5kcblDGtVDPgIIFHNmlQY2tcKJdtt8fVL+1K0Q6ZAompGlpJ
7z+x+R4lgyKLmS0FGQWHCpCi2hM7SRR24wunv+o9BjxXhaqrdzxGXQkFKchFeD8vuQW2VeeLik2y
/aenrOZ+2bslJRAUAttqHzshnOrGQXSqjkE9zXPi1KU0dohrK4xIoei0QrbSfeAkK6YehxbUPq8j
Ye8+ub1zD3pkFlFxWjxbnQeyfoadGtNoJR67K6adLD173ruM2IMDoQJIqKzRmc7FXnLyVbplphMD
y9U+R20zbJni1XifAb2YdpbDNUfMSeDuwI4Hw3HM1vA+HwZt7QYUKhvIWzZd8wuVd4VXtf0pUoiP
qMiF/hwE5UwTy97Rdt366VQcfFOX+oyKlNr0JQpMUBgOYsZSNi32UXsjDia3LBzat5pEbcbFUtvv
TClFRQYKJN64cyYlriINVS5eiDljXc9Ks14+WJEMHiOrn4uTnkws3+LfnckkTWl9MmQJusH+aGTo
rWlqqo8GJ6u3ZieN6qkmTPyjF/KWYJhLwom2hsnENtxmCSQtuqpydMP8M/MUeq7lo/8aP3qxcc3M
ntiWj1atGKFQFMn4707uo6vzPjq8XDRZSvz5R+f30QWKLKchFFMbJc7WJir4VXmCUVDeWlsbaQhr
dhOM8uEDq8b0mfVHz+l2g3GVf3Si80dXWlRbhyo+ulUgHOaD/dHDmka+eLswI90Db/XW5wbIdU9q
a35h4dAHq4+emO2j/CEDck7ADalOyK1b/0ywPr20+9FX+8qd8oO5tdvBR+ddVYwXd+W8deSs+vdf
oZTRpxfp1reuZlRWiQEy4RJ+dPXs7E0P/tbq52WR++hK3PjICAOwVLerUAaygIHsvvlQDIIuzD7B
iFq+DBjUqz3JTTQIczFY+iA+VAdZFfUPqlC0iGqTJYhYQqHoNrHC/9AthJWGZ/dDzZg3YSP90Dgw
/6F3TB/aB6HrQm1AwNDedx/6SP2hldA+mxfGXygo3CHNTyL76iu5aSzTh9xirk2ad5AyxPzkf0gy
oCamH1TmCDWFQ1pinJWbfpMv7m3/Ier4HwIPswxF6tCm+/g65GFgKxNJPAz9ITzmHzIRs1P5sG5p
X/SXI0KS/BCVeJIhMFWceffth+wEVoAbKrM3OcqtI+uNPW7NOeGq5UF6fWbsmS6kLti43lbhHYSY
YhJxXadkRhD0BvNw9Ydo7JI+MrWnd0Hl8BNINrR7YPWNy5Mu9OfotS8z3cfpyOEVB7YBgtoaQ2TM
Eu+RnhIxRzBl3FzmyH6G7z8UZVSMzsH1a5YeK9Nbw41eab6S6maMF38pQQj59miz2RWFTZBErWt9
t01JngUz/qG99IwKWEliTarfQbIirN8dsQaxgOhY39vBXCWiBaClGO1lVKz5g2keD46uJREcRpuC
3IN9Hc9NqIpdW1XODbCRvCJzvne7aW+A5MDFAmxBfZojVz2lK7YuhiO1uOcW4LPikUaxjKQxnZsi
5WNHwONe4dyhHmY6h7NqDY1CdLCzSF35aq3IZ/NYpq1+tnkRhGeujR4+FXV9FfeQX7c3uUhCaZDZ
IXnhVKtfgmpYhhjOssqejdwz+luzGF3xtRzMkm/X7rqm21UpSCx3P66yCtHrQ3IUdtiISvPQ52Nm
74mj0k0ylL0Bd6LkmCaa1EJWq2fs/awcpBJJnNoX5CD8gfuKL6+Km27jIxnpSMKWN0V5ta9Yqv7C
n1teggm061IaANXtWi/PM2FRt/NQhyaitBCfPWu2kRLJfHMu62yHXbzKOfppDOWa7aC1t7cs2xRP
0eKO93aU9iH0gWh9BWvqvvNWp7fSkOsNQnGHECuL/qH2c/nsTD0YssyhMzg0Lo/HWBXsXW+XWAcL
jB6Qd513kQ+wucA/kkewfuOBHpVShvBuzUJt1g1kozUuhM1Gr9fpsE2grLbJTjxRRzhn/lQd/EJA
Tcl99i9aPgqrj1UlHw1PA9soHLO7jpgEIX6EXvcCmEveThmpfbFCq3yEvTp8n4fBe6wqpkM7i6kV
sX4h3orYh3NG8lhO3naNR3ZMpnZuj2szz8GZPstT/CK95ceF9pr2YDp198kzi/5iADORMMDm/vu4
5h7z0FzLz1RoDLraKHe+ccBqHsUuDnKMVNW4oCKn8i4P+jZPEI6FTrhOCPWyotToE66m+TSyaAI+
hEbnenF6m4Iz7M1vvshpXKdiJg1YepGRxYg9JgwL4bfPTPud9ko3WRngUAmpedq2G+G0+dIfjlEe
LgZ91OS/mVbFAI3AdL+9zrlBiYCLJOlvxPYB4GtGC+LhCqmx3eEKy0KIEYzPYuaX05tiGvS5dCzB
P9vkC4fe6iPwmhQwA4qqagCgsfAwJipYje9ShYUZl+4218M74dexLFhU2TXtgMfLByX0aXt9mAg6
ZW0yBpU5ktUHcILxR5+yEcsTQygHDBRyNWecI6xTl826OYBy8Vm5Z6yxG23t9DHgvgrMYtcYNyro
pHU0qAaLox+t1OY9Y3JQJbkyAail67Drhibcd7VMw0PTGEBxUnfIjgur3yYzNqZ3/hAz/nDqpC2V
96PjI5lPsx7UrmcK2750WyZTFKeuW0RHhsL0EeQ+rebjZjkLnuWWHLkjCGa4Trt6MpJmHPsHY7Si
ho83y9dI1Kx/HwvilofDshqSE7kIOjL+Yn/uC30jZrsn73puCYHbLRW3PDAgVazeoQpF9CDXKLzL
ZMs1UuRKP6b+RmvonN7ScYtoZ8YmZSSjbxu/KSe76cqU47+hWhBuM+3cZojUIZv65SXM6qK/AoBi
kcuYA2OLfUIil7hk2P4FFO7C5bHUxOsUYVofbXY9/F0F6a5kLimz/1Fz/rcD/5e1GSj+/y349Y+h
G/Pud2mw29/4dw9uR7+x1+6bxLBj7CDEFQny32mwdkDU3ObZx49GvAc99396cMMOf/Nwr25pLcg0
uD6RxoZOjfn/+ZfhmL+xsUP+F2bdLUPW+yc5dPzx30s1G6Se2fG2fI8HD2dL8Iu+zoZcKBhXp4w6
pmknyorQpVYWkHbIE3WUecvV8mi5cu8uU31dm/YI31hdTEe8g6k5p/50EuDgY9IQ1RF26MGWJpnD
dqYSEeg8qYtop6LooRhHuMKvqfjSpWS1wZQVWXlZOO1Ia3mdRp47vTveTmbxvATFeGcM4hCMDplF
wfdQON+mxjZjOdeHtBnvZVGfmae+Z24E8mV7StSugokGEixm24nxPcRLhtqgxDgZizTi7prmO6fN
r8TouLvcZUBcc8oYwz3j5xnohDUxT17PbcCbn2x317tVDmWA9ihXww/PWd+RIfdVyRrAUMwHYUw/
hfbnQ42lieL4a1nVd37FxzL6ur64Ytx5Qfnu+xFwXkcegrz9aaxlRxiq+ixlc6+Wpk0ic4hTL/rm
FdcEOWA/eNGGmN5L0wMoN4YiVh7Jn/0MGhpjypxMIxzchPQN47klEaydWMUfIczQ3T0SGVYkPWzZ
BEJPn3hi/UyMBdNa7R5NbEs1ARc7R+dXVMhw1NRw1xbzgzvZd44bJqs9JoOF8zMKeCx17dsq6Zmj
XpPqmgXJaLY3XpdSPklZ7EFw9vuwgkpozCnonKB5yMt+X1f1cQqlhor1APDlxpHNrRE5l0FCimAL
5kmq8jFjIzMxMohX/lgls2sE3+Dl3huBf9FByJkp+MNh7YBwGxdxNGqXBTj2v+E+N/Rc3Cu0TFRE
uJVOuLpva+hDltOr+1Y6TwZWi6cKcETcphlyI+6Eo63WF8PNrtyqexJyFTzLxdei1myGacf6aaS9
jZrhQ6Bj9yoZnCV9KXBe7FoHCB8mR+dsw5RWZbkSUcyssKlFgc9l8JLS08SVZy7t13AvZfpTWM6N
r/rXtmrlTrJggdulAsYn7GuH4B57CoIDSOvlYKQejFER3RB7d1roonbeGJDLuJHnF3Vr4Zs4GAhW
u3G13PsonL+4xbgeRA360upK3pfIP1cd35Ed4hGpCmJIqGOvK0UBU0efTKMGtJgzchRkudeFrW/d
tjnXq6cgPZVvs7IqIlfFtDdJQa0UrhZhd7dzTzaU4cL24Nny1SnVDcIcAD3i5/ZUaCcgpLVLH5MW
LkDQMuP5qARQQ3cmx8zV3ZVRCiriwV/gOHcNGS0Q+tj6Y48xrL/NVtGQjSKhQYyGtxtLdWXJ4pMf
ZdOOLMpTI6gzWFTd4e7mr5X6W9RW19OohhhWFlX3QAIR5OFAi9gwoE5gE/naTjZT/YJZtarbXVOg
aVFAnrCAEOhD5tOY1fscICLWKDStIsnHB7BYhyh6J91ZcymU37L5elJOhKQj71kaA6BQMqt3XUBt
alqwIjFazJ4ce+pPSDHi2jf8gZq3b/ZynYeDbWb52crrMy6H6b3GxncgI8X6PEfyyVPL9ZItDJg1
AEsXGNhtP0Zesmiv/daxUIUKr/zd3DjEbRt6TRa82JpUG+qnqEV96+6cVd9Ua3ZhAUmfoIFVl8lq
91wI/f0cGVdLP8Hgjr6vwfRclvNLzeRQUq7vGm38KPwJQaAxmX5n6V224elW++JOy9XQUdr53qIw
gZVJt4QOL9QZp2HcbEbePB+Hzmlu7MVJAiOkPs+KpOnmU2dM93mobkvidBILl/hJzbDDs2y+Ul54
GcCx7fqo9U9rZF6rxvgsfAbctpjMHyXp9fTanF893qCvVWs3F5M40tiCuRyuUl+DTm6PMLxBvwbt
vCsH7WEqCA7L1D6RefNGt9AtzqmdDXJISqS72q3345TNqGP18pzW57WTnN+YDMeXxbeHGyOzLy2W
g1W1l3xhfwYUHQUvPQdqhufOB1VsIcspnfBsrf03s+L4XMiFuan8/M7oNWl5NYhFEwruvq9HfTCD
7G5uvtgAynZep0qamAXToOt/mVT/vcjG4Sit3Enc0TvJyDrlnXGYR2DFabfG/TATn+xfICrDfymw
mRQvkIn8fT41F/rAcwFqr/FkTzE+8PsQDoJ958cSMIETWX3lp2F6tn36a52tZYJjKKmmdt+aPGME
xNgx/CTRaWeVXvnV/J2ZFYRphGkPO2Aa5jd9Zv6QMOAt3AH7zpXeIZdcTJ1XNweaHysu8lbhH0+r
wzKmh6hFURsGx6L7EVDo86g4OFJNyajmR3ciTbtYDzjeaYY6+aUyjRFQBgfATODRAa2yuokinkDT
Or8VQUq7EgyWdRQDwpM5hlzodFOHRVIbl4Za9u3gmye7ZUFYr+tr6Ksa3xMEea9veF4Ztt6j2/Un
7QGNy1tdXuouL78WJXFk7mpgh0LBYNtS0zeIFEN37hfqq5k7zXld5upk5K56LVx7efHYG3xbEFof
TBxEjBeDnfTuPJCrniewUxHePplPjuG+Nm01PJfmRAcbvLa9N567lDlgPqLfZjN0zQ6X7sEge27v
1UDfhjl9J3QAjGDfM6Q1SdiFSnsARnfRpkkylPgxD75znVp4xlbDQ9FfvC9lSS/SBt6ZGaf5JLLx
lRxsnmXBYxqo4zhPzqubAYr2pHHjZMgdmS3ay2yNBMILayKokqdlXfXjGdfGgRlArKs8AaR5N7bl
JY/Ms9J2zNgt6WzEMa8VJ3jze9tEXC7ypAo64m7muESYwOryEhTiOkXobsFyNIJmacaNtqQWNtip
cBJkj9NSWc9N5HY0kzNJrOgHfarnu9Gxj0gj3I9+RpeBSLTglxL+viRHivXXa1MZe53l4B65GaL0
LszVU2bjsews1uk0z1YJU8A8FK77aahBzFrwbNbS2EVLyXiCvjViSxFL777OLQRaAFTpnHg1gDof
Moxr/7CH+tjZ160Z7oqIWD5FYnyVnVzvPmuLb7XdX62Dv+t91SSgEJI+40aAcEDI1rFJ1SlFF+jI
6q8Zm1B2HZTvX9jPCY9I2/zkrVEdiiULdqm7PpJqfOt0TMirBuxsptdPHb5r3gmJkYAT1Umo+YXI
THvnLjzQxsW/UwTC9575FSvhlWXyPBuW9ec0zTcF44qDh9kqbYcTiXdn5gt3XNSUfEWHXcuIMQMe
5s7fIw6epiG9KZT8KodHw5yfepfObkh3vfNEMM0bBMfXtrOO/RgepkieV6O+bjLjHAjzVnjNThsl
tOoSTJCeoTL3ZnHQA8JAI5efXRV+9moeVZwNlS/eukD+IHThyptRqtPueihYcLfV0SjcIz54hLf+
WHnz92lu9oU/XyZ3elvFKTKzYycyqnlspk107VS30Tq/M2C4HrJr9n0yf33odHSlYIC7GKxDAOYy
l9c+/iGRojhhBYX1reWVdKltWHK+URWsamrdSjOek6iXO69vv9rCPvmDsSMnZ2TPGyip8IhIq/hc
Lf/MYvo/ATKQJziG7vXiB1RUeKxFd9c58mEyvAPnx42/BQ5W4T1A6v0qH53B0LHZoK/a9V1dbAZK
Yd+YGP5HaTsEgfIwEWbHDkCQn6PljVnHIfXrV6jLNy6FqjdYwHeDl8LNP/UtzNc1AzqwEFdcWzy0
CnWP1fCNUNZ6h6UNK1yuToty7oLl2+Tku7AsGVYNy66FXyF1dFZt9DL6FC9iVJdFmgdtO/IIlvEB
y+An0X8OtH+t/egbVxIS5Vg92kxM4snP05hmJNvP+fy1zVdUmb462LXr3pCX7Rzbvjmt2r4tS/N+
9td9Myx5LJkSxamaEf2CH/jli1iq5aUwWOAFHp4Qjs9twGU5RW+aWqnkUWa2xnXdBsmqPzmBf+wN
tGcvKhg8utNjywhrMYc7ocEJ2uqq4hmYGzqEUs4jQGnvnK5pjAvpbZruorq/xTt54xjhUwRFt5LO
Zxe3Bb5EgnJHQFPK7j+p9Wvlf4HO/mN1rgrDuzcJGxEZ3vIKiiyTlWFVNx3604Psyu+6K24603tB
EfYSz132lQvghHeXp8atNxd7eKUXeAR7HPw/I6t70Nm07/rPdhn8yJ3h1JTQDgpT32IPjvM5JQk7
qOJhcphYX+jW1tgegSXBLt1VOj0UFplXRRAXq/+9FV2VYKI/G51DXkkd2AlJSDd1bxwLe91nIj8x
yn6vQuOV8V1SLWBSPHNk3oLFNTF4NNTNfDbm7NYjHASdj8PGoU3HMThbCXCKMEnbeW/Ag0yqecIK
nPc/WX2NezuV/EzmY2WE4T6wOM0L1OVdwAIgiVwhOOeA9Z86fE77/K1vGEQPk7rOLPu2F2JzKTcJ
GW/zpW+ANpOQ9+I265KoCrOs45Rfx9596gynO7Lj8yW3qSWdsBNHKtNP07QEsZ2Ks9EgsStDfp5S
8QaXuqb8MViYzhHNg7n81mwjSblq85J2XXBYoYEgVflfs7l7xN2MCxRrvixLxPC0QsvqhjvbVDdr
5t/iBGzjskTTXaXgjmJmCAjW8ZkeggivRPaGd9rbwZZrTmQmzkfS0gm7BdR6NOF4HLA1DfHcNwIx
G+9L5JftpUb65ysv0lfLyp5zAeOU/lhv/5q6qziJt/wG42TL/MCPM8XS8FLmJGkfh0zCY8dVV3VK
BY+q/FCXY6Jn+7HFqp770T4lsDiuvXkfdeKHE1j39f9l70yapFaytP1X2mqva3J3jYvehGLKCZSQ
kMBGRjJonmf9+u8R9/bXRGR2hlHrsrJacUEhyeV+znveoVn2QVYKcnODbB36p9W+GYPizo4lzUSd
qK3t1Np2GoiNiyyIqxYalfcx5Nodj5TB/nQ1y5weMqRamcrJ7wKyaEJrCG5j5uIEdlWavDH6othX
eVVvEncsvNiuxJXEUoAQlTr7gmwgv7K0GAh0+gZQ6zlki82Eh8Sp/Qn35lscj/duK68tM//pcNaq
Of8SMcY7lnOZsk8n5G8zBP6Sx+NHtBhXmmHRuocMJ1qOtsWFs6mrW4mFA+itvKE0BaNkr9o2eezB
ldhUmnFrmexwhCE+9KLS3R2DUNb4qEVXHC25hlVxKAj5Wcnqzlw6ezgI8VeRTWI3oak7uPTWB2Jp
K28CfSdwuIqCqzjJ7HwHDT/zGmfpgFQZkutdcJOEsMlbZNT4PFhemGkwoW35sQ+ipx6hlZjEzWAX
bwxWotNGX0OWWmFrDzGGHltRpbsgqbysIVq5IFYeTvbOZO7WBDNCoI5jOcnXxOYApr4ZkANk9BuJ
IskSI2kpfQgnet7D9ybJvoSCXZrFjRDqDRofL5fFdTPGPwxo6bExXLuxOg55dMNEKrOCD1OLOTMC
CNQs+96R1zZj46HPYEMYzMiH9kvgxh7hIk9NOr6ps+gmmz+Hds+ce75XBsKmOf2kFdUtYcRHk6LN
Kk1Y/fE1pvD3Tpl4Cn5J22jRttDGW6NMfJWnIEk9BIRH2B7vkopRk7EsO9OpPoEqGFc2JTEFY9ly
xBJWE24sFe6zsCM8PJnjWy2iPA3gYAdEAy/ZfBdMw9tMuvd8ltvIah+MMICQof0wqPsW1T+OUc2U
pi1v4iJ+l07SfTNMifWx7ht915fLtl2Y+8WZ2iqt+ZwxE9cD3E9lKW61RLc3AefUZrTcm6RNPgxt
CJyFBuq6jeL7QFXRztTrEG/W+k03SBKb+uU9Gc2uN+Lzy2D+sSvE23AiXl2WkupyIWiJyeenMGWG
u5Hinea2DRVRhoKp3nTLKs3JKsr33t2nEGrSUCCYCaOfbdqUV6Q1uXeFW+E70yWqx+zXOTZx6lsS
QHHj0Oz2xLQ6H41w+SBdds4BvdxNsNhXKozuAIZcT8sji4NB6SFdYhIfpE6RI6sk7Xcm9B90LDSI
hv0+LKb3SZx9GiAxeL8w7P/A+f9adaj/N5p/+Jo/nfLp1v/+byxfE+ovyHTGqkpmAG5Ruv8PmK8J
6y+ookQprKA93na/ofn8LRwD4bDrkPEg0K0y43/AfP7oV0orloUIP9BX/SGYf8rtXD0cIQdDzIXf
DWkeU6pTRl0FJWhGy3Mvpxg6l4b450sBpnivkHfGm9pMgqJ6awjoMQ/24LaBR93vPkA4G78vVcZx
HZImdb1UTr7qFZ3sUc060INWJe4VX6d6RGwn9YOqdWPrRvHyDkMjinEdlVV0XTeard3WmHAmpJ32
8YceMcCXhmpjIFx9Gru92QRtfRdrkY4sMM/C2mtMx+k2hQ41JQ16GpK6dr64MfFqDEtDlHUcWQri
FY6iAnvgxco9Ix5zKsscySLUZPxpN8gWjZ3lMvLynEZrlEfTh9h+doghQ4WBJmvPP7n2qLWibmhq
B+55qQffWnYB5Ckytd0NqVlRuAsLUQZbPtvV3QUQGF2iMRcba2bUsW+tDkVVEI6oYM20HWpPw5m9
8rphSLDjSKfhodI7403HDBU9cg2zYVP2g+F6i+GuB4XZQEnIgR3nrehqLbkCFJ6p3laJlurc/DFN
OkJqx9yoHyEHYjMt3FqLd9Y0FYNXNUksdkslwTmV4pvf2E5jv4k1pp2USBW1hj4G+nSc7SSV3jxi
VeGFTpNORw2kZPaCAZ35AAL43RSREaI0hx6xDYGgwUFVye6EfjLRvbkaobAToSZHBEUAXl6d9sjV
HRLVHhhAzLr42ELjYpRcpUTfDIuZdkfRGJATGmtAnDjaPaOiMZm6vU1EMA7VaM5zWlc80oZYD6/R
rYkMqSEcFrgF7uLsGLIxxE8TAfqPLkGGf7PN/7Oh/Wvl1b62oT2Vxe/DyfU//3s/E8ZfiBXIu1oT
fpDIrbmXf88mnb+g+LKTsSexNSFsYMv6JyGLFCwBZ1/XVxt7RULW/9/MNPUXFq+/4sFtRBer6dOf
jCZXivjvHHwyPnAdXxnCECmZTp6p4Y3MsesWCInctuTeKMt2W8WQo6ZWqguegadXcrDpgOyJwTzO
4xL+vctj+J2H3FUo4PIZyy9R4RFaF1Rzw4J+Kwqa3W+P3v/71/9X0ed+yWbT/ve/Tvfnf67EGWBx
a4Rkndv4ODH8wwmiiYzqYCsTgz1hmqft6xd54XbWSCxsBIgxxoD5bKAbmk5TN+xoZmzXR3wsw7ft
zBboYEZ+yYEEy82Tt8QdYTuC5daqDMaEi2Ps9Nmt1VUfmmuYCNZxfLhdHdy5ODKk6Cgzp9pCoXIZ
D4C57bJwUP2NaxAYCQFsUQOAksUMdBmmjqFBEbY1zUNXZ54aG8TXbtqVCyhArKtdMCuEIQmpmxLr
7zZ9m45KNodOV+E3iIZuuIPmA3lMK+3y0TWDGT/ZcSoE9M2RP5Rhbf2MiyVBx45V0LAHtjN/xktM
f8E/YST3c05HxEBJE9+Zw4DWwKuF/aSNI6BBWmWucx0wBoPkA/QyvtHB/jjfBv5tBcUD1prIacsb
5L/fbLewM2+QAaPjKXUz8PfUBiRq9eFT1Bo2E+0kYCrdZEPC0VZgdL7pbJVfD5FZj/vA1tsfRTrm
wS7Tp/lpCILpcRrz/CdqTfMORGGMkaBH/btpcpZkn4YyJHuyNCLNc9vY/OTQhVTeUpTaU9vX9ofA
yNMPQWc2NHYGwDNNCawYrCzypP8E1pRJfSuivPuUOwgKkfzypAsnrb6g3ireySbMKIK7MbnNNeGs
E1sbb7AO8uKnhjPiqWjj+Imvpv8azS7jC8Jk0dIGJKEPqza6/Upq05J5i+DN6FoYw4IMYZMiep5T
TnCm159XV1nzkEOJaunHlPMZPpR6I1ULX6YJB8KTpWIOwBQpfZykM9eksU1vl2qMgEb7Ln1f9I2s
PfLKjI9imDRmpP3MjNd1u8cpyMaPdaoFzia25vgbrMD2fUvWQbaXRKTe0TJhGTBNVqZvGLNNt447
AV6LIWPoEFWT/kMfASsG5NTEnOLfam70gRZfgsH3294oWjA60xnSQ1Ak4rqOywI9bxeDiMks0L00
LirhTXDwSBDKzeK+08lv87KlUcG2b2YaDlGGxQAha8mX+2lB71fkYviSjnb0BF08ZLLfxOGn3kLI
jMB/5TBSwjiRN2tIeTZ1r48MaDpZLruhTkEy4VKA/kyJqL61dUug6xjb/SciQUoaUnuE11Z2IHhY
Z2RkqAZTTaanXTL21xMtfaMt+iqY6yyoZtm05O9Iso5uA1jREqOCtX1kgpYDvzjp/GVIaFc3GbNJ
tZmUmYLxBBlfWcYVsx22RNV3EbU6ftkN+txN0Wsj5AtY/B8aqrkPKds+cbK6FX3vjWxEKdRG9udc
1da9bJQwvDKzse7kx6TwHhu3udcxG5E3+B6hr+tSkUI6mHTWv16haNlWi8JpwzVy8zMIRPzNaa3c
n6s+KbdzWbFu3DbUcGSgZ2QM4qpcwioPomazlNPwCcZg2VG76O23iQX0TiXyE7xk3lbKwOsN3Of5
hzPErKSe+dLo4elM1IibBs4OSiWDM5h+oFwYEfTatg4m4yMotf2lCbCI3Zi9GustG06TX7lWUHyN
8znUNgyDAlYUpIhkD4kSdYgKVIHLSlQlJERUc2NQiav5rszrjts0tPEtfy//oLSE/0DoCYwT9rQp
34ZhpH4ugqUyuZNKNm5pETk7xYGmNkXmRu0uzmZ6g8XMsp1E3/Yu5AbSPeKNxXMqEpOsJpPp1oCj
bFPsGmOAeUcJJKnM2Ky8YkavdxhaE8LFkEg1bizY0jfohMbPAr0KNIw85jdR0o/MeKtOspllZeqb
gdCMo9RRCrtxxWDGyCbAWsQw+TUeCozF4lIw84xhxJEcCdGSOCr2ZztA5KLqq7l3GrUbhF3QlYyT
7m7EXJt+M+SEMQZLE38zWK0x/Oge8l4G1SDf0iurwYNy2MMH6N3oc1bhXno9FWb4A89UEzm8mQy+
keXJsA0T7HVBv7rpfW8ZsPfQ6dbzbvVIM45p4cIeUlMJxhKruaNIFUP7LSBtMCJfql9JNVnF5ttC
Ezy6RSjdTTwWcb3F/8Z4LBj6Mxe07WEbxZpOWG5Z420lDD2n3LaOypkjMvhsmetALJ06agu52qlR
OIjVhRXdDk1EaoMKjJu5N0lqTjP3SavN5gt8AHxxDK0N2+3YdOGdmTvtm07pIPsukglAbCeuFf7H
UcxUoMniD5pd6U9jGU/vDDESWM3prqWHsu1iP4e3ykRjls23Kh3FYxgNtAXdqAUJjUPNSKLGmyUl
kM+un3T2tl3WO6rY9jIonwrcO+7LRlfwExvhcyzYb9oKz1tPm+ReajbpJ/z7M9TtaAAIt7q+OabO
CDF+tNZ1HjYcMnViksU92kX7ELR59M7NzWkGbFX29xTNgeWJKrPE1m7kwrFrs39tDFE111pM/JgX
WnjX0/WsTg6N7JzJ60TUXHUsvidmAwOB52iFss2g7OVoy9iCtxI2cNTd1nw7iSKGeYzHEz4cgi+S
LLT6fQhf52tc162N2wtDOuZssDE1Q3YmDqBJfsXZ2x5y+vACV4hkeWRtiq8lTE0NgFZwgCT9nHYH
JQaWk17kGWBxlXSflzkN0+08x+wAcTNA2ixcY3prG52R3xJBwrivkTOORVXt1p9NFl+6t5cyu58x
b/4Zwdl503NQsI74+kLPHcL4i+zW7yMxFHwSiBmN7dmWKh6hEMZfrKSN2NgHUzsaVcjMS+VBu6VV
RtoykamUIYsaOB1wHbU+hGPLgEQv7B78Fio56qpm6qu9jSFbDuo+c18j1aQLFBY2t3Oj1vAlDY8o
diIiQXimGBoyxBgYtUWCOTntfQGsm94jEcmgq4i6xnCnDk3jXto1QKIuW94dGouWvtMMsxlbfLN+
GsDVM20hbNRxGsEpvWQDtPwhiskA1aWT3hSDGq2rBpckDIjsUqhdN8aDn4RSloceH1/tZpoh2W+m
0Yad4NThMm5ISmweqpi6EwQTIIVmvur8bsyLCNqN0xyrQk7pboJNi4jbTDCQafqVh4u3xvQERiqt
7Yza/DrRoA9txgibM89I+wgOTcIXx0GiyXvZyg6e1gCNHosZO5F+Jy1qoraeObv0RTpItnR72Mcd
urttEmK28AZqeTZv56mlsOsnYWVvYIhPX5uEmfTG5FzMtqmm7GibJM7wvZHrbAydyjpN6xREm4gQ
bsEhv/7mfg4hEBYuY0Ak1firQNBqv69OosAXVol9VxpqIofRZ3DghG3TjoxVdTglWguhzZs69mDs
YfSrMQMp3+ajnTkry6yq75dpatu7blAJAaFtoABCTX04ZoDW8CMjrRrSbTbgAEBGiqWebPjw9k4i
pDB2QebKFqCAkHf1Nu4yue9dMhev8nlI+TAiixNoibviWhFbrzW7tNe7fB9j/SnYcuRgHAMr7IJq
24Zu0Xs2zgX5tqSmsL6KiPJ/EwQ0IZzLelhYT21lo03BRt/hOBhCQt3vgH80fleQVZ9EQNLojulk
osMWLafqa4yApvYJUqttv5KQ2KgsQs5g6jor/fGrUfsPJPGv1STj/4Ykrtoy+/Ff779miCMKntkP
nMe6+er7f//6e/9gE7b+F9E0OnNfpKO/BMp/QxMMaf/C/1UZhgIdIOGBbv0faEIz/8JSHkcB/obB
6GRtRv+HNb2md7Pz80erryQAxh9pl1E6/w5OOGvf6+ChSodN5qmQ53mnTZFNwYztmZ/3hrxuKx3+
FDsUnyW9g9kGw7Vogx51b0sXZzOdTLt42qdJCcvC6vsDCIF7wbNArK32/wImf/8m6NyYB+KoirD/
rO+383DqDHdI/BRE41PAaAW/QnPKHhROUGsuUjtuhyS/M3GoYD5v2uE9mq5Ih6M6LsOm6IQ6VKES
D8mM8AsyNnKdzYwarPSKrBi//fbKX4BCfgXqnv9cwHQhLSyugZjOXDNUWvdWKufYz/TOhR83jNVD
M5R168WQG33KIvRL9Vy5V4glhnfTbOJFpULryWTm8kafhPwwVM70AIl3WTO7suZHhnPRQZus4H6W
bvpTonb9ZmL+82Fu0+p9Kqd3ejRoH1+/kTNM59dSWFPKWKOkzeDKcYqAiKhrdAR4MQOeMblyABM8
2zTF/vWrnIE661VYtFjh69Jc40/WX/GboQIiTGq5bmLBNVrK8EeMXgVYfgMmHF3w5VjhrrMXQ/yn
Yk7BnAP/9vXPf7vUkMZu5VjckBb3P7MBAkgXyLtWE6BVrvnhz++LI0Ans1AHNTxfBWNNElsfGbEf
sVFDAMVFDkdI547iafojm+Vf38eK7xkWxhSEC5z7dQN3xvmyNImfoBPcI5wed8tcjxfQtxeWAzm0
gokPuBhva905fnt6M8h2PFl64oNyJHv+i2Y3EX9y4R09v4ppYxYNzx2Ct4uf+ulVMC8Z4RqIxHdN
rGLrHu9E/CHlhXsR65ZxuhQYAdv4evPP6ChYzuZJBOqiSI9SlgI+KFsIuxE5gdBhie/a2GHOA6wx
6kNBMu2WqZw3SOumu9cXyArznv8ECcC4prrgAGOc/QRaAmC3IU38MZI/+yppDhCxu0MUheNaJ2AT
MKwFZ2lf+uJeeMQoRUj0QB9D5Jda//y3F+mg1R0yiMp+U/Thto/Qpqdlfckc+PnHhvZHUHEaWL9i
93+2XJwOk1Yp4wQJukurNphf5Vw8aox4aoIX//xRcmBKHIAJRaGwPb2jAenK3BpV4ncN7mrNQBez
FMjmaqeKEIa49e1irGhObl0KV3/hbFqdqtlRyDMwJW/y7NJR7xRj0Ga+M31hcnZnzGo3wspzErip
uYa5c+FJlPmI/LYu5vH5Qix18rUR+WZCx9anNmT+768/jucvGJfu1aueBpI1fv6lWtBSpFkuke9m
WvzRJQDzXWIGzeH1q4jVxeh0AVurVxNjFGN91frZOgooy52yj5L1REu3sXKBUGmAj6MrIG1EkX20
IWR+tjAj2Rmk2x0TpqR7xNKT9/ovef4lrUlP65LG+Yd1fXbgYizcOMGQJH4UifRYMVelKsESNct1
yMJ6YexNEPF3EsXUhSs/X+RcGbUad49TlvtriPDbp0RwhpZXEwtvitwZE6fY2MYW+ISbuyYipES/
8MxPHc7WnR5jo3VQj9E9MWHn15OiBWkNudN46OKHRY0KGvukVYDeozK1DQZbRQLbrs6vtCyGzRNA
Ynz9Yb/02qlFMXNidiUwQzo7RasZrMjo8sSHc+XeKPByxrhCbqq+ZQiLj8tVjz78fTLZ8aaMLMsD
WZw9U0XVhbrwV+TV6QJcrcc5yslcYv88t23vKzF3yFg6P447DgvU8Xa3KRNZ9phdCNnsEi3HinZk
UnSDLfDOmgf6xroZy8orDUh8Xk0Mj4+gqwh2JePcFhwXYfymDC1ZHZ12sgacUlXsYugb0NV2hfxc
Fuh4QmJfnE0+Fd0nezCmdwwckJK0spl/6NMS/6wdN30Ye5wfGfxUzc8KU5lLIYrP1x41MQti/R8f
+7nbXIy1jpFHaeujXJGQpCg1WxEEHtacmJ3WsXr/+ot/Xqhx9OuYFUoBOiifGfnZ+DYk9dT6qqmr
oxmRrlbP+PokUFD3r1/q+QbGpdi4HF3opFCfb2Cir+q500XrxxzF11rKQMFOdOvfuQpzDXYNl9Hl
+TlYw+RwpgidpNIVa2WqHjUDlee/cSs2qTD0e6tJ/tkpH9VDZA2qxB98luU+w7YIafvyZ3Ee676A
DNdg3E3sBNPe83Jm1upKmknX+UYIfimG4CmNUKD/8a3grI5tnL2Ox9nzT486uBxR11ZwvDPZt7tu
Gn4MMxYUr19kPS/PvmkmI3zOxFCxxVlnvV7H6e52AHJ+4jbZVWjOzVFz9eyK9jPcLYsi2He0Lh0g
L6w3tTbXDsZdHB8oj08qIoBfU9k4svuJjnFJag79LneyizPl57dGzW+SNsjQD19AdXqVvBANCpym
8dN4wFAd9ytcuKy1S8WL6PWn+EIbD+VKN2ys1rEfY/mdXkvlrUNM29T4STlrXqxn9q5PJrGveju4
w1vXvQUCmrDRQY5bxrLejWGt3mdoNXYWPvYf5NipC2aSLzxki0KJvnjNMGTHOv1JljmgIY6Kzi+W
xT3Yof2D8dElD8CzPKFfXwL9g8N5zAGFl8u6a/52IkPfDjNoX53PsCr8qGGPAkgZGkwF02Y8RCWm
5IG+QC1H5SWQRI0jE/UgxMNqEw5jmGytoe0wQHCKx7jXkNDVbpn/mVHo3z8SxgHUgvUFgWyf/sg4
r8EECpS9nWtN23IZwTGlq3mGgzbiz1cClcL/XutsJdh2JXPgg94XTeTszVmFbxmoN/syitSVPiHe
hYFm3lZ4d7y1dRRmOfCEl6VBckxEOHn2Etm713/Tag1w/pETA8f+ztew7l1nmyIODlEwC3P0q5IE
wSSHH6GaivyDMRjGb1itI1aLlqKFtl6T3wufq2h8EKBK99qhQ25PsH2OoNqJqtDD3siSXsSgEQc4
F19kr7Oy0t3VVt8SagSTbY0EEcgVBpSlFvS4+EJJ9MvP72zTAichKcuhk1vPrdP36WC6HIal2/tg
5O0ujRh5DrMSXjFaCOYwngIbS34kNuBT0LbDddBdj+mB0avcJJnV7OYiC5EJ2O22qWANqhniQpll
8qHM5fB9xM4SzXVhIrjgTmPT/Ik9quE7xrDKuBM0YcFUXI3J6B4cPPm3I9OGKw2C1A50fkZj3owX
TrXntQDbJaGQcDLxXZDnzR3ofk/7rI++rsGHjzq3ebQs5M94GSb3ry+W59sGRC6eKfxSWiwKgtNn
W0/wDK3FHn2tmdUharMfdTqI479xERts6Nf/7fMPUsPlpWFrmnwwtnFbapHtge3JC2fbuvecLhOQ
LgBQtia81UFyT29l7tJyoU6YfIKnfiBpvU7sca93tQ6xgXHm67f00iuCLstliDaC1nv23IIRk3GM
Vidfzk2GkHGY9wRpgn5qOF+9fqlfm+r5jXHagHiuV+MoPb0xNyYJCrf62W9CxukY9MRXdZwyH62R
4g2FVl+7c9piz49BF5RLZutMSPGXIeOpdWldcqyN4qRBqW4sYS4PnZ2OPxMkn5cimF5YTMQD2XjE
UsE4EPFOf+jY2iwwDmEfjm3l6YzPPasJ8wuP/oUWCUyA3lgR80Upc45p1jmD4VzwPJYlgXlntilT
ZpGiu4fL33QIz2y9OSbMbvuN0bbia4jQBsfLIGzfE5A2iwuHwAsLDzzOEf8ECJ8DhFDrVaOI6PbH
JRZfSZIIWd524hd2026zCdX1hQWxvvCzBXFywbOVHsO3qfOaC3ZOFbydFzc7NAbCryyzwusZnjRK
7ir4VOiz/h6ihNoPE4Td13/ECx8ARRYYlwHLityhM2QmQonaJnh2+bUt6wNaDSwaRq3D/YLx8r9x
KRYUeKXB8jn/1voliNM4Hxc/gDVOv1k7nuqHcW/g63XhUmdpd2vtsJreYm27TkRWHOB0CWcx4eHo
cBcAJ0cdBsiJWyPEBATHMQcl+GAAPhTzJornnvitgNAZ1cQYemjVQ9CI5MJSfw5I8Guw8bHBhQVN
qDr9NVrVOMWc9os/sztsWjGYH8oc74DYKVoCInAkkEE377ijb00zaBdKypdesSEMi3hgwSF0XuyR
u2F2SaQvvlyyT12IBnbKcVhTqIBff8G/avPzBf37lc6e+syYupCjJvycfL27QE9csReyrZKtK7ru
7WJg4bkhlqTHIBAXGn8IGwkKgcjwgBEZWmQFAPeAnMtwUO6aSB7doem2APdkl2gF3BQnHvT+aMM4
02/5QiV2rEgWbhFaKvgyVRTWF+7p+a5NaDkPnmZEpy/BrOn03SHxhUdqasrHQLTeow/XsGRrc5xC
QqFtnbGaXWbNM45JapLlvcsw8HFOSx11W+1gpGBg4XOwY9f+iTBM0znJRixqtEF8fP3hG2ebCdbz
DowOHNVJ8HHJqzz9nbipWzP+Qq0P4QVrGqGWwwgf9MKH9fwqNlCAsxpZYXXPgj69ykiojuq6pvcN
q4uPjZqLPbkFw+fX7+V8J1490JnhKgcbdo6H8/Eq6qmhGttm9FGNzLch/eymgkr7QYsL+wpTteT9
69f7NUX4feEqeN9r/US9YTPoOM8vrTLRKYom3Q9qZX/rUgr7TS1s6Dk9vN4QRxgb6L+kzB48/g28
gHEQhuwaU/x/b1WqG17Tkk+6GSCnPNp134qtkRQuEnbRrt7DJgIKeoaig3SFA8hbqHIZVUZtxV9a
/jbOEErrsDgo+vapaUR41/aVfROhwIT+GJl6j8nvAEfGKgKAtViQdONVZWOuOVlxx/xTkoRKe2AO
jKSrZtpGo0HEjglMig+uGZnlFofDCvENghBIPFP17fVH6JzvcVQLhskcz2Gmy1D8fI/rewEpumh7
343JKtnQLi9Hd3T0N0b9TYuU9sFMl/nzYiTWlQM7bqPj71FuGVfgiZUbiXutl0v1vRAM5yDi9lq+
zTEhxhEoLbVHLDrwrJrhZl5HzdxWt8JW+E0H6/h66YzuKYqcqj7Yduceeb2ri8roRr7eWM1DhJCp
QOzpWF4PAwVfw76r1F2fKHNarfW667zviOJRFmYBiEzTuNngHxzWOyiExse+D/FZCttEO+DbjXFr
5WZFvcOjeryLFnQzXlTO7cdqScTiYT9Tmx7wu516eED30Nmc3rxnAFitCToiup7NzlgVzRiwLOT9
YXrtzkvnQbNqlhtthI19Dcel+4DBTAiLvG97xwuRQEQ3jpUHGNosw31ZOosNjVr/wgqD4Ijzmmjg
eAY64h27jla+SzQ6uHOmeAObcqRfreDAXRVyKB/iNMXACusHyNy5W6XTLg/x48TnsjrkRT5Hxz5e
XdOaImg+SoMWBl5/hJwxX9SnwBJY57A3N87h9QV0vrOs68dCtYCERCIuOZ+jt3Meyx6zXF/vrW4n
CsDGiqHk/o+vsmpddGlDkWAks/6K34CPCnskoucKanAD9wGlUg3XMvNS4/dscMrNcBmLG0LDwuhL
nl4mIHWpD/C08bO2rY661S3YvNakvqllPMz29NUsMXxsZ6Xvyp5Ou3XT9kKztnbTp1sa3yKHH5NL
Zi5/u+//dqeRrIIZd7aewakgRQoCB0TDaANAXHhZaObHOrH3tjv/eP0BPxv1rbfOTkDvAIJFZXlW
A5TdYOPeUDMwaHv8RKNJax9zHgPMas11fxZdNfx0KUJSL7EX601lCUxBwbp8S9MMb8yzjwL7Vky3
qA3xzEC6snHGEMF918nswmxk/S3PnhEDKfYtekD4FaeviQhvfUnw1fanYWCiXUj9KpHJank8YTha
uR29FwK/15/QCwudTZKhMuc140BxBjXpZjE5fWYNfj+KDB4jXgG4a+gXrvLCdgyKqDP1gGMuKYRP
bw0dY2fXujb6o6PFR31YcDUncAdqP8rv/HNXwNTbFJjt/eziPq49Mn3nS4jPC4+Xb4yBI2Qk0pDP
8Y8EjXqTzRqd/OgsRzG58SGcZXxvFsOVi4frQ97Z8uH1p/sM02X9WRS6QPzMKhAmnT9eC8X8EIrZ
j3X3aGTdhvrtDY3jg2SCP9e6x9n3dciMLbYffsWungnMFdWlbGHxwmvmdzBn10FLVjT39AV0ddOx
54Z0O1M3XTmRNG5c3TWuIWIjC1UYq00SfxZZiWpHW0CGBab3zIqgqeLf1e7yQgoPms5F7Hct0c4W
PT3umrmz6utY+ac/LGtMEtXIbvCdoZ82dhn9dDTQlhpr8GMLqRadcNfuZsiSX7PEcvZLGZheV1C6
vv6mXlgdfAUmMyxeFDv52QNycdLCC5vuF5I+9gxT0b+dhkjf6rgqeqEqp22lzdXV6xf9RXI4u/u1
oqRUBvl3+ERO794ys6RSJFv5EjbQAffSYG9VaXsYFy24gh6GwboRvq9F1u8MDf5qk2Q8DOYEWyPq
HPjKyj7gqiEY3af1rZGY8wZD7+4GYpG2b3pk/ANZmN9mNx6vVIT/wTQ42VYOwrgedOPjvKhox4ZM
z8Cb33Aeazeyw8MKk7RxFxdFDsxJ/iafE8MVSNSMErOtKGZ1Z8RDcYESdV5n860wDVvHSDwRrLDP
ehvEaEEyEGPioxBsdw4Z5Th+Nvk2IvPRS+RsXDiTzjvR9XoE8xlr+pjDCO5sU6rxMQ5TQpR8R/aj
n1p2s8WnvtslUVMeXn/RL3x+FKKgzTpxasDN6vQ9a6HB+bukup9CPzuOS2QcBle71B2+dBXwbMbK
clVCGudNF6TJpDQH3W9NillZDPYRA9vywmN7hmasz81i6LaSYRmz/kLSfjvLC6Jmk6mNhI+ephtg
yaz1nqKevh+sIv0cTtPwaLpR1F0H3Om7MkR84NWZadd40xl67WUlwvg/bAXXHwUUzGyGuQnjmbMv
qQpkDH3U1X2ihiCQpM2MpTVw5evv8YV6Yp05UsKAy7nsEmfbRGk6iYo5mv0UK9xdieRy3oY6md+b
jGTnj6okxBbwdu63QRjWfoLIlO4sxTgAh5Y2/sLw0IiPZp8XT5YTtW+gg9s43lijcHEe00Lnwrb2
fEnwe9HBOWsTazC7Ol14yeACp80m4IaO+V2AGfpWzKhPXn8sz79c8H4YeQLjZiSz59UyLT4G7n0p
fdti8+gJsaTPUt3t0mbRMRmXMb/wHl68IJjwepLDITn/njjqwmVuF+njQYlFWYyIFwKT2I10lWhI
Mnf7+g3+KoNON2ru8LcLni0v0AFRYOEl/ULNZJPECYrR5To27FvA4ngvxtI5DloX7LA2CvZ5iyEd
UE267QlRewcSUmzDYpyvy7b+OqVOsquZVFzhO6jtJ/PCy3i+rfFTHRA+6B4u9k1nZWRhoBFBDCX9
ViP0guMVAy7Ikh7JGOmFS734Gn671Nm25lLxLBMDAh+RY4d7owW2lBliY5FxtNdy3Btefw0vrWa+
bovgZapkOJinqzk05oS+LJe+IjT4Chs07mouL8XFrd/E+bvmy+YN2LBZrP/H2Xk0yY2kafqvlNUd
PZAOYG16DqFTRyTJIpMXWJJMQmvtv34fZNXsMBBhEcu5dDUtyXQArj7xCjE7RqE55sjT6ywuqxSY
D0O+yEQcLbEhyjcDyf8aBJn7+fKrnSZILmxd6tAIn4M2mHvUZarWuakTG3uMsMSyb5KfamE5H+lx
i/taLcjJ3U6+elA2r5wQ5+Zwelm0Fd47drNb1xD6yA6LjP1gFSGqqs0IaTGXj2aKbTe2yu3/YryJ
oM/encrQ88pgW1hWq/uDsVcalB17SwkfbBf7d+xix1VOLfhKVnVmO7BcyDl0cmwS0FmNkGp3OA6Y
Yu5JcgjiIlylnNZ4iwo/vjLSmdUJlhF0silUxpvXCb2ww2bNquQ+QpJmmwX2A9jXawC6M68DANih
O8IgNKpm05UZg+koDkFS2ybljpgsWEmd3oyXV/6V9zmzMujCgLMmbaAracx2m+umWqUUimSmHP2p
GXLjIY5FuknaUdtSBUyu7O6z4wEJJfklgLFPXi3w8pFqrrpH3Nzc2CRsn8uk/QrDLH6U8RBcaUSc
KYu4BDEsQRutDZg6s32OhJ9WIHes7kWhym2NQvbBCFJ1WWIOtWG3BhsoaxqalU63sXAEuK37WLmS
AZyZTp4B4g6q9gifnBzWWoPyPlf43qGWPykBQnsUkbE1KLBe+bxnlidBkkqyYdgOKfjsCgsLvxEC
tO2+C3XvbhzwQ8dxRr1yjp10KBBkmdp35IIubS/CseMzGs9QJ0VGWNujE118N5SWCxm55LWVeXCT
cNS+U9HkvdVRJVoaZhMuRd8oG6MQ+jYXOarwRvimFIaGalORbZCeCFaXT9pzdzn1jol/NWETTsJk
p8KFvlZTdT+6bbTz7T64t/qo24V1iC7GVKPUjPA2SdLPup9l9/ZYWNtioAScFZH1WRlBizeVA4Si
Axte9uiNKBnWPU2GuUp/JdA5tz6YNVMXNH3oHM7SYycr45ESv7q3G6faKrj7Pne2OaXn3jXq0Jkb
aOpRUqabqC8nFChdmqjGWj5ykA2zYtF2eBiqJHuEEIrAPLXSia+lckPozY/LM3LuJbkRxNQZnXDS
szCiD/U6QIBBg9jReHRB5dfa6q1dEmnd+vJIJ13+aXVyzU6tAR3o+dyD2cG7LGb29b10isecJsBW
89PmG1dD9iExEuyyKmjsFi2Yr9qQ65+sOhl3hh1eOXvOhBicc6S6qq5Nh+vsjQc48LmsOn3v6xU0
aWk+Zr0jVi2VkpWMEET1fO3D5Vd/Pz5nYQ1dda4MBygLV+H0TL+kbYXdIQrmWca+0MJq4lkEyb05
QK3CURSDNsQM4tsUUSNk8XHgQ+AyrCx7k6MrPjF0R7zmSusnncUqWOn0U1AqV93PwlXEN4VAU9kE
to9GjRMWAKFaO85+YgCAnCkyAEUMab9OY1RKbSNaO2j4ywX+Q/oXrU3HxxHPra0cG0U8mFYd3Nol
RQrkCMxyGTtpeoe6haAZK6OyoT9hFfUqzFG8XhZK391BScL3Uch6hIOmBogtjFhiFgsLz80RGU5N
PBkeXbMHzR7xMOxJlPCrQ0+U7pXV1gNOJt6g7BqWyhbvt+xOVbLsO1Y5Ah84wq2nWheA1NSyyLeS
mmGO7LGTfzYUKN8rTKAcidNW0X0uJHYSwjWiH56F8fZNgxDRVO2r3AJmf0E3pnHzaIuKhH8NVH5u
UQMW0ngoKifQSWdHrqQH5epRbexB5jzZstAQxrblJ5kN7U9zVPtb3JfclU277yVDqnIABF/UjxoU
/t3lNXbmiiERAmHG9a3B7JlFDL0ZK4ru9QYl1sy/oYUI+9B2/O1vjzJt4cn1l1xc12cXWWbXuhcp
nrHH+sTZIMUQrxHUff3NQXQqNRpgINV1QX/NU41B6PmgNo3Yh01frktTuCsZhtfu5JOTj1EQxwKV
Z1s6bJRZcNqifDeonmbv0RdNMBnxEZQiydmVNgrQl1/o5Hinj8XOnzjJhN1EkMfbv+9j02jCWNmj
rYM2VlI8x5O1YRJnCronerNS3WBYOWZ+DVl1ZuAJAEOCwdELLXUWsVqRlFreG8pe0I0+2FXRL5My
bdehTH84KnIiUSybVdi311bj32WAoyMP5DtJMLkiAnJAEWZHXgnwVCIFER+QzCVJpaqD+0Euk4cW
PR6JsqJU6A1rVfdAGzDaWbVVrJFiAHecQjI1J8cEbMwU98lsXPd7mkeoqMu2fOrUODaXrlfn+UcK
KyEy+vGYeRvN70W9IfzJ12WGLyjJY1DW68rQ46WNRW5+WwpdL/FjAHCz4ni1n3DTbdqF24ocAcek
thGTj4NuV8nCL3BWkMPexdAwxGs5CQ9CcbtDkrIBUX/usr1Wpu5j5WfJK9IRyCE4CE4jUpGC948V
EX+OglHDJwDvwTdRyRZ9pabW3/DbGBbW2Je4APTuXYDJe/3AKRppW8Qwxs+N1fsGjoJG6m/wOLTQ
043q4cfQWsYPvNrUnzm0X7LSqNYReQRM6q4bfDe3iDHgnDtaYWytYJnWb3Ga3CicTBz/vgeLx2hY
DDsljvv7MXLNDw3SIrxkmIhd2UvhBwsx2nKN+DHGtCn4hEUdWGOwqhqj/dEFA05aYd+hi4kCV7dR
Yzer19TMw52mJLq/kjn67ahq0LK3MyrpqH5hsOgrX1sjiT9jx5CmzE3uKu9vFd1SAzD3FAqjz6ZT
1thAeZNGZdsF9ZcGyYVy7RJv7Z0W9QvTLfyb0o3jl6RqDbCfRWs8IpDGBgpIY9HoizEjvBKwnwQJ
0+qlCkHXiDmmLjDbsTUlU0KD8KDWgb8YXFVZa2GdI/NVNOsaSV+MI5zhSsB5Wt2lA4LJ4BQlmZx9
c3KkqpRmJlonPiiohyytviz+gjE4LktFKXZ4T0Vbp8ySbYwwDG6JUt8hzP5dyhiTgVqEv5uCwoMm
ZaEQQwcXBvh0fv4Ss0SC6UXSKj3wHMEagRFjFQ09IlQdLFicjNwrV8tpTkgsbdGnpAnBmHAfjgds
k8Q1I3wtDxqaTQvDVuQ2iuGZT/beT7Jzxjs1FipfP9W2YZqMz9oY6y+XT+qTWxTtXSh6Ey6DMjOp
/vEzqI4SOE4W6Qfb9/I7FOK7O6Gn45WJns7747NRTIoWRAsTcZvuxPEoOjJWoWgCcy+xeVZQY1ng
e62tkhwiaKAHj47EkAqP8W7djwiEX37F03uPwbnuKKnCedHn5F8ONN0Gq2buLWzjH2yEABdJ5isr
D02ByyOd3j5IrU0sX2BU75N6/JqY+HZSRellL2t4IgHdkDEbo22GJse673KbSmxrcE4L9zep4pOw
B2EHFSGaivC2Z9deNgagS8Pa3Fe6Wy2FYtev/oBbj9u7420s+n6VjV6OAbdUri3iaYHMp3bSsaAI
xQGCz/TxO9f6aDlpmVp7hET/QvJJfLRbEQEqtYJbLQ62TV6ON5w5wUqYufuIBTUicMm2UYJvv//x
KW6Q2HF82ScdPVEIkbitZe3RIGmfLEk+vSi6St+pifLCx4eACqkEGac4lp8uD31ueVPWnOiIlHeA
2Bx/A+7MqMB/zQIaKBGUa8P0PrQHH2GfpH/KK+cuwlt6nUScrD5ZyuXBzxwjlFNhytCLo+sOePB4
dCPIbPSCiB7xy0EeJAuLXeePeBz2tvPVzmMTbaQauXweqzwA2EnWQ25VT5ef4qSeNunl/vIQs2Xg
YtfUySwQNEk6dTm4iCz7PQm21SA2Ac0+XF8e7/1qOF53Nkq8EA1hmBOMzbEkA0yCvkUUZV+pqQLk
LEriLwaKaq8WF8WzVQBZXTaqk/jLpmiML8QTWr2iK1GBOdHHoFmyGjC28G0s1jdtP+k6CvCqXwgo
gMuhFygQmATBWmAOVcc7wlfclEcyIrgSaFx+qaNKR8SQpi6mRRqWzjHo1u9DRcxz+U3PXJJE0XSN
YTsyNEDN4/kt84FQrHLEfhxoj+e1otygyu8+Rrg2bcALw2oaB+BNgP8WXBh3MJHaRdEE1abG2vda
V/J0onkaIvupTqtCpp+ttlrP+67PS7EHKFcdssx9Y4P3OztInbteR5Lx8tuf3k8Mx8qmgs/VTP5y
/PIhGMEytAax17TQuLdy5NmDsAtuLo+inZ7cMNaBVSO3QVcX0vrxMNaEz+bwsvdmqVjfAMOT2Y/B
AZtF90nPUejzlUb5YoxK/bFLxuHBGKK7JnKVH9DFCKn11LfWvu458UrVU2/vosu7UhMjDrGF68Yr
2IVpL82Xvg6CY6LAcujMoyY7wcK7dUax720fk2t/MmQHrIhscK1vLn+YM9+Fg2VKSd9BRfNdFoui
F2Fh2Pu4z+XWd11t29uje4dnhIGQWAxvP+/RMe0c9coGPw1IbYtwdIrJ4EafFMyxmm5kZAf+QRsl
wu6d4t+0iV/ftHXQL301woJybLMrZ+npQU4NmfCP1jJnORiZ42Xgy0wRSFkEB0Qhkru0K8tbMj70
OUvdRIOvl4sOKVbs4Xr3BoS/XF3+2qd7axre0h2ucKp1KHUdRaA5zom6mjN8V3piRzOppdUi0NpV
wDyDlLpGMz07HsE30BTOlndF818j3lhNbX9MnOAQtWW9tfuk2iEXpS3jRAk+9S2uApff73QzT2gb
mFWC69kCc378frHwDA2URoh5lx1T4gDVgCOpd+XIOMVNkMVQ64TcM4FTYCAeD9OCZqYdrYUH3RuG
D8gY5shuB2liPvijErQYRyXFRziTwHljtCO5BLo8QUEQHCAUIN+P0BTUJ5cXwwyHQyOF8YbLuK+u
xFinT5GBBtqVRz5zm/HIBC8ABjmIaJocP7KjjfS/jCI6BKOtrLIQ/10/TvUvMgmULSZjeAo2jrYr
NOyufMcrbmKjxEIKlccPpNHO2osjYydQqd2FWmuvR0xud5pXtAe7zsLbxhjHNaztverX2MOFkVHf
2rVTY9DjF7d6amurKLMQKSb3/e2kipCf3iGK2SCSxPxgFa5nhbkTRweEnRdNReGpC0OTtBtvOFHo
Xy8vsNOTkdHAHYI4QHyEe+r4M1ZWIK3G8aODlbjjAqhVtNKtWl2i3j9eCXzPrGWGAu2L6NyUL88W
WUJJPdWkEx581NI/52irL/24rq98vrOj8OHcic/F5p/O519y0i4uFb8a6uhgyNLfQuBQVo1p/q7u
2ZT2T4Cx/x5lOhZ/GQUpzEpaGAgdAgPx1FZNgAe67rOjltoGJs3/4pgjDQQdPqHH6A7OPp069J3t
dGp0sFEj/lC2hVx244hqa6C4t20fXKvNnV4lQNIxHjAcrGFoxM2O1aBSHcRXIR7rgP1wPYRXlRci
wM2RMBChXW81hqX4/bOckhquNFPrDyrebFB7TH0Egr3oMBFldkmJyRi6GfjdBuH33IiuZQFnbi5S
P/DnQO5Ng4VwPIWBb2Hy2vTxIdKUbGEb2V0zKB/S0vypd8bBHaJ7pMEfhxKZ4ctb7swKpb1DSq9D
+AaMMEs9A6ojlpZwpnstcPbQt411gaDpla95JkDjNp6ELUmsiQr02RJtMq/2ApX6FDImcDggUTUI
TEeuuuhjjq2FTBTrRiUYW9F5purZwuT0F16HqFCo49sHaspEgnqAvSZlny+xAa6ttdNHcoOXgWwX
SD7E1+pbZ+5XeB3sWijwk2bn7DgaYs+SnkJJ2O7TqbfflNtQxOE2lpFYjpA0r8zFmeOPoHAi3dPZ
RP94dlrAEExGx4sop1XdS0gd/CaquzeoMNc0ns5MOihzqOgTfoghpxf/5cAoB89Ni85OD74fQpPO
0WtudPx7Li+tM/vWmRrEk+YKZRssoo5GEemomXlrpgdUfmivqQp24dDVlrnALC5DtGmFDLCzvjzo
KaZggryAk9DZuwD35x8xHSqCzdbPDr1WOZMLU7pBjru8cwAVbKsg7w/pYIKvz1FmixLXei10ma3I
/C0YVNR0u1DBXLv0sseqdcpHU14tHJ6ZZoegeOp8Ua2FKnj8XfrWSfHnG7NDlLTxnaNK6uoqfo3F
4DRXpuDMRDPLFAZpUFGgnOM4mgYBJyy4s4OOstOywgR4oSZ1urn8zU/Ys1xA0CpBHXAhvIcLx2+k
2j2S7kGcH+AvmYDEDevWq6z0iyxx7mRD0z6hz3ovMbzeEvnkmyLWywfURyl1WFa5KWQDo0cp3qoi
DzcAprJ15SXDppNxeCO65EWPLIjdeiG/+7Dqlog6y9+/qcExcIciV0Ivbw5UVvpJAbJzcmJpVeMA
rgWyF8E1Xsk7guw49yNYd5HYnpBL8CtmO8+H8Qewzy0OWWPGLMeoC7fYXCLtprSpkaxaowi/BTHM
4FWpN8ZfcvQLe9GbpvdKO0I7dIM+fPJ0v/iQSSG+edlY1xvXrqJDbunedxh0KLoLoucK/H+jFYvY
wS/78nSfW1RT5XsqOb/LIh7PtnRLA1HpuDgYZo7zDNJpwULWqftyeZhTPgyrim7gpJcMKZLU43gc
3xXFMDRueDA8DzGF/q+8p4WC9Yrb1lT167XZauuodDj8rXrZDv1N3asPubR3lx/kzN1M+ZlmKJ0V
aqTqbL8aKAswoVl0EHkBzysvhpvIQpQbCfF6izn0zzGzN63XVJ+MIUuuoD/OfAXCU5J4BzyiQHJ4
FhlocalGMPCyQ2VgIC4bbfjLCCRyExBFtpGhoR9fGBjAWmoePPSojq4L0TlbOKrRUgSVhZunkV/R
4zxznXN8TTRBOFLAgNzZzQg9zkdeiHqkbQz+a1XHIxRekFsvo+iUdDKdzp2FOjo+SnVmeBeVlbHD
nRA4Q+trqrcO+VvfElsjLxrQLV+5TTn87PHWqBZR5qk091RVvdbFeI/ZjjcfgHMqITS16Sig1HK8
oCIvHRLIpOSEtVk9G2UgPlGSoHLo031AKwphyXxF1uF6Sxva9A0zUmxRnw4VXJcLB+MZ3FHjDY5B
5rfcU7WHhpfb6NlQsc8GpQOUI9oI7p+n5LhqcBZOZb1WB64/6vG+U0wYOXah1C9amPIzaIH4q8R5
5+HsPERPzhiOzqowyr5Ya9Cg41XjRuOD1RIerijODvB5fAe6QO1ipdN5hSI2Rgkkd907dYhXXYWf
x0qqpU2VDYTSjeK3gXqryKDexgFGHbgiONlBoJsPRriS1Q8HinDB0yFVRu63bCL7EREjuS96gBnS
kuJ7jihMufBMpfrYNjq2o7oa9K9qZZvxEsQnbi1FHWffPa/LX5pEin5NMJ3tGgfxlSXW7pYOYdc3
kqWpYMGIucSgqLdhH4uW4mteVEuN8x1xXs8Ga1KmmXVoYqvUKez6448YzlG5HN2armmEapJYxAmK
k4u2rp2fo1nQiL2y1U/OtmmrTZg2CrWCstVsYRuKaYXwYuRBlDGwIc4DxCHLvFCThRY6CYRjaRP7
tdLNtoqb9OqnCHDrptMzNP9Ah2jxHX1A/LzqvDLe9GHwPlpdg6A6+YuPZ3Qu2B1oH7ZLgj39a9FJ
r8EOqenvoNmr8FuZguewJZ9bt76pv4ROE6SLUWJCtDCNCreFURvu9KGRkHAxmGPoRMfDFbDea5jp
8q9cTdg4ZVcWxspL1GSvIahFJ6kZ42QNYTfxljkecMU6Hor0G5Zmnb7KdQcfs54dby1Md+yhZeCA
Jpd2VxgvmHqPN2Y5+NhTtyWOmBiNG/0Cc3sKFUPS6NUSCJa/sesR7FZudK61cdoC10sFlkQDT32E
WmMHmbrO8hF/Gz1yMUortWyBj0bwwyv8PAQk6QfJMk3wjbmFz6cQ+0dG8FOVjf8ZJc/oA+6Kg3NX
VgK9wGJiJ5iGMqoLmjLuusepFxeNBNdb/MVSeRfDkc7WXJDmC/q1+DBpre+/eqUP577XIcxWWFRB
BleAlC8VBec3nDDi/NFvcI68jTwcIbZ4elnDRlZ5/uHyGjupydLtm0AmnB4TokedFSmD0IuSsG3q
Qx85ydIqCvvW1KsDPiLVorNQJLWS/ls9GO6VsvN0uh2dfnAUIJTRq6bbMglDH59+Y0QMFsmxOrz7
c+Yt0sk5Dmxr6ZnltumuMszOvOfEVKdwxCVOMjN7zzrKtMExPcZLvLs2oT7VeoYDwDe9a6tsy9rK
17Vu/HZCSxTKOxJpUosDjjUbVhe+5ki9qw/BxIKeBOHXiUCA//IknsTwNDTsCX4KRokKyDyOq2XK
9lTT7qCV9mFog9dENd373qz0K6vlzECEPpM6CjBp1s30819SNa9BBMfX2/aQI4C9ImmBl0kzYxOX
1bUw/sxQgNuRWeYAFBQEZmcfTidFSvw4HDIEhpecCXINndK5g7cWX3mr06Yn1epfx5qluhGmrWyC
YTj0MTpGWMrGOL0gHmbEOjIXXIRbvCvsvyyLG7kIompBzT9fX57D07MeFw50JFmkVEAQODr+tHac
ghlx7OGgo6+3ErVwb7NRXtPmOkVc8qrksVOozFKhoHA8jKiiGNMrZTgMupZvlVR0d5Uy0v8w+/EO
4IOzLP0+enbw+bpJJvFhcGjtCqMs53fLCzzIu4Y2JSayj/mDDGOEDm7Z9OTjJi57fWmtAXVgS4TX
0erypz2R6aRJwD2K2Bp7cXr92bdF8AWgTlINh9oytnHif+0dJ3wpS4wyPW9rtMEqNvztOJQ3IBvu
wFB/bFh9i8I2lAe7GvF1zMSVMP7M8mYCwDXS+aTsMU8nwtbASrl1hwOanMkWmcj+KeoBNGLKVf82
r24q30AiguEDLovK7/Gcu2XSjSZVj0NlNQDR4sj5EOHytEgNVKIuf+rT3gNjCZqe+F7AQQO7cjwW
9tOpEvimdugB7JL2qXambkxCLpyoXUxIgUtGBQ6bQ0qkm076hZ9URVPuw3pADDfik+kLaVv5vuS+
7Bdji2GbTxiNe5qPwPaq8VJjDeBPfJNwQp+SkDt3WQ39z0Hm8Xcum3a8S3tF3kD15Ua2B2BoD9Lr
s98uj/GiPN2UFL6Li86OQmBHneGPYjxYRm7ADCnkIqCQ9UwnobySdZ1bKzSS/0ZVUbec7Vmlaztl
jJXx4I7duMriLlkGaQq5fwyuCrhOFdbje5nXgjs1dUqpltmz+UPwLdelYCyrCe0lPrQF/H2BrHmG
armhBA+QYZRVDIl+x3zc97qbXzkYphFmT2BP0lHIC5BfAkI6XkGJq1gDMfd4qBMQ/gh8qYRmPqqm
iuT/Igj/gtVhRttUptfu0dOgBAAI5HALBb9Jo3t259Csk1bQJvJgkc4szDRFjkr0JUmRycCD9vvX
Nv1hyM1w0YH5zgXlcCGrOtse1YMLkccO9fKTkRrNzdDDOr+8Lc8c+7C0JloTQRdZpzGLQ9q0rnGm
T6yDBPvxyXMBIUSuw9YpS1hciw653ptcATixyESCHqkr3UFf+UUMAqms7b8uP87pXTcB4Cn6Mr+U
A+fMxgzJ2irXJkTw4L4AnzNRznXKKyfs6WRCCAJHRoVrKtjMV3Kmu1gO6qV1qMwg3vSYzS4i3Yxu
tMYp13HXaFfKEGdeCrtbYU1RGCKBc3QDBXjENvzKPKgo9yz6jNJXlbvN5vKnO/NW3JYA01xu8anX
frw72qKuqJDX4pBVVnaLY57Ytb4RbMkeBoANqvq7UCyOg6lwDfx9mqi5jrZXl4kczVEcaKVoy5Ro
do1RLoVpP3F3TTleI2af7n5oPmCx6M6gcMl/j98vxfcz67TAPmguMCQP/jnMl0a58UvKbJqscDbO
HHsrleDH5Q/7Pj/H5w638Tv2EF1Z7Ndnt6QIGgRDKr4sPlj9T9MklPaVpFpbrfKJT1w/F/T7V2Ht
gK9XE+g3BXaDtHTNNXII46MWWAmO1Ma3muBwgeZ0dnAQLd54jW0uQtvKrizvd2zU/HlBOaNowYlF
U3x2TtYxRl5Da9iHMlGytYAYtLTbOnrxcrTZ1B6FSNfrwxVJ1nif1xnGk7UfrrWmUFa1LYpFAN9+
Gfegii5/yNN9APwDOMZUr6ClMznbH+UIHZ/D8gf/2dOBvY9+oy8jRCmv3RKnFxVkcw4k5FYYA0eX
42HAk/VWRPf6WaEeeXDLEjPCZGhdhGeKpn/NB8882CVFg6Wkm+JsIh8BoWUYahrOy1XVxwvSl/wp
4baDcxWEzjcMp1r91sESaZdFvrsNogjsm+NBw14MRej31LvqUq5Gy20OOOfiHSYy0uuFakWViROc
lf6Flri8EyKrUsT3AhfeA5Bz8MmqKdd2EMW7yHW79AXUk0TUosXAc5HYIllTqsFwvYW1j09t/Mzt
nP6w/dBsdmhPZZ/KynSBtxSh/uxJ296QzKSvapljudxLD9Niwcu8gS1Q5YJTSL7oRow5V92MqEoY
fVXdDkVbeeteK7UbwCvRj7DQIpy68yT2l05qViU6daK4q9sq+lkSkiJjrvvyc5nr4ikq2zRGOD42
HlPssYutbeNwg/D30PmLFm09mjleESTbpM+6ZRIkgnVVUl4F5zU0az0prHvFB6QN+tzscS6JRKxd
WQ8nZXFqCcT3rAZAXpTNjOPl0IyIodpJEz5HDZrzruj1lZHazZfaVBBvMbrmtrIVY52XNLkkonFX
QrTTY4vh36t19LXoZM4ih1DiP2N62P5ksfElHQJoKkEslnYfCkqvdrunXSIXfYeG6eXdNv3io1MA
MVViJIDipDBYHczeW4Q40rSgBp5p5lQPQ44/chUI7TaiGLax8OV8IOZXrmzx03DCIjLn9mbrgUkg
Wz3+2krCvmQ/6c9Nm+b3nkUttU+VYZXSc78pidvusKn1NtiXRjQJZLZ24ji7h55bXrme3gOX2fuD
i0BYFlwnIgnz0kdT6VrPs5jPMhAg6obWsZR1pFv90+CM2qMWBVR7vRwz54Uw/RbQUme9GDXeB5BF
yw7V/Cqv7zqyo37TZZn5WLk98k1ZKtV+VRAooSxZYKOx7Fwv2/SRXwMERp9ngbpe668Bk5rRysxN
9yYmsyEslUjsrzQtK9AkoyaeLaMKRD146RJ9Qt9uuMEur4CTiIBJ4Cjkf/AEQyhnlh2IJqr6ijjn
2aVOC/rMTZeQJOWmqPpsje9HuLo83slSnypo73U02quo703P80sNyEdrG0fIyHiuRRU/YGZkQDv2
nORTqeYf40rVX8q8t15wPayvEBNObpZpZBQGpz41N/S8+VQZSl3rymg899WAp7KhJEtAN9furzOL
m+4WJZIpNJ0q77MPmrrp0OtFaTyHo5/fhm6COaaVRrs0TmyuMumj96dHjxqT+9Ua4y9OY4Y3KFNf
E3Y7Sft4XXAK8DnA4Bg0aI8/dFKYbRT6rfEMX2L8qPZZvnMLmnxBo/h/XZ7Tc1/216FmURexXWqa
nJzPqUNxciiUdEmE1K8vj3JyRgMqAnIDNRUbByqV01P8snJCW1NRWGrFczAa2iZWw/QGxLuBF+eY
7dqi0G593cBTS23lwxhr2pWj8rTMB6CJWjf4A7D+fM9ZyBCaPde+8MznwhycdeSk2zCIkoXZlHeg
cV+6TH2sZXeTm9VTZ4fXRp++4fFJBXKH0J2k2hK01WffuOttRW2ywHqWcpAPbawZB1R0g4cubuSq
CsGJQrOt3mJDTb9WSfIpy8NJuLaKrgWO05UwexDi3IkkxjRQ9J9dGbXb2tKuUuVZrUgkFprd08lG
lKV5qvjZXqTYwS7KbCiMpYO03c/eb3cNhyw00r4el7IpQm1VSjf6dnl5nGw8c6pMwuziWtHBnc3n
p459wONAww46ntvbQbXuHX80draZGzl+Oel4i3RvvbdisDNllCrUI+LstfaN8Np2mG896E9w6SgC
UJ0jypwDxDS7CgNBtfmQFXoZrOpRKeK1HhDEu3EZZ0tIMvQqLPRP5L1bKIDIi7REuM033eaLw7/1
Vli9pyPotVYzVtJwkqkB1pvhupIoMi1UsxYcmxQukRPNZHbv2UlvL6o8VnZVYlrfS0gE93QW+goi
aFi/ONyl7QL+S9Ev0CjvvpmtND+7ahHel7lKb8EgcXKXeQbdb5lWU+0s8uPhL8cYGzDKUXqHU6CF
qFaU6Quit0JfVaQyCtIlhRyWjUyyiDoL7d6FNqThNTeqEyDUlFARMkDRBN16qv6j+k2m9UUZf/DN
uNJvBgnmZtEEPsqOYefU+oLzPn7rYj356Cl6TeVOxs0HvWmNHfF38i3UIhOENcViyoaR6wdLBHip
Ymi47fy8sg6nc+DXDcKzYiwCkgCCO3ileWqRSCuv04hnhZWLkGXsJM2y60ptmxpquzX1IL8JtDzd
6lEVfxgnwUrAF91K6+N4Sf3zmpKKNt+weLfQdQF6MjFKuP9m0RbKuuFYlYr+QcE8BJH0HcXptSa+
Bg4ljVpsJg2XXLymWvRoSb5c3u3MIf7NAJuHgEKBtyrqOHBF3kU6fjm8kVexWsvT1Q9J3oqlwHFz
qcpRbDsi79u0VstFUQT91x5NaJQ7r8QcJ0glAlzqn+7Ei+NW5gQ9vjqatrE8W6T2B6nvw+Sh1p5y
urKO0a7Qp1xNPmomkrxR9CwaF+O2LyNENcMslr71kBKRVs7azLSFq3+OsmirptWVm+3kanl/PsCS
/zzf3AFtcPpBibXE/gA0dpuunZtu7SyGdbA4XF6b8yt0Ggd1ChoZrE7qebPvYPbFgF8Q3yFe6Euk
UJbdol+xha5875OjeD7OLMgLDa/oesH7qEttUS+DFSqQq3W0ABvy97r6j+/D//Hf8v3f+6r+r//k
z9/zApUVH9++4z/+10P4nSg7/9n85/TP/t9fm/2tp+It+9BUb2/Nw2sx/5tH/5Df/8/4q9fm9egP
66wJm/HQvlXj81vNpfY+CE86/c3/3x/+8fb+Wz6Oxdu///yew12Zfpsf5tmf//zo5se//3wnB//H
r7//nx8+vqb8u49tFadvWVg3r6f/7O21bv79pxD/osEgCLLpXdmTicOff/Rv008s/V+4BBBMUapH
R5Jz6s8/srxqgn//aer/siflDzpdlHwd3B/+/APtp+lHhvUvGpVIFdN6ozXD6vnvpzuap/+Ztz+y
Nt0DwGhqHubolOS3k3EjlcUNSYDKVTk7lTrPN7LEit21XlT1BlBguwzgNyxBbFhbSO/tFcTAcYz6
93jwWqZyF0cAHYLjI0AX4IzAzjrrNC4hoCJZKVcOZYVrvlmzvfzPQOCCJpVUZCjnDQjAqQ7FNN1Z
J+owpjuqH3WyLc3Qfmx8YtgHNHgwgxC2T+tDI57UbpPYpc4iQw8Disv7/TgQ4VnQ+J3KrnQJ3kmS
s1zENENIbZbw1vjOxDtE3fyPInKyu3SU6bUTfvqA/3PtvY8FrJElRcUX8aH5NTNUdlu2o+Ou6YQr
iy4r1X1jhc0NkPb0s4Zl2V0WSDzMgTN8v/yWsxvu76FZsUjymgR/FEiP5zZSgxhGSeeuC1vr7xPb
DA6NJqoH0eeuudA6NYPRr4nhtkOO6SngO28TsOkf68GK0pVaCA9WdJ5+uvJYx4HAP481ZbsEYpy6
7yXYX+48rcgiYHIWlhM4lm8cUGs7VFSdpfN/2TuP5bqRbF2/y52jIuGBKbANKToZqkhpgqAcXMIl
bOLpzwdV325xk0c71OMzKUUoqEom0i3zG40qaZgscJPtJTzYCpkTFDeWI83y+spu4X9oJyHQ+v3v
8+LEORt5lcwXmMDWNT8J3GtUn2cYSeG+oaY7wD3vvHlzMltD9P7n+bJBJv0cmezFqdvG5KxvItCc
hVN1z6GqtGetCKU0SzdcS5nauy3uOvPevNh6qDJvqT3pCGAZ9uDz9ceWqEdef3GpkbbKvh2BiWXv
WlGOdaQyo/q6GFUZXoJr89uLpsTB8Qze2v/JLPl183OphFtZYWvekG3/hBD8stQFPiWWSkwcw5cN
NRH1JRANZDTIItG16ccnvK/E52W13M+dOeUfnVKY6jrUFJ5xWWybJ6TF5XeZJlJGMqs24KvIx/WQ
od8d7hIU+igDU8MxowpDMuuuRrnsbi66OdunpaPvZVqJ7qMOBu+dNWvHpzeeWj+cOlyGO6OvRhF5
nnLSj4VacACPlqUT3T6oR+1+FJNGiz7yB6nQqMGjWV2iVAB7GDmyvokcZVo4UNPwvM5bvxr2xliO
RuS5K3Uua/CGt0WZ53xinTr7jt5IFmPgYM/HBnG7ZIyMpvOri75D3fauc2SLVLSfoy24sD7R0ldd
+KVqPBeCDG1ZG1t21Rp+/XbI6pCwVJQzAURvDmLXmtaE4llbm86PRDDpD5Oa3OFiFb3s32aduf6o
dGs1+NRW2ddOpAuBdQa3dd8HMjCxr8jnPprsagDN53BzxrMerM+z42ustJNs/ZxbQ29ELq43y4GL
JFkPam6HT6UThgO3RpWNfDhRfEKkfnF2jUMhL+ooq6Y71IZCK4IrZARXXt5DdCdZwXaj67gMo6rD
lftK5LYarqw0LBDbM0LYX4jI+CpeDdE7uz6zu+qIYIFjXLSuZRyqijT2ZvBn58aqekuiGNEK6uUJ
jPqtXi4vJLmST4/LrbAw6jfgug0MuN6IRllyicrnjH1s400/6CNm4n3Ptei9ERh8Lv4RsGX2t/JL
ZVPrTxbwwqBds7cZwGuxt6Wq3Pf4cxfgdzLMAL6soQopl80Ye37QLYY/V67fm+ENShZh7h9ZnqWI
C3bG/DDy9ZYjGnByOgox9wHacw13g4EXURfWlEpohpmANLiEgADDamz3sh+wgoNQPwBLXlCXiqAW
kDoFhY+9bePOCOaOpZN8RcovL9+UculQPZrQXdrRAnRENBhhgfZSv+nnAYhtmfiqw2JH1btArbxH
geC4uhIZBdVLM7kCkViFuHO5ZLsKeeN70x+dm0qjqbwbye7KXefaKQCGPPQOssJL/Jh0S2DuAk/i
BiAaD7fHPFxKTAGQQUJQcUrrGJfR8ZKr1GAuTtjVO91JZ9jZwSqfckgY+hh2JXar6yKluFNm1oid
ZRbWVe+tASdUDPo7ps76qdy4yREhgmk9sl294Zp+YG1eYf+wAnGiS5WC/fRXeeTC6KfPuY1LRRRM
/px+WeoUAQi3QPHwAv0xD3BiMJefQt8EM0sUtGCctqxZsXeq1hMg2tt+jjCEXcR+tWexHBtUSpft
Hpuv57KYkmOa2va6E9WskXvy08W6UKX0Di4eDiou/TpDm2gcWi/Kh7pzorrzwwk8b0HvbBhdw9xL
5Fh0XJeldfQr2dgxmP4ckw25sdwEfcgmkrkIHtc0z2/x60YRrG1zMXMTBrD3UNdOml2nO/ObTBzr
cs7XrOP5cszrZs3UZ/pitn2Ua9CtR9cejB9GQ0E+8pTW822XFlQ3ekOl822amtqlCG9P17IkPnh0
U78TFyu6t3RmkU3wCspTqVtie5dXAcaAdj/JyHLJ5WsvNZ76ygvu8hq94xg0CQyGsmkswC15WAyY
3jr53wgUu2hz0XblIkvKtvkgnQnEH1dhIq/0CgI6Gkyz0Nd+IYfqTTjPzf0qXeVeW6vdOlE6AC3f
1XjS4CyWt7KNyKVaeeiXlbUJ6ikcryfszpej4flw8sMSkPK+r6V8qEFP612l1UTmkc7+UWrb+M61
HBqRn6RGe2gzy/4WloTHMaEyim1mPtBXSoU9PRJ8dyr2IVjUe65hc7jKa7tOLtSyKuNiderevlz9
KmvetJmv3MjYOFQoumHpUB5nw4Wsm+c1etbWaBlWhFpDDeSc2lt2bbfG8D0VNDXer/Yw+7GRlv47
5YWAnuBL5uO113feTYvPKnV5J8nSSPGfD0ErR+sI302AfbXq4ocBto5yVJ92d6HfusFVniBGciNy
x0dQHmy/giQ0TnJorxa15v3BzZfpai4pHEXV0Lob00bbXyuxGi5KgOhWRKSqywASP/EWoJotxhFz
m9sbTN/K4TvUTBF36fCyXkWZR0PdWNcN8UbI09XkYlc0NO/vfL9txZVOOjd/GGj6N9edUxnylp5n
Vh6BOhhqN4dyWrGCa9K+tu6ksczrzmm5J8XByM2qvHCozoXhLlMDkrBAvzPL2g20Vv0+TugodHzN
tPCDndsNo/nISzFghgIMybtqlGpX+BBCDssbNefZ+LgJEgIrLyd7ONKAsoJjWZrVZeU5qthXczfo
r9rv/frO9FKpI7r6mEE6Pq2XIlJjLao3i9nm411bSJHsgFBkD+gXrkbczXZdXeZ+LikgLMX8Qak1
1R8HipsLteguMd7WVt6/9ad06aO52xSFm8pwbwxIcHpHqCCpO2RVnn4IDSP9UY1r1V0raJTDzlrU
gLX01MriTTmiD/A1seYu2ftyQZpOtT1+6Av22vNbr3NwWPRllX1CWyF5yB1DFhCblx5dHaMecZ/u
PLvc2RlH/qFJS9f93JZUQg/Baq6Ehrn3fjBRyKLjpxIa4qWJQlNY1sGdVjDeYuBOKddXG6Y+bkWD
VdyZSsvHrE2QaHDNnjslSVCujt0uLds4IyZCK9ULEgNRW2FhODiF3YgNXBt+dfJi+riUU+3tkQwM
3nLyrS++wEuuWw1YH3Lx9DcL9sS7sC1KL0LhU30oOqSDyAnX7rZIPL9F5YSe7HdnatL3GLHTRRqQ
IGmv5zH38khMPEiRtWbGF21lxHxjiTJLHTFz89NcDyiFenk1qA+9m4kb1HkWHQ+G0zdXprKw9srV
UBm7zJKofaIUA/ISSVm4rgL12qhwfXJzLGofhDAWYz/IAHsi3y6xoe+c0O0iGQjVXbqat30/aeCX
UUFte4kQDbHgJHQqc2M3TDIz9lOBDanhl0awm7jq5h0RC65/lj8NTlwjBi4vysIR2EZQiZgiFGzc
kLvezv5GsJPVlUs+3xujrZY9zdnyhxmkJtK0umq+zVOwPhajF6Lex5PXROxa0+O8bOg/VFrERy/3
1VPTaBv9rcEyH1dcS2qo/mv2hVStHW5S2hKQFtpq9tW70G2G9jjV6FnsvG7xhgf2Qx98wxrZbT8J
gYDaJbFjaGoInlNKoFosqVXsKgSu3EsPXvI88YiHrr7IYQw0T4RGzW1doJW7qyaMLgnSpR1+mGj1
Z1f2WAbwiV0NQn9nVjXI4jWYEocLTYKEMTC/LPOQN7JOxXfXagN5SCs/4VMPUliRS8H7Ohun+bMB
z3Q8ICs6YtTZzdVtSLj6xcgtNR66yi7LQ6aXSuzAbZcfkeVd7F3Y2wsuwNqRQewSvzY/8UDZ3jcl
fKlKD+NdAUPBirykwqfe9Wav48cr2JwtCnplRNqVfAfHkspdufThteYDhmgHLzhmKtdHKkrUSXWB
7XZRHnMHB0ccPSv7Easj19+tyrE/p6o3PvHYOMO+Xuh10JslDYnLNp8++06B+yfUPWA3kMNCHZsa
qx/0hRdeE9ups2I3SF8NBx9ZlGxXI1g6IvRsL9/SzkDZPm0A4xzCwLA2rqosIMIVvbP5f00qdhPJ
q1yK3jT32goHeHywzr4K9kkfw8/J22PeDb0dWfRyeaBSWFORxWv2DTmR8NpJfDh24OlsRFoaQNkx
zihWu+vb3n8H0qVsL3Q4BEAcfHQCbJ0CwGlm3TSRiz2OF9sVu6mZ82ndp2Njfh+a2gFdVIuxiZul
CIsLa1CrRop6WMWbAXu+T1T7bOci4RzfZkPm/8C9kxmYHejWuEAL6C1SYcICNZGzP1an9a7HAIfJ
w5qlRXap60n/MHvkuaLezheGTTs84WxnsR6G0F/mHYi5cd4XMPjCeK1y/xrIS1AeClgG5hsUO0ey
+NmcvZt8yKR/WYHPYgFKp7eWfSN6fDwA0pfTfnK6lpxpWKc6duZMc+GJbkDR03KraM2F7UST66NG
sTD4kY66AQOxm2djn5MYiyhFtO+BUkgW7I3FJYmVTcqO6lQ+Obuk6dMnuzDJMcfVKv3jUI/Tp6ko
hR3X87R+qZdiCndsVWRmtC6WPOp6aw12Yl0z+whvjQog+jljf2HVmL9/q1wvrb8KGSzy0nOVcC+y
zsmMi6zwrGQvU6LrQ+3amXPH/eThQMtfeLthKKcm/lmp+b+i9v/72Q3734vaN0+jyilo50+/VsJ/
/qN/StqG89em2QSlkarapsewWR//U9M2TP8vXtitDhQiIQV8kDLQv4ralv8XtUE48SDfwPSSF/+7
qG06f1GF4a9prcOj5Y8/qWo/r3fR8dvw9ZsWWgh2EX71SePDon/UTGP+OQ/AfUt/SSIKAOfcgJ5X
df81CN0s6udAETAQeF7uAljOM7psNJQyu6j1QLkpN4w3op3PKay/Oh1ALFC2MLC0T2lvqbuGiBeF
n0wtyzYy53B6P+i6Kc/U714OQ3GUfgOI/Y1OeIptgH+KDHjnPtrdVAV7os/xvtHZlPxzrJ61in5t
OTwvE27fjWEIiLdi5EYeOl2cPMiDoLMf16wqiGoS+yENiiRKRuRfwwweWkIgf1HWujqDPHptYLqf
YCXonWC9d1KfhucmRuWIR7sqkp1tVgMRW4+i/lp2495DW2vXaq+41bzXZwBuzxt+/0wZUCNIpI29
yHF5vlWavDEsZa6PnZUOxcelcuYkRqp7dQ8NoZm4wHHZsXbEKr6kzoIA2b4J2vkcjfHlhgUtgmzK
RnODPXAKb/Q0iezaWo9jkTl7r0vvu9ZI45LX5EyJ++VAqI6iBrmpg8D+cE5WGJ9uNMsy+9EYNpP4
0e32U6lT6EJpevn7YjrdKj7df0q+fNqN4MJfb2KYEHlOO9q1Z2CF0GW3q7axiIY8nw07oinOSdC0
1YccsJBJ+bkMndjSU/LGh3o4kCNUhAK99lab9HKysqgfQMISsiTFl8RP2jwalWc/VfMAHDClb1ID
We/qZOetS9nsJ84Iyn96tYLIUnngxoZIpXdld7XwQRtP2C6otcpwZEl68yt9KGfZk1BmYeTAQqYm
bZbpQAEUQAylGupyFBJsu7+i5LTeBBQ/r/N11cuhogySH+ZubJ8A+NrODblLAig9NLIH2ytXH7fW
RTQXFlhnUseCtzYClDTd0b4Yu4OjZmBAK+o4kHDofH/wprpaYkwNBqTmdQJTvJrXMoyFJHRHLrlw
aZgVcrqkxKPu9TSLEFE2ZVAPLyvDvwBB3V+24IQFFVOvWeKOKNyjbtnkF2maUvLGr1Uv+wkRrene
F9Dtr9ba03iQl4SQmVFn35SoISKCyLbAuLsmpn1PpgpE+mX0vOT9OrnGcDuNXjLGywLRJYPPv4DA
FkdhFFn3hjzQzsQHB+KLjQAf74zxDjRD78HJTpa6D9co8VW3lm8RmisVNAeKANgj+tRwhsE09rpt
1QQzqJ3r3rg1VtdQ6lOLTExhv7OI04LqAlh61b8vhDIhLMhCGon3gS5WMyzHUG0YoYFEYcivkOhD
TONgEhlbJIOlm1EPmSLbSBtnImT31yG4r2Ta0U+nWIXXgjhg38fix4aJOLTaGWDGpe3sPIsq2EMy
4dgI08DxxxYl/a7BufNyaukvAz61oK7ey0VjRhWBL1M/VmVTLygs4XVhPC2DapNr+Gz0E966Vl54
AtPz1lbF0Su0i5eAW23uIh8h+RdNt3MTGpZuRFPMbilhMFROWyNtu8uw65cyHodOVLdZKEpxNU2J
J47EqeoHMTMQXdem4hNmXtpeNmYVPNhq2jJ1x5PfC9lY6Q/gtqNz22u5Yp7eJa1/Z6WTcTcEEql+
IPpG9rfGB7iLkXbA+8RXCx5pCRXcdzwLbnq3tKmxEkzXxaelQcHgOKHZ5s6UpFeTj2HNS/OQWWY7
HrOVvtT14CWZd5HjogWYwl2AGRV1ahZXZp11jx4UYDKoFeXDvbl6phEPZlhbR+g2fvslzcplOHip
vay7BUIdP4otBh2DcErH9HHGFlYdhhBdyo96Hib73lynJLnLKQDJQ4BtuftY6NK177VXiexbWA2d
97XPO3sKMEPQpglGbARzDw7fDA3aPhz38KYQnUfsn6AZO9xM4VBJO57EMCcBAbKaio/lmiuJqIPK
/Ple203tko806Tpy14DNvDb6dGUt4WmiKFugBUyhDow2Sj14Wc+TfNe7Hso2Zi64dSbX6nRkGhON
mBy4UQsps7WuZ9muWdyaSr5DJmF5C1CxIDNQfRqSyrX5AjcmgWZf4OP4Y+z4oIc+L7IgrvvJQXKh
JdPbCdMEBlfNU3ZTcbP0sYZgjgYRoIk8yqulKo/W4iXv4I8uf/dLp+m41i7HJTeQPOETeTxD0FoC
P6qdabpPUt/92BgrpXsIr066C1FWBNhdeLl3sIzEJe+rx7yOE1dlNymNrE/Y79gG13yxvDWdzMU+
ojHgxCAWYtBcrdNJREHtVnczcKI8MnXu/l3PVvo5GEaEVtzSSD4Jq2i+jlJM94s7NwXyElbxPXPW
2YyzPu8/e4YQN23nypJmQ17SAxoHke1nEehPMMQqRbOiwB89s3vKmr7ZhJ/dsM7LXe0o+i1QaLwY
E87+oZ/77JMO3OpLZm1AQEvV3Zehaowl9vK5uWwXQKPHzLPm23ox1+qyxHp5PARLhe8yniH5F9ev
3HdTp+VHkxrMEyDKBcpJoOsynoYu/0CPof+cLabzcYR48pUbamu/jHkY7HjmENgvfIUlSDsF3mHW
Aqk79Fz8H0u6YIy0MgzZIhXGhAxcwfTAz7Q2IsoP4v1qOVT/pkFB6myJFUWc04GkHDAnpkG3rqH9
Va1hORwlh2MjXw8aDCNAfI7faGlnVxfodIBzLOdbsfbz1Uosqt+i+mj9GPNyuO6pRn2QrMC8wxsq
AItPTU/ecHSS24ZWXYdofJCscR2uS8FFS1tzFwSKpuDKKxlGTREsX+269am7Tkueo9Fbpl91gWlu
NIQZ1QEfll0VWZ4zFLHSbnMr+8SnxrXO7Rc1u/QeM3NiXYALVU9eoDoTXB5hxsHWtTtFVufj+7EK
Co67dG3n5MhPK8i8QT+V+7JqxmtwEJMXV3lfF4fOSMpHjkyNTDJggiy2kr5yIyVRZox9q3Xf2z3Z
/+H/UtdBb3gsUodfQsQN7/UMj3Xz9O0pfeq/Pqlnqev2j/5JXV3xl+Ob1oaOgVVKkApc5J/M1bH/
QuDKBhtJggL3CmDV/09cDdP8i5+lwwyolGQPHM+/M1fDcv+CbAx0isDeC7YA+79PXaEfAftCT4rf
EC0Xj4z4eaoQtMkYmFnGSc7kcrkGFKgcYLdnUr0t4fhP1EygZ0KwIgGzwZBDkXZOEhJSQGGiIYvi
EzKGGZiFaZweRpe6UUivSzkgxH9ZhX/hzn5N+p7nltuANlqyoDL4thALT3WyaPRqaEx42VM1F3eZ
bpNj6M/GmcTjxShga2GcbmA6VlecJspFideQLrSKO5H1Oy166+j0tvP293N5nnIwFwt4FWxviLuI
PhBfPl+iwgBLbKoafX9kH+NVqWjAqgg2/XUe9PdLUXwdF3nOYHzLmZ6tGAKnkMSYHywxAv1t6r9A
W/SapsPcG33skLntzNGjygqXde8aFsxQ4bdndsjzHG6bpE2OzEgg+JEV2g7Dr+P5Wosk8DqiVtt/
pMDt7xgOgG5a/qGg5DYSuThJuWMCCAQh+XykRKsGeAC0TvSmlzd6RQXMakd5Zj7b/+X590Ox3jUZ
C+sX6kMn52oqZ8KHYBxoSWVd+abQ9MjYjES6ZwZ6cbTwLrI4w7j4EIWBkn8+nQKj5JQ8b4ilHNFP
A05+DKcGY6gktw+t0Vg/+mGoLn6/JV9ZLZeG2JZ2Cy6jU7qu8BMP+ymixYEHeu/xSB9Q0zIOddeG
f3jGQJ5uHD0E6VHF39gVz+eHLL83zp1tx8WcFsemCezLZE7OmTycfEU2HzcUex2LB4g+WGU+H0W5
ZdYEaHXGpU7ek/c4xySdrts53y+1uAxLzBR+/wVPztc2oMOx9mEogEqlYft8QCD3NdKQrYwF2iN2
FrqsWui/kUCZLrvyrAD1a8NtMgPsRg6Xd3qcu37G9IsQKUaeEaiCCGpsLqesk1eTnAwzHh3pn/Pp
ODkCTNEieeFmBwEFPO60LGPX+KjRjCDsmD3jsnXCD2Xn9md24suJIWvA1geZDArvxcJlZtr1bt8w
yDL3l6moHEwahmKfJZ25X2ZbnVm31ya1XU8gpVGj4IF+vm5UAbj0K6OIOfT5YfRbuZdhavwXs9oY
X9g049hsnrIJa1vmujXBolD8AQJYG3LXKEsjrQJ0CTk7c//73fjKrDa1C4hSW2X5xax8xxhXjnQZ
r0lVxFyd5V6a4Kn+dBSWaIOee2KLBk7LkqFu5ORqr4y7NqeFMvUKVFPfHH4/ysndxLZjrxFwQMUx
Uaza+gG/viSDF/aoJGkZE6WnoPNWvSdzLaBB2edKy68N5WJlCQR04/yceszSTE79dfZlvEDgBQ7g
LB/Ax6HuaumCXse/OyKvBDSvDcWXgzDOaYI/va3gL+/xuE4juTOyg4mX3rdjslzha43Jjp7HP94L
kIJNG8A/gE0e5pPvhyjokI8pZgI1QKkymrzRiJe88f+LCXG3w+4k0t2m9XxCGYDQeehlFXuF0d8A
h1zNWwvR6hT/qLA9w7R/ub+Jc7fHftPipU203SK/fD041l0A7rGi7ghLjNM13YgmDc5Uh18ZhXIN
QF+bixY3PZKAX0epDMp4miMKYrJV+6JfPzla+me296uDwJQnimanO+7JS5VPACASk0GMsZZ7sFfO
XTp085nexSvbDdrkf0Y5WR2rTcu8rlQV58mcXVDpQd9+oG0hrdn/8Kc7G1KKZ4GE3nicxGbPv5o7
G4vuJruM3dlaARWE4DBLNPYfZDD+of88d4PjYU/Gzqa7iHDeyQrhaIk6piNKgHCFc1X6fn09zGn+
RC7h/PFl58Bc5G2izUjocspLnVG8ajRIZrTi13LvKm1g9WL+IY//54TQRUfu24LaBa/m+cerCyxz
gpriQ5a26XQDirJ5lGkZDFdTkEIvKS1DBmd24HZYfgltGZMkhDYn4QTGPdwUz8ecSa6suaH70UKF
jZJSUFUGarWTOHPFjq3OtXdORXZ+DshNtIlh0vzFW+D5gKDEcLJtOhmn6Br3sW8D0DqCI8T8dQh1
8Lcx03A4etyHKtLT0Ou9LlrxyQKL8TiYAbWRpBhTK25riiGRF2bjnTOGlRGZXomOHiW63jiMKJZd
rY6dfv7T7Y3iJcHylvrS4zx1p4AtDQDV5jma16qtI7lOPUW7bk2+GDKRf6ja9/NT0U6FDLHlNnyy
55+qV5JCeEucNwOi1gcgN9ZH5XQo+KkAB8Qze/yVnWAKZ9PkCjeVhdNgyEryIh8r3j/HLvtoAWmO
3sy0qcMsS60nfGMb9e73n3N7fU42nykYjOYmnXtuwecTFKkH3K30ZNyH4pCP3ne9iiqGEo9DVltG
jjOfuZ5emyOnF44mAQsGcCcDjsLpewPoIl68EJzQdHoIl/ymo62ASRUMit9P7+W96/IxqRQh3RdC
2Tl55m1MYnxDOTj5kKvQQxv69t7QXXlZOLl9pkv82ljbcwhrmWoJOf7zTxm0rpo1fvfg5npYp4hB
4TeWFm9k1a9nYopXVo0W8JYJoyRJsH5y79ZZnYKS7Glqhm27Q8DI/2gFvdg3KGrsSSGLvdQ6PfOG
vVw5+u4olnJduRgXneILGmTQ8TAXnAWv7296DKr3rpjNyxA/nAiqlHP4/dq9nCTKalvQviXGoKlP
rinDgg6UBYRo47zMx2CiwYeCixqvZTYLJJnLBRpc5+5+P+rLVYTcjVMb0F78LyH4Pl/F3tFO44+M
qmaYAWvHQ9aVXYUMN0yd3w+11Syenz3uLwQB0fABMAO/8PlQ8NV9OdVtFRf0Q6YIibfqbRfSXo1s
1Aj+lmspP5SIXWVRrkdwbL8f/eXnpdzAfkV3+meV6GSiMudxz1t0FHylhptGVm4MUCsrI/wLilsD
XsJ94lbuuRj/RbzlUJDanK/gkpNiBierWtL3APtS8NqFVXi5BKm8Du3snLDta6Nwh4LcBnQDd/Dk
llmn1dKiy8nPwQXuYOgocN/BeGaHvtgrFL44CNsXRGqNt/T5Ag7DoibTJXYE1pztt4CM3hQYwjyb
/9UR+F9RN68ORU2FXBHVFoAgz4eS6wi4mDYkE5q9CxBStPYEksGiMJbj7zfGK9+OAAtABncZ18up
+2yFqj06mMumYGRAgRPcNrtEyeYPa8o/y4abv/C2/al5nYYhs9WPRYXPPc3ImW65SDL52QuMUZ85
0S82+rZKlE7I87iVibKef7rUoB/qpi5k0c7KkeEH3mHEQYutcrmYxiVcfqs/DJZuzxywV78j9x7+
kkjOeKdyBKVduFAfdBUrN+zeqMQontzSts5JJb0+DHg+kj4H6N22c37JxVK1Fsr35iomARldyrw5
SEqDctiZbXEqR/BzvZBQ5zBh4ARa5+TRKX14OuPKeiEVnQZ672XpvcwUEsauvGyEDbiE4g192SjA
geXo06E/c95em+ovv8EpWAjgcI8VNcKs82gAHQ1Gr34YndV9/+cH4NdhTu5lj4ae7jlc8WQvyw0K
NEjCIufx3wyyXR9Ihm3R//Nlg4W5GnOyxVo6LdUB/EwbG5URijPL9trup/iALwtYK0SSTyZTg/It
xw6qNC5rXjQ7i/m+dyxQNTYRH+Btv0uuTdqbZ962V5cKmSAuRaI9Ks7Pp6dHtwlFw7DOmtcQH/AZ
eJDpaJ8JX1+7FjdhbXIomiuObT0fxpu0QcWS+C4B1x61jXYO2h8oszj0v8+5xbycE4cZy0sE2ImC
nFNHPisfnWl2mZPRIta0Nlmbx0Bqmj8/0YxDEEkSb1NFf5HB2605Og0Xlr3iswnbykmP7qLyM/Hc
y29H5g7jWnAngqo8zaT8ZnFaCwQbO0GPEG56vZsyCAcBsjpnrsJtMz+LdBxCKovdRweRKqJz8hzj
rzwZHqlknM1VckC7oTu2tOfvEElsgIpW/Zn61Il8BDe9T/YOeBFfa1JqiILP90Xhtq62jHEByG+V
xd2mutw8YYtiK3KrUA3vMrD9D7UP0Hhftr60/vYLPfqXxAxG++H3J/3Fd0ZLlzidhialEpohJ0dB
1VaRtQ1sx9LvjEPui+ooKGZgzemfiyjZJidfGig3Jnf0hJGzp899GjQnHRLhQ4JquGxqXEBjXRtT
eOdrx+kfa7sFG7grQVWPHowGw0nmmMx3Xe/UlAXDEUHxpoglZdj7rlzK/KnQvao3Uid+u/3auLeS
TOs9QoOe+6YEY9VH8NnMZa+Vbz86RTl4V0sHsQ9yge2BU1RQjD8avE8/uyP5PFD/XAn37L01OBNs
dRTcUXCJKq8WLA1y1+N8mzeU+94n4bIhPIZxSZK/K4HQcV9lG0smhcGTfHFCOXrVnlcqAGgrVj+H
Im1BNimKKDf91v6SWLryNaaMBBnvdFYafhc3qWFKJIwDBVwrCmEFVldNiYbIfoQgDMN0RlvBvgEj
hV8TuMs+G/cdHuH+dTWVSSr3YagqKBCF69Yrmq3FOhbfFtdIljcA7THSKZCmAL8SpFVOhS/rZhf0
zDLlZpRCJM93tVir4sFe4D900ZLrxHvvT00YXqpE1e7bZpxD/9Bpz+4vh01vNx50E5p7r3U0RH90
t+xsB5Cx6I6OhqN1W64SdsncT0t7nZToiN/Nq5LGR0SqLNCoIH2m+0A3trszc1O8mdIMDX5jWdf6
e2clEKWb0bCu7XGu6jjIcs9/0/m2XG88pyzUJdCmebyE1pwoUGcUgh/DpCtdkDmzh9BxmqTfYGhb
QHFX9BNw6eicOr2yce3K0x3FwCx/MJwMcZiUS7mJJsdR+isaDfT0QdAmWfGZ01YmOyifdfIBbm/g
vTHdNvAPfWkt1qdqMfNib9e18p4WlYnNv6DNK1SV0Rzo0j1ctgCN30wtSK9mw5hEmFL13l1dwn/Z
A1oSzGeuwx/KCq3vqpGQtDGmqdILexSYC4Vd6wMBK/3EOaSNMO56ElLM0/o5X+5tOI1mLHvHrXZA
j131vcsT8QmxuN6PpMfvFq1WO/AQdHndHVRZz9cCCCEkWWsW64MyJlg6iNiNKM0lsz/EZkXwEgE5
zR8tZQGvMvvGdaIeC7FuB3FtADGbpU26lw7o/T1cNN/eZWKxv5rT5tTgwkGr45D2GMbOGMAG7MOm
uOuHwvwqrL7Mdw2QZvs4l8ZyD8w4UJeuGOd+n6Feu8QZTMX/Ye9MtuNGsi37L2+OWOibKbx30tlT
lDjBojr0gAEGM8Dw9bVdoayXEa8qa2WNMwYxCCpEbwDDbc7Zx0dT1wXhtm2Qwu07/E0/8sqbqm2c
Yx48rDTiQSqddZn32VxPX6KqRbScm5hfbEhPKjYIQUIEirll+t1Y986LmP1Cw3Hok/mMnZieC7m2
qM9xZmyz9+cu/zb3tCk7t3U9qH1OOL1HaxVMryXFMBSGHLhy6tUhVRAD4OFZdr1tLhEZN6AfUHUX
zF7XKUF0pYeovhPkdEgsRHVg0B7Ghb3Vlm7JaxIZjuw8m2J5rgayeDY5iuCXtUYc97aWYceXUVWV
QSTbsV+vJvR1HPzFm0iW7Imz2yWCVIZh9Wp1ouO4iQd7Pc6cmT+JpZy+BLodlxuGBtWXRMuyvTH2
rGq4I0O4bKnBrwg0BWzKdjPntdAsqlM2WBMM59zV1oEh+pBv5gWWxLvudWk/Ln3ryLdWGBsIpDXd
O6vD8Gi2En+94Rzq7vUaKBLbWpH0xyAbiQFgFjQ8i0nXzQY7cPxTmyzpT2Za1HBIKuWWt6Jw7C9W
YQf5QRiEzweUQfkPb3aunu5YJvOpTYZAbaeOBJC0oGKM8a8PVXWLuDFxzv5sB29hYcOktJTvfq5s
GvaYer+wBm72JS7PJrfjG8eYdr0VCqLCVsIZtnbxDPR6g4x31mB5DCRgkBUSsGhmESZTD7JFpFev
xLu28Tyrrxnr/OEi2z6Cm6gK7e04S4ipy6LWLBtpVesjEMBxfh9tab/HYZbXr0ieauemkVboH41f
cORjS8VfmCgHwjmyVas+cJZod9/GUrh5ajLkwtvcKk2wwZ7Z5p8bZ6m/Cj24b2HTx9ned6wWMYTX
wIrA0FyN425Rsx6Yx3j58JRZhKO+NLU3Jm9IBksiuxtu13TpaUXStvfcJ89dbdwJVeYjV84SvO50
Re24sW2kx/BfULlux7hWAAnGvuru8w5v9hsAH8891EkTr7dRjmzstZhEn4E8ETwl60I3LT7vPoq5
EKtx2iTFOEM90JVlH0bDVf7FalQRwsLV6uxbOVmXiF3tYJfEpQ08wYx1liZJb+ojloG1/zmy7Tf0
TLr9mIso+jEQjDN+W2pCcflrkRLs0PNithCrNVAkiDYMPnFsNN4ILqWxk0dOKymPfevly1lwj3qb
0kzXKDW1QC5J3bwZszd3CFGwWrGyIcOgxjbb0l7i8XDd8+un2vFF8dyS1uafnN65Jlu0MXnAO6gb
XftC8C2QFTAPseIqWauyv4zFPNdnKcakwaDgA4TA/+/D0CjpZ8a3zpoqkt+SaW0TDe3dc/T7hJpX
fsDCkflTqUUrv+HLXbiFyqwI7oY2j3/4faZ52IPsDM4lsg1Y05Vj1pMhq7LcZT3H8iELp7pGMRDG
fMKbrl/K4ROV0cBlDHRYR8clbBz/xa+N7dyPLbPEt1DVMn9e+KTVwehhbu5HfyVxnfVioQ8VHFVA
o55q3maiFc2T0V5nbXn71fCVbeuExaY2vjoFpTvYJ9uK1xmWqIrgXJvIOweyNPKzKFZmcgBP4NVA
hl5vKpSv8bHD+oFYFln8sCEi2mlTDglbH0ejXW/rxKUj7slKnzmCxMx3vpH+xI2ZFrbqrPe2ra35
4BTETu0tm99w67vljKMfUotzqZ3yygyYljZMB1LeXShcIEwxDq/u8pBLq3Y/6dCz7oZR9REWBky2
3wTG8/nOz03PtCUCMyKf0UtzMbVydqf9ZEXCeYi6qooP9uQnH9Zk2/JTlM0zLtdQJLB6FmWpYMfj
iYmoZVW9b0H2DI0N2GYuYvtD5Ga2PmOyKHmUmta8/qrb/+Mf/S8noAH732qJ/4MIl6369OMvCtzr
//GnAtcP/kAfh8bgOtdivHWlvf9W4AZ/2Ncpm82U8lfnSjf+2zpqOe4f7G5/KeuumSm06/+twOVn
Cc46eiOELPwUZ9//NxLx+ovRErGRJomYhR2v86+tnzU4XPH1EuNLT4pDhfL3VoWEzzB7+8ax+f+S
7v2PoQDDDX6Jd12oonX7ewKID0mB+g2Z3iQzjPYmFCm+pXHzT1/Aw5+t8j/rb/9nQ3v9NQHyBHa2
nAV/h/MVjbUOVoNJ1eHc3kV6yM91RlHn8bZuDJThQyZlJ1NrhLiCa0zf0d6723/9Kn79lr/08bwK
BE2/ttW83b9PJmjnbLWIOUlbMfZfoZrkj2t9WHkI/Ow5NL9LBQDWos4+t6HbpatT6H1lgcbddWMt
HsKodt+DEnCV07L0PlRZqX+Mum0eVUCjogLGUms/1QSRWcMVZdY4Nw5uGTIcJCaFIsnivVpG/5Rr
vXib0aJbHQo7q3eVTQMzeNX0TQVQIuB0RPx+FlV7Ai3VO1XK/L6O5sFPRHYXisbZxE3R70n4mF8i
i5QgxxqvPIm4XemI5/H3Zvc/ZwlnCTfYvzpLmvKvBwl//PdB8gdDcVbA7EWu2nyU5f84SK6nBWOv
68yE2xM1Yszq7B8mdA4Z/kGpz00AffUqEv9NVnXsP5BXxagI0d7zr3/vHOEw++sshYcbrwwE9TVf
46oP+tuINnasKeeJvvflAsYA+IXsIKfY5fTZm3llIwYoEgd2ZZus8QaOmTMj3MiH4SZJLJUcgnAQ
+slbhBtd2mqKqpNNd6J/FkRhy5tozvQuaSOhTrJxa3lyK+V1+5xAsuXkx7kARbHaBfkdQdOpT7Be
5ADhAT/TcSCC1tk6ZIwmn4eovJp2MlN283M8OEH9HQwyGvPUW6Ii3Npd28rvMF7K+9aTo9gWfTOX
3xfpXu0z4Tgmp8r4s39flGO5W4va6TbKrvzosSxWwp8WsjQqKvzCyV7sCHveQfVq2ZbGepnm5BtN
30VHWbv1xvqRSOjb0YMFtSEVosLBG/hTfGgZreCbsadJyEvcJ/En2x7fVSKc/LT4mWejoa2Ji7ej
V9y/b4grkjNrVwm8MVhWPtJqJSRA4asAey887ey6POKgK1B6fvJ7CWYn80AJ7hsq5/xmBg5/jsC/
y0++VVnrgSEOeVUgrOZPaz2u4Mp5B2N3qpfeA2AdZWA9ooiDgq751EC07tPOEe1JAocEugwN60VK
Oh/gPRqHVqyyODut4Gf7TTb4zpPX0vpunHLp0Zc6fbF8xcJULvseG7N9WAwSmAdK6szbNHkiv7oQ
Ae+8rFphd82gRJAmEDSAvda4X9xBga2T8fhIZA0k7aa4zNjltrL2rDgt4yF8Siz9unaTezKl4/1o
pFOsh6pYZwnTcQmLYt8tLHK++YsK8o1fyLo6BL5Z1EVUS0XQ9JTozyUZXMzMjGzJAG/G5r0qcfXB
5nOyaVthQ/V3ZgIZ9YSVM75fJseuKCE1uLEfJcer8wPfcrg81wad3MmMMhnvGlg4OLRobDwXxoxT
T+108NbIG7y0Z55Qe0cZ9RWossiFLXIS9lK638Ioi2iKSW2eq52tqJLfxBSs0ZfINnb50I48WX8A
ZaimEMx4MWLZHnXf6YOME4r0MJ2G2O+3buPlF+gl2Ib39shNuTMEz1W7mn6l/0oAl8pPgV6G6Flg
si1fvVxKuHiIbZqhSOMVxiPB68BpHqSdlM0dJteoGZi82I1zzPA2OzvUvoGXBqUiMM/ZeFGVxxYW
H9KN3FPYz/1NDUbmgG9sPLiz7O7igQSYQXqXItAr9HpVmWdCSyL4WUN+k1WOi4840O91F9K9JlH9
FefLkpZDHSPCspXYOOu1+pdzsgd/1h0tfP6HiqEOCndGWDI1terJtbGEu8nmZb1xoTYumOO6+oXE
gj5KmWdz+dZKfUI8MN5wxlVH4DfhuatAT4BV+llVfn63iOylGZ34qa/X/Gw3EZ97jwic13yNAdUz
98MI2+K+FYv3Ejdu1KZXleTB5iQ8zzFBEPSH1bw3ljb73FnCVzsYrxQuI8+NNU23Iyy9DYPkcJvD
DjpMjVcsG4oc/UbgiYBvM3j0biV4t3jP9NI+DO4MJE568Y0dK1WkTCC6Q1XH+rjiYfnidqSKa7ck
8037JKpBd9WpX7pWKrws3jpYFmGO2S3YK2md3Ka0LkrLBwcY6qZSEgd3N0ONGAjq0VkdhvhlmWay
vlheokCoLRhCBfluSXagFWeKGNBHoTYXs0CACrQ1H4NgGJ8muZRHyy7jDeppe2Npd9m7fp1tLN9y
bmBGT2dTzMVnopJh9fVztM3scNxHi8pOZTs819GY7Rk3EVMehzlgzYW1aqOquxK46G2Fqf2J6Wh5
0mVovrSjnU0pPZb1MhTiqxsk475cZvU5jyP1iB5tQUrVe1SHpuETmQ9u7Rc3dlfBL2rtZJNZrT6F
VfORr7qEmM0fvl7yDqyulj8Su1jC2XtuF6zd+1bgH/OJwdhZgDiOhRvOJ7VE7mUpLP+zW7nhjR9r
cdJjKc4TREbtjnK7hsxCeWQFux723dGXidwOgZ4vCmv2edFBhte3IOnXCtzjgpLtw9CE7xzpDadQ
gPSQbquOyTp9jfgKdzTB7tMwaxCuTXFb51V3dELj3fhrFhM+GiJOs2m6935tlWwZM9IHrh3Bg+gQ
rlz76y9uWS5wD+IhP0xl0J0YNHkPToELCmB5bJ8QdConNfncffIJ5eytiieiZbtPFmKkLUy5YR/a
wmwtlwJVR/azBsJ1hD4SMpJyyGEsZ2/PrKXemNqLzzPD+bcEbht59qNJ82D5xoSGowViLS04qPQq
24SJ5QGuNb7eCEASz+CjbDT1ixn5t62eJu7cXUFWXMrRFW/GzmEBkeUDF5CwLhMSFlYrNtSLfOyn
u8K5PsWRP3TFxqqyZtx3q0cWYR4Ot269VD/nFUzsLbPuqgRkmFmeKh1NNoVikjDuzSwcpuYHYgob
D2pmCNw3zD+rOB+d/AH0htICM7vMQmtX5FY1wGBIfjMZNMOeBg94zCgpU2vq/Ylz4AtnTv+MgIX4
kOU0/8JAaOSE6g5nu2x/YOKBF+GGygCPiPNgep+kg0WHWT0Xb5fsl6afcOZN783Qmg35R9WxkkH5
EEsIVwygm5eatJH4YJWrZ+9BeEHlS8gV3VPiV+1GxW3/xHAhIKI3AxOfhNNu/MW4EO1i9sEk12O9
Yk+bPWBocyTYEEU1+UNaqmIzxd54ckqlT5Zlytu1IE2wUzjg00ZE/bfZzSisgp7YDRT8/Tbrumjv
DcQEMRaG+mBFZ69keYr9qbpYUV59CFhxr5YSwLimKVBsCebp3PxCdggByHKOE/MmJQPeFqT2Hpxl
8KMyxt+Ebmkd8jX6mDNBFZdHzmOsm+Qct+H0FKmeY4O/kMumUpE6JVVZWCmCy47yzGWlUIfPQsZg
Ln8RRQJjxd/cpZRpAjj0dQjaz1lmpueOugYbf1FFj9LV3n64Hlo2oro5xRLR7DE5B9ON6OWYbJd8
dJ9nPyPyuLLIqTmsXuddFOq092VJnp22iB8E1e8+LLBxO6aoHobKYv+1aJmJbQtreUDXpqAAjmH7
vmi/vcC4cI+sFcUFoJvaRMFQHgi+bY59oV2X3UmsXuIyXG7LnPVJYQH+hoEQ6FNcqX4L0hT/+7p+
tZKCsE/twO/r/O7zFAFwi34xXLy6XwLWNP0yp13pwBCcMLMwNW4S7zEEF/xZeVcSjAREoTlBdfg2
x4P/bW1t+cqTEeLahBclDYyq74qu4AxfPOdUhZXzUpjYvQTWnH9qr9SZejT5ss1Vv7xqaBXHCL8/
j/IWtnhnLPdi8kZeinCxL63TZueavyLZ+Jawb9d2DV86hwAs33gQyhNZ+/7WWalj2GIXr6Da84v/
y2W+etb0rJ3ZPUzAbgGWrAvIQWqNTL7noS4HlP69P/9Y2i5+4pWyhLqyDXt2ObTLREa5X+NhmILL
OMjR3BsmCPnbUNOP3Vfw3mPiUsJ4hZwBely9OG1fiosF5YFkIC/25LbIlew40ehg/ASOHGTjc9IO
PM/VuFjBxdFAAXY5ET31hhXTwj4BhG63j3QCDhh6e50f40ATtZlJ6KxOg9VHluBxoarG3sADmb6A
+eXwxvsSu3zWkKXJFOC75wGYUq+JU+vNw601W+ZmVsHXGhnoxaxB8igJpLhpawnBoE0cRoTshUMV
oGCLfIJiHeSb0GPybSCqmyIAaxAVjThOBQFoMKLDUxC0X5iZPipXD9vG56EfGf0lc6nQBXf1Fkw1
W5wgT06hcovv3KDec87RvfGn2f0yzUvxymymBkbsZIcyAsXLYRpScgfOSvilXX7IEH/gkmnvwxZ+
NN3Ndr98W2QYrUcfjmRBq0Ts9Ekb2sEt0MixuqOKD99RVNjreWaoa218gMfDvTOpqnlrS7P8yB2f
R1+52HFzbJ1QD6eiyXhlIBTc40Dg2btiPgqN2M8Sth1tqRgtQ/Iotgb/8AnlHZ+HVfa0sGvr4LOx
Z6MRAdQsGijswn44YmsS3i6O+lLRexVcwlFLZXZSaCv8s7sEs7w3sRmWDx/ejbsrlMq+leFIjNwC
C9ek0uPRk8IFbuNb1cGW+ohg8loXkIRR+2hFmo8uxiDN/Ft5HOcBLJPzyvICQr5jL8Wmh5Yebf1F
sFwJPJVHj02WocqvZinyRydoouzi61EEW6lh0G/alanczuJN/dBh0PV3Ma0fPEV2gcFe6VVm8FGb
2N+uFlvarRUV/m3BOo4gNqaLNKvSHcbj4LDggHth1NGq1CcGV8058/1k5xmV7csqse9F0Zd7zAf+
0c2q8Zu9TsW7gkoK0bkJ31hOrDuxOt0hszJxqDqI4xTn4NUB3hOSW7RL8xWqVV6lnec1R99u3Jt4
6ZLdYIefm5GV46awo/ZcgPU85zNgyKBuSeCy6mgLH6dK827ov2q3bVk6URZ8a0sNa9R1m2TXGijh
13DZ8QhXevoOyqc/46jKvgomKJyBgfCSbW2vSKYI2RAg3+0BwPi0FsAsfZrAyvbEASOZAa7Dai21
8945uKxlH9sM/Ltxcn0AheM+GLtbd3O/Ovsonz5FvTH7qAmdHZO58Ub3kjtv7dzb2NTuJa+rCE2T
GOPPSdlC4nDt6avXW+qmscdiv7iYb9o6dr9bYhpvCmY0T7mBSJfaQ8xS2kQsHhyeNqliOcp6pmA1
gWyW/p0bfh+0YKTy1QbC42aPnhnprBcvu5mRdW9pr+sTYDM57bLaT26nyVRbclOD5x4N3uuU5/Wp
k3wgW5CwrGEykDsA3pyTMUO1bVCi3BRXsAla7vo44RtjtXvlcOlyugC8jLNjlg3iS1X+WhxZulPJ
PbEK3XTljWLoAUXB6swKPGhKYrh6lGtn9OFdRQ0Emj/dCP+ZODJxZFD3ryaOY//tW//XoSP/x2/0
pXMdH4aM9dAS4KCAIPLfU8foD7SKV3Ur6n/Hj6+m0N9TRy/44+pgwBoAWuNPtsjvoaNr/3FlkSCf
A1jpojX7t5YXeNr+MnQMoGdesxbwoDHqJ8P776bHeEXe0Zn8Y8RAtRIxVLvtnfABVG3aTg3DKS87
vCsQ7umdt9Nyjea+Tn4SCS5+jaugoYQq3Q54mPoTJTYz8wAsBkLrihmzxytzzL/ix6iHrygy1eXx
9FLNHmUUCkqvB1mGXhWAV9p6XaToCwaZDG+5+yfpLPsTfIaWesGYhJYPGVi8dbG6qPiFRfSVnFYQ
lTF1lwQY7qT3itAI9QzdSTUP1Hkq+IwPs3F3ol+8nqVACX4AnIqdfDBKbauzHxQIt5h6LiET0qWP
UM7ldbNHh2bbxJNKiwgFPZG9wnRt/JkVlmQs6bt6fIZrloinRM32dC/CtvliDYz4ThFi8/Fot9ru
tx3dNsylWZH9PbuCAyLE9pdGebyAs1vRWfDfR3frT9Ygt4FE2xNbjYnSQBEcsO9wXvb3iLbAjNVa
VNE+8Q2BkdPYes1jX3nduIk1Arsrgz4AehwMwVHivko2E7NNIt9zBRy7bmqC7BfGJ58x9ZuLB1qO
foRG/idBSlJ9Iye57u4EM0R2IKXMXyzphf2mjr3sG64SWR28pRTzqwjsMslSkaPVq3cEQKzlBxgz
zz977djEP8AZF9VnxHTreB8JJpA3tuZv2mEUR/ZW6Eh759YM/qMGJhbv/XhcvrY8UPLdBLObgCOE
sE9WHyCU8h3tuylbKEC+5Xp1SQqqgTodr8/rTTk4Y4ZoIg7eg67snteWUNDtuOT6ZeJWq/dtpeMq
rcc8eojcDAY0KtirtzCugWfzIwRROUkQPykTJ1pAW+vn0utBQK1RB6mqLuzxfozAtdKyqA6y447G
TQo6jq4pxCZDo2HSYhj67tCVBlmLDfnqzJSDLomcW1fupBzQtk1dTGkNX544G2Y6TrAryi6p76iA
Rb3XTmNehbLFpYjarDrjH1mA0UE9ze8jWbr5No/JkwP2HzrvWGoRVa82qTm2FrF3sKXPDWMPdPmX
Brmyv4WQ3Dy1qCTjE0jmIDiQL8E3bec+8aqhXzLHaUpiV0oG809NRB5JqjMeqmlest9iQOSv8PWZ
lK6I3uqsSe1kselI5DSOhz4grwNjuQBAqZiNxUeVCedLOdpC80WR27VuXJ5j3kmOEaQtNE6ar80l
NktulVJVRrmnrfHKSIQyx5cylKe5DwqkWOM6vw7kbLYHizrvsSiYQGxpDoZhQ+mwMHJDgFmlRRR2
Oe3dwsyuaRvrFpVtblIQscyzBtjcDMUpGhsSPI2MMTKSdJoOfeS8cNzmz/4vfUMWK9Ih3Syb/Ze6
6e35wKB5bu5Ky1bFNs+uRc86Z8rF/uLYkp1iERSfWQKyDbBnUZdcj2B9tuvSOh98yvP8sPSh/1hN
V2XKPLuW9ZwMWh9549ZOdV384cxDL07+3PohH3g71NsKTAPxGyPqr12OAcYji5zlVDorMHBpJZx6
hQcql248MuzXEinvBEHQnZiLgFNzsQltoa+54t1t++4G5oDvPbhihsggkScEqb9MXZIOi1V+rGMQ
PLY64iR3l1BFh34VswcANB9+Rujzj5pTXry1anYwFiHQiqGnsx2+racOIdtVz5UflHKTz0BA+xcf
dWlzV82WWG7BZ63rLoy0jjat7uJqP1Khc8G3dpRsSl0xyUkTBjDF3ayF715QicFUoyQL3U9KRNFH
7MtavUmGKNPe46MRdL1FXT8H2ZJ4KSMyrzzOIe30yV/CRe8x11yR/EtvM9T0GB0HHR3yufAnG08p
Be9XJuV0q0k9R/0O/WPt3dttMfPdWUL229Gr22LrGxaxHEvr6iKkm8i6kYiQ/R+DKfy2T+fWWcHM
a9ibCxh3RsnCpETWDeahqAjpjjZZK0tVb0IiABX352qixU1d4O2ESoyFsvSZuX5e3PiQGcsJbHA4
RbdE11njV5oPkhSRrY1jw6HQjLO3IQArF9/daYnr1NhIJ7+FdW+/sp0xVZ+aQFfZskmsNuNg0RFY
ufsxV8Y/9jPQyH1UD6RtzZWvi2NlOkm61fVA31S6atWDxn1lDmVneD5u/VGrClqo42YQE6HQawMN
pXafyMkBeCRcxkW7ZVmcq5BtCda7ShYOO8KqdExqIl/lh17xPMPI7bmPPqFA85LWrTfkLBxJ2DkE
TuEywTLM0W7RMRTqAI0qrj/XPTY5GM55VWp30yQ9sg40i5DwxCapoN/+KK8yzxtZY5OEaZyJpen2
WWDF00e8th0ai5w7rGM3VPqg/uRg3O5T1VSL527bFfQrMl++XHFqKmzvzU5kZs6WXTJNhbmQTxDh
IC2KVt/4Usn4LC0zhwffbUu+ODKJbJ8BYLuoZefzlJOonrIs9ncYta++895maFNvywQFE3lVngPb
HslQ5+gD0v/FMB0BB7meuHRzzibXJFFxaVrPCt+ZgBh50Y4t1P3cjTMtk2eV2fgmXE8Et3jcXRfv
/4iDvWD5VD/EU91322SYo6hJw7Ff9YMIO8u8DNlo6y9TTxtVo70Y1mlDXWTKk3Fz0IYc4u04IpiP
QkE8WpR7P3uSsjIkjLPV7fxgbLIvGREZw475WfTCjjy58MFF63aN/O6riBQ7RnYVQPjf50A2SdoV
WW5uElGH/rmkGqhfTDEW+qPWU/t16KZMHJseCNHtEnIbnzK7ArrUoeudH+pWaEYsFLnh8bo9Km5M
7vntObPiuTtGdbdOnxl88U7xSufj2wLJ9XlsVfcldD3HfQ0JN26IFzGjfxCrLUAGI8LV6Pw6PXCk
uA1JXHoe1clhkmy9NE3Tz09zgpXF4v4dyvEY+4XXpAQLOrwo1odPqDey3xH3/2l9/uuXRuL/3vqc
xo/hL33PVVLxW2wR/8GXFCBR+t3CoKj4U7XlxUTVoigChHdVWlxJcf9oeuD9o2hCavH7h3RR/+h6
kj8w1gSAiwPfvzLR/y1oYnjVjP2TQQjwAOomF35cQGfBcuDvfp1oYq+ckTBKkA2D/c2Iiv+YdwEp
Zyy7T8U10CbrM5lsoSzzwAbKAEYFBm11HY/OmgC0hYrgEXl0W7/YoAWnbR+To3XAZOW5m1z2Ikht
KSdx1052Uu0jeqz8YPM4z/fJUJLphzOijc7hKr0iTGs5esO7GlpkmlkvhNoEVpU0Z/THlv8JDI2U
TdrF+eSnE7dFfCiawvliL20GoITUpXU/8ZwEDxzOTXZRufLn3ZiQw7Rl2794jNcbm/FaLauHmDA9
JFslqGTG843V7HIxKvNatPwhSrJ1Dan5GMWmZCdN+S7x5uxnFYbesENxp/qDts0U+hutazFcAhX5
NQtBsfivbuardmcY+LI/D68Ue3sbuf48n4M8KxDCizDyr+bzAA2vMqSBzCrKo0NijPNSelCzQZph
3dm6da0AbXfdsMvIaCIicTFFzGsuzL2kXG7qgGU8DojqI6YyvHfYOphtp2oyiepp9GaSTKz+O3Yj
i5PPr+JNtQqaGcfTjEWywHbL7dD1GhQsdYtgf1I6xR5hfRDwYZSVIDVh7X1xyAH6Whg2xPDqD06z
pi7mmQtSaVeeCMWpp53AQJz/bNpIuS8sgWO596ZYxBujGp48Q9xGRIUi31cbzASM46Is0ReU6/Qn
wYQ9JV3ymsspzxUjtTpp+dV4Wrxi18jRRoCTS1GdgqnLX0eiMVdc7I7X7nI04GvKviBm1WtJlBMR
S/zNAHGUDHI03t+zGofczqtIs93K3puK2+vD8qmoprXZRIOX/VhiYz7hrhin3aCsaT1WSWKGDX4j
p92y5ewlz4vWLfhp/IVG2DqSMImXDJ9HOJ4TK1qiAwNnLjFX6SRMjV7qat/V5CZuWg8AM4uUYt12
0ZI7pxgiu70lFG9dtsphVknPotkpz6zWnngKRxd0S2IA3eyyhfNy4TNwo+5RoKklI3a3LZr7pjAV
3U82DF/UiI5763SmZwnj1+M176odpsMSTfG6yf3cVqmE4RNdDCwhs+0zLFgn0WrxgX0/wI3q5NPP
GK8MA/qgXgQjXJm9hZOJsjRePPHKLg49QxYI6N+Nnua7qhqvfa/TIB6SxNtcfCePg8eSwEC2ocVE
rpaIK5TiZshjL21hiPlXXX38wT6FriLziD1Ke7AS19s9lM82mXPVbs4YyW2veF+x1y5VJN4ATo/L
rHBZMU7NQEK3wgpYg4W9/5pUEfWfF2cjDOwxGRDLS6/19gxsCX9ViDqIX7OLnGkAY3KKf3966Eo1
fa2dNvku/IFJh41S+kJSGfvzbq4JIiPXwSHYiOrsDV0J25e8dk2xkWwrv4TlEAUpjgY0C5gswofG
LnRPQA+Zapg4aXBSOxAS/UZTURNWgiX3qeOdiQ0LBaeGIo/efd8Qu+Dvq4pXkCa+aIniK6b1rsSA
RmKj6kIvtaj7aDWSfOloHAsLN4Ufji2bypzmvQey+81vBugHg6MEuZ2ZZh6bICHPt72QLR98nnSK
rU9d3zVANfjePOJ99yUL+31ehP+LvTNZrhtJk+6r/FbrRhoCQwBY9AZ35DxLlDYwUhQxD4EhMDz9
f6DM7hYplWTaV23KrCpT0L0XQER87n7cekaIrJdQjY796NXMxfDiDNbZPLpUXVHX0N3SCmXQgs1L
hy1/Rj3ZlsbRst6QW7KsXRX54rawYN+lhd/fdmZHyDK207E9ZFNOisK1PA7MtSMWzsUZ0dbZLBTp
lBWPuaGkoUhWoSd6dC0ibmHFt0Y9VW6LhJAovUgwPxzuOXvMsZH4i71R6aJ3pDmvKlaq1GJqRYgt
De00eaA0yj7xgO8mbKkv7dTT5/xcMUYq8yanMvoq8bItARIaaOFJ3bI5Oysypa5zv7otEPeuCCsy
mjKoIUzuop6bgH6Fs35urqNRLWHaGWjCvr62Z5dqF3Uqc7eNwzHG57Lh/Y9+nNhNszFJu4yNUjeR
W586rXmSxEtKMxnFAKHdfWCNI95WRLce58KHfB4/NPGUrvjKW2kmm7wdhpeYhkxRWh9M1z2J0sQj
joFFJY7klaBNLQ/c53HBNNsbctPqmV8kspqjlguPrMgvFpVF+7wzDumSPdeSyI5XQrwf+lNldc7X
Rkz7mZcJlby+cToxil+2g1lmj06cTqFMOPr0uotPqNG9V/wJIo84OC5UDcRAp9CtwrnifqdtZlDH
hJbqfLToB6ErqzSdM5Y93nK1tdVlbF1Zs/b3dlrKCDk6j3eOduNtZE3+TVCtujMHQNaVBBqfaz55
pO1wAqBohl2t9nFanEVjfdoTvNvYOg1BKl8VaXlDce05RqeeDS0q/8vQuhe5UWZnS1xON94q8Eg1
0fpc59eA2JgppcN9qWtJGd1sHJ05exjbtLrgZ9dIQbUktdlZQOdXwk0Vx6Gh/OoqN50bmpvTg3bl
DMk0x1VW0d5hOPmDKotiG3msvGmRpNs8G84sJ7pvrTI4Kie/QOVz7jqtlY+8JG7EYPmb0bVvplZh
22aj/9m16FjwS+VfRwbLySLNVfVhqS6tFu9bAAw9D1LUXpdRwx1NntWr6831ueMj/+Q6mffzYMqL
3pjqK7PtXugusU+UUW1rzrkY04y8ZD5ldcEmmdTXrhZXHZ4hSFaOQzPHHNd3shmZB61jrLKrqnAO
hvQaurSOeagKnOsKob1JSuaLQc8Y2k85uzTBWkSZ3LdT8tFsemONIw0bDh1EU9PmYzRoHRZj/KUo
+s8mUnIWrk72OyM263uJ5rInuWq/eCJ6wCu+PBSlgYHIdNi/LBZnY0oGR+LPO1GOB7pgmXElRX6M
G/tzwVaCc6XzMhgMFzwTZcmUVKvFxh0dlKx6uqAeccaZI7LonDFQfjL1M39/fAxRWp/nhIAvi6UC
3WJPF53AxZgmbpAdPAp3T4i+nMDfwpnB2lVXFRkko6lhvyGSjRb9FMIrrnFQWS+uXdxG4/JINeVr
yjTjhuac+d7CavI57rFuDieJi68Qor9aUj581VgHVTtddZLVpjvUO16ollA8zlX0HJlzY17j0tH5
hSUG4HYbzriT+6rimiEab8HUsbdjpHp+owFk123bgyE9tcp21DbGUh0Ur5EyLCxBFF2O/c5jq7A0
W4ZAyJwkgXDrl/ti9DQ5yBzzcv1F+23fpLu6n8VUbtkT2FV+6S5UIERhrtKyPK2beZiYhDDkcxUj
xLHMb2iJ6dWdnWK+++QylvbG3Viyj7JP5YyXLTsktOmSw2pLXAzNtU+Hx5Sfx9TKVtU1gk3hd9c6
D6AAPEWqJb617SIdvZpB4hEbqj2k5R2jr/GzE2cMJpOuZWQ6SaG2uAvldBjsRt5mASp2adLYvJcU
7LKQS0Y45mWLw9h+yCq/eWT20pg7GgKE+bFJE4fj/TcV6z+n2n8JyWH0359qL+rlqXxO30l667/z
z9HWpM3OI3aERkQQx1wJq/8cbc2/uIUF7lTH47++AfX+N5C0FgmYa1hgjSVBSuDP++dwa1jyL18i
5cGNYxeD7vdHmh4H6O/OtvwxwChYLAEIgoAn+ESS6ntAj0kyz6AOewyRcgx2brV7Xg5+dqNkx9Ds
u2/mJzmht+fov68lgA25ZHMIUr0nUjHdJ5tc0H7hBzrSm6j1NegBcANfOiKPZzbiye9qyd4Klt8u
ybl9DT9Bm+AX4Hv8/uNRcFUC2cAyZsix32poCYR9kvTkjz+YjxhqwYmyPBv+59urFMQzVLS6dhI2
lcmJ5xIKkuBwh31iVb4bjixW1W9CVz/54eg5BDdKKI2p+XtAVVJg+nP7NZI8zAHwhbmMNgUkGx32
HkPXP/+AgblS/QRYP/89JjiL6FWxQHOEuquaS7sK3BenHtVRGbo5BXsXBL+5Vdbf5bsslwBGG0iJ
3uxym/D8MNx5+7uNpq7xx4V6xCnczc9TEjVnqLMfuswNzsuK4afq/n6J/VuM2fubZb0o2Eeu6KyI
kvcInaSP0GXoYA4n8rYYeIGEdEVd/OZm+fEqQOdBE7sQY3nw30+TtGpKyrqwwyvR6MvUa9IL1XnP
v/7B3t8dsOtAEzJnwZj7jWb59vub5spfmhYRonFF+0Cp7nydW7I+6cTwu4zhTy7FiIwHmmqRdUz2
7qfqWJqSbIR3QM7PXDZ0veGrTO15JIiUDH8Il+TGgG/E+8oEB4oG996BMKa1Kuuuwp+XYWnJgjn6
mDR6+NiqLMa8OCf46rLf1nG+f3N9uyqkZ7JbfKkMFd9+nXEvlWr8ZEEHkf1NGi3TWeYHFbX3TbsB
GWi6v7n/f3KT0HFqkZFmHsgrfv3/v+Omgc9QvrmeP9NI+Ts2vNERUeYPYXrfvkzSsmAIeT9SE8ja
9P1VUtcxprQk98L2gAajTMRbRLTfQRV/8uURdqUCYY2hsNZZb6+CE5v6bRNLJcYFdahz17iMVOqd
WvgQX5OhUte/vvd/fHf45PUC3h/rBxP+u++OzI8s64ZzqWsvR75lzhML/YV1Pzw2pbjK2Olt+1b8
hur0k8cgwMpFEafAcMNz9/ZTMqVm+1mhxvuMhXbt4Nb72pPBMTKW4eHXH/CHm2N9R1kuRwTcQOsE
6u2llGyMobBnB1Oc3V1go88OTD+zP70Ffdi0wMvIl62A4eDd17gwg8scorBhTkk0TlGKwLYQZcTd
H36Y9S1l0kWA4AyG/j0hMFM+1WF9boezbOpQjgHtsK3V/emHAZKMa5ENFws056B3D3CAa4OYPzd5
gO8bHShiYFVX3vbXn+WHe4AnlhIHk9ENOym+vbc/zExFDDblkh/GYYAAE2W5BmQJ50t22f7Xl/rh
Hvh2qQBbFxsqy/rGQ/zuBYE1Op3HrHLwtyQ27osSdvHJ3JAs3v36Quvr+81KHCCfusDBeNei0Trv
Noit9oe6txYvHBoZCd7pc+8d6XfvjI3lzeNCK8yczxupvGLtHJ3ygcI2QoZ//HkxxPFkkbk1+Qm9
d18tz6udxalHcmzSU3w6RyAcDpZdNvVvPu+Pv6EE1re+Pdiocp13z7ERZWXcUj4SFlNd7ROoL+Ey
LMMxthvr/tdf7Y+/oeQCAPERKNnlWO9ev3LhIMkE3Q87vTRXnuFUxzr3f8ft/slVIG9yyEBlxp0o
1w/83Z0yQ2Me7QJMTsYMZ1fnNlrvgPH/158lEO+/OJ8zjMkZAggzi8m36PP313HTLFu0B8Mjg3Y1
7QrWL7pnxkS9eH4ftZ8MwGW03nuK/em2T5sI94pqI/CBcUeI8E62TOP2FhYeXp8Gxv6wtTBAba2o
zM3zFJfNC6FEG6w6fsP2K0AuAvZO5HRlOKed2d6RJtIeJtzKxE+SqakCvEG9fHtqThEmaGYLpGHS
0y7QXs/8V+gZ//1YJ7ht0Y8GOFInysqClFP95Oj92PmxtNGkLKVv3CkCcc6gKHB2SE2DuPE8nLSh
aDKyGV6TB8FGZe7sHYC8tcnZkHXNBzepzYNda6ooFJ+uuYoclJBPsHLm4sLsStxU8P48VG8tI5NJ
ad0HxzwNRHW9ILvPJ1OHCfLGiJxU7UVnTBPTvWYuafX1BqIjZIqa4KCrsZyq0MGhwZqK2OXt+slK
3du6m6Jkn3QY3IA1uoZzk5duy1SOoNBNBtCJvuB04Z3IRH7Etw1YrEb1AxW+H9zOqh4tfCfmad1D
cXhgvpIAlUPbTIunInFkgpqFLxy4GoOvEIz7UMJt8lV/bB2NuUCJmpxnK8f4c56NjHDSdrJQJyaR
PphJaiwnftAYOBlRPpJNa0GqvPbQDB4obi3mI+74YiTE59mvC5Nzc0sIDPdpWHh1y6+m57bdwrnC
WjdFQ3KDfcWrN6XHVHEr6xxUVYEOYt0khsajZ5RypM8RFOyySQpJ3kYOZdFf4tqTwSmzKKZYarDl
/ez43XxCorpyI15m5RiUO8pniaJS+FbE/bAdpy4xnoEeDQ7yr4299LLNnLI9w1Pg2rvGyHT7kpbg
elp79gmbN8UqxmJGw5PGuxpwH5qAZe9J4PQtuCw1pM8zGTBKr6rK9NtghwW7t7tjThwPQ18X1Sa0
iKpUsad3MeEgwprQukz9Eti12TP5VEX3dVBZi85BO2awxHuyOuLSLP0qOSWDkFCZ3DI0OvKX6L7k
DNTdQxSQpSV9qV4N5CUQ6XXaG2cxhL9pIBRdlfW1EoZAQsaQaesvK0aDXxXbSWCcBNMi9bM5llZ1
oKah6LdWoHLclzkW9xCAdj8SVG0zqGjmEq9JQUl8vdVp4W2WJFXxDeQmbGmCwHdwMfVJ0x0Im9cv
sJ17fUgooDe/lGjdzsannPmMcLI5nxcTvKv96DfaP7FhAZg7XDPuuC0SV1/2ox3HZ9Pg98WtX2Cv
27dlhgwDGUxZO2En5J9w7WCOYgbtz7Q544/dIWCRmFBYvBDJs6jEWuRIVrBpaPgajDlY2JLUqAsr
ierDjPmPUAF/pLNzOoPbvvNgku98Z9L1sbdSO970tgkM3cH5GUFgJJYOg83Lvy69l7IBTkC6hU2J
6HN0h7EaP7m5o7qThBNPcCQbXtpniFOxcz0E8Sg/gjQe0ltIUFVzIhkWLgerJi/OLRQX7j6o+uCj
cvv0wmwCI95ZRVZ/NcXQxeDm1LyWuDh0EudRUze7MXb84o7JJ7q0YdbQIIJsGJ8cyoEJIeV1cl+P
WRFsqtZDY2PsX13mUzW2m0H46Xz0yO/ilcT8BzNScuA/jnkiyDF2CSXjAU/jIxpat35nRXnTgTDA
EzsVxmU+5+qOF7+Hh8v2jfhgk+Wzw6rCIooG0OT3hM4bsbFwOLeHeIrcbr/4ftaQ/0Ka5Pfr4aR0
aQtxNgU04BM7y0Db9hX13fDRGtVu6gnA3WPMroajO/N5cW4HvdFeijFIT2reF/jeBGFDJBQrrT7B
zUgY+A9L8EkWLJwbi2GufFV4+Uh9ClH1Zx411ug4RKStLYp2aZxLZabt1q+KQp6CuehQOUdzCDD0
idkM8ZPTl+NYOAP3WIPFsk2i3iNG29kGPBnKsOqQWX+/nCY8LWLPaNbsoDVUE9KTjim8nWTjQhqb
Ozs7UaaJ6Twuisx66HHSYsX2nDg4NVnK8QCAw8R0y1CIPYqcA7W3KwY3u9xqvGdea8q8kLUX74fY
ddSGh6Ux9ySUiNgmXu14nzUN7MFmMkozP52HOE7QnUW92hUHhhLNvPBJRqKC9RauZ5ptXAoGl13Q
OjF2TsEobZ7G3NxEQmNcWxqInBtjHGvy4ZMloWCIhk1hE8j2a20ADt056VyMG24oVNsZf8iRzCUS
vJ4TS4X1iP64J+rifE4BgN1lInWojTckj2JRtMZVY0SeCK0m02NY4JBstlgQA3orKLtpSYkZKHNB
7bSYZhKtENcQuJwto8bs1UIyKqlhFKO36YZyfvYb1elN5tijv8tbhf2klaASQK0JQgIwP7phZ5Fy
KjDjNzilU8J2h1o3VFkM1ljg1DF1QBQ80vKj30OeJypfGcMOx2PZhnU1RrCA6nS+Yeo3VxvZNYhI
rWXgXK+Jt5/1Be5EYsKd88FbNESKkgIxNI+4MLOtrQe6q8scFQVMeg0EGA3Q4++TuCJERwGgprwV
4InLJ8B6WCxlGnZjzonTdGX9iBdarMI0yddQq9azmDoq+yXxWvC2xmgz1up0tZKKWAksLJhaGZuW
MFIF/y+D3JAuefWEe66OQRWAzsSKF7MUFBZ4eLPNEihE2Ug4kjzCzot1513asDMQMQMf1dKdCmQp
1cRREA4uNqpdAw8z20Ouj9R1HJkqvprJNBI0iP2yx6mbaT2e4Sta7J3B+51UrFnVyUWeFxgsCzVm
0521lHgCaxIx2aWTOYs+5GB3p+NiOtw7ZTJLcRb1eZCfNewl+vsqC3A342t0ovQU4HzceKBYOrA8
YY0/GONTaaS+c1IrQE7xuWXPqfulxRLbsL5ayou3QctCiufaYwqEwmfYTvOZbYuFD3jBoA9Edoyi
rWMAA0hZELuDxtXiHlcrKoyTooz6TczhEJxlNZAsk/BAyGByEnxUBh7bU0IPCUaKshVMhWtvvvGH
VAXbdAgE2VojSfN9G0laBhY/JtbJ4AcqDpsum9iKyiy+fsVXsOOXcU+BUHQd0ZK+uDEN3LJ4P93l
Y524cc0eXIFtjdvWuW3LUYPny+2UKJo1nMeR7WSbeG5lj3dGojRGZKjb3djjNnqkOsl+nDnbcrtZ
kCv3oB0qkvVmmfd7TeSQ6EUULNbGc7BfEOZ/YdYPpqKeVqLHjLh5nThUhjJ8aZH8m46lEVhnZVya
LWiQVVON+OvVMyNyzUwh3nVgdB8jM+ENYhhROYeDzSYRQ0BKwB9T5/DUsqiPmwFBL8OwUYJUxJk6
flR44hdewxaE1kY08r7LlqLYVUIMOGqLHF9ZUZepCd89bvVutvxWH+dSFBnFTKq6dw2LXvdZGzjJ
2fZ515LCobUwrphi0OkEUywrbbOND56FgKhfVEd0y2jm6ogzoRom/1aMmYEBqsxAslDbvUYOEqW/
kkKRMWDhhscwUxndhwNReP4X2+s/dLjbv9R5y8h08aFCbDmzja84V5uPktD50Yki9lImOErqTkRV
d5vYyLvzmcQ5XpfWIAkEr4gAQ5kxBA314DWYPTgOES7ovbOlcqZyZ8VZIXcTuLHriTdd8xCkrZIk
Ej2MQgmAA29Le4zYl65nGvs2kbncA0AFVEaeZYS4XlcQbrWFL3abz+BOhyqL+5VK7Zx7ho7j0ySr
jAclY898aHwrGsO2zfXVosgVTN0AgNNHZ7wliJoYO2lquaeKazhXpnaGsHdnLABu3tTPGNjqaz1w
ZGSLnRcchi2plo0zJCDySwGIdF0OMHdY+Ogn0u0cNG6YeYxfY3DirwWuYXdbGh2rJxgJq90GYqqe
JgffKEuu007dpor0LGhwit2eYzAUmgXbRtNWvKa5feps5V1lU/DJmJeyvclNI174K0KnwSmf+mb+
YFdl1VM4b80xNLYAZEZ/ldDTyVNJRr4jdMIGiP/HMyPvAyDe5WH0eLx2RUGp+35o7KLbjr3rPsZd
pu8djoJrDAviB0H6qiYOCoGnp+9z8n1INUKfTQub9o23LBxDeFpTbjpzkMk80Z/UJ19bZXQOcTh/
eZpUN7xkqk/0pg5YdbhPDRK+jaGIGdhlTFUXr4wKNHAEf4m6CL/fRBW2k13RduyAIazYH+rUNj/o
jLc3L9sC2x7dP8MRqZy8swIqdlk5NuWNpdFIwsPs1F/iIaqDg+cn+SMIMLjfOO2Lfd5QXAUdYgke
3Wkwmmsrl2BmQzrt3OZ5SDnI3RclItlnvttZ7OB6qnkHRDlDZJ8G+ZCAUs0BRSOCYjbx+hQjXKn1
PiZn5Jzhm3TvHWkN02FiK4ixXjNNCG4MxhnZWeUZvreVHh7YnaU7E459qb6I2XV4t0mM5iFG3oig
i8gnjFJSsCGve4dmi1Y1nBR0N7lHl14lOKLsN4F4iWm5X7AAQC8IMF/hoxeP/uzKi2rmD8Fw1bNU
pKPUH0ZCTbgkMGG6O+449g6MT3Ez+QMVvyH9X0ONK7Ft+q1qs7g4qK4B5S0pWPoCGnbhzYdKi8XI
zYCfDr3XndoVJLPdnARes2JDShGOkMGejDFp0/PRrQXht9n3YNfabhSFbDWG2xYnFb5Vw58uK9GV
wc6qlRGwyKvpdulTAQyxgqXL6dkw0gNjP2gv7G6p9xbLKI+eN7qaWQSD59AFbKguybdBikr9QgJO
LUX8WLV+HW1T2TTwqvF73hu1hP09aza7YYdvjL1bkbVnKbCAaestRvaBLd/MBjRhDd20kcvDT1CB
bGbrVKsTpxelSfoqGDzwCk77xatjDAwC6BJzHk/kxQE8cN9gmC54HdZTEIsd/Hgqmos4A+SQD2nx
WY28ZlafJdvsxVyKB4xKy9XaCf+1LRWIK3xkbX86Nlq/cF/GNjENjpqvy5xX6mCyNzZOI5H2IhwI
mKNP61YUR78d+urg409PcRH6g73n1Gua8Ggd8hSVneVq15r98jyplPfOUCbiuojSsT4hyd9+AtkH
qZH0Seu3ob3ksxFdGLM/WeVdMg8OzxdAtewwNmxJhkuz8WcLEPViiW29cFL9wuAgKz+bmYTpFbei
6w9d3DCmClXGWf0+ZxunWPhGSxqPBZmI5A5R0XOyEN9sznOauPSf3hZ24QYbV04ILiofQWb42L5f
xyk3gMtUE+gNXt6clr2c80rqyfQ8X/zoq6t0+crmdvjU6CCxPuoIw/drNrH73mPMtsdQ4GUjfY7l
uL5LaKRUBwujY3Ive8RqpgAq+9jH/W2Vz37LIaIXJNK5NeyqYbMLd5NjkYvRtQG4xPf8uSvFuara
q6p2Xjnv5tuk8V6qwpo+ZYHfgeWOg4P0xtNu3XIajTj4JbXuObgR50vsO3Ny9l8Nj1KUVyu7oDVE
tcVJbVwbsrK7HcGlgUWycZgZUkHbf2Is4XKU8RjBHqxudK/+y68nElYc/zigVzEu6zozNUJRNlwF
gy3uOJmJlCc6YXs6jxh3IJ9jNWWjlT/8epb6fmLLaQ0xBGEHgZ+KiPetOO5kTz2JO5yBRppfxKxN
5H3n6Q91aK6CTmGiQ6NV4HJ5N1HvMKD1dZJRc+h47Sknk+oct4n9m6t88z58rx9wGWiXzLeRq2zH
+tb3+d34uYv71rH6zgiDkQ5MGEMsBZjcHez6cFPny7R3/MvRM9noA+gxHnxWoVdTgtz/jYLww3za
W6tOBPl1iCTUBL6btleBdnnepcGxLsN8wuCXDrEo2Ham8bvu659dSpiQfiH8OpgJ3kni0MQcYRhc
io3yQG6aaKNh0kVcKeMfueI/xqt/ibVh9N8br26e+qf2TZ5o/ef/Nl251l9ggHl0HJwCjJ7/z3Tl
AkSAhuAytefO9/kn/jdQhK+Kljx0YwtTDVUaqxzzP4EiZ7VjIdqtOvbfxNc/YEC/fbzRrhzK/zCa
rKYrNPf3erjnlMYomqjbdsAsL4QHVCA1rZvvvoyfeK1+uMjag0lLk8Ph30J8fye6D6D1DeT4djsW
hnvqct48MuCKfvN0r++I/3u4v5lkXOQeRGiHS7j+u2cqg3tWo9e1215F5tkk0/sE5/c+1Qxqa9MQ
x19/qPWP++Fyqw6JCcTBzvXuctEUG4H0pnbLof9p4PXBCTdoOCvPgnO+O27w7aS/0fXXZ/XHazqO
EL7rIge+0wPrfnWj2tQeR4UuzjMFYqkHp0VHkK23i15Pt659JIg2n2QuaMJff+K3b5K/v2CPS6NH
MonEYPZWvOPckkcl7BninTayx0gKSXPi2FCIFP/mg/54KbRVrkEui1WPu+ftpdI4GgrdYRmOFRTC
2oybPaBblm7Szttff6pvHsp336oHKEnQ4Liuc5gj316MCHrUATsDWUwWbNwoMsKnqeXFd2SrZLUz
oqr9TOscW8FU2SLdzP44nBQc/SDvRfZBuwmCDmFe90KBKPpgST9hRDPn6StjcjucYN89Tiqvt04z
mfsIm3kGDStMW9tkTlNHZQKut+seZ5C7Hx3ciJ8NkaT3aJLoMC4MPrGJop6QtEUkLNp0UWJBYnCm
sd4DIIThxDJznvi0NjABjvrzktkfGtygqB8UgH0/uGj2X6IFmWinwbaypc2sCTtbYgWvUw1PFMW8
g/CjFCtkmFQyOvMy4TGvDfyLILPjp2hogw99Z0Wv7Ik1RbNFU72MQ6PEyZh1ruDIVZQPaVIsxdYX
1RrKGJaHdHH9+9mdnQfKD0kkVJGcnE3vWYsMoXEZnzJfzF9IH4gURt2YiWMNNPIylaPBcXvdcUNy
SAogA9KIh63r6wShMXInpj1TP20qxmD91u2JwoUOecQhNPVKD/OWwdxGdLPAwBqlcTZAL2+3VdPP
Xwgjx19Nz1AXOmfPezBblTyabpbem2PaeaHduvJ+6YG6MSXxihcc9ZxgHZpGL5iuqEsrm5dd7zFd
YbIXUCu8JMlV2wfmadlYnCccxGLmrC1sqtB2XZ1vRrkYHCDtftxraFjFZmb+v2x0O28H1zaOxBTk
pWB6NoVlkAUvQVl0N6lppg2HRniTTD1bdWEkaFWM4Ze1IrBZsg+Q9NfO64YB2A7vRYv+k1XpU9Pk
DoMtNblnud2TIRKzbk021810ZSFJk8AXtIiQWraWYyJhAseR8rZGDbfv2IPHfZnLjMQFxJu+Q28p
5oQNppxe8aTXH4oxm5+6stUfDbNFjsKFT3iMd/JK3Gbq9ei7yppD3dYUgWSetj56DUFoavqKcp/W
vTzR4KwIJ6b6GXXMvgW/0W1BqunXvu+I/SBmOCRbK/PGGkRXnf/6Uf9mIH77/sSCxQtbuK4rfBw+
b5/0ZlgIFDpzt52Z6mQdiInZP4zBQxVjxuGIS4I97Fy+jkEyNL1r1JfRPuuYNqjgEqfnVF6NmdrO
NueWe8irhWXsp644fPtb/mcX9S8CxN/9YD+0adzX8RsY1bd//O9NlCB5jTWLqkfcUYI9E7/c3851
Y0XZUxgYrP9hOeYgQZT7H++6EH9xOselg2WIvO63UPg/2yg2WPjNJe5XfGVswekJ/oNtFAsTt853
t5ZFWBxHFW5dOGsBf977Wwv4m4vO46U8f4eKjc45/DVnvqCOGnA1Qma7PEFGnTEsA108T7qJB2NM
g+TSsET56iUWfCC7kNE1+ajoQ4aL/3NCtPKhTqvE3FkWkCrEFYWiksSI8DsZ6P6JRl5F/nA00OJ4
W8REFIUyUdFcPVyR/YmWTRckvcca7VXg3x2nvrYLpx2OYPvMZjcbyv4kxs6hbY4iJPFRQLpJDkzj
aASBdpFMF5IKm5NgUeUK6RBSPcB8rwNY5LGQD7ZBZnFH0hT5c85J1GpQlyj8HibVjCqgRtg7b2ww
hXt1YgwnEqcLeD8V1GI/yUpkt53TtKwJMQT9aDAceW7GcXkBapGSs8xjJoZ+Nvugp8mbPBvZtACZ
kn02kPSs8yvqh+zD2Hlpes17LSP7hizY0j4I76tc9ozC9HzVDh1vsdVf1W56tehguwxJ6hN3zd3o
fE6bKtoQLx3uC0oB0k2ATR6WuAJlUlGUWOruhTXaiBlmyebBZTJ3ScsP2J19Rw+gAuRkxcMNa7V4
CWKynRuTKrdXh+TzmS49mh+zlky76hu/2JA7Y9VutHBLgmWUAkZRMIfSQxKBzcvgBKd3IRi8oraD
0Kmy9s7PMaYfwLgQFG9VHdmhTmF5bgwrWJKTIHIX8zBnmTqn2Ym8X6ybvA+VmRvFxp2j+HWIGNVg
pem5C8jFR+1GugbBbZkFGWwQeMIvnfa7hPcgg4mQjrwUz6CZUNq1mKwpYae64CErVpm0nlMj9DMc
JeGSYQrYMmmJHolRaPScInOeePee0e9ApTJPpKNZrIf8ToEAQx7MnVxtcH+xbuSuV1wGzPU+ggjr
YMKz2Us2GmwH7Vj26D2gl40snWjkXYh4nZCsbpn0SiU7vbUWa162HQHeBrm8pWyyl428XFKVfl1S
H8BNV6X1jZVSLbmraeN8Lvx4PIuTJMh3EcIWJQwlfGMC/0X1OLlW/4xdHABUnZTeVwuTTncyL0H2
HAdZcs1YrkwZRrH8029PJ1VIwheEnG4kuCxPrzkswsG0WOaJjE90DhEJ9hR9TdhwUlR8AeTdgC9f
GVcABByw6VM2ztuMHcFJtlh6X8QtVhxQZKhxA8YqmMLpbG8auzeNsB9wNYSql8VnOzDyT3DiwT5P
aW6xCYqd9rmY6VUIHRw828ys0XhmDyjj0a8tXaLNTRU0z9QKjO0iMv6qPePsOztz8HjJpemf28UP
mH44OhN7MtHtIZjYZW34DJ578EeztTYzJ1EC5VGfxOHU98YDByz02lGn0dcCVJLa4zOL2/MFKZRN
nrBhtwXVVN4sg5FcOAUlYFvUsOzrlBDLTApEGAgA+DRAg5Ul0MouIPPezJJ+HIvNJRuW4gmcvfrM
HTOZOzPP/fpY8UYJ+MhRc0oZKXg1e4rlA+0FuACW2p/kxnFJq64yjXHGLtr9OrJ3Y68ba3leI8MB
8yOnYpEQTvAeNkXVdkdvWes2axBQAy9UaC1VkBR6a+spORRuIXM6C2zi0P9Z4fv55OW//7UON/79
mOSkq4uv/2/zNJdP1ffTkvXf+nudN7zgL4YQGDrxOjmcWyQ7hn8Wel/85aDVm46QFp5X6TIA+J91
nn/LlR4lW2QxUDBc/q1/1nkRUJ7j+HjvCb6tERTxR+v821HGum30gLgg6VNvbbmoD293kDTUjlVF
dSTyc94fMuLwVxAewmkRHq5IECk9J8RPyNCUy1jxNULKfECt35pKYETJdbQN4jo4mrTVQqafMwAn
qY/eUy7Rdeegz/9/9s4sR3Iszc5bKeidiXs5E5AEiEabfDCfI8LjhQgfkvM8cyVagTbSG9NHj6zq
MEtPd2UDDeihq4FGJSoiOdjlHf7/nO/IPt53Zg+4P5HPTjjJPWem7OcA/Etz0UK3+WW38vMxbNWg
/IhxBXTNyfk6rNKE42ctNpBwixKkK8CE0sWbBiIC+EV3mKZpG1YTWZFqWOaQscm0IBSYcPcwqaOr
xcG6JSDSvKiUUTsTAiQxEswR6njad3eEOJa341x+FYAOfhkx1z93VL/me2nHZR5uHTG7oTto9Cl/
seM7Oa1DxkazZ5vapqGyH66lXt/bTTA+FnoFEMWpSZgwCU34QcJ5fltWwwMQB3GZB7IjLyInwVLX
8vi6R1XzJa4IBXbxXy+JEWYn3MDJhtdQ7Z19HraPU1Fre6bl/odCl7Vx7Yl85Jb2GQVUDNzeKKx9
jZkXRUIYLviEFoS4nublZgqjr8JM/cAzdenTmJ0MoIEaPbqn/7SZpH+t265+/cflj7L5x6bLX360
UZH/9+VYwk881RFK6P95/I/Nz38OXotlr370DzCnona66V7r6fa16VL+6s/Rt/zJ/9f/8R+vb/+W
+6l8/R//7bno8nb5t6ElOZodGLt/PaX8r7p7+vHrXMKf/mMqMR28qQZVVzT0lMyYS/41lVjiN6r2
Ar+DqUGxfTNH/HMqIX5PxTnjmIspFFML/8J/TiVLJRfMk8NsgqDN0Jy/NZUcnxiWuYMSr2lj03zT
w59q4RU7xpyz8KnzQaIiEABN3HkOdjAIjHCfyQHc+hBl9x1KxTM5Vd28hbuUIwSak/uoKfszEWUp
VUexrljZSPMeK3m1QIDgy1DxOqtBsBxMJbZu1cHO79jk2cVGNWGP/tcg/NMghNv1wTA8RMFrfTQM
lz//x9kVIjKHV5Mli8OrJReb4M8ljaMrXLClJUXVWgWWLBhsf4xDVfuNtYbfiUL/4kDV1X8fh/I3
Ey82Z12OLDizHfvvjEPrrZj6y9FVw5BM3dzELUQbgmbUyWKAFmeKgqpYE9uu9udZTJFkhVaa6OSh
qo0XPLjIVZvOF3A1StJaV0UDshFqbuErW416P0J2DmkJlAynB/yOwEJ/Ce0pqq4Hm7BTQewWqYsQ
nWZPJy3rK/hcG5O3OebP1PLCJ87C1BnbXNrI9dKS9JKm0s46URfB06DKMrjgjDyf2WpbbJn0/U2K
isY6B6Yu0o1P035EQZzV1kymr0hih6gtTpWXU1v3zQ4YfftQE4wO9QIJKMSGOK/m9QysJVsZQR7O
v09zOVkXJBch7iTJttzZsWnFeAocK1iPJuEcswf2Veeghc8VWCuFPfGaI3+v8g2S814n57sroJTA
Xs0dfZdN6GnWRP6O/ncbT1LhpsakaQezoHm78qFYUiHNyNrki+9rJMiWYvgvlAo6MiYmCAp0R/LK
nexcAOHvyXYYQNrcTlbAqUhUExYA4srD66RrjNzTULdcFAWEXG9UK8BKZRchDIQpSjoWejrpwTRS
b8t6yjag2/Vz3xQ+quUp/TZJhVJ+oTjxoSX6RKw0ctmfi55j6qod8/DOaUqIUGPiiMUx2XsZ8sfv
GZgroBspNBJPFhEAI1HW9Z5DQZVBRFGRC4WToAYtC18/JGnYlNAnOSB7etxRbhgoLZJUDu0kHNaE
o43bqMCFUIeqeRuVevmsq0R7uDVSCumSs/dtomG/I0rNyfFsWPOXOc2MFwg9jlzl4WAWa5RRdHk0
nVV+BVwEGTwkz7tM63riy5SimP0d2zHeFRKgFjwKkNXiHjiWVnq05yxUNVUNDCMLisG+yPXWHjky
g5TRfAigZqP9oMS6ZGVQh2rmQ0n637SpyelDOhKxxFDDIZJ8+S6SYiMavbinGhSf6xVxMEZiXvTF
eDk77e9dgWPIKRHgTH6VumEaEdCZApVR/AVjRNq4qJx2PdrdBdxL4dYUv59io75H0lWvYa8KryOT
gGOYZT8PNdgxbSS7Gx8hSVWIZXbJgCKhNsZtoJZI2jnL7BCesPMMlS9tKr4kxAhuC71F1z4kC+m0
TLei6i7G0vHkgOCz5Zl3U1qiQ7C++ILzcx7tGqB0rsqmHPuljJHs1+M6mcULhN9v82Q+kcR4HhXm
eh5N7B6Dbr/Oqf6ioO7HF32Nkk29yxFcrvRhpodSLIAHP1v7CJ08bULhP8Vh6kFAgagEL9qkhOOG
KnAsE6tNYiDmsDuJmG+MV6GvNEjsG2wH7RA99fze5IQgxsiCC4dCBfwlQ/2aF8HXtgjOHCf4TmHn
bohx9Qxocxyj9b2Ks7LXK92hJJzuEXrODaDyPbACbRfLuF6lXX02A6giGk25CkKM3X76dUl1WmKc
Qbg6YlGQC/8BMJl525TUhMrhUcnaK/CzuBXac4GsamcU3SUZ9tkDu4sKeX1b/E6SjUL6QhGAPjWY
LEZrnBACQU0Z5s5N6d+RHjXCBww406Zp16Pu1NU1yuOR1T03GpfUGKBnZj+v/BESbV2mEeWwgm6+
2pU7Ek++a5S8NrFhvmALSi4rzP2H3KmviVIfoM+iMZW+6Vw0dc8bsShUTEZjH0ROaazsDFRb8ms6
iE1caIJdLYBEMsJ3UCsoNhTGntS/dTz6jzQOnnKnSlcl0R6Qwcav7cgeOhtpOJApYaxNrQkvgUFT
MWlB15oi3gU9Elrak15XV0g8ygavQ6RdapFTnwd43c46NkMI+tRybSb9uZ00d1aHsEWJmULgxHid
NT8bmn27IG/OTGK1toM1fEvTILuju0RwzTBW3gC3zItaVd0R0bhTZT8e7DrVoGHC9SqF8CKNStmo
r1vE2esmUeJHqgRbDAVPgIH1+37Qr9Ks8TBoo9/C7reOK+nADItsL2z7ElFe/dCM3UtmFsjDo/O8
RGxdTR3ZRtpjY6OpZ7JRDoCNaJFGxPa0SnmTRgb9PnV8ALI9bjjZEC8yXy6BL0Sfb0HXqthZsCsk
2BBDviicZSTj6Po26WSxM8Nm0xZ9z8mlAGQOcw/yEZVMBalq/1KI7GwKqoMmq30zC2Xf5/oN81t2
sGaeubXbCCg7GkbDKF8QWT0YIv9dbaYzUw+pgJXY7IviAjW1s60lmXhzrtyQhw7w0an51kdln1X6
Wdk37VPYD5CJs3EFVoFyqAqNkI0nxeW5ei6K6TpL7WIVlO2zFeiTZwOLP9frpWIIQdyle7hJRHA7
dw5GxsYkQ9h5Ucb5itahThyAcWYO1uUs7RgJou3bWU6iZMZhz/WpRdnPcA3a6nfRiuS+JXvBcKsA
CxTZn1A94YEOmr7RinnplyEiLp5HObYoyUJLIzYSYJ/8oofQpn3ysZArhhBEymjTFG01PlsaJ3SY
7K0q63w9yzcIQWBpXemRVxst69hAJ9e6t7skGS7arIr3lDAyxYAG1hmReaOSpUYZTCisOMXvYKKs
IttXTBnqvO6od5Ex4aO2lasoREHlESGhN+yc0Hqp55Ecgvm7Lqp2tNY+rn1bbkeROKm61XJiweKt
rxXqmG8bdNYK1rQm31Gp6tUHfjy16A9ToIgzgTrzeiRZ6IZWtniiB6Ci1WetUBFR0qEe72rLSApj
ZynwBN0sW0LMoDAHxtcElKWJ+j4ZUcXlOmPohuzKUFXWhaINooWfXQTYDVh5DdTTc5zFpacIvQwI
R5voU3h2UTwIeGCpchURK9rIfWcn4nHM06FvPXCNJCax8Bkq3OTCQ2+oV+NFjBETYpwfVaF+C5MI
KWdkZPC4EyWo4m0JKhU7kEbbfUuRj2jPFTWetPPIbKqny0wVXcWZXKbQMz1MExb8HpyluaG5Pmo9
ubYLOi3IujPNWDU/c0qTmYXmEKKsa64bX9RMsjW765spmyZrpTVVth1btOormOlN9JjL+nvLQhA9
SLC41t0o4zbY26qOUjzipBiv2UJd10oXs578DFWFSYrhrVE0QtecusfsM0TzAKDNjcMyXPJYezoQ
TAX4N5ElvsW29oOYoushscf2W1tkY7aH7zv6XoheltiekZeu6xEwTeLCEQETBaibm75Rhvhqthcz
9Tqi32xtSBmm4B6BE9gmA01cJKt9PH7NQb7e+pkRWG7QmLLGtVGmVEFBt+mHkEJnQVrYFA3bfExF
6baEeqL4TRVz5ztpZW1DwNiCz1uXHv7CLFsrgCUJEJAOYtvedyjTh+xoPL70LPNKitQ0URUITwEQ
T5x1FT4EJMJg+Mh9IwXQx72R7slRUvUv4YAK2sXZR85qCcfUWRPFXBS8tB6WfKDN6IMLgt4qutEt
kZNm/Q008pIEENKpsJP0LGvVBofw1G5r8hK+qr5WPpJ2hIWFBSutnWg9Noa6HZLYz11fCRoMLFkH
H29syQJsKHQ3rXIxOlaxN81Ev0j6btjNaCv2SmNVt0XKbEcoYGe4TTN4La8b8PFsXcyjre4sHA1n
wmba4imVtRPi3EJrH4UuBOZkZ1aApOw5SM7ttMsI2kth7EJdvG9Ie1015JCt7ALVFT7q9EcbW91Z
DET9Szxa4gI2b/17DpEYYDt7/NfUF+bvdTnTJISxg+m3w11HJ0ItD6OZxtD4MEOWUTJ7COw5NcjC
7tj3ROqGcI54g9FePE1GlCpuxjQCaJ+OTFa1B8cP62VdeSrhfLkUekhlLQAeVtJMnjiz4qyuFfpJ
4B5341hggm1YK/d1JMaNEU5PMLqGfZ1k086oyVZc4aWmNdiN8ToKmBiVIDH3KGLFZqp6G+da/o1l
J10RtFx+06ceSDO6+1VW+uEXAJ2jZ6ftudOh6tDwobltUnI8sTpTbpyO+cbNe8JwHZKs0ddElhdy
hFrZk6nvxqp9bQgw3RDAXdwMQ3Wd5X12EZCHyJlMIxjHZi1P6EKsZGYlHMgyR/XATOsPtPIeiNMI
97HQlTWxkRs9sGA00jeAqSzkmQzo0cVVFD1n9XKQtbLiMssRp8hOxnAlG7ysiKJdddCJ0NB7yp7Z
skWF1thv6R9OnCRjc2/5cj4MWVPuO7+2ePB+xIA6YTWJrDbZ/KfVZMrX/K6tX19bKoPH9b//L8uB
S0Hur+uBm3/7P/U//u1/Hxdjlr/yz6Lgb7BqbCZ1FVwZvBI6D3+0F6zfTGRtSAx0B/KW8YsY01R/
0xwN2RYcd5X8KouS8x8lQVPyP1FZROknl4Iibf9/FkL/qGVTQ/3Lsvyb/vjfKzHUKiUADmqPlIlI
kGADddxdwOcUSr3LddqNUXPTxI7c63Vw77OHW/c9ikmH1XWtdrgxcdUYW9WOowPHE/UsipN8I+vB
s0szvAtEou/mKDwwN7UXghn5ZpTWJ2gjyp1HTYS3u+W9LEUqQDNIq4/vFvO7T6hVrkE9kM0XArcX
yVhR2/dYNs3BBUOO74xqjEq0C7EkCNJuw75miW9Rl+1b2qzNeoGCbyBX2jsN646bhin9OMfplsi4
iK0ixhLllYDe9iCqrD3EFW6+ctJpU6g6RjD2MorXFbNxV9p+wExGajCnTpY7goBV/6WhU2CDxXZe
W0Lmb8PK6GIXk0JyDaFCrGAAkAqeE9D73UkWcPwvQ++dXoVcehHHvye/qbqIUnWLfrfJOPwVQ9IO
6QyJvMKsC37C6ZzmIiRK5KKXQdTswgGQcAglBzePPWh7JFnYT5o6HG5LlCLE3edRzcYpstYp2zu5
zs1SvYF+7yxRmUbmTTohjx/f8ZtM5eSO2T5ws4YmAPlZJ3fM0aSxUePLVa2BbSXYKt2LwlCf25SQ
gKVEwYKnlv5DRJRN6xKxFexSMPK6X7RQn2lX1SukApdW3BHFbAYVhYNBE9MXUWntF5gGuOU7P0FK
2fpNeIudebwZ+64bMQZNEtVZP5Urw0LVwF8b4+9znFBvS/2UVGDEN9j02kES5Rtq4Us3c04kJoa2
ryuGnNVlYj/mNQQn3cxDS3ShUnLytpQpGb3BCu8tTNHE2Mp41ZthdtuCu/vRcaqAwE7j2ZspzOzy
cTG7wcNQHkO1q3eTtJsXBA404kcowquuyBDu9bPpXGqGpVzDqCivimwimMBpZXTz8c+xTFSnAwh5
NrVe/m/50E6aXdTT6tpHu4xugsTf2vKj3LViXomW2pTwxqAm1Jmw5dBVchNYFUvVxuo6nYoCXhsI
+8QZNGLV63V/TcCURRK8JuQ9Nn+s2ohTq6vApta2MuHsG5zTgvjSmcjRcUnqrMM10nAUTH6xY+/K
brlGlyBdoaNxwVdGCJvsLyZ2OuGK2Dqdv6S0uJNwVq/ZKaY/ciw7X9K+mNtNkuAsBBROUaBO59AN
zCS+a1F82ZSCpnqFEtZHetcHRcJDTVNDrUiZLqxqodroFBttfyrWWqiJtbbkiCeNmp1jvWoura4w
zI2ashGacaN6LZDGMxIul4rJ2KaJRymquggz/sCqMyPtmqPwldLYI6kLeRfuqgSpYSXgRszhRpQT
8dilb301iaFqNiYBXzQzxzr1rEg5F0XAPk4a5RV7tPjRxI54oRNmd6vO+M4/aXS+M3ewECB7gy9I
df6UOpmqVAOEpAHbpQwugATiItEc81ChRd2ypTE920ibp2IOxeXHo06eNLmZ2JHrs0ZKULyLBYFF
8tdpizIXm6UhVilzgbQyyMpCqatZ57WhnjeEa+/1tqu2FMEzPryQPCQFEkLUhZcKZ4q1UzJUhkbk
5x/f1mnTerktkJ+0/unB43045RDKUS9GO53kyhkQ9oS61W/jskHVFi1aJWpoG62Eby6pRaNCcXDX
KkH6ALAeO2uIZ9LUerHtal/z1EATZwoGMxoXfnBB0QiSc5prz2wPIAc0VGs+vneLbs3phwxqlo0F
ewXkgafsV868WZ2E1Kt9RY8v4BZgn/WlOlHkSORd7oeUxJechm8C3na7Qv12lZTl72EWE2qQGCG1
M4vMEdziHOn5/1kmrvREVvGGZnewjgs1Okyiqs6yrFBDbxhYYVw/H3AFYkFfT9HcoDw0K8/Xp3Jt
8B6/pgaJCpIQZgJpJcbYqBQlUP1pelFFXztuOM7DeQP2IvaHq9ms2adjM4ru1dZkJ06For7K+K4f
SVibSUJAIXDZzQTpDvgtzxeF0a2Be/2Q5REjV0yuzmTlFnUgz1ErzgqqRcc+d8h+i1fsECjGUPnZ
1QkzFSG10ze1tcO71I/ltyyS6lI+CymBKeas3epJU6wsytz7lGLZhWgjvN9Z+8OaUsrYE7Ul/23d
AOtBxPHHv+R7azqNBqZjgfCH3c8JX7eL9TyR/Ie0g8i/R6as71IgXF6dp/26wS5LXkLDuZ1l9LyK
kStKgQgsCeaKqL6u2KSZ+EE/I96EFD7cOtMjr+Yc6Zbl1H5ibdCWezlZzUkcYrl2FioqnYzjD7kJ
+knrQsHy0WfJ16rS7HNFyRbdmNyQPGduGE1EMZqFXHeI1zAfV49VnwxnDti8rTpHRJfjtqGGCXIj
x0Kxb7u+OqdI5xLUFm+kHeoPHM5Jk7ZQmDWzrG9LbHwQWlzjMekL2kq0ubaYpbNdrSAa++TH+NNM
hWOQhZHyEPaNhXN4/IBKFFEorPApDzJRr5GbUn4t5uGrOrbORZ3BLJFFRc6HznnS7R0SHEyzX5p1
BmKPznwRLGuffetvuMOjt85N0dNlIdUEzNTTXXxpZ34uyDoizlGPr3Ur79fKVNOYsvp9YmPmJTnR
oTD7zSTpjQ3/2UiWyM/z318eJZaTwsk9oFLCUiZQymh4u45fTBTF7VjB1FyV5fBsRLq5650ewoIa
zJ9My9qf9ij60iLTOAVgVlsOLseXGnGOKKlI5QoVTnqN5NX5woOx/7YsxlDnK9+jmR03lCSjvAa9
03wvLC34gmcuwMg0UsTrDUM5VzU9wsjtpPIpKbqdM7cB2I9U7+mRTqJ15yydt/QlKMcWvZbEW2L3
mkvVZEdUa6iI3XpyKDImRf0jTy1o/KSaVmdW4Iz2Wtfin6HRf/1+T2RIUHAXyxzgSwTfmomM4/ip
OcRhNckrQY9cab18nLIVorH8Ygjt+YF0Qx1ukTXc1kW69JZI/3MbWgt0VgkXbXA10XuOa8qYXMHL
7Xy6q1KFcj0CaeWJFL7mTirluejq4h6Sa9O4aGypeU+ZTbKZPttf2DcYm54Q4ZYaKGZVXM2dO0jf
lut4ADdBVFfngaRyVnEYDVeoocuXAZThCwlZ0WNQmPa3lJrjOQpu62lodXbVpWMYhDCAZqZl2pnn
FtzYJQUh2cu5TSkAv2Ucq/ZjhkrzWznCw1g7xQOntF5uy7AptrqMuZJYwgobNfqvkgYSqkU1KR1G
11/XNLZdlL/+wAvcND+6I5HJ8vf+KGxI7TfGISMSgj61DfZJ/6psSPM3tkwcQzlH8F9AKfxLZSJR
O1HWwFGBykRK5JH/Km1I8ZujMrVSD1Hfwu5OChkfFTaWDeMvsxHsBqZBlE6YMCDsUiE//ljGCmAl
W4yrQLD0o+5o6UPCKBFbn7+0LkelfhBpDfP/l9d0/fMCv2oF5cn693ZdPk9MIchbFhfI8XUpARaI
AqOrkEwbWVwiMAfz1jJhDBdmlL3qRGs3JOa5jpZ8+/uXRhgDDtfSqDThNz++9ORbVYp85qqPtBpN
TVn169jJ5w1FUtkudoMwuCSButjMQYfMm3DBYQAqV6vBz8/mL2cqucxEJy8f463DzRgaG/rl1/91
N4+lKjBBElxFhAurLkupyiEZSEPoQmuWEHKXZdtLcWM8QU5roNpm6LvZGaZJSUiUHZ6rMapzFJKA
BD/5hd4ZGDoB8oxXzHAETJyUkAiTVsxxdg4knssB7SRFBk+nRvQw4e+bQCVKUZwTLpaXn2yNTmpX
y8hAEwjUX8NmrVlvu7xfSADGZOukoQRXKNbVp8LoiqeRXK0l9Cg6S2Umv/bAiK45zxRfhBkHq49H
x/Ljn/4k5CSwS6CwiJLwZA+ZCZ0aS+McUM2HXyJzbJ/wQoWboFU/C0s42SD9fE7kZSzOHCHRRh//
+OBQx2pW/IPP0fnBlk21k1knt3//cfB34ySHXkb98uTzZmEKCkheh8DXS9QAwfgwBkKsW+IUHz6+
0nuPgy4TEfDi834Txf06ltNeBTGpJVedNLv7qjGrKwiR1f7ji7z369jAgzGMoSpH7n38zroEdBNJ
k1ecIacKsVeY7YVeUVMhkOeTzdN7z4OtxqJWRPUYpvXxpahT+JKcvCsyxLs1Ya+UMLNgKYd9/ETv
XgatIFvkRbh6WqltCeWhxRDxspL5Ps4Q1DURcVIfX+R037uMNWx0iGf5mnXmGxanX3+coSyCkvyx
KxKFqMpWVtXnG6zVzkoC9fiWa1l7N6izIdgtIdBYN7GdgWMtqettoXmDNfv4ft55aNxffF5IAm24
bydzC+ykwkCRcGjavN5z/hK7XsGb9vFFlmc6+ZKZWikmAACAcqmf1EvLLNVqv5IHVeWEHnd+5xIX
/JVErKfRqT8xxb/zQKbK4mlQ/kAQeqp8t1ojA1k/HgY/CfaIRiZPaIHx2XKxbNdPngitKsOEerUp
0aAe/4oxbkMH7uTBmXr1LGvYbsOKCj0GV4F9Dbt/5atArYqJFqzqx8Y3A4Pzmqxm7QK/j79Xo9S/
J0k1viPurA/dGrXYSlPi+NbonPyTmWe5mdOb5WiLJBudAbvxk9evd2pZqap6MFXqFDN4zCczMJaj
gO642RSInRiEcfvxT/7O0sG68e/XVI9fUBuKsYtb/QDRV6OFABGH+LYxOy9tsIehBpnezdMWgJE0
0unCbEzl5uMbeG8cWBqZIwjUl6ykk++sKxsnYlI5WD5o816pm8sxDD9DTby3beCzQaEuTSD39MaO
H5M0ugr6rDiwr9C0dTcWauepnFZRRc2wGY2sCR8JpW/uOmdiRwPq0+5BbNuEdcdQ6zzqokBnOrCK
yScf9ml9cploEEDDwEBVvWxcT06cs1RhjaNeYBzbnl8X4a1so/QJgJC6nrGnfKm0AaFe02iFyzo+
fhtzQ64xnUf8N8e5jvxRknzbDp9Ms2/7ydPhyCGJWEy+H6zAJ0Ojnw1naBxx6KJYnqFkUONVmvT9
WdM3YH+NMbrr6qZ4NPOxOK/rIfqqUTAKwEo01NVpn6lrzsTqfizz5CyHcHf/9wcOdQmqxGyI8f2c
3J5Zdo3gmHBQagM5EbJAN07s7pPq8TszIg4uwU6AbioHh5P5I5hobiVBf8hK2Sde1erhQwY4zI1A
U+hUndC3fPxU7607lH6IjGFDB4jFXtbzX/Zy5dwPWMSbwyi69ly2CXXrBIYvuHf1ekBQRWKrXKTW
kxjkpR7JcUcXtr/zZ03+B9YcPkmVz4ZCr0TQf3wrSUGBIrTrQxooyGGj7nehjukne4Z3n5emELs5
dMqcHU+et81VjeTe5pDVqrEabPRKYd3U264ItVv6BANLbwiQIQt8OpoEcrXKaoajQZQJMacfv/t3
FgvsM3yQtAspa58uf3VbWwj86sMQclbIVPkIFO51sMUTREb8pfO2sbTPFqh3pj/cK5SD+PQx4r29
nl9+7gSlSmMUJH8N8OWUskYgGOvGSpdOS8+ZjnleDjy2ejGm81dlmSe17gaF0LqVxXd4v/YnX/27
97NMRAx5OIWnYTuzZleAy/MDrPt6z/DOPQcUwCdP/eeLOKTrse687QDoJh8PLCUPalRS1SEb1fAh
QiZ9L8PC/NtP4hioDhlSNlkutICPL1Ig/8wqYziQY1k/a4OZnM1gUT95kuVOj+dILkICHl8sWgsm
iOOL5IpTKIY5HFoxqEQOzO3en+ecpI6e0MrPVoo/T0YcSqjTU9+gXmedtrMnhMcoe+qDlUY5HQhb
D27C0Yi+aHSJ5/Uw0rUD5609wDjv9iMnlx+TVMMz6v6XQZMa6BwtKNvEG48IIId2AnbQaE05eB9/
Rn8qVPC68a8Ck6I+wgz9p3nDMHy8BuqhQF2tue1A0rgnnD46NwwKnCu7MSK0ko5DApI5IC90TUBI
O1SJRvo3x8ByJ5wT+MLoVanOqRko0Uao0NV0MBNrXrENpYEqIvHJ73I6BrgIFD6B3IU5jIrVydZ8
su1AgXx/GPIafvIQD5cmxFF9yuPDJy92WdJ+HW1vV1rOvexg6KGfEl86UgyGlgEAn7G+AcQTGytq
5tZZNDjaJiIFxhWTaW3rIbyp8z68hjesvLZO5ZyVVjXff3I3ywf0wd04J8tDZAWBqRbtIdKb5pJF
JL+u1KG7FoJUc9gX6yqYwofUjPAgTPNZid12A6RT7ixibbGXqArhRh/f0ulm9uT9nOIdwfxE5BXU
h3lQoCUx2b6gUkwR0BG06yf0G1skS+skAURKvMHfndWWq6sGsV5UGhGbOCcbki6HNhoZzcHC7bgi
roVMXtjJn0w4p2eEt4sssi52BjrN12WO+GW98HulqtOEIVC26i0MIn8zVNOlWo9bhjfY/iEfP+EM
/WmFXi4JxpLpeqHOUBM5vmSqQJJ32urQNDadi3FQ1YuM+Jw72ykg2quy7fKVipqA7YEd3cbk2EiP
Q7NuuJosiML5+Dd+4+udDjua53zSHIUttiXHt6PFeWvItOHEEjjnc48CFPmvbmIOi5VvzG/Spd9u
7Z1cF6vRMTOvw0+14WCQXxdZWf345HZOJ+Xl7bBvWcA8OM/5z/HtkBRuFwhODm0/KeSf0Zt/lLC3
EImzq4xXXe4Ml0U1NdV6pBQUub5Vmq9lMLXVmVJGTrGadbs3XIVo820MKWN06T/J/kzPquT1k3td
DpCnr46JmSmRyZBtzslMxaohirHIDr2VB/NaA+4Trmwx2/xeg+UQepG0WD7qoAmrldOI9rpDaP2q
zQMnX37JzPxkpTjdByzvbjmWoTQ0hM1Effzu6hTciNmXB6mQXY1lRwxbE1V8/x8ZMotcAckFJmkm
z+PrIA3KYwAqPDfwZxeqAqqpxNFSNlUJUisftdw+rwrEdr3ZzRVJOrihvLLS0kPkB9gA0R6gEPr4
13hn2UBsyclPBaCwnEmPb4qMIqhltnPZ2JNzEeR6etPLMKS9WA53H1/pndfs6Bzf8Y7j3WUZPL6S
Ffp6gujsspisca9nGfT6pFI+mSbe+Q6oMtKc1Zn9KJktq8UvE5PFptwndP6yBMy3Q57YeTnl4psk
KaG5wZxOdx8/1Du7DFQ9MLQgwVKuAnd4fMF89vsllfyyidTmm6jLVl/N+ZCX7mB3OqCfcIZP2MwO
Hj8n7tOU2WiYXvLeR9b18a0w73Ctow+LPRn9JqzHnJMdeiTH98LpKRy7rrwkV2kOV8nQV8EaEnP7
bawXYjtwnAfTMehGoCRrx2dgQoNYKdSVmmvA0rrmYmQNjcs48/0GcJ6FXXb2Q6fbg+NGpK3KYla+
CkT88xmYH9Q+nbZwf7uWd9vVRof8bc6CfqWa7XiQc5ncEZlWPdMPgBtOEHBWrprZRklkkWFAqsKo
hP0a/73yhGwsuYGknVTYiEDEtY0IDsUwTs+G2QT6uiACC0I62tLdCPxQ2wdZMjaXrdmPw6bqjOx5
wkegrFqKobFXaFkHBEvW/spJOWEgKlf9biOsoMMQpqrJi5WTsAUnXSq3wKuKfNWrDYQ+weZln8TF
8Fjm2pR4karMoDKJLKk8q9e071LDBOqSKEGDK5hn+yqKtIJ0gFZTE5CaIu/OxtjpOtcZtW7XohVC
wx7GIbibCTkNhZ4Rt6vYOqUjyWyyYVJFIKgjO3puE5GTRxywinhhrbOeqAPJsxstsSF5F05tZ9uM
zGTku30fJkRvRbaVBm7OqVlBkal1NslsAFYufdskyXZCmTFu4H8547WT9/ZW8xv+uKODtNg1mi9/
z+NILP6LAYRRTzjMjIA0GCpXLNOza5dDFri+Xc+HTMMAsUKjhHSwLVCNeLWJusvTk5T+uQ+7LH1o
yY7pvFjXk3u1N2qITNC50Sb5RZ56WAEEKQizaVRrrQ3wlvUNvw7y0KC+weDFsqmaqXpjEsIjD3qD
HxkbTG8SSWA0MsVY3qEbBQU+P2INIHCsVcOGg2qYgRnDSEn7UUm7sEHqEMnXRqGW66Nc/F50ajqf
5aKYlG2g+/VzYSZ4jatoytEcwilKYVK3xV2bBgUAQ92OdbcFAy5XZiSNa1AtyS0iI0aQmNKqcbsK
IAsBYyPA5wJMSeDRCmVUO36JIlRr7EWTbWjxuCkmdKNUebVedcOSUuqqHxdBazfIyVkHjp/V6zBT
dO1CTYkO8coiDn7obdiKTaDl1l1hTuO9NqlmttGjOOw3NLzAuRFendyTSWezPookClecWvvr3h/6
GwmnSnM7ln6CMkZHfTGTsSSJqnfUdTZH/TnwjXKrpWQOYyFrdkWA9HPvG/xrQDH6pjsMZfxg/l/2
zmO5biTr1q9S0fOsgEm4KY6ndzLUBEFSEmzC+9e5ozu4T9Evdj+I6mrySCWG4h/9ETXpVkWVCB4c
IHPn3mt9y5l0BTWuju5QRetnJJ+LU0JAIjSyjY7KVLllZx+QqLd3befFlyOi49yPCX1Dq0qz6H2r
ERu4wk3kZZtuHiRrSAgDlbCpnsi1b0veP1jHf9Hse7H6LwCY72CXiwcF2OWmewA281K38O0vPOsW
TO1PtiSUSpDhvikQ2JOeDRmGC76F8SwRUBrAFbp7f6kWhP4nEd+SYp5agB4Yf/pLtiCMP/mvHU6v
xnLio34xfseS8cxHf7FRkb1g0zqg2azpBrKKY+1C0ZP90nrObZtGyAdij1QYjWCpQ1UO9XvDaOWm
8WxchbZbXOfz5J4PujU+apTcq56s+rWD+28dsvtc1G0/3htjMNxOcK7urMIst91AxiM6yeT9POl3
Qg/nd/hBocFHTXgdZN18Klv81NEkxt43+3Da2hX/nCdpezA76aycvs3OCAhyscLhG/TbjOS/bSJq
ELilYQWbCtvyx9QFGoFsHmfkOs4d65OldOoNokwMe5Xh1r4k89I9TSoLjSY7qjqx0aQBsq1sIvnG
sgQroAiQzVZa5qW1L2lCrDGexntNaiXRQJZJapvVyvJaITONDq3Wde+xG8aEb8pJXqshdXb8Ks25
CmjWwTHUryTUjRXKo2FdTBahgiOplX6at0iRKm2MfUJ+1m2pnzSM1DDBxhcU39opOdBrpZXj1eB8
9MzuquUMjwINoGFVfa3MT1YkhutwGE7gRz/W6XRm5s0mUKdzEZ8MffvOURpQ5Y4cltFh+6hvtSj4
LIibOqnq4eOCYz50ZW9c1tJdSQejCeoyQi4T+9HQRvcMQyNgHfcS5ePt6FXlRvYdUs5h2kxBFD4m
iZWRFuE+wVKsV5HljA+aaj+jnSDBC4LE/Wg196RsHQZDnKiaSMYoDLIbVtpkZ1Vj8Rnl4K2d11/l
rDOvl7csenvEM2TE1dsmcFNYEfwJ66vklGZKwMcxP3oOCnCZpVvuJxUYm1rIG7tUd7XSq7PEGB4s
c5qYMwT7CopkW3Zkh5IDtusVQ4JTs0tSsgpjMquGafCZPIU2lmdi04Kh1r4WA9+XIYAgOwnYSRJy
DNJi4JACu9hZJE7FfXfA3pG8H2QwnYyoqtMI00b/kRLS7j6LGCBY6KzD/L6y2s5atUxD/EbB5Cwm
tzE2VRm5ZABKsgVxI7KdWlYdYPUQJvkXxA11JznpowRhmpXqz9A8Nw9Cc/Ir7AI2foYuPFiRgR2v
LvWJTX8kYy5O8nUcNeo9XmLaGsxmmeJjY6TnRMwa/+R4Vw4YUn+Ymv0gmw8GM83aVDcmZEYVGrfJ
zBaRTXLdGuV1F4JZsEZCEywvbU47ExZaJuN7jOdbihgkNGxkPvPJkybj83Rld0YWZbSHw3Jmdimo
z3aeVkq6ZyntXWwOQ7WVmDSjht6HSmvtZKZyWqXQ5NYoeCwEjkKDDjHzP3J2fJmWzg4b72WlY3zw
kVOd5Rok7UZlZ4IOKso8wgUbofqNI3JvHakOw2IR3i7YgkM+jcadwAB8jUooAELHrWTCNm09Z8g4
aLTd5ywOP6i4PojsKz1O/Y50z2qjKlu8z23ZHPTK25Pi+aHMpYF+mSPwaOr7VDnrzna73TByP2i0
Woz0yxFzDSOIoHFnn1hStZpbjd4pLHebGaHcyzFwtzrIqx2iTedRx5C/7aIB1EU5G/fT6N2EKaJ4
oeEXL5N9lI+P1M/XRTRIuhQ2bvJ1EhXtbdNP3mpSac9Yxw19SwUJ8XMhrdLkKeDWrYk0xuwbWE9R
nx5AvRLNGr0Py+ZJgrp+TPNmn9Rs+PVgrMaqWwWLEJvE8BX3/zKWHalF1o0QTbnSRE+NILv96Gqc
mngdNa/YxySzFgbfQTyMIGohv+Fs2efQyS/ghpdXfJx6NRZzfKEss9tAFgn2QnbDpnDNk7Cdwo0d
DESZ6s5eRjEioxnmhGHce7Ex8I1zAr1r8zk8IYqGqKzYYIhlE4ncU/a+ww/1IankrtUic23a947r
KrSfLpndJUyNYMNiKz9E7J9XJpaId+UAzzpww0c9Nnh3gaHgeAcyUSWVX8zYKGQcWoQl9fKJc9ia
pcfFX9da4lB6lOHmGIlTU+u17oF2hzqVetc+FqONcno0LOspN0Qu104gBzLEYghTPu7/aq0oRnex
HvdEN9Wpe24Uhf6OaGRQ4TIRYqc06yIj+PVC9Qu+HC6ZeTXWjJLbugZZlE7eliTD+jDUoHQcPeio
yk2QAIXXZBd1PkTbgSjjlUiHjBez0daJQDE89h4QQiuO93NqTbuRqc2HMkT/p9SFBAlSd+GuVPti
7LM9c+R8b84QC/2eJZDTW3/oi2HP5PorY4rq1BwhhqBqhh3VAOXZxpUUe7cdkm2hpcHW4bOQ4D2f
EuykX5GJvSLenFvAZ+hH+307DgR9jXF5MzfozYPmoZ+TeBv0pfNOdFOwHR1II63WtpiNm2GfyCbY
BG5lv8e/WTwIULl3IdFQm5Fz+znnmuS9iIfoAJFW7KQZhydDUkQn8IHFhcjq6ZrwpvI+nuxQAPGf
J3ZPUp8PqVQGG3Zr37S1yM8IIczfMwrLHyPdnm/j0QzWmj026xwm7JbxWHDFZCBb27kWHBp9mp/+
qYOfZbzGoqH4exnvbfylrh/+OPtS5HQhn9GHi/r321/7j4pX+5OWsbN0q3Va40jQ/lMOCwS+2Ano
QgJ+owOIB+qvetgDMEebykNwwDwUkddf1bCNhldfAl5osuNW8aT1O8XwD/03vnjY67YJVHH5/Y76
b/XU5iqY3QNIEx3Iq6TkS1vWAl1GxeHFrbl6rq9fSnd/aMDRelzmhNgKDMl0eflVXvTGGvqNVVWR
021J4Gc0kGCft+4bXc6fX4SZKoYe6vvjyYBRGlU7x+Oh5EVYW0Y8bERSTW9c5Cc3DTi9BW9S6oSK
yqObNnYmm6kaDpg1qAOtTNvDOhuuR1kFbwy7jj/O4vCxmKhyTLEx6oIFfHXPeGGHiCgpol9cCwl/
iC2A3Z5mwe99Nc+XYU5pcDDjaHb0gVp78Eqyjw9x0Jp3XUTjil5S+0avcvkhL05ddAhsSk+NpxpI
LSOUoz534s3dOA1yb6lh2nVDS7ql2dhttk75rQ6TWVa/Ka5bLsgUCm6PZ+s/2i2NxqvrzjH3th2Q
00zbf4W0wN38+tb97FPxajNdRbDC4OOo6QlreqAoNfd9TKCvYVWA8wZ8s1Jo8dqt07e+qV9fzpZH
D0QGrqKfCT6C2GJttQS1SFuCKYvmTm5ZR6o3dGlH8Ro8fBrfFkJjbAisQqgHXz+AM1q3rhjzfcZM
7VNBSPkjiRshkKgUcs4qjfWJaE3lplejTVTx2ghqj2SUsUP9H7rhTFPL6onuxr5zXyp9stdOAVNw
T8b0oHyshfa7RlWq8csmavYdEZj9QwpaS1zXo2Fw2aap9De+seO3F9oDix1FNzYzWL0aK/zLdaj1
OK7GVbePpsbaOd6wWHZcuWdYH//mNGC5km2xvC8tcUTHR69VYLtgzzmN5GGrbYQZOquunvovdF1p
JLRz+ZZN7WefjMtoCP4XqccP/uJq0psyrPd5TJ3MvGraue447DONrt2vn/of1yU+GfRTk4ce+uix
F21MmsQOu2qPHog4irwQ6wxM0eq3L7Ks4Gx+7BjsB0dfVJfm9pTgVDdHh+LIEVCNBqVvf32Rn9wz
S+d+Ef9hQig/XpUMMxZ656h93xblipal6ydhOMCGsao3RF4/vRIXoOvEnMQ9Vl8S9wA5dSz2iUvE
aqK3cAOLvNxkQ2S+4WT7ybeDYYhhro5jDAnJ0XNHzIUx6kLtJ0MQIMmBCvhI1L2xnf/s4zAkpG1L
HoBL9sPr14gw5EprnHQPpiGn62w3u6jV2ULyTl79+iv66cehNMHvaiyTpaOPwxxgwm2U7YUXT7ti
MHHXSuW88bAdSwp4V/kkBqdktoxFL/L649jaXEgaHvvC8R6sMpvOS4dR1qAM+yY3+umzXo7lp19/
rp9eEl77wqiBEXMsLY200GLGkuzTuYpIVI/yLWpGtbdrLOTT1JawFYUq3viclFp8ktf7MLUo/kbq
UXYsrDKvP6njdC0hE9mOVl7obnp70J6aIibRteFl45ifMjNIWoYPjNbK9t7U6uSRhA2QHJNJkvuG
Sla7KIt8uJyGdJ78wC7qE3sE5MWMO0HZxBKk+RG/P0BZzj/bPtNndxOljTetUvhd9aoqUXZdN5Eh
L6zUqburpC/6eKtnedrcoI5yM7+tNM1ZZ3O9wGMCQ7UEf6V99GAleq7dGLFkKhXz0MiVXRkBvU49
+RpbXtWcBBO3e1MHorgDdViWW4ZrGi2tdNhrc7t0Skb4CprRac6mqbgZK0dXw4lpzE7lk8OryIxX
Qb/RvXSMD30GTLPgqH9vmxOWeqX3xoFc2+BrJa1G7sa0nT6CynDI6shSt+fXScIvqEVyGiadxhDG
ip10G4aLdJbskOnMLRhi+YYTkItR5GNH5Ioaq2rvlRWtj7KqvXoVRk7DF+LgLV7hLGURr5J+GtZk
51oWjSpnImeWMF2DQG1riDaBM8uPvRbReE0bknWjZkovapazbBWYbXBbQR/WVkTZALKfQkJbRD7q
n2XYc67MGrIJtFAv5w3irvG8yVpUmMTcTp/FVDJADFSTJH4XqQBTG0n0p+2kE408DQVMl6DKW3sf
TjR014XXwqjLhQX7dc7y6aaTdnfvDWn7CJ+YyIRChkT3VnPd3yWTU9xEZTBEaONGGir7ahQT00hj
0Jd0lNhyz3oniZP91NAsmsleNs8JTwZXGOl6sQPhgT95xsOwq8vqzoakR0IKsJldWbWltkX0CLAI
xmUH7m5Euo8sa7pB9IAfx2xz86R10/T9ZLnzJ3Cj+rk7juEHqv4x3UiRpM2GCt+a/LrL1V1ot+jz
LJofH9XkFt0a5Qjzc+A0nGRKpxZqaySMRHgg2+aRhB6nX4+RnsUEEdvxQxcl1uemBbTCpC6cCJ8v
i1KdJirlFVdW3ZDEO4zZVzpZLGtNBqpxnbQqepjHsNDJV7OC+F0pGu72bNlEzEPCSelsZXVyaw3K
bFeCs2TLwc10ilXHktIQTT/k2sqFcQuQ1NLm8xAybOhXipzfMsyrcd3hzxnXzGPFjnoohLnUQxQ2
HRXq66BzbAbKYwVVMKzbad66Iig/RUQN8iJpHUESrGnNJgKNnvluFmv69RzoQltHrl1/sPWqgHE6
FsxYpylz32eVgr6cR9Mst54kqmlj96n3fuq0sVyDwTGI3g41CSdIC1PwkibJg6XD34JdqDNpBaQn
R8YekXpKxym+zYghJOtn4EUH+euAzHeYbn/NpiJP/bkh3hlvOXBs3wysqlh7fBf4sOmDkEhkpiwl
sZUHT3YTh/YK00vM6L0tsmxb2g1DzIzcI+U7dgTpUsLpfIKU0o5bqE1AeuvJmGKSxsO69KvIyob3
Y19KCK4l03GLJnIPI/wM6ScAkwl3JuhfXLrRuW007fMO/M/48V94lBYLzN83XpbYmYc/PsdEX7wO
lnj+i99bL/JPEx8ahzMOm4vAaNnqvqPhJCNFjdrIWUgK6LCXRsF3TL9FGi/kA5RYCNKxGr8wUPOv
YGOgpsWrhZaB8ebv9F6YaL7ciKVD5wUbMfIveggUN0cVVA022gCJAL/RoZPcBg8j8GfmbmgV2iK2
rp0w2cE5izZFWVpvtTCWc+mLKmC5OGl5i5CaDGnIJ0t596Ibg53PU8ZgBn5RVixlRuD0+3zW6hUQ
kfDQVBrotnqw2xMVhf216Djdxl2s7zJtaE4a14QQVai0gXkgO2/V2Gl22hI1g75Y+9hPKoQsGlXa
KXfXWEN8BOLupMFVrKvxaRhEMa4DrZC+aiALhLXVfqg1I56WILIW1H5sfI71fhjBr5t9RN4v7GIp
YqPYAAsqybGvp7MAadC1mlT8qZ1pVvmhSEu2zHAY39O32dois5gp5ShliOXq0N+aahmNQFpY1YZT
fAXYYp2zeXryH1XAd6gB58pfvZS3hXrI4teygOVvPL+NFllPiyXcRbO6NDwXqMjzyyjBEvAqYa+i
CObNMoy/3kVd518hbPNMSBs0PG1q6O+cRhQDHOCZwJFCjXePlqjzOy/j60PGEuXnLKuADnGYF5I3
4vX7YBfYvJAMGODKp/rxW8xY0mnkQL24I1c/NkH5+C9eu++XYckBrcibx5L0+jJGnDRBMMtl3Jo0
Z4KYo0M9tPq6Jw+Z7XRybn99PVa5V1ekoKH17ODN0PEuWgar1+srBmk7D0EtIp+ExkRrqUonNIGk
2Smou/CzRSt8R6uA+4F5Kin03KaMqpPYdpbRtGwZmgAKUnZ7XctcuSdSH6W3Rbw3Fe4udSOOU6vW
y1NmYz3plILDZpwMrbWOXY8qaS0kPvVgPTrkX5jonbJ6YEZbiq6vd22sJ+TLTXSvdMaFZuc4se+U
VMzDad0Tm/Gk62XfB/6omd7QrnDZO16/6jUTVP4689ByzksrGR3DfZ2zbmCUijVYryumPAIOMfGD
HnmODsfyWl8ZXuwqbw/EOoQlR3yfGXy0pqGd3zuVntVQLxv4P3sEcfx3q3pRAe40Wdkmmvl+doA0
5qlJAo/fD0xgNXImxOgyTQxYMllICycFwWdZY8a4TBucFJYVx7C1VkO4MTbRmDkD8ZMx9kXL53cB
5O0iweJQgZ+lIxUTUIsbY2nJRH1Nk0CLTlTXC4BNKR888FVc1OpUofv+IFVWQeFNvDTeJOWsFyVp
y44efmpCTTUHpDQTSDGnVgYLXdLWdzqMDOMgKEch8IwzkepTZUa6j4ty8FZ5pVzjDsMdLakwD3OG
mxwuks9FmJAiYGvC0XbccwHOUZduvS2D0ouehpT95UteUJvHFJ+zjvMmwRN+2pKpTTghDSpT+mYu
e/cxJck1pYTCtLaVhpoQnIDDsyOx6vHsKewTg4OmkD0iOB3l2KubchaiOLEdxBEpSYp9mesM+yuB
NGbMu+52OWXa51nZ5dXNlMDYWZOPmWoX2aCR8FvoHN9WeGzEyNKfGmlOEJMozY1yG9NGnmgMPYpT
ZWnwOuIGAdqp3YaVfQkssuwAH6m8LE5FUngEKsSW1bYHlAhaTeMuU4XcjMxfy3oj0Usqch4SA0YW
09fMKbZhPTbzvdebhsC2nMpOu2GjpJ5ua1eS36D42q6QbRreRR22YChF4abqVsRm3F1YFCT6nawb
W9FOdnNxIPCVTg5eNd+yQf9EuCHDTd5TshcYh4Isv4CsreJzcP+hzU1fdDcVY8iQPOxQDl26ymrN
q+qVM8RaRkeQZJwDZxvTPklsRAwXFOURKT1Oaevroen6Di0F4tLlDFdV5MPu4rqJnX1JGHR9zwG7
QYvTawEJDLOHweaWY6ZkZ9VEVSSdH3VZ+qmw2MdPRU/K47sEXqvD6jOT3hCsO1ODVe5PdmKkxF7D
0Kvmm6FHQjMjLkAJX/S3UklRl7e4HEmSuGDN4hyxYqgfZt11IDyOzKdV6Uy1+zi3VWvNh9wAAH/X
lQVNgduqGCFHwWgxxzWdiZJTYNJTSm0qe9aikkNqXTUbiJvJwAE76Qe00kCn7VWvl4Op/GIxaF4i
H4vpg0w8fB5KT9TIDRZULSTRW5hluJ3rimBNB6+vduk5iUhOZpELscH96wbr2rUCsQc8j3C3TgSF
jSa0Dj0UC4f+TqSisnZ5FjuZ37kM2U/StqxP81CDmU5oqYzAHNJx4JwvjcldT8HcCgLlAe4TRFQQ
zNmTPFcTTQgIu6CXk9yHop9q7xQBRR9m117u1kNwHvYqiAQ644zu3xttpNf72PddhSIYKBbbC4lV
r3cVDuYu3F7SBQRIe/tAnMlppZFWUVv1mYxkb2x/vY8tP++/5SrXo6mEjZGmM1wNCu+j6wWFA97U
NkgPmJFxznQZGR9YRbHOHb2hgRJqGEUn7SENyrcs4K8bnd8uzSbKa7fodHAAHU14Cm3q7SDlS2mt
IIPElWbbtiq0LUKzt0yDr4uQ50tx6GA+6gJdIQzs9V1ld7NUb3EpnZz3yyky0jM0Em95Ln68l8sH
IXNx4dXgGTgq/TuO5Hh4EdMu4T3QUEbaJbglrY9StrTvClo+Ofk9+55j+Btf448f0ITdASBHwykE
Ye3oXtogRVvThVNkYqqpN0p1DJwze44//Ppx+el1aEoz4NFIMWJG/up0w8fXiCDh8SzSEqV9CWrt
NkEy/VzN/XMC/9cSt/rr4/cSO1nHEH+//HH7pW0RP9SkPHIAeCmEWH7Mc/nPq0tAIz1nmsAs+BTZ
/yn/dclhHIYYOzIm4lchsIb2JwMMBysJEXuvj+K6XNLeeYg5wtJARzv8O9X/61b8srYwp8OZh2dn
YZkt4uOXp2FdpHkxBtZ4lYraXGtC/+SklVwlueaQeJGThldz1H1xy35yFDh6RrkmMoUl35anEQru
cqteXrMkgis3c324mvuu3yLhmckHUW+iFI7q/+UytDEYMCC8AOHzjbzx4qCvl0nGFEPvr2o9ys+i
RO3nKBnprEsDeRUS5KgxwvN0SA9j7t7aWfkWr+obXubF2q2By0T5gZIBthcztuOXvnB7rK/zVF/R
+e73sky97VCCOsQNPUCOs1IIt5qBUDSMV6qivS5g0JL14WX7VK8t6p56Ou0iMz3XWz08DfsyfDTt
Pnpup/0tVe2bq//170k0IxQCMB98IehxXn8h2hzJxNZlfpWYebQF6EvKSR6K3ZAraz8bc99AlG7k
yjOrC+rKaK3N5T1utQQd6Py5JY0V3VxrUrHUQHuDbDyPgsTb087ttu1gmrsydJMtSQblXmrd1WBP
w0cd14aPM3Dia+AIlLZa/slOxjdOgUc2MZ7vZVKHNws5EX/m+P36o3E0ElNvyuwKtas8wVkxrohW
jM+0ISRLqc60FXyAATWdGjYRSolt7mXj+tfP+9G2s/wOhCogmbEXTQZ7+OvfoWjsARVLkl4NeWuc
Zpn1IQmNfGMOdrednEtYCwB47Tra/fqyP352Wg6sHrAs+PKQYh19ra3mNb2dqxB1+UQV5RKHFoHj
oikvgAo33j5uo1snsJYwOPQaou7fghYuDYyX1QsCKzzKfHC6HwvAZvE9vHzVoY4VtNVy79JJimbn
hEKuq2p2bogDGDZu4GQ7fbqVYUJ8ImrtCStUE5O7hm8MCWlcFaepWUVbMN3TdVq7+yhWOyMngj1r
9Y9txvkb6rADc+/Xd+6HBWpJzKVRyAiR74wB6evfOkX6P4zC8C7rGLPEZA096UhVsPn1VY6c1Tyb
/HQqgWUJZ1tG7vT6MgZZZWQpkB0ZJ+owhp3YjToPqYsqBG4bROK2Hh/MUj7G3TIQtCdfUTW/sRh/
ewpevfw2o2y5SFzYUXhUjwpMkdZkORWzcUlTQLuwyv5Mm8fsvm8996oNSomBwUz1M0Ml0vYTrX+0
rMomwY6UKh4cdPP3lkVMlDcUK6x0XrdxLbA/OdMdzM6JJGS7rZa9RNaf5q42v7xxE3/YwBZ5Ds0P
ND5sZIjSXt/EsECIwlFFu4yUdVaDnb1vTJ4t4gHktCIEjgZq33nJeVI1xbkTSzI3xrEPDk7PZHor
oxQ9KYEUn5iaNeeuBofK780pPM8DbX7rhTw6O/CF04nScWCb7O1kwh9tfAYzNoXdsb00wVLeIKpq
d0TIcsAKU30rRChqv8+d03wqx3eqKLmBSqdM5JjLUssctFmlAGESv1RJeykcs9pGeU5Q1rdb+k9t
9y/gXi+erh/NXV/K7vExi58e/lh/UcVTTao4f2bYcvvv/1P8cVeof//fP778cVX/+//lT3HJk/pC
+Lr86OeCz/mTJirNRw5MaOMo7lh3n/u9Nv+GOouDI900A2I1D8D32Qs9XbQJjFnZJyBCsmf8t99L
wDfl2XLepCVMzUcz87ekr0fRPFSVnIB4LcBLUYOBLTnaFMnhHKe8QvMfs6cPbXmgBGvG1SDNvZbF
9XkaGCJeDW0yQ+rPOl4WBY6CE2hknjAr7bM1NHL1ThvD6soK0P2v8JbOn4jFEmvEPsWdtMF/Pj+W
f1ulyGW7+u9CxW8tOQzrvEP8P0undfSmp0h0s9q57y1cH37Q6/pVFIfIAdq0Sa5DKNp+5Pb5NX1F
PVopBpWXmWtXX0mrJpkzM+WJ2RjjewJfk8tstJ0WfYGrn47EzNJ6Ff1w36syv1uQkHKjtHnatFps
nzFKguXrkjb2VAfW8EWL+/IGzAaRYZ3ZP7LAxeciDJxNH4Gh8Os6T86mAmtJ36Wxr83I1Kk4cL/6
qAKbr1YauKsyLqwzbNPWCv6deEvocrwiorlmvIcuycJUDmDh6AjY4lPPnOU+ocyAdHURdcy50pre
neG0k6/r9fev5rdWjMvyf1f0FgeoX60Fdw/5/JAfzXSWv/L8jjO5kQgNF6Et8wwmNDyM362e3p+M
9uiUkXlFz4TIkb/ecbGMe9jzeY9NqEQoMJdS8K+pjv6nA/lfMhzhifw2ff0NSvVRCbP0bWyeA05Z
sMwo7o9e8T7GgNWKDPVKGCTjhhQpbY+xeHzrjLM8TP99KTk2LgNmnjPmyRJ98w9QKs+eKhUQREVm
BraTxBy6JznPxQeQF7/dJOJadFFQlNLdwBXLivuymEwNnN9VMYA5GunRdhRD6znost/Srj5/Iko/
1KuLLs77BqB5cWwkXMVT33JJ4kkY11ZT5VAFjDi6TN05KhkSIal68WT95Dz8wz2keEGqzSEBR66O
1u/4c0nS/mqkG5hmotbP4nhECZLIxfoXjvv/2cWObmKlTfMwmYRLV7o7jbvMKMx3aWgi2q5Yzre/
vtgPT+E3FTotL4tzCD2po5MPrnrIDFaf+mjcxXVSEkUYDlb9xlV+cv9wl1AG0kxB23C84On4v+AS
dCnohCk5TWOz3dUL8athI139/geiG4qIFSQkOJmjtVWPM7NDlIbTFTPvweLDENNmDW8Uij+7bXgf
NBaL5XhwTFDLVAdtdcL/WZdSJzeZcE2dY9obLoFvMuJX7y7fDnsE/ExGsgCejr4dQzgKsUSaEegS
ueWavrqNIdwty6jdKSIYSLCY8beel71VPYS1SKazlKETkb64XKn9ZwK97oyRt32VN16Vb8G+4HWN
ob2cg2Fwe7q5Qaf7fUHa+6odW9vaEUw6ditQ5DWoQ0crYOcPevh1aLD6rVtzLjLCHxLvwc4c3Ctz
bsbzKofPeuMlJAId4hj4B2lXhXMfcqj6zjX42xpj+cTHd2Rxz/AFL3XaMnR/ucKwGgA/EhIP+JS6
zJ2YPvnEqWbXRd2mN3bvIBpsO33bjJrVYeqNvd8SMLP40PpGDMBAnjJwecBe/wItB3ZXHywszJpw
AZHU5L2Yw1tRMz95YRCe0CCjHbEwEo8WHGZconc0J/W7CjCL0RvWqdlq/VqrUvvp1y/MUpQd3VGA
/UsrjjXVwwfz+gMlNoxzC1kkvt86/+yMfdoyejUpLO3ajG9zKzCs3zu9L/dQLohE05ToLpiavL4k
CV9xEbtcEt8VH5GZ6pax9vTGNnH8ji7EdqZQyLIXofkPsunYzOvY1Al6q0uhp2uis5uRXsTQu2/s
Dj9eCKo/u8KyIZHTdNzRr1O7KYjSVX6i29GJPls6U/3mrUbZz67yXDAs0RbEJr6+aThdEBkS0ee7
EHT8riuTten2b6GSfnIVQoQYftOXNcg7OKpKFGxbpvFMsFAwqtOisEN/7jNx9etnbvmCXz5zuKbo
ji8Sb2uBsx2PeRIv7qowdnLfa+byGuWVWovOQMmuPhtd4495ZGx+fUX8EsfXpGajccpW962pfQxO
zUdY3XQQFikJ0c4rEuOImASTI+iHlHqcH9zOsz9IJB0BXqFKEaPJXp+v6M5XOySbnfRRlBoZLS5E
W5teI7tyDf/FFX5SVx1oGWkO7qYZkha9SKemx8bTieTWlYFdnqCg9OtcDZlc93ZbG6SYMxzd2uac
jL5ntk29trU8zE4sxnkIT0umv75u0hKEbGOIS2g9ebnKZwde1GSaw63ljfITSE473HZM4yo/C4Na
+aNnDnvCTmxiPttaDQvAIahxclTNl4kp8rwSg0EqSjCQvuFPpWNmKw89G85hNk2AfIEOrqYMsuhj
hjcY3bWH8GYl3aos1lml192mcSM1QvdYGh9oFfBIe7WpQ2/tQvQaWc4+9ikbSXReFb3L/E4xQied
c46ibRcHtUYQiXQewXGI6p2n0S9D0j/I0PQBIjnEcdd6jvIGgAOotxPNw5K0yIQL54MRMQznNxxZ
c+FkxeUK3bJV7qK8gi4UZuNwN7MREY2k7CFe2ajSg8xvcIE0a6NzXXqqZa0BwfL60QFnakb5ihAn
cvh4CLK1cHv7sY1UNLwXhQoenKIHdsB4WyS+abnTjQdi/POY6s7od0pVdz3pbOKxRD5+B3jNiFdt
U7mYvW19uA1dqw8PZTIUypdJpGYoGV4l3lVujsLGFTHdUbuJPiFj14pV6RnlfUXLNcD63TowgZIB
kQ5yFISDqyp3GgwXhhrkqtLH0N3aJMtH0cqouso8SfupT7ayE/2nNu+1kvmQghMjehlE2yTjaLDr
5tKctsLOmN9WTW+KrWhocKNxnIPJFwnpizsZMd/wPQQ1n0ShN52f28nc+2MU8px7qWneZFoU24sI
s2o/y1gY0ylmBFMcXKtCpowsM1zk3kw3t2mVzvTSXT35QCNF155qIALtu6kuGqx0CJoI4StFrqMf
mJyP4ZgHOA36MrlV6OxNGBIlN5Y+f9Uf1MSAm5CYPtS2ljak5L5OKdq3pIlL56utyHfnnpkyeWqc
bBQXfaElDkqmwoxPXI9ggLOq6+h/yAiQ4WMjGpVABquhCHrABKN5b/HGl58rrSTai3KxttdTN48z
omw9Lq8nb4jyTQAePfaZikDL6K3I6tapntlorhhNQDGrOtmsCdmq3ulGKKu1lZUqP/XG3iU+2Jud
cGOZsXT9ug+pgUkqjtU5/jWjOY/iOFX5hnH4EMpdY6rBJt2OAy3u/iIuNJ5xr8/Ipvn/7J3XjuNY
uqVfZV6ADfpNAnNFI0qKkMLbm4209N7z6edj9pk+Xdl9qtCXA8xNAVVZmYqkyM3frPUt5hFmRQZn
m+dnPJ9lFsS0eswlh63+ZISqn8pMLOM9R07SH/SJjdqKqr2xUJQ7mbS6D/bqI7vSLh1pZDB5WJlV
i3Cx3djJj0lXpVv+mjm5FvvLvKR301RkNRTWzNxq1RMa1jM3JAm6nWdv0ju0PjebXSI6gXtdfIHh
k5GA2XTjEjaN7j67MdhyL07HRXgzLM3XxYG5x9m7xFgFaqOoDvVcTJDrTHun8u66Gt+kTXBR0+4k
FvMXlcX9RWjpke9DbM1pF47K4FpdQEoprJd569bCN6Z27G+wHSDBqKhS1WhdplhezJg6NWzydLX8
plUT7AFb2SaeMxG9flxsbLChOvXZFecbr2zLmC2m0kOMSCl1elGBDXKa0keJ7N4TM7M1QcuOz+It
r3FmN31WPg2L5cyPKrxcnkzco0tkW3KnoelQ6vy1ydvFt5tGfQAZuslzQyQw0ny1ie8zuyjZKvAQ
UE3L9Ik/wybOfVzUDQkxkJ0botw4m8mXrKWHLXp2/DlzEu209epC+HZTO09cKZ18RWUu3+s1FtLX
arv4MbQtUsVq1i061U26QMycqkrPRu3Ir4ojVphqdBKGZ6CkU/xmUpqvAG92+m6W5M8kFg/jYUmn
Vj0NGnYJT1rKdFFmWenRgC9hohtx5P6wlG5xEJwqr4MY1CZQs05/XpaKHhIaP06Zro1pJfqS/VO4
rZv9peHVia8EPbXqJ4pef5Y1bAgPmV17IkKO/De9pxNi2DdyWjO53V7J9WMLoA9JQmCVPcw3PBxW
y5qjai5mJtAMdqM6quGmy97yE7WFJlQ3iMD9pSt7/pKDFb+MWY83qazmrvXVpTaTH2nNM/LCj2nV
p66cBBLxXCFeZEtWu7kZSlWMN2k/QLArNbK1whG3TQUsFjnXp8lvGwPSjURz0noAWn7XOdscuPYI
bGpKCDf2s1bV46dxMa0kNMrYYcTY6Sxg0Onk6qXPFWyw6UQiMS4phbUBBiu9PjtFVQtfbdoxD2u9
VcbIZaKiHrYkldtpxcgz3VY5Mqsbh4MHVIdurllYSxDwnxAFcpPoz8nK51OJU8s4CLdd09cRnShg
rkHnnzPqOnlt4FNXsGfyiphftxct/Dy0a73zYMVt032VSW13P+dMjkNUGblVHqFfEmxZczBDOum1
3eiTN7ruKZwt2pEY2+Sly2NyvBLFniFJ9o6swyLNMHla0lUKnznwnjc4JyvZiusw4vcx7bLwlLSz
+nNWNLyNBIPRGeFdimLVquyKFyq1k/Gcqsa4c/MqxDlVQe9/rEzTTXk1I9AkB8Aa9VM2qyTGWOBZ
pqBN5jlyahytftrSDRJlnvMOo0lGlFWkdTydLbfmuE8XirI1USxEFGCALa9l/nftUktm4UTZ0nnL
xnsrGklaSP1s2aX5HLOO76RJ/CI0peOe5KSQNyhBOvvAs8+MW1Gb2g1407nI3Gw9Zi+EqZvMUMzd
5MXa2UuiasBrNqO3SCZHQZuGzTru17doldey3HhGnKJAIgTeS9kOvBtQMBfwyiIQle0tWemyDN2E
tXkICdQY/cky1texn5S7vm0dO9Ddzv7p8KWBqmmxsocDoAE1nKQuU0lXvw3Lz32v+gH5yJ6eFxJl
lEiV1J8Qt5x19abY6mCWUfq9GTlUo9RSm+o2b0ZO+U2tANnjWV7WM8kno+6blZJHtT3X424prFjb
w2LOielOrHkfoLsvWVfASSzcJFW8fknV92wUiusLXqXUn0unlwelGgUTB1kbqCxLozvF5m5U6jsN
8hNrBZp63FRG7PUEn1je0OOT8WpAq3xQnVjPhZ3VX1keEiXbxsgSo44TVQVRurGCdizFFiFz98V5
EHBBKaHiqRdXq8p4B2r5UoTGmOIRqQq9PUPpSNi9GLX2bA91E3sJDNAv0yAqrs+wuL9exJ0CQqtl
Ut8vJsO6rkNs6tETwANjGmN8H9tO6B4mD1i3WlJqBhrSunnv5l2JbYODZXgIa2C3inZYwzQb0QMd
RsKriPY/F2ElnP5hNLjJAx2ZCpa5KtGyANyr27IxzWsd+UlvvjZYOdFJ21lxM9HbOAerb7C+Dea0
0L3U6frw563UL+TGH7o3GkOWLKx49gUageF/7ERVi+JU24bSUwaKnrPJw4G5ZpByva3jTtqHNBkU
N1obaW4kmc8tcM98W+83bYCe2rLoyA8rgq01SKpiszASlSYmGrsZ6vsCjH/1aE795PhkBFvY+2Il
00/xlOkfA3DNKdwWTsMHWu1dk7NW6YAex7Y/kCEn4hl0qXGyhsoWgTM28aupZ8trthnSvQMyqqkR
WdexHSkSta7HIMlGwN3N4/Tx59fo96EKYzskJSwEsYewTf4d5EDYciPjCl+yU2moau1NHqWLrhhy
WKa+FEDBnv/8A38fGP36QGRUAnT4vsP+bTowrZlQ85X4rIVw3G+b0pUBTQd1cr0N2l+MWP/NZ5kM
cNiQoNJkS/LbcCq3DSiQJngwq2MR17aVcyi2LT5tdl79Rdv+r007fgD2fxYOG8at+m+TIreSO6I/
buCJNe9umq+X1Um7v7h2//oh9i4k2fdE+9ZH7L/+T/sEwHzA5yZcoGUyZj/LTE/uu7KZT3/+Df27
T2Hxx0KKZwYM9W/fEFG6tDY0OR741+mopcBlNZwu0Z9/ym+hUAyi9P3PZ6RCUs4ujPntYyybqHSr
xwG6f0k1dnFB1oWhaHaNnq2zFN8Z1b69l6m26S/5oiioT2nltpCWHT+7vq6mfsubCQ/HOmqrOCVa
nAtfinJxgz//Wf/dFSHxy2EGyEoNJPkfr7vhNgpux/26i+HRaDTlxKpV/MU25d9+iI6Bijkqk/Tf
lUIaQdT60KxMM3vaEOpaODvB2jTOf0Ze2nM9mUdzl7JkY+GGiOyPf5u8ElPb4dPwFHsYDsqcDDlR
Ww5pSObc/tUG+V8eQQZ0O2SLWZ3Dzfv7QgqmDoMra+s8BkhduBVKT4iH89rptfoXX9K/jOo4v1B9
I3/aCfUMvP/419LNTqSspEaPm3f0zLWeT7zNsruUPNOLtMlsB3as/qeP/X5o7pgQJtOscKzfrmXs
dKOO5Y0PLRsZmGlZH3STu/nX/fcfLcUv6TeGDvXP4X/vv+1b3awdYsjh1173v//t/7nV+W61+581
0i/xvzCS99/w98W5Yf0N86+ObwIHxb6rYwXzj8U5waHY9Gzm6mxa+Fb+Sxtj/g1rwM5aQaAKTEDs
7oB/bM3/hrJz181wC+GgRGT5n6iheWi54f65+mAlzzAf8QSwZmr9X2q5fzqt5wKGAHvMR7rcrTp1
6cAAlvuTyJgkXpTLGndPrU3MgL9jF4gZbyz9AvzYVby1qAkRnAXjQwaEaob9Hc9ZNOhjQee4aiIm
Rd5F5VhkNHUwY+MNYJTF7QMHdJvfVZju64kItFUgFdnnG4ObyudpGKYl1FuH2pj6rfyy/pqLxOCO
29vWVNtERkaiDgxOcm2b5IO7wYbQClxPVa8diOKtGvg+tt6Z8CCYnmh+XVBZPc2Y9Iub2OqZeUF8
NxfPmld+1Jn5ke2LMUufOjO2u0jt9DX3p3mawJr0cM7JjwDQEMXpgEFSnRiS8SRp5fs8oknz4qlS
Rz/WNbJEEkI1f6rMK95bO22vOYFiBr8kweVOaVytzDRHQAH6hlLHV2uWggcOCkLu1o4Uao+zMCaY
U52zKiwpO4/uSgx2JO0s/8Y8qlMCyKQxozM5FNphmlXj08j09qUZ+9hPnBiOsLPJVoR1rOv7MKjJ
sHGbXI8Wr6d7Q3y10KOuwPL0gRE8/0ZrViRILdutf0vneXY/dFVpPjKCQvIgiw1dD9ZkKhgbauYc
LkNpvVEhbl/EknKfKAiIdb8oYYP5qglJFuxa0eTBbGWQ+PUhC0RJbgXYMCO/7WCvsHllcI+7j3gm
aK96W7thu7n93cxSuQs67voEc9/S115prtutcAYdAS1jrvxIg2QuwdSyYmUSpy0Vr6DemD3B9ETx
bGEAnXa1CnItd5c2HvIyB76FVcuWQYNHT3rwzzbsVECTsKXhQ1ODskIj6uVLPbuhhhyUndPaJz80
3gbsaWN2BJ7BzKbwZzICMt+ZFQaZbsxIgDn47Fw7ncBUb3YVtwsWBj3JpTKy/KuGg/GenqcoI2ao
6XenJy7Cm9wqScMJBstzWgr9cR7orkDA5mWnNyHzNtXpKSeksWdTFHkrP9Y8doGFlG1hKexG7W08
xWnM3YHwa8mJ0hkRtzPxcN38giPS+RY7I/xZWBsmjCZut8F3tGm9K4zNsMMYYb51YeBHUFBSj9N7
xxzs4tal1kTo2+f4UGlVaoWiVKbBr4TZqYc5XdOzXjrLdxptwi6B6Fj6ayyIyIxc0SRAczUUHqdt
7deILQv4l4G2IdlSPLxbXxYPKLdYvTDVGlzouQqTuIFxVBquo7Ic9UbHztWB98/weC1XZ0nt/AAt
JTuapD7NUYmG7Hmee1OwXNHdn8z68qsr2229CMVp+6AD/vY0QH/8UKek4+hq3XENO3Ybr7OaCxkk
uihNX5htOPZt3flakhHG0OAPvEWp3baPYKaIdTJsNrdh5lQN6t5Yr72+nYyPhDbwrS3RF/plsRio
ynJbkFghVRtRv859Z9GWBsXSWHHQu1b+QuCCKa9Ig1qC6pHbgxuH6xptLJmWQ+GIzvQLhcLb1xrQ
8pE2DOvPpjaYFt1aoxgn+yCMnJG2RwRP+agmVAve2OTzF3Q/9Z0oLBtFiUg22OvM1gAPDmN5yWAn
E9mQ9Bx5RtWud/EA6pdwBRVWteVWhsmgDPiMLy0ng2VbpRS0lZlk/QNJ8jYBwCktlLc5OMaZx5I0
HigzI+gjVQx/Tjnk3fS5dMzhmRY4C0e9KdP5q0uKxXCwh2T51nLOv6PoFLDzS+3RrhLnYPT0TiHT
iK2/r63GrDq/N7r4WCu1pJMuUvcbG4jKCmrkgvPZGfaBx0pyX8Xtn1WwzIHt4rhtre2ouZN0Q0s2
XI5lybrY40ey7TDLx+1zECWPhHATffOhfYMn0u2tnz3UR2IMl9VQ4oPem0kcwOSHKD5D0kZkoSnM
3MecDI6+VufXxh0W0gGs3jkb+yXwAJkTYYHgjECY/18p/RdFd9/W/8+Vkjd2eVp9+V+HL339BzHx
/tv+Xi/pf0PLsHMUBdAy1to7ruXv9ZJi/Y0aHU8hFqNfc4BdxvF/1cRUWSRH7Gpig06Nnv0fFZML
jIKSmyKM3TgYFrh//4HMUPt7Kvh/V0y7LJexJVY0TGxswAmw+GMJX+RMn8ZWp95Au6MNU7tdjdI1
fgwK5mcgYlD9twokduXaUTnl+kcVZ4d2SqDa2aqv0/jpXrsSaSyHEEOxDGaF8ZjrKCP7IVfckIS0
sn7NOcVW6Carmx4b5lvw9mNCY9j4BkOfoUAyX7puOK9z2/iFzpuF06U9jr1r39R99pQoWzQv/dQE
MpZ3ab10sBvsg4pLoYNbdWkUvQ0dVth3zmSOxP7wxtOUlIdv7IbHDhdu0KzyAVXWm6wm/GOcOEQI
lkBqCZeT8Ru1WuVrorpdtcRGH72pwYxv971c+iRq2PCzT4XKvvXG4ku7nTyp9i/llFl386Abp8Kg
ioLl9LMshBvKdu7vVTakP9EYferOWgT6phVBX+fZSU8BUJV86B2JR+ZN5cz5g01BfSoTA4oNpp+X
VJQ1ubFEQ58tGavs2QG4PppxqfhtbD004CLWxv5k+ad9X7JCDCDwlnIOKo1t0rpUEwE7vSlvHX1p
ND7V3C7QhY0LKtCqDmfgCIe4lM7PNtHI80jIBQitQTid5zZl/FE7GOs8Y9H7+zjXxVvRSgOffcqQ
jjyp8mrwVBBFUTakbMQM1HrWXO19vy3VJe3ET5fYDxPrQ75NoT7M62nlII1QrNtryv6aKW9kxyKe
DVyKlI0MptPMN6rZ9gl/0KZgZnP0rmems3zt+1gGCkyfu6YE0e8PEzlHz60aq9epEw+VrSD13jTm
53YBDp5dtV17A4U+167Nb+uU9rfGFDd4HblL50Uv7LvJ5dtI8rQJgXxsd7Jrrqa+81JaXltX1moG
1vByPW+xeKUG1/NzqptVVGvmcaqb1KMiXQ9xpX9C5QlqW1X9YcEGnEo9Dra6ImaKKXSjWlG7WUYg
dXFyOJ/vqIiT87rpYcz/YsQPjWrufqDqSsbTrZmrt1kuKKqnnWD4LtrsEm9lGDvpDSN0JxAOBU8S
h+MvJiZ7VUQJcGA1Wo/GazAVbQkG9n20fBEivzMmERXlxFIUfknZP4ss9lHNFdGi6h1LoOW6MB4d
7NNgPE71U2t1UTOtVPbfcmPjFbNyPckXsLL+cczHO7mDTMw24jgaD50BMkHig+tMOivM+kYVLHXB
znOlnyL1HDD3FLqbcwSnIo+Fmvpb1/KtKu6NkzbVia8KsuJyU5DPgE5Tj6bc0nwQy5oPF+3EuLg/
T6a13VsJn5tkDM6VMhZhS5TBE4/NrZbdr7HuOepnCqYhUSvfYE7M6M9vR/dklBtux+q0Dtmdztan
YT61dmTXmOSDpT9NThVBBvcJm9HyMncG8SKkcZRZG5m1oLRCDyMT8SIKSX3UY6BU3P5TIjnEgrpO
/pKnPyGu3RcZ/p5tX/eMavvetPOe28IijafxpJvjzULO17gU16rtsR6nkaYs23EwtK9rlS/xhdWr
EcwpkL81qyQCxRzUTK7UiIYBevqz20ZCZSToOXpzRXrpk+adgreqNjZ3WSOVIJvyBIkFaTxeWVBC
UKtNBrtRkgpakB1JHigqQTB98RTnbDQV9Sv2SI64xMkfym32tykPGzlt7L9MREpiVB7NVfbfGRk9
An2Qj10pUyh6unIlR6s2Qlm4E6sFzK8XEoLzAI1Gd5ybWtieGItTHDfaK3Ls3qvLvn5X6opAO7OT
oVJt7iOe1B7WirZ9yTtWXyQGHGKpDz5bPcQvDTWJU9uZR2MPcE59AovB6jt13gvFIWylyJbT7E5U
T5N626VZek6Mxj07NAg+M/zmVuqrQ5nlwpRx/J60Ga2Y7xGIBOh80Q9s5BK1ssruZAXtUklexMqT
UasD1XB9MPMvCEJ8K4mfRLoCUqrVH04KG9KW56qvIWTvlW3KW8WwF1y8BO0oeQvhR784+fitXNLe
l71ZI+PKHzpN+9YqXeGv8cjLR0uPJUhbfxZ62Nh56HYrlSwyIaguZhM6AnE/2MWUzVplIlutHK8w
SJIwRp1lJ+AhZLrNNwm28lAM1XlR3ez7NBdOZNXVd7erz3NOXyPi3C8tk1SfafRZhO5+gSuEsbsW
ZQMCNLKNpioJc4G0q22CBlFMZb5qy+u2ffQWAwSsLsSzvJNk4e03XS/qNzzOtwBYIBmaWTiMy9FS
PlKlioycxsnWtzfh5FGmfNjdLtqZL8JcnmNl7pDPtFXAXeKBTfdqS0SjWj10xXQw6+W0xTaPA0FP
ppjugcjcMTe8SZtpQytffRUC2Sfyiou+qaexJ2+DMI8VOTL0sxfZJu/SVM7TNJ5zbuJ6Z6cN2Q1N
L6t3PMhGrH7KLrnaZXOi3fZLcdnE+IYP4KwrxrNCArgH8/Iq3OrHNj21vUgO2oQElJEJLsPV/GlL
i+BHK5L6F3PMAycDHKSifZaL9cQ87H3tf5aiOE5lfIFA40GR4SRWs2tdaMdGElcFBume9sXTx+Qe
masJyBJJtrWiOslomcGuYKNOLolxA8EuC8viG2TyU9xYod43QcZkY1w18gTN+eAunylxdQZfu5cs
lhGuunZx5RS1pYKqSu1PhZMTPAtkUgPTkhUYsd+SJb4x1rd1TiKnjA/LsvqKrkGSU+fmDFwZEnU8
PU5k6Ezb8oAKo/I3twpH6X7noQ0wT0RkLscePkqiwFoDMuisfEekckpc98AF87k1/LVITnUJ9G5z
oqpbwwzfmGo/W0r3pUvUiOjMYOPYiNW05QHsrlIdwXYNjzpSx11SWCntCVWaL0rXlyiitJZetFbh
XGX5ZRfXAFgvP/L+h1PY16Xq33VtPYztejRz62A1WwBOtUBLWAdwgbC5neCWOox9VMR9SecyETL4
egnocfMxQL3MUWXesqm6XVW38lQtfqA3faFTVoJy/tjKMSjtAlz3VIqbpVcy/qLueh7K73yVp1zn
mtRlsNCZ7hqDpc+CCZuvvWNN3QlabasSuDOLB5tEUwZvc8a22ALDTOrjloLqTfTHuJFMk/T+saXQ
mIbpXkl4LS5aYCXzqdvYxLsqMsS5j7TFCux59Gajf1rAoZDEA3sLrFcT9Hj+AhM9NCIL8x21R/U8
VSZGdKt3b1yF28+eVHAyi2I9r0b6rtXP7rZch8Z4quEWWrBtRmV4SJz2Bqf7rRjmfR5IxWm6AeCm
87ASvhy3D2anPzrpdFz09BPhxD09+UFxb/VZCZJNjXREAiPXvjD723J2UDea02FTh+/7gX4okVdy
gk5RYbk7iuylBd+lbrm316aHvEG/o/LWdhMZQpVCNVcGxMYdxPqGEBKem1kcmNqMEX0rra/ntOlx
GpMkVEWqhasF2VZtnABMU6i4+re4+wqcNY0o1RNuJRNMlj6+gvL6QIXyqReLPFuiCFmGcQSgJYp1
JAtVFaagf7Bg8b3lvDM4F6atcn1QF7w5UjJCDSG/DNbkj1NxNRBpUp34AsmJUZLfZsyHPre9pbyU
hrya8VWmnxX7dse8K/I+mmBfYTv66BFMlgXSL51pc6N+GjHSR4YNg0w8NBthrtahVTtes1UKsq/u
UJdOMEjWwJwxX1rbiDKkfU7KF2Ipz2IGF4Xgr7HTCAH4EWFHEOsuN8+MCqnRo6pSZJTWvDUy1q5M
VsK8FjLCC4+YRj6K9jMrndUHei4Om/loOKURWi0uhTl3DpLBL4Hv/pRa2ilToUELcUuDd5AWUW05
LC6nyF9buLLpKo7EZF6ttXV8pfjKPME3tS+9MO9XhLta/K0gwSeyk5a5aHYetTej1r9Y+cY9g1in
y0mQYtyDMl96mbKykjZRXdcVaXmJ1OSHE7MOI9Y5axVv1tcIAyaLHvKavLbrnrpFyNeklvC6Uj1e
Lz2jqsOQQoDu0GKcUA7xwuwRTOgm9ZWBQmCXHN8YZv5VsYz3mfOZsF5CxmNlvyXtKSQ49l5fja/l
ItJgSdsnbRHw7eftDFfxTW+Tx9kyu7dMzb9n+7tU5rfAzT1dm6NuSx+slYQEvUmvTKe+961y7tLS
8O3KBvoNDFl231tz9lduIXchdsrWr7Cxwr7IFSK66z30r0ahbIbwrG8Z1vf3mUu7x/A9v1RTm10b
JF6ApC0UuHUBgjxEeDm6mpdlZXel01UOU+Uap3HOradi0PuDiw4E8bDIP6UCKamoNuRVpt7f2liS
yNxQtk8lHhAcTRNEagzGF2I53CN6fMTVmt7ACunlbB+GYlNucUoWc2Aoo6p5imDRFmjlZv6cmqSZ
PMFQ65pnxniHHEhBZ7M5Dg9UjS7ci/sdyxhrXZIG2kgQTEjOc6Pd1tS5cxtVuTLW7jGrFzyAEi6c
9coWAmLfrovuIgX1N9vDOI2400rAfrvSON0Hthsl+H0zT+TYrRy5yMFkenVTg0wOoQynoRvR1/RT
VXl5kWhnR+8YzJNSmxCutuWIQUCtAYuj4Zg8PDRxje0XMDoDQFN5GzlHU743RtO+WSj2ccNC0VPI
SYCuxdbjRpEI4YBcxeaKPKUw7cOcU2zMGoc3RepwtLO0Ma8CUhzReDAL0WMimQLuusbHtRPdjUte
EUZ13gS9YSsVJVm9lT66RO7ovDR3CvlSi6scegVBI/R6r+AXjyPVrzdBeriMJEpzHjl588AIqVid
cO6VObvD5WzZhw6j8vZsmQiHA3YCCh2k6yZkGmvpqWRRy7pUketrW9WJcbBNniWyzfayM149O1Ob
/ibeGMiHQkjRxj4KFkX75vBaRu0paoCNXi3ANRjHbCNWDbS41mrNhVC6Cvh26nChThIAe3GbzYu6
UO2y0iKOb0PwyZZkEd21YM8+w5cU9vKU4ZPTftDAJeJHWiF2mua+Ms+JJe3lvUy3+XYYzO0IA6kk
FA8LAqpNJz3qGyL6x9YcoetxEmg3EgkBJ1O6tGtUDVkhI2sAQ8nCqGBQQQbzfp41lXPJYBqz62en
ZwUTg9fZq/lPlAQuIDbsmzbfhb1l/cXuJ8Dbbq7scNA8t77WwIhjvxrcYTzLBe3OAYe5JBLKSKRv
tMtkRSXhmY63DoD+vXpUxV2zOFYTMHFVHu2+ADjZuONXfCj6w6ot/Y96oEIhwdQKhq5JoqVa+3Oj
TvVHo7G48Jbc0rfTrJKJ4Y+uRLRbFqseVlZTobvUt/YxQSF8Jtc1fsgkUOHAaTc79ewl7g52usDw
AJfmW22SvqcwW2+mBQrL2KvAH9VZwO3hGJg8xEf0D3ms/RhskmQxe7pPzWA5j23q1Bd9GK0HjP2I
z3JyEs9d35BWapeW+0bynPXQIiTe2+4sn/3C6ruB5NMehWAJ2PJsl2Wzf/szmvomtdx7+ieLcM0s
I8stJow1EZCULUlAIPFzqvO2WMnwU+0c7vVZqmjf8GA8VcIw7hjxK4c2X/UbxGD0C9otkFGmXuQM
wGLWmvJkIyEuuD9UmKdWEetPOcflOy7v5pxpxE/KoaMeMeeeDdk4MW2zKMave5jhez9i+AdSCvMI
y8HCerwqkgiJ5xZmfa99y0UB63WYtPI1y1eLMWMMVT9rkvqKNrn7ocXVHfcREfVDk/1UMhyAqOSJ
R4/0gfUYc6bWPthOelULlSFpxflC0R4342PWlhqLgT42P0ioYB9d2AABbofGsd+0ZYd+xqJnVWQQ
ujoiNUY7a6JX4fbCOo7vZUFXXA3J/MLMdV7Zqaloh9x9nVCbFMnmnWETGqsBT4ga1ZACet1YHMYF
nwVjOKRw6O3vO83BWLIZ9cnYPpPuce6ISZKwZm6ZfK5CLE9iwi7R8hSeIZAah5TsKAtjOuE5paKl
P7R8o8RZNAJX9aKL7+PYMZ9mo6JBMLfe06u0f17UhMaXEXR/iEdruRRjbNK2EkeYm+tVI36Kh8tw
bizE1keu9/BgcMJQdnRVOJPonTMh0BkxHAu3hfiC1o+oCQSydsdIku9CXUANacxfnG46FAYMytYo
ubv3MIHJkkxUh+s4Jxcig4+rlUU8VgV82/y9Xa2nTqUSriNlcW+WMv5emWSMFKanUNqInm2xux5H
F1epLik7NhmqchtvZ4f4g5rNod/A2ufmZLtKsDxyzrqbLmY9y7PZrRbNT258t8tBgRplJOVBrWf7
lagoKnwtnPR72Q7pu91nNysm8q8LqrwLWQfGz5nCgTRhU52Ahur5e1Gv64/CNIoPTHgmYSFK4CxJ
F3aVZH/LREZ0xwkfsHsaEPyA9mryaom4P8vkNKF9ei9ElX1H8I4TPt8MXP4EfnAoK2kocrN4UQFJ
fkCTbq5GrxoxfoJewTXcClIjlOWUJPmIfhL3Ff4kd7pb9Xh7mMUgGburg/0168z8jHK/O/A/RaM1
q0f2tvb3RivEbUKFpIWznk9fusFkPDEP7Z1RFeXRaS01SjdF0HOJLarImlWM6mFZmA+N8ga9GbHr
Q6IjnF+S97UrtWhOcN9hDav8sr6LeQVi3MJ5hFUl9mScuidVGoeew7RVWW/zImcNjvHF588cDskG
XXYue2bPLQ6UKb5hrMUq3CC+1yxYnk0xM94Ns9/rvC3hUhnEmCrJ90GA2TJrnCRLmodyHIdjLUEk
55tlBosiboXLxD62XExKPc3s0E/HHjURtULCi50wXAt2dlHLF/goWYTcMLuttZJQ3WawQ7tet3vR
1x9L2v3IpiXIYEjFeoue16yq88goHpvvUmMsis/TQJRwAbFVtsYX/BoMlpJMOdjYMvEDR7gJ5Klx
MgYxs/2iAUq5dpMUd2OVMWlRyu7ATIt99UBJ5yitz4C3u7Mb62maYxgGrM7ZFgv5FYbvDcsI1A/D
FmH0/mgbJpj1snhmyW3sNlPnK2yHhtEQoTN9z1BzVzRax6bCZLcO04OM7dYzK64L6GHxf9g7k+W4
kSxdv8q1XF+kAe4YF3UXMYLzIIqitIFJpIR5doxP3x+k7G5FkMW46nVXmZV1m5TpAcD9+Bn+Ydu5
/acxTBvOsXVN0yZ5JP0EGW71/ZbwvgfMCW86xEG6gE7nymTDXGgXZlG563uv3JpQCv1S9tbZQryH
EdJxlIum/zyJLCe1bmhWAH6/zawnyy33bdech7R28cKmuJH2dGekntr1YXLRTTL01TxKRF1S5Hv1
RjnrMU/DTZq55L+muJGNTZs4Nla4HCdgEkDYW8XGplHnDs/QOSwaHvqO8hqSh8D5eqJvCCfPuM8i
hfCMk29FCO5HM2okj8Mvk1tOdNkqMqZOfTJTWue1V+9AlTBLM63hVnPBimfkYWulwY3UUeWBEzCe
taPyQdN26ySKm7thYMekGcgCj4sELH+yQ2wgu8ybtPrgBfqV57XGWaflD7AwLkU4voyjc15X9YU7
O5eM8R+9n62+QX0gg9dXeQmkoQJl+QK1bSWSqLlmIq59SeLUuQErmtGjaDqfuNttMYbPLty8SEg+
eJihK+c7W6Tf1E9gPictYrq4WdBZaGzg9ti14XXeRB9Nmvh6Uub07wWZfXcGYwcsRXrHiNDPXcdH
hzBbM4fndhpIv2Tup5g1tVp3U1hqW43J06JhfjdhjCybqbhL2tr6imeue2+hcT0zaWLbjqmeXXgq
JK2A9vIwUgmss6xvt8OMxJxdFjvo5jTcmLLsgb6qy8GR54Im3rrXh+sWx6NHYCfRTaC1O0uo+N4o
ZlpuCi5DV42Qe/sJJI7nfq1rxorQuSZxBc6drk6LGBmOEDTEjI3K9C/TXENBMcKVG3uCRuCwH2Ro
7MpOPnSEks0Yjs055jzq27hAxWyVIlvdFfcyDtfoOF2Cib3XWuObkOE+IySiSrrmi55L1a+E9wFv
uTMVxgPmQ+JsCrSLMDXPREF+7pVfqgnKSdFfDFquSMQbbGCqMt22M+3EqsporRPYEUhEYLzSn2UP
FQv4xjpJ6heY+PdVA7FMxjdZhMp6Eo8rWvz2nmpp8nG7j3a9yB4nmo99JOTHLvfOOxp5BZ7HMF5/
tgU5CGMk2scRFN6nMde2ac3UxY1wrm6GSeyMaLYunKb+jGnYBcwAhgVMuOd1rcZu54x1uOVejte6
Pjw5rfOpzcsPlLPZRx4nX7XWUK8r92xAhjs16RiPYbXpkvBSWudDVF0kNJBuh06PoTxbN0n8IrIh
iaGC0pepp37nQNEaKQg/x70YvzXNaN304Hpe4hBJdOzCkd0ex27ppMc13uQaR9CEQrJQ1UAuYtlR
BIo0GGOTx5ASRLtgQq7dyMktPpehZX3Vl55bxq+0+UvLeYLeDA2EvK1pIZeIGqcdLcs3AiATKUyR
waKFJ763BG7lMmj7G5Q+3I1bRfqVgc7GvGkcBlIm5MBnJyLFoB+TfycZDZkjJv1aOVlHAMuMEGlR
yfCSZvB3fQKaSB4Uq3LYCxKzdaTs5LPshmm4CkyJS3zbJiCL+PvGOivV9Av+/7+w2b9QY34PDHL9
NY+/HQlOLf/EPzgQ62+BUKPUDQKgZyAs9584EJxCSNYdAaDDMkDOLhIb/8BAwN3/jeaGbmAABKwW
VgCaam3Zqehff2nC5c/QnEMGG70qG8T3nwBBAKgc4GYXSUOU83EzoSGgg1Y5RIFU4FSMSSgmO5CD
77h1vrSGVW7t1D0liM647ngtrD7B+y6Q+MUl+qcWw28Y3bZG1rEJgT7pWeOutA5U16CzdJLlo4bf
LdMWSrihXVPi29d6n0WMzsbhg5MHxddKyeIagNMC3ovyMze3Ur830UJJMGdYZZH47mm26VfV+Cku
PXnedq12G3eCUEgSfJtmAbXWFLofSre8jgx4PphaeNvWwt606cvVUITyGWtNY+0G4VPgzWhw2RUj
fdskQVipOJhIajTmg2tAlP1Nm6vbXtTqeyADchvDcr65VtTuY89sVzGM8pU5JudZP8l1UNY9KMdl
6tF0jQlvvCteJpd+ObJIQPL6ppLYjtGDJOuekk0FjzHaYs5ODUgBEX6fQ4C7G8nsfkeUJRuUltIF
4F3SnkaReXpaagB4DCEUf/AiG58M1y9x34BAz0jCzGoUEzQxkwWN5eQM587oasMT+VMDBpMyvV95
3IvWTePBau5To3vO0Orv+Ea5iRuFXsiv7YjIwDbUmYzoLhF3bRJDINW2SvvsBZN9N+dB+dLBLLs3
uslDLC+Ie2QtjBYUZjJARVVzbXtnkOAtbwXIjXduDKUXnluRdJ4wQgOLPSJdyIhy0EeumAYRC6Ox
A38O+vZjWw4GE7vGju1zqss6ZXqkJ9PiRIIoDdYLLmhYQ48/CWBD6hyE5qQDP+rZbmGdO955CfKC
CYXrpdDysq6ztmGeMnb3WBhV/sYCUqdyaZW7qg6jc8w0NWQx8HMFoD03xaNFsq52PIN6SHQLSxjT
m1p9FesdpMqRPA8HwT5jNVylxrXhRrJYBWY+tCvYZ3awMvVWoMU46VEI/dCRn9qkj0pkNmIHtTeg
ut/7oEWro4kz8eJWtKCAprb0W6SDJUIqPKiSMok8DEjIoPpVycTrfB5ipgq5Y1KhSpr4ED60ZeeW
UpTPSW5kN6Ye1M2Gy3Csd87g5DREhxIOhexV/TKnNnzS3gnSknG9U9u0SLOu2QA6r/td33iTCu9a
sDzEBYLSVLXfkfM1EZKm+fCZEgt+LiII43klsnTeSjvyEBZobVFA+c2WHFjriui8ttB48B2l8q92
IlPKuajJNpk0RrWbDMwKVgDPdArKtA09YKn0ioHaxiO+FFzGd9JK3Gf2RGyeVW2g83KzHnCx7iRu
SMAYp29NpEXmVolUZLsEhGa8RXyLaML2YZ4469oHkdAy2gxI+t7MhgkgKW5l5q7NZJzF3ivZMwgS
hMNd3se2s4pjGyKmYgy+VOJSPSZl131siwJUjypTZa2IYHQhWgeV6tU4WLFfQHSFVzfq7ffCNqgl
pziGY1yA4/VV3lMRAfKw6q3Ue5Hc6v04vDiybZB1LhdtpaiknId6qGm3oVHHT/oYdOGTTDz5MhpW
92xkKrtvgiiXm3IwZ2aoWh/P4I3wtADYk9NVqelJgjnHDyqbUf3d1pPd3uIuAV2B7l1UAyajt+qX
Xdjco8WECnCFCLpYpV4V/kiho+PMk2tmdQ5sp1rsFkGabBuVSYZw+Vh2NyCXkNz0oImDWEKcA+E2
HGCiHc3+ptyKoY5AZAe9I869ckYvoUb/ZabRjt6S7ymrZOCbJOKpy1wh14Pw+n04YoGx1upiOUiQ
C8PLCW4603pvmOztXOhqXM1Cr7UHAeT2WaUUTiuSJVrr9uj1aMblKoAlIIcn5mUi8w3wtO5qBKuF
+5vQ6AwMed66n1pyWdrtdNnAJyM9jDpHpDcc3qx/LJoQRepQNyZ1lXnwCr+UtMfUdxfJmfxH3Rfz
+K0MRJLj+17XFuWaYQwNwmaj6d61paXN1lpYBWOWVdSja7+dskofPnjaEMbXMFGNhX/hBFRKRd6K
RNGzQbm5AgMlHcaJ6Btrco/PdjLc8J7hu+WuVtK/hoNdURvx7w9QF9LS7iKMJpNHGk0qHGcF8CyQ
PxJc5HIARiSO0KJVrzGLoVc/Mcyq0YAooAIg87DOtc6Y6w3akgERSXfq9uPg6RMtC9ptufvoTKTu
BOcwqe8rOlBygyGTmP1iskpzH7SSaeog655QwqiS4FdDUD8PY6OyfSsTpnOr0YCvLWZ3OBkxO3G7
p9yI0nKvF8Jkkk6rGGfYIMapdapx24CDnHS0u5FfqM37FI6ficl60zln5MoeI1sslwz6VoNRe5+m
1mbcVjQeQgmbCrpJ8jz3SqiHqrN7cTXlDkNZy6qMGtibOTVQ9IfSiS4r3LRAdfRVHnzUUzH3G083
+2gvUDnJ+fVtwzhWy4ebAW1FexthDBpdEX+H4bsCVbAM/MPcukMCSV6OEfH1YphrtATaNJKINU32
WNynnqep8ygK7OfKMMNpo5Ve0m1jAODORs1t1N3SdxDfLNhD3Y8GPfLoKwJoeXdldlkdXgJ/csRZ
CuAcTHupeypaD4RRfBymYqrtPVtlTPpt1SxdxXWE5Ih5zgziZbRyExA5NbCXxPm1rSEesSJLycWm
mSo8gHJvtvwuqyKaCDl9zU05AbgU4NkBIiVkHMx4fQv0TiLs4vOQ1iixYKpSbeM5i7dhEGXX5Azj
D6sE/05fB38udme7MwvUSIwEqmTejMVNg+7OToAkZkbdW8RcrWKs2Q/1mWnbC/JQIjkT1NYGEdvq
rEey/LFI0YkCIwXKwV24SKKFFTmhOFesUAfUrlD7xyQXaYcVTEIUNFzrGvuZVVE5ji8rOVwaRjvs
+tZ5qaZ0ESpXEJ+oIDFrwy8Y+aNwl6jxZQb1sLcFI7kuSAEYAcz/VCdjcYue94AbcWT4jW0mT8UQ
BZ+R+Ma2i2cFBdy7qHNv2kx4zSqYBZecmEgyMWik1ec4NUpLlm8ybNiCsVbTps07wYam1b6wQDC1
Ckw0UHRn1p7x6frGNmlvRxM0mFSIGdAx7a4aKjOqUqAhRKus2Uaym2+nMoN1NNnVeW1juGRYSnsO
TfPSjUa1qbU03+Sz1G4CbIWQBqnT8wRTqQ+93ZUhhumdhmEyKsl7t41+dIXZbcjmEE/RCxNdIC+2
wBNSl0KZfExRXloN4wICaAf9Hlhhv0E2zzmrG0y6kqjIPwBcma4Cw62vlEqasyKzSH5yJlfJhOZS
pKPJgQQml2QZVOegDWNuNrORaBjo8aWhxIdReeHWKBfZMjr260Crim3dIh+ZjkX4xOFtNk7Yqc86
TYw17hTiCmpG9aMogWsHU+usKknnFCj9beQVH0VVYNGdaJqfqeCHOaE+MnhxvyIz3vBvjqm6m7Lb
O7E+PWbBOCOx7plfLFJcRBHs8awoJINpU8/UsHFnDvVGaa79dRmw3cqRa93xWuvK5uLcV8bwCEkt
/zz1gCCGtJPn2eiAlMvr8qX2BICzVpXnkN+yM5oUH7wa3lg08MNBcUQNRr5DsU3A0mONHJvasIac
/dGLafevTGZH340SOg5wM8RURCvis9IUaMt1FvIgtA/0YtWm3hLksY2HC626DRYZKapfRaK+z7nb
bYqi1bZ1T3pKP/QpSS2HGiezNriQWKgceCNYEzkAT1BT9yOpo/4fP6b/rfX/gib/Xq2/bQe05Yv4
gPSx/CP/kGTF3/DVPfQykWelwl1sNX6RPqT+N0QQqnnkZx1PhxDy38W+sP52DFcgEm/jFCb4Z38r
9h0cgR1Iz9DPbOitEEL+hPUhD3nb6CUszBGk6vkxhkBgeinRfyvBURqQohohfIU4RdZV9WCOGgDw
AuzStG8seuKu5TpbLwSU2nVJcVO1RXwxJDVzKCQEvoxwGp41vIXQIfYExEg3rcUZ8PibvtPs1VQC
iU0LBe41iT65doy8TvzNpf24sxLzvECZHTqUu6XkJY+wHljL2sNfOxNTs+vsoNt0BfRO0T11TX0L
qAe3azeKNuYo4NL2+YPscIWXY2M+5ppdbyMqQDQBKSz0bUAq3u1J6lX0kOQieGlipu1gYBA8+DCi
KUJLzCBbQNE0owsAip/W9owotWYBgMoHvb4OCydfM4pRt5oF5YWoP+ZiD7oBcAyT/jp8FHDcGIdp
LTjEuEa7YauGyOhfzLru2hVjEZBSC5UcaDpFubbqUU5EFZbJftRuJjUYV2Vk1JeM3DWeNbPT/lNH
c87bkgTYe8S/+wxucqgXW9EAw1vRgA/vIgYFOHUsV5jtgh2iXTAQMehA5ttKC8KHGe2X7npxmdyL
AKQrmEo3XEaR46MIegiLNBCvhszYs/YdgWYGqAeaP5x0uRp0rfXRoAov2TrbIQ34itD+qFYa7wwP
wECivhX4NSj7YYCymsSbsIt8M4bUEzkLS7Z2zAsIr2iqZcDZkgvVpA8wYxd5joYsWFXYIc/znWOk
zDe0+NNsedEVzMZkj00L5WySUy9uFBNP+L1T1BifXFQRcwD+uYCagq98GXJVeFy0WmFKQO4/j/Af
RbN3qfwHEgD/VhpgWe+/tAHa//dTOSD8Xi5uFQf/z7ZQuBPfdd+b6f5722W/VAX++Zv/v3/4j4PF
w1R9/9dfz2WHlxn/thB5nN9D06Im8u9ZbOs4+378t3/FMc3G8YKGIFq85GD/GcM0Q4eEZi5uQNKG
MPbTyeG/Opa4ZyxEfw4spYbgr/53ELNsGG82jkKItcCKE+je/EEQO2T6EwRJ9RZXIhzIHQLHT/Ou
30OYw5RfM8b5wgAHgFgr/IHsDqfSLPgoirw0PkYhkk+/vZjbMpvCsvg/ODDeou+l2n/9tYgY/NYm
XbQ00Byh+W7RBVvC+1HcDERkMMvK3HMqUAqQvZOjhDnjuSVw2hDNOpA5aarvOR+Mkl0OAkEbyXna
DJeLeYWHRZp7EGC7EzIch91bm98kXCkcBGTwlNaZsR2G8wpFq5E8Q+1hsAyQEwAD2TFEpjrUnNv3
X8HhzfFrKdvg6sCigu9M1/ng5iDOiBEMhtprVlA+hJZ7Tl2c+IMWpueDNyCJmtb66v01jz4196ch
dYeSWWD6yAenQ/77bZVOJnAzm1Svbo0WqDETFqunPZWTkp/nwon3768nj9/nsiC39PK5cXPB4v5w
wUBLagEZngXzLlrRBQMcUDT2ulxAnV011IvlMdha2nDbxR7pAnJt5bcGMozkbPUuTNXwtWL8U60R
SQS7BvgMbbkYTn8Xj2SqY5Dca3YOMtDKvSuHSTmtv7j0w6Zy99XYK+rG3jnDlTC/0JK03prYKdDD
rSFAo32ynhxIHjaIF/6vPNtWfW7t3n8Hy5b5dQDOXv71F4eKvrzpYPGHPhU6Msu84vd3XqrcweTS
C3eSedTOY/i7oGL7P13FWsinwL6WDreJoOHhKhOgXLp8ZOmTDahjsIJ+B973zwwGeBbPgOWKRr5g
vgIrdXGm+S1UzKBTBX0fc6eU1zxWmBOf06IYPnS2Y/jvv7ZXO4eEioyPaQ0xjoL06LWJNMidKA3M
HYqbBVqdWvpxyhEZRNW4u//zpcgVYex6eE0a1tGpgIDhluiZmrsZ3dGtUw9U43FsMBqIvF9XIzcV
980bce/VZvAwQCTwmQtPGBT80QtMRDHTxo/sHUmltZ3damDUDTb1/Qc6Di0SxrOOBgfy3+w8jvrh
Z2IGj6bm4HU+vUzxo6iMOVo3gB9+ZIFHWJtbB5BD23vZieh5FNRN6J3o0+iIYmHphBbz0dPpAl1Q
9PCCfRhiR8YELGueMkQx0l2hx/EnZTnN55jbEBVtoxWndK6OgxvRjcvSRIDOlPgWHEtQ5bmIqt5s
l54lSN/1HJYG6H6w4cPaaVL9XvRe+A9j/99+z+M3DVcJ0TS8NhClQsYA0Z2DA+HmlLUKKZF9X5fg
aR03fKpswBdt48iL2Z3LLSmGOnE0jjeRaZkw3Q3+Q2DhSB59XisPZsYqbunnBUPqSLfKq7qM4qv3
N9HxAfy5CtNFDHiYnPKQh49m2EY4cQBLv1ZtfoGqJmbjS88ibZktvr/UGw/E1JbNw4HgBraO3mLY
W8Y0gnn37cabN4ODz5QzQ3p+f5U3HkggG0YoBtYECvZolaSsR2dGBMgfwN2QXbR05XahZ0ZiU4MA
Mk84WLxejjvd+qkfZpLZuctD/xYrO7eEnSjU6A9QcaDvyQj50jxeF92Q/ZHRwzKxZqJtLS49Frf6
K3/LpS1XRpY9+XoQNNe0dJu9XnnjCZuU11+JY+06OPSiT7aM0g8fSENeIXTydvLxmdF2aogbn0HD
t/c/0huLWLrDdeEx0yYdXQ75b2+tVWw2D6V0vyoNUMNDCbEFInP34/1lXsUK3haofgv/OVBl2IIe
LlO641ibUFt9jT1543R1cCnwbL2qJhe7nGmcnt9fb5n6/54E8IUstNbIALinXfL6w/UMJFJCwNGj
bxdmeGenStsakil3kuf1pvaGdKMqJbbI/C5U8rg88ene2IvYnGA9wr1Ahq8vf/7bW02Jlw4D4sFv
rVjbgvJcZNYjFAuz2u4/vv+ob3xBh6YNR4yQqGOGdbgWKkp5VvTG4KOzTwE7ZR4gUxiM8sQl99Yz
SXIQ3YDLZlvyaDsGVSuTRIIoHiez+MobdVrfRZjc2KPnDgb7/ac68ijljLEd6Shhyc6tagCoPHys
FtvyGMql5vfhIN1dlNm1e6trYfmIQbB2Pc/Moj4nuec+DIHr3hdNKd0tMzHwFSVUleREdD7SZ1t+
Dz7FIFZ0wBaM94yj8BKONjCtQdcXg4UEQFs89t5ecwon2wkA6w0q6pPVbmMoJ/WG8K4bu3TR5mdC
KypnnwZoU+8yC0TyKtfmBCWHRGmPRhhPt8wJwIy+//5eHQB+Lr04qg58AjkCR69vtJ2ky+U8+Ylj
OC8Fgsjw60SnsNXGdGcQSKF4udtedYzUt0KfhhPR+NVFvazvYmaEEgxl53Fh56iusswc5usk6wAk
vWeujaGP9zLPm6egN+NLkIbxiU3zaouyKLU1qny0CV2CzeGemTsEoHHpnRYBh/5LisoIenDpojTf
G0U7n7hF31yNATNSNx4iNN7y578d8gqUBNpHQAwL1C/OnMRBJyBEPX0tIqGf2H5vvU5UwAidtFe5
EY6ejGMfDJ3i8GVKK2ls5kyakinufAS/h23p0F0cnQX29/4uOpJd/bXriSwG9zf9XdR2Dp8xMiQS
V+04+XOp8OOdo4wOnZLBrYzdAbd2vfAzEIpV5aSf9HCobswRvQ/E1dcyYpaSjZhUGpQtCExjoyFO
JGavbhW+N2kg7mvIz6Iad/RWtNjRMgQPdX8yFZPFop0eoGdoYC+Uai6knp2qXN76DLjnOpZLtrb0
LQ5fB7bCsasDZWZibGdrLC68q1q25cfKBAHaNbBV4EhoF+9/hDcXXUSV6KHjqH1szaXDCdcsNLX8
Ohsymwam2WytXtQfRNxE95HUI9idVSmdEx//jf1N8wKHlyXHp4121DIaa0FRpWLsGwevMtdp5DG1
yYLefQGf1Xz644dEUmoRYmX8QKZwdGHDYMFBwHEmP0p1jV2ksmxlxXZ3je9HseV3dKsAdcU/TeSW
e8wE0UfGaID/Obo77V6WGYB5mHpmZVcIZ9IGX0MjxNrk/cd7dUn/XIhovLxIlyv0cOMwApAyo+fn
MyNnHmbK1M9GxAX+fBWbc8pDCa7MYy1mHUvnRe3YgCLQlP3GCiARbZjO5PmJhYzlcxzkVzyPAy7U
1k2Ql8x2Dp+nsDNPC1LN8OtGhy45Nwj9byqP2T5iFsvrM2y0TFoVmmCWZoWodtUItDGZvCDFoIYM
dIBeWWnsx26M/s+fvwcydIdBEZkWR+bw1yFnU6AlWhl+kkEr2pRMGFtIo9F8qr3w1hH5faGjz0qt
mgUTEs++VTATxjWwhgZUjXV2bzQ1JI33H+tVuU+IW6TJba5zkrDjA1nXqiuHtCD6AJWARSa1T3ai
BFSLMf+QW61zEzei2Xi5lPGJpd9IJ3B/Rt4b91q8SY/vgSkY0iljNu1PuVcw9ZqVvm5qb7znXkDk
HlFJ/RL7BpwTPKtaT31WJSd+wRsniPKOZ8eAmTrluFBxRNnVnt3qvp0nGWxtvW2H87hrK++P/PV+
XnnsbOpPanE89o77xHBPcUVIlePrIQypDLGnDRLb+Z9fXVQoZEjcrdCA7aPkoQU9wZw7cPzA0mzk
y/IBHfJ+iPNnAlEEzWEOzKf3t88bm5XJrUljbZFpxwbj8FSIFChDHWUOwo+Ds2kgaG7lNOnnlIDB
ifrnjYsZTUe2P5kyNfnxPUlm5IL3Q3iszpX6Avy4uJXegtHwaqyuV6jaNd2J3M/4ib4+ikkUsXT5
uJ4NHvAoJtH7tnDPTmy/Vx3MuHQkCdgpQ9V3mh6a9rWhN7LYw2xWyT7uPDBW6SisZxUifrgTKWwD
Nm7RW1s7dtNHiB51uWkJ3OVZnDDeXdCUkbvtE9CUANKg6cRIpzFM7E1oQBBggg8lijWfYNnk13o0
tvUTTNBG+l5qjDe57SB34bZYHGx6+kn2PkJapdrhlCzlehKaOVxEaa3c9Ww2CC94/eQka8vNjZem
6dUP8r66hI5oLZLo8BEfay3KNfaNcpxtnLXlvdWBJoc0oumgKtvW6bHaUeYzWNsBQjL8XXjLhcEr
GSbNe+o8IGdrwFNps0ktQHe7kQ05rLU+QaEwT2Vww1imL+8TcPzBxpG9N2MBY5XWTiY1CCyT2ssA
UeKKAJyjOX4xVKQp2CtdA0/RkunKjqzmC9Qth19Mi+lrGzDVPUPcaZg2AOGmR4Ws6EOlCpiZsp2N
B4mxDlh2YT67rUK1re3lcGd7mOjwMRMoaDPAPUiTKQUV2S/SQneZYTfhpp9EcNfEuoZz36y8W9Uy
r14ZRRg8R4WCnwXXHDEyHWinzzP1HwHDWsGN3YUEbQv5gHqblU1+jRhT1a4RORbjusH9FKsYq8i/
DDqTgL1s3ewjSFkDFmU9dC/wW9FGwIQN0Y7caCMDbVfdenZDA/arrKuiuIhyhXCZM4/Yc4VlyiTC
NjuG4kHHD9ohxO3Wu7igGLzTZ7BdQAlrA3hoP7YdsiVSD860fJFuUyhRi1Uk+xRntDwSftpUpb4f
hVcG61LgB7UJa2R2mfGn8rm0YHOiWGYgM5E6TZ+fu8hBfx3zbnwmc8NwCSRxgqyNaPC6wOtF7hp3
DL6Fro7TjFQ5nK+my3QU5XSEHsrJ1Z60ULfbTdpmzV3F7c3l3en8DPZZuLBoBwx5NDkAINBHxlsD
moXmNuRu+vF/+xTftTapJbdWu/yrJ5qOTO7jKjtRj71xPYIHsyzIKgaNA3P589/qsURWOBEiZ+YD
/myQedSzOt2mI+zbJhwRJgqtpvAbbdH7D3oVnKq4jSUfPo4/dC0EnJif+JnjZKBsqslAYcPP0TiA
FoxmIoDaOk9vca2rL2bE2+/DGgilCbgpR78gNu7KPrPLE6X/GzclZqA0kem3wdc5Hq/kUkOzWK+E
r5heXTdMLDZ5huTj+7fJ8jTHT0uw5UVTHjLGOXrbIzxcWcpc+KLV+nJakR9w87t6h4ohqklYCnUy
c75FDk5vP95f+q3bheuZuZhkkMstevihTdCCS6og/ClLMI5FdWnCY1Cf7y0EJfdja39+f73Xj2oz
sMd6HYwT7cnjiWJQBYVmRIMFjwMJZjDSGlQ/rx6q7kKDRo2YfmvNIwxtjfT3/aVf72l0b+mBufQQ
mZcd39kMndAI1cbkrJrCBByMcuS3MEaMaV3rg1vDg3WKbgt40x1WIFK8U7XnG224xdqFS5yihdrs
uHBRU2RjX5ggUxHjTOT3thvV6yJGLActUPLsraKkM1aNBh3BZw5QoesDihLmequrjyZutP+gXf7t
COh1GsMoj54WaAFSYLbB4ddPtbiWYxanQD1b5tBe23gXE5yv876J3a/vv/7XO421CCoYB2MDQalz
uFYVWgjO6Fl6VriyA+IKg941RHcVmYO3s9w+OvG5X+80ahYgA7xyOtems5Rdv4Wwvo9NN85QIHXj
JN2PVghNwJrzK5lMxh6WubEC8dSeOMlvvNClQYjhIM8IHONoUamPYDMs6flcIdk1GQXyoBMWuWGn
6yee73VowoeIgMGesPXXg5MmjGD1I1bko0MOLRSpwnOVgJz746/mMJzBJ4jDunRAD9+iAeK5BKoC
mkVHXqBsAu1DGw1w9Qd94JQa0YkuwoKKPIqFiz+VoEXG9M6iG3+4IBQcOYxUbfSGBVrUMnIJf/Qz
ZH0xDrW8K1Gbsc8GhSrrGup1EOyBj0c37dA4t7FmloilDiOjRVS3tAf0MDDKNTBNza4SBHytVYAX
PbpylaXuEl31wbVTTOZnFUzexzkkJzvx+t7YDwABqPYY3cHsPJ5mIyRKjmupwB91AdVWGehXbiXU
UAD9oTWmf779XOA/9C1YcmnlHb48rXW9agb541d1ByQfT0/o13SNmwczy0vtj8tI4DjLQBKHlcXN
6GhvoPfdIA9uBFCaWvLcsLc/d3benMAavbHPWQX4BlAj5jLHMxkPH9kgy6YA02QtIitKZdJ91Efb
cE8s9Mb94EpeH8RXZtQExMOXhwBRX9tmBcXQiZ0Z9W8pSEPxr2jaLrdWuNYN2wq1lct4Wpz53j9n
b22UpR1A+cq2B115uHhGvxiPTxH4uqbiB1IzJZ6QVQPrrjVm9fDni9EaBIVHDQtg7KgbGbZAy72x
13wIo8BS6wSCSIlK7FlvePGJE/BG2Gfj099lzkuW8Qp2M85FahqT5oeZl2+yXqmNHophB4bxG3oZ
/Ymo+EbUZ1gBMo9OGgPfY5CKpSvMF3ND8xmNRzdCh+5oz3Z22aaI8hQY2Z5hFmmf2DnLxznM38Cp
0NLnel+8/I6vNtVHiDPDVfFFldsQTXMdPbC0Nlpr29ntCA4P02YEv+Ni+KqJwN2Ltp3MP25to/8N
pgLQjKC3dNxGROcHRS6703wal7nho48IMKwPrWHYSZjH+mZGGwczlgCWyPvb6a0TirGT+aubBHbm
cO9yFKO+a3PYGGiPXeTJjCwTdfWJ53trFZezyfyLdJWW6eEqrVbNVuOWfNl0ihwo2oEmN0Xntc6J
hd7ase7PBA1wAgOKo8exe1SeYOXxOA7dpMRTGGzHoLpDeq4NNOH/wcnnWFhLVsTs+Xg5/KGwtpWu
ByKmNTcmEmCMnxTA66T/HxwOZujL7BVYGlvlKGBjDT7pOFkFfpcq4GGdm3R3uFEhvpvmXY4TqVnx
eEmNyu/7O+SNV0o89fgvIH4wGEcLz+iJFGrmGbtAKZ+2bLaajdn+mC0ORDRbT3lCvhFNeZfctw4z
AvEqr7WQ+0TD33T9zLAQMAnwRJ0iV9J8bNsTn++NbcmQhTCqg4GmyXkUuBnlF9LIas+vEiu+zgQM
Z2iIyf79F/jWA5GCMTkHusjeP9r8IdAAiNqCrAjhnwsXUvs2rI3wO75Nxeb9pRbHkeNoxt3wUwOC
/2GnHB40kVWNMWQJypyIk56ZNHp244QsEF0AG3WawIStrfDJyMIOlB4sh1UFAeZTI+cQ3WjNPdH/
fONahkRDBgAsjpv5uGzL6LBALVzu/xZSwTp1y2pfdk1/HtLQgysWZghH2WR8XGj1iXfx1mtHEohD
uZyXV6NiaFqt0+WszaylSS4HG7YtWZUJKtfWxrE/sZfeXI4albBDAH9VjMcyrtDHtcgWNQ+xbXuU
LlLP9nA7VBPss/e/81tnEuu+ZcTlmhyU5cf8Vh8NwewN+Nx7pDtAqQ3snVdkPHKFFN20wubIO7He
Gz0dMlMmg4CUBf89zoVtDcl6xJw8v81mdNNzJWS+7kRkzqhzIZKzs8vgPzg7rx25cW0NP5EA5XBb
Wd3tdmyHuRFmxh7lQGXp6c9H4wCnS6VTQht79lxsb5hFilxcXOsP6HJR5m9SdDSbvjxGhYFkAyTz
Kds4UL8f24s7W0L3LSQMMXQlP7+efjKYjZm4ZnBpkgEzLY8ijMDYKi+j93VZU/fFr8kNjsGsoMSG
EVn62OfJ+Mue7O57VLlli/RIZiPwhCatxr2g5flZbTvnYaKqJW1bBrzU3/7FZHbhycqY7Exe/2SM
bsNRnaPg4iV1/avyjPgHXMDyB3g59O+KpLf0jf1/e/Z4itEpl48KnrTLUOBwzq1Iy11AATOKvWbT
az8CKxDqAXRF1h6bCi3nA6Ac8/PcNChd3Z/wbWx1VYMWGVeHKt+5i2ujsyA/Qt53yauM2tuPIcSo
UzoC8Nu4n9YHksaTwGwINouBIpC/XRsiQyaQrTwrUVb4XYuZ4v3p3B5vpsMtAWCNYgt77vr7NVlY
22nZMArsLRQSUUTJ6wIpbEB7G9t7dUI8gaCnAEcE+Hg9VDSVXQRO2blkOCfuPfgBKBhiC/EHEyKN
oHBIVYes7HoUQLbq3Ew26m1OXeAVp4l93auG7yiwp/9gKJ7SFCOx0LoBwCJZZsVjNdBzIFRgc46r
SeVF436eyrd5V8umJZ8JZiONL2TV4Dhdz6pAjo7LSHUuczR+0wALAcRGkx+x5WHjarsNwRJh5UCN
NoB/UBG8Him2QBnO9ugA7CpbP8bo8aTmsNGxj9chCaEecX8RV8YDRAyYExggcLJlbSVApwDaPOep
wLLooVQRGRFIWh8Lo+n3mo2MzdvHI9vkULk6/yx5EEWKLD8aF4QPJ1E/dLS6P/JuE81TkPfWv2pQ
JvrGS2zliMGBALwJYE8SohbfLhzgG3ZK5V4ipZt2COEjHcHaHybsnTdi49pQfDiSA1JN7QbOhfxt
C37McC9zMbvIVbfNgV7UeMCMod8YauU0UzXkIMsUSKaA1/sk9YSBIyGzMnqqtC2E2wPk/WHjNK/t
jlej/L6/XyUEBl6fVTs17oWjAfjS0yeaj1P/BU+l9jLmOBO+fXew6amIY3Yuk57rWQ2kbxNtZb5V
ORdSItT7iDjCtAtHhBpNM4EefH/A1S9GwRTBcq7Pm9Ki4vYONb7SvTh9EB6dBh8rG0Ae7bZxi00i
v8h1dkERGHYitAqbKrC3iL+dlTQkBAVrWaPc3VZ0yFKTHZnmc7qfB0O94C4OCBCmAjYWtf7z/kxX
cnjGB55AFQRwHf2W67VtyxlREpu1HZzErC4xBu2/PDF3aNXG6BPvc91uyg+TkH6kiI46ggTIaD5D
vm0eKkpktL2HCJGb+z9rJZ0gFoDwhOcCpmqZc+ESk3T1aDjUnSzs1mnXae8SVJ3+7jrRDHv6316z
c42++08TFr3o+6OvnSK6XBBdKLHBJFzst1xCo4VHwmvXilTqt9GYRIfDvz/K2iZjc6GjB48HfMgi
pkehY46xQtvBScX0XCO4izPOhKLjWP17f6SVhFrSZ7mpfjOWeC8sPjJHaqbA417AXvTvh4Je6V6j
z2HvxyKzf5gF0rm72AsHX1V5bCN/TNu5xaTh/u9YWVcoki6qvoT42xZBZ8QGBJvJuxRelD53aYVJ
wVS8GZpvM1kuE7pVOGLyIryebG2bWDLUmnfBwQvvGVkdAYU9uW22ESXkqi2OrgSmQ7GgyyDLTdcD
RUhfAfAIgwskgzI4ZI1iiEOd1enXLMPM/mFA2eidobXqVvF+Jf7qvO6ZHTzO287HVAMBKEqkye0s
1Z5aVvthdCKo+2GNdfHk2hs54ur+kXhDoH2sKn3n65k6pU6OmKIOiKB4/yN1gwrLA9S0AoPeQTQE
49GSqn3QXb1zkyb5adDarc2zNmnaB+wfCNymviyfjGY7z01MF6urrfTHmJSNd7adPPF2FRa/xpH/
YU6P9zfsyhElBYfQTsOde3V58eC4OiDIwkXntk6HL1yEDgWS56eknso/GIqxKN3IMEyWfL3EhjV1
RWdF3HEgKl6wBzZ/IRczW7sot5CguT+vlfAKVvX/BpMH9dUFjmAunhQTrxi7i1Rzr5CF/+jmrPFH
4GP4h82h9gHUievsShDC4+X+6GthgOeGbOybfNBlNNLpPSKCqLgXBQGJ59hMhyeYAvpGyrz27XhD
yUCjy6KM/PPXc0zJJ6puIrxOFh4WUi95nGzzGIkq2FjOtQlRKaWFDFD0ljWDt/I8qxlZF3Jlwk+D
GWfqwij/YBQgmPJ1LRu5N6CANoFjV6T2Jcry6IytS3mYY8wF73+cFcqNq8u2IGmxKkH3i41IAXus
Zju3LzglVHDttOYTHtLejgNOTc9MbSQ6p+hc6WN8aKoAAX6obk+g2GhaYjB0UJUBJT5H1M95gipU
MCfWxpddi7tSKEfWHDXUIRa/EB1VPm0E7dVD8mWvosmy0w5HbGHU46hZ7sayrwa/18MtDgtcyjzG
1c++VH2v/R20pvGTo9rnp66ssf7JcTK4SHePLxAFkEEEPNObRzxcxRYsZG1Hwy4imMkmMVnR9Y5G
8AmNL7u3Lxj4tN+9SIv3AMnC96mFWeP9XbC2ozFzgspH6YsUeLHEfPnIRlbfgdapYLzbIN0WRoAv
74+yFtIp9HsUqijA36TZwKiHGBUzYl40OX7UuPoBvcaRMkdZfBAo7m30a1Y2jsEGcNBqcKjALwvE
kN6qtkJajbR+7h6DHjmGes6VZ1Zg3I8WLj2U/f8gsNP6lmbZlHSokS1aqHrqBaGrMKjRop6G7Yd+
GAbFuiDdFW+AqFfWEw4CwBnZO+HwLndqhLphik3OZYgrhOU0DKj7qgzPEQr7e0h87eH+91vZkFfj
yT9/FWIztUNYPEkcrE/jeF/Huv7slM3IC0EkG3fG6lB0MwxqR6zlcu9XI+rlAH/tS14lWHyBvX0/
CGV4Ke1gY1Jri8hlL9m5oMTJzq8nJT1nBMCu0B9KhOKCeBDHunHbx3lwE9T/sFa7v4jy1C6ySAP4
CqxL5B8knfR6vD7OFWM22tA3asfJ/Dboi5ek0DTpD2sMf7kolmZHqR+Bmm9i6I9t2if+/Z+wctop
bYDOkEbxxBZ5bl59xzYaVe5fN/S7qtGOVsXjjztIbJz2laSD0AUbGYEQiQVZ7BZLz+JMCCMkyWir
J3RC+nc2PhPvnNq2n8KglUJ2loOwt4ME4Kf7M1wq8chSnWyWkK+TEVCSk1/99RR5zyM4XEQ+JlKe
IBMAAE43KHfNp64ZwDproqQ+OFa8JlGLaSKcILOeTmev5FV5wMrHPNejbc4nqfcw74SbON15UFw3
PVhuVaPEoEnItDOYYotCsLZwFpwa1k7+d9nP7oCzG5XlAYygjIvppY79TYDJ5YcsntsHTwWshASy
enSm3D3eX7e1Y8clQKdJArtuuomBU2JS1o7KRc1VFDU7VI/R+hwPaTkOG5tw7RwA35FKDGRRt28M
Dp2aF3PsF12UemcB4mPeA7nO2r/swND/cnsMh0bFBIESR6b7lGq8gDb4s2vTRSdKl+85mj3LTpeR
eW2Ne0rku9oYHz0XO+rJCf9tpmjeiDIrV5FJ1Zjio2xyIzNzvR+TNAlV9KQB1niI0e6iOIQmFaNe
Pu+jHHDkrre9djjGYN6TjXO4EuCo9/CAorohIWCLofWBuqjRN8rFoH7dvct7zDN3aNnz5kcs3frU
mFEnNm6mlYU1CaoS0ippIstaxxjFeuUlqXIBI/2SibZ4UbP8JW/dfuMLrq0rq0kCCJYIKYBFKMsc
q1M0vcRIPquxXlSVnNcMXM4HMTg9jvdACwpQE2W+9SZfmyFsRp4BfE46D4trY1K1tmuzgeYz/lPu
Ia0UlEfh8iWYrI/1vJECr4QEsIJ8PYNrg7CwqB0h2ppxldBursdKD89e60BHdafexWcqseoSZS/X
/hVh/vG5UMLmf107/l808OrwVLRV+S6GkrjYQikuJxxXNwCgoSsvmpcDpw+dZsp2DWnG+NTB5C0v
ppuUtS/moVe+3g9LK7FCKuBQvafnzhlaTB+ZoxJPiCTyk7x3+p8QO9rooWT/9ThJDzAwKpzSC3gY
KXpcHRSEaqd5TfUHhX0J94fZZas06paHGCCcmFJcWi7op4ePmdthdoYO/q51wnzjAK1wwl1U5on/
JMzs7OVztixw1MX3TLnUwlbCdx4eE+oJ+RLk/TGLwE/IKSsIiJ3SoI0Q2WrefPPyMBn3qh5mzklg
Np2cHfiSD9aoKN3joCjT84gxs72xNdcOAl+G0MaFe/tKsfKhUvEUVEBTDx2+f1Ua/qX0fW3uMbxA
L+n+TlgLZmxCWs/SG+QGRp2nARpaKQDFqLB5GFkCq0HTjWbDD40q/Dvm/Eyn+0OuZEvciIDFkVel
Zr4sX5DjoHeA1IdvTlp+aiqnPM2DrR/vj6LLgLHIC0lUbNRWAXzJMvj1DZG6czyWeIP4Ud1G+U8R
plr82FgaJgS1PqfjLjb00HuYWjxmz51UjfbLbrCg2QDewuNcN7LkmzDNCOX02qiHx6Dou+doiO12
3xp9Ze2xBcLXs4DvjRNj4lT1p5jXuv1LIQtrUcCvRrIaKBBbOi0r9AYYnhwaULp0g2+O72BqYwrA
NfYVLzM8X7NnBzciCXXZiWnywncd3rL1Xg9QVNl3Mx7yp9wyGx1TLiXD4ziFg3d/tde+KbUizjLi
lTzT5KZ+lR7aSLOqg4EBr+YElR8Lu9pHGXC++6OsHA3yGvDJYNbpZS0LF0Lobl/j7Onn2AM+qKTD
H9J2rpCfLrQf94danRDwBv6xCRjL62jOkzquZ5YYF8zxPAK8wFuk2VKnWblt5d/NMYcuQ4a42KN4
DSNAzzvWbztw3YpTY6451IAJygriWmXq7btQi6rzn8yNRURHi/fn8i2YzfgHCzSBmZv0hfUmU0kO
pXCzjTVcueUg30huAaoTUBrkn7/aFAGWnaUdZomfhhFPIuZIkTJ2dKPa5Sm2Q2cvcOPqmap//4Lq
SvJ2QDTvHSZowalHdmoZaEIxYyWXoteCNQHPMk/HHD4X1XNRq8GlaNvocn9dV2IpU0VrCJIIxZHl
rY7mQ1hRSY383GqT0wws+GLOeAzFUzR9U0csp988HvVMRGEBGdDYXUY4UF0OJAQR+nnaVMcsSrCB
SOLijHLTeFFF8Qc3E8qv8Ipd8KW3bT3HGMKM1kXoTz0GKnObVaeJUH6Cx7pFTlk56QzFDWgCMEC7
bpENErqTIRJp6DdYEQCUs/VHoVaaX6En5t9fxdWhKNeyVSUQZZmEoKaqZaXO67BHBH6PG3X2GIjQ
fVDybtig3KwcdzQ3qQlK3UGasovkesaBdOi7NPLnyZqKx74JjHpX8SA0DpWYoTpPUZIE3628naNv
92e5gsKjywaujKYsOd/N5kQOW+gW3Wm/nNF6OgMigVE6ul75s4la/TEdSTxP3SwC40DTfEJBF+yb
fXLsOMr2dtJ1014xKvNb30gyuOg656mz+R+OtpXEz6FqmdFGkrr2YYDYaxC8fgOFFnsghZsEqqX3
LoOwwn0Ice9CFSh74OWzJS24VqOmwIFOlmzh37KHFBM4BE1dT8KY9ee4Fvg56+Vw7PWw3Ociio5D
3oxHEcTxQdQY7mArsKUqvBIuUT+ha07qx42wDFdN4w51otay71r1/5VYbj6gkWEeAsRM95MZD59c
K/8VJKLf2Bsrdx2vPeoTYEZ58i3Bf3NklWjl0vBN+6C9IA1if3DGYUt1ZA0pQcbicc7QbL2lTI1T
1RkjEv1gsMy0gO2vmMFhilusjPTcqH8Ag0m+tbnSf7Panv8DbmcFb82oLMuTMkepfXba2Ys2stGV
oE3RDi48yvxssyUGLdOyJqJzD1a2rtN3sRPO/2FtPCOJNEW7agqq7/cP4spXBobGQvOF0XO+wQsO
DvL6Nr2uoabv4tn/OVr8PqrtdyK0v9Wa8XdZAFe5P+ZK3JHEU+wrkf6FsLZIM5oBUkCdjgCQQ6P8
0QT5tFddhATD0aFMO1c/1dQ2N2Ldyunl6PKwoHQvKXnyCfrq8reNPGpJfSFbeMkPKk3tvkF4CkGd
uT7cn538mxaJPqmgBHPT3KZVsJidXWMRZ6Umje3Y7OO90urILjV2Uo07IThtu9Jurf4gHQD+Ceu5
CfZeXitvh8ORh7O6fFLaZ0tmTllnGIMJCgpapej5zklV+7lxrABikN2K8u2JMM1nXjaMCddrmQhb
zQik1aRYMsRdBhKlDL/WVpRgyNyLP5nYq6Fk8Hj1HftY6cMx74NL3CTFWXTKD6NKBvzj0uEPTiIF
HchyiB/BcVzcjjkiFXoSdHBm8KX0Kz1Sn+aa4OBOZbt3x8Y83983azsUMiWxyJMw12W6VuHhCnVY
BBdDTRHBQ+BZ7Y560+a/DG3Ga+v+aGtnkLeRVFmgx33TO4sLVahNa8P1sK0GY8sxzpNnD6xIetCn
qaLAkuiYAqKCEW+1pNcmShoOOJkgL9uR15/QM0Z7iJBPucwujlZS6f+5KHMMPUpTHO/Pcm0oKni0
lbGV5jguzqIyxjbOIfCeRBnOp44+674xQ/Wide5WBXhtKPDBVEjAhYJWWgzVRr1aAVB3Lmk5ZB9y
VQs5e5Oz72eMJDc+3lqIIXGiLSjbrTeZ9uB4BXaGNAYrs3M+CBQT/C4w1Y9A8xEN0Nqhecczq/Eh
lg4/BlozW+/rtVsDLKUlhY9lErfIhUITX8oht3gYRkGg+rrAzPQ0Uzb5pWZh8J9A07o5hENmfCNb
yLbwfGtL7f3WraCwzy9YbiB6eLQdPOfi5FP+vs3t8VRhN7mjuGN9e/sGovwIjAeOIwhc+VNehRun
FFFs0fDFL7EPTnVizAfRx+mD2uh/gNGGS0n9noH4psuQbegTbyuFoRrPnZ8q20CyBpDbPsKsbNen
9daGXdlELJ4E04ADu22OhFZSdPHsuheJ/m3AflnziwDFiB+iUYY/Jivl9qoLxJ14RJQPk97Ev+4v
7kqiByiBK5koK5lPiyMzhW09GyXAIb2ynH3dtNmhRz//eH+Uld1Cr5A+JQgL6E7LdpvhIoOoR8C1
u9F1ToMwI1gE+nhOamwX7w/1OzVd3P2k7WiDQR9YkZ6I8OUqrc7zLn2nYklnDXGK/2tLb+MfRMMG
75tWZQFeEF2X1b9CpbWe5tGMn7UqMKqvs4kq0NHE7nF4HhBOGk9DK6bsqzL0Tu2n7eRoKEuVYf4u
16L8c1nRd8FGrp6f7b7plP001On81Fea+pkGcFsfFaTDu/M8BdNPL6nQ2YiDBg8mfZjEoQMTWuyH
qY2wHsNE3JJlZw1NKSjG0cOEx0/tZd53zcH19SPCfF6z143YxNseS8PP2tzgWdFAGu8PeuOV/zW4
GAJyrpoKm9+80NG4s+P2b6UUuJrVYcdWckUTfcJRehp3lZ2ahZ+1vejpM5jYpFaFh1uG2iUtACSV
NtlRyysLH6rKNZ8Tb0rSb2jkGerG3ljJtuH28djmFLABl8cby+c56eSZo6qFW9WQVL5iJChyFdbs
93phvz1RYjwJdEJd6VYlBEegMLCwn2VnqM7HEn+Ph7YCeNWr3sbZWtv1xEAoVPBaUDeQf/4qcOEA
GguUZkM/ssy0PDldEYZ7LQ3d5qTHSbGFQFxJJ7j5pH0DtC2arcujLAA78HZWLh3AoBPXY/jFmnCh
TZBvPiSmaeJCaA4bx211jvytUkwWbNPyZAu7xhFGhX1f9EPj8/GCZ8S87PcQndvj/ZO9FizhnyOQ
iyYUjbrFhdc4WNQOTU1fAsBKT0dIDylaWHVso9pTJ+7ByKbSxGtJNR+gW6EKl0SOIS73f8XahMEd
yZYrlOObex9qeg5RgmphFQ3hC2jZYm/OtYsLmt5s7NTfl+gylLFLqZ2DmAWbvJhxHteO0aKufalJ
BKfPnVeUf9EPdapdlcVmdMqyeZhOnR4U2eMcK8lT2NJA2yVdan9P0eN/zrPKa30js5TigHqbTffW
AtEEBUkxk49xaHvFPh4tJ94pUVe/iKxI3f3QtCoyaC12rPuC3sjfYDeSr6SqhXKCjK094HOURbsB
gZPHGh/ZP2CbSbF5T1pVAMtc7uORmpyi2bqC6k3+kqaGd64mGwlmdTQ2vuXK5Sc1OBgHqW2uYHmi
rg5oouM6CRQDSn6Gun1O7C2reOMzrlWSKDXTapRuf1T6Fp+xrCrTq3OTzxib45MoDWQxLKnl7Wks
cVKY5j8VXPzjaKffB0yaESzSft3ftStBlp9AFQnQ7opajNZRyMRdnWOKGsBFwXhv2JVxNR8BCmkn
LS3CDdDAyjEh7FHg57I3Jfr6emmb2U6HrEF5JAXejutsn+1NT4nPncLde39uq1+RHJiw97tOtlhe
MY9GYnWGcrEw/Lmg7jVhSFpbG0DHtVF4WEtAl1RVXRaF4kLgEjMEyqUJzQmbFoDxeguG9/5cVveK
BMkhpEpJ/eZNWLpK7I4TBXw1qB3fgxJ7KUbDfN/bVL4tb5z/o2et2juz9+wnI7fm6AACzP54/2es
XCUIqriI4RHRqWEsrpLRG3LchWLK+ukYXSZYpvu+q5MjqSnKz96Iu6NBg+jtg0qsEvADsOWwMa63
jKAzlZvhQJc7CtFeV5XgwdCa4l2GnCjmCYX4hLdxu1FhWLlUUI1hgxIIpKnHIgTUjYjtcUTYJIzi
6quGSuoxbAUgxRnT11Gp88cRovo+Grk5teJPGBgSb4IpFg+c26qNikaV1GbjXNLkfFe0VXHQvOpX
4FJplKTbjSW+3cTUNQB3gEOHiXfT/kq0Vqt0aSIZzY7+xTGmSNJdp42zf/MylSwIoFimBDrzj/wV
r8LqpItWtHQ1Ll7VuB/rvq7ed57e4LLZOc8iNxxIeBWgRPBLb35oMDSkEqnlSDmZnP56aOzSggQ/
h+4y9lGn7mY7En81wTxPO6ewgi2K/O1pldLhPL5pSdGupS1xPVw4ueYMyRY3mJ48GlGCUsmQBE3m
8H3vjMI+aBWF0P1cVOkE37DCADvTh0J6u1pJsoFnWVl2HsgePUtOjxTquf4xSdLaapgUPXMv0LhN
Ae7nx5DV+JaIzv3uqqIzT2FjOANNJYvHxP3juzI8FWV5wZAecZsuwnA3I+s60OG/kLYY+7KlsLRr
Z7vZFWncPzUFqM4qy5wHvcu/vX1kiM7yZcldftOs8HBMoshSD1wAQY1GSZU9qoUpxp2Jpf1Zm0P3
sa4FLq9zEvj3h/7tlnKVoqH3BLaRhJsWEenKYgegUIYHiGcNl2R2+oe0bs30MBWBftD7aD6PWqM8
VUln/PCmrqdrFDenRDWCnbCbWfYw6x1qeNG/XVBsqf7chHApRMWFz79ADtmGzAheHULccWc3SvT+
0g2K/dUtkMAqqtk5w0GYv9ReZLx0Zja83F+OmzSD4ptFMQPGOQ8fLuTrQSvANaHV6N2lyipVPSJv
mV0aJ4rfD16p1CfIiuaWZd1NSJP1PhOBMzo2ks+/3PXouetJWPUXr+Dda+nxdFQpgx/vT2x1FLBD
iGFwWdxAxdqmNosgaPpLXXfWP+j9V9gsq8YfjMIbjVsIvIDskVwvnzAzt6hjihb14FqoRo8lljze
VqdgbS407B0VlCzyEUvYWzNZZjX1Q38xW2XaV/UU4ZwWbWq8yFC7OBn0s7GuAtClkcsvMsBKUKmw
0Rq4mIPjnju9DOtDEdjahyQUFnbUgOO9HQUQ63mOy/IDPp+le0D9CluFqcrcravvZmvC3gBHgpw6
CQ0dBRm+Xp8HBw6/o4lZihOk+s4oqLqghK6W0c72Sl2h8T1OP9+4a+SYlNdwjoPmedNka6sy6hsA
YBeF9PRDZ7bNc14Fw8auWZ0ZZFmYMNzrXEjXM8OC0rLQW51JYZDtLU3sG5MuFp9o3+pnLY68LSr/
TaSnH85Ro69GkkbWtDjl4YgYOF99usyZmRw94GxPTlEnn0cjqnajFjpnXSvFJWzj8K0dRDkyvQT+
wx1DLfl6qnZMMwgUiHpRFFGdzNyIP5oTvQQbc+utwCL/rqv9K8fiPuPrSVDs8nHoGnA120qZL0Cb
zWMdeNNTW9vR56E28y22420iwWCo3sEzIvklg1lE65EOIbJzWOMMmSK+GYMePZKPuvEpH+re2/Um
GmS7trHaf4fQM5/d3hvfJwkVwY0c4iY20KaRal/EBuhctGyuF9gN26rH9mS+6EIvPkDWaE8gwdCK
fuvB0JA14oWv6/wb5sr1MH3ellbisGXZYEGyCwXKF3tPC8ett/fafF4PtLgdUk3PFZEZ80XLFfMx
qXtxzNPszagrVu3VKL9xp69iC/6i5IfJNF8gGze7qOjnj5WZ/Bvoc39ACH/cyLRurnY5HP5ZkvMj
WaVy0q+Gq2ekHiNkIi7oYc3HEsMUPzbN8Twks9gVUgNoyCkK/8EnezXoYiWLYtKs2ezni2uN2hnl
ofwhFIO+sf9uDx1+5RS8+K+UacKf/GpqKdY6pj1zDvC4nj5E+iSOrZPgygzVYWOo261Bwo5EB1RM
ZGRuxNAVJYnaxuyNS6Gk0cGMQPCYXbNFfbudkBxFHmkqznCMFxFLVizBHGIagFO12OtTNuwHY6w+
xx3V9/tf6PYeALDCxoBBAHT05imbmHoWpLFqXCao0zsXV+fjNDfusc3z+DCAxv12f7zbbSgtMEm8
JWcCRpN+/a1adncG2R2bAC/rz5iJib/KMkG7N6zC+Jhk2HDvgLKqG4WYtRWVfQIUAfl61Jeuhy2h
CDvoRJgXgJzRAaRev880muWlYqgbe35tRanFSDgFywoE63qogpecULEpu4gsFX7UdulLKOz5acZG
5Zc3UbLdiIvyEF3fOWDNSJq4Dbh5buSWLcRz4yqC/TlgifY32vCOeIDsDSHBqPISRWQ8CqxzVud4
81Hp9wtTL/+9/1VXllf2c8mSSCfIdBc3UaAPTVbFBQJcAW66nedg/JgG2tF1kzfrpNET4XSwackO
bxu70xTRpQqhxSNRGp0hxdmHmbU53p/QykeEGsOhAKBKLX2JG4UCauU9YZRsRTi05iykNCqrO0Ac
rc4YfOBoen/ARWChE8vFhnYJOSbIHwog17vGAQVQ0GHKfCor7pMVIFfdmtHW+25lFCjQ3CwgSAAY
L1/7Wd1hYdpkGXydtHjGgrI+zKW7RfJcnHE5Fx3rPMo4OjzPm+acY4o0rYB++qZWdLusS7Ujohb/
OL02VztzQntmF4KE2FjBxTH4PSqAGB511JDp4y4y2q5tNVgWdeYPVlx8wSCneegDTFvRHU5Kb1em
QtKIuxjUOJI7xofUpZ/2J78BVjR7U3IYltBLxTCnkUs181Fvdj9ZBgkXLlfOToRBsrfjuX6nKJ7Y
2VOSf8/Munq5v4nWFp63Du08HtO8N+Wfv7rjq4zWb1/WpU+bGYXLaTB+BI4tduRn7V5X9OId5DCi
3ptHNaDUIx9Anx4VnsXWnYd6bLxJlP4M2exj2Kr6Wdhj87VRR/ddUqW/YjAY3++PubKR2V907B2a
XLfVG60ssnau+8L3SmG8F6UidpGiZpf7o6xsKeAHXMA6tRoQ94s6DUpNAOSEUvgaJst/uSJJ0uMg
hrS6kNmgdpXrYVFirxQm9i4tPeRNqiao44/3f4Vcv1fxXW5scGyU9sn0aWMtW1tD63odls6lL4sJ
3wOz/3cqJmunxJ3+5f5Ia6v6G3RIhkggX96SkVbNuBXmpS+CoD15WWidZmNMz/dHWZ0PMe73VUFp
Wa76q10aNXFUm/Vc+E3C05MWZL0rjcDhpaK8Ee70e+lw9qCkANFHumFfD9VYVpkUmBD5jjPqXwcj
gxHaKZzdd4gBywxYL3vbD5MoqQ4UIq387UeD0gyVDPC5DuX6RUxCJwYkbdxW/tylyqHp+snHk7E7
DqWZH9DvJuMZW2Mj11n5ioCQHEOlii51/BfrOyRliKlYX/pDqBonI+jKnTcOW3aMK18RVgw9ENnH
Bz+3mJqBMD9v/aDwIy0zd2lcVefK0FGhU5T+eH/DLHlq8jMyFgURk0e1/JzXnzHNqN2rCqe9EVE9
no06EM0OI5z8QzbghXeqAJ4/hXbdT4cePZz0SYexpxzryREDLr1esSUWuLbEaPNgGg89Tr+Rdxzz
KOxmbWLy/Vj8K/ShhQyPX+jGm211GO5PEFYU3m50TbuxSQX5Tumnoqk/hkPq+BjQKof7y7uozPxe
Xf56EImyD3JDthdxptejJwrf6r3U2BUUM+2DkXeJdmrDaHgwpwil6aRXknOpIwG58XVXJumZPAeo
h0NBYsNef1wPo7lQaebap/VhfFGscnjQvE7fWMq1PYT+Mgm5FJ+gTLoYhk7DwLskr/1QMdUXT6mD
91WtOmel1pp9lZrKvsLCb9/3c3vCvNHb6+kovlhKnm48IVcODj1aCNP0LDWeI4uYFI9drbdRWPug
QIrn3raKb5SJBCqKYb8RadeWFswJr1WQBPwjf8qrSJtU8TxqiS38jp7WsS8gz7GH3tiClWAlknGp
AwXphMxvEQmgOwcKL+XUV50C9daMncZsBq/njHJ9qidK8c2HUA+GN/oK/x6ZTEdiEyAB34Dls4JU
KBEQA6lXhp+MFt439NRug0h9s4rMD/AQFwjFWPLKxQcLvLotXC1N4JA53a6A9rgrJrF11m83qByG
bgHsV4MH6nKD5lkYk6EGsR/2gjM+5ZAQdlade9Vzn+ZD8KJH7aw+DIPeGKde7WPA7LlVKEc6AHPq
7hDkSHT/fmhYyrX8XmHZFpWEXB4oy9wuqIpGd6Im8YtqMkbuLZX0cTLDnN7oyIY7qnkw+VVdzs4u
chPvX4PsN9jBD1OTxyCKZSOrTdOdWmMMuhtto/mhTZCTTpjJRV+aukoLBJHSeIupcnPIWExUIMCg
QxglxVh8M7Priwgfp9RHBWZ8TOwi9scywyYzy72N63Z1KJIL0NRIiNzEL8WjSZx7c+rDRkovcxPp
u7FMnUs8Zy/3v8baSNKKnscvQNUbvm2Yl0DYwjbhoOX2rjXq1s+C0UBYIVOO94damnr9/vDQXXnG
yUIUUfM6dPQoFocYiKU+uab+szTpk0FdM7wXBUbXhOVxlv8l+AZ/JYmaJg82rFt3p4Wd+gOSW53t
Rd2ZBr3tVOneWVVvfWyz1lKOThY75X7U3eIfNQhMbdc3o/G1dDGF3elZDtp0CI1pazarC/e7Mg+6
6Db26wIkPw33xHcGDMrAECc7odZi39NY2cj41oIFT3jEuiF8c5YXqQpWm1EBbjnxzRgD4Lmb4ieg
W+Hp/udZG4UrG5yb9CijZHT9dQDktl7mOIlvJ557SCJkj8p4sg9vH4WTz90M0OXWvQAT3Zlifhf7
Vj5ZB+zmjBO8wzfascidRgQH+yHBrpK1cz2XGL5KVOJl6Q+pHn4YXVS5LbvL3x7EGYU8EkA5KP1l
k3lS7KEwupBR1Kk+wkNKT+jEGxtZxspGow9CBUyKtpOxLsJOrXgl1b+UWFCIyTk6YdqgvDi6brGz
K8x7NrbBTebG0kk2iSS2kkMt7/c0j5BgbOfEBx4yXbreLSCRZLDyPPyKv41ahCi4mhh/q1my9bKS
O+zqUSqH5uFt/Q57N2ppTeTYsqCS+KVXG4faCIUC80mbjcuIke47LRqHrwVQt/9QL3Z+CtX6eX9v
ro0vJZstHuYwvJcnwA6stChqL/X7Ii+nE1mfW8MezjrXt700DTEPFPXHBvhddyRiYXZgzG5abiRY
8nsuVwHxWUALCAreps4ZEqEG7iupH6l9fjbGhkBsAt361GpJ8TlKk1h/EGazVWJe2WYGpVqeH2SS
7LLFNkMQfUD91sKWdLCMaR+4hbB2MdVvsLfQGN5+wfGIJNDIkhLv9mV+ZzigMayi8EsxqPpOw6L7
k3BF+HM0JnsrpVtZ0avB9OtokJqBsKw64MXepfmj4ibhAZ1+ddckL0qifi8Dq9w4RItSr4w/yAPQ
akEJl5C6PERd3A7Cq8zUt1CM7ndplgxfmgK14f/h7Eua28bZbn8RqjgPW5KSLNux4yR2HG9YSRwD
JACCEwiAv/477LvpyLpW9bvprup0BSIJ4JnOACvsxss2JSVpP328e085zP8siuF+vA360Rw4Rbqq
CXKeC5zujzIb1gfovFNIj1l3Ba07uFknndkv8G+ubJv4sNVUSwn8w7hD/jj+mlx3if5y7qUjMAKX
Dhc1QKJO+lzYPY2dggyJRdzigb1FX9s86281ZW1Vo24CXJzD5fjjl3AmiG0XJdJqtGyhcnsSxKDj
xLuEKH6EOfv6MCsAwAaPZL8+XuXc58UkBhTCTSAlOc3eIdEDa/cZiczKMrLvYJG9hyLB8HUE+uAL
h1/7haB57mzijOBY4rzgqJ+Es2RGej7lBO8yRL95Wa3axVTDoiaRl8T5zy+FvBx9UASd0yGFZxML
4wzJj8kYxEU82F995K+ly+NLBitnPxVoLwAJYsL67gpop4YQAdD+kem2u/VSYq5r9NYutFvPhLNN
URRZ9MYqeyesnHvjpFODQitq5brcd/VEbWHzZh12DVT5R7gw0zCo8toO6XXHFHv7eKucanttpxK6
HbgJIIiE3Oq0alijKU2nFak87zKIOQI57l1RAq2BI1lHbp5Dv0nF925QsHXO0FQ3RUMc1OeLOU/V
o2vaJKravh2nco3bqNt1cNJM9nmf+5d8x858EPzSHOQAxID3/CfgjLuQjTg704SqhotG3qC5ceHo
nFsE+xhjYcwysczJVl7qCN1foKuPDcb3BxQ2vIhX11/oh5w5oFttiU0M/Dp6pSfBDApC3TJDFvQY
mzH94teuuZ9i2/x0fSYeB+Tql+wCzi24aSWhX/DPxPIknqVANBImF3okSg3V3EBLc7bUfcrI+iPE
8Hv38a76J7U8SRKQqWM2CqTrVuGfdJ76GnYdRi3sOMtBPYTJyqICVD4WV5h5d199Uy/qU1Z7CbiC
mHheGb0uaO9Hxl0nbg3ifah51lbdNnL72bYylMAFtMxVySyXsPAcp3U5t52NSm0DH1hiP2R0l+RN
yNHVzkL0YcDxIUUnW5+UaqQcArqbBM9eeFLt87Ql4/VQZ+FcjFa0YSXbdMTUGvjLdD/6VjX//Y5E
QxwJBeIf6svTN6KCLspAY4WGjIvczmQwUALZJqzqeXIXljr3sTFVRS6OY701qP7OJwT+yKC9Cn6A
zd2x7oLu2zwr8QLuolc2nAT/y+5CLxNCINCMQmA/2c41eBWRpDB1Nb5OK6rCO+pHqDfhxHa9ruSS
9OG5M4qBJ3r9uLw2V6q/n2+V3NMA78BD1vOmqgljWvUw57lwM5+JNMBJQ4pqm1C/n0570CGnQ56Q
Kz+YPVC7Bv9mkuP0BYIg/OvHx+XcA/17qe2D/qtnCYIY1JkzyChNsKsrI8LlIVUQo/ofVgHTAE0B
QCYgovT3KkmyWrZsjBkqxrHg6IsfMMW75AF6JqBhaAjQIaTfNibzyQUqGmYFfBzosU5DGIJwn+xA
B2/2oNUG1zIZ2YFmwquowJ338fOd2/b5P6i8CJwNaIP+/XzamwPwjnDCtHVNOeHIH9Qi/CLneFyz
yLj8eL0zGSRalzCL3LREkEyf7PoctDDUoSkkyyJHHqLJz/Yc7b+9o3CYg4aKAHHWXQIEnl10M3vA
VAj/Ou1RzRi2ijbO2NH4Qb3jZl1KPbL4CEmatFpUPF/l6KleyFrPHAXIO8EME3pw4Kjm2/791/5M
p2SoCZmgd5N1/l3PkxnFbqqfyJKH+49f6tmlwKMCOhdhHkf876Vg2JgsmUD87Zom2+ukFoUkkt5l
w/L6P6yEGg8QcgTg+JTQ1Ha5jGUPRbYsHgZd+g0MFDBgU/KHhC3mJezxKXB1y7NA8EGCh7OHGPxO
P8BS1s+cseM0a30bZYTvU9jdh0WW0eTrZKDmt4vlusoyqqfoJVLhcDusUl4az/5/fsg2/MJhwWjx
ZNvSfkgHJaBG3vhDWDF/4AcYf+m9CXpYmS45QQ04LHgVvspKqGbhVqr1uPv45Z85q9vtgBgF9hyK
sODvzwxWT2diCz32iWtIqbXpqwyDCZJOPEZjJUn/hw0cYuiHzi6A/Ojs/b2cUCYKarVZyW/9vUpZ
3YCeOLNfM/DRl4Qpz9zm2E2Yc6GLjIb16VDDqhUuL6onV400pgQzb7x23POOH7/BcwdlAy9u6qzA
BZ8GQSeHRMcC5F/bN9NSxcBrXTkOWlexzE344+PFzn4u1EHQ39nEzk7HXcx4iVIBGIcM9K247GaF
L1f7mIK0yq/Mirrgwhc7tyIoCBDcQqMremek1UepRWwBhx1MBOjkZ5HUgDG0tL4TJHFzFQuZehcu
9HMfDo0RjPA3UOg7COrQExRqQtNj27Q4hjLKQRJILq1y7gZHWoa8Ap2H933sGtwijPaQio8d0QBi
JDAPPowgrO2hMj/fzJhCwHc8ZPHh4294ZsNso2boa4LxB7LTSVaYGzSXWOdhW8atf82YanY8NGlR
AzZw4eOd+vhsl12yARe2URRYzcn2df8VMKD6vbq8XZrjwqj0DoGs56GSnajXUptgJE+1iYdkH8pA
NlddEpOhrLsJyJhgrQGN8Vov++plDHNUykN1xbVcHoWc2mTfxnXsXUgczr2Zf//akxtxJK4V8ySh
LQLgSBW5BeJ1Zg4KWGr+R2/7//digBcLoNYOt6bTwk9MLeZ3mFGj/7Mu3zy7qlJ1GB2HZBrule6j
appnfeHLb1/2pBjbSFLIIIGtRrV/UvxBenkc1IicIe3y9mE2visS4rNSw0m7zBJBKmhgRD/webxq
0bl8+HjjnTnKQOVswgzoNW5h8O/NsCiWzKal7JgEXdhVdBQYnGbxLIMDtTDmKJyX6ks10Jk0FOUB
QFBIdFGVnNbxEoJkAGLCTSEnQXPjazXtY2N4sRLhYxOhxerDAhBQQfYfqTf/fGIkZ8iSMHNBk/zk
cS3tWx4Ag3kkfZ3cq9TrMfBjfhm0Y3rhw557syDdQPNwA+NhLPL3m01dAqye3GYhbb2l9EPoH2TC
g0PSo3NJvWG9cFLOvVVwKVAVAX4AUsrJgq2WbQiEYHtkdKHfzcR7AK6GdjfGvkuvm0nnqsCVme9R
vRN5YfF//vaTfQy3UiTaqPkAdj1tVcXarzHVHvBmNWs1iKMkGioBHge7DiF6Mu5oqxbMOxfKqnBG
yYspCPOCYgyz7p6wyTzSkQAWy2kwdfegnI5x2VO/vk5DPfOHum7mh3zMxk/Q5IUfat9n/bofs1h1
F07EmUADuiloTLghYaN4ujntyIYIUqTsOPStvYfJqE8LDQuq/ccH79wyOWYmqE8wMHrXZQLtiUOB
ULBjtxB3m2mIKnVRekkE9MztCelYSGZgC0JL+TSfTKZ41YlJ5LGPwXqpQjBQoItNeiDkIrSFXz5+
puDMFsygwQWAD4anQFCdhLEFJk8934YldThldF9PvV0KILSCr42MjC4T1ne0wDadg4MLXN8W0OfM
wbCerBMvMojbdY/naETlWqdfQ2i+rWVkg1FcpSrFX2AlgQK9zrN6OqiV2gcDaoa5jzxGzdc5SSgv
ow5+HqUeakquoWg7IGItWtxEVHcPYDatw4UPeeYVg8kHER1A79BkOd0vEEKROtWhRLbcybWsh8Uc
Qhqx/qhb/PNCGnRK1d5uMHikAvwDxg/4qKfLraKbF7j74RU3i5+V0LkSfqmlN8qiiwXVJQtm+TLD
PLG/9UAd9w49Ja0pEpqiwQRc6ZQVZBl9jf58CF1Gs8p+qD7eB+deCRhxwPUjp4cQxskt23m+XO0C
vH3XZvj+Xq/3xLqpiIX4j1qX/7wOkEYB+wSPDIjvk6XmSDEGRxdxhFCqv4cY2vy7lnVX6mDt3v77
U0E9GlyPbbqK+dDfFzrdpts9JGCO3qyyveNhUs3QOSkT3n37eKVzxwjxCQA5tGchqXvSLDE113yd
pDiiG/MiZJPtcqhPFh5EUx6i3CwlrFx4Zfy+vVBKnLmU/nH/2RxkAYI7TUbqOaaejPE2lZr7Xehc
+skB/PXf57ebKgy6MhD6gmrIyS0hpkh00zhhe8Cu7WrlpN8xC78vov1Lyu5bdngSlbAU+pGITIAo
naZ0zezV0vdaPFBG2TWTpivHBBVZo52PAERYCYq/evz4853Z/jkQENghgCO8xzvX82aAsoA607hx
Ahhqqm9aH4ZtKm0ugEjObJSNZwgDJeQY73V25ibIR9zG/GgsWdZjHkCu95rhMu3LIbRgd6ytsvZu
AdQ0+UppFtSXrqMzWc42jcGljADzHvYwu1F6VHkg8HhR87sm6NnDS5q13/xEiKGY0kR+g1gXOrWQ
/muTL8T1INqMyHiTQsdRcx/M8PA+LFBkuAHGC8ayvaE0KkQNeu3u4+9yZjOg6MFgEhERzODTplKT
RotuOaZpPVKygwxsUiiPr1cqDtdSSOT3dWOXC2Tvs58IIE1Uk+gvYcrw962R9cp4dbrwo05F+MPP
lXh0qjOoyyN2aKeZ30q8X4Q3Lz5+/LjnmknIMHCKEY5RMZ8uje6R62AGyY9B6hhsvCWo2AWYKmtb
CkixDxUijRAQFFF9Vy4L90PY3GUhKNrLQL58/GPOnQlQADboOJJDDCr/fg1zF6J2TmMB9clkyArU
98FzQ6Nhs27xZnvhS5+5x8CSAUkGvdgt/dl+zb9KXFTZkqkeAQjQvxQ0hwlCjNCXq/77MyHfRTdi
o6+90yGiyFfQONRYRfjpA0C0YcE81+0o4uKFBzp3zJCMoqENGvbWEv37geA+yAcyJ2CwxTU/TFKm
TRlaln633LAQ8wLdPf7XhwMLFzgi4KmQzCGz+XtFiAKDtJ+38hgIiLcXWQR3Q0gv9nNcqBVW8B+v
dqYpgUwY0080lhNcZ6fElC5CG5DUuEeyJYOquFYttKQ7GfMnmIqjkonklA3lDIJg/5Arw2hR1zng
426MiTskCMQO/WG61LvOJC3bJUNkut3QBXNdwIZiiP7zB4FiMaSZtqwD5LbT6i6YoGvSQebzCDr5
uGtyG19DTgW2yFnA7+d8Xi+sF+N1/x3IwBLGdBIYHVCH3pl5AE/Xo++i2mMN6eASacdYthlsHbpw
Sa8ufIst/p6uhewDDVI0o0DzOInPUA6DX5o/iyMuFTdVTC8QZE82WeoCKhLeN4Wy/UctpkEd1nRs
dOlA17AFOKotBVd66HkxzJIlN0Cl22thaf4KENOoIQRrPfAYqDG0AtU1MdXSGkTjC78/eP/7MRD5
R18TMFEMU//euukKDdx0AICqSf3xc4122y9TI68D1TNYk3Ks4+gPCsccLCiZ4wbiadR+lZxLd5t0
AhrJDHya5kLS8/4EQ6YG+xvAGDTe3mmV431qOM1todpX/Te/IUkRmjzfLXLxH3ttv3/8Es4st3Xu
ceEix3qvOd8QzxixNALMOdQjDKrld7pdAWjKEzR1orW9xJp5H1xxdJEVAxCQncHKtBGueMJjYH+a
ufliGDDZ1vMcyPtRBmtQp68gd95eyH/e3/PANEOQHbZESFgxU//7S4MNoMBh48ux596wW7NJbDrT
6YVAuh2x91sKI1MUtchywJ87nXwlsqm9hYv8ONExZPsELBZ617k03uW+I6yQBubmpWE2/eHPRk07
FtsprSCbsLhCZmR5hQlLF2y0tOR5tjG972vB5F08TPBSG325DLdglcxTaTrrFMbMI6OA9AR0OtSu
htjZQGe7fJ5MJ5KiWeEzXlpeC7gPa0+OULxP85+jJ8hzNMTys0SUpWjjBfVzRilbi0QgraoAOyRv
K5TNXNWti7rzJZ1/OmeFvM1Xa3/H/rK0oEbES1eGHLyOEo/CRAHFPWgGAjA2PW1HmBUWbdF4P8wx
c+Wap45/hlKZ+OZ1kj+nbaCefbu244EFYnpiGfraO79Z17UQozFwA9I1538gEcPUUaM3RIosF8wU
fQxP16+m7mYYiIAbyaODMQlGJznRrv9JmxA9QueG+AvxVParMfkQ7xrk4eYQwJmNQ0aBz+MtJxiV
3krQpWilYyv4jZbEeTcAjYfhr0XkDSkgrmTW37jRONS2BhEAru6vXV02uROfZJAQRLxx7P3PoquH
rzImNV3AFrG597raIe+uSDCY8FMbKsxmYQVsvQBXc0o6MR7hqQ1g6muQMZ2UwGF1FvluGL9istAl
Nyjg3YG7dZhKvXnlXFl0nJYrkS3ildWBfsbAGJmKBJzhUXuQ4L6yAv9DAZSl6ap2doEtoLCYwjgI
mPseXnjMDCUARPQt6/owKsF3bNdCd1K8KEcNyN2SGgwthiz7AmFjXwARJtn3Ia77ARSzUfyYoegq
yiCbkJM7BLscGDcA93YwH5FDATSPvxZyFYDqiLHLgbkCY/61ppBfK30fYA/A8amjFXBquajQ7rVP
tWP+HdKY+QdARHO3Y/3Ex90iqBmLEV53ukgg9y/KLIfUbznG6/SGMx5XC+AVD27Ku6Zo3Jzckk5n
gNqlGDxK5XO/RCXCy7buE10uOWseyDRC9jeGnrIuQPPXN7zNhILZphqf6MDFTRuH3YF0sv/lwkTm
h4A7v68m+GaIMocI8UMzq6QtSBcstsT25y1sEqHoUoxrnP7xl7B+XuGUd61a29gdWDXwBus8EYpq
9hBnbtkwBCCX8D66ZuhXq8LrzXSjm9YBuZvS+sFfveY5RwgVkFVv6FfF6/abFw/rCyPttJZxw3xX
tkFNf8MJiZGiCRbRlBwsS1oQ2JC5quZpl131/myfwmAIP+e9CHXRKMqfLF/jx5xG2pTr4JI7LYEs
rViTmd8qIi4o9KLQvxyzTDEwuHQI6v/UtxDwTmXjVUwtThe5WheC/67zXZvpsYbThGrvIdBKfTxZ
kw5tpScVD1Xopsb9Bm0PR3nKm5hVCvM/cUXmIbqVGJndrzXLKwmGOpRMYDrpCsAOo7WcF9B/K4Xh
niwktPtKKSbzhYTJOFVuNsF9REOBf8TdWMl+zWRpVxOzUua6e274KN5gmxuCNtz1Pr6uo+mMXdh1
nwcHV/sydo3+zqiYaDlYKtcC/ic4IMtoZyhDx93wi8cwvSpqXGaymuBQW+9nliRPideatynJxFPY
aW53c7LMcZlPCfsc9yShB+DJQQRy3aBpxcQYa0C00AiskPDnPrIcWk+FoSQ4RBOXdB8qDJGKhU7j
J8sDj+Omk+axDgI0v7oIeXOh0jb83XgNZTs3QjBqz7nL0NrB9OVHuHYtqzK0ymDXChG4x4mwWpey
SeLv6O+N864ldFQFeJnrG8Gcd6Ox2WwtVp+47zDe7sYyp0RejRGK6tIM3IfYBHRZeZVgz+SFT/ru
Mzhu7TMAFsCALdO82CLPvfmF0nqAeVKnvJ/wi5i/C2AtIGEwBfxFxC4ZdhSyfkmRmxm6j2mDtcq2
aTaOBdhmcdHWTf9mGkCIqjFOWrlbFpum5ZB54j4AHeDBByvBlrNlbIbpGgufwORGD9JrdNY/1rOX
zECkLd3PdQOY4Dj6ZNyttIN1YpDCaTDy5exVcHqbxzJLmX3qwdJBagrL2hhuTx0sqjm0NaGHAhcD
v1jHAMKZaNpC4zfp1jXdZcSkwOCkBPAF4FQhohpBP/CovDquD5PqN8ZfGjV4KYFFx7+MOQ9I2fWB
L3etIcET2gNqgNirAUBPKxW+TjLPP4F9BLph6sBxKQapdAdvS+EeQrv0tzFnU1pEdAS4CSGS37tg
dI+R4uujEgP2KoTCkresRh63UyvSadwdPLi2LYfmqxhpNuwjC9u6Iu/17ACrhBxoQVoZidtwWKJj
QzX7SRWuBbgjMsZL1y7D4xSFjO/bBSSXBW1+dQ0pnnXA+Ceajraf/J8wH2xhj9Hjb9BQe29wzWuP
7roxNW/9soaQ1AaxB91kOeEa9CaVfwLJoaaV0y49+EE3DWVYx0lXQvNz/hN3tYiLtfcY27duTiVO
Gc3fQOIeYSGL24QUq0K0LCVggAxmrg2sQDGDlm+6SZYVuQVT6EUrEbnCB6xgLn06UlH4psvvGWUQ
TfFcbEsnYG5VROHQPi9Csz+qD8xS1anMHLraJHmgoadw/mMSdZg4iRgJBlRNAVBCYOUDvnMR6W66
X7NAT6VDyvylJqDD7Sfc/Ued2DqvrKyRHPeIRAF6hU5ngFM3UL4FVQ9RN0nq8XsQqWAFCIfyb6Nb
c7HrFACwBdyksvseegNLldoae1IFs52uONhqf8KOdJ856WCoE8tImpJmWc9L0+aLrRzfbi1MMdyD
papJrtqgbT5Bqgr2FRPs+oDniMflM4eDhDs4BZL/HreE9zmDI7xFUuC7ndKyz+9QwrcPsLdA7TtG
QyqrLnaAujmywSUQbxxu5JWKfuc1npiLnnoIO3BsYykEcYTX3BJCe1XMoxJ9aUC2QHxcbI8jitv+
T7fO7WfIpaH69yMGz1i4kqzB1Tp39jX3NT1MSRfnOC+z/aYSp26YC+dvnicRBiG5j/lDN0xDXagA
N2wJPwlpChl5CP6Ec8ikZClwB8lokh8ia3HCvHUMr+tWZjOeAK3Poh5xKZe+MD388whbVEEDlXxC
LdfYIoWAbV9Fbai93cpVEJSWDbgXx9DGcQWQDmBEAuoMAY5Int0DBARnjrRmNS+IcXWH7cfI7QRR
Cln0w7TgD5slv1cCczvEmRSuwrXJjTksM2aGmJ8JJF4tXAP+9EGsGzDzkcQCTilhVCqmAHuldpq/
wv/W1pBKZv5XKXv6SGKdP6eThyBPBe503cLm6WAYq8f9CJdMSBMlgT+iQ90TBRcbmxBs+I5ghJJ0
6nnJvaVH547rK/i+su5K2Cb8JkctQtQffhMW/RgA05jr0e/23kAiALpjYDQqTDUgfuiZrr6Pss1S
mUWYFAOLFEPqEhWWgFmnC5jZM4xqZmiQEchAW9DLdEGSmP/SQbeOV13EyBcpPYgUTQCqP/obQKSM
RwioFW0C+HgBdERw1UliMb+DAiysx6zRX/OmH7ySz9nyMnk+vWXwknElH0MxXKFO9tsSlApEEoJi
hyM9lNHdGNUdZoMZ86+NI745SMDupkJkRn+DTEqMX+3FAkZfLvFeeN+21yapDS+7FGKl5Tz09vsA
0N5cMH9KDIyAQ2tLpsdlLiADU/dwHDec7XyNRLzMO1Q2Fbaq35UYJY2/GY8WqBXlTdoWiDLE++QT
AEFuUBykogggm4ZSagnkl6Fp1FRA+if4Ddp5jBQk7yBWnQ693Jm2wyaLYNRiCgh+DJ8pII2qgPJA
/SvU/vy09nK0lUXy0eE9bZXAKK0cq8XxGY3zzPKxqDG0BPpmGJqvU7vm9yAsIP6viRvNfkKaFBXt
kNPf8xDWPzH29GUZZ4O3lEkd9VgWMsJ3CnOk1zGKkWEzL/kiIRg4Fh0Z+R3tPQxgXRfbnzAUgjJ8
7oMHXUaqn0zlkHn9imJ//L4pjJG9QT7yTFZfv0G1T3JwSHW2XdLSzQVH9vJTigWPF0xuQXcZPIC7
GvMYsw+IaH6jRLNvohdswkBAYItGsh85qollMEXLIlzCtY3xg43xIdoiUGPICS2mOpw/AdEQRyXv
evEb5lHj74jmiBoigsBbMbBpbaq5JdFzpFGblZFNzTMKWlxkuLCAk8xwPd9yKqOmdH6zsAppXr+9
HwlJkXkV7iW2ydAXsO9BbRkHa/gCoigyH9Iss614nIsR/KVFPTd1Y15jLQHlaCVKpwLgFHKPjD1G
+aoHUR+WQfqm0Hq2+MwiHpodjOYnkBeAs5wRFa37IRuI0BVzOnqkRIBvr2uYoeC2Gbn7RQxtblRg
p/ah8wEFUkQmTwxEcb7vjctBRlB9Ht5AAL3pq2yS9JDV48wr5J09ACy+W/qDXCDPUNjRhRR5dq06
wE4CjcpZRgGOtbSi9OpkaxhLijAOZ5bxD0xzM14YtzaoAdH7E7staL+sJLJzkQAaxCvc0fWdHcLm
LUnmqK3iiYgvS+A1XbVt6hsFLxUk7kPiDSV4BQEsHdoUjbZpBnrOIHv8mrlEj+VkjPVKQEIIwh/h
+pXXKzhpOVlVXKDItVddmw9+gdRqfKSZy2yZtlCgKMg4kp8CQeNXbRP1wkO6QnVZ5Bp3f6xiVMQJ
si4/sn6G668nedmKfvruRBo3sNWxY7pH3HdfW081PwGTGR6gvyRfxmT104Nd/GEuc4jB02JKXI+I
ITutSrbKFNe/BBy4kKhwUBxzFv3UepzvwgbrFg0cQV5tz6VA1b2aGjoCbYhQg1gdl95gzWeBP/si
GpKTQyJ996OWMv9SL3ObVzUB8AonYRgRmSM08It/KEIFA6zhuLT1ykoidAg4WLbGQWVM1zxy5L6H
XGb5i1mTCPd43rUx7jvI1Bd9X+d/oPkz8ALJ4Dju8rGOxB66CFlbhhnDhepqI78ja/RvDfTTdRH1
sQ839tSfpr3yhuynrVv3Eplgvo79TaMO1q3uFdc19ko2x1gwl7rDLQnEIC18tABeZxdn9zpdh7WE
eGzzC/lRHhUuI901SBlzii6FBuIA/YChPrJ+RR9pGrzVHNrctGjZey2iR7KOaY6CNpSHFpW5vRrh
MUZAio+Jv2OTmD4Bt+Jc2cxZoxCYBrSgOkLx9dtBj6KYgk4gnIXOZDekN96jZqO+B+UbydAaSXaL
pBnlmmOCdkBJTAsMqZcADbtmJSHyQiD9RMF66O/vZBzQBw++IVddEKgvZp0mAjML2M4UtZ9ZVZma
pX2xZovpIBCRZU3JmMPp0KBUoF22BG6XRUz8Whc/f/HIPLbw3ct9DGSHNdfFkrmAFn2GJnmpdR9+
C71FvbRzbmFyOmbGoPk89d4RdaM2yFjN2JRwt/P8kqGxTIs4g+wqjXrUG8kysDuP5GIokdExsgcx
EdMO8CDjLy1L/K4SgYaWbogGlysiP4HgSZta9ZqIBTZ9dElXxPo8m554a+svxoZ1XWHIEPyZ8DR3
PA/AJ0x9kT3YZrb4jbLd2MhB+lIDkiUL3qIoK6YaTe0iGnP6c4acIy2lGnpEGMqyYdejav8ThCZj
FWTEFcLKvIRrEfchaKEKwOK7OpSIqQMaNNPe3xh21/M6LPdEtJIBDzjnn/tk1LigibeisZGO4VwR
dFu73Rorgs2AibdfeHINrpVWSYQfXCfP0HIBmy0Ti3wgkc8+wR7EJujoWfU9dXqKSi9p7DfTBhTv
i7rkmoyKpNeAH2c+BkuaWojc0jS5ho+5feuhzQbbB+Dn3vrIoS1DIw9y1hJwFOQrs9CvfWz0WLiZ
B7fIzJw+yI3qV+QNejyl7Xp7PyKNfenyREOnBsP4xxx2cQwF+dQq6EHq7AW+deLbAm8FhAoLmVTg
IDPUYnxVy+c8Vy1Dpa0CfxfJVSagVKXeVwwEyXjsZtTWRV4HyZ2I6/AaQsN5UGQL1S+WxvIXMrjg
LZQOswAGH2GY0/UhhHz6OuUMGdvqj4e6a7wbcEj7EcDqWtkqM7T/2YTaZRih5XSCiEOeTLt5pePT
gl5bgOSd8n6HXACtxVSvDQSjJRvehDd4E2ZAtfy9jBTXp0DPNqtMpghO3mrl54n77A0IHdTYwaCX
b6s/2XsXMfMD+yP8ksCE7hdDl5MXdgI6FNKY9fAioRfxiVJFg8PKF/rTIWPMyrF1mAPmKYqxYuWB
+k7N0v1Yue89L53ffx2hFfRM5DQmBwP84D34+unPpqF1D1lEx9tqQAeuq1bi2wNwaUAVIskM/qxA
gf+YIGL0LDorbQmpIxSuyFSDV+nQ56+gJJVgz2kcEp2FHMJ5ns+/JVEN+Twe1ACVRIj/XpFDmjkv
nBT5WMaetfaQj+iwIG1R8xMG18FDm+bqq46ZuvGHJuVXs/Q8VnFog0SlQTCxxcxCDy4oAXwSC2ci
+q0mg6OYwwXtd5MzgmvTGlg4KDXGfzqSOrRTMfJ5XhsNxU0mmj5Ca5t7/Q4zH3PdJ8amQD2k85NP
AzbgUqNheuggIZ0V2JeAPOPpIDXgtHeLiwjXW1OrGpPX3l/eACXEreI5Bv9IDJf+j6MzWXIU18Lw
ExHBPGwN2M45Kyuzpg1RQyeISYAEEjz9/Xw3vejoqHbZIJ3zj9I5833d2D4e8/d9Siz7gmbLuQsm
a6LTLuERT1PW2fTE6LH9mnENjCdsLylYXMsse+phBcbTPImQYhPNCXMaEGALKJOVByuo/f4/BcAA
nu25iDEXFYznEG2hl4ea0vVibxbsuNhEOBpnp2clPiZSVU4RQOFeSNDTGilJ37+u3UxldWOGWHLn
yizL63Ze7o1PvBsfsd3aYqDA/KmfhyzOKWtyv1V2iT8V9MXXsd6YMXTH87mi9F3ACSMZcjwpJ6Ov
rx+/+5qw8pMVifjY1mALPihyCd9mpGTTeE4nSO/vcNbqv3X2Hc54la40o14Ud110oQ9geur8bGWf
mYfl0RPoOa4E8G1DuW+y+rVydtwxGdrh3E5oKPI+1vJfKKqW3PSqTxfyW2OgZ6ruMlZnua0fszIN
KCtndnPZEr0+ZVrjBacFfvtsZnPb2FgQv0R7N73uwktGkg6WwDD8t8OTmTz/tdusK8oZg5Y4pVLt
n+0QBw+ySfb3aPK67wNPaUTS8Wxedxssv2U7x99GiHYQNBGzbo5Bu370yK3lY0JvzsJG1BvWytln
eN4GrwUS2raIXYKDVMzPE+jq4l17mQZbBwgT7VEAtO/uUruomRJ/iAELFlWXsAJjwpTT7kzuLsLg
rmwWr2Ln8gJxP9H/x78eqVE7Oan13GLhfP1onS54TUFOGTeQ4vxnCAH6vnbK+bHwWbzTSIb/Di+k
POyJbOv/Eh2E0CusyEGO4qC912BaU9Go6YYDcso8EyzbS1xYvpnLtuLjwGrY+B5rxBie3QaD0L/e
w618CiG/Nalz1cYkkzFQksjFRs/hgAxNk+FWxaJ6jmzo2nzbh+zraGY7X32ievfLNpDyegMX3Onq
G5a4MvIHu5V9MNbfRwedLPDFAqRDjWIT5y6xr23R7M2hH9y4bqvSBkeSFeMYp/ok1JSYQiLFSBlL
9PiGY2NvIeb3GSl2YvgiumwxXwEipMrbrHfTf43bR7CCabO492r1juiUcHs2uZoCxjOdVn3Hy8SY
foEYogxBrSwOczzNQzEPw7yDn2LdKANvdFkARe2SxpXtCDzO1MVa75U2nA3pJnfcd3+vUsD/Mbql
Ok5hMLhlPLT225asOitMkGgczDFU1ilEfHG88PPNfq5jGLdCb+n0wKU9/NgWE1yztp//dtxgzXVD
mdudU7MP7Tme5+xl2NTQFbwsQAitn8wNa0bcZaX0cIuexBoxIAoA9ul8ux69u9oImTy1LAp/qz6k
vG7egp9SN7ss2t4bx5MlnUXmWY9XhdS5w/uMxpDJ5gQcpuOLl0y+ft0jsR4/AD2sejqAwOMyZIxp
TlVv6v9w8dX7xYO6Gx4GKo9YCdYmGb5JMkj9szcThVEACobzHdLitj5vydLI53CfKnuqzZGMdwY4
fWETDWkK571gCAaNFvv9EITK+8GxxUaTTbgQxEmYZY1PveAOfrZuL6JXJyP4JDg52W51iXm0f2eq
quI71w5yeZH+TSDWpdHuF4Mrj39SAAX+Xm/mzYvmQdO88i7EXSNcrww48tpS1Pj98k1Tmc6pOw7e
eU7rld2U5wcq1TOEuAmigzX/pazCe9KoYv2Q3YbuD3pDUvu37Z1V8QZz+Jw61ke+LyWUfSZ7deVo
k267kNXbB8FTYm0s7tl2hy7HHtECpBvTkBxacePHf2UcTdkFKH+o8z5V8CNNVGdbCTeRfWv2zEEL
OB/+32APlX3rq1itpTRdl9GRvDGiqhkmNx88KfyLmfbZPBEw63gXpxWQeg5tKvLMOTd/2sBZXHqh
K2IbNFzouT8882+qW3CQrtqtYXjJvM+NP3x7BIKbu3MAiKk/koYz6LIfI8sj34/3Il3cZ/mEQ4EJ
lxieIPeIF9GPvjOK6zptFOwR17M+erQqLv+4WFKTwzyN3qtTzWmQN+mUOa8hA9xEWMOxbs9ZZVIo
St5/88WT62KewKqT8IdHIEhSKqtCmBa5++a+3VOjn3gHPJ2zZU7kdGpeiCKUuORP26Yi968Hz70U
qQCavwtM3093wLqkC6C/5xLR+BEU5xaXxXWJ9NQUUSyMuvgrcqITzpXdf++Bh9Rp6IwLuOMCpefz
Lu34NCaKu6Bnj1WFWUYE6pbsmuHUkwTdnxBKuA+ut7WATiJY9tyfwkyzGhGQep8BvP07ph2OGW26
0iWLaxWc67kiCbDmvNgex2zmOYLiPmyhGX3k1/ZmnuCuEsTi2NWuTiGplO74mGvVZiWagNjmldTb
L787tjDPMEYfJx44HV/rPmn1WXVHzBaR0Vdf+uM26nwJ6a4tFA2Fe1mRMOcXjQ7n/XuXDr4LWRmu
8XukJi+5z+BWWRLJNcwDZ+SD03ynP5bZVjhcqKmW+YbJ1OaKbuejEP22UX6rd63t/S3Xey/sEYq2
xFXj89eKD/w0jbMY+ZyZMXrjD+eClPzlviltlFcces2It4DX/8cmpZ4JQar3KyRf8z2sbtcRzeKp
++g21jXnKTNMFpFh3oSxcxjzmrgepvu21tyLXeMccYEC5ID91kkw7Tkw6hzc02EUfg1Zb1HftZqA
uxNgZTeyNlTr8U3u7jycKF5MK+iFEeZXZmtVnd3NDacPiAjFD7O1Q/0AkIEKQAmtwZjht+Kytw1C
RHRnCiq77r3tGzB8U58PW5E2ilMinouJ7h903lGq7fO4Js5ThLwivQNOiKeTM7nCe4jAPj7WrYoA
SxsEYXCoyuEEW7IRaC7sQhqSEpSHeb8HROMrf5hA6Lyhas46qePh1Aq2yfvpiMgEphXQewOZZcUY
+oVsPZ2NIKnDUqlfTejJo5DmEFU+xMekqMqToSjaEf3Oz2kYmHwD6Kn2lAT92F8XKZT7knV4KM/D
NqTuk0veHSf4BmQApwlPwtSDNSCISkYIQn36ysT6wsN4UMO+KKw9TdsD8noof53noEJ+/iW6JXJ8
73TTNJDBG2xtObUVe2+I8jr6OsXC3Yp1I2D4X6urdIYs4Bztmc/BbwBnXR702WUJu4QLkOXz4Xut
KByEr0GpI5Pp61iHaj1n6AObr+tiF8YJXHHj2TokiU/9tsuroY35fSCP+mGh4nopfKEPWEV0HkXQ
eNH4mAStnO645QaUhlYAkQitIAoXEWy01wdi+AHeVcW5mNOqoRYmWj+HQ8eCgIB+De+meiGUacMK
8m+aPPViIL9+4G23/8dNXIgArffgDFTs+NQMAQ+8U9yW7lS3hclc+FPrVGQJMRJbQpAhvVAXBOdx
JDrwnewaJOsJXYT/tauyx/3IIWhKx4gUFQhHHjn4E7SN4XXz39BfSOnmQwf8/Z/sTd9ecJx2Q77A
YyeFPybxdp5DaHpsZdZZZ3lKjraj/tt1t216qokV34grBqJ5RPMqtnPcyvmXXtBGgVGtAmQxc0fi
M4j2rDgRa+rYlX9g0O+3Y/nONjFsL0uUNY+4ipf60iz7FpwlIDEowdbB26rs8EZkNmNQUWDXdTSP
G52i7okXQEE1u2FyinClDSfrBOZJwNlnF2E4THJPQRnm0WD9nXKthW1udZRYz2M3TxeN2KrOA4qq
mkcf0mwoqhXH8DUlIAsV7j52e0HV8jrl0t+9o9B1JNccjoEbm2teBPDa4erke5TUT5a6IYLUR5OC
7GVd86yRcKIkataIv5jwjjIWng4uezYuP9txqZ83XMtoYQSf2yMQeDgf7FHfmmaOn3c+95hnVbqy
fddCfje2938TgtC9hVE//aorb0B5sR3h8XpT3qRPXrABuqJdUoTYAHpP1Pml8jgZEmR/iS6amlOg
014BgThU09Uqzo7LYZ3xP0/wYp97W+nxTA9iFF14GXVa+k2y9WeSIxBJabnv08V34s5eYhQFKlei
TqIzhiBVvW8ry3KxhOHtQhi1+50/zFseNQOr95vO2Sy6SOl4fiEbczTnKY1Vdt5bykze1moTH2Eb
8uoKuVQ/uzRTIBg2DH5B96DjaokN+6p3AMPS1ib6tdRYSE4zCx5cMUMLrzwH0zcF5tbkVbPMn4ba
36EQcEPPIIIdsppYJ69EAyyIG9Joa8+w65Y3yW8q9+QGUqA3kqs7EhZYxyDjgzt+NNJmH+0eT5+o
hsP+KdxdgXh5wPngb7If8kQ2YGyRKyY8bTOf7KuOZtlckW7RbWg3kOv3NbmRFkza65fYzPsfDy3O
QNhkys6aOnL+B0HXikdKEbnwqzhW4UOwa6V+GPSSybmilyu8LA3ny73vAPFe6kMFazGrYEMz45sB
C2rFYtMCKdm7VST6K9G8PKKOE0+/BrxsfwzK6y9ORpJzPtaEzPBG0iZ9bS1xAUUzb7SMTEflhjd1
VkBrKZrY8VJN2/Z26G1gn14mQmE0DH1W+OkOd1Q7vQauawRdAdPEeouYw+zqipBpNYWzze4rFiPQ
MtnMC7mi7LvNeWAd/E9uqYWc2hPI6KXm0fvbjXapT4FvDx8Uc7PzHaI/vgQGiemkqAgZzkGjvaaI
rQ5/sl8gGQBE24dvq9SGG3zduJMoooXVPuENkeQjT75qyhUQtn3qZCu+Nabru2KWmeeWXbIu8kcy
V2PMjxbAogS05Oqr6+nQkCw0uH90ZRDuIMaPDiRVZvujtHOQpjCLVV9RClGZkEQRbeqpoY2nSPwu
enGZh82/nh7i8LQG0HO5cRUO4n50GonCa4nFuQlbsmUzMvdI5wum6ZvxSbo+L2ahQZczqQtK/tnD
m7DCjfA6Hs+zmgdt8KOK44fXtNV4IeGX7DNke6EuKx5UYF+U9h9tX7vJ0xxXNVqFWnt1aRsNhu5m
Tny/O+sEWNQkcw+Hs9wmVEIxo5wqOAQjNcZzwNXarVAkQcCMd2NPJUyxjWltC7RvTYPMZALG2qZa
0547paCDnkycb/s4sEnxdf10nZRi3XXCRgazD/1b2K2BJkJr6SKC4ISm6LPmVy6OtU+Wq4Bc/30o
AXyWgB1vzHF1x6Ahmvl920S23dnGev/FqomrcgH//tIeCpERV2WDs2JK4hs9OawltuwYS4ltwgI+
MXqfkdPEJZaG6j+yCNHm3EJ0Xo/YH9pLVg1ucs/xuXUF43bgc0VMMxtxdLhoiNjnm3PN2JheIn74
T5fva2a+1Ym49AiV+99qISn/xMgBJ30SyehfoQXqe5zxznqHqTTrbjqYY8rjwbLf+0CQ85uMQdNP
/pgC8qk29ewD52Zr8iib0jK9ecdOGkbBu0YEtw4XFqMGt1/dNf09yuXOIsqMFMb0BKTtzBM+dk8e
AtOBNxCUo8SwX92Py748NZqf/3zEq/sV8mx7y9Ig++WPPqx3o7gdXfBpl4cHoaL7KZbM6U4aYrMp
IIK84NxlFnIDFL5HEWYBwtdZLG+JCV1T0JpjsXSu45SeNMI5g3BZGb8Ede8g/Tzhox8HoxcPHZ0m
C3Y5T9cQ+eBaP5IxkM6jCBgEimyGBs5DtyOuzm985/iCZgPkTc9VFhemd6OnHg1Y87ZLso1aeqwH
teaoUsRTr603vgSHWSD51N5kl8AR4pakr7w3Fx8m4XyO8O2XOZM15mF30v9ZqVvzYMGA5QsjyX7L
NEgr5uHRle4F6pVxJIz17L+CTEldOmzSE6dr2n6XynThKaj8aHk/wH8Zp7oabJgh3DrfvXl2tse9
92DnDswl0TPwV7+daROIwg9H9kdQIOuyQMexCNLblmLwbiBaagrFYCtOnWm1w9c0Za8tCxrwNcSo
e0XQnP0MUH+3Z72GPDdZ1lukjEGw/123bOcO7Gao5xolDQ9VpetPZ1qy7Q3pOMRrCK26vIZNuqMi
BSwyr0ewbr8Q1HYLklaUe6d5O+LhEmrEUGWtM0eR6rwrlUubbK/H2vobg2wlf2oGoRr/iXR+7pPD
sNhHPq6mLBg2857iA9F/Y0BhpOSh0Zhj5DHZrwfFIe6rBjBCMuGvYThfhdm4oGoUcV/8ZA9DcJAo
+z56vft7zpbkW4BSf73tefPPoe7b7KtftYjH/WNos0fjTnX/ao/ghlilIp0vPrJbNL4Bt1U++ZC9
Xw4BsvS4LPOcPXpTAr8Q6q37GuEzjZ8dvfrthQmo8ku/g0ihqSjbHHAup1rYbONa2Mc2Ao8qzRpv
fzOu2i1XzTRxVCvpjhTBzqz6lecpsH/y315aNInDKRbTivxiZBN+3QGQZEHW11idmDQGuluno99O
yGIX0jGppAO7t7c0A/aujallOug9XhjGbg11R6XzZNklUJj01yCv+d6JrlpnI5ku4nTKXQ7c2wiL
b7CQO9w3wD4ayvuKVzDLdwGGmXfzkErml2kec2KQ+YRpNrnL52HbwG9u+uh1L5fMj/zcAxb/KTrT
mxMe0MAv16RJwie1SH7HUBHe/ESuBRLqKfMn9d6D0R7nnY6S29OYAcrhzGj7/IjV2J9DpCo7Uky2
m5YkDzRR3Ndcglsc/fAmgKacSdcbLp2jpuXBbJ1495ZpUPmm2t0pVotKF0Y2QLMcgl+/HDRwOGfK
zoegHKe6nu6NN7fNQ5hOG5NqsKHR5Kth/hyF2Z9HQhOI+Jp7SbqqbWXL0qlGxeid7ff4Qdr+B47n
5Epi6Po2Bw3yITtP028TJf0nXGT6TjsNkPjqV8jvKUB98t2oe+lxPr+aUeqltDAVKDzX3X/rGYTh
vKG738KNSwhOkwgkZiOz6LzqfeTP7qq2sxlVkD0CU3pJsaaN+sXbMHOVAgFAjXuGVgfJFPpzSLcN
s8S+IIfb6yj9rG3m12UrVGdzhHFqumbNHHwODvLWMu4RVbBI0rlHdO7cTjF8dGf/rFgAvlvFHXHj
tGN1Do+5c1+8nXM+h8bwl7tArNVx6ZCs/0QlhQnC34f03aP5eHmZEOlpIKvEM+AsaSVf1nTnkFbp
RozdZtPodyO6NrkAdcCWyVqJ+yDZM0wNJNj3Vy51jfQ0qd0yiZJlKNG0Ip5TeDAfDibLHaUdAYP3
g5d5X6RW8lqNEkGTP1f8pXZhKgYZ6Yb3aTJwygaLVD+3wfHdc9K0nO/s7RyyfEiWpE708fzb40L5
sE2slrwhHico3agJ0usgGPBL3FDhxJQzRmRDVbVM8L1MKMva2Ax/bZ+u3/fdmdd7J3HNXafrLXxL
9ZHuIcSyOP65k8HWE44+VIAhS+zngjo/ejg4uAoE5u2IK3eas/OxRuxfYLe2Gc6eYz2BhcGsr43j
jP9I/GAf3l13+SVF38ozUi30yu22Ae3LcZIR8/nofqc6TTXv+HDMBxsKnjqb7lmxH9ybqCYCF3fN
wj28M6r/oerQ2MKRKwcZBdnIs9wgRf48sGI+t2guPwgVgG4L52b+m6BV06e0y6aHJJC0aKfVCpij
jk48AH3w/JB4a1WeNn70i+Lw9tsuUpGcFIRJc1p2ZB54r8WxncK+EeiwbuThY0r3jC29SjFXJtpD
KY7pGimHCRwfBEXtpH9pkjTew2Oo4S3QSfxNVtzOd8lmDnzU7hEv58RHKJ5Xrg3mS8CYVt14/Uzk
G0RGOTsN0xcJ9vKv4EVs7vWIbQ0w0ff7wjEBB+zqyHDhYmakfRwGKA2U/DPaEhSFCOhHn4Wg7FXq
qHLKavtMcpKJ/xx8k+SsMDG6D1MSDrik2tXfzo3I1qCMTbB31z6x4cz3FXFG9EevcfxsjRUFaw35
9SfLIKnoPIELAaSf5C+ytzB98VMEooAbvQmOJjf7404or04ox3vxfLiqn0snTtF2MZGEIV9uOHI2
j/NWrecFs4y6pg6gO1TugWp20R4Ys0L7qgoaRWSG4mZH4isYvzHu1dSIlSR6+0hbGv3cJWZ6ShKt
6iJpdJ08xsHu/Qks2cUwq5sJLwBLdr8okZnpd6cS5ediQyN/f1OLTQW1GGAgQHzpVsROjcuL0SJN
r8ozbft0zJ78y3K8v3GedeKCk0Y8OSpep4uxtYgeEIln78RTib+jXndCzlA5h8iCx4X6LzmKhpWS
CO/TkGxczaiqRsFWguw0x2yAHQn6tgZkkqyJZxLTqPObRcDVjBAvOijV3nT4irHKE+fK1+0jMcyH
LhWjbves2DDO4xqQu5U588JpSQXiJyU+YXuP8HD7kYWVeA7ZNGyBHFH/V8du8mMKsF09p5lZ5PVY
XP0l6W3Q/XRBII6Po97McE31XmueUVwkxZjMW8aI0CXqrq0T7hYOP+/DeqTe5n3Yc8ox7HPscgOu
5IqyNSnSaL0xvDhmDZ0Cr8L4BoAtPqWzOX8nZHzsdStsItLBdfjtDCMTYuLRXXCFM4pFGTV9x/jU
2qakWfVGeaWBQKDENPu4gCiMxewi08XbHnRh2XmJE4HaH8mf0TaQd96GU4jpZe6Owo64TMs+EegJ
N2LYgmvsoCC5tOvh/0xWFFWFhzC7v7hxUv2JDR91WauVxCP4uBdcI0itVoss5paGg5ZHD+Ou7yKw
73MX73ZG8cCzNGCIG5fvTbs5PjTPLYFwCSJjLzPY58yhMKS/8RAHX5BX+H841bf4pqXq6jNg49x8
9Rp3ndD2c0frL01nJAwOKtOqbAe7G66fSHRXz6995ux4Z7lE5j7KwgEe/yHnJlwvwc6qBadVy+Gp
8SlRwdtXyfXVbaJJFdu8b4/d1o3oTRFHsjoFMIFPGC+kiyxWHJD/QzDRLBlqsdqr4wFvn0BYvas/
9bGLzsvi7sG0odqCQKDxIWrHOXyhc6JZzrFzg2HUlolXPtD4C50x38/pgCdjXtu9BkiBpuXpa1BZ
SI/12DQyXyLtccUYuav7NpHZUGYuCrUOvx1afMLK0wtnnLtdnQYBK+KITHE6Apa/I1DfmZ+j2a+f
6mUd9bPJjmPFB5kcqBdc7BBQFxrPi1qx2l/A9KvkjQ81gt9i3alyU7nBRyUhdvPJE6y7SdNkFWK8
kcM4a5AM7u6K7XxDPvBY+U6UnEdMDw9dx0P/JXFJTrqypyPQZ8dCRBfPnlP96Du7goeO0nxGCBGO
O9auxV4caN7gHrk8g2Y8dsEZqXvPg9SK7mmVnkGdikb+HfcU6i+eU9m/MXxmf5E8dviGk3qdcyxd
PhsrAaHNezw39W90Rsl+nojyjNgk6ObDsRUm/nke/r92kpQX8N6Buf/1zbSYE3ra9gmMaBH3ND0M
G3lcnfq0fgPKDRiE7n8mNJAHaB75tQWD+3F2o3U67iWvcl30oRCvoh5aHBoJr/I3bucRLwDKgPqp
QS2d3iMsF0GxdthREUtC4xbVrueHoQ/aKgfBS7/PhE51F7yDTDLr0LXTXbJ4XXPv+ULSrkkxBAYd
KCbSM6k+B5ut4L3zpQ/V9N3IjrfM91tCLYlLowYhGl2tS9DutH9BqEvafmx33Cm7P9UvVMdJbt2t
tyUkQFiVQ2uAuCcnSD/oVZcoUubdVE+8ZEgsbsvcV7cOvfXaHymTS5WkHBFxhFEpxuybFspTXP1Z
MMn4cbUJtoMEGIDD1zPJk+ni44dYIvRyClA+y4eggnXLOpedxm+3/XXg/8O3glNB8AJPbCKdn4wi
d5EPRGVA84YphwBfYDl6IQiFrMH1TuuC0iqPaz/sLshxuvTsi3QIL9aBLCWTa1wubiqQ185qD8Q1
jCsRnjfRBDf9WNS+aG0qicati6eXY1jE+IX3V8Z3lecYe4eRAri4D9eXJsFJm8up2RCM8iUyixNf
5buTtz6REGTT+2xaxud6x9B+l+2kjiB/6Q52CLGnqF+q9vPA6brcQW+yPgFJZcJ9HZwonU5ErHUh
T1t79MWgm0gWCzTqHzVA5ZeJcuSSzwkYEiPWUX9R+ALs71kHcGSCia0rK8Qh8WXaYLuu07YkTI7U
I3wGXJF4PBL6mQo39tvxsq3hZl61J7sYc1+/f0sMOf78L+IhxbAQLA+ptLV7cTW619N61NATRD5w
sI81fkVwqJmbZ+iQwpxsF3t80KqF9wCc65Eru078L2uSeslr3zYiT5d99sqBSOs7m3F85qgtiTmN
Dj9euL/soj7UVh8xPBXtSpKhidF6qdf9Q3VV+qWG4vEYHZD0F26o6fT2ECahd5YNtueR+GZcHX2k
zCmqkvk3VAi0fTZmATts2CA15MsRYBbMhd0VMbnXlX6QHEA18RoKWDBMxSXxOXVy9hbA/7sdKQ2g
1Yj8lBGscxVgIPK6Yk6McPK2U9xtFcmP4Z09EJRfIzuk/+AcMGMBB7V1GdjZBuUhh/2Dtxg6ETPm
fkq9XXqXYCSLlkCFLXyf0R/KR5mZXd/Xc7R94wW/NfRta10OmZT/Ah3sn8h1BQ6y2dnRhKUMz/GK
4pNLI8X/NLXg7W4mNYw3prrs4lh1LLmtq+oolyBgf+Jxf5VopD4h0bMCDeDNiwQyvfw49u1o+XAx
s7Bh3cBastXzCyTVzHho0bzcMbmblLl8WdKTrA5OvSAj4iHHejPKkhKPCP3LzGlU2IZY+BND7f59
yyL9NZg99dMOyX7tiSkS9zM49UNCUtrNxGow3/QUqaDjTcj/B9Oq2scZDdwPv1nSkdFSehMybA5u
HvlktiWZVhWIJnUryTU1TtoVe9BgDcoMyRtNitjhMiH0I9LBmVMUCWk9vlIUNv8k7rZ5E3vn/PTW
EWJnSLhNHsnG6oMSoHKLcoTv6WPSWowkNO6ECKFcSv2CLkEgMVS+ud5IUKg9RPfg6ijsnlRopz8u
9cemXG1IEAGBCnjGk1TW8cXS35GBCCI5etN7nLHgcfecWJaybwotnsA3U60xMUNV9B6hZm6haHz7
ngzH/D0OO2qnAk82vzWnni178Oc/s4Pi64TIuLYXUund3zwSJIeyprjsRYmxLwRMhLfEvCMK6RFZ
uq5U2arUKz0vC6Lq4PD+xvMxso3Aw42FTEjTLuojmb4K0n+Ccp7W+lUQIfWPyzyJC2ftd59F2gtQ
1o59/2eEqbNI0OeEveYwISq7oIPSWjaJnOgIGOaPCc8q2ti0i66Jz3KWN+juAY98MphP8UI+Re57
DYxGaOuMjApBnJGGoFkvXS23imvexD9oYjf4W4IheqmTml3Ia7Pgx1Ylvn9ZZWK/tKKv+4cY4cpn
nGzih3Im3uWBd+v/EOmxFiTeDUlONFLzLZGy3a6zOPBrJHWSXZ0s8M0z/jB6vrbMrugpfRHs92mM
6pThcQMNkR0dpqdO2/jnbiwyAbtmurp00NIPHqY9cZ5oT3EZjdQNNsYQGV4O59gf11mb9c7HgpcV
ccfSiuPQZMkDLKkaeAlnPoWzSoBofJptBwdKpkQRebqdnse6IuKCp9f96DgtxguSLbqenKDb1VsX
r+1rp/bjr4fb4c56uCpvPDmF9HqTc01r/B4dmJNSAOusijM/DyemgLsxnkMXKYpD5lwomq6+RGQz
QMpHoawLGzJfXkDkG++XVda8y3Bz1BlTY/x06HpYLjGRED/FymYBvDoNbwg6R3MyEV8cjwFJBTk3
JmkbpoqPN9mv0X4CSNhR7y4OOWy1F6NmWZ2dlYdtf6+vNRhl6bsWhr8VgxcyuGzzP+2nLAkaaYE+
aRPbkG3nqL4M6xA45wADwV+374P4LjR+8N96TNEAtBK7r9XRDUjuZbr+uFVIIxbB+M+oEI5ZdH8g
tKTqndSQl5HsKqTMkEnr/T5t0XHGbD6+pgDg3BokkP42GOgBzdNI/c7ioXHuVuC1rzP+hPaEJVo8
a1TELRzQFL56QOE8ZXsAF+DvUlRP+A8FPs9uyV6U1/f2gi+TEl7/xsigoJm//o+089qxGwm27A9d
AmQy6V6PZ5XKl+wLIdOi955fP4saYEbFIg6hGfRDNyC08pBMExmxY21Fa0hMqZlwgqPRJCXLR6ma
9sHp/cE/jn2ClVgN+T2/sD0RcTmphqEv0zHBOmiw44T5ZMESCTO0I4FPdYydqLH1cyGkgX7nT4Yo
nTtDyW1wTO1H+rtvjXzomHEpKiYCp4BKDAyXFmmgRs3qR1wFzkPE8QYdhoPkm0l7V3UTBp4vjspg
kX8gIdHrRwvGSHig9dZ6Ft6kIXnXiyDFrqKyHpugZJevW4I8JS3pjgWJg26PxAUFuR31BF8/TLFX
kF8ThXVSqUuhccoC3di31F7IP6pq/kyQRiDX56pGq1vNNnWeDH18SDT20F03UkbrjSicQ+iKfPPU
mRGZsTwM9uGADnjXeZgp3eqFmtRzOwqh5A/uNJYFEcQQD7xnzhLDUHEMo59+fJLwuD57eVkDXwh0
dPhTyA5ygtrVVDcqN5hnv7di2vCNIkQiRENVt8sj5Oh3pB1IhPl5LT95duw9Nv7k3alUarxbmZuT
tYe5ofRHx+m1dDeNmjneFr6EnzY0avob98HiqxK03qcR8ejkxhC5flP8CDE0y5BA7MgqdlDBy4Dc
mOY56Qfw0Gy6uuyCH/CMAusMVA6zxHFMRpPrD1gEV7GK8sELSo0MvMnF62hUlPr4DEFGH5NhevrF
UhDR049vTqgZq7KiBpHb2kFmabmPMRs0LpTFKFWgjom8g5wsG/EaSme8N+KkzZ7peWgfx6jtnvQ0
r9mmEbTXqPGD4XMl5/sJ/SPdDSwGZGN2nFr9LXucp74wG2mkMEc965CsGYZ29D2SJTSCol/bcTGd
wftq09969oBW0lAMaJkU79K9afua6u9iLJb+K6mwz5I1Oo13JO27r61mowDnnlI9B02BZB8azm2O
Sso4eiMlOLhNPv1onu6Hv/yy1YYDknHQLzMzQ+wmJB/eySDv0gAM0J3PhieCT6Da85d4CFk4ocya
y2jmqkoZJpC3NOj4YhcxaUD/E+9ERyPWoUqMoeqccyfSP1CVbTLcuElzP2RtgiaHRLXx2jh2V++K
Vq9YCMh/PNIJPiemJHys7ycvLJ2dD6zK2NdaNndx+8Q1R8XXoi9mHZXTqaTQ0j7yU4fnisMJML9S
OmRQTUNvjhPtBugpObtMXpdBhTOVU/0J5BPVnySxi5+101nVTvNNm6MiaencQMSBZkRWDUpAfzZH
2Ee6l4bnSh1Q+gDFwbqDbJBe34vJCV9J9ZvGPRMxgRkqzNY7aqXBmUbyn9K536K2JmlplP5RjXuI
MPyvXXkEfwy3ILImUHj0MwL5593Sc0X6iMQraAcrOlRd30SnGqRtwAUr6O6F6NQZImAHd9OkK/aL
78nxNZ0XI+mJiFtukTvmq4oCBLyBUcS3fmUnOoQdp/7SUfQczik99vcpBwJ2ahm2sD5lp5yjoe2/
NaCh/4OYID9IJZWgjSzbs/e+RER9QyebCsG5yAcXOpFxU1VYLu5obEEVMRFZMV+55xvfNBKinzUU
moRNaI5IaNK+ab2YItGLY1d1JqQbDuR9TZORC4iiK8/8WRDv6n6g+SYRZqEedDqL0pMt2/FbYvVk
tqcucPyD4AacfiMpax9p8Z1TOnpF3Mz1TtEvCArbm07vyCMpdmkQl1iG853qmUhowteC+XyADk2/
RNLrr5DY1JehFslPhXnytU6H/C6Q/ji3jXjsoIY3Zj9p1FfnDmWNdJkDxO6/IFUws6P+Yg67kfPr
1mGmj7eJTJNHJY5iYz+hC452hoXU4AtkDJ9uN3yI6U4Dz0zefuKmyDlDsfnQDEX/PETR1DznlOvo
m3Kq5lNKThJpKCD6LygsevuMfEwvUQFl7JSYQlrGriy5eF56NVfqbxTG1Wwv+rAsPpDXyG9y4qvp
XCGLEcdA9RVaGpBwAelJh+CJOER803yP6DObkI2g2W7QwE1qVDbgdHB+2JXUlXLSynoRnafJGeko
yxKC58JUHeZckEnCZDbA4ZRyhWMXyGuteEDmGt/TTFNFH/oiMZACqSmiq9jXM9TCkfSPBrnkghCy
m+ugJRTGJyhotK4bWmhnLioZU9+jy/K+Q+Dyo8eiNarohBWGyI6VcHpEmbYo7zFwLsudFqr8ahpt
hLgRNvJvVNp2ck60NAluSJDmxG3YE3WosupR/dLYhfKL23jG2+1z62k0U4n0cowqcwc2sg1fSqRf
J90fxvaYiIEb/yS6GgGs7uUnVHXRowbpCFRUnhfTfViWOraztNpgAIf61k/v/wdloKk0YdO7pt0F
N+A5C+uuE6Hn7CZrHLTD/whPrySi2NSdvA6nLC3NigzkjsySYw8VeDihQldz/qoJUUIeFeOlqMbM
OiYtJ9bY8uFonIj7DbrnCkjUJMABrwndlTvK/Od/oXEpfo4UeorWBRit7jUj19GFoN8V3DO34NAz
aHMBEgUSQo7VBEXJPwuQaDTTQunoad0WTMLBA3p0DE1h34/AYfZkiKxvijdxn3CIA6lpoz3LicZp
BIz0DfrmGijS0rGOpyxkYcu0QIIqTGnSZWrr1tbUnFp4mGCyw+58Hbq5wsA0LeBwttBnVwd9gaNU
fNK4I9cQt/WqFz6g/1lHYT7XFhWX/AGXqDKhIfv6oNrqWwaAr6Fnxjxo6WmS0QLZeyQd3b7rtEdk
DPZZCk3ZSwoyJ6IuyEXoa45pbU6Hoo/LHeamzr7o8y1T3rWpBbbr//yQmUn619SCtlRZlclL7tIU
+h4yK9vWwlvaRbsNi9bVz4lcA0OoGez+jvBqDmZiyap1TerHZ93WjXsTbNwGs3p1FEtavC1dR9i2
+Jwd+pRWQyHqCtxZyU5J45L3lXG8/v1WJ81foyzI2Hrjm6iwhtYtaIp2cajwjzbVoc+QuLKbqEJI
SczXbayHlU+F5Y+KiammWvgKLx4NA3mHRKNsXQse4tEoxua+jXsPeBttf9efb+UtogVFVWMiV4JW
vwCgt8CW0INErYtRnaB/tjHtE1JJiuf/Oo5gNqg67jcaKNrlZhNkbOeIWJh9Ua3f55NAKjoN/sac
eM/VZRTCSF1a9Ei+I84Ca0QXbjDzPHCLJzsvxUfPGZThZgoj4ZIH9MSGNfv8/d9uovhRYSnJ3mUB
kF/OdYHViQWPqHYJEdpPgcE1Q4mS+Dhkpg9SeWb9x2YO/c0TYgN8+8eoYzG2hWmCY8Icx2/Vmr/t
3yuaqguNYOHkNp1iam6M0Bf0klQcLsBFJnK3s9AdulVLPHahKmCWXFM046Zt6U44xapTcq/y6Cmm
Rg+3xUisMd3TEuEZl4x2WkQEKRxQKq2249+klkEVvkDevUtoyU+P2EGhkE1hnqAUTCb5alWTXmxs
n++nJ5RrDgaJYkbiXbNwH9ScJA/DUIxuYMfmK6AodAxToD5dn5zv19s8yjxf2KExR1qstypWYklN
Y6RUBWYgUPqG5sJAuH0x1efrQ60+kGM6tiNBKIJlevvNVFpVJ9u3GAq/7GMsyczO0sGNVb32QJhc
4CCnm9Ik0f52FABSTlU5EpNBxET7sTZAH0xc6uhZ2HIbXFkAZDZVcqvceiyqcm+HQtuc0bdoD67P
BSnfJWkPH6rtZ6QRAEMRfACzGnzvnRbZrUiUMdjYWOa/f7EIbIbXpEXLKnWBxQZGNjVKW1kOLukS
hRRiSr0275HpkXG4LUs1Oph6vmVCvvJ+bTKABk5lbDM4N7996MIrwshqqtGNlBBLD7NPjlbV9kcd
7M2/f0qGmn0SJA4eGEm+Hco3IyDyMXMzksMXKYaW7i5qvaYu042RVt/kXyMtJk1TKiBk2nR0G4LQ
Z7Rb5n3m5COtMaJzSygn1GRt83R9PawO6lBN1DHSUYk43j4e/XBcoG0aOmrEGz9YMf7PtODyYmdC
u0u1Vnwfqbz+uD7o2ueTnHmSlyptdckLp23Np6gT965Pj8tNmdJjpUg6HkhRVxsvdW0o2xQSLZ6j
CYiEb58P9jRX1L4Y3F4CBe9lSfNR2P3XDr2zcRKtvEnEE6pB2YOzAA+qtyOVo8yzTjN7N6q75hGK
qH4aMQ/5SGm3/GB7PvLFUP15/UWujolVED1nnIEoM9+OGY5kFLW5PNohC06p+tbJbQJi/hAOgJNg
BKjgf0bU5PJyfeD3B72uaZwH+NGq5mzw8XZgtHBZDBep5NAzAtqnKbYneGD8ytM2/08HUuJvfMf3
+zYDStXgnMXow1yaZlUsvD4QdQnLXqm5M8KSS+Ow3viG66MQ0hI8C/buxWzR6gy649CUbpoPyEcc
ZPtPTmSKjYd5Pyl5GLxobY5W8f6zaaROZec1lVv18MxQ79TT2SSf2B8C6MW/r3+qlcHM+fTGlQuk
r2EvPhXVrdEqw6BxAe4otw32g6dg8NL7US22DJfmKf72LNBBcBINmdpsqrB05nJ6w6Cg4NVuUdRl
8wteM7co0Y7JPYBCVNMdxcfuhiYf7xEHo4SbrsZRf/1xVz4hECSWH2c7ZnDLawkEyMmLSam6hhe0
H9SmRe5Cv9Gn66OsvVSiFYfbHP5BxvLUs8Mpx14qb90gFcHJm9LvdO6mR0uiNr4+0spKm9c2Zt8W
l1exfB6KC32gDVblmtGkntvB9iNy2MCgqTl37RnkavPvltPcCTHyVbkCcfQtz4Qix0xBB03gqpUy
PHIaQBUyJ+dW0Jh7uv50fwLIxZThAOfcYUnP+tV5h/srhqbTL0AHAxRJ0vuZ3syGdRUVc9pzdnRV
yJvaqPL/aI3tv2NGII7sg+qrAPO9sZ+tfE8mjBBYkOjEbcsTCWXzIEox6xbQ9L7CrqVMaYe1chlT
5PXXn3nlizo6wGG2M1yROAbfPrJlpYnZhmHrhqi7bpW+MD56ZZvS8FeTKAIDiUfM4V+HlAjI2Tol
AhWMhBZ7AEqdLEvCqHaxmIDkYJhHaq/1QQV7vs96OtavD/d+DTIcJoyYq6iUEa1FJDP1pLuCxq7c
QAtaF+BFflZ41o1R3n8zRiHsnQ3LVHJ1i/eYoCuWXu9Vbtg40z24Hfuc+A7i6hn1cv2BlkPxpVTL
JFfHyWPimrU4F5RSQu5vFQroVVfe1Lleo1S18pNvhP8asPwZisWu2zAHnXeWjRRgUJFVieriJJJd
CFq+0DjYz11Z/sb7W36l5UjzPP1r6WkAHOK4yTGoCIr+1LeeeZAK+I7rr255Jsyj0EKjck3XuHUt
7yddNGqcFK3makQjEFcN85OuO5ZLzG4du0aLjlAhnTs8U+rjAONwY7GtPCROXTprWyNO4Sr29iFj
rJLxLgIZKRBd3GSK3V7Cudng+kMulzQPSThkIXih0dEmkfN2FGBepgzZWdwsNuhNT+lDDcF44iMT
ourGDuYfnX3m8f53jCKYk7ThvB2vnRSiIU9RXQqDardPpzj6UlUWPLrrz7Uy73lzxEE2Khn13UnQ
ofYZlcwUdK/g4UrXdDTBWGpI5NJjA99gY7iVj4XylBdIOsyhHWxxGBh5iW6c/gOuzQZNSGUUfeDj
Wu71h9Lnt/P3mcPbY6Pn2iFUCyO85cYhGjPiMosKjxVfO5/CPAtIcMi8fi0LBQ2YjbtbSE7FD06Z
rEfcL0ohOG4nKJnoVzuxV/xQA3hit1Z48h21ujC3tXpf2Q4K53IKRlwQ2FZpS6ee95RXWaMcAOqY
jxNaHVI3iaLLk9nHofMVMPMIDaUQHfpr+gkERTGMTm4GT43bPQSZLNjj0qOiHUfxOW6cv2sf2Map
TVOpeVgkLN5OpMEXcGeglrqBakfuRL/hLlKSnGQCzWbXX/vKGiFtymvHyn0llRRFgCzgyU9gs4Lu
s4WDjUs7Wn9oZVv8N4zdhtvyfMYsPrJO6UBnocz5keWFwa76NptUhsOmD67Q5Ke/MZq0P/o4VeyB
34oH2B44P6f4lVx/0D/B37uhDa4q3FhIgy5P2zTxo7oskVuR2/WN2yKT4Rf0EM5zp9jG7LVqw7QL
Wv9hapXyi0jb8oSu33wtvVx87iEhPHSkDI/Xf9XKl/6T/0Whzkt5l65PB03zw1hig0qD9sWvmvoG
7kf+EQVdtPEC1oeitEX11Zzzem8nlSMnUAaKyZduVJiReYVaxwizu1xBYPL/8FRzll6QBGJ/XxzM
aSdKfNU5LQGZ0LsEJLs5JEoQPNNx3jxeH2tlAuvz/ckkxS0xml48VjkSgkS1PbnoA6b4k09s93FA
THDXJkCBfgoxKhuH1+qIdDLOmSedfy1GDJQ09LU4m1ytLyx67EFKonrD6aX1ycMm/pYz9TKdwMbI
OakbVAmI2t7d3+pOKawybkY3DnxxGARdj12Bkgp5RopS1P+pOrr5j5H3nzGZk2zERDyUHxeTJUDH
mfoGG3Bm5c+IQ+jnRAJ8zvsk/P8caj5+/gp4mpz6td/ZozsJOwqPGeYDT2mMNminJKoYN6bm6ss0
sJa1TB1Pw2VMACrYtANkIK5T99ptD+D/3Mok+T2L5y/+VBSf4OIWG3N0bekJurgkNWzKSsujbRbl
FX1LttKg6eh+ADB4booqBIdED/f15bC2wZK2txlM2qa1XOVRXdHnnTkDbfqCIoWflxfaFDXaJWPI
Xz3RD7ZYuJQiwN3I0myNPC+bv78j8NNIGTMeEmXivkwt1E/OCFR0yJyLHLT2VxfUaAoqM882htbW
xp5ruCw2rG3t5bFSGkVHAT7mq3ZVlXOSN16HonEMuwOY4MjeYzUSDIeMa1G/N5EYuyN9rREIfs+5
gaNlazuVBoBgb2fSB3FNdzR0tXHw7F1llDVmRZPo6Yvu4f4cr3+wtblBFojgh7qEfBeJp0HqaSO4
M7dM7OTUO4p1AB2QED2q9sbcX9u4CChUQRzHvrW8L6kdiGfZT5PbVeV48vOgvmCXkx9Uf5w+BEE+
nq8/2tpaAxVIGZAg3yDV+3ZGIAfWfR/4q9s5niNOstXbO7Qtnv/Y6bmw3dSbqRJaXDfP1wf+Uy9a
nvUoRmg/4KgnUl6MbPqccyqACzdXBlHAlgjl98rBBcZtrNKuzhIdhH3CqSsOj30VB9ANStpf0FkO
xpcebEL2QNdJLEDLh7Qzebns7UMxhqDibfAC8amm91u95GUXfUwhoc2sHK9oaeAIKv8GDf70MSo7
FY3SaJhISFGvyW+NTzv2np6k5ufUTBO8CBuJ0IHumfJ17CMLRbNdDqjyW4h3t1BzdHyDrr+YlRlA
thZGmMNpQpS92NaHKKtNenYHQvl2xpgVWqLcRnHQf0NuGyWnum3D8vTvY2oWKTLy/KT8l3FXgadE
0DUKGfic3vpDWWQj046d4Yjg1dNoVu1Ievy/jEkFWhqOTkp3EYBUPtnhoWLMUVoeH0FD0NywN5wM
ZRheOtXZmHDzGbWYbwguOCpVnfQ7dY23Mx1Aod55QOhdP8W7Yec12NjsDcDdW8KZlSUlyU0bXJFM
k7hg8QEdCLE0nqWDK6E9BBAmVE2B7ZPiVgqrNQbzH0zTh6geo+/X3+jKNiUliGXiZ/5FUfjtE059
VJuqQW1PgBnHHsIMR+eIZY/eHTthiI3y5do8ZY5qhtTA3ZCPezuaTAeYtTRSuWUztbCNGkCgMlTE
cLCaCV6JCcB8Yx9eOUIoYRhMUS6vJHkWU8bOA7/Rg3JCkQRV866J5/ZgM4hNJI/pd1NR7qzM0od9
Zjfexpk9z47l7KFcOof/moEn8GJoaGiZWnM9ddlTygubf3JMGwR6lS0jF0dZeTGxrTpkVaRMu6Ir
q423vfZtTYfLNUYFOrm7xewlBZwSnGvsCk32ZGMl5GJ48GPCheV8fRJpayNZMMTn3I9D/DX/+V8x
QqxB1cr8ku9KmCQegsggqUrjgZIdoPRQEdk5U1rc6VZLbzCeL9m3si6zCyIt+5OaZjoqRDobf7AK
SvMmRLfSuKCVySNd/50ry5njCtcQKYiiSI+9/ZloVBrLSYfJlQG9m6JtIIHXdCFvjDIv1sV3p1+G
7nryimS5l1GLIjQcBMFCuhqnfnL2urQtbpFd+zct/kA0Knd9pdNXo0W3Fkac0J78bPpKHjfHnXSI
aW1BQJ+dVStE9G/RUPyrVlF2Q1IWOiYnk7CaPUQxaH7wemgx4YqJ1ZeXjrR7RI4TWT9MpQZqCxJa
FbfcD5PxYtclpsumtOIekGlqQQkumpGPFMYFAP6GzfpDN47Rj0EGxZMMff+3KMy0OXi95tO962HA
tsesFKMaSPnVjQ6Vzj+kijlmOOT04kZX6zT7ev1NvpMTcl0xyd5r802QWuTyEpgAjAWW4Btco9tQ
/CQqKPr/WmA/n+mvDupHVdaSO2/Ymf1t2Q4QQzM+TLAnkTb+thCJpxsH0MpEJ6PPUiI/R1C6rCbY
GoDLpNSkq+eo3ne+oX3kli8f8R4cXq4//MpeyZ2QepfNfZRHnze2v9aU6lRZnxcG3poKewsot6YE
pRNZeAz7DX2jz5QZgn+/0JBGIQeJjIYhl5ulP4UiBP2vQ4NITfNC2OCEp17gQfNllJq1VW2b19ti
odioggwAevNNfxlCBPVIcXHSdDfV6eHW6Vo4VyYWAJDX08/It/tTqhZP11/rynnAfCJ5bEpqGdpS
LMTV0eqaLJBUtS30p4COBNbidto/VqVD9Fx2pKn8Kb6lBdrfEjyvbEAY0iN2RLrDluwsvmmfTvTc
47eIKhVCN61O4LNAqv/7NsdBjjKQSimNJEulXB/inRKPmenGrdHjTWlhsx1oW373K0vBnhVBs2ST
Ev4yKx41huNJAjJ3AH9/cGB5YbXWKEc9p3J4/Zu9q1uyD3AHNEBVOY7G25vf619rAR0+nbtYNLtV
Z9FdbqbGB2k34TFUjOlijdZIpjhtvsi20w+BYkeHCd+Tjbe6sh5nxQlfjsQtv2TxG0x6EGBKRZZr
0Hb0OYmMBqi55p1yuzc+4xPubxWG154aUbGc83oCcaw9/6K/ntquE7Og2ceco90MQ3uDdpkpo0XT
MYoDtSR8+0bsceJ+gMLqhz3mjJO1seGtPrVNlE+IyI9ZLpd4VMchSFQLNKcjTzFduXvccuBVISk4
5LoVbV35V5aIo5K0Fuz5s357oYGk8T0xI6+1XHqeIhtAiBNDqpXZobGxNrEKOdte2+EzwgfAUbZa
Y2tPvn80omrXkfI9wJ+3zyEMmk/XJ+HaDyPvKfGRElBi1EXwoOUg6HtVMVi7tny2CHF3Rtv5G8+/
siXypv/vKIsdwgCQhBl6iN1FDOqVY+8bvvTi89DL7x0A4Ju6b/SNMPVPoWexDXPQULGmsksjjbOY
2aDpCdltTtmiSltlV1hKW53ybCiwQ8EReNdg40KfTgI04CGDZ0GvUgFg6E5EMIU/xGrTfQXWOl5w
ufG6r2GiSPweRAaAZ4SUAiQEpRaIRdp1/X3V9/GzZ/a4GcWiM/fkR+dueSUZPlHDUXBA9P3awJ3P
qK1DiGLlHMQNDDYd6186DsH4YxlTRZp3wJnE8J5tb0CXlOtzXtFHiu8f6h62A5BdQ26VcFcXpE6q
j35UGhxUKd4uSAs4Fhzp2iQVlo/OKYoI3s5VaanBRYvxfN3VlXSUnTaG1kUz2xEAg0D9SkNW4Jnn
69NxZfudSzvMRlpIEGMv1okTttrs+mK6E5WGY2T62KNFAnMvJ1U39oCVI5OhyIzPUvO5Yvj2sWMj
ps3IFpxafhj8iulxgltc4E/oV+MdjW/DpYVDcENJ39gKpfmblzNzVjWQPmNToPi6GDkF/RmNk+nW
E/C3zBDdXg7hVq1s7VVSA+WWSJSF7ddi/oNfHOPQtgy3nwbMEn0tZWeL9M+Aaj/++0djZ6OlwUYu
RQT59nlwy8AjRk85mR38nuM4zL8judXvwgY5xfWh1jYScsUYSs/BKoXAt0MpGYTBomB+pIOl3/iG
Ur6aaSo+hFy6P4gB3LplVhux1dqLdLhdkZ9hcbAFvh3Tj4CuRbiRupbut9ZRIQhL96HRFUf4KtHG
5WB9MO4FqLEJWsViMcrKKVPseww3xM2cnSGf+eVadAHxJDcWwPuhuLaqBIw05BEe64tpOIahEcuO
TdkRyXRbViO4as+YXoop2Mrlzq/o7Yyfb8g6phQkdAk1FkPBe4jZVIXhGvTZ0x3NIZ8CPTxdnxzm
+yWtzdsYGt1ZePYueed0gReINtLd3jdK5zxQtRBPRpv3wS3Gz1mCLZ/T3s7z6leGTQX0Yo5VYGF1
/IqFofrqSHSF+yqNSrBVWiQom4Nrs8C+4qWG10LdaNUh8hr702CZ9J5rgch+T/Q2vHQF+vyTl5uS
DOXgeT/NhF7GnWIE/kc6xfL0gw0Nzd5FLbnHHU0Wira3O8/8mbSxoZ9DIIE/LQPWApRsxfgPp179
Z4Vx3wO+qvaPBrpuvucK2430pYsC48PSqs+BU7TWK71mpLjiaSq753pIouw2xqHhacqMPj55XTH9
wkGxSi9eDrz/MPZIgsBpluK1pzseDVKJynePsivTTuTkcH6RSdbrOx9MwM8k9oLumI9RAymEgPku
LhQTE720bNQbfBhhAmpqqu5aa8apJ6bemhvH+MplmcI7R7g1XxjJcCwWRNioKq4Jse4SBePQCObK
8X+oZcBpiEG1Ju+6Qu/RUcQRhpaB6STwOIXVP3JkaZ8nu3CqjYjpT0i8mMwIZ7hGakxmzVpeJ7um
66FFqhQm0uDFxo0ZzEcEkAye9VDd2aPVHPF3Bn0RUbrKFekcAhlEIId0nRqTAjyIrPLr9amvza9h
+aNIlNOZxV2CAuxiD57SHKxkkgtXJmMbgw2xlexDmMHjYLY5/mdrQsNyGbIQIksN+Dzap446KTf0
5jTJTVqkQ3SSYYpH5cYPm3fk5Q+jqEygj8ibVOXih1H+Qmc65uCqgjzvoJJ5RXRMxr507kZHbb9P
ihOPu66O7XwPzlHFD4BCFl4rEh+xTyJtBvWiwHrSDzpOuQVYiKb5Tnl+fChCrft1/deu7FMCXY89
q6qJPpa3IQNzTyxRK51ieaq+xDiWDvtRB+S48Vac9y+FBDzKYqS/jGYujrGupRHLDlTdVfvM+Zp0
PgYOiDgfdEJV2DbY1aQgnnsAREOdAD0qsVLQNoQB749SThdU/8BHSB+iFeQ3/nUPU+j9BhNUsifz
Hy98UhtabCrAjUCM90Hbjs4lQRa5cRVYe8UcBFR1EMdr6J/fDhsWUJzqZiL5NXUCC940uuHiIDYW
6crZJqSOHACDLZ069uIFewmd/PSkSJcqADbxUFOcn61T+E8ShXR0+udZw0WDUJKENL1nyy2KqL4b
MqDYbl6khjtiCPI0NZG/kfdeeXFcHi1yvNReETssHqns7SyCoKu7hJX+jaeCuKGZq7y//izz37JY
rig3UOsJh1QvN4K3nyebGsvT+7J3s9DznN9OL8z4QF+BhH5ZswDvMmrWG2OuzERJLwONxgQH7+vh
2WQOtpXT/qWVev2tV2d1CriRnQVm51DADvww5jj5XX9QfX6SxZNiVGCQ/KD/hITdvEb/mv+1jm11
OOid28VYmtylokQrB5qf2glypuqR14OTFVajzQyQ9alxQ/wyjr5RB8UMiac3py8CnEPCNI20gw9R
0X8Y6C7+2IcTda5ZqHFnJWWGb0EcFNpr4BPy7BDjz57LMRvudx1zlfhrwVH1XWkCLb/EbBg1Qi4R
Wqc+iQHFpkTX/nNid6m5C/Lt5sy1d8+cQpdJ+kfly799C1bg6JYsm8aNIn188TB0wSgEsCBylkac
BvLXWKNoZf98/e2vTLO5NIdan/ocfbfz+v3r5QdZCcBNol/XaKJ6THzo53CBrD0tr/YTm1WzseHO
u8ryY5OjpBbJBXduEn07HimwlgAaITm2qsZTn2n1T8BdwR5qAuDRqpl+IrQp99Cfso15trJsuVuy
BxlcHXjTi2lmFKIuvIoaaCtrMGhAxs6Gbwzn6+9TW3mhjMAqmncHmGGLCLuc7KgvC5MetbAFWdIY
nlpfzEgTrln0ps+EzeNph1mRohwSMETTrVEzJ15aTEjjHY7KXvOr8jEIOLHRdcDNRCXQ/eRK/1Fg
Ry03fu/KtGO3pK429y69byjCXgTv4iqiiAfugfKwWTyOSQJ8v2v0uN2FlZe4+dAkzuH6e1obly0a
PQGSZyGWopIi0gHHAPl3ldwqLknbhE+yyvEE7mLtgWOyBshahZ+uD7rybf7kxsn8ze2Ry/p+1w0Q
1ef+Qd2eCgiJKu5Odmcfhzb/5OEx5V4fbmXG4fNHcZbzVaUqvVjSVRarssO60q3rFvSH1TnYMMgi
2ZJnrIXm1GDnaJMmA4eN4u2imoySciAmlq6BFno69L4efs/IMM1o32zEFjmopKvB7+2QasThiwpv
XZw7WRoYnws5fr/+3Cvf1iKk0flMBG+ID9/+nMHLFHiyau2GWGxi552E1lPBPD43rchvYzBj4qgl
Qf7viZY5UmRZ6PO3fVfvmeJYDSlJ0FHYAQL3PNwTk9ivLx1hwfH6I67EjaCXyX9wtyXRsrx6jM7I
XTUsajefAm1v+Ka2KyvV2atR2JwGvfDOmqc2p5C1dAow03u9PvxKqlBjUlFNYi8lR7EUdEQT2vZQ
FI0LOmPyDsJqQRJl2BQ8hsCq6VK3AGGhVGK2H/UwkWRZI83/rAaQfzd29JUIzyKGJIKlXxA1wmJf
Hbhlg3qkc2eI2/FgotExd1IZ2upQd3m1VWNfWcLs4HQwsK6Qoi2PSe67SLeamt6uPkex1wTthWtW
u3Pw0DmAyM82rr1rT2exQZLM4GsTKb+dywHObIXuRI0LqJmm7bLS8RIastH/iidHLR6uf9eV05Gi
LNczDiqm1nI0CvoFFMWqoZusbfatogHlN7TcbSNNOVkDhOBBs4ynEhrUxn5sCB7k7cFMumUOm3nM
uUa7+IzIWyIvT2ggosMvZql2hOoYPbTptCONoVICo3Xkfkrs/sWJAowUc2mPn4F/K/0BDZ9Hlt22
PfPoT5NtQ4IuVCyjbK8HoNc3NSYPUzmEuxEPBe0ADaqojnWfAK+rfcQyZzvOh5miPkEE9XVP+506
eM/AdPRHa2d5hfWiFbWS7CZYZvdeqxm/Y0tTgpMxUDVwdXImr7nvQQLuqqxF6FG3L04PgOLk0KgB
BrAxFJ2PN2JO2Vm900H9M2PEvJiRHQy6EqHrBF7/Ow8A3Lk07TXWHt8XIztUsCa9vWaGOMXtjBTo
8t4vA9PYmGbvPzxLGS0n6TKNO9lS4WJGI41+oNhc2NmFfJlBDM5v7LXa4AwfHTVJkFb0mkTst96O
kE1sSd/WfwBxEWkLVXsn8Sv9AEs3S+E8NmUTPU812hooxXV55xPNnakZRfeIO+qHkY7SL9dn/fs1
Tbw0lzyIP9jUljW5sKbWNsX6BHOZM0G14IyqGMnteiAqp7EnLLo+3vs1TcBBEMir5roDbebtmk5i
Kyhx+6HPQNbZMYRgfjQq9b+ma/v99ZHen4RvR5oX3V/R9SBEFuJaoboNRujHZnBaDJg6IPiciScR
YAFkDGN5vj7o+7CDQVnFtkY8TypqEYE20Ug/esDjCY8kah/q9k03xNVGcEOJ+P2OQRT9J2dN/fbd
xp+lY9+QP5mr5lHWf9I7cLffnDKP9e+FRVPFrSoD0Z/pNsNMvQkr+OIenGsw8QmMxaOshVO6hCox
KSnEa9GuMMdmOmDGK7D8zdPJ2OlaU5S7BGOwGaBXFNFt5CQkxX0zLlr4O2hrD2w0benWhUy6R2KL
ScD/t7tfhfTojA3CsoE9HXiTAv5fwx6zjAerO5RBzd6q1VoD+Tvx8Bj2cbPr6KIZ9fZRCSyiUETd
wfCKJEj5aIYRbEw/8Vv/1uhsTOUwmf9fnJ3HjtxItoafiAC92ZLpy0lV8huiVN2iC3rPp78ftbjo
YhJJ1PSgMUIvFEky4sQxvwn++KaVWDu9QK12V7YRk0fdDGt36lEe9CbMr+Mjff/ikYl2JPZzd2lC
tiUyn3RmJSGyI032lpMkHnTDVz7bgN8/Vfz4O7V3cC4NwkDGrRKTsHo3TbQi0OOO4/IeQrNB4xnN
929Ko9iJF+JBNvB4jfrYN8oU/6gn7OlcOuMNnXafXIDrMa2KX3bc2tXvRuQ0RZH8csI7A+XA8XGS
pfhbM46hvyvLus8PSJ46x07NtOYNU5zoBeHQNDmaJurQJxvjrvyTnHNk3jJ6AhXPKxUBtoxmDZKr
mdQXtPzR8qr7Nhb7Yija/FNcQk3z5MGwo1e1pj16qe2Kq0XixWieklYqqoZG1jknhP/96MzhRT1k
wm4DFnnRID6fVMp4wSLWtr0shIL3JBpgWeCiM0wkbDw//J9mEZuXplHx8aI5Tntfo937QzKquqMl
riTDFzEVqrOzYb9oT34U68Ue1kOaeBb6zfa3PgBAeD+VoAi/mWhw569BkkiKq1pVc9Iq9Ndo98vW
4OoxKqH3UuMHvTsMLdnVxMhav6umSI9PQZpX1FM1SHIXUWBJwQl7NCM8t6eyPiCYyK0n7IoZgBwb
WvG9qyOr/14bUq26olTV16DUwvoujzK8P4I6RNBoIP7KpxG30AE3kTmdcxotfzIMkzAJ+dKSD1hS
yAg6mgj0Dikg3x0fIqt2DZ34CAFaU9HjfVPhkw4abxIXOcf72JsKQ/2FtZ6Pqi4GeqBlRTN+xkYL
bz07wJTKQbZZ44/m8JCnyVgirZmFrZcAsPjt+5VJbyhJ4+Ius53hH6e2Iu6ovuCz06gasEQPLUM6
Ww1UBVfg0RrhMkqOsxf4QpguFQR2fFzNqvDqzm4UDLVt7XdlgIPYM/lhwo9/KJpLadjU6S5QKzna
ZYMUpSclbZUUuJqPXH9UOPG3HPPiOxM/N4biti8+y0ZjGns7Bqt+gdfTjZfCUaL6YE2WfyYGJ/0T
lUT0gNeInB9FbzaVh203B8sKR4aLQzimwb2sNL12EkLuXwTKS2+Q33HV1QUCpN5kmG246/suwDyn
kGJUH82qTTy/RiT0iN/A9DBWdnnHW+OlM8FmlFUygkrd0ZYzZT/FDiaPgFHM9tsgN5X1D3SPFgva
usXui3vBx6y6Url7RyObTfOAhEDj4sr6J8PdQ3kbVLn7NkRN9kkRqvLVgCYTHKNQROd+qFNlN+ZY
m4FbLKvqyF+hnTubysvNK4ORDUJBW8nr3xRxkUL+nfmRPgJnp4H4/rbD4TpHnsQ2z31pB5KHOYXx
SOfZ0D26Lc4XIJbxH0gOBn5TYOEKd4ahVl5d9ZmJdjngC5cGiVUcULWT8qPpd72ywzo4Tg6djZjQ
DovKyt4FjllUn/q0UVtC5BhkL4EEKPVhnCYI5zAmZjsRakT0m+H59x4DF/vcTdVIUytOtDfGc636
9uErlzk4Fy4gFzC5SyBBmXfTiLKHdW7KLD6F+JPdTXLWbuTo10UnXGoIA2SK0DCu3q/jRF3hSJpF
e7vPn9uxSn5iNJYX2GA3ioZBmBVeshSVZ1etyvyI8035/fZzrozcaEfPQ+q5heJcddjtpDCiWET2
2W+ioCRhD+2Dnqr6q45G4Euij9qvwjDEQ1Vo1UMUBfahDlSzd63KCH8FXTb4e0xfsSHASULZaDus
pJGoQqEhga6Deo3mkMxItYdWQo3A90uPyFYcBscZ7jK5Gu/kLjM+ntyh8UhsZcABDF6df89/krsm
wLOwKXgXMaX/5wqrlMElUREnn3AVullkOl/G3G+/3f4GK+kdEGGFnoNBu/gKeYGNFCrIyWidHXRH
dvQhunuf0ezh9iorew0UCewCogowoOVZbjnhjeOzoyWhOcKl7vdxDI977THT9ORbVYbZnW4U3T22
kf3zVE3lxpFaSdLRMDPpaanQf7TllAWZxlhtKt4u/kDNrtaAmhYBKOgBA7TT7Wdd2zgaMFOqn7mF
scSVyLCO5aFVeVb6n66PJztVN/c+TgLOowLLbeMcrz4a/Sn6w2hMXCXoalzXOFNwjhU1fNUDs7xM
wjGfhT/JG0+2tlc4qkzrASDN0en9FgUFoSbcGMArg5D6V/TKo9H14/Pt93dd5aAIwogKO1aYc4j/
vF/FH0217JTBPhu1JN/FcSBhJRtavMSmODH0yb1eZffcXvT6JaII8Peigfsys2/eL2pOeNsnHT1b
FWMsNDfx7QAjYMA76JT9/7IUY3l2CGPa5VnAl6X05b6ikzlG4QG5T80NdWM8prEfbhy76w9GVxE0
GmNvzvYVthrftigkd7fPZQiHooRz8EBhU260ma43PKsw7UGBCDwmjbT3724S4KfiXrfORHJf3oPL
DYSrBYaF45eUdi56pQiyf/wlOpAsaIgzcOAWeb+mHNecBlz60KxV57SZU6B45FqSZzZlv9FOuY5e
INNNJGRRgEIZdDl1rus6bDBKMs7t7ErhovgThKe+FDHo5h7E+m4YNBsLeZJ3DJQBeu4Y6g7Vxjn/
K+f1PiHSwKdw0pmA01BYQi7kOoorH1W/s9ZbmboDd2JmL31SVO2dndEi9YBWO6knKJG+dNiZ1thG
ydhDw9yPmp8hmrL9rpGwpDpBaMMvTEa/tbwr497S9qPUY1Kk4Ce5RYte2YMU+yRwJvzbmZn4/kuJ
yZIKUiydpoUy7aNYSXESw0Djw/thzv0QfaLvxZ5Y7MEex0+nihzjnM2Oy03CkMAtIvLBqRTqlm7R
HOcWH0JDo48jRdt4phW8f6QY/5UmkCFGSNTEXusM449u6q0Ys5Vw/KSTwZReG1ryfaQ1m7IWK+9T
4wkZzMh0S3il7xfX5C7QEhOcfWnRtgtGM/Ga0diKHCvkZbCdSKbBl0XwAXT7+2XQRKmtqmztM2q1
zQN8PB5vxDD9c61KaNJRl4wSjTW5UUuqdFJI2C8JVUGSSVoP0V8OFMztzekVEhfANjqvATllHiu5
i8BCk+KjM2XYh9DTF3s7iatL0QDt9jBNjR5KZukAkZO2+ml2XEd4S4V22+0srgZ5DxnPebOVBrUt
vHG1Ryelyqf8U6XcQ78HJ25tylC6xTTC2Ugj1l6+wTTWgHUEoWp5BNMu9fmPsX2221rsMa/WThow
nI8HN8QfmYEQdeieqosbMHdk3wwGUs8IXr43NFaC00CGr1I5boW21QcCtQs85q++x6J52amCEIur
JclDLe/ogRu7kExuo7u3crvOvKn/X2XxQDT04lLXE16bGk2gdor0EAx+9yXGUGhjqZXsgaWQ1Zhh
2FxLixzF7yNRJEFon1tZ6bFeHjGYpNLB5ZLe0L1TMqyHKm9tpA8rVyAMJo7jDHG31SWJyZ8a7McU
mpd6iAmNIab+IPd4RTJQGPYVTkqfboe7tc/GWMfCRoz9dQULTOVq6PS+t84J7/Jxwl3bA3xmb9x7
a+9yHsERWbnX2cfvY4AjQAxFHYJsdCCdnzkG3w6WnfRV8Dy7FHUvnTGQ6rZ0xVc2CxQ7fabakbFc
XRg2LT5RUXefxYDVR1RIwRmTN7zinNDeSMVWPhvRm0EcFRD0s2WqSXQHp5fJDmpTYUZBkhjqm6RJ
wyNTHvEApTLdAOetTFoBySEBDG6fm4Oh7/tXOmDuEOBD6J/p/gYP6GtZ/wCU1L7Tn3K+DOAfd1nS
EBCnxNklamp+LuPcHw63d89KPmORO4EAckxAE8v7i0wnRxEuDy65SWsdz/e4v5vicUCnBI2CbyHt
BwfPqjAJPUfNAjI4JSuijSC38u5n9Rt8pOh1oHa5eBNWmEKlBoR9bhR5Gl1HltIRFKg0/skmn5Aa
mmG+Eb1X7m3qeRXdLwAFyH4t9rNuICAaDo6Eh84UnQfwG59yvPK8LhqrUxSWg5s54eR2pJvH2298
5bzCa59RmdBftKvP3gepUTgTzUvDaqxPvYmPmpM5YuO8/g1ui8QEoTYEkyhl5ixx/hn/6SHEEEmD
ySklHA8GWcFpHUWqTsHt0016MAYucG75X1mykk8xvGhMrZwxepIxG31VlcmYvqRhEvuuSXIYklIb
0/CYR2meukDMkZYtlNJUPEfqGpxZAilSDk2jWD5+TbGMf1AbODQ6MZef9h1k1vsabiV6Ja1QeghO
An+w0BxtzNTHqE/uO8Gcwe3ArRunIgiULzAZnP6kgK5mthF02nPd1/53dHqi56bKhLpLsOau94xS
wuY4woP9PKF/hcFSPzuAN9SrINXHUsd2NpkdhrtIH17MBP6+lyDBN2Cb3ipPOE6Y2JUZqXjusjA1
d7imZl86sjUcHu2CTKPxJRyrjAhYqVcNaQUcs2ysepd2TpF6DTZ0ptsECm5zBvOhZ66ZDnQ/kiut
G7ZDySwnH7LPRh7i2IQXA+bhdiYG9VMWIzkEZFzDMDVO7PGSUan8SY1G/dMGALyLkXe874M2/YUo
ZeK4A+3s2pMZXP+Ga6x9qdIo/c1I0//ZVkH1Zgu8Fy5xG09f4VZhimfzqBXSG619D5UWIldsSeKA
XRgdUp/mAbaYiEoJqG2xrX9NJcsMN+7elcg9Z98AsBg8zzTw99tvbO1aU9pWgm8efR8H1WQ6UCn2
XtezaOMCXFsKHWlEMsjDyZIWGUWJwTE/g0RFzrLhM/Ir+acMl61LhL/rxiWxcnZnSKOKKgbkgKu7
lgFf7GMiZ58bJianBJPPxzHGMOt2hFgJh/bMhjBmlB9938W7MzGWwrjess84lkg/+IDlXRg5cgRT
RbMpmXI773a3l1x7MHAoIH9AVckkL4vPFddBzICPdvaI7IZkdd2DUOGu3l5l7UuR+/HeHNrMtDze
r2KHvVJG4MXPfa1Mu6RLh53e9m/AyZKN7bf6PERYOOszJ1ebr73/RD/dlIRphjyPhR31Cf9JDE4L
f2sevv48/7+KvngeCSJoJjKAaHTChJegfnFkcBR5DRzY0+1Xt/ZA3Ff0hGexG2QO3j8Q/vZ2gpkf
TQ4Fl/qaXsg/tWTFvz+8CvfvbIc3k9Oupg34H9tCqkLnHNRdutfafDwoeZ59/BTBIZS5lMDUkVIu
XluM/EOKyZ2DK0BkK1Rove+ccJXum42XtvJ9qJgYycySpbMcxfuX1siTn6Z1RUO7aNsvSR8DFFA1
1NOYopfBRhKztpjOTgNfBabrio+g+h3tl4bCBjKGv4NlDwq37gYXV7EtT7iV5MUBCow/Gv1ri0r3
/XMFZkbmotKoF7Q/JA9/T+bjfmLHmjvmUtEACOjs31mIG55C3f359iZZCU8oJPPpKHFInZaxItRQ
sEonmrKYV6euNEo4gvZhocOyLcYv6JoEG59x7XFBI0LDZV7A/xZ7fxI04mLAGWcEIZI3cL8Y3na1
P+2YBYlHSYDBhJEhP9ZdhT7e7Ydd+6rQJBiQIjRFO3i5NupkUTtXV8B7p0tjdgapjlFZD8A/dHUj
Pq4ccuhdGl4nVARoai0Wqwkg/mTlFqi8wNxXmpM+2qkqNla5fiRUKWip092eJ4rL19lpLeaKde2f
HeAOJ5ANtdvWYf40WJv+HyucNRSN0R8zYOk4dE0XTwTAVGFKHfrnrKTRs6NKH8Pd3DaKaGNo9ldK
iqr3MI41+13dpPXg5Smu565e6Bm2uLpOfri3htrcgtle76n5hzFShYsBZ20pAiKjMGTWWTTnJ1MQ
HOh7Jr8RGNUPOBArBTJ7daN76hhUkStybFH3t7fV6vIzkIq2NcF2eYYGO8dwQ1b8c9S2RuphmD12
yBuB/nSloM7vul7WvoOLFNG+6VE2+3CGocukeTRG0OwmXC0CSF5hionXho8wOKwfXXKcXSYX3T7z
He05DZKtOc5KrcuFQl1tox5Dvbsst6qqLBm75f5Z1vBP7/QGRilqB+ZxbPE6bZVG3htKjAtIYfef
8C/GXlLvi+fbL31t41NwgSChYWpdDSdwWujq2qmkczj0mjc6A+RZ0WR7NbOMjTN2fZLnC5SWKTFj
prIvXrCV1GaQ97l0VgcsKvSYetpSU+1/2EUMMNFJ4+KZpcrf3wPW1LRFltnzW43Hg6wIbBybLN4P
CVJSLdYpO5H02i6yEHG8/Srnv/l9dcn9jUvELKYJYmrZ5ApbiHn+pPtndH9NrzQ1/SFoy8yzZSl7
kphAbN2uK2rZOszv+ayy5vUoEOc3HaOvxjlPYAfmui1N1F8ohAXls9FNZnrI0jb7bjWN9rXuMl14
Fo72lpf5dpTjT51Xfzqoe5+1vKa7c/tlrEU58JCAqmddC5Dc82n/T7ZpJPYk5KpgXi+MJD10fZK8
yGasItaKOt/3fpSV4gB9PPslS06gu0jjZ5+1yFKrXd9a8eSVUqEkG1vwurMDBJV0hFNnzH2mxY+q
k1kNpbKscxzJz2Ob3ufIkB8jpzYuY6CIPenBP3hsT7tAlOLH7Tdy3S3kPfAPNQyCEVd+gGamhpqZ
0i0MFPOhzZJdElYeQCTxKPIQ2Btqm6fbK66cbaAj+N5ybdpMQ7T3nyAIukTSytI5O34IANyRu30o
FPmfQhk/Pvqms0tSyXWGqjE3yPul2mKE7wXO6BxZqeppUtXuoHw1G59v9YFgmsy4HHS3lolHEmkk
qbRgzsD0MDOl8KPCgGr4MvUaxcbH354BzZ2/hkkhafn7R0KDStX9gRI6MAEVgj3NdkjiGPg8+1s1
4LztFpEDMDYBi3uPAeZybCLnsNZtqXXOqWG00anpoJC5/oA1hovp1JB7shmBRFc7O3iRsXzcOqwr
kYv1SbOoCfi/JfqD3odNikUckW1p2tkQA/aT1pS73OqEB2ltS9975SYACM4DWwxsobMsYjT8U1UZ
52K+rY3+gWJIR1U/2pp5rj0VzRZIWiTkXHCL+2bsJOYAFCbnYHTM6GIESv6SRhphWC4sv90jNvRx
rDtR2GaYiyTByti9x1KyVgOqOKvX/lXlurov0sl/oBMntqida2cBfVkUYWi8YGiyeIejlLZOzx49
D4XcI++K3nFFT9KTETfe6M6uLMV0ENVucB+zLuhiKXkCHqGNpnYOLVD0+6ln8kHLzJD+FGGdpPvb
527t5qA1C81qDlyoayyWS0pl6ieUi84gO8s/faohBgbuWE7cWFAjH8cpz4dnreon1PaDCoGYzoE9
vUsStaILW8Nm3Q9yIYuN+31l19qgJmhBsZfo1ixiHAIoZZIGUPiFLlXfJzn4PhiZ9Hz76VcWceay
jvINcaqrSZkc+pqCX7N5Vgo18BQ6hWdpBN1/e5XrozE3tIBqgGPnfl6mnrVfKq0+o9paOy8+S2br
jHh2RSZQ0Sl+jcZA3wim1xGOBWcNVRopBtoXi7OYoHRp1Qp6e/D4/M+NqaeHIXKKlxzciDuNYfcD
rlHmObFRbzT9Vx91vvDp4QHNXobxWvEbLZY7C5D7MB6BFBUMkzTTUyHcMonUPq6KgHq7wZCTe4NB
+FXUSRyTCX8JZtPvhmM++Mqp6nrrw1c7cj9zM0pFkJgccLEXWxWhTXpE1hnyMjwvWQvus2r67ahd
/vH3h2opjaJ51zNxX1yDutV2idoD10M1W31UWwdYdFOjO1tJymGSI2OjS3mdJjFphEiDbh4TYxR3
31+7ldXFoQnzCggB4uexGVX7AaUJr5P84SLF+ugh3PNR13Id3NDMyja5jbiGlxM/gBmOOtUFM9XK
MXdRjj0IG6rYzwrwX28fvesDDqQN+MI8YXOoUxZdWMA+LesP/mkwo/BzV/fV2S6UfstW6zpmz8tw
xaK4xktcsoJHrUHjEm7fKbd1qfAkRcl3UBLx4JXVZGsEsLoYfS/wlfMJX2okI5GsExpT/zTKpjjW
bYEfk1n6p1Apt2DAf+ee73IlZCsZ65OT0Cw3ruhrCmZndmpW4UUabUB7IfIc1l5uE2SQqlFv3sa0
6IddjvK66cqVQIuoNZrsNZucONsHlpGh4D8M5ffMyNN/+4ym06Gd2jGn0yDy3yHrwhUr+9L3dKO1
hBdPJWDYQbMl60kL+GaqGwT41bpiinULoaOoFV6e5SjspirqaLupTQJ/x2U6ftdKv/y3H5MY9D3A
rhYFKQAdRPYRbeOZ0eoR6y3sEpORzZa1VtN5Re+XT4Y00eJKpyDEq3LS0u9T1iOSNVVZ92eKg+oE
rshQdmHmKDi1962A8CFPyfMw2dBgPrhh5xc+m+gwmaXTuKyZYCCmmY8D0sUf6mDHqCc7ZyoAh9ur
XG0hEJicQM4gFRdIwkWYkUMJiYJmkM41mLCvulxoOzEp7WPoc6ffXurqBP5d6q9aBCtdYVntEBkI
wwCdYVV1tNe6Sr2bsnQLRLC6CvcA/aS5LbDM6SfRtib6HjTTeuEcUZGU9hn8tY1nubrdkGtBvmTW
+QSFf9X1Lianijvb8M8MF9W9bzXCUyQ1+uE7bXzRqyHa8jZY+U50udHNnYFvXOiLi4dRWG1OeBRf
MPZGsraWraMPFs8Nw26rKroGdPJwWM0zpWCKOWvfv78KcmVUS2CZ0nkK/fIrlaXW7OZm2r3SxFPn
0tzoul0kWtFDdZx6jkpoNhcsA4PnWI2HZzUb5JfB0JoQR7pBat08V2N7z8HNfjN6rrZGXyufnKiE
zsocb/kci3ejTGY8NFDZzlaaxZ/lqo1+Qa6UN2SDtLVPwBJMOxiDAs9Z3JBKkEiiNB2IVbYUMYQP
g97hTtYoMcYKrtwp6QZ7cms/QqJ1xPVKOgUM7fEIVxr7NY0cLfysZYHUofjeGT9wAoIxFSIVpZ2S
LKlGl/ljY+17meB516HYk3hGaFThZ8UfEgOxmNSMkZFVG+MoRZFUe0DSk9ds0LvRqzsDvCLKmBkR
DoVBbW9YbVkeQs3wc1rdMlgLcEbTH7rAJdw331e3HKLXvgKppsq/1EUoTb/fNZIRKwbuBfRxYz0k
2JbjRfNLCKW3o8jaV5hJSKgHIXZ+FUW6Wu2NrM38c6lL2VtraOFDoYhBd00E7D+M+eIkADCbr1a0
OJ1lSaR0iHzQnvfPIu4SaIeT6hqqSO9B0nX72891lanPS8GToFNFz/Bq6o2QeutrPtOJMRp0rzfR
fUgTYe9HeeruaxpbRynDSqccTPPf2ytfNedYeRagI7jQwL3qD3chYpWS3Tvn0gGi6BZjYpyilLYA
2o2lJ9lIMqqmAF6XGtMezlq+kXmubRzQEhTuiEIRchYbp1cmmeu0ds5G5oeXPjQnDzWA9HD7Kdfe
LwgGmaYt0gPQp95vT/Qyp87wJeesWxUSd/jRdEdhhOLnTPQ6SVL/WvVW7QHK+3DHgPfLxGm+jphy
kBu+X1nKAW/htO2fjX7SjkWlyccBlBPo4iL7aMeA/J2zzMlglkbvZX7V/2n+1nqHwt+8X327Su4z
Vc7usrK1DlXRbVWWK1+NrQoiZBYzvm7TjXOLDs2V4IKieP2t1IKZ8Zl2G/J9K18Nzs1clzBeplZY
vDszh/s46AjQaZ2d/AnUrj9mHQzbfVH1zq9JSTXimpGFxzQp/I0ds/aEM4vjL1x3nhS9f5lWItl2
wxTsUuStcYR/r/U7WYeOs7u9M+dneJ9ZA0GmF0CBzkyKXvX7dZxmSjLGBsFlgvq1B2d+mtJu70TN
cMLTZMtXe+WNzjwmOIS0OtjNizc6amOkq2EQXUKtKPdCWM6haEcTUx0z/qqVanlW7bT60UAg2dic
VxXmTFKBz8nxI8wx9Hv/nEOSO4hQVtFFmGD8BqUzjo0QyRfolNqdmKo/8OP9jYbL3wi9eLmAORHg
wqSCwdQygo+pCczQEuICNaHw9/SWJSSE7DyoXau322Hf1HkaH5oozrWTPyh1d0lBtAFb68Lgu8DP
d3BHVOLeYPKrhtvpUVbsafvjHKI6reGKOq8bV+vYpm6tS8FRkQZTcyunMmzCmCE/DaGmiEvVmU1x
qcPKb9zcajBNj1C//MdOR7gEkhOdu6KtVLfInegRbG3ww8R394cfyP2fKJCx6QpKsF5u2DjqG3gL
8TPDrCDYm4gBhY+GgR9vkxj6MwPa6dFiw0LWn2Rz9NBaLr/c3q+r35FzT30LYvWqv1s6mdL2As0C
euTMvdJJaRQ3VZ3ecOs0KMxjP2Le5g0QRrWNI7lyVVFUszC+qfQo/rJD/hPf0GuJkDJPw0tstaI5
ii4JwDHWgW4850ldPbDh+98SeOkn0uJWvUfblbnW7ce/7pOyj//uqTkfJzgt7qtI0UTba1F0GeOk
ST4Lg2sbPCMTe4gkhCW3RVF18iTck3/DUB8+DfgVyTsIoHXoKaXVvUydFksbFcn1WJufhbohuHuk
/6DILMKVOfR+UDeEyjyr627PQnXhdWUBs2VgCKm4TqpExlFRuqLx6rE0hGvUpp65ttCVjapy7TsB
KUZQSmOSc4VU0VsAE7QDgosKZ303jzn3cTH6j0KAsfJTE39WKct20QAbLWFo/Hb7E82Pujz0ABaZ
+6H3eF3A+GOX95WTBpdMr0rXlkbj3iep3jgHK5koAuMYmYBSY1Mu5+qjTQUI0YpVAipNYE9oorDK
oS+nrdC5vtQ8PGW0C1p7kbxQhtaW7yRcEYnq7Jt20D9rsdLv0LAoN/LQ9aVotvNYEDSX9XMRtGQx
cRBc4rRvcLaS9V2aTZPbdu3WVHh1y1LO4riFBeYMNnp/I1S9CLMc+8OzyBLzDt2ZbC/5mvFFk7L6
cYhyFMLkTHgyCqGHZlBgemm++HZ7r6weZxD/VBJzJ/JKb6DEWSwKFRKZVhmtn4w5I3LgsiqealnE
KJlgGZseh0QPwXQnhLcH/DTyaZcHWv8z1xXJcVUz07YMqdeCLDt4NqbAaekKnion6WQRRYILd1v3
Gyn2ASi7COSvlt/Ud0hqoj+h9hjB3X4bf/uTi6ODaBSVCPk4XuS69v6T4DnZMUGUogtTFzToS4xT
fufg0l/zYZR/ZmpbPnejJbJnNe5ylEtKuZVd2H4x+jqioih1msZ6RgEn/johoyvc1JqkV7wBu8zL
plb5ohXOGLpRVpadK2u9pHuo2CjtzjbDka6CVFSHLtdVCMEOF2vZFzVsvDa2XvBEEMZFg/uH1VRY
4VsbTmH9i/FFJu5STA//wfK3o/IXVrHHEe4vVB2ZGw8FoBDY+iji53gsy3+kOMp7L4cHAEAevRO0
kdIw1vZJlvs1kXHMX2tbyRUXAfsSXbZYSz9RGkr5j9o28jsAorX2EkxDsk/1eqrvynqI38pQGP9G
Qdj/s/FBrkPZu++xOCJFMNpjorE7eyN5VbvI2o+VVXqZnkynD68EIxvIOixOBpzLGNOOFE49edBl
1AG9GR2+XVnfWbssGoxPt5eaf/Rik81zjdkrk/GQtSxTsrpEgFlqokuXO/ldM0GbN/Mq391eZSWS
of5JLcTcCwHr5YVoAYLFcmCIL7TE2++6n0SPmeNHhwz3nI0081qbFKAkSSbIFsAE/GkRoOnOoudr
BPGll5zyte7l6dcIs/CbjDDIS1s0/VNfFemrUnZRcYrksMdnqdfaYt/rtv/r9nOvhA7uXd4sZT26
C8vJUWiAMO5K8hOwb9Wj3UxoEGHNcmDia+2NPFZ/OIYwNz7pShFj27RjiBogVK/UHipHSFmZK+Gl
RGtrDxkBcgcCyI9BWzUeHibB1//hIedBHG3KFa4YwlztFPCUlziK6DHNauUvgZJZ/FFE/k+m/8Pk
6nShtI0IubZ3beQrmYEAGrlC3BALkXZiZnsJKXcjV8vsCTvq0H6+/XzXGDN2FPXKjEs3MJ9Z3sMj
vuSNpY7hpQp9KMoABLsvsi4Q7W58HdmzIhCfJDiYb2XmD+e6KwRSazXurPs+7UuvaeRYOZRTV258
6LVTNXMTITKw2a/mhIEKVaJqQ7J/VUkee8nqj71vO/fJlGzN0lZe9Sy4R7FIHjJ3p97fRSLszCwv
yvCihp38y6pU7dBMsCBvv+mV4+IgMAuPgWCBZ9ji6GJiXTqToweXUuXCGbRpF7W+N8rx6PkJlKsW
vaePRybgHFyztPxosS9DbT9kqG42WJlmhhA73Qzko6kwkDdR+diI6ivnEmwtwvN4LrDisrmAmFgs
yaKPLsVYS3ddbLePUxRLoyfI+ptDJuVqu3FCVjoMFIWzQPGM/mGo/P6zFSB6lUDhhMiaqB5KMu+X
2rLHO2RF5UsYhe2dYda2xIQvltr97Y+5sjvnQ8M8az46V/P5Tp1MK5VN2oiFlh51K/rZlVL+SS3L
f28vtLY3cZWAmwJ6HSjAYm+OCSijbj6eOVrDT8CFXmXgBhtl1NoiJP2glZHCoou4eJM+rojaRCPi
otT47AwoiIb7UNOrLRro2hHgMpgBMKDQrjaJZChZFDY8TNt0LyVt6COza+ugNyKqIDLKhRdVcKs3
9snat6JWBSnG3PEah21m6Jbh1EckkXT/U1X0qWcr+MKY+bhl4vw3Wi4yjpn/TisPGhaBdVGzw9jQ
6sAsxAUS7+Af1LYu4ydk8ts/lW6g/Ah9BPmuoQn0nUa/0XKZYTSfCtQmAM9O4c847lCTtCK/eK2B
Cr3JQdC+ZKJBczHNjKJ0e6ewtpLx689vMJeZswnkioFlqO8PEkdIr8d0FJdCs7Eian1lj9ZwsdE4
WFtlnpvJc4fsem5jOy3JrhXQIeuzaBeji7Ify6T48MFkG2t0bfjUELmvgkIbDmHTlEgyTqY4sOHF
saqU4pxUsC0+ejQZ1kAnmYfADG2W48uysmO17vv4Yklg6QtRF/sqT7fUha7PDNwpOkAcF4Vm+3Ia
mI5NmwZNHF/kBv1XV23KqfHQx7Ce/IbJrKsWg1LtOyAnW1CMvzXY+83MRIq0YJ4TQZJczoJNiimU
JaP0Aj5ImxORWrW9Tm2rYVdgCxK6sTLpTk+RFeT1kX6sabqSPMivhVDbrxnyoN2uj1soldymJsOm
rk7fyrRRMJEqAwTvQjABwb2TRyHgV2Di/9KGHJ4M9FNND1KE/qQ7YfRcKiZ6KaXqVCAp8lQbdlOj
CGz/msY292iVakDKw0Adj3yvbPQiMaHcbvidLWAw13oFQ1tJG8+uZmkWUad65OWFrH+btBy6dOcY
hJw4HykAdVHZiAkZ/Ofbe+U6BvEqDfJ2emfI3C3nC8DiwVNqKtdj1sRHgc33Xs2LxMutxNkI5msb
Zubaw/8Fq3MlkFP4Y9hL2hBdBgROXRCr5m89qcD5Wl31AicFh7ah/jAWl0uQeSwxli4cStCLENK1
jaKVCWkyyBHlVI8QXuTcwRJuUKUdcM5y4+xdN/6Aq1DQmRR3YJqvOjp11aB0lMUXxc4NsYuSUH+L
K9NXZjJgglIsN9DBGp2s34N4sd7UoESm/PY3vc4/ZrMN0h0M09ZkKuMwkWq/I/8o4sz3On8MvtCL
Fnf12Kf3ZiOXZ12tWmRl+P0ba6/tJ8pNxhy89mtEeQUQa1R71s6EcLwZ/zhrKOuo4oqthu9a3J6d
zkzqEDrxy1edSCUlTsp+8hER3v8fZ+fVbKextetfRBU53AIzsYKybfmGsiRvcoYm/PrvQefiaDGp
SckXru3aUrknTTN6hDdMdllfK6foD+L2ff6IvDbJFKondIRQdnp7B+WztvDdmlmgSoVX5UVxCem/
u3KDtAuwi4NcXNnZPzyH1qKVR7qXwojSPJOMCgxNpA4qygBzZF5T0G+f7bjswtMaDSbfiDp4x7ag
m+O2TSY9iwJUUZskuVdKWBdezRHZMC+EqP6UytGRWMpPWN0m/tJZXidYQEC5ODd7MkVEPHTNuMsi
nAEuC/AXkDBMBLBl6pEHf1aQnpNPzVAP76Jw0nsPnJeoTslQ559lLBj/hxVwsTyZclLdDFXuV1nr
VsekOEmtkwnFLvVlkdgQEHO5rm45/S8pwCcnF55tr35QIUIs06kIzS4Dm5mK7uAY75wtgEYoglhr
6Yl44du3btLJSOaB16CgBvJZL3TH1dCRPhDos1YVp+1GMl7FrBOmA4jJzUYuWlJzjwM0cux2moME
vXjFrUzmY0DzpLJ9AtCJ5vaQNIbywagrXfK0jPGF2xkrlU0Flleg5jWPoZdacvkpjBYdUQ8Y6ZM7
DXJPS7fTB1TvhF25KrYHxdkZACd6aVTmrRdNs/1CPQKEcTZrefEGOUu+Z70+MIpczG/FsGgfjWoe
NVcBIpe4chcn6SlTJ9v0o0EyOr/LoXSdlKExVX8UjHfpsljTH1WrFbonxjm6VpUx9m6RKPLfTZ2E
/xZ1aL4q5oyLgwUo9nMy5to3KPQICvelUztPYYl4s1vT+AzPc7aIr+0SF5JLEEdpIY+kdDwVA4Ta
ZyuiO+hW4yi1voOV8hcyLCk7LxiN3eYsl3/YYWmNrqS3/beiETPfL9jNCC0UVNFdOhuJ8pLqzfSH
0uK8frYhwBvkBbN2VO7udMeoYoBo8RQ02e9u2dmMcSJCC/zWdhPSzPRK/VRvIy+Si+nd2id8dbq0
YmLWly+F1A9+zwzFs6xBPYhmPyvr7YkD7bQWVOC47gH4kaoV2TjbN0RLNP3kRCKu/SbtmvZ1caaG
L0uNk+gpc5wxvRQ92QEK91KWXLt0ag23753RuQDTCuezpo1o0BcW0ioZIrmGa9Cat58Zm8zDv7LS
Jr2HUBJt74Lj8kUejC7HAXaJkYyPWvg9kyTk6mM92KI+V302fityC3sAdM+V6sW2F+fFXGZT99vY
bN+nhpT+ZdcYvELG0LOCvzZ1/PK+mGdP6qwxdSXUBL4m1SJn58KSe+Dic0JhssR6MX6EVM4HMyOM
XgZiHqpg7JIBW2ECzOTnzqy8k7UFuzjL4ZwdBJOdxIfiYoX28JmTGKxXzC9DW9EgnrNMlXNTZVxy
G7VoHLenxvJHhTMgZV3jx2S6B6vuHTqWRaACbjkDpu14LqxWwG4r2bcYeQI3NUFvjFlR+Uk9MM0a
qtyziy70+o50VFbr8QnVrfaidfMRxHYnH+F6phzht8D0vcORoLGeMvrgh0At88cmW14ldepPzKKM
136QJ1TtC+tsGEeN4J3LVF21LRCDlFfN7k0Ut8ANOFq9HnbZKc9hl8pe2jj6eZVqvDzOuXbalVxU
zAzphPCq71oVU8moVccH4GZnU/8BYR1sf1MbDLbbaQszYLPIlg9pIpDctxqZSSaEsCH5PIzS8rem
Ip7QIM4I28mNklAufxthBu6fLGZlSFJJ3zVrJixXxlVKxJba/JQlxRJo01gcrLJ3ztfJGfENksgd
zos/KIoZkj3ehqnEcAvg7Oc5c9r19hicYBoyC0dmI06OMkFlJ+temQ3M2g3Qr3cIOpD5o9U3sXSL
wrybTlobraKJhWOAXeGPdBD6fY1osCHmb5ORTP8Si/qPnBuGq2U2K5j2xlrvnEwlNJor2Wam+qFV
iz9ngGYM86xUOttTy/w+pSb9eHB0dn/9Ws2SbgOp3s5paCePihrBT68XIhU4UmbaRpp3gASUQn+e
NWwsIH9G57pS5KcpjNTWpS42PPhg+uuIV4rXSUJ652iTdF7sQf4Uzd14BYsi/aXp3XSJc+lI02cn
LUYwjxuN2hkY6rb6H5zF6pwYyDFxJL+lSxFfxlov/k2nKfucFJJysEk7nzIEmVWJie7Jfbsxzho4
JT3rQZ/Kv+cwTBqvEkP7PuLSP2Ie7C5GQ9zCBxtFhm17ukfZHeM6U7rN05D6tKBwacHV4IoUm3F+
/PJ3Ek246oTGFaF1L+VYof+GSAzPxSB58pQFt4NqNrSDqnTvba0YZ040j8N7e3sD8YSkU3FJjZAD
PambJT/ptIguEYmQH1fqEcZubwO57eiCQ0nb6adCRWmxBwlvU2EOvkFmdZLwUXdR0/j9JiqRfRUB
YxqjYMW9aWzqYWhNebQ+WjL3zzBTZaSXbUy/cpEcxLfdpwKoS/tu5YndQQP6kTHrkEk3vRbJyyA5
042uZfd3ocSW+/hYHC21eWGYzSjxFKV8XoiynC3ZprUGl/hLFCa/LXtOZ51rweQfpqVgG96eDQsM
4AjNN7ylWPLE7jBrrYfZy3idLILI48fauSFoi6CEsBbUzM/WSPhLJiS1vZqCKYFvng3RqdOX9DUu
ROpbxvJ3M8T/6p0yHlzMOzv565L2JgcYy8XIJmNxboqZQA/D3W76VKGdKkhOuyMIwd7z0S4As/IT
7bxNuZoVYiNjBnGrbbN8lXCoecqaTn8qzQ712TEauQQX66CvtveEq3fC2nWhr7YFtPJ/Ln03hDYe
q3IWmPFA77Va1HNkjNXBsdyJI3hhrsJaDLfQud0cyxn/VqXrSSkrIfX+giyjP2o9xnl6kniU6ubp
8XnZW28VZV0xbKjKb2fAsIPDQZSoO2SDSM9JPy4/xs74qve9GiSmcA7q8Z2dpDqj08MYlHR1yzdP
lKSU8nbFmsQxmsQGlgYFxjsXpCWPzCh2l+Jd/bw/73m0U5XAW4RtEBB8x2etNOZXuj7m+8GGa/R4
E3cAXgY6aAh2ocTBSH07DzDMHNczM1zVRx3lPM2F5NVTqfsTuIyLpFgzhcgCsRaC2mur1f0fxZiV
nqrU0lMU0fF+/HP2npyxrwlugbN0N4nSGtavHBVyFaqnpxkC3JWcTjpFdGoPUCk7nyP6M5yc9drj
+lPfhhvRinC0BNw+vNDm57qroquSSPK5XaL81HbG+0mq0gPwyfoJbApsUAHcQ4zr6Z/+bPn8EuLk
rsgRtp+lW9qV0cmZy+wDs4j2QK94dxN/WWXzZLVcVCZuSdJNmGlCPY6tpZs6TeKiCw146fEb26sk
wefDfeVtrW7emytiCPNF77F/u0HzsP7BFN24jUhR+CKEIUAq6mjvGxzbnvpwcv5Qmky3vGTRgJI1
4W+z3KkuIFys0wrKjLtaWmsp3lON1Kye5TzoTSsPnMg5smDa3V4k7lb5Gqj724pVklMrSos6CjrN
mAI7B0RjG3H/6jjFfxjWsadQAkiTVr70Zm9HEIVp0wCitacYCKbqlNdcFJ8ev8HdD2FVfaP9QGN+
e0UgROC0dgg0OsSzyp2tGe8sM8NpMEUGV+RJ5w1ZfODTtLeHPwM38B2up61OCOAkZbIQyA30Oero
DaoV5rDsZhZCGn78eLtLraISxDf+Z1uMVITPHP0y9KNh4HnznGG20cnFLUS+7SBfX1/H9vMG1IFI
NwSSe2A3E7S2khtqNQRa88sw2DKSK0N2RkQ19YthTL9SgBlf+mj6Dy1pwIkmySdIlpXN8TaYjRMC
OohFE8Xj2rlUSG75VjLMBwOIvfBFgUW7hHR6nZ29XQWFfmU0bD51gMdogbSSfMtUNTu4A5S9A0nh
uCoRYMUE6+/tMtagMG51kCyTWmOJXCSqGlC0vZgV18S/qL2G1qL9y4CMQWq7KFPtt90s2kuRL8ba
t5pE7TIJ6B3fcizgtOvZiN0qX4ofcrm03Yn2pno0Cto7ZquIMnUNnRRS2Lc/WlWXeMKtS7qVQp6D
xW7z706paifTmpT/8MFaQPeZ4iFKeIcmRCerHeU6p6FRFba/wqjcxJSHS92X4pxlc+kWVZUecM32
XspP2ze02+jS25sTBrLRiVsZuJkUjgLtRwULTIwgTpkhfTDtGboClKz/8OmuZHiT8pQm3bYz5ajw
aFQ8ywNLifRPWdUmHkrc7ffZWr4+DhI7X67zs+nNKlSl25NdpItSdykwN6lEKYlxgt4+aUmkvGKM
5mAvaUTFJ7PX6+UCtPSo8Nn5rKhNCfB0Iun0bCOUlWJ+hANsFBgT4FtXaWUwmyjgygfbubsOPTA6
YSvOZNu50KvQjJvOgCXfZvXoCmO0ziO27d9+fy9Xe0CwezL51XYv4wIliUUXNDFRSgoYNiNqNQMG
Zd4bBsjO954TQRPE8uOo3N97QFqL5LMOOLe71ozKsMvsQtqs7VCIjwy0Gugm7dGlvJfxUA+jX44A
jcU3uAmDIb4o1txAWY3jVZJ1SZrO9iErrBq79bzQxhzL2joVqVOELtSUcaJ7G48MSxZtsDytLbX6
IJnde/KVSAuGAbTmXTO7sqfISCvY94Uuz68d3QcYAdNRdr775BR4FAsrGJTnfxvkjByBxBqyyg12
hHKd6EwHeGZVfmRC8dBySQUPWkSvoG8m14kHcZN7p/GH0W4Oui27v2SdvWObAMTwjmY3GoMk+Gjt
Wy6hZOIXMRAGeOFG0vilOVvmFQmiARFHucFxWqVQOdWItLRnDaiB7WaSOaYHP2nnAnBA0wNdWWvR
O0USA2hlOxtZeMvmJD+3oHSetXRSzit48D+8bTBpq9oFAP47XeBiqULExRLOuSXHJ6Nv0pM0NUcE
pJ36GulE9JRJJxA23N5o01yGWtfgS2FmIKjipo6uQlYyIEBt6NdL+v1x2NjbP5BvbJ1Kt/6OoedQ
TFd5tTrzmlD85RZpiLoUOMiILP/9u2z18VthRiu5eNs5oD/RoE0VSYiYJeGl07pUcnWzrZ9Ftxga
mWisaG5mxMsfjx9x5w4lzSYqkpqgtLTFWVaIqfe4p1Iq4cNwaQepDWxrjp7C1Mb6AgmCYOq0o8RE
28EROBBKCAyEfMqtzc0d19DbcZkkv6+lUj8lNeJLXhKjxcL8o6Qcg8g5BAOe3pqbanH7fWhtrLqs
BpAcVMyQi17OdMmHhGLN1x6qRuYOsKArr2nbeTjZcT5+mBdHAnvSZiBFlWSYUhcrjvQf2osTk/Vi
KZJzj/zRX1gzZpEH37f9KvcwT953jhC4zAGCuqZ1a1ueIIRFBynl3vVOyEJ3FjFLEEibuGVJcZ00
dU3LWYorROUnK3tu5to5N1ZK57mIu+oWO5nD/KdOLo9f+l5oBkJvw88nPN8prOYGJPJSaRDxVtXk
NDRafymS8AhFsPexOhq9ELBV61Lr0fuls1AVzNflkatPatL8asitDE4V0+ewNrA4qbTsoK/4E129
qXW4ZP//gptT1dZ4DEM8QPXUqkz6613hrQLd76IJgCD/5rj6jDFSDuDNVUN0vqyEScnjrd19aFqA
RCn6jRSvbx8aZ3F0VOClETLq5t0kOe05WSLVkxrNcCOnOpqU3oco+DsME8hHbSQDf04af9lkqelS
EaMZg3+JwF1Y6Cj/wEo4mWF+VATdh4o3S6mbR6tSAEZOuso221b5bSmW0XNQU/KY3WmvHXNq9rg4
kgpaO+xv3ykPtUo3M7JbLSw277Qhw2a6yTudUpX9DB3wkIBQTnYS5sLNza76kEV0/xypw4AqN3/b
FHdlDIMoVfhEIY9vC7+sM+xlUoc40LQifhdPS/lsD0293FLAreHBCd57mXwnyB+gL3svhdWJblQl
nOyDLIryVy3setxUwul9XvXpwX29txRVIYq9P8kX21bjpEeznrY54FbTqf0+tTEZQqrg1GWoXz/+
JPaWov+FVZkN4+yO3ia3ZS1HPczYZE6kp1mR8h+dJnrfmrXp8+Ol7r8+emD0GkjBVuG7bd8oHwpp
5toBYk3tKXXcFoY2RucsHDOfJslyerzcTsrHeqv92mqCRu63/p5fvr62S+ckGtHMRSrR/izaMnSn
JQSNLBXKSQzDDALN1M44Msw+RlfZc42NlTdlinbQBrm/TWi1wDygEwLAHHeUtz/EzMdY1IIfEo59
+t6pDMfTTGpTZAssT59mw00aCex3KYwDQ4+dbv3bpdfL5pc9QOQoN8QwZ0GzyHIHUqere+MkG1n2
stho9Ll1uyTCpfUMgbhQWi0YMBWogyEP5XPHxdyze412FDh2bgOsaNC8QPyQT/hO0mAaGGIJ6vNA
LbGNKMvOvPTSkpxTMVHuFXn9pIku9XshbF5aG1/SapT/w9Ff1RdxyKPGvavhO13BroIzEmS9YXlh
2cpflWHoPRN3s4P3sHf06fWs1sm0Ze8gJUKOGlpIEKmyevkTKYVS9mzUaHypq61PJZ2EgwCyu78k
MCSryE7j8bq5DrRYR6vCkOIgTIf8rMYKHa5kLjR3UELTr7RQPxktcatSlfid0dCzxYKoPegf7D01
mcyK6SV/pcZ+e/jQqbfLLoItpzSp/bfc9uY7MWflGVmN7kkngzsSGNtdkP3FoBN80B2Vw1LSNMwd
4qZic7SMQs4/zlJaPFmjFH/I0YY+SNX2Ll0KHeQWUHgggm4iTBUPmVZjdBsUA0oV1jjiMlhOGNWV
QzpT2orQb1Nd+/g4sO0+JeiOFf/5s83/dlvjiMw/FWgOtY6Yvk513LulFKevoxEyrI2Soy713i3P
qOYnNwZq0/aWVZu2kPvSjgOrMXHfG5GKUQrxdTZDA03+YsE4MM68mWrZLfP5x+OH3TvJqDghKQ+z
hHi+7ekZoqJN72BjGTKnwl0wUhC5VBTUhi5Sby7nAtusQG1V64xRwPhCu0z7WAqs5A/K9TVSbnId
hX4s7DpEwRB/3rxrszGmOJ+GKMiZZ7s5Aguf6lGSD5KM3VWoMoFxa3w0W/SWzQ7buc2saE4a7Qed
uS8NkoR/HuzpzoVEnY5zFmN++ojbc6vR92iG1SJHLqXFcGkT0UZMlqR/GeQaH+eZDkEg27H1F19u
noF9RTTVLQXoUjcfwPy6UhwurTs7HEYX29Ah8hYTz3HcIBqj94dSrN6SVZZJR5f6elduX8PaqiOI
7hl/5eTZTlIolOKm3jieNMbLczrFnX1JhkSXryk5TkXqqfZ/RYUsDN+yJ/lJCbP6n6gfwmezyu3C
Jxeoftt+YLU/J4tC8B1g2V0bc4SHkZeGBKhMisbz1PTaOQZL/0PNK/nDVC5HQnh7R4XMhYYiOgkr
r/ttGOCoWJJA5DlQ4aUHhhoiPjTAoX3/+LDs8OPQ5ieBAqVEtXg3D0PvR4rpgkVBkae57UKSi/+J
Q1P/0i1qw0koQtQMoSZF/6iDpUwv0qwVVzSLWuEtsF+7V22uMuukFmtNAr1z+hpbJgiB2lYl+2oZ
ud0iKiTmv0D5W99akfbyRZn44n3TThuED5ai+FTZIYaiLjMdu7+OKIo5p2qo8HszoKHa7oL5xHge
JyQarnNvz4s761X1BLrPidxRKNmncq5V80WO06GmDTtE7UUFK/G3xX8k+18fw08HWttG1qmrSZFO
8GWa6NPBTu4cXfJfFS9GYHN3kcxSl6xa5h6GrjxrAeht83XsuvL6eJWdO4m5IQGTaEVzbBunhJNU
CAAwd6nTSn5q67F5MsukC/IlK15hH35xqlD56/GaO0UEZRGhBFwI48TthLsXdacWFUcfnYXamwq9
uDXMgH0YJMlBANi5/IAOQDpmlo5k8DZ0cemnebMAGpqb6nvt2IJ3ms2fMPtw3oWRUw4HSeLOevB2
6BmsFyBD7zWU/pJAz6EdASopgAiE2gyBcoUMnJtcomEVSVo7edAt5fTL4/3cW5ShxJoyUXDezQZx
6c2beRDhrU8k5bSM6jcrXjrXnGukGevlyBJi5/XB32AvYY4SWLdd+sZKOghKzCeGthrJt6M1evO3
Dd2rEi09eIM7cQswJ51b7smfueHbHY10rY7kZsV/VA0KETKmeGAGtYOLdGcLkewEB4u6yArm3ibA
OiTs2mS82soMUc6NSnfikzk6MRBop12qU91Wkek/fm87G/kTIUStSbsWbMTbR8Mw1uhQE5Ruzag3
aB4u0jmrU8aDFLsHu7izFHMVoBArF4IBy+b58m5OY0TLAKw0ojpblK8votbiwmvyw8Cl7ryyNc2l
eFnFxe7631BATUldtDyw0F0uTyJUoGOai2wI1zBEa7oJZeT3drCSv5OiGApXV8SUQdPK9X+zLG1e
iLj14mstzOVTnaloPE9RbJ/12Vb+gMtjm17s1KoD8WqAIySNffdNEar8Q7MjE8OUKh0/2bhpHbmT
7z0XSZZKZ5+Wzl2rVZ8GOgSTlAV14rSI3c+1H2IlchCR91b52Vuh64H16vbz0rmJjCmiBjf0Jb/W
IxI3jjYf9cL2VgHVCCuMBJX0Y70Xfg1UkRIltibyACRg/5zAy/K6qj8yVzxaZRMOh4ZlRrXLg8QA
SqBNZnxWzUb+D4d7DUcr74AUZ3ufAM+HyQ65JKgLWfJGjX4R87fqrANOPYgT6w9+m0+CFSBIIIb7
/8St3m4bqJGp65Y0C5QwSlqPaqI9hWZhfxSKWUS+NhrWGeXfq2Zl8UGRfv8Jk+XTNv3ZucRuZfMJ
O+SFpjzpWbCUeomxUyK7mi7mIJaG+aB42XtKUIsMsKwVaLvFhcWIz5VU3XmgxZDcLnGXdsO5tSY7
8vISAv131RLoFeiFFgb9NEPAfRwYd9dnzgzpmUwS8trbXU7abGQSzS73tVE+6csYvdI/lV27M+Jr
EU/pKzQ2+QyjrDtYeXeTEbUC00/RcMfr7lWrT8CJs/IiK4uHR7z9zYDxGbm2Wh+d2/uvA1UgPj8M
ZljyLg8qxzofOpT8gwQyNh7zc/wMM2+4PN7M+wwPxgAQJOIW/P4775BUK0fmvCWEaST1StT7JqPw
0SHoKleEDbG1ifvwxaTxcjQ02mmprmQF9EBQryO53J6jVo7KodOyIqiQoPgSVu30kuepKZ8K1MK+
x70hPvRdafko7A9PmSZFmZeVeZW7po2r2H94tbTtYFWDobkn00cgqlM0NXJ6m/XnJi6sW2zEqg/r
OP78+zsOWGJFia554Fb2CZSx2g9mXAQg03O0hR35wwxl3XXyuvvcOkN5tkBBHgyddzofCOyg/LQO
ApAR3MaHTjT0bouoCEpR1efZjNCYUIzp/Uin2R8s9cfcDM4la3tEGfOuPNHzOJoF7x1o3jQnjb7J
WrdsvltpDNErsLKgpUF+GRpb81JwvQfhfvdJQSUAJQWJcj9xlnQ7UuTQyILJafMPGJ0Kx5XVyUnd
XKnjFWU+zs9VH8Un20yKyi1rc/yy4GB4BE6+zxpXQOtqYw/g2r6LFqE6QlfH5i7AUyVb3Fqzxm91
Bu0T6cwpOpVK9l8+ZqZnBGUFKPQdDagd0BIeyAtWCjHuOTaX69PYMfT3sjE0G3fIEpF5rSpa4+Dz
2Xu3v668/vkvCQPtb3yNujQP7EpaXvWxMQPMi9uDzvfuKlS7tCiY04F+frvKRIM0KpqQV9s5RhlA
AgzROU2iwfEff6O7rw7QCSJPgP/uRH1jeaTacLjiQl1tzob2AyWqbxh9qV7pIN38eLGdEEw0IA7S
g11LQ/XtUw29PEVWpqVBNqpq+pk5SfanimOG+i4zrfCCEUJ1k+Vhuj5educZofYx0iIuwAvetnx6
fdaZUhtovncDCGixUB14YUoLLFGz7kktB3HQ/bnv/SJeijAkCrZoB94JvgPrFHXS0ms2y5Huujs2
o9o821IvgYq1K/FxkVWhnZsyyeP/dShS9edijHr98+8/OGDZVbiQ9v7dy0VRSc1YOglsANEvUFor
v1ZbAUyuip5jazgShdqZm/HcAOnRo4bvfscVEgRERiMoz9jagElWHNa+SGb9ubWX/tJaJtYhcYbk
0qx2Hl45rYcV7lMmRcpX0jpx8Nr3Ttt674KuWsFb21sXkfZB12nsBFWc0dHMB10qzkbnzH+gzpX4
YtC7m1Mr0e9LD4J3hi8FfmEFWm17HxEqbmFWMLWKorDw9aXM/dY+KwVw/0Q8i955r6VWeXDt7QQM
klQMadbewP1AGqAQCAbhMCqTQ+Rb6t56dZbqiAu2kxayCiqAq4TCqpr39gOOHbVwKJQQPDWkxIOc
0Z4XZQ79ucCz9vHZ3VsKot56ilZs8ralXwJoqawFESdnGeE/NX2L61PWOyFqzgIHycer7YUIKEoQ
bGjwr4j2tw/WSLCMu1hKg0KecGpLQLf0AAiuzpJ8W8BV/X7UpT6jPQYYie7ANkeJ0qXSk1ZNA7Ur
mhtjbtsvR627USJmpzQ0uoPcd28zacKt7Wgq9jtEXImIyKBKrCfGLg7iMVxOPao6foW80OnxTu4u
tSIzmdjvUE5yZZqlBJn0QCpISuqlVE/Z1Cl/9vgwHezi/ZmHUKauvXVUPolym9PYdZHjpPWUBajS
k19SeZ7UHjrk4wfaSbNYRsdehhtkp2cEBN/k4Kssg8Cwh81sdlnLmVPtRDa0fs1+j3xYc7GQNHUl
ZdJ9U2/bg5vz/kJZf4OF4xeVPap7m4xySnukhGYySsMYODBE8eskpPk55X17Y+1Mhks8r1xcv9DW
mdMjLvT6339b77M+WoOo03Ji79rjch+ZKAza5CNq16auabZPmd21p4j5njeA/HFFvcwfeitLDr7M
3ZfMh0kLDe92zuPbL7NXugGZ9YLdL+L+tCCbfulKXfvtU/uzMc60dAWawPZ4uwpw0jJpMoSsplgK
vYq/5Y2tYvlR10oHgW1vKxUkLpmHkrnegbtXHr3k9DVLhX11HS2rP/fGVLuWvDjwpib5DIpyPBt9
ZxxxtHYEUnhM6myVqgzGz7Yi6xq9VyTaGEEjSuvDVOnp90IYoH/XSYS40JrEnCOPpeSFyVvdXJ3e
Sk5cBINvTl3yuVtisCaIO/52S4efxdgFwBGp9R3OI9KEKCXNIC+MzGYGuZWGHxdkITtfaltAw48/
6L0TBasA+Dg6DBAMNydqiurcwi46DULEszUXfSz7c2P33e9LAPJUfKwAYleS1fZMJRaD9yWpUqr+
oRXnFEnHLzbiwAK9Dnt6qvqC2h5ych6hSKiFBxWEqux8sigPoTcLZPNeSt/SRV73TpEGy7I02Ue1
6Cc0y7RoiXxlVR78s5hqgZRTqSRoi43pqM6+BpJNc1UF8Tc3sfU6xhchLStXSkAG+pPR2d01X5bu
r35SaygZQy3Qc5xD81wX85RcZVloobvMeqwdBMD7awVltpVzQTnE2d32Ng1Ub4uqzNKgldUiKLJp
8nvbyK/9oh2dj92AD3aczwQlHVpgm2Crho7SdEKkQQyY6l0ldA2lMlSqTjP6bKekSaYX2xiRc4Lg
9q/dxyDyFGyTfv+UomGEJB0cPeZMm4iU9skQGQYCsuAM+9dpEZJnFYV1EPf2vgVyVLzomMKTN26a
qUgSx2VvA1soskbcDKuVrmiG2UcNgr23xxoIYfLy0OPY7OgibFEhN8d0tVVMP5YT0+t6GJtOHlkH
rOz7TI4GBMg4dL6Aod8pbhG0R4gpI1nOUvcvCgLxWLbTspyEIvxFs2f/8XvaPS1gJZma0eeii7PZ
wiGb0F5cnZjyRZO/oQY0i1NvlUJ/yhWrVPyWZnjj5qgL5q5TZpX1PhlK+52c9VCYHv+WvW1Gk3dt
c5IQ3VUe9GwjyZ6RdI8hCfm23oZBnDrWOcWh7uCxd5eihmfGy3dyp5qogyKBDAqstwIrKHwllzvl
ZUTny8O8hbnv4wfbe6nUlbROeaH3IJEYaxTZkjJKqt4ovQlI01OUgj1wklD/DgjzCN67+1LBh8A0
ot5BknpzR6g1iuq03HC+CUc1d9E4zJ+0XtfrKzrHS+aNFd0D1Kmiz3MZp82pDtvomk21dtSf2dln
xJXX5j96Zjr519vEpGNXRg29Llomy+QVyoKjDHCr9CrKsTm4MnbXIrhSHzCKheHwdi01H3jVeNEE
wJvVq+mk7cmx4NNlCiSUxy90J+4w6qXfxCqM0Lf7G42tHkMj5vigFXgpiq4+h3J4xEfZuwPJdTAW
pRvDVfjzNf/SrNPmCdouBIrARK1VdxGknL7jK6X8DbDJftWUssKqYwzV8mmoRM1liPfg9A9a66lz
Qq29/tI7szycdOT7r1XbR7I/1umYKa6mzNiiKjqq1V5K5d26mJtkK4DHtk76XOfO73/aQGAohqm9
0UXZZm54jjNhRr04kEwNS97GVty8iLJrZubGwae987GxFKGTawcM6rbWKESiCXVM8qBCX/xFkYbe
9lroSF+TQZrOmh7OysHnvXfwoLhAGiIlBvO9npZfXlPcL6h1FGTfuFTML0On25dGinpEEwfnoJzY
yb5x8QB0Sv4LJnP7cPVcLQJaH1MgO0reS6WT3pY2M6sLm6+/QJmzAuaaDXaU8AwP3uHeoaeIIY8B
ZUTuv278L4+JlhTQjYK1E3Q8TjNgzFNvJP3BE+5t5qqMxZVOuOS+fbtKpQkl7NdpmtMUjekCazLQ
aJfS/5mLnh70FfaOCjhSsO3UTPekKzQ1U2Tu+xyfNjM9JWpcP01S9LFWReWXlj0eaAPtLQeMYk3d
IQVwYt4+2oj4UD0CpwvKqtD9jtvmj2iA3izpIrsUmnE0wNrbSlrG5GBoRjFY36QtRpJZra4XebCg
S+9n6hj6HMnSLzXp90dG+ATQDqJ1CMf/DgNDvYKWCiitQA5F+KTUojmlUXE0UN59IMQeGJoAkrpT
OQRePQy6TZurnyPLm+jNvla1o7sL+rxfHkf4++4rDwQVBwI3Pfe7VmEmKtBRdZ4FdtsvZ4m4yAws
tt8BnS0uXddlt7wJ5d/ugrIochbky8TJO4RuCYKvaaKMQNKQKhuRIrjL6h+Pn2zvFEJKoS9JpsXY
a33yXz/jAst0FcpsoIHihYLeupXTzOdoFo0vKeXBPh6ttjmDelN2XAuoYIsqMZ7rvPgnbbLsfc+n
59XdnJ0eP9zeCQHMRq5Omwet9c1yjjrDqyijLJgFPIMByIEnxbBPo4ov4PFSu08GKBmoHgqxdykk
PrwLgsYcRl2SnHOiqflV7aLeS9JEPrXxJM6P19sLv5x72OygjO9pd5q6OFZp03hxMiU/k8rXQbiq
Kj9eZW8DyZ0Qt+Cavp9x1TpWvs5QIQJnC+dkQMM9zXQqr9Ggtv/hXTFhoEJl3EKSuHlXNi3jfDQJ
h1GqJucqTGLNl6ZlOiH+LIqDxfbeloWkLoMdumR3zdYqWqw20oiFUixDUlTi0UsshJzlhXmdVXVH
CJS9+AHqBmQqpEEAdOvv+eUrA3UC86TkGpudovzSFn3nIqCbnJO6k7+gL7Oc1EQ6gq3uLEqSyA1D
Jczb22ZZnMOizdY+ORvQBVWOarKb92bvzWYfeaZUYGY8tN1fj4/M7qrEyFUZiot7q9IkWSocU2tJ
g67E6jChgr7kjIjOeRtbT8j0lOdlqZTfP6erYCezSUNZe/WbCqcWziLqtGXRucteh3KJP6ZKkvmF
OukHYLGdT4K6n2YY/CJqi+2rVK1Yd0SIL+FkxYp9Ds28eRdlICdv/8fZeSxJrXTt+ooUIW+mUnm6
mwYaaJgogP0h711KV/8/4pwBpVKUopn0ZMcmS1LmymVeU5iUNhulxcpGJZ7M2A9YkbOKxvXGEbh5
pFroU48nqfW9Civ/2HdVczSiQWpcZq3DxqWz9vkYQlCizfLaN7BjXuKU9z0Wj9DiJC+K8BJR9TA4
aaHaH3Lg8Z4uY4V9f8/MZ3vRkJ/LgXms+ychWnw+tbK73sSm/VLlSvlsKeKJMtY8RBa+nFZYRccx
yMVRYNb1cn/htY/JmpQHSN/d9qWUvO4SgCc04hD2ij38epD+zQZYTL1p+v/wLWfQOm1/4vZNe2pU
SRlQh48umlmErYdGftl4pVaGNMMKKFXPds5Fv3EvrdwTXIDc6yi2g1ZYZn14zmZzxgsdbp61mE6e
Ptp4cG18wLVV0BGjwCLjI4YvPmBsVtCiWnreVWaUu2Sc241ln29E7RXoGeeNkZ8F8YfCavkwcZAO
JdLZAPkUkgivp+57dapSeq45hrGXoFqRu01e5aWrwATaBYFuhLspAmgiW1q70WFY/zkzOHUmTc9W
aNeHE3JCkYFgJL3QwHoEfZF5Of4ZD8qUm19xCS9fc3TK8Y6SslPK3G3XJVX7GAhUI+9v4/VfQmd1
VnNboYyFjkg5uQoFdZoYtTcKPXowYiliS5upc2n8oH2qlVo/jIUxvke5WX4MazzlcdFp385zBaQh
O2wH5s9oHi3eCtbA5pQX9HrrJPyVojlD1RY3LqKr6nGIpeofth5ZF5GfsH+LEw7SBgiKYZJSKvH0
0bCq5H0IVGHj7K4ECo3MX8HVYRbLWzawEd8wxwDd9Avgs2HfaPavsQnbA6lyuXG/rMRCGP8ECY7R
zNuej9rfqULv28LKZcj4dVH+0MMiFufMbtInGfZC6TZhloN5qTC96GxhSsf7O2ltdRq/yLui1QRg
fZGoBJNdNintiotE75UBMHCbuGqKg1KL8JRUunms8R3YqwSyje+49oZpQzLTJxBzt86/7K/n7oJA
Gcc0o9UtJ+M+tiR7F1p+cqRTVWzEkZX5M+AB4BFQ8QmJyx2KkgtRuBmCSzI17UWW2xobkSzzsiYQ
LxYa/m6OXdrRCvGKdBmyvp0lSAE+XwLcOATm5agf24gB824+8dgnexgq02FqJ3g2bRPt+LIbL3bl
Ridi8jOhHtDmXaJB8Dwv0GCs/XMeO6gxSUb/YFvh6NVyPe4S5rb7cJCDl/v7aIUxODMg0XQGPUBZ
uWxWNmTeRZByI8i4hoj9FFhMhc3JzLL9VBU4vPSgxVCv1pJCgTc8mB9jow2h4Bum33vCKpWvihJg
W2Dbw295CNNqpyZYMXh1lUkPSekHKTxrFYHaGvcr69hPIvgQKaLVcRNqy3d+kUyyiyxHEB/auile
9bpQxiO1VJK6DOHbH4yLqvDAsKv+gkVtpPPRUUzdjakT2afcMMdolylB8ZxDD+x2HdKQ6S/a4xR3
aDlM+6nt9OAkqiJQvqpqO77gP9tsISVWjiOKsVBTGO/yMpdT1wTJRAiOUXgxUr86Zjg1HPoOHbxU
KuP/xSUDmdHPQ8g4kXy6/wFXdg10BBo4KNaReS7HhqGvVHU+MORSy7C44CsJe1OE3Qe6Huhj9EGN
IGqyhZ1fOZjk7/DosRUB7bzMrasUy5zOgR2ZdUG5d6ZU3iXIZX+tVC1FpSctjyLIe6+xwJ/1oui+
3X/mlSyGbsFsWgiMaQZPXIegwurjBFooCRpC5OcmsqKDnE71hhLI2ip0WgDxkcfg1LAI8GWGR5Yz
JvOIrS8CFx/fflekudhoL64vwzhibkfAOF2mZM3E9RCCXjSGKc/cbAyyH3lYbDlbrBQoaBsRsAlo
fzLM63cWzDo17HzsHkPHeCxt/IiiRlPdBsGEXTFMW/Ps1ccimUU/BtIOm+R6PW3AKcrJSaLzViov
sd2mn0Tab81a1ldxmIM63MX8uV4FYX+jC7jq6feh8r8LRtnwgiSN1LenFfgdA+vkviMLX6I3rBga
O0gkxIsGvQ3cXimotwqrgbY8SIDc376/WYluEbQqGXDK9VOFhaLGWQVmLs2xP6tLENlhvSk0uBaz
YNnAAiYtA5WyWMVsu66sQCBd9ECTnjhO1i5G3O1hspMGZUth7Ygouaco4u0i23+sqeDdqChx3LSQ
JsmBK5YAG1UmBphjIWNLN0ndB1iDr/ff5EqywoR8RgXDyWCUudiFQ2hros6y6BKYZf+tMPKKJ4ua
FwFQeuOjrR2wWWkfKjBDpRtn89jpNTtq8XTG/5M5RO1cWjVNPTOfvrRh+/X+c60uxjejHzxv+2Wu
AOHelrREx+y7C9pHx4hCN+tk+1Dizr0XvIuNWdnKOZsfC3EBWvg0uRd7JZp0NR20AomaLB4PJBLj
eYJLurv/VCtfi1XIZ8ndoNstU8uoTQcxKgIzbjWa3osGNxyTaeBD1wxbKM6VzW+CsSGz5ITdJlum
jHcQBijhhUGLo19iOUnjnTl19amwJcfAW9CMjzWb9ItTTeZGyF97TqCjkDaYKVGXLu6vXCvwjcFn
6CKGtE52/pApn/x4iMudHKrj4f5LXas5wROATGHKSVNzeQakNPBzszLzS4qG4V4ZNX+XyCJ1Y6uV
Dr2l+qdIcV4oFPFANnIHUrIS7uwu2TiKK1t2dmPD/4Hrh1Hh/N//qhvQmq/8Ou6zS6oWwTlHCccT
YNUPRuaQpPXxVo6y8oVnEuEc4GaM0fKxVbmQ9Cqy8sugCblGWiQKX2Uhqc3OUvyRzCUy3zdJGO1G
CIn/3X/nK8cFkB/QEbAqjNeW10VlD1zmvp5dmgyIHx/YN54D2Wq3NJRWkj/AaeR9AP8xLlly2NVs
ag0JluYlHfoAZeIeaiz38T5vAPlVSHp7Td1kp394ODqOYH4QOr0pfIO4RA+tVvKL7svNu0yvs3M9
xNVGeb32aNQksGBpw4H3mT/vX9sFHKpeJtKYX5gMGb+aflJPvmIl35yy0GDTBEg5oT2cbGHW177c
PFKmMWIAPl7q4gJTAb7ohzld8aTbJ7UVIbqpDhtwsZUAwKQHmgETISQclv0xn8Y31KO0uMhaWcgu
MB7tWx03RY8tZbBparZyEmhIc/LoTSsYryyCd9WSofWSz0nwTac72dbQPDJt6V8bRwnznaUBnfTw
2e0U8JejKIzj/Q2zBgDmB0CEYnRJwbCsUXRfSdg1NlOcSUBOmTo9kV1wYvWPJnRijPgqo5xOPWEj
dK0kyP7TcK3/MoWN+Fm1qh3TW24DxZXgWvsbt/bKl+DG5ggpgLxWIFf4x6MhaPLTArRU5cAeD5aW
6icqH3njNawEQFIQJuB/otINIUwCwm/SA0vJ5apyZ0xF/4A5Yoc12my9DuV6IwitvnYiLUEI6Met
I7lkpAHsYpAfneO3T01sGs/k/pV9wG11tA+RkKUJ/0CRyLsGyWfzoqVm/Qm1VVTcrU6K5fOUJdoJ
DD5ylve3xNprp9qZ24HQ0jDYvj7dUhkOhSLYEUVsZL+kaITbLiHx4Q+G/naYN298vgBmG8Gb5q+k
2qkg30CfQIt+G77uPNh11x80mg+f3/5QzLagodCCnK2rrh9KwBjyI9VIL8mYFLtRjiKqKwTmMnW0
NuqRPyXuYhLDpHwGm1KE36bQuGwaYxhV2aVN/fj7kNfTh3ZIJ98dEic5K4OjH006MKarxxnaO3Zh
7IeW9s2bj49DYGHEZlMg32JVYiWXnLjQskulKYPuwSzskh1YtxnUNqr1lkzo7bZxaNaTQczl3kz2
u37DRdL1thyCLrfmsFkkY/plNM0fCL1qb77kWIkJJfkoRNib5njPrZ77iM9fVBy0XEP2p3NVpFv4
m9tLjlXQYULVEofcm8BIm3zQejtiMIH+7mf2iXwiiUt+aeDtLFcOzW7fy2jMb3y120gEHAxXJwIf
uL6bnlHCnR1XsUCUcDLTTygBqzCai+bJHPUqOPZapKiH+0fj9lplRYpZevLwAm7gylZRU6AZenQZ
ogCn7aHNdlJpKRsRdu11sitgWcw4iJu0SysIdg3j+ktTpcGpLgplP2ad/RThrXagFGg/zXKebz+K
jO0Ryv1T+PFnkamEEYWKMlHNRnGuuonP0ZucLvRoFI6fapRtfw9MS89KV6cHRAgDt4Qznm980rUX
TJQDiDRPc0gKr09GaesD74RhDp307OiHjv+O5GWrDXLb92NoCC+STpUJQnkZtsF3jArWD/GllKSx
O46R7pwkLu+XQEXL76C2vSzDfw/TjwBwo85jklo/v30ngTCk06qyk4g71w+KbF/QZmoId8Dvg7Om
ScpuQCx3o/e3dkI4mmA26V8Z5EfXq3S85K7FoOai2sHkjZnonpNaRQ89CH7GKWCX+w+1FtcI5iY9
LIDDNwi5HBUXnHmgD8gKwU2qNQ1XmtA+t8iObWyUtTOCi6MyI+TmcmyxUfpM1dh+FtDuMC13nWMA
MUeLFIaJZYazynIbnKZ87L7cf8IVkjZdEci7M0eZa39Z83ajVA5yQcEdGJXwPRugjSeELz8EQF5/
G1lTtx6ceeVoBMnouNSKur+vpsl+j+eWxHgnD+xf93/T2pmZP+7MwCUrXlakGQqIdj324aUZIu1n
Etj5s97/g6HrfE3ThQJiCYR6WQtKtgRTo2Y0YButf7EGZFgctR8fzVreksz/MxC7zgr4sEjgEQAZ
V93gOamFkZxyCOxxEqWYuaLm8FBlQza6k1Y1YDSSAJu0wELW6xBzhb7gJpgFP+ugCGGPqM3X3iy7
93LbZvWuNateO9oWW54WXTuZ7hQWuuIi4agxgxGgYg926xh7HHPK5ih1crkvG1tPaSdU0WurOcPo
aU3PHEARE+gtR4kKy5vA62quUKSm34j+K59zluyiX4oS1a1QKqLT5HoSCApROC9Kl5qPKcLsG2Xp
ykllEfYwPh/EwmUEDLRUbZNWiy6Qi9odfuHMBNSpemf0g7xxZ67EIMC5YELmT3lbNalhUo7VjHnR
B1lBU34a3g+tGj5a06T+yGXRb0SG1fXmWSf7dEXIq7dyJPMt7mgpRSQxisxXdDjTU0/38j0KvvbG
vbn2udDloC6klrplSUil06OOEaJTV8sd8zlF7GGotxurrH0vngctYjptt03uKpiUpoB5eRFjGr9T
OrPcFZKqeFDDyo2ifo6ci8M3S4aTAMzS4dxQ13dGgR4jLiQAHMLaGH8laE16HfP7k+jSzislO36w
cIp6buNN06qVh0Q1kXpqnsrTzlevV1ZaheGihjiZQxvIOKDrmTxFWVx/S2Op/X4/aK7sEkBK9BFg
fPFKlypDZq2NSCvPdAJ5jA7YOBSt1+nMjPOkkWq3znV1o4BbNjBp4VHDkiYjbALczVx28iKBQRtj
ZPtiue8D9+PXh6dPH7bGY4vM5maN+dr8q93kjL1eMnK2L4n7+v0lcB98dyNyLMvxmyUWN+9ollk1
OSzR7D+8Pr48x7vnyfsmu1uPsqwNbxaan/WvZ6n0Oh2NkYXeOa6yewl3PEy228p7N96YMTOB/1oF
utH/f5zp8P694x2faneLhra1xGJfV0zzej/lw2fu99B7ad0n1d16jJUwhO0zNTtTPeiby+s50bQp
F1GZXaZQKjyzz7Xj7Gi0v39q1k4oZBWaX/Nc48b/ypQMGK9TlF3qRmd+EoTRBRto0wPyuCUEs7YU
GTokAbJXJjGLMISqWudgY5tdUHmbfuBXGfge417zNYIB+t/9x1pJJpEbAtJlMIsnnVys1XP167GB
HW+hDumjIoax9vysUT9FvhrlrlCVAi3eIt246deXpUWLEaHCBHH+pn9tvW7mvpcjKO3aFnnndlxa
pduHqbEPhS4ZXo0m3mWUB2fLzHHt3TLjA1MMS4EaaPG8IzH4/5HUBtGZuwj3ypdcw1c3E7L68f6r
XVtqbukztZm5rss8XUoMVSSZRaLR5gZ6RtgXuFapp/ts0ADT3F9s7eoimwHjDbLrVtNkwIB7zEzc
XuTBML82qVBQT9Ya62ymtXGOp1I7KXDTHuM81rco52sPygAD8h8vVbdU7fpj6uCyR70lZzVsSFVF
pU97uYqqQxTZwcZNsnZ3/b3UYt+k3ZAGpVDAJNhZfMhjuzkM5Ca/Jy3C0aoK/bcP8sHX41n5p7U8
U3eun02TmqqMcjwuOmX4Hem9/5A20RYUkCyGf2aRecxpFNuFxiOd3kWcRGYnYogFJM8vQ0N/ySie
p8JFi0GC9d2p8iGdosZyfV9NWg+pJqPzQvwhaMZAW8LYJ88zz1I6aTyalW2W3hgY8gc8lLSvVpMF
lgtvK65xq8iEsZP1tDGfxympfycQ4GLXtmvnJUiMPD85JmImR82ulGDfhHnRuBLy75dUUaR252SJ
L3thLobfppzb+PsUtvyqmLmj7gIwuB/6fvA/Jr05NfshU/NyZ6oCewAnDvoHSThNe6icWHu1c0n0
Oz3pgsrLU23Kdik3orNrjKrvXCyaJQkb22l6EqpWmudy6GBSDBKEDs+BRP3LaGhbfPTp4xIzfDNR
jmpZN5Brx4kpQI+goTdGRZJ6rS9Zwh2NFsDHBCgWx80xy5sn6Gz4WFepnZbkroX4mSFniX46nUtw
T3kgvohAJJ+JUtb0vnEspp4uTJLU+A8pU4HQSKOE35q4ioZzVurOMethJJ0ldWiCPbWiEntaItvp
3pfTxNzLWaDjUaIHqkZcizTJK7Q4eppAo6Q7nMSa/xE9hPlOTUWk7gNJqkHdDXHef45HSujdZOtZ
/jwVVfOpjCvzEfHGIHMncxD1MylJWLppbU6vtpE4vwZzGg+OwCHN7SJkpE6SYtbWMZerDP3Moe+f
uiRXk8ehGfrBhd0c2Du6FgPFY2YkwW7KepjJiTPo00nGeTFwA5lbb48JhJXulLHTa68cTHwzSzqf
zSmReyVzg7Ss9F3dOtG7fByaDlv5xHlF4W6wvVbkxufKMZrctYCC2Y+qNAwXo1SGFN1qGOWezEUj
Tn1YjBWiInamR5jnNJnitg68PGhk5dDuUtB31VlJQhNnNy6LyrX7oP2v0hGRdP1UMivMEMEzeE01
ZvK7sp2ML53kh8ALjTj30i5HstNMQEC4IxjK4LmnVdG4mW1W0pdc1KrpBZD3L1LZTJ+0GAuF5xwT
58mlIoh7NiX55VlEVf25HxujdfWy1b6WlTopB2R8zeI3hqdq5qlYtWzlNyvhFTgiUjD0Bvm7hCmL
WDRTOlTIZldO8UGEYsSg0h+oWuvkcP8WWV8K6RCQ7cS8JUgk7vM8cGR4kP4AXTXLgwl2RmkcVMnf
cumaA+cy4pFuMDlFwOeWohGFE1hPO2fcXQ3Vf7NZ2S+lY1D49geapYEJ4bNk0rKpGkRI28FloHjU
evZVPYnY8Ww7Nn7M6rnT2y9hFDEBRnAL01BeXhZ6W2qjk1M/JggVPDiRNhx75uPiaGqCvKpyInHW
+1zZF7Ii/mWbYPxNV5BhOxicRcMzr8Ae0iGLL0aDc2bW6rXsqqx7zqW2fbsYMBgiYBHIEoPcu0ET
5WYkt+FEG1lVkDxIVM6Q3YpjgxfLxjtdyRTnmhG4GXQehiyLxyoTEcCmhuRmdJn2DMnBf3Eqx/6V
0ff8VDXKf7Uox401b47BTG5DXo/0kFT/xoWiSezBqmBnYVU2Rl4z45jLSIr3o2T8vL8/F/XRvFFI
voFK0UaB278sjAUjU9kYrOxiNmr6zRZO9iHQWhM8pxO3ryXax8cuaQrunVF8gQsRl/v7P+APrvnq
HM7AWK5KNiyuyDd1jWpKZoHgL3CJOI2H3dyOfzfWTvNz0nP7f2aoc1/JmZ2oblbX+WNi1qH9OOql
Ju3aULLTgy/S6Jvs5zKAgIG2yf3fd5MYzT8PMz94Lkzebw4whrCjjhludgn9OvdyVeMeaaZB26Wl
86MPLG1v2yL1fD/foufdpJqsTKUAd2EGKCMCe535FUoUDkHVZZQhvthLWp7t07Lsj0ZiTQ9qZIxb
3buVXcdEBoltIMtUDcu9gLB15VchC+Z4Zl+KURZErfIjhKd0o5HxJ44vPzocbQoTxtw0nBeNDDyV
RvDfFnNudfJ7Vx0C+ABCHYxgp2ttzb3oV3bhkrHMnN0qrxBMHuP6u5rExQcZi7AX1Yj0cTeN6C2c
+g4pdjePjCY8aU5lfc6axhywGSmT74BR0m+p6oOMGwWPt+/VQpn2Q6VNv3IhISVb9j7QGeR8lRRj
xrpWvxBSutaNm0n0H+qQPvDeaqAsM8NFv8El7TFp2YIB/VYFgSFcygEr8vCvjR2XYNC3blDgLfTE
rZB8qhEZ811ltIev9zfmzf3F9oCVykQEfUXYt+r19sjz0BRhjmlCxLPuzclvPxuRlJz/YRV6rAzL
4XfdxFnZivFWk9PsIqetyjUSSY91Vm1ppi77c3/CENNPrgeKkNvZYxTHqZmCWL5Mlh8d09Qf9uQ7
8k5Eccf3V3wvTFX9fRi1ER6GxvQ9rC3t/QAqYnf/eW+iPW91Fmsi84OiCsfu+q2agy/TJwVVEiX6
uMfqirtUakA+yJrYJbbEnuTu2TgOazGG5TgKOu62N8RNTpozzbAmeiBB/r/AyPpzLAW25VJfWgdf
L/TvsA/jRx/J9y0659qhRy1q5g2AbiEDvn5gtlbJISvzi9mNw7taTnvQjD7Ge72zJS69uhQS2jTs
We1GOymWSsq9GRiH1LlN+1wK4EEhRSGSyd7II1c+oy0zvkfzl6Yc06Trp6KKCLQRNajL2DjFcdST
8lImlrlXGGR5ZRUW72TLzzcWXXk+GkpoD4HKZT65zPVqrTLJzKfsgpB7+13D7/QY1V3buZE6WVu4
TWXleqBfhhAVw5YVS1UaZ1QQPZumpmx0695QzmZdZ27RpEhfRqPsQgaJ93XS2b8HBtG7MgLRmZhy
c4qhaB2lfDLOdMHaWQt1cv1K3tLKWsktABPQDUIGTAbJurjAZl0qRQjuk8iwAOchH5oRLJFAPGAc
UrxgNdW8TqDTDyJBgQwtl3Q83T/Nq+9oHsJzZOd55iJGVjZgqppS+zKpiflO7oxn7E/QfR0yeHj4
52ykbWvLMTWkGcxQ/FY4szSrfGKemV1KW5E+20WDrIWRoWtb9ul+ssZWbCy47NPPcXOmSWNlCgLu
diTe9GXupFkLIto3yydQasE+a8sQVS8jib/hfDUc0qotLU/LnfHFb+P+DJOu2MiR1jY+Ax0EIMgj
b91nVSGldaYD4crMJnqXwa1DFbqv3FbKoo34vPqK8WUjUyUXA5p4fbCzVJ4qOxmyi52a7d4KIueI
Gk96csrAetdOtfXt/g5aezR6+zqwS/BOPOP1emooymEwO9jWQdh8ZyVj8tD11j8bfV/rG59z7eHY
Phw65pmo+S4OTIeVeYBBWoKSF97tiZJMR6VSq2OB7I3XWSL8h4ejzsBvlZYmu3Z++L+a4KmSJ5Y/
4cNRclKOk59/7B0h9hGGu1/e/hr/Xml+8r9WArOkBBPp0KUFwrADdJjQ96LvhjvxVsN07YtRT2C8
NdNtjeWZVxs8hhyFintsysItQIk+pk2LZxncys//8FQzIpluKOzJZbIwwqrG6hnsXSzn7SWyOOy7
wia+DZj8SRudhHmnLVLmmRCgMTX4o6a3eIUJrTKZLlF86cKg8wZbG9+FpT1tpCJrb2+WbSU1N1bq
6qExI70FbI0K+qR9jqcw2YvWmA7l1GwVuWsPRIFDuUFlNU+er/dEnzpU1BVj4CZI0byinXwBGraF
j1zJrdgIJK9cA2AplkMQ7N3NWFR42UEHRnVXbkJXt8fmbPRmuA9t2rNR1TdHEsKtULX2KsnQIQiB
Mr1VK8jMFMwKlxqib3EEG0geT9ThiZeKpDjc34irr5IbDgwScIAbYkxjCizMQjO9kF7DpR9bFFt7
aws6u3rbkE3BJ6QmZj64uE5Rbw9FY80lh+90+7iJJxqlcvhp1Kb4QHKZxi7qW+1eSyZ6FUPXYIdt
FRvMp+UQ/M+dN3OeIMdw8d1krH6HWizFT4pTfasG+1j1TUEvPdYPfYzQBZAlO4NzLiHj4Ba5U3fH
osjQy04S/ICptrPMBajSncm5t3qKa5uNmMMvoyV1SwWo+yDOfZUhQA4Y/91gVgwxTEt6zqLi5+AL
+YeDFOD3npHDxs2xtgEIDRQP1Gm35HHVt01Jc8r0IuTefLTaIfqKEM6W8NlaVs0tDzQMNiQ2MYvv
j9WJmidlll2syAp+ZZ0IXh2pHV1FIKEAQE24jkiq4/29vXaMeKRZ8WmGGy+DbKtj0GS3iIUZmSE/
ZsqYla7vWK3uAvhTf95fbO0DzvqC+M7YdPyW+HuzbuxJzliMHwNhW4uG8ogaiU9+XIf6EcWp8ElU
8rCjP9dslNpzAF8E+BkJT32JhAIdnwUaIizTAMlX4iEDJf1jpUj/JSJ1fmP0FlIDd329Mcpc2TNX
6y2+Zh36au/MI/A2VfrUzdV2/OlMary7/0pXl4FpD0uJlOYmByf8Q54NtQR1iEJ6lCrY8AxxNzKZ
tdCEvMfM0wVYpN8o8fM1ZeaWmOT1odr3J2SsaCWNUmzuzCg1lZ1kmpHiGnlnqm5Yt3Xu4uEUpbsM
N7s3j6ORQ0McGPg45ScHZXFTy1ZSE/zIGasi+64ZCR7Vdmd6YJqLt9/WGOdgsEFMxnNmOZmRfb3W
4hYZ067Lii9tYdO1ygu4p+lo/kNmMH9EUFTzHOgGHt4z3Ne6lEacjYrJp9JKjPdhXPo7S/TWRtm2
1g6am4KEGpoSnPxFaoDJTC6ZDZp9RqN3MJtGtfudJWXxs5ar8kHEin9Q0qZCIgKHvj0E3f6sanmn
uDglahv7dyX+sKPwggbXiMaJ41ynKWNTl7akkCSrZhh87epR8YyhqC9pGoz7+0fl/lLA8K6XKjDR
7icHEF44+pFXdF21QxIte5I0Cuf7S62Eclgp6GTSh3Fm/M31Uo2G1XQzJ+RhooBZsmC/iDCOzo5o
k2OF7v5pDLewE7eRAOQSYFT2KwUcN/j1mkKNqjbOa1rpwsffzw+MF+pGeUtx+jaOsgybkQbQnJcv
SzYtDCxjcugl9r097qMg0h6bQcp3vpSbD1HTbMlUrK2nIpwJ4ZxNS0f2+rHUpCq0SaHtE4Wl4jal
4j+qQ5g8qVpvgl/Clun+p1t7jfCJAWrMUEYyzOv1clM4bVPBgm783vrUSUry1MpKtbHK7V7Eggxb
Eya+GhnNsoyKdGp5E8mNy0Dq/wtFZv+QdKF41ORkQ4bw9s5lJQrQWRuA6mZZByQ648IxBD4HYan8
NTl4cnlWKxtH2xcMBVDFPRsG06fIxo504xisvUvWnIlFVDy4nly/S3AccNk1QHUFpl3nRgjlIRLl
Fk55bYf8tYq6+GK6H4bZqObsSKOVnwN1TA5lOI4HU+m+ScDqNzKmteVw75ytMcgIb/C1cUdijgYD
Qtpj2Xr5IFmxiz1K8C4yu+bY8P9sqOOtfUHGzmS8CnCzG4CA2WiKP8B5vdRKJVwztIDYoNCBkKTw
P0kwA2hK9vG3vmycrTj2x1DyOmui5wQuiv0zF/039R1skY6CKrsM8diCDbHIoNwWr3nF65mPvJRV
ohBFZZAomt9dEtFJD3BCsEnDavQr+Zz5AwHfpHZtkcUZMmh+v7G/b3krUL6ZVXNiSSlng4vrTWar
iTEwbIA+ChbkY5AUyWGoe/8Fhaz+AUfy6QTEC4v0FMOaKrNlF0VwzQv6xn5MCyvcONh/9vTyjQHo
4RdRFBONFz/HkEFDRW0Plxu5iNztzMyvvTjR9MuQDXbtdqGRRzusNbPxIA1FWexsgb6sGylaanvA
mvTMtf3atD2g4viaB0obRs9xXDeW1/YxbndWNoG9ikKbDr9oa1XeeIT5VC6fgDuZHISQAGx0PgB/
dZPCyg6LyDGzi0Ptt9dpIh069KtgHNv1o+qjHeWkyBCO5ZCj8FtvKSWvnC8D+1bcH2aA7E1FgsWz
M8ahml/svpbeD3LfHhQjNY51MToePaEtMdGV5JbDrKHtSWFCJ30ZITlcUh4E2AdVsSOfR1wgvcrQ
vurCKSrPGKcJE66yAOCBFED/VFVG9gWWnXjrWwehyymbJaDQV7m5V4vcTP9YJp3xKX6taj17RlzB
nMeuxqku6+y9NtWgwOQpnfFYxvn+rXeTsDCfmgnoEL5nB4LlcIUHMzGiEebZkWAaFeDG3jM76h8Z
PYhDpmKgS/N0i9r/J3pc7TTk2GcALReUBdF1iVAXtjPZsRw7Z0dH1PJBU00oUM2Q6Mk73RDOF8TM
bSTE0i5yzdqunvuulE03y7o43CWIxr2nlydLJ98ZmRxOfhJ8ytm8T7KJ6u6kN9M7sgd1q/642Z/8
aCQvkPKms4uk2xyu/zoeNKqFSAvJPvdV+DXGvvCoW0FyaBCS8NpGrzay1pXlyItN6MyA328ZY1hO
Nv5sx3tGC1R89K2m8ZgQ4y4/BtJPu6pf3roRoDoDTqCpNsvCLjeCbQVyr+MufC60XGOglfjdg9ar
r1Lq688ZkqgnkKDtxpV6kw3h94KrMY7CdG51epbXr1RkZdVTGzlnsFzj2dYr29NHtCuHAenM+893
k5KwFG06OJwME5nvLIJb3xUi8BvBljNRidzZaBcGJx0MyH/317n9bFAVIKHNVCNe6FJvsDc4TfSq
rHM1pPYu1lPpbHWgp/wpig5tWSkb2+QmaKN+xmdDrouZMu3Uxa5s1cGuMrWxz0YX1B+cpGhPFYCK
U2CUxUURTu9KVlE82QIl/VHLttrnt/EDERiKHZQO6WvfgFsqPXXkqVWsc6bJ/nuEQ9JvjC07VjVy
4zuymVzKjlUFu/tv+XbjsCxib1wWJEg3yXpXt3gSwLE4h5Y0HRPwxR7itc4Bpfp4Y+OsfFDovyRh
NI8YfSw3TpAFaFpqvcSxlz8D0FbPQyRbB8ze811fivTL/SdbWW62lkEMCrg4J3+RRqCFmRWz6v45
NushcyETNt8GO4meRJFh8zCMb8ZDgY6Al8lHZKw/T3Svz+DYQM+kE+Cc7SG3P0lVKbsxiqKvwM6Z
7ij17/vPt7JhZjnTufQnrLFvrpfrcJOkVlWcsz9XdANM7qcx6ZT3mmRVbu0o3XmSte5wf9GbTHp+
RmQwmPTMWgDLVBEaCvCUqXbObaY7wTHAR690nWyGfUygjJIzEqHSdyPNlR9FVrdbPti3sYflgWfM
moFzGFp8U5R+u8E0CeU1D30YbS05+TzkRtdqbRX+dcR/ucc5jPPO+ut+smNN6/zWds5VXelfKxRq
L0UUvLnvaLBZGPgYgFpQjli2U7OgEYEjQc22opw2vNSo+65MtrLplfN9tcrijdm1rgf0+ZHsG51m
XzklyElfk126DlvX+sprA4bNnuRO4OssA3ZQsO31AL1mq52qndKN6lnrbH8jYK2uwqcB7KrS/15y
v0RYOoNERs98NpvOikjAygfTm10x+ThMqyzmOBAruBCut4ASKEpW1UiJanH+ZWr99P84O9PeuHGs
bf8iAdqXr5JqcdmOY2ftfBGSSVqiNmrffv1zKS/wIq4SLKSnB4NBNzosiuTh4Tn3cioaTQS1Y487
WSsvUP6s1zkcefqKyUBZkbh4DRnQi3rUJ4Ehdzu6zpMj6/jrgDrKk7aoSer3RoaAlSiFOfmjLJDw
Axei55/LwUKwIRp6GyRkkgCbNkdxRi4GPw+TouRTouTpv5kewwHhSIOmXplk2aOw0aYLk7RX/6fK
xO59qBr6i9M5gERLynr4lqaD+Zi4RT77hUn92c9IabEIV3CPcQA1i8DrxKAfc62r9Y8k5YXqWyg8
DQfE7R0SzbxQ01DWeFAG2ArT65odab+3l6xUefMoTn5QRpObzes196fpZmoFeyHmvsmayXzvzj1v
ozZevMVPxnqZ35HkWvdW26BHOkyu+l1OXvpvkhjOMwTyOApHBTcD38ZX5xe80PIlzxE0PJVE/ycU
uCIZjrYD/lLtlcwIBjyFvqRKKb+1Q194wWhZhRvmQxWN+Ks6ycfMhVkTdtDvDkbkjv056if7sR6U
qbvIXjR5qLSR8TXt4GBQqjdWzE6SKYexN6bYt1H5VI6ZJuqHYhpbEYyZkn0TyKGJc4mo3OQ7rdZ4
R1zXkzJwPaUGPyqQEoH/MiFm1+tW/YR7nlaH0dTpVWDmRW3eLS2SYaiFpV8krgM1/p4JFBdFLH3t
W23n2r6dJYMSwihz+iCV/Md3Fat6QhJbycI6gooe2qRtKotkK1QgOi7gd3MDBope0WzcO4UzNY+K
Xsztcxsb6q9SLpoRZDWaHv5Q10v9Xo+y7JTaEu+WmJqV4oN1af5Xsc5DMC5ZlAZ1W8IZMd1JPi/O
NDq+lXp1c1Z0vf4XnYs8uWsYkqXQIdP4lnBT772dVrr6NAw2pRkeJu0DsRaBDpBwFWgsJ3e+Y72T
ZJCkhiJ9ieCVyh0llK2QwkOZzjGwFnp4Vxe3LWpNhVwmLnMXj/ea0UYHyy6bnQfiViR2uVZ485Bo
3eD0Z6LwhAcOGjr9KELYPQt96D4Nm2jcM2TaGor3L4WHVRCPdu/r6IUBJCqtIkc5f1HwmuLlAUhC
ZCdeQe2OIsDGUKRYUOWp1GzU6VW9laOV1spdlHZGkNZNcaxqO34wusHbQ85sZHTwDnBW4G7BF/Y6
UHaWjecekGb8Q8z+YM9qdrCklX9Xijh/GPGMbHYy1o2NwVVGxoE4/9phuUqxcoivuhzK6G5x2iks
cPMIa47ZXv1tc5i1x7G6HdwKnXVghXOsdck3yKTCvO69wGtwuncRUvHtUTf/Zw1NdrbnwggLO5b3
Qz3/AN+Xh/Fil+ex0vuga+RwfjvX20gwqcKi5kfuTEv9Og2iQ4LdzxK7d61dYfMQewk49Vo9dI4r
v5mzbZ3Ix/aQIhv7iUFBOK8Ww7c8z4iAtOTAiu96aqZhhM7KcVhimty94uwc+9vtREl2LetzJa9C
71d3/Ly4SDBalX6nxXHe+0k8ReJzo0IEHsukFd/lGO3pZ9zOju1Ej5nKN81DKlWvD2Zcwiyd2kG7
E9Pohg0ao4dIB72dlvUQvr16t5tqhS6tzGpmdysiFbkAPU18B+54rVj/DHHUfSZV3hsFEPh19sJU
eIDw1/opbzAXFQLbs1vTh0nNwa0PeHjbR12NIzvoEmQ0/HmqnH+zstO4FfMudX3VLBz3aMioSgP8
FZxPOi2wOKRgJqJwGmN4mIhZTtxN0pF+ZuhtHSY9xvJ4A0v9SUBJn3C6lmRFCDab2VFpR+u912AB
fcrLufuWA3P+paVZ8dny5lg/eVS0vTs1xt/hwSAwmkFBA5dLyJv0n3bXWO0RT5Pxq4Nc43yu0Gly
DhHVs39K7JgEXN+8XY6dkefHRRsHOmiNtJy7lWldHTUvnd3QHpBnuVf6lus9Rv7IDC0zF16gKmOP
dAi+PNEhkRPwWo2M6lsB0VbiW1LUqa8DuLdC4Sqd7jem13xoW0jCXM8uEADkFh0tkFHPgxyhfsNB
j31oEp9UREa+4tmz7pt5nGn/TIW0JcDxNofckRnpD0s0Igq4ObP/xXSQzGMpPO+rUrnwPry4zO9b
zYuaU0N2IIPctNvk2MNR/5EVWpQfe2vqXrSs6lOcKISc/BKeXO5LozcexmUZl3uj8pL40csUdwgi
MFBfrVHY5H6JgyB44WXLfaLOYx66COx0waA2uMmbfSR/djgEY7AoEW0MNRFlCtxmo3pwvTwbAiR/
ZtNPp9j4teRF8S3rOuMetxs5HvQ8nlrfcdK4PqdZq56xQVU7v/cKcBNjqfzUbcQoXa2xvs2jp5yz
Qc9/9E1bf21K/DLgC7ygZiT7SJjnPDK8D3NmzOmhjcnpDmvMhe1rF2npJ0s6/GLR68fU6BftPbYL
tn1w9aHPn/Ejw1Z2gJDZhLWuzB8HMcHQKfJhOCnpLIyDGRUdWgaV8J4Q3lJqONujoO9gL92hcPU0
uSt7I5IBBp/VtzyHSOyborG6Y+stanZ27Mj8JafKq0NeWgpIsKQ1szDvF3hvU2ZFx1qNqzLQO7MX
Ydn2MVtAVaZm9kdtal8iqO+rG7s06gc1Jtn2u7K1nHBUIyPzMYCEqD0tSne2h3zxzpTzkdKcsOR9
qpXE5DTY48siI++xlab6YU7oB56ruMuFXwx2/om+VT6zmmbcHOrOdeNT6xjtN6ggkKEqGJbD91hf
Ri0svFojW89mqz4lAjB9Idom85eulkmQaG41hm41FOdJaFUTEur1l05LrOWdp0ztP420vR8ODhHK
/bQManefJDEpuRILeT8mduIe4i4dgchMRq75EAi6pyYzcuiVUK+V06ygcQYrMfI+YYM3jR8Q+OJT
6ik7nPPJVfIkSVS6D8izivZ50cs2Dvqc9+CFVdGBoS/dlwjtOOtklkv1sZJNveyE55vLh7BJc5zD
DQ6fRvZVimaj2t2Xq8gW2ljQHmI1HQ6uRWVT1KXpeyTGO7nMzdWzlmvUlUpJX4raxlUuM6oJruAd
dOI4hbTeKapxj0jmEsTwBnfqJxtzo9ZOGQCaAU611zgKZ4gU+GV4kRVxXZzrrMwOTd51p1qqVQDV
f7cLcvOCXudGZZ8MnmQX8N/ra5VepWV3YswuZifyOazR4VNwFTby50JJl+aXrmVEzcTQR5ocWTK/
LycceoZk1jR/nlOEJKxycs69szrq/uU1zE+Dssh1v5q5wLp5/dMiMymGxMT2VcndFtMhLXpuo75/
+S+jgDdlgSljX6tjeEazKHbmUkLo9SpU0ER+Rywbfr49ytYW+o1boUgOH/a69DL0tdVXJbo+piWX
h6ief+bOjGmzMP7aLHedCTws2qcORcbrHoqZjkuLTGGGXDNUr6HkHQ3jQPHxwd5rXt6U/dehmAwm
Y+DGbrqGHZ13FUlYwAgSjba4b5x/PHhBxxylvS9S2vYnpjzcVSKGIqUAFtjJQm/hwusPAFZCEYi2
Azaer3fIMDiWlFWEH2vn1NOpKIXt+UatetXBqaIy8g2qqc5zg+PaL7ertCzsPGpC2PtFEEnzzIV7
3SW248eaYv01+44fRwWMriob61YIH0kSz2gtm5MVp9qlWmzzRNlEOUlM/nZOys1zYx1qHWRVlgaG
dfUd0N+YKSqwELhvwsAqtPydXdqZP4406vwkolYj22Wvcba1/MB66A+uVe0bDliHYjiSy0hn45Vs
HSDDEiHG2j4ZZICnjtrpJ3RvlyAbk5OW7Fm33AZKBAJwGeDpBxjsJjg4xojvVwUcu1Ys+QnfJMWP
kbPzo8LIMh8HDXXntb71jcGcgcCnSci7dv0af1S28S5TI6UDhTpZVvR5SGIlwDUj8rNuLB77Kl3W
TLvaqXDehg1m+f8Hpcz5elAolLSdUoHZO3LFJwuN4PuxXvl+9a468s2jhz2EtTEeo2vV9uZWBalV
9y78q8sw6aTf1Cye1ChrdhD+6058VbD9PcrqTIgMOmpn67L+8RWNpIfNFjEhypj6C2aXxbEdrDJA
4cTUfDkV9ilNxq+K1nqHtyPw1vx42JMc0n69ZXtVCWEeA8bsgnd59i5F4v6bI6z/NAr1b5aFk89N
/np+xZApkcN9chko38O2anoivpef357L1l5cMcgAfADt3lTd3AL3GHjpwARrEUyIJBx0rTcPuWhQ
9Fla+zDIv2bdsnAr4gx+0iode01JdySIIpCPkPOKcTx2Auu2qm2SkK5Gc+csjggHM513tv/WmhG4
aGZTKeU+u4prZSV/G6UgJTC10edez8xnSsJ7urhbhwwRUDjq3Fc0Ba/WbNAMsTSI4V7yqS4CIFRa
gHBP/dKbck+Edmv7k7oC8VzVBAnVr7cH9QS651h7XHhYD8If+woDviaD8IA0U+R3eFWCiJb5MTNE
/PU/bJrfQBeyKu7sq7GloPnX9gCvMXR1grbqHLry5nTInY6sdhKZEvAUVr+9PerGx4XxAK4JkAVd
muvcuSgSVLpG4rRSCfchVxBfqB0l/YYo/x4MYGsokBUsIBaZLOZVKotgSEcqysddFjMLhhn3F80o
yrDHJm0nTd/YmOxIhA3d9XK/AaoYbtSaU47xml5qT4IK432DXNNOcXNzPitydhVrpPl/tWBWB9WY
k4iKUZtEuCJHsY9nR/Kx66e9sLw1FP7HbEqaqggnXg0VZfgRZZDXLlGnp4/zlFvPUbGMk99l0yh2
nlMbH49YQoQE4wMF4Brihw6B4cUjSua6nanBaCTiaGjNHjlwY0qc5VV3klONr8BV7JjtbJH0UdOL
zJVvWVsW4aQU+h0a4+POC2IjD0IGCpwNawRE9iY01iAp63mOL3WmDz9itH8WbrJGo6+vg9f10Qzz
6ueqdJz/GXOpNvcI5KZ7wOCtjwozhW7Cam18I26hDUYNdbqMcZi3Z3CbSXw0FbnHe9wYBSrKCiwi
tdVuXsLdIife5nRHUhQK7r1xSqzASSt3L+/ZHIeSKLpB3upEcbV4IDKmzkbbDra00DBrzuOnHEbg
zvWyEY0BPGJ5RVfEXrtYr6Ox5ma2PhaKcqf3RRnQo/UwjdcW6l+1/s6tUj1IcCx4H4Mc20mDNjYn
cd7+zbgBinH9HNStRB0E0tkXEUdI1VlKdED33w37eEl28taNT0l5mfsG8RF8g69hJ7ExjDrPAgyZ
ES5434yO9h1yXLozykZGQj7CT2So3+Ts159yEbXolT6KL9LFrfSg1bH+y8psD7WfKW/cI4SVarqT
MdWZv4+S/4+NRWcQiNQ19iwvh0a6OiiNbqTy5yVZE4p5qcKpVJK7v77LiMIuaSu6suCHrhKFUWtF
Do4Nk4JKYKZLxaMEoxiLI+5Z+n+YFk+NtQ0J7OumN5ANGUL6kROjZhj3+PbkiX2e4aDSVhbluCcK
vbUfaVNRAAKDDOl93UR/pOVjY3mNIlpxyWqejQ76TOFYR1boCmWvNba1H9cyGlg9h1rIdbbl6lrn
5vpC9a6M4kdKpfNJMcZ/316pW1i1TaeYnjSUpFVL6fpCk15jjTb1gAv1nOqQGlnzjGJUEZTNaBym
tKtD8nQ8blPFPkRitFDmnP8aCMNvWIURkMtDfke/boEmwulTNaLmM6pFfZcbtXYyRrT667idd3bL
1kfldK9ShxoXwM3OVISnpiViqlmedGd3SufTlLlih1W6+VXhIYMeo/uHesvVc5SnAT1jGAQXtdL0
MJG6c5RLsfgONPigV/s8HBEUCyQiNH4z98VzHZl/TV5avypsEMD2yLbdQCHFPA95rFYCKq2UR0HJ
FsClHH1AL/nOV906FVQeiZ3w4QFeX533BI/1qm+b+AJwFTO6fnb8Zpqab3O72wzcHAqWN5A5qnY3
7+LaMRLTgmN+gXSfHnRU0UJjEvCghfHXsFXUVQBZcjgod8JNuUqTV3Exw8u1Ao5933wAOON8RpgE
sQTPTuyd1Gj9QlfP/fUpzHCgDtDRuLphFU63Y5ZIuih5NxxVVe39ZaVg602qnNSycn+8fe43PiPj
MdxvDNrNsVeVPo11Fc2cvlqKBPFhvXswKPS9B64V7eyOjSsP8Zh1qBU4fkPQHcxqhLOwUh4BFqSh
Ra4XopDglQgnZAV/w8zSEwK3zoe357iRtcBP4UaglgFx9bpir1rSqBCP5Zmjy+XQ6JUgvqn5kzG0
Khq3aUuTrVefyrwY/z5rofWCfCWElfWdcHUepqJQOCUWEgjdOIVWnCQhzpv5YSp23ae3Qg17FJPN
VZyRutRVqGntGSWvHM96utVm7TvCng6Vrk3HtLRt2PuGXh97WzoXXQF4Fcqp7u372jP6L3/9tdfU
kCYJLaDb66pSLBHnuoJ5RtQ3j4mStQHdAvrWWfQr0/GKVvFFCqcJltnbA2+EdAa2Icasuuc3W1lm
izFXNvW4pNC9R6ji5mNXpeLw9igbB4ZnLBEdjSeuDnfd5H9c/GWc19xR9Jt0SiwfNbUfj3o8r1oa
uxqymxP6Y6irWIAT7eBMtFIv3VTZoacteeio/V5PYuN0rL7XJi+yVWH1N6fwjwmBcE2qdi3TZuNY
fIe2G3/Soe+cKnKOOzMtRQqD0CrpQdt9+entj7kR7V6NfXU+dGMeGpWi6cXMivKALJdDIYmnO9FD
8wXfdmeL3HLpV74+hX/K/mtqf11tlHXazq2CqBTAzzgBEBHnd2mXuV9oi+AxOfbIWfktIKlQnaOY
mXu58WDFcnlENbDYA7Rs7aVVsoBmIhLPCKW83kupubD6GD5euPrR6nfoED/a4DIq3zTG/uPff2so
7nDcDQuY1e/48cc602KaDA+IBrpC1beSatkxSdGthuQowlyb/hpbxZdGqWS9Vwj1N5VIDwUj0Kkz
tRjhVZfENNsgdUwlTGLb2ulqbe1gXqRkjTywnRvzdj2pozEx8Go2GpAiwEWj5HlUJJrpSQ98Z3Ri
mq6NsKMpBJuV/f0eJvtY23mEhduch/L5PFnICV5UsdjAjupf6ozUjaVX/XPqpPnOFt7YMwiyYBbE
HUoMur5StNFw5xzk8WVohu49qlHmv3U81v9Ug9LvRdTNsVZmKa1K+xaU51r0r3sbIZ3OsaaHMrKt
Ow3w3l1vQa98e3duDQXXg4Tcovx0c1OWEe06QyOsJt2QvFuUcTnacTF8TJVaP7091EZYJcclcsNj
oRd7nc5l5WirMqJKmE9W+n4CGHwGvPIf1om0lC+nw5zaWKeI8nHtqmuXvE7+mduuDjrAR49D3xo7
E9I3DgCQBK5bnjNQYq6PtoKEXBqh8nAZ3cVRAC9XTnOQI6HkOAEXEoHRFGkfwDUDM6aXjv0jKk0E
ftPGUL91C7bfPE3kDMLV0rKPbTHxryTdaGOOogwtOr55zP/vrNmCzjmSCDtF4SJq1aMddpj0OR0C
L/EUEeJlxYaPZWH8wi19TI+qFWFAIDoXFNLbq7ixYWjZr7k/JCjMo69iJ8i03psKiAzIqNYHGF3z
wUNw8ilpx/dvj7T1dbEjBUCJkgYPqfWf/xE4FTeL2ga1ePRXdJSNQbCe3MnOTng0SBwAiyIw+njC
6RGDxbdH3rgeAVazqFToVw7k1Rx7p2uiQpc41g1pcUj5Hn6dZeMp7eLOL0p12JnpxskAEwxAyORG
uu0egc6ZMW0CNd7bZnyQMlq+gqz3dtLxrZX7zRdfW8MbDQ49SRbwmOISLfDz0kEfX5QRYTKEd/cy
/62hwMTgXwTmlnf+9dJRJ7TiWKWg0NgyrEXcHOGI5H4GWX9nrda87+rhBgl37WDCs+IyX7/tn7tk
hnSv6hHuLGaqjCe7M+qvuoKIVeDJSByLKS2eoZlW8X84Byv6CT0wErgbNE49as4Spy7jJoAc4UtN
/xTR9K6PnPrl7d24+TG5dVDwI4O4qSPQFQBCbFni4ihxitJcbAaojZrBrMm9JHtr469bkFo2FYub
S64bfzfWZ4H2z1wENlzZ73mUq4HlxfODU1NAeXtqv02RrlcP6wQSI/jUbJerk4aXmA1OFQUgZ0ys
rzQd9C81KOBnFYTuF6sqko9TXmPOI5wmGVBij/R/JWivDy7EGjVQe0eZA/IdHGCdoS7v0CLoZ99t
cWMcsdftjn3qDN8Hq3UrADX1BM1psuoibHRp3ZtLae7ZNG50WKgdMBH0jPif6/Ikd8VgohiTXsre
HWioK8XPinfvD+mkzRCYi+lS/2n0KVyAP38yRrdddi6lrViCDNBadlqZo9fnobXcyWlqB2b/Yskv
hk2PWGbxtNNW3Dp19C9BTbFyqwL061MHSagbcBlcPX7nEtClaE+TKD553lSfAT43gYcZ9/ntzbJ1
Dii6rsh6Olg3D+2Fl2cbmbT+Bkf5AeVIe6yyNDnredfvFEy2joG78olJwSg+Xb8PlpgCBQkXeL5F
Vb65iql9N9o8i9E1W+TD2JZ7WmNbV50HgPA3dACG4NXnTDzsUGxr9YNPmuqJIzEHnsBrqlJc01er
sftstMp8yHP27tsf9XYhDYpZEC0hSWzAOFsDao+UROrOG/MD/t4jAHB3OrgYFwdTj1tqXVjJzu65
nS6D8o6HDomS202rfanJYNIUR1gl6sqzrpg/Rjszg3yJdYyOcuupjaQV6hir7tSFNnB4jMzJXMWq
6Vlcnw53toxGjDi2mLLKvgLlyS1/FMsCCxFbgQOUZPjOaZMhPtB5ykjcsbzPUdvKdzWeTrrfksLq
QTvkyV7ovRXooe8FtWLljhgbIFL0z3WdRyHvGSt1PoMSLOmiI6MehZY2lL8wGJMWTAklfWrnrvxR
xAsJkdnpxj8Z8I/Fp3NY5DuX3G0w4TehbwPZl1clFbXXx1yTk1TynmRaLfrubAzIm9oNnMS39+Dt
waasAHYAeYItcUanTAFVSdItLyqsy6BkbhJUuVB0vze9Ys+0Z2vz8YQDQ0wxYlXdej2nXiuE2yuE
6CwRyn2RW6rvqfl04DGpngrVmI99LM17E3mfnVRlc548pkAaIVx6400EhQbmY0+jH7Qj1IYBDFRT
c40pGppLb3/SrUmuetqwg8Aj39RbaqNNC5iU5HpxUtwlkFlEUEaeYoZurpS4wc2R+7mO2uo+XZBs
3dk2t/GT1gvpCqp+K9LzOn+O09hOTVbwUhtzG8y5yJ6d2En8RY7pydSzZOfOc7aiGF1VqtuIo6zK
PK/XFDDtLGq5OqAPRvoo9G6UcICrsoM00iD/ji1j0bC4sESCRbqQU3M6lt+dzGvdg+P2k7yDbjI3
L4i7wX5ZDBf2bDKK8d1gLJ37ZRCj0h2omaXF4+LokqjYg98Med9Zyrmxsyk64WstMr+NZs0LExP7
u+NUe61xKAZQ+Ui5RmXrU6roDQgSQ/042kPaYcUV2ah+6Vp0X2QDtAnpLvYXutFu7KtJXa7UH2k+
RlWfqAFI/qGC1N/Jl9wRqIqOk2LIA/pLhTg0C1wP38kbamYx9yKOFmY+rPBWA52xgcafwqSFhEAE
HA5Hs342JnSb7OGHBU9AD0drcuhwNkPOIRfu7ARlu2Alq1tdAzOwVcoxXNS2g2EyDZntV4s16GHe
RrZ71HuRaH5eqcXE+U3M6qKkxdQfe8Tw6zN5nPGpKCu1fyygrlRhPQ3qe5UOv/D7yB6ScOlGzXh5
+whsnbZVtXPVOqOJe70nerQduLlot89pbISUdXAlJD081WPX7Vyim0OttiXEEySPrvd7R7O6FnZO
u91biiMBrAnQW4nuW5zp357U1slaB8IRkPbmTd5lQV5fCjHQ10TkwfD7xk5feITYp25yux9Wre5B
1bZuAErFtMZWOeCbpKtzlgHMUA1tunBKy1eiuMbRUeEo7USsrZnBYKRGvDJCb/SiVLu3aSPg2r6o
aROMtGPDXqs7n4rcQHI/7wmJba0ZrSkAm9R/uXavQsYUmeiIu7joGOpSnbBTqkOZDe1LT2/z8Pai
bQ6FGBavKiwjbkRAYi6aQS2T9GKr/XAfIw9+0SqjPcyzbf6HnUiCTP5vwKzVrs0Uyhn8ep5OfMWy
NA9Km5l+HSfNITHhH/39rNYiEK1Je319XylFd7Y9GUmFkPJcTMjwKeOUnpERiyLeXwidvz3YRoCH
wIv6HOWR34JUVwHe1GYEJ1ZPQcPNAmPx3N6HK9L7KDRUpw4B6Xc88fdwEbevOdppwG0NGAs86Iz1
n/9RW6hyieKoSqpQTKb4QcemPmSmVrt+Y01Ya1PYj2hV2OCJYbN69qdY6b3dvPCWewtciX8dAWEK
+kg3vv4RjtoQkrlaLkCpHao1Za28U7wRFdIqqfMHdFjc4iWGH9ygew9sMsDhpvpUqGrB1SvQa9lZ
io2DClxx9U9aa5/0d1//nkkr9MEWEgHtSSKEh/ii36RS962kyQ52F+2RqzZ6R6tjAhx1NhllCfXq
A3j1CJjKIZtI9FT3u9mbznW/uH5aJU6YWXV2th1ZHc14iQ/ZsqTUYfvosri4Jb69CTdioU7iCM6V
tJH/Xv0QbbBUUbi80tI8789OZIlnrzCj49ujbM6XCit9FTrKCA1eHayGTiCiyHiHpO4KRXAL74in
s4n5OQop7eCWd45XIQbAEyFoLKRF4haMi0nteSet2ohbYJOoONEc4KdczxcpOykdhB8u0zzFIUp/
BBMrWwIMtvcKQVubCnI+knPU7EngrjdVhaGZXvFpM+xd/QJgRDCz7u9SkoyfduwMO/foRjzBscha
+5GejnbS1ckuNLl0Si3SSy57XQlM76FAfjr3IzU2fg6l2r4Ug1vt7J/NlQWywh6iC7L2fF8fnaIV
kSgAzF/MqDYGX5Wta8Ha1Zuf5IjVE1yI9JMUvXW2kvlhRBmfp16p37VJuyfzvzn/VYgIWhIR3L7+
3rrNfJeKpbVaBZ5wkg/3dLf693Yv+hOP8eYzVYdp73raGBbJB9iw3LmwM67LY3HXUaGjonqnlROG
hHJxEy0wUDE9NlABygBWPvJBbeUi3/j2qdoYGRk1uoVrbYw/6wqlUTlxaw9d5t2ZVucc9aos77zR
mU6KCd04ResHc5lyT5drI2AAmV1tV1bO4U010EChxUlKBhX4OBzByOQHe6DG8fbUNo4pbl+0ZKhO
UHu85oVCfXLpE6IcnQJdDZU6jcPGNI4tdPCdDbwxH1z6KEMTcCmOXedM8bIkQBWJ+hWoC38yGv19
F6f6zigbiBokgZnNCkZkoOsXOhasVoepin1XY1Y2BmNXKy+p5rakhWMsFH/pK9t8VOFkrXj8qkZ4
Nmll/FBT2En/Pndj6QjDHsIXbNqrfYO2bOREahdfIh6LR4kCw6cxcyw/cZY9acGNea/8IVDJ3HJr
trM+6v9IN0jtczBvoLztEnPV0ouWmctc0360erHUQap5dXeoqiX6IFadi6BM2+HJ6xrj59sbavuH
kBJz68JbvOlruvWQDD3X0AW9iQgzKSkCXG8N4VMoi+Bct9qxTao50IU+h4WYdF+PTPvX27/idlvz
NVAd+c0xvzVZm2tpVVj/Kne9WqHvzO9BKMq1ER22ip0TtDlhNhoRgjSDLae//vKVLMxkiC3lLluN
ygIjrlPDF9LAFTYHPXFGIkHvTjJRldR3osFKjoUVNxc0kGFivz3tjUsCsCPzpTAK7QRN1Ne/heG8
rLOsmN5ZmwDblpX9IUXn7V0RV8P/UsUQODgt5sucN/NdL5G5PmAOahp+uSRodL39a24z4Nc/5vrD
aCr38QJjRC/V8iWxHBS9Rm12Huq0GoN81lwkmiAne278vkIX7O9DAfkewFZOIPqJyEG9/hh1Wxn9
gPLdBUVv1CRMnjG/kdE/MG8gv82zyns3DzI6ouW3Ctwp3oVvoZQ7UeA28K1Qc1I+COvO6rX2+mek
Jpsxtvv4kllOdy4se1aCJRdtvzPObRrEn02tYsUt0lq5XnvZOV6ijBpsEnOCJuyk4DIt2R8Xy058
RNGU57eXd+uMrX4ilJY9k1v5Kg1KEBVaTG8iuhWVErZTNZ2aZeh9ZFO8Hd7F1lAr4xvwDNNDHPb1
JyzdIS7dkZiSWorwY5p6YewuCPSVCI3sPFE2xwKTCVJw9W/5Lcb4RyB1UqssyjKLL12atFDRAEVa
rTqBLbP22m2bQ630AJdnN02Udef8MVSZASCYEhu921xNnhHGMT8V9ji8w+zL+/r2Ym1twhUP7ax4
HZty/Ouh2kjB3N5OYW+Zw3gwq0g5Olle7Dw/3K1hVnYMUFKSCQo/r4cxitiS0ThHd57oJ3F0hKl2
jzMyGvH7ztL6L6LJci0onIXu81DV3XcBcyc9IT5VZkEiPWkFXBCzAMPnpR+LeWrTYzxQK/brblZ/
Tg1Xp19Fk2wROmpEhu9Ll5unhsxiCYdlpnLZJnb8rzDTpvK5i3ChSQwxpYFscmcIu1aBPb84lkgC
nYrSvyXSILx/LGt6jz3RFPmUwfLpqY4k21lFD7MLRk8veRinjeOcY1etzWBIErvkSs2NI+zZokYM
sLebcOimyTtQ2MgGvBjAEj2q+uJ+SrVsKh6w8e0QqkYR8zCbKTaLLR5Z59wpC/AhTpWk5yWzjW92
jhmAH5V9HB2yaSiWk5OPSnvQOoliZ6VWuftAuj+f4xitTn/VsXlnKBJM9Dwq/efGzYvoLjGa5idv
eC85KGqVPep1V6MYNRaIAEG07/pDB4YcDatIoA7ZIMIi/VZt4w+8CmGSJjGes36rY/Xml6U2I4TV
NhQHhWLK79T+RbpzUWycA9BAa9NU1SweVVe5SyRoB+to+dyl5pjfc6/j5pvHQD4Wqs3Jzvm+7W7w
4F+NYbiqIdB664/549BFTSONuGzExbNjcaCfMPnohS9hsajdAU2UsCxy1BedZG/g21cEyBnKLGvB
0IJAeXUP9LrsjcZxk4upZtnnFOeFL6M2puiw6253h6swd3FXxfbOfDduYdzYLCpRqx47VJ3X83WN
JOrrzKSUncj2yeWjnFGdfxpNd7lPPfN/tDWVUzMNFOJlX+8E7o2eKTVLaugQg4AVoGT0enTPWjSz
6HpxQUa09NAKG6oTvkwU3/oODmLbmIO8oKeptz7U4uIbOKP+fW94PCaRa838SWuMk0j68fx2PNzY
cpRj1kaTy/11A6B2irhYRKOCmpK4aHJ18n5M+ymcaIrt7O6tdcfVkKDLK4Br5WrDCaTk9CVtEjQF
hA2ldOmD3Ct+qUYs/bT3vAM9473O/Nb0CMGmBiNlhTddXZhJOhf56EJURBNGPxJAtLsIgbWHVNH2
BL+3hkIKgkckr/NVjef1Cmcd8DMSLLa1RrvVovcTDo02YIldzqe3F20jw/k/zs5sOU4lW8NPRATz
cAtUSWiwZcnT1g0h29vMcyaQPH1/+GqrVKEK9+nL020ElcNa65/oh0GSd+uJPfrl9aPSJfAhp9hc
YqVKrbCrg+xukd0sgN1LcVUgDdMv7J4zjwSO3PHIPZeSqfjrR2aktJC452ekjPX5gYwB5zP4U3YM
cgzeKmfVLmyYM4tlB3lBaBBkvZ3fdaW1MMHAIrsITK5ouT61Y909w8t2o41jMnQWpf6PkwlyMl92
F0shMz05mWro4J67BvSOxSCjcTbdj5pqaZ7XqY7wXRbR2vd/Hd7Ir2i4DORxo8Ap3j15qIsdoz+7
1HSr02H6mDF39aKUDeH9Hz/hXo1Qo9KTQoN7/RMa2dThWrdpiUUodQhqk0dW2fnx7ol31RW1dnh/
lZ6pgZj8I+nZmcQMu0+el1ZpU3pi1ZKxGvtnz29l5FfOpYWy/yuvyW+7Ehl4AciQqdjpttOKeSu9
yteSemrNq0XJNuq21o+mbnT+ftsBg6LPwQmCo8Q/2eFqVYGsAx5lm1l3v2gIPhor+F6Wg38g2/OS
D925Lfefx50KSks4zC74ML17HhRhnjvGlbJaETt5bR5gp13CJM59SchoXI4OCId36hgirHxSXroG
ibK3JcRiprvB6dWO5KyJC1zdc4/a1ceInXcf/NPhlOqRcRiYeCaTqvZ36fpru1/5ihI1+fur8A9a
d7JAWCE7AQ0Q++0cZhrZW5WXkwnXmu21i9W4hFRQLokPeH+/6il13VKNQXUgxrr8NdpyXMKF0TNE
JanYkbal/O1atBZu3jXNs/ukF8EmPuN0bIuDTY6MHmFNnw5x022680Bomnnlt5XzrbRFt0QO3Jzb
vG7dJ6/bnG84u1K7u+5WWx8YynnpkWu++9XXVoNB6OyL+5ReKPvhU3iqEN0HyV7FCrEsWk0jL2IP
DrseLlrqB2FvQ5EPsfkX/o9pm4V+QMWaPReElaiwdhbdTvyx1ZcoLfT5e2WWi7zCYs35yjyOS4oO
BZd8K8eGxtaMrApnb1JwD5RX/m4YnQOPvf9jnKk5GUPwn71/5SLZ18V/as7NdUu36PHAzs3Kva2X
Ko2VgdP6joLRfNA0a5BE/q2R+F7Yu2dWHENXlEMI7DExOz0mJoMCSieJlzwMpzsu/DfiOp+Y9yhn
fXz/Jc8NwnauBCUurqA8b7/b/vOWotcEPDNLSzTC+64VvS0SMa1S1NesQK1WWsjltURj7tof7dZ6
wVVt+PT+H/H2fQlzgZ8OPGGDPJ2CBA1JiNJpoSQ2og8iFxpvlI7e9tkS1Xbhqn57zsMa30sDIGxa
3dNP2zR262UuePwC+nVNdatd19Ugf7//Quee4mP75/OIM1MWZ4PD07eU74Q6GnedWuwER17zEufL
eHvqYn2F5xt4lrsTZE8KHbEOuNzBs4Kt58tPBqjZSzWvmxthfFnPERRrRug4Y4iPdLPiC+kC25Uq
kMUWm+G+IF4tfpbLGEBW1vPPihiB64Xl/OX9j/GHGvz6UGPMCuSEbyjF7Zv5JuOa2vTbJb/B8nu6
6ZjVqFCXefN71vzsmrYCa1QTaeCdarOZvrfZPjdbtRz6UvNiZ/b04+xJ9+Ocu1vy/p92ZuGB1mDN
AVwDxuGcXJK53IqVXBis5/1pviJhcLx2UuJtWteo479/FKoBKL8m/TKuSa/3ma/5wGA1tipCk3qs
15LMhXZID7VVXTQxOrP8oKOjxOAagct5inW2lAUw4qhHM0TfLzMj1CbsGDNWV6kllxcXx9g+kjSv
WTg4qfwIx2eeQyhN4sVlrCHuRIb1xWpPsw0ljGlPvG6B+aOH4kX6so9YJsRQbVuPeaYLRntaN1Th
MFvTZ9Ibi2/+2Cx5aIFlXytzLeu4zFJjH71063PgQMaNdUfKh37nYseWu2FDP2kG/mZNs+KAaWRO
7yCe0q0XAQbD+LfunDGcuUN+r0uX+6EgisAFkFDlEJlkh6RMo7viaci34BJJ6cwK2SmVdNhMo4GE
9v//f45HDcSrmnJ8VRq/mCNz3dqDCW3702p1l/hJ+2I72SY704AcCRAHokFOFqMMasdKA9q/rS2f
DWnlV5vmiMhvrDE2/Ul/CFBDxKTR62HRCnVhfb7tYdADMnAA7sOMBwDz9Ysa0Cp8WTMYHq1Kj5sx
EDEy5CHKgoBgYXQh0BqHS9Y8517ZosLf01ux3TrdFNniNZWG1fnNqpf+YQR/SYQ77fC8XNLHNk0V
zJu0Sa/yvmOuMMgRivD7+/LcGbqLlvY6GbyBGejrF8cqZ1FBaqY4eIuKdRfUTQIMlAa/FVkXxs+A
QZMMZ4CPRMCaLK4Jd+JS3IDRtcPY2ubDUpX+V3Nrnd/20i2YeXkzw/tt0S7RM859LsAIqPvMhs7M
ZQYbqpo3pknjbv4APQTSHIbbBTVgz/DKDUVRmB7anW0dr3s3y/UvRjHZ/oVPduZ4gUvNSoUTBK9a
PykZ2kKnM6pGyhMrUNFiuvWD3Yr+ryUZNEgsRxQDu1L1tCMTVeVNeM9rieoLfYkdLcgf1ww/uqhT
3Wge8QrvP7+/Fs5cpyx+D3ESYpq3U5GspsasJpEmVkXqZzxqvXs1NbMKDpCRgicfcP/L+088c7zA
gGH97xQjZFEni28yUqjnU5YmIwfiQFF9EBbzgrWumguzsz/z2JPjhVoeRzFM9Haw6eQCcqohrQol
tGRZXe3ezoPaC2lGNz0q+nX9wYLbCEGAcAUDuW8blVSlUfxYmN20sdb24wt5A9YQorYL/k1dnCBD
W3ONe6danAcSVdYlnIyhNKLN0FcslRtNn47jrLXOjTJ7pmbexAT9X2PCzyUys2WlBkj7LCCZYR0f
5VKQZWqqNYXbV5n9F6eYGKrSJOUN8TO0kod5HmYoCKkUP4BbsEoyV83+PBsb4NLYB+2DBlKaBMyz
aFiEZgePVCX6LeFlhhHbs+129xzfq/gEUgXL2pdls8WpUcP7nu1h+2RTcmuR3wYVMtym1cbromrx
5PfbwchjzRxt4tVIVbwKkKPWnyj9IfSYncIrYvSD1YnIO/BEVEhTl6Rf9/LjoIuxYXrqAZ7mtf5F
oiV5ktg6jaGWa/N9UQ99hukMR3K0rVA4uybwnyyLhgri9ux9sCC8ffWNqfMhzmAfGRedN9jHHNQU
nvtWrlvcbts6hM04A3YRbpmNkeC7zOGWkcgUDm2a+7Gfuz7nUZPWMibAp5Qxagi9xpBlCxCYrF2N
7sTMND30qr79B6UEuUyYdZdf31/sb68YMj+RuPso3TD5PO3Z51E4Ptifk+gMkw9CM4vvNX7yR72Z
8SpenfVI1MKluutMg7MnjbLq6ePQFJ/eMbmgmXGc0U0U7mK4JNmDjc+V3SkHTBKCf+haY/ZvPVpk
nTGd9PlJzHxU9S2CpWq68Ane7vfXf8x+tP6nnMCGiB9H81D3V00Wt8QRHjp3MA+rfjFR78zXJlER
uTZzLSDmU6Gl5zZsrMW0E4OTM4Ler99Ip8sb0iu34LixUe6FhbvY+7/xmReEPEsRwyGzAyb7Efuf
F0SZJwrZzFYyc2xepa4+xFgboM1YLnnGnnkSjTlUAf6Ptzw1Fi+ES65CSeiOhKAeD8IpH4We67eD
dPLv77/Um3vhj6seRB1np7FxP5y81KIV/WxmQdKb2uPGZ70xlulzMBV4CG5WdulSOPc4E2CNC4E3
fAP7Gq3dQUsqiTglb+ew5cKOKCaMKChTK7Kb7VL85psvuSNre2dC3Qnt89Q+nNST3En1DY5e6jVf
0lmk8Ks0Ik77dtMu2U+8qWH2hzGwwxKB2+jNoJWAwMypsRVMnKoo0usWHpET1a3ZHAbTnWS0qYG8
vZmkkYxTMq8/TnJrL5jFnfvA1Ht/VJAOF+/J77mZwBHEmnqJD2x9nynbq69mKLUDtX3d3vYcoRcq
iz/ePq9uX16bcsYiFYSO801LZnN6NxB7giSvfHe6Hoyp3mILDA1hMFqMGVIV+SetUTho4ALZWrEh
5vTX1C5mIjyJeDn3q+xLX+QL/IZ+qiak9bW4NPN6U9rxZzKAAdaFBsys/2T7av7G9aMRBDtAY/xs
kgfwrzdbf+1/uz8F60OkYlA/qbpf76fARK2GYzZ5r+2wPveNcuFYKTD+DIekL+/v3XNvtMvEoPQx
fnizmTorWNINPCPB7WQ9UBPL26IvzPj9p5zbQhidBIiKdpuh0y1Eddc0NCus6nKpoopcnyvmq32Y
BsxU33/UuQ1EUw8vBG0ON+lJHecuE4mLsPSTyWj1LPSc2frec29/krJJv9WwEnKim7KR0jVdYfC5
wCbqQgdwbgNB1MN5bJfx89Kvf0CDgC5Cv5SfKPiBexwoYwPEYNNcMshtNT0hjPTSe5/5IRmlsWtp
Cew9S+L1MxVxGZTmppvQ0vhx2zbDtYXldPL+1/1DuTzZqHRY1CkcThyIp7CaPRq+VurE42WoyPop
7rZpGQ/UF+VTg6GAOJQ0sn5sTMMkiMFysfAkP6weH3AwhUKzFU43RHiZa87zSMjTg0yxNA+hiGdZ
pBubUB8CbHHyD6mXd99F5wjtdpMYY0Uq8LJfs2031Nhaux2x2w2mSHeIOrNTjcAwSeIOwV2TYdVJ
v3TpV9F65S9fVtUTKdiWH+Pso/xr0ybzKFrGYX7WPQXHZLWX5eci7O4Shf/Mot8NkKF+7IYOzAxe
/yL6MvtetRDC5vnjeGXo2XRsZ0s7dqJqj+//LG+KGeYhQHPc8rgacjGePKqtVT66GiHcilo7ggwS
hJOdlzHKl+3KMRtaJmzEDu8/9O3gcn8qE0uwTvD4NywMRrhV72CbmGDRox3py1vaAfCbp84wjJuC
UjKLWjC9+3UenI/bVDX3GgONj8KtysSdA4Qywjbd5wA73vxCP3dmOzh8dfxqkPHz150cA1xczlb2
zAJMze1+ppqzfVLZOvw/3512AiGOSUN8WjyX1uSJYvCDROvwqCsxCOqitM7t8c5D0CCTUpu6n0NZ
YSj+/rc/c8pRiuwXBA3BLp5+vbZGsx77sZzTBGIyUE8ggnhbgzRSbtkelrLTb8RaBwdhZOsjQb1/
zYLll2f8QHHJArffrDdyeVVFZktAcenIpBdBEWll3VzXo+xxszLquzFo5GGSi3nsa8e8gFKce3sI
eeAxASUZqs/Xb68Mt6yNoaAC9P3x627n8NGxOp1P7+HWZ0xtPBj1FNJALtHq6RfZ0WfOd0I0uc52
Uxj+gn3n/6eK532Vn7Z1mti7ehe7vKl9KP26NGIhN/Nh3UytpUMch3/LbclZeJX3z+Dk9i2MjsXA
NHmz1msBkPmcpjZFSmsX2cOKOrq/sEzOHUEBmvNd1//HFOj1H6rGioDrmdK1LcbheTVLD7JAqejD
FytbLlzyZ7YcXDfE7aCOew97suW8bF21MaMNMGG1gpQK57e76vKf91f+mW9P/wRBAJouw5rTb9/m
Rq1rWscFVG3uNc5bxpdcCXHUU1vTIzH8tcYN9TJ42M7owHH3TfVfWWLslzEPkqVq06sJI/Hy4DVy
bC50hm/tLngQHFPLhLwFNPEncvQ/i2ozseJISwqX1hDkMdWGcn1mENJ6Jh1D656CVM0/JtPGHJeL
QLyYdWGTDRbYzJ69tuhvSq8v5r9fQK/+KPP1AiKj1CO1c/AJ/hzVEa/49JNJxPJh0NPtQuH2dhKx
fwDYCtxksKEoLl4/a7Bab+x63U9WO5VXSw7vqUCBHHpd0F83nDYRQgsrZMsUpKyuDKlkW1cXFvGZ
HcPBZjPl36ciXGyv/4i+HLZK6ycqfK7be9vV0KONXXqDa++lXJ5zj9rVZiCU+BC/KfNbuY3KaVhZ
nS2y35OY5YGocvHVc7vP7++ZMzuThQtXf1fJc2KflAeGwyStgDuXTM5kH5o06x63KfcueMmc2Zk8
YydEwl1+Ox7efIBLZ6TqxYpq+6rnorxeSAt5KPjUWVQF0v3x/muduQZ2CdJuZsBVyEj69W8lykZ4
md76STdBUw69ZSie69Ur1++50UC5srsgf9nGWj6uNTrkaMZD9dIGObdqd+UvWXG4HeDLd/JHYNrs
TUO7eAnOn8sz2Fx6NY49kXT+bLVlmNIC5CFivnYDkBjHWzgC243yCdG6sH/e8DFoNPbREvfxjlKd
Hr9qS/G+krqTBDnjz0z6Vmg4S3UoDVyOm74Wn5TctMjBSujCdfznvj1pClBLsGd3fxMcAk82jUeY
m7dkg5v4Xu9tB3ud7ONA3qsfmrNpzXeYXPZjaKEvve4CK/2cCy/9XAbe9kFNVXppC58phknY2hnJ
HCK7uPH1skhpsfK6Tp3EbMaJCD1+n3BB+BC72KIcjX7sD34zbi/vL8YzewyLRA8nQYjBb1XgHOiQ
5IfGTRrpPg/b0N6iRcgvTGbOHBk4SsN5RvhNmN0pBkpbWaNi59VEQTxZo68DvuFKqh8kbLrD4f03
OvswSBqgLxC8CVo5+Y5ltmeSK+bRZdMlLdYtN3vYbRxMi/331ToTaHiaQNo73nPyk41646a1uzoJ
UxzYGU0vjkp3qgs75Ow6pWhFMs+1iEnhSdW86o21pKp0ks1eh+rg622D809Tl4/pYJQiGjajvJNF
V1YRGbb5B9lDbQrbdSHdudUbHJn//gujad+Tw0DP30DagddNU60qVqrZ5bczg6UuXNDdVbE++7a8
cLWdW6GoV6BXQHh7O1pkVmmvmz+5iQa8FwmwpIhM4/pCS3Ru1SC6hXCLsJir9OSntEkZmtuOpwDj
I9aznCWq7EEdYd/I/+PzocLnPtt5UVhdvl6gWBn2Tt/yKPQAVVgHy5oE5RrEaTYaFx517tuxNDlB
/5CmT6vOvBi1rUcgmuie1tzMPA+m43opDPTMZYKpzD78Ax8gH+x0ZBAwKvHRg7Pliib4JYgFT6N0
E2IJN1dhdWxATf1FjeTicdRsNcHjXVvFlr0w1Hp/ab69zPlLdnLfbiNLtX3ybacMxNwvDCfxIFHd
z1U1w6wUbjYTeO01d6YS5qX+4dwjd/rTvhP2+dLJynFhrBYZJWJiolS7Rre0294guTpmhEverJa8
NM19u1QZD0BL50f9E8twcnUzRJ8byy+8BAHBHJfNmB2ZJzmHdoRR+P7nPPsoBhIYx+3D41N02Vp1
C4ak4yY1UZaopnXSQLEsPQ5TqV+QiO6f6fVlzFuB+VBNe9Swp24ZVGAAzUR1JlY/egc9XeejEvOL
Uaz2oSo9RqK5n2KdNRDQoMrLpLtdDvfm+fR/u77fdWFzv96VemlpOfQfL1lJJoIDkY1PJGYZt/qc
kuo3GMvVZo2dDCuSl4rQavPlA948l7gK5z44Zx3TMCgrb9vEGalc6diZl+iT0RxNxBWRban62jDB
69//bc/MwXZyIb8ud8uuUd3/lv92bh0MYzTfbgLpGgNVDMDMn3WZK5oWX/tcw2C40pwmeBrH1U3W
tS2MUCLTvNtqfbkdfWu4ksVcPnqyWn+//6fZnvn212B5YyKCnSDGw6f72C59Xh3OZ5JWWTC/UH71
9qfFqQ0tsjTLG4725uJg5mFaZt6h6hEwpZWmVLg7rBnHNZcjCdCtM+AAUlSwAd1Pfa+1U3/nVLZT
PVDxT8VhaPjnw3lcuyKcvWr4DZfN7/5VrSuy42DAYL0Teluad0MAuvvZKegIQklIvX9jdnMGXUjp
3fZPXgdTG7mTjW+c5gSKOB3XysoXSD/DEs+WktaV5lmNcS18Q1hR0KeuHeHvLdPfHjFbDYyDFTO2
CCQ7K++neRmxKEWevsYznvFcR3YnX2o3L6sjjHw4XHmDMV2UafiLRK0vGxFT34JJTNjrqo95ac4M
7rVgqsNpLIcbqYolDQs0CWuIjT8Gdng+mQ9+0YGgjNOAw05VKaOJTKuYqD2hR/swjdb5x+h0sxsV
Zi7zWB8k/8uxSPMHrPMGeVMVg5FeZ+mgmwdS7OBtT1mwTF8raTWmG3sMx72XbRmN7Njak5ceegti
92H1C0U0BBzarf4GPcPv79ayMNrbpXRUdxxrWoIfS9esegS93Z2jdjXt7lC0EhesDtvP8ZNe91qN
z+imnsfBae0YpUf9JHCh136QwNl9yLrK0mNU9a2zJNM2Gb0IpZvp9n2tyKqJBtta73ZtFGyKWTg/
PGk66YPhTky7cbgbvjnuMFcx9sKQxwyRw8JCWW3qIXZwuP7iO6LPBF6l5ldk/fm/hiUDKi5zXe+a
AbHmlduzfB4R4DYvQBzeEDKtr/IQexjju0pNbfqIWGs1wtFohXUHzmN9cGZ3W7DEsstfEvvS/mue
1bW6Yt683GGO1TUPG1dCfigyxyzDcq7UFArHXW8IyZnT47J181esYMwgVqa2PBqp49zqeqV9DRT/
wbNYKe7gwmsiqfL0n462zgn1Ma3meBFqwxEhMFovCGXh5VuEzKR7acBys8i2e+thZMgx37o4+mBo
qHjH0GqkpaLeGojeyjlfvnhLK17E5EszDpoS5EKHryNvq3RsrKtKKyx5Xcyy/RepVb/ErWirH00g
qyGsAme0wp529LgJt3gpsA15bjwS0kNXr/EJy7Ql+FJMuW6Ae1WGDLNZrp+0XqMWLMu+mMLAAZwL
5eAWxtGG2BkcsTkk80WjDY/XNAVjzWfPoMcrmjYRJZPg68pq+pQ/0i7uS7LEf4nFN4bYMPr1i8yU
m8ck9PgPLiZ57Ry742p5n1YjbezIKlLpHEHXkSuMdp8LujNp6N8swpG5Kms3625HFBGpFo2u8FRs
IZuG2Jc7MK3afucjjrZHf71MeZBiibE4VH7SsrRHz+4b75Z5m/jSCHC+F19VNYGek0zze2MsDffr
WqrqmmIVOn3R5RNM3aFeF3G7VpmVfvTMohjvS6f3ugiHyeAWpFyUh0wL1H0f6OuPudyYgSEcIHSg
NAb7U59XQn/Y8KIKOArxhuEkre2fBhBIFaFXDdYby5/s+QogcrpbGQS4YU2SVhZ2+L7gIgmVWzwU
5QqTMp0HEhE3RCJhahkzzLOxbL8tZDUieLDltiAvZzb3IPup/qDh655ez2lfzQfJRClj0TXKweOu
6B77rjXgHSu+2OBsw9M0VN3y1chlWh8yjpePmxSlh9xF05/d3h8+YqhLqLE1TbqBtrsTqFoZS6kQ
d+vNC30hvAcP9zcbvQ/2a3dGj8vGJxR84vs2auwPK/PH+9FlbR9z7gPIomPlR7qLTifCDXxQkWuR
vhW3eDeqb8RfVeqYWdDZbrvNKMiBydai+5ZrkzCubBTqT7lUrXfkt/WDD1z2Skaknc0f+7TL1ghO
4LLc98qDioYrjCdiqxi3CqsIbA7DulBTE9qDnteR19XzcKwr082OfUs5zRVnyPpgmRjiU5AY3dFp
SDeLimyG/TVXpvNT2qswwlaaNQbwdHEhgzwWryI2LPRU3T2uMF9+GJos/vW80XqoG7xjkDO25a9i
GpdfeuW5ZdzP2eSFC8oCPV6ksp+YlJcwU41NRyTD+vvGhTw1cSA79U9gDOnT7K7Tbbe26vfquyuo
ca3kl5m+m3OiXYUIST8cvi3mVpPOXGvbeKwbo/3iWVP/T58axROz5JzAm6ruD9h7GgRiFLP/7FTM
jAm4bYsqbrHu+e364AI3qZ7PXWLItsvjZc71j52vVUOCv3PxYZP+4kYVjHIyrmdy5iIMpfIvGG/3
Hk0Jqzoqda/pEwH9s4zBvV11JzrX+ZZDCUoJh5CeHmLivf5efBAbnLQIjvIRE96PGCDboTM6uAzX
rpPd2XXbVyGqlhyfdiXGOJ0nzjOn8jZGwUJM/GTQAz814C2gnCJbt0hry+Ln1qebfaCpIEvIFvb0
PGed0X9bV7/5Cra4aEiROkx5WifnpCVZSfMSqfo88Uma6Dg3rOB5mVX/0ybFxj5wFDX6P2peB+eY
jqlBVkOudPsghr79YHrN+I+FxSCX/GKKe6mN5nfmCWKLHGuSa2jN9C9hZ/LvXfWdKtx4mFZoL6Go
t96/8dBKW2jDpnkMq7EusIXA2w5Tc7drPy1btjqMvptaRumkpwmlpPfdpdmrIkZs6We/xcg28tUw
jQ+UkCb3S130qHaDMuhipWnbz9abdSfsJCEr8QhFgd7Rc5V1swrTL2O0+so4rFq96lfm7IzXkyE8
J9a6cs7vatPbHse5G+yrPUw+w/1tW7+ONXzKSArTk1HuB1XNLzLQcFcj1FyoSA5hedQL/QeC3DZ1
7WCRSs+fpdsXkeW8ZQCv9rHpisWIbHfBIHJVVqPlaHLTzf3VimkYv71f9lJ5nyl7yV9lEIEJA3yd
k/a1ocLYZt80cTfLtZceb7UU2/gCB3F3G606GkepV5Fo53mO3MbXt7CapuluSC0dSkhLANlBZSj+
CFAglzbhiPRfzIn4lbBkvFqGdqbPQzzqbGdWqdWRgjLowYuyxg1rqN0dJ669KiNL0zbFNzubtfXb
0g5mFfV263yf9crmG2lFBady612McVPuCx1D45Lw5wYy/zaKniN7xs+COqQvtENlBiK94V9Jt9ve
3hcZRYUxxnnPULjCZHTxP6ZA3upxGjy/OGhz0/tX61DnD2OvK/t5NKzVIkPHxKKZu8zIop5ZA2YU
OXsri+s+0JpQRxuTXrnZuFCXpcb0GARTt/v37kE9H8rGkOs1KK+Jt0DRrkx4h0ZzI10XqYztwsLL
zy91zbhigrVW8axljnssgtVoY87fVuIR4Q7d9bB63PaZaZb9h9k18BCASD2UXzwsrrTQx8OyuEUy
OfQHr7d7/E5IKCYVyIJ5/sWme/i4rdB7o9IVlox6WW5blFmYV4fuBLRKu6n0h7Xx5/oeJqnztDlB
2UV5gGDuMOeZ0RyMIOtIGsZzGj4rc0n7up+77WVdN+NriqkIp0DT99mdZnhTGzJaZ9nbTddg6VA0
xXgFhWh4kMHOGsEMoQk4os11/y9iAncwSeFAXsacLQ9Vqm0+AETWawcxj4WIPNxqaJOkU05R2wfT
J83yGy/M2ELiqImBbxBVnbI+t71byyxsAncRxLnLevjQpMUw/i63sf3m6oVL5eLYyr8tDD+7w8GQ
xDrKuEpGkAbSm2GsSJgMWs3H/E6vu+muWczJuVaaS82ESrT5GrT14MIgNx32Afjjt3mR7k3fr2Zw
NSmjRNfZZOpG1M7YhX3hpPMV8e/GFgvXr7/LAsERHmiznYdE0FtP0umDf6iwyqc1GMzbDAxEi2Tu
NPVd70PQC8eu1YJrxLnyvrYVSq+l2rzyGqfuKY2mihnlUdQlZ1YDD7KLifuTfchW1bF6GUz/Q5Vj
pwIfssXGaBqyto/cuelebJugLrZgHfy0syZf2Ddbbx8453WgkCyDGY8k2tgiEw6+g2FbNz9KvbWr
O71GHY6ESqXf7KbZGgzA/eI715NXR27tbJ8DJnK/523Qt8OQ1evnalt7eaWhdBXYPlv7v1muRXWs
xtl9zDaxk8V1T9CDtk77oZ/roQNzcaxfVB+bdq+WQD4tLaaS4Yy6Uj/UfjFUKAiU512lvizoNBtc
8Y8dMPG/Wu32CnI9HKVwthqrwc/cUY+4bQ1tlDPeMEMLB/UmCfp2vCqmJggigeNxF+kqyPSI6qFp
b9cCjgyWP3rBjyUFmsctkFYX5pqVHoqqT4NQ19yhOlJMWhSWBNnyo2rO0VpyyWDVSNdbac6yjJh5
rg1ixB40zevE8nkuRh90JTCnz+XYeWYMoum6keFQ+DH0rgmNJa/mezZltnnlDNkap+Xc43zEADmP
RDbpSTVa63xoxlGTUaUgViSrmWGEbsxp+UC57z43pszHC4jDmfnQPqXGA2BHnfETeT2z6YJ2NZxt
sxIn7cTBWFo674VmLMA65cJ86MyjeBL8C8JuyHs7HYiBNrtFWk8WHp9OygxikfUVmlpXHSqJnOrC
4PbtpBpfCAjCNlZV5KecTlFxnyQuQ/PNZJthHVFhufebsJ0LkN+Z+5XqAgwKgM3AB+bkfi2JLhrq
IdMRf+vF/eiwHQuzce8chehi1vU+UlZt/DXEtgOMWKQAmJ/xxMVtJ/XsQtcTYlSa28keqqQL5CVr
jXOvBgACkks45Q5/vV4ZPmRD0yZbJ4Fq6X80GQYzihDTA3Hx9udhCPQ0VDl4/gWE4dxjgdqAMVgh
Hu7Orx8rskYUWyH1xLB6/ZNWlMh6a6c4zowK7MioIHGFXVDOw4XnvoWN4eXuWCK+77th/8kvOc90
DnZeGUnjNXZSaaVcYqFXCD8sxbg4zPQ0u52Iz7grpWcMF4bV5/YGFFkDkGFn858CHjjr6DXdv5EE
dbAPtLLiAeeUJuzd8pKP25lHIfQAFydNBubQ6Vyc5rWpNUHfSsjHEmfMnCIvTadrJfq/dkfkhQgP
AgCzDZD402l/Z+lZly+Dk7ST5RxScmiOGffop/er3DN4yW4+C8htguhR6L5eMZ1opC67xUnQW2kU
j47sv670b09WuoxHF+fmn+8/8NwX3M+VnfXHIXO6M2Z77JqlDhCvMIM7GLMw75bWw/W0ri4ZzZ9Z
lXv4DdpXYp5I/Pwfc2e23LbZpetbSeUcacxDV+ev2hg4S5QoT9IJSpJlzPOMq98PnPzdFqUSO/to
V8VJbJkECXzD+tZ61/OefbexB6qARbPKMa2QKm/Gf8Pzy8nPN60vNGvIxSaekO2Qk0copfCSa9nb
W7tIOZYRye4A5+psDciShqNCUdA80wbqyhAjfy+n9CGpVi+6gIenC7vR20UbuiWQCaY/msY3jzKV
wC1AKFK285JLRBPRuHIfWBc2onfq31wG5SLfiCLUGyaSZOSczqtY3SIR72J70JrmaOVxXhNdDvkL
8pL8ODW5tk5CKLu2pcelvjRTyzBElfj+49H09hGzE0H1FWFfsu6cD19zxmndIBm4xeurOFg+iRpB
lrsdCXDjllx3DFDU6mxTzZL1x1d+7+miHf0pvXqnRN2mVSMbDRtyU8vm7diNEoftKVupnZlfD5Iv
/OMllm+6mKGjVwSnez5v1BDM51BWynaZxyzibeGalRKtUr948K1M/0auICNpX/erj7/o2wmLUQKz
dem4oOfsfHUV4p7uXEWXt3oazLDgtM4d5cQkvStOFy71dvviUuRxIQESVeHb+XoxIseXxLEWKFt0
P7ObZk1w1RJaH0Hxx6tEofbf64b+j2MdlK1Yny+hztIItgyxXwpvvT41RTfH4rZVq2prdf6zNomX
zEreGS30Y3H78CPFhuxc0FD2YRFhpyFuR6nVK8fshuwJv+n2CmcHq/IaM9IutHa/89gYLfSw8Qsx
3XlwFekddgeBMm+nhHhe1MIInlgerTrBzC7EcW+LxYuDOZIli0WOqsfZY8ODVO4LrZO2OAHN3lzr
8tPC2FvT3KnuatAkDpt3DYWjI90FR/jCivTOvYWXpoOBAX9C9HN2+ShMUiOlbrntwSF6dY+WPdFj
nyTJHDvdoP4/TAgEWktS6Cd55lyoliWUhLNWnLe9XItOOScFPNSo32pan15QQ76lRBJEMjgXDRo3
mGX99eCsNX3ItU4Xt5lfMLNFwWgeF7OKypaGsH62UkyjIMQpeWnHsSXEDvv52NIyXUvXXVsl9Pwa
Yo9f+Gjl/zhy4KMRMkDQXLQm57dBJZzVOzIBMHoj7VQryvQk9WOcuINZqs+lRAbxwkx9Z3lgpUcg
CAEQP6PzEnmV0u6qGwndSciOtr3YjO40KziTamW3W1xAnY7+7Y9Xv3fUNDSlcFRgQQJOxhrx+gmw
3cpqTx/TlvS1sbTA1FRm09qcv0LUR1NTDbXmuw0776qMRrBgUptlbpI3xiXPmndmtKrRnEN9fvGi
P59mQkv/iZRVbLzTnKx8EtpbWWw0T6qaSxqidy4FqITIc1kQ387o3GjbKFvKM2pVXvuR2V4nUgux
JBdk7+P7+07QsswkHQUW5oHMqNe3l3azpmhwa9nK1AUqV/A16mFakUkX1qj3rgN6kDYevhbH6LNg
TB7DNMpwr9lqY1wc0Prn7tTL4oXR8k44whpIIyRNbShYz78N8XkuaKUqbvWR8U83De01q3GKY3ll
xlXZO1rbxU8TUSGl5CZPLh07f8opX+tmcF7BMG3ZqJmX52OE5gy1C/RJYjMjtLYbcMl0ryQ5iTcq
j2lJWmkaRBtJunwCYEGZnD5R9RlGnPXN0kvlWUzG4ZuPLTr+Q9Rar7uKlL0zhgtOfKB6+ZAog9w/
ylJHUremfG+LHTLarQLg4KgQBz4moandl3IUVi5G60LjGI3RPdRaPO+VJmkF2HX0eLjlRNr0Qoz0
zk6AaHdJxSwg4zceP1psFk2C2G+rYGxAwnsETi4E1H3Jdzn0mXUXIu7zaUJLmLkcekUe+iL/Wn7+
S+jQZIqcmzrNeV0f1hTOqNSrQlo6QhaW24/niSbzXr8+2Z/9tUiDERCiUmfReX0tgGKZSWVgZB2K
qfg1ZNWvU8EY5es5QUjvWPXY7iEuYFYgBFF4j3py6Hb0jkHTayl5y048FHXxLVb9ybiukAA7NVrk
x9HHDP57raXWQRzaRhxtswp1nWztoAEw7DUpcQFXaOGxCUeNKnlddoUzLsZhTpDqfkB7uSHez5M1
414INbRdjakIGVUuq3p0hUZPG0dYuq1sTNRoqRbnugo23SiOXzVBDlHJZjpfqM1MM3DDeCjzm2EY
mpU2tv10rfoZ2cMGtKu1UQcrUm4qOYhJFAV9AuOEvbjcklePgnVBUlLfoMuZsCQ0qbV8/vgJnO8+
PAD2AYn8Au60b9sjQaqkAvOg20ZmaQJ8gK62Vny/S/c91fZ+Q6pf/mYV4Rhc6gR+swdx6UWJvrS2
k/tDHPb62WOWIquCoPdbxayDxDHDEquocCiCB7FIjN4JcQwRdnoLUXortYL0hdkJ0TxLZ9Tx//gu
kIJkaomkJ5CyLlPwlyFvdDEqeEpe26bxe7cAoWDHUqw/WyoKBr3MSkc1muDC4v3mzMkNIEWBMg6N
HNruc+UsRgFk28ui2w7o4npOIrp1lDKS4UDeBqBmsTpSggknvxCvsjGgcaIKqlZ3hbhs0OhIQXwJ
C3g+9Q14Qst+Qo6G9B7/fn0fwjyKI2iV01bNC+sYdEK8NcVBceeqSS6saudbF5fibi8DgMBHfqPn
TekaJcYfZtIYXbxR2yzdlcjt1h8/2PeuAi8GWTt8LvDfZ8egLLFmX5B7cTunXeaGc0K3cZ1e6i95
ZygrHNd/evFw896I9DUgT4OZsERHGKAvZHERLqDZeEbVSa6cLNb0tNcUUbW3hEq/lvJ8uLBov53H
fAJSBSRJ4GOQtXz95IqhQaejTuK2G1J/g8Iu2lQ04K4iwze2iVJPTqEH84XA4E0gvzxEjpfMYGin
RM1ncY7SA7hLB+CKeHWix5F9A1tagZ7mcNXlo7jty6RSKRRSY5HkqQHFp4rVHn1d2EL5oyAaGoFg
oIuEk3Lhs71px//52SAr0NTA3vJmG0sDC1ZH2M7bVErlfREP+lLBNasnY8alBhFLn43Q4aiWus1S
KUQDZM35VuxrNXSQWAe5gwoUJNRUDnlk08uUyZu6JbpwhBY/UFsH8lU7SkvG3fHDQf+qKI0+2nUJ
esbt5Kq50TlLjI6IaOMeT+GmhKtd9VQtKac9Dsz+45iFcW37S/hi122V5bYYiMMPbCwiUj6tEUe2
1lKjs1N09TcqFPt7sWvLS8ZV5wHecqvoE4AYw2N6CwNV9dKPrLaZt7Um+deilhuHLA5w0VDnxPqe
o8L7gYdxV6+MotY/fTxD31kFybZx9AQHQMbpTaxMB5ncMH/mLWLdqPCMSdZ+JAFsCltNMmNcxFX+
sYq7OHUaFsfcXYKGr2k74t0gqS1JwY8/0Pm5n5shQ6ggJbUEQKQdX88kgUYC1WpbcVtmRRGtKmgO
PTgs/NgkBXC03YYJBVkJhVfmTqoSodZlED1+/CHeWYjhzxNws3iRjjzfGkZVyAN/qodtWdQxaXlx
8kQh8e8I/MoLS+Q7KwfET+IvcpgEx+dtnWrj+wT387idKYweqzZB35FVpTMEpbjLWfndLInTv27y
fzyP/xm8FDd/hXjNv/6L3z8X5VRHzLSz3/7rKnpGBlP8aP9redl//7XXL/rXsX+p265++e3qsWx+
Y9n4/thGRX7+mldvwZX+/iTuY/v46jde3kbtdNu91NPppenS9ufl+MzL3/zf/vC3l5/v8mkqX/78
/bno8nZ5t4CP9fvfP9p+//N3aoC/PPTl/f/+4fVjxuu2TZG+/PblpQ6iPPrt/2QvdfT8mL+8eYeX
x6b983dBV/9Ysv0wU6i7IdtR2eqGl79+pP1B5QGkIu5MjF0iut9/y4u6Df/8XTL/+JlloePAZJ+F
z/P7byT+fv7I+ONniy0R/nL2xrLj93/fi1fP73+e5295l90UJLWbP3/n6r8E8hzgAY/TbgRghd2A
T3M+axAUYTMLZdRK+pUcTWuq1d4vt+fvS/56iddz4u0lzvZy1nj0TAOXGEP1SsavJ0I3Aivj7uPL
vD5u/fsy9Cly4iJte95s3gp9ErSi6Lt+OqwKNTtwrMX6wfoiEKl9fKkzguhf11psaZAuiyxv6rIW
/RJ3WlpRo56YfNfs+30otfvCpAouiW7lT+sKj6RI6fecftaUIXdRNl23k7qZAmWz3F1rmNaIEy58
/dd7wd8fyYBWQBhIkdw6CySkGC0TyECs/ELhVCrpJhywypW6fbA82Nr8jNLjQvR96ZLL2PrlLmAz
MJFJGSDUisHXfOKybeSM+Cjk6CoEQmBtvOQw9t5wJVL672+5jLVfLtnSS6mh2PDdMo1RaYY7TK83
Fx7ucn75n7PtX3dyaWliYnDG0c8HUmxgNmcGLQ/XL25mMX8AKLkRuBbagSs9U696vds3LdLftrjh
KH7p+qw2b64PjISeRmB6tLicTckaxaacJLXv6v1DqdbHuWXDatJNklsH08eLO4gwWLNOg5Vuqsz8
jM77QqL3Z9R5fgvQcCzcHbh+YLte32a4DCaGXxn4+yxY6XN8L9fZAX9Vmz7ezzlWjQXbp9gNnhIo
O9BNtIbLqOTC1O0k38txJwk0ng8Tj6FwoOa1T6zcRiK46cvB1rrigmHD673/r0fGPASgwqmEaXl2
JK1q1M9I+3lkk37VNrGTCoGnyp2jDNad0DR7cgtXOP4+fTxU3lvZyBfCTyMKgp52ZqOW+QYTbsgZ
jfnwZNXZTVn0Xq2Hp48v85OGf/44qAjRf4qIg1PK2YhAfi75dRtjyyl+KpLyJlfNxs5mxSvbYiXG
2i7u1V0V0OuXCIdliYmL0LMmgZ5Gi3p2egvWbz3PGprh2R2N4FaHtZ61GtipDmz3xHo0jRRIgpVQ
pBurrI4lZw59nuj+yFxxVHai1HtcfNLC9cffTTaWhenNlyNxv/gRgE04n25ziIqOkNlyc8n6FBrZ
jTz2+0CzrvTGd2n6c6lnJ3Bhe1gd7XbELoPS7mPXBB6dJLtYUW2hiO7HccD9gjYi+NkDxnAMP2Cx
Tjn1K9XXHHqLaDuIB8+osw1y4hX0T1ZIfYOX+AmmzKYnJwkmwzNQGjbStJaNdDPKPTZx+JI2wTrP
NFsze2+5kyLOar7MyopWWGqGJ6MZPITVHDIAjPLnoTVca1V19LOHyhivQ6XZxou1HE5B3Rie8AYA
6GeBoi0yegb7GGVxdrCMHlaG5lhVfI9oxFsuiDrzhll+6KaAvKV6HYwpKsX0Hs/cfWaY3wfQW00z
rmktcaYw3s0jZW30WAhvXdRoG/roV5pYP8pqtIvi/KaPgswRwvoIsv7KDMj66uFaG7J90aRrI/Dv
qP49CqWiOGU9XssD01Y1v2RSdALKfoyqVHMpMH1CBk4NJ09v8CXbWCoJriD0uqA9mpjPdEn03cxT
m81oXeDclpa9B3HlaxTzRHXzS7zsC5pq03fktYajd7GnrTXlKqlNu2fxWBaSQv8Rcm+XdXe51+VU
rsABq9UDdsWlE+X8kaJ9HwN1g3IY0P08bgy9PElxdqj9FIs4404Yhn0aCas6Fw7LexX9vA5mtAFJ
uDNC32va9DD2wS4bWkDF2rTuQAsTDXt9EO6aaqCXM3IyYf7sK9oVbJrtKMxbOg6u2qBzAJgfSmtc
57J1iHN9UwnW7bLqCJG4DiTlykzDNT0ZHsLMTYBEVO3C05BT+FKgFjv1MD5NmbCKzX75ZdN7yLbZ
gNZKrTtI1Z+bNPTGth5ZMBkgg5Qd4kpcl51mZwbzVmq2DQpX6EAOLZk7oR1WYOJ2tBt4g9HvlaJ3
pGZyS7/dpj3tRMPsgtHz6KDfRkF38tXYMav6aPLgCpUGpCl1gypz84HXBAxCY0DQa0nPTQ5krUCm
Gsn1tmvU3fKow5Tf6wRWpvBF6NvtoA6UfJKNSKYX9dy6KcCmBeOqD+lVaSzGcd9t2yE4ERzvkgnU
wuz/HAM0c+0mNfgxJfO6knFFCOelK/BOD0MPPry9bKy6/MmUOqeQ4p0mDV7Aba2XR0PWUaqje4zE
mSKIZBknfZZtOAR/zuTxwgr13iIPaIpMCKIOqH9niy/5YT01SR+4pDuPGGsgGx/XnSZf2Pbl103G
f+1hFgn8JZOp04pwFtrEvpqWcNcsd7CSHyGzuKZbIUiLG8oFbiOpu2jKNl2uR/ZUdF4l5DdJHiyy
+42o+bSmMJKaMTvpZvsVQtYBNKATj5c8A84yR//+lECGEfURaCtnYWarxGGe4cvgCuDo7FKirYhc
+/OA2jyW6cjgv4Il7SS9e5oV+UrVxjU4carCxSU3Sum9OAnR2+KdxK4BZel1kAK4dUgVcq/uNISn
qDU/qfn81CXTeil5Yjjq0eOxz4fqMQIOVuHwnKuXPMTeHRu/fISzu4Hxp4CdPR9BU8Zro6JzNSzK
R/g5ny7sku8MDuRwpBYA1YPDMc4GIZLrSJBbBSTekN6XtKrqhuBxrNu0s/VzjuS97xm0E3YsQ5US
fpvqo2oJK4VVyPLrrSD2q9qyDqTwdlnHtAWK+vFHPMsH/RwZ7N9LbQCFLv9zdi908OOpQXcOnbVw
fKfeC2sWHhwT4mSw9bRfSbXvdYL1WQiU0M7Y3j7+AO+c/5Yy2wLzR6pLve31cBBiKl7VKFpuJj2M
5NlNX36mCdJL80vHv3fOPeCZFnQySTf+5/xKpWoUSVpZrhyDxlE8PZbd2DfdUp7WSqmyIj98/NUo
2b4NkrjkwuCBy0Rp+uzmprSYIqblkqVKIMbG0WmaQ/lltQS6tURThlEJ3vLD5dQZzcGKdnxgtEOy
WUbExKFMreDyKwO2tv0qm+WNBjpA19MDRPhdM9fbpg2+YY6zKguRds6eJrvei3W8LXhNhpydQsoa
Ft4V+vtDFglfyky4w7zFi6vmKE2x05vWIUrY/EJt19Y9PYfaDtHhrskET63j2ywebKPXNpUeP0yc
qqbR+CKm1QFrUW95fbtQHWJMPktl07LbmIVGrrnzBkyVKHV9W6KxjuvlTbfXqtAD/7Tt8+BqjGNH
6tqjCg20JwqcZnUnifPa5Ji9zJLO4udNfRRZMelK2yzB0jB0wFWDbwHyH1pNyS/FuyBMfvRmslE4
K6vdeMIT/WZJhtsJVXO9JESMmq1EHLxEWgabbdv37G7pxg8FD9f4E80ga00K1ux2O3Uan2mT2tP8
dr2s31Ot7nz5AdjcaS5Tj4h331gJe3Q52ksogrHaQYmDbTpe6WH+IHXB2hcip4L5KtJGyYZxIA3h
TL3mLNEoABWnKRkFVnQbEH1WRL1GERDVWIfJUO0UG9OBDrflHvZtdRSz4GRNI8l8emB4HQ0Wq2VH
FUdt04/KlWDxaxDuwI39GLl/RdztM/NT3U+c9DRHtbpVK0ZOxIYvJ5M7+8ltUqQuhMYTzcFe3RI/
pak7LB5CBDJqbH1B5ChjD6dcNQI+BRDTwT0ffKs9Gvl03Uf9Xk3Y8GOeKWMNjoMtJtmBlvVrLTvS
P3OKa4Lu5gFqlFMN2c2SMzJ9wiptWEulshuyfltO4U5hF2rV2Q2j5HaeIicohn3O4ZTm/Ft8v+zY
qrGQrLltvDjsY4LkMrxbciHLGNHHaR2wTPUDyxNjcNliM6vZTkaCE/S8VsWM8Tp4ltpudVbX1md8
mnhX1fMahLqzPBuaPPAj1h0jFO5oIIHOyrEzSjfamGykmkhu+MSU/vzxivB288O2ZPF5WnT1lC7O
HbyBjscd393i1gp3y3kACPB+JqpchkEeq1hZBHeGMa8jdQILTRioWBeOpW8WXD4CSUt4KBqe6GhB
Xy+4hViJ9LsCJ2qgJ/Y4cKeySk0k3Uy0n3/8dTnpni+ASzJGx84EW2lAnOffV6KxKM+FwHRVLd4J
M9aDIDJrm8b/kyHCVZ8J4xs1uQV74VWsw3ElfanC8aGqwlMJ1sEmA7vzS+HQh8OKg4wtjMOTDnbR
HAPdUeEXBKwNUszWNPVE6oKOC28SYWBGw09rLmHOcnM5pNFCB9xE20gThwLaj0x5WA965yzJrlkn
CsNyBMbDtB4G1bdpc91Qlt+jYN4VhnIFe2KnKeSPjOjE+ePUMHWyeri2dEbUBIkD8LCN1Q/B/6Re
IWOhbhLqNFAZM11nwdfYpM8Nd8ZrDL+vUUhwAqXv1VZkaIG4oB/VOTuotX41tOG3XIluhaS4wZMk
X5zOvVrjUFGyXnaZwRrLWM05OMr+qZYoUSxcsIGOvrH/+e1baltpLtwJbLYYSIanTg5km+aGjaq2
T0IdvkyjrtiJqWz0vLwx9W5Lj/e1QCqiCYRTEidUvHv/jsZpR1J4AkElHDAg+4r+w4s4OeZ9Xnp+
1XusBLsgytZDFO98M8eCnkOdxnYVcliTc87ARb/CuWN0miA4Va24YkVWIAMUrXkAEX2XcE1SZreS
DzR1Tg+0Yu1kS7wyOU+DOvGWedEogqfk6maUJpdhtps47IMo2EicMzqtX7VluCvjgaa34LQss2D/
PtNDZRtt5/R1jf9ZKbg/39yKNxF2PXba0TEG8oK2oU0rsynO9UZv+EHXJE5ltncyLC+24Nghvf/d
gBvjdiY+IGEjUIyqlA3dSOBQCxgW5o8OjLvdAB6wVT/cpUKySZrxWjEnV8OdrhHzxyQx70DkXStp
equzthhtcVgO3jGL8sxBqhTbp7BOzcWIhz5sYZ525ZTeAjf4osnhqZHNU8Xi7AFSYMEys5ug8T8v
R+wwThNnNOAd191KYkWTx8AR9MQr/cCjXdPBiwDl6uCZJWfrQvDyEgYR52Tb6h70iGM88XYqYQKL
eJmmjdnfF5KyI+W/Sw39U9MQnVTzeA24lyZuw8AXrlJS9vb43sr7cKXEmdtRItkvO32dBxdi53dW
DhMVAWUWYkLxTa6+Jb2VAUU3XNMaiI64mWy8+jIF1Ry6yiVD17eXA6dDipoJTeIT+4HXqyIdrKCi
2pwDUtrtl/iEnkYPjPjjMtLLcfA+Xhnf2QhofLVwMAZQvECKz1Kfk8mf6epguAWLfsoBu46M3sbk
ab0Y6UVS8oD3zh0qh0MUZggMOme04tufH+IfVQU/FRn/nJf3XhUI/3eFw/VLsRTamvO3+v+xUrgI
N//j39W3N5XCh8fsKXp8VRhcXvBXYVBR/iCip/y2AJg5Ly1J37/qgrL8x0LMW8J9KJVYfLLx/l0W
FMw/6LektP7zL9DwsXjg/F0XFKgZIsyBisXhizMpVbB/UhhEYHt26KQgyFFKW7CjqrQIGM/S2205
CWTFELzViQ+NPcyyPNpZeAnbqUw3UWpLiCtndiAyFT+aWhq/Vq2fAcAY0DgNghsNxvB9VOKpXcdm
HlQ7KxNFOlPaPjJfaINWIx3fLZqbr9MwS0TWHKMovkSWbzapC9uL0nYcI/KUrTFJbzJNaOuVFKN1
c6BEibdEoUqwJS5IegjKEHqvggj3Rpcmyrnzsm74hqtZDuJZ6CZzZWJUWSEKyZJscmo5lurezttR
0d0A9k1NM1Smq24pDSRRbBrEherWzxDFBnYkCELmifBCTK8rik7fYNecJ2sdN2WbnS14KGawbwXq
5asIz5FPsyBRFdTE5m6syRfR7D9+q5q03E14qfPBmu6ubuZyFfnFPVwOQAtUz+kagCk1ScN+4Oba
FAxbTLuM6pHwZvH8QOFPY026iZB4r7WxiK9EsTsKkZrzNLrJNjLUbpIVNl4SjsvmSva2aRLCB1G5
n1qsLP1SNPc5+YobOROpEajiE+qIDhOJqtvko6FxslG+grAlh6jpPaU1Mf+ByrLd+VUJpalGQl9a
qMpQeBd2ATfXDtEqfdMy7DjLlkA8LvyhqpxU5QyHu+gAe+3YpnoCWSEG/YAnqYD3avKZJH4/rRKD
7vgO3Y1Y1LdCM8/W/QAslWJN0vASO4euptFf3xnWaOGrAsEAjWULgpgAuw76Y9xH2M7FwR41iDxs
6oRu+WswYTc5LG8WXb0rOdrpkB76YuGDoTVKZJvGTW3GbLSS9c9y6YdkzdpPCYllMPIixxCzFpbS
AfUCo569OAPN5deVl1t91dpxwPZsq7nacxypOfKe8F9M9ZUuWN1VEws9QCl5uJ3VPDc4rdETdReG
tGRBhuv6+7722W8VyqT+bo6Bblw1QVVEOx54Yhyk1HgK8bNStzSxd8lOK8UQQqVSPzQpQ6bQc81Y
BdM4BOs0MOVy42dzuUnN/FYmSWnXYdm+zEQLW6CM6pdEnRs7LifpJgeCYAMc2iAkKUvHyqWMw51g
OrJYG42rFUqOOHqIplWHqAtMhzLmzXODXACWYRIu1bTRX0sDmBdH6I2Z5viUkok7jYlubU0MyuUb
TFFMED6SjFpO1ueDSmiryOU1+JR0rcbtCxgfGTYrBGfwcMpXgbcrvjXmXBV7rI2gNQmSmOyg9Pn5
U1DFYW13qUpTqzGpqe6iGdeqPdFEU7vRony18ewd4uc+TRLaiToDYFQhJKTWew38Y9cNObCCPqwg
QKgP4HExJi8mg3yQvE16SH8sUJJBCa3hmYY05FtOGVTL+R7izlcVNicMripfDUknPvUTWCvy8JAu
CNwmZfzOWgAqqJ6NFKs9NCYcM1OUsqsgAyEGgEyGtSLMqOx2kRVVMWOi4YQ65GH91KeIxABg5ULl
9eAA4KEJM9AvnZxWQanL9K2NUPVh7EEPqOy+7FQ7wCPn0OaSdMvkHT1tyoorFJrdugyieJ0H6Xw/
qfUUrVt9EByjb3AbVoLvKvUEp1M6CloVTQDwRjLYNsP8mRj+KBSApCOlbNZyIs0rusFeCOumPaIg
YSXjPoMZXqvs2yxUdyrJx2c4DsjW6wAcYgMAj6ZutYOHVUuzqqyMqtFWhtW9kJq3XAk6zkPV5l8b
oddWUWZMO5ARBWRQy9hLtGZOc8H3Tkha5NRxhlGIrvqWyHWGBOMxNNSvg1i3YKCjeadHYe1x2h8R
IRYjlu+K2icHOsxmFyPjZpPm4gv6s/DEeusfLHMuncofpcJGnICoHLXEGmM8fatlEG3aUp8f4jYo
VoJozA9AACK8in2fTvA0T7cw9JNbs1bzHfW6IwrKH2OVJa1tmL6505EDHLK2mnfD2LWrwtfkUzKb
3bcKuuKaldbcRgkVJbMv/c8KdBRPYxmEdxOqw1aamuEYscXUXjlIk+LksvaY9Jp1r0y55VlyNNxg
thvfTmq1Vk0/W9GYrmzGNMo3icjBqRSSxC7DHLbeoHMTe3IPfBJDp4rV7qMoNa6NofmU+9gQuRh2
AsVXZ+2HGY4nDQjiNi6BEtaxfwin3u1wfLPbotgUpfxYUmGR9OZGgPJtw7tfZVUu3sl17vk5Wbux
gnmiOIbRjCuO3cNejpR5FZcl8Bml3cR1V620iWNQno6tI0baqsUKClJgWK9qdTrJE2v8xFkQhBCw
JdEAojE3Hvdf/WKpA281YE1NTdRah5FBOs83Od/RRej0YervdPKeDmm64EmVum6H+RTQjSlJXJB9
xZWUShujyDQns+DPkGh7DvpguDWRJ6NV/VTDc7PpEjpqZbChaDl8gkoqp+zo+jA5QTgv7tg/ir64
TUpOas0i/Fcemrp2AwprTVHaSQj+CkE9dtjh12AhdnbiMaqlnSGj8YQYs1KiKLiKU0Wyqzo+hUZ1
sOJhF5pz7Il1INlKV3yRB20T6gs0RVBnzosU64xkH1fWtB2TUpZJY+SUnIv5cxyVkm0WdO7iEHCj
DybfZVxZtN+72rRgt+r6XlfoK47HXudoOA0ToFFyHhw7EtYlVTyFiW99SqxKc+Y+mr6lQhV8Mas8
go6qNtO8ksoAKEjex2rjlqNRKyurjNoQH6teqKjbhgtLij6JR1mZj2WulZ4eZqOr6LWC3AnSCoYw
TMM8rsNntGPptmqlQmyhEimdXXVdKcN1gS4eZlMCJkmSWKwTcR/OfvbVHDjQWpwQ7ameqW3OlZFF
+poZVJJ/y5StObXU8+MuOzZzB4GjUGmmk2nkvK9zWVxp9WRhvho1xgonBOGWyimYoQY5Ohw7zBP0
Nfn68bGHuZIJ9gBLM3VnPIwqJ55y7AXnJFKuAkXuja99oFeWJ2GOmntR3wQ3oty2ODrJ+qYNIuXY
0SPEuTWYJFqNporkSFj28XagtYAAIDWKbQMp58aKJ/W6pPDg9omSePOYVA60884eoftt5AyoRgCZ
z238FNraEIlIK1rxSg5VxU6zuHbpCO2+IN5Lb3EivkWELByTQJyBjTB2oSWK614up73Wa/XVpHWn
SBjvKyxXb01CcBJXyZEQcDyoXWWmgAoTkJaYBK7SMrsLmpgB3UolcDo8hfSxdtGuHuCIhetRDTOv
KVSRuq8RHIlaSCIZ9Io34nAMmNBOUYhU35dEij+/0Dr1iBMReiujpwhsRJsJN+hGj4dHjV4yV2sS
yxvEmZRYUcEPk9k47WEc8k881v4+C7uGZIX1PKpzteorsulFo30thaa+5gikbAeMSsk65XeSyEA1
JmMKvaRsag9jTNi1YKTSyJ7VKPOYteEBmlaBw6hWwlkaewikVTrfDdqc7JRQUei1Mq8wm0FXoI/B
tlfYS7Romj5lY5h/lXz8LAYd1qkaS6Xbl5G1gpupeRZEM0+z2u9Dp9wC1yu/ZWICZDETH5RWMh19
ELNb3xdKT6Kr49mKqf4X5ix+08J2HQYFsR8csG/RjMEytsHmaR7zOzHKs28YpH4XkNWnZhzSGhVP
92JD7R9m1iYNMvWpSJpipwlld2o7WpPz2g+eytYwngpF6451qKqfraRuTBu7TrQPga/d5QvAP9CL
9q4jKbUXMBMG4dZb3Q8N1vFKE7J+jSARTHNrsKfJjfB/qTuzHbmRKw2/il+ADa5B8pZkLpVZ+6aS
boiSVOJOBoNbkE8/X8ruQbfGnh5fzIUBw26jIVVWcolz/vUg7N7/QgTFdEeJVBtlwiTpCm8DOJhb
I+3hYwd1p5/MebmqKTU+mNK1vuGemmNMfsZnt9btl4GcPFCUwNpVeirvZmmG8aXB564m9wS1fGPv
TVFf6uvbT7OjrQMGCvDEoDt0C614KFDWXQmddTVBKsTSt+u4SLc07vxtO9Wm3x0I5C0O/VzoAoUZ
MhxS8FV6JrdtPshxah7CiRY+FUxkdKhGRaIzt/tKdGu0ulNxMgqjeqF/9sI/Ce/Ag/qYy2o40b0w
4AhIH4g9dNBIjlaC9ZJuAj/3zppBPkEhspsLoycPn4aRqZRvhTKth1F1z47Z9GftZDdZI5AfCERT
xLoYRwc94l1nEIhCA4fGdpCF796Q87wF0+fA1fl9YxECKjfLfrIGJ792OTroDnDsRBSZ2nXp+pJ2
4Ylez+WIZst5LBmR9vQyh/iYEPuIlkpnXas2jzIvJDWvTdfneS5zcs8na5ipC1rdveWy8K0cNN9L
0MQdo21x3zUA36zpbJepHw63ouq/lZW246l05ISUKc/OfWeE121qmKeiJ9qZFaaJws1l51gNyRvE
3e6LeZ3PhrcU15PVP85o/uNxsdh9Mg8YwGi826qv4QRLQuMylizOR4syStICo9UpwmO/4p4IFpUl
hT0O+5J2vUeQaycuFk2duC2/mT6Nb05vJUUVOlGfIrcDM8XDuSycqbbszb2jhtdS9yvdABl76LhI
dm/ZHdfaLTiICh0CvrsfZKe9IQm1X7ZcTVHbu4irrFV/5Xp5cLI/F+XibWDpf+N2viJrFfx2q/N9
2bjiYMwz4YTYBpsrV5YksQAUqKQMqdhjHUzLpFakjcWOOXSRl+saWh1dnFuVHmN0FhB2WV5ncxAc
8Azf0JD0SBBghkTVKG6nPHjpijmxTMyZMgxunHUGhuuDNV6qim+qDR/C1AuhMWHxt754BydpOPXr
8SDWyj1bc47yo9yist+uzKz+MjcuzR143oe72UThXBc2LezUHxEoXZ/TkFyZ2NoCBBLfcrvNjjlO
X9BwXxxtwIIv6BaXuKiNLtGUKZJwe5aTkk+GKIuv8+V0Hh0NVS+rJ7KQr2vhy+vUMqp9hnfiufer
Z4Cj4XWYwuVu4hxI1ml2vrMfvAfSuO2s9ls75O37ogd1TRdIB9ZbLuaxyyQxamYL92JUQ+LYG9Gh
Uu4MERqfclMVB59OpPfSEt6bXlzzYNj9dT3nOuYl49aRTfEys72jjss4W0eW8C9OR+Dz5I5vwtXf
uUVSHgunu5ODbZD0uJjXBTksGOlROjlduffG2v3hpu7yLAB1IqKnMOmH5KFDmqtoIxQ4ykiEP46G
821uakiYoBmKxO5ND3Xi3LyQbzDy3s7VfTnI8YqVTSQcvPiHJ/xAUtpwpVYWnGpQlB2xyl0celhQ
ReNZsdmZRuLBwnOOrUSch1b/0hOsiu9qg7Ftl+2B1EbcdJXNBmz+oP4938PzZXs0WMJPJO7ZJ7lu
38vUVlFAdi+GalPdtPh7kQT0TaQ7u90pw6M3ynGGAwSdQhA767O9hQjT+u3WgkdeVv8T4xFDudsM
t7KTzdVYK/e6Dpwu7ogNhKYfU/9LW7AAhzL/oQk1jOrA75NhFu31WGoiLNPQv+745eJAYnHJvdc6
T/toUhAYstnIC59oq/IKpzlUQ6vf69HSt0OPutTrrCbpm+1t2vptT/69f11stPHEne1+GBm52GZj
uA/11GueHidNrGxsbjDJicRh/T3h8LCfitbs9oNtjkAKl73O2RYdTwE7YS8NhR4ycNmrecf77Bk7
HHAPvVzypFNk1tJe0xzXdOuv8G0ZOFRDK1aF/QMEinRlSl8HmwhT/MYE2CJMo1ui1Q9zpaiQH9Mf
9lyGZzpPxbGx/fFoW6XJ4N9nuyZU94I2QpAW24wXUXicgUNzWpifbkMEZCgThtKOGgHccbUANEJl
GmxMy9jHPD/wEkjnH+BdOpKPkQmSexoCj9ZDUuuA6ShdyAMnYMJP5oE+AN+rXzigu9gw1m1Hrzzl
YKkc4lC0ZqxyA42FZ+xsuZjnwM+6q8xenD15OXdr21zJPCjPFGnKg+pyIohToiEJ8iaicBhJ1F3d
pUWjEBTHUoMskZ9lHRwif0mZlNZuTPth13jDC2HVr4jR5xh40f6S1epr3Yk7u0kVEkxveR1HqHTu
reHKtorpAAh+pzdlJpVwPyhoIay2o3RmUYKYRsMnhL9GoqDE0p/sdCyuU3TX6G1L/56Yc5DXbD4M
mV6u0FSs8TyuIIhu/q6Jk3XIdWlHAq3WPIM47XE3HirRVPO1PQr91Oet5+2riZLm+zQDiY+aMjXb
xCfO2YkGBGbr3eBs5XXhUKsbI1ow17hC10LCLq+H/LX3ycet0jTPELuVZfumh0qwQaOMhk8VTfC2
bAMlwBIQ9xPJV/K5QOfO9tBKQ19N2CsJ1s1wDCNH0OyEQW6ZmrRPZ5g5LJHwsFciV5n3pE7zyiPY
lC1lWcsnaQ6Z9WHgRjcefLEsxolIyksTZ+s4zRbx40f7YZxNFm44tWlLrDCd5I2zKNs+9RbJfgkD
rZWf5erBunqWqrqEl6a1nYxS2KT7Z2utTu7CsxRtuWj09cX+7kSbkdp3hKivP2Zk7zXgl9m3iUZH
mkcF0PI9yH949IdihfzNnhsKjffzKhjTmpt08l8I2NxidKx9nC21emzRAvWu9TW12zWqamvczQSS
Rab2v8+jtb1yIywv4LflQZh6RTeCgPwTItYa8Q1QR2OEej/QQerubLJv6esJ5E1YDiZez47qistY
HvQjlNtcvhIhoMYHe5ha7gel/WPYACQjl53bxwIAicD7ua2bp1Yt8mwCCMXVAGw5qKz5VE1Bhp50
kdPNIjdoidw62oZFvXNeoW+1NwTi29K96nn+VEOINb2fvqugch+nwvAepbW2sZ2v15p4z0j0ov08
uiWzxeg9aWx5QA5pn/NSsptDPxEt0IxEM1QUiAB3Apm/bgOuX0cG3r4vC/Vmb/n6w0nb/kB0f7lG
jhQtcSTpW12O6y4bNeL9ObOuAAC8K1K+yh+hmow1znljBHAGZJncBFpJ5OZ6sb7T54ILa9ukt743
YsUW2xRzbe8YxVGvO5ObZwdu+rB8LYohbMgn7/RwBW1oEVmeyV45ZyI9vGInUNr2sUtuLwuEDfHD
iiw6QNyWNBKUq3NY7sKCFwJFY/PQ7avOb0ryu3HkPVcuIgQwNQpCTG/drRURQQhrekoF+2OWN+3A
WJT5y3Id9Ms7VBBaAJtrs0fpmMcFBQW7bdo+6by7B5o+Zau5Rnbu+JG/dupokd8eNWZJ5SiUEis7
UUTbsponOIrCjfIiYOr0Wko4WkEYbAaM7fG2i2xCe+MpC25Iwytv4TuihXXlc6bUXe3jgkZ80Bzs
xc32VU2ug9lp4055U0cQfqfjuQxMeISSN0ksrLm/SqXEoSFxHp9bc5Nftib337I59a97yy121kav
Yt4H+UkDkXZAhKCy2P1AeZut22dTGByDXmenKcfDu1/kqCTXp4Bdn1Bi7GSeVUZSc8vElXIdylJz
0y5ju6UEw0urRzRDX7YstZ4gBq4by7pa1lyi+NL58mNTSh8sxVhupvD+jODtjpy+NK4Jv/FJwF7t
mPNT3s0ejy5SFMONJEjV3p9HBzzeXQswfCCfT9sQom+gaGaMKUWYP4t++Bg6MOZajeJaOhIVxMDg
zJSSARja3c2ot/HrLIO7cWHhKqdi3DOh03lsan0KilzWUdbYD3nn3IpQGYeLriyYi9u+Go5KivBs
CdzMnEdlfxcGc3bjwg7EyxAusapCejKIpLbibh4uir61IHzPH58NP72F7eBQZJl+6H3uShMQ8NFx
yxvRk0a6eacCOo8oce55K28/90ZHF8fqv3sSnNp1YZnysMwerTUXR1CA/KH2y24XzgQAC22D3uZ8
6DDsdqsdVl/lVl4NFBNRg3E5L0AosX8i6tEc0tlDI039jfdt82lW/sLT2Kd7miXuXGPwkswfAxwa
IASJcipQJJLOluMklfd0iXa1IjNtyit7sZyjU+qFwKnKfgaV/VhE9tJ4JvQXz92116w4IjKE/2uw
jVHYhLekdmT3meQaErHOrFB7k6Jpuwmueg3XpAYO7brHNZ/OzRp1o2PcTpanLpUnzVkb/UL1Bu9n
HujAeKqDrn8i2eyxaBhi0w5FaQC3GeVWZSWGpDc8I107svxLyeLkf2pLx6QZJiCLZlmaG6LsWQJT
dUAwNnzN1MjOOmW3/uVLVRYNXyxwZUKz4ZoUTHMITd+UsB3qQCbGt7J7zatmiKvAuqR9LO8L4d1x
QMwMlFReBmTdD/CcTtvcZKMUiZsJCgQ8SBrfMZ/bgLMA7RCeDlwgm9Xg6sjSPb8gcDThkBeo7LY1
K7Djdt0JvRhffLc1Igwx1UnPXpNYtMnQxl3l+fNMkONwrpZ5VtR+MiYhBiIS5IzeZEm/KNoAvN1Y
az2d+7QmumBGxW/QsB6nC5UgB0M7Z5NiafoEJNNu7y7iJNLGLl4gPnJsQSGL8LFal27EYmnm/dcU
L9RZpSIVIK32IP8eXftv6Tj+byKNO/nRPo3q42PE3v2foNRwEUr8a6XG03vRjn97LdpvH/zvx98O
6qN9/1784uq+/B2/u7qt35B/g8GjvHWIH70Esf3u6rZ+cwWZDD4xhxdHdYiw43dXt/MbsaAEPqMO
QrNzkXz8buq2f/MCB7UQPkKMfqgt/h3txs/4pT966qisRYfPonxJzb6Yz/8sQkpDQwXGNlSJNbdi
iAgCwzYiQs5iGPwBlL+EYX9xK8d5LXlwSQBZhuAeDm54Mcc+Mheb17jb2eme07ovD3bqlW9l41PN
qnV3LYt1zGPLsLNn1OAiaRZnelrHrll3E+vVsRzsv8jc+R/uGH4jhzAQovZYefkPX90fjb8FM5Lv
YiRJFjJSkowF9h56uCNn0MljbwW+SgdsF0M4uom5dvUNoJH7MAWyOmy1VMza5Nfr0rqHqV1OddmB
hOXWSyUoR0y3YT2OrRqOf7iH/onx/VcpGJ/ZvWjBQsLXHBfRzp8/c6BohTQuXBXlIMwvy6Z3ZLK9
LhsjbdEAkY3psPyFUvaXSBuPr4gLzk1JSYjrCEtcVLt/cEhzkUKnC+wyCefSfqnK9VVi4oysyQ4B
Wd07Wyix532M6BX2cy+nNvwrJ8ivwuDLR8AeRAwhNyGm3F+ulc+uvbJb0RLU8jIXTo5lybXYmixn
imsv92/MIaDkQ6N5tYySGhDC0eJwHYkFEGt+zgswQMaHb7Kh56Z0EPz87xfG5sH9k+eUT0iGNZYu
pMRUrf5qp9l8QJOp9fmSnFc8fdPcxQpRAbsIFQawWKrDWncnhiLeTH2ySYGvne8IpaLSaOIq9WAY
DkbWHGr+7zYFCcwJ1MrnNSgjw/0Eqxb1gwH59aSg7//3z/5PvlxxidQj1pwkM/vXj97nZds2NhVM
g9FZDBWqSbrWh1aoNgoVjO2vot5+qYK83FDC4fZFc+0xv9rBL4LGwJtB6kOLIiQbYmEJ6rO5yvLQ
zYgc6qZKb+zJ+TqxK0b0cSASrTYZkQtUQstN9J4MQhzo/qqv/t2vgU+FG+8SBWyRdndxZv3hNmdC
VrU58alImpvjzc3tuGNMPvKOvZQGTUPy8+f9fxyN/7nBJ4In9V8fkl+K5uv71+Xjz4JG/sh/Cxov
h+FFZ0sAz+UM+/1ItL3fEPS7l0Z5EshxCnCxfhc0Wt5v5I9w7hElxtvC83lUfxc0IoQknopIgUt3
Lkk3xBT8rrX8x9v379E0/zzphOP0z089jzm6SA4P1h8O6ODXbOU+aJlS58WMLDTp0xEbZTq2T5ls
WRhuNE5w45CrorRuynQQ+95yujMZIOpZE6pGxGFfwpAKa4+ip4tprVm6q5AA1nOBM5fKQqmnuDCt
x9UPPqE0O/sDVtRBFsuhD7wo9FPYlYDqUtAMtZ3bPJuPYAy02ofeN7BsxD9yePYpXt1Pk34lV8OP
FTVmxgO+/G6IJr9HmC/dtf3mmFN9tbqmdVRiIuIuJ/6KuqDyyBQ5P0k3yHBNcQic7c4QnN3sDW3K
gQcKQ/AmQVV09Fmgoa58c63x6+TlZ0c0kISmGc1ToAB7iertJtkcAzedz/zQ+6m09uHaPvgquO0d
LAQO8cZnn7JOP1nXCohiy+20+OFoc23RT7KhRjRA0XfXQXzC0Q3jSWExuC5YK977eUGcRp9qrE33
qe0tgxW1Wg6jl9kgRkGI/b2t93ltHgu/tGhv9CYfrdHa7tWCZm35SSpSZ7jX2/ytCcblQdqrvOvX
bKJyqmTfYZhOeBdNOzNgviH66WViJ4xRwJUS7YsniA2gW6jOh/stHCl7Mxx9ZZk5ZjaEYJEe5u5s
GJ6IpwulbzljdlUa45T0bWY9z0HaUh6E6eWbIpx0z1BivW3N7J7phnS+QBUZB8j95pjz/V0F0JZc
wGI0d6KwcZjIsZXJ6DLFh6lrJ0QMXk+wWhF7zaajJVWsxXnRM4ct6xF1qsyjsSQKhI0AyNuT8/a8
EEwWB2MHs1n63kMT5MbRl6pItDOBmsJ5ngNU75E5eu4hqye+Q2HrAQlK7X/rAt29BSWW6SpYOcGk
plUMoe5zOfsacyDrb3XJQ82aqjvlma3OYSqsK/ZjsAp+69ugAF8qyGlLI8CJsNlpqyLcILfc6wWa
4yzK0CJ/CmsafZCrZx1SRWXoulDAtXqGCfi1AR3ZG+uN0wfmHDslO+kSKiztYZpdw9gTJ5z3C/d1
UBFPgNMJ8Ibt1J3BvIzZ+ZbP1Lmu4QE7GTBtOSyUmdaXSq4RY346deF71w79i+Hm7hM3zsad4lfJ
4FX6wbU6b6+HjhI/fxy+ZZtrnMwymx8VbU2xp4pPbeP6B4+sa/zvwRCb8H3RslEnt/QWLpS0cUCs
N2vHOK/2XmYaOw2vMUamOeRNVDm5/6NHCXsIw9Y9++X6kDVgAXbbFg8tjuj5gh5NeXhQTXccKFK+
1YqKqrFR17SKHMelb5/8zZYw+Pmt74mnMmzfAdpQ7PWwX4JWQoVajy9shtAPjZutyx7d2f260fUd
TaWrDnlPl2NMVt2TZYQ+yQOFdctA+uZrV7wSrV+SqGBOR1thnfebd9pqzT1WG+tW17UTl5TuOcqY
vy6EiF/0RF3XHdCSNgkmBHJxsrt8215wyh3SoXpopvV9sbO3dcblB2k6MF3tgxGij9y53SCGHf41
tBjqB6Nrdu5M782q52++naIa65d0h1gOaLi/o7Qu/1J4viDSofZRv+j8IxXyMcz9W5AlFKDa+NRR
47oNZkfDVZ4MojgjurwSufFmzAvSZpcW4aLo0feg2ADyk86QMxrk90izTo70jX3bmidjauXeta1r
8mTIPp6py3Xk3iiyctevmJoG3we8ku6TGO3hUJcrr0bf2opn3XveD+n29d7wsyfHTZEQiPUc1Hx/
+QL2KdvwNhtdA1ZXt/DLaI1Xf/F2rqXxVzmhBr4MdkHz3XUqYi36QsW8M26CdYLiMcL6tIrOPjWu
fRtmCCakgbh6luF2JDb42ocrjMat/gaP8FFsxoHMWmhxNwcN74n4KNtIuwbzl5d/y/C0bj0b2twe
hQmCm7t6VwTpjdPBC5LXyu+s/I80hcmoW/GQL8tzU4dnzZOBUde23yaD52kqyrtm9oejztHk+SBd
i+3szHC5r0mhIvEvB3OsRrHPx5C4CGXclgWnZykqMkv4C/Zb3+hYON3BL0IzyrYRBsllRnS9gny+
uTUTe/PP6NlmaKvtxWwwQqkSQpUi9YZDaxye8l5NCKK2L9OA/zYtg/ojqIf6MTS4aI7iz8Z21+Kk
LcfxYGFQ+BaokDprpTEk1pX6vg0zmUX8pofQNvpD5xuBn2Tzkpfnxe/H8GHyBTf4to0mHWRjuOxZ
79Pbbt2A2NO5gL7tIdMZc+fiSfb8N0WJLdaoIJ9mALoVcrn3xcNE9+bOmEJg0RF76ASuTs6w2Z7s
muxBNm9awch7KVy7QkpaQNkRc0rTJT5E4UG3crG9W/rNDzZ65oPR9huWXVrMxMoiZY1av/dmI4oE
aa6JvFDBI2cDFZ6RQIStT9h/fSPBpzzr50ZwDJ6KLqv6HQvMSEml0HD69/Rpo9CjNRCuibRA4kX2
ZetMuyItjsQYR8XUvXsTLkpEGyjvEk4WzHDVZ7PHlpDPZhYjSfikS1IE+GLuTTx2fj8lYWci7/T6
3VJUuxQ4L3WrJKyhxfOCEyCWGvuAW1hns16/ynm9FjBTSarNB1nCk+dS3Ft05cadyck6pgSFb3PP
79jjrEir5kdgrhYeZ2rUhdXqhEtoVryTQ51M66KTvq7fS4FkbqL2HVlcDWitd9CXBRoZ+1m1l2dT
OISWbl299xbj69ppVrxuUIcmdN46VKTRRGBJbHst9jdnacjZEC9Fv96gQx2PYU+9XOdnGY5CiNnU
bDAv1tylLk6VaLlEm6TeOl/BmjrwKubsU3OREpTiZstNhVHvbAW48REzVQf0ifzbof1MABc8mb8I
w4zSrigQB4/pdYcA+NZVGKoDzyhfF9jy8zyH49Pse1/8vO/3fRsQ9DSPP5An7/uej2JySxrNMl8x
hokv5WD5O3JUxyHa1IIUgNJrS3WHAVmCNWKiFfpTtaZ0By8V+QFZD7OChzg0xJuHKmBnEp753DQ8
8KojUS/IuyDCVMAh6PXF16m/pJA1/VrFwodI6LGGvPdoGUdcSQw34LkcbPKCn6I+Qdc9FzYF0h6I
NBGsG+U3c3ex0VBKbfg0Gl7sNfaiaSOL2p/GG6tnmm4i56clh4rxTZ278WLVcVZL49sp1r6GoQXi
x9HjVJ0O9otGb7q3s+ktW+k22Rk0AUJD54HR3AQ/LUIzoFt25V+cQ+ZPExGqn0HtG3Mr6nsjWx3r
ywD/e9UD9yEbVXjBQZrLoTRjZ8QFcmtJE3cfL9jV/5BttuBkQm2YylNIj+14gKRYvndj5s9GIuya
bCRia1v9yby4o7RF+UkW6UIZTc1TVOKhyuy6ODmITsJE/QRzgY4ZCY0Lxtv+hHvlSDVLog3SLo7b
T0gYydZWvMgLUiwFGbWVwfsMHrjPi2N6QZY3k+gEQpBW2PQL8Dz8BKHbn4A0gVriXCCQBaeuf4LW
y08AW12w7KGQQwKLXuwG2P/pvK5I8E6UN1podZ1AHe3c8JARNGHDb4x3i2Of5ss82vgR74G/Vj1E
7TqhsoX4rJZra5Mko0tS5OxbT2CqfkLbqkgNh8N4RvzvfQ3LhkLHVViBTOQmymnnILSld3Ojsemi
69mQlQsXyfd9SalpfoXy7aKY1RdybcxJByB0UHhJR+ezQdiNtJDBTYW035ZsMJCKKCF4H7VIHhMH
uAzGeRlKqLRMK41DmYCSJUbgHgyPbYEa+BPFqLywHX8tzL1ZIyA58IyZtKiLiYZDaLFuBDrlaBsj
aSMATNpZ9cah7bq2ZQQYM3HjWw2aWW3ZOV3kVjHWiW1gLopq3hzquzOPC6dPbiw+B5P2riuqhTj3
0jB7dXF4vFM5zRzQtal6CYp6pUAbzetypLL50RwtUyTb6hf6BqnrcCw07eLfA2cOhgOsOY7ceLQs
VpaoX6f1vM1ld0s7HHQfj5hYTh2qHij3wCgPbq6C+ZU+clMmZal1e2/2Cwadtrn0MThlwUgwSuhA
WKmLbsXydkjT3romEI8FQQ1XWBm8eLycOWooGrbZmY7gmXZc0Zbhrizhnwbnst5Rf3UVbI557/dm
dY/jCBp9CbmuSqZIt0fT7j+HS2rdh9p1P6d5/sLexP1pTSb6wrxNc7znVR5PVti8LbMo76xingh6
Hg0s+a0a5ySAFcTFs2rzPawFiVYm9XXRIP0R/SGz+Cc2vtFIiI30h5NEyGQSKL7CyehWkNc29Huk
fKMdi95KO9A9NYanOSTDLJFirp6REL/Tnyhuii5U+z61MNUE7u1mz9Ou5gK02XSD7meJyrx8oBSU
QulSlqfGnzQK3cWq71RW/qCjbEjQ4VThnpbuLF7Abnd97wI6gpSSIkDUybvhutPfoc7/D9zqP43S
uaT9/2u06mn6/t7+7ftH/Tf+6U+Q1eXP/QOy8n6jD5MMKZcWBaJwL1TNPzy4zm8ukCegJ6kTFDkB
Pf0OWVk2aJZwLpV2RJ2bYMj/jVjxh8hcIuTXMi3SsQQ5lP8GYPVn+gCJHoAYbTcXpBpNkvUriZPl
mHd8VX/2Sst89jgsdy3L2alr1zGxAQ9wps79X0Xi+xeY7g/Y+OXHkkdPsVoAEWX54tccMi9sXCLh
5lfqOdDKTFUAU4ltPsVNW0hYe+Thl1dCUz+gnCQqDm2//2zLcvzqiG09oDByvCsPHX99NARoGsF1
o2e/alESx2KLQX/HllKcfIHfBu+/y19RXiqMd8M06gxCYmLxxX0obhAUz284j12sweuqvJvK2RxB
PVm13mUZXwM9xcJD4u5PP9+nVfCt5WpXN6SI+EFc0NYNUEc2OpNpZ0jpGZGYPaP+MRZ4xT77U+pU
fcQ4fNnxaZHXttzhHdaq27Gp+8XVxiUe6iskNAxGeVhNVPhmIX7ZSOkcf0giA3sKv4WdkS4JJmDZ
PthFZ35lqC4/d3kh24POIe8fg6JzbtwlWLJX/pWGjNNBuJFO2BeOjpeJqSZyrdJ7Qs+qXw22yTxe
CFOQSFhmdpwwJ9ODGolp9k0DWCYjH6jJlX6UNZZSBKJDgArBN4ckzyfz2HNT8bYhao8EuUV7xWHS
hrQORdcYN0WpK+RGtnYkex+AW4KkWdx1i1qavbUpaR11ZuQh4UEGSjBrxr6+a/yfCkPv4uuIh2Fy
AdwoYsovgZ1fbZRUSxQuXrAkRQiytzSb+CKrTlWclpkxI16fOvy0rBUjleVTMyXWNnKIVwZBGjE+
1rUDNbF6lCWyqd5yV8yfRx8xTDSt1hokZpjiZG6pFGHSNSb63Vebluho1KWUUYMEzDybY23uBcfY
S6FmwVESrEY0w3Yx/rYIGiJjGmE+u7QmT0WFQ9MfNX/HVZi52RlJLj8798uPCYXCBy0vmx+FaFqz
OB+8/IMg99lNMtTlsZ+10P+IQut4wz93lJ2TIf1rurqhK90lHtJTTaZim96i64vU6eJM8HLyQgKh
8YOxZ303G40Un15BhQw292C7hkV+J9kJ6xkl6PLEQdy/uNJm1p83/PmsLh5olNksC8r4dmkPjcv+
RPONkx78tOd+2YISBW6+SuoC6ypt3MSdMu8xpHTkOyXaxeOSpfZFc9eo2wJB6atrzoxHGyf89UVx
QloUqcOPnYcFPq6rZTz5RQ/HNY+y2pe5CVXZwWyhHRozfnCjt+uwqbaU9b2taTpwOjS4gT/4wE4b
Pw9s01nQ8mM5EhGiBlbLalVdFTXVMuB5X6icinJHV9MeIz3DMfpI9RyoQj6UVdYx5YOT3/Qa+5Cm
bfxLl4XbJwdpexChQpvuIYaKp7Ka2lviXbaMiK3l0mrehV3Et+s7JyurnS0KwOHeiIAN8COhZL8l
Lmd9XhkWel4GY/iIvXh9RRlav+OeQY6apqMFLNyBBUXBXLNkYpdd7wkUt9c4CJmZdog6K4MplaYZ
YnVIHcIBAyqcMLODpoao9W1ACq8y0ZwG+LsTWterIK4h0U1315t2IX+4PCxPlZf56qNwVjzVmb+N
NyFlWSNK3M4eE8drWuj6spUz62WGS1BN3O4xsnllkjo0sLAauUuJ4rauhSUj6aFI2+OUDsybTEnP
+974MC6k8fSs7oknsZIn9balGsU2QloMpbYKkZ/EJlGqRbYPkAYuMd6qCwo8T4PxykUGht7UHLhx
BZErdvSpE+zJ83QRj5bUMfkYMNd2GPcG2Jqu9gZKAvFVTAYmMyGawqccThbVQoqEDFpeRbQ3YVHd
8o1Z/KZTW9Emg1pGSue72RqOeYs3rsa3DEAaubg+Wpu/2nFG+5Yw2oqk1HUW4L6yaQKsJkgyRSUx
E+TIqOzORHod+tV6TI1RdyoO8064p8sRZcVDhYbKP1JJ0YndFjQh77j/Yu88muNm0i39VyZmjw54
sy0UyrDIohH9BkE5AAnvEgn8+nmgr+8didKlopcTMcvu+ESggESa9z3nOSmeW727JHFlma7mPsC4
uNFF37v3CRnS+F4tHDvsF1O6xfvGdXPoNXNhlvI+lnlqvnR6Uyqs2lANtsbQdvETNYz+++y08eME
osPYjJrUv9WmaswjOripJe5eH/NwFhOFxzi1WeucVH9mtou/L/2Uoq/Xy+8ij/0j1SxErYmm2VXU
UxWqACwgSdmoJh4pGOa22KadhQAtmar6zs1atrpJMlzAKh/exnKgsIefv/1sz5ToQ4H7LQgljsYE
xUNjZCQ1TqLZuvXqgMCpTV+oBcbwwOTRpWChZH1mxtLyNckDeeOspf2x84wVoqxjzWDjymaYlpZl
nSojJUamUKhfNplXeW8g2gV1Qa+x+fYVRklKLvXyhZSmbIbTNY583nmpf7X8tLsfK8wzocVCB3yg
yL27RNUFjKLZHIrQtBpufgkK/Utn2diMgqZIPgUo9j+rhTG9mV0K4qwTjaI30mqyY9F16fnsGuS7
6DGrfGa2SYW6dSbff1zydhgiveUAs22ySnoRm4W526vaKjmJ9W2ZbguRTD3gyF6+TBasx00t5hRz
QG8bTHTUW2JOWqn3gP8JuH5Q9m4TBVpuDNsgQySJUd0ril3i1wJ79wSp0QoS8yvtLhNGBr7Wt4Sy
siRPpgrMUCU5EEC9GEea2QHClA15WvxzG0Ht2YZ8kG91kwJ/aPo59UyloV7bMAVzRqMkpZ+CVAVx
OHYZexAmZDluqyBr3KtSdgWrUCPGeGNqTF9scRaX/RopOHLTuUifj0La2lM+WcAqnAVr4HbpfBf5
tbJJqAaDULcHP0npfqJrXPlO3VwMIZpDuBSQV9Htolpv5z3YSNHsZko+t2pePBAskEeKYz/V0o4Q
KIEqmBdnXMLBSjJE7pXnXmR61h7Az4DMkGZMZTiLR5d5yWfG7SaX82SKMf+SPqAXbAjqM4xNPMfS
Cl0tZaRKx4uBKztB0If9osTTNDUZk6+ZlRDYYCR/HQfNM3bKWCRF8Smd55CWIpQ4ytH2jTCkfyvp
w6AY1o1+EyiH+SNpZz3UXc05Y9arXoMyna7swWXuBpGFHByC1atjOKm5s4nzVliOCw2/v/SudeXq
mExxQ3xrhkXdTAvejp1qcu2JX45whCauvNeoWRKWN3tIZo0+TQbqtr79Vnt1xRIVWN8g/jR8nXZM
VLRQQ8lsl5a4cyuhvfrC777MnUhEmNZj0OEu6JJnxW7hJo6n9Grq5/yJtzUeG7mW1j2/xRxl6kbz
vcKTKihEZBRC28WwQqycWBJUoTrKERQF91g6aGKPDkL7UNaQuah3oBoifMugXTX5NPpmTZMLGEV8
wfSPZV6GdVuhh9RxmH5CUDUQepe6cRWyxU8Yobkq8HtXk7MpcqaYTZpQOEGwSWAgdTAQORvINHip
mRuJx02wxCHubKyEAozTOtSha+VeTmOy3DlFim82NmxJTXAJzB5rXJbfZH6vfXfMRLtYJBtGajuG
91wx4G/6Qti3ZAH5R3pb+D59kdtGmKaJWzAUyAM4tgE9GeouieWvVnSX0rQVp2caGcG3qkys15K5
RiL7hwO40yubScFhC55vPG22sUWBmjGOnNnyS6on69LjD5Tvy3oU+SbIFl+GqGX5EQP9jYwSJ0mp
yP5ndqHtUMct/R+3uzOooujYXxMIENPgrP85roAsRCvQDvvRGEdINlqJXjwpGINZUHfXvZuLPmzc
zNqJBbfnxquc6tqbjOC5bAZph9QJLdT62N2P9TAJeyeS3oW9URrat8qLAcD7WTKCFI/znv4Z11tg
+BVi2vL9pe4nXwdOEvlsE9UmFeVy7epuSRMExIRkJ9AmOm0W2TuXmduluJRE6x+nTrQ3BaXbLiys
ZIiJe3dzN8xNIth5Y07w1YiL7LnkI3igVkl7hMMNTJ/Gm/00bLS4/Jz4nnrJZM/j9o3a+uwvgCOI
HcM1uuX71l+rNGDf2pgkOTED2A+dacRxGGtkdMiFGwrzuuZ+cpGJz7mtcxOmjIM7o84JP+9F498X
LQHq2wlK8d7u8Y6zF5o0hkWjE06FWKnF4GYunXvwnKpzaUkHVRAWjU5nemi15TJhj1wCXR5XugvT
Ki4crQ/cMEMAhUvEQhJZgm7JNpOVIsvgS/Qe6ql1+7BV6zSFF5HVMLU1HWH/yHK8CYLZLLcsxnTQ
QbRqz2Ppz7ciZhcS8UVBOBy82OAhT42Hn2TEiLthiyjmnaD9lVGus0hDEFNK/Qv1Vr23jDVfQ3mG
8sKErQtIFV3CAfK0VD33HEWqf9Ro/7+89L/hnn1UXqJ5+L/u36as+Lm09OPf/Lu0ZANjA72HJMoz
f9SW/qu0BPgNVSaAmoDdEOBU0/zv0tI/5DcdfDa8Qh8i6f8VQ5nGv/g7Olw45G5sU03vPyktvYN1
eybaOSRVCOh06lWUed4JhMmSy01/4cxbIArGl8V/w7md1Ljue9xYaYs6h+/NS0JD5AMACSexFQoG
asourCRMKzmWDkorzj9M2f9oPP2/pi03At7g/1yIvHmr3spfKIA//sE/wwTV8r8Mjxft2mQLoJn1
4Tf+W0juW//SKUzqxGCi4Eb1THXy37K54F+uje1I138IWdcy4X/XIPl7jA7KXKh/A4fhZ/8nA+VH
+srPSnIEbp5H3LvnkamF4ZKf+rPOEuQYKCFq81E7pNiRHRtTkTdPh2UhH9v0CfyFNEEnmN2jFcYE
YtwFHJOusKKIS4S7IO3G3ob+pssI4o+zH4aEwVUqCvLBmOl7lpx2C6nBhzCkqr+IRN8r/sgBQx0K
MdE2PVT63P+vd28UGhtENlZRobn+TZnG2SkISqxSAP6yLQqVlxoX4WaehZZtvLxKUVNxFrcawwFV
amcO4MK02kmdQ7bgIaiVhgjHLr/oKybayR1f8ZreEbXZPhMAp2+GrApe44IWAyhh1lT2NgHTP+k6
rZUCBQx04CjLgJ8j6N1oqNL6rMsyO0Avg47gaXItGZi7Fr7fqStLdfhp5P1Bkf5OAbnmolkMJBeu
JIpLaqi/Pg+nwy09FrkFu65U90WT9TB4aNmBDEjBcmVW/kyumakwcsvPH1/63ZRDbkmAGl0n7Y2K
OZPf+0jXqmBf5SPgiEY2atEiguBhoNO3rf0VOt/EO9IDiq03wvRIJc0p+sEXs9F8+fg2fi2qr3fB
cCbqBKEqT8Cw1ur3T7rhGkheLpU/RJMEL6F1KCL1qfiuef6jbWIG4jlkm48vuUqRf/2EPN9Bvooa
3gGZ/T6YQDZpTOWRPAp/QnVPKutz2XZ3vU846ccX+v3tciHXpGPhOJjV3iu1q0YmlcMRL4L8hnUW
6VG9j2tn2ME6tMl9ohzbd75JWpRw/qb5f8cKXZ+rHzAZsLLwO1EA//pcY95s0lDpj0CF1vtVWgJ/
kaOr3ydeVOjdfVMh01O42Xv8vlX8X8mUAGT/B3nvH54y90D3xeIh/PaUey1x81h2Q1TTqtDj+k21
7rOwCuz5dBimwUD39bcMVCbg9292RbfSYET2DIJzfSE/DaYMN5teoetEttE7R0BgfchhsXn4+LX+
Pn6A+zKZG2TQBAZz8K9XGRWnaQ7BHdlUGTnyASCTeUbZUeXIhj6+1G/uEXLvjMC1WVlcYMLMFb9e
a/WY57D8Ol6jfRpb76E1nG+0YdEs6TpWWtFRv5yLw2LQ2B76p79c/vevk9YTan6WQ1gf/kq3/fmB
9vbCbsri8oNlfqWTdKmr7tXTh1crGQ8GVLwa+NEmU+5WpN4nXQteJwgt1C7Mhv/X2bdJkNGdpUqY
ey8f39sf3sIvt/ZugA99mco44dY8JwBKHtyQCfCZV3P4+DJ/mCZ5BBg76PkxPTFf/voIXK30leAY
EglbfUKeuvdr67GwAJD74xj1mtilOnJBzhgbMyfcfVqt3h/fw+/Dem0A0v1jYOO68tiS/PwWMjEM
RPcpBgHV68iz6fpNjdX+5Zeua82v0+J6FbYVNFJRluvv1iK9FkU56ZKrCO8hmb37oRgeK1bbTvXR
xz/oT8OKD8i3mf9NwlPeTfrCLgK9xfAaWUvTHZbEe87qud9g0rf3EmLqJvORUX58zT/9PGvd2Rmc
CjAxvHuPuJENV4mVYNaM9wldSehF3efB9i5kan39+Fp/+mxNvAee4dHMNG3v3Wfbau5iEjvcRcUs
YLRruEkdvy6pquBOT8Ha72HOUiEZ/OcaEZbe0rf6yy2sg+L967R8nV9rr53jHwk2P82F4wRHqqUC
HnWufUUT0DhlrRS7ISZxcB6/zbyWS8MQCNSzes++9S6TnfaXZ/7HjwfLI/O/zjpAru2vIzcPkppW
WNVFAJKfLUu/mw3zipbKfWM0j2ztbli7FgLDv9spIE1Vs23/7439zT+/9uek2x8OkvcPYdUNeERy
6Ktf4tfry1KU49rFi5AUwzmT2mWQ67BI4jXXxql2vd1HMs8QdLaBtlHBQG0itZx0i4wrGgbIJBUq
x9z2xCZuyQDAzaJv6cPr249v9PfBGfgcJdmXOtykYb0bnFgivHRxdIOFy37IRsu/EIEPfgn2zyK1
v3kSf586WUpw3xBciafQsN89lZ5GCP6wArm808uveZ59cqza+g5u7y+D8DdfHz4i3LWoMuhrESts
vptThIiNXFH9iYzWPGpF87xYOak5VX+jEvaVlMghDHS4SED/XCg4mOBR9OnQlASXImvaVB4iT5HC
+6xy7xW8p0SMb9OaRIl8GBw2E0aa3naS92MXJZpIE6Yi6OuttEY79HD2J0P1jyn7f9zYvH9XeIxN
DmBrs2jdub+fjaexSl0Ak0s0coCKHGjbtyoh18df7BjEevW3efn97P/P9Xz0JrrDQfK90zYtByH1
BvR1x+78VAvdQdVEDOfHI/D9lLxexTYM38cVZq571l+/FMhtCOX0conMeIHR2aSfF5W9DnZz2Zd6
FKAS/csF1z/486fJBS3OgUTIGLrFAWS9oZ/mJwWPx6ddOUdm4iXPTZubUTq2b9BLvhhIxDelzDL6
a3b1l+saf3h/657YWjeJyINWE/nPF3aEP4jB91VUULDfAFqLzNq6h8FAP3zq4WvKJhKOePCX76nr
f6JefE37CvqR+XWpy2cS18SGznT9l7ny/UfJ81ilTTS3IEuTXftukVdVMvQV30IUtL2PDjuxj+R9
BGHQzP+xhZRr4eH7cQAinNd6Hyec48ekU5Ip5sAEuOyCwDqxmq3tmfjfOCVESBx08maNN2eKd3M/
9yEnPw0Zt71jeNB5m7LPH4+/PwwH30HEz+1gVLbeewHH1k65Vo5EvHeHXc9eJIRw1USOtwC+nZ/F
CB0wyaADfnzd35ZqYvxYJDkJOkzB66Hh1+FAzYb5XNFEnfv8e+EuiJ4DD9bgNlBVFpm+WEjsHXEe
FhaFB5F3eInLdvj68W2szs53nwMbBcOnReHoTJjvX8lYtJCD6E2TtTlZX50mfslldj3p5riPveFb
Po0uLjcD/n5vBMkdhoz5UBTLtjSD9Fbzu2OODuBylHl9UNQJNzb61rUgXncnRI3dztaW+tYjJei6
WTSQ9PZiHINqIYFFL6oX4JHOobYW/XVoADrHwHz3Yzqi+e0q1O0eeI9e6ZtybkiW6WV5rlG8tG1F
ENHclpBYK/OobPG5or52sRrh3/rBUHcDdqqiGGG/CbPeVab52E6WupuLhfyjKZcH5GfOua0dgXSu
qK/Lflj2aVB6UdpiJWYzWsTbZJrUVZG39hkUGlURvDP+CXxS/pB7tXD26EqRlXz8Ov4wKngTbJ84
81Dy+22S0OiiCgeeYpRU1j3F1gce6ufaa3C8INPIpoQzTn+AQxbRZfny8cV/n6BYlWFS+FzXhCLz
7mSztMK386KT0VSOzle/aOMHeivVoVz0RwcfzV824+bvMw/XQx5pGIbumUz+v34Bq1rLTwmEjAgU
jx9HA2A0MhFnC14i/gKfG39LoVoNvqum7twpnp4KDW9iWnTeKfHIBpYCN08plAaevsf8Av4SsECH
0gaD4Dqb5fqs7vSZ5npQtVk4IEy5052eDF3YZ2e7H7P9x4/w99mEmjwFdT2grqZDRPv1JwEen4Nu
IjDR7kCSrT7Mmy7I/Gu/UYwdN42PvlQkBoKzNf82dHhFv33LrCs+qxd3gP70/becEnuVxDFliBg4
QLYDmZZvDMcvj2aNRA8spdu80DDt3Y1MlHfsmszBDVpq5XWMxghdQpY9AakeOEtm2bHqHXWzQDGl
gpSP9kk09fzsY2s9mo38XozKOIvU70/kBhRnfzI4ObVx5dgbmfrBAasrOY5aRgoHVrkXQgvOugel
3TRr+9T49eo8Kx+WoHyzqgqSNO3Qo9X35lPnld7rXAdN2NTgOyqFHbeIO+/QOGZ7MxSmF7JjCe7k
bDfnyTZ7P4zbsSyjBr3qEeNcd0B4bd7XMITrrdQsQKpVd8DD2bykg27sRQw8rVCjh6+saek+s8w8
p2U9PVC3CaLczs0uiuc6C5t2bbJjaCI6rMGuUJBW2tWXGTEc10qb+d8xzPgTceILbXasZW9aPmpv
7LON+36ynDdHtWMbamRN1wSEm2Uk6KG8qCIQ26Wd1G0uxmLnI/0/ImPProuYrp8hEZ9LeqEbrTc9
6uRCGNsU/sNbao7GtNEsSK9I0pxlhSIOtbXt26o9dxjqoGi1VRyms1BXTgPVFUFR0oLcSukRxppm
uvs5ho1QuSQElMPQic2U6M3LIotmh+CFSAfD0oKzgYrsqh9VvMm7rHr1cZWcnDQddkWdeAQNogzx
1/QKSbgu+RR1noMxpayLVDN3CIPpsglHrQOTe0m9qFpt6DNmQ6LWhDiYWQugPpHjDXB2UudyYFuL
MZH9UypBErQJ/lXg/4qrhXxqXViEnpUMtdkSUdoYV2mM8BPPdp5uBxm4OFp7X7switT5poYZxF3i
6kSSoSTlQ/MHylx7AivQrblm1+4HGbfWce44FO9qV9KrgF6Ss3e3ijW0F1/+QSdlhqxa3G4JwTLw
I2Nw9GWbEceQjWd9Jq86FYl/gGe53CGASrswkwHtXjBp88WCFR5EI5sWREkBvg4YZIvIPtE/My5b
ByXw0HT6YxdY1SlzGyeqpzne9RCmaf1m1XihurzFXO4Gj7kI5E51vveajW57WCpUcKEN0zpU+Vw+
ZWO1sLxW81WsEYlnmtoAfbgMzIvJgcqXLTgFZ3/cLgpmu1UR3i5Qn13YtRc84sIJoi521F2nsb/A
C+e3V4h64l0tixBXHphZazDOA2lN4UI97Cp2Z7Lte9wjueGd67rzESz5xtYNhmyP9WMc0PXVvrux
LUe7II+gxewjuk98Ji8j4QJbd02N0zhT7IfO9I7BkAcXOn6dw+IM6I0czbvP8sGLVBIHEGKEulOp
uXxB5JUyXUFDoOVf3OXUl69GvRm2FVKI81wWWG28WF514+J9hoRVfQkqjVcHH+25obm5//FOJ4QI
UYFE8xzjluEcN8z1yWiQTB28ATBPXwJY3c6ZHK6gAtOtyhDi3xt0CO7myh8Ohgs1J8v09uQ3yXyt
5Wv/v1c3IzHjdzXy4VMMRXwnKezjGI3nSDN9LcLg4oZKd/xTy2n4Amza2+SqABZ/LMDbaoN1KFzn
1i17FqOmCyIzc8UNbMrypkpyIMTUGnWJPV5brod6sQhz9ATeOLQMdPtzB4WrS8YKGYmjdeVmjuzJ
V54e1kgZt16WTxlEtLOHjODIJWAixrLZuCKHe951nWWFP1bBYahod0lsPRxIMhNyS8xa+wLZzjgD
UGtezLETJ3RQ7tdJVVU4tFN9srwm25f+hCC8KlEQZl2OH3TiQTzXus09Ggo6gFOPhw7my0Vb9Ctq
NrnGTtPtqsZpydVh+s7ywr/VRIVUDcPY3ej7y+uCkegJA+d8WwUpePta++Yuns3cswbQNqNxtma9
BMsjCZMiU+TGi/vUOGqJMc5XTQX9fmx6NIdopRrvmpDLDs+crPw7iinNBaZDExctXmhO6bb3ID2p
skhhYza31ZhIdahQU91mha2CHcahccsTxrWdjkaFsBewr9r6VkOmRDu7cj+6ibdLc6R7G0QlSPgx
vy1HOO8NYtequm3AJ7ShT65F2InugYTOKUy7blXZx/U33IfqqUgD/GNjL6edNFT8ZEEqQL4NlGI3
wZ54FlTHvdCVmltHhHDNux7naLqZsFmfBk//uoy1hylr2A05FnNLtm2+kokIoUIMF2BO3meEBWA8
M30/ZJWZbiiOy1cv1/K3XC+ze8Tcya4kgCcPAzWZw85U5FAxi2vLi2ZLMqHsfADZx58vD06yMN/o
BfkXVnFLf7T+vlRWHhLHXRkbntf04Cprvmk0SVUEz0FY2U4NuVM0CLFT0e6SGlOhdOnJ5M1+Kb0J
ZgTatykwh7N0LPUQx0EDpcHQ0jNEQesbZsvPjYe2Lhmc7qvWFOwTx0I6D2piTqE7O6ubxlDsavLG
9x5wCdI9rB39DOEjPwZiNCk8DuqecxARIU1enFhSi5dxIbFASiwEQ9WXTGaEBNUJ6afyxHmnDy2F
Jijok1PRiVvXQTwYyDa41BQfq0x060jV0SfzO+aAszcGjTZ3g8oJ6nZ1h1Kc1ARjGrYpHchXJZYy
e/R64pkyO9Vx7cYVyTjYwcLAlrygfiWWpmlwMSvzImHbfyjhLXPk4Myz7xbnppi0CgK1M3CASc2W
Vc7qLaZg2+pY2hHawrMeCx+94RSjyfyxCwrGJN3LtHGOtSRgDa0dTgdDZRc+93jFdqW/YSItNt7g
PZbOuo/pcP27Fto4XcjbyUCiydItTmpYTjqZUdvBbf17wW7aKQmU8Ea21JB2jR0BPYdxGkomUK3e
cMwDcmJCe4zLaErpTY0IMFmQze8xY+pADNGyafTSIUfUi0ptdHdNWmYbUCr+JqinZwyg2qEA84tG
D7kWAvr0kSeUfybKoNrkle7tclDW5zZo2V37wTF3pEJJZ/bXA2qa47gWjTpCf59cdOcXpBIzA3Xx
DEunGE61x6dSl3U0FfA8jUmvtyPE7Q1aYy/0lJ8fdcvat6MARoJwNSJfIGtQuNqJuOdjLsI8Wc45
5OEQHkse9bN1M7iTzpdv2Ld+bChqiUqvj2rOCMvO0uo6n5r5xlygwO66rknPZPvVJ4eG4W0nAFQv
rqGfl1lcs7YRMsSTYQc7s98oO7ajkxv0UeYRYYUasL91gHRufTTLl6LP2ruJpIlL3yi/ADWeT0VB
AWvrjsDdCakILvVuIHrAxoEF6SgxohRfIS58PEI91p8DZ6ARwEOrLlK8QdTDkvGBv3OSfF0XGIyG
tWpvDG9J+YbZ1NnpQ467iVF7MeYzOzKEkvvWLmz2yQRnmaPjMmPhyggShI1ZDMzEqYyzZjM2BXsM
bTSrQ9zHapf2MEJjM7D559MXy9WqSDnpfE5jizAvNoNHfcqtByR9QLBxgt/JzMiO1pDrN8kYt3tp
6hxySJnQ3K2hTwoaiQMYWhrGfAkuBaZyZ88P7tSQ0xfU4g70MrKOtrRxd0mzFhu9rpwrK6lyYBil
h50dPhKnHA5uGy/w2hM9kgwY5zyDE+4yYok342IIohQAguLBkmmUWH2SYzEInK3QrOWbK1xC6ko3
yPk7SSzZp7eDezPHKfBS2+/qV+EhV5daDmEIqShw3xg1LbZeS972DefcUOjLdAYtP50lUthda5K7
gH4zZprCHVHej4XQwM/ZDsv9gulP1IZGzYgaJvqaLSbphtBtXr1e2uqub4TzpmT5XROtY++oZFm8
dJ08lkz3cMz6U9OjSpmbYj9hQbmkFKVdJIsldkZeibusAJ9stEbwkpZu9VRKDWGhO2X7el3zYeOy
fSkyHurSzUy8g1f7qLfZCdqsgketb5Jr3a0IR3OX7NCvcQTBQICUIoTqrMogrEg828xw0zcUYnx8
yX4WSnpB87DMEZYnUqACGBhhP+QxIAnLO0hU0jgBiubLzPDa6onn7GJf83YOu0Z6+8NMxlFLtvyN
A25ozxmhufwhphnsjoyapZwlqTm1/lYrshrczjcuYkHgWIKgn1wJyJAccPxdvwCKFhlKpbbwtv3k
sKmzVLrVRTy96XnS7QqTl1Pju4eFTI6CMh6XRvvqVSJ5lJOVfcYoru+WMSm/jFqJvEPPCXbG0303
FWNy0Tt1ejljTsDP7uAnaZDeOfZkJpupCoxPgZ1kxFwsDirr9ZZ6l0KPLC4JFzSajWN1FSwRGYcg
edpL6Zt7AFhQrIZGO7QNgI/K9EYQRrW9V04QX8CXLvaJNjRbo4r1beI3fKwwqTZmUk2nkckKD0nH
+QX96hUF+sUM06VDJ0LR9eAAUEK+rWUe/ZA6Hlhf22S4R47rokGtDdyfeZm2EaE1+46SyFWgU6Ht
LOfCcMEgLFbH9jaxRp6iVdtHwvK6TWLNMH0ySz5BPpmOTaO1Zhj3BeO36hwoH3510sqA9a4zt2uC
qkMUtKaTK7ZRKRvGuPBp3zSspxvpd+zuKouDgLhPpiw+xmRkbCtKElQgZkKvMvdilglBkX6QzGsN
eTzGCGN3lYWevtQqNFY6U1IAwB07HHjukIdW76kM4Fxj7459fcpjLFYeMSoU7FmjVp7GZZcP51Fx
XGTZCWVgyS8JnfqQHfQLmnR1nguXYhTkyRtCQquQyoi9qd3CDUkouAyACmzdoZ92S4xD3tLq44LX
Elyk9qw6gNFu+o1gTmjW9nqImwBPD2JxI7W4uBOwpgHDbo4YZzCGxu1yL9dkICslknNQhn4ENRCR
llGjqQdWL3O5raekpQwyL3yx4NibFPIRGDYSPSAhp7QqUHdnzb5VoBp8QYHRtIn5jv016YaQIZgP
FWCyPMdv6XpXKN2d0MmaS6vKsyjPGApOaswRoU+0TiASVKQqMgMWd3FOEKiTlQFDbGC/q/amqz/w
Et6GRDzyoB5nJz9MIKqIjz9NY9letazIdiRJSGi32Up8RzFnYfNh7xAAZfGA6vu2pm6sQvQXBh5G
CzvDxmOmxLGEgwQUmYVFz1862F5Zq7DCyUq7sx3cvW0izLPPif5bRopmqBvV00KPEgo8uA7y5Cme
BD25X8TtJmGMB2UvVGB/4Xsigmmd9mcGy8l1LBPmA8WiMOFsWVXBgG7PvYkLFy+wIa0naVj3aNbt
cCKH9+wg6tug8nrKMD5ixJ1z9F4G1D+CyqKGt3kgidRA0Y8Hd8XyshOyprAgkSM0Myt4NfvloegT
jpKc2llFBYWWWXylOAFTPcgeTKWNiDFTYkCK4esYix2zHUPO5nBNedO8cUxpRpkI9KvUs/1b4AL+
OUuNemsAVjqgjSvPiWYcc07J57XqnW4qHB+sD0X2GM8z4Ag7d85DOphXRZMUZ70FLTe0yU6frGc/
MZLQqtg7xIbpXLkwSPm4YLm5jrCfEZ+rgzH2oaRRfpZsDVD3DepzMGnNXS0UXQOXo0u8EEJBmZn+
gWtRLXOU1+zcse0PKKbLs9aK+GpIi+AzDDHDRFhZ4xHiAVBNw8E5dmHSVhorRaq72cNAkQdpvU+M
3Rdn8ViggFMhjeeAbJ2lbrMhTpJk2+h4rzxqIqeWb+LW4x2csORV4FYsXMb+4vXf0NenXC4VtCXm
YThUYk6uPa+Zzg5r8lclhPapAc6OTrok6AHi/EtfWvndMOjS2Hg6FS2PAM0tvi9jD3FjpOHfm1tc
CDKykpTBUyckdHatz6dods8AKOZ7o8pwoAW5fOgXu77l7QKiGsjQPMQxG59E6OLS65IiolXfnKpa
xEXEeUdt2Pq4p9jLQH+0gx2Ojpo6qDT1siV0ZLwaKpXRQevGo2hVQd1RIN3qbX83d65AFiiHc4Cv
k8jaOb0ZY638VHayO3SZw67GJ8x1jlphJrQgOB+puwzyUrxrA2P1jBid85YsgI6w+lBVkiXQk83I
lkGczIHpxfS94nPQsU4t3tSIjXKc4L51seS1FlHVS1Haj9VsJU8aWxs8pAHo2LYGTWVa2tZvW9I3
Z8UyUS4a6byDZz1mvUUZzVPJJ+b4Oyp6oW5zJKblz9bkU071kY0a0Rluu1dQwRAc+8ckYwHzYVoS
XqiHhsEwGYPidSgpPvS18mhCaN+tHFUZYctUuEuyT5bRjihrH1KaDaHKsHtrpIdv0DjugjYfHjO/
PfLpjl+6NTGqK6aeQDl3BBNY3zU1wCpSjCgMpJlzkfPTSaZwnMvO0Op96hESsBDQuC1IkjqmVLG3
DovsNz1miR4c0vNIbXW+zQrKiDMqazuy0XNlysZkCuQJC0lzuQpAj9TrtVBLTGfbLRKUmy3LEmt9
Re4m/+7CapFY8Oio9FGC7QkJdPUN5St51SRMFKYeG/f5OAaRPkJUmKVTwfOuEg5GvV/gsOnBDCBa
dRlMyr9tKWtBpeLAPafV9JCklXFpWYnE5yeAHs51evBF4bDsTv4p690L0/YLOI3mbvYHalYt2nbi
Tc3xk2EbOMptom4oVhfaBgG02FuyCA72NKrItIbmhYgb760SWf7cGUP/SF0N3xXx1InYCjOtT2QB
919jugSniqbaUWmUiWd2PJft4jY3QZKTiTz/H+rOZDlyJE3SrzLSdyvBYtgOPSLjDl+57wxeIIwI
BnYYdsDs6efzzOyeqUyZ7K7jXEqqKiNJBh2wRX/VT9N7HTZF7DY6e/37Wc9fUOQXX4RLcCP0Ax9T
wZ9NRgvDqDKznG5ny0JuxaVC2rOjl4YmN7dq75rEbp88fio638ovticOLRSuB1j13Mr79C/H6SUN
/UPQcdWvrOrFXgpF2ywR+DJvMvQ1L/ovfua/QJwvPzPgXcd1AQUw+P2TMUqiMCWLW+LeVIWkXmAl
+ry6GZcAWjoqiVFruKw4Dh2CmcuLNDA0uCrqQd4Q2iYY4mD65HDUn/7+d/nXuZkX4MS24ZxxHQRZ
/s9zM9eilNUEKYQ6JO8BpwnzqIeECyZcyAyAQQKHFpJ2tf37b/tbauGfzSAeBhcyEpcpJHyXP3ky
As/wRI859ANlV+eIRB4x4nUu4iQLntvC/cSe/qLxE2/DviC6mHFQ9xgYbEYgwveVaStci94n0kN5
wyAyvF1yqU5Bp92YPHr7rTaOwj4LlmOb9NRZlqu9xgw7fvWYbzco2hA585ZlwEqdH0nf3SYNdGCb
cq0mW6IDBFYMfIznryPKjX4IOm7ioCqds0/Al33BKK7dvv+MHJOdCHjN33pKvOM+qaeDKAY3xk9U
cZqpv4VED9LNXNj+D8O7Q6AOAVyaVH/9/W/0L867AHwO6QIZ4W3w/+rcpeoOx+iCXbQVniZkpw+R
FUUEKp3yQCsYalDnB9nzFIqc5ab8mdtkLt3Cgwvw9z/JX4wNGCscJwI/7TPCAUP/z4/UzD9p88lS
u1G7/oOfpCGzCne5/+27/Es5pf9eU8YzNVCq/nNFBu6vH1Sp93majf/z//mFLj/Of/4xWNd//Hjx
5/j5T/+DNpt81A/TV68fvwaSuf9BHbr8yf/uP/wfX799lWfdfv37v/2gimm8fLU0V83/HXFjYM+b
w3odUmtgO8C5eWf/0yN5+X5/fJ3bz5qv87++66/8v/z3f89COXylP+hLwT9CCjJIE1x6NKzfjPV/
JJ9s6/f03G9mXjhLHu6CP3jh0T9czDz4axjK+HDemYP/x+/hD+/m3+HC/+TbYoWX+NMsOid4tHFF
/NlTu6Zewol1/IDj2vo79Fq/67e0hFm4P9YS1jhXS79pT9mlJq53dc+ma0tk2bJu+/BxAO7BTur2
DFn7D4WQqYAl5/h5YhKolk7jzspk8LuX4196Lv9/y89h9v3bR6gZP/sx/8mK9PsTevr57//227/z
+2Njh7gt/ojM/fbf/3hShG/9A28TdlCPJxWj1+Xb/PGoiND7B0kcbuC4JQIPmJf/Lz0r1u9lHv9n
S/EZdOAzAmXPsgOxK4z+ZAFptUU5YhFeWpAmXQ29U5/L0sYEYtfn1O0Tx17DgbWf+yGBuV8t3Xmj
dZ9IzxYPPredMug2inFkzwi8K+H/7pj2uYO4cbMUHXpbhdFUdOcAF7NMbq18lSvnjjTJKFoaNHyj
Q1/NhszAID1Jp4YR3bTO58b1mzq7Baug02Ujm16j1cgJ4Ge/iFHewdW015sWWgdt45GV2Uc8T7r/
aQ3jXO90LSP9Y5RziFEvHTVOhhnVYsdUoHcO7VqZWoFZ5GbfbikzEUm5gc8TWkftScgBGw3VoKSx
mp5wWLNr5o5WPOvaLvdQ7801Cn1X3rbjNCDX5xVHDTrA8079GFa3Ht/YBZNHPjy6mRHRgiym7cnJ
bpJBRctbOdAeZ4fc6iRbZsWsWEcdzeRwvgCTee0L36H5jKKuvV1FxgUARkuGdcxJfHX0kkCfCSK5
TFUj38ngk4/zzypyu/FK15l/P2CAYXylQdgX19IItnAXN/D7GFXdiWMFAbbBl5/l2DP+zAE4Oxv6
jv2tqOn4PcDPshDsbPt1ZtIEjxoPJsTXvqRukXb5YtyW6+i228aqlmxbXozwyTLL4TxmvXpb6oxC
vEmLkqhgHVwxOV69rTCBGRDa6ySGrNXsEzUk+JxZpfSx8C5GNsgggXSeejoGy9fBGFH8GugzpD8X
wqoL+SDNgztRZetl6RFBt+2xBTonGG1TwSfN5OCKdFhXfrcmWR/C0YYMRqE3NctAu2dH0uW4+tHT
PCEoYZLWVOllYNJiaJ/iblq8nPg87WXgLcBdaAGwPVrKe6OXfuH6mNUfYTdn+1U5nJrtNKNwUlIJ
zDzcgy6zlg5cf3ftqV4l1L8vA83Rvpr6N4fa2GZrQCBTZc2a+VKHw3LPDlDkG68FyY3sQ50yuum4
/kLBbMcdd59lhrROxSgHsWWgF8Dl42Q6rzuV7FxgwBknLVp/Bp06YTy6K5NlGP/2td3XYpeZus9v
aABm/ILC71tXTcmXuMr7oPeB2oqUspiEcQbCZymqcGx3NdzOZtvns3r1Vd3Mn7VduXsrs8wxWehn
PE8io6ascZbE+eINpsieu/SZQtZBXEONJkgktYHf0ICm+41w1b/WQe1n9ytz5pg5FkJ+4A77oRoN
mDpEpC9UavctMnl9dLxRvM/TVCZgxwwbzTzjoRodUz1F1HhvE7Z7O06iKdsrCLE8nBOdihdC3HAH
xkjyyWeNXLbOlJAuSyf0GgYZWHnihTFBtGO+OwGwYHxptiYtgHM1XMZ302TCI+OTdsc0nUtaMrll
eCNbO7UeLGta8g2e+SD94btu/1a5RdVe0RwXrkeYcAPSmghEuZuy3M0gcmbmuFwI9Ns1EU5yvcq8
upnDMH+0l1W9dXOqXkbtLG+61FHMTRYZnUUCIap3YE00qcqApmjYyfWuUeS07NJKIIOskklbmd7P
VeDYh3QafFq5w1RVG9Eugjp0wdW2XYuby4WPPuEi6m8GfD1v4QL0Hro7gdExDrK5jAO3dg0PhA5u
A6oPgOgkPjMBoHw3QzaEDMzrsFGMqdwOJ6sOku1Mz0FHcIuRbZNU6S1wG/wmpZLOHu2+cT56adBO
PN2JdofarRhND4Luxdmg5pD6o0UaBhcSfLoAnSUp7oMYmovgZulm7zUJWb6pFTDzEBdaO7gfOmeg
EdqGt7Kuyep9c3pV3Js2xdGQlL5NVk6tNoiVCkfUtUjW+kn5ergu+mR9Qmss9xVqqBtblWc/ZtzB
7ho6mclr1p34ZeoxLGPaULAKYsPFuc16S/lw5uAgiimeTC5qjfaA5Co04QlVflYmeUUfy3EwaUJY
9x2WdFTZoqcWdMF1sDwQaSroJW/ohhjy3Psw8HHbLd+D4apFA0W0h2TeHZtsvYwzUj4+BLyM0d8M
F4usjHCjTe7M/ao3vPH5oz9iDDVu25QwAJv8DF2EOqcoUcGlSDxRDPXbC6bNlWM8W9CgVcgFcVtN
nnwAn85KTqV1+g0IyPJC27hDKXLTVeZrgIL7nrEudVQGrxYfc1UdrMvLlJZRWO+pH3PLHXlxBwfE
yEOyKcahuGs9ECI7bELZTTpJuFfCn5kxzE7AeGbxcFGAFq+UxbgsGJdNmPegAvk3R/W984fLtxhr
dl+nLNKjU/bQGYfZWoGiu5NTUe0YmpYcc+PBp+poo2Z7HzyglfamSJn8R89RRwWVTdsMyN2emSe1
GyOyDhYfqsf50bg0Mk2ylDkHgbfcQaoMm5hOYvoRVuCa/EQTazwH3TGjMryBQMjK52ZZbGeju+ec
ZPbTyBKBbdUG7SS7esJiw5ByL0t7PofDsDr8roSfntIJhWwzOmMNIlPZFoa3pmaDpgI5S6iWoqXk
fq2tC9iX1PByx5lJs/wVzCoxObZxWuWceQoPh+VcU3NzgIOkkRftOsJ/gPHHProNzkWGMyW/m5KN
sIG6sorqJaJSe911wkKXHpek2MoCJPkeoae8FUtdAQBtdcdYOWvoVemTvGxO2FaA3XB8HIjPlWo5
CXhbNbV3Uu7Yk/iYoipFOExGsnbAbrKhP3d+Eo2nlmG2Q8xslT8a2/TpMSW+2yp8S+P8OJX1Ut2A
dijvcTrRl+46TYv/iOkNzAHQnw/gtVqmLVPEym03snhzeM/h10l22pek1Naz1Rp+NIo+ohcLehHw
hKpqHrMsDz9o7BDfCjeP2ptknr3+LmOpQuIZmdu1dUE/5mgMMxzHceb7bjE1mzEEsAB0Yxnkb/Q5
pN/rPJH+NhkZzmHUTFJ5PQmHPuXQCHvczH3vsU91FrPiKBXuT75SRNocpfQxVF63HlaM3fpIEaJ8
BytqIRGX1tiBS7WWptp5jmXWOBxdTemO5TU7em1ByWce4tUGfiilSCIyBVBMdrmPdgoYsvVDuor9
Yom1fpzp4qnwL4fr8mScfvlp8ly/a7thhWzmdYSBaHeIacEF9Yw7MfIfZvo9vQN+sXZ90cWYtLvB
MxGPL12t0T5xAUPti6XH5tO547RZQHYfe16qB0Ob6efqgyfY4Uy3sXtMqh+3Eqman09MZRV7CzB+
2IwSW0yA+RjDoJSzvwsz8C+cc4ugPff+Wje7sg4jddVbnUsHBTMs48NhBX6tDnibEJGxay3PepLl
zyEYBloXUEjjYRhmsa2Yb1JyKhGodwUxziem7sI+N6ssc+zudCbsZ4xvGLIclBHkUCam8OoyxOho
CPsbVcGl56w7J8MNFFX1OfWlzxmEvz6oP9tJv9Nwn4736MBZcmZmbx1AvSWPPU+Pd1AepRyfcC9y
OJv1FDY7Qay3e1z9yXQPlcGohyUAKKa9nZ2wg/eZlK730oF4vPQp9NnVAOky3M4+SPMDHShkO5K+
Bi2ZBeHyPWmEZ59X2AINnpKG4t5JzdHLmEWRwN3RONceRy6E+QL06sY3QhU7e5mzIcbl4HeE+9FT
Nz5bUrlPU0+WO/Ce+VEjK6/nKp+WQ+J6bSA3QVKXDcPF2TyO67DSZitMeOoaG0MCh/qKAyX0VYxa
khWfj2P2rpOqsD0eC2ehaGEG3JlXJSUSi/a9Z3opfBuIU5veFtPk5t98OoHAyMrGwZfktZlzX7YX
D2MaLl12Dhon/F6PFe1K0OaSc1DVhQS5OIJ8Y1f2c2jrRfaBL34RV2y7zAYxHgTDfZhb7hc1nGUD
LK2YbrqVewJq4xhMV5YR6edKvw28995/qEG953tAU9nM1GPJb7h2Aqflq48bpcBb0UiMQTo/VSaP
5LWzhAzDdFG3TBoGJX62Tja553BKrfK7rPpm/mlhqaW3npHXpew7XzhxLn79HX6lpmRorq7m3s3P
PqxFDmpp+h0reNdtiMt7b4wORslYWmSvIjAQ2ogS1A+g/YJX/s4MjvHONBVCaNQxZ6+HudvQR4Bn
rEvU+DJbo5PcVNgRgh2rUj5tU9HX7g0OEdyQUPCr7hWK+pAzyHDnLEaVtMtH6sfq/lwzFKSbW6WX
dtCGCqnqtKaLZd0sK8/Drl0HesLqpON8R7Ahe3cLNaQH6Uv9LBtjWbvWFgt0vj4s5ltn9ZOPyeGX
vJtBu47Fpp6MTqEeOt4aCxUU69dijS3ORL+kLYgOL5uGFm8+0FORPk4msF4JQjov9exPp9rKTfsq
AYrFve+M35ijivCh6Bsz4W3wFp5pgOAxIDnDgdoOKYwLR8V4UOHMY54VuB1jk4ujAzW2vlv9lJhw
34S43ZkwJjILcArQyojin2+tpLRfhVUz1XKGxGMU1XQDi86EZbiYOcLFXlBjTKbfwLv3caQ1ux5+
3EjMQLrm0OU5PTGlv1rVhnoLwMJAvKMbzrrTN46hGWZGv1JHq9P6mtaPCDBsU3t0qHj4APecnnN6
c8LeD7YQULJuyybIG91EnqreMp6F5qb1bK4UK4ZnfYxqw+ECuAnVI0k96H3VUo42TouPJU/K4pA0
w3qqRVj+UJz54wSY3dNq4XC5LVZKpgIm/HcEtbobWu0aLhBrHXAh15QB+IFVJ5+hXXFzAdU73Cl/
gfw2hXlz9pRcbxdbrdM35er0TGCzo69HB9lVGA7z1VQN5ifjpSBAUrbr2yqVM7PatC0uZmRgfGGD
7hOboDSP8I/AQeK1A0rhR+v4VALGhJ5JIQCDzcYoZwtGafhpvKx/Sdxg9s9Dr5jutaXVUWKeB9GL
nzjp06X4/VJTDfDTGGmlVEP1ML8n2ehPOmXtJ7FI+zXXgiRlj08co0A24tJyyCMAu8SBOncOhzKn
MLe4HPlETUj73eBQhMfp0pec1yqsr1HvL0Aiu7WYD4LZw52GCnGI5j6P4iAfxZ5vOISnkWHRLjJo
B9cThr9km/eSho4QHjhgRnCb27zoYXNOIA23VjvAVBoyhqDvXiH44KwQRTTGNRI6D3bHKfaeS3WY
fDW0eryni8edc+UpPTMcUaQVEkpPRjb/JuYcODZ3yk7xrDAvjJydg80KN7dr9QfOAu0PCBYyeB8F
zmIK5UNfXou0ai9XVeem5Na6PrKjeR9UFlqnUM9uDrQzr9+bSIX63Nt9juHCix5CR148VmVfPuHi
6PxdqVcFX3SgqQOk4jJdMf2ntiFdmGWckqBR7wZCV7ch6pXcp2Zag02OYwP2KhsJJ2R2/KOJ5vBl
jXi5dsMidXVVZsE4n2iWFwGjTDETFPLcG4yQycFWnXsr82X+YaTEnafQlHbpGKXUZs3pW9pSOIS7
dtG0l2MTuU5n2zuOvVKGTJP2nurFwfEUpCtuoYkql1uOxMGe/T6yD8pPDdTtIK332DNhwmMNXPsH
5iRLF5upF/lTVTQ8OdiZFxCDussW9ubO9ybU7Wa8yybUhMmnS+Mpt0lo2Txi7iejDcovZ9gZG6/w
LkHMRodPLr6YHW8LpdFeWp5kGiQPWHTCe8ul/yde1VT7R8BgZTwyNT1HHoBrhAPymqtW5QvY6PpY
1xOVhybl0ruflsDV7MtB91EnYWW/jn6wOFftgAzMYiEJL6XuMp4mlqp6m8N0XIiQgTPgW/VRcmCv
jJ7wSYkeezMFtZtyqsxDgsHjQyQe6+1FbrihMYfLf0RvFCDrMSr4w76Yj6IEBQxAKBTfOFI19cn3
o+Zny2YWV82EwWR2em7rQvTnTGLKAfWOCsnJgZHiGRdI4GyREwkvFcns7TpPtQAIpF01/UswVu10
R+Hgan4pbFL3ZAUHfVsYjRrmN8hzS+3CNk9ENr8BqW71ts0WGevAIufRe1Vekiar/aXfZT1rFIEP
l7YZSN/VTYuToHmhd1kCOXfXCdIUi5SvORIPGttjLnw0X8fv6TGqrQ9If2G2J55U49GVgz0AOS5L
J3owg01tmEiYjtyrVl6wZQTJ9mnJJZfqssx71TlIdUA2IOx7D2zAxs8FYRGqJ5trv26he9rLlGxd
VMqfBSoLJuaA++9+wYZfgFWOomsO+e3Rx5mo9zkq9R2vsn6pGVc/0gKGEkCqLJPcyYM5zgGsV3u7
xedIPCeTSHGXGAzWmnSHJVC+r4FfXpf5dFkFfZJsW1vzgOwWwO7hsW2hyYKgcov1RHXowtfLluq9
SymY2cwiHO9dR48vWUUQCIQ9odhT6OoWfptM8mfwPz21oHqaqWsytl4J09T+fI3TG2fYbFkf1VDm
EqZbU9AtO+CFeNF2OH3MbUhzjQJOXWe4hwFHWBxWGRidhbV66EndMr1kAJ240FnAlXZuF4bH3Jc0
HijKofSB5bRRD0kpIlJuOgvKB1lFyG8ijVi816gLP2FW8HdTUKFTVgFcCE7ZLocaQ+IHMcj0Wvi1
hpkkJgy5rbst/SxCX5r9xd2ggXhHvGErxW5o4RdOe1D+nDq8KIhpGeWHVByF7iium2lcj/Rjeye/
t727GUfWR9kv8zV/r/Yucx2BXdd4V4XCj3poMltMB18L76sJVdVsqnnUx0n77YHSgvQLP7p8KTvT
ZIQ9FZbTgUTcW1FXzUPaiOKYkFDich31eP4GNym3KX4/aG2RkfVGDUvQc3zPERTcyoGG1a9Z+MOt
jPzelWI44SEYToycOWznOqftstTFa95J0xAKXmY87rZv1IeDGM9rFCj7gVhclp+RNJU85zBmCiIH
U7Duoia3wxgqxnAcw9nu4gj0urV1ssi4+9FpneqAgQILTkJVpBtXwGnZ/JXSnO1tmUVXCYPot4bA
iNyu0ixIfw6O7qlwu+ALoZGse7KGcKsErpx5X9MycsP+i/k8U3gBsLmzRYi1vU27ipQtcmy67Ekh
jegJWNAZHUi/Y9QiOl45gkkPM9V8+BX8Zl52EP39nGvE6CC3h051r/Q0vSfaSZ/BxV8ijTJjEOH1
S+jHnq2d6V5mgMjDmUPfujWtxMgJBSHP72d7CR68jP2C0FpN+UA/6Mz6xbqXvBsPT9/ZD4rwhmoz
5x6FnY/ArcWxT5UEFAnWDNJzIp0zJtKi/RZkVfg5eUF1k2Bx3Hll2b1HbVtSYBaFnFANOaKj7dYL
TaccPOs9uG1kS0oolubIQkP7XTnUzcammg+g/JiVd74Jq4dqzXRzFl1Yy03ut+Gny+tt7yqPnjZG
U9Ya521S7uF1hDGDJliP7SBksJ3zBgq4wfG0bsqyDNlbqGQOt0oTIdwM/PH1aQzS8lDjfThTPzd8
GoO3lrfUnSiR8kUYR5lwj14kIiqpCB5QVpqoGsj2NHxgMY9Vt+wo/kv38+D0Nr2AY3GiBEY7G9Zw
vW9DV3xN+PV/OnNzQa3lPaIM1+yp2zQ1ZIMN5339PeSQc51bg0DrFe16Z8+V/JHi2zmaTkyPrCtr
vMCmSfbJLJJrzxFFtQsY3mSHoeiIPJgGoWDnYQPdlhVF7o9maYpgN7vLAHeyt5AJTLUW2zXEmXQx
uMX14Ea/rGK0HsHOqLcqNdm+KOaofctHe0azqkWNTXitAcWEwlEsILb1q5e+vkE6d9XZJXwx8zyS
xmI1rKQ6dri0aCTwES+3kUZ5o8A4WnvOEVl6H7RZOVxVOhrWq2yYs+zEWWa8cyPhhM8NFqfu3rNb
AM8p/5d/j8s0OiB3uOFB50HH1V55y9UoPSj3aZgE6SFML5lBSZ/IZp1o9Y17xi50d47wvw9jyMvC
IoyVNfZppdtb8xS637Jo7QAXOpeUY2FgtMTELuAzlZVNLhvFc5zcLVKFf9VfMDZbFL4ByxtCJnVx
UreevFk4I/9ITNjlt9AVaAuXbeBaFCiJkLLvhgeRJa/M3iLZDQxgxDw9uW2BibSBVhpzoeTWlUuh
eL41gyG6yIqnrMwWOwYNZXPmLcI59jEY7LgTjvQie2hyJg5rQnDclTHXOBvMIomEueXrggJGES35
TH8F6u7Wp10Z+1fmPhn60uhP4/vPG42vvN8Go0h5kkvne+TmdrHpsy5459+dHrPSbU9riPbKbGn6
NM7ovFkRDtawuIyp8K7jky7ddJxoHnAN6KSZdrlz4XemesVbv4jrMGiy7sGTKVNPmvkcn0Gdr55J
yGDX6dXcnMtC1k1szBDQcdlRicYZUrXkQsl9HFtKbMQhqdv5Yqdog+kb2SJHfch0MPWXIT6mWYgC
rv/SzgtITyXRvwc3WkIaRTOsq+z65bj87JuonbcmmWS4I6NQ4PRkgsc0EzaJ2OokSn6gUyGXcWBZ
PtsRuNVR8evcYDpabhJI8SS6KO7cLmw1qFLgS9jh3aGxd6GtveqbP3T+pzNqLmcR9dhHSqL670oz
Q9nIgqzqpYW8NMUJ69acnriHu+epcKZ86/kOQ47G6YuY9qDgpvKbFbS4njxI4uGs7pg3wDNwW1SR
ZzaaoEfl8QPy26Obc0RB1ZhecB4k5mzNqj54el59OonbiDFl4XhUgbtmbOcbh9xxdLJRGId9WA4X
bR3d4yUvgfEUhqj+L1pLjHMe5kZlZz5UecWwwaa1t+4F9tlyNKBWKq+2n1d/Vut5URdLYyO0+pYw
mUcn/U1wv/ykBhOAM1GJsCzT8tSo2tnh2dDv1D1xMYI8O2TnitViPq1dvsCKwYtw8juhfaZ16BRu
WC/ld8R1saNe11npm20defAnVd4Yz81B1jp4lstpDC6fAnf5HtH2SlSR/aj9SlBulPFWh4EHBabq
JDQtuj5zTp1qM1CM8pS0XTA80yqhw91UNbm46YW9VCfbF3jx1tkmOGhbV0xk2zc9lgFv7zrrSMc2
CcAbe+ntx1L6NsELrg+cg7X2/Bjs+hBbvVzKrbU21cu4WsIyxO4TL66YDoGAwib0vqqyu+IozuBs
lVQx4cNv/erFCbX5xLJueH9wLLyy7+GMjJhQ1Pn1qqRl7COHG2uxSBWhRb+nVZ3l+7pyO//OcLvi
Zh8MClq86qf8iZtqQLlIwNHvmKRoOkBAono2H8NgXEx7jIva/Dqd1nracY4oIqrWkoxb3HU9OeFS
7GTfzmCKjQ0ePzoUyo8oUQvmpYk9UQ6j/L72SrgbDixoMCNq5/xgZewTJk6noU5P1LHlWYBaCfTn
TGBB0h1L+5Y3XWVzNYZqR1hROs0p481c3ksvT517peYgf/fzRFeYAKjwwcPBmwHKg741S9w6Djdr
asCxsh+08gBi1jlR94OxrQ7BmzlN9M0ZpkiNtIFzi8optrHaZUdJ84CDJR/IV/QJwvR+kVOLBadY
++GpYwBDywqvZlY8k30Br8IFekCzP0MQFuW6VZ4nL9y3dlF0mM6GVFwWOz3nPVrfEaXpy7k0aR09
Ql/1cNsU9Mh8b3hqOOXr1ahdzhFh5FAcOGhJPC7SW66rhNMCAyaGZVwR0LC7+5qE5HpP11BRd9uu
q5IUgAq2nCBepSXnaUNXbUo8hDyXHxwFd1eQI+SQp/IAvcrmkEzvPTJcWOtxOmZI1ut2kjAIr0pH
ddkdK8fIeZrRLuPAeiwLm8R3PSjaMfg1Dt6GmMjFle8sS0WSI2rGRZVnuktbJSAjjHPwpWTQBy+0
cbnpNRfZjvRv42dpDNczkNscCdtcdQnpkmxjJaE98v6hL78qUdQwkQe3IgYKanvYNh7WkVPbpXZ5
i5Dmrvto7JeFSuNwTA6qSqLoq8e0U1NUO3GZVkeqxQChSO0RFMLQ7F3sQCrNuNbvGF4twdlfqeGg
OWYRaIKMidOIgwR8P27qq66KwsXkn2fDFQay0bkI0uCKsPq6Kv/Zkza7zOmdZqAQ3YRJ7XgHkvxw
wzD3YaM3T5FF7O2AlYZZPCelUVqHDDXG5TSOxYTYG6XRXrMJDG6XrSIrOG/HUI7T1Sq6DKxJgn0r
ODG9GNUxiNJVH0ZfWe6uL4kHbCngLpGj6JzV4cHqc79PDqwNizUce4uXKB5Exzi4Aq+2XFgJVZ/u
CfqIdM/fz+tPGa14w8Oy5Kv1qwgTgbbNW9F+71LBYOWXl3cjE2DZNJIhFodlE0Flo7+wqOlhsVJ2
IstjBxXbFX1DfPVgQGgDpywIRy/+kn4vMm0tSMJIwQzl0PU2QDKq6RabOz9x5vTZep5D7VMJTzcN
ZbDGLuHmulHDNprRjeO126HF/P7UBYWKfonBz0ld9K2lrivQIsXWS0azMjHOM4d279pi2OWjZpHa
KXGoM0r1+uDXUFM+DLzcaqiRRlweyriEXUIstKJc7maG6fdsOVyWCfrbUfW9WK1R7fWoKUGAomwQ
T6gcx2aT2oTyVpwIz5M71gksayqPC2rHyD/s545BwW4KoBYeKGdvox3esCl9VxWHoJPMxCo+LjMC
/zSwYQffWB5bKvWWqi1fE0HD1O3QkTUhFjbYKb5yYlXmKqrXAXiA0ziq3U85ax27xUSf/eUyAQc+
NGneql3ihBnJvSG1ZFz1lRZslSZbP0N/SJ1vI2Kod40QxeF5E1lsAU+V9EV1aLg8iPVg2+1gKMIy
QwFqccZ5iCwUDVHEFNXC71NNaGJWSzDGr+uqx0xghWOzDwy1M91u4tgbndFy1HgynI/Neyu51547
kUzCwkvVd1HczrpdiXoqp7uZJ+mFv/hPzUXLkosab0MyYV19QhrhcraqS4VY7WieSK4+SViclqJu
xD5HC0v2mBPL6tFScEXqqeGWwJoIAwOpT6wztwq3Wmg1aRJ+NbcN46vozW9Upynl9Wc9nJcgdevz
gHUhOTg2a/X96vM/jiAKXVlsCmvQtFLLDmRNSjscDoJ7WiFdaDegu3pEHe30yclfUkBBFeW99VPb
tI37yPqBqeLAnN3UjwUBWLAxcz6ynA9VTRAsFeFscfae85q8OHWZ06usRqG+Zlgu6ZffdlP5yIqs
mES1ckjinrXGue7F2Mk9QiWxIq5gYQqdGIXpM6DWk6RzSRSuvOMhX7oXs7YRpWKa6OT6OJFaltcV
qIlxxxGT+Zkmcm0DGbYDXb9r+MY5OxDZNXM2dPx4ezk6pf1LBmsL0sIawwePSYAPVUPeBelM4JAp
hccPeVfoOiExz5mVguRTHczTuvdJt/WU0NlJN3/OrU2HEbd5b0p4ngC4lQxOtc6KK2SQDPDJmmDS
v9Mm5HOiHzzk/f1RhrmZ57t5Umv1g3Aal0JkqFyN/raipVO513ZYev+bo/PYjlvXgugXcS0GkCCn
3eyonGzJEy5f2SaYCYD569/uN73BlroZcOpU7Vo4vaBa7Qutifj5lVsS6hpl5BwqcIXsonyv8ohF
lo0YXoUiiUEW+raef/OrLu7PauRNihdnqalQ3bWJacuvaNqyHhx9MePW3OHTmLaFCDB7HtKWDYv8
hzz0RvHIFNXUGq8Mxo3nDl8f1bUV1i3SqhyXgYDxDs8/M99f5+rQD82as9KfbMRhdZpkvED3HflL
oX75LyUd1dFOFj7IGrYa836hNe4jFN7q7cxmgz9qVuZrKqx4aRwVzUR5neF+1H0kUmidtt23xi2T
R4eGeQy7IM5i4FcJhItTBhgGOGvcBIzaDQog+XjXuJ1mfTGp18wPjEej9VA1f4cJ2e8JL5c/g/OZ
CdkQE8wFuEYrmfN2FMRGzQnL5MhFu1WeR6XQ6or1nj5aQWC/K44m00CBS7rUWHBUGOZccELMlU7h
oAx7wjy3NkvOWazZoZtBK3hVm3lc8IURH/cGyn01RLKBBktK5yGmQWXIxZOyrK1YxeiS6EoZnYop
iK5hEBUU3CUmuHih43xFkeB/p8mR5wRVtj/6MZFpESkX3poVJxz23h05PXjWUx+u+4U30XHsWPpF
4Oiuxg0BT220ZO3xFwfP7dRMT0qBQ6O6c3QT4nAZLU8cHh7pg29Tn3Lhh2TNAYNAsYkuXTw1b+5C
T2u0tPLV9xV1slvS1XukWtJfrCUw+PGE+NEyGR9kuY2fEhvxviuK9iSbnryphm8AwNBeHXIzA3Y2
078xNLWIZ46nWMombXbfePqWcPR7uUdwrD/LsmWtLNvlnyvzaH1itZNzQjO1OKsqU3+snWnhC7nG
b09L5X/XYjPrHrJ/ftLROpgj/z3mzlxJ7oqweIzHoPxFZzDOFs/Y8APDLL4MsUacDqYxuJgIqkmT
qeyeZgckRqoUDAe+ouEbNsLb83ztMVt2IxYaUIMG06Shabgvm8MY1v65/L83F1mdzuB1gXDIS8F9
DBbGTppLM/ms/II1WlfN5t0dQny7/MDqIajADtGWxoWYm7p5oH22KS8ebpI9bDxYn30lgVv4nePT
SmrMlibUQD9GA92A7N4amkRddfDaASsOLxWfS4Pc+E5ltBVg9InFuZ11dKpWeBulL7FzJxY9ka0w
UndZs5ffq6AqmNQX7PCEqQW+W0STk4mU+ELKqo4BNKVTEG/xkS0ZYuEoPHSCuSwuC56Mp1W27XVN
FKf1coo29ElcrMO9v3GbMtw1b7XD0h7FIN7CVOoQBNFaMO1qiDdKMTLuZ5a7CJWqweMVEchkqqlY
ziqzLRgJYgfUW+ajG5EG8+2BTWHYPqJIBnezL9hSVKuOYYf3sZMyzMNRboPgQouLPU9uRYmnRpy9
ZDx7gOOY/iy3W+hUo0pC7RvvCv7hJ+bZ9g2mXA2AWATpNKAKMzPE6lw0wfyk56q4z2KVPLhbNmP7
gmT/6E0zGrQbRfJVNQmWMthv4gwT0blmchH/uSg8IJWTSPbisvowpI8gLLaPLnPqd7caug+/XZOr
vxj/UFuPxai3bvmZUytbjWxSIS2oY/xDgoM4cgfvRD54232PdHI/zqXtWN943v1cqP4B0OTySVpY
+gfTUGzTNlFMMoeAQ3wWQ0LliaJ890p8gLvQgxf5ZOoBQ1HMS0YJLvcduWV1b7CzFMeh9my6TPB4
rgLHy56DXwE51izDY8VG77MNMPMvMuzODMYUFaxbxwI18UkpT0P7xfVc3RWZhToBi0EcDATIh77O
pLNjfRA9Dryc8Hay5+QtwU7qTHkTtxvAlOwdKXq7H5nQPwdX1Fe22ubQYSbNd0GHOpiTgt2rrJ6e
kz7eKCgNwr1Fpj2GQUlLKEfU+6TehlRsNfjEwuPg/GxncPxECHT51sl4foZeyxSShX5+9Hjm/F3x
svYHf2O20ljlfnP+StZz6xNe72jtfoWINpxh3TPc7prIlvtNL8XPkvfsV1GvheJ945DjFi7bNrJc
M0M1naBFOs3DxCo/Cr97k2VvqjcCrYSDC0qL1Yl/Dth61Pu1t+CbkEJAbkMlS54ZnCAy9GHzYfEK
3wV9kJAX9IfwYtGyTqPc5u5pw+bi7eZELB951rpQDPBaEx1JXjw0pAt9IfOlY5FAeHwGuXAksy9O
OXrzXwyYYfi8LHZ4Q4G0zjEv9JikI2fXmXs0R76ExiTyFC7JBEeqaf+GlIdeVHQDG/Z1ad5N2QRJ
OsHY6C6lxah76CWkKokP09919QJWYimU4m+dQp8wvKujx9oXNsC35dn/JtKTHzdHREwwZlOXLlPN
ocirtjm5OlHrKfczd/tshl6WaJIL//+ZD74OUvQzMf7Jlxs+AKgne0A2+7h93MUnGVJKt7gMK17p
gyOS2s7sOzrBYVAltmyfoA7CJYpwIlYvmcvu4TbhexmlpOG4MkZmbp4Ed7zuZsHTWDYYDbJ1BOHm
O/hVLObuukhd0VMYt2s2yiP9fQfraeLEuAxoZsEaFvcxPxxWBPaEIJD4zPufGMkbTivVqMc7TmBJ
tuvHKHgOl2zsXiCVCffoyNjElw6JSzBA8iy88hZcwLGMOEAySYwg1XmccHpyZmKsOGBQth1KWOof
yvEyhbEO+zy0Kgk0rBrGkRIv5j+8iPQtfolCMihSnxIeHVAnw5+JoXBfgwQerjy7ALZy1NDpGo78
9k7H4cdi/OTm0jxEgN5M1YiJk2aSIzlvCYphmTdqa5viJW9ugZGtdAfx1Q9a65+xKnA00CdJVzEE
PR9xFGYAkDps5ADcEGmLuxF/Jr0Opbg5Dxc/0/quoGdYvitAUfEp9LdE/2umqXKwDvD5c1bVPPbP
yWC1/IVWOx8RMzC9NlImildJX1c/7FpjuE1mtrTpkLfhMcfjq7/J1PQDb+s18l57g0h4z/JlbFEZ
Fiu9tAF61l3WQRFqAgEwgA7fh6sJwwsqpHlnKPUVoY+qvdIWVCm86a5nn9XSDom367O5w1Klef//
GMpGBmm/klT4Dj2DXFnJhi9kY4O+oqDlYuh3xi+SM2cQB37iZHlCpe7cFSjF0s8ECByJHtmSr6CN
FQJ7tQRz9sR21DmGg6m+TQAzvrWu24CbmJhZtwINZaeqMDPkqNpXObXLfqVgItrPVWuTs/KK7jiO
brXcO4ivpDNVVRcAleCYfidhuJCNLrPmrgchLl8y7Dd/MSDP5SUaGr2wseMFfYvHEb7o8vybFLzl
l9sqZLzFjc4CwOnf0oGJynItis4DpW73uH//ulbGPKhKWQTt17YYMnTIX2EzHyN8qjCnxCb5malh
7nnwaXqMH7FYdWoPDqrNv/UmQnsCmmeBJ80lm1lchGtjz8Gqsqjewy138J8z0iXueRSMsvuIbIN7
bBqRgTzJ/WlhDiZChTWripO6eG5n9s2nJtmG5hMcFCysSJtkq47TIov1VwGzX+4qju39vmn8ibSW
rzXXneyGv5tMaOrzG/CzpP5mDDlo5xuGHbU6PH6CES1mCa1l2jOm/e5dTy13+KIl+Y4kH0Lng6xH
Aq5FYRFI/vQsH7eHvhqw+5i5wMOyYgGrHlSraIB3J7ANSJbbYLuTK1BhDi7/OuIsauuEPTTO++Vc
mCZJhv1qw/Y/vQ2Iedd5wZOZpXPkN/YawpDKtr0t3U66GAO2SjThG8W047reRTca/Xbk2DVufqoz
lG/MKXPdLo/KktbqwGEZoeWtXEsIAjzo4O24Dz3cwDcGbJ1Gxbb+jKzt7Vsw5nV5iKAMcBlzeolg
CrYOJJ1LVQ3ie+OTqvmrXDdfDqGOHfPVGmwHu3BjRW+w/AeYmgyFKxiXlAx6c7QzVOeDmpwGYojT
iLV98jox89eOflh6D8PYL86L26kyEh+IVSVl2bFRUI4F4joTkhgM7ug17AzkUUWg7D7HpTxkaU2C
tPk3VMrzvz2KJJifW43h151C9ir42V90TeUxmE7Kvva+RNh58W2PH7XzA3e+Wwo+njeDGL4cBM7X
cZdllbiEFRYokHo3fUrPi3v0DAIp7vilYWFZ993FIXN1xzMp38cTu6krPn1chH0+fVdsFdMKL1IA
mI4VcwKy9ipVNrtHk7TiGADOve+wtU+/TT/wDDrYoMzMMVTj7CXHRQggNhjd5vAmfKxqBimmQpDx
/HwVuQgn+rOVHXGcLTTlL+kMw2mat7U4+UEjQ6QihAwuUuCzu9qo6JZUpWAcKFwMF7ycxyNsBrOg
9vAFHEIxDg+mJvbIQ6FrX7DAZle/D7u3FWtsxjRplkcYA/pzsKwG0s7vgKGPOUleFrX9/BQ4Bpfs
akDKpjEO2PGC32K7q4KAUAle3FoRFOM1iUSMQjDtpiaBiqJdY/hH1TZcDAXYT1ViGcKGxS+eUfcj
MA5dNnHlu3PxAloH/GdIrPzB13hSGKJZmwasRKc94p91n1oaL8bb6hPHesUU/NrTgE7YtTbBfsOT
5+/yOi5vsFNbuRcIQn58aAjG6GMbsZ/fS/iiaS/94mfglVDKkjH2mGGoSTjUmM2dx2ir7akecbEd
RAFwjz4LHPBYYJJ6X9BdvuxsbPP+CLNFjQ9AiJjiiLrZDbtCxSqKINHCr8vZLflalNO/S9XE+X4k
ncNzUGd2uzRBOHknXibz77Uja0AGB5dOX0/qw09Wt9tDU29xlZFBMncTDi6CoFuS6moqphTWorgg
9gbqmFmIYoGjWLeVrMF/QGRxY8LF4/pXhSR277RMplfK30N7ARUyvXtzJBFZnLE80ZShuiO9rLI7
NnIQZ1uU/sL47DXiyaKkPANI01ctZk3ThBzMtaxJCoaKU/XQmOXibnVymQcbXcKoDr/hTs7oEwp5
XIiqf2Y65uuiFHxszCEi2fEtx7w8U+klQagTW2VamTmAWUS3a7Ey213A6PoENSuzJQ89oNH5rB0c
MUc3WDm/NSCzxMnB2YpdJptZrDeJCoHPKAN4nHMqL81J/x3yhdGWGT5C+dvmLfV00d+V6PLczf3g
fCWKtc0bhDoxpdlkETwEkTbyG4q1Me9pn6GhHU79IIs5nSfLqnfIe05NU+WXBz/EQoBakIyXbvTC
Kk04DryZBHpiH+gM/auRI8fLvtGc3H03gRwHQb1ng4SFoIDksXpwgfbLsrYH2KDuuutGZ3zOnLI8
bpXTwB4CZD2LCd/RCCujIfy4d6A1EPKYzACcryLXwm2nmThrOafeVJo0pLlgYl8s9XEN/eZJc83t
AwTOlOKcorqa2s9S70Ziw+fv4N2MEM0VC+Mh+Bh5MMEPHKSANe5gbyqKCVbfovMRBTiocRUh9HTu
xVAA5KSRoxNsBWPWn6BEulcHaw5n75EA8BE3DAbnTZbcvgU95vuGSCLRpdLHFKgAsqKCjFG4ngsM
4uSt5xF2pvRFknpsEM6DO3vHKqjQyeiCAEq5WXVK6kj9CqHCrbstA1vsjxZDTGtlJ3c+aiIaS5D9
EuSKflBVPzqwJXV8JWHWHVU46oMr2qT8Gig1eAv9sNhwCLCl+KEdb7lYLbzg2LItYjIs/GTYcXWA
BQgLVf9xxjF61tnm1OeGCLC7bwMHM3Bfzd+AfFUqCD2+tGtfpQ1u5nav7IKvoXdggmk2tBfNMve5
rFbzPAxBnb0WbEWf+pH9C3aGiFmqwnCEkN/eGhAnm4eHlvEPno6Hfda6HQPgTDH6dzS3a/a7ha51
zzaBu6xtAxkwhOQRYWwkrvNQ4lprQMvF7tPYdENJ6B0rhLMurAx5GpTvSrtteR4zNzp47IQ4/ECV
Zpm8IJdhji5dmb2J0GMAHohmYQRrluLfbOwAbEuh9e/qIOehSngFpNlIyFBpKOZHH9/A25qtmGsR
1NyTsSbOeWx2DUMOQYvv2NmIg7lTvNeetk9u6RXRIe94bOx16bSoIBw5HkgY9yZFwcweF84uP2bt
8gtGQ6j4gLJ5wC6NwuXTOhWYoQ73c1RNrwy9Kn6Q9DBfms4E97Fv6F9IyFIkR92xu99FU086yRWN
r3+yJik5oLKlM5clMEt7JDjUYONlvRqXKbZVzAokAtyHjOtDn3EejL/xEdR3FurZLQ8yjWS7aY5N
/WzqJorvColOUIpHvB41JEqhUdPypbPneSjb313QVPMO2Xy98K+Dx6Br8czyLTr+VSJAew89cbXH
OfEAhAa2OTuD7D+ZXdvhftXJsl7mfgpRuHveoqRJpJhJa0kIpocIvsN1uA2rTQdyEg+pOwHeXOYB
5dmt/hX0YdW7fgnNP5rRMwHxiQuWjGNCUouSmcm/Zh7HivdZDi4HBUHbYHRo+gz6Hjdwe20mjRcC
6yQNGLGpnh3Yo/mpaW5py9mbiVF5JOv0h1Ur3Dw4uE2Eu6xZvbD/Q2hK30H4sCvVpfi2U2tdqgpr
LKv1AQ83pxHXnwZ9IsHWyx3IgYrDYDPaM/u7hEwNsJCUt/YMC1sY80lmhOQ5BrWgu8ScneLzJqb8
uq3O8iuyyMVr7za4hJLss15J/LzcROT5U8toJY3Glrfbj5lffZUr+sWO8XX78HDUcEWz48W9mDGP
Pfqq8dy0Is6ASS4KirNppB8fRTdMd/yK0BeYEMy/OI6zD3/zLHqyxvFX1oUvWPTc0PqYMKttT/fK
IE+SnQjlKjjjcnIaWGdyYoj4iyZoqhF66fbFw7Fgh8NUHuSsJkjPsnBn43nOFxLTpwRkj4L5NmG+
izcX2oStRWBFqoG0JqfNL8x/fjT2LwOehG231gLRkUuBzX+NyfSlir3ota0BkBIUHNOBMsaD09PP
xvOlTFc/xqs74CRb3sMJO0a4lcMJL12iX+OW8pE7JZXqT3TVriWqa7VuFyo5NmKWK5nflPWST7sd
WyqHbMylC5RL4E12K6LvzPYmQf4F754foUuMTxlWu2uOMP7tgJD5NAoQAS8tIMD9GuOyacgaHd3J
vT02FSwHBg7RsfEpnCNsZRudl1JMYNbJMO1nxzdQ2teNOAkIGPIx1qX1sd+PfHYdcYmVP5f7PuSX
7lgvpGM+xs2NeLgAAV540cQO2XlOTCf8GutviOTz2egJqADHWfg2AOTsvsP08JcbEZQgO/rhkbHS
D3ZjLOrXBF/kn9lbQq4nhNadaevptHXUbuBoYblr52w7kAjonzY0mEu4+hNk2q3GmDt2CHy5z/Ly
wOfivA1DSGZabbhVy5iNP9LO0B0muhr7c80kcHBJJ3y6Offmv9XtrfvLWbFM+sOG0dtbC07l5JKb
lAYI/UToKL5Yz0VEqqYhYYrKAentijyxuGO3Bc2mnfcDXu43w0xztlpNTDOqLU8FijBm/nDFFApL
2QFdLz3OFTokr390iMEN6abRxIlXR3yzoY1Djk/VxlXGPybdYmc+vhoSq5la+5Dxhd/jGyJgVmde
yHVnCBSrtSGcpnOiJjIemivjpjgQCYn/2DEkkWqsCPa4cAy4bOuyJQW4kZACtDMGTpIG72ETBv0P
qoAEK6VYzrsKZaU+h7IniFspCw8Ukz/T0Nq1EcVAMijyY+8JAAKMNdDZJAuA+t0zQxizUOXbYxXP
luE8BRKgvEf9Q70fh0Al5wYpuTtQi2mxvki26mRhpyjRHnbuWZEP8iGpsGwO6/wEANr1nsmZjtPD
SJ7kqVHg8m948mZ4dqXFwY9JUuBqYK92AnheIPbxzTu7mPiqhv8xLPuyLLenfJlphskjgjwEqn8u
LMveOWdiZhRCRc0dtuZivnfHtcKgN49+eWr6IY6PXRw69p7Go8S7N5sLlq/1fEz31Jfrc4h48xOz
avnrBmXt8RbGmGN5F/UfxmGOcnl3w0Dd8OXZ09w6CvKBF57IyCI+hmxIyb72C8ZEv7yrxqz6KuZa
/gliEb3UeRL6D5vXzMUd8wBGRt7uoOwVWgLCK9rzYwtr5jsO6uLJ8nW+YGGnKaeSdRmzE/OXddpH
o/CyC+gXP3iReJGDQ+APBj4DmvgAZYYQwz6a8bywvKhZC7lMZHo3cfSmC4N1w4TDMOdoupjM4bAO
RD/jD/xbN/Br2Jo7SX6QeTEyCxiPKGOphiQ+rgUnPlIvWEx+UJgQkArJMLwcJKC/yzqW8SkQqn/q
6IcY+WiAi6T8NAORIsx5F9vOq9nPNLf8nKut/xfFeunSeqUV+dJGnNB2shrXp7zDVLBfoHJ3+w4H
1L2MkJ0el3yb+XSCDsep7Awb5VhJhOwsw8L+sIFnfXFkX8sHZwtwsoAVLOTJmZW9+puzHrrVi651
EGff7oLZgadwZOVdCJE8f4B51Wzp6rpapth36+6q6sF9qovWpKwss5euW+x7haXY7sIMy9ddx/ki
hpi0CVZ0FVa/aDPkpfYJpRZ0KlUNulmOpj3/Gkc+oPoW5MywuIfabc5s4eenvMyykSQQdRRrXvXn
cGzLh27x3TPUpdX/ZFkf46umKvegSnzJHOrg+746TPRiz9Qfxxf6ArczW62VFJyexNsqxix5whzB
RNd3xHwfEvIXG1K/E6RQeYs7u0CTpPcKZ911dlxxLB0fU9XeyWI/+qq9hZI909p2YS/aLn5JHCvx
OR93/L5sy2nSJMillfdOmocHAxYH37/zxiR+BJS5pLawMCwN2go/Lmi8Nyz+yfiCO5+23N5TPAZi
VDw2FfDP9Esiwk3fkRetJlDkLuEAvhVT/XM52okPCMFOgh8vCudkN0xufDfPOXyfTnU4KojkD5Yn
bZwxIhYAGP54Aoi2jGs3fKCAAZcKWSgbkhEYm4011g6NiIrSHSQpH7tVErj0QshxfeBG0XTqWhhF
NQ0etZ/csPjuOJ42B0URhreAItQGSZUdcWuE13LlPA5+MrpvCHYQqoBg/EJut8df4HFIiJg7H+rM
j37PcalboL4JOZVn3yFUcgYYRWIA9AFB4G43YuuvCVM2XT09VDJp/YMkB2XSCZ0d5IO3zsX9yAQB
EjYYkLzLCflr11VBMZ2CziEPXA5a3lemc+dfxGTC4EOTv/qtQ35QZZq2PPYjD0FC0BbCmp692wtH
Rgfc7iP9RSte5ItAL9qtHuXrV5CcpB1nmHT3Y5BjrwS0I9hztMsa/hqXOfLO+SAZuPE6seGgpYD3
hkuN0/pnjav+zbDgWsFHzRYz4Z6iLoT7ta0q+a8eYFb/ZAHh5mecDWXz/8U3XhEdLWBevbA0x7gP
mHarsBcitfXYxKzXpb4IThRspH1qVLajwdDFrS9ItsTu3CR3DMHbxO8ab78jRtn7bizMz4ytVPEs
51A+Ig5tVWomE9OjWrL96mllKpy/zWwMtO5CmitLTJ5k7AZp2ZAbNb04owmMShzOXjmcja2iFJhQ
B/sDAzu846IT/oczNni/JtHI3wAKboPbXNIa+GUTb2EpueJtG5eFA3XErZFnHXsc+DI8QqiRqJMf
eGpxfoHp4tF8hPuES1Qj38pD4s7beF5CH45UjbD8M6haZBWERdok8AhnWJya7b5C+QHrpXFRpfzy
HTncLEGXGUuW38Zw8xG5eK2SsjjZKW96AGwzskTvzRQPTJbfcxfqfErg4BBJfRrb1R9eHE9mmCSj
qMA1avlPosK7GV8G+8KtvLzAYvKu5dTUz+E8y23XuVn4jcIfP+AVB2m9xNtKCoWTJeg27N03lJeN
Pn093hSR4rYHVRuRtSu6cPEV9IkMd0Tqg8c+ZF+OdLI0VfgfC35MUhm7tVsdc/UUNJ0ktOKL5RcU
kuQhr/BPHjbiJi4pTXc9LYJTw2lpnEwAael1eKjX0v1h8dMjKAoBsS/HBzycudEkcLheFQ3eJEwT
zXULZ3uvy3p6NzH2YRIl+Ux1hiJ5nIYltY87yE3t68a8vA9nVT8aFt/LLvFiuhIwhoCLwJsmMQ0C
Js+jg8Oo/5fbn1QUNY6cvjzSoACrxji79Mu4xOexokDkTPBr++i3aV5OUSMc8VqZkt1djnm13kcJ
DJcdbq4IOT4Go/BFvHzjhrV5lLzYEhVrz2De/wS6PS3ALij8YTMLaDKiapRsrKKB5E4s1pv2U0z9
FKb64TdDAhh3PazQ4bIFgpQMkRBz7GrHjQHwzVPVhl7AYsE9DgTMykPDGvVGNsJOnh0Dz8UcV3qY
SlmsKDzjvDjD48ADqn/pc1ngPHNvUPm41Q+Lx+vvhQjT5D+AIhZX0Yjm1qjBruyC1d0Ed44XwVui
S8v/VUKpoFJw4XhFJMEJm/6opI6phsQnXX4mQRdd4JnXMwSr0UoIDIU3v06D13zEHWe+OqFpkr1O
1d9VbbeVqYzg2KzApYT7c1bd8l/WdM55oZBG7bd5XV9rJ5QDy2bb/Qtvttv9XBvjPxMsCOojh1IH
T2AtITwJVaj1AM+9p5FoGB4gJ7AzSAJhNTohFslL3IzZQWYIVvWRGZQj1xDPTX8yVFASdHc2gVrr
JO5L7W23dO4KIxwf1byIs0fU89rgsk/hl/UFw8eyXaYsioJjhiMRm1TDtY5HNxk7gO9LQnVTUjyH
Id4jsFxe+95hyf5Ogize+3if7ovemr9LWAUeXtsJxkbuug+8SCfWlzr56RK1XHZKY0fi6hLzw4Rx
/dqhWO5BjlgCnB2K8zO7GhKCNGShFyQKffJ9FW2Bu8mHe9L8WjfHPWYLiUiO6JnLX+2CVDoov2e9
wTyEoZNDO5z6JXfhlhYz+R6NxuEf4ijZftbV2Pyp1tm5uq3LgkNrEeIwA5O7S5ycWhzc7MlbwXLi
vu/66qOYRgzEfPhQzkJuiCnKqDNqYDHJ99I6LEH7OQrIK4ZYGW/5C4wDwyAvLdto/aJxy+OTlab+
AxuBuIQSC2Jo4FJzuBcr2zFodf1/W2K6l61Yt//UJMWHkziOvIfV2DoPyCYFNwvbwADZg5qLQ+ji
sfmA+B3zckJbuWHRpuWOxb2kuanipXihz3i65CiA0XEt9eakYN5Haq5DlfOEL8cnXsX61hiVNEda
vbx1V/VeeZJjPZbHUpfufUg/gKb0FXlp73NFOSAWk/Y/JGKIownBC4wQ9qaBqcGety1BSnQn6BHk
LesLN+aAbyzQF4PbU+zqZM38Q9ZiSAJdZXgVwjcjKpPXA6VIFtKGYi8TlN8u9RUHLPfyLsAHwDla
JHh7jZ/jhzNDlHaNJhzHxQD9mL5OQt0xoNRr3yYSnA2wo5bALaEaDm7s0lgTeSSljqRFbn2AMeol
DcPTWwncnRRbTzrnpVYDR3MqR8qjO5Jyj0Z39J/AMGz+yTMNfPPNI5wBRytS7z1qNGgcz2j1wFkj
f5gUoRZwpBwieNxv7k70SdI+szLezBN8RZxXEPEsvWhGst9r10YH146tOtcu6EUsXE6u14MYpk7f
bevaFPhxnFs1RJAQmKc2iPavPApIUg/6VtfjM3QsKd7hIdiDzMAhmYBwb//pLW4fI15fv4LSxq8L
BYpn4cw8lyqFkdlzfarmwq1jTS8w9j+WXU3ZFWaZ+GkIvfbHFpbVfOgnPb+hJ0r1mpBlkdQVtRRs
fOWbl3TAxeKE3UPkaZSNYSSyPgl0h39xkTfil2DU+EcTLbFUUy7yi3ITCuwxkMRE0g3VRqIeg5eg
DU3Ibz0v2zvnZLofHIViU6d5ZDd5rhmw+o+IKmLzp57ivPiPCaMg3mC3vLpSsEPonMUQb17Jvm/D
KFvHVHTGeQsuRDbxv34Okx9hrgBosOnmtY/bguuCLaud3hEDuTMPAymIx9CZvOwJyyFGxF1DXzew
3SIOf0ZxLeg/8eiVp3RvvQSixQDhr92bKKgcxJ1Mb3BgZ+hROsloenMLs17LPox/9RoA1XdLEuO/
1vAYZZkZteZ7DpuEBil8FvT5jkXY4iyLmQUsYVBUjhaPef+LsU6vf4hQdVVKLNn/q2m2aZ7ljfLh
sgsI8EO22dCeDG4hIuIxA+UukFl8LXnyPoTzaiM4INL/PflTdA6SAJOJpC3wEGQRV7kd+3bvSjl7
ODcCcwAwwADWLQmhGSAY26XEFbV86lFE+gvehl9yzlnz6Zf19Ux3KOycn3gNZvvKleKZH0AENeyI
JRkGCnlRAQlwd9UzzwgAMGZWWD8skr2OTH6wdJbfac7hdLllHkAs4m6jODfV0qiLKv38H5Z22aY8
qf1nDq7jNek2edO9k+G/Sjf9Z18uhC7KPNdnEh7DqwUUcOpj0/+egD49anwT9i128wL3iuMnD9Hg
L5qq0sJl2YwfElgVp57yP7T42cuOdCwSvtrRCtHyxxQrNav0tmRgW7H88a0FTTj/ybYiAFrcYRMc
06QEr/3Fk5u/cuPAlKH9ZOJRKyanlZOTfzWCpQrmp81l6zK7XuGmIbzpHxWMjwrxrQRdQdhEyj0f
o0cvQighsahal7DEiBRzRdO6o1IJUng+ljk+lU9CDCUmQGcS0wvtjFz9O59kTX8/EgLs09auMGnC
QdlTUsoJwazDM5QSPywozJvt/zg6s+VWkSyKfhERkEACrxIaLY/y9fRC2L51gWRMhmT4+l7q147q
KlmCzDPsvTZGLI/AWefJz01JQT4wEWw6n7ZhzcuQ7D4khD7g1r4VzQmqfE2ekmnnv0NNOX4hY50B
sOlUepnxQXznEbv2lADCcESjZgt2qC440xn4RAI4rSdz+5k+HSVU35FEkvfzTJIG8GwiqxzwogxQ
2aDUWAG+m5DU8GteexXcV3QdB1ezemKHx8EDyY3EuEnoRR8zLl2EyzzR1fBVF7W8V1hRapaGZPL+
Z7SqbC7UpKBtQ1TKM3ODQurkGRNWU/6pciiOu44qTe0XUaS7UsAnJv+QJKtd3amoBkFRJNWvjXnP
eXcl6blcOBAK/4z4For3EA0Ca1E0s0l2hlkpriz9FNOWHH5jYQcRIbAcXTvPS9hLOC2ZmrXLYdvS
01eXYJqxWOcoXZ8rpw+IgJws/4npd0J+mQPD9ncQ2cgDAklUDgdKG/wmEBdpeo04JRQ2JAPXDYq9
cO4yK3ajEZsCaiOMl34ebGxcnoe6JACAqpJ405XkZ+u1HsB4H8IxS/Pbzt5JL6trgdhzq9nTd/3E
fP9+4OnRh6LvI+pAj/FsnKb5cOH5Xd8AbfUld1CLGFkPKE4aaTusRJxc/2RzNxIr5NaKDBD8g7wW
oeeag+0Dr9otozPBQFML5gqXTh1yUb2cmtlWM5wyUe4ihN8MzzB1nBzXh5gehCO7lEpgodyUZCTu
OrdJLyxF1LXyWxQhyvWqt6gEYkKH02TfbLPSH6ieNhSSySDNRsPJbwuLZIsq0gUyZflpVaFhW/2y
/yraRZqjmun2C/IavF0AbmefsrPAA0sEAgWfD97v7YY5I3KU2Xq566h1oo3rsgvlmWpEt0MWamI8
X1DI8FnAXWLAdFvGQ4wE8tWQKesYGdaPDOIx+OclCUjwG1ABLdK3c6YoAndWzazAx/gJW3PjFqvG
49AbJiqkm9v9jti2DKmK7BYniUO1TuFny4EEtrVllnGFKGjlLzJneHFlkUhFEDng2Y9UHUv2Z+Uc
THcizTBG0TSdKvaJ0GcSc/Czhl164S1npPiA36CMHhc8vy2hdYqlRumYAOPM7U22bWj1By7D3LcJ
42odzeC9g8mCcGSefkK+w+XCEHYF2eY4ONpQ29fEh94NPA3Xlce2OA3oEXDBDbhl0cvK8A9ZbtM3
fBS3fbcwVGBmqPkYKUOdcy2D4KKY0Pyjs0xQKXZ9yT5+qN03lYjEPTLdVpeMVpn+tHC79AlxikAp
sUwsp9MpvWdexL5MpSx2fXxgG8bXHgM+43nPQ22BivSdGbeRx1x8x4nlf6CYsV6aQqAM9XoP0i7Y
kft5hHySgXNlRz61zXcDouuur7t+T9uFW8mzK3E06Btesww0/n2IvzkGHWGR/EmmjLdF41I+ZroT
Kx5s/MPbwplY/bP7cndseZdmxx9orgvN7StCeGkfJJZHvqapaBmLzwXofz8ozr2vb/mIbRI8SjME
LDWXFA0i8gIxvGVR1fxODhNoPMYduWSWLZO7PFjAqbB+EH9cFun1aa7WqbtRfPr8CPEguU97Lj/c
cLf52YZUzTq4vW2989EEkA2/qUK96HFAMtpd53QsgjtyCt31NYy6vP/sQIbu6zYCShsR/O7FYqWu
elyZ+Mah0y0fQuDtvC2//sE4RJhka8C0tURilYxd++VVC3VGS8K4v81JxL5ASZbjszu7TEwaihuQ
V76NptL2uyPG2lScuo5SYwx99ua64R/clNbSfbXWOn9YFsZzkFYaN9JgDkBFfMnToOuTsUTNOM/n
I7KFW0L9EITEyi2rLtW9E0KheYGEIchxcqQ4cmesVYrgFQ3LjoGD/LRBWjzj1yRAl4g/RklrL+gX
kVjHFfUC3BwrHw/gCujrwT0X/5GbPrNSNkX6MA11NX9rFSKym6VcAkg3Y3/wHJKM96YECbwdEeW7
W+rd6lNLAWOV3DA3nko/dDfM6rxHbojgWtK9IjxxMzwfdVj8AKjV9wC95x73du8+QTFWcZVzTu+o
JNarF0RFvHSBVR9c3Py72kswlSbOUuAxgcTCwWQfbIrtP9mEXX2TSuN9ElXLHMvx+Zlm+vrYsej3
6B2t/M0mmeCKs6F9wg3zjSZ1+oFmnx1naDMM74vyXCKVObrABBnBe6Tpjf3kn4IgAPST3yzMm9Ae
7G4Lb326c3rS6XaDVQSMeqrUfva8UH73msMa5U/WHcuqDoBfjOJdMExgSDRqwfEwJEQ4Cp/FtnfD
+CBT4FMyKs7+rYQhv+JSXX7ATFrQLfzEZceHeUXYyKnRTObR4zzZ9bXnY3/Cru2eqFApxTxwQbjS
7Py5NJP/rZRoMQgEJiI21sjlLnUzGRww2mJbma1ZHqac3g+FEpysAFfOg+fUNF9UCjsvQ0u/tTX4
XZirKEfNst4LJPdUmhCfWaUjMTNRVrG2stM19mzXyBhNUf7eZDp7K+n6OeT76CFry/7atjnYLOqZ
4n0Mho+8K32+rgJBQ0/O4L2TJN5nA8jlT+bOOCCDQeVHObPTX73lb5uF00Glq/9Muo8qjiEv3s7l
1hs2nS+CR113yG4kprvLaNOI76ZBjji3pD4t2uVbDdrhg/pj2XU4Y/aiSaP5x+8qW+4tmCv7BmaA
2qQ6Zz2K7BuVrIVIrufXIsgkMsnRmutIxNZgX8PImx7sW5OFboTnN5vAUCIwju5EpZIXm0nChkuq
jD22Xuw2SDA5962bn5jSE3taTPsqC6izsJh3ilVfG56N0SNIE+/ZzBkAODLDztaYp2+LkVesVtZe
wOe7t1E9H+vaCZ8CzOSHtWwWc3JIOoo5i8gDV0il69hxXXHO+X0gGLE9cDaeO3lsYkaHMsMr67eF
Y/gM7o7flk1Txo6ny8P3hj3mevSQaTx7XFZHlSX2O/IHoisQPbNUDcB+yG4lFn1yvdCjexy+kWb2
r5FqkAKVUr0jxBSn2odBXI7CuKjwQUMi8c5+2RRlu5wErE0OJnMjez5XPcOyUqODbpqmKm5cFwoW
+Y0SAO/EOFj4dvGIsWGMTRZGLxnLJlp6k6fIwizJxl55ZUZOD/QuBBWVfUSTNf01czt/u8qpKGeH
L/SGhByW04xWtUqiN7KuUaul1vN6+0sRQTYLURi8IzcCDLaLKiDwewLBDaiXDnZEDzB05lgQsbMF
VyfukFPQiIbBPN52nsrelHOTnwOMNnzUFVpulSPjsAWlDtjTbW+YaHuAqQnNrMwTCypg0cx91EzB
1InC5ThMOxIR+vYE+qAn52UcejIV1yPfdbRr9YocMLBY/2Gp/RZIA2Lib63znE9nLNVMK1s5qH+h
k/UbaxBcfj3f6gpdubiS5huG8Sgnck8gHvRYmUg/F2nJhQaQ6yOl370VbGPX3VZClIeopJ7I0Qg/
rd6/z3xt7sAFpOIcpQ6HqgPC+sEekfEPUJ+2uOMhmKKquadYKu/9+WY+l0gtfpLW4fv2SeNqoyKU
e5JCyAbP0G29WY71n9LgwUS+AFrEZ7Bn7kKk6c1oUmo3qLcARLmIw6C6Fk1QwLksSnEKmTZ/hoFu
7uZgxIJOOfxD5V7/VlXzWN4clry6ScD/mbCjje1YztfUlo9Nr9OPEI75ZmAj+piEstpDRneyzZSC
dd0qPzI2BpuGSz33fmrLKZ+5sOazT6XVbiawPJuxI9vnqF3qZ4pbSHJuAC6E2J3bFVpyY725qQ1A
l1ku32A0HJlS2Awg+ZirZnahl3w5o+xBbZ0p3AuIQnSclQHTA2rbDSV99K7nFCvB2ARHZEAAOFSJ
xVaV+rUve5pNAoF6xEf+DZm6TvmukaSxb+Dv3d6IypR/WU5F9c5bUudBmzUVGBqYGQ3pAG1eu7C5
prz+gbgyuBsev5vgVQ/ZnyJJxAM5LurFY20el/0cQh6n/p+3GnVIsHP7NSOeuhozWta0ZT0Ls2HD
hr+7VRbZL/G/w5Ve/7MlQ/LQK7DHOOqpEFiREkFQ6S8W8VNO4dfqO9Or0NtmbLFhAzCg+yKWMMu2
0m9rc2f3tPx67P4yHU7iPnQnYFbz2L7k0g6hTkX5TXheoQAK1A0tOoJ8xx0uXn13ImTH79rySysn
O6yo77eq8xhswzZrDgsks6eUVNwXuhTOEmla85dED7NpxxUpgakrRi2t75PznUJN364Afnb9KrNh
f5MrbOkqp62xgAU1i05iq7LQd8wpVkRR0PugZSUHupT2WSTMdjvMWjFi4n7XmFxjaKiwqtrKdFs5
jyRCqCbUwy5fW0rZBnUViVxtPAKs5DhZ3oDNoX90J2vY9lOEtXV6b7PUZ49/A3WgdoJ9k36YCV8p
FL0Iky9K5WyeDTxz9uyS4wxPhWO9ioW1jeua4mIHrvhgRpN9msBuT9EQSXNwyuIAIfImPyr4fbCH
i+yJSExP7gMiNtHE4tzZkjaGNCbpyOGZMGCrXJ/AulmnnMVjc7AGxoOeCeS1xJV9DVw/iyP8b+Ry
RTDQgl68l7q3PyxwbdahzG31MxoPyQ23VvVb+P10TyJnFAF3J6ZrK5j33/ziFPskcFScHGP+UA+y
vPOmsNtqEzLqh/uAoQP4TkIANd8ldqEcbbx307FDKs3H9pirEKNAzqqrClIPpd/8XzojjMIteVY2
xvKG6hhFlfpg8MJ/bIyeq4HNaVRUZ0wC0aYNp/5dQaPHozIvjNbXIu3/mGJ5TZNbjaB40w4TWm6E
wJ4fLzCFdnIIyxPGs/RJs3L4VIl7S92oAsbat12DmDOOTzxOlFxA1w8sGZhqhHZFvo7dPnQh5E+1
FPp1gk+xLQrjdluECc5Np5i93rR+b1geluqcMPSgmkqzhkAgEK+XFYz6jiCU/gcDdmRYZqU1B1yU
owTzA3ehdxOWu2uHef5ttGJ3OfJX/PpTzpOVV8nWah1A/w5ena/WFNNdxXTGPVACheC52YTjReMB
R3CbVxYTXXQlcLl/oU/M78xP7ENYRr4m6Kp3n8ew6bJT4bDO3ver52HkwQhnNg42rX/C8biKZsSk
8ZjZw18eX6c+VGzs/wiVT/WXbUz9uHZr+xTAfHiakJ3Q2+mI+OI+nIobph+EzQk1m0eqVGQD61Ww
OKe4h8aOlUeKTlYvNI5ex7Sj5QZH5KrEkfTxG0UvqaY7M09z9DXS5wUIpXrcG6iWrOuK7Hb5q3Ne
gTUIIM0ybUImMq4ZYMPVqPouX0JuXn5AparnYBoNEI61Lc65CDKYeU3+s4jM4VZFW+3vAdL45RMe
ADHtJnBi76TRUWsZDHD7TNb1ke4QjbQa6+DRmUDvhYOnaGzLNbxmaeEDlDOI/a42o9+cYwOeDdXE
6Jpxh+yh3iWDY0UXFDBCboey8omd9+3dpOm70QvCLyxyIv/2NK4ZozokMm7UQtn0JRFqHtchKvwm
uqxZXduHwczef+xNm3PhDjkdIMEeDgpqMV14C2/IY0II9lBL+t8cueYjUxyyfKrI89ALJy7aTIgO
LCBDjEUmNp1hAmTDKmCsg81/O3oM1fd+GKyfaG58swm8Vf4xfbnUcWrXUj9OA+ZRQuo61LjDphx8
cIF+l6sbGU7Q6WUxVldNWuGCB/XeBYxXv7LIshbUOTf375dNE9t8ZB7qAiQGLcsUfBX0/fzjrcB2
eguGpuQiwanfip6plEbJm/bLiV6Bj4k5Sl2hmTCP2rLrcPh07ENxeWVeIeFIgVrd4vepk2c3LTIS
sRFXZbOmtGUAnR85GqzUYULqpu5LhKYCyzD6yOwPHEWVvCXVaKLPCZP8cDYTcn78K41lEGobaHTN
xG1ETqE4oA4YpmPGu6oqdjyZsYBzNImd34skcW3g1HCdoLmFZEAUpyLNg5lEq3W1BzKWdDdXRGYN
eUkJx/+kUJ1LBzs75UaaYAOjDTH5P7aRtvxvKuGgTIAWcuW16DlKOemXrEx0gr6C/rjwweHBfukI
qycudcPFs74gC4lu/hWSMF8iZVv9USeggwhR4TrZ0IQ5WO5aO4orqUlFStE5bDDKMhfL5pQBMiLp
/rNI59teqhTmng43AakO+YIKDIeJtxk6XxfHsZrWYW8ir/okTMOuTlZBUoGDH2iMhbILdaSbJjtR
LtOqHuDcqeCw6MANTzOctQRJZ03NCVBGnI070qNA6WHx5NO9XkHzQH7cWF47DHfVkDDBQZvf1DC2
wnx+wdeEcrg2khZacLOPD8UwB/6x6upo2hOivGoMdo35FGKEz7uhYJq9C93LdOxxRyLHL7ugu3Y3
Wkfj3KIa0bw6NM43JTDBi0mOSR5VQ7/F55EOeweW11eTj4hDPPDW3DWVL56CzF9uzKwBeVMvSU45
IQ4Ll1PXujLbO2Iqqwv/SamJFNUIcjkOJJGm1vDWWUvwjADKTK9kFPWPMjAefxQxNIBKXFcf6r5y
gdpFTGQcoWn4feRlFLSlPXG2Z80fioV6/B1h/vwSUIcbSrAcD7GTYeC/R6LQvbdl1oK2Zdj+XFvj
8C/y8Icc8bwiaS2RlD4wR3TVo6cFhY8bzjseu+wbd0XQnyymqxvZpupRcRyUBzOVWbGvib77kZKc
nDjHg0jMBaPL9FjAdcuwgeZ8TvjD1R3AMElUlSVyL16LViz/mMePL12qm/EQLV34AzHOxlNNgiJj
RneghpbANew4S2VzajzV/O2BizBXsi2y6fp1su9stmxf+Ennl2VurTdeW9KfUAuRcBaOagxOvZ84
DxNdi7evHVPcZQPsX6qzlqOeX155e08XbIg7BgZYNrD9s8DQKrovIbFZcYotg1aRE8i5m8q1ecOh
Ixn60yihqnZEjqNlDhz6NiFdmiQS2roHkhBUQIRTi3CklEJ/J4RwXHxfJufRx0rOhT0VcG+cBjuh
7NlbxkFtydc1xdbBvwMXCFGhaQNeaXSCC3kKeKWkBTnw5tDJDCO8UlYx6ja/eKvgok/HahyrH6uc
EaeNzGZ5ZvPZwT4EoOjHU3hU8dE7SfAKw7y48ovW7AS6sj8T+xF8OD493JEhoECD1BvEx3kdjvuu
bn1rH9IDN4fVZcge40yh+3Rtz5v3HRI4g8/VxuDX4/n+zNcpae9KHzrwGRFslv7tuqxSO2uYhnRn
TVqXpwQ4Yw4plhA2rBazcwV0Dntbsuu75XlSqI2YAJ+DbtQMRJzEKbZlSUm4mfgyQYW2YMa55abh
WaHfurMhbuYHwtXnbyIU6ZnZ38oXqhKApqa8feJhtJlX1FZNHI6vSlzx0xixvQhtKge3VDPa4srh
3DZrK4IDPhfIzZyUuIt7Tt5nnATVh9P4ZN7y9GIoSA2MpJikMEhsXInEQ2gOopNJ8zx97RZGz7sR
fNa4ZXzgPuWAw5pY8ze8pgY6Vzy7XroFHevcW0Nu401J1+LSDDWlV8/QtfrsfKvr/jBOrS/WsE4p
/q2pzc+0fd5O49QYDkzWePZYh9UzCFA4kR5y/AsTOfvspJwaTpaYb6cKS4w05crs08FDxzZogX95
e+bS+qTZF6KeId7MQUKJu1fF9SS6PwDD5PJXJBWBIJvKYYT3rVyDTIHS05VHCkIjN31nO2imYTFn
L0NR820UizORfuTJOYLGEzFJmucm6nfLhKN/40A9nbalVZnlYE9Wog4mD0P3MFiMw4Tm2dm0kx5+
Qof99l6W7XRxEOW03y3z5AJBQ9oNJ6bjVnppCRSVB9coKamgSiAyE8OFl3J2Q9RNHSU31lIFlU/i
GiLYhK0brBNmsg5ftTTpZB9ZCwz5FxveUd97Er/5UQiv8V8Uw2Z7Y3djux7LpidjzG2m2j8udqfC
E7fFxEA8v0FNh5R+GBaNYF/q2iDVt3bbBq81tkjypoBCpd+DGev2nHL7/yOohT0NP3Z3tTrUm3EP
JWR98NLa/ocyeX4c0wmodJtDdsH44NhPi4ZmEM8T1Jhz14jgHzoGtnTSs/NgGyB7DM+kjazBl4Ye
Go8hEqgBiiHVQ1XmD0HnGXtnuIkt+iLMcA6y3u1SZsF5DSOykCmtmDeoLgPqB/M9roiX5DAgItnZ
K5t959UFuHYqQeJQPkz17xwgit6YbkBDYnx4zjsnrRkNDN4IILEu9fDYwQ2hoqwMJXGuc/+Vvym5
zr4NFo47O7LBzCWEOakwbMbnHKngSa1s+W8QNfsB+3t2abTzYWtWvfEAv/FxnWa4K2Th6Y0PxGWn
G3vFjm+55xDIYMpBLVG612HivONHHdTzMto+gCrm4FvBucsaxBKPAXQhG+dzJRmENdaTgwb9opin
FtuKQd++tRSBhLfch65GtLUrGZOfkEtkkEbmKjogG2Ov70aq+lgrg7+1comMOkxmtopLt7gIlYwD
MWzQEd+FSZLV2UFL0y17rmQtC5SxK3akRon/Co0nKqtmbqSmqW/VVPh5Y8U88Bn0A4g2dqkum9YW
qVNZiE0+NbDM6mr5km7VAd5dcarYmFPOnnBfU0bdu6QKb9Qq45xRTkFtaKroA37MX1hHHhhWMz2h
N+T9V+PKS8Dc1n+caaJewAbPHHhMVPeIHtO3wRq8QxHyGBbTkpFzUeUODP2MNsBv3fIeigFapyUa
/mv9oTjXrS1ZuxZINXdRXlSXSCTFsS+VfGvCkjuQRTa+ow5S8GbSOMZRC4aZ2nAnBLvcR5YMeCiJ
NnqIBNA0DESHbCSRGiU4vrlh7YgBL6YmuM8dPM4gNRCvGcwybFKglLjeuvMTj5sUmMFDXmTyMUP4
dgkdooaYTkMvChiZorVs9c9ItTHG1G3Lq1ldMEhU4pH33TBedSl5+cO2sysYTTVcFgzK2kPJI2Dv
Ua4nDd+e5u5Yeg2Bp26LudsNYsznE+tcO4lNWQ2AZ6ks8MHwblx5rYlbZLRctHsTZKMdB55ui+9i
MewRfGvmyFWAtwAKVEQUvuYoo9DbtAY2GdpomQHvIPANBAHqsROQXp8h9Ww3nt47Dq9fTPNRLR+9
3Wb11ln7sHucrXSYLsxaMHZIHHsez36EsmGTJlhSD6l141xyEkCtahmkuNtSTCgCGPpEyChtLzp4
rSlvDFtSfrheUv8BOsVtjTZk/0UpjjLYAe1yCwDiBCEFEdE82A+RkEayZ31O0C16iQpQWUQOGj33
yJHs1rYhLY+hGWl2fYVGxiwy4I936D5vc2TkSts8q/TCbVQ5I+MriGcozBFMx7VIgys0LTZp/OfV
u64bjrMljNovN2HNt4V7FHGD4OFtX3p8tvy8M9GcuxntLn4v7MjYUvHLgg4Jg37cI7f0rtDIIlZz
KDdSdH6qzQ9ZQcmz48xmRamGLAoh5iYo6wPuI15z8pihemZmgsWYgQ6KvVp4yxFv0GS2XT0P7gGP
qogOLoijUxMBeEHYkRnD6ERrdcEdofVhKNix7Jy+JY0ikn0LJiW0+kdvvOVjhKTPv1VWi5JvwDby
or0CtixIQWTByoT5wknS2vaBGBkmiTxJZM7mJBK7dx3ZigIrV91lv6A6wDDX4ZJ82WDMkJsMOtex
isqS7ZObdK82oYS/69ID0CbXifsewW5Dgx94zu2zmTB4W9MB7w9VZ4mjroOCe9ZLn5MiSACfu2+W
lbwgWhGPjklQufG6kke3BzQ5rDGKWFpE5MmUgaT7mjWG2y3g87lqmo8tYIt/gh/2q2bsG97Xi7Lm
Ow5N7NGkwnkY7miwnnm98bMGcxeys4qIe6EiiHKLoBp54wOgXHiO0DpDn0vY6/A82cVp0uCwtqZf
ok8rEZbYBurmGULJWvuwTZdOsGro20/kpYDaqBDs/UhLQRCOQI1AtHUXDXsPjROCTzdcGhQYYx8y
b6Kf2Q2NB69JlKCiNmNYwtAwWmTFXc9wxGfw3fj5kY2bZZ98IVHwmaStgBoaE4a7uR14hOCRyHHL
iqtx2dtU/YuvkMjf3KOTDSyPw48zxUVUXKua9tahxg9j1lmcOKXjEKKT4nOU8KfJw93xPTQFZJqk
9U6IV9z06oVI6x5ZtfcEbPiNP3/6jtvoPbBPMR6KMhTRFvGI9NnLIscifCvsvzMukj4GFRDcRq4E
7W0zdMfXOS8JhsTDN/iHVFqTv6MI79w/OXh++9Wh5bIgRAd5hHmB5zNGiFIWlxEZIDgkCuFzIa3u
d3aHG8q8musDhWB6HQMMI7u2cfCVQ6aZw4stnTysYFKbEk6Db+plJ+cG3myAHpDl/HBTqVKRyn8w
h1nmUTn44XmpRPJv9kdFJlXp5r9L5rSXivBqRilQXvjdV69MyA9FTokkKEIL1LFVZckCZ+wTGV7T
M8YVMI+wuiJXy1LLgpQR5N/MDIxhUtuiU0q0PFcp0iwMFe1y5X8LniOEt+1udVHS7TMG0WKLqb7/
YRE7WzGlivbj0cr68ZGxbZGxSR9qIKzO5NNN9qiS7kUaVv6HlWDiOS2FYsDjdYaAd2iQY7GdEzVe
zITDP16QndQ7Rkyt3qY4/V7QRND9qg5Cn5X53lu5+Mtdh0a/ByPbBk+QmommIXtDD6eF2pSDtmPZ
AkoLWSHUyTE7klbQ/7PHRv1YfU4tPPXIKE8Cg7Fz9LmtXxfQlf/AFCX6qRYYZTetqNaHkSLmseuV
/1CnLeuIhMMUmM3UWM/p0jbWpep1+Z2RDP+fN6QEgOkWcSyDgZZYBvI/vRh+v0SSZ3oCJaPOgqpm
bPfnJh7kdbVy9SBZKP6Fa+T8olGvn8J0QZymMPsdRHCj1tqpS4IYCytIcB1ZI3j/8htYKwrkyBrN
LajXPMehmMUF6r4T3DKoLaWz91xqAOe7opYo1lrLY7XZtSC+rrAzRRt3iA1/Wpu+nCAKu31zCB0L
toRj5P2+C3uWOapjCnTTnEUv+LBJ6/IdlWIVx68KhSRHW4dZ2NhBHCxZxloVN8LQVtF3ovOOGQpc
pdVdKOk0n1CzqtnnrZQP0uq9PzAyX4pmeQXE+FTman6y5oXwhm52LmjLYP10WfqIX3Z56HikctDW
c3EqEeKepDBILlArZ6fe9HLPLVMcEWPrKwk/ywvb/HVHh0dM5RxYXwgY7TtCejmfxSh3bU9mlwI8
tXfCfnlP5fA61d6EbkGprZu5wd2Mdehe1j265yK0znU427Hd+58rD8ou8YerBlgT14D30CaQbIeS
p2Y5y+SRfazGRBMFmfnAqPDOwj78LbE6PVsDpALq+/yYoaQk97mMvloJKil1DIuzluHtJmnKklN1
7PdL5MkvH6jSu5XVN3rVKKqn2gnse3fKki1yrq8kJJwGXGTQIlltIUAwCtEX7E6vKzf+ZsAdAF3L
6mLMGopUwzn/bWzocssyWueCuJTnSkFosMtueUI8SDpGZ5EoFIbdHTrs6q4oRvXTtinwD1WpY0cm
4KNlxvVd8lLGtLEBDiF//aJlX07cn1gbMrCj73OOc5G5vv9f0NrDHUylG+yyS34VlXychmt3F+lQ
XwRuJAzzfX1ExDW+jUjEWOz2+jHSAd11By3SsoPhtSMqDowGjhPQOgt/V/2jsiDaDl0l/tiIJreh
L8UJBrd79MzgviUqlf+NeNwOnSAdCAmC8yScvvjj+0p/uH5Ify8a3MeCJXbbWeWVnDB9WLWNoQGX
9M4CiSJbrQ5O1f5H+Eq9AyPBEK9kJHFnDFzwpEEZ7RvXY9qLhOuQwE3A/uL1xPMQb3RYSsSxlCpo
w1xkaLEpCue+1CZ/gwlUIpamcERTMu5HRw5HX9bTPUhXmL6jZABAFhGDxIjpIu4+dheMTU7QDxaE
L2oKWfHM4YZyOXriZpEVXOsleJi88DriLLkvslVLTuV+OgnbKr/R477gH2k/3REfTpSNyGSb+UQ+
U/LWFNHeYoj26dMO3S19JQ4NgggMpkxr8c/1Rx6gJ9zCH3nP5eyU1vgPGyCeVXrG0pv7J864z6Be
8/fC96YYOC2jKAEDqiZiEUpzz3SdGdfbnEOuz2rcP1T//kF4mnMBwiBuVbcP3G1CetJLCUbKANKo
dk4TlUfQwfqJ7DGcoNUUnFa8QfvSGU6Y7WxUI22kYlK/adqG3v+zoAn55KeYSFywri3WvE+roGVA
PFFfCIYjpcZDUwPEb8RMVBP1fGxF5h19UGzEe0MqZMlcM7ZJp/W3crIF6f9g9qujsVFN47tj2ajG
SZOVbGNTyAjJNDKnpBHgepvy5SqJBicC10rfZaeT7UJk32thMgJBV18HP1BQpsfCZQu5qbsViwKe
OCby6ETFT9r3fizhOTkbvx0UtP/Ubb/WtnrOWh+sQC8vGtgoUpuKhAz+HQWeMW1vCWgd3lVWmyu/
idxwXwcHB9c7A2bf/LU9O/oIJoSQ2QztXmu/8nZripg/hSIG9xfRTFyvqfPqLhoThy8weYqa2FOC
sF8c1aDCVjDkVoScgfpDD9IeQlHNcbmWsPEQmrcnmQIsL1vUCl7DBFaiYtDAMR9L32Yd2jfrpz2T
AzInCPJZFoo71rPDzptIJXQEgosA2vpJJ9HH5AP1H+ieXvI0zP8x9EQ/0eb0/3bRqH2QyyDGYYDX
g5owYebaDj8iYGhNxUu+DZN5Enx0AOqvcZEa9RSqmAMcjKLkCyGCaFf4vVqfwwzdTSEjej8m39su
ifQxnar/N6R4MuiJ3vPRNh/Y/KjdWVg1Z07j7KtMpbjrOvOfbVAnwEf7yj3HvdOCaOyJYIB9AnRu
6wzCQPio0wdWWFhBXXbmMWotfP2lveztYagf8KqAnyg6Fil9hl+0UbLWWKVZzYHX09+DUt69Ck3y
6PizQiJoZVt79N9AwaZvDGBYQaN4+x9HZ7bcKrIF0S8igmLmVRJosixbnv1C2D428wxFwdf3ol/6
dsSNPu2WRbErd+bKq6YV6ceEtPCoREeSsIQR38KivFA7cKW1wHwopCv23azSB1MT8s0oMOMOuRhW
LOmKetUa79x6Wbf3faC9DIImeS+QEvcES0j+OqPcovHUz7Wl44bNpzao/cjYwnWSIXqb85DyTDAt
J9QgYtkmPbe4/V8eAQHD5jOZN7YzEUFyKQ4twuDOKIbothQeqIaYdjx8itFFutQLc52mHQmjl/lF
BoxYjVI9Y6I1clqRzjxDWYF6g0tDvYJSq+Od43Pj3Ng6q7YhNq27eU6bC+lFdvkiNnYLovu9Fjfi
Dspkf1bKa09kKdo3t+MC6Qi3DVCC588uTh6BROKkjb0H8LifumU3+FAR6zalQUTHSSrjFoG9CAd7
7s+m0fD24TUYOs5oHsVc3NZwcECRFYT63NDYnQzTfvb5QCa3GNttM8XczDy79zcSB9g1JU55kvgb
nlx7EC/D0DlQ43UQh0FE2nPYVA4X4LOT2c7B6yv9yOguDmruWnoyuN4fuTPpjB218eEsZnTMSfqf
2oWrj8+aYddFjgxGDB0Cm3LXPc51ORyqVKk3EvvVwRsqoG58sC6EQRaiT6ptlovfsVLXlZacO782
nzPD46f1+sxHVuIXvAI1xqvW5do215JnlcI6pDYAMKgDL8naTjoFEVLCmFUEtrC9ejFLfQspEjSr
lXy1fVTvxBRF71If7sGH2Y9GunLMSjeKzmbvJNeiHssXUmvYYAtgpv5I/ywr27H+rDJEGraN+k9u
UK5SDfW469y2gAhd03OhjdGNSg82ilCPv6ndtr4guuwnLq6keOBt3AlRzvsKTgkXRSzSFdrjaO76
mRq3U9azp1qR+7s0Ss1kx/6I6kasmhgYtXrGhh0ZVsoWulwCvRjifaQQQvnmZNsqE+aM75K3StQy
F5iLU/8kiRz2thrc10HJ9Ad7MP4KkF47myD531wJbACcGd1moC54n7rm2zARbt34sz1NO9LmxQ2Z
JIcXbuvak0ES5WOspMQhYWtR6NR2dJ9OToLPm2tCQLnxazK0A5UZjvWAvwnyGCd4zsSnKloCLLIY
GRUbxHLY0LxHFCk8cyXFC2cO8Q53ohd2pa3t41KIPz+bwHyswHWaABJm88h+tqh3JwRktE/Ylzvo
gtEM0IJG7rRUA23AdPSwNixGJtepuxGWWR6BqWnc7mcXZa8o5DGFPMREN7t0OTTejmbBCAdnPH7Z
ZqmHtdlUtzp1/JQ3iJ7sYiFY/MYedQd1VDMedGkCldl3jtRc+/dtNnRfA6+iu6lw3RciWONujgeW
Aly8bRqeTL4Ibbfk/gYxud5GqNdfeUN7PKsodScQkw8p+ZJbltCRuDNNvfrIWKv+kKpMQgowWbPl
+vDQN2AYjDxJfxrDxAWljWt5VmSdsetl94uvKK2cNeu1wvu6q4dyDGNfuKv9r/HeMHR0L6wmo6Np
ltHr3I73db0MpyED4l9RevMdc3EOSHpwbMy9sUmAZqygFAFqx6MFWuTacMIa2f+6vRxD/rnoWfN0
rsOtTe3cCFv/BGPZDg3u+qS73PnOiYQ6VjHv7alkbYMEaQz3KXNRQ3nsSuOS5b9prsb7CoLfxbZJ
j2H2hKquKyKGRZn9sPHndE8TbeXoyvZrVJTIIuidFLCsDcjn+BclK79yDWg+ZiVppmmlqF4WabwS
pkO96Oke3DYDw7bfuOPVh3acr8nwCnHIst+khs+OUL47UbVgO6duQduUEe/Zaizjm9HI9j5rBwmg
XrXlhv616RGEogx5RHWKFzTvhLLuD3sXpQkzw/95ttZY+pvyYnkaQI70J1oSxwP9MuWlgwO6cSau
WRvAuAMUsqLSOHfT+CO3RwqRCaI5myJWRZhOMTdMJOFXu+8qArQZe1oorbccdOeeyjEPMpRO/yih
EIX5FO6RJG5BZmRjgJ77v3uCJIcp6cHF2kqejMmBSzn+oTKJogMuQ1/d6DsZnTssRPmOVonoCcqG
YNKHmFSD4V97ybptAVQ67ByzoxbCWwtZvIw+aGH0/4Bwpld6suz0U84eXzfFPYHn/6U3Un6kzhze
WYfku4IPq9hai+cEmc1rMUZmfvMAm1IQquJ6M2kOo+6ArRtZabIaNAVhHpRTNXvli/474aX+/+7E
+8QjaFGgDjySI2QMFkIu5XHR2i5FrfVZWrGfof6R+abJg45942NE0ugn6mCh5m3kwMQrrb/YHjsE
GSTxO04dX9vYPDkkVvr26JKxd8JOuZ9gSyHN17NJ2RBImYNJvR7fqISxjV0D4bhm1rUFtCqkSQcY
8i/wlEZcsobwxBYAUHde6Mp5mgawEOTNkrOfqvY36br+FvlVTiS37T5STqUTaVq5iylqfaL+Izv6
hHrvWKEOe81hHkpLGyPmbGlV4BlDeij0risD32q6m9Cc5VUrY+c855rtYczDOYi5ocSdh5Ti8Cvp
9RBOfLIblJ2eTKPEX6bUcMMVqh99lOj3vM2MgDBdjrJd9fZ9kWkDxk4mM+ehMbX2PWVRyaGFhNJE
1kycZGnSg8J6+dHH8fztGMXy0HpDfp2bxeZMoNfCa3VxFb1DT7QsqzeLOtXdEFn/4Fv19FKANO3L
XvvSJspvlCnTgwtLbDXtVx+9MtDv146KqEwcpCs7+c4xfrAJqIyzQ6HjZpJmShafxBm8jtgFaQa+
4iFKcExtwEY6x1g6JjifKntcAVwbmVAr5Ux8szPRgNcgZtUzaxqF90B+engmrtxdKu549HnmYTNh
4x3NA1gYc7/gdUA0suYLDZTya+kzDXbEgtqf+ZLIBX7TquoZpRAZY4LmyquOOi8z8v5+lJiXscES
pSP+Y+MsnFfJrcnfgFN7IxRBmlojbfIRRY28J688PS5JPBwrXm0VaVhKQyyHVLkJSwOHL1gHli6T
F9DPsIRj6RT71I+mFyAqw5nS6/Im1v4RUBwWlleWu2wSAUmhqfXCv2k27g64zVgTM1ICN7skrUzF
DDdv4tYyG0IqT+1PBqlJhdU40BWIH1mcHfzeIjQ01u3wDRilOxZ5+7GBksw723pHqs0IQKdyAgnq
zZROWIZ3N0/KBaShUhv1vU/HHwAawsAa5iR87njxgq5OcfH4yqEAY82QhBYuqbdqpd0/IjgLJwAP
Z5zwm7EDQoYubWr/bFv3g5QR6ZldI8rTULps/9KMsrZvQovTIwp4LMKkntpmO+E+UWcz6fH0UlkX
Zw84bwwalLjf/JiO0M1tWbBIueD572vAw0n2gRKJ54ky0mTZEPfB0CxyZZfbsuHDQHBzigeZdkQu
5qw0Ca3lEzxEhHEs+DzH+JKpGMKn7HM5HBalXWSx4mVwyWIw63iz0cPk5k+5bw2oWSIt2c3kMkvo
5EnwMZR+Fz9OuJFuMJQwSCS5RhQaPksAOZCh3zXN6tBg7WBCKSqvx58nOtZ7PpikY6mJlZ/p+ssv
wQVyQ94yTKdOLmI5wbJsngExA4TrWFYDT6jXSSxzReQ9AHll80uKirellcAaAlKWa/y27Yn8pM/t
Cu2rIst4Ngi68jCkQ0mFkRcPxUECBQN/r4CCkQBtwL5BaNf3k9MTUMmq/H3CpMpYSGjOWT3JdMLJ
uvHPS9rxW0l1YwHSB/d3C4nPQDpje4+DliuwW/rsPKWVQPpoNdgWgZo9/TfvNapQyErp5xQkAHfN
ugFOyX8kSZs+nQV8vNK2T9M0uu49SZ2G574RFCnrmqudZyHLKDAcUZW7DjRKcy6F7x6oZNPb45QX
UPBclYqvlW7K9Cu7+s+0JzcsHaowNhn7hWdWr/1CFQ3UhLClQm06p0K3/nQ5cnUpEq+5AIGwrnS0
uG8xhzlXWHTQ5z7ikhQIrMfU+gIr29tlDczG5+0KuVP7AHaqH+HTSoRWo6y9ENOl8AK3ZKG6Q/bC
kUHP0X5qi+nJQG/90Yb8hZpg8C2xj5ZKlp1EgwU5Rc5foIVPmG7xZEe5MWOrbdUTpBXvzJWGwSPm
av6GeZ4CB+pRUdXAzEe5DHxgnJvCMN+4OSIwyFLbM2n7r2mn/mYzS0O6U7jsOSPaulX6hxabPaME
MQfU7yF5xHdB9SoOhOTXHPF18DAArna+Z47rN6BOJ5sY6UZRtV2b0wONDtvKJiEOHO6BkOTNW+OK
PkMkuds3p7fxLqqpo9McLm5Q4rPaidEhtgfzkLrF2AhxUBFydZrsYPR9gSXEG/cGpYhgKZ32nkyL
+9AMSPDbiFYu0AXzFJIzecfgOF3QrfVzFjfuUbc98W4NQ3SCk0fDlaf59cfStP4ll6tXKrKeixFj
+6j76b+Zi/1eJ2NNrhbUSI3BpvBZSFtyY+TenacMdREQB7dFrTuQQ0mw4WlInlsWZvbGGvCHwkC8
IS+LVwRB74JeV//EkZAPXr0OKdEF7BAASxwc3tktRHNlAvC6dZRaDsPq1M+ZSpUhvMcE+iuYKLgJ
pXCxrnRNSax+saBVFMCugES/lV7357NXDwHbRJ8zGKXfiC5ubsbSerCBGoZ51KiN6WkHtmHI3qXH
C1snnHM3OoLImdPz4kmr+iXW7MeREfMoYKuEHT2R90AdctapHFHsuQ5xTqqk9yMtrIyk2WQI1t1O
AZW/VNIuz1xm0eC8GzvCFG9F65yhBEeEYRM9YS6cnsRSzNbG6+AXFxNFphUnToCizM4Bp94egwnX
RXZX6B0jjsTZ/uhIRWyG0Xz12C0FrHXKDfH1q9v40b2mjEtGaG4zkrkOASXxUfXFsJsXV4az8psd
SnAVLBoc0dHum28QfkOInXUIe8t6S2bikJSyb5njAUuCL2aCZbHg6653h7fUOdkS+3EnqNDqIvx2
siP1bEj/uYhhxlEjDBHG+V6IPwJ1lJV5djFSH6skcd5YiZ/tBaO46NKUhmQbTXUUH/Ms/xltfulh
IPStNEwkVL09m1GZ7U3XOeJWtXaOZ9doOlFywJpcBHGXoCLW9hzWQ2c8IPl7Zzudz0D10Jqj6Rmg
jsUstAQyseYzPsvPRIwusZsOODZu5RDP0xcQSBZsMX2S2DjBRVDytdoLY4KhixFPD6OOllJQ+c4p
oZ9o48DVoxp31ylLkLEzZ6vduEnVfgg8x+HU1tCB2wnX8JmaTtfZSpd3A08GUFYhNsrDwsuCx97D
RDIe29XbwPjKODsXVtBLwBPTysnjeMJF3dXOfYv3Ez+6SHY6fbjIavSUM63uBClo3PDGcCAshjVt
EnKTyOK3NPn6DN6i3TqmwJOnd/0BmMu07by0vovM4cVn9/gUdyZSU4bFUdI72kfmvnFN9S10m+uE
5d25KGDcwUAGgbjoQphrQLUI6x2gHuX3PdSYfTNo3xJ48YZarQGTMFkLz3F6mjI4ig5u2rnf1Avi
EsmLqaaKntirLtk/Fb6Q9xjILgSW6Rm3dbY43lzVgWnN0bFwNW67TM7pKalG5A0AAfvJ1QUrDEIM
JSUAkCOzlv5amgoscrZUZ2eCukPN+SDVPQwY0wobnoYrRi7j2DE3sL0GAqQivW8hDoWApdpd6zfp
SyK0b2Dt43TyUg10JunoP+zGOjgZuNV7PP81vumUkm+tUna4dJTXIpxO6shczXuwNsczNBvtkLlj
80AXS/bBhR5/VNpafJbobWkz1w9UQbh3hilDf/6x6tRCI+rIx66AMUAUC9nDmpii4xjOUfroFpk+
5g9eYdob3zO0G68bjCvTV4vxJtsrBMIPyxycf3L08M6IeJ63Mot748j6l2t9+jH2VnR1eCud0RVD
zATehZTDnW26dK1mlRWPO3YGb5XEiM8bFjzVwDUhpfOnVAU27HokQsp3nyXZv7R3cZT7bb7jb/yT
nizNfBZLFb+lGr3VXmS4WwQ6j14g52s25992kvKxTagxt4CRIBkU37oX4ftIljuPBoNr2+D10uPy
ri3bjq2okWNezvWgpK5nu+D8KDa27TXhPI3eC2th0hzFyJVypMFknxkdb6XW9e+8dck+pqiPtCsB
5YhjXZwb1fECbOzymf0KnbM81srSa7gdSf7C9YoDiY0bUTaOf6tGDshsdkxgR53SvbLDv8br2Age
rrjky9iezGowQkz59RPV3BFF19Qy7Qyd8nYnJmBZMq594qeirXwcXjoNU1xZeQ7dfjW8pMZlltLZ
Mrf+Shth+3xTQp70Ub15bRz6AxarinDNokwFd71q2EIb5b/YnJuGbg8N4orLSIiKfRnSzH3NF4pb
1JxdddvhldV29qmaorDo8u9eK0DcQPn3QQk6M79MUmYEm+J/vbaMZxI9cJcmzmu4LvLe8n0TmT7t
9nMyrD9DH18dI1lffo5p32le3O9jkfbPvErnQJ9qQCBWORTvruM4P7oS2Q/+MogqSVoHdNTVf5Eb
PaQpYZhgHIf33lyu0skQFxRbrO1AMUCyOP3NMZr9OMAtcbvvGC/yllVVRmBK6YfJruQdy7G1QHoF
uuSsa6ZEBjZWxi2vkG8muBNIUnWsFw4ai1j20ehmMiNqiNNN31HCNsqmDJBgq7096h45snHddzQv
bIGenC6PSITE/TnXq/ylX9jDjK6kwBOVVLI5rPOX2uRcdbWYqCvk38Po+Xtw7L9o3Qso6z4oYI6d
0xx/ZQrc+8hjYl1qLdmrmfTXZFZRtusRwXddZUC0TsdJYw3MXsNuXjq8OBv25mBVBEOv0ksgnTa9
Pbm1dqkXi31Pwm7SuTZDhY76D7+RBzAcJduVsgY14z/kGXEsN8KBQZiHXi53To8052Vnxq94rzBN
3MnqHSsPNuzxWaOqzIEu0pA6wqKAir7ANtnHbu0xeFe9pKkNwqgGcW8/TtgNqyk/6H0rwta1ykdJ
XjCo01UrzEoaoPqCYbh0rrGVHQQBPqKlqv/Cv9/uTUubQ9r+GL4NF1bfODYXuSQ3DzoNIwlE5xKe
c7PK4Iaw628yyulPn/dPPECC1s5CPVcWhne2rPYP13QaGkxi1be8KbqLQRaRllGkY8MbPzvbJuyy
kSK9JZOBi9rx41XdZIjKAW5C10aocdLmzh/kFQ/hYyMwPc+0Fm5glnz7sqrPYGjqYJgTpkW5to7n
LI7Pnda0x8FJ/Z2KSSC6FXNbGn/PZcfL0VJWiFHjORHVtWk6XqVIowoIR+weJsah28g2k5yQwoXM
HqqYUm/fS1d7Iu64irfsqQ0MuuuzL17NFU+X+Yw5WDSLg2YnjwvrHZw4eb2L8U4/atHwUORQdhkq
9ACtRg8ar83+6fgIOGZ4cAfbz/cKASvgBOkgNmFRCqi5tGmg18bHdBwlNT+kNjaYfrMYJ9Fa2pc6
6Xtjk1mhwmst9W7P8cwqEwxAKPk5m8ZyQwIl3PRiMLxcgIFv77rUqg5dlkBwimDMON5f1Cd3Fl5q
yKfsZ3Lvi+uAc1ygj+yNybQvLkf7XstIACu+F1XEyxGCiQjw7HKlRSwdprCJvOnZs+N6l9pe9kz3
wallm3Mx3db8JVfDqm7MoneTqO6K2oMB14xewE7tNfb0kZQtlyKP7M2scOvUC4q6P80T6y/cwDt9
HTp2WsTUSjCfKu3Yj08giO99zZpQ2WHB5CZVCaeFXPSlgJ9/chfQiXxzG/fTL93+1mnmfQPNgBUX
0vwRxz/+xMQf0nPiQeQ3GDg2eNqz65KzNxlHWgUyno6XqCvTrWpE/76wokP+oIAbKk16Ssc4do6l
jUu1Rg9hlkcTAx8NqA92D9dNo0jMPcmqYsezVu8BHXQkWuD6WVTNgWd2MSszd9KYBISUD0Up7QrD
jk/GLrR3plBg+ETHttgk71dqJJtYozw1eCJJl8y8Gs+Gq8onS8XDi2zt9r7OYz3sk2V6FrQBoN8h
F516B53CLudzISnUqY2S2ZB+4D8g1j7j5LRmqlyKnXbYAgFglXE6FiE9S8192/RmOPbiK/erk+0N
04/kDncmACg4ewm/KLZdZv+X8EEX+7y0HHyFbQsXIM2WaNjT7jCxXY2iB+zb4zmWsZPdCsQaK5xs
1KCjI3qO/YYrMwFPVIhN0vS9YDVTu68t6YnAoi76wU0RpLVlwOmN4bGyeAfk/aPrej9iTBO0qs7c
F/C0AuXMeJJzw7fhMjsqsLh6hQuDxL72eG7K0YWgpAgRxXT/4F9v132droDhkLrFsG7lyz85pO3X
XLr/5qp39oXs8oD9d5LjIyx5llHbDgvomMfMLrVPr6kjKqTW/Dr2YSKmnkEfL7TjlotpMW6Ay/6D
3Uu+0uBts9LVtjkNnHsuTsO2HSiT4YeHhpGs93ru8vWpr+OGbD3Bciumow0L9WBsFz872lWKWa7t
JJbYub3jyIRFgFscK7Y+zm/9aNQAhkhRcVhSc1k8jyarypM7TRm2ja7iawrdCrPikLATRGCgHybl
Ewkx7DjuHnJAfywqLEJbBwPZHudax1ozLbtXWmGI9sKUsexTCfmgnu5d7FnsfLVRJus8hnFCEnmt
U4x4+ni3YF8GvOK4drCU0QfT9nKzyFHrG0LqxgGJSh5H8ArPhJZd4CKYAl9bV8Lpx4pY3nQ5Tfs8
8bFcDvzjut7Hf/Anx8CnCvNEJP6T5EZ1WDCwr2Y6GmHLtZddm6GJhhBU2iow3dq6Mb0P51xBHsN8
hYDnSxFfI6dzgtTne4nVHYNGM6HVGtk7PTH9KZEs8LngdmBLXdZhhOzHkw5vlGU6OiSLf9YLbMoT
bIjU8dGWwQr7mwwZWVkz8YwNqCnqsuhu9EixIK6hmGzQHPI9iwczCwqBcQMzfyJejFy+ZnOFDDnP
MG6I/ZuY9uz2r09KMJ9ASlHdjWBy52tOz+5mTLAZ8fzsVDV693htnEuHUxeIMZDG1mLxO9t0KvE+
+Jeaowijck7YgE2vsWGCcoUzB0mGO9yxXZYRC0iTR6hy0p1OdNMvm3SRxUr7EeI86ol76RmED0RD
TLp5IJOCq6dKpwUAhnltOimRktNiGRQUFLMvZr2gIhz0li1A5SfJYfBa0tYphG+r6P1dhw6DzZST
95PpCjN7NFgvUWK88amuCjje3E2sZXdL5C5vlQW/sO4nLG2dQZ3mklYPItdl4MkZP3XW3ughZWkf
gXVeGy/EX4z+AQtwXeeg7wmC8ZAo+JesCwZEc95UQD1hsricvnx75m7ndVh4Gr1mUsroK6Pxzaed
r63OtJCMlFJGHoulPg+ydRKNoBVSjaE8lBZs9juSsZvazJgi/YnWKEjh1yZz/+bF+x0I8hOogUwy
aHRe4VAqcFsOFibQhXr2YLBdg7uTjfcTPiEszjSrQ8OrVufMUvEHLvYLGTRq3B3XST94kTwS8qRf
QRBiB1bOwE+p18Ieg/bp6DbDBCGxMA/qnvdv+6hIZs5HIucmUSr+Z8ZjMHNqoAEOVMZYD5khTgPO
1wOiannIsoGKEIOSPjZ4/o79QM2aU2DVNeLsrLBn3Dxf7RK4wntXN1l/F/r3Emt72Xa0WBZQFtup
QN9KDP9xnuhVcBWlI8XcHL2GLipMYNp7TJkvyMdOj3ianAVyYCs+q35MmpB2UbAhE6TQyrGHPUNo
dyoXrF5UYzZXr5uNQ5dOK8WBsjjfkMQITJ8dT5ad2U75D5mv3SbTqHcWFFz8sRoabjEZigKgFpt7
N/XgYwYaNb0Vtzp/NvSugdynwP48lNBW1kiE91mb0p4Dlc1LedZhnj+5SLX1CbMAeoXs+qMs6wmY
aedF93Lgsb2y0K2LQNU5pIdkLscptJ2FWOyOvV/VE7spjbPq1sO7le2TytUtM3R7Z7Tym1CRaraz
xG2JPsTk1yz0QAI9JxTbxTB38EjFGNls0AM7xc3wUKY+v0Cl2//U4DenCJ0OWyPSX+cVL5pG8jCe
0dF17GAJ6PRNR+A9JpKr2GgrFaNNFph7cj3HbqEXsIki4sCoNZ0ozt5Cv6s9F9NdbhVQ34Qbt9ui
8UrettmkG1vMCpRxz5PxyrFe/zIFLG8Nl0sVdIurntBa5ZO1QB/PiGEfBIrkqdD015WQHVAv0Qex
bvjP2J8Hoj7JhDncHHpWlHpzcvTWOzJMgLzIlRtgN0ewMyhpeYCoMBdkktuMPHQc3dm8lfKrZkox
ndkBzyfIKg7WLa8ZDtgsJp9VBwamjHvqwZVTdBFigSo9uPn7XBbOV0OZ0M1aCvOVZle2Am0pvY0B
GpqnSFIdtGVZFZMRiejBLpEEfAAHwCYbq3vJ+IPf2qJuwlFaAWoFbYkLQd2QH9FgLJM2IWhO8Wg5
OW6U3lJgbJfJA2KGJgZJC0RkpsJ0VgRWysnOt7Mr+39ezVa+d1vkJ06q0HO4ZNd8d7UynZMA3ATg
95Y82gGEXct3kCsevbU4mqmVzdId8Cis0Kk373RiIoe09N37esk/oIvHwUKcmGic254Sp7sv++W5
BlVlSFZGQJmop9GW7neIUQ99t8aL7UzQvh3LZb9YFtrGccoWJERij+u/6zmq0uKnxAoS+O3Y4sNK
/YUQq5aHYxdZBx2+M57Non5bnGxvpeWDk6R/ucMhQACfNPaQEU5gDcH7q5natRbDdqkIT7VsGycw
k7IR7G4MDzSoegQ0An59+SoHJ2dXBn4bHZYDtsPLFGpc+4+6NPPLIknb96jPKDcsiprIP/RYyA45
twSXhNv8NNL2/kBtcs2XZkYFHlsZpv5gn5FvuDq75bivSTPfxQCGflOYAsCEgT4hJ/tcPwqjvrrz
7B/YShs4sAihL6p1w971fl0Kv8+UADFyQFjfc+RAaLUzPgQe49BVzAg4WhdSYE793rBJ8KghXaif
GaS9tbtRHGrPeBG+KmoyLUX7obDnkN+FJJWEReoajzjLHylxME/9ikuIDO/eazT7Ho8g20wWy/TU
ihxofRI9JmwpdxRbGu4OJ/1AE8ho+gEsyPmlHQfxHTuYgA2PfNSY1eLajIL5poXqrB8qv3N2dleX
19LP1M4k2XQDaGj74cz/XW1605RwsjE5nVlyNq+m7bZdKGUyPeWyMO6XLOLraqbZgWRkcWIWZEPi
GATEgVeue3WGW1ZH9DtPGp4Epy0GeZtcu/kautj6YI4ZTnk8a/tGiuzsJ8PgoHdo1h7IlvhBxE9+
9VlgeEckL+a+uriquEyWvNYskojS+0TGpyItbks15iF9HmvXCqGnrT85JixejfJqyqqOJTde/mJV
YKdpkmarQDFH3f6mKTggo+NYR4jlhUdcni1hhZyzWaoKSOwkbl2r+EN4ZmlvL95F1rfhxG0l2+o6
Xfe25UbhpCpqxGjwgM3h02zI5vOYtLBAUa/qZYZlxEL6UCkRR0Q6BlM7apzmZMDqdrr1RqspNBgR
3bVtZYyHbOB38bQALgLLmTvcjC2A0xT2UJopYW3s6B7FoRK5bNwtaDJ7G3jkXvQRtt3F5lxoJ/hl
NqVkqOKSZCitwY74SdhaXgEkUPbd8FH8Je5SHMdicjV2Oxx3lU4/SDCRhLt6uMjO0Kr8kG9g8TCX
9j9J6i+IBCzkxAZjSKqg20w8bdlEeHp2JI3q4CeKX98mTEZmhDX8gIb0lzUxgvggimnf29rBsMuC
+F71aHK3wAlPpAFBh8KGuEnwvIAKYyUgWIIIRzP2ZtPyoZCcegK1TmaXziDU0UaBomKxGWLZA6Sh
KhzejnTUZSGvixbU2hECLpIfpkQUU9PzIWVVTn2Ia9YH+KZNf3m2hz5xgq5z+0/Z6GVBV0M5p7tI
YYLdkojjocMcMcpXYEqYbax61O9cWrRPfpZr/hNtbE7gihYcawU+JaAv2vgThIEfHSuO5EZhXdpJ
jAXvSQ9zb5Mnlnlpo3mgeQ3Td5j56RLtcbhXHRpQKdfOQbb0uRrQT5TRD+kTF0BlBmAxkbOr1it3
vaaydzsx8tDkFuF8ch+fxqMmmykLLb2nihSeFg41h1P7bMxp+1h34KmgH0fuJ/x7t3xIEDCtp962
2CsBeaiTR8nLoA78yG+qK7Btm2sfPdJjc5KEP1Uo7UyzVxEtuetTqhybKc3MJ/aaRFtMPfb6DSQU
Ogi33EPiMI0ILCPTUCSNMGZQEN0sxR05UZMy60rzmPGVPcsJMYOCXzZVCBjH0nJzFA9ckdh7awlF
K6WT2WssSSS74A62cZtFdefZMUTxpEC3aPshdSc92gjZ1ughuLToyVq+upJ2urMFvOiLiKoRFpUd
L1d8l1kXdFEfzy+MagT40dnT6sezevuRoa9094XlRUQbRwSkvrT7e63Qc0HTez457+Sa6+ZqNsJe
9qwDcLdsFoE2uJ0TWCvNBrFphHyYg/6MtIgwWGpYvPFqWsCaraasQvH4DUjVXLd0Zi8Muz7t5rV5
JKpof1lWRq05NjZ7xyuC3tcoE+N9yiKxuIvB1eKkwRh2XLKutO5FDY73QldCdePyl9sHLkATx26u
yA1HAszoJkn42Te5B7cKcswI+3HidTEjJ/C29P2y4Gm1DGoGRrduxI5TJ31nPDSpVNSb8mXu8rF9
A3DnZvwGsceDJZD7LspYvLeUz0YnOsR0cSyTIVZ3LNpnm75frltb4PrJW112tbubopEIi+SDvytT
25pOeM6qHpKc6R2wgPXGK/FeOk0tqkP3DrPxT0ZDxyvLkNb+SZWV3k32wIRqs0MNgLfkJxg2w7WY
RHXQ1zBJrdNGtdEaJHYEDWe19gPJeUVRyymirNw4+qyZWP/j7Lx2I8fSLf0qjb4eYrgN3WDOuQgf
IR+SUsq8IdLSe8+nn489N6nIhIQ6QKGq0WUYJDe3+f+1vjU82KiPmcNIl1aZoYlyKZp8Oe5mHR4m
u/Gj4deI4bnY5FboVDsEOGP7LTV6L/gWk3I+nEw5yOQ6bZ3u2NtUTEkSqtPFiz7UaJKNwD+VKI7M
M9Ls8YwhERhg3fTkY9vZDNSeIJyQ088t4iWJ/C1iuhhVhPxrtnQXXed44OJbM5PkNwaTjE8KyXgJ
nSbUdMk4K/cpBUQyHA65GSP0FVWQoJJRwTnoPZIJrLTGb99lKSmRbTxdG4i4WxrOVvRizDmVdp2T
jnxXKd9AAKuAaNmkfTs38Ti7L12HdnhljITG+5TgP1VlaW3y0TfPblHmRyuy26+B9GwHvom0BOJK
fGFX3gxlNorg20K9m/q8I9GVigf14riI9hTFiOcb+sAM91JhcGBix27AjEOyS1v7aLbRMxdflB10
ip1C3GP6G+nVH8vAHL4TENW9zgkVzRDLW9qNW8jh1EPrAO7NIrsQfnn0m0oi6UqbGUW4WZnFKQbL
AWA1CTqKbQS9ZCNtF5jSIIOwyqtZzt9EZ7XDJ9IngmYXj0W8yDzCiAyPaozceF8Ppr6pOYrPZyWQ
wSUQjpx8he/GwvdPLg/RRn1Z3YcTWQzoyAjtW4nOIPknzykCbXt6tdRgqe23V43RdpqCZuC4tyZU
fh+wRCQ/FxxmIC3CsxP7kGStU0VNe0RjKo1noGqwCAjr6Fx4rwtPOVzXgnY1x7hGApE9uQki/YoS
UkygdhoHyApMv1jCrUUOB0/BDEamwNI9tnX1lFTwFaxF4Pup7Grl/eoxB3d3+E0LePJWj9nFoLmJ
FOZWTI1JObMwndQ6uWS57gof1eS67qBXXUdDJ3syFVQeHkuXHcKho8+/RbHYPqs6AoxWBgWH10Vo
c3Q0xAYUuwB+CLJyvrP9b7ZkvyEqCoBr3nuS1uVVKZDunVt7URi2UyHhkta0NtH2kQR024nUxXMd
4QAnLYuoKTIExkyqAvdd76FeTvPq2ItFGGguSppdXHrhLxIyhHtLudLObpFbalSgnnArzMCCyjul
yNhyMHPFA0uPE5qt2Cl6ns6d8oKQzgrtio2aYa1u2KQm0/XYssDem0VN1QuhUXXlZEPxCX/HyFYp
N5qX1JTVNomyUryyb8uOEbsTOs9WYAN9QazdPJdYy0MaL8remDUdyb0MfChcduge46z2fzig+qmh
d+UVmGz/RGjzcO1EIoOUwy/QJBo3qkbe2WL7iOnvQQq1kBM0HMRodvEXoHgqTOEFOD3yeI6O4Q4x
fTNudGgBBkRDpZGPKU0DFrdiuA0ERuGrPPPCJfGi7Wb3ytYSBtfQ4V1pGQuY3wqrS/cN9AGaRLlj
Prv5Am4GgkVpUc5Rtk3oUmZrr5rA5eO45ByXMqus475yUtLqarUO2Tt/ijrHu+M26euh3O0WmekU
3jk0t+RKdqoN92y8G0TEhG5YdzU63aPh0pjFaD6iOQR5itYtqCyTloWaPimh7U8y7MVD0iW0zYcl
keDGrVXd3phkneQ3LSUY/3tGh4+ZQzrMp/DoCLY6cMSk4kitiZSmwIlSI9p42CiDlGWC8Xswhkix
5CBKeQrGzLl2nHYw4hXhNUZ6M5mceaBThYDhR+b9ctVkhvPKzlQYD6ZJm/TVhCi6R+qUfuow1A3f
EeVCPmM9V+Gr07I92aNjL4dzHk8h8S+jg5bHnsppU5eEgZB662g8Ok7xoADVTjirObtubBJ0eG0F
9oqrOYt79F8Ls/WlM+p4y6G4PDMm/P4ap558InuEBHKTQ8Mxorvq0NO2gldsU+20QSHn8Wnxyv0r
H44kTs6y2oIB6QhGGgxnrZox13SZpBXat1bPAekEhjGz5hU4lQk9VBVEC0BC4f1/prARINdW1OMn
38MAa4bZD1u4/GclIsgt/axBofliC33wJ+kdQd+3tPj5TLbm1FXBlRo5T68TdPbZXVzZsB8oZbH3
TYfKBnfYStp40kzgfBSO3RgovCzLwVPnSjy4ToMmF/qlZ2/JcbDHLx540ltD8Pbkhsrx8KnLW0Pl
G5KvmldY2WSGVyUbEYWnorkK2so5USAI4zVKiKVYYGsGnI51jSNRwJx0V8LVMjpa2hbeMY8jJ1lL
gxVjRQ0WOWLo2MMWe9d8TQl4fg0aYdb7bqpsSi/1RBhQNxNlhTdtWCPe09c5wDw4f1aYx5uE3NAZ
A6/fGJ9Qe/pH16kdJkOwVepcyLwaHyL8nkW8TqET4RNLqsC1dqIVZf2QhdNA6wISKiYCCwkqg6Dq
wZCo/kg9tr9GkCWJTJ5gixiWde3Af/E2SJUtCBVx0YgvFWh5e9PV7JrXMWySCbmKiLwUBJWTDyfh
LT2qIpRWWW0K6CIex2hnsKZuEw+MSbpf5E6npHDzOXD+2mEKDDbB2FnfYlz3Ny6j9EAwt9MS7DcX
41kbJvXgavABobc4UAAKp7HGXl9TkLeVN9Yba4Irl9YVmlpU1cM3mkRh+N0tyRu+wSWdYjyVpAPu
JIVMHxVm3CTtQ6g7mumqdfN0D/tHWGdq5NDrB0fl+7DyDWoClZ9hjSPCruwxyx9sE3fpNi7i4goB
QbrtK9M5BCOy001WUH/qRgvmlJOHzsKcDHjMc31DEDF76cAammaLsE7tKKUPaK7oBFZwceIue2pH
N0muE9MdCgTus/nDCyvxg0INRN/CUJ7gXwc++KXig7E2cw3IJhhbcOGryM5oLbepfsbJqTdYJjpw
YrlxZWJ4ZlNHbbAwNmXqihwmXJpCAvFBLqDjkbn/dR6bYdtD6eg0OLJghtzZ5oY8VYE2F58i/e0O
O9qznRql/dVswvoGQfgMdKks9sgTSD+hjRQrdD9Tt4MyNtLsLzrqNtACdcjziGW3BTFYc6opm3Zn
VUjUqVq6w5kdXFw8w25DdcAq2zt4B1t2NaU1sQpUvWu761yj3ZyKEV05xP9gXZCeiYa5NKbkgeDo
2d33HVu1Y9Nq3zq4RSDKp3RxFlF6ByHzdeynESZgDmkqXpTTZXmaQZRhB3dM2XEmmIPoAVV4rR8A
aA34wXTvchj3QgNWDYHW5TCc4CqGNel8OdueJ9hxnKM20l5AmIVnWFvLjjp6rTOrY8OxpozDe7cl
hHDV9WgJEyTWSYFvzqQFRVQIkZTNtnSG9qdOlz54THnmVDsunBuOpMReybZ6LqLA20eWUNUukCJ0
EXJZ+ikbG++x7ZL2SdRe+HMEqmB+sYAzLKh3V/xAdjigMk+s/p5NewiSJBwRJCRWNbCQh+B9av4r
jVdQODXaIHwyusn4TJFoOntBrH2CJlz4tmD7IH9d+/DkHnwO6z8r06NYxFxgP4HDJg0pTYZuuksB
o9+UXsvNA01QJK7qPgu2uqy0JAu1Iv+ps8Oi3mYCY+hai3S6MmLai6SQiv5pDOvwq4cCS+zQuIfZ
vVuaGEp8D1fWltoxs5o5so8IUB8/gac0rNOk3W5k35MC5oZrZRU5qO+EgBQ6H/TqzM7zbvC6lCXB
rhWhQZlNqewqQ4KbEq1KzCauk1CLbUdux5UsaUADcCNjm14e694WOaA/3mMK8l5xgqTPtKSHflvT
vT46mQ3jHyDQeZa0Xk4cSe3sFND5/Baadf/JNXv3BkeDMVHCcCeysCWQUC8QQ/uFVMtqKK/mippQ
gYiKteo26un8kRZslP1nQm4QqCDimWmZgRn0sVx6JuIxMLczBTKmdQjnLoIYXRjV1Uh6brGmMU8r
KOyagb4gQVXE+VquXUMbRp833vbC6+/6qnVuZVRkjzYsQ//OGBPyaaXfj6Qml07riU0uyoZ9n196
xVZCvQxB7VfRIepK61Ooyao70qR3mqeG3Qum81SGYuORIeNwlC6h567wQQ4gZgxQ/YJowYNf6+ib
FYrq2dI1gJu4N7+nceqdkMFUv9rIbK/jyNVXZRoE6V56PQFJHuYIynVDFv3IpmbBtqo56AncMexb
x6e5dduEfuhxNmRLfDVZZi2v0Tw31UH13DGKLchGXphj0ipGN6qgIUtbfdF9axwx2TfDJzxpnknZ
nQMpEPca1/HPwmXxv8t0Rq2XrsRceD8s3ej4Jh26mAqTBO9FkABLCkI7X42sL4K1f5MTHyxWHuCx
Q9/PUX/DsQM1Nf54jghjHIMwJMi0nAkOntlpHm07RhM7TKVHzvnUB+cao1m37SaRgBKfQ6XuELsY
HZJUtvynkcgMrjHFmGV85Q63PcvDg3Tm6Y74YLu8J28o/ZznASXVwQtsiA9RGWFAW94dgFqUSjlO
5k2D/cU4awnwIj+IgOAQ0O5T7ZUPhvbAIBuxBThv1TPnyGKJBY7Bz1uhB9LD8a0CVaozcEpY0Tgd
DOgdpTXC9uL3nnxIp8Q3WGWX9S8GHcFQra22xB5GOSoagwO1ZnDRUs1L51cTcnptVsw+SBgpyFFG
msJPAVC5End5Mdcb+up4wCmljM6zJhINIjjSkfhae43TRvACgc6UK5Ysr762aDm92P4IyqOFEZFS
KSkCDvnZRExqDNMBbMSoCzzOAOA5WVpWQlpIix1TvGRZ3YJtmfowMG84RrZI91LcmjTRVaETPBIY
R5DKuXo2qMbjjKVvRW3oyH535OE1hX3IRI5TI6hHg0A81zoq20ka8CHsSqDBAj6xHxfbcfkTVG62
Dwar3KuKI/dPx1oGSUdAx9HxJJ3Jvoyy72OsZMzhXsybnqhzZ0OON6Nx6CoKrWFH/Nq3ecDBekgL
jh+3keGUxZ2URlftaqRhwVr0uU6PRjOaNvZrnVs3SZAgmCSND+MJmT2HkfEPFlMNtvlTI8lP9zjZ
mDZjjvZX9hBA0Y2StLoDW81S7ifleFPQMTC9Vd0Glf2UYrjUj7gXsjRYIX4ytkjbkBGWkKwQ/HnD
C51AWAyRZyKTp2IUoOUoDXmTsvV+FuxBsoc5zqNHm4otZzfqxt8J6mBr5+qgfhBNHRcbshXcq5zv
+jN2xxlmMv7dLQcyikX0MsWYrCyOHiMk9SKzr6Ii4G9AuYctSOqCC6izMerylvZaBPs0nFVlf7KF
Mx1AE2jcsjkhhRTz1KpzYgi/eVIdG1Umxl3DGQgJh1DWeFcwn9IRpaWQzZuxcQIb1YunniJQgCii
Ii9PTxG987WHMLkrN0MWy/oGNW2Ufc5D1LNftG33HSGGiN7Xtt+0wzqJTMO/Dw0MQnTWNTsE/LCF
tF8LkB6OsQrgj8kXTEA0yRB1eckR8VF5I0cN1IZeg/XVIyHOx5JE8jEhP8xG9t6YKV5knHIo3t8Y
wk/8n15B3QpWGZMyWN0vJW/UPvBZ1S3JBZkpqhvVkIT8qbcogO/iTpYCE6bpOFvaUTjngnaYt7gQ
yB526EOBe2n17Fy7E+QD8BSzc5OTseLQBpoofXjblHoO/RvAlk/Uu0L0a/RB2YS4WPJxQikOUQUm
CCfpTrGLZOjIhDbbZ+K8qwA4iuE37JlL+ogpsX3qLp1Vvi59gaSRDWOYu88NVSpO6mXmjD8onyNj
5eQ5oVqg3FgmlCGJxBr7n8rjDtdCR9QovLFrnpI0zPU6oxr0OjEX0w417DBjBzaNTw2b6/t07g2+
rLB6gaOjD1Upuvm6snqOpRG4150NdiF41sIcKWbMIrF/cMbQmNdob8nHNKzcl5mIiCDYSTkD8RiZ
/cF+OCKBi6X9+CkvisC/6/Do74jMAJjeJPNjJ6DvLRnNfdA96zEV4dbrJ9ipRJZVefvAshMjeM6y
vHiRVcDniQsm/MwU47420+BQcElnomjJIdf3wrA8EzNC1fdU1NIZwUSm9cPE+cA8tkRjfCnczo1e
EBhBMButOiFB2vXVuS98iU+oSjgShYN+lQTVn/Ah46llv2oFTy28LveBcFJOW3w53tepH/u9pwQm
5bHMrmqxSO4pkqYvbGCnA+VfXJSuststYc2gEgH7t5DAkA1MN5k11S8YJaLxMXHTYapXRS/5J5cK
KUVHtrbfW3rZi3LfJvUKRg3kpK7EWJdntbOdOTFjeAk4C67n1lPRTx/g5PU4kdR4ErFX0KtLWrvc
y25mAwqVr9yHURfTlKkr+C6STSs2Wrpe5PiOtl7nQ+PeEg/NlhsHCJ3dpMjcz7Scy4dOyx7CBkFl
Tb/l8Rvmde45Q/1ZwPcxngdM4sZ6xvG1Lpmk9VE4oob/VThGTx6D6sMfDvvT9Fj38CIkeRjONcXs
vj4oDMr9BshchjbKa5LyzvXcATccJy3D+kX9ycLYbUBaKM8pmuliKxwHPyJYTAjZ2IsH2quWkQb3
yoDuZkYjWQ9bY24q9xzENZZS9jD+mhYn4A/QXWCrIjxzxpbf55Q35WAW6I9dZmbyFKATFj7H+o0/
W+73mZYSUc18Bc8B2A10FgncZfwUBsGZ7Aplum7mbPA2nImk+ublGHjXsJPpEsP9MSc2w2jz6TVB
MAAuhBOQcgEtskfVGsRUVHRB4T7atCkHmW0tMF0dPSWHcwAwLjQnMlwYtY7ZYkWhshvsBoVJuwdg
qtaKbtwTGnkz2cXsTpYOuTm5X3OAs2CtQlnlO5rSPgZWomBP41Dkz1lb1zQ84m4KUFYu2E5Otyj6
diEbVBy+HVAVkHpB+qVjBhvv3MSTyZWIu6htduZUOsZLCXbL+Vx2HlzGNmDdOUHdQp1XCf43RTzK
p08QDlI2xmye7+TYmcm80goZ10/TtGOeGxOLB5AYLtt8QM7fuoBYeMWvJQDs+QW3gB1A0omzsHss
SA18pHc7BkQouMEvANtd8lBVrgbvjVJhnxo8Q3bFDnonwjwt7wt5T4IMAhVNX6eWfOMwDeiyYgtV
K3cK0GA7ZsARggbFwk0Kgvim7ILiZ+q7HgUAYfFn7Ab2znZ7ak1L+3s6Ie+26pc6Gv2ftPDc4uvA
QkFoJLputkeGX9dPOWgGyPHUAM++VVEaSAAEsX5Id/6aGGGJKY6NHcY+MsnJrCmZdKwOWeqNPZrD
IZ3N8qoOB799QuwzqvMCCaj3rWxBFmzKrppIE+l85hEd4ph/JK4oCx9pMUmuaSZ4TpVBWs2esAr7
J8lEHERjtw1pLcXdrvJc567SfXKUTlJtKxGb3xxsfXjpUeYjRyPXprq2Z0lOFWUxBFozn+QOn4Jp
IqKK5r0ocg5BHd+GOyqD8o72KalQcAKoYVrzQ20gs9rozBpe8yAbvX1CcOUEu8n3yExQMdWINUj2
nChCJg/wDFD8fTnOrzlNMISiIp/jCRsEa/uanpS9wC/ZYax6abnlEw06dz4GGEATDj2TC3KNebE6
hFZf0zqayhvakXmNJcfK1fcutMtn1+iEBtwzDdaM8MbgX2zzqb+387q7RsTjHEjMMfDuJBLBRT6A
Ipg8x1tK/jmIVy/v5xfVlhEQK3McXkz80BYVJuyhZp8xhCOeqz6wWQoIJcy9RxpMPOPMcGODicyz
sHeSy2Xhyc1iUTwGXpkRuMcUh1SyK9hf+7BRTihQqS4GELLTLdutGR2Gp0u1TlDh5vuiowsaoEHW
8NHRFx4ye7QSvvu+tj6jrizilmpDXFEXmGeEk+qgsRtwhXgyQ/cBBWx0MzdZWgA2cHvjvp/dgUCz
yrPNu7ESrXliLsNEyCms/lKTfXOfmEbpf3LKzrAW5ISsj6Ev5a7CiHEiYne61XqiJ2tE9s3E0ap5
7W16sGsqcfIHVZYieiaNYX6uDIddG2dBZ124PNYH0hGj54YuzhodbGn9oPcwlyeyM72rrCNXZw3z
1KMPFRNEhJWYZIMrkPvJPesC1iSOBMrYRk7l0b2OM3yNuyZzZiwsQ8QnOp4qkHlAgDWVX5LvyEQl
SVrYhDuAQvWGeC1Sdg8SoUuPg/KQtKbtxJuA75OtbmZ1zmM8cLLcNN08cLpXk3FfupOBzzhbCtrX
M3LyYD/EOHWIUfKs/osAu5g8Tc2YBCDozIayhDV42GQwWlFNDmBNjTujJ2vTXCviDDJj1emSPkzl
kgUCzL6U/tSfMQMEc/XLMeuux7bYlxM2SmxR7UjdskC3lk+bvgrz1nyElxuT/+0btPabp0iByvvU
ukU/3iDUMcrgh8dmO/Z39M/4wNB8j8jl926H3piEtQxL7y1nvZkYDu2YXpACsgAEcSBPBOuDNXH6
vKWm786brpDFl6gWRb+PtVHRQBKV0t0+ZiHrsOuNGITytZMh4VQH2kVh+DnsNTPWYSI7dCp3Ikcf
Z7W//v2v//3f//f7+H+Cn8V9kU5EGf0L/NU9IpC2+a9/C/HvfzGtL//38cd//ZtjCJRKy4Howq7N
s6hw8fe/fz1HZLzxT/8vlQRZi/uq/OrbbVVtOPkM+9RMxYstOU/g9sOnjXGeUO7G9CZOL7VL535M
6GtFyJPe/zXO2x8jHYrcZEV4eDptb+mgvv0xdO8me2Dd/5wI5B4boUvvVeBpabeyz6ZsT5AKduAq
CdlS/MMrY8q3LGk6ylZQ+5V+e2Wp6QEZoTG8sFdM9nU2EctiI45zHDu4xhz5XfgArt6/pvDe3q4C
OKdcoamZw4BzCHd/e1FkU5SSHPTeBIAMzY2rOhtwZKutbEU/ltbTauCzYWouG0vcWxLfKSB8y0tZ
nZVDWaikm7oh9bUwDzZl2pgiVt2xKSBgc9EnGsRdJ2Nc9o+D6Hz3FGQcbK7fv4mLV6ZMT4EUdi1P
S43SynPf3oPkAc1W0JvnyRE98qRy/AI9r9820gTVpdjUvE5SBsf3r7r8V38btUpIUxCwQhWTgWIJ
vYzq30ZtMTdJaPl28QjqkRCLMnez6z7BWYiNeG7XlIMd+sskzh5Dl3SOD4ap9ZerK+1oRqvkL6Z8
e/UOrWzdNGbx6BdDe04yZT0GzSLThY/4waWWEX95o8q1pEKYZ3taL0PotxttpDJoCOjisWk5WeYI
P9aYiepdl3jjrnZM9/n9B3v5OoXUDEj0hq7FuJTmxeu0APZUI/aHM6mT+BZCb2mzUMcALBflBwr+
9I1stsfvX/XPB8pVLQr4Wkg24Zb59i6pcXCjNN/ORcIWfTUb9rewoYJN18yYv//jazFMqYy5loB7
ejnHMDYrkxKbf6Z1rp7ZKMItwY4WLdUo3HTvX+wvj1MrLRxXCk2j1bkYKRoTuE3pegkGWuz80Ou+
TosbBxSQxL/GYZ1YyTQS0/b964o/x43mwq7NW2Qe9dTyw34bN5aBeFR6qX9GfXUqDVWnu1rB4g2o
tRCx3YCoj4a5/prZ4kUvGT3rpGnJGfAhVtTMtjbGh4HznAf/5R5kyZPn9fqDj/gvv9HmwEkV2qbo
aJoXv7EKy2BogFecJ00yySrMbMpy+KX1Vd6Q+xilRfXy/mO5nHAZ3Y5knmKc8UiYQt4+lZDT8uyG
hj5Lvm2EgfgHWooC6KNtCM4KitRB2wbde+wn7S4iIHf9/g/4y0BnvhT8DqpbwlYXAz3pBTaRLnDO
djfKY6obKkll6iPG7bsPLnW5sjNH6kUSxDyLoA1chnp7s0E8+p2blfYZoJ23KfHV7pDfcyaknb/P
4/KqZOe3wv+qNkL4UDaKAnFAPWeH9+/5z7na8oRn8WNM7ty0Lla5ljAXdPyjdTYGT8K7HV1xLNP0
FTc9O/0CFGufmtMGj2z0wZX/fN0sSy4XdV2WdB7D2yfgzUPtWaXWZyQfdEANa3Q2I/WnnTsn1jVN
qbsUrdHO7+xFHOKWV+/f+J8v22J5YmkUgi0Faou3l2eFcvEMNOIsY3ayIh6KEehTOG9U1PTf3r/W
n9+S7TgmQXVa8tnTant7LQKnyd1oXP9sImfcmY23HOhCa49Eul3n5hjv37+e+OOtOmgrlcMkgyPZ
BCX19oIZioveNTO6fIEhyivCDWN16Ol4UhqOfKve2e1gHjNiboBITQExd85sq+NEqN1834Cc/FYg
tlerXDfq2pqT4TWyWMVBGtUYz8syjG+90PLu3v/ZF4/JthG180E4tsmflfAuxmLfTB3UWJFfyTmf
D0DD6kNhZGJDRy49B6H50Uf45/WUKW3eC+xej7LtxfVMdEdkoicVLUqPmNp8wL0OSdQH9k/XAsS4
u3v/Bv8zhf22YeAOES2ZrgPSy2UK8C4m1R7RRIGKqbqimdw+e9rI9lrLfG2H5niM1KxejUEnhMGN
aELKrE32M+3rjckhZmtJOX6wsl/OQv//9zhsGxiVwA29i29QpEBVOglTCdFMnoUEe9bqxxCXfvjL
L+nDHetwXEA/Zhrvc1QzkIbBoz5qUorckyLy9PmDB3Rx4PnPD0KH5CrFnEhr5eKrpF8n0Ey2vJIg
S/s1VGiUCpqwJkaoFZt3ZEiiJKY6C9GIuMZJ7azOMH+lpYzCTZ9p2o3v/6K/jBHheJ5nuaZ0l+Hy
9kvyTGNg5z+2KALsdOfFYnoEMDXtKT6on6agavT+9S6+3OUBsCgIz7aRO0tTXozJpCMDp6PWcVWB
jYYdDMppuJGJTYe7UgjzD25V2+NtTXn7iYjNvv5giMplargYomxmWfp5/oKN2MXmvelSYmOasLkK
x3Q6tuTUQQc1x09eVN+y49ewtMK7Jbz2R7Y0bDgDKxanipq5TXrqgbwkCOM0d8aVgxAKMrBwfwU9
lKXAHuKVH9rR46Qc5xCpFDlIRpkR3ezX9x/i5UtzOTfzwiBCatYY6qtvX1qjARpydE+PJT+dyBvb
gmDjRHesgc5akFlwfv96F2uJ7bq29iz80aakI+6Ji886lHXoAAQ3jq7r9SZOTyrQI83GKsDwtkqz
iRX8g3G5/Cd/f02uy5GUdVtxn8IU9sWXa2NQoODvtifdmuXBoexN7scEtKjVzdq2qnELcLH4YHBc
LNncp+tYHAaELa0F53gxOInMmzI0n4QSuI5L+zDDombd2Sk9k0NllvW0g/plGMexEWVL1x5xwzru
aP98cPPqzx/imXBHJAuq5bJ1uHjBuYm+p8b4dSLexxyuabaF7TlDU56xfNtd86o7YePt7aj6bVQA
qScDttaO05PTR1Zz3dJ1NT9R3rWokoASNqPPg1oic1D0gt28jVH6JecKLIe/MWmued8bDX1zK9Dt
M/GEXW2eS8itIcfYCr0cVAtI9mij25BtWjlFpEVHQynMYwMfiHSfTI80Tqe4MJaDaGRGp6HLup4Q
xwiJ/RqzlBE8qQE683OMwD69Z38Nk3AcxrGTK0IkYHO/P2b/+EY4oHuWUvBqONNJe3nEv51BJJo9
MhHQKdlNToc08Qd7RYsRJI6cyx8UVtwPXtoyON6OWC7IFyL4w+XNLRPPbxdMGvzb5JFlJ3MY2weA
ueUjwajBB1f5Y0njE+MynK0lHwUr7cV9lSBcYkTn2QnBBlnOVA6PtVakteheEflcyqORAVokBDzE
+0RmSVpmzdoJp+SDDeblTM4P4VxpoZERlGA8fTEpjIkCeklEwCnw9PCsqzTa5WRTn3LS+Hoo8wsH
MirKE0fe6oOH8JfPQ1KasikXOBwuLh+1gM5XlJEgNwR74drO8+gug2W0HZZROGLsOKL5cQiLJIQ4
pSRz//7Q+sub5lCjGFds67X6zxLz25sOs0bOU4aaMsgFslc0odkPI8qifz6CJcI2k2USHa9pX+wV
+qHoHNLIedMz9kTwpqN9o1x/snZBPAQvyPlJAHj/zv7y0fBGHViJ7JmAx1wMrrgJxzLMwvDUaGJx
dN9c4SBEVt+hLrMkmRjvX+5vgxkGszBRgfMHw/ntN1ObydTSEgtPg52yjI5JzfzmM3mMY7ID9UBU
SlrC2Zji8jrwaRFMbivuzLr6/v4P+WNXwGCmRE7dybGXMvDltqTXIwqCOshOYFQl+eqjM7onzDpj
8qoJLJ1XFblV6svYoNxbc4KS0cYuqBivZtcygh+JM5rlnd9JkKvgWurZNla0Nyy1qYUXSLUq2EvG
pziah/J2RpbU31XCwe7vmYCOmnXmd546FLmuUeEgqwXQ+f4N/rGCs5gqSu1sPdkKK31x9IcUSYi0
pBrjolj/uRBj923fg3hFPEQA4PsXu6z/sI7yNPnDQkdMZeXy4IGyIXcjFgnIeanKdyFsoe/4PEFl
J+5kH5jUHI6khHDOO4l2oFrSufqnkkie9Jp/NX+UCGL8teM20Q2p2aLcEeQrv8fsYcUHQ/AvI54z
GXV3hy/Mpgx4MQKnwsTY20QneJizQqxNXq0OnObZmqVb3LR0Nn69/3T+Mm/aPBUeC0dAJS/H/GjH
knq7kZyGyes3ZAtZyGKd6BQzje1KJZvrRgVkHZZB/Pz+lf8YBISCK1iqTNssUHRe3t5rkwqSmaqI
cWgTNYuVRwYZ6s8uusqQet+8f7G/TJJs8C0OX9j8FOXVtxdTFo4AUVZE6Sl3PLaYLNdiSv4HixDz
FO0jR0ubg9XFbn4g5aGPcD2fmjmhpInKGQGpKQyCPAErQVPoSB2aEMP5abZ9/wb/9h7Zmpm2yXy5
VKzf3uCMOMdrdRGfSBRKqeHJYt/CHd6ELpfPGpyreKT0OpDzsH//yn/ujek7LPM0A5b1QVx8zAjZ
1dB5SXJqXV04d6FBDWhLMkr4KANJZ3ckrpF8i2L0//nQXfZSy3rPKR/zzttbrkutptrw41NJxss2
GUpjNSFpvx7H2P45kkNHHEZQYGyh4Fp+sOb/MXiXajkVepNuIVU1tbyO3xZd9ONB5HazPNk46dYF
/9TDLH14gLGZfXC8+uP5csKhJSnoBXKTfKJvL2Uh7MgpEskTmc4SGx7BTg6681VgN+N2gr9H39fM
/ulExENdrsoqhMiffevbi9Ypmv3JVM4pBeBxxTELlBXBQKt8bqN9SwPkg+f559rLksBBx3Ypopk2
S8PbC0onI0AnySyWPPwD2CNJEI/jX5VNFgERJtMqjzLuvswhuIfYPbA7yl0xAq75h6N5WZqEQ+2B
TgHD6mJQaTtOtB/4+tS0lbdvWuSdsCnyja4dtUKuaz7lmNQ+uPs/Pt7loqxTy/fDJb2Lpx35cDFH
01entIntEAVvN6OYGdivrzy27icohyCpHStzDjX61X+6s+Pq9CvZaUi2P8zFbx+9NkXN7B5bYJfo
xr/UDgkCIECK4hZhVgIoI2gwHPzzx0wTyGaOpJNHfe7tNWeDHMcs6NnMER2GK6WKt75ReP+Ps/No
ctvo1vAvQhVy2DITnBlLsoKlDUqWZGSgkcOvv0/P3QxBFlHz2QsvplxNAN2nT3jDXy6OJ8dQ6r2B
is2TlV1959R6MpNk3GXqGl93sarGlGMIW9Of1NxQkaRqGtSdwoCOrBYBpn38jHKrXJVg8r2iCckR
4jLn+rleLc+cLlGUwvRNQWRoI6fYMrnXDnE0/TRQNPQfL3fv4agDSBdJPLjQFzu3g84WowBloBox
5dtWjzHLUwG1FEgUrJQc9/ar7K0aOukymfIiMa+0aphNpix+1mEVoRqdd1KQ7D4UTmGcW3DvX9pY
03a0L1FHfPyU2t3HdIlO1FwUnMtBRo3+ASKykecbqK/nLhDnWZRb5HHGelPBLQn2XgwWbY/fhorB
Lga+JlYRoTd59L9aw0aoP4C2v+H/TRDKRGtvUg9zgfDEFyAWgb6CCbi3CRzEFIhu9FgJ49ebIGiD
IKxjGMGzCxKxBwGKXIaTn4qEkmaKUmXl/dwkOmw6CZ9gw1E2ec6ihplB4otqClEYz9v2N6aO9RFW
av7y+Cvc+wiurWquDVaRnbDY2mbrjpWq1qbfllX7Ny5L+aVtkXiKm9lciY23S9G90AyalKTwJDiL
B8KewFKQpnBIUHt1G0Stvu8qE8HnuDdWAqHcttcHVjZKVKjHrmbfAl/S0GpqKIEO+H0XzFWIFrKj
x+1XUOL9ISAD3wOnD3aTISDJqCizPH6ptxc9yzsMyMEeAU1+3flvcgoDxSWEJwrPnyJ3fsqE+ZwK
1G5psQXY0YM91CNkBB6veXuSWRN4kcMeJTN2F2kjioyYAk5StIJW3Sd1HtEycwYDk0aneLFKvJab
oYeFXSq/Hi98u09l7sTOkRNJCTa6PheNO4iqAhLk20lum8/CbFBJRzO5Sr8+Xuje/pHVvCyqaCMs
8RS9YvXVZBAvIkQifPy7xVNsR19qlVf7eKV724fXaMquLR9wWWemUavGkx66vohqBRib3WJJGdfJ
RRsGdOPSouo/ppmTfx86NfljcTd+fPwD7r1TmUTQoLF1ioDFDUDtKhQln2wf+aj5rwCNQNyMqPff
H2Oo10gPXU4K05ol4qhPHFNxEE7wrShJeuRN28o9prQX3x1lWIf7E0weTWeGJNd7hPbt7M7Cwd0S
rOkPx5yLC3yimhpO/f34zd05BiS7rq2D/pP/yE305ug5ZmQCovYsfxSTsg9ULT/Q4x63fV/hsA0A
jRwb62WLUenKN7u3MqkfIcd2DD6e/PublZnzSIw4MQfeeP4d3aRk5xUtVA/uU3RrEyc/ou3X7QCW
rQ2f7pwMepOMvxhIgsBYnowy7iGVRp3jR14BF0thujW1WbrrBjc+Pn6/t7cg6ZYH05Ngo9JQWdwX
UaL0r+RLHwIxY6xgiodTbtJUoU+M4IqCXeDjBe/EUh7LZUDEvcu/y9eqoEwlREJ40UIElXvr3Fke
AiexgY3iUNY7B+2Px0vee0aHIKOxVdlFlnH9JakbhgpxNsP3eoS2Q1C0F1OHwKA6pYnQTOqthJt7
nw+cA21KmxoUDM31eshiz+pkVIZvmDoQA34RSmQzriSD+/5YzVSWYtegI3Xb1ojbaayE2hv+XFre
N62P+p1rjeXKab93EtD7sGgKEVKc5YxNbzSUAJFg8UWFhHLl5cpXDAGKXdiXINytRm+2yDH+iJ3g
nbhNAgt9CMNxXcB+JnC/RY6Ghn2KSx+Jugb4t9jAhbW/NqX3TdcAWpsj5IhalmXv3i466SCambJI
MGwZzN8e/LJ1ItGn9EBpWB3bMA13plcGnzuUSXYVBM14JTO8sz91JBHp3Ht8SMBH1wsiUQCLe6DI
7NvGxOQ67s96oQdn3IkYtVvNl8fPd4O+kG8VtVcKStSAgfwtzoOa1JMVe53ho+zTbq0wQecGvOEu
Hga4CSO5waaPDVQ3etOhVOjr51IyfQZmv+g7RM2w8sLvXM86DQaGRFxeHM/FVx5xW5xKezB8fG0b
puYuBu8bMCnwVG3MIU/14IlDA5nhVAHH+uTaSXZ4/ErunFhqTolEQTwHVJ38Qm8+uRnMbhB3tY4f
zhAcY6bp/ljVzT6qynDlYe/EP0MDvcrI0QX4oi+uTjQEDVRKO91Pcle9wDRBFrXr7K9lMsd/JieZ
nlujV1ei/J03DHIcAAAVgYy6i6DbepbTO6Nl+oWKmi+y4l43Yw6BkMsmq7CV3fToCr6ELdo3WwTa
nYtjDlG38uTy3CySeO5TcDwW8zDO8uIzoz+ZoNxHATRhufg9bobg49xH+vz+0wRuxqLdKsf0KM1c
f8syG5DhKzXD1wKHuUuHqGkpGh16PrQ8o2DS+/694xF9QarwNQlV1+thUzzgIMv0q1a0/PeomLaP
ibzyUsI/WLk772xTOejXZXVPKrlEhiLhFyq1mZm+Sud2i+LriHtli4hyqEcImD9+rjtRieQDCI4s
QUDQy8/55kx4aTL3huDWzEGrf/Z6qroNJECslgyMHPB69dxgZck7z8fmpMbiEHKnLbcptJiE68zV
fQhc6lNdWoJmX4OEn43G6eOnu3MiaGVadKf/f/Sw2CVNjLNbkAR4PWkSo2MhvzFsQqzBd9Dn4Hkb
/fhdMQb7MCBsQIk5WZ8e/4A7cQCinMuwjdMABHMRhKc4c4o4EPAro2FW4MgbEvqG8g3aG/qoIVIE
cifdws5yq5UTcqelS7SF5wTymqKIivb600JkrpqqjDLSIMuZ4AoGqM2pNhZMMwbaOHgpLiJ9cZS+
DLqWbHsXP293jtw/ZuvY+8fv4U5UYJRKiQvUmY39Sj95s83SUVGpqtX0Miup9oedkW9FlljvT+bf
rrLspPbIEXVI5KcXS02Cne6NJt4fSEO3bl5+dSzv0xyL2u/iYg3Mfe8zc7E4nCQmXHBBrl+1WQDk
9GCuXwZ4YeZlqtFy+OyFlvY3Q8vsRzuqaAE6WuaMK0nbnbMkhz+0SyjkEdxa3DNJq+g26pTJBR2I
+uQWjX5MEg3jijBeu79fB0mLyO66r5mu68ARWiYw7cDfDOwuLk6dmTiqgGrFuifOc0wuOtG14oyF
XxccQrwiMfcdC7Dep6qCdTzjHw2taOU6vw1d4CaZ/sievU6YXFznJD3pHEx5fknI+yt8Qusp3qrk
fB8nYQ1/dW2xRvW5fdsSuk2whK0h8eyLcAI1KrRUJcGXNhrzY5Gp8b6y8mbn6OZarnK7owzLoz0j
yVjgqL3Fh8WntcVqCG5bYlfNz0iLC+Q8OaLI+hQtxPNIz3fq5CGd+Pig3nlECSTkBgfPA31mETR6
W3QJZrKBP6JKV3OT1vlzF0dFuRVpysj+8Wq3NQedGsbB7F0Ndu1yNQPiKt4joGtRt3VfMvTQ9oHo
MIzB6RsJ3anr2q0uJFiddnfw6/Hit/uHcZ5kJPC8Dt2FRWwuoXc4AyaUvhXndPiybtrUlugh2tve
JgvjaiWFuI2Bsrph0k+Lkdvght5o5GjY4czjt0FFE9XK9OMAimX/+KluPyBXq01jWOaBMJgWp2Jw
dHR8MTL3J5LqD2Xjzi8KRHI/awtvraS5txbXmkrbhlY3mf112HNiJxPgnSYfoSEJ7MjRokYCHLJy
utacvbMUhZOEzHOYwHot8q8EO/t2QFTcnzon/onhVvahSJRsp8xzsrIp7y+FpB6TQHCnyziHLYdQ
Ubzq4WGU4wdkRYqTXprFHm3xNfzznS0IT0JCTkhi5dDz+gW6TY9hn5cPfo/k19GtkdDO4wHMR4lK
4Dy03cqjvVIhrmO4xdhcAnIchvZIP14vCJ1YjQY76H1MBXMcN10rPk/RGPxdmpX1Xa0D7RhGU59s
6pzWiR1yj+1Erg8nPcNxhlAu8KPFeffxnr0NdhYBh8oFMBI9uGUnLK8xiNMTbK8QPEBaQ5/CvdMF
qR8hKIMax3hEIPSdjC+aDhAIQS/TKJbhfJnQd7k5FBnqnL6Biu8/Cojmr2MVIZ+JJMRBa3Cse/yM
d3aVTA0AEMD1sgk7izfvjejr5HHnN4hF+wWiyGd6/PPJcRrt+D8sBSEG4AK1NlO666VirRv7KNNa
H7GujHI7DM6GEpqHiMJsZbx276kIM6Zso8je4mI/YcPdoX6VtP7Yx80HV9G8Iwmv9plGh7vyAu9s
EodGNI0TaiLHWg49Y5Q2hFo5ra9WI7LzSu2dBgdbVSdKhue6mhCsmsv3l9Q03Pha5NCgXKg4r19l
6DW16+Rq7ZfDDNxkh+ZJABQtw7sxx6M6QnEZF7QxOjK6RxCr9Iws+I06i2hWRr53IgW5F/eyBiiR
zsQiH+i6DK/jugQDjsrv9LHF8yA6F3WFIh1FjoIQamcG2fbdG8k1CEwS1MS6y+vZaSYaDbPZ+I6R
j8cJ761DjBLMyVRQT3q81L3nk6+YMtQju/QW1xbWXGOKeRTZuVTdCVTvdzHHwR7c3YSOgdIfHi93
m3hYTL24HRlKMUFfomn1rqdsjKza9zj5SPJDc58wzTiJovyIyVB8aqRfFxo/zcrZvPucpAEUwDQR
boAXKBYWk4JDrz82VvwZeY/sn8G2wh0SDFJbUdT7xw96pwqkQy1PDZkvkIDlFZOQZoiqFb1vwcIC
gJakuJVnWIptp6FFa6apsSkJp9hFXzKfRwqmPPw3rZX0x6ilzfnxr7kNF5wlqEWy3wpSbRkuoglV
czRpZvpu1RDucGKbX7w+raaj2mjl2p66/cjy5KLiIOm1cm9dH94+qpPJzCrV16oSP7MkRQx+h12d
8WVCSPyzZ6O7jfVUku7qLhUriMfbcMVY4HWaTVzkvl0cWKBG2oS+kuozI6m2TpOIH9pQx3/KQkFa
xpN+wVabuD/f/YKBopNQ01qBT7XEWSYItprWgDVvqKEsZyat+1eR683ODZt8ZSff+ZY0OAEu0aoi
A1xCiNzGqiLTojk1lKnxo3DG6YxyCgqEKgp8j59KvqvrrAW+uuRomfTPVT7m9YcMuSOlsP7khyCm
D4xVLfSbC+uUgf47YXwLMKBRwMAkYkRqQhQrZ+jOkzrA3/mc3AVUC4tLwEWTN5fMUp+UqTw2lCKb
AXOSDdJyawnanaVADzENASAFDW85VGpUxSD3TCtfAIbfa96U/Z3jkYQNah2vhMA7G5SmEHNBmlOU
DMt5WU37B3vokadCHhV4/6g0Ppj3HAt7pKK/5YKDfKk5LuW7rzLmrUgraNSXkNtd+Q7e9ILAx8ZT
FOEAaeARAnwpdCaH5NqZ512LYN4v4dVD9k6yLVhn8DK2YZLSSyLVYs0WY0IVW+zCz71B5Me5Ur38
UEUp0o653eGEUtL1XQl2914w+Cw5dJX6DksMJ31B0UPqzv05xTM1qKyfMZrRG7eDD6jb4neheGsQ
iNvbhcdETQL4g7xJl5M0bZQWRF6Q+3VlNM/23IhDO+o5JKwqPw5Ks6YhsFwPuLHs6klWFU09d5mV
aB2auvbomudJy8oQiXoDK0tMbqOwe0laNeuKjRxRqSs7aBkP5LKMFuTYXAoGLWtctSyLCL60ccbs
qulPYkKtdpsbtY0idod2bBFqEOFyy91FDPD3gzsO+8cR6eZaZfMj9kgDCqwJIWGJCq4rrHjnPNTP
GAi1NHOrsRg+1xb4pYM3x5X6YcS20z4EihcEB4F2CP5ZmUjD50HQY99HKNTHK7n4TYOO30TDxpDw
WbhQ0CWvD1YU2iEgVjGdM1FZmzIM68vIZHVrQZsBShHhdgPDdeviK0UPLw2PAp+195a08kdw1coU
DqYSGJXrH6FxwysxbJLzAExn77gsiKP46DtO+0vF0XglRV3e8XI5GuuUHpJPT5p6vVxkTpgc5Xp/
juxhrD+kuZfBToom7MAPDdskcTYo2Ka4N2P9Fk+MPLFGWNmO8pHeXk/8BmBjtCY45CrIv8X1hGx9
jJOG2Z/xydP/s+cp+5rVUfZSN1G/8rjLHhJL0YBk54FyoMG55KTO2P2pzWB1KOUVDo4TVbO3KcBW
robbY02rhfmhzCMIYMuc0cutgkn80J/7XkzPdQatF70KrGmyUd24SNxtHp+mOx9Raq9wycpSnL7n
9Uf0EviZhTZ3Z4OvN3zu05J8vMuNacyxPMztzIfipgfYJOJevAmz1lRXJgfLWM1InmyJVAZiM2A4
dbGNbJE6SI+HzZlNlmBUkJjFlB2g10EmSSsH+atCiTt8KHMDI+81ZaUbwplcnkfniqI9Q6IjX9Cb
K7ErvN7BmX0+48YV6t6pryns042LCVR2QFO7di8usz/1S2Gil0c73W2FN2zrWe3d7x12K9rLMLuu
ccxsPVa+K6jsiYPRo4G+V1TkC44NBLOw3oYj7YJfUVAn2QetSxwMOkpJhPrhetgxf2rwL0dMM46Q
4nzvFwZVwjWhMZ/hmCxTKDP2YvC+IbOvuPpcRB1+0C3ONo2Swabo++LSOXp7MLRYWclSbw+MAR5X
wvGIELKKv36zqYFz9WhPwVlVQZIm1F7byJ7yr+9+PFZhMmxS1LF7Ft+vxjq41M0uOGNcpyebsOmk
YJTZD3QNO0u4R9cGHL53xlQ3wZLm4d/vXR9ACfwN0gxws3igXD9l5JTFCMXKO89OADeUSFVvup6Z
0xylwU88AsNdGmadh2CX3a7x02+jBbI2lDO07qASkk5eL44sn0DeZvbOY69hEqRa+VNSufmHXkP1
sXJZ9fHD3lmPRgyifJL3A3tB/v3NYfFQuu2jZHTOTVphbFwaRo/jaQ25rBEKBUATVivZ452bFdEc
Eg7KEIlpWF5qth2QgFeFcw7nVlJBsDyfS8oPdWJG7lSBgYRlFZUMMgDTxDHJ8xTDVh20KH9OGy8r
Vo7TvVcAtpwGNadTaitdv4I6Qw+AIT2vAB8KXwnHz0iGV/ugV9PnXCjxSrZzZzkmJDbEMYCtknJw
vdxQJE6LBZR1DscEWZwWYkgZTvZeC7VxM6lMFx5/4dv8DqAbTQvKd112Fxf3wWjyLrGmCf2uxM9g
MwsdT1Jo8NpPuwyKp6q3bIy+JrP/ggw81kQeniXF6fFvuL0RuA1YH8IiKhc3gSO3GSQHRgM+a9TK
U9dg2Z7GUYZTA02SIkTmMCPcvXOcSw+VcS7qj/xXlpsymr3Z2jlDLpoEQ+gjqeftcmamR690igPE
/jV1i9ukhaVkeSLrE2Zgi29qqPSdMY4JfRzFFf2AEmVY7i0Vnua+zxrvvWBXnoy+pSzgURyRc5zr
J9NEKjA00jFodpTmjOGlsilyO/2Ot/FaY+LeaQUURHuJfhc71lqcDhEYmIhqHb5tljUfjBQXz8LG
r0xoaIjXw2BukxF5VDTlMDWHiYQNrxcdHm+fO6+XG4eymgJBwmAXzxtkSqiK3vPObdeVh2GwPrrT
nDwFIFDeHwvIGEheCPy83WXLJ848a7aQsTn3vI+jmxeq2NQGBgnbos/qbRbm8TtFJ4k66PZwqdL9
pYin2rz+mPFsItA/KGinjZr+DOLBgpmvVScYZe2KrsSdjykbeLSZmIHLw7jYp3o45FqImcJ5Fg19
gqpq1D+BqLR/7D7FH6WCN+2bUzti9Dx16vNsKsk37ADNlZB0GwJfKWRsYqBZlDcyZL05maKcWwPa
cnUeheLSqG3RzarT9Nkt6/qsUeEfH++fV5XX66ICyhopC4UUo2Kq7OsFyxanQ3xMxNnDvgbJEjvL
ldJHmNyxP894UvDARpCjUi61aY6tZ1bKpxFXlOrJGtS0+i+olMny7XhS7E8DDqkY2NRNbvx0ks4O
secZjCjemkEX5+dRn0R38LShQKU5rjEz2iS6jpkn7oO4+25GxrlqvJnC0DO+RZ6Dg89Rq6smOlhm
2oPXh0uhf1exjfuFxhY+iy5a4c4+G5Iw/eAWZd5t4qAulP3jV3QboZExZldwVUC4IL28fkOFUeq8
CH5/3Ijg6I3zJyam44nBSH5oJvC86hiMK7nH7bEmVZcafvQ85RRqsaaimLhd2ylarrg57uIaD2e1
sGw8rmhCvvfxgEuRVkG8oNJj+L14vGTKi0jJs/NYTfpXEwuLcNembjNuA0fvxqPoRzDKc008XVn5
thxjpg9hh0klZxv86vXKuRfmdY1zxtlGAWiEsx6qoE+UEBcXmiHpwTVjzCOrHgPXmRi3EjlvPysV
IFQFGjs0zuiCXq8O66uqubbGs9XnBvLccAnpJIz7ns7Oc5G588dCErEfv+w739VjJMFkjeYrjNHF
ldEBlWbmjhm1o49RdeoLaIMnVS8jFLKb99+FSKw5BuqbcurNvOv6CeMQC4hJa/qzWqnW3m4wDSfB
8TZzYqz1qW5e5isoTEcbwKEsYNh1vZSDcvM0llF7FmAtsdPMqj1mf8PLGKqaXyRZiqVquoYpvXmZ
EntC74fpFigxxvqLRakrzaGMm3MbhGjf0w6zXpxq8gT6aSL88vjLye1wFSdRWCIjB60EoJTPt3jC
eErw3cSd5dw1g7cfmW+95IPwNiESZfsJ5uJuSske3a6QTt2VuXL73t5PsvCSSArZssc9YHE/pTGw
KDyPqnNpQFhHFt87msWQoTo919FfqBpn24m5k8kvwFV8hyFxpeMt8m5wO8k5+D+6+cwP2MlLzZrU
K7FRdrX6nM8GKhRtZ2F/gBv4JkPS9vPjd35zGcq1pHqIwWSYntsiCnaWjsYmSrxnazJAshY4Zyab
okXJ9EBEsQ5mVAXaygm9tyaYcjIdhmqITy/DgonCRm0H1blqLBGdRK5F4xe7VnC1LmkLfXKgzb93
8CPfqcmokkgkR8VL1dTAyUYl7ayKxl5X/rHhUG3tObS/TB0aH49f6W1DmbVILtjI5FZk3ot3KpI4
sK28q88KXzjpmM6KIgu3Wd02tGyVYNJOJARevneF8L6QqAtrH6Wx3nxScDENkk1jVGW7EovvvHQS
SyBXoN5ll3Xxo1AVaVusrfNzgrnbNyCJ/Q/q+0jZANvrj/Slwub9n5kmNoWm1CWS5/o6dohithyl
NPJzl+VVw3R61OJdhEPb/CMwU/Or0WIduZJj6vKMXscQ2C60HyFNGGzpZXGipoMRW7TJzjPAjtzZ
zBycWGwtXAsnRExkm0yPMjFFvmHgV/TRtotkOFS4tFkvU6UjZtNa01D+0nDaMbbC0trw1W0xweGn
s+mCeHGoet1+iDwPzTl8wAZrEwlsyz6rzjjWp2q2RXt8vKPufDspiEsO4dqAjpYTiqg0GqcYqwxU
bhmfCsXST6lSj3tdWF+EGyUr0wdZmi7eIe1iSlap9U1BuYiDIs9LTcRJc1aZ7/np2DaXwpnW+oiv
kqiLZaD3AZ7gSuOmXvba68hDYWuuhjPWK71zpsItkGJRsRg5VK7DkDtQwPLbu1HBKeFzhV6q5ofk
ashJG1mRfk9n7EY+4BQ9BF9pz3jRX4mJB9y0s7zC0PcYCob4/aVkytK3dRQYs2GeaZ+tYSSmwwd1
UYafqszYW3EatEdQ9rFygjJKx62oiwomIJAD/RQLs9cwgxaOtUnnbHI+ImuropATZN78oy1xqsUJ
E2uvfwtFU6N9HuimeIk8LY73GYIdwzZucAbaZW41j18z00TyJdb1/j88KPLpZS60trtkU6QYyNQa
0ayRn0dFofi1VyE3tNF0ZDXSDbgOy3tB8jBw6UdOWBE93mS3Vz2DD3JFqb0MYXoJ6ADLwm+gCDi3
iOmOp0boI07dYRRnWygzzZ/Hq90kpoCEgRyQC6MOxzZYJBYwyMPJY2h9Hu3MqaIdmuJm9QG/esc5
FtMYp3/aKkw6bediXObs4xGDlU+Pf8KdBwaWDeETpjKdhWV8UoY6A448VfQWxuKbAaXiW43xDNan
2Kv8D0vJk8TEBybH8sbzityZ7Liozy2y0Nq3GcLE8F1JyVD/G9HpMj8+Xu42VeTVwk2kpfiqL7jo
YQ9dlQiAAPYZS7jmOa9xhIPhes60unvGeDXbgB60ViLvnTVl45iynrgLmWsRNMwEjCrOVFjD1lPR
7fSu1eutrZj5lz5slC3iNN3fkYf1zeNHvfmIkjoG9kFScrCOWRbzpDU2g2PHBshWmM8Optd+zLQa
U8t27V6/icKvS6EjCLFWcvMWW7ZOoqBBQMM+NZFS/TQbb673eG2mH3TEUM65MfcrJ/LuggR9KfRO
M34JkzTKqKFPr9gn25z/DVC7fh6w7Npp7vw719X4y+M3eZv+IiFIwIcRwjcECiCvhTd9EdxpZjwm
HfNUqkr6Uess9bvZkUzsk7SwI+STixKz5GRog7OuOK22UQNEo3b4z+r7xz/lphAwGO/QagMeCgmH
q/z6l6hu0IRu4+inocdt948yRVPj7HPXHZL2SYxWEko9skx9mRNALlu7AvR3SFIjH749/iG3u8uj
aEZVQ866HHg/1z/E6xoGmDGeq8PchJvQiNSjbjXFsQdLc373UpSP0rmH7ayCjr1eCv9bvOwFdqC4
3rolbZsoM+y/9Tq0x2+kaa73+fF6NwEYFSUp/QNCk/kLe+x6vYSZ8TSqSne0E3vYN7kd/Tu1OErR
+qmPkSmga7tteDFNEe8er3w7IuUI4ScA1AIlEe1m5JEVs1sjcdMeI6fBvA1RkU8xlr8XxQjEnlck
dnBcUfjRnBags+YgmVjOT02jxme7K3GTM9EPBZiQ79CnQ8wrF+U5Q9mZwsyrsDztO+ujJYbwrA44
HWZBrb+YWuKsBLyb0ymfAnsrCOCw3RmFXr/AGLhKaGJ6eOQ92ZeoqqpzVqrJNsEG4oCt2Zpq7A3g
nwQITAiiqtTiQBOWoY5kwC4GkQDqMs1IHFBzjxihG0GXITc5z5Ue/j2iNNr5tROk4V8dSPuMTAE4
z5OLTYf62RsjVzlirkmrbaMgpmSuVXavmehVTsdvJHwgpUCZBdR4ESMVNIKtduzqY4NHg681k76p
66jeNFVcbqNBif+1c93Yq/NgPI9lQJGJzsOurRL8bUWSHLVOdXeaGeJIFUXJR2y4zUNjWdWumcv0
jJp/+oQHIVagaCV/8VqhH7w6trYZwfEsosbeWJirHoCMKCdMg6eVnXsTl+TTcX27YJYQXFvKkCH0
h4BQqdTHPHSKHfSq7OnVNbwUtb4L0q59HtGM2qlt1z4xDIveGyLk8rSbEN+RA/jlBZTWGrLEY9Qc
83ICclrF7jGqq3nb28ZaHXUbHQCXMhUwSFkoBZaEUw2O3yhsIzlXuerV/U5LEyc4DFY9JgdjLoPy
xdXtxPgRhFEx/5xr2n/qysu+SShgIXG6DGY/JDJgtBbny0oHNasLfkKajZcoLJst7qHNszXkld/Y
HHSlnefT49h0d1EeGFKXDPhLcfEBAdfatcP07NV628fbukVpHGVxu3ROKh4j869U1/Mk3RapWTdr
SuM31w1CQOwuOR4B9UuueP3I01ALvdTU4KQMaIF1lgO+u3fSPX2mdOXt3i5FJ5EZHk0cm4CylAiJ
KGbsOJ+8U9nY2YkWov4RBQ1nO2PHu3Kb3wRKLhka3xR6sr9PL/r6qcIJF2TVCbzTmMbhQc0RiXN7
3b7AB/hap3r63vEOy9FrZoZGciTnodfLpWOJ2RI+vKcMovxeRU19myGmdlIirLIUgUDx4y1jLF4l
M3QQBWS8r+ML6pNFtk0fUw1MY1CeTGAiOejQshqecgxn0kPU9W5F+zB3EOSlnRbWm9pRRfEPnr+D
ekxxibQv7mCqqMviT4LQLIxF9UAe3c3fBUXpf5SUWLUmswVmeaZ8TfamndrT0QIaMDc7jKfSp3FI
VfugjSKNNh7K/9U2aMdxwvVqDkblxYO9/AFVErM7JRN8xS1C3Ew8zABkw8lJhDXuZlEF4TFuAyen
BM+12VhDeiwCCgxb8B3S8kAid2S5f/1VegvreTo/4ZOaGcGxruuvfWvZn41gdLaO2dm7pHfA80z9
Wt9rcaJZmAKT/A1aKpmGaS4W1qhiX/vKSJWFCGmo2k84Nsq+Slv9rEXmcJJiHofHW+LOmghyEqMN
ufERb7l+WAyTY2HNbvU0hq59CmP0CopOuJc6MSdExsN0B/xujWb8mhW/uXuRAEdolSUlYBPxymUB
H/Zc71ZtzRcaOKa673t31rHlabOSGZo2Rb/LOhj+qVLFwFS5bDJz66JH/inE4hgBhwSe/baq7KbZ
TOiFvphVVdSHII8c5zkUofvVmms9/FYmuZK1RGLAfMh7Z5GBTXkeTRV2brwKsfFC7JVf0Mlqk10/
tY77Wa00t9hVatmKj4YrZu1rPZR9/uRgG5bSUgmmtNwWGRjqHFFcr2MnSsH4EHnAGtcKjB0GUKef
6Oyh17FVK1sA0XGEN1Y7LWyKetfhN3RpGrhrB+6R9FsvkKnbMDcfzsjQz+o+5tr8a4RK9zvF3O6P
B0HR3TRYYr8v0vEFmM28yrgxciPULa6s0osGb0bS+pJ7Wo3OmPZzmoL4xYSdc5rixFjJQG+2GcuR
FJIMoERESbpYrgYHF4xAGhGMtJJLE/Qmw1l8wQPaVoe5s34XXvhOrqV8ROAYHCUw74AGlsp8HvOg
ZoRrexFdPX2yxFz+0+pdfbEN5rWeFOt7fJRugisagNIoAZw4/i1UY9dHyUJ4NA5JDV+qyJqOCKsl
T/MclUdAz/PxnUtx3xMoMDfEFEeyYa6XmtOgKiAHB08V9fbfaj1OG+yL2u/ZOK4RNl71id6eVeAs
fDXURF4FfgDbXa+V5m6lUVo2F2JlSQ1mmG3uW/qg/DCUxBQbIJ7g4IfE8D6Brxq6rYIYj3es8WT9
5GL8K9l7+KCcWpdONgwoRD+qqdO+tVOrreGyF/e3jCtSZYngLfGQJCfXv3UOSxrbVW9cqtKcvhdQ
c36RWBifJr34qSS1WOmVyUd/+2roH0ElIdG1ILnRG14EzyJt7HwozPkCHKe/DPgUPw+tXa2E6NuH
kmUKp0Z6WcIEkmfrTbOj7AQ+lakYLkArUqwZJjV+0YTVfhjjCTNwrpSVjXx3QRIThsQ0j7iPrhdM
ph50yKz3F3OYJxREhOZt+9S1jgjmhoeiLu01fd/b8MCbhDRHIUaIAOpyveI4FXOpFOTOTlSp6lYY
KJ3HgRHn2zFvp7/UENOhfvLSlTd7c2KxOZYJNEFJjqmXUUnRkKqHoqZdGmvud0pq2xtKqv/a2VtT
hb6zEuMQeVQZwUOSWxyiFtplWmRde7ECpI82Uw8JxzKpETeaHdUr0eEVKrHYlzL6Ma7kIzISX7xO
FYKV3WZhewkSJdh1Ovf7VqlBp/3TGU5bb3Q8LtuNO0zR9741+3LTep3pIcqqB8ZGZgra55BBWH+q
uravdmZnpZh26Mo37kGv3Oet1fmz12JbZmtxiKBaXWvmk4N1OiMrBgLJ3sn77l+zsNV0iwRP+REB
VD09qOY0CZSQu5qJidOMa+fx9i3D4qcmwZcRQD8Mn+ttBIdvtLSqVi8W3m3HHCHRTe8E/Quzi2El
lb49IwQzOuTo96DZgCDM9VJ102vWRPf/Ujr9f0VFsR8M3GCSXJ9sLKGWv94Z8SnmQYigYSR1Zwht
1+sFwPoGOxrQlMx0878R76F93+rVeJiccFqTel00D+Te4QKTtqEAMAlyi4jjTEYQ16VnXiyUnnei
MFEN4NhfrDJ00ODvp+SAt2cN1ljP5qMhojXRktu3S8uCifOr6gaXnPzQb0JezlS6nDDtvZihO/p1
15li66X6/Nu1a+svs6jjYOV73m4d7g0GK4BFUS6ED3G9opfmSYa9u30Jqm7eR5jhnMNucPfhGM8r
Uec22OFXhbytTt7tqCj3Xi8VWr1rhhrVlBGk2l5FM/TUmSO3okD2QsUM54erYEn7eP+8+uO9jQny
GqePCimQw0H6IF/5m1ea1GUQul4gLmTMWQKC0RnybY/O87yvDWUWTyi+Of/AEAtU0L9BNR+FGurm
FqnvvNzFkynSTT2XrvGSRINzECps/A3tPEc/JFURq8cs0Ot+//hXL/eB/NFQy7ArBQsh4Z/XP1rP
USCwJxhlMflh8rHoUlfbNdDH/hVRJMSHIRysd85O/o+y81qOG8nW9atM9D1mw5sdeybiAOVYZFEk
RdkbhLolwdtEwj39+UD12aMCGazDuehpBVtMpF+51m8WS1cSgvD7eJQv+PPVITK7o9X39tRcJ1mf
/0nM4xYbpe3qk5emUuy8sJ++vrWX3EELAINcOmyONZjIgQObT2Mortu+qU66mNUDSfD2UxqpEgFH
45J8xvqBSw+BfXBmIZULkn+tGM189npV4LcZgXOPeIFrSbeJXKMIr6oWJyzfRiH0gz3XSjDocv70
5t4CMESFAJVGUh5rMRjXKslODVpznQ+jbW57s7bcwJO1F5/GoVK3aW7xIW9uc2E4AXujVEMuZXWg
LabXRehYWIlNefUxGfUGTe7OVX1LE8V94iri4fUG18cJd+RSg1lSsATEz57VwrS5FnVlul4osYec
6vuu9YBSylxcegs83yM8BIBDcZKQM3iG66tDTxdohYzXQ60Z28Y0q6CaPHUfldFfM1nJCy+5l3pG
CENrgOwW2u/5llzwHYMBN/26RPQyDloo8XIzxGb31aqTtwpu4oq+hBsLEHupsOHEed5a702J6QK8
3ufjPGwdvfg0wCzb9Ejq3WS9NC+UMZ/U234/JWkPThMBDnXThXazipxcwoUByGmzr7QhhkbMq6a4
7aTrdT7oqxwalZ7U+7HGUdKPytJ4gqFFCcDmzv4pYxXtdVQowGkNYqzuXC1zPzVKK3Q/RPT0vSo8
pQzKQhmpN8NqdAPsovNtlCLvCU5akduohC9Ogqkt42CK0NQLYqcuPry+ONfX+1Mnl0z5Ap6A/bc6
4Qjp8Gztm3Y/SKW9jUQaA19Wmx0FsJKaELY7o01mVyvNfO944XThqj1vHjWZRRcSxWxSaxRgONjP
57TU8k53qT/tptHODqFe6MdJGdKtQa6l2wyKUqPBlpRgK6z6S5Spl1TCV6C3Xx8AaASyBkc99MfV
Enasxosy8H47Q2CnWuqQlVNtVh9iEL8bbJDn06i71rtOL/qrVhPRtgHluUltpb5wKZ8fxL8+BPMd
8mALhY6vOR+Jooml4s2uilV4CAaAhBXSkRHCubIR8hhClL5rpBPtYHWY+9fXwPKr/7PQOSqW5Cbh
x8KzXTTUVmMw474N0CLW95ljR49ZOIc3gvj9wlSfHxZPrVAI5HIjb0/yZ51dzJNqVqU5G3vX5FGO
UaX2oE16u/HS8FKe4vwY/LspCvAE5dSJeWqdj2UIkKpyYtPYJ47U3yVKx+XVauOXMBrd3TyHlwKq
Z10jY89DA7UrimtobK0G0FX6zmtJQO2TsocAo0J3wX9U2Q2kDILX52p1KtE3VD65LAkPmC0Y9qsd
Y0Xc4hgE6vvW6rq7Wcpwoymu68Mw1fZql37Piri+4n08fsD3cPYjK3ZPqptkj3aJ0RLRndizDgFG
GJW7mQi3jpON3bnupMltEhfKw2xnIJcGVJxb2IX7PnIL2M+LtyQyBtvSls39631alYj/7tOijMFB
tDyKV33SLDGRY5b6vkEn9T23c4pEgDMfjMxoyT4DnlbNsj/ofasEcT47h7y0W2qwSrt1jQktAxdR
1de/6dkSYpgX8CIVreUNsB5mtY41o6e8tHeNzHqH8PJ9N4np0JYoulbV/PP11tabf5lU4gMuNTKi
DMJq81f2PFI5NYw9bBzvMfPQL2MNkKhWhbqvZ1PzG0hjX9Kao/HNLVN3IgBEiI4c8PqZnMXEZ/BJ
jH3N1jzGGliZ1IhD33Hq6b1qJMp1LGb9KlTEpQLU8z7DdSARAsWR845qx/kmNaywJUc6RYecNPFG
62S/M1Ic/Coz52HpttU2zwvseqVxSZP5+dwSW9PdRUXb4lGxGu2+tsoWYFt2mD1oTXXlVNvKMuJT
5hKfocl1iSa0ao9K2mKbsMQtPCM4/Vbt5aOJ2ExUQwwyamjzuyFTiMkKHnauh97xOKNySma1P7w+
tc+bJaEFcY17nUUFCfB8gFsnQVTZbrVDERoK5o8YdeGZ/t1shnGXzNEl2NfqKqeXS6bbZVIt+Kpk
C8+bg+MgIxNF6QMuZO1GeI7cZlVvfDLKJP5qKV53yEbX3jDSql8w2xfC+tVyemoeqTj3l085/3Le
vI03lJzQaDjk3OdHCUjR7xJl2Dd1+i4pOnWbJ9kX2IvG7vVRPn/Bk+0hSQC2hciUG4DTedVuVKqJ
JyJTO+RNmHxycYUMzGyI7pA80/ezQXRH1be4EJu+2CipUTBXi8vP+nTSE4TwXK/QD2NrGTulsF2U
GDgwTRFDvucht2k67ZLB6AsTjOIM24X3KSSIZxpYQH3tuTD1QwyqbI8rYeinmtbsjRQ5CptnVeCF
UhzCqrI2EHP0n68P9PPlTGJdM3gaQwlDoWp1SQxIverJ7FgHtJ/HbS6tItCdId27sZX6sxq/zSpw
mVg+EtoggT/Zw2fo9SnRjWxoMvuQUrkI7Mp1b2MwHLA8G/QmL1zrL3UO8SJudbwCl4f4+epF9qJU
5l7ah4w1fMDOub3VhwU0OZjDx4KNcyHkWxEOfvUOZh/cCk5eEt6r3dpU84gUSuIcZkgFfpMa8009
DMV7vQqXnLBm7NvYLvd6bmLsBlZyP3EH+ilv1n1fdPNNGur9g0gxVeeNUN0ZdVncdQ4UkVrT4gAo
UAEKRSUkGsJoKN4WSi5Tw8uMJxn/DzZjjW8kudobVZji3KwNxZ0lCyswNPR4m1Zekrt5fqxwbC/m
JSpaB0Tp+vnEzH2olcLp7UNTuenB0yHEaKBQ7gZhgzyAERtUeeLukgaxxtfX+yqofOokHDauKICO
i0Ptecu24IaMXQA8GKdYn2ePD/Abo0Fzp9S0x9fbemH5mb+3tdpbNWKtuI13zsGJNJzCHVjqkyPt
ow2FIGjN3jm83t7KGobltzDTgYKBDGN/kao471wy19IOqbwfuJrkg1L3d6Ums40u4u5xaL34e+Ol
17qsrase0RAfZbZxR6Cy8E+VZvP6xzwbaPDmYMCJ27ktUSRY7T2nxxBahVN9GB3FDhB2to7QNE+x
J4z3b22JIHdRjgWGjR/dWoEX5JnpKES3hOfIGyjprGyH2tGvkky333igUDijCagVDC6ln3WnpNvN
VVN62pVuN8V12cXfFLf+nuRj8aAV6rR9W8eWMh0h7EJCJFv6TFsBf5/GiXLDhHNkm0ErvPTGKzFr
zPvikpHY+uqjKR4JXHkLCIwq4eq+7dupxWKGhZGoYvLrqbOXNTEHRRdq23gy/mwL07nwQFlvj6c2
eQkt5oEQwtTVCrGmlIqkKayrGP39nS4qbYOnaBkkdptsu5ks2+vDuT50lvYWJhM5EQBAHJbnu0Pk
SPyXvEqugJM3G6nVRqCOYAc3E2nSv3oFNXp1LLwZbl7PVn298eWX/5YNQOtgaZy2wTpzBaxLzGpY
OrIfLQsMZaN+Mepa3ciwxRXr9WZemkeyDjw6IPfxv9WRUxW1JT13sK4walN29jR9MBSYO6mDLDWa
KtGpiZzmwq330jxS9yDZgwrUc+qMjfJt3WWJfZUabnSNeHx/n9pexhE+VYFeDOqfr/dxfbIsQ/lb
e+s8hFnWup2RSbqqxuqD2g79DSqF048+cdxLaIeXmuKZQeeWE4xlc75kyClBtGsHeCwNmaq8q4pb
h4tqs5AxLpxiL40iVHVwYqAVFwWX86ZSdShDFwjAlRv2WeqHduQGTZJnxA2IW/m9XZYXwt2XOsdd
D9mORNUijnbeYhEJ08jV2L7CDKLdc9AoJ6mH1lUGLvXNTaHntNRdXA5pjVfxeVPTZEgrbWPnSkuK
73luTLdqinVWHdbjhWF83ilqAktcQSGO59ITr+W3IpzsB1dUjnSuqB7E76DJG1iVDIswY/M2SAVv
XIiz1HbAFC6ZTl7c553KZFpNYWQ4V4Yuj3a+uCW7QwdAzQWs5kDLN2J7/vD62n++SqjrQJGEBrPg
ONZ+O5OcMSV05/Cqi1rdt6GzHtVWW8j/wtwD3nybzNpTHxcRGhJwkBswPFvdC0XYj6MgQjhyl9qb
qWyjO8fMjAtpoSfVnPPT0VtqR4TOVE9J2ayaMbQotyZzjHAK9Iq9k+ciEHPePyTKNPlDWvS3dUPJ
wEnD+KExkzQgRB3iAPXyZJvyD1+IXj9AxJHULvXeuXCqPmH1nn0fsSP1StR4nhnEmP2IMleuKVep
3Ue+ACDwHfun/qaVw8e8QvhIyW1jB6na2Bhd7QRWUXp7yyrFZgpj/dgPY3cox8w86KkwFlmZu2ac
QYQ2eYS4vmsE1CbbzxZuhQEmehzcOSJ6imJHW9tK7e9ZOtgnxLKybW2aw0kxB+eqHIvx0NfC21gt
IOohdaIL9+ULW4liPUDkJaPEtl1t2souBIG6VK5Aio7HPEYscUpL69jxSrwwwC83taDcKQpQ+lpd
zVXWCtOqJuXK4oK+hX+O3DRYnmPUl+2Fpp7dkPaCeqBISUUAYLi3Wmo5Qm8ZGijJ0elFvElSRb/y
YqH6TiyUK8OFxmea6Ee9vm2f9Y9GASVRbKPBxWro/KiAF8gxYozpEeUxsU+kJfaGm/T70kwv3cYv
NUXKc9EKpqhHSvu8KUeB7xLbYXpUugojmtEeT4M+dsEoivICNfzZYUSvfm9qdTvKvLcma3RTVM1c
6bexVm6n2Ig3jP+fUUQB8/VBXOEkOYyW9twFccU1Qry4WpDeBF3WadAD7GVlBaVSVZsoi+utPs5Y
/DhldDNYoDys0nF2k2JIQP/KDG4Y+QQ91cp3Hlo7j1PU1+jA8DCp6jx6a0jLFzpY3wE7YXUxCeeD
HzplraUG6isc/8W7VFqfRl2LvuS0ufPMvHqbfuGvEaFaATySoioLzDhvD4OXaEAKP8NgpS93aTm3
t2kp0SgpHcVHv6BR/EGPm2AmdCv90RTptY0T3IUAcEUWffoMyDmAtKCqgPdbo/x0t1HLUqjZ0TNm
hBsVFX3csR5n83bWswTTpbz1vtmiTzoyPsX8l9BDCiwe3PvmrWfWAjN8EgIn+w3FZLUkgdOj81q7
2VGq4A3nCHkryPvFzmJ3X2hqnbhjNVJoJoyA0sHrc42yaLuqTyts+I51luu3UZE7vgXsfBtrznAa
w8YOXNwQ7mI7Vq/DCJ+v13fDC5vviYxlAcN7srg+n/oRQcGqQ0LsWGr9uHOFGh+rVBXbeqqm9xZF
zQvtvTjJJIi4EkCaLyr2qwaHOZzros+PvT0aLPBsALsyd40/eHZMOd6LrWCGAxAFcy71oBqRzWFT
XrI/fGnYwUEvNQ5CIGsdkod16/VoEeZHZ3TG9yMgsF2Ea9rRzOVHfjJ8MhQvD+xJJIHdYcxz4fp4
4XhdokqwCzyYee8s0/JbfNnNTTSF9ZwfTZmHJI2EeyvsOjkCnrhkzPd8hlnCvPzJlIKiJY9y3lTd
Q9zvR684Kk08+dXgDKSHPeUbWp2PukyyS2rNz9JHC/4ckDW4RIIxOJur0wuyGahZzRPHsXLcQE0R
WRSICENZiitfKUsEVApYgKr08m1vGHKPNI17T/nR+uT05qWa7LMFR+hBPpIlt8jkAVxeDXVTdnY+
KeN4yJy88/wGiMghp6gesNRqtEHm4jZhHK6muje/UOZv9kmi/PW2XUYqdMlTognBcMBX0s/nwG1T
qxoqCGPS8EYw4X3uW04VXyPFMV6PTnMpPb6OTkiNc3mQIeDy4Fm2DhQwMibYKi3t6JmltTFBv28M
vZU+vkQ6Whx6HmRRaV84v5eQ57foFojKIvkICJToi4tkLYdkNmFXAXxXbtypMo7l6MR3Sqf2SPxL
yrJdbx3GCpOOoiwvJehfbHnRwVh4wij9rY7rcYxID02w5bTMUo9V5Ll7HALFVV8hHd0ik+h3qhbz
sMG57/WJXeVj6DOCTCTwyOItJ+g62Z2iJxL3VHNOAlzUJuu1cJcO7RtrlEsrbCpwgDxHeSauZd0t
4YjOK+fiNI6aPMRqZ/hRN8anVqhzkGmzcvV6r1an01N75CsMnocLAHYd3BbgfYbImopT7jrpxrba
6NCOHTbgs36p3PtCU6iRkROBywcQb40xgn+e9EXuFideucxTXYWO4xcDeqVek7qXHohL1Hq+RL2z
1lb7EID0rIgCz0oKIYYTJC0cWDnYOWX86j2BvHHHDd081mbrnRAUM3ycnLUL8efqPF4Gd8krcLlw
MIFrWh2PA4YtWR47xalqzSLaFAhWBfA0jfetYV6bSoEc5uuzuT6Qf7W4ADnIzS7pjNVbZerosjMx
xlY0T9eZNZ3wmfJ+llJpjhL/vHtXI8qtU+9T5zmhGkQWmQ6EcEs+rr7EnVzhmzmZlv7zROc9iN4J
V8T5WShjIQSWx+Upmy2Fym+b20HfCBP+dQagrUuZjUKP9vrgFIES5l3ka1BMT0CKxdaKTcSlDbKE
Ue3aH2WFyKSDOICxCYtJ214YuJeWi0aeiV3HZmDSzj+1GzTK5opanvoeA8sMIi3K/5EdOKGp3iQK
kUoHPu5r4wrzg6hSYxu5vdtfmL7VWf40XssTE1X2JeWlrgKmfImW3dQuT/hlzSAiBquneG7Xe6vp
Mz9MO8V39OyN9eRfrcLidhYpLZ5Kq1UaKoXTuwWzFGWGcwtw9XM56hUgl2ne9iBJg8qMf1SN6n6Y
236+sE9fOhS4Kv+38dWVPYTNiLqEKE81hbzbDgG/DdQ8+5jo9ZfXp/ilzUj4pbM5IIghWXI+w26t
hHFVT+VpasLyK4DkbOtkciAHxEXtF7yEdq83+PyqQgQApB01LSQ+nlUrWjutJYmf8tQmTf2ujbE5
CxNb7oepu0OnPEHM1B0fe2b6wpn+0jIC60JNT+VxRYXmvKeqMUxCTb3ypGAts0/UJtlYAyRZrXDi
a9VBKX+OQIW83tsXGwWA7CDMSC17TV5FAZkayBRVpziR8/vUduobI8KH0GkLaxeaUXuf1PYlbeQ1
bPRp7fK+WGQSAYdxb553tcrVMMrGmuUT5+a3CR3+AzfXtBVNKh6EZv3EVdW+dYXyqYHCfsK4oyWJ
bBuX2NMv9R5dDwgKBEZLDe78O8JRS5FxacpTkXvazpxs+V2NPSrTQ558HT0rvJmkHC7M89NEru64
JSUFlJMkEUrEq4kGlOBm00SaX2+Rb8dPXXnfSAtev5uOH4xJVbsgatT5W2Hm1g7gUbx3Em9iSqrq
KgyrekexN75h4i7leV4YDrSqSf9y0fMSWQfitU1hVdpFfKKWg8CSdKeNY7XG1mlRRZw0N9xPUz7s
37gCl0uGcJTtBlLkWfEzVOqoyHDgOYk+jjC6AlLtq7LCpIFgoLjtB4l8jNXaF2bhWV9plrCbf4A8
IuZfTUIdmYoFITw+5Z2m/cxxkL4CrpId83L4nCyHmjFOl2LRVZvAECD/kj1hsVFaQarifLnVo8iM
IW/KdzXWLsm+Dd3BzX1QtZVVBZTznO5ODTuZ7zy9m+y3paxofMntojAC7gmm7tptPZ3jgoSVI99V
zVxd8477SIYL9tIoNB9tk/HCpbg6t4FC8rikCATuY+GCGav0pKx726pMq4PJ3O1bCT9ysDLk3jG4
OYBdNO5eX0UeQ/fbnqI5oPgAMRceDoG+t7oN28oxS88YzAcVu7Rg1HnBFCkiADYKbQSK07gd1BbH
9Tgvb7JqUN6/3vzq0vi7eZYUL/nlmlqtJjAEcLmNxHwQxpxuvX7sr5SiVYFDTt4mHfVHa3DtAAp3
u3m94eUXP+/3fxpe9dsQkdHFUW0+uGlWbQTSV/eprruPr7eyXri/RhdODBsF8cZ1+jHC5MFsamE+
pF6mfG57qIwKL83d5DrRoWpy77pojf5C156vIKYU3SMyFIgfgbI93y2tJ7JIjWbzYe6qYYddnL2x
OxDNWKBZfuGFlzAf61vpaRKfdL3R0WCnrjVk8sRJSnu2zYemr2VQanYT4H6GDL1RTRvoQtHOTtt0
lyPq8VihaBvosdreN+i2XEjBraKr5UOenBkMIsrFNmGZ9N9yT5lwJy1LUushtqNya8kmOeoCHvdc
VZcUWl4YZIyz4K/AegI6vha3sqO8AQ02WA9jL+8ap9eORmRZX/M+AynljM0lsu8LK4nCD2lUXq0g
Xte4hVIXXji30nqYYFUfykJ6P7kAlM2AMMc2NCcPG0DzEnfihd1pIEED/XHxeOPsOx9PTOuMNNOl
/YB9HoBSL+2uvFFCOKo68zSH8Cmyqnow1XG65Oe4vuuXqSRbTxi5JJUWtN150+GA9ZcsNeuhnqDA
5nZDCddEUz0EMbmbQhXjyixKtpaD3RClcrmrwAD5MdK078IutbdxWasHEbWXgOvn8wBuhIue0GuB
rPPC42Fy/l1amsUxuRr7+0KU8K5Jdub6dZiobeNtQsMA8NuXXdp/LGQVWW8T639qnGZhRYN7gmay
hq/Fg0F2Ffey72PtJLsMF4YjgxhvMtu5RH8+vxd+NUWdAvIpnooOmLnzfpopEYtrjO73CZjaPne0
djfo+XTwbIn0guLA7PcyVf3g4gDmp/iWvunWJSVK48DVlmQb2BIYUuftW7k2StLb6Y9qhDBy8FBX
VO9EE/f2p6yJtSH0FVQD5gtH5yqhsDRLchFlOrK23PqISJ83qydNOXVmo/+YRaHAkPNiO9siRGU3
V07e1r3YACBS5XsDuqF7BwxUTW8nUcTCN/UQyDsCEuG2C3lBXwi7zs8bvmjxNUalm3Q3FT70oc4/
jIgLyJ6dqD9ASUKvMbNM26Vh2fUbSxTNZ7es+0sU/PPTlDw23HfIo2TzF9z1M7Ckq6De1ztW/JN0
h8Apexw+4EY4+lpRxN/fck/+3dQSiCyWNwSzq4M77iQbDif7n5D1EuMm9SRYN+hNbv6o6alzN/Ux
FoTsNce6MOPrcWWlA6KHJEGCDhGOtc4AuW28prwxjfysd+R14pbGfkLV3/ATx1YOSA6Ul5Ten40r
sF60gMh7YP3Iybqayj7EDarwYmxjFYcyuxJ1VlBHnOpSraL96wN7foIzsIjRLEc3uQ6qfmyq82Wj
cIY5Ste0kZ9adnioyoK6fl4N/lRrybthdsx3SKZlfuzMxeH1pp91E4jtkpZj0S5KGOum27knT4gu
JE7jpjvdRt4UbgveLO/0hiLgG9ta4PkeRC7YUyBx1oVvkSgSUEsZ0k0Zpl+RO6xtH7SYvClm4YkL
IfqznqF7RLYUYhTpPv65OhszLSVpPmdDTMEYmCEoo6zwRZp7nj9wSV1o7dkU8vqhtoPrFEcTCpOr
1tTZjOZIz+3YVyNTHWgNtVC/teLQpP6RW9kC5oWV4FlTdTIm0/38+tiuykysIUb2l3ID2UJquqvN
OZC5zY3eCGOfKoiuIiZspNOmHgo3P1ajh69XW0Uppt1q636PXUT+/azz1M9dJ7q3eX7xLYvP76Lt
T4lxcUJefUtMtDw73uDEvnSMZC/1vLvuqrpnyp0SR6L5khTDs9Gnukg2C+M2iFucD6sNpPcyGklM
QlYoh048UEmVO8SlFN/M8/Aqzip5H9nGsLEIQi5soHWogb7xYszD7qXb5EeXK/q3aBZbE6d1i56m
RyMtvkxF/YD5svGhKlWqx44+XWXIzV84MJ5kgP7zMKLSRMxFtIeMKOlRcHurG7APEy6hylBj3ySG
F+/VBh75ph2LqQz4s/lo2PFYHcZ81L/YXZHcG4Uuy292rvU3Aj3GwbeqbPpgqWWi+aNTTPVNkpbm
Z0B71klzxHjXyhjSehJZg7IXEC7Hr5yGw02nQjkOOoK39s7Ro0z+ehz811/jf0c/qrtffRD//h/+
/BeJzTaJ4m71x3+fkr/aSlQ/u/9Z/tr//mfnf+nf7/ofbSfbH/84favFP3ay/P6tS6py/XfOfgUt
/f0lm2/dt7M/bMsu6aZ7+QOJtx9C5t1Tc3zz8l/+//7wHz+efsvjVP/41x9/VbLslt8W8Vl//P2j
q+//+oPJ+q/ff/vfP7r9VvC3/s/PKP5W4p7wbf13fnwT3b/+cMx/ojlIcEtFAFltUql//GP4sfzE
Vv9JeRmK7ELDAtG0RB9l1XYxLbr/5Ook7fsE+l8wHqKSyw90759sVK50vEwAgpLx/uP/fdnZXP1n
7v5RyuKuSspO/OsPor/ziHSxrwdCwlZElQdECZzn8+0g60hFUF4Jt1o5pDeYxfyY4sjYII58Yyax
HeTWcGy6ND4StZAd7OMvmZku4qlWoOqTvtWw9jpV9oigv8BxZofxspS+jODsBVW4nNvSbb07aSGp
uAWK4yT+0EVDfpellui3TWxajcpvaUilt346Ynz7lyUoqH23LKQv5lGSdq09vYo+1WlXfO47pz91
pvOnIzV5n5eFqvpgB/LSd+MC4RuEqbaRtL2rxvY2vdmF2UZVIvceZ2/F1vxqVMv6NFDyDYU/VC0g
oQ707I3nJu58SMwikOCzNkhEymPtUjkR4C+P4PJlYDXDGHRKcufMo7qxQtH7atLcFpzjvtIY13Eo
v06tXSEFaeqo541Je0SL9UZYZZL7c6Q5m3ys0k2pt/beLmcUwkCuxQL6fCzTfZ6pjdj1TVdavqeG
sgoUr4T214dW9VHMAnUtfSOERgY+WuwuexPFLXU2ihvNBuDUoPuybQsPIGqU2+8K6Di+Wmg/pTKd
0kIM76OmuCXxJaLbuhjQZSVObz+2relbqGSeBL9S+qQbMu2KG552JzXGbyrTE46sPC5+iKk3rQAY
XD3sWh1nEX+Mu1jfLAVZGcTC+qi0rSuCIYpmILLqMAcjap5YmA/urpIY2nycJi1+Lz2ju6aO8bFJ
BpSHbGkWO61W051UzfraYtju1LS+ks28Ab52V5Wy205ao29yym4b3gw7rRffIKOixqUJdW9xOZEk
ysQuztH8BorTpX6ueT5KD9o76A/S2mZ6Ndh+zZLpj0NnxXeRG8W8t8h/Dkh259MH3Es1gMZJfSss
58BbF1TAMMc7J4pMaldzXofbuMXPB3NP3ssSIU0/Td3hFIb5VdtlnfBjsxrq+7yI5/gI4RxhO1L8
Q7uz8sFpNxYshTYwFdVHUJp3DWI4fgMozgp04SR7oURXchxCSkp9FCSx6IO+lb2NgOe4ZVuniKir
83vwwEXrK+MAjSOXj1o4O8D9+iiD4q1XPGDtBOyMC1sWjY93vDF9GZbcMLV9PcyR3HQ1mhSlOTZ+
m0xfqaT/LLnva606RnWHqGVKBdf7086McZfVTueHrXfjaEn40RygkVMGqXdqHQ3cRiV2LOyjBGX+
FBfdbl/1o1L80NlMO9b0NMLaTesxmOfsaFtluYuzsnxvzvOU+Pify9M8YvPsxxw92bHqm/EOgGOK
OHLau5NvpGU/B0lUSX8kPNuMcyqOiq4WD5C9nfdRr97Yeq2Xflgr01G2PVC3Ib2ujFI0ftV4eeXH
lA7QGrR7OLVDhar0BGwo35G0EnsX4X4IPw751/2I39s3tVFwvaQkJYpgFiPOPWYyWkepy+xehSYJ
+Fq09SmqqkT3hTqVd7psZOXXYx0r+4780p99pEXZzmmHsfBzp3IsnrlTYEamu0uVIvo5p4vDcTt1
GwwuSJ4NmX2vTFFs+I2S//QGM/2cewhA7Psk7n0ZS630lTYdHN8Ns3GrlHHyEI79N2/MvGNDKmUj
cqRomyzOAiUyjEdAAsPRUXqxV4Vu7Iskajep5g6QGpukzLbKhMPanFeeemi8+uuCbDh62E1dIw4Q
TT4VvW7wzTFP910dWqNvto2xuFLlHkdf146+jhYFA45sQz4M3zqgQYEhoFAxsCyzJN9WVd/60zxW
/bVStxJSXKaVpT/YUTv75B7mYyWd4jZ1zPpz6ogBNqIn9pmM280QJe0BWu6j4QoZb0brkXfyUo0Q
ETF4OLYfoKO/y2vYwUrvHjDIc0s/hklLoPmZ87U9CghAN2A7A1PtM3GIpvrkFGQjGj8nIbL4Y6kj
AjhtF4XupmjQ6W1HxMB8YembzrbkTTw77bWiDO8sL25a301zbD0mU0+SoKDcbh/qJLHvMwUZA0Mk
5RfoMvGHWUJz8Rtd/2J4zT2qO7lf4sTlF239gVWOTGHv3AMW4CGsmffw9yfVn+PmFHrWj3TKvkN6
thDi5EW5wdpFvcXJD61KLypHDoqimmuYTOQng6ExSrjL5gNXlHtMytzZtJE5nhq1Lh7LQgevbrrF
1lDU5qbWgCyDhkSsaA5bgvoUochv+ANseiS3K6HJDZq5qd+1JVduUojjUHmlT5Zm2kKhLvCr6vtN
3bYG4pLYIPR+jeMMHhazuS28tPVDMdxUuoFTb/2Axtjc7QaBSaHNbgvDT03JIx2EO7qQfml7u1Ap
9zmKxEGjK+hDJEmGDFCiya+z1pePHRpdV0mnl+8wj6iUIAVAPflQ8VoMqkD8zYHdlo+hk6RMZDxz
anqos1b3ijaPfqoiKhKEUSPSI0JV6bepQ3ca9qCB9CauotN7PU20wk9SSAW+rsu/eoeNuzOp45aB
Czfn4yzd5GiUNhhyCnCf6l4zmmPXJbdUk7hYZhEOviNy2OmeejMmEWpGQ3wzuo7i+VYMXy9NrVLx
bRBXXzLSOlpAKl9zdySWizt7koa5DXM1P3VZYXfXqibG0Ucf88aDL/LFibJWvxmFfqu1WXon8mqf
LsaSaV7+VabqJul7Iw/CGGP6QC+b7nFOMnX0yS7dkEUqUFIhRMy21AZn3y7SaI9DQkpyHtkRQ46j
FbhRgfKpngPS5qokmzUmN01sPCShDnSeZRI3W3RSvbtYZXJ2CVJqnh/mQ/5npHWZ9EHnpLoPwbft
AsxGwjpwawAQm8Qr6Eemm222gTVk1PtutKUE3qKaXYABWRk9Rt3k/MjL/j5M1Q56vwGj/Mqsiaw2
zGCn+zOaodVHs3bqCAdtUbU7r3Cdb3oyqCeETp3C/7/sndmO20japq+IP7gFl1OKVEq5KVfnckJk
2mnua5ARJK/+f1TVjW67Z6qnBxhgBhigqg7KdkqWghFfvKvLUJre5lwlR+yZZTFHPZLMhe7Lc0+Z
tmFdDuVYGBsULfEQ+2X05HChXEP/LC2/rdhAjW8Fna/xylI6GNK09yjVQNuMqVXOXorOOymbh5Zg
GGoBy+x67brgUpbImIpOvYx5Pu57yya3is00n3dWOKAgL1pajFlpcUXQFe2bFNUYrlfOfFVd/7JQ
EJrtVs9crBgO605a6XXb2eu+70R6lTa22htpYORxG8zVcrH1s2HGWd6YSOWbfNrREbCShLaIrI6G
cduOdPEUl7rMbYOuv+EwzbbecxMcI6uov+rC9SJ6h+xb4HL/Jl2VRni/ZrTaGFgWcby16hMgaUyc
rZY3ZjOQf+DJuPT78j5fGiF5ECD+EQJfiYqMHL5lhnancW9WR+QX4Ww8jotZZLHyC3lZ4FdNynJ8
tjOPSvCtyr9v+Xowq6alIFnKb75ulzxSZeB8YuvThznorJ98sf0hq0vvItTGPVeOJYyKtmgDZvD0
BevSkqBoC9+HwTLVPl9kgQdHB/qZnTuYL6c8JUpMjDrpGh0855zTdaRM1D5xWWX6Uxk0UTlp3bzr
TSvE/s50kapaUJfUO8Yx7Jz6I3eqajeZ65hHtrT671vXWhQZoO4QDlNM0pbDZWXMbkcx9UgU3LaI
tb4mVpedEtmmt8WhLuvXbVFYCR1frZdqK8lRa/W8hcfA6CmESQ2LVNVtLibIsbl6srxNhZjvkU5c
BGRetjutySWMKAL1spvA3oS4yYU7Y16o2sI5jCUEmwqdRe/WdnDbW3fMhmVXrmxXUe51XZTiM5xi
fp9yHhf/TB0hPSzLxOgHtMo6C7VjR5AnwxY54WSvF9gw+93UDOEfxhWFQE6XsR0s3mepGnVXo7Zx
97lm4tNJxjPWrlTdFuP2GCqKUd/H2me+dofxyE6gmzYKh37+2OgntA4zgT/VtdyKLpqb0tiZs0ER
0iiq4b6mweNH5ed2EVGjxBi6pq54mlxRMFjOvuiTfqg5eNdlvWkG15VPnCMIGWszG9PE6OpHq7Dr
7nLK8k3tPYJoJl6E1IolScdJ/hhy+i/3WvenUPcXvpM3OHJX+eoJq6t3hsyDF2ErdvZyJJKSc0KO
p97vqqs0LcRnQ4mYHykqiN6UW7dTktMEKPYVeSDTvpEMVM043kHi8xQ7efhR1FyPdgzE97jnkPSt
3jQlMmNLidUsKHh02mohT0OkNnNnaCiRkMRKEUbf9YWxNzm88sgy+e4vTF2Ry8mpSkXUVJXQ1QSY
eTsMDZ6/H3RZaloaQm+XGbpy9xO3Ru99UXJwk4ouUWp9+sn9htjOU2izV1klBKA3a3Qui7tvgM2G
fU6w7Xxd5Hj6PDVlsHcjznayCZvm50i1er3vwtJ6ZoIZx5101XlMyqpDq1R7mzZZ97msfjBEllGY
Lx7ll9yzVN6G16ZbdXdV2Iv6ooAiYYpzOqQ/pqP2KWr18kZwUwuPJaJHDn7Ze+ZrGNY5QimrN27q
IvMOyKvT29E0igzbW9E9t1m+Fvs1m9R9nVrT5wg8ues3J/0p20HtK2v1Ij/MzZbVsjDNQhU5p9rU
uJoWa+gy/uv3eeTlWXlrLs6gH4R2611mic2J+k2YKk5R7gTJVKRteTOTOTkwk/oMkUMu8d2nc8Dt
KNX0Zu7xQNtDItLJTfczOfYvlHWOD+GWzh4dJro4OIpN4LULUzO9xC6oJXM9as44xwM77kph3/gG
8gDaKy/rzKwurJ6pJvKGxb5TYY9/c03XWV7kgqkgggeslps2BFun6GQyY0u2xUu5TUtzGarCqI6S
zmSG3nzd4qresuyaxBkuQXpcHIBqTejxGm9jkT8G+N3XeBkgfE+OW6xdNFja00dDmT51CHbXTzf5
xiXtTmZlWMZGWNojRiWn/J61JDOS+Gyme+ZcjjKp++ktdNPKiKbZ8K6WMrATJKyMNWNdGvdrXktO
KUgsTsL1wTsHFs1E5MWp60BYloV7S/ScdwSJkXdjXZ0DZdouqg2vffWpy7tmBAmOIfeVR1Jp8vc6
I4ENPiqwIodLOmfpuQKTBaeGLKKBjvajwF50XJElea16y2TMabrEs1t5Sajzdipcvod8KW6nHPI6
NKiJStkO4qVN1/zWd0p3OtgWZMxj3dfuzxwzJPT6oOrmEJZGRS/K4OcAVUpZ3LnacIxbL/Pau2Aq
NrIE6s7DHRtN/tKGn4YDMVmxrw7Vu9JNfz0OPHcnvzdEc9CFgVotMtv54KZBgnwyjUGxHqmNeySw
76UMxQ9jTs0XXfs8k9bwtHQ9AI4x3rWCH2XW99rMDk0AsxOk5Xqamfcee0Zt+Cxxk/bNQQSBQa1O
9m2qOPdwxA6q+WRopQBhuA9l/zDa1ldjldf2bPq7qmySTi4fdm4UyEWmY5ZuD9AKYTTJ+mM4F5OZ
vngx8K5FSnR3Y9Ch627exOg+FqZx0tTGXndZmgOpIbfz8u7ULPKsQL3SIYtstLYP0XVvWNHMOPAL
sW/6XkY4DqYob8T3wavsHzWd4Wx0ISTHmH0sdpV0bXVthD0QTQiOUvvLTsxZEU2hHACN7POCmei8
4EodWRKrE86fQ9MXT2YzDuAwTJ2s9i8NdB9Zyn7Iy+7bKLkRCblFq9fP3M4pr86KSlJ93XPPOZil
2YmC1VRr8Ry2/TYkbb/OvAXfG93sudocVBDbeM0BfZuuI2ecs05RuC0nMYTkY3kPgDo3ndUedevR
2QvuUQv2LYs7BexQnG7VoR9MedSGQldul3vfXK4M2d46zPBpVXrR5sEjo0gmHDa/1p7R3LR9aTIZ
dCdT1cwl3rniw9n21VjM+2oowqNdLryTpT8xcEmKn1WUi1YnzRx4iTlNz+Hq341W2KHey67xrTyZ
7E9QA1TSPA+T+Am35VxbEFeXWnHNBbQZroxq2G4tb7ll1rKjzvcPwWiBo03mrvTSr6x1Be0M2wf8
9ZtF2EWi6+rYFUZxLbvsTi0dxl77Vk2r++DUcBKmWMeox5iFe6frj5JglQPdACryehAqfw6ciHtP
f2VTvXdE/PAa5sa+73mDnP4Rg+slZUt6l26G3lmDf7HU9e1oieXo5eVDh40l5hKZsviG4rozhHQS
5/ydkyyLJUx9Uv3pRrbLRZBiGzPq6q2PSXtPI7tepiMSvBPBpI9bUwMjqX49hZVaP6UbHMlw/oaj
673o5ssG2+GFU60n0IQhIgD5wWJ6NzeKTVaF8rmh9MDpLXEoYZSuc8ulm6gRZLjIbWadqe0kFrs/
aL+/KLpGRRxDLCd2711tN/KRl+mJBeTxOF+oD/5ofQw10y8icx1Vfe9HrdGYB09aFBSO9k1r6/kU
gKhFc189jV7zIMr0bQ5I/wg5wZk2AAbM9KsGhqlC88ZrmEzTopj4XAuOoTm8l8HYXna52zKN1JSQ
1VykZaLP7dk4VsRrtprLHgTkNOXBu5MOV50l3mk7IIYZb+t5Lpp3dZjpCNb+TSIc3GXFdhv4uNVX
S15nXjW9h7mqcKwXx6F2L81pCCK6w6bwRCmh5h5ZenaaFIObGwdJSao4gPMDlLYCBdl3p7WH+scY
Wvpiy6vwuuit7VF2nRkNfW7fj3ngPHlbuV2rNrPJoTZfQq5ZSS5qZKmE98T0IpT5TstVHzSZDS+U
sZpRq1Y/8YvR38/IVR9kmm+XTp82PJ6LsZ9XwH/THv3PuQHQgDNJVM9YlJc9J41ahscytZr9SBgE
Krv8yte6OmbtYO39smyjqQd8K4vLruqegma7xzr5lDHnR8M8+FeK2lpqzTB+M5DaLkmBk3dD3vOI
mdFL47woVCSoIECwl2uOOP/JqqZhB87URm1hW1cDQ8ohaCgeNfMrHlwvqkDmInRJL6O5lcdKFs2h
mbKNq0u5xar3m8QqiFRtphvfAZ1oquI0l+bzOngHU/Z97AKfXWFSH74MqMBDNi8bPHOj42B0r4tW
Cuq9l2MbzkftL5eyadLHrJ/X64xo6jH2K+eYedwgU6eSryRsAhlu5S3Zz4cyb6obp9ZTMtqqui4o
M38jL+27G2wiIrGcRINget4I2X6CCjLjfOirvQ7Gy6VcSHvJ5dPoN+0uH+1LqiSjvqCGJHCa9sUu
/CVa5u4zM7LPXraxpnp934hlisNa/6x4SLoKii0y6q7ZFy477catkeukA77BlZSfWtmKR2mW2b7O
3DHSmjpWbsU/SjqNfAwT9WhdCPaRY+HWP7jgcMAbtOkODR1G+esSpDthrc9ZM3CDzuZnz+29N2QC
zp61x5sPZNbuQlXdnJMGNuKOfmixXeSL/54W7cvMB0pWEe95GOyLZe2PbuUdlyq9Uen2ZZsq3zUD
9H6sC4fmTnuZsyOEWLOTcwiVBGjukjxXdfthoY5UdG2XxbBr6eXMNvXNMefXchJTEgzBNz8t37id
/HS2+VSdeywGe7plLlx3yhEgOrOzQ/Gfxm0OYsPPfAy8iQsPDe4347h9uC4b0FwOPhLLak+j0o1y
AtpjSKm1P+qS2lEEgc6S7rNgos+rG7DWAGQWbdTMvozdkfttsVBEs8MNHJ7xNv+k84lvM+C2QOyb
uEbcGSTLZFyAwPhJlofdax103k3It/xDmKn8sAzxam4SpSUZCmvAU12X8kStsmFAOIq0iOH2wlsm
rtY5EAiSklvrQpgnveYj2KVVOn5bsFPe52W5p4tUX6qs7UW0Bf72TMTzWkaa6vEJQsrwinm31D2J
74ZTq+6kQBUyPmOxNWkQuV03lQ9qGxaRzNY4l3tuUjp/aAxb1DsxQdesQgWXI1vHzwoI/8acdfll
e1M2R3i+iuVZVLUy2RH89hAMjrysxk3X0WzpRVQ3/O38/JQTICMuSTsy9w3YVhbl1eRcgJpRxFRX
NLlmdMimRfC+Ns1NRShmQ2wTB2lNn2Jvrztc9jX6lG5vt1Ww1wSmORE2uP7WCMRNk7bG94K1dmeR
o0bjl6TBZVX7UKdAzRT0Etd9CUWc7q3M+MF2c9tuTlL7k4hlkGGwzoclVl2+a9O0dAEQwiopqaH5
IWydxzw6brwgBX0lOIZDYNanIS0xZ3cZMYYb7tneaXrmb1YYibgotjMBZTIKA3zpZ+6Zm1FeY2G3
bI/LptNpZgon21dlWvtV1KsNvU3USqdSPNy2uRN+te1nYNFs37sqfe23qvosCW1TEbzzYkV523nJ
7NW7wE3/VK79n9Az9F/t4zR+fU0IGv4fUDGgePkrHcPjR4syYyza7p+lD3/8oT+FDJaNXAHZwdk9
gYKRXeDvQgZ+hewcdKXnCEicRGe7w9+EDK7zXwjGz0JLG7EjwDcah79JGfglMp4QFqMxsxEfIYz4
D6QMfwQg/0Nhg3kLg0coaOVAdYhy/PekuwkY3vY0A6zvg4a33lJchLSLw1TKIO5WGV7YuZOkVqlO
ADQX1h8TKauVssanurSTudWPgsj3SCz5cD124hv3bBGxqc6JEcg6ycMhi0flAIXVkAI1Aw1ku+pg
NssACoeZzNbMowqytvesPlpM/6ffF3SBh80hCNsXUhXPuC5wmDdbjwqbGYrfHv7PHiPV8HuEfOuz
+dgO7+icdWRN+PANN31qlP1nhMt/tMyfuoZ/fl+5vyh4/teUPRdf3VkLI3//Uf8XSnlYmX8h5dm+
xs+PIit+lfLwZ/58AoSJlAdTzTmDA9k+0uG/PwGu+18YJQUeAsSLeH7OiQJ/fwIsljlp+BhxCZRA
5v6PJwCVD0Z97hfnJBXKkLDe/SdPAEqdf3oAcGfQ+YBU06a+2bL/RVu+5aQmrzSVJP7WFQdjSI03
4Ozm3zQj/mbHPjcw4ELnvXquQ/gcg+6vgqE2VJa1QXgnFdmSxxUuN/FaMBLPXvXL6rg/tK1JOhpt
TmrZrndemfW0LlvVh7fU0w2IeFbGU1sAB4qKk6eeFDKD9N8p7flUf/80EHXyPhzEdmi8zzLAf5L5
FfjopV21diIcV14sXd7KqNnC7Gqelq8sr9ObIoDlnBBg/Rtl6W8FCH98QucUJrp32YoEav9fX7ot
LV2sQWUn3G7qB13L6WXCwpgUDpT4NvsMl92UfjRpBgqSmxN9trl8cWeAhcYbE6tW67+RuZ/1m78t
DToByJDDXchy+z1SrczZ1018H8k62oSoLYZZ7Snua77/09PyN3nZP8vJ/kcvc96CieO34Xh/1wsP
0poaV05L0uXNCBIMESUECpj/jVfhecHHh4SXouFfP97O66FGgmFJinoLd3XeG/vATD//+kV+VYn+
8R16ZNfjx2QJ4Vr4TRaXDpUOwqpYCZpPnRviltd4VW33YOPFpPA6pX2YYK3kr1/0Vy0eL8oOghQP
c5CJvPxfZLi2I8/Wg9QGdtHvfdUVd1tgQ9+HbfZudy09DmvV7GXj0JmnOKD++tX/5ds7vzo7CEmP
XA5oP/31c902pjU5hHbiEb4tws6/81I1P/z1i/zpKv1lLeI9OUvY6X4766/N3/aPrGcoJse0TIbO
WGMtcn1TehlhbptTA+FxAX1LwxVwAU3Dzaid7GKzG5c9ZqvjepZfob1M7725wuYNJjqJ6GwYe89m
EJo6Ffoqr3R9CakPol9Uin4m/kY+V0WUW8FK05yF2SdKt9l7SwelERxVJoKgRgruNKUqEiU8gEmo
bQXun5nz8zyuRTJOjn0lR1Hfn3mGXZmP3ltVddtFWYb+jrLj8qc/uMYTTMi6V7NW8crXvO4qNuWk
HDxFUJTf3tRj6e0cckn3gk5AsKL6C6a2/yKmlEv1wl0P3nTFHJp2CTL/9LZZOgnkvJT+lanr8NIZ
kARHk3K2HxvRU5ekqfaXOZzes+T5B+YzSHbH9+AVUcYn1URB31tvs1dqJLPti/LxCXbc1/k9qOyv
y6bodrk3odj0szMtvQKj9pnN1U/KPg4g+vZhvaoXAlnWs6YjjI2tdm9N7sLwMVJtH5lFS6U7Snnu
KiDZdde7Bc2Deu4eiARUr9KpcZoNRR9hOREiLrzlEHhzFjVdDd6/9sMRUANkbGpLMDujomBYEDRC
UGG584rlNe9oH/Sc0b0Q/ZIdejbxiFPaOo5GR/hv6ZHfrAN1nN0ZKpA3irnNfEdDvt1h36AhyAnj
zjOmO1r+QnDQyUsms1OHzq3M2EbLlqr0cZ2Nh2ye1uNgmoCw/gqy0+23QrbXMxXargJwSs0G/iHt
3cNoKBsgHiPEtLjFLidZA35OHKa1Wi5LqlkTY+jkuz9PB8dLrV0/s4L6lHwIZEb4H3azLl5qgBZZ
mVdzYQNKgZpnrrgDt34ovXIjXKHoIa6z8M5Drn7sDNc+tl19lXfVrdWWImGiVgfCa95Jsu/K7vvk
1NcUjX1rM27y2Tpdpmb7KrB2H4OMT6z2aEKxGqFiG5I4Qs637gT6+AJhEulS2SjmpBjPYR2LRHEI
EC+2PuqmpaTDxX7ssPockKOZh3AOs7hy8QZ6uRGl63QfrCKNXCK14yp3TmZQ3habtuPRdBsSoNsy
6isUEZE9lvLWTRFTSCs8yqBw4rm1twdpLPYxH1R6l47VJ60iJFWus7qx81wlbZUtl5s7G9FZWxWr
ljKjpllvgHPrCBacy2Iv1UF2ztU66MPgLm/SNDtqS9pXMsszBL/iVG7tvQFl9xyiULuzqQN9U+hL
j9yoT1C+4V3biHVX0PBO+9JIe9KofggyDFfH522L/s7Llou2Kn6k85ZG9HiOMcCKjJUhxh0c7XNn
u9edWOqrtOJDC613VfSKlJX1g5v9GhttAFzUHyxpKQBiTAkBait7epwQcgI/EP6pAs2j5brNd3KU
LoAIr7KhN0F4u1cLFdiLAZ9uBAFCAZ1vcV0bB1f7261cjO9G7qS7ug0Jw3NKZz2tDH2kvqzOjlVV
RqvJ0pqm1NgvnvxMV/ilxssvdJi/I6I5dd34EhQo0jzSzigfkTyg501wFUdbwCFTPVVSF4EWavDD
i8pK0dF6RuIu67211Udr2MS+MwgIU+sfj1N9t5hdsLNLR7AfoBfKQzZw6V/IcbrUQ/lZlgg2/dm5
FNm8uVGzfqjBoIfDhZXt+Yq7fkZ2k41RJde3OfRvZ2CXZNBhEZujSBPXad1PrzEl74NE/MLMn1tZ
vpLm9e9MKn+kz/96VGGU98knM9HbU6n02yCHc2jBMpHB9buifbLdLERKRt8zYklE4nhjXeupF411
XaLFRmQ7jcnc9POAVktlnFahDI4D7vsjXYp0IQmQG0B1iWUuKY3F+lEWwRL/9fnKfPv7rPdHOTQj
+rmdABf1b+drTd48/JHfJ6FhbCv2cN23e3NR0Nqi9o0vcNqsRvs+Ei9yDD1F6H2P8gFUubOHdL9M
U/5QFA3rN10c7OZ103WfGozyI6WsS+wtCR+v1aSfZhLqfmYu+OHOMgwDY3A94Jge5Ly+r0WYfxrF
ZmY7Wa1nsLvN0mafzeJctzo1H+R50oq4tJ743lK3fFf0NZiYbgxriTc/aH76tVF9zCCwON26YOKF
y60fYtMsO/C4zCeuWBVL88ljYp8mwxzvTJHBqNrkdog99TbFXdfNHV0C2YCEITXnEo8lwUSXhVRa
7NYth64MAgJqY4jZ6hY5ZfCAvmKjhUbaqj8u2DI/ckMDn1GfsX3ouV4yDkpRbPe56aRzYg6wE3FH
oE0Qh64efBg9jVQuY3yUkWzOibDEcnff08YfiGJVho23fGzZgN10ak6BWxIcC54tnvGb1ii77am6
A9RyOAWFknyYRrAEUVbb4bVR5RJXnL0scG6ui/ZXpiatMsNEmENEEJR6cLzOb2LUsC7xmLaPvJ67
IixlY+YQIYTrNDeFXVILbngjArrJdpbpklJhHSajo71l15gFaGrftw6y3basXmjRsIkrnlVYxST7
niNYbLI7ojRr4DnxkjfrVeiTFrkfxZQeqBwU1o7EaB8eYHYXDxp6CFfyE+eaNBX77DRFWNmvO89P
sx/Cb1WOsDQbULiqtQtj0PniC/8dRxKZn6DkPbhtFNR1y0CTUwZxRutNnA6m7htGDVwQ0VSicjzw
r3oHTLW9q6IhATWZbY63W28zmuraF2OQks/kttK6rAPVtsWuNZcxJVWy7KpYyWWlJz6zi2OpbLV9
CwNlnPUEQ/piSNBKlH3YMRPsK+5l6Q3uGC+15SzwUSSX7WBTXSeZmmV+HluTY6Tz0+VRKxJc4pwT
DIxHaFqVfdbB/UBOQ02CcNYQF1fl07TrRYWMdVullfTjZmd8gJm5oJj0Rg4hzPAWlGMAUrTikXn0
umJ6zS3LuPfQwL7yI7N5V+Vl9X3mgvkxrDWk/zqIO5Y8nLkyCjEfVttfutjMQL9WZ2jtaN7QaOys
eaT0p/dc/y0b8NSi2wvHKlLaR6/CZl9ADE/YAvgyUK8Ws174uiqpv8tCsCEb6YyOUzq5zpNGWKPF
elXiocj80UP0gTsA8Auz7J5jx/dQHWfli4FoBp6lGOeCe/CmrgOU+x+GVDKNF8/m2HXxgKw8Q9L4
Ri8VHwSu2kUltTWoIOpQSMIBZR3Rq5aYqpNvkfq6ZIaNGpbrwHVb+b3DGazTbjfoKd+iJgjlFBkE
Sd2MobnCxOrJRWuWyeBdOy0lUDwr+AYmv1KnLqv0GJFwVIkLOTVoQNx0xr8zVk74upl+WV+h6iN5
HzWoy1SyeTkAfdAhk61mczkyTAUfAqLimQBoG7OKVRNeVGgaZfdsE+Jbs5ZIHFXX9NUFPObGBjZP
TWRPmG8AwVf/R02bXbIYI03V1MEbt3o105ctrG3vMmR1FAl2DlczmGBfuFzcEhvFtmQzF5xiYSNa
WYf60FpjSHPXNsLUkVy0nhZtS7mDpU3vB38iU2syFdl4quWZgTzFqbxbx3o0EUgZGwAqX94P9lfX
jvqeq248WYS3RTIs3EdHqCxPVpjHu01bW3HC+EZ1WIUX+hZ83g12RPsUZkQsMe4ss2VmRt5z9iD0
oDFPoSjcp1o7RrEjuiUo4jxY0IQLf9Anb1jHzxA3AJx+5g11ZK7Tds/NqHxNs7ynSlUJ5+S6KV2j
1mZlnx5L5Nggb4KLDXAF7EJyCPHXhHJsd/K8WaG7CqwBQmwcv+HL8DMexnPfy8L9cIR61WaJJyfX
n3nXGw1yOcMVsd/bMg69NkPBZSzhQ9ttjgOsO9gcR/hKr3XdD/dBaOTfe9foH9XKZWuXBq38SDH5
HJsqcJERmoDPu6UVatqN/M3ejCXf7J0/lcOA4qvun1e7mPJEWXVdRK3mbRArq30UhYR4A1LLKf1u
D4v7Zdoe9nLHMdTdFHTGVyiMueaWiv47RrasL4Iu4+Rse0e8m6j4pmRAbvXSsPNjQzeBqZNxPBcA
t0G6ddeNNXrv25z1D7OeijGqRQex463BAOWE5J+cWz/cUL6vFkeT3wKE800z7dZryj6mHSL6L+DK
q+eai46G4l767OgD6J0wbZb3o5kPnAPIq1EetiZEa1/NFrJga0Y6nRGvtx0rV9UfTiaXfabNgicg
CziYKO7BPeEX+TNkJ0NU59HnnbCHdDXPiGM1RyK18UVVxN70u2oLYCG3HsgrAg3akmHN9ZNdGHBa
xOd2Dwg7zwvrfP8iKOEJQbJ+mLzZoYo5aJo7PYWaeYOD1Y9oc8LFpT2uenFR1PVnrmiU3HWEUczx
KEf5rcJadXLK0nV2o0/IIAKJXIHvh/qcPk3t1r09Vr6MquUsTAlRR3HvylJiAqolXz97RdkQf7et
epnUxP1r8SdOdMNQLqEFStXDRYsMKn/ymhpl6lzmb0ZjeUuUlYa6avy5FlfaDIbbCoDlYVxaDP+2
nSLkJzhmznf17NbpvlHIa3fTUnfDDpdj8MhxgT6xCjLp7Awf4G5feHpCAm/MMvJNP00jy+7Lj2XR
qKpb3E7BC5e5QsZpsGzbs0wduz2KQmaXvrbSNyrmy4oOjCBbdjkH5JqAsCJVKwWCh3kuJ+8lCGY3
0Hw7Ld3eQanWSG7IX1H5+6PcT5adUjrhclI3KAnu6XWogsRngJgjCMSpi+1hUixphrgLR4WDkRTd
Orwhui7C/UqGSnjTa7kZaMXI9Yngac/CwNS3byTBdSLGgEg3R8OkXe8d/scFRYeuQx80Mg+k0yl3
mULnX1RqchDqBn981OU5+gWPeQ4RvzGiyA6lW3/hvGADsSv03+fpBZdJBsN5cjG/zRGS7fH/049n
l/bZRG2fMdT/Offy9tV8/WKg/uP3/413cf9LACSSff43FhHg9E8LtQu5YpEjB/Fogvn4wT94lzPI
/TemEX7S4pd9cGnTpp3X/k9oFsDY325YpGKSnnOGzPF1n6HSX4HSfsKaUYjKizq2f1YoYGB/t1Vu
XkDiT2GmKB5YGgMVIiNMcc01uhEXwm+2k7/5dXb0gHGZzF3bGC5s5o8Z4HGbegyujW3FqGNIJYBF
9HdDnq0vFU7qt6CrtgLtftW9BI5RimjmlINiLAFRfb2b2fCDd1DBjpM7HQPgqt04ihbCMiTbkR+S
o3B9trysq/ZkbOUgyIUcS+NnxaaBwMtVNCT7kbkQ9dRFlVHaFtXthS0LhirLCHba6bvqGmHq7OwH
2ebnXAFD39S6aPN4q00cKX69IsoUVIfKO2EWnnvM1jznIrFuo1gv+xVty0cwIYb9b/bOY7lyJcuy
/1JzpAEOhxrWxZXUOhicwMgQ0Nohv74WGFlt5A0W2a9mbdaTtJf2MukXysU5e69NUcA2OeEXTuxG
G8PRUvZXTgrYaUrLjOhynAZDcBZ1lC2weOrUpWCPdtZzUFI/vwu82BqpjTTmbPbLgRxv5CkotDJ/
oMhT908TJazmvkmHkdIbkpFpOcwEebLyolQka88rIzP3HYKSpwssvSK6RubtPY15PlaHAPtidD7G
pW2TLmDZZtKsTUubAmsbcgmJ8BP+mBH6oUsugdzlblwzVYZVHm4bU9Qi79blgL2HekRSNWF+600G
BQIejOMgw0AgQ2h51f/WSRmyoo03T52Qa6OoouheG4LcrndzEimvX4foopweda4aTXXGSpvy38qi
DtIfos/6cW9VSUEFjzlT5vvEdpv4d82uVNyGrOEgzZ0m8i3NS+8DzrXPhWOTUoJct1h7BQWhFUrZ
7LQGIJccSpVxOHSiAYFzUjjWI+0d5IqhN9vVSTHArNi3kZgCJLjsa2asD9cDxeK1ktgeK2Z9vHJR
iVe8RZl+bWqmOiiBorB28+5eVIP3qPS8eqG0eSmayvnGSYTNCEZjeV2aTf5DuKFb+9Jc/DeCc8uj
WcdxcznisHnEuKnf1mHP9qavvO9gW8LzMBRoqCx0mY1f06xoVsAdUMVotyZ6EoQxlEqnOLPVSk6W
eiKgBWt2NMgnIZuEoxVuwYC1DleTkc3mFvIlVXWNE1E+iPg0LXRt22q6bxZVcQgizJgYi9EQj6a+
4mv+PUsSrVUPwp2F7a7PVLtxOW+e2SrhT0jR3IRucdO3+D4JXR1/l1XSnE5TKdA/BxIvm6TBkehd
etvmKB99DwkjGjBRV5gSUG7bm6xIdfvUKTMz8lMVJOlJbcWOdxrH8OxR8Q3K3fZADNKLTDdGJKp2
FeWPvAfJ8FMQ1Qe5rh0wlPbQ0ut1biGC+h4mLXv9ZBqdGMxBZlGhi+agWNNaybWLmTCo2cfoFjuX
nqYceyPo4EWrEo/X75TWIuqcwK5uerv3rkboBi8uMkYHHZONhN4dlVD8JWwdnuZCOEiE1vMjGjj+
GEGA+HNm7w19I1KFTLecZCKuWs5nCmWToVqfI694HIy+KTagWTHg0kaWNFCaJHW2eOvj4nmx5jQn
qRzKZK9VeGMg2HGk3uYzyIpyNbIP67+Zdg1aLUwpZ/lsgZPorK7cUvfxELezWtFptrNfzsDm6UpW
dVVtlVk2sDHnmur3LVkBSvO9uhbZaVModFUIpEyMZGbfe18lXywdtbf1Req8BhQg3SGeCbrdX5lJ
3oDtu5Aeyu6SLLE+Sk/ZmgYr2gvdCTyan28W1A/asx8MxyJom8gDLKKC3aX9+KYl7igXo1trOxgW
tfjbWEvzVMs8cdp0XnlBU0p+Aa4/7qGaQG8snYQHGsLLyn3UQw3nIQFpMTkrPDyUA1T4TIJOtbJ7
42LC1EulLv9ixKX1+/aGvo4IcIzXGw2GeRwtGMahGfcFI2Ilpnvj1OOKyCrPbyiJ+p/fzA8vTkoU
EKhBCDI82gRYVJL6jP3sirUGT1s6DFt6ut2dQ9b9NjSS+B6Du/kVOvKjC1wkTqaHroEa31Fxt7Ez
iPxW51DXM/qdVsXtRlRpvW0ropw/v8DlAt7fS1B1KFf4T31hcR8BsgBfFAFTPIeDPoTgpjnLrEqr
5fNRjt9JExKcaQMipFBt8yUsMo4372Sh3DZFDck7n/XRS9qk2s4zqPerKesvc0sLtv+L8SjpgwPm
O6C1/368JAiziTJBsPIcaFsR/uVdF8vpEdEWJgHphF/BxT+6jdxD2CSLCo7d5/sBI4HpxXI6LhDw
PvpKBzfKGmeZ+vH5hX04DrKcBSsKw/u47G8NxjjTEQwwRhj1SxUN04vRkIf1+Sh/v/XcNLlkyUkO
4lAs31/NHI49vo8mWI24VPdmnsRbDubFDVEM4wqld3tOsaX4QjNwhEqjk8FLArFrgZOhLBHH8pVs
KDyXWZheXF4IEDyjWVHSpi9DGSHZdBKXBtOBli7kD7wXZWVmq0qXzsPnF//3x0d+rjBs81UEadtH
Hx9QEScxW3qdYRF+c3XM4mynqWq7U3P4fKS/HyZaLiYXxJQObNTj3FKXvVFcEtOyUmHh3VlzYGzn
djK+yNH7+3rAT8I0FkCp8I4dwy8LJ0+Q3uI0sT3WvNaj4hXx0Z9NioL1P74ghFBkPCEf5aPzxNF7
A1shRFcRrKwmKE/hCf+MBtS9nw/ywfXYvB5kV0npSARY7wehw63jaEmIbNICDjihDAJfBa66EpSQ
pn9+RbYAGMyXjaDqL61O0kZEcqL5o9VeP2p6H5D6ln6VwfDRFXHWNJjvAdUx8b+/osqqKZLKwVvN
TE+QCrtOpadpT8oE9Vm0p+vPb+AHrx0UMkRVcC3ZJxwv2PYEKpGP0FuldtttRaO8TYDcY/P5KH/P
IQv9FvUWKWYogsVy0W+mfIIdtB5hkLsyBtS2okBpvBKRk95JnJ4njecN6eL4ojP+vxiXfRaoQ9Lk
CLZ4P64ae6T7XcrrMeTUn6vJ8IvMK68LCk8/JkPvb2lYfBX7+dEtdREko6pi1flrzpAkJThaC8KS
KmsPzjLTzRexCA0+v7aPXhS01NhfeE/YTx5dGzba3iBSzKNYHZkHawp/sisDJuKNwRd38cOReCQU
XBgMxP37u9gnOn0JfIerUjfa7xynm2ol51buLWq76ReDLT/7/R6EdZNCCFFsUFMI6H0/GJCEpjNs
HCJlkO1Ehn9Sa50fQ2hiozarL0Jk/n5US6efGQS6KipX52h6T5yywYhY4IwZkJXoY1CuNav8KnTh
r/68iX6YIqvFFXlI/pyjGxhFdDSjwnFpS8x4hDt78CrQBqKb1rZWFh5CCpd7mkAkfgR11MxrrKVF
tzK1yKm2RGLQuxZBhMajCwvd+eJF+vAmLNMNEn9YrNbRr6OHmwStyVU79Dp8O+ig6tt0Tj9/Xf+e
Aiywh9Li/EOTjt3Y++fqVkMQuV2OabAl/q2cp/IqBOWzNty2up0cVT/G0ja/CAP/+9LQMxGQumiw
OWiIo+c7aE7Q9XNKD4vbig1/ytctgILd55d2rDsGlasziA5mGxEwUvD3l+ZkFf2zsbVXzVQ0P6x4
wkpPnDqVqFhgDFs3gbC0i6hOcnlmQWW2v7i1f30yC6wX0jZuC3btAHWPxp+xCiobTm9T5c1ZF86U
LWRjjPuxmLDjzyr+Kvlp+YvvPlLG4xN1AORhASE98P2InRdUccQ0j0AIz+m9DMpgXrGbDuVhhhni
fXFi+OsxGggnF2D8EsKJBF+8H05UpiK6zMYerhCZeYGKV2U5frVt/+sNXUZZ3CnsPFl4F9H+20Uq
a4berTDLrrIUsqBZlBgHU9n6RikM38TT/LMOrK+Su/7e6JL9Y+EigM1uMfxx8Foxq6ChGeRi/wzD
VWGMj7FtPBSIoFyMkxaWZ4kfXzr9XVTaX8a+Lefx9w+SJEZMCpCROUibxx+IUjNmtgkr1oiubaPB
GzxA1kBbAIPwyq4pozmQQK/R9ww7rRXtHibmUMufn39AR8+XDekSN8XP4IyLwkE/uvOJURZEp9CN
RjroripFtD218PGLg8xHo5CQyERgSnQN8mgyyNJwwuGNd9Eaa6R/kK0Ru6bGFx/j0WSwGKVwAAii
Ddi74Q05mgxizNxMREPje3CAwm0R2N6zamMXRI0wm+k5sK0h2bZRbZmboZuy+fnze3n0aS7jEze5
bHkoULCPXN7yN1stSxB6F82V8k1slTesHOihS9MexZYWFyXafzoaaxv2GBd5NzjZ45KITYkMAYat
fIzKM71pMhSo8CZdvsLr7n4VWfq6T3zzunJxkqYPX4uNjYzJ7mimGw3gdrFR9b5uulrJfNB7BRzv
pnWGXa8nKJvIdPBgptLrnu5qjx+EipzK/M72Mq2GreTNybDu6IzYz40ewGeVfatqFE6hcdeTGB0t
QhBUVNdpMcApmSKjc9bAvPUnCEuNvklSo/K2CHxnhZiKWkL5COtMJn+e4j/yav3fGbEu/x+zJPI+
/s8dwf9s6AjG3Ks/jOalh8j//k9HUNr/4nzCe01Srw0Ofzmq/LsjaP6L0x/bC9LQeTH4V2+dWFQS
WJSXg6hFZjtLx787hDixEOkR7QOfjlYwBcR/0iKk/bisQm9eTh0Hh4H4mhXYBZlHifD9l9fYrZrI
IUg2sBhixPRVtOZo1W+qOXJ8vBchTE0T11TsqHuwMu5O5PYTL/k6idPzSEtJZ3IekLXQQ6u+mZN9
0kYh3YBpnTbGXtGZKat6PwwxXl1zlNtRUmAKi/whhX11CngVZADMUmKJfLMhqcjw4uzJzD2Fcr+l
UzdfU8kP1qIwxQneLEiO4TMZP7ilGjQYhIQssJEEmsj4EhLxtpIIrnxtEb+A2rqt3X4fJ663mbv2
gVJF6MsKkG5tUdKPGqNFijHfKGXtQrxe57Es3Bs7ybvrIZkTX69VtgFpZezHpkaWheOpDbTysitv
26C8X4jRJgqaawGPdFXUCZqAbuxXY4Bokr3NAWpWSUYHfcWisb37Vq8uw6CyYAemFxWTGtSOsNrO
o5m9tL2+hU6YHMigADWbd6zfRYAsR4sPQzJ9r4WwfMPEDDHn41kvEKh0BlgnI/W2WTyoHUSABIkX
9c+Gc2MVuPet1CBp5Ap1cnJPQE+zz83euBZtZ288ExRYD69NTBr8ie9lP/WrZkTaAkdkRQXUWev0
ytXsfKu09pcpuh4omyfIGLDkuq5AHjgD5yq1swagpjnSFSOan4KFj5hn+MAXItWqsLpbETPTOUUb
0vQom3tHBw9nUctfuY7SHzXbVCtkuveeixo/upiIM7HT9rGoUI3YiMgMsHyNHdKtaitfQq9ahahU
6PslvppALcohZqeI8PUBMZt30aL43epz9YRJYXiRJSt/oWX3fePcaMqLZt9K5qucttKmZA1d1OXQ
zsA9LMKMM4Gyck26BPcRpI+aA+eMZhMMUYEkKSy0KyNIfhVetkunEZVQbp+YJYpVF9kh8MP0ItBh
bw4Fep20e0n0h7JJHho3pXsA9/glIj5gFcSpWo3NYK9kPQSXYgmMzPVc26ba0O6dMeofeiw3JxDX
p03NK7klZ/IGjIDm124WXplFHq05b0G31lPL50QW/Ioz3pg4GO+pXJubOGnMCxODjk/hAvsePKu1
W8xiHw5NtKlkMN0s9DDCwXPUTGj+DT+wQ7zAeFhOvXqsfyDZSc97A67wHEPLpT/fBweyWbzzrLVj
PtLsfiaewWf+8jNQxBFRQNfAzytiVN3Rz6Se3Ts9SLmoNHg5jSTxSRLiRSGiojDDHOFsd9M3bn1u
UbhfT06dX1tievFkOpy7ssxP8HVAaKQxAStQ1ZVvZQrBf2PPEJpw9GdrvXDq89iqp1UeiPaesjiM
lVBEJxwyim90572r9lXWNWF+AqlcTauktbofSL/zPTSRqvCbxMrO6Z/P18yYyTo2FOCFpUh7b2iB
cZkWtdOv81cJWT53Ynlh7PEG7ep4qQp7OIWUXdw4r/ozoAlo0VKvhtcYowf0u8BmPR6Tbt71s7A2
qK0HcE4Rc1VLvu4T0rr4pKtQ8KyokPEhcfZBT1w0ueDLbEx8v274rXGqzNyCRSo3ravmjYFmwZ9g
9e2FlvLWS3fMD609QuQoSt3bGGMbPeQdFwNXwlj1uq6dEQ8PmM4MuPVxElvniVsPVyOq4R/tslGN
s7E7zFasXlBnYK+h1T5sp67wDrAJmWG0On2RnWP4ymmgMY1axzZpYS6CrLORqJp5tJ0tYHWowe3+
geC3EIY8XCg/nKHZO3J2cKXPcmtUpcHPHOZ5bZqNQR8PKTssGnHQ62i8NufRvhlrvTmVkTX8qj0a
+rQ9kOpODedD3SumeyeutMPwql10FAxKvrsO3YlW/JzYle51HExnjQkeLjcG4UsNKa8WJfVpYWiw
mZiKLzjNuo9QwrKNVqiBqNKCkwvRHggntSQvfZHlwXONhlmgvs76p2RAQydEqPZ1arTXKNsH6Cp9
tguY4nxRhwgrOqPaRnaU3bO91jbdbHQHNsr4gKo02Kasq4jjXxWck4H8bsqV9QsusXHWwRh/Uq+a
z9yI43WeWfU9FZ3WxwiI5Qa9PH+cdmsE5VKvCvtMIf8/D1oN70zuTVDC7EK4hwmmku9hy1lFomt3
VqSgvCDAxI4DowPHFz4wXA/RukMxDvV6bs/KFKFx1Uf2qV463Tc3wiMQWnp6HQfhswoiA/FITyhA
5iKIHAmHHrtErttKM6CklM4jGO/2BcVNcheaZN6bnRCnBETw17EVpCtSoqptZ1vVgT1oyLePTGdf
61ZF56/KrrSwg7E/98OFVQ/3FnkAcP9o71dOAOjHlvk1WyJnrZJh2I2OVOsyZ7bLqr4+Szl2IDlg
8xuRW7Qn6wWxY+5qezdyxDZMS/NpgmXqQ/WHncjZe2tqMJ7dcPpNkkl+1gmwRWbjXWtj3t9bGjFm
5HVvR3PYGKX6Hmgs29XkRTyMbdAX4wEnxqEx+9swNjdI0SPokTrAMPeFdvsGlfM6DZw13PCXcnRO
RqJA4YRla6lagWfCoHXmIJfIEzA04QKkoVEP5Zf0OpwHO3LMHsMeunpp9wFJ1KXvWt1juzDa5Nit
vW7xHlYi+9W3c3pTiCB5UCMsuw6142NgO9wwrbjMJxume2KY5+k06BilZfzNpeF1MwHgAb6FD6Ck
aueTj7HEsiT6CXuIG4lUPB3Yb8WWubNHVAyO1qPNdS5zGW3zxvXxoOrrdIAgX0b2NrO1GztfWmm1
vIk0+X3SNfVoYX/N8QadWVgm91jU91W3NwOxhg2xlQBnDpkLWNB0Z7+YhmyrcnAvOFkOABN/a3W+
jhAy+nUBV0XvQhMYeQBwvi18WyZ7qXrswzaV9VKCOOJIH2/cvL7Tdb3aO5rDJiINNimRNNANoZpP
9S+X7xYVyM2Y33bOsHel/R368QYT4wXgOjIg7BDewATzyNp13s+xnG6ahnBx/FooJpn01z2KoroZ
LiK3uujYdHUxnPJB769aVtI06bNtiF6btXWnauh6pjlu7E4465hz5mmc5dtUh5dJUOM9snQ0xc70
W2/RN/d2ho6zl+NaUP5mh5oA9MHHAG5k5/b2pmAXfYJQfU0Sw+86FPzL4bbq8UetHFFx/DPFtrLG
36M93Xckpa+pcc3sjfBqhOErJerMtvIABndV+UXfdnth2w0SUeHtrBhbNmuf9qgrI97JcGC5aXEq
F/aunKz17E3mSobpvNf02bpxY+e0omoCbjW4LgUgpJWiArNTgzWtOgkhOzbKy9ByixOr5XYVVVyu
YvQYdYM7JI+Y0N0I7e6wFpNrlBujzu5mjYaQCsrpdhIQFCgHsXmLwrPMIYIDW8HO0+PfakxRw4re
PmCuxUqS4cxD+iLhBBoDS4c9fwu9Ec08BqdzMjhIbpk5hyB5OPW0xN0jZnROrR7xDuZprfw2NBB+
wzEfDvhpcFnLfgZ815kHFDTNrmkKzefdDe45TJd+n3nOZQci3U/ctDxpxBStPTGi2o2BIVa0tvBu
lnIXZrB96zK6dPQSelemxJUBQ/ccxguJQl1X3wSFFT1KlretUPp8ilFsxgJsuzlQQJ01rRinO8IC
6mojeuICKg/aMU6ZGb2+0/ujGUg20jBCJUW9EyRQ0pcNm9GWYhcBJE7S/xpAce9Ar6O+quereq7x
MqJ6Ni5KD3ysU1XJCT4ug4AJeopVTZy9GnTxDa5+egavLbkq2GOh4VPqoqqgGysNIl1loYR3ysRZ
CTPTHpkC3KcuTa1T2GChT328O3UX/dMgzM6fpvQ5MNkC2/kCUXRqbR/WQ7qy1M88hCpFKd7vKuPB
rYpdEhH7LnbTHH8rY/vEnX8HoBbAdfwWejysVAWkuBPQ5Lr8rMGVJZLwPBBMxClg6aQMdi5M51Rz
71Te/2K33R5KIzJWjhy+NzKIt0gVLqP0ajLmvWGzn+rLaZfXC0HDnNKEEnbS7yiQQs51Z/cQeBjX
WkREq37AQGN3Odv/ufeFqq+Aeyhzg4ow29hNOCBYHMPHMouxguZzuOmTEm/4aF01MdJBR+Ks1Imd
gbReand9kCX0pl2bZhaZAZuuVaBw7R65nGOnFSeY3NmY8Zxdx11kX8Zaf2fhkDaRT1GwXjXCrL+j
rMQ2kdPQ9oOsrl9wSLUbr9BzTPBt/dhqHjh9swyKXdUCDMrartkAoh5+iVzj/FxUAe/BNLRn+NIn
cI1WcK5VybiFOl4+VKmTnYm6vE/1RN0iEh/XtUH1f1WEY3vGmshiASDrpCP4MF6hK0gAgQYeB/NJ
OpCJQvgF+AOk/hy3nW4wV5tqVxsV8RSuXm5pgbq/R1eCt+ik0LksO96nTt7umsWwZ1VpQmZ31pwV
MbbS0aq6HQlIxcFRUfmgcb5dGUnp3I5VoJDf9/0+7VW/Ux7MoyQOgn1NiMQLoSDhKX2k5kYQQIUR
ShqnGBGi5qS38mxnL6Z8Y7Hnp4tRvx7sRwicO4i/3DbdBNBpYYRZLNHupvaS4bEv7RKDRTnjhF1g
AGazgAEGAwN3utAC5ldwAC4J8yJaaALQU9D2wkz+1jJTUJaEOkDQa7ANXlEEeV/02BUwBmiKzWRW
xe5Zyf6LE/tQNb4TZd/IeuqXL9T4rrl4cGCSYQXSQOi3fvMHibDQEYiJqk6mhZgQubn+k1ZQbqx0
BblULGyFfLbALODU0C76hb0AkEZOmwZ640k+Zuf25FS/gFb+kgu1ATmzCSNgITksTId4oTvgNko2
5MaAfJgzIMTxwoEg6Um7wzuV/I4XSoTuhPOuCFzrO45PFgNNZddF1olTobfxpltYE4mQYCc6pBKc
9BYaBY8bMEWwMCq8V1yFt5Ar8leIhYtD89p+RVugh9tQOaK8Cx+fetPCwEgXGgbB0NbeXAgZ1Sss
o3wFZ3Cj1FMkql+p3omreoFsUJKvz70FvDEuCI7klcZRwHLgRQDRQYl7WnvT9CzC+XtvBVc4tJgs
tfJUZe16ggv4p3T+/4ue/7H0Vf7nqufquQiz55+/2uht4XP5//ypfHpQ2FgaaE8vBDbJEeC/K5+u
+y9gauzAHIkCAI0vjbh/M6gE5VI6AexMDVodtM8opP678imMf5FjSoKGvkiODJtK5j9gUB11H0H+
4JhnaAQP1Dzppb8ve+ahABStefF+Tkq5pfSTgPzEyWDPRbYLTZD2b+7N1Z+C6lvi0NLAeFNmpQGw
6EvpBLpYP0ykTO/HK0yDWaUowj2ys9GXRhvcYWXID9PcJ+eTG+mszvCAPx/0uKuyDErZ2TAoJC8C
yaPekWjdoetLGe5VbWlnbZZGrPy2udL4xy+ub5HkHl0fVWTUCIiDF3rTUTOs6NEkV7YARUzCwpk3
S22ND1niiUjTLaRk8KbKYUFY/ily9eH+8ys9Gt7lIl3O2MBU0JP+XcWm4wnG0nKbfarYGg5Zbm5V
OWtXAg8ehJSSWCd2MPICkEH9gvfiKw3qa5rtm+vnByAbtgzkXAiS+M+jBlo6MNV0tlHvg255yOko
7skDjJ9SuKnraIqxKAZNJE8rUcMPrbsdXHML//0oKKr1qjVuHbsbd67RDY/DZGbh+vMbdPS+v/4+
tAToiYRl4jI7+n1xaWF/yvR6X7sRjmLQwuvWGu29iztjg3hPu/p8PIO+xtsXYhnQtXRk4w5ST5iL
Ry+81iiQrKpr9+iyiLaSmJ+NFVdmg5wPSg6SZZ3cJKTyAB4iGNgV2BzSzpnOxjJN1ebzXyOOPj+E
TSzyrzMOGgBDHn9+zPpls7AT9jgbJfWPJkQjT8RSe1LTjGSL0EQJ2H4gJnFX/bQJqdzhD5k3bYb8
n8wwN7qBpaU/UVNuYihHTUh1xIzlQ6i66tAsRUUSXByDTbwyODUNLh9cyfxylhe1dsgjd6BmRA2J
0kIZnDtGrj99fomvLdq3b+Byibj3jVfFyNLKfT/DVEoZWA/AL1sUjI3VXNStuVaqGu+zxk4JjK3G
h9Kr2e5PneFd6Bm445oTylnTwZ1jDVYHgpraF/RZ2hXxDtltZnX60wgOeuGLZ7dLExF/l0U5uO2S
n6aR4YiYlXhGJwe3Z6Sqpvs1frAHSSGenXYxA6DPe7IzQy+7/fxyj9rirw8U9QpNEZspjijg91er
9UPAQS/K9vPCZrE7vD7tZGn+56McfzXcU2Px7AnDRFHIovF+FBebcDfy2u85pIWP2lI5C1R76JvZ
+uUuAVefD3c0Xy8XhQ0Upx4TGTV0sXxTb7rgDlSzaG4YzszL8Bys2gk/bOTQO34loPzge2BhWJZY
Xhkb+dT7kfJRFGjT2myP7Tg8J+FgvE9sPbudtbo96cw4u80NYvw+v7zjSXq5vAVRJ5mGmIKOxcJo
wj09UwUMa+pDL9T4XE6sac2XCIzMMIlasc2HiSSB76laSg+NpX31QD+6wzRUkXUiDocgtzzwN3dY
G5ZDtL6cyUpHY++rl7w3XQHFQVBC+ULH9eFgtm2jp+e50gJ+PxiN0tQWVJP2NB4tjrEsuoGTFace
KJq7z2/tR8+TA6YH0hPLDBr090MVi7WvzqH7q7oJzg3RGuddi0hVE7V7QuJJcRqZvb3/fNCPnicy
c0SynsWSDxb33c2sXeJerMGu9nGt9zuTA/lNVFMppSMMtTKZJ55hPIgxW5FlhWM9C1l1Pv8JH103
ecCIkeheG84ra/fN85xbF1GEa1V7GemQVSh8HQYV6BsOzdd5qBnIokT21dr20XP10D0x0y6eqKU7
//YlWlCj2IV4icJEehcBiDVKEqKmN0esYPLFxmq5iUfTOq4k4egso7bDbvX9YBU7RRfEI0V01qyL
OG/u+/bL1fqDQQj+RnPgICz4WwuY03ayZkIz9yoEYLEiB8kjvjLkpPn54/rgzgnUhgZCcawmeBTe
X0zG6R6+FNTVETLNQxpTgF9VuCb9PsXA+MW7sSwBR3dOMKewo8RPzdbsaMvTlBR54BuQ1skV7/LI
i1Hh6azsMwW5U4AA2hXhxQT3DJqNuOP/nISu/gzydrf/0f2UaDMWaSV6w2MDG75naaqxaPZZamvr
ppcvWjKMm88H+WBxYqFA4IxsAxLb8ZuBEQgkTxo2+0pzslsZM4CKB2dXcphZRZn6yrhzTBlbliek
9nzw7KRYFY9tGCUZ93Ht5eVer+t59iWNaBLJnJJPW6qyJ8lTS+crw6GtG2kYmMi0cuMzpAdUZfso
djHvMnedF0HcvnR2070wYUHtj4aA4NvY1s4Cqarvn9+kD944DPkLyBO7gI2m9v0bNw+yTkVBoXKE
xrZ1zCI4p0pm7wsr0L5wqXwwHS56QLS7RLli7TjakpTRVGczQZGEMg9Rsc3tJDnLMZlvelm3150y
poMwlUJQ05XW2eDm4T9fb9ASYfPnaMtB6NhZ1emzg3ZYFftcwvvPMU4Tq1N5l8QyeF/AlT/4tojW
gS3NzO9gljk6WXI+Jr8ymvO9ZMt4MhYkCbQ2IV8rV5/NhxCMXrJ2aTeeaPWXy84Hc76J9JNJH5fT
32u4R3KsM+pOvq81i+l3ZtOA3as9CdVApnRag0qNvfCrzcsHXxtrHLYSvmjW8+MD1CwjyChZkO8J
5JQPBc3dK5c+2Z1r4vFN7Pyrle1VxHo0fZmcZDGw8fri5j2a+HEhGTlGgnKfmCbUMLBfQb1KYi36
zSLg3LMgelCdUNnfz5UbXCEp9Ij2Jgu0X4VWUv+upJHdDongFNDgNMWDqUyYS0P0YsmYvX9qqcH0
+W7pzri1R2JRVMMarUV7x8xSffvH3yEg6yUEkw0K9ZujjwP5bKtkAe9SVGBkSEe1zbUD+fsb7cv+
DzIe3nv4q/xg9v3gm182BLyZgmfF2fP9N49ouaIbmLK5tbUQHNQwb+dGoy651CL+8WVZgNFZl2lL
s3M/+g4mNGKk3U/Z/rXi0ZJj5+skpq5RPyf7z4daSl9H6xnFc0GZgZ0OmuNjvTEx2dqA2YNFZQw5
USvbhDxj2NXOaDL9qVCEdK4luRvzpcomNl3d5No/oSplt602FGR38J5dTW4/nymnyu9Jo0LmxyMB
C1tq5cvnv1YsS/n71xf35bLTplzHYm8fPYRaTq2FDrXeU+kPTyuwHM8ZpMQz2hcR8KI4Dl86PWru
lFWH9HtIJPXLRqBFcKIaDqoM/cjQ1XVTKmRwhDDelFnXryEAtyd23LvXg1uMO5pIiAACOz8dSE75
YrPCgev9NEe9gLkclaxlcbK2Fjvg+zcpaZs+TUVWgW3VMLMMTfc9EAJHC5oMqH4Ej9Oy6Fs7fxnY
B3PL0xCa2DTXZLtS2cuxcI3ughGpoERskmqUo9+4XuT6kavJh8iFCLIapCg9vyxtJ9/Fjlltymlm
5hxlNpKKiAoo2CpJgiNawiQk+HpKm+dIuiTBpvqSjs3BDcKWRG0jyY47TVPNudbTqDip6VGfT3JE
YNA3NYANKxSXCUGlCIlap579BmrysKsHVb5A20i0dRnY8Vo5NODcCdRTNyfOSeClzr1BR37hJKK2
k6UHNHjcB8JoN2NtQBinup7dxhmBLYQuw3ZWSdb/ctr5Zk6L3zpOhDXm+nkTjQbN4tTrfFiZ0NqA
1D6DNtQOpGJJ8tdK5yIT2sz19xVe0uanR5r2uVl5ADtbnTRaSfXxPjIthGBmFtkH4bX9ee1qc7cj
s50GX5Fkl2FUZ2ikJh4H+BPtri6n+HECd2KhWATmH1mj9tsSLWFn5KrCsgCers6sOPPu4toMLgsa
77yvsgBs7TaguyqFaFNVrTVvNIJ010lXoZQMnF6dI5PykOKgzH72ajPVtz09CH+shqcWnO8LL0IJ
9dHKp+8NYpxDm9SgRDmq4eUOTKQ8bmNbm2JokxuW7QzNa9Z/Z+7MfxijIqNJJxgvy7PqAVQPSZxW
RyrBaxJnKlKi290hes5lcNs6/YOXZzmJrHL25FZItyRpGXXsZTvkzioZM69ZzdPc9Stwc1A5sjgj
DUSH9zci0FmLWUgf9ER5pdVFexazc/1GyCa5i00Qn7g07w+aWejbIpfu+QQiQ6I5U+53W2rNYW4X
PYlmkxM09I+4sehU51p0Alf3Z9L01jYACrPPaSoiDXFv5Vg+O0rl+4KV4Fb1aXNnJY65b2d2iZ0o
R3NVNnn/X5Sd2W7kSLZl/6XeWeA8AF33gfTZ5Zqn0AshRUicSaMZjdPX9/Ks6m5U9cu9QCKQAWVK
Lg5mx87Ze+3bRpPjik7RybfK8sc+lr39Rc2kHshH7uNldKsTrTz7mPX+VbVnGduVUvPGTPMtCePP
azqWG4029kS/FsKeT0Lspi1t8sctWF8duRHbQqUrmZrVDA+19KMi35GptOxSqyfXLCxDUplz2tlx
NoxabwdzFj26NPgQSbiYQ5qAa6wTNrG9NRjh19wXFbWWi8KnRdpSzSm6ppZAUrGGME3XOrvRK8Ka
IMjHC7whh+zlogaec6UDoxiBBrFALjzjAzGStnA1RgEv/BinksWasT/MPI0wmGfcOjayvHJ6R8d4
BT52Qa26vkmm9XtwJ9Y3LpH2J8287MUw/e5r7R9SeGrs86yceyvS2Q42eHk3Q/e5AZmXgyhqhiJI
OOl3ief3/D2YEKkgrtmHxSRucbubX0IW86Eltfc0rYb5CHUs+9CWYW9HfO/QAOf1xEwwiCPpsQ1O
whofe8gz38zZgXPSfd0ocx52Xmu/KdOhS260PcMIOQ8rE/ncXM4Vg/0cnKLgcnXglRNf9MFLOhn6
za2oMzMgvOMW4nPbgH41xwMol+V3SOYpY9aZaqaazL5mxorkJm5K0O3I+Zy7BVsNvKfGnR/aNFrf
4JhbB6+d7c0c6FHcFw4q4Vj3s/FllQvDddPOGVKOzSuko/A8E+yV9JJnbYOMBLaPA/47gRLnqGRs
q2Gft0W5TWejOLgUMycP2M2z4eWehN9IkgIPsS3uvdbJDZwZmE/jqkndXWYOlbW1FFFcMe6ksdhR
D0U3cwOi1tSI24pMOM+eiCBLcZ+rIzfP7nedFiPQmKb543NIfxo5s32p9meeKkYMkPa/6U06W9wg
52q6Iax03ESl6z0oh8V3DtIgyRHkJHVtBk+91UTnYdBhHJAki4JjGlnMc6dPP/1RRXcD0KbT1I39
aRCuQaiDZ+p3f2rmi4VzL/HG/OzJrD40c2kmreVUO0dadbIg3UysXvZ7Xlu9g8urt+vq8rt6toZG
Oxo7qwG61S/DdQehhviYsNWSkkB77gmFQVS91wZ03yqwh4PlTuSzaC2auB+Wb88Q+mLMtXtcIPL/
8vyAoUmuywdbeHKvwkA81bZH+mhg5H8Wt11fBWHo275v94Nt1w86cF+VJM7QNKYJHP8MMSm354XV
q0stlegKKH6c0lb65daue9Ghl5G8qX1y9qqJqCTEQdiWHROxID3cMjFWZzgLkuae26a1qlgqo7pp
RpfkMdgx3UkPnmejHzQ9ePbzyE3I6+xhBQWB5AAtfmN07GwET8H2BCn8bE+BuUszZ36WnRHusZ+O
29BjiIQW7NZwRwzNyOzpdLfFED6tQedjxw1KIFm1L8LnPJibB0JbRJ8I28iL/TRYVKcqcL5zU2Y7
t3aUuWmXvgDK68HIbeBfxiIHAJkukTh6XtVtuPr1jWsah4VxwxfuzeiIZrKkg+d6495PJ9KH81HW
N+Oyqj952uc5aEsvg/fu9vicgMVDd84CbBozMgDA1nX7UxvauhV+7r1gf/IQ64FruRnrAgRGgdKR
xbQb9QZ7gvBhT/n6AXeEfVjDrjva6KjwDxT2ecG9DsjAz2/F4lwfbb2eZcOvCfuY49EsfCtWvoVq
33U+FeeAJDTqNlkMBUuRrL1qM0GmYZ31mser/XnreticcYX065kF6zt3onYLwSI4qzbriSsY289x
znjgg2wjOmM8DgMeeVJdxpusYOgAyB40/xBkWxo1C3CprtwI1yGzfpJvpvTmuFy19V4ohKpDGrxa
RIgmYdXbMd1TkwBiM3COxRxBke2aCgRpVB78tcu32TgNG/RkxqGYlmhjWa1zk1Ii2NPU4dPg6Jhk
rH4w19j3DSY3SG37/IkxWrMvM5lf1gHtD18e2x1idueuIvPg0amm9dYQy8T6FQ10Iq58TrKbnyTz
uIFYSgwscEQZoZpLeOTZ795yRxqbAZTK61zSxzBgWsmk6IJu11wvkQqq5eDhcdgEhS8PgZyyrVO9
s/uxirdXg5prVStlPxT3mC45BxMra4tLpnz0Om12Ip72M8wJFnMUml2boImD1XYjYec9InRDovih
wPkhirj7GNdWnsdcvmkgWb8CGX0psVBqB6yB5MAfpspDTC2tD3jj3b3DurBts2Z9DKoBoVGa7mB9
FQ+5XoHYCorpfdY3uD/sdk0s7WOxQ4RGEcLBWkZDczFx9G9df+i3ad/IcxjBa8+7Otpl6QS1rJRH
NyiKC4cQAMkBYfKps1goTNfsDYRthjw7f3Sd5rlecG3i2BOntTWgqbppexM5DZmM1jhs+tT90jhD
qO1mvDk2f1BsblvCpH8VLTaYnOJxY0k/PZTh2m36NQ+3RglWHitJjbC1iVgMZgBLRGVTaMrLUmrs
N3J4BbU+x5XjaTLITWwQJgzixLIKtMqWX0TmDqYq+lXDfymXZiUW0+hL5G2WcHndrAgifhZtW234
l7Ie8sRau3E/NoYBsQ9uCXrLAE/B3EC/88Rv0SIqDdr5SXcgCIHgm7tcF82bnrJxjy1x3trd9NxH
s82QR3ivdYGDTGbZtFXVVF0yYsk3JlJit11OtSnMo11P5q3UaMFyAPkHq8dvPEAx3PSGUKe1yZzf
JJSau8EvFRTugOJMh/OL68L25/qLJBAuphAsT2hsnY+iJlMEt9W6rYeJJ9xKJS2B7iCbck1Kj3wZ
QsBnqiSjaG+jaRDbSpI1Yk+9exd2TnC08vq3pYrhdUh798CKPp5SOdAux4e1dbWXfU3gY2K/b3Pm
oE71qnytP1HDdQ8RWRXv9kiGRu+1e4ACznmYUrVBKSJj2MjjyRitNjoULb2Ezp3FdhGO4t7VV59S
PrY/GPgKFH4kASCZzTXjlcI8mLbMbyM/B0iYsemaRmpsjVz3Jzz9bZyP6bgLrM7ccMvqJBeGpAQH
Sh5N4d7hmsZsDiESDfxbvRoSo6i8rVfir6pCm+ITP5Sx1HLXTFWZOCoSj3NVk2tTsBZOTSW3guk4
8lDWHp8zzKYkgeECX4mwWzO8wumKqt1ZQ48cH4EBkrkMMpJLYV/EU1mNlwXl+H3gj/6ZHo0E3+Cs
PKf+SWKpgfzoTN2dVXjWHXgvgwBCQUBMpRGgDpyIFdrnx5ozU8wPmDZDGKJ4Llo8OMQQHGqDkPbZ
FBaLSm8SU7/e1F3xZS6mf1v36JgxLN6OLQX+aKx/XMziSdCQllsA1cAJbf90OSG4um+XB5Ik6p1t
5ugJi8U415gobFwOGguG6euXdLTbGzTBILq89nYYxw9mYdgQlfnWVohMDfCFG53bRmwLDMfKRFta
A9TmLDtUD2Ls2LcZ/qDwI7unFs4E98/VJxLjCw7mfbo37SLnbZ+JlXbT6HWyYCnXZfG78qb1plf0
K8ESrkFCoDT8hHFY9t6aN39GaqvdgKrhaIFMvp/KDlixzZobmBQrsZTMB5K+6d0Pd6xM2MK1QeSk
3bwYSqXnUPnhrkrRCIL0x602pAjb52whQdz/gu+/bPRaYEKUefBV9aJLODdZhyh33WeNnjBuG19s
LA2doxqa0okLvw7YPsqVpCHuFgEkKyFCBXk0UXRjVRqzQzCR2a7m4bYmy+mlIQOKDaVLiZB2qtPE
LHyr/AXJOXD5ZzwT+6Wb1DFyc3Ts0Sg/Bw1ly5TzbVfjazRaHm6cSeLBB4L526z7V9udWnK6A3iy
C/jnNZyLU9Sk/q4MEIdWfoG9Z/aVvoH7pJ6WagBW23B+TKZ6DqF0zUV1dlIicLMs/1khE8Ua5S0Z
eL6ZrMvYnMyUvmo8tmLeDU5u73DYrZuyIfPIarHThvSxbNLs40wrN6lLXR1sz11/ZirSGyMNrO20
otktnOHJIdB+x2gVWQxyuI2ygu6Pk+JrdXpDUR3w5tFC8po4YDB4XyIPQNHD6vgWFPO091xx0lXe
3w7ZZCORnT+iSn7nRRnsyHTvDpMnF0ySkbkHQN+cZoSwblwLf/w2kFe1CQba8aWMlvytDkv5x+t/
Shlw1vTQvNtpK/Hi+jBp7bX5lXV9sQGNoE9ynNwTuuLxfrUXtpCJpMWtjYT4kJZWiG1syPy92Vhu
Ml/P8iLPuh19u/Qxm1i80mytDwUK3id2V1ypok03JbkTSSqquSPUxO12dTfwJlUkxWAY6RUFY1eJ
j7SZ5oPuh5ROVJVvB13gjyMa+4Qm/0tilDjJKUr3FZLqVzrTwd3SEgGCYtW88Zwou5m6muwu1+yi
nSzQ0nNClzk+L04YFrByANvYWEWHa2ORFeFefcdw2XMXt06sTJrkSxm9mDbKXnqqY0bPCqTuiqTb
m567aW53HZ3qY1BV97kXONsuowTPV7AK7lLVSVlhVTLBlh7RDAEG70PxujYdimuKWfLdOeARt4Fr
ZNn5gwRc51nawm1HTOJWF8UjPSsmAui9B7FQDgZBRYxRNPsbx8eAkpltvePHTLdpqNI9hkp9O6e1
CVN2dbd1EyQWSizMNQQ/6+ITWBdcQRdHVkvHbIezYduvfh9bKQlmax/p8+REKcnx7r2crhhbiVGC
s5N4MUeXBAtzthGN68LYdlM6vzEcKZLG4yTdmX7/MzHg/cRxUj6UxrgkEdUXynaR7zENOhdN9/q9
9UlTBlob4AZqCG35Fllm7a+OyUgInDjRNQwE5ejRMqv6GBjWOeu8N3ILUJI3qLGLXr90llWda5fA
sQi3wMbr3XXbROHwa/S1H+6X9Boy4RLbgjrJ9fYTtrMnZP3VpnZ0v3dErS8zorSTQJa9y203/3Bo
ulYx7tlw06tRXOw6VdsgUsWPHRbFrTH2hEpDkN34VHwnzVN6pjLosL0H0UG5mZHIwXdPTbOa1LCD
80JLIfoMwg6cae6rizfOwX0UZQxspoinsAupw/XSip2veGU5TmFuq2c8tmnh38+LU5GBTUfHy6S+
1mLeWRGZRNFWOfoTPym2+CGa3TAGEm0/mYNTgE8moeJPgZoBcb8q5D18eTYMuXCaoW44pTpTFzZr
hN9hGpx7qDxkPGCcPGi7ao5X57cdBz39nd5T6fsa5N2xDEbzeI1yeLXoMe2qtRojKolcs7SOK0dk
RtEfMkVhWBZi2MFqIwYzQBqP+HQiqR285Bv8M/lkSbe/zUh3YSMspzVLZlayLo5WQ+LLyqooJ1UA
+kLWLXxv6Y9Ntlkg+l+wpAUEXNbz7yHHMuT3+dWabRF2kHbrdLcahnzo0so+12krnksrq6gm2oWz
4IhHo8/98VzhMCuTrBw0btUVRlEMWcX6MxV4FYiqaL7Mxqc1n/tzeT8uedsmmMsL/6YZsFTHYd+V
N3hzUblUvQ5JH58L+80txv5H6YpwJUyf7dkugV3jBg5CIzYw8t23U6HZejlx35gEhvUXGbSGnViT
5x/63gz+LAUK2pV18Sdbuiw8U4f5B1A07KuzYeVpoiPrGidXyfYsfFz2m0IZ/bOR5e5rVDfDb7MV
gm4hqa2k0AzMSCeWqg+tzHGzNiMfV4PVvck0eq+KeK5XMtT7H2gTJticOSAMpYjkdrINN9Z5KQSB
UTCvk8gfahzMjsGcHnFhuFMc6ejfV/YhzR37SdRS3S7ETcH7agpI5pnduZdcNcyqJhOYTAxnrHc2
ub7KgqNsfmnXEMFk3zXodN2/PpeTjl6iRGmWOwrM/pdaZi+KsQvwpxhY8fDX85tYQXTnMN++eDon
cpGBSnqAFT2/dCmZefupWaJTKde1j21fV/0lawPcVwiiCvVUigmhUGpinQsaxqTFOObqaSxFZe1g
Uru7hvz2nIwxp35yzDarjvgY8yIZIJw5G7OSkjSgpnWgokUunQ2btz7VpUNEomIoxIaQI5psFvRs
UZg254CsiicCX4a90M3sbYdAc0HUorikFposuNvAwd0dT2lp7RiYUVk0itFtpZh4EXFJdyNJg7V+
oqWRvdOG5wQdGcLdaWsyPzoVqBP98xKsRFm/mnM5VgR6MGci1WjYp+0y/FaTHm6tZV5Ovlfq4hwx
7r2lIcu3B76Bk+46sQyHiOeUE32KL54HM0GgjxAv0uIXiabpJSrxZgVoc3ekkZaHMPUZ47bBkn1Z
Rlbe4CBDyzOiCR63ErZfQfIoB6RtRdNyTIQZEZZhEpz1FDSCJLGCrLVmg+mepzFLPeaUKuRfpZMW
mKMd55WOAJEmshCSxaJW82cXef0zQPvhN6YbO6BF5xif5JFn717n9M90NQ0Od0vnb4qwIiEAhfP0
Ik1HvmH3IVXEasNXzgz+beBk8wotK7p00qc+IGLUZ5NvDT8OFOsVY1Pq8ZTYw01UE3K+K/MSSZ0C
+m/OBnXlwEJ6y3swNMlMc7ZKSg2dMXYsAlKJAQPbHWsnxKmCD9V8FwQMhZASkOjQweLJkmPpvoZ0
6AkM6B1uRF96DCWkWXMzAaKcR8DpUK6lSh8RebDv0gxu7grUrZt+DPNLVEf1fTS0ab2zUvqqMYbm
4Teoh44GaAPcAgXDkp9QqHivTt/wEChf/Krtwf/jO3l5kxObShtymVgeTMDhl8FwgyauOZmTbrgU
5cKMweTlqburPqsUpFpuvNqLnnPcvwxjI55AQ/TchFYzOdopIAHkM5UkKsS40tF/jKCRD/SophcD
sMQBZCIvLAMDvNSmTuqJB5dtIb3kgV8/LV7QP1dRmKtT4angD4edqdl048C7UQxIkCkIVgORqtFR
mQ3oefbU0cAxOsKVumSlj/heL5AWjoQd2uqIIyV/ZCvqQV/IKi2P/qLLgwyDTN5kvB9NMjHi+MiJ
E/hVMb26bSvezsUjcYKwRFbdasnemU5xOQPLXtq7SYULRUeerVuTiVG5+2twrVHA/OBVuqLy05Hl
3sfsjD+0vL7fg+CgcxteZd7toqrdVcwCd0615Hxb1cR6zw/hm0ZEkdcOSeXxFNnyacDCxygqLYdd
eV2ZWzaAXbTO843ppTgx2048tkU7MzmySK+mqGcHqny+TMfZ3Ntlu1wAlUmuAbrfe3ATnfdR1bKG
pVHmPk1U+urXDhU3aW7qYd+BpWBXbRo/TBa79Ou7HPzovh/67mgaoiPY1TBPw5pzL9jkhJ9wg2ly
B1KRDAyonvV8rVjbCUZK72oPcsOmWB3WOS/tWETM3nBeOVKa+7okExG4f/4oeb7v+rlKLxP2lO2Q
e+PByCyGZTM1ddJ0KxeJuKlmOAdjpwjya1s6ra0RpsZpacx6gaPHA2cTsOUCocTjadvMXDdt1VNs
m3RJ9znjmhsGpmsYlwR6kaEH5rVkYlojbx50/zwLi3fxCua5GwXx6lwH/5D2kZFUTiP7zSQ74uU8
5Z065gnQhEJkRbYlvGeXp3tfKYMUjazuvM+aDYUqGaPbQWTTpWykGm8YhbJlDT4i49ZF9UrxUB6i
GXuiLmdvB2OYR2VkQpuIkMkHTmf2CzNfphfXHHzqRskmRV48AitnqZ8otEhpoezh4R3KiBllLgjc
TqagZsOkOrTPHOP13dKPWCNF7s4AKxUy/nK2CKsd7jSAQkKg8G76LXuDYcxIoMVsnLSe1InWBL+N
RzyrSmiNG4cZizJpHcHIGm+0SrFUDZ6b/VOg+T9yzj13Df/8r+v/8xsQiyyyfPjL1vX//vbfI4rt
v7vbz+Zb/ee3+rfvrP7rry8jI9p8Dp//9hdSpcn/edDfcnn8Vrr+56f413/53/3ivwhgz4v4/sff
fhPkMVy/W1Z0/x4YhLLn/6pJrx/kX//b9fP/429xIZvP/8CJXf0s/3TVYUf4O2IaH7mzb8HuvMrC
pm81/ONv+O1g2aGrR5Z3XVCvYpX/46oL/44I9iraZNNG4GsiU/qXqy76e8T0E76pxygHv57v/09c
dZBu/z/pa/BXOLwX2IwDIVL+h+7HpaOJKLe193O2MiRR9mqvO8MeQSM0q2zuIo3Wbadr/HcnzFxD
tq15GmlM5ut0JtLEdJOA9voA+UHYj0seyDeXoMolKakNf5uTK9/ZugQUIkLS4W7JaGmSvBXsVHKk
y70LmqZxNr1w62Kzjnq52sXzQCfIVRhuWFQUNGAX2yOsvBK5ten9PCO6G2IkASJcWNw9Y8dgpnGt
fdONEHH6BSWC9AZyLWcOFO2hZqYAWKXtAGVxVuqADlR1euPyYT6b3EEdYkhBid5Ni/HNJ54MtEN1
/4T5YfrmOATWICwF+BZUuumen2rdzDUZmqRPuuDNhnrehUvlNzs8sYOzV+uS683KiJCsOHLc5msa
pzklsqaC3XSudn8DdImghGHYiUkdsYm/M52VOsTOvDs5C9fe08f0qIrsgFMUUevZL5JIQo/zu+HC
y8kkxm9VQndIyr4d30SR9jic7Nx/liaKmRjxWIOuMs3kizJt9WrDaP3J55qaUa5OgKm/ntsOhY3H
R8pda30kyMmHR0G+9BoHweyRNWqK+cvA40XOq5M6NFhsF2LKpJvurismSc85kA3txtFi7a0babSJ
7XOgx0QP8ZJjOsOTXJjNn95xZ8mLFKxWbIZKvPvUd89e12sHdEDYZ4kfluVl9XFe3I0B3UnOPKmh
4zAzvT/kXQIRW8pAfynZm++eKfr7ZVkxp0+07/JE1YrBNXWI/gmIt7CItZ0ihptqKY5E1qrpFAJ5
8o5L6hjzt9dbzJM5zNg/81hax7rwOxRjtlUbyeAFAwq1yV6+14mkiHjUfeXG3jBfDduj9M+pM64d
gqiytbYL01L8W5VB9hLJdKA5inEOBUopWAhoO33zuCyD+q0wuhNjRGeGRTqN8mg3sNzjxiJOS6Db
F6ORoFcNUYI2lXPXZ1bPVNIw9aMf6vJ9kKXdnKRplG/+7JNol46F68Reo0IiH0Vekm+dN2WaZMB7
yDKwAJgkS1rpfG9nGH3vYRtUCrmAKOsEvawWlzVo5u7gZQSGti6SXwq30EPWV4j5cVF0iBkqXbtT
PNTtA/ok4o66qA5+EzJhW1vGk7y42mSHR7huMvJAdUBDv5rJcU9ECVeRufrK0NSbOga05dzM6NSc
Zvpyxho8HiFmjPGsISfTaJHh1Y5hXkc8xVSgR8HH8adz7PwShBwklrphnOYzDwC2cZ0qbCAAI8Oq
JXm0Mcx5gtFZBgbj1qAdfOvnAeSLNaSrvwH7h/Rs8l2WDUFgzpgwNEuJRnOWX5nsEPDUfZCCpTNM
RfkcAXrrfMaWqeqmY6dcsskXzGxnugjhG2he0lrbgA4C7SXPuskM1z0JyEXPUeMO4QaterEmqdsb
JcHsnvEyTFcFQp+VtAYh9DC9QDoz3pohkoLtMtjqj5pplR0XljfsiJW5vqdVVfL6LRSNm2iejJe+
9ud0H13h3rvMZ3wEewAIwo6Vcx4Okidy3viokt74sVxT+Cyd2BhQXfaam0kfkiYSrVdbkw8dhpN8
yFhujJcx78ho7PoMZoRgrNtsKbVIZ7IiZmuy62kt+k1D0mIO0OAB/c7CyEog2IqJzHXhSKRFM9Ju
0OTYBy2YhXgxR1Q9nq9JzzIXEtQJiPOKl7DTAaWoEsNXlJu0k0xh+HhVpHLBVWqhumRWnkBfFYgv
FGQ814NPjvI2bzq0KU2vGG4vU2T3sR4U20xWCqs++nnJIp1TUn6sVZpa28HR5aUJ6LfFpueXBL0J
19z1xRjVR8olRA5BaK2/w1F19+3SkGJu5A5DNlkTQLwZWdPWXeigc9wV18p7V6IkjWLyTnN1RAoG
hcDHFNnFqreFEzsDFC6q7wkxjT3Nb+6KkDe2MCT+CiBf2psSNR2YCMrpEp7bzMKtiEeHHUI5MDOq
48lAwDJ27YZr2jyGfiOyTcOya1MIliSSCpJ+yN6evfyjmiP1XjQtybJD7ns9WJF5vMtgy6VJZab2
51rQdGDF9wZ/Hw0R57yyzMcfzO2Kzn44e+POGHRzxF1fO6ciK0R0brl30aabLdVsPQTKN0PnlEwa
4adxuCWXlx6YrN2A7CHvGqzaZei0SBUWaJYscoFDTRbgX3x+LLJEueHENwTd6bRzhmCjjJUc4bVs
6IJUuVVscUFETkJn3ltRo0V88lXb5mNnVBA4/I5+IvAys7qZBSvnRugZhSwBoGmZuCz7uGOh+D1A
j7eJ3kVg9CsL3OGTwDp7PLdTBkJpEn2ok8Ko+3YLCoZlDdsSZ7yZNXeLJqV8NZfURHBPKjP8EuhS
xp1LvPRyAnTTIqWrUzp1JDkbXxnO2BwFRdrQB5gQLAD3lZ3esjVICHd2+EVAWF9tQfrndx6VkXl0
UOWZjLoK6W8DW/tcGVWmP75fODbdnXU6uJWMuH+17p9oz2RjUiP1spFQkeHHs1F4gGsm0mT3azeN
4HBW+qf0OKfhqrOw9QIcaanZZTwv3KrMDkfavlb4NaKRYV+OarkvldOc0tYNTjUnqPPiGqVBl7Jk
Pqz6dfmmmbm8dBXLMTk2X/7gYqmSl0HZoKJGDtgyWbpQ/kLGYPxSDHi3QdCguJSn3IUpIrwyP6KA
MRNdyF27OPPO7QLOkai6mYlHh1DUR6KJYSP76FpiFHF8dWgs89vzobvCkwoQz9h/wdayLogrxlgu
w6is+lk9sSaakc9m8ojosGmNbOo29SoIfSt57fj1+NUdQ3s3lli9+pDLjk3ZL2EmJivU04TF3n9x
luDQ6Oi+Gjki11CXt9rsnA0tlTtDBCYDoGFXZ75z35ieosmuKYFiTUr1SvWRZzshsUKG+WBwkBp8
Ei9a+uZNTtBFi2kspX60/Ud3tapXgYYmpliRtIF9UhOElEycQEnEK/Pp7VwSvyDCRiR2VFhf+AG9
hL7s7GyB9OAuBbQHfijwf4VNy6LOILdx2SgYo/WclJcdD1cfe35vcXkwQaFKhik1BVa/cWaUW1lk
vzUGslXVVsQnF6uZvk82+M05CI4adcB8IMMInEzlme433Yjmtgdpd7CMcbyOEf66tey3m2ZGah5M
lSTODuCcKlyoj6nh6AuxdxAYolnVn36WRR/DMpz6wHBiqGoEAKTFbY8vPg7zKL311jBNTNpWqAmC
5IqpBkvF4faAC9/YV3knN9GEGl8Uw7oL6Lk+rNVgHLoM84+EMNisHxGx1U+9zqqzHpEcMCQg2Lzo
H8t1cCSVYDXSWQ6qDSZgEKuS2ME8bUEjoBcJgGGt3VuH2jOmLb7pEESji1GN/aokZndqIlTYGuH+
hai26plkT2L79Mp/GDScptHzs4ZCPtP9azrVRw3/4WHlCMZop/W742KWxl641WZm6LnRHZIMh5yo
ZPT87aLWW0wyPFArtck8svA6q+KgDqMnXglzpLUEp1cPy+OkrA8K+CJD0mOjvxqQ2ChCD3dT1nLp
W90MRKqP5oZyW7/MZlM/ADeguqvggGunTA+DwSKgrV78eIOxXFxJylFnpmAhJt0B1MSbx4rN3N/v
Q7kduxE5Qdag7TLaZ5MluKIp3eZlzPFgOnRNvy3DBjKiYn3JDDR6wtlDlAOJKilGTSgcCYoVqFEt
ywPzS3QWng8+a70LdSGSHOnvGffQI6OHBwvlddIMjhsrB7KZvzTGfkwZBWrrzYmKU5vJP6qot+t0
xVIxKtsWlu/ujbHcuYuuT0u+PFe8VlgL1NnCdIJSY2GWXv6KevvYOeun59pfi6X8jkxIQ1Br8FI6
PbJBLDOw3wRaGlD3P8400RYDa7ttPChNA0/gBfRlvQ1dUvTs6/waESqHj6BWcSoINsNKdc2MDKY5
ZgoWoLOdmNGOhm5vqO7so/AXwj/rjiChqdqNbvOKvH86jn5OA1Yv8BNWB5yTHGg4j0ARs5Uc7gGN
b1w4mbsvRv/avFm/XPqGhZNDYoVMcMeS9JEH47Ov6QomWU4rfrMUrQORmrbhJWorhuoKFVhDORob
dS1wp7grnCf0WG31pEVwPxQWAUNA70yOKWqr+ya9LQL/HvCwsRvsklKLtYDnzbG/V2+RTDJCM9oH
UfuhGnUOTMW1rni9osJ8cxjcbGc7XZMAG8vZsKbhg+7EH3JB5V5jrUCN1EITy4ob3p2U9NrsV2gA
kovG+84PIY6p4ablzKc8b2fU3XiWNoBcwC7Xw9iI0sHV6xMheO9MCDk99alzCO1y2hWWEX1qp0JS
axalZmxJWvn/pu5MlhtX0iz9Km29Rxnc4Zi2JDiLouZpA5NCEuCY5+np+2NWWvXN7LKqzmXZ3V0L
RYgk6P4P53znkLUoI+gPJK+BDFBeV9G95q1/g+CBFtjytkzPfhYukxhSV9MGTmkc+kodh0XWMDy9
Owq+KChcRqUViFHXJcsjF9BdGVgHjaXOjp9e8c7qkCESPWKA+9FulbC54n/ZuWNC6PIItu/LtyXF
GIp9IjNHxJmheJcivrr5vGM9lofJcklU7Y2J2oE66ZSCxdouzN4Dywoh16IZRxka0nwV2ZrxrrPr
Gj5y2493IxIl3Y4YFKDeVs6p9PP3cJrQqbrOn84wjrU5fhN1NZ/qqrt4EiwewEzfPxmGuI+cJTnX
M6InKDRb+oVto7y9IFmANJjUhWIy61sZWbsGp+CqRnuH9sfzLtTbRLO7lLZJZ7zJghfljFmz8TTG
itTMHmY3UlxFqXqzKM4o9rJ9OJtPnqvvCdM5No3BO4npEERXU6t1iV4dhdNvtIw34EaincRnMXOV
gaW3x5l2PJr2es7GVcYYbY2MfGI1SpBxqwBNe+T33qDws4h3Fa9z18cb6jVB/WqE0AHxyLR7ZAEn
NM6w3yFEjR/SVdUanZ4ZTBH9jl32wyG2kjZcD0206BXTJC/wkT9ccuKIb/J4zN8ShAkfUTzMQY5c
9Z2nqX/rW7dmEaPvvMJa90ULeD3K/dsFssSgKhGoNloGDvGluZ2T+Q3qYj5s565M7lN6F0wPXm2S
+zt8i9wOct9cVmVqdZsGURHvaBzUVgTXu/uCvNzvRmGcKxCOAcvH8q2K7ft+RG7IA3wDNwOSWwGJ
uXJY8pd+urzpMlt+5GLxSIC4U0wT7lVsrPx25miCpQ2mNsVFsk0my/xJe6T5YwbtV3YXa6IN9ZaR
pa3w3hczdfeuxEITJ6CKQ7feCr10b+yDJpsuwqmPpY8mnzwvD03mqS4HBN7dOV2ixy4hNngJ84+x
r8YVyvhdG+VfYVPcTRgSkxSHRyHKO6QZ9pszXYnFZv4qsvrJMkFBTmheA2SQvzU+v7MdMykLJSRT
B6ZurvufODS7o8G8BTsKQPPqOAr1lhrdbpCKRHNrZkxStug7bZ7Wtrz636BOJumUXsbeM579Jb41
WIIEHiMm8M+Nva1HyccydB6i7ry0HiB40RpPUcfNZQApt82I/S19RoxGIoh1+E7Nna66WN9bVxCy
7ONXU/QZZa3prZouxag2Hxuv3xvi6hSsINoPYcQPJN1t2I8feW38KEW2p9k2oEdHyrWCxXNg5MPM
G+Zpbrmh+Ipi9JRstc8ZmkPDNwp654ppAxZPYiYzHJWth0Q86JwRrjmd1GoIvd90ZFHmF22IxFdf
d4Mok2d3ZJPCdIYRHqh2NLn1DX3oJ9emy7Lc+OC+K9Z2yz/Nq1HyxuTfhmFauZtSmJdOIYEMC7Li
GD9oa7Wgb0RpyTrNrxEhIsxf/FzQpaO34iu/Z3lVbkM0NRwHTRSf8HxwqxntBmJ4QIH1lLromYIx
cofoRADD8hBl1gGSfEymQu/rtW1NP65Tj1vD46UBQ7kNmxJpuuoO0p6eMCKG8jp4dQNhDziayn2+
8K4tls0ceV6K3VAAz0Wg3q10XN+NsreM1dAgMGmuEFOXLegGc1W4vqLj0iBRqdwCN+CO7aLrr1/g
YCytDSt/FQwitJ+qhQNqijuxVr629nHVLoGnIxPdNCTqs1npm9oeHmEzB4AodqUgb91y5h/iF6DO
dIwvVmiNvE3EqHvV5JN5fVH8+jbzZbw6ltxwIICyjmwqrJFJVzAyXmccWMyMv4ahTD7mWlzzqvOF
62riOUvGpt4bPds6YgtiRKZtH9SmnTGfzM0jWfbHKoIOTxbCr1mwf5QMDXu1m/3utWVMd7bTyHhe
RnCqY/MyqOEPpsAN0VWQ32kbOZXmnLGeFEDWPD4TrBLhU2N7D6wcPJQBomY1WYIUwmc4AiWv+o/B
Q87mGykziInUrV0f+Sdv9GmVOsX8IyxdhrVJjz6tpTdBwbxurRgspXQ+Af4up7IYf1H6bYvyqpqD
bXHofQ+LStb9FKLCwDimTyS77oapfF38+AuLzYKuudqHtIyfs6Scytn/N5VIMf807RZn6HL0TPc5
r5NDk8zHtFoslmYEtg6tCMaUYaURX1XDYLufiC0o1hn1oKoUk/n0jcOBeV0k3vgk5410xQVo6zqb
aTQnC5Z8SWLGikmXYgSQ7GTXnshGQO+TJEi3O4v5FLELJm7LZaAxK5aTL2PrmCIJP9ZF8xv6HQs9
fOBvWfS3Qy8amhs9INlNZ/1Bl2ZuhlkO+Gjnm3xs30CKgbscYuwtWezd52k1ngtulWZkkVwzmAEW
j66iEqD6MdRQdjqXhbHBY9nMp56t9C18GTi2megvODYeMX/xLa5B1171vVHPXV7484PJmcpC/Y4x
4UW3MV0iJtHdFb7yErrmb58U+8SeYAObl5lISyzQ1UtdSnPNASzXdt+/WpWP1MrPX11vcA/NgOGI
I9RkRUH6Y9Mm6PvSt1lx1nR0TASk680QdYfI4eOw/HJ8doeKURU7MURaDuoitKUIyJ+cOpN02fhH
sICmD36N+Y5GosYtuYi9iOZ229TWPfxt7+T1Y31xK3Hs6yR7zm1VfreNRYiHRAkE1Tbdar8u6Q1T
mxGp88n1TOY8pot4bZZzjjwAZnXdJhfVj922rE0AazanYF6VXbHCUsco187t+mKEFFRbmfrfHpZe
ulRjb09edDuajWBs6vubnP0JWSka3Q6uCqD9i9jUgj1FyCp8s3QlvtVkqncMJ19Ijh9RB9dL4Nu+
Dnxv/J7Lyb8hHqu3GWlGWI6z7iOvkKKuyffMt03XD+yow2HHmADq7RySjZH9WE6GpGDc+37zNaXM
uWunbV9q3Frp2vDoYmD1SpDXqvVqpByhZW5ibM2IPch7WPNApkhnu3R+pYUAM+HkvGN1RK1pG5Ox
wP02PJImnKvZpYSzU3Olf82micMrAf89oYxdj309P6JHgh8jbFudGLAwmkNoU7wph547rMz6z+KM
EYRZk9qQ0bmJe47yb6S1Qha4jIeGZpenaK62IdTya6WfsrYjvGJ84P7r19VIWLYW+WPpkVKZFPHn
nFpzFEBnwK2hFBEFgc+qSK+drt04pKAgeapB2NVEFFDXgvZfzEjznBXLjeLWDOaWYrOxm+xXLt5b
IoS1LkPLWwGf++4GzddqstYWGZHrxenyJxI2qiCHlbuPE4Td0dJ2RxX7UTC4M5TsJbF3TcyYD6RE
9xBVSxdgfh5vJ4Xkjnaz30xdnuK3D6NtQz7Fa0EX0gr95UdeEzQQdiMhNmzT40BOhnOLZUPs656H
djDC4iByr10JD/jvZi5Ey4QV092WmLDwkdxr9S6a7Cce9edcRPcpKMANia/tioyePdli05pAigo1
gRSnydW/S474pwrHP05YfuFFSLZm5D2ixymDCqvhU9SG0Uco4ifWgxcyAe6zJHOe02XugyxdOuwk
9QtLQj5IYzkUpXUZJhTXEarZiqAU+VoW1iuDtzZgvvlnwZDMR9zunJq2caVr7zNOEKjV2FG5wHAl
EYKXrBBEcj/aiD5z+NpnMbL1I3+IKU7df2CiqjdQjL7yVPQ/ZkU08bonV+RQjOLT02HKlxfkBXmX
/PGx2jlOQevkxzeRh9GgJSj8tYQn1ibJQ8MWMMArKunD5dXzRNCIKxXuaIsv6ArQ+Ywu0DFui6Hb
ZK5ZnGZ8vUj2t2nPJDQ3t6pP73r8Knfu1DNM1Eu6dSfriHGEZClzhI7D/K7lPTpQ+B2G1rngM0vX
HfT6Gmqpnl5GJO0r2x39XeFDWyJFolwXHpbNclbOOm0qcNtc6Vs7bE41AJsVhsTfKYkfDCFZBtQK
hLaiaou8Bzp5e+UNFGxW68TbiefkJEpjN/lg8d3+VIMKD9dGiH8AeXOTQHEfnvoUE57Z6QNOeFJz
IdKwsJ/Uvc7jkxsv+6RK6j2+GVY1yH6OKLcsosNmd5P2KXOukF2ejwboAQ6GwMc8jvNHxkL6Fp05
f+0VGx9dE4um9CunpGa7ML6k7FNQxWvre7Qtlly+26J36ivvaLq1dWj9AjH9cHAA/x8Tp5RvaPUT
rJJmAUvUuyp+CAgocPAxUEAO0eAjduJ3K6riM2PE8aGoGrq/kBqNYa4khAGFVvPA79p/EzkpsNvV
9taKXYn+0GuLL6/TBhnQpJ1MrBbIst1EiAPZos+dT5tSUZbULuGPToj8hugCkqPw6JnNjymI46OP
vPbw2mA+GacE1GaVR+MNcXvHN3Q6znOZ3RqSbTW3MWO5VqGOLQnwdDXYqtXSturXrji9GDp8oi68
hhUp8xbRFWybKjXcp66uTIPDQli7dIrc+6ktNfeI06ovq9FgPNzZzf/4bTnsWbMxwcn5AhKtgNkZ
COKahBQ3KAt1U6nJOHW6+NMt9npsrWGt+5LIJcem5vR0Xj8uMnn1CWtax5kbb6Rv71kEcntaEQWr
mZO8kfsp5euUoOWm+Q+TonrGgT+9G+il3ho1vS+jIq7KyqHo+720j0W+UMQhWOLsH5IZCYGT2PG5
Waqyou5CdrBSHmmj6zQzCEmTmUtc2dQOL+2MJZ6steYNCyeqp7rEl4bDJqpZeSj1YJSSIY1kMe0G
fozIl5VO4n24qc5Z5GbV8sS7wnEzDUzTCYqirBUVmN51OTjFe10rxoZDmDj0qfGMRaRs/rjXw6df
pp1O8C+3Jn+dWatNSur9RuJo2S9YpJ5SxfMT0GsYJFVlvv6OzUl7HGuktkThdGu3vbHp0Giuc6ut
jjIN1Ss7J7S37fxaNG1+WYiw4XccNSeiZd0MSYRpwyg9PqWss1ayy+w3uyABDHpAy8ZlWp6qaIqx
+Zp1gJyOzXfITUb+Sdreh0kf3fVO8xKGBUdJwxIYY4eT6rMC3mpuZDrae1PE/Q7hGw9mjcrdkYMA
0+ZHV2JvOzUMWc34YHLoU8mXy24ieOxkzQYVzLhgCKIPO9dQljLiytYtgLKD8nj6Etx7hGil6Y3R
uTUD2DR8QkYC+zed4+WQOHV9FohTjngGt6pV2B8H6igOa72XKQigVST6ZzerBPt3wBk2txuBNsZX
0ot9M5q/SRT2gWVE9/FgNgz0rmmAJob5AK1s9dFM2Hl5fK+zidyl18z66BEnTBJQoWQYmqT5mAo/
xD5tDCSEGwjss6I9VXqWt5Jv6A8m6+iNWt9DBC6LlncgzndmK2FpFwMUhtGjGrVzjbwxdMbyGWtW
FxRGGh9AzgEoGA0yTVq0D52HIxV7LpOkObptFpRFkoWZ3eU3hsFaTHEWjxuvX8ofq+uNNSv0ATMA
gQUiYzpp1XZ/oj0f1gLtL4UZu26ni7etTOfnFAtasuJgbYJwyuagWvS4bbCuXDzXG/8kkjWWHbMZ
avzw2rCH4SoCovBV4+rDSmKNr17iWETytNMaPW38FuEZe2Uqn3z30rT7m6R2l3Ubi+kJdYx9TFKg
m1c0UPwScp7tJxc3cV1O3g4OcPnsabUkgQ0GYY1+J+W1+2a95hcg6mQkAA81AuOCuz4lgoUkRDbT
Ce0iMwcDNpn/QYPczBxxs/kAWyhFl6B/i1TxeRXgYTeJRWSzBWZibU1gI2H7p+vesLLfohL95zBn
8T6l1lu50MFukxE+QzijXlLdk5F37hmPNnk8TCPwFibUFN5iES7J6TOzUJ8Rtuq2SzaLwDqIwpb4
a4JM1JOPcufZUJqFqzFPgBpgh3AXLALdUqi626mf4pwlcyhf4lAnSLCk2ZKpN8j0Ygg9871HAHGi
uFlMSruJ9adeFq6rvCzIHRpjYzyaarTfncW/rqsagt9kGqfHKVz0WsccH8TJw4KDkjLgk3Hmhf0g
XKr41OVd9di0JS2XN/kIfCMzAQOF2NuAClEsQRfVKMTFhFKYRWgRb236dMcx6iPaBG2urdaienXa
r6yaxktciul5DvlKFF3k3xiw7TYOTgE85KP3RyTDcAK1uUyrsc9YsYICWcVK4s+SDKLrglmxjF7N
ce7OTcg0Iuq9OzQUPr4yZmi0ocYMIUP0heL1LP4mgqhzkwKjh/zTXVeoSVmvE0eWqEem8SDLCDV3
3r7RsjWr7mqsm5Xm6m6cY9Ur1ofMIjF6zJc4TB8wwtVHyWQIyZhTMLRTF0REAb49InhCw1GYPGMX
b6pbPpgm0zvpAL3GmjrV1BiLN+6Nupy5f3AirJj9WatwoJ0SzHLXTdGTY2J3KrCYcazhTn+0uF6R
a0nkLbRsL6wg2l1oLt5v6PkEfqgScd7KM+Cr8YSn0WdM58MQxcsUnqH4KVEdrgOfjco6DZExXOc9
GD4z0kRW8+yzHxkq+8SaNceEpSpS/WZ3CnRMzD21JzUgMhOMEYsmGBpT4isECeqrcbJS2mUUaE9G
2E5HxMhIB7qrUqhO9J2JcmnXQOj/BLqsXx2nNl4FCgm1dvzFf2ffm9yaChs1Z4XpvzDDpR2SzXAb
d5FgZpFdcUmiUyJmRoauQ4ejdWy9TLzGk4wfCLVRK9K4xwqaQmt8M+JsTpFInUs2+d+F2T5rjfiB
BJ+fFA37fkQFh6WhyFadidkrEe2LSx4LTiQZOKjKqq1go4Xsw0q/CG96rlk2MfO1HuhHT12f3EC0
Yi179ZKt/LmlUXVyMlq89jtS/mPF2PywwEYYGh3fji6jJDf6xmEyfIBR+rZE59/pruJ2wwLUByba
PZZkxWaIk40Kk3mHuveN4sx9WIba+PDJs+Piu+YWAtj0ANUbBYQDLwmfKoTnGyXDaF+0Cz2K1XoQ
a8BPQRrlIbXwa81rnFYpnOvkKyUo9DgOxvuSW785F9cBalEFA2W+lnxPs+X3FxJzylM12kdvQvSG
OfgwtsTAaIKqEcrGBM3at3jZ6ld3tk8GZC3dT0dSXBlizPivsHkgkkMLjDEfwxoyIZaR9IGykjc0
o7O1btKZiQmjZAYBk4JZNIpr5pXZ7m2fxYRfpTdzQjzNNOUP8xQ/ArSagq70dwC8CeSDDMwXOYQ5
a60pE4rPSY3LXYrBFDX7hTu9+E5bEb5zsKCfAfuUPIyMTA9JVFX35AHxG8tcOCXzdtBcvodjXgqr
Y5CUWtq9U1jX8h0zdUmcbca1c81oHJdjWoQmLQjfipVJ1OdLb1uAYZrMiJ+pFrJjWDa/bWnHJF3n
Bn5aM7OS1ZU5G69qV84X7Zb4c5lfvSHaKS7OFAu1MseGTKCe8eey6jUAMnB2NL18yU373NVY4SSV
3u1oFelTLfU1oc6xOX/zOkcmXE/EwKG67JgoGPVJx22g0aca5ZtVXd0gdmXAvaMzqeghkqW666rx
FojWZql7nG49ksDKmmYyzXL7GI1uU50RN09QPnzRjGs5lTGDCDAX7TbyrvdZbIRzxwAgwdTQdhn4
Iw5V1ldRFg5/tDHRcHlkS+mvivn8wu2BgZ6PHo5E/lsZGbnEmu6Cnm5YzOHOjt2uIcjQqp5r4l/v
Ew5P+8Oq8vLRH3X3TB6VboNoiBdrm6eSz2GYXbDtGPeaeoN7urhvB9UbWPrDovgGmhJn1yPX0Sc9
mCDvZKrN4aBTdBBbGAdLeCjaSpobv5zpKujBMAOrZILAB/geG0yTTK4P/KLq8sBB21lsDe1IC6uF
75fnolUCo12XOvIwTDmmm3ghVeVsTQVDsAzoAdnDjYi9F4RhzjezfoOrvlYlH0ndzE9IBllpkJKJ
g92P07b7ybmZuC8N1m6Mw8Am4pIfFsGQ05H51plL6QWNHmzvBGcHY7sxeO7wsbRc3+cqzbLHTnr9
o04b1vweEcpIqkKW/IGi6xYnJ9PhvEHeLq0nKC4kEyGOIBERs3rnr+eIjdGemF/h3zOi6OgpmNLj
3o47pHN4PvhaGGjGIUcRpmeT0kTe3l57USq/tWXYL0gxSRGTxVUjmYbCJG8sRN8ZNMwATYzb6Tyz
1FN0LVZEesp6inr/3UHao89pREvDb6zyb2uM67PbithE7GqocdtHxCOfiCqzfrMEXSSqCi+9K02G
o3xNF8vZp2OneeSW2VoQwuoqO/pN87eJAdwfJJ2zTceb9jSbsNrkvJ01GqW9NquoWzmI/sw9kfXu
vPUYJjU4flOzvkx1Ll5tk4yw1TIlJLSUgIgYe/SgKXagMeZszUOEiYeTovWAtHU42KnfEJVaWlRA
ToiHbfHbaIB+ax94A4ok7UROUI1Lp3+rpmFE5HYWsq08bkfnKSmTmjGpsPRNVvXSWdk8BvLQlhXQ
NjZNC3pwaybgKk2XvD/pRaVVUNG5OZeCBYJxyfQyt3tfZku1GdmXVhw2JX7welSpvUfwOsGeqmOr
TfajJYnD1KwhGS6SlIv0qa79184aXOzPnmOVJ11HNTcz6kMFAAtvwAnh6IhXFK8HZTcF7xuu0pwJ
XSJwKGbstSQTgSxVO0vrpjv4qWOTj+VCpF0tNu6ibz8nkKin/WkSdYZmGjWvFoFD83sHPS9EedRE
N2EaTfqAvHGZHikASqrxJPT6qztzyKncXPTgQaRyx8ZdaNrT1uDOlLuBtyy5herY8/AaonPIS3W6
6qYE3vJVjb0QWyK6wWWOujGwxZZI4shwJHDk7JSseLheEaKtqU6xgFTJ3GQBY+roPfZRMiOAZCv+
zGM23odhVmVgQKp0gVyArvc2SRI13zg0qCPHaRp9MDgpsMqWPgwfqyvd38ETk3r1msatKLLqrLyP
ayJ3D6nZmNeZNpJMjG6KT8GG/goklduIR1MjqYKvANcdlW+ZqFo9XiFdxg5booUrsq5ACcHBIHcU
i0jEehgnTrRhn5fHlyzmbGBIXNr9a5VBxA4Ytsjp2GTEMD9UFko+bli2jxSHE+pdRjusId5mB7Dz
c4X0bdwnpM1nZ1Uo1Co21me97VFh2nwG6F93U+6QDYzG2sc57EXtt02g3BS0Zs2G3BjjAcSv9lrr
EDWVGgPG1eM94uip2RDD6N8OkWqnW4bUPSGkAp489l2UVj/DGE3lSQCUekLKzfKM95ICxjAdMlzi
SIf+/TgsU7ZzFxu1JfnGFMSDjpt4xzgpnTcdrn/oY1ZNK4UEv/uceuAPvLNXEaqGqobkB/2Ud2yi
EFGZX3f2S0WRFO0n0+gcBuUu+dVx27hqM+DYGPZ2VXGNOcReFheJhn8kE7HseUC4cp110jXze4zG
lXzz2EwtpI/JQBQ9vNx+a5ekLB0TAnrUFpphRvVh2CHxHngOGHGwLP6hP0UFVfRTV607vxL5xjKj
5Y+DcDfmngaWGqhu8p59w+/PpRRIKbOsFvXt3HuWPPAcp3rbtaXzqezcyjYiydqOWi8TZODSSv/h
bZpq9qOp91XOlv6jYNsgF1aGDdzaVHyX+beWi6/bdjf6IwHEma11dtEZ9t0No+++h9gbZS4iwYke
BLWktB6oyDlV//f/dZbxl81RWfw1p+DqFvsHSrPp2PCkgda7Nrxw4f1TRkJs94WL6AAevofWMIAa
Ai6CmDDp/p2m/C+Z/S7VT/HYNT8/3fmz+h9g1Lua2/4Lo17cd5//YOy7/vn/CL8TUjkK+jijBmE7
4LH/3aZH+B3vtUkdJS16KXx8f7XpMW9GYS3RnQHWF/zQ321611w84nH47z/C9P6F8DukKf/wuRvy
GlTmWZb/T+68iPGPwlQm97bD0KHEQBtoy08lH3ud7+FRN0d5ZVA0BQbTNUMUZiKKFKb5OrMV3bPO
vPTFMO3XWNkJ9my/Qg+TdRMWZ8wBXgJHzY3vyfgZMqY77gCfzkFe5gEUq4KYcej7JKr4A4ea8+AZ
5Ni47ONguF+lNAJ+VVnBtBxbhrEd3pzohovLPrYQGFmTuSQeY/7tyB9F4UAis9kxYgCUi2KCluNo
DzJ6qT0ZznurwDhCqxiH4Jpl3WyFquYHp7FnfWfIQsu1YdWEwRqN6+PcWOYEH4Azd3bQZy36Za28
4inNRXJtVpY7BIvj0fJRj4VW1qxNVWd8W5zizFAs+4DhMB9tkiFuQIfpvTORn4yoEzsJathyLbCD
fYV9W2wJJgV30SwjNUdcnts4n05RnoEtEnKHRUIBP2f2Xbs5MkrRQb1k1AXb2q4nuR9HjbicAsSn
8GsUCo/aQyXIvt/bz7bNRixztPOeaaPcp1GkbuBh1CealPaeju2xZte1D8OoxyRjkrmM2JztBpOZ
SNlnMgGnPyGregZH83yr0nY4gjmeN1lqqKfKc4vLYjPgZT0DQNgCPBvk3lC/EihnH+sMEcsKhad7
mEsjQi5TucUhT9WE8XcQF4/l2bPp2RTWy9X2UqbL/cKTyQGfZu2GU1FPAZVC+4CehiWAGK7zxNan
VTOmeNmBvi1Xk5Epnh+zPtVJtwe8BRyJtceBkT4Z8UOK+SAy1atrESvApfxq4EQ7MWxS1wCy6DUc
elxEC6f9Kh1q2t+qBm2GSX8NTDLeq2soIp5KsOy585pwEYDIi9Xehd/Hwhibp6LRcxHUGGywwGbm
Bs28YRNHCsPBC0cm87wYhqKl+u5YGOJjiObqACtTb2btiZ3fKHxYlaPmM6MF42T1KQvOpe/ZvKZz
k9M1soaXe0g/QBjofvu70THCB73YkIAWW3CFRWEGP2thI3/p5ylqNlGcQebu4Md5TLMTCxkVOpRT
EefiDA5weXFtw/UgouVDte+jSNxkjW0+ad8xlp0umDhTsLHdtF1TiYcGwIbL/kr6knjbOhEAAdtB
GvxkHTGiTwF757FdHsdqmrZFBIs7sIQy7mXksgOQ0t2Z1t++dmNtIpO2O8q9pDprCfuUF1n2jIEF
5EEX99/OQqWX77nmiZ8fVXI2+hHtrTkWp4y+EScROn5WP3xE2NZVTS49gby4Q+a42yCdMp5NYRXn
bLiO+MfOfFB2KTmUEP1jyUGesbIKfzw49mAfLJTZv+7sh/eRCPMmmKtOPqHE6SjvyfAWQSxAfmxC
RAwlVJewudS2JyIYXILYLnYFMt0Z5MD96cnZOTgeGtZV2xnZHcq9+dhnCcLORF+16FPbcm9Kyy4v
ixTGfelId8uYCDmgHUftzkRajwScUhoTwmjkTAZZG68gE0wj53AkPjovKREL+WPBYpCJh2l5DeMx
fZ2hJqOn7ni4ZqKcQUUzEF2YC6ZOY9Qrs0l8NKJSIkPR7LpaCrSThenxrssSnjmnBpiWsX8XzI4G
eTMD/RPrzksBpFb4+HZ+m7uHEEYqovsxzW5RJrs35lBjrs6Y1LB1nVWQRzZqsCmGhyDrPofQ23Yd
lsnOOGAGaRABE0R2glbc3uSeAXkFlsTM93FAakwj/FC28tnVrn50/Hx6rzyn/vIoP1GB2YbcD+E0
/vztQv6Xio7/D8LA/yB2gPVfswOavvjR/yv4bJhXfWaf+V+jea8/+neIgLD/jXQqZTl8I6/FCWXA
v1cnQqh/Y3TmEc1FdAfxMyRi/B0iYP8bpakyUYj7SkhPXeOh/l6d8DOmZSKLFJ51jdT17H8FIiCu
oSl/iQ7xhWXypJI1pXyqIe+fc+UWnMo4yMf8sOgJQUP0bDCu3FC7sH/355eRkc3KT27S4cDULD3A
cCfGd6luZz/5b0I1/7FMoiC+/iZUXdKhmb6+bn7Tv8TL9W0Mqh1r6qFKxwNHMCo7qfS7Tdfw34WN
/GcvmvdQWgrJOZXhP1VmqMosM85xVXZmyEFWbOQkb6bQsfZkk4ptFSIdSKMRrcAVkrLokkl6kyXb
RVJzMG73N3+pZf+T1oBc2P/3Y1B8DNSp0kYmfS1h//riNcijTts+3OraoIuf8U+Fe88XxeOAOmmT
xssp7bsEQZIgAYLz31ZB6ZnmyWdqsRNK56d5wtSwgnX14Mf2Z9TOqNUOQ9ZuWVxvWz1sQj/5pLsR
GUbpuP0OEawgws4JnqvmG9XtSG7r9n0tGSoxeq8N57VfcmezXO1NfX7Uhos0/bmnd8ROZ0y3IdSA
BXvyWSUHH6vOr4CnfkeOVf91PRs7M7ntgTqybTZk0EfLjTmZLPvRFBAZ0U+n2L+NIJhtUGseDC95
XIo0XsmI/X2YLbfl0B8ctwu/ygUn95ANj0JM3UmVRn3n5SwnOmipd3HdEOnsxGQEDGxe4qWqA5Ju
5q94WbLXUrsbmzQPz55j7BAle4Q6P9fOci4ApmOBY3s952+jHUpsxB5UeJiwreucndgHFeGjCc5Z
T5NeQd/Z34Vu9TxasdpgyWFClnCFrskwSON1LmO81G1bBkUODbcZ42ZjAwVYs8sKT26DOZBzAIld
hUcA6k7trL0hI8IkWz4Ib0MpP9RhQd2J184YR+xwpOUWvTmDlxevpSztdd+Yx0ZVxtlolm+WbdGt
yy6LusRn9BoBqgQGsWJqkqwnyTc5mcW0y5nPQR5lHOBksQrqsGRX16BlyaOU+kvnzrr6m03rKlcp
rebSZjjvYW3ssNH+Sfzq1sr5Yiz287yIY2GqgyV1upnz/MNyzReCJt9Yb/8f6s5ruXIky7I/NCgD
HA71erWgvGSQzHiBBckIaC0cwNf3AqOnk7yRTXaN2ZjNPJTKygzgAg4X5+y9tlwCzRhJsbHp2tsq
2uUZrYpAR9BVwKE/TggY2TvzXsMm13ejnlH2GbIJGylN0aR2q8ukJfaBffs9qneM/ZYWXvhiik+F
yX62TQ3vWYWBduNlyHDpck/jgpgl9+DIOnxpfNFcg49wEIEjcFrYTMTfmyD2jgHK0wP/xWbZ951w
H2oM+3jSgkejkv7JRKIP1qewxmdUSeLKjPXw2tNra+VTwAX4SYTVIrM1HpqTCO/O60PkDSnNMOQ0
BqINSpfPXgZuaF2S8bpP87K/Qa037D0bwW5rpeUBMrC7bx1kyirQ1KmVzZStOIRVu6mJkh95PE6/
0IL5CGZgdoxm/iI6w37UdVn/wJ6c3/ReoPYdTKiTGgJ1mRHDchnpeC+zROsvO2D9wUIBjzpaluVd
NKVTbMepdU18rfDhrtyxbnflqI/fyioyb9CW95dWPCLGCNRL0thVthBOpn6mwry0uzy8m0oDqUmF
E54Cxc7AnRYiKR9qqS1Mq2xfKkt/BepU/sj19oc1lNfwCtiGlOsQPeQ2rjTaNFkftRx9cGM133PF
3IXMfF16ZGFP2fCQEKOzq41ueHQG40BoiXMz5Y/2/PeXE8ylruO8QSpQGmfMTM03k0yxA6A4QEl4
AzV5aWjWE6zPJFqMEZiVZm72iV5VK1d+H51R37ayeuWREL3T0RDgHLZOJRvsksMbRgRiUhPwVW29
EQMHufbQV8MGDxv5TNd+P+0ImlhBHuDoyZhEtrPotHtfL48i21pUxJlpDXBS8jn1227ZGqRJNdHK
GIC4QlWIYnFwMafCtnwswXOZOZ4ZLHRaCGO/33cKAkZgHqNh2pQoclXorKZio8rHqj+icUd7g/4J
uD2KOBxHtOes7qVTubPoyT6ZKhKWmEoo9yqxSxzUGTC5u767FBTI4/gAB30VxA46ynpZWT/Ifl8X
XbgDTgup1y5hXSFmpEa+jBG9LiWAtH3YUKGcOg7ZFRmrZrebzDuasXThtUXT/9JALK5H2DJB1S40
Zthe744Bbn0FldeP/JtO1lurplkZYhQC37HqJ2RuQJUXwKgdGgSwcnM40D0pLx77W6dA3Uf3R3OW
GrjBSL8N8NB6Zmms7XmlmaZtOt47TGhdfB2X8sixd5H292kYPZvuT7sAHQhVPN2WSIFXJL9d1cMl
bbo7baicNTrFdOkY2k0omtVUTu7lgNRhCNCRFD5Aq4yOYmnjD+c4eVXnxpEJZPn5Wv4xxuxtG+Ow
i2GPZkud0tP8/7/bxhAUWIyerqd7v1CoLizvSblZtKZMvKfD4KBDoeTX6va3zy/7DxuID5c9S0/T
7IRqejWme1UV8BgsAnGMpDEpXru3n1/pH/Zp76/knJUxgSKHaVLD8QhD9YzScusjVeE47rwihfjq
V+lniKt5V+iSYojU1wVxBUn64+Mk8DXswWEn+wjBWV9E7EOR9ks/XVXMw2VtPeQ5FBir0NZBcoDG
JtatdJ/E2FAyH7ZsvzdNb3trzyiCPQFsaYssIsvy5CossBDLXKzKoFpx5i9WSteKE8E5xk1HoDtL
jHyGnHBdTRQjith48nnrvDrcFMLYYZVCei2rTWM330iMi5YoG5iggKTiiXIZ09jUdAn/HpMmbQ7H
XcZw61aDcK8oS4i1Mv3ioW4l8Leuz/8SjUbROy4Ooxne6/B3N1bcP2q9XGKuPYDVs1C1iTsD5jew
0yC8xJVwCXyYRhGdIz/ESod3CfVRcjA6beNy+t8hnoflSi9jSTtgRFfWfWMjMJ9mMTkQY2Lc8eEh
fMmx5qFwrE1CQcb5pzsQKWU99CzFWKh77wTeollUxjBSLUqZYHuUU8zrnRb+1RI0CH1gERJUA4M6
h3bpXdV06t2o/KZj4Qw72DzCrNBLbYvmxRZKW0xaRMJGnRT7roB6G+hY74cGiHMhduz6n/qxvY4S
8TOJiU+pLRuXI2WYmUSxVJXEt2dTQKN2vytz9hWxMr8F7HdqvXnWfOyWTVXMVIrvwEMoW1YUM1qk
qsigVllHNldGeWdRg6u/sLrgCdervu0bvhicg5jsG4AV0pV3dT2XP6PqCnwsgTa6hR0ooYEGl/JG
EJmHQIq/obAfHIMB4iH1WetR5j60nU0+yBh/F4UuMENiC0RmjXu75ARBgtGKJw9zp3fwYhRCHCDM
2MtK5U9W2f8oG0d+I5TtedCNaoMDLF3FZF/lfbd2PY72GAGYos01MT4Xoy62SkPSU+nDOq/gRFcv
Uptzlcbb1NDXWsiOmJYivsfQXGlhewCkSABRFR1DI0er7OsrtFgnXxO3oHpanCPaAS/flY4vSRYt
YwCah9630Fnp3NDYPU2xgUk/Ukh4SDpKxYOYotNg2pectZZaz+o/xI8uwTGNcSe8fB8Mr0EoLlIB
fJG2Vgqcv7NWiEhQZYMMmlZWX+9dvybdb1yXWPUiQdc6DMGL3gUczAol1zlSO0tDTo/ab3CeTMqL
tMXWooLq1enLpmuWdnZRtGt3pqIbey0dbpPKe3DhneB/9YLiBpUVdIOttH462E3NATPvpWsRH9IR
pZ5csdG6KDEHEnU0O2S6ejv2irMgDNJppdNE1IfvlJQ6ms5V0l101XVS9psCYcpUfbfc8YcMf5Td
qwa3oMN3AzfIiV9bTV+nxk1gfKvbaqVRaNXFDcKs1UAIElDhHR0wFbzGOcXh8NcwwXGINmX7SrY0
5yzo0QjERb9xywO6oLcWp2esFVSzksGDo4KsnKssY/4x2hXsroVGZ2FehIVprzWPr+57OqwckyOh
qA8zLJ+n6zXDaZB8ouz7InVVFgiLUp4wxf26ECvgzlcaHA6hHyWbECSndBDlIdK9lcZmNuZ0lASM
2j6be3KEOzDp2Ldm9WJlE8ah2cm61Sb+HBqCLm1a0fdYgtw1ySWFsJdtTUe39VdwGlazk160fIqI
JyoUlaLZSQBBXgXTI95w7DhZFSCy4I4d7bp3Xdh/5ZaqLdxhxNdVv5mziBripXL/KTMmaDPrycPY
xghMIbh0g9qNHtYcyMJJzTFHjEdb/OiDGo/GHOWrX/STewhg69fbSq8fbJ9UrFxeiji51slqHSxr
YekXY1aj+amPAOv4rIoVduHd1Mv1FK8tCVGG1A1p1RdUsQ+YL1e2fcT/M88elzleNVtex+I7GUDL
LDNW4Chu0addevUPlV8HOZCl4MUqCP9Ql9HQrEhLWFk6ZlPloy25wji4FYgAFs2Ezyrj4ZH8AY2n
slJvS20KTKKJN6qsyyusKWukuPo2SyLAEu4txrH7yAf4NNL73QQdhzIg3DZ/Ci13Mxw3Sd9TrZ/q
JQBo5I7sKIeseMjq4BcQ40tFbukhStXdIHGQ+gZC+CJNskPZz4qd+xGTsyn6G/x10rO3mgzcVaTV
xwJrxNC6Wx0tLGAnNP1a+hN+OSIHbrKNcFbZsSsfjIbgQN/Ktv+rsdFNOYmT7Cu/rq8mZFyXqai8
J0LPjW0ABpuDbaaho5JpyqWrYEN4ordHxmremO4QfSfM1j0mlRVvkWa3x8+3OsbH3Qf1MCopLs33
eStHoUg/2338fXshqOFjOl8mnS8o50u3801AOvVAiqgAiDC3iH4y22vRfN8Qqo1tMv8YXRF69VUN
S8wlob8rd/O9EX8uPdN2JMv4H3m5ZTVo2Ujo175EYJKtlFMNJ2oALYVuw+UvduXBn8+hk4v5uKz1
/oZbz/c88Ih5dT67+vMpNpvPs/7b0dadT7n524E3fjv8avM52J9PxHI+G+NfF1fDfF6Wb0fnskq0
k0YvEmHr0Ly6Wox1yRiosqM0Sg9N3XhH+Prye+NwIsFPKp1L1wjbawwx4UviWu7B1NjOWBE6hznj
QruxAKM9B7B/vnWtFp9KuH0X2EyYWYzuPtE5iidlVl+6NjGX9lxDmOZqwhTKZuMLi0YC0lxqOQOs
aApEk3YLGLB7Ie62v8tN71FmhAMVtFMXpXyCxeQBfAlukhYmqIW6K0/7H5ONHkzCxT8OBSwqp/fx
iHCczeI1JiYKVFj/9I4IjLCmrBEZAcurCJngCdFpG+dxSGuWTLN/SrAt8N0EpMztURh0T+HY9KT3
DKmznvBABgvsGt4BWZ7hLDCg98na1XSIWbORfB2KmXAwepXX3GaM9LtmPrqTAWPeFPNx3pkP9oQ4
c8Yf3s77ePELFjiKACqcCsTqc2WAnmJ/SRZhepPOhQN6u4r8UooJ3VxWkHOBYZpLDcZcdEDOmr/0
1CGQ+fi7bC5NjHORwpzLFW8f1r/VK/ifoYb/Bx2F//YP+n8QR2yY1KL/e5nDkeCo5x9t9L6V8PaP
/O4laIal/8sgG0N3EQ25LlLE/2om2N6/OJnY6NB+dxOYqv6zmSCRM3j8k/R9aYwLTnz/1UzQDONf
EukEf9nhBDL3J/6tbsLHOYlL2LQCHRoUroF4AnLnx9OahTlYR/PX34zIm2At0MZM+vGV5EmFKDQh
1g1B0qqwc3wbumxWyNAhxENBOdLjMtbvHt0/VNXF3DH4e4ac78amo0E7Ae0HT9GdZ/d3R3GMGCRu
4oq8UVjQFrVmHgzgXA9wGWFXaHm9ywA6rLrIIOHWwz9bgtrCDuPttCn/bsacWtqGNOEKj+89pJt6
29ey2tvK1C9b1EIXee89DSx8q8/v+yx8/vd9e7Rv6dO7Bkqj+az/7r6HmMoSOPD4Ri8bqor6Ns8J
TSPJTF/pnkxui7oP9pgv2wMbRO8mp4HK7JekW1Va6tg1Qf3SZX3zUKYQ3oZDZhg/P7/Ds3bF2x1a
ukVnlnaFQeOIbtf7O+wL4lqHhDvMjJR+cFb2vyLwhcuwBu7qOboFXwzL+6RXyZs9AY+mgxUGxTBl
8HQVIgC/xpymbvOgaK7wzhTbBKwHlUwF7EjHQDVEPeF8bqBfV20XXHiDTg9GufbKIgfii2XeOh+2
yLIMB4OZLgxh2YZ3tsxHXezUsMnq68S0FYGfem1iDu8sdrFu5q8CbEEKW9V0arDFGce+1Z8pdNoI
lw1wExHueEgKAaq9lCZxoDXtFZM30zdYfgpx9NheCDqBtJfRiyXjTNtqIJpvyPbpfs6V53gRIg27
L607k2CfsWjci6qC30aQ77w7bmvkAf5kwg0o0+IIJpXQA7c000fbIewEm2BP7XoSjxDo5X1aNThy
ClOLvUVThvl3v/AnOE/tT94X5b+01VE5dgQjXdGXxLfstVH5hAhPrX1oV90hjYz6i/HycRtlObbt
0KykAa/z+ZueeTYt4J6smqCJirvJgJgJL8retG4prz4flbNk6/33/sdl5rbfu+9GmlkL6j8s7top
KrfgdMNtOtUYEpoCaCNN1kvQHJzXPHLI4yB7wOGQ33tmd5+N2tPn92LOX8C7ucdhV4bwS7p0dm2h
s0U7uxdHEUBA4fQEhooAMdMerorJAmHuFu4F+65sSe+33qqBoGqrV8avkfSHC1DL6TEhTQfnlCsP
siJ51nLmZxZTOcbd1l6ncYsBXKvM1wGt8lZItctoVbIXsIHCYcTf2bKVy4B8DGuR19MundrkMdT7
4RIMaXlduyDfKApAkC4b/cZLlXHiX/QBKvAB4PXd32s9IQIA+/9hGjbOpmGHhcBCaGfRsQbRYr3p
4969loGsSb8FxXkqTYGVfrqMeQ5AtZcT9J5I2QeAbwiE4k2kiruKYtXnr+JsE8/oo6uNWNSkkojw
1NHPJqtSRC3E1ESeCHCpDhbx7DxdRUsMZSqc2nSndD+6izSSA1VkuwuZDLOxiG4rf71eKiNJLxLA
Qtef39cfH8V8Ww7ISBvds+uYZ3XUCGVgR+yoeSqM8dGmL3tlRaHcf36Rean4MAzni7AQm/yH4MjA
0v/+kxhxwfsR3MwTbVVzS+ltMdhFve/q9ouP72NVeH7Ils2nLXWYZK5B9sHHC822nUZiiKNClNG/
KWAvL6qaUncDQOkhK8TwxSo5/4EffxkTtS6oCwNqohM+P953o6oOq75LDROmh2zWpB1dDw0im8x+
7SNgo2R4I+/MvrjmPwxlDPiId9kqYcd1vLN3Fpd64npWX54GrMHYse/C0V1yPKfU3Dw7sbEi2Ayc
I9lVcfhL0DH6/G3++Ztd06G3T2mBDaCUZxNcZGe4iaQaTorSHrZ3e7zFB0Z7sm/VddOKZ25JHGjA
97vPL3z+DaGh1dnXIVSXjsVgfVtB3z1tiUy9xC9WX0uVT1fQtpaZZiBPcwRnKaOfFZFNNK2hSBcb
3E/+owzhOFuAd3bEtXU/WI6Km9ivxBdPxJiX5nfDgKkFWQJjj10IimoUFB+HQQJNP2Emtq9tusK3
ndtbhwycHAWXxp/VrQt7SCl4+4m5SUvv6DSoxZNBvbpJTykF9POOWDObpGkLaBuMThTyjKPKslke
UMZvvniO8wD5cLuO8NiJcrez7MSct+LvR60Gpwpy0qRdz6nbEFcROXYXhnXpmeNK5MUmaMUGaMCs
gPjiFZ6NHVd3PSkklBv63wbykLNZ0A/yPMYQMZLKCXSqJeZONMz6+OaHRQmsD8TSRGwOga6f/+Sz
GejtuqaN1sl0COLiU/34i6E/o28KYc+aKopWSCSaNSWDZEmP6SuF/fwT3j9cssDYYMwSIiCtBoPh
46W6URktwejJzZjq2pWjtIt8AsDAwKZJC103HIFifP7rjI8/j9qQ7RnshA1WGB2YlH42/uBayWj0
6+mkO5DVzQxyBERUQEkaxvmdk04ZDNEg25tVh2a3sV8opwD/dXLjoE81QRtK6zd+FrtbTc9wtH1+
e2/z+9+P5O322KHPGve5iYab9+MjsYaQrIsETwwhvwR2JtM66Opo67qjd9H1prUUwYjBs9PDpzga
1YUfRM1VhFR2lVD/OzppVFCskJheVWmvXRvZC1YRF7NK3oR/yb5J9jjdl24MD8SP7PKKLNHpsk4k
sVyDfMKcYmwIyxwOZoNH9/MfdzYp/f5xWCT1eX3j39yzbWXUOHRhg346zRykpWdG3dFUKoGJM0yA
jEKpbdBTEtnnPmNsg3UxF94xq90yiL6J0ac9GmZT9/L5bX380Lir+fzr6TbDkKYHE/bHR25aFeQb
fzROcZuYr5bb5TvA9c4SdXhOipg2gA4vUMn7+lc7nfllfnjZXNl2bbZZnmMSWXY2FnX4vwW+cOMU
+U66qUON6IrRM75Y6f8Y8cwhpuvYjHWLrfz57/NJF1YGnOoTU1y/rU3rsWoq0kENW/ti9H78nucn
6SCH1tGRO+x2aQGfPUm7lkwrRX2y2jggetCgfZB7R2HgdVRDg4XM6/IvrvnnoGJtZ6NItcQU7N3P
S75uVQ4EbFjdKeYssSFdUdwQMt8sRKG1dzGTzzpELfzQCU+nE9i38PAmThi2zFamHDBe5mAREoKu
v5ppPq5089OYb2z+hilEOxjKPz6NSQ00gUq/OwldsgGJhPE9ErI7+r457Yux9I9+AuSRNQ3hpF7m
pNx3MaWDRMA2HS5wb1mbVGJatCZEKtiongk8/SlBqCzbfOy/WOnkx5Xu9+2iKAVAA5qa/zj7DAQI
LUMzy/pUC2VtpkohtilsnSRQmjcupoADH2mGg7KWG8/thlPfo5BeKDGF37HGukv+zGZvGBNSMPxr
V5yy2meramcVTuQfs6AsfuIuyQ5B3ZvLpArI2iwpEvQScHxSUgcNhZuvJcTzq7rQvyPmqh6YGBCd
UBVzrsw0ZLmbVH0VKt879W3pbsJ4aqg0W82hrCSIMzO34TJl4f7zGeJs0/L2bJgeyAab52aG2NmH
GgyamSVOWJ0cPb73xsKH00yfTZHhsNMKiNEBBsddr7obq5imR8IsvL/8kZKyW2cbJt52PbtPF8Kq
idj1kvFq1GR4yImfPbnlUH7xSXzc2v++W0rh3KlwCGHU5wnh3d4v7vIMAZpWnlIa3jtvhGhuRpgL
iyG1VvCrpvXnj+fPz54dPZJpHhC7e9Oc7+f99UAu2YHllyeOGvoToHYyMih+1JFHKWbE/OpZxFd9
fs0/JzWOYszV0kJa7RCb9vGameNSsKmD6kSqCiEJMMdWeFbHJZ+0/sWy9Q+P0zFoJQl6YwyCP6p7
JDnYEKqrk5sBLSAjMrgq4gRMDabZQ9r5yb99Paxdpsd0TT2RhpH4+NOcjHY6+5Di5Daedq9K5eFu
QS4y6mW/xopaXn7+KP9Y/9iTO54nPclRyeV0+/F6DTYFTPwRlQ9FsOJkAAN3ISNsbGz+uHJAIsUg
D/Y0pLovtppvdaQPC+BcacDDZr8dCzmxfLz0YHc2plB+auRp6q+hiobnktSRB2z9V6KyzC2lW4CB
kS5oc0fWJrFKaw/GUq1RPXYLUlagZPQQxgmeo0luN+ZCasQLeNHW5o9dDcN3YiSB4rhNvculidJN
dvVjl2J76pyZaAV3le852phVmxPh1o+KEPe2OxZTcfH5Y/5jxM6/1aHgP+82LPP8t5a1P2aqZxjh
TAKuVPnRJmMKZZObjrvPL/XHB3l2qbMtPOhFQokNJgC3hAOlpc1TmYNrJ6ftsQ0rtFat8cWYfSt+
nL1JTiqc7yklyLkF+/FNkkoXF/bopieGqn4YpKsRZUvy75NdwOpWXQQC1EF4Wytxg8sPVaVnolvJ
CjK26ixcg/hlLQT/oO8lyhItK9OtpqH5JCMLlYUybQwy0YxxxAI2Wj7pL1r7cz5arO1eKxCazFS8
xVRMoNXdaQVSsTi0Wf7VDzX+WCbB9s4rALMddfQ/yxgQktEodclJm4hnZTa8mMOjlwBDSOrJtIEk
MXkX9jjtFyQfI0waHj5/uX9MR/MNEG5FM1lnNTqvKaSqBx+U1MlpQDlFJRp4089MQaZgw95+G4kG
335+wbMiCu+SK7qSUx+nQgR9c0fs/fyu5zSB4jBMT2ZU2Qe39zcmp13M5HIBN7TeBVohwXzWIBcl
HK6ogmKImP6r0tifOz3uw3vrpAGp4lx+NlF1tedQLgnSU42If9t55DoADipmqgjgs675KXwf3Www
zKF9DUAJCqpN2fOa/MS67f16JqZ+9Tr+/Kzp5HOMpWFFlcV1zx5O18C+czUrP8Hzcx8dZ+bjwuFf
E1Ro3H7+Is76Y28vgoo8h0POzNRQzosRnqtTz+LMcCqB2y2ARkDvGum0LDAkBOaaNJ3g0Jky3wC4
7VdVoYmN7jndYVShewAIHi8twGBUE/I42RpGQPRVSoYhv4FKXFtPiLjY8KGbsSzssF4RfrFozzve
j5MEHijWGtZrsDRU5j4OJGlofilDao7SJcmSjLVoQ63T/WIuOrNIvT0m1Bac7YUjmJLss6Ifs4E1
J3gUp14Lfka9s1OR+1hUQCoQLgS7zkJzBDnIvzW1iGwAVBVb2zKABVLoIRsU9tPn7+2fPiCXOd9x
JF0GizPQx9/tT7TFAOQVJy3n2A3Xz1uDmIrhP9j3tmngbhmvm7jRjk413YtMdbv+q8PI2bRFIYdh
alPOmeuvHALPNhWBZhBKCCXu1qB2sAYx3a1kov8CgRKvM6ept4HuwFKcZYsZ5aws67+onp+dhrgB
15w9dZK6vkVT6ewZmHGQ0NHT61PZ9si7JpWuiyZ+IEwd61OpLZsYwwvUS8qzptF/sdE4G3i/L45H
nHMwo4J62scXAJfLim27bE7QXF6FNsoLCuLZ/eev2frjGc973/kZ8yMdi6/x41VsC5IYedfdifKq
i04RjdFEZ3rB60C2NprCYCdlgxMRQbFpI1BlMMIUqs/Qv7dx+57gwEw/7LhIrnI3HramkfhPJE8E
fwWNHm2lgZJOhHA8cnPsNm7bWpuwI0A4ynBDzEWbXas4kGR5cA2lkNpp1wPYD51kiyj7qbfTbGsO
AKR0iK5XdjKiYPOVth7j0TtOKFwuwwFbgRM48X0/wATVG5FuEOZ7+Lh7uQjD4jvxGsV47Meo2faO
rC6CzefPUJxtXWZHo86Qd3lVVEb+kI/jiUcEP5jTqfKiF3OEXyQ8QtbTzCN9rcgmMZ/rYQTHkVBb
Hx85WTPgSTtqxnWaAPYqkMP1aOxuCZfzcVuFhBqUIQaQ2LWPZd65Kysr1LUVjt7S6wnetYTvkJZS
jOLS7PGVNXWQ7uDJ61/8tD/GIK5QarkUA3AM0to5Gx0mtvhMuaF+4uzQEic8aLd5FPo3//4DpM1i
07yjf8uhZf4O3x3G7EhX3uDXxqlDTVoM0TqAN61RLLeRmhIpfRe69k5Dhh4x7SUKZlme3xjZNg8e
guY6zwkyNsdLaGpoLoE5t7u0bu+TSBG6Ei1HHNx8bIvSVA8WK/4XE+U/vH0qswYxBR6cKE93zs4D
alTBZHute+qcIls5RRLAYSjY2ksxpHuk2DB6UxyTdDAg2S1A9vEXgri4lFVDFJCkutOPbkgqLqre
qleHKXRfes8pt1ZneYeKlvZtr9NkmIVbr4lXhxtWIVxAggQrK7BodQpBnkjspV+s3W/9tHdrHwN7
3q9xhsRajEFiJpu8fy9GLFUahoZ2GkCwbnyzaGkPBzfp1A83BC+Wl7UWeg8zZ2NlKlAQCnrhlap6
DJuocYNIRptK14EYVhNRUwumlJgOEozIxI3S1eeD6GxPw73aOkRNZ+7UUNJ7K4e8G0NOUjiNgkB9
Koi/othcePsacu4y0SAe/B9cipohPU+oL3wbHx9LgI+fmEhdnEiZ8Dl/VenWQxCxThhep88vdb5/
/P2z+F2CwzXbZ/1sqzZYLc60tjRPiC+6XSIDY5WNQU/ZSD9y/l2QdEmEtZsE29EA8OmNYufpPtTo
iDRCYfB1wGD993bzb/fkgqaiMotOjHnh4+9Hj0wDb6rNUxSqX+ylQU5se9u/TU2sR5///rODw+9L
sQjzQikM0db6eCkCKkOYF5V5Am7/TfP0EZdDZK9sDemlA0/v8Pnl/mHEMwMRXIeWANM23fyP1wtk
wYifcu/kdWbxDBfFWxqBi5UvkuSMuigfngYlHOgeYb6byK98da0e9FeUz5xGmyPHDWj3tUTO9ajp
jo/jPSr3BgVQWm9FPH7xhf658lD7oLNEp3huVJ/XP1U/ZNQUJ2zNAEJXqOLVi2mU5g6dkEnDTXT7
Oo+sL3ZF51tDXgqrHIoxaq7s6ukVf3xIPQHwwMbAxzedsPdxQfspy+0SI4k2XtctShBYXOYPpuUZ
E+fV11MWhmuJ+u336/q/oPD8/w1UZcxanv9ewnkRtd2PPPrxQcI5/yO/JZzApTizSA4ttDVQSvyN
gxD6v9jTs8JyLBacMubC4P/GQdioNCEiOBRDxCwKZFr7TxyEZf6L0w8nIMtiRz3/cf8Gq+rsRIgY
xaNfadr0y+03Lef5icq30jQorZIABL/0VmVuAK7Ucyl+4P1sE5xL/fiYlmF/X1MLS3FCLfUpQto3
RRMxdiPxis0qsdrs2DdxVq4nSCflwmSLpa1ZE9t83UXVLFkM4pG95GDw7dWN/dUhmgmBcf738sip
liIgh5N5ywdxg3P0x+/AbZhEJg0rnq2m0NtNQRV2W7KF5HSoVA1KyEnS6DUSNdvaTK9+Eqvt4lSt
VBMsozLC5FI7kSnngNoKT6sog29tVkc3ti8zczkByDsOsDHjVUtK3UkPgDcsDAq+0X6wAHhuKhws
4VJz3TTYaQ7Y610jWlZbpesadggVADQcqyJ9Io1OP8BNqsERNDP01KxjalrIs7MHOUaDQ3SgjhmZ
yJUaB13Rpi/wCzOkSoEzoKRMgegslQ7RYVFHbV8t4oGuDM4Soh3WOdZTol0A0IAo0EyjIiwaLeRS
kryHdr0OypvQbBX4sDIh8bNxerfcNIEPCDPhJYO1at1b203ptwWOqXo4x5FHykbRNIByMttodraH
r33Tuaq+yIkbcg9EjvslAWOCvbWNIPLVjZzqUE2edYxrIouSGMfTPsX39VfsxNR8MEuYPCQNaCxE
BoM8b8/0pl1Vd8FfFiHaN33Ymt0mHUTUg8Jy+yt3Ip2WfUROVqPQJg08A2ifYFFmPpZObQwAE9m+
EV9nUU9wUO/l06vfYueDqaRM/PY1iYpoWNW9kXYk5qZmKH4G6N9CsnHraN2SlX6FTyEW18WQiwuC
EJWEhVzwBSjuODODWl+WTkyonKWr6T4xA1OdHHvOX4/gCpqbobKaaxr6XgutC6HnojB7QQQKVecL
t2HTugz9gmg1N8PCvzFqiY8V/O1LpPzRJo49DKNlTEa0sSzA1FZLo87JCw0DDzi/nRhDxdsLWc08
YmSvQc2rdgX+PK5WU9y7kqADcq+2pP/0lDjrePoFR4rR7PkuVCs9gfe1YSRiNkibjhAX2avwhyqz
0AHPqHt/jXZr8//JiUTcvE8KDj5GqYKVii15J9p+y5mYWDCNqoNYOYNSYE+B4c5ujHAsNqS1Vxoh
0LiRGX8j7IMa04QGDG2mZmoFWubJV49U8qm815nb3XiVgZ9M69v20ce9cjLMYVL3pmjipzgtHIqA
7qC+y4q0BCqUQFHJ5cMMtbTy3A73ozaQDu9hJCVZoTNgR4XgJqcwH3ekhbnuNphcUgussb3M2Ize
E7mxTJrOx0vHHGLOTL3gqPu1es7CwD5YGfywbeBSyspd968WBnOzm8LRvx9bCipJCNRioWjTvaSl
Xnp7ryNMmu+bYIuDoP+ggwkt/XrtIPJ4xtLbG1utqdwnr+v6Ft/w4EULrywzrIleTzAWDnxn3TZJ
rwODDcnhNixfUTbTfMdcJ71hjvuxLk2c+001MEkB6/vVoH2L91SJZ0Y5hMsNvKzWWDdWh1VOr2vi
NTTmbvjLuvBhPxdVQ4nbI0FqXcu0eRZW0jxasL5Bpqe6fwj6vEq20EHhW1Hya4tVnwYBwTisVfct
hSwBFEZ1HWGvAVz6kByFYQHuZQSxLop8TRoG/n4hg1uwV02yNrgeemWVA8qPBhXj4ZO1JI1aY9Bg
Oq3bx4Sp1VsmIpLtIvS7gcAHCNk2CVm9Mo86YbDrBhbXIeB/+4vQ9pNHFCrauEHRhbFmwMNoLcou
DU4hGeTEdXTRQExo4+b5kd1oWS1CzIZUzKs5i2OIfN9CFm12AufvAJTbto0Ie6ZvyGATZhHGQ90g
ZWJjJ2U8rfKul86mTYws2sACDa6ieqraHcwCnyfkKMe9IH8nwgxZp+qHEHV475qNzJZ5mtivovPk
gCqR5LYLmwk9e7Uj7NIh37hNEIbfCi5mErqS1sKbDho512gIQKXKVSny8RgogfGAyJPhR+ImBvbA
tuxo2yn5YsERiijWEn83QvRByhzZDdF+XivuvAgLnKrS8Vs4mmnKIG/y26Ip3GsnTMSt8IfmFwdg
dIJ9PpDVlJgWmnvVJejLm/9g70yW40aybfsr12qONPTN4A0uEC0jKLYiJU1glESh7xw9vv4tqLIy
SSSDYcXxrUENsipBBODucD9n77Vr/Mg1eEqHGUZ4HZq5xhTrlIV7xqGFwVWcWXwqip6s5Bk0qbtJ
5cO5s8umfhqJ2yLRsyX5iBP9SHtGlGUzelFjAbLULcToQz0ZDPbOMsadT662zKWittrYY9d8q0I5
bt1RgIl21TCJhrXfG8mPEKrJsMo7u42JPZnjZOwq1bE2jvy/06zp7IumHbWAxEhNuTYBNsuEXAFD
cCuoN6MnqU2ruexoMGgHDLGV1fd146VtVE9uZ+hGclSBV1z3bI3vh0wOiZRpev96FJUSUwMLyTsk
OBJm/e8t4f/tjv8160BOb469pwxVyevN8fxv/IlKk60/2H+oKucXDrBzTeNPUpqs/sGJz1YpeSFB
wD7719YYhtpcIMUAia3EZqv3187Y+QN4hGPRG53Lw8iHrP9ma7xo1MFJRD4JvBdpCG4GjBGLygJV
BKRi6tDuYGuwda3SduVYJHZGA+x6itTiEzq/Amq2wcQyWdzpXoZnTvcLh8Pvm9CwUmj6fFCQjWXZ
PbfLCFskcR5kC7jw0uXUk0hchWEeUkvzSphFoBrK7juG0xQUfNNDf+/Qm3mCfvTnLCEC4cX7u/73
lvol1djWX1fiLXQT+tw4tGdFMp1Eg6POy0qUYwQDOZgJZa7SSmUEDTbGqbIkpATuQJVxKJ9DsfLC
imgdE0af4D0hXmOCKL4adFWUe3pOfeV1imr1m0SSagqDfW7oT71RBb8MhTtw1TgD2UBQDrU3Cwpj
6OFYmb6kkC6P9PDaH30ZCfJmdHiTJL9quc1B2wZNoBZqulOaoq4uNT8ZOk9qNOfLWEv2MbXEs66p
4S9Kx2HuzgPJuNGz3g/WUYrNfEUwZT+sR9uWzIs8KUiCJaO9incR8rdPstNBGXV6vhngTG12EErQ
m9m2MIaOIIUcpo4LebzoyEWTUDslqar8tGwfFmtthQ4/SeCuXKu6n9VrzhZatXLaMuj5FkqKtOkG
J6+AAgO/clnBq8xrxqT/mVYzlryzqq+BVkDeVNN28jcKMsbQDYkLntxGQCjI/Kz4IpUm3Hmndkiy
MOoJwzIXtQDsF7SpeqGyJktByP0YQds5W6UtM/QOmVzuVRBphG7oKslLWIyGJ+BiwInjIq/nuCCA
6/wGokygY0hW5wYgBXDyM6eHtcDy9H2qOx33l4IQZJeY9lAeY03hOAieCgetMIS+RzgxVdd1ZQBO
cXwRZp6a9uqVhdjgGcdCA4J9HGQy2iJyMKC+SvrKD3x5T1xjkR37MdC/9vT9iertCO1lJ5msIpvN
IFs6VXmY7cnNhrCg+GbyO+2HwGyGSAqdKEimPvtM1xBkXO2A0/MQG8nJahws6VPkyJnu4b9TAXjo
YHg3eUpHpYiUmOc/qOZB1UEGQqMosvTQ+dnAloIXTZAReALdjZuMrEIxKNP3tup722unQYo8NGha
P1t8W4IwrP6+bEwmA7VAYPdmN4qt2qmyverNOmdcT3F+z2omQW9nNzi49kCSltcw/IJ4LeWYe+6n
Mg3UYzSy45/bFPCUAmGOpDl3MFGBceU9dMA+HvFA42pDcFMNQC6yDL1xHUwNcT1D2HtOaoYgI1J7
/AXFaToS9VsRKGKT9bCWCRAvQLo2HYAqkgY10qKxHWKvbo0OetMojs1IhftmwLc8okoANecp5Whz
hhsK49EOrQqFUfhQZvj24/55Ls8Hnj0gzTDK5gl+/13MBh6G3h5D1vdyJGVSI6jrsi/UHw1nWlNc
tL6uXiYEixA0IiEyHmwCDodfFolanlrL4XowM7ERTu9iDF+Nfo+U2WBORYm5Iv34p1wOl+QYuQEP
aDSii6mpN7mwcIGNXkU5YWVmw43VdMfYAp7vK/eFkNyR83lO7ij34TaxnmxA0LlKEUFfkDdlWEbk
z9/LTn3bJvGqICZ0gFt5tIbpoqBZx5QgmYEDlRmslL5QfjWRPnyxYSmrCr/ANkKEDhdFW/PiCAdl
Lw/SAwS+NXCd+OiY/YWwCHLQcg1OI+ryezsAxuIY5KM4pBg6PY7a3CJmurB4ynLLpkt3So9jFxpI
cVA6OV0ZIiSlT7qVC4GoqQoQ6Tk3hd3X65xagNtlI/RY6jciU56j2C5vlALnfDgaj3WWXFZyemVl
yOWrvkm2ZAEQto3ulINoMh1yXb/K1S9GD5E3UnZTMW5Eosg/J8ARqhJ4I2QALy3I1yarhzwIsjYP
odXWl4RbK27SZ9GD4pSf/dL45NTpRpoooQA9aletXlYS0WAcsVWT/mMZDrCHs35vaASlwuTxEsiK
N3WYffaFdmPU+QUo5KduaC6IYSt/kbjIqcOPpq++PACE0SN1HWYK6dh9O7nkNqRbzcictQi026wF
R6yZtUsgzl0dYOBNffteGlTKpKW2DSKjuCMGe24N4gHrKWsRc7KJyG+XtfIX1YVkZenjrV4qG2ck
/6RUOGLBTaKZUmrt3hlov0uD5tKhWyEruSHq8rGPyRhmu2CzrBw1TX1QzOzOZ8V2QZFCrpk03ktg
cH5Jmqdpij6hZLtSKU5vwvGHLX4qobOpanHpsH3t83Lc1ggqjvbc+Nn1MQE3tVNXX6ReOcQF2kxA
WDun9K9qtSWwS4um7vs4kl9mCbbmnBc+S1m4rbv8U0s40Dc48bBqSlmjhjMRQi53RFhCs9PbSwXI
XZASrFYoxuRCyYC2kKb9xsmBfdDOeUSC9tUZgqNl31DbtFySPo6lFhxTIhVgReEJnqJ1IYuLRAU9
ZOlfNXk41okOr4W0b/KWOIkAcNjETg4VCCvuToI4XeG5663gamyD+GLSnS/KoFVb6nV0GPUAa5Gc
1OVGgo9wI0ekIDQl9Bi6uE1+jP1iA8M79VjCtkNhfcYaHV4CFzvS5IpcSy4/h3RsvEaD+QcIimYY
gR8lksUtKeorO42H2wqbU8CdS8Jrgvo+Lxu8lLxXeA62n95L5LUSpfhlkpw9MUFfqfXt0d6168Ds
TEJLKLSpwqA45BuxRIRVq95Qobi2YblKgKSkuQ3QWRqxLA71vgfHjD0gMQrYrSRcC6XbVmqeUc9z
tnxRiNkM9nKMjbX3H0ZTHvdtVe+QDdA4l+rPDmUkN4NsVQ9IGHOQOgQsldfC4rjr99NB4n82IgRN
dcne1I343svmcBn7cpEc0GXgglKNe8WKU0hmEWpqnfZgbEU/Rys4tKIgwRiIvjzN1CXdDlakABZW
okdeGVrZlszXkNRhuUafF+XqpTpmfJOMHneTyKZ+XQXoEvXaVH7wA69MkWVbxOIT33Ljc64FLVsX
+1clCShFnMxlbKvDBfWmLeme0Zbo+cNYyhdKXBOQbUpXbMesRzUZn9VeHETV+tu8ky79wLKvhwK9
QtVPR5bf/DoyyuqHY8fCxf11RRZz6RIlt8Fu4CHdfKhRMk0oymC0OM5RxrmtsQ8ljbbd8fESXudg
jLF8sLmjXbtG/ot652qwvsh6d1RMnU1RSiJhobFLg8ue4IZpy3uE/3slNrGP5nxY1PEplork2giy
a2K9YnUlSk7P6JrdPpZ/jkq/1oMfBIserThc91l7gS/zIefz5Wl6tyMk4edoZOO2UfRtT+gNk366
qDPlqsTQ/CWnbCRkdjNWSYiqXKqSl42oAKhfPbVk+LLsG3u5McZD1UyEOiT2YZSDtUR8w4Si77MV
2sbdSNwx29CiLh/SoSKgVK2GmpoXhdBnqS40aslS6sebBl/STS/GsPSGDJGglwVxwzc60bStXoNS
ctOiimHwdRYa2LCUqnuzyGzKuwP4ZprutTfKtU37qZd+xdWodju5ZsarTgTRvNXaHv6JKiW6l9ex
Mewzdoxse8jXKbeJbEXst8itpO5Z1NMXOy+zL7Y5cAzQ0PgGqk1Kelyk381GTp/zdBo+Vz4At5LK
EIVH4qKOWq9lnQcwRYcQSythZtGWrSuGuGdp7HIK9UJG/IYT3tKfAkdi5078IvRPczK1fdJIBpEc
E7WRVZSAeduOWl/uc7pnIOikUCMMrenpNkuiCSn6hXZ5mWPCYL5YIbwmX8wpoW1ZV3dJRkllY+l5
F2wqf6ieiGKWf5CtAfaXZMXoUQl0JCqmLRz0eKCx9nksJVdjR6MudoRfeK2SptKnzLHLdINa1Fa3
U9sMd2WJo6mbexFe5MtEMwdaoh5Gu0oGmAoZpeOOaIec3HB0ajMPkxTyLI0GLwka7NAWNFhYfwmi
LYJx7YoTjWw31zgLSnbJkhqoXp1I9k3UUkHa5JAt0R/5TkVkmjyyZrBFQvhiSIy7IowZy40WTo96
4fflVkY5/KyQA254SR62N2NMBNmqZhMI6A3/JWmbhG8QKl8OA5bwWEJSA29BuiOZ9bsfatlRLhyy
v3t9P9gZtf7Sktrr1KjCn8z0tvU09gGgFeQqmDxZ2DFeL9ZFDyN5v23GIHuebGIEXKsf2vYTZxKT
lSrLMn9N3kNCLq7S45DRE5TwO0Tb4B8iYppjr66TuARbrY+fNErF6qrP0ZNQM8OUhKatEN8rKmO1
l4gxlq7KWEsfctVH2KJgTA7dPGt8tMRNTXKLZrZliOcS+sPOV0z/a9ZLjjsROp27BmK+wE10tthe
H01gH6Owir4nYaRGK0rQkFzTPEEjI/c6h4bCt40vAFOo1PuxUxjrRG27S7DNgEzCIIR0TEBDJm1q
X7GjtRa37fTFwPlzh4epk1dpHnAeqToNj5AT2hkFTei31Spju3QvR2V4V8Vm+j0beuNrWCrAUaWO
nt8+0AhP5czYVs9VZBNHJ9WZ/01oHcS7EUb6r9SCGYYesui+kZVZmisYIOlXVqi4Wcscbyj0ksbE
t4zwUtZiw65+dGhFnwPYzoAttZ51z0G4xtco05V8JSSBXKhTqzBaZXTLhBuEUfUUjAnBgo0YZdpG
lcMXNkDZcW0GMYfgiWQcV2qn6EbYGKI9jlrkNkLlrjsP20j1gGhP9BubDOWnQBiJ41X0Ig9wPcbB
k9MOeno7mfJX/v4Us29szjppFl1JSiTINdHq69jl0aL9Vpq+EMIoEQ0AiSm0k6c0uoidgTNTNJ6z
Qbz5V7BDzm1mbP9L5UE1DbJaVXW9o5yqUF41vwZOcs4K/8YfMfmPOsODgP0sf0rAfqqNo7wmRy1n
i0/J5dGu4+SM6OO1cojGioIynfIdjVwdB5Iza1BePLAGt/ZoaYIsIFPndATf46rNYrJG2ig5oxz6
R22NvwWEAYGSRlGZ4v9Cz0IXu5TzKqx3CrvV3q0igizluAe+YZtlcyfpkk/ONJLmubjODm/gzPpT
i8cYXxv7kspLLOBj58pr/MAXfez5AViYthV68ggGnN+ooBcPYIqbhpDWqN4xNb7bIyTrDoieaf8Y
zeAZOg94aalCi/BXSfaNkt5CafP7qVugKXAaMvkUaymbU9tMKY3WQj2E/HWjB+V0qWdDd6Gqfngx
xLV6I2o7WatFg/CYTiXdrHQ6lGGoXmlaal3g94b4bFX9J3DPVPbUDDQhS3G/qWwt+Xcp/SRe5I0h
gsYGrY05ayMQeb4eIpoqyVBZW8J0U9XfF+YcE8Tv2vK9D1bvP5g3xjwuDVqbOKkwpRgLcQ0ZrXar
FiZjnv8LOVgNLnaVzsR/+1dwk5voQyitqqjYFn8l7iVFJVgBGrfQpA0bUyieNl/t9//Ka3nS/I4N
yrWcyKgmA3YgReTVzJI0vE/ChkJKcgkMdXqTEVUOo72eSFP9HHEkv0dePZzRJ/3zCRoa5RyLvzlz
EJbytJQNeNaAsd1NJqUSWbB8s5D/VtO8N4Lf+jMmAR8m4ngD7sBCtErcrdMOiZzvIhp7a0vN48vW
GJIzDqw3HiHeVoYDThbMSr87Bi/mJrzV0LY6td61dthvcpIA7lEddPuR4IRr4YeKK0v+f78iGjNU
CFnLrD1nTXj93hy7KtisjvVOlQiiFRxHSVXAqDj1enNmZs0amddrDwshGkLkvxru7aXvwYihbJfy
XF9IpeLZTGJqurpek6xe645005ltyOEwRxFNpKc9nJls8w9Z/nUUxyBlmNrIORcDlDTXaDRq/jpd
ZWQ88Cuusl7Q2dMav7zEf4hg9/0p8c+VBJgm+Lw5SRDF3u9Gx4v3abDTUclH63Z5g2oyrwpnA3yg
JLACyP/vP/V//b9/KTPB/a+5unpqnv7nGQZqM356yp7/3792RR78z2H+r9s//vePuz9eqeTmf/U/
oUk6ijdsabPFAm7F3G37T2gSgjdUoOxr/q2E4y3+qZJT1T8MDF2orBiwWFJm+uCfKjn+pxk8hS2V
eCEWGbiJ/4VM7vVAkeB68U3Wkfy+nntyEGYEu3TyITDY908XTp56qnRm3J+6OM/i5VaHnXSWV2ov
H3qTdkILvS8K9h1+xBeP+42P+3yZv6fV3/e+2N10VjNaSVITGIQYiUqrL0dnps/r5eLvK/PUX944
JrJYbcNWPnAAWwP6djscsjFEv3G4VA10QN3zx37CotFIRZxsook/JOxLRRzxi5z5Bace/UJZXGB6
wfCtywc8Te6g6rxUgDH2dGYze+LR24uvUaTZnQQ/nwc0QLH+bJVn9mvzZHjrnS5FjuB2fUzcpXJQ
9Gmja8EFqHOqyNKmt6C7Jd1Vy/HfGAZPg0shqdW1JWgpEiLqGOVxcIwrMvrWUmof7Kq5jGmBqvKF
SWYkUJryzO769bfyr8GxBEUWpWF3VkFO1WAQv+zLwInpqya/HD27UIxu+6GRsdwDKmmnNLAW5YOS
f0M/CYP+zKw5MTKWu6Qgl+g81Mx4S34YSQMyh01m/1d++b8fzWLCEwQ9NCbuuUPWko6jra2pICHi
hxVeyULd+cWZn2CdGiWLmR/QObSKdJIPhvaM8OlQpTTi6ZKNcNKpUGfbVILDXFgrpUgv8DpuAqVF
KZCvoRN7gV2v+5H4eYmQa9+nYk3V3ZquKuD1AtAa8YSbLJDWkZ5TUu5XNnYH1+8FcdOO16npuiul
jUp8wqRLWxE4ntYhWhUPw/hYts2GQKUDX/OcTqVEkxOZzqdRzq9aCRVRNW3o3SMXGD71Q8KdGCQQ
XRSFukkrWj1Bs7YSsWXhWUVI3Wu5oEbVf5Lab53DfkH8hGLvdoR96MJ0fevnMMUry4+9ycpcW7+N
abg0mrh5fwCeGieLNRDkixHaUywfxvyuEt84qyrFORrO783xG0v3zPx9ucDGiDizNmUOmWRbZqCl
9CaN3Ky3vImw+wF1YFOvA/060kOPdItNmRtrrG7EyIWHcqC9rxHOlUr3mgh2dtNeJA6Bl3zLVlIQ
e2PbnRlor/Ugf4/nxSqag7RoS8F47rpy3atfSA5yxfiNAodXiC8TMtOEBOIzz3v+7W88k2UsDNNy
mBSpkQ+a7T+OlDlq+9qshefLaJ8daT+mz0psMbWMq8akh9LIyiowrYMWNfQeiDFqAlRg8mOA3t0N
cSYHDHihGIfSpPirIStIy53lo0pwdALY55g78lviC4eqOD0s6IDU/KWjUqNBLX8pXEQQHq5Aj4wT
xNNJ6+VZsVUH2kymTRbaXa88FMWlj/zB9O/t5LlQatjj/b/3lScPwyc+Mdb8bX6xdfUlu+1bwjAO
tPvcGEhD5J+58m/Y0ltPel7ZX1y6UCipw/rjtdKdxLXvtaTYkjcSIkdPlPUgSZ6CTJDsBln5Zo87
eliUBPWV2o7kWjiuOT0OFC5HxeDzohxjAgpMxK2Kuc7n/If3x8Op3784FZlFrFXW3BFjI7oLdL5m
0o/3r3ziAzZr0l7+fCeKWx8TFZ+W8IhmjRaKF2k/s2qnZMqZ/cGJxeO3l+HFE0ZYHaOq5yPTSHyx
H7r+SZOe37/7U89lsfbDyu+SemRcOI5b0VUyznxwTz2VxXpXpmUelwrXNVlG/LZ1lXoA97m3GwKe
xd37N3/quSzWPTPN606p+SMIMgvzU1z9MOP/qh7x11plLdaqwuzBuQSjfAjFKqcZa6zev+XZ3/PW
umQu9nqVU6FW6wb5AGnYQ5m3zf1mDTVvlcuEjsX23oq+irqkPUyNZV8rvhcX+n3fNHTycJ5I9Uoh
WI1wJIrtya7rEB/XxkUEXMxQxSbwaTlO1VbKeq9KiFwS5j5qr5FJ33TWJ5UTcZ091cTmSOO+Mbyy
KfcRHgF0K8GjHsRn9nQnBtUy4UzqrCEbfYtNkaA+VSHAOefiPHXlxVpjlmMtoiibDym38XjUinNq
xRPj1VysD2VIVimOoemQ1URY98lGJo8uNG8G36aXe47wdOr2F2sFrdZJUv2EpTLcSupe6Gcmwqm7
n//eiwWipf/KjGMDkEQEHAXHKX6cxl/YXNwkO1dwPnXvi5VC14vGiGJ/OqTBDzI7/Sr3zkyJEzNi
uVQQ/dKrGV9qEa5nscE5OtmJ1cFcrA6As6lcExJ6MBGCmEq/GvPwSgrOrMmnHsdigaBFIGoN1cSB
uJlV02204s8S0MlP9Yn7NhYrRJDIfoEDZzoU/l1dS64OEAu9xJkP4YmhskSioM8JdDEKNvsAiq3k
fpCvQ7QaMd9stf/5/hs99QsWszQatay1hvlviF2jf7YSSIyNeeYHnHjw5FG8GutRkYp2bJmpKPoq
5ui5M/6p6y7mZjh1WQMlZjq0T2ns6ee2R6cuO//zF1OzbGyYL44xHRBah+Ma0v77z/jUdRfTcXBE
MAgcVYdGR/ej3NXmmS/fqZe3mI6SWtLamS8cBFedfKNwBtPOAEJP3fNiRhK2GvVdz7PIyXPGBl/c
fuxZLOYiGMhYiudX53CuARRlfGxlWtZ7A0RTQYPB85CHW+u2aNcful19sRfH31uLquKySXSJ2K6b
th+77mLaJRWbRFFz3Sy4GbRvVf/8sesuZlyDGsYHScXKbz0NyWWIkudjF15MORlRv06PfzrQG9CD
VXgOJHZinC2ZxinhZH7a6dNBN+/U6a45d4A9sXYuSWhh1I+51fAg4vLGTJqbFhnqgOsRUcl+wJb6
saeymIBBE/p01/groYwFWLooiLX82JUX86/savAedSkfpnDdjPth+Ni38Dfp9cUal4UknEeJxoAm
ZcLwYudjE2XZpWulMm4rneuOHBqIUg4+tj/VFhNQm5SK9ibrRZ9d5PrG/+ChYUlc7JtMwbPgDIes
Xxn5bpTOjIgThZNlSw/vSUFXj+cwOU+9+EUq13ZEWKQR2eiIez2oNlFz/aEhoi2mZKIIxe+ENXFO
ppTU3iv59/cvPF/gjSrBEscFcr+00OBOaBEjzvnylrzFvDQ271/9xIxfEgPJE3BSOWCvhwXDU2ZN
8bePXXgxGWMNQXdu8eg7sTatnd9+8IYXU7HJkVv5g83m1LLdSb2KPnrDi28h0C9TYSPD2ldekzTY
tmeikE484SXmSWjIaizoCHwLDynytXCMz4zuEyNjmUAi9KDWnHn1cHThzmLOlhTU4NxqutCs/HWS
x+T3agNGHEkfAMeYDkr8rR7D69BJvbDdjETlYuVbO8bnWY1dJbUXSJA+rQjPxW2qbEd9o0mlp4zy
LoqCM791YRb8+24W39KojQq4/9wNNlfPJ79eR2hKyn3bYL6fQ6LiyGut2wFO64cG8EwTebn/JBCb
v4DH/uCn4TWelitxZtE/9drmgfJi0R86YYRlyi+x2m2soEb1r8K4OXPXpy6uvb54U9O6aufR1mhk
baTJxpbJ31HPvIUFzeTvt7CY1SnaCVELdTioglpKN7gtuaE5uk+Ic34drSQndwNVulDH9mAqRDQb
8arUIvTtGKZKy4W3timU6FORS6sURXdiyRcNwIyPvbLF2jBBzcAeyhQO5YqS0H4Yzx3+Tk3ixeIw
TFaVsllh1Rk9pdjn1pnV7MTrWvK79Knw6zbhupFyQXClq5ujC+jhzPP4PVXf+Hb8ntovhhrS8TE3
5zWthyoS4UNIRk/GWYcPH134tCVI65cTP8qds46777l1r6tbA824kZurvPqZ9vqh0zdj+ahDO0K2
i/o+2ZaquYonA5Obti/rB0O6ff/tzTP5rZtdrDeI7jHa9Nl4mBNGSdut+9LNyGeDpnhmcpx4i8u4
LNo9+Ds0eTwUsHfi9NfYfGyN/x1l8uI5p4ZRhpEMXUCmt8fB5INH6yWOdFKQ+I8lVTv0y7MdGVKE
2L7/tE89i8VCEaXloAwxT3ssDkZCCvqZt3jquosVQsPLJESrsABZADWQ3NvYbD92y4vpXaUZms4K
qiUIhUm47ePHLruY205HsLuZYuiY6pV6HYj1hy67TLsgwykdoWeOhx4B/6cPX3axBXfipOmgQwyH
7n6Kuu9lWv94/35PLEX/yHIzyqARDY3WTuxi6euAyN3X0o8dHJbQ8TYuIyPsh/EgpR49Q/GxTeZS
yUY6pNUUOZcdIMKr7p9ZuicLiSfG8CyeevWFJoiF18dltaNxGw8fG75LqGEvS1GJBYzde3gNi+Fb
KmHtPvPu5rH6xtq5hDMKU/tz1vnAfpTuq8On2Wi8qvA35rSXptEN6uBGxrUlCdLXC/xZKIxD+7n2
cwzQZJz7d8B/NkVxcOwbBq430uBQ7xPxaKJKHJsOhgrBBgXMmanaD/GwzuMfvZD24Jh3tr8j1aUh
+M/eQe3x45mg0prrVMFpLXRvrEDUmuuswRc6yW4mCywSiieFn4X85f0ncOqVLdaGBvUr1oR+POiW
V5uefzY5dl4P33qyi9XBcqKoGgN5OAToakzrLggDD1vuJuu/+BIOyZ9p+ixld1X/aHTfArY/H/k9
IKVeD8FwkBs/hxVwAO+W5zt9PKOwffs5EZLx+rrgYWHOORIVh6euwMbwoa/JP4wRyPMJtsaldEh+
YcJuz0XevL0lQCD++m754ikj7hH24PGjyWYunW5Ncr76jzX3Ocy8vr6WAXOzNW678B8wAkX6mVLw
vGX556AhHu71dU29zE1VTAOtbbC9YA06xBN6fGvkX7vs3Gb81KtcfMGdtNHYgVMExNUadK5frt4f
em9/CBCDvr75yiJ7Sejzu8y2sAzdOHc8nAofHNiLiZqMdpuZCXddIOAo9tj93r/r3xWLt575YqIi
qEZTBrKId3lUAu1GHS8CYA3+eC+Hn0PEWJPer+SOpKYivo4UBYrXJ8WRMIWFblxXOyMUO0MfL3Ia
l1qQrKuyXcmFdaNIxkqSOKUQy5M/t+VOAClQwlWu1F5PA2gKMLljVX//Z5B09/bYWWoa9U7pbKA3
FKNrczUF/bot9ZVNz7mvfsY+1DrqS0Gg0R7OQJDZ68yo3GkIV8mw71LbxV2yH9jt1+JTV/ZI0vKV
rbcbyUx3CR92Ya5VeULME6BSA4aAdAss1tHMj4Ohe0XBgp2ka0f5POg/NeKT4+SLVUp3ukLkpJpd
Fcl3uXmwWnVdD4UbBga4KhMYPc72LnJH/UcZHcNQQtFCDnFxHYaPabyx9epS6SYyXtCHGftcZk5M
Nx2+05rsjYLoDWFgBbI/a2W2EsNTmrZeJ39Nc7yRMgQzQWwC8A9g8O5g1aAeJDfIPk/GtVWonp9Y
W4N0q9z2V5DqJ/mzT3BoFujrRDY+mfaDrR3Bsbrj6Kyc0Vlb/VbybS+M5Ws7Nj28z2uBfb7IfskE
bIfxN61JrmsN82NVn1lzT73RxZo7heDQqvlYatfHWGDzgep9Run4doGT/NTXcxVxbWWMGQtNl+gI
rX5W2FTzhlDjMN50jPfRrC56OzqzMpxYjpdiUJ8Q2hGK4nBI/GujvhfJpQ7qoenO/JhTl1+sxrYS
lVNXMIP9aCBTPlqX47faiTwTM/H7s+vEujzDrl5u7Oq2k5N2Xu/l/KDDAXDsvU+IYXxhJmd+w4lF
eRkyouaN1KYNyxsb3Rmt2a/fv/NT110sykoapVpScl2i5oZwkzVn1ptT110sxz3kHPj+1IvMZD8A
CTDObPhPvcvFakzAq1ByEYwHylErS+SITzOv1q9bqhBnXuaJsb8UKgoJjqA9N6v66iGtvunSJ5HM
zA8CBSkgEJ2AXPPcsnziMS1VgIWZtFIec8AfmtxTW3uLTOfmQ292aQlsYdXmeliPB6B6JO3F53o1
J8a6tdg7EU2qjeHcU4ma+lLpx31R4E9uFZ5OeiEDfXr/9rV5BL7x3V3K+CBkNl2qsrpZME4IJBm0
o4Nlc5Kvp6LxxrTYls73ZrwGHkta2U6D8SDXV0bXu301uTEJEQ2UfaG48lSteinaAufwhnK6L6vP
IJm2E9Gtdv6cZJcSoCwpEptKeLZpb96//xM1MryZr9eEwST80RbMrLwBeka0NiSzuOWEAgk4D7/H
GZAek3R1SrRVeQP4JTVvLPu7KIVXwRGLMzSbE2idpCKag/MVjvoOsgP2uzq8UZKHbFxl1rkV+MSn
xFrs+YZBAmDQ0K7R4eU2q26rxR8qYeGPfP0YJt0PisqYpQCah4yjK84sMAt++n9KxuSqvb4wyicb
CzsFobK8L+yj/bM4inkkeNG0KZVdkOz94swe8NTTWSw6RAZhgjcYin560bU+L2BrVmflMycm1FKA
2JFjVzg2P0QmasEUTxZn4fFXqh3L9D4tYNXufe2mSQPPsX7UwR3MKqJA76RkM6OIqtDyOhOSR1W5
jn5JZW9np9Wd3La7UKE+boWeXZbE392KoHggACQFMmrW5iZTFU/F9iM566xMtnyrejTg7Vpl7Klw
/nT1IowfIusmD7aNtZXKc+L4E0veUovY6Nbgj5LMgJAT15eQan1swVu6cP1URAInLhtcx4vGa9Hd
vz+TT93wYsEDcA3hYt5mBeJ7O7SrGETXx6682Jj4Db64sJqXOPtHXlwDR3n/uuAcmQRvLJ7m/M9f
FI6nRg7byeGAK2iWwEuFNneb9N+A0YicOtkYfAvoCKTltxvDFa2xsvSLtHxQgm9aNeJIiL2KYoc1
yVtdjbxg/NWDFZTjLynWcFwDyNS+gkpbpem6rrYxuD9dIgfW6jy1MdYd7BQzICc7wFgywAaUjqk4
gEqTs1ulvDQyQngu5ekyNQ7N+NzgWdc3ivTVTO6i6Vqq62iTNvc1qRKYccmhUYJbC0aIawvlMdET
zncXwvw69lcBNDfD/taIowAe1z3maRV5fuisp7JeZ9Mvq7nVGwHR8nIyYTTqHFAgaSuGV2lkH+tA
c7X6MmzgUjT31ngflddqf1/1txPMZPiXcn435cfK3xNMnuS7IDv+f87OY7lubGmz79LjRgS8GfQE
9vhDT4oTBEWJ8N7j6Xud+iM6VKfFYgQHVXVVpQtCAHbu3Jlffqtuzktzn6p7XdmtienGa+Qa8T5t
UkwlzxnGMWv7mKn7WvnVqZjfSDs440GSjq7Z/cJwxhNV42w23fPC0FOsP8cTQHnhlltXh1///eY/
e+9XcXzE1LypRNYAgyVpf0qE70Vx/SqKqwVGKHBWyYlkhlGO61fJxBX1/P9F8WtNaMMwCCYoMxcW
Q/+C/BYGy43D26gQMIN+zCXMml7S5x+hr60HwfghaO9hhmu5ubXMZz35rc3FXd3mt5qw0cZsExv3
Utr6GqfTKmLA7nvCKOA4/15PodjjViqhwghrHEyMvRh9sVQvZ7W/LNRrbWmzJkqaMhmzX3ONXrsb
N8E4P2KphfXLTIbyrc/iWmOaNEo2tF1PaMSXHnaK9MUm/Mnndm2vYOplqRr1RSmQ4cjo5qP73/er
XZ7r3x7LVczNcr38H4HNyHRqm5aeZbwBpJVJiqBfu4N0N0fvivHeLDscdDHmGdyp2hUl3obtxpiZ
l+0Gx1BoTo6hjbdnu5woaeTmbPeNyFSTq5YnoTspOhNEXo/vrRjmXiJ/yFa6KYvfgllvh7I8XZw4
c2mXzYITmquPr7m91o9de85Drx+OuN1pyknTsBvXvvmmrrYESxcWqQhJl5rmLpMOkHy+eeHLK/xj
R0hHPJzUiC9YwuPofUi+SHM/+wKuAo6i6YpQXNI7UcBTTX8JqVz99zfw2ZWvQg5ezLWAoT7Nknch
kk6z0X4hev0km7t2P4amEwEAW1B84LNXkoTEOrS78Yvn/I/Py98+3atQEZfApGJNpZiBMX8bG3t1
YpgKqCRVqd6PlN8mDcywxPFSaxUbFCQJN1SKpElPfY1nfyS84rH1G+bd92L3tWh2RbpeMOSw7Au9
/6U8x4r661tv6Fo2G01hhrc0hoWaZRuhi/vV9657VXyKTDmplZbrDhzIYjf+/b3LXsWUBAP7JQVh
sJf151bcfVOUDLfw3yurUgq9ESpuF6LpbPrDl72PT4LgtWp2FFNMyAZu+MJEMAysq/VHE8Pnujxk
Fw/n8aNcOBr3bgq7Q41vKWQ6KW6f5nxXmu9xqjHWuzDvCxMlZQolf6mX8X5ijLLPQ5ddJiyY6JOC
GW9vsa/AYZyT8WWVT2t1EzVBnm/gA64j9ab+PHUvSiR+cZz6ZGVfq3ZTOReVpuaBqa9KDdzne6Ho
4iXxZ4TrlhlQNGz7Pf570RiI3Rfr55Pz2T+DY39ETkjOqdSD9Niv6nnSFtx8cdi0AC8nqnkxTP/m
arqKGxHe8APDeIQlnPlGo/c74+FbH/61ahcPRk2sjct6mjdDB1DhexH6WrUrVGG04lHMliIehpfp
q3mHT573tWh3VpQhWo0RdXv7oDPbW1b0SB+HCFrs/fceyFUkULDbhXI8UN3ui+PQcbodvkjnPtlb
rtW6WgM3UJO5d1350ZQrkMZDa1pfbC2frJtrxa4CxcPsLhdfNW9Y/E784rqf3fTVHi7XatQ3CTmo
lv7QrY+cdkprxN73nvXVqkxC3PUnmY8Erm8aOtiXfu+6V+UfQyRvNipUD72vzpuyDr532atVOFtL
jk0et2uEb5BS1OiLXs0n7+5arYstcWs18kDMyykle0Pzvfu91uqa60wtU8TmW5BcGePb/Asx6Wf3
e1mcfwS9xWCwUzFSeiZBeDM+fuvhylfrLhm0Vlx1LjoeWu8rw4/P7vTyVf9xp5MFCjFX/+dOKVz+
953+07n5Sxb3T2Hlj6uGXckZQJrn/aTVTprhKbwW+s9JGpxK7YARd04Z7ntd8tNcgYgk2ElB9xMH
atO8qTFDsju9CipOGOmtgFitLI9N+VTUL7kabTCqdhNtdZNoekcs5zWYRBjQhNpwcLS+g0CuyLsO
ywMteTSTm5SJk3arjSdFpoRyhioQDLWGL/gzzoLbQqHBkuIXWTqluOJ9G2vIX/VcckRGY5xZNEBG
1NswK7ZA4HYx3s/avNTHrj9Ncrkz+6AP7+aZgso+jjZdLgdyN3S2NMtIXbXIpfTu1mFys07VPgEV
rU8b/Ifxpl4myBPr1qqmrWWVASzV4OI9WE7WA1AjOE+AuTaVkn9vs/nHauOPFyIN3YyNJK9Z8aPH
5ed/v+bPvp2r4FSB5FRiK6H94kfH5Xstqn80zn/cqdrVVjOM8bI3sPhWqb2tPZ18QUej9MXXeVmE
f/s4r4IUjCyluTCj9kqo+yV2LSLIpZysJOke8uXlW8/mWkIMg3VR55QHnm+b4ze7AdfC4UzCFTS7
aNUYSH9s+Cv63pZ+7bopdCKgG+qF+xRTvUK5A+r2xUbzye54Le5thqmdRSYl9327HWaVZg3y4fQr
KfUnX+C1whcdkjxLA/dddogH7jGX/GK9fHbblx/4x1coG+sSR3PEaJzx2gjrrZnj9CznxRdP5bP7
vsoZirDpJpygcStfz91ywlv9v7866++f9j+Wr3/ctrBUcyaEdC1DM4TSQFexBZOB2r8IgdOJotvK
CcSau//+af84xf5lJf3TXPrjx0VDtepjR/9ViYMVfGpfvc5UBDRxDqa8C1RcyLG88+q2oXhE9Xi4
yUL3v3/2Z0/wahEregXYLCH2ZHeUlr+IDP9MoP3lD3StDm6BhBRWTfApzWgfD16fYZFsaueSyl+Y
J26ztJtS1byaGL8UlQfclIratlbRd5RlADkJbfwProB7fZCZT4V4XqtdFjFXOT6l5rCNUM+HKJ2w
zYRJ95Z199nFHBnCwejPhum01i/B+MoC7wrc/f/Kw+KlbPrH+0kLZSkVrV33sOKiZneBFlV14U1Y
NYlDuUfvombbJTujsi46yemk20T+4tv4JMhe65bTWGM0MyUrLuLjECV2uG47+Tm39pP5zf7PtXp5
0Uy95ztAfPG03mXfOwZfa5fbNsV5XzHnfZ7xLg1vXL655q/ly1UENzicuF0Q3mFlQ0/675XwSai6
FjA3IonmbFCQS/pDJ7/oRob50zd1gdcKZisakrpUSJBr7dcg3y/Fw/du+ur80dWZmPb5yoDj4o+m
5KnDS0te998X/yQ2iFexoSvaadFkgjeMsCl1E/WL1OTvTxpvzX8vp7aASjpKPOl4DCiG2UXhXwoZ
/33T/+yI/3/sMa41wG2Stz0ehhz1ZsFeFcntL7AU8amNyYFK8CLDbHdS5BaF7A7mh6C/1IyeZF0Y
qON4Cw/wixv5+9OD2/3vP2VqRlKf6py1RPNFqJ6K75UNjGvVcCImkhUhONzL9RNwDGX44m1jXCv/
dduDgPjvW1YnVGN5VbK0YHXB75Grn/p0iMQXs3ufUBcWyiYaz1ltOaXxNsYRspEdKig8QVtnyAx7
HDdxBNdzxqvseTKeTX03SS/sBDZogcCUKrcTmGXEbs0Sb6TuYChbhf/LcFOGKOo1Z1DaAER2IKCd
qPQN/q6bDjO0Pt5Z/JXrd7Ma7mqr3kvtu2GNdgJlAi6kHc54rai/K63bysaD0JqnqkdFqZ4osXt4
gAezWAdyggtElbhjtdyts+xm9a4PbyappPSou2EZurguO62wCQ2OVnrN/LcJZKQ8VlbjRhcGFohv
RuXdNr0rKEwUK1gT3MvGaLqLa9HXhKey/l0bEg1tfmVBXzGc3Mw9Obwvo12Yy/twSvxZuVnXA8Jm
p2xc7FptQzhW1W5UITtPitOPH4twkKE4V9JGTSMfAh1Pc7LBqnlN+Fuc3qYZ8DJ0skVKP+AibfQR
0tIweYJ4ghMhTqnXNtUmkyIGqlqAxzCYxkXczmsXLCKWhsLvqZhvFrKZpvxoxF3WQwUyX4F22VFS
UcL1NXppqfxc1Htr+p2I2y55koEvi0VNoTF2F+E0m2MAc+WpC+8yNPxtW9yBLYoXNkawLhwpffwQ
3AmemjZ8gDyGjlozsygHonZjpYOdKKcmB7nNdm9Piy9Flp9HoqsZLViOwhZC+EkgsMflPUuP8LIC
2OROzfSDNNeumayuatxTNaNiZHezGYRL7wwJOHL6dLK8b9vMHrPfRpOc1BX7LKY5J+W04oAIQttB
5mIr1ls+B+iP4XLrwYrltjEUHgkqeqZOdBvLU71Uvdfkm856iOaHMT2M+c24+DO/7C//WxMudpKQ
IHCWfKyzE38v+fv4YAWDtzY+ndPW8pwsdlPq5sXUUzsPOrkFlsPNjacRJVVM/04/FaC25Rcg7+jC
SHDKD1P+0WXvSvcKgXoMfyzhD2n4yPlvhhRkWN8lRuFAcznmqZfmx3B9DeVNqqETLpxovJnzc52f
5HzLMdUReKCSFTK7jNDFDadjURwBlU/inZWIts4kSyOcQrQUaVx74nKmjuNHQrNpADZ1xcuYluRt
TEqRtbevRboth/YY5gtGhbMvyqXfN4grGHqJBWtjlvOmUM9orZxeOGnjcdJ7p+9hFDFSXbyZ2kO5
VK4BEWlph4cZ6zKZmgQueUfOH14vnYuIG+527QqUKHteq63Wz/4ITAq6lh41IKh20MxtlY9UyOAC
E3UEKbStS2O28WUCkcGsX4orvZohyeaRT2lmD90FFo3AZJ0dU+7cxgwAetoJayrOh6OV3Gjq2RBv
wIk7o4sgnZ6YNMR4J7wZ7a0kz4dIle/mHBUKJHQhe0qpq65o9Up6uyQJZnmf9cnGagUX+wjQ014p
0B9G4JQPd0X9q52zG93UdvDI7VBJA0W5C80CaE5rVwImITRI5k5BaQ6UEzB1UcCHnR4sa7HrTvUA
duptxmQr+vMaIF80P+YUU4aqdVPpHl9eW1Mnu7Uehw4VH2vPjFTXimfHME8ZT8Aq3qDS2VFjOGld
bOjxOwJOHwPDzIp20FH6V+2jKqEs7ZLNnG815s6N0WXeAKlg5rYKkLH7UH4akvYkYz0JdwWFV+zI
Su0jrffq7hUEeAC976UV558SmlTDEo6A/2YblOzFO9Op9AKY0QD9AI6V0m9bKhFjxgyCWP+okMAD
kbJFRBJDrrm1efFuykB/PSyQta0h9OdlcNs1cY1S89Nl2+X9HohRHPm9QIlYD8r5fh0ZS03BSO/z
7mVSz0PzpMsM8N8K5TMlVKHeaRwk+B0z6BdFeC3j24kvqAmh6SDSv4CLUiT1mXKW+GLk4T6q6MnL
ka+PQQx7rzqnE4WqpzS5V1kscdnTqt+FsrWnOeaUVurq2etc1TuCtcXMmQDbqYIFyanaq8U7CLVB
ys43Ko+Kcbd2yIVzN4dOuTTPVcisp5Xxk7ZTdKzKylMblbJa7Bny/JAor2W7kwTKtXHtFiAmNcbL
UGnhQCtMr139S5O3Ssdhqt5W2m0dvUsrRHtUTvO0SZtNn/+U+l3KLVXRDrHUVh97Tlr7UZPtMH2Y
lkAYBwiYTyiIgDm6lipDwPJFA+1V8j4zZGdNMBPdqLu3mpfW9Iv5LIy7QU62fX9HpskWmi/T+6pK
gNJSTxaEIF/5in7o5VtHjSKWWop0xm4kxKY1hgrpVk6Zqj6WpYSrQsWhpt1EUOcBqOfLqbrwukui
V+x20o2UVcEF7td0qx+CI5QiCLvaDcOA2zw6rVSw824zCb91PAwR7QCmwwiZwmcLhPNScdBw6IsY
8CvLxakLy77Em7XqYJb3DwObfHdbZP4SnVXFBfIQM2ZpJIGoBGzGaMecLKntJHdF6U0UN7O819TH
dThL6pOU3yhgnEfjtoHHFDPAPKh2KJ9H0/QlelD4YKRsh1P83EduW25oJWHqcJeMjwJ7X2vipN7X
+B+vLcVbfgajH1YZnaOIaYBU2Lf9WzQKLEzVnsZ2Kw+hmyIsq0RvtEjIxo1RDUcTSlnbF45qkhes
zVlu4Rw34Skv6EOQtRRZ5mIv7ET9lvB8Mur9QHSqagArEYRCqwuE6QKrm0i1sFUtR09mNH6o7y0h
8rPxmE5dAFkRh7zBthKfObKbmMw57ijP0vZN4g9xOcIKK6rfWEUK0k0eg1SHTDnYWvOjX0Mv6m6S
hhg8H+vkaYUhKa+tayowiztHTX50xXMq+9mE3dzgD8zXmBkRLGJ7H1LfwKulmoBSpR9tumFQCUhg
wkdkuB21gZUIMD9b1kNubNb+1GiV2yRakA/7yipOUj2dsgidFsZAUHQPDZ5iPRMjQsL+os8GFYff
TC6DeOzu6qZx6jB0kzUP4rF+7+dmMw+ewR86tFqoWc2hmCaccW9JDgkFpo/aRs/f5KKykyRxl15w
u6rzJfkB9Y9dRpmzmodR+ylL2yK8PFflpgtlwFWd2/XZvucR6JzcEyHQAXuaalCKtV9m7yv7W0H2
snJWVkxqe3zEChl2o8T+lGmuvPwU2OB03ICH9rREbxXJtIhDhRFvVp5y2XROrK3nQRMBu6qXBWDF
wybqrGPPoJOi/TLazs8M04sEpsLCctsvIgxJWFZ8N2ldbXLpdS5rV88Bb2EDAcBTsUNN9to+8aVE
98Zu07aNCxfxSREuXhi7bDhm+nCf6h+6ehPqd1lxQwLad13QVpO3ZnsLgp8mNU6VbjCJcfQB7ME6
EN8R+hbHXNJcNYX/rGtHtQLt1pAbVvKmqBe7WwFi52xs4Fe7hnEwTWJpQEknPPcqT22QGatSg1H7
NVl4/S00HkajflaMkzI/1ssLOcNmFKdXYBD8eGUfSTB35pDgNqHfel/gy0Wal3IOXPXTPBq2JJPO
D3yMpOV1M94kRe4ALCqnzjWhQA517wgkVIM+M2YwcSCYA8l4jgvFh3B5GEvNXuIZe6fmtsWtMm6l
G1Vjy5kGu2uyvayUnAUML0r3SeOG1PisHPTqaDpNgUmYrnIcraDYkt20ptMlhgPfuGnJFjMuUPBQ
2s7VMn81Zlyl65tlODd16ddZd0yM0inMeMMghCPgfmFyUQN9RlpjFK2vNPnMjVJnhxHDb4XHvArr
wSrRj6naj5yA2mKvA5c8WOWPnkE/PTRsqyq2HQRduHqQHe3ZIsPHiEbWck8p5rsMrmfJ4jSBdYKz
t0cy+TmLb0xpPq495huKJjp9+Us3qrOc7NvqrVNCTzdlNq/J1WHQGB1zJvGpg45bmPsauCkm1B5O
etSMmHOrAqyN7fBjDBM37J8G3dqITeljX75XrB1/jlx6jrU4iBcfcriizF6I7dCoBEth/k5HrHJg
wGXGDNnOrS8T04dh6n2Qw71xBuVlw2WnQ8SoBWC/pjY8fbqTZZCZ1FYr0bRx4vPnBFhVXRwaAK5o
vhLB5OBYgxgGVtc/9hwRI/0piiunYbyDzDGNQs+MKtiABuOq03Y0mw8Db3B76gltF5BxXd/j3mLr
8u1QJT8LNb5ZiDRMQZbwaVeAbuKhKPBFng+lNJLcYQcuEbWTbi63BcYyvVKdLHOvIcHHYMee9BI5
fIU62dyE9R2E3ynSiY4vCVDsBK5wjZFnlsRsaZyAkp4hFKI4nsDKIJ0mk/rp2kaO1My+JFZu1irH
CY8BgGIuayuo18eSacmIjVeb7rFR9GoTq/Kwepi0+UHEv3vIM4eKE4ONQScFOYifehXsbF4OljB5
42T4sCIQCjjDFHpNPNh6+iBFgEdB+i3LhfcYuxM03YklOIelN6xPRkdKAEe90PWNlYKxFi0hKBFB
FoTKrMd7v51vLIXdVZJ6t9HCp7XNnEKLT4B+XVncill2YzUfZgNfkwHOTpndlfHkFa35PKtOz2EB
LutJXR5W5VxO4X7tZU+uWY/a3gohvq8YlfcBgGRGghtX7lUHzkxQxgb4ifFQV+qHiis9Lv1NddMr
vlGeImmHJ7RtST/k5GmMb0dwu1Z/IG6hZm+TY5NS1mgGlNC+jrW+Li4PQpw6YSg7WZXfUGMjfwCH
CbJUX6xbJY034WJt+ywCnTb5WiT/yshQ9TEGa/y0jA2lMjIGq6AEs9pJq/hWkTglo7FlRvDQhUCx
4p2IFKsbYariB0deBqKBvE5RcOApIrvmLEGT19dDYR/qJ4WTRmfQTJ4eBmOFT8Ox31ihWSvHUWcA
9+JlD00+11tPhm2tmTU8TjzZVemcCPFxomU8ia7KMKNAplNETNnJriADGlj019n8sPJ43wBYlJKf
fZk80u08UxXBvEHalTE7XD4YJ1NtH7o+DJDbcVq4MavqXMe38JQvB1OnIBlOesVJp2Ne0mA25KM+
LY6p9qRnK+eifaS3pzpkG1jfsEV0jFKx5VLwVvM1pVY/sYqoG6HHzWNa5ONq53SIy9cqZ2z9UsmJ
7/r2LaVcA7OQzCx3m+gD+gV1rcjpWGsdRvWL8jYjjJQpOevWe2jE9+bIF7wE2mBu9IGjSqMc4kxx
ax2gzWUEqIUjrgUXdDh3ZkwflaHbQmdstPpEJd+RePVYiQeRuYlLw9bz0bGExNcpvamjygGfNQEW
oDeZ0Z4vgWerRKAZ62etfw71liD7sRI4e6Zp0jA6FcK4iUhac4XzhJShQE4dOck/5rpzkKYDH7i9
lEUk9jGIX/epvDGbE81sxoiwNit/A8m0unCfiH0gNew70nLTxIVn5B/CGmiF5gPJy00lmGMLvnUb
iHy1qUL+OWuQ6Tc5Z2NJWb14WYl5orJtDJNzbeWmRbQp8vGmtF5LaThVVKM0TbGHkVw9Ek8rt9Yz
OdSBYkiMl2LdicbziEQnEn5Xyw1ljcW819zMm5JfrWweLKpCmXFaOsvPyKnKKWPK+1XW3opwN9HB
ajdTXwad6neMeQnZMSOTG7uXtNxWFDHUwdPEY5j0do8sdop/lhgpp7EOX3wFm6366/oxk7CsnC5n
zLiV7pABXG5ovKSYKmkM7FFfQ7Y9wRQTnluMLYesPKXE6SYHnlDk27hhosVabSlFjlbfluPsZgn4
b86l6+wWnLTRfh+i0TwYsbIpSOEKPbKt+bXoh70YnuskYRL/XEWmKzSD21tvaqfimpUcU1qC8LLt
SNR5+uO2V7OzoDVkxh+FOTp9OHpjQ/ZXdW42ju4YJXB9QsqVj+EabiwzMOkd61B9EiPfF+1TXYaO
tZJbVdoedi/CDSq5/eUcqR2beNlZncNcgNMaaNP1whFypCVd4Szo1K1MPdQzQdxqbT3uvKqaKTVJ
DD9MTkFWMDcqFTuEqABXmpEPsJGYe2EIjMyprX53Q/lkRBdr+vQcLYYnakQN3XK1JnSLeuK3Dm6c
Nk4sT4fJ5EMpskO0nGY5v0ub+aadSybtCWKp4KtSEoxVSB2A2f5y2mSEqtZ4NeC9NehfVD4XWSQN
gV4by8QN/blnslASpNtGtZ40XF2oTjwyZw6WPDw2q/WYgeNWO+nYq+NxCeegQ0orUtmWhW2RY7tP
AfLy21NVIBsvPWNO7XwUtmyH8tLGnDFJx6Lx2C8/5zuzV/Z93/+QJ6QoMqfQIZz8SA4p6VYaE+3C
fTxQYmvRo0kUR7RYvhFbk+y3Xdng8WQwxmQzLe27aNVBAf68ERk6LdRdIQleX2lCMBWva6juNXod
iwa6BLpmkkVMQDH8L0buUv0Aze3KzXKSQ8ktx0OFScf8QzFmOwsftOglaq3dUGd7vO1+xCuR25qC
dl0cLWWB6M/mCO5G+mjG5wY+hwo+eBWA6PShF2e1V8jTuWtzuOZ6fMehhNaEO5Yc1K2XuDd3U1y+
zcDL6S4el0bbSlmLo4QoZHZq9LR66e9yEJoIRFmKDn7i+1q8SRUcozkI0nRQWp7xch8tB1M4zymv
bNPFReyI0WNqeJVOmm/1YApMvCrga7qq1gJzWUWnaW81PNwGAYiyZGjOGp7ummT9qNWgbkEq6wLV
t45zhtX2/sS5P7YexfbOSKtboWk8K5N3ZbdQv278DlufSEENNd9bpKtdY+3aWuZsxhdmjhaGQbWt
J69Td19QuAgteSf2BpXNprJ7MJWUHStXUE9pto0QbV+qdX7UVhtZvlXXU4wW35wmtwLS4Cl5kyOn
voNteUjH8s28zOZmgx9bMs3lwb/8GliMr9ADbvhnT5Pg8uvLtHNYrd5KMjhJpl0zptYn5eXcg1sS
Fy4GiRQxx1NSveixtyJ2LUpz6EkYwKnfgiKF+g6xWdI+ZlDhIWKhvCtMR++ZadFvGMh1M9o62X4q
KMK0pNKz0t53lRHMU2tPqDnCWfSjgfqTdY4SxRXpuA1i4/TLcA/K5a22mD9oS2coXkOkDPOH1j4Y
4fs6sE0Kht9rddColIPx+hjrX0b90Bi7whrZczuvnY5zXPrdAJV6OOum4Bv89nr9zenYG7V6N3RD
0Fmqi9krMxSWTQKw7wc4UsemTYNoeS2XbaztC7mwi/Jg6U+N2Hn1JNnRCo6aqkEqeqbItLEkO4lu
YC7x1vHt15R4JXrXskUeXlEwXpilAEAeSnGQCO1LMspP9aTlLMcpoPR1V5g7qKiZEXlTv1209U0k
7WznHqMpBiCjbThtwqbZDALGnqXoxwlVqmHwQ0nzRRbCwsMe4l9zVr4lXcEKy11Bh0W9/jKhTFez
+ZQo2ExaRnZvppIjZYjpBZrfayofMYTxo0wit96N055tY8sHHvStuG0l4kA2fuhEqaqrN6v0EIEu
0bn/hqe/JAMlxtBwF1N96/sRpVxya0U6dHv2aK3ETauigLSu5aYczQI4t+rO6y2gIMmxKPfN8+KV
SnLAteUWZsxh6rKDqa+bOJG3oSBuxNLkVKce4qS8legi930XhJwJxkL1m2zcqCPkEdoWUn6MlMds
ea7Sdyt9T6e3iC1AwtskO/TKWzVRau/PkXaa9NuRM1uJV3BEJZKCiSDkXra+p92ztTxnw8fMuFW5
nNRxQw0fmaBo+lRQlVjz9IwxheNFFtJKESOYNzQUpbbkCjeRfGtSlbHErdDv5uk2a49RfVLzoxQf
E+koLu+zfPHzvuczdMc68wdBuMUUtCQ0rWLq5CGj9dm0vMQMdnbGadTO+WUHfGji7G7ROZA2hZc3
o8PD+FVV763m1wryxo4dd/bm0PIgehOJTBxc4nudfFejCF/GeHxGbqPUzorkC4PAnaFyAGNWVtkp
+elyvFysm0w4twPVo/IohMrdqrQHjS0tUmkFbrAlp/UWdBpjw2T/6402bcPiA5NSZEyHQXyXhGij
KCyo6ZimXic8zcljOzuytKNUUOIalU0Xn5puL2tBrVhuUS07jv+5eXnf+8FQTkJy6vqzpjIVTreX
ZlpE9XI/ZbtyMJUf6SoHTBft8+pVnq2DMtyp3YwXcyniRmO9DdVw1iANutb4polPfSz5nLT8yEog
HoK76r2y/0nMv10ja6MKyvFij5MPt2b8XAwI24dHIXkq6Bf192btprW5U+OdSWq+UY1fwnSv/SjT
rdB2XreoQSeepOKMGQVtDacLzBG5aeRFIYY9nfKwFJKTE4+nsOG7PSn5eJtkJ6OLPQzSAxjRP/T4
NiYiiBoGP+SINAw4+JmJXRpBu+U4U+iqM5j3g5BvBYXzj8gPqiEzPSDT8MSBqqRwX0e/iqh4t5rK
W0frICrRXpfXg1zTeu46xWkMtL0YsObk4VZiehrhO2l8neYjJJSEKsB9xpFULVN/6kHoQJb22hg9
YKy48vgIFxCf4I6e817s32Wo9egRbZnSR04hQytEt5eE+7n+xfhV01HLqPkvZfo4TNW9OdxLouD9
twzjM/XD5d+/v90lZdT9n/8l/W81jrp2mFAp5J0rlPTvv/Ae++y6V4q/dC4q9j+ua3Z+Yx1r41vK
eOPaFkxMErHSFq6b0sgcNuJ31RpXAp0ShJlcmygrlxYzaV7RFwrFTwb8DOtKnBMVjTL3hcCmpOjb
NHkdhdGTdIk9lo6srAZz1jhRLvuF9dsM5/s87uya+mtktW7EyHv5U8+yL+7lk3dy7enFlL+Wp5c/
Y6PRmnKz773qa0rpmE26mVW8ErE4LbSyaIB/69s0r5Q55qpbY1IUTAxJ7pB6yVdCussAwV+UR9cG
UonSmlkoM9/MZlNqRaCYJ47tdpivX4jqPjGohiT/71WViFEvjIkw4WJKua5xhrUPopocm+b4KG2N
VLRnAQahovxf0s5ruW5kS9Ov0tH36E4ACTfRfS6239z0VtQNgqIkeO/x9POB58w0CYncQ05FRUWo
KCKBtCvX+s2eG+MhMIy11B7cISYMvUgdaist+zCZEdXNzkXZXtTJEabGu682W/BxG43C94A7JWS9
sYuFq75De8DL89Oo+UkNel80GGTfgfaR5lmOhLqJioVSWMg4RIuYOwQ3IVwBT93kFjftL07N2XbB
cGQkExxkapMVOWecUr82hSYE1avtrbCTpqoECPKa0uyg/Wq+pss++U2/eXCXlZlVjjxYbpV6gYfP
1953tltYXaRKxTGRbNSWQucauvrSc+cqVVYpo6ILSl530FYeqF6DNMjXHj0D3eKIp6VjAxMxrQ8i
3gT913b6uSKVj51A6rXDcFCfx4fs58cvq/8dp2v9oUcVaIplDBbbsQSdBcyjNSY1WtIn/RhQuI4v
gkQnBHSvHGWqWSMMUlJf7OLTXD5SglCUUxmeBEQTeYgtlib3VCI2EU65xfgzbZGV7frzqTofCGfb
qt+E+9QW144mtqZy63stgKgTdTSRH2YxJer1x5819fVfdjRrtt9YWuirGhn/Q9zdDGiVdGWLF0PV
Pep58RTkfKLv9l+bonOlqiEyEjMumEpWeDGWG8u+//gb3jmd5qJSeiqbVJUBu713moXTXeHj576z
21uzLcCUTY7WJn3TKhkbMS6MiktiycYB/JhA7Muc/Fv/z3aDNhS6KAzWQKj5yzG9SrNTIW+z9nsd
O2QZXQrI+1Y/rbJTK/6eVhcc61n6UCgKQLdoQRaT1HW8zIrnpP3uKDeu9RBoj9irmwMJWxw1cEKv
pqqlgsyOR2onizdZ8UunTooTtqnlHOd3QXRvBCs4Agubkk3obFXkw6zCX9bWmdZsre5SkEcUP4Lw
ylCfnfGR7POy9S/U/nI0Jy+2y6R0zpXy0IfnQQbsICsoMn7Pye+YRXnppTq4SBA83jVKUXY54rGb
3fRSrPLkvnVPCngPzonXHGF9v8O1sKzZTmhCCqvDBk2iSZuDyyDAJ0o1aGsOPYl+E/CjszQ8FceN
bJVzE5Yk3x3P/5KAIs6yb7f3qncypQNlfuiLM8/ddccoCu9M8rmclZZ50lfADxya3/ZtfuRMf29T
m2tZDYGS2W0BDSZtHwzsRYGCkh5bohsnPZi/Fem4ptz0nrpSB3MhxIjDNBUJz1rl1d6P9tz2u3pr
xANJQzqbqoZlaGdeNn4TQXXhyBS0gXllp/4KbcytSnK5D8y9N+4ST1/6SXA6kE+O9NMEb5ZAP8bs
fq+vpgX96uyuZdylY6QSE5ygQNB9TYXGMmd7ZVtRzS59HhucU40LjimmTL/+ly1grqE1mQ1EScKM
cQ3Kcj8hJO3M8otnoTkLj4Kqa8oC9cRDMKLBsE7CI4Hqey892xtVJYFxnfNc30uWTkumAzBJ9zXv
RGuu1iSw60hEg2i5+kx19Gu3jbm2UqVoaRX3cLCsb+6t+ePjM+KdqTbXVYpMr1JaYDqTNkkVrqov
3rjmSkpmV2VuN/XA+G08P6b08c6BZsyuRUmDTrt0E2I5p9iWDnh0MEiWACZh16uv9cds6cmQDaWL
9f6QfW9W6a+vPXS28ELUmEVgM9nKb4W1JovztcdOY/pqm0jKgEt3RpwIipEyl/P48WPf6+XZktMM
r1Q6TeMKpzc7CwBw4uVLq9K3enxM2/C9JmarL9JQh7VB4qIrT1HiV2tehRjVO9ER5aJ3Qt25clEj
Ql9X1Jr9c+hOe69dOHF3sElnDtolJLmvhekvmlyvuj+MZWf2EdrPWgLMfOfU3ubjAXhnTc6FiLRC
ts1QqXDq771b5WsTey5CZMqMgq2gRGCo7p6kPpz2j9/2nZ1Uzhal6XpuqU63lSDaRYCciK8yP11/
/PD3umK2HDUHS+EEFvGUre3a/aB/sTdmKzIfQoPMOF1cVZthwosvPn7fd2beXIoICYNCQz9swBIO
UHCNcH0EZu6qGMK1K8cjjbyzeuR8gZqR7dUhjZAWnXAd1BckqC+9+tpBMxcI0g38QrwKTQezqIKF
KdVVBtzw4w56b0Bn9wXPsNWosRlQw0UNDuWHI1Hze8+dBc02Uq3JMPDOmrHqnpVw+/HrvtyO/xLc
zDWBZN0ZTuR0/UHACRvQBAzBpPXeaYi+sNL/HL0WxCO8ogquxlCslF5A4dqbYC6FtjApZ8UZaK4L
U7MBAEPzKPxtmOsUPZNtN97JdJgq/Qff1paAJSd1UD3375xEru3B3GYjWVl9q5rtioTZUiKh4aY/
JnaEEgmgCt9HLlm4OZyaCPb1Y3yQogaqeVMB7Q5M6ufoISfWEyX6tcotyyPVZ1Jy8eN0O8b9XqvL
dY2+n52ulNE8jb1h74T8uPllUEyt70bV2/gwk9rkskLP35XXtgYyIdHged8hYAe64EgUYljT+P+t
n2e5FCj4qkps2qE9X8Nhv3f7OwO8kQKAMrNvsoH+cb93obLVHH0/OPWmjsqToTKpYZxY9UBdvtsl
1lnqor0PPlWivd87lMrzRWv/nLISUXZSWpCJtGw7SZD0+joCBuCJE6CCW09C2OGnw3hRRD9D7Qnq
AwyH25TCYSp3I7Xnvtn0EhzL6CFvuOqKZBWA8w665wzeFxJGS1lVixiwsNX38IB2Ug03EdWNEVBS
TKHe+IlrtNkd9OaxjZ1tYndbwydJAkJ7+JFpP0KcSvpuH4LLUC/qeKM44G6o2Rbqssz3vfabNP2y
M5u7qEovcqU+DBFFpZZKJeT/Ss+WJZAyF4xJpKMB290PFUjp9nIAMu8l9ER4blGTg6AGRgoVtABF
Y6W5rvwCDJjcxb5c9oNyndVgPp9UdVg0XDZzP9tEY3Tf4/8dB/fZ2K+z8qCbm0xQq0fPsVHLlcUP
u+R+xAq5M7orBWWGQvLLWtCCkFXESgcw3gzagmWQm+foYC36fGfm9aKsrjDQWKZBs9blc1ycGoOx
Cs10qXfqQ1oV0BTBpPNWbaD/MDEiwGpqFzj4BnRtsxEjztZwUhK/uu6LfEJ/6UZ1PbT1yoZJ0WjK
CtzGtg8uwU1bSbqOkdi3FHXZBe2+BYXvWfESW8kxx3bCH/cKBCt5jsHeKgaO7hgRRhn2UuUVDJou
QLK0HlCsqcC41qS7km65V91q03YmSqfOiQrV03F7OFXJ2rfqXUOtrQ78dQxYISr7bWH+rlt3EwTO
LkVbU/P159QDOg1By6NAaydibQbaKo1vhlKfJGKWpoK0bxmfx9rPwLocoDKQJF2SDgGa6uCflyxt
q9nXvrEcJt7h6AIm+hY7+ZU9oslEBcVYKPARFOXMCeuznMJv0a8T+W3AfncMTi3k75odF6FL8mUX
9tidqs616v/qPdiaKpCEHGS7kS17eSu67sSJtmSUqIu6WwO8BU0vem9DlQ4C8NIBgw4syKlQxz7r
VAFcLAWEWay7eLxtbAhBBbBRIRcpIybTh7J/EMxEoFE9RQK3dZeJmwGVShaVpyzLAQI0ti+jYy30
7gHd4yrwl1EPxSQBmTomm04/EcAczNoHzkbVMgftG0MCeMoiHVrhvgj1hW/p+CQi85fAbCxPg6Hf
oAKF9OA6jG6ixAY48KvV7QUONWp1oqSIPpAn6lsGvDWXOnpBurg2UDOAuIMAvoZ8VmV8r7Jk41PN
sMPbZLiuBABzz1kyGGCsDhqMYScFb+8wj0lG1tGDkpQoE+lwMbRd3NlXnuHctNYB+FYC7DkPTjo0
+fN+Y5bmWcMGbVXflBhOYARXNKhWIkesOSS0QnGLsgno2diP1nH9rTdYnw0wHcTcW/0Xio1LTUDA
GuQqN54K0K11f1/36VYEFrXXq8hGNtPeAQ5S62jZ+HhHTuTHNjrJxguVI0wNHqoGVHz45Jhyl+cm
cMNy51iC7Fy7yKByxka7UASLDsLPhZlcZRHTuDcWNrh+4ewG58y1sGurLBSjs2Vb39kq6E0w9qss
8n+JMD7x/JuE+jpraToQOwMAlPUgu5QtMl2PtffgUu2qgQUnTnJmet9tDyg8E64GP9fhD7MYAA3l
LFFh34cgPVIsdLJovDQLcZeAiR8S6MV9yr4cOt8ThR3R76NyG/fmyqz7ZWmQezbK7LFszX0rTgGl
+lDV0U6BOowCqZlu9OBQtz/U8iyIzzTxaHf9Jsw4lXuKktUkmdsdNMmx/3Ooi32V69sovAZruB7c
9IwbwFIybgjtl9GNkaPJDA2wdsDX1hSP3GSnWs5ZqZ215Y+CirzXLWvsF8waHUMvXw/23ij7RWHd
1fZ3ckurMGhXhXlvJL9186YNH/ENW0moJB5BR5P+sOAxjDjvaJV1VYaXeYUSvXcTlvdJsGFFbTuX
pxlxcOZFw2WHJ1ignESdBZaOHRgMLtqqSyouEPGMYhGFFZxg+6RKxbJLAA8kVbhuwms3qw9tCk8D
LI4JzLsAu2kSmXCZMh3n0R2uRZSCwwXA4vm33njDa6wEoCNhtz/01j0txZUi77pgW5MThkrVB90+
Vk4sl5ywcxZRQsoBsU8yRMlgPTcZJ077K4ObFwzxJmn609qC6uawfotvrqPue58qawWyU2GyxkLA
l3EXBkW6ydJWCXpC4Y5A7dpojiroGe8Ely/Zx1c3vaz2myj3W3KiLci+GH448knFla81u0opVgHb
FpzcXadvi3w8tdXH0v4JWnShxebKytqFP8JShLKUg4foQwPu8gVuMosRAkE3QrVU1oVsDgDwgv4q
zON1jji7GV02KfTOUDtUE+ouJ5SjKFZL+ONWvozT20i9qpEIGOtuZWf6WrjDilvdzwS6phONm8BD
PIL0+nCFtfgmg/IY7DsYVUF9aYD30QeMEMRdi4ihBe0idM9i/xnQqZG3J515HbKjh1269rh12Y11
FkZgt8h7u8QgUL3IyGcRhoIdJOPqBK0qdZEUAeTrTQk5vaOOWwKfYeGM5fexOKA6RcwAsdfKHoSC
SDRJt0mwtVFOjcK7rlniA5j5vto4xZljnJflqg6utGzciXA/ZM2ygvfkeuBvlWyna94SGBcn6Imb
b914r3XV0jT91cjCNyyQj9ASbAmMWc3X0r5I2b5E0Sy0OmO/AxwJ5UZ/ks11l1z7MLXIV2ZTUje4
yoGUoS3hlM4miAjV7K1iwujSxWkQn4/KdzZXsIvdSifGyNvrIaSi6G2EezZyzJTFjT3aK0/bKv2i
u7aqs6IfF+5UlRAHb7zS0ltLvTSico0t8EJSTg6as8b6VsFgjPc9G4BJYGmozuIFQQ7zPmLcx+C7
jSxDBEG+unG7eyGufO9HWx6C8MGFhRwwFxLmn26c594Pp4R1xIPD26wMJm9oTmW2JhuSO8UfnAhc
z7704av0FghfLMPWDZS9MhG3fXyVUYG20OgHkrq2E23vaOrGNt1r7KvXkXPA9MSOyk2eA1TXtNM6
8/cp9wQXMHUWm2CMGB5nILFe3GfV98S9qYI7NXFOoNMgnaffun3zTRH5ITZQ5bCeR7O/anHJxKMA
Q7RVikVYRaamyW5ljbGHAPLvZycuOEk9oAPgFQeKdwMUallBqGwF2+VwlSUufin9onXPB3wuczBh
xZOrXrdatiihLDgWTH95ZyDlmgTwSkV0KvO7Nt42/bcwGlZZc4Jg3mSpSYAHXkmyhaj6WcpS1PMr
/HkXLDLY4jB+MTlgsT+p4XXDQSwYfecOJhQeM3X3VLoHnfqpdkligcB4rQG5rcczQ54Gbb+1bWeF
VkYtDgM7bSK/h3ACeude2r9UzO/MIFt7bXZtSe8uhdYcIMiBWkiNYPqqcQGR++zVETc1DxXsLf9T
jZE/GPxtoj679bC2ew5M8NPLUu6kvx26As73QaXcF5vcEquHKMygDkcgzBro3wgWtNWdrVQHkWEQ
VPg1t0vT3Y0EollTffORkjadBraSv5UOlH/qKSZsvbYGEZnUaw98fiWLW7Nx9qjPn3fw360B/Ge8
SkwE/FQoaqqz7LBTCqdLa0fQAE++MS8NaPK+ez7xTZAZce1N3TtUsepl6cHrhYKfjP4G6k9BtNxN
YQ8GdI7Sb3yAsanXr2zoBVZ1EohTLbvvSTXp8QClYlxGLrErrAfVtK/zEUeNaTydYZu2u6rdB4TS
Wlz8DmS8C119CTl7aZdQB+TNwGU7IS+jQF4aY28FNQJxh33QABg2d31/UoX2hSUTKKjBma4jJxsD
vyvqte9tQ+RJ7Cq5dlW5reGMeGVz7kr9BOW+7eADMupwnCn73SjtvdWIQxUzH9mRbCSLO+NRgSDj
pmxQ1bUHFL4sv7elu7ESkMC3+DPlg3s6pNZNHHU71Qajh2TMxymN9w6zWUoNjg+dAbv4MEDBg0Hs
l78+fvCL4uHf7vCzpFqntmYntaI/2E19x2Z27iJo05tEbDoSCviBDUTKdgI80v6FsAGntbmEhnUY
FfUi6u29qMZ73/4dOt654/7++KWmtv/2TlMvvDq6y9EpQJqbCNfFchERLkxg3i7PVh8//kV/8G/P
n+XiZGS3bRFT/MqFvqpHcdd5J6mGLVX3O1BuvEalhL1XOzC59UnHmdgM4XlsnRdHjWpfJCH/9gaz
XDpS3pnJHOQLyTiMcNG1IYE5UazBXJ24nQM/AT/G7KLHcSCAE1xxViUap0x6WucHQKE9+gO2Jr6W
FddnCT4fylQQUUI++MpW7e7G4EgmjtP1naGcpfgsM4XpwHl1gKa+KHCjJW8Fg28HiOCGayY0ivRA
AITpRbxMqY+nwXMRI+mursRY3WScKKMvVwV0Ls6CtYRU3IPwj1Muildt/qh7cmOYzUaO8sTP27Wv
PEqw1JluXzjZty5vl4MXrJPkvhitZRfBG8v3VXXqDvdpXazQAXLgjqr1RRmGywT5jZKUbOFe6vaJ
zW7KnrbMzVM4ckXxEImGRBQqMDXvAPWK3b3KoM5E49LKHxHViF14Xyd1i3a1WIGXaBKL4BFCuVI/
+GyUPdycPkumO/fSVarFxMcvmpyo4inyCRYjIK1ITcQ1HErfPqvNfq9IsO+TpsXajk8dsYbuKUeI
fcW5n+2rwV0aJNM0buy9nuxCJKsiAuishnau7mUeLZAUhM2ZDXdhna3Kxt+ja4Ym1aOlr4sg2EfF
SU4yClOiwHsa+99p5h1yKDGFD9IYvh9aJpq+NbpTB2HnDAcAikmn4xicl0HAaQz3iVO1U0PWSrLy
erjSHcQ/b+tuPENFl8liqCGJ9o+h1M7S7LeeFbvYHlZxM/HgT3L/NijHx6gj+DFh2JnqmsvZMg84
cSC0VeltG51p0RmQSmSQ3HDjDD/0RF0PIry26l+O/yw1f5V3yBcmFimCkFtJtCg1sezTnZJf11a+
GvX8d1elu1oZud08WvIA5BpiaH2a6Poa5Q+uvHKJ/tCiNZPLEdp1BzOnbPtNl7mkWuJTqGEvXtye
Hz/alOD9OFs3+beIVGozERGR8rTGkISLdUjUc388q4key8G7M5SHISwPTvrL8uGfGsmq14v1AAK/
6Zxz6esntaf/CHTu6kAcHPFLaXVYuhhQVQbqcjmW5A8hDCd0uJp846BEkSbyMrTEkYrBe9jKuWy3
MLHodvOetD5sHtMnhWdmp118E/mPXf7N62sUjbzHEfkbCcHeidDPsBTkg+qF0oGgyKFRVQD/7UyQ
vn1KlWcszI9sHO+cd3Pl78oNVZScbO7tYHyYhgN38Y83f/2dQsyLpeGrw8UPobGjlNAdnOG8rtTV
FGlUJZJhxW/ZhduUjaiGARGUKe7A6JxBLK91de2ZyrLzEUUJfo9ach25ZD3dmzJJVgmxsZ5rq4y8
Tci1R7H3ddPCxkEJLSBO8pVd2WTQhdm+3RsnZtmk2casYdvAGP34q94pYWmz+KCIwpbl73ZEkC25
0pve81eKDXDGhxM4HsN1vHMua7NYAe3nVEM6qTvU0V2CubJRnTqQeT/+hPeGfHboO2PKhZOo+JCJ
XehhdNkPRzrnvSfPjnvLUwNJPrs79NVZ095wmh958HtTSXsbp5iOnnWpRX2gQRSjdUf00JDOw+I5
FauPO+VFq/cvgcLL2n01Ww0rjatoNBhY+Ct5VOP9aZIkPAkRagnCO19sh9TmzAiWjrSXHzf63jDP
zux0VIU1TJ9V+k+6NUX5MBkRPvj46e902lx62458PxkbxtkzBP7rh16rod0ivdf9/LiBl0n/lz6b
63CHbg1+2NCJZsxhOnX3QRmcR7n8oXqUJvB6DDgla/XZantSFfF54n6zS66Xk/8fNEO0pVZNjlya
N+yinOyEyH44ZrKvYZlSstyUrboOw/iQcjP6+I2NaSb+7Y2nZf1qlAtu92oj6ZM6DS8TY9gWibd2
6m6vmcM2g5amqPmiyuIVwvWo/KDGkWb3DgQhlaS2l+7ssFuG5nc1BEmZ6SdUmxauDyY1XGbWDy/k
PIpuikmohLSmqhI84WorYAh3aEF5FXJaAkk3N9pVdr3W/cfIfYqMfA0/bpcP0X029LsIuHEcXOoU
81OMghvnu+vKZeVs0wDph7H/IXt5jSEnuQ/9ixNltqcNkeN7BZL8BzXOSO3Eyx4hbszeqOT+C7/+
n8/9//J+ZZf/7OLqH//Fn5+zfCgDz69nf/zHWfBcZlX2u/6v6df+7197+0v/OH9qIb5n87/z5ld4
8r9aXj3VT2/+AK8sqIer5lc5XMNHj+uXx/OO09/8f/3hv/16ecrtkP/6739/zpq0np6GiGb67//6
0f4nbKhpD/nP18//1w/PnxJ+b5/+zNJfVfD0x+/8eqpqfl2q/yFUR9c120YRVZvWafdr+olj8ANV
cC+XBk4k6nQMpFlZ+//978Z/OMLSNMeB62sKtgm24Cprph8pKs8Tls4PpUAD1kZB9/+83JsB+p8B
+7e0SS6zIK3hdk2I1v9ZKRaOw4YupKkJW6hS6HNCg1Ha0jUax9gkCXHCylQ99Fs0XEHjQ5erebKp
FF/05x23uGRX+AIyn43N7Hhki1Tf3mv++R5SB7KFmYKw+Oa3K9e3BMx9t5GbVo8tbetHnAjnwmyj
HnmzQvweUnh2CKjV8fOoO7yQMQTZSsSFf/Nq9P7VQa875O12yotYhm7omtSo3NEz9uwsgkjqVKgq
yY1WZM+K0MRzbETdo4Kx/bpxwmP0iT/6n+YsxtMRpq2qtjULBVzNVmp0neTGry0Nnj2Bta9h+EjF
x4e8KfoW3ESkjD+sVDV2pnTtq4+/l5n0dgJML6CrliolRes/mBGV5sdmgbQwko6xs3HiJr6WXpV8
Kv78Z68y1aRh61I46jSfX2/Mlg7bdOhUepWK8ENmYo3oxXV4BLb99qB9acXUDIHYrEZvijlEMmPy
el6HHlnWVRRjRYWig4ihWPf1MRLZn91mqtI0+RbD0LQ/HKsrJxzGDGgF15w4OhhlZZKUFsHtx4Pz
5wfRV7ahatK0bVWfswjTTs2dtlTaTWeF9drMhHVSK7JduFRIHz9u6o8PcnRUhhzH0nWTf+cAWzRx
IiU2yMdHA/dttBqTpejzY2rbf3yQw9CYpqPpjpQmc/7tPNBHZzCMzHI31YRehxpbRGQm8FiEYR/Y
6s/PfpOhsoJ11TQtQzpzfx4ObNtpTdXdhA0u98u28LIOfEVd332+HYPdWKMtvIHnJbK2LzOzachg
5oTxV7aIUeqSkXj4/2tl1nelRbVI5hUOuJOEQBYZaMoX4THW5XyEOAfwC5W2yWYkDDn3ayv8UNda
RFbIxubDmddGLewZmSKmBhLn4w/6S1M2W4HB3JYWJ9D081fRWph6SRSWdbepXCxbe0+J8cIUjfhm
2ewXR6KfF7Da65OOD7Olagg+SzUse47UB6SPOLZAsjgd9UDfVBToUKSwDBeKbovijTRLgVAs/5En
YeK72kFWOYZKTReXCYIiDdprdjUirBe4AqnNsBrzBwlaFcmMME+b+6DKsuKmsom3FlYdARFJUIkb
KIl0+bjWrTinZKNgCV1KJ6/3dWEFjyqw9m4rawnapimbknRJMqrpIchzx90noprUrw2n2WLNpyb7
zlTqpltErSiL3aBF6b0m2hKdYAy7F3Gtwzf+7BBpgtT+dBY6wjDm+NamcbXQS0S3SVxAJQW2eytZ
BDaF3PhzV27LtjlLuQWxe3P+GzT4djYMiu2nnob+SlSoKODWfLrbFiNKYKVyKXI7OyhSd64//X1E
YJwWuqZDtZ+fS7qOwl6G5MDGjBSxDrB6oVwqXXVnNXlyjN3553zX2GINwT8OLc5dJiqvSn26uAep
0TfL3u36/dQPC70J7dWnv0uzDeFo0047HbhvO7OKNBVJblhAg+JMoMskejS7PtnhV6N//7ipt+TD
l3HTpUEjnBlkyucHh3C9Vm/zvt8oRkh2a4idk7yzxl2QJtppJhSUYBubvI02hMqnNxBNZ6cybAYe
TNg8aAzbPLbsJO03ZYL61krPwA9Q8yuGcQnGrWvXH3/pn+PHUpgOZL4XpOW8ucJ2Si1rWsTp8ODl
fmdelSO6DkmUfi53M/Wprtucj0RkXA/YIN8On2kHAVVJZ9xojfGzqoEL18oQfXpt0wgfwhZsTreA
WaRLEG7WzpCJTRaguVSUJjD+xgf+Jhrrk0Hmy/e8amq2trPKzL1gSMQmb1VJhtnPt72jmp+eDnwQ
0YWpMky2Zc4uupzLCUpBWHCPQ1IACqgb8GLQQ1zfzI703Txa4oOkEFLlfqbq0xx8O0AkP8JRLQKx
wclTR9icBEkuC+PIKp7fRaZWVNMRGicxh/JLMejVAYlmfS0q9suNFoYpNhFmpyNdn4vgR6kO1Vof
RpR+Pz3Hpeo4DuekpglW1tsP4zQxRVKYAi1S7c5TgvqA6eB3zarKzw8W106iQGua41wN3jZkJEOF
QE4jNmYaDLft4DUn7VhTwZ8gtZ/+JgIMwdRgzaoYirxtSur4DIyjNmykh9jAzvOtXNsinl6Cm9J1
t9993Nz05m8DDZ17nGYi52EYtphTYyBqKVmSGSNxmoMacYncdpcdc2z7y9R408jsvhxymga6PbJD
qH4HzSIrVLi8YNqaYbzVyyg9Mi9m5lovWxINkvzkYqUzaLNOTKt8LEpLGzeljqQc1fu469Yu9leA
9lTfbAAepYa9HOJGY+3lBsYCgfSBBVtWEd+4qogOMmgQnhYMlPt9kGX++Nl+J0oyicCnG6bhzK/S
g+4Fdk6wtanCDhGwKv9m6r1+JFHx5+Dy9CkzYAlL1dhv3s6lEptMWOXYa0hbFAB9LPeW/3VMD+PP
0WVrIRwybP6hvVkrGAoQS/pKtxmsOADR0Z+HQ/7TTZAl8MWR83tWwJlGlsaIO1Q6z5Tmy89f7TLq
IIsIbZBuU2IH166zQGuUZZSE2YikYwNApPWTrNvmeZVku2zIKW71SVuclaJUtEsvi/AzSazSAVGL
hn3ZHrwoQ6JUSV0kKntq1pROSkMm60YYrAMnsfN+HzJbhp2ejj01OgiC2rbUjfwmErK+AGVYqyha
ggS8jYqIoGPhd3FKsr4OxhTN4Chof2pISio2oKCifOaCkQMyZidtFwQ9IfhHLzrG3f7z9JeqqtNL
bI+2IeelIQ8AURZbkpDKlghte26Ip410lpoUx5r6c5IR93Hp52hRHe5js5M5L0DqFwGe5w6g/+0w
tNqqMALjyI3oj5ybTbAmNImkNtBbyUH2di5rGQZGeaNTaLfCHwn6pz8BEyYb03OUZTCM+anXDNlp
VWdgF7Veu0hFevQl/uxVU+VCJulRlbeYe/d1lt5EHoLum7gPqN2HTvPgtxailqYbfArzM81z0pyk
OA2SrtPnzsoxkekUSVKlLZpbTbMQGUE3smXDkY3yLx/EucmxLy3aIHXztlMlophpWPBB3JxSfCZG
7XocuTtpYaF9inT4rw9CjZdcMVGCY0yv8mrhItRZ1V5e0VTYxtdeHLQIAzbpo1CAg328t/71q0xN
Y4cwOUpfTodXTdmW2il5kLcbSHHVFmnP5FuuGca56amgyj9ua7qbvD0/GSfTMB3bJAh29Gl1vGpL
9EABHAPIdkGVJVCDTRPZN07tXqC/muGBLN0jDf7t46aNz7K5FXGRmfXjaFnN4JhTgxmarGy98ToV
EB5SLnOf7kfya2QLSTBzhFjzMmQRyGJIVa1FHRTbKTsGcYpAOrTovD+mQuX80Y22Rn6SiJjUisXa
etuNTmk1fl702gZkGXCDziiRTu2JiouFaIpCWXC+ZfgQaENwPqgjJDzNluPwyZSsTRxpGoJFbjuS
K8XsLcZaSkWzeQu9gFEHJWocF/ZQ13vf6tojnTtNjLcTx9bIZpuOxQLn+jCbOGYfe3WXCoTfa74m
0fFCEgqEkY+n55+zxdb4FrDUpCvYm2ezBRmCGJu8XANFU946TVyiD84hTezkfTJpPvWdI6edhGSc
wbp7O4KDUfs5CqXapldB+sQm5mhebAebj7/nL71ma+xT5LEl5SA5xSKvlpua6rZiBCVazZMLhpcb
2nbKFH/6BujoJMqF7qgqt/WXiu2rVgIr00elA9NEoQcPGo3zX1t4StZlRzrtz+FxdJPomymnTXW3
WWBsJLmDu7nnb6s0C07MUsLk4D94grnHzJ7/3KhoijsMhTPJIabPZgLaWro7KKO31YtUA4A9NEQH
ShWTu6R6qd43ndoE2wGjgGMf+eeYTcW/6dR2yDmTSno7ZkofuY40AY+FxGwhOIkiwM8rH7LPzg2i
UOJPJiBDRpZs9oWR/785O7MeuW3m638iAZKo9baX0YxnPHa8xcmN4DiJ9n3Xp39/9B8vnmm20ELH
VwECu5pUsVisOnUOV1y2FuZD1WnzeVnh1nRDyMzv9EAuZCqypkFU5K17Rc1iIiTidlQ7ytkBrW9N
83Hifb/zZL+KhzRyeR+4dLtkq01tDpFSomJa6jPEOFnPcK3RQ8bs6L1eMvOTjtkTxU1f+6c3rdI5
1rkJenW2/TXeA7lceQ2/Q/zKDoTpCprCl99urPs2HLOc32EVL7R5Gdm2nfe5b3ycSlSrHL/bQ4hc
eQtHjpClO5bvWTLXUixSXehhudUfxMxM6Lh4kFPPIroL80o24nDLCN671Cs4Eq5ixSlHo3T00gmG
otFPpYtMWj1N5Y5HXh1vrOAknDoWYhMfL9eSVOxf4a+w3Q5LzJCeBxzVbP8u82qPK2LLkku5gHoS
1STy8UtLE8PHRclgTuAW5t8OOcnvldtVx3SNvB3PlDtzcW+xJuK7QevZMXi9KhG40eLW9LtcBDGi
dMjtoYI624hI6nA/fC4023kW+tK8ANu4uzLyyzJro+VN8FdzBPS903GuKhGYnZPzsEHsAiVoUMRp
v0dBKBdxtUjXccnn5BJtZZGzZ65i0DEVT0b2fvEn4Jr0lL7GWpO/c9Yx+3lnUOHRR/3UYEu5dhyV
BqVfp9JK7YZhYqH1DIND2i1mBnpvW/lVSFeWRQCmmkHvlC6+SlfYRfMYmqAWmfLRGKR06syV0zmN
BMKWxSIOy1TGZF85ej8PetTYrysME7+viYWIk4vIsQeNOVDgowEU4GfFaH3EQDPDKYfZzGzYl/Nu
3MMcbHi2TGEIh7z3ie3KE8UW4WjRhmVWqwCbWoc5mo5oqTzbHeSIt/fnKvTwFQTvLk6rbCqrj+bF
T3H9dTKDUBty0AVL/wj3uf5028rWgihVUi8nKFjAWC6PqmtmnWkgK0TRB1DWwMj/oURVFtLVJH38
D6ZkeOOFbhqmGuU6XsRFYiBU4I+g7RlkhIQvEagk+NO9z1W2jmMia24k0NSaLhcVj207h2ZhBXnl
rO8aK7GOWW4UO3nZ1tYBQKIKQAJI3qxYSbMiJspqUFYvzCoxtiNxenGIRmmu7YS5X/UE9ayQnJOa
8y7WbbVTtHRDN/ldaoHudRgDmhz/3K8LquiRASW2MZcwe4jqBYmI9EtatTAmxEztuRphDzXUVQL3
rNPtz7kRlWgUcBGzx6Q4KtuLp/lLFJJmAQ7skg+WPTt/5FozP3LNRMdy1fqdS3LbnsNGOybhVtVs
L83caLIICLqRAZdu1/J1cLXTkKC9nSbJ37cXt3X4XJciokn3ALCKcoP5gz9ooxbZQUz/jSZ7LD71
qR/uLGnLg5iGJFOxbJ1wotz7SQZdH4wJHD67LV7HFdmfmgrxozZGxo6pjQX5pkmWYRjg6MDHXR6J
yC/Hehkx5ea9ExRaju9Agr/zgrhK0ByPrintHQKXb+MUl1asOs1tTUrklJnbnip3Yqw6TgpEyYrq
qYqt+jl1qr3e4kYOIHsustpLAswr6dIoMx6eXrWZE0CqlUKVPwz1XwM/pUM0ZEZQNc099EDmxQx/
oP66/nHbUza+IU8ynwvTpRbsqljiymboYy4scjezp6pfx/XnwtGsIHahSLltSn4jJQj4wB3BytiE
ANBAlwudK6bSGC9xAr6mZ5+7Zi2cY8Z8p/lcAdUxGd8OGfNuU3P4yBxzB3dIPWZ77GKb2+3hrbw4
eN+o5OUxQr59tSCHgIoP/NZpHg75KcvX+L0O+p/5WbcZPpGk1yd3LsXD7S3Y2m0+p8CB6ZpT4brc
AkCMTaq5tRuMvdkFXVsjg6E5zoMm1nRnt7dOzFtTii9349hTq+vcYChb56ivswnZsbU3ALhlxaOs
JagekEaqD+FkQuC5pAkUuGG6QP6T+6gIM+9xe9s2rZBD8MeWnqOsJfGnsvNyvhkMUehMi/S7LFvt
HP49I/LbvalTTGJ126WeHfiJhPXAIMVnffWina+yFWE8n+oRLWRyIpXkVjAK2lkS25NN/QvxG93D
rHmhKhYfoilhOh85ofv3zuf5C0ekAQpTPXVmit5dW/I4Awec/E5tP3uZ6JaVO+nelmf7YJ0B0NIs
vCqxIwadiDTJMZO48zuHV/ShWUPtIdYrc2dF16a4PUFHyzKPr1uqz8FLDOuqjs+VCcmERPSeCupW
h3Ut/r69d5uWyFdoxpCOUVS6dIk57ue5yJAiSsypOTulpp0Wo3FPfQOB2W1TMvhdBkcWZQFGkq9p
gBnScd54Xy6MNZ25yZljd7qvM2cNhSEjPA2DYT6ETp/cnThjD0sEQoNamYr+zqvWW7lKCcaZ3n+S
HcITQPbpdQQRvOPz1wfrVydLB48EnMFS+yIuz8oiLypcI81j9GJr7ejn1d58z6YV36RcBZJMvzpZ
7lrrbbeyICjqlsdBL8b3zTTlO42X6zuMGocpCEI8m8kQlPJbmuqikxXbwFiFgHcbmqB+isagTJPp
IZ9Qu59mGPO6djIfJ4Ni0/1eQivm/1AaVODkJrzxErfXqNS6EzEqhx65BE540LuhQTgxbAJvycKd
xP36svQ5ZKZnODp3iafOAVVtUVU8huzA9lrgQjMikTmo/Cj7u4XNzTgBrfB+AxEYvnZ0HfZiynWw
lNYBzAFpsMnVlfzSYGLCY4SH4+ejAPOU+U47PTHebRVB2CJtcuoH3/nbXTqeYrf3ecOZZIvfJTGi
3ct/Xe5zlneOQNTIDkyz9E6+U4cnfc72ev0b4cXgvLvEZZmMqFV+K80YvMhjG53eCs2xGcyIWVrG
0ez7csdxtkwJWkLMmnA0TFt5+I9x1eq5jVSUmU4u6oVVXj75q79+jhfozm5v3qYtmeJRwZRoCcVW
khU8BNvCCeJQyvNpWf6STFx5dTLvDY9smgJ8CMQHNDEeevmdSq2W2OjaCZpWn6VYHw/ZhvTKpb6x
4xJbR0E4LtUe4FGm5SsBunWhBjJFS6bTu8t7M5rMkxnChj5OnvXVssr6sSkEo+L1bszZckaqxWQD
1CN5Ayn7uehoEo8LefNqQSzRVk0RpI7e7KxvywrZMFBKysU29i63Mq/dIlnodATGuCKsOnUQlU3w
79z2jU0rPoUhnzoUACnlRuVVMcRNbiPu16bJh9ayiveaMYrP91uxObzUTmhtAaW5XMvkwW9EqLaC
SIsY0dDhoXAyvd0JjhvO5/AcxR1oHZPUKUGiHGrhV7qdBmbmxkdeMMnRBeWLC0BJeOeCuNJIPxzy
EJuqtFBcgDZqQne5SwO/ysODP8XpgyjnvULt1cfBimVxwRkkO4RexQopvsmF5sYBQal5nNwlPfmr
t8dOfbVtWJGJqGylgidTx6yiztTL1oXHh8RrhBgtD/ufU4Oqbp7o3d2NYWmMSTkenVzaV1WXcco6
xqwAhcFkU/0sBlllH+N5r7NzXeACGcGu0Q80yeLI7S89rgqd0c/6DF5HWRX+2nipy7zpksCA/E0T
ftSeCq1Pm3/rOnLtg7Ew6X707R42g6Zy5vnRXkNde0jn0Uk+LLZfN99vO5Ay/UyPhiof6SXxg3uG
XpDirPpU9LnW4azNDCdoISA5+0csbitOvjuPBnw4jT3qX1eOlCS70pb081LqiYCkbIapYDScso93
LqVrZKErcQqkS0DPcK5f7DJv0pkmTf3C99IkAKabzKehb3I0tqsQej0Khp7zKfG68WcbFrbxe66l
Y/O9tt3aOkZm4iYvwEeh7NJiI3TeMTOLlKnhVvUeyP0q4+M38suEBDFQplGxQ1rjDXFl60kQtX1W
nZMwMsajZ4/1jEzuvJYfjbKwER6ktjcyRsBuQQ076f5p5wOqY5LycU25ljADzAEMuhLTTEY+mrYY
s6DKqr49lQleffBEGOZ/hNEwu1+M2awmcYBZKIULxSyFnf+oKr35qylBhRrn27/n6r3Cz6GaSzhw
wMKQvlw6fJbomsi8KgtMe4HtMvYNRLzW0PhgJNHyvu/DesdZroMTzVt585JR0PpWC1WAPgav9rj7
fM2OPhS9kf/E0++uZ8gWMRNqALk4JXTHlGXpMf3nOC8onDJUb/pFCUej3u+8YBXSInkahQvKyZKD
txT9PMVMla6W25d6GpADUlWER85dDs0wFguEE0lrRo9IVk3e0c5RoX2mFFbnTxYH5edQ1mv5YS5M
sT4iAePXxwhGEUaSzHgoTmYvxuacagaEONWU6oUFR2rvtnu5wvWZoNvLHsnusmwgKhfF4g6hY9dt
ESROVPlH34igL4uK0NaPoVcz10IR1R3PmplHzRlEq4muqJiRj77tg9c3Ce9WkEV0fijl0eC//Fg+
pWdrIa8NBhuBs6ntfjZ+lKKCqu+9RDa8HTDTr14ttW76BpeWen1cU+YJsiCH4+Yr056Q5uhF9jUz
F+e0DqW24yAbzi4BTQ6vHguXVwvRCMs0NYJLWZDqcfyxX0J7PTupseb3n2JqQ7Jrz+gnM1DKuug/
wxOSoohogyM5Lzp0kocUhsCXOe3XP8c826tKXn8yPpXN6SJzks9nufA3EV/rRWmiCFAFDXRVr7NY
tLOd0zIo/a6/2zvoCTJXzuwaDXZ6BpemJtPHSde0CiDfiM/OIoXp1wr2OmdMy3tTQZAJoCuoPgiP
oRB1aqeJ2jHyiqQKVg/S2MVBE7u3mWzseUjuXARbO/jWlDybb3aw0LR1sduMHVxL91iaUD+5k1lz
5HR7ZwevvZ5VMaPBCSdh900lxs8zz4XKaasgs3MkLe38XWaMSIz1GjRZGeSHt4/ztdNLc1AlMO5C
DuUrzmh1BTWcpq6CtE8RVuuYJuCF2u00V6+xz/JbvTGjRI1hJaeYoYJgDqmNT92Uhj+8eRlPqxVB
vU5T7ijI2KZD5KTLO38s+z+nIr+PGEZeAGSKLJWiGMVgU50iWjJj0Og54jBrMnzIF1Dwi6aPj60F
VeLtbd1yGAB8sFHQdAB8Ki4dBk5GwIZhJh+N6UcGXtvAaIFZj7Pn70StLX8BtGj6YCLIlNQ5zkbn
VUzRLA/WxkGn3QuhYluhGNeB9EOT9ff96wJtzQuC9jUWFXfxe5pITl0UgTbacC8ni4E69FA89qMZ
72zhlme+NaW4TIZwWuhUsbzvBkL/Agy1OI3dmDs7cWRrB4Gx2uBtuW4ctXTiGq1vFl5UBMz6Rl8o
NLT/9tBzPJhaN0v+Imfni8mk8aLqzIeyoU2QsGTaq+oernDeMvLBHta5Xp00YPJPbhm2Hztfj/4h
xVs/iGEc39VJb+8UUje3lI4EwA3cD5jVpVfOIknnQcMrW39wX8ScQDgyTxj6D59Osqwwogrmmr77
pZ211OzYhlkEblJEvC03BIfap8vOPkoHUPeR3JxSKU8/OcZ0aaWtKwqwhYsVkuaT6Gzny8LJ/4S4
h0HpoTOei9obksPtE7C1h0CPyFLJgehbKycbwRqbqWUnDwwNCGVLI/Pc8oT+ctvKVvygIUGjnzc7
yaqytjyz4AXIWFuZjt0Pe8rn/EccAVRCRdJBBvW2NfmvqTsJdJdKl8W8DdHicic5AXqTxF4eTPC1
foWVIn/MfLt9CMOq+90sUjO4bW/jBDAGTrtfFrlp/StZglEMhdZGaR6A59aLz02xVPXvWuqnvGny
doWcd9RW66kb1zL+0ddpvXfJbnxEsDeU1hnJ4W2uJrEkRJTKliEPKqRv3ulpV79aZbW3zC0roL54
O/KwwVuUuhsMH7AtpmsRgCz4YTElC9uOdjeeHAiBHJSS+Hig3iqmUGQw69gVEj9anYn6KELPfMcz
K6x2zvSGR2IHK1QrKWiouJMKfn0zBlwdZHoHp5W5mM9ZArVrlzTZ02332Nw3CwIW3hmAJNTEjkeu
5iJyVASRK4CVwRnH/D6MKVX0+B8MeTYdMtJInZHfS7+fl7L2rJRT1lVNeNaiMnrPGOD42/1WGJMk
8yYdgG9JiboksPkC4JSoC5zm2MPk+FAKd6+XubVpcq6AWQyCIpnj5VooG3Sl0LlVkrGIX+0IrDzQ
vGnqduLfRqyQ5VeDoVSLRqba1GgYZTFSTS/hehPdqdCtZjwlllXHx2iuecksiJ6a9yepAJ4kopHG
M4tTdtDqGm/KarLHTpMsqUMyndGCth7u/0788zJho9UNB9DlDs52Aq8Nz9hAH6n1aCZPiak09vpP
G0VBBg1pOFt07rkkDcXMKuDaGqK+DJgYelncYjlqlg8gbvpsRv0Xre+eh9F6Vwn7cV2W7NiK1N/5
hFuuQlsYBhhZb4Yk43KhaTd3okjXMhACjvVx5Z3Rx1q9c7i2AgbpLzVaRs5pQ8v///bNtHqD7qO1
EuQs+KGGa/K1bujoV066hxLdWhBHi+4DuT3PauUc2+acUkBo4TGdkJIZWgda3Ti6u51HpLVAEULi
gHIcwK3LBbUmDJzL2OD5XebZx1ggH/ZaRcsQPmuLfZ9+56/HCi9O8mxCLuY85TwvmZ5Ray15mJGf
HeoxaV/qUiw7N/HmR/qfFTVTA7lSd4bF86+x0OleDXNGeQeGZGeY9+7cjXTNsMhp+EBQvlnq3DPz
6hT/rLwKzNE1XqGXgxsXaqrw0NUh+kjU0T9zLPaalVtWQaXTSEc9SEAidvnR8kVAAZlpZVALRifP
/dynHZLh+frNWQv/z4ViG7zYg240/yHq8yqTU15UlEgyLg1jJtP4aHy/NB+OCTAJBCdst9+bitry
fXAyQhZPGfpTv6AfZ2s/u4w8tU0CRXUWdWeGaYadCLwZtQgXgkcL9xiN5svlgDDONFeMVaClhfFx
sLLyHBZCSh90zhetiBbEqif9Ka+16Q/Et41DtY5L0Hu9u/NLNj/omx+ihE8R6w0YaopZxTJ+h36u
OGi+9inT2t/7bKqhOJ+/3X8tUDjzPdjGXP4oKycYjCkOVAVW3cSnqWPo3e6aPWT01mcERiNnNnmH
kvtc7m+YxI1TG/gp9XXY2/PsDz339/jst077WyOKTzqAKx1owCpE1ZLwPFlLdzR4Rj22rtHc/9Rk
ItSHvIehObxS+Uzg9pPEMQgswtH8r5R/soMww/Sf299mowUIY8sbM9Jb3lwykdWEtQHHYTAO0w9j
dY6lZ3729eRPV+/OjRa9wOL/IZ77Q2j2r7mYTqX2b+Xsvas391UmQ0B2uB7Uq87RFtPRjIr8ZJnC
59QfqydjRC5pAA66s69y35SnmkGTHX+kAc74qHLV6UNlazSIiiAX/b+6GFEJ1Mcn5I2/pXDJ7Zy1
TWPURWiBMxNBcfxydw1nRo2+jVHwdJsOncK50pqnSXPX8jimiTk+phl52X/IG8gvgdGj9so0tZLs
ue3o9W29yLrPikYBw8zHrlgi1KH0KbjtPluHTt7mjOrpgMvU8YC4z83aGmmpFHPdMTW0VkN7hLt6
ih9uG9pyENpPMtuimUhf/HIjF4ehr9xOy2AmZ/itsyaBrF5VHRextDvfbHNNwBlBakq8tRqow8Y1
Y+YeyqDvXQjey0h7sNfc3qmZbS2Iu40LnTlpKv3KC76N/X6cza4M4MYrg3Ge42MyDu25K7Q95eFt
U+AJwDZRm7hC/1VLn1drXQK/a0p4nxvw6sdobOjEmrNFJ+z2p9rYPzZNll4kGQwbefmpdFRzY+EN
ZWBlITF/MZejN1nrzhN3Y1G8CGGMAxHP9IMaHo1pZfQHOA69JsRGD/YwVSh8DJUwj3o7Z3sHWf5o
JWrQTAD8QZmYIoE6mjKPsV0k65gGaxbl2nuK8V50iKOsrY9OE4r8tap9J39sMhdBCxHGXrdz0rbW
K+dwgUSDdvk/Kd63cdpmfDQ1RRroxTJ87BHdfEo013s0yby+3f0BeQj8qlRIVlqVHbQ0Zs3UGCoJ
Gtso4qemtKvfiR3xHqp8Y0lgXIQJBIV3nFDBHZPdFcLNjDzoFwZjXCrvgdc64phC7Xr/gw1TkgpE
TlfSEr30ydxYnDzJrTyYTZsVoaP3WPnz3Vh80Hz4IwmexHlfzSkWplNZc4uVNK+L45gJ+wi8tD/d
/3kgi2LQjgrgNcmaNcyt7L1iBdjlT2a+iqOdhe6/t61sfRymiLlA4NHkra1ck+ngDHqvUaUNCz/9
TGfcE4fcbAfkIJdoJ9OXu68cLpI2ckPs0DhW+9QL+dwwTUkejHZXv8RlyxsX5SsDQpUxPPcGT0NG
3XcZVjeW6MiZKXJxX05nKc/R6RfMB3555LWh0e/SOj2WYgI6IeZp55ttte9geJBfjKYkjQuZKLw5
vo0oy25Mw5xHhvGXZqC5stbOj7Fsv3sTGjYrPbxX42jtXDIboVhCoBmmYwSFQRTlI/pDk6TDMlOe
K0f3YXXQBnRE696fUUkmTcn8BMc7jnm5Nh+mWZ0Oax4k7pod9LVCX8BHl22igCaK8D+cZYBXoDDp
1uE1alHYHdwRDK+ZBXrsVR/dwkEqq6DUNp9vn4CtzcMnfwFroF9Sq44TyCjPYoSTFmc0HAAZVk8A
Q+4TuvlVpYDI539WlCqFBm9PBFI7D/S6Eo9eGGbPwsmmewcRaZLJWtkvUCHodOUTobpdF51dEmpr
3tJZt9Song/djpdvHai3VpSbf3RmfrqREzOGEJLhBPK0dJ6Ksxmt1t0BnVBBDYQWMV13KveXPjcu
ZaK7uSMYzZ2p3EeN+62ELeLnvS7A04jsVo7/MU+jUl/UYx9Hy9SZQVTgAukqunOSJntMzxvBgT4f
wzOSSwGMiasspmyHKZu0BGV7qbmtLR+dvHxY+rZHWbMOMjN9Dzv3Y+cUATDNnWxNBp7L2OsAUJOM
luDheDSo/oduJ9Bp5qlzDZHwh6wX2TcB67MFm4NVvguLLNrjlLo+WBCqIyEAKJgGJ+Wdy29nWgPP
rwiT3uD3j0WRoXO+xv1Ogqgoz8mTRc2KG5mFAdm98nnPT6PBN5Mm8JsUdKgvs7JjHg1dFsRRUcYn
gEx5G8xAOtKgZ4C1PYlsQI/XnkSeHqY60paDHs95/67KDaE9xqPU0LZ6M2sfrWkhH2JAoPMPiZsh
8ZomevMDybXq39FYamTRtJm/X1iozh/If9sF7cYSAdGC0kWGgLqZo59bpq1UkxPZz9oG8rsj8HVN
9kCxFcQS35Z0BNCecusMpG4D5TtKPXTr0mNcOVX0pDU2AjOobEXRKQMYOh2bdUo+9KJGYHSa1vVL
mEEWii407Ion15jy9JSKMutPXTMM4kAJEr36cKzc5GgWAhW124fuOorIH02HmGyAmVMVRWZplUii
0KeiuuhIr8fIvJXjGD/oxpDtmLr2REzhHmQAcoZALf3ZPQDmshdV4IqmRp1uHY7tWLQ79+O2FXoV
dKHpDquNv7yCim5utSpw8r4O6G30r3FY7wpeXx1k1iKQk5A02lTZlW/tjyOPucSrghw6iZfFtx34
XLPwXno06VHCd6jVABnjG12eXZHWut+urKXMqFhWVYlKwVqukMKNexR+11khppgWI8Dz3KH9cGkq
95qyGdaqDpI+b9+Ps2587tp0OEf2tAStgTZsknTlTioq/9HLcIhRyXgOYpcVqk2DumgWE0REHYzT
bH52uJwfu66K4AuN/EOka93DgM7Q0Xc1+/G2228UiCXcjxAMtw7iDGqhvfHdTgsZWAvMMM/rx6yr
MhTqE7hhH6a+6b5bdmj/UcScmMdp1BH+WvIwdc7zqjcuGr915ewkQNdXAz+IWSggBiR21McvP0Bv
ufFMI64CeTUzGFv4ITh3o+y/UijLH6Y6n/+8vQV7BpV0VTcQMUhLnEt3s9+GsbQ/ROE0ftLtbHmN
wr25kU1rEvoIYwJ+pvLi1WZot+3A8uKs7D8Box9+s6CD+jLqwznMkcC6vbitKADlBP4sO9lX82XG
asVlGRPWPHTZf++ASqFLmow/b1vZCp4kRZKFm1NK9//ym+npIrxQJ8wYdAnPyZxpn7NZdO+XWYu+
3za1tX/M0OuklXB58iC9NBUmtQWm0sMUhAB/+62H9mas+8ib+l7gzVGxA4HcWhq9PHhIKGpym8kN
fvOE8iGYXZqoqYK6cPL3dYh2PCxaaHnqqb2TO2wtTWJrKJ6SlDFBfGlKS8JRsz1q7zFdjQGM5erP
0IS5PrKQ/uhG7/RK89Od23rLQahHk65IxDZ0C5dG41Azs76gvVeIsUOKFIri+nnS9aX8cv+HI8kg
pArIWK/mw7VimZYhK+rA08LimDlR9MWO9fykwQFz1ox83VnY1m7Cws11zqA4TTblw6Xr2oSjyUFr
qaUeC7pE6O0ZTnUqgCK+gy34Tl1Gmfpxm+OXjA/BIOComNx4WecFtg5cE42xQ4i6+IEpxJ+w3n8d
mA/aySKu18fHojGLc8KPByPa5Ydrkc3txdTBVLeaZXp0WyiiR39x/7a1zPs6p5rz8fYHvD4JGJQN
S1AqkJ+oJ68Oq5qdTNtAdJp1tjq9+9TVU3uKmen+etvU1tqYXZGSN7SdmRe8XJsjOouQbNdBDTrq
c5jPCO2GoW4hj8GN+OSih7Mn6HN9DhixBNsmB9LAJKjsik27unrS8PEg3krO9mxlp3Ve98QFt/aQ
uha1OnDvFAXl/38TTcjkGRlEwi2ImJofAw3V0R9Fg3TqKRQi3flgW0uSr3yAnLLWrx7t0i7ycaT7
GcRl6B7DuJpPLayfd+eZQL3eWFHOmetAwZVqVRMIiDlOpYWkZTpn+c7L+zotwwpDlXwiU+AU0mPe
bNxsrUnbzDPeLpr0KVtM4/cBndXzZLfVb4tmtCi4luG8E0M2d5CJI3qhBhAIFWgWT8yHa3nZBBGa
Rc3BGG0Y/O2IMbfTbYff8gs52vT/DSmhvxKRyKy+aIKiD/N3VWdr5wESx29+v8s1d51rspO8CMiw
EGeB8O1yJ90hc2x7dOrAXgzUdOGlN46z0Vmn0tDozVje4D0MuZUF7lisO9nI5leUtLOyzyUxwJe2
nRE0sYjSBjYS+6kQ+j8RCiHQNfVB06aogk8/bm/r5vd7Y0+53IbB9dekwZ4TorBqeclyyMxwbzRz
0wp1BZdhUY8aoZJAjiU0SaXLxxvHtoRoohlA8Anj4fZatlwEFAMfDKwUnV35K96cADdZTZHXVh2U
5RA90i0kVDFe+bml+vb5tqmtBb01pUQp5AmqpXBwkaGIUvsoQG4Mx6Kxwi//wQ7anL+4vvlMSn3Q
sFsXHNPQBDkP8z8AWGbOUZvCeE8oYOs6IfWQE06yNe0pV6U2zGNaWIQovWqWn2h/5NTuUIY/6E7j
Blq7iL1wtfWxyCjoMjGuC9GPEq4iw5ny0cQlALLH6De09qNVRfOz2Zn2p9ubuLE4yU9JToz8GBFE
WZybhELKqrdBZdU949L62L3UAww5J/rM/c+mCvv7e61SSgoqO/RiJIOMEkIGPcnpEYHbK4rZ+VEu
qFccPEsr95TANkqUpFMg9mTOyFNIfYy7+kAkshA617LB/2TUTnJuvaRBIL4JX8AaeN+yrkkfrNnx
AmB3/jd70ZJ7xRhJ6ygF8DamwsE7Sn3cREIs4FuBXTo5kM540KqHZYxiVJJDd777tXFhS6W8KkMn
davEYGcnoR0XP3PII/vquLYMNd72mw0XlU8oOicSdQzY/DKeiBK+syzuqgApsv6xtfvuyYyS8GsY
1+nOqjbiCZMeso1NfCQlVwKkqNYhX9OF6cKEOTXTDatPMxqQd3cbJLfp/6wol0vCYKubFIMcl0yd
x9mt5u+lNno7x21zLfgirSBQ+wzHXW7bvLqZsDLWYrvjdGi8UJwHt552kvstz7chEKFGLp8TOP+l
Gavg09QmTody4pfF1trfTJq79B7iw+BM75p2epgMZpkNRzuuou13LuqNVWIerBJpPsh09bJpu6Jd
elhiAy0fk04StfgnKx/qZmedG8GLjI5hC/mmMIAOXS5z6tHJ8TqQbeC/4sD31uacd7p3ADkunsI2
v3/CCV0TnjBQh7GnpPuKvZEiMzxGJbhtI/sxp77+SV9W93T7aG3t3lsrysfTQ8bIWycsg3gM6/Mw
1eOxL9p/7zfCBJUhmYPBQqnYkCGfNbuK3DIwm9B8KfXROeMMexxeW0uRo2CMvEEUhrnLDWuQB0zz
klBvgER5HvM+frGH2dlJOOSFcVn/BM5Fo0s+vigmq4yl4bo6CQVFsPUMSvyVpen43TBz/8+xj5r2
E6IIWgujeOY9k9lOfnB7I7d8EM5+IF50LHh1Kj4RWqNrT2lBCdsXz+UaRse6nF9Nc/hedWQKt41t
7ScyNBIiTnePmtnlfrp2mQLNA5WaFFn9XESO9a7sjHSPy34juFO9JrUiL6CSqja7mJwa63hkntso
4+XPqdWsY6Pn2SnWE//+NxJlI8mXQpWMooeSDPj+OGSdjrNXa1T8yfiP8VQwa3q+vW9bC5LkQcD9
WBUvl8t90wo7L9Jc4Ie9qb2EU4seQDGKV2Tkop2YtPWJKBkxlwqcTFKZXJpqaoMyosCU1VTFqUBp
9rRmuxmiLGGoLs/XYcqLVEoWci6txCHK7XHolwyZedNp9pPjKNwDusUfHLf9h1c1kjcRfS+UQu+H
MlDowwWgUjNk7UjZS58JXSOu+WJ1B/1ea4zmnxps4DtnenMb31hRtjFatXjNWxaYz3aKcGZiJc9W
WkQ71fvNfSQ9BKYpw5Oq7lQ2ULTbNSP+cVlPwAv0pZU08tFDEg/zR0uL41cUQLp3uT+SN1rO4O14
5kbskuV8quvsqKAmffkhe2cwljhmgAvOO/99FRnpedQ1/belnZz3ZQJrvOdWbsBf9qPD3YcCTAqF
bcZZbXJTJfWPE0QnOw14au+77avJ0Nj3wpjtPytGr++PW0RHEMygwuntqlC2VrObptcSMKO+gwLw
YFavemo6X28vaMNnLqwosQSpyxglFUCwa91mz5HeRPaj49ftHq/xph2CL/FKksX9EsF+85b2h2Ts
sobVFJPdHwRDH+0hW+Jlj9d/I2rxNENSW+cTAfZSTlpd65U30+gJhr4650ttnb0p/b1uqvtRQ7R5
STkkYgjYiDohbpirgTNgKIlL/znumg+h4bs7CfbWalCHhbKDSSAJh770dI80IBlWRlaFzlHq6+GD
szrxqRjS5e/bfiATJCU4MtPM/LQsAvP4U4JjNaLlV3UGlprxGA5MGx1FpYtzNvT9cMwNr0QdF0ap
p9tmt9yC2qzEMUrxQrUGjELYQCxJJPvD7Bw8o85OFhQD998vDk9K4pUcsqOVdbmN+epnheaCXrfT
Ij02wpweEnc3A9haC+Uo8LQmjD+UIhQrA9gU0fRF4MHHcHCbofo4iSjbKbBtRF/KKdRGmatH5Uld
S+/kdQ2mAyt+Pr5oS6/bZx6c3vcoG6pjFDfeVxiosqMdR1px8JrU2NnMDZ+ksI3EBEAzcLZq9NXa
1eBFDqB9XZk1KAZm4KDtmJ+XBgH4u73jwpSSJ1a2n4o0ZgCU2T/35LXuD8EN/p+MgFEyuc5kvL38
bENh1XlPtwgW5bwBy979GPXIefwPK3EpS4FUQtJCTQBqozOLCfnRoNRjgEoTt4VBln++bWXr0yAM
JOlopWy82sQRhYCdI2W/ujxCltlPeu042nn/gora9PW2rQ1vl3oHdJ6lYMTVMyURjdVNBs/lvm/o
K/pyvEyP6s//wQpNdCi7AfCC1rj8OI22tDVgDJxtQrDlYFhNHmSLvv5128zGoQL4x+sbCCDDO+pY
rN5bc50mI7lu2i8f1yV2hubQZhMDqxYUQ92h0ONhOflDh1RhFsfD8ziEUzLvHK2tPSUS0vVAXB1k
uRJBaqSM42oKi2Cdo7+WNDFePSMpdrpHW2ulY0oYZGITtJyypUWng28UXFz+IOIDhIAeJG3jN9vu
f4tN8SLS8f3Ywy6XGesOSnnLPbnJOGisD9SNkmtMDFGPRlFwnGvbPfEc08/R/+PsvHrsNoIs/IsI
MIdX3swZjWQlW34hHJlz5q/fr8cLrEheXOIuLBgGDE1NN6u7K5w6py3AgFfJHnPY3UW+A77puYCL
Xi2SAf+5VEzmsXyj/btKId9trPpsOf5vszWfpWiEOUb7kenpzqm4E5q+9yRoGJDfUope+mvb+UGV
JAyd+XlTZYfKCOYfWqU2X+xaqq0vYSvH5jliSKc+UUyY5p3H4e4O84yCgqbesiEVgwxEisLEyWDT
t01UDDWpP8hK2p8MECiq+/jQ3MnihZo4E4v0tghOVhcnQlFJZWnEwkokG0cU1rSamaNecwOd1N5K
DGOvOn3vfIjjIQoHQr9+9VUnX1fndMB1x0LQNUyS0R8zX9banZXdtUOyBpuyeNDX3GyMoHXSJNnZ
pVecHMGRfj7YYBWfr9FaYMDIgMiyYcxfrUbvSo3lAPYtIsb3JKMsX4N43GPCvLcWceYIhnmviVaX
HqnPTVioLS5RSHICiW0ZXGw9sT4/9oV7jvezFfFb/BTeJ2ZDm73XoL9snPjvooR8wnGC4PfUH+Tn
8yLI1ikfAftVkJpcmTIyqSup4/JxusY5DlUZHGcAu+fHC7q7bURx+DXZ7GaKW/bttMgNto2ObvI3
RF6+axa29s9jK/eOEJ0MJv35QzVu9XGoeoSI/HJdAJz5nQHLz0rfOIe0lno3HveQEHdCfPgaKYUZ
IqjasHYwESDbKXwWl6lv3kK79D9ImTn9woNofmFSAJCHticIcM8tqHvAfYLqABX8lYtnQ2lJkJbn
Fzpa1QEaIcMtQ2U+CMTxzpm9tzoqEqDh0CkiwlqVTUMl6atAUnlcoq77Eil1nrqtagSnxp/9X1sU
506wiTx9unBBxn0cUgssM++z9Ps57sdwsJr8atlN+VFLMuuAFnt9euwmG2fEClkzXJHULwVGdmmF
klIto+GaXTtbG9M3tRza+ZNl+umeauDme2EIUBXHigyGebDVJko9GPAmStMrQ3Q1c6p6iGCsU7hx
0uy9HnfWJKAXDEOAhSXaWbl+E0nqEJt2eo39zrHRiZDjcz1q6rMnjCLp+7Q5DM7Q8K0HYugmgXev
wuSK64RePhj+D8hDm0NgIMR3SBSzPD7+VtstpDIlyLZFtsc9tNrCsGtGY+yq+GqEYf3ZkeThL78a
uhvTD84ORnuLJKb5DKxJkKsRs5K2L/0iN6a2D+M6viojk76oSA4vPbLZH/tJ7n7UhWafZKlzXpx+
aF5ytK2uRZNHnwJgSjuL3n5MrkpBYw5TDt9y3bPoM6PxjSxj0RB5ezJM1OcojpUdK5sjLojBmfLl
KYGYG/Xu5XIhRjf6trSjay2rEhQho/15cPrpEERz92c9ytOnYpjlp2u3wip9VLDiFAw3ygM2VCTU
DqboKndT/aXT5PFzTZX502O3ubeD2EHjDAT2tv4iwfNpp4YeXSvI0A5J1XZuRdFiZwc37w1rEfET
VHIccKbslztom1mpBIMRXdFTzD7VWojCU+6EegrkvRr+MXQgoo/X9S5+tSgsYVJQOEK4BRcmjro0
GWV9BwNuGV9nNVGi745UJ71rKrWmfZSoHM9Xey617KBB8zsfOqu3/xh1s/aP9FNk/ySXSd2+qPT9
pYvGJ9YPddZ2iTv7/Zi6Hbei2lGwj4vso9zZMbITgzrl0hdfd1r/TUH8cnhJIeczPaVNpOgU+1Ff
3x4vcXviieBokYj9pBS4vslIx+tZ1kLpIpnIQh5gl0n+cKo8AHJrxc2Px8Y2CYaIezhgIhdGoWud
4oeDVgakNjFMJGV5tua2fJlzu/5oF03/qqe+/PcEEIyasdNfHlveeqgB9ASBaoyDy17jAc1BQfTP
lKOrIqX2yWxyACCofD/7jNMo4UmFSoOdFOOsS3cxErsylcbkjAfO3L6QJKrJmemmpnIB96M4Ba6i
S66VmYKke3KB5Ey0NTiDnD9x5pemMy3gZ/tScHUk05fdpJfUYwp38R7SYOMvkOSDsRURGOPdTK4t
7USjFJlGPUdXrU/sT5SLUDtrI1s9t30LhujxojYn/p2Rn/F+XgmKhmvnrASbX6l10VUalb+QDWWs
a1LeBkf6OEv1jm/eWxiy4eQyBBAa1pYLq525K6TCDK+F6tenNvXNK1dz9eKDftwJzzdPAaVPMQQl
SCPpX69hjX4BbTiSEVxkU6zEH5ohMozPQ6Laf+RWH4aHupOC2c1bK9vpvd5ZI/ULZq9IDQEMrw2D
WFazEdXNa9/0ysGsuaf71k4Ooz3uUVFsDhxrFCo0fDfw+wx6rLZzHEJaDxwFO4b6DhWp2vWVwd/x
+nsLwu/J4GnzigrY0gpsc7oNlXt8ZTY1PKWBxFo0OT7NSbEnQ7JdEJvGnDq5G4EfjdilqUGa58KZ
9OBaZmN/midb+Zw69R7Ecbsgon8L6ATXFHXJdQcoM6tgru1QvaRtkvyZ2uTtjlbG34Kaju/jw7X1
QkxBnSDoOmgpv49l/pT15sR5pQyROk+T8TWrA6/sos95rvxeTflbU5dPny9dALrE7c/1uJn8kyOq
u0w1KJcybO2r36FXFRtq6aWQz+5cG3c2EYcAmEOggJub4lP+tLIa4F8I/F+5yLn1FZGd+QbWPHEV
qQ13npU7lpg3oC0jsgCuxZVTdExmMZesKJd0yjQUxsvuYJamfEHlYE+QYXsXknDggXDp8skYBVsu
Kq+ndDBtyGuLoG8PHUMwSpr8ZcfSsaYLsOMbd5yd61aMNxATK0zlL42ZWqDKDYCySyNb2kc56uPX
VkYw+rEH3rVCgs7Ir1AvXAOhFXC0JTM9yqVtzOktgiPnJIfxXpZ79xuBgCZ0FKw0a8AJ3NCIijNf
dHFy5odcZnYp9VWOH/1VVWaz11m9b00QogGx4j1Z7VxoBwx/lZYC0+JgHZRBqc8zmkPntHyeS44U
lJiNwAZiWyrFKzdvND2XImApFzusjZeoyuNrPtVPsxsLKyIxgjCVgaU1wUQTOXbixAbb1yvDrcn1
7uzPVb2TQWwvI9wMfDBDrYAFyD6XDhf61WgHYaIynSRIDuVMzprzbBnZq+qPueL2GVNnro9I87Tj
6tsPZghlVcrsFMPgb17V9eFAkqK41iExjAPnJYOkwW1Hx/bCuXya/I83CsiJwHGB/uCBXC5SGkff
6vSRueCa/r5it8ZBsac9zevtqRLwFhyCGR6KSWuUB5BPmTq2M12yIB1cK2pLN82mPVb2e1Zog4hP
paIIurZShtkMQ3o4M8YTDgcSfPVYtvZe7WiTMDAADtwCwldFSESt8Z5SKdlOk44joxK69mL7ufmv
3qHikNtF9KOeZ/vYhE7+W1q0ezMAW7fgxmBOHagp8RL50fJbyYh6hRpzL5cmGOtr1gczYZlVnbIy
fhoRJC4n3ipuKHhCyJCWplK/toaQUfhLYzMSy2yuYbv0x9Pb1DTVAQ0L6yx+mezQjrHy27NXMAg5
onSCUf7hz9K2rhYz3G+RyQOm+H9HzE0hANZWfz9tRRBdCH50+DsgX1laseTY6v28M6CcCk0Yyeys
/9bGpb7X+rjz0QA3AawSpSXQaqsYPnWyOKyyQLvkTSifmH7tj/U0ZccIbM/pqSXxOgo0HkhrcXuI
l2W5JKkrpkDWQ3gSrdCf3Unrg+CQy9NeEXp1zv6zg2QgAiPiLKxrtEnN1VsAprppky0dlDDUTyFT
FDuX4Or6/c+Kw8wLZUakEDcUMsU8j2GMlTqPu7+Y67KQR/KDvj7KmTr922d2ot2iyTayHcN3l/eT
4dWVGPC8gAkyy1sJm9uXlFLI15Ym8k5efs8K4ossTqiMMt27/FhFy/T1iAzTLbdI5vI2c65hLU1/
PO8SP1tZrUWy0Ndpsqy6GXo3fwgL2/kUQ6GxJxC2CgTfvxUYMWooALi4oFZm1MEv5hZl81sc9q9m
O3zJWdnB6LrZHUv4/p5fFC8jbWgiXCAzK2t2kPpz3GbtjYlHfTyCRysRwJtmeW+g9p4LEt1yE2KL
Ksbq7ILfajWrSFpIThuAVLkEbwRtv2Kcfgm7qs8/yH4YlCc0rvTp+niNd3bUAMIFqID2C/Cn1QVc
6H2iU4Xrbk0LPOnQy0BDztaYQa9ct75m/Jlk6QDC67HVOwvGGZmZgF2INvSayb8wlWo2eFJuaRzE
bmKY/sUiQohcIkW03pQqfrElvXlSflm4DxAsxIrp3QpJhFViPo91kAzpjFlVGlDRKpzoJQtn9fPj
1d05chTa8E7aS3xSeWXGQUwvcaKwvhl+43fu3BCTfAujKdjjQrlrCBApBXwoqyk3LM82xE+53kcm
Z7u3IncMoMaT+vFJ2QWxa7TKaC9x63NLauK3+DmlnEq0fCDSvGlq8TpKVnc1lNm/PN6zVbSDEcbz
xQ3CKaBcvz7ZSWepfjU11W002uTFKps/u6qi3oz82YudqnP5yQ98IzymuVrscetvzwCgPBJ0KhvM
iPBOLxdYOGrTUnUqb3E5NJ/LMkVrTVKGCco/y0KfwAia4smu5/t6BV5TQD6I7tZ5umFmsjVorFcv
CEQOFcX8z2XG6MupTIfpplt9e6T32f75eJvvLRWNS0JkwGwML69Cu1pqI0ZK1Pqm0LiuL/I4gRzN
dMIwCB/SSHW7vNCnnfOwPe0AWkhxeH5EyWW9VgZHFTuA+/s2xWP9Vjpdp/ySQ0yQfpAc+K1cpsSk
6FoWs1P/+ni52wMiSrZgHYX7UrlaHRDwKObY9FlxC1o/e/FRpKKDUT45KSW+JYOrYIZoY5N9rCW8
GQ+szWkYiltXjclFUqvq09BWe626O59OjMfyPCBUyv2y+nTgjO08TtPiJsMX9mJmufMvyoD9kbQy
RwdNyZ5URv1vWcAbZGpxpPPriqmtp+DyVbW41cGQwI3WoacboTj8+BOt4tb/tUKmQ02Wo7fOQRlM
MfQ2gU68MKfiUARm56o+kD2t8PfKSHe9gXEVgTDnllnfy7XsKxqDMezgYHRnuxvym5aOe1HD3QXR
qmHOGETxxtt5UEMF8ERx82PioSCq52Ov98PnoY6a8+O9u+sSfB8x5k4pbl2qqmLDahiJKW5qOMyD
m/m1ekZAGOIFZTKsV8Uv1eeq6P99LaraFDIhXgSrv7wq1aAgTkWM6TZqifW7AQm3W8hW9DlzrD3F
rntfi/sRv2CkjgduFRSh8oBwlTzhGKrSn2C6Mo8hgC738Rbe+1pMAzDCT/QlFBCWC2rEsMioB+WN
6d/uW5zW5uc+cBovqOS96fN7psDFc6A4qkA4V+WxXmrNqk4xFZJyH4Im6U5TmxvHqcvDnaju3t79
bEr8/5+ebHKzuaLlV9wcLa6KI5VuMz6WBII7z8k9OyBAOFK8oBRDVt9IyZVZGZWguJmZNp6T0DAv
tQ7b6/PfCLQEUCN6KqKYuVxNUQFkrqoYxYG8LP1XZopz/aAw4OC/DDmqhv8Pl4BwUCBpcHLrnbby
p82L5aG1c2vG8aauPOqBE15jtcrcSU3SnQN8b/+IEf+bPhS9xeXKmNyAzKPhTmfX5mOhZbNbl211
fHr/RFeUZ1CUdeBqXlppi9bBTsWhbaXBQMWka79D3qv2H6joKMGOtTuvPRAkAmxqp3DprDUL49gI
cjV3uFt9S77GGfSbgTq5U2C7CVLxh0QPkh1339yDNGSZvhYgMjH1uK7kRBITExDD5Tcrk+RPZvxW
lodSntvjAFH66fFm3rVFe4p3hEYVpczlZva6Wkq1jcvbc0jUJKVdXZ6LvOarNUGsfaola9i5dDde
QhJBYkh4SrtA4BWWJsvUCHWfBs5NnqLpQ0pl+JAi+vHL44VtricCBdHOoZ1IIQQ7SyuSP+qp3aZY
KYzgoNat/lYUU36NnWrauTbumRKj7MxVgTFhumJpKhoKObdzmOvHMShcit/1uRRXextHwXPQ9Xeq
SAEKQKSI88wbuTQl572aIxYb3KosNa6+JDtvamelr3Vrys8Gm6KAz6svejq0fdcbqJVyWFiTEdyC
2ELMVaq+58m0p4W4cT+h5EEoCxQfdCu1u+V60jz1rajpratqzG+ZoniRP9gu0iVfe8l/sj/AnU5z
iAYVuTKqL3RClsZ88B65horHLSa8P5mtH6au7cf+seKvPTkz9G6MkoCIof/DHS2N6UobCG2Z/BYb
sXrMw9lxZy3fA0q+F+d/gjUJM7xXJLMAAUT5d/WYMMc8FA741puttn7vpnnXlIewizL9mhp2U3gt
/CXjCwDf9FiXvG5uPkThWxUqrbGDI998S5HscmEhngxWmMtruWJjFno0ts32TrmDELbvyFdwf8YP
O67HDw3EMdPO07a1yKVM1VZEjILJdPUSlLLlt3nVpreoNevfGkvxX5n/zRLP7hIrOwKfiZQdk5vL
C7Ii5jpF+dGBLm49Deu0rW3UpZ7eaiao3SzKlIM96nuDgpsbBfpkZtBBc4G3Bem08tSwwYlH3+hv
w0Q3hkilcyHlqA/FbOxREr+/JksPImeHV4osTKRF6xXZKachaKr2FnbB+EFXJnR8qrAJsCjHr06K
AKCtGJ2roSZ6KdU8fyVvs/4YAsNyI1+PnhyuwKOppcGgDdEV+MrNhC7DHABIq6y+5Xlb/wBHqLq1
0yY7zrr9juTQgDPewwgVANTSWeVG8efRCZpb1+tdeBpNTUL8CTqDZ4M9kUaTmwlCW/rv65By9iOE
UcOmvdmS0n7MCiM9T1qT/EA0Vz0+fvG2S6KFB76KaiALo5u8XBJjAUM6SH1+K2LIkl1zlozPjSqP
Xx+b2fomkSt4AlrIFiIqa2DxlFYagd6MmdbUD0QwcNR3ZLjRDDnwY1Ob801pgJUIQmbwxSTuyxVN
s10xB1nMtyoYKjcs+8BNYi050qys0Zwvfjw2t1kZaDHQvLx7dE5Aqq1ioUavAHE5WndLZnSN07JV
YLiEdofHfQ9CfMcUAR4jHeLWhhB85X5VF8j2ZEz9reiC6Wix0rcuU6qXovSfLhoJNDT9YyrxpAEk
u8tNDJvchAwvVm9dBiMB9G4lU1hmthOYiF94cYvQ12IQih6aCXJxA82YzdIpKyVVyQbb4BwOvoUY
ahL90etIjxl5qb5mFTfqzukSX2RjlUIcTWVBy7TObbRRc6TJGdWb3Gv+qQ7r+jS3dnR2qnR4U+a2
f7FyPXurzdT/G16PvYLF5sRR4AEZJ9jJ6ejJ63avXpQxQxfOdJNqUz5C6D9CMtg8ncBhhfwDXllw
UPjMKqcHkWmnicIpaPIxP069+a/RVOpxMJW9mtx6PYRHJIqCBh9KcgGyXbqKz2B/moyN7DGZI30c
OOdeqel7Lby1q7xbobIIrZBgFlo/OCNhbeZE9uz5sl0KeOvXWh9+UYE3uG1o/A6K+fz4XK+vEWGQ
6JxiLUEz7+nqsCHJEE8W1PtempmjG1iheZzG0HJ1Lf3e5OGXx9bubKIYulDJ31Dw2lAO1pVRmlZS
jV7HaP9RryX/0EZttXM1ik/xs+cT7kDvQyOeAi2X8bo/LomIGvjd4AVJXvxtFIp+LMa5v4yVn179
qtF+S+M4P7fFbsh+zzICWlSSRIsD7186Sav5VWZY8eDpSlwdx2ZujmrVNEd+nelsZ1bxqRnhs/Gr
2vn2eGfXl6ZYM3ERjRu4osRg+dJynY7lrA1D7yVtLp+A4ksHhBtkN/fnZ+9nNLVoqyF5xftFurqO
LMcIGIra5a3XlbP5FaoDJr8rJfxaWuPehN/7z1p+SkpOFMAFBb9IIFcXtNOmchj1SueNmhnL6KHO
WejFUmP233gc0+gY6kMWf7WHOgiuU6+Fs9uMWWy/Kb0TKgdHBiXkEVQF0mlK5TE4GjoaRTs37Xbv
NarMAqHGo7Ud8Rl0fRjUcew85qjAfSAdWH7sY7s4O126BxW6Z4u8EJgETkwfd7UhRl9EcYMirhdl
ZnHoKKW9DtkQcpbK8dtjl9oeVhwZSDpy8rz9GwrNJAiVnIlzXCopmy+O3arfpjR+UqeNdhHwVeRF
YGcRAyhr0ILsZ0VjB2bj9Z3jH6LUTA+Bqbc7n2iTC76bAeFE0ocV6rLL86Hmqg/AGPmYWdeKP2T0
TP8dAyg02zZuT0lpTi8hiiBn+tHyqWrt8GaEg319vKF3vh1jbu9MQbTGmO5f/g6Zb8xjbMuNl8Ry
/mb4ZfyhVtuRUlY27hAI3DFFQEO4xjwiV/u6jhSZWVzaxeR4aT8nnhoDpakMqbuY7dPYFmYkcH3B
MkGRhw0WbvRTDVWds7bp/cz25LRU3KBu4nMQlP7OO7WOZoQVnnduONGg5pJbWbF0gEGE8V5odcEZ
nWYbSFJcXCHV9s9N0yffdAIez8my6FxOZnJ5/Om2FzslVQbbRC5Inr7ua85Z3iN951teBR7ww9SZ
rxUR943cZj4TLVTnuVeUjxpzDsfHhrfvMx9PjPcKmimGc1c+o/ptYxhzbHu6lf4WVnCkw2GbQG6Z
Tm4TyHvxx/bMc9ihl+cWE+3/9dMJwU+dkH1anhQlUHgG3eA1PDinx4t617pbXutUB/AawYxHyWBd
FaS2XwHkkVRP1VCnA20YGr1HnCp3RwsUMxe3M4b/NKZWKFAfV3bxMbdbrb5lWV1EoCR5eWiZt6ry
MclqK7qBUPd/HaLKVN3JHjvp2tSF/2FOC7igXaYkjMBNwQUELgMvzR7R9dY3QA0Ty0DDzlNFTrt0
TSqSE1mQoXh0fJgymfxW1hDsGtPho0LFZTjnUmMAMKgkSk62OZXKzozp1kfI0Wle4J8I5pDjLn+B
wZ9b6K4D1UsVZKpdJFhb+1uQ29Ov9mhZ8yFkX7qdC2bjKNgSulBMgpkCzbm6TyUCA6Za29ir53S8
JE4YnRtAENfHjnLPCtmtwFSS4m4IGyfdLww6QImnl1Lo33S/6soDVAlTuvM+3DHERDCzNTg/y1kj
cBkAa5VkHhIvtUum5+S8PVVBHX59ejmC+AcQFN4ipvyXH6qO6lYawyj1wGUwEmtM1SGO4Dl8bGVz
91PzYxiJkjE/BtyJWOtPF3JZR4Y+Dn7kFQOMTGZcqh8KFXoMTU2flDIkBhGmKIwJfBeDSaumVpMm
qJCbceyBJpqPUjX6B0RorCfriu9WBK4DvAWFxTWNW5PXYUGXJvIwVpGaKGlRHZIxLPZuv032xXJ4
oQWClyoH32m5c7ndp7mT5ZHXD7X9S5vM+imNK+My6nLwYbCk6kJrVHmyOiBWR1saaJcg+yVhWRql
Al6NMaJvXojG6x+McUx/pHYfvoZWH3+pNHP4FJuQbT72EeEDiwuY9EtUj/hoAvKxLqLKRj/pSqLH
XqZK2dmvIhlUL7fn81YY/2MAEAQgGCRtuTRntinK6lHiWXGknfQArktf0ffAtXf8HT8njATfTR93
/USGYZh0U2YlXqUOQ3xBIkyfz1rShMEhc7Jd+No9c1T3qK0jaMPbtTpeFnQgtiYNpVfVge8NI0++
3SjhGbBRvnPJbl4WyrxcsnwlILAk56tLtpj6smmrsvJ8RxvKowMQI/3IQISZHcAuq0jVRk6pEm7N
XX8JtBICwMcfcLtWhEUArlGzElHeusHbl6rR2czBeFpvzEd2+m+Zp/sQ9vPeGd8ePSyxoe/kk3Qu
VldjENQ5/IVt5UGu4n8oJUlHjN2yfiEW147JaDhXw5qj56gbRQoFlwbvNqOVsEGsS2RhD5LZiNqC
xG0eLww8NodqBAvYV0m+c+Du7CTIYRiOmeCkY6avTrmfyL6j+GbhVQri4dRY1Dk+DOrQNCellX1p
J169s510XAmVGYzi3K2dFIQA6nUO8YaphcNZ8dvpFYDN9Mli6vGTOafKJzSf9vTONjE6GSm3mVAm
IFCnAbQ87kjn9knuN7FnkRK8wdamnax+LG6M2CmBm5dhF3+Zs8oJ3spUMppLm2XWzjZv7zWSSDRH
mNkWjcz1rzAx8q4NvS3d4EyLEC+3bJfHY6+zeMcKTx5XtSP07inWLRdaTSpNl6j2b3MVhJ+YrvvO
HGv85fHZu2dEdJ5ELZxHVl4ZSdS5NSoj9W95lKXnfErbg5ZAzvrYytYvNSYhgIgKxAGJzeqbJVwp
oarngTcpcFrMsFZ6RcZUZ2hIe9xGW1NcmpSNRLpPwriGvjtMxeSGNhRexkjYeDDRLYLI2ZCMCD6e
ARruxyvbeiMpDK6PnBRM7eBhlh9JSqt+Mms79cokVY9ZqmlemsxA64Nx/BAhHHdWrNA6lk0wnIZg
eJKam4NAtsoTwfQ3FzKVlKX5LBXvrtTNHnpZqXQsdA3YiE61o3cRnpj2yPS23oI5ijXMRwrJynV+
nDLfHrVWMXtZOunXsHTsI9Ij0enxnm4/ISNAtIGAilITIohdLqolZhjSKZy9wDfpl9Sa1bhOm9EH
8uH42qv+3bWGWLbYQWpem+J+O6L4LVmTp8hVczHMHpWfCi9t0Gj6/nhh2+3jjUPfDAFkcDF06pcL
c6J8gEh/7CmDa1VAHTyOmQ/SQYQ/trNdknhLdYewmecGnqiVnRyMHpla72l+L7uIKBbXFH6Cc9vJ
e6pS95ZEikZm+l7fXzPxOA0aTzP4Ec+SuuwqO3l3DiRIbx8vSGzMMpAUP58EUBcqJpt3rRylUWN6
RfEsGTA9zGFajkhXiDI33ObD2J8J1uUnp485WwIUTawMsoNkat0htPJQGX27VLwEpMYxRiz7ENSR
deic5Elt83dT9HQFgbTAh66nj+ssm+U5ixRPG+njTn2anUNkuXfO1fZbifuQ0PV9TUDMl25hqOUE
F7Amez2V0lMdKHB6ldOenNpdK0AQ4cMWwdy6uBNGClQ9gS17VuJ356kyZldr6z0upm1xR2yV4NgR
OA36jqvFTPMMB0w/yt5s1cF4xr/16N8xzdT8JR/VVrtYVGT0T6009dWhrg04cnoJyp8TV084fEzl
rgqvZV529jVIDHCZoeGHkuTKWdUYzG1mqf1dmfIkO8nQrvMX+hytkrgJiUyNpnT2VKvubZsYm1aQ
4oJPeU2qE49qXRMaTpTc4/G7ypz9i8Dn752k7dXABBHVN4BYPBpUb5c+EBCkpu3UTZ7lS/lZzh3R
NkrsgxZUT5K84tRiWInABRA0Q9rr7I/P4keIcXKx6gVY8nJg+AzWKVer6ubT4/vhzuZRh8bXRBsH
PO/qYtVLNbKyJp48mSDwME2V6lq9HRwfW7mzd6AFqCei18r83vr8ROkUwPUyjV5b1NV1qiEsicos
PBRTuyfgsDUFSwD7R3eRyGlDrW3oktMVsV95XA3qW5rKyu+xM2ovzNpIOzice6YoNRO/wKBzJ2Ca
otGxRq32GsL2K2osxaHtDVipS3sHELpNF6B7YfoRW7R7CCGWvof0RajGXV15qgq0yk2CTDJdqe6l
ygWFWGTnflTC4gzkOHaefhGF4ie5EY1EsOVrTsiiLWyj48h7VTEpN/CJ7amRFOucRbSDHnvJ9q1C
YxS8kahEMKq3ngkMEGPTw9KsvTqXsmtjpc61VfL8kHVZf+g72dxJ37e+T5+J957oj6osXdPlrlLp
NYau0DMvHJzsBvZbPwVS//XxorZOghG+Gb1FWqW8wksjQ5JlepXPmZdPcvjDCQbrODGpcqOeMJye
N0VCIlr30E9uALbgnyOZ3CrzaFp1hzCtDDet/eCYF2H4/zAFxptpR7JYKn6rVSWCR27wh8zrTOMf
ba7VK1NlwTEoW30nAdo6BcEYIG9a2fTON+RbzqQWKXrElTfQCf0zs/S88JDw6KazrDRxSIeCSuHO
dXXPJg5P7igQFyB8l98M4JtexmgqeMEcdl9hWmuOcaZF5yAuo99RY3Z27N3xEZEZ4Pb0ByChWZVp
A6OQ5VnKS2909FRyM7W0Zlev5Coh85LLfx+7yZ3VwdFO2Yg/9MTXMW4/DnTLaQ54ZPmwXOtq6la2
8t0fpds4j+X5sbU7awOdL24vFrbFwZnRoJcapGb0qZDKOpddrtQn5ALq4AoMs93TG71zpoEQ0o4j
W6bSsG6s2l0zO2UagS2x0/GrHJDCDmWdf3m8qDtbSEMccpN3/cpNOjJMOjQtrd/R7Sycs2JGIUFQ
aVxaMMy3BP3Rp19pwDiCtAosJmoB626OnkdUh7qg9wAX2G6gGZNnlEGz857d2TtBkQt8isEN4Isr
t7eGvNBUhjS9Me7BwWVOc4tpVl0f7932LWPUgJ/OBSXiqDUGJ6ZRoEZS0nsSKNbv8jz1R31OzEvr
W8URMffmgzRpyrNXPT4hRprZRq4QOKWWJzqXo9iMoHf0hlrRvkSqFn6qK+vH45Vt9g8jjH4LUTbi
UL7X0kgw2VGbh1LvBRPYhCmOs0OehHvkuPeskAcT71JJIEpcNUEyVZscidjcs5MiPbaZ3ru6M++V
0DbHVhwieNLo5cMjScttuRbYdKyugFWMjv1kfUQ3FBkAq4o/DnkWPP9tqIeAMKYcKl7/lak4lLoq
S+rBkwapUT3ZydrxGKJr9OxYA9cP+Q7lXb4/xZh1WbDVpYEvnw8ex0z/Ykl95Wqo7H572gveR3eI
lsgVKMUsd46JBiTua1zNGIOppWDddbfWNI1oJ7Pf+IHQ2KTtCo6ZVhjU50s7Xef3LU/J6EX49pHk
cXzNwrJ+9vrGCrfcO4qZtqu9Wg2zzE5PZ1/2lCmNDvPQhG7RO+mpbHepDTcuJ0xxSAnawfRzgJYL
igOtmyYllT0T+rDMzWy/J8jlAxHwhhRhTo+/06b+aDBLQzuKfxPeUvdcmhtn1K+NiJWBcozPctNJ
v/dDp39tsyg8hwQlwDqV8ahp/j81VLi3x9bvLJb4gjq4UOwjmRRf9+cm8CjlI7gU2YtCRX8xC8tB
OCyPDpEWVTuPx+bCZaEG3UtBTgGWaz15H5tG3FlMB3gylcHDlHcfB1s/SWoynCwre52zYo8ieeua
YtiQAy3meIGmrVLlSCsybQIN4dV1N1auKSl/MabnPAsuFvKhDpA0TXAeMui49s1Ji2OOgexJWgnS
sLc42YXcn5TSanYere3ngppKDOoA1hItzFUCFsOUkKDqrHhynvv/DO04nPLSKg5a2ck7/eY7pkiS
BSM5uycwAkvPcPJ+ljK79j1/LKLKjeTROMkMrLt+4EzP0rCwhSIjpxEj0DHU7JbGEHPk+ndin8Rc
iv41cy3zNLV6UoaP7i/vPWca6BI4MeqqSyt1ykBj5ieWl0RDfupKVZBP18VOprD1c8YEAFQIDB9e
vlYvt0Gdhr6cmJ5URcU5iYKkdc0hsU9MlEQ3vxvGAwWDp8u4aAnQoGcWgnCT/175eh4EbcKzY3la
qQ0u3lNcJL2cdta2CTh5R+gCCQPUVNnQ5Q72ugJe2lc1T6s09WRqVfhLHNI7CTTJerUDrXj2TRaV
dkDaAgxJsrCmswlFH5KooHnRKoTLmZ0sICXx01+fvAR5HwVSGdQ8bwwDXMtV+X4+SKhsYiUJ/N/b
Sc9dJ6uH17Gbh50NXF5JnCeuPhBK5FiCbXYDnKPd6MOnpHTn0h4zzICk09xRGaS9qdDl8f3PECH0
u66hmMlZfakh98kO5qE/146Sn4OxBwvQV9ErgkV7zdT7pshCaFUItP7q8GpBHNLLmPrz0GqnUdOa
j4XS9p+7eQ9AfW/zeCFBeAsYNa2R5XcKGmY8ksZmTS1V/MGJWzebtD2SE/G+/1+r4r+dIzVgDpNY
kGd5tZwQKR9kl7DStHrwEoy6cZYirTkACjMPKbCDX8xCGl9audvJ5paRwLth8mEeKtwDeODaDSu0
g2IVDZJzoGjSBUR1SGDY/g9n57HjNtKu4SsiwBy2pCSqg3MY2xvCnvEwk8Ucrv481f9ZWJQgogcY
eGOMS1Ws8IU3CDVU7bk9ZFmjnsEMaicMaL2DXZh7JkY3vqMMgGUHjQftqrvQYOyZrSvj95VS+eqU
50GXVstjWYlsJ+zYAPb/f650XWl9yqb1VkdVKGZrpIWYTkuFQkkU6V6oVO0YGmbcHWz04v1BW5cn
6TEuzSqdY6rhoLC4veNb2lyfhxLplGrNnc/3r4IbWwzOKAVG2eeWeeHlFkvyFnrEmLEGfaUd19it
/XGsosP9UV5aKJs9xjCUPijtIG61/dRaktu5Ww3TyWxBA1XAPt6acMWx6e6iQz4ZuR8XnR3OVtcH
SofDWOzp2TFz2v7j/V9yeaH/7ztwO1DRAtoi0RCX851zpe/isppOTpTYfuG5ylMDUwqMXtSfRqG8
jj/+v/FsBN3JFVC3tbcYvRidwXyiYH2y0wykUkwjbtBqQUuu2pNluN7OklpG8EcJ3gWEsTnH3bpq
COUbTM2a1ndGkXtfyrrIjxniXsNOEnR7LBqNcF2ojG+bqIhSLlkyu9MpMxtyrQ7FBx8UBi5gTj9+
uf/JNmxjuYZMTHoJI31KJX7bK5loAmtxAVPI7tZIPBVjGw9vF+i40ylJnN74a8ld+726Rl7qWxNQ
Y6vSrCaIFW8VgZHEyKX5el4Tp+yswvXhAUxGYIAAvctrvUVumCBChLE40ymyivyDW2BWl3je67Qv
/jd9EGDgC8Ak0oTffNfCLJW29xhlrcrh0bAr3Req1+8c0ZtzoQggXwFgvVs9wtyJRxtA/XxaF+9f
ZJ6LwDPnbCcaeEHyXt4DvJlIHEheouRJbY5fy5siFK1ZTt6UDQLFyihpAhPds96fjc5TAmTv4NvV
3eSKo6lGeRkWwojbMEJTrHvSlkUvD4Oa5OZ7YtFmCXJsptuHzqYE7y/a2O3Vlm5sdKR9JMvghZy3
DTPHddWTVqDsU87uX8uK7rqZTN+Bbe45a9xYf4IWZNogNxICbvsVxgROwHSjmdClVnxRdnlQRvPe
KNfXn3SUouSNMA1cqS1yctKa2e7ydjlN8py0KxA/tXwyYjRsrd7Ywd/L8GTzsQn/gGcS0Eqo66aw
EGM2IRYoRKdSKcrAGVy98jvXWI+WtWRPOQZnp7wb0+/3r4uXvPpyWPIq8hGkI2hdwC6+vOLHzMv7
gS7+qenr6N8IcnEXmmY2Zn7tNZr3ncdn+opgTuE81ek0xD7yxLl28jot9Y6pHZv/KMDQzWAolkp6
VxRG9DZrHTfDkcrs+qPWrXbsa9JJ+Lc76OszDabia782ef9o1lmMXrRV4XXRqKX7pJc4rvuiVYw6
TCPd/rpmkdL58zQl+rtSiLWjvb/CEpA2ROKsD4uNa2MkJvtxmMUSa0djzsvfKvJpURiVhhCcDitd
2p2Teb39XBBhlCpeGqoEVJeLlunraEOJNGDtrNU5AY4YkAy/Dl4trzISAZhC2N2Q9NrbXn5i5tns
6Itz0ko1f1vDHXqsVbHHjrgOaAmaIV3pdP2AFJlyrn/UePqm1Qqnd5xTrYjyvVnOymlS4uVtgmn7
oW3H5HsEi+dgwpfZqdrdGBlOO2VIsm2ZV20qIzUiF7U72u7J1MazPZupvwjjFwZjDwh2vZ0jW/hR
9MqKJDKrMFwkkFy68lDb33pDaJWrz5XdWqepaPXDOs3LKW00deex296EjCIJj5I+R/0Owv7lqsZc
XTF9TuuktZRDlDh1f/VD6dGQtpJXZcEvE8ItxDYZTf5hb/KeRbR1NlJ/Oak5lhoIFI7flsxdf9y/
KLZ3IROi2EOJnRAG5ZltvBQPmL5KDsIp61rLDoZ1bT9H9ZRPftPN3k/XEuqenPeNNZTWP4iIUCuh
qLW5mqYCtudiFzYBA2KFQ9pmp4lr5gjAZQ86dWso6GqQRynsggbb1EdGu2o1Z2Go0TEGP1v1MchU
mF5Jtu4hSm8tpNx6SCJKgv42psYnGPTO2tunZJ6LwI1z/UcsOowU7Dl6P621E7z6w9ED5waRlrBU
ZeTv+eN8r1VhCU1iIXJzioO4QUje1vIlRM61Oxhki/9hPAIvmtKE1RQhN+PpcBmKCOjYqclS55lR
qtNSriK0nWE5lppSfb4/vxufjnQcWRYpLCLBq5fzMzObkF2OR95a/VU3BdLUWrV8b12s6O4PdZWX
cgikyodUwgUVjBv65Vgakpxj3xTRyZnH9huOSlFdofk7lP23wRWF+7E33dZC8iqq9XOidYhBCfiz
04OlxctTzZMxojNXJOpBrzKzlXXTtt75kdu3iToYGSp7iMaYRxV4c5+bFI5EYyrOKbXW4mAOS38o
p+73/ZW4NQjtKYgPBEikUZsHEE09WmQIbp7MDN8AGJKKv9j9Xq1F/it/xiZyKrLWQsNFFky3oyyx
KDL0Xr1TsUzdw1R0+CUmg3qcrWF8v9RR/GCujnp0Bj3+5Ixad3ztJHkTqU29OCNJfPvl184zIcZi
yOIwm8hB89jQTrbIf90f5MaeYnfKl5fmB/fP9v0Va+HWtTfHYYoTNbEOJCR4pnQ700M7rN5PLWpV
Mxyn3tM+RuaqRhnpsNUvB0jg6E7HtatQj5gyr3+eG3347QzG9DqDMvnEYKggMdTgMKGCbO8srMaj
bDDjJOzmyQ6NrLTCoS3Fq2QL/38UVgIKG2eVsuTlejeRWRvpWiRh0qdNoHZFQik8qV/9VZkL9Bki
DsialIcvR6GBvzhLXSeh4daGb89ZFUzUDXduwesDAqKYcF6KRaFntgUXlwDcBVIwSVhSEOePxg1m
o692ujBXo1ArgZljQzXku1zJN42zF8Vm3TKK5qXHDvxvkOH989q58C+DJ8XcGYyYbGNdrphrRInI
MiUJlcKOUH7zlB9Nv9Q/7x+EjX8on/9lGFplVNrJutTNw7Eqhj0PHUYG6lja/67ebK1fdCcRlk/A
Eb9vIq9oH5VRWdXnTJjub3XJO3siEsF22i/6dEoP/QyS8tdYY4Z4ij0t/yQyE5rbWDrjmzie1/7R
SKop81drtZJwBIOdBovI4s5XjQolO1WNhw+dO8CCvj+5q0eKuaGGJjm70LuvhJdlZdKOSJmYW4NA
oGnWT3mVrY9Kne/RJW8NRctdGhLjVQ3M7vJrqXmGpRt0mNAqbPwRSiyNUtoofualezyEbcoq1daw
K5BPr9T92T41VebY09R5cOmb8txLtxprtH5xHX9cKvv9gBnEq1fxpfYqRfexh9omRAqaisI1uyy0
MrvxV7yxET2MMACibXu6P9SNk0XAKYE/xJ5EoZtVzDw0RrO8yUKR60Xoqe10sHLjdX4ML1teRp30
ETCAlMJJl9+qNU0yYr3PQgUabYAufHVwtC7a2Xw350K+QxkDThu1t8tRjLlfRiWjPJWS/R2nSZuC
zEZH9f6KbbM5NoNsTRCJkbFSFtvERhaSgk2aalk4OlxDjVmZT21RalB7TKXrfd3qxt+LZhUPJvL3
3++PfWuGjEvliVoNAoubq6Mupzh3WsYm+2kO3qQvBwUV6Fchz/73tciASEjI7BhMrsAfkXTdTHWj
Kg5OKwhXH+oEbuC64jr1H+YilSlB29Bk2KZzRWHE61iqWZiXlho4qwNnYVW9176CRLG0kSCCUCwm
yNrc6Xk79KOWFHmor0py9sqBDLwrvtyfilz2i/gNSg/NdP4Dt08DYTPIlJrGMq5NEfbNgAbsSjWm
N6xy8UEFpSdHtNo/9we8vvuoyiDtjF8cvRO6VZdfyCnHCEIIxSMr6cd367AYB6FkzT92XuxcRVdT
IwiiYAKIjlYjiC25I//YCxPqQpPa6nmozUqnPpnToGV+FSM6fzZ1+sXPczXCM7k/vVuD0kAgPqIl
g3T1ZnrxoMLIS7iU3CaeD4s6TaGLHST0ZqiQfs9X+Pv+gFfrySxBI0qPZvQMSFkvZ2nUhRNFEG7D
YtaFd4wSB+RRnThu2JuVsecae2t6xL/sR94uLpDN9Ahk49RRF0ZD6MxHxL//IrrI/cUVbbyJFPuV
DhkcaKb30inm8iW23fYKehv2SozIWli2c/NGiTTtgwIM/adoScq1uNyzFL41QWgRZOE0DaTS1+Vy
9lSQ8xU8UFgtS9bAXVVG49D3cXYuJyf6MDdT8fDaD0hpiNyCSJQDAZrwcsQ4KgpFQ1cpjKqVrjBi
vo+5m6bvlGWpT/eHup4cQ3kQVRFYoVS+bYx3MTSuYjaq0OFDQcFQxVfLSWlb5GMcVWdtEeK1ZVho
EZKZSLeL0hesj+3sqDylZtkD+hyWmNqJ9wW4XLeTlVyfAcryoIFc+XwyL/n3f5z03G31OaWPFM4a
CbWviCh9P/LYfV7NeP33/hpevWNMCIwO/CMuzWuTH0hBTbGkZR3S2DGDNufyPrSNp+zpCLyIVl/c
zHIgCdMGp81u3K6cqSSjzu4TYewV2afJTrsuiFY3nc+Ew4jBLZOX+7WbNt1j5aZd/JarLv4inNRd
AL80zbvBzo3h12hn1GejIrZwG1ehMvl1YVnRO5FV8LSKpJ2/gsqx6gASZ7w+QslbjccFZLeNxv/Y
Wseh0bQftTsMSeVTAJg94TvmVL+2ki43CkkfvrnEdNIc8PIbetW6LkXnlqEy0zUb80h7I7J0/XL/
611FQJtR5An5Y6cAddL1KjdKvp6XITlruUFdDjislGV+dLO+YF0T8blqRBHeH1leHNvPyUUNagiW
nCwjXI4sgFJ0cSHRz7jcnuGIz8dIH5pAm4X9EV2R5dxocfrZhTP8Jh41tvF/GB/CHAEgTpJXwkfC
jCcFbdpKekmWaG2V2Y9EyeegFErxVnR6Eli4xr3pldH7mvLsvzYNpkABr4aHA9I6penNwzGAILHX
KueIRrn7YBvj+m7ICTPuT3JDSZXPBQAcScMHXCSR7Zvv23kFDTjsgHCs9kT/oK5Fb/lpunTGA41W
sfh2rivj38lgKLGv1s5aPpCVNtqj0Dtb9WttcmGYKnYiUG3KlQxnC30uA1FBhPU7x5nRlS8aNQ2m
woT53HnVYj+gt1dlT4ORt/bOdpWb/nLTyFeWd53bjbx+20NlhbBUAGVDJXis/aUonKBQhs/I0qzH
+yt3/TTIYre8z7hwdCS/Lrdnm0+tiah7HaJVbGm+ly7Kc12ZVdiISPjGoBWvc+l5+VSUEUBychao
gW7DMwQG3HVGJiFc6rg4rln62WsVL/D0ZA9vcX1lE+LywlJ7hg5tOJtEcYYyNZC81WEMKf84TqZ6
UsW4h1W+vlooIhEbAQBz2X3bdpK+CncdEkOEvRd956UfA3PUjtyjaoCwlR7otfJ+acyd6OHGd5Nb
HSkISHRUkjffLe9iISY0YcPVXNLQzJAba5uxDsy1jI/jaoiv9/fJjbW8GG9zjeGSnAAenkSYO536
sBojXtbktcH9UW7se+TAiYmgIxBEb3fj4BIAZdMiZSAaLz10beEsWDuqxgG9BmfnZr6xhHRwuZSQ
XZTqpPLH/PEm1ElV90ZZi7CuDVBr8/TvbMRf06r6vfbRr/sTu7F8XP40r7gKoftt42dUQZUor4iy
KqG2QYwf6KE0vb3Y4XoUiHLURiQMzmV3b/J8jGtMF/+JISw8p5M6ub3iR/ZYvxYuxHpJxxIAo8Cm
iFY22faYlbnrCMYZ9U7zG3vVznZcGIf7a3a9GaiIvAB7pWjblQJhl0Q25k1rH6b6osdBNPNsHkdL
z8zQXkt3jwxwvR1o/MrqFXuPdtUWUdIPbTZ05jyETgJHyXdbt6vOxAxF+hbz27x+LzqtfR3jVl6G
srlPC4x5IrO47WMoqlPYnaZicq7Z1cFtUyUoVkOj9j3svZHXyymxXVL7k040BchNhkP/TKiNpqhh
1I9TkERpehCl2z30ELJ2ZLeu9iHBHBVvMjgTPaArtnnOZq9mquJh3DbzoY+b5iQxkzuP/gtk6eKV
5J8nnQEh8SIgudV0abVoyHFJwLt9qtq/NJsLPtSqOO2CJJ9i8zhUZvttiUy9T4Moa6fludbqbjkb
OfjVeOfXXM+ZxgjxDUkPjYsre0qzbCbFGGIz9AZE/6PeUcPJxa7h/pl4IX9dzhnQGZuTPWpy7W+1
N5wlqW0V+FY4lla+Hrveidu3mbmm1YEeleL6qZ0UvT9M2aw8gQf1TMJ5oeXPHUW3lYxv1gbti5q2
la2G6+I0I9yQflH+6gcVurxL0db8VNmAFI6Iy0zeUyJqCDJFA75eNHU3kwzUcb8eckdv9B9eujpf
W9CiReq3QyGcIFm1cnmigI4AcomLydfSzSAIj/YkhC8qu3OOQohGOzcqSManQc20/DiOwh7elp4A
Wd/UYxYjZmzm42FtEl38U5dd/9UoOrPzx9hK2rDJOm303UaBMS6EBiYg8GgEPmKp1XeHmPJdBTPJ
FO7ZdZao+LDGSW8T5keLfYy0Nuq/DCjzOAcyqXR604E88E4QanCIWC2nb49VVWTeYXYmZaWUMy/T
eTR1NHaiItG/GN66qpwaKdff4A75r6iBdH8rVaRgf0ZGVKjPhdtmxbGNhir65/73v95lkttGNE+g
AS5si76ehTZ3GW3AsPM6cbB7LQ4wqRHn+6PId2K7yZAuYidDsaW1tAna26GJEm4KO1ymRPxGiLx6
zlpbIPsjiuc1MbRjXjXZ8f6gV/cTyB/iKCkUbhLIbzVLMi9ZFFGb9DBRJDxPdq2FJQTVYFyqPdXD
m6tIeE3oBKPtqlqcmOYIQ4BDhA7P+FwBbUP/UFX/w4RkWw7YCvgcJEUu44tFFEmT5pEdemMsBTbs
4liC1D9V3TJ+vL92tyYkqUOwAaXs57b8Ped9p4nKtUMHB8K3DVqSj5Hlidde6y7hC/VUWlgUV40t
srZR22JQ6kkJx6LQoVYo0QGon/baZQO5B8Uajo1Ed17VxRJ3hcUxaU7Yu7XzFy3N6JA2lneazWbP
qPpqyzEU2wApIyIz+hMyJPgjAlTHjofSq13eqSn6pUflkqGQp6V4LCDhsPNAXA8Gp4yp0ain5Ac2
+XIwV6wlft6KF1bQRcLRVty/0Watg6THK3JnrKv9ADKCMp6stlPwI+e9HKu1Y8XuUtsL2f0CRHJH
JaluvD0U9O1hgC7xGsEm3+pNCeFmgE8NLyzLCb6tndVIlkfuqzcEk+H6BdMpSYZbnnKqeNzHWuSF
k9mrIAKkTlc29sNB5E275+V9Y0rcq9RJ2d7AHbYnCWZSqlLYZkpJI3xQxgNy1PneM35zFIAONAxQ
f71qBCdGjiJQHUfhWJtRfojrKv6b2uy654pwvef4NDKdovLDjtuGl8VsNyjnZnYYZanpZzoclcrs
+/Os5uYORvrGUETrwK+ov7DvtvqneANMiB+aXti12XQkzl4CLY1sHDqG9tW722bR8M8BAgRBfTsU
NF2koOLOC0XXe746ml4Qa7vgvKvCHeEcrGdA7FI/Bszc5RlqHHdA4aGKQrdz4+hb1tWu+k6YRqwC
faWn5KfrKMoDsP38n0SRXbTV0ZW9xsv1sgIvhp3MhSiRnVt5OmupFUPLZg97d65bkQ5mgPO1FwzZ
LlP/elOSDlOsk/RG0rqt+kRlVVmukJ2HWtmp/TGZcrXEG7o29p7fG3NCmoyByL1hiG4zrai14tZR
6yi0hrILCpdqUylK+oH2Mh/uP4w3huJuJ0+gmUqNeYtj7rjYzcFUlRDTNnTDGv37pALoLMFkvX4k
WXokvZfNTdgtl9slL/IWp68mPncDNiOaJ5wjIsPOacqUVyeNXEvwhTnRjOdiyXE51BiNTTVoenzO
ze577oLznbtFOcr/a6dEcmNLyJoWCSPDwR7ZvFmJUgH7Tpf4HJttF7TWOgSmN8XH+x/pKvPmlxG8
gCMk6AQcuXmGszklHZu0+Czq+qQAxPO9xP6n7keSlup16idk3DSLgNTL5YOLysa4XDzLqHqoHENy
TqLB9cHdUoUfZm+n7P2yhy9CaGJn7ib6GTQVSdc230jRk85S6lYJTcUwy8kfvTnN3y0qoszvVx0L
YH/I2tGmIL9mjV/jffQxa72h8vMO8VwJoKmKsE5s3I/VHm+yn0NRORrw2cSNdoLHqzPCA0FEQtgt
0XBo21yuiDbFKEfFcXlGUOwvUWVkUFX5vcIubKe6d7WbWHjuVOoPMEep7Wy+c1SP8L9yUZ1nL08O
Tt3ZR6836p2DeLWb5Cgw6mknsXNpeV5Op120taotuB/GpLdzgLRD3fvriPi+j2DQWDyu/Mg9FdHr
NSQE4qUFEM/bhCDc5aCDLQraE6lLxoROUGB7EzVL5MDn9ZSafbwnqnJFQ6Vhxq2mSnlzhM0oA1+O
582al1T26sAHKtc3aTnHj22klf+qCwKjR4h26YBu7+hh+VxXiXP2vLSeAkNRku5kNJB7djLGq8eS
x4mUjZuPMBDhjk3AWUYp1goATcIljX72yxrqlfJoxfH3eM6f09b+y2ic59LY6zJfl4AYlzuDIB4m
jmxtX66D2xmVV8exxzoITfO1uDJ8N43cYOhU7VwOifekeV36VNT6/EEbFP1bZJbW5/v311W6LH8E
7S2waACtgGNe/oikHk0TrymPSEGk6om6iNseMSoyrHNZoJvsu0ndvc+TEi7U/ZGvTxSlJgpB6LLL
/s1WsQKDnQYW0uKFudaI0reEs9DzXa3xv4zDZUnCjFgFuizbGdo18pG9B7e9dX7F+Tp8UI2u3Akh
b82GmICSIXEdfdHNnUl/NNU69lZYC8d5phGPMXuRLofXrxlFBo4OUSq33mYUAtXC1WNyo5WYzThO
Va5Nh1qbp73O6/WdQKYHW5rqJIkEfo+XizZbMc2FmSCfrDkNwMiJJ88ZmkNWNHta5LdWTjrboLxG
wYao6nIo08uVIS3yiO5Mm36z4VyGVl7rp9evHGQf6UOIEChl18tRqq6N8ItLotAY8+WYGpl6HpTM
3nklru9vlu2PUTbLJsD7dCREUTg5afWuWq36USSmfupTRX9Dn9053p/VrdMrdZ+JOyS1fevCjuGT
N1MNIsLW7OHBXt2feTPOAWgVuPTLY1aDk7k/4o2vJRVfJHfhpYyyubTgAKBDoZVRGCdLF7pqmx2S
2Vs/3B/lxvaDbcJANt0F6nibPVE0EXIwmYhCJerikPvPO09loh7ZHXvm5zeHoiFEsUYqaW+Ft6Z+
Imwwhih0cuvLUs1Ulp2sJeapip135ubSWeCaJXIRks9mC5pKTmcDbfAQo9bWH3TFOKrmYL1+oyPx
IMNDiDTcr5vXvGhte4mzSgm9YmjsILLj6Nk0JEPo1Z9IqloSJHKzSpfWywPFEz9VXpXEZyAY5Tsl
K6enTBFesAxd9eP+UDdOFU0SyF8E8wAKtjQRoxArC9on56HS1ac+WtyHSlG6j25h9z8sp233aoXy
mF4EwJgtEwO/zE8W0DebvOWdRJI0T874Is/CnxrDTQ56m5iQ5W2l/ZtoNnJP9WQl1Rcj753WRwih
a/8ZnKGtjnS21SbzRdSV7+CCGNP7AdEPlMBgDlh+1dZTFVSO08f+6orRBO00RD8jvLf6I4/tTH0N
6Txx6DI9znw1X233l904kWRBa2ryNpp0LhhNdEMfxn2h/O0hTeDysLVVfdK6PvGOWd6pMPpjyDXw
XkdT9fNpUvLA6Gd+wWRM3RDEU5x9qxAPx5nYU9MidJUCGPf9L3djy4M1BkMD0VISkeTf/1GkbIHm
mmgNgQSekvojEqjZCZrOf3gVZWgOSIgskaB5sxWH0alB6i3osteJdaS6UgbNSqnjP8zlj1E2dzv0
KdsgdU3OkZb9NIdhPgjqGIf7g9y4jShkIGcEPIIKgymPwh8Lhtxkm1DcZ6vn4yRJ6YJ2aqkdk3p9
rXoIxUgJw6V1y2VOnWgzFJZGi1kWBYZyeJCcM4scYxSZFsrG3c7SXc+KHjiRnvyD6tk2oaxAuRSp
rafnLInTo4P8yzGavflkrOCaX7uAtG1BHsq2xYvGxeUCFpC/bbdAtxWxWCOYG8c6erFjfehNM925
Aa83N0PRxJU4FvD7V2z9qOiMxgJlm9A99HmhG18bvD1E/a21kxxbePsUTeh+X06o6bOxMlI4p1GV
0jHMvCHQl/QvhJL2ePPXI8laBlKxUlKLVvvm0YWZmiMlqNbnxpm0LAANgoJnUmnTeFBLT93LqLfD
8X3k+w7dhq4+AeDmPNHkziu78KKwdBeUR1y90PNzGhcxNpnqkKw75aBtqCSHg/9HikvbBCbY5k63
hN6oTks1DUUI0E1lKp600SgOXZ0OYetCN+3UQt2JY7Yv18ugHOaXdQWstjljCrU6lFLR1eoWLfmk
OGN3XKzWfBAQGN4Q5e7px8hJ/PlwMd4LkUQWiUymurkJI8QVVojgCs3BFA0p0f2udO1r0bXvJ7dA
0UITpzKbHswy30mybnxMch9ZpJTAvyu5j6gBqhDXa3xOdKPwcG2Iy48LgO3uOK222LuKbyyrxD0R
zWO9QzC6iXGawYxarTfisxbjqTe5FRF92mEOFefzaRq9Zd65wLZHXa4rwCf2DbiQa9Vw20kSpa0Y
MG7c2ffcFqPPotyz0709yosUJaVEMonLo+66TVUigh6fzQV7QJzM2gPejq9lezCXF1gr04ExQBHm
chTNIK+zqiQ923g+w98zq/YJG7L4ObGt0vZxNbFev3qobhGPQkOW2I/N51IXbFIbs2PEvi/f4WU6
oIWp7Ymo3diCsuVB9R9GNyX6zeoVqTe7Cxr1Z6XI66OaxNbbRdH1UB/yvaLvjbuEBiWpJHcl3Y0t
QVFpgdzmucp71ojmY5IA1hBckEcjaaPCXzBFDgersXYYA9eHmy+H0gJtURkIbw+3tayeXqtrdl5c
tR7DtB/18cmMLS09TSiHd4+TPRR/91GKj1iutYNzmHuYta989TDSBn8lazYgeaiGbrbPlCq21idl
fu6ttP40Je7yaRh68fH+M/6//uvlVUaxxgMqwjlQZd37cpsO+myYjUGimc9V1b5drWKMTp6SivGz
wAL3t0JJQXnqmzp7mKNW986NJar1IVuhc5KJ9LFxVHrA+M9TZzrNh3JY9KL1ec7h3Ke23drHBBN5
L5TDiOOSpVNBUDJ6f481MrqBXomp8SFOuE2od21rBuq4onRf53FTfVOjXjcPMWI99qfImrgTgMA3
zqFfAX0+xIY+ts/amiD/Gw1rknxE+cjOf8UVrup+PJiaUvpjqejdk26sToIOUgRcAE0CdwmzzlX6
T7AdNONgNapANiRqevVHpMfLcmz1aemOSZk6BUgdVHWCHE7Eh9HTUtiXujIgTAnmh6Qli2rTSSjG
z4MOS1LE2uInRTul56p2Gvd3FgtjPMyJ1mrPyASsVtAJe6wOU2kknTQRX9QwL+pS/ZC4OF4cKm9W
p6ekUr0izNl/zmGsaqQ+PMUqjc+57dWebyeZaQZUyePEn3osbwa/yzAEeCuliNRnC2g7QhWejnMZ
Ci/VL8TOy+FdPgpX96dZra2gr1rxe3Yogj9qq7KUH1rXRd+DBgvOHorAduPgZTOstNKGDXCY83l1
jr2bpexHM+qqN41SOsNJUWxFPxNjTuWnJaam/hC1kV08tGtuTYdJCod8mmGO68+AtApsoLo8174j
gOZMcJsBvixvGQWFLhV4d/u3Qj/G/omwc8S1PMZVdUReJa187HHr4rignp0kvjcTW8Ugi7Vheuta
tD+OApULLBgLL8aqpuUiSujKW3b2XusXQ0Wsz+4R+uiWBSJrAXayP0yd1jlvsgXwMCSWWOgHUtF8
el9Ydez9hlQZex+aRmjig2eMY+Grzmjktr+WSleec1sxnb+7xO6b4+wafftPq1i1sfhRmcyZFghD
U+pPvdN7fABX9NP8WPeD0T0WWb9ozy1UhzosFC+Nj5EYsih5yHnV9a9wMHX9n2k2Muetja+7gQGW
pg9fZp3a3alVMpRLkmLWpm8L4LH+oaCvl3LW1GHOjlIKQzygbz4nwYqMSqb7fZxwmPwxyWoaDXpb
z/9SYpj0Q8Mb0n2qlcg1TtRRq+SDIquGp7IDBHdM6LxmQexNBiHwtGjZqZ778WsrtLY+9t6Q2AF7
Zmx93EwzTP9WwVcZu7rLT3kzGNUPULi4CAtzdpQHXSn6D6tdIQ7um8XqRpOvu93ovVvrrnI/VgPC
aO/VZtLhX3rVpKar366uTWEI2gEBTTpW1lt1pDV2ru1k0r+WVjEtBx19eM9HuE/+Sz1SEQctzZL+
ccaEIT0Js7dUv3eWzg1HI3W8I8WTqPokeIp1v+uM9Ieoh97AKmzoeuOEEGPyi6wKq8RV6/LovGrr
II6jiOfpm2L1SXZ01cK0QP60g9kHZTJO5VEb9M6BWz7l4pSAO8nemXqjGIlPKyZuDgi82plvFG4/
/ZqwPZof9BJ5tcB0qpYcqRr1VjukaVprxymCYofgCz72X8fB04qf7qKmczCuiYdYHZ1c57dWtjgU
+XPpTmlYpb0WjEb3YOkTmA23WdyjYXXNeyMD5RFUvd3Eh9q2R++Q5UncBehyds2HDFvrJ2okU37U
UWIZ8Ym0s/Q5Wto19VfFyTNAM97Qf3BXOLD+VFajAusnin/IIleS+nY7tWtASSzq/s2ULPo8aG06
P67VEBUDMA53rIqDk5aJGVD4Gd3Wj+km9ui+LDPxjz+MaV/mPndZpr7R0sJcHjSzwGPEXvRU/dJG
YmYDRGUxrge7yhWUaj0IwGPla2au2u9ZWX19qD04wp9QDbCmX3Mz2P2hGl1gp37fJc3go0lW2WHr
lbYRVEM/VXBx7NVwCtgPCIUejDrtsudsjWYBN1u08vrWKxtCD9DF/H1atGniO01V/EIfa4zz/6Ps
vHrbRtYw/IsIsJdbkpJF9ziOU26IxEnYexvOrz8P99xEkmHBBwhwdgPsaIZTvvIWeMH92IeZM6KU
K62W3zbMVYvE3iA6W7vpYiWdImmWNqvYDn2t5mzbeHR9B20991qVeqNde0XVPHsAX+brVFuH2s88
mV5XnVCVQ86qWvtWTJ3tLznDhEVtaN8GzyymQGBjQ6POTKcslCjd23cFj65ynyXsCOF3Kpy4O9fs
Lf2668Y5uaqd3HV+5UWcy3sshueBF6vT++Eg8tVtEaSegc18im0v7h/go+hPXlOQWNfSHL+6s6m9
xkjWYtXLyxQHGNwst0MyVd+IIdLHdp7Myu9b+hMHJVPtb1Cu5peuroUIqGBK8xZHF8e6prMyZ34m
xPw376T1J17EnB/MfOqKQ42jNddSmw4qyZNnIaxyXzimWF96bYbBAfAocfduJRNOkZFK22GZ7Hh6
Kq3VyG7cUcuwZ+54jyucQlph34HGmovfJYxt00BO0+irFw1seQXQuV+dBiuz2tZnnxMnq6sW4Fv1
lKqpO/rFGEvzakJjS5eP3fYPL2WTF6hTKGVrTin7FiTH3qv7aQ5UhEVeazu2MAubgRj7+ZCPyp3S
GeOjNlDBvFacrEu2cMgq/LxL9InIoq7V0JCT9UsRY4bgT57l1quJnVoRYHGRtk9KbLWlb9lgye6m
OM0GPbQw2/irLbn2zHlS4pd67qtst2p6lv8tCE5FUAOF/WgvioiTpJYaCNk7kLPTwL6bM1WvGjM9
iMosf8xl0g9orwpXDVepKhcCz/MsgkYoXQDeftg8uLseh506JEdDrnF6cCH9K3woI3luiNLWoAXs
cAnr+NZopA9gK10aHYBUjkfrEDy2Ms3MDmo3TDdIyMgA6S/9Potr50Jh7Dy5JFPhkkX7ehOkOy3F
DghcjY3uZAdRi9+EuF3Y0AW9uhC283tPgnag3Zv5xUY0prpzPB/VGnOlT5gPqpX1o+IoPLd2LX++
P8p5+g9ujmrDVnDYVG9OMj0igs4ELAC9vbWyR7VMnBfF2ly8k1TDpU9P5IXM660BwQiA48Saj7Tk
pDJm9nYhjGUtqIxZ+a1eJtp1R6h7jcHcuK+dtYven+Ab34oqAGrVm0gZSi4n2yJZod0kylgeSGn6
vb5MaaRn2nJhGd8cBYzPpvkAvuwUTZSrQjMqXIQPrTuTE+UVQZO69MW39yfzxh73aPTTNKQghTvl
9vf/lLRJAFTi2bU+6AS1YWspdkCTDDxgadjh+0O9MaOjoU7WTTMybaW2WR8q7r47kZb1D9VdLjU1
zrN/igtoToNq5NxSAj6eEIbCeSvWuTpk8Iiiypro9WjSelrdunvJ7FENc1GYnz46NdrKmxYBB2vj
eZ3s+XZS+9nJ6/rQayJPw0Gf4i1jUy/R8M6+1gZLBa5sU6ZBMeAUOVrLltROa5uDcHjuE8Utf/Hy
GMhkVvLz+1M6O1UsIbU7eIXoqmzo6ON1LFokp6k7jYcpJhI0FbUIMm95QaIfqWDjwxwNdAvhCEOl
tamf4JR7UoWy26wXi6czHO7rQSrksEmqID9vgYd9f2Zni8idzkVBeY1aIfqRJ7ULdR1y3BQsIAbF
6uzIwO1nbymz62Ytxz8fHooUCJSeQdkeVdOTfeHBOHImyVCjxxtVTG7mT2WRXTV5e0m2+o1ZbTVD
IOYo1NCWP5mVIpp5SrtRO2hmjD+CRsiabaSn2couyWS5fPqjd8Sgu4BvDtCkTfHzlP2sacJJahoC
h2k1tT4CR6z/rNXBaX09SfIXI9XjT2nCRHelbLJq9/6anl0j2+g0CcAEAEdB2OF4Y1ZaMmZGyugJ
FZ49ZSaHsMu+BDt7axTgypQsGQMPnW0N/rkXybNbi7KIflBLmgEIdk6hiirIhXvj9JBRD+UJQYcb
1CgPySmImHuj3Tiu7mGuNTdqjE5GpTn9maDl782pvrR0p3sEUsrWZmEzMhjybSeTGlFQc0RdxQdg
MM2+ke4aqkbfX6Veekkl7nT9GAqI6n+tZYNq6KnCeCYm8EIrpVfiXysoQaRGU9+nF8qd5+u3SRgQ
eG6KwWQK24T/+UoeIsieImz3IFL7+5hqt0NlNz7lkU+LLZMLg51NCfvz7eblouJW5B+OB8tq9JZj
XRoHkAXtEo5rT57VZGX+8/0N/v/q6b8HbFMfhe9JXL3B5hHxOR5JH0uSCc9NolKvudr35G+Lmkeq
VWVbOWnt3PmrZbaTfB46KcxvotVrLfP5N5lxTze3sELbgjB4n5W0/+9gC6YisGKR1BGWIlJ7rNK8
LA4TpR5qUR4OYrsmx+HYX0C21a9zCXAhAOCsDg/QOVMRNSmNqZ3m5F0WzHqXxiFFolR5HvXWxUmy
XZtit8aGMu8aQoDc9r1SXf5OhMxm2JR6RapcdK51mBcsXoMmMbQFeYFpyO+kKOvstmk7BJIay+Pu
dwtppEG7gviBDFi0yb2TIAC4s6Z46f2sVI31xiqhNqCjnNGJfHAGx60e0qEy7EcdJ0h845I+rgJt
WRPwzi7Z+01a1Z3ytFpeZl6zZ5zmxszzpPKlYaw/ycBbdZfOTi3uNZTq3Yg+J+ASX+vhqB4sCPb9
30IKShGUNU0U8Gsn7oO4KIpqn8IFzkNJaqXtknqzaUlL1/kLoI5ZL8i4TpGaV920l9VaegHGMfGv
tCwR/TNSDE/81VWs0l9WG7OkbNIX92qIde0nW76usEfO6v6gSgsrewh0eGp3QzmqT0uz2s/KMq/l
41jGlrLL4qL5CWtK/ZuNevK05mqP4BpSpFSXlc3LzyrEMqC6MWZfMuqhXujYdveUO1I89o0yQVSz
hHI7rqO17GtcIlM0Tni+fH1euzZwqhrmbGlh9h1U+lx6t0XpWK9qRZV6R2Raal+ptJjrbdJ68S/E
E/M41BozGwOv8FKZIpLiSDcoZmt4ru0Wwjbi/n0fqH3ldaGmLQu1WShn2XyF34WHbrSaqu1zqnpr
fYOI5oJ/c7JW89XSweC7SWPT+LH0pix/2UnqVgdKa61ysMzVKJ9mj4sN2wxVV/yhc7zH3pazIYNZ
U1LtC+RP/bmqVjPflwjl1InfcC3GP9y2c/M/VFSrL3mW5tOV2hSL9bAmtIpC1WzpStcy55OsErXu
p7rPhySoFAuDnjkTmiQXVRu0HpRWob2kl6N7V6d1Md03uaL+qCTIkYOeNm4+B2j9OdOjJ3qnfV28
On8xcf5JHmZRd58Xd9W0zzWs855GZrFSasqFtCO371oIzKqzlC+WV6xWuA6ehhEfddi/gpbb7K/6
hI0cLuGG6nuqoorbxhyq7rZw5uwZeRc1o7HNzveNfI3tZ7FU3vg302Nwo2It1dTv57h+WcysHe+T
cdbsva1OqnrldoVtXTcdeNNboIW1+Slv4v7OMFsL6UUbPvJdE6dDFmoD7DMKQh31N4Mugnxs4T0W
zxT4OY0l1WXNZ3ulDi8BIeedlbjtA8roNDcslAP6IDVizfM1NICrXakUMLkxLEMWinJ0Ey0JVqw7
PaYau3NUWHtBZtaV4Y+GmnchNXSq9KmTua+qYsnihsJcau1XHtc0GCtP/4QKU2mFMq3GEiEEfUR7
3XVHCkpLMvSBsWw4Mcou7oMwSzoYtrPaM8Zyawv2ezKaOcj0gf6QOSnD7FtjRZ2oTezeCF1Av5iy
OG6RR4veVe5GsUAmr7Pt8eC4cVYGWarg6zEVmYWWi6PnadDT9vitL7gw+D2EcVqCVNzywMoT+Tnj
7Up3htGrD4lGBrgztKy7h7rM6s7F2Ec4NHWv9gCWcGcamfkIP7wpUBWXVRmsQpWvnUxpRFrox0S6
gRDcLh09l/KRJitfWfHM2Dl52+6QJpdfkykp9Rtj1WPjyqFm/adQ+gohkbmZLe5iI7ZDJRXOVwGO
uQtWniXNL5tivCPMq75PrY7rTqrnM2VYvfuk0Q77jV66/DXWc/pNH6nvB72XdkYwOKPNymlFWYWL
zvNApuZQIM1U67Xos+R7XriLF4wjVGQ8a/R58RUJDzOkZuGmN0tcrn+4PI3WB7WyaH5jCo0OGry1
Kcxmtf1qTdL1sEuREj5AnX51HSWuwkygubHLJzcH3Tdjv43EUkVdIjW7T2ZXeT8Xo2/0QFhtdTPQ
MZSg/NPuOvP0SQtFifA77gq6HHzNi5ds5+W9/gvpIlT8SYJYz9RTEs0vcs9bfaun8AkgkUb61UKF
PyYgdoxlp/eZ6wV0RiQdfN2e27AEIn4T49jwWi1yJlfN8tlnVWGvrPjX/i4ztTKjwtamIhjtBjRi
Qwj1YBUAqHdGCdUsyDLH/e3orf7FMVdV8RO2MI00nYR3ktXQg9mZZy7gLlPAE3qxZYVZvMyDP+Kg
jG8tl/ePeHIcg7KxWvzxxkX/Hi/YzuzKYZy+znNPE3VuHe9LmazOZ6eeSsxnZ1nexnIC7OR209QH
0KlzcZ0ODZ0dBZTGd3yudP7vgkB1KAespcIu0cQdhNGxDCfg3Qel8VgZGGy8v67T8xtR06izcEos
HgyKhoPGe9YI12eHqJ86025/DwlvN+iHXK+CuObx2XWusn7iyy1fx6G2FF/L+/azjsNM5/cOdVi/
7xPjLk+EI3ZeN+R1qAJKmfwGbCx2O3DNvjY4y81+vsCx3K5W2rI0Tjouhjlvyx1IufS+X0ZEN2Xa
p0+qmY/pFYQyK9J53A1IqE5n+cMS2+nerqb6c9n2DrrTa0n1f9bxL0Vfa+SiETkVyqe+qqodgIC4
DEu3tj53Dl1Bf+wHowzEslpP2aAsSAEjruzupWI2DoqppfFNkZwQpj61WeAOavNSrvaItBzKlb+b
tXH7ANLxTAMjlpAOtIku7E0/rNVPBRkyi8OieZzb2M3U3eoMBiusiPWnUala7Kd208Q7MKCFekUr
EjkEIXT6ckWW9oWPnxjPctea1YQ0hy2LQOvq9ppOwVr4/VKmqJHMlHECROiGJ8TBVxrUwHHvkGye
CorTVuf6+NCoRTjIzs2CdnKs4UpOrNmukGbeB56JiV8glHH9izy29aVHU+5bRQv4sTa9eaDfNfej
33u2bPy6mVde27no/lDbmf6o1Ac87uzBeGk7AALXqlqr+lU6z+2tMUjgufCjeDVlb9IKsmM7o4/b
1tVnAq/2S1XUw3cr1qH1GFo5f8Lxs6v3ZOvO57JbtK8u4uqOPy+UQXyIA4S5ebUqnx0gA08zBslI
HPcFEgWaUFO801JDKDsq1satzExnCCtLIjnezLIe6UlJFqnvOxoQsWXHYutpdtcF8fH0kGm1l2AY
URZPuTq6KE6LStcOsimXKpwXRXQcD96+wJht/be+cgWGbS+X77bXx8/It3oNdzoxlT9KHS9UE7W1
2dcGrdOv5OAtShrYwlqrQ264Y3Y1KTWnEexpNh3a2SqW1wk1k/WOANxUwtxIZ+05XgVir8y2jw9d
V0xyzyqV1ZWoEpsPince8OXJ7OPvQDTS9YHAIW++mpbSK7vaFWYfTF6fi9sWPNDwCW6n3YW2Omtx
1OlmaTY+ho5c3v7U5KO7a1Q9q4K0H9Lkq2jzjoY478mrHXsyfoFLvNB2qWOl3o2qusBnmIt+hATG
M3IHbMnswkTvHfcl3kS39karj/WucseuuJ4SO9V3C7IBcm/Hhe7emjTpxp/W6A7KTnUL3dvjojbY
rxCGJpZAU1aq1HU7lfjy9mMU58DBv1s1lmP3XpIoMpLruugRponr1579038xHam1iV9A5WjvKsiB
9j3IDvOZNFtXdixSbqd+IuJ6CpQe260IEWRvuLGHjkwHxep6ivpFq4ubRdFKFz3ApXZvewvnw8CZ
c8veZwVtWp7rhnATdHuSB2o+teJAEOEsFGDatg41UqvlFxV5xXhBkmgFAKHHuXvrEIB+6Rpw+Fun
suaxbDSyj9xsapI2BSfdb/i0lsnzpGy+MIFC+tIEVdMMzYsFS1QLqLJ2vHEJLqQzWp/jtOxaMSvN
z7WaoNzhKNN6NybZqnGPs59SXrWrngo6a2at3CPOg2sdW9HU2fKpqybeTmSNKKOa63K+10RF6Gco
3eLe4Ii8eDJ0K0CuXxb8vNaww2us9PXYaqwbMDFZv88rz5IH6BIWmpPk4PXvSs+wG8b8epJ+Ys2x
FgDlN6t9DSg3D92FFPZzabbDiu7G6tj3RdE6UyjFiDcdaAS5/mk7QYvHF/WK7JcYajPdgfBy3et6
Fnm3axK1f+oHpTGu6Ci2ZDJuMeAD36ZAre4prWn8UFn33l4x1jxdfGwMvPbarhuvuVB+OKt1bBRm
Fhw6EWh9cM3HRYEZDSRNnWQRybTTn3Xy/he6fu0vV5nyz1hoXnILPi93UOhXNwFHSh4erJXj8dq4
642YNke0DIoR2K3jfm7rur5Q7DgrSSG0pfIGgaikkMjbezyKXceNpJldRhmoLd6JFYc/3xjbFBAR
EriXRA/OJ0WrctOGBEHtQK48WUTRCQ8AS5lFRiyxsku9qf/hovj2UdYuBXOEHUDibbzGjU57PC2z
pUZDQzlHzQnt2SQd2I06BdGqLy4B3c/3BSwBbOlQOGJTAKw/HqqN43HUsIKJlKrpwsL0pmdN64Zw
tjPjJfbcSxDD8y/2n/jyNjeq5MCnj8cb7dUcZTLlkd1zHZRyWWqkAGv1dqxq5fv7pbA3x0I/jkoi
GK6z7lRKWc+LbS2P+rVP6ILnTRVs9J/ndE6tzx8di3YlZXqqyzBeqcAdz8typ8quWrOM0KM0rge6
yvcEUMrNQsh34Shv9bvj+t7WGUULEDYM1Xr1ZNMX+roU7Isy6sYq03Zzken2r6yLAbBJKliPfYtC
xoM+x0V+O6dN+aSO7TwfPjzfTcsekgkFde6Tk+8oN6plQkYYGUObYuqYTi/aCFHMzy2ezffHOj92
ONAjgY5IAjB7gFXHawsiB82FlPJjK+dkLwbbCh2R2fv3RzkTuKZNT1AJHR6P1I1veTJMzE+w9Uqv
omYBl0T1jCZFuFbqnAfg6tzn0cMpPiIPyzq/WXqx3rrIvskHUsvcJChLpHqQq2t/0ZZ0ROy0wLk2
HNE5ysKYF1VcE6273Uus5IuKKlFSeEXopU4pnmundbqd1Ym1ObRCHQVC4VO3PGNdYs23HoFYvDP7
5qPWq/+fMPQTVlYDSrOdn3/r3wZEVrSfqiib6mlXJ3EcEMx9ofg/RO+v7flJRLqe+4WTAQ2SY3I8
kpG56kQNvooWrUnvNEd+l07GzPr168cHQp6Li4UOD9K3J938zHQbTSVsj4DFLEEcq+6u5q0LUqiE
F/bL9puPjyHXpaMzL5oHXKEnN6cQBZWTumwir/asOyhWXlCUwwsyzyIiyjR2gPf+vj+784MAB2O7
ptEk4RE/g2CQZDcUL6sIoR8nnIxkIpqcjQ9/LOpnNKQphNAjAylz/LEKVUH+JnfqCBuODLOjZSyv
U47EGhrIcVy4zM5XcWtewWg1iaaIUU72YGLBr0pqKnTbpeWGit2gftJr03BI5JBQCuwtrUT0yls/
alG1uYYh5csf8O7syZOGjNkzsUJMTeQQ4+Z+1dOM8cfO1cWF6+ts8294I84YOm7bSTuTYdBMW6og
H6M1XlffjIHnubFXBwo39IWhzl5zLkhYkpvtBligsyaTtYJmcWx1jVbR6H+FqOygmhobp0GtI0pu
508f3JCMA/UTpg5qH6R9J1slMXqkL5RJRpOZLTvVq5XQMSvzwh452/Ybdxq+O8ca9QXtVBA5pUaS
aSoJ1Iwi4msbF+s3lGom50Jn/2wrIkILAwMgAWI8SO6e3B2WqDN9aSw1ihe4MvnoddFUwnH1q7qQ
fk7TK/GXLJF/PrqGm3wFR47nHHiGdbIPvYI6B2YKfbSOXr/f3G+Dti2zD3+p7cpgBYE4gTE5XUO+
oTGVYD6J/5FvHwSF4UEpLoEjzr/U9pSwgOxyADSnp7nOqMsUbj1EpqlM4TqNTgCgYAjfX7HzD7Ud
I4YB8kZb5zSXqcquoPTdDZHaCyfIeyRNl+ImSYobFwB5UPbmpVvq/FyxZFscqW2uhmyT4yvRzky6
Y4JnUcmn9anqu/HKS0S/b5zYiMaiWS5cwefr6BDmgBLbtj0ZzsnbAslt1KSqzVE+eEng4G3tA5ed
PryOhOFkgwAVuDOIAI5nxeIZaC44Y4R6RfLXyQzCN5Rbki6YZoyfD7QSvU9a3ZiXFJK3//DR07nd
9dt1wSMD5ehUan8e4qmZRQlZUTbrX9WY292Y1vJGXbXqsBIForNb5NaLRpp89f7eOV/ZbWg0KNnx
0Jz+CwL/iXnGpspzOWRLpHo8oWU9rZGe0xV4f5TzK59RvP9cX8kW6SYfr2xapL0+VvMSZb1Gyx19
tlujo0vsDfJSTvrWUGjTAPwEA4V55MnW1FxcJEg0lkhvDdNXheh3q5s5QR+7lyLks8SDz0a+zYaE
WM4G3U7JP2uHcEdDzJNDKtDK/DtcwqSlfWsrIkBnCrebuJPxg+ZM1s85FXMZqMnYXNAvOz+I5Dsg
ogAQsbzARI5/wtjjVbggpxwtKbyXvT4jqP2zVKlXO5U1rg8LncvuAv/1rS3j/v+qgaUN/PV4TGPM
9HGiExa5JnVBdYLsiMGG8+EjDxAFfXfoxIiun5UyVkp+8VQyigIDZNc0PT37cvz8/r48k38jAAFn
TVS3vQQmFL/juTj0v2t0K+YodVKI2bUycIvF1rrIe6q05uRXxqg9Is+yalysahn7q22jdVc6iTLs
NRpA/VVc9qBJ06ZdRn8UfVrs4ANo+SWhDn7J6R2BmT1FAgyH0Pg72ddSyToT6socsZGXp1Szhz9l
M2cXVv2NLc0p5TIArQgA+DQIxIqvsFNc+hB0smr7gS2d2EGhiioLUcy2s0NnyvV10dGF2GNHMqhB
Y7nxpfTojR0GGsziHjapH3BhHH8VLe+EM9JqJK6v3X1hq90NsqX9heDw/NncHJ4REyJtMclZTh6V
BDdP7E0yERFvVAMfVs20QPSl7vlph5rHXRorSn4HWqNYPxzBoYRmMEfSP+LPU4J+EYN8WuNCRI7X
jzdU3z95edV//JwS3VDKMrcUk7rj8SrWhp4sS878ymFF2D/Vql2ncPO+f4TO71tUZHmcuQK32uZZ
lUCAEkmaFTbqSDAYQi5zct9B89/aOVjPf1QpF4EuwMHUPjaM9QbePZ6UiZe1KLChiLR6rlFsK8kZ
slU3r2MIsJd0zs7eZQYDCU8axhZBQORkBYs6xvY2MZwo79z2b0a/pb6axsFVDurMZR9Cu1Ocp7HR
ihcD0TwjSFHJL4MKJ4WWRq1VfE8B61NGXJO0euA5cNrHdS7aL4pu9mPQVUX6hJeTJ/wVJEgHTXCc
2/FGH4uiDjLy2e+zXDI3pBdR/aYPXlZR6ZXlVyO1aMkuOCgoIaJYsFssY12aqEdqxQLVoRbZMw0k
E0cMmqD1vreFl3yTkNv+mHIs9VecAKsymuo1mT/ptct730H0nnD8VDLzSeKa2d1MZBlAqXTC190k
42EMTI1egj8LZ77kJ3N2FFlok3h8M/HeKi8nR7GapiXNM8OKlFH9gg6nyXU6XylFC7WxxNbVafsL
F93ZtmVEblJKL3zejUV/vI+szHLlPHZ2RGd91faDUyAknsAMywJDJvOHwyxQ5oSIiEiDTDU4lsfD
ZebSlyvApqi0XAQcWmAsYxW/vn8Uz4IBBiGKxOiFq3t7NY8H4WEY0xnP7EjBXzKYam3I6Dfr461Z
pN2jWhX2hbN/dk8zoLktI7kaZ/FUOwr9Bq9105kM0cNGwowBnKDJrV/4VG+OAvUFDszWsjFPPtWS
Fh6ES0+N3LmYHwWYyC/rklxiXr01CloDyFVTv7UowRwvHh3utDFgRkepoXeHXK2lD4DlUnvhfNvB
FeLBwe95C7ZP9Ud1L1nYb6kVwSfXdwpt1qDUagABpnHpeTufkIZg7FZMoqgDTPlkyzlAEjj8uhX1
YmsMCuh+OcK9F16y8wlRGaNUSiJI6nnWv9jEPhN9lG5kxiIrn1WvwHbN0vK2+I2wjvn0/g4/nxOX
v8WZtXgAeG1OtsJMU2MRfedGm1j6V8C82UtZrJckV94chYzaMAyHP6fKk/XUDW0bL240ae700s3p
dKMpmXh5fy7/nfmjiI6iACV0rmQUfbFWPLn0sLhVTdj3XkTZFzohXPsx269Qs7oAOqJhXDvG6v4Z
hVb8iJVuzq/SRB1/1RnEsz1oH6kBSy5jbf/+z3rjg0IE2AQxN4lh/hyfg6UqE7eLKzwACy21H8Ui
5+FQWVUhv6wgp/68P9obSw0yG20prkVKJGe8mCGZ224RjGZnVsB5sfY2Ojfh+6O8NSdYMFjZUXCH
Bbb9/T+J2pROjVrEgxctOPECiczVSKBqANB1Gv33hzp/yTDcoCYF/QAnb9LQ46G2eAE4Ch/VMvPq
yiUA8yV6KddZr9a+kljqHyO7eAjfWEWTIhP1JURnNoLA8aBNWzYqhKw4moCaBq1aVoE6LZfES8+f
FyywNtM3wDqIlJzi6FMwiKNmxHGUQmG+b7KseEWeHYHsGT3EjvrPhefsjaUknNz0vzXaCnDBjmfV
LiI2LeRCojGZPF9RkZ9QEzt/Vqk5hp7W6zfNMveXbA/fWkt0FzG/xsUCAt3JB1StYU7jJY+juuSl
dt1FvfJ0eYn08+YoMOVRkHJorZ1qzq7ogpjmOsSRIctXNGWWXdq5H06h8WTGF4XHhieAhsz2I/7Z
9pXaOwWxuRLNwtVDaerKvizt4kKU/MbhIoJCF34j3MJbPlmwtIOvzKOmRMLUs6DXrWpf2RI+p6x/
ffhsHY108qKpFiIhScxIXouYmYOixU2iWhzhqXErwGYDfqVlrAy794d9c4LseHRGqUdQ8DxeRr3G
bTbVWMZyzuJfFAu0IVimvpOBvXT9zw8PBuUMl5atBUkj+SQMIQrG2o5yfGQSgjwa+KD5Wr1W4TSo
1oXa0Rt7kD4PkQW1Mm77U+aezAwJcsiJo0z0MbIwHZoKwv6ojj/vKIVvqiw8pjAFTysKmYcN1iBM
JUK8HsysmoNAtydx+PCyecwERXfCq62cefyNRqVo7GTNkuvYGMrNKdfbVU1v3DY0LB7fH+r8GgRt
wB1LAgFbn31/PNQ0ZTMgWrlGk0h/mCL+4+XGk1QbzE3K4ur9sc63HmPh6bDpwaoblOJ4LL3D3SuZ
lzWCwWfQjEYzHm14F9kjbwnfH+p8NzDUpoBNWg1P+rTLuWZ25haWTiWxtJegBwsYZnL8qDrmf10r
leoSEgAUaE9b7EnbEFmtixlVijaGjZO+jtKzwT+K5sJDfD4fqjqURB3+R7XsTLdsaSCtaOQmyNHI
R4z3iuvCG8SFGsv5B+KdpwNHakIFCXWD4w9UOHGW4oemR/GYmvt2wD/Wk27tl5q85CT7xoTwXYPO
ywei5+1sf//PbU5ju3aqXhgREhKbdI0LgFgUzofjeTiAG5OXpSOacE5yyNKeZzwtbTvCchXU0+T+
TEv7TubmfOFWPZ8OsS9pEFxoWHP0go+ng6STNBond6Ih1f6OVpIdzEKYF4LZ8xCCQbZpwDIklD/t
U8XJgppMOzgR6jr17ButAgGqsOVX0mQFkDdSKEiIgPH8qAzgJr2O9SqtdKiHZEUnscsyKlrR90AR
RD90h9SZntSpjS/M7nwJQVgRoVPko6YACOp4CWO3RNKgHQlVWnKGXojYVzp1unAHvTEKCesm0gu2
3aG0djwKN1NaUV6KI3O16nC2mjpIBigU718/lCn47xynQxupmysckDWVRP3kKKkQgrq0zeKoHIXj
hUo+O9phmLX0FxIE40vSCfN3bTaqsjfSceN+o9rfuZuTmbcCNbFApwdOMevlnZ5ROHrqy1aZn7dm
vbKP83gy7nQ6vvWucMo6/kSy6tq7RY21cZ8gBqXAPFKN6Q40XmvtXXpgKQzKiqKapjcQLJK6GJYb
OGvLeoXEzQT30Ku8YifbxDFDdewt8OlZMw3XaHWW2q21WqNd+nnTDsUO+uC0Xk3I08iDPWtlvMOh
0jS/mIqyvGRLX1nQ9ZCQ+9QiGGceakNJl9DpY5Dh6mpUpQgnMdvyUEqttCJDUHQJrKHqaW2taTc8
rZhJG7C2uuFvX4mhv2uanJ6h3o/Jl0VBJTuc1VgmD+Ni4HBQQTztQ8lNLKEsgB4Ona63njn3bXKw
DUWn7I9cWVAQU5q72oFJ8CAcvf406Mz4Lll0o9jbSER3h8kx5bLzslIgKaSXphfNJkJneYhufrn6
Ta0gDKXlKxpDTjVOX+ZsXn/k7YhOlCKn0grmXLPKJ2HQ5MFQ1FjgzQnbBpxYgrnB1QppV4Gpp8FD
xMsFLNPJJOaM0MHmDkIaWm3VJ4iKqXeXQnet6EZoirindJk6v9dOUcufQytEeqONKIFemThXqd90
R8L9GrGrU65X3XY6H9YwzDL4pVae7pclW8SBjm933VEf/WoNzZBf152FqCBkQ6UCFWoKN5Tjok37
vMa7BJW9vhRXmjnBVak6WifXuYXT7LXTAGMOLfSRuqCZxKgczAzVhjAFo1tf5SXB3rWia+J/nJ3H
ctxGu4avqKuQwxaTOEOKpEhJpL1BKdjIoREbuPrzQGfjwUxxSn+57IVVdk83OnzhDbyAFp/lgdR7
+qef7N54dJUOKU6AG/3eaHbjUR+wneZurpuy27llGyFTZaT1gMCIOX9OwtDxNgDh4+TRGig4PNhz
q/cnYvI+PTgpKlnbGKwpelgjRqk29ESFnMFUWyXihpNQNfp3MmvvVaGycDMVVoduRGXMxabpQxEF
fWumaquc1IbyZItuCGbZIstUO/jYLvpYfX5qQzGoIKkzs7kzG/DJ2wxZ5XbHm5JP7JVakxuC9g7+
iMA7dnhxfcXnjcAiqc2UeJ669xtnMve9NkcWyoD92O3GeIiGQxXZ8IuC0m+N4dmnIYQ50RhqYofw
d+2+h5idtg/+kHnvcZdqr0gN+v4mCeu4fIgG9BUCLUevNOhMWIKbbG7YT4tuYrHxnEGEwRxB1NkM
VazLjSBrCykCOyrdJFRDpo2TQ5MhWLESFQCc9TFqpCjzVE4ifTX0Wrwa6KKkzxFmYvrXZpwL9ayz
XxCXxoR9OjkyU25QZrIt/oKL3vbbATC42FpjDqxdOpHX97CL7XxqNgq75ypICgN/69gcvXfbDcfq
kChLmpCy6Hj/6GLsPeEVQFlsqBuO1kvexfnfvV3r9WFozCmHSaAN34Dlp9nL5IIyf3LhzIx3LUWP
5gsiX3z/pPWrb1IMkb6FN+dDq9BH/IglLgdPaYdz7t5HNvB7a095+EnHPTLepZxj9WMa9BFjtpLj
fj+gGQuvG2Js+9B3Uw/FAbxetYH3kg+HxaXU2XWtrY8Bp4QlhKsW+39xDYfZAUZm3wTdYhh5N7mh
1d2Fseu3ez/HW34jXYzK/6WzUXubbuwjA33OGVFUMfo6MowUAucHt8PQ93MiHSiQ1TQ2xmdHjNF8
6KNBG/dmZrRvc+h241ME2UzuEq3O6+3Ap8RyXU56syuGelaPSRaFUG8bgTs1KmVdq+En0gtr24+i
RJnSbirrgac2hM5V0Jbcx/aYqRNWClZ9n6u2G48FInPiye/rzAqaeHSNh6wfoXm1pq/aozeHxvRA
0G2bP0PDVt9yZQ7miy2l737Nak+UbyE1Te1Vz+M+O+a9lrRBPCt7PhRG2T6mM1IFeyeFKP4Vo7fW
lptOTrbYOuEwjbz5KoSrzzZB1xKFVA8SHkoz9VaDNFfA2PEasci29dG+rFEm3hcyzMaNakVnPGJs
Ms97b6zratPV0cTGmuHwHry6d/C7zKfWeefG6qofM7Jdwt1UWl7CvqvDctjTFeu+uGKypk1fe6F7
agXtAq6HaI6PHHD9szM7lbbrVdMZd36DCfN3uHR5s49TapB7ugq5bgZjJqL4OZnQ2IXwUds5jSZL
zHtlk2kjqUjSj9BeNP8V28gFtIExhSLb2g33JlyaspJPPv3b9uRwEz7Bu6rLH5pqonALG4/ENiGO
+If2FWlTl3lzdQcgTOI31iUgK6GelvYvK4lovqG/UTXbnLuZlinKDnbLOs9m/g+vjxw++cITfjA1
BYYSokj1ZIPobCfu2zR1+I8n+is7u0LeMUB2twsD+n82RRFMKQkxbTG7G7+ajC+1XTToG7YVZMd5
9tzHSGud9Di5c5ru5twSiLMXWlvvNN5O7eD4E3FNWmmYakd8pfEIjde0N/xHXv4s0P+a9p6ipLl1
ZOxjXDfHNSdJ6f3BSkfxrUkwxnh2p0zXgimZzfcuirrkcyo8ybGcEWbhNhPSbL9LgbZdHLBHyuF1
HoTrv/og2mHT0T00d17e0KxARh5NQWRdneoww3p+wwzKgl7Ijwx57mPXxLMxEhiJT5NYPL7KXH1F
6xEADvfv/IBClqUdpzpNxLaDRdn+Ssakwhy7GcrvcARDZLmAYf1QEAB/jPC35t2cLiCh0e0N7uMI
dhx0WKPJ9gly4b/wF03UzoBklr7YsZ+UD0VUSIPgcKiNKshHmErbJfnDW6KcquRbqtKs+VYiEQtt
3BjAoit0aZAHGM3xmV4jfuDlpGbxOjkGrKMg5h37agPIlS+KhF9uC3q0KdTRZnrM3LjLd302tdWn
cRii/pMrtEHdQevVHkB3494Wu12as8yieWm13qJDnEKLO1RtG7obD2SBtoG7DlmK6JJfhIhC+TlC
ULT6rGGj7Bw8S9k/kTBnt/VtXMZPYVwpHNsEWl0PlMKG+Z7oeG7u6tBI1GPupU25QTd7cg+h1uv9
DxeFxudiXrRYsUtyxkM168nwbA5d8a/Xeq1+bKxO/yYG3+p/+mEojV2Jvcv06vGvZDA2aTS9TYVA
+gL/8uQgCU6POion9gYqhj0Su6XclXVf92rfFTPI/NaoKJIEsqsbvH9qDyXYk4lwLeAKCe1rAx8p
5LE1wyrZtZowv0Qe9cW9wqkd6MAsLUxuEB713KAQFgzn3vJSrmxfVN3G9KIu/suMR8989WK7q7+1
HZsBRsviZmTz78U2ahfNkwCMy1A8OE1e1IhnpgW1STar/Tmyeld/rNhw8osX1Ua/k2EprEPJbQ8M
w5nsPVmhieRGBgXgviwgbeNhYyXDfWY1mfcAlW6o7ha+Xf1P7sgw37WdJxz2cw6TeHALtLpzpGO7
A+RUoJc4P6g8aHvDKPcge13jyRBShLsyiUMUMZEQ1fqHGh00LQuUFhWIuagoEf/mXph1+6JTM80h
AYV4nwIGt5CTTmZOT6QtCp60mFDAklxp1UalKnzsa2m9RrKFEWo3iWo/4XtbOsdI4Pq7iTRRvCFL
x4bLG7/S9mEIZTgYwL1Xh7EOe/WUx5FboP9KRQ/yymC1+WfbVfBGg85Ri+J7CXT7wS+yZv482U7H
dhPKGN4KrUQ5NYX3G2/CKJ39ACJqpgVV5WLMFfMUOotvaPS9Hsew3BC3AR8OZz/ejibXUDDpHWEX
j5tzyzJnqc+eJ5Y+BX3SV3JL8uV17z0si9QuQt+nAmlGh8RHKlh1jvlpMpGmQRvkcyVjxFxEMbXI
KVt/anNDqwR2HDUViikL22NV6Ii6bqhqswmPQEaKoPJE8gjSHss83NIfP06if9ceV1NF34iGCR1m
FKPW8qHCS0dXCj88Nqg1p4HyVPcjguj4WkFYd4POqLPvVRbPY1Dwxrz4WaT5mzkTyc+Pf8iVJacm
plNDcuyl4baaM7qtWgUwUByRU64C5WZyz0fv9hB6mj1yAv3Rjwu8H5I23sKIfvl49OX/vloF0MmU
YFCLw6FuTRdE2lvysObRiRM2y33XzC5MZEKatxntXNhLBRSVW/WL9ZikM2CiF0YDCIULTL4mRmVx
74ZHtBXI+NxQ7mevsx6tCbGTTtOnG1WZpbZzNkfGo7IOKAnHQg3sBX/+32og6T+nnV1VJnQmdLu2
fnY5F2qqVLvFti78RIA+/JU63S322UXJcxnZ0+nsLxKDVMDPR06x4GopmFCnSatsk8ViekLcAbFy
pN3++vhDXpTvlqHoUdBGpRFIQ+58qJae8ViOdABBZE7v6FQU+6Fx5L5ASOgQd6RvAMTQx/l41GtL
yxekkUrZnWbCavM2hEqdp2gzRXr2lvv0l9JY3et9/9OsSGYhjweZg0TMx6NeWVaIrVTE8XNCjHJd
Zmt7LRdkVuIo3U7fdWFNHJi7KgiRR/1fhqKHRF100VJct4vHFFZ7bY/i6Naht0OlqQsmRAeoJ0S3
JDYvinouaFLKyb4GYoPrd1U8dIRr5UL0aNDLAYX2AX8Dc9bKG4fh2igUk6mMQ/GhDrTaJ6LSipJj
whejJLItoVlvwCLd6ihc2Y2LESToNHyRF3+c892I4leqDA8H36QU6dcOIuuLYiXNU2PhHSvG0aMk
g0q1cffxzriyHxeaCk0TDxwPl9r5uPpcz4D4ovSkYf4Gp07mp7RXqAzZFgKYZZfuIqWPL1ncyRvn
73JPUltecD0Y2VBiXncIwS04zUQd5IRwu9o0Way+9uTeGwpGt0Bel2gYzjgdIccGgGUuV9v5LEMx
wd5VWXkypY8tKhammfoeqTZKHjOt6ai6dp1un2Jw7vadTq34y0TC0+6lF3ao2DgmKipsRK379vHq
X1kDw+Vgsqs4mQBizn+XYy6dKoTTT42GCjJdrSEKWlqR5LmEjfuPB7vcYlx0oB3oWC24h4vj0o6m
Rj89O82jiTBSOzR+0KP1c6+g/CNKZGpx8VinRTjd2GOXJ8ig0glZjg4tqL313o5Jl5sG28RTWUux
aNqQFxC1/PHFwyg+JUuDhjB8vGX6/3m0zCxFYshL8xPSIeJrVibhzpzmHleR8NbFc3loFhwfh95a
KOicn/OhWsyDIWdSlLSrWjulZWodapSYuCFmiR5WAgc5h6FKCeOP7yIGpkSIIRldJ3byauDcaGHZ
FvnJSEW/Q8VtDOp8Cv+07+gyCnRz4KSEHfiLn4/iDjZSNghwnZBQcX6ZBUx+z5zle+j13Z+CPH8P
hQTDQvgigjXOh9LIWzi4DBX6jUFQQ6fB87JfH2/8ZVXOwxkuVoRAPRQ5kOdeQ+48FNaaxpv5XFnu
PaMibMxbgAuUhbMMSG7tVfYtUYlrW55kAHAMuBUu1uXP/7MZ21Z32mnM81Oh5uKvsc/nezdFMurP
JwaOY+lB0sL319ESDS1dVmWSn+pBc/fY7ZD6TBP/aIm8rSHT/nw89gRoTKpYgIvWB3lqvNorkrg4
JQkuhvOcf2vpdQZdNhx9Pf3348ldOWQAzjT2Oo/i4jV9voR27/QdopJsDW9buKo6VFb+asSkObVp
hLvBqyeqavLGLXLlwwHaBthK+wk6gLl6KSY/6soMTbFTJgrvvR64DNmV6lYYeHnxLzkb3CDYMCA9
1hG21Ns0W1QAT2YGB3aglr+PSzO7b935JqF3eURW258YmZjCWzAs3ppEMc+UdbQprE8SEak5KFDq
6ALNRludCr+LE89Im+GL1uTtMxjM5vso60EdtTDClYSbO223UECm1zJDVC9Ixsg376beN/P7JmtN
486zZ4F/ElGn2GKyUvQ7N+mycdvPtBVOvKP1IhLOEdtnJNCuF2joKM8HXqPFynvou+5H7PldisIG
H2STgRWZdtQVEHXNTFlFp6rsIndDe7DAojDR42kHLZ88GyVjJDKppofZnQB5om9smL0eGM+ZgAIp
taa6hwhc3ciDr+wQn9tBI+FGegQJi/N9GXqtxR5Jy5NNn+YdZUz1GUumW26lv7Pp1Vejv0/ffUEc
wddfjsd/bhCdneflfVeeUGkz63v4657/hiUP3dlsptQeaAaivCcagrTpuliO3YORmFGxRVFmSraV
M5j/oNnajAcvbGpJfXZS8W6O6uKHgElrH2UKpP+vbtDibtNTgI2OH5/fK1scQR3YO8srAsBtdX4L
NHpDam/lSYhMvOfswQFMm6bvJkfYf0z7h8RHWgU6hb9xR1w9WRi2OZNOtnrCgLG/61Qa7RLXrPd0
xMSNeV1+f64jBFLI3UgbQdGdfxi3RevKpBDHDTE75g7hkt5ErqsY4/3HC3j5bFFZorrDYCSoFzAP
N/VT3Uu4imbi4m5T5zlGLYlpBlmIHRm1TxoYH494+cm43onHCWx+P5WrcLRCQrPJJic/VZyzDQpm
FceORhp24frm46Eub/cFmg38DOAH2L31KiKeXDShNRUnXRbN1pg+lXW5wVCK4uBSTsaKtFhkcsMb
1/u1NfUXXpwGyImYdFmB/5yqHEeiCLuM4hQlWRrEg7dNnNza6NJ6G7jnb7yXV7aKAfweKXKXBPJC
E6lcEMVl4hUnQoV4W7RmfG/F+R/TPig+Os4yBFE2BJ3VQZsRq9PR56tPCIngsWZQbQXegrIwn/PG
V7syoUUbaIGgw8sj+z5fvn6IkAgXfX0aCqWe8V2L7sIMH5KP98aVjwT+kf87cDQ8rtfAKg+tI+hl
RX1q632nDyxamY6BpWjrmOLGhrgyI155zV1wTgvMbpU1qJhQrUKG8hRRDdpL8Bb7eMqn149ndJl6
LdQpUi6WjQBqzcYYTd7VMHVYt4kMl9A+o5Wl53Df7Ao3P6WN9SbDk2u+sZJXDjTEf95B4IMwWtY4
uNaVfYmucn1q8kbbK2DBgV0If4upwB+DznmqoB2BZlmySxDu51vDTLWo99qwOsXpOG9rW3bbVA63
gpkrE+LcEvCSTFKEXVdf5xi4xdwY9WnuwCAVkfReCwD0B7NPnT/Ognh4ddB9JObwgdZe6wMC1XiP
1PKE6Hu7I6LxN4VMrc2kYx/68fa4sgmR9qIIgAwdyiHrmtmCoe7ToZInE8lPC4S7L/zdZMr+VpXp
2kA8jovUEK4caKCcfySlkiFF0F+ecDlNkboYoYkJcSsTvzaKD4qZdwsGPFDc81HyfLIGv0NbEaVk
7SkWs+Ghewqk7cayXd4T8AMhWYJPXO6kNb+naguEjZXRn/wwjdw7U00ooSdaF427SfgoTyaTK2+F
NZeTI+jjBUHqDs0r0q7zyWFRS3d1qvpT2/r5aSBWoNFTVUl2I8y43OmLZRWGPmTgQNvXR7fxuqYt
lNafEIyXe4r0fQCnrN1AHr9VHb42JeJjx/X5C1zE8lP+8yi2htNTCXd6QA5xuh9MQ6G1Im5xX65O
yFnee8giPFSrhYON5gJ/jIZTro/FJ+GCNECR2TaRXxNwuz8+UZcXLjmcvVgvIZmHEs/qNhpMO20b
wESnwWnLbDtGo+/uzVaQPNhu3icnyu+Gf5jyInr+85HJDGDe0w3kkVw27X8Wc7YcbGjkLO4yaZbO
pkSfuTxYlQ+OZZrAOj00HV6HW8NRQ7n/eOjLmGopo7DhaC6g9LJWcdCtLva8JGuOCE80gVua81c9
thGanrXobqZB/9w4ZrMB7xfeWO7LHcTLadGSBzwDDW7NYmlM2UpVZO2xF9I6pHXLy2Ykt3DPl+ed
NeXmWp60JUdf3StK6XUHsrM9ZlryOqQF3sxF/e7F1T+O3YZ3Hy/m5XaFUbKAUBefempHq8H0xALO
pDmoAjUJ0vRzNO0z8gpUPPRbOP/fZLPzXG8Za8HFU0+EsbXaM1FilKFlxUj0yKh1tzIGE7JFNb3X
tqpOrGyBeoIZWCA98xazUe2BBsTQvy4el1jcAiHUu8CKlRniD6u6DoF5oHX7RIw0SIfIXPxhRzmA
y0rd6PvH6/T7wlv/ePADFJRJUahlr871GBnpqMu6PrZ5OsdgTZvCfLZMBBR2eV56dRJQbs/jzaiq
3D2FMD/TTd6aQ7tNpMqAVacDgfdcT+2wx6AvinZZR9UkD1RU6N59rTWmVX8uUGY33qwYpMNBNF76
w+brzEEWc3si70gGvk3zWNcDkE6p/QgQAqvSkWp2/tnAiGXYRnB7kRQD75ZijBPl9fvH63BtvxDk
23xIjR7b2kWpHUoNcImVwVQD5qJN+RvRgh24df3nMZC71N/wNSTqp0i1esTRlE7MEYDzcViKN91o
DQdMtEdsX6N59/GkLs+1i3oBcmkIEzK3dU1dtr7P2xaWx4qH+BPooGKbG27+x7cHId3S0kfYjnxp
TbwmWWlr18NbvFdavkV3Mbwz6kK/UTu/8oGgsNK1p3xJ+rIWZSsE4Co77uVR2nH+3ujGnG7RVc0O
tlFV+Y3A+8rC0ZFcuixLQwJ1sfNXYJj10pz0WCLr6L0vEMrjwCt/4+tc3ocwnpY3hpSC3u66Tg+K
vLJBnTRHtGPHO0Q+5xkZ+7ZLjlqUWb9CR/TyBq3vchGRfuZxISomMr4g3MGQRCi95omJ8zT+ohpr
RAJa+D1m9USW441PdmWCy6uCZgdSgWSEq51ujlISOy5KcKBKhiCzHdmAG8RhYI+1Z2yBPZ9oZX+8
569N0aNFDsiDoOiCZG2IyZcd1k3HuqzrZ4gbw0teefIhxd/mRqxwuUsg1fHGwHuhws21cb5Lcquo
8b6Zu6OFGbweNEXmQZFrminbfzyny4FwUYRYDbACNaoLmJDQMXkr8CeG89DpgTIz0KeR+cccbvjb
BHcUj4hCqHusXgKviCgw21Z3xE7pe2TLg16ox7Hu4Nv02p8X6pe4mCCcigeh6/rSkFhCa3YsOrhk
Xf7eg63egQ0ebyTul5uBUWhS05BHxpEa4/kXQt8JSKom++NYqvIePTQ38CJHLZDEW7n6lW9EoZQ5
EYdzmtddKlfDGIs6wXgc60xsgGdgZL+A8f94J9AF50IHOEE9Yg2eUqKk92FR30fvDFshvEKfhD7P
N4Kni7ks7bzlckIgZPlEq2VLoTK5Qwx4vcIz47HTsjjQ28q7cRldXA8QUzk0wIRoUywE0/OPY+WJ
nxj9OB4z06V+0uvaDg8+HH5EnhxGKzKCj9fu6njoLpBS0AEz1/G1piHqZaIWc8Sez3+hwj7uqlHV
vwYjzg5CD2HNfDzgRUDPBLEWXAhrS4Doru6/RuQ4ePjmeLTlZO2SKL5Tc/KuRv1ACvqkh8bDXFi3
wovrg3KyDLbiMvj5quLHILV6dvh2mvbuu/OGBmMTtDWmSXGclIHbtU9jcctDWV/mchZGLnOlaED2
AHqISOB8WEwF09ZoKnVsIsD7g65t5wFsZ1sY2X3YCfGCadDwRZVlArKzaKwXR1rWLxXaXz9e84vM
kd9B1vj/Ff7FTOH8d+TpJMFmO+oYlZaDwG4vi8+C9nK06UK9XChOpfgMLZfs4+OBr+0uxD1+E/Mp
ErqrM6OrnvKQ4atj3w8TTnXODwn4tkFSP+iq6O+PB7u415ilT+xIzYn7k8TtfJbU3J2xT5B2jCnD
P/U4r4DrF857GNq//ngkclEAVDBWuXfW+rFj2CH0PqP8qfA1OeE1BZWt1/OjGgxn9/FQl7cOI6GQ
wtuDUDL1p/NJzcjF5nUGed4H2P7m9m72PWukfeMGvbJ0dFEpyXFFLwrCq6WLdSOVU5lqR+xS0+ey
zt37ohDhszG0xY344HIog8wTrC0UWfpo62oniWdulq2mjl7qjrs0bMatMmAYxUn1x4xpire/BWzI
J3jA11kc5WndVfCHjtUgh1c3D4c3Qr3kRkB3ebh4TPlG1GbQJaTgfv6F6lFLEplF01Gf5bQxpJd+
jZJF9m0wxV7vE1DcQKBuPEbXVhGsJxcpWFYKuauwBD6fNymrmI5JBPjRh4n0bWDVA1FF89c/3YF0
BBFeXDr64J3WxZ8om5pWhwN3TGiB3+UdmFksONT241GuTsgjWCBmRIR2Laur97/FevTpiPzzlwn5
vx2oNkivOOncGOnyRIF4RCUVeBpxNjfz+fdKjNx148mcjplqZpzp/DAwO1hhH8/n8ubj04DOwxKC
GP8C9Dtjm6Ecv5yPtLxfq64+dnQ+g3KS/9ZoGf4vg3F0F9Qv01rz2ptcr7wQYtrR770JsQt3dr9Y
QIDhO8EVPfkEe8aNTsLV+fGULrGKt+jTn6/iwqZ0ymGcj8qD4repnUZtpAbVRfpGC5SrnG7M8XKD
WDrNLCDjfDTGWw2IzYw3TaA9jl5YNkcdnfB97/uY8jX+dAPAdXUoMGIAq1CzpNh/PrexxZ/Ymyf7
uND4D2Qu/2K0qXbcUM2NSV3uRSaF2ou7cB6WJsb5SG01haEnkXE0XJHsk7K30G6iwvrxXrwynwU+
sNQJaNWhbXQ+SjKVg95blUeCiyvYUDTiu1XAO8II1n77eKjLbcGikf2BN/Lomq21jbK8b+2iRN2u
tmywaH0BcTw3zWin46qGc6svvn484JUVRDRiMXVBEI2W8yrCaMwZ7x5aa8dZpO6naAbD0M3WeGO3
XxvF49Lgdnd/f6/zFbQbqIWYrLlHs/NKblm/LP/Wsiy/catfGYZi6bLplrWjr3o+TNJ4GdGo5R2n
PIl2os9xeaEX/eebbrloF9E1KkagI85HSUu/w+E1C496gnl9Vkh/1xPC3dh0V+bC/br4jFBAZ5zV
h6lKPV48Iz1Svyn+ZRez96RlUXbjqF4fhc1tcO/xbKwOkEzjRu/szMMifOo+uXnlbyN0sG98/isH
aAkhwI+QOFNmW722kUo7F06md9QQUEMOT+qfECTF/Fdlt4Rdfz905zkD5TWeQcoOGsHlWlbIKdNa
RAXCEDqZUNQ+IH4ZdNIFQgJeu/f0b7kLKboINLyjh7Tasi4b9B4wwUoR4JxeY9wfxfRt8r5oU7sp
4k+dgP/hFF9i8RbK9M71MXaUpvq7Eb8+PoqXZ5/Acbk0qSCQvq5fod6N0h5nhZBvAZLSzOvkNNZG
tDFrCy3wcLjlqXD57RmPvfW7msbxXwVepKlimFIYRJXpKexfympLZ+oWqGfZp+ffA5A9hUHqClTQ
KBmfnxaM1DroOzNSgW09HInI6Dgk8NoDmM7+M9iz7GR2jXzAMLJ8I8sab6jFXVlVRuawUnpd2Fmr
HQ7stXKwAohOdBfiI/oaGHljTbolXkt4ktJbOr+XlDiq1jb7D8bG0rhZC0ZrbWK4aMJFp8yLJ/Wv
7mHX/RCVoGI3Nkak/SFbEAt3My+N2E4wNX/ZdrEAW2Ir93Z/vKWAhS91YLJH3v7V5JM+hWNd5fEJ
t2BtO1ijcdJTAWsEpVl8Qv3tx8NdhvKEUEunkf47jec1lKBBIY/OTdwc4dwnu05vrKNSo3Hvy1Te
AQxN7zxnHr99POjlB0bPHOodyQoNEMrC5xsME0437Ry/O+LQ23DsE8SIISK6iXvEYgglu6ya21uN
a27ii31NDmYuHJkFsXZhRRjGizYyXdRj1Pae2CSIZQ+bpmnHdvebjPAwDNX81dNN6W6KUZPp++x3
vbNz4Ak+dQN1a9SgNLx1yxijhYz7KA6zghsImAvFqxrucZagUr2BalfYX5O5Dqugjwh4HnVjMJvA
6eENHWXbW9nnZsor8V4KWhf0spXdL/70FQ5VRZk229FO+upnrvrIpRkQtxEZXd0X1TYOYdW+Toaw
Y1yEBfVYN2+HYqeNXtxju4wS996GPfVVjJ3XvNtJnGU7nAhcf+fIXvMOjlqUPJATaH410HeTvYwg
LN5n4TCk/EwXJpk2+C50r1AZuJWa+ht0EOxEUbzpX5Js7HuMPKsWV+khzfVsA75nrg5G0mnaX8LS
R3Gn1/PcImkq6uGbYZEpZkEY5b62q9sw09/S0ffUYyzJI35heZ4hH1BEk8r+Hc2wiR+MFqWY+2ju
kUXN9bwZN0biINORDHn0Lc3SWD9kxVzEGy+XwJOo5DiZdh9rlUfHVKVTqhg7Q8HJ3SkvT8y9m7lu
fewHV8WvmVZFUYyRsJfhWYBtcAOZnOApAHunj0++nxscBV9lcqOGBAZhQzXXOPhp7bp3TDvrN2an
JfVzOHeZsciMlu1bL3PhI0VhzPUdfkHhP1J0c/EGZT/6x0GTBK8/FNyjT3Wte2G9McsQrvfY5hD7
875Cy6KlUIU0VF+1MhiS3tZ2Ic1gTNurzrRQRGk17WtLkNt9AU4S6a8TteXkBbRwNxxNe2oRVkLs
OkQOvkICJk4Lt98lYEPl85Bnw9+ziYb0J96wwd/EqAJF21TL/ZmG7ojWFXbSYbPtc8Q4dq1dpskB
I9pe3U9oE9joPpRTvedTs8dMg7vvzpyrxtk2mXLiU+am2bjXWHs3SOCNu3/Tyvajf6TS+3Srj7Yv
obfkDRzQUiuqJ9kmcbWdvVEWd7J22+xBizXjryROneyxMfAuP1adkrBH2hin+j5GHPlRxhLePnIx
ebepQqG/DNbkNQ9JivLIJh+NwX40+Oy0ATvUGB5cI3U+oQ+FK7vE5LZ9iOh96nskBAf3ZYKGF39N
qrDInxIfkMsWbJDs3mU0FY8osCNWUrBQ3aFy9Uic4iGF642qiqN/K73G+ztDbgRN5QKJs0ehAZPY
xzRGpkPWOBOaKoYXGlpQpmYx7kyL11M/9hjvml+bvomTL6MtJv3JDmtESDNYgHgU1wj1JSLAE2ky
8OrFimavfEVLnLKUDE/KRTRqMydoZX+qxCjfEmpUoRmEZpF+qjO9fVBjNSAQXuBhfXCbzrRF4EH1
e6eVH6oKDknuD3mAZBlX3hZ9pTh6IQGLEjyyk6z2t1Yk3Hbf4j7cVoujr2DWIsrCvQnKTHuccm7n
IAyLPjxO1MbfQMt7CbJUvv2NQBuVfwCPI7pD8WA4G3jGgjpnLD1/q6hXyq0SSGmhhVI0E8cx6xW2
KH6FIps74RKm4wuNYbpnY0bfydE9ethY+/ejFtf/mDHb/D5Dfaz6LinheUdh4lb8bk9Z+suIrSR9
h/cTNvetroafMOI8fMURjvKDUas1byO8aLC2sx1N3mHg0RenRGFj9Kj5KjKPseTbvtgDfgcHkZpu
EZR6JOO3SNlU5vA/bNS2QRNDIpRjdtZRy7zQBGrnlsUnjQdzwgtktGdILF2CJmpcdeNmrKN63rq9
8qyneE7Gn2Aoh7dh7FrtcSi8zEOKDYnGoEzKafj34yf1SgyD+v1SWmbTAhpagw9lyjaPq9mENZ9q
O/hYaitmq/yEN1B8NFFXPaAhZeEvNDSfBksi/eIh0fbxj/gtzXkeOUKnsMHUc7lQC1pH8qDoGlnF
lnnMuggfPTVHWbEjnoE7NQ74b098Tude9i30n7Egg/pi6tKtv+mFmJ65jEq5LZO5R+LDnJvRDkSo
Z7jVS8Mt03iHnXpuugEHs+xPntf2yEiAhGl/GRlndVSl1+/Dth3EDiSNwqge8pa1Zwf43yZpNjzq
bgqYK1B921Wbuke6bd/AajBKlK3oozWBoaxxKgInGtyfxaiH85NFa368EeJdxFyACUh2ltI2SCEi
3fPwZxzwyrPcyiIOMWweMCgcOIEb+YOdivZEzOUf+VS3bHsucoffoy54NhTw6RmuMrrBJ61Gaso6
SnTMKsRvsAoJ4AmoG1nwtdlB0KNKS4eNAv4qR8lMKh5YithHcAz9sOM56JOXARNTc2PU1QQ8xMy7
4X6QpuhuBLMXcSU6AIgfMkXSBnbPaoq2RGSLWAolkzn52RfjQ9MMP/zM/TeOw1u2fdfHWqoKEJRQ
sFj+/D8AQVlOdt3TOz020K7QAArD9pDMmo+BggmBnULr+8eH68r3w7UDuBBTpHO5xguhaTbZhmBy
Y9HVG3+xs0c5T944wtaVYRZKAK5HHOWFH3U+r7FJ3LAqDf9YORBTd/CVLCMoDXBRG9tGa20zISvY
3NuIReZbr2pnnqR8glGGJ5S4l0lixHdtYkfWNs5jO4H95WM4v7NnqYZt6DbldG/9H2dn1hy3zazh
X8Qq7sstOYtEybJlR3bsG5ZjJ9xXgOuvPw91ccrDmRJLXyUV58oYgECj0f0udpui0JQ5g3tvrRZe
dqBHJXpgSiHc9KtEKMA+6SgtvqBdNsJaVWOxBFy2hnjRUIWSL146xdG5ocPZ30fZEIt7q85TiTqf
7eSHEmgkCR/vFmRUMHBB2a+LXTUAMVRKfk+hzGGjLXBGi6lVmjsrSrPliPRb9K2xlWLwvd6b0veW
oIArrTgHet3gNwDeXK5rliRmlhQq6pdo9qSBjbwZZHQUI3e66dffj3F4Oq/VLrCVWzBKPGl63+qI
g2u2yO49aRUPCIbVe9uEX3sR6NfZ0Mumasc1juj55WwMMljw8+jloDA63RWJmwam0e+d5/WtezUK
CrlrGZL60NY7vu26hCcrexFATfWtRWP2aKaRfK4NL7l/7+lar82VWkkxcsVBXk5oYs0k4mNJ2BhV
8aLrQzudnBQR2Z3Yvy7M5ZQYB347ZJ9VVnZbaFcQTE2XoUrDCrsJI1jDVeeTuyXueZYNqpe9PRXq
/zC5lZwNHYe50Zq/nFwMtHpBgS8NRawNx0VpZ8zyyFrfv4QuiGn42ZxQOoSXo7TNXC2LY6ShUyTj
o9vRxsotYe3MZT0nmwVkX6NehA6KCrpr3f9/xN3ZHHu9HpUsXOjS4JeoQbY4kDZCIxaducx+B9cN
lyxH6W2/yEu5wxu9/oCvlP0VgMjpok14Ob5h4XxcdZT8cAWcApRz0Tt20jvX6F/cYthb0+sTgGE2
FRKVrIpKybY8DilUVH2FhE/Utj81tRhPFSwhf7FAo7/3660ukWxL2u6rGNXm69kxFsF0csnyi5RS
W1n+a1Xju2FL/M0wbin2058AyLa5oB27TvUuVRSKeinPmmEigW6Hd9PbGOW1mozLik0hbRNq+8xx
W6eY4zCupuIf4AR1OFnFnsbRdaCl2E8xyPHQoaYEshklA2fBg92JQzUvqFNXdeTdJ8Lec9K8sQNW
fXLiOe0lUurNMPHc9SKfyyRUqsR8thbDuMdsawrdIdUPb2+BW0OhxEXllWrgCoy43NqZLPqlEm4S
Ii86Biot9hNCttkTkjPNzm573biXx9hdmfPmepAhRr3iiP44xp0h0HHUYMWOWW0Oh94zm8HvqoY7
q7B6itvAlbviZ1dpmWb7moYioz8VEuKglcyo+S6WmxSPEtRB8dAucaqd7KWCa17hAaPfG2M+JDtV
6Rvfm5/LaVy9snjfbBIjgMa1lI2Whb1JDfFOoy5t3PVLx7Pz7c9wPdCa5gFw0IHZcJVvvrhtlkvX
5XERdq6ouSfK/JPlpXsGVtdxbF1+Om5cRTRetndCnpu4bqDFEPaFGj8hGLn6JYsBYVsNZi0aplG7
c/XdmhdoQqQ0wMnSLNkcfhMT1QwLVUi7/YIsFxK86TGNMvP9QcYDe7nijNnEoN0369dleM8aqQOz
n/p8SPXvHlpBu3MNXJ8V+iLQV3hw8NYhR7k8K53XOlpt9nWoTzyug86dMiS/er1/VsHP7vm0rSfv
8rSsqirEGHJ/h/aWfjla7ixzn0q4wW49m08NbISFSnmvlKiFdAguaqCpi3+Ssawm0H0TpSjiOdoG
796Y64uVRxZ20iuk6fJXOEokeHRRsHeEHfvWUiiPaGwqf717FG4i0AHgpdZnyLryf0SGqU7bMrKt
6L6Nc+0DpBPp4yxQ7ny/9bT+uaJrrxFJGojrXEjAETYrGrmNWkYjDHKELfr27MGrmu/iUh1yH8XZ
ZbxLXGRR/dqK8Op9e4LrMm2GXncOhRqeV1AZNltHtWMH2zQHiq2TucjETho1d00fJWr8TtL5CZeV
5o9pr/JKod+6M/z2GDJzCzI2FEHSQQh8mzg2ueMwl2VZh7KslUDq4xTo6hzvdKlvrC8RTF0DyyuO
b/0Vf3xFqgsxVipLHRaz1nxHIbmqgkqK4ThZvAPRd9aCOUvt7+9dWlDPK3aQ3IxQsxWrmGaEpjWt
6kKo5v9m3dx81spyOqprFzhanOwMOGgMpLDdL28PfL2oaEiCImRLofFBb+tyuqOKoQPqGV2YGh6u
PxAHn1pZ6zubdhuz12nRpMPc0KOOQ9HhcpRGmRanMhsR4uQm7xOXxlwvtfGU6cUYzKaRnd87K4N2
mceDCAQIAj6bWfUF8mUgw6tQqJTXLTmAmKccuzOr6/MAARcu1Jp+MrMtOAONatdNVLcNYyEj6esW
Rdygte2pPjiFFgzqXbrMXXff9eqek9brLXd5Flf+Oc1A3uRAp7aiOk1jZT0CIF0Y9YseP/J//zhx
EZ/MVVD+oIHLRgRMtGtxt6t04du5Nzd3mYwnO8yWRuYBlQVN94Fi4EvBDHlBZh4Ev6Myu0t28uy5
Lz4saxU69uFvDsmp7FG5edLSZv5vkbP5i+x/qCnguxk6v3E0ZfedUVhOoFoKhVwEYDtx7LAdLaCS
a2l0jqa2x7ohluqLpEZOcb0p0VYCqyknH9HqegwU1Y1if8Ka2AnGqDTshzkqvOjDMkq7OhFRZysQ
1jgXPkEqE3d9Ji0NFfhKR9kZ3nf314Qat/fkRZjv+Gmv09mTXfqfYUxO8m9tLHL5aihmkt2BG2ta
mnV4UaKYlgxfmtLoqnBSEIU/lHHjmQ9jPanRwWjjKbpXzQEDARev6eGRVoTxMkUe61aXlHgOSC8Y
dDKUAiVYpbGtv0G6ViKcRDX8bQqj+a23amodOuSryyAX8zw/JIULljuzqBOEFVC698oqcgPh10R6
ikMPEK/tXWTXwou1qKXaXHhzmOdY8tpCai/tItV7vAbqT20HhMKn5L1n3LNNMHhCr5aXjLkeDDC9
l2c9d2rCdz93IWlt5rJm3fxTb+ym5Wrw5mHZI+JcxxYyJUTieL3TmCcvvBxPunR27agVYYsWmX1u
RsXqHo2ltPMgbVv7S1LlvdwpFd+YI8ICiAlyCa72nps5xmClcLJbIMdrXEXINna+YvBay43lvRpr
LCezA3GoEdIgAm0uXT2qZy50yPGFxf2w9sPauxYppW914zW4MHh5f3o7eN5YUFSWLeA6CEOuyPnL
BS2hty4L9ZYwUQEighSFchdYSVcZxyg2hcfVW1t7GgA3VvRVqYb1RBwHQtrloDONVD0RzhBmLjbu
fqqp0VGVEgmlHJLdzovoeob262XEdlmdircCL1aVuDzjpjEk7y2eeQZjSA7z4QwXbvzU59le5nJj
vFWrCeInIq6s7Sb/jPIJETRdX8LB1NvYT0uMfPxehbPuL0k50DQSZbSHV71eUXwx4fXxDzkprK7L
FaWLqOD8M6jhaNn1UzFVxbmy4+RnR5TeefjdGopHGdpNgHFgXW2ud13o0sScQQ/Rk09/1IqYEFSn
gR92VtXvJCzXYzkre3ZVKaFbCNb9clpJqw09NRojXIyxvyet0R6SASun0UFq7L0HgXSF5IeCD9kR
ii+XQ5ntjMJImtjIohQRz4Z+fqw6Pf+86DI5ImMn3z0eSFIi2SpgsGo2bt6Z9ZygY24qdoitSeYr
CUIbZa6fGl3/DI5F7MSwV23LyxRizR14E1GkW0lsm5dEb42JpgBRCbMB7b0AXYGhCIqoKZTP0VBE
E5igSKgU/HM6C5MWoxM9mWYdnxUVF72vyaTW04niufPP28u+Luvmd+ko60BfoNpPv2+zcSnB5Vpf
oTowSWwJShxqTrrixDvtBvpd1+PQ16CrSH0SJtJW4BGFBcFdJRN2bQK6qV7FCO9sbBCML32bCcrb
nbRx7qhwAJfnOQJ0dRBQ7WbaRHbb/Bwdo1iOedP0zgHxBEN9ltLFKDGp3PGveilc/SV388I4sLda
3F9UbbJOo124tHlp8SgBDTi7eWj6KoLSMKVV+0OOQm0+FEYSxSdiVF4fYl26n/AEzrxjtBolvdh0
oh/pChM7dNTKVXwbECd/pEFVY9WGQN/4kHtmWzyQoNRhDZSLfjKJvxLgR+W+lM44/cPjDCzN3NDO
P+S6O5o+hfHUDsBmxIaPGQkuHt1kWL9FEbXuHcjZEuxUtYw4Q8Qd9NPOLZTlkGDXWfwuTAwmfufx
sPT3Q2Lk0YHGuGGGZQQY8LT0CTFc7bNy+bdu8DP6CIMRaHGCXGN5MsBStP+IIinTc6+WJfdMRHBG
2z7CnEvS0Ui58iDnDPcFXO8Yl3e9ycbYR5CskHc86s3mkGml+dGps15+HFPP/mY4VTef8BqnkZ8j
SqCcrMlDeCUBy+EiVdBENHFtJ4oOnVEmz9jgVd4D6B1cedoODWycjeKJ99fifKUCVTRBQaojjjw+
nfLeiXJh4kQ41u0x6kdNfZSFGllH+M1AzxIUKGB2OG2JTaYjDAetyDaR0anyVPGEjR/yg0DXFO00
wNb6hcapMgYtGa36SNfFiqGOerh3VWLGKUd1lWU5KgmNxsPqDPKPNbZae1b1ov06Y7fjhSV1yL+9
JDdb3v6ZnpyN0iu0o40FVfeyTNCOdg7NjaNJG4ZMCzEx6lTb2pszyyW2rLoOjbQswfhU3Ucb76ad
d9WNg0kT11rR9Tz1gVhfxl1NRENud3ETShPwrL10yTFq2u5sVLtsnNc32ibYwEdYy8Y2wA/iwOVY
sTbVurbwhstSA4mcUk/rn6m22qlb6Dn/nlwko48xVia/9CQbHoyU/dpiO2Mf5pj+X2BYee2ehl71
Ppu5EWdABcjzA7Mwta9Or1BfbyIEXu7dauT0o70jo7MntHlPw+LWmvFl1kf8WhvZvrCL0kmg6s5N
aM1jhTWVM31ack377Sm2u1MhubEJnFe9KxLEtbS3ic9t1pFv2F4bdt5ofkCTRDuJsXbu3nsL0J5A
hA9dPMi4XLSXH4Y4NmAGWLSh6UTV4+TW5TklV3135rKOwj4j311rauuy/lntUUxLzEbWhs2Uzh/j
uFOAVRZgCNGKPbx/QgaVpbWGRVwyNstWxlKx9CTpwqbXyqNb2uJASriXil1/HFrAPPkM0NHUOree
vZ6CUlCuTW24TLXDrU2vZYjMZCd3uE5oGcWlZ0p7h+22ZboqFCDNTqRUjWhcPqJYPJ9nDeLk3OnD
Q0JNdyczujUrAg41f7oK/LlZu8gClgKErgszG9+too6NY6MO3c6sbo6CULFhqSsJdbux5VxUPbCL
9Qul2bHtS1CejbPXB74+qavhABrxbDuVx8D6K/7YclwlQNfLrONu7u2D6vTeXeVpQ9AvdbQzoesC
FUNRMSUsUDwlmF4OZUiD7Ccd+Uz07INySL65Q3ZeRs3w1UWdSEkqA/s17fPbO/3WDJFgpD61UvjR
kLscVhZ2XkW23lEXy7IAkVMVh0q8WUlr9zbiraFobPFcZbiV2Hs5lNIvAz4CuJlaioUjGiLOtIcO
TjmNh7fndGvHr3F1fVHBgrc2gcL2EsWcxrIL8b7+4KBlBRgv7RHRLEsiRrT3HL5qM/JY5A5E4xfe
+qoqvAl/pcyUVKiMN8Z59qilsvgYu05/p3h4BJtz5R2KnjRT4dX8bQSW/zQmNX6bONT+HcWyPPUA
Q4LYgADntXnvW1Gs7AToV8/iy6uTdhXilGueDuRqiwacxKQXSoY3YVTKejl5Vk5O6uWqlwY8EyvA
6mqXRSerBc3uu22XKIeus7yXRIzzT3fJ7dFPFKez/Gw06/FI+duefCf2CIypbiGWVTER2xfaMk7+
BCVe+ja+kc+p5AV7cMbMylD9kXWy86nXPbOdl7eW/4GCUDzeejWTHkZSBUwbtug5BW4y9kdZYsr4
7g21otVQMULekz21qQmkias4tVWLcI50eTCqJP3cIsWDaUNXf0fmlCf0+wck4LiMiWMEhZ3LowKY
d7HE5IowxsEBeDHGk1kzmc86bt7/alkU7eSKV0dTo1+DpQjvGuZJLfByvJZXJZiueQgtF+K7b+gN
oXvpsKMM7MExvrw9u1dRz4uvxihr/Q9tvlcG1uaA1rWI7BanXBS4tU59amk/j3AJ2tIDIGdWjeYn
46y7QQqf3DlKu7XKf7B+rNFoj2Zbu+dSnZyHWbqZdmyTLLf/HmpE3Py5bku0jIXd4YrUak60HGoZ
DV64JBHGdDwF7FQHRQGSv30YRDHB1ZXoZn/QOmXkPROPGqaJfdJ756Ystf6eNFImBzHHHpX1GZiw
+mmamkj8ShSejL8rTCW9l8qoeQyZKjrEj3pi5/3z2Ennt6XF1Q9K8mv/C5g8anNpkfffM+5N/Oxb
I/f8Aqvd6JjZhfM0gVApvhipmf0DBcD9y1xJQZ+8ebGsx36RxfTYTJQd3xv94dqAXaHhytfnHK3H
64/7bYK/Au5n0MIWrMDR8+TgFylgSPT49zhg11uModD8RTDlVWdzs6UhTbkYDNtaWGZF9ldbKeJA
CQ+WQW9kxU7We3UBrKV0MkTUnuAv8li4nFY8zZhTV1ILlcm0/vNGmUDxlK75BY3D5Fxpjbm3o/kL
Lzc0lw2AdKTvVm3erfiGYkoFeOJihCnhoz1O8yLS47KI7JNISu29AvZEO1IRaIS8gejUb2tPVcrW
aGthhXkaqwfUQl2/U4fEN9Tpn7dPKuDE65mxkPjXuNxwqABvQp+bTJ6HIPQSkkEqyU9dTt7wbKvz
uBwpisHJiObBSAKhyVZ86aDbfFsQ+BzCMoUfFIxscPgPVLUwKu1T71FU5kC1oHJF0z3pILU81xdK
NSyfNPgsix8jCVI9Y26Z1kE1tfZjS/0+B42P9uBh0cbM9hVHmyFsLjlUiXyUGATFKbIJfmPGzQQt
pYizE8CXOT8IFqU6EWJm/fMy14lzcLXZdZ97s21Qb8ilZcBXKF1g+kOBMazkhIlH/q8qTpNiT9Mz
MT9agqG34AapbSei74nhJj9QJqR9FSeLlZ0ibxjVs46Auv2jVFPPAAzi1cpnfA9d66hg9hqfLGsB
+4sVZe4FLR17vIMX/OQf68K1f5ZDX0bBOE5e7mfLBC3B4l36nypp6xEnKmmfcQmqxoOXWql2rxnx
IIESzBk5RAkMVDtkTllkOKfJFe2bNroS/QvJQTP9tLYm+yAqNK5OpZGlKfbXc/IXxuiYKcNv8/5r
x0VZPhR1Uzw1qIp+JovBD7hc5iI5Fr3i/Bio/kH/i5Ar8Udr4HXSy7VDlSap+ytf1JnaSZ8tqb/M
aqOfBFsf695ISX6hixWVfgv2CDfrOk2177EyDvVRT4rePmddv7iBJ1M1CWq3KCBjYzsC23qy1W+k
H9L7WOiIfn4Y5z6vT26R9dm9iz5QcVITdN6xjOehOPr6oAn7o5XoiTyaSuXh2ZzypILpOWfQQt4+
DluEzHrwaPDxD4Ay+mXbYgcE8wYKos2jo/EWLhJXYjBsJK4KBqCobBo9vH1mXCuknp4nAxeGYGjn
bg97+Pr+3MQbhC0sTBeJcMTUzQ+B+UZXCUplqFm94T5jqp54d/lCLhGYvaE2ZwX8h/bgNkNak3x2
WHBSCrIGBLbjODvKrJqGjzivu+W5sKqoPLeKiqnyKknTHWjCWYk/6E2DpJZXKd/LqJkNip5D7p0a
TF+HoHBl+S3th+EblzOuZ04vSvMwVF4+BeqgqPpzWzet/izL3Phpx6gbn5Q5qaygLppR3nFqjfSD
2XD9YGQ/i1n1ZVX1wNZrrc12cpvrj0ZTVdVpQABK5s/NxeOWAypFXYFXcZ07uT9bVe588Wg6RvcT
7JQFWx063oe0VJUc0/QOQRm/70tL/v325rlKVbleYX0DdABvBzNmk2M18PTi1JReOOFYEEgKdnR0
zT05l/VvudwZZPevXGv09IBjb66+ycOVrhaKFw75oM8n4KM4RS4qFreusPJHw6yM8hgPkXB2Utbr
ZeYJScJKWrfyvLfUsIrm/9RVav7QtcNAVz49Sc0RkGvlPYMumKuL6lCr6dlq5Le3V/a1hXs56XVs
amZk6O4KHru8771kcnvAhfmD2kcDFV99aH8prpp/trMYiYc4VcVLVivpN/AEzXA3uUnSBIqC1gTW
RbX1ONM1/Q4/w6uAC1ejfnCB84ojQpvT+CHpVZme3v7F13uBJsaqgbNCowDdbvYk4OcCg+KkeEAl
t8dgvZ3OOfX5nXB1vRd4r3i02pGXBeS2hb9SszCXWGnLh0Uo0RR68BhfNGpO6clOVcym66M3TfOn
t6d2nXtRouWJD+AF6j1txstvYTdSbUa9yh/wCnCO9WTrfztGpRAH2+yraTf1e7UwsfKh725ACFxp
icYV0i23jHSEnvygIVXT+CYRGodWZY9Pd+OTveqHrKLpK69ukyrzEE6q2R3zh8ZCZG3uwfPV8bQH
Vrj+ZJTrqSBQR0CdgeT1cvW8YnbjBYzCWrye77Qmnj8Owmk+zaIXz3mRDv9Yqpxe3vvJWECawdSd
AAsiyn45KHVzs9ejuHxwi7w7p02sfXPRvfrlKa12qIdG20nPr5cSkToEqbUVEwzfYH0q/PHqkGRP
oqeZ/gDiq/HTheInaWYZvD2r9W+5DAqXo6wb9Y9Rcs2kNwQI8UFNzeSjDcYdaXR80QWYr49vD3VF
SQV+iOkr/0E4jhrrtgKUjJnMF3suHsZSdP/ZWe9xpSayseivLX1+12EXH53shg7VccnMpD3atkiV
LxSWcjeIKp2NVKXehF9TUQJFL2NneLHspvmRSq/4l5BuIB8x0w40hCm6Y6X27QyIDcmAJ+pnI1Ca
QVO6YC7aPvalMMsiKKsodgC30Vs61JoijCMe2/VPpekX8dwPYxb/inFQj/xIKfoXjNCm7Imi/a5L
3tV3oLBorRJ+1NHRnb7SGtFGEwhZkoQdKcnBStC9EH2nH5vGzt77yV+HenU4hM1Ci+jyk9P7LfFb
i5NQ2KmDyqpJ/hklP0vy5/PbX/zqWbSOxGUOaorOEdXhy5Hy1MpMr4YwIXA48sHyJt9sJ7buzEzX
DlM795BBxvHBnb1uJ75eHZ7XkSnjU60hi7A3cyzRrHfHhuWcLOneccLUswTnu3Ob3xqFhgEiVjhT
rN22y/lhmQdndymVezdu5VPjTsOHqM6c916DzIXiOgLA623Iv5ejLOAfFdDHyj160+lTW0/NQyGt
PVTWjblYdAiIM+stCODtchQoVKTHeY/SD7YBzjmt2+aTDp7Hvnt7T1zFboC5cOJpUWm01OA4XY6D
dsaIIkcWh4qtDj+Q3ne/42wg8TTop9n5MtalGM6LlUd79/yNEwbKhjGhrPLHFl/Ki3Ql9UQKDMZu
hZmlSYPNfNlREug8L90JdreWU6coSW7JYeaxuplmzjt2AmUaCul4w4lWmV4frNom5Ly9nrcGoriB
XBsKReoVi7GJ8qQsooiBPMy0ET4Rd3Rms5f3j0Lx+JWjspZTNtOBL4ticDnGYe8o/3qtnh1zPdpj
It0IF/Qs/38Qd3OciO8w8EDnEi7s+XvpCQptVtQPd/DGk59tKo2g1eycEGnykn//BFeQFQkFrNCr
brNKZ2Lo3RrIcCO8k8ON6Le4g++8sm5tfgIGdApUjGDFbAJijLTH0CZdEmrOLE71UPeHtvlstU/o
1pungkR4Z1o3Nr2NAuHK2cXoBcbK5TakvYThpaWmoR6Z5k/P6PBdnSZ70Y80OOY9Q4gbH5B8lrL1
ilOnHr/u1T+SiW6KIWZ5bhrOKZWvcUH6Ax/M5jAUHv0bNdPuIsq2X7MsyeKdid44BgQtdGLxegH9
f8XNq5RWaDlaXZAcxjuYvDxdrDreOdU3lhM7JxJOet6wF7Yt/BYZRpmlEM8gVmpn1Zp+GQDHjk2X
uu+fD1A9JGIhxFBK2SJG2kTrx352snDy+vYpbyr1B3ikbCcYv/7gi/QPH+eV9rc2vwFtbe/JSRIr
5zrLYDM5Cn4Q8M3G5CistbMxuQ5KScRwGl9LbChWHAxSmScyJ2Dv9D4nZcLjvB3FoddtSm9LMiK7
aWQuhSUdXTH10JmNpz3UTSLlIeolHSAV3M/X2vWq//qyHaDceKn5sgCOMj9knZKa/oIN8dIF8ZBZ
9hfEAMgCy3yw9JPtWZ28s0ujaD9V+WJ8S2IVWP/bYeDqXcYFCwcBCDQNBiwDNukwsH5u4njEYhU/
UrRyxHwQ+Az6s6I+pX25xy+83k+kHpgvkTxQj4Bcf3lgmoSOSYasSigquAJqhi4NpoaFj+jBHi7k
+oAwFGprdBVxYOLNeTkURMao7RpYVgNarafOKuJzU1e/316+6/hG88JDEgOcI3t3K8DambUdFQoq
qHPppkfTG8X3UXeLx7qstQM6sONTngx7yo+vZk6Xm5j9S3lvRQZwEW5JxtLM55a6BlwHkRe27eej
EosnfYWn3CtpJbLEz83R8560SU/KTyhkNSZQQ0sgQVGpapT8hVPpoH5VMj1fvlf1oHzo8qXS/Ynd
mwaUu7u/THOYH+sJbiFkKRfFrlhUlfDHJtJRNjIr2H5qLfK/8xqZW1+gSDyck1gp956+1yEWXYRV
h4HqGEiibeGg6UaSRLvrQmtwGstP3Fo+zHqiPvexnL+qQ9OfpcyW8aFMZmHshItrgC2ZKEcDwzlq
Fhqx43ITaXo+F0Y20OI1EWM7jI4paBcZi2J/bjKvz1/6tGjEY5u3bv2ZpZ/je63Pq38BdCfGN7sV
sx6oKSXYz2/vu+vNvTp9QTEn/6F6uU1PPDJWT7qiDHuDeo0+i+WjhjDGf2+Pcn1aYZV5IKdpONM5
21qXpM6Qgt+Cy+nMQPj9BshoGkwxj9o76KfLnlfFdSxasRloTcPRXZl7m8VGMEc3lojDhHVwUx1N
V6HdYwGfbYIlsadvVm5Yv96e4c0h+aw2m4uotMXcuU3RTR4a0GGHq1cgR9U+tsIdTnXVuMc2y/fM
j26Ot8pUgB3iUt2SBG2sEkrkwAhK0xg1p2xMoq96XpXPNH65YtKONsrOxXpjSGo3eLfDrOcAbZPM
ulM13jlpE4KQFndK0nWBbnTJHXbq3SFHtWgnP7+xaWCoI0pE3gD6dSs2g5BZI1o3aUJzzruTphXz
hzHvnAeBkN3e8VxfgpeBcCWzEtw5CiSXW99iOnPmpNo9CEM9BmGS9dbswCpw7ZcZ8dQ+zETjfpLm
WH8Clk/PIy/ZtoElpVmeUsNAY9FyhJwxvhNjdXx7a11fDawBnSEQR5QDoPldho5SiDyn1FqFblv2
yPIaR1Fm7b8UuMpg6ijGHPpRNDv59q3F/3PQNW78kZCiDCsWGcGCU/G2Oomi9A5aFaO8qWr1//Cd
ST7dVyVVSoTrT/ljqBlhfQOuDFR3s9JOFfdFqKtlf8A+fU/35LUkvf3O5PQUc6mrQHfYTotmF+gW
rQoj1NVT31EVZCNjIxqfOL8sboflTu3rvRf9Nw+1Oz3qyxx/p35pdn5UFNl7tZC9VRGDTh8JzNqy
2SarSjJ6rRZB82/QivQVSRVtkel7/ZAZBZTQKmgHUxys5iaDkYoxJsiFV+EicoxGLVMA1nTa89v7
9MaWIYVQ1+UlgSEKXn5HezQXZVRaAOGxUO7QuV4IfNUS9hFx9+2hbtxaa0WClJKcRSXtvByKrvAy
JKYN/Zu2PjCFBkvuprDeKRWwLhtsXuo6aB2tCMbLUSBHCYGKBYIFY4sIv9IYT/2Si8Pbc4FFx9+z
2ZQUx2lpgVyh3b2tj5fe4ERAgscQc6pi+Z6CCF9+GNAdxKNRxlVRB4vC9f13IXKlpOObNq04usOi
D0E1Ywn6RV00DNQwtZmGo50mnUKnFaPJ+25UZv2/Mm+Mr4AA6uxMtQ2HeT3LVS0wequNgyVLjL9U
s+DVIkCSuB94zGeoudpTq7nHzmoBE0k8Fey7pJq07qGzeNv7FEwqESCNmbcfbaVb6tS3Mi11Yl+0
wD0zX1SZkpxnR4+1QzGjrXqo3cGsIbJUxeI7g9UV4ACFlMMPtR5m5663ZFmFqVKoaaCjmN2cTWsc
CLHRIHvIeElbBvMQg4GICiCrzaBryeehKp36KEkkPd/QhBU/adxNfVBl2Vx8jmMgWpU/TKme+pmq
T8MJbVl7wDskMqu7qi0c+1fV6HMPa8ydm3sUNCvzc4laG2hpGr3Or8xSYzt0slotj/Aw0ug3s+2s
wBBuZIMXiQyVCnw1ILSd9h6aawtSuaeGr/XBnGMR/+22dvM9GhdBUTpvESHtKJu3Z2xTxx8zpd3m
YHm9bfrT2OFP7qSm0t4lptKnz86MkiuSjvhBdr6BJV9xRg5S/xYPEyxr306bbO4PCOdK/Tc0YqIW
wnZIsoqhcP7q+8Wz0NztwLBUHfooeVrhR+eWvYMXRmILHNixfyvKD4vkzX6O1KjUfa1epvZkRGqr
HPI+Sp2v08jd7o+2IZZnsJ+tw0oh4BSA5py1761BFdcfTCv9sRhppUMOGszmiASP63yb9ar/XKgF
+jIy78TywVMTUZwl2h/TEfdVbkrf6Tu40/7UykzeZ3GtyLtJawaknR2PSAXdk03nN8AJSt8glxtP
WN3pv0fDXuKvb5/CtQy3OYOrlS/1D3yheIltKmia1LzONmfAw2ajr0rPSPhksUtLxwJIrOQqYp6l
DX5ETQxoSJZi/377B7y+P7a/gPcfqHayVrCLm2hjAWyfV9X4EFq+bR2mxWs+RkLJSr/oIlxz+yT3
1GDWG+vRtZVseeirpekOxjDrml/nJc0dx1U6g8dTXGWBrcioP5ZmJuwAlbE2OfdRl/7o22n5WAIX
3lN3uRHEbAPdVKIyyoAAIi6DZaHibDQOZGsTmBG/rYdDjSRUEIvukWzF2rlrbuREFNsJ0BAONMbd
3DU56qoaYrkoCzlL51ugIg4NGuQLpXdzWR6oLO+0RdYnw/brcEODXQWiQ9Fhnf4fSQrZXVKnfd6E
KIypH3Sjr+CaCYlMedHe4RalhnO+uCCbpH3/9sa4cddhy4JkBgL3tP+2ZX9lsGPExoqGqVIvKpAT
PLSR3OM73Li8bTrCWEuiak8/ZtNcaCtjQgk6akKjroZAEXj8LVWnHFw1m/z3TwivAgqrmM1QWN0s
pejNmPotQ8VuNLa+kUXaucrNYeeL3Vo35EVolKxN5ytcjslFVFa5whdLMzw3xDKg3R7XrbcznZsr
t0qLrPwNOnWbje+hjV1hONuGxZSjcYAgP6Lncw/9z6fq2exhxW9MCxwCNS94usDEtmUMuHCjjrNp
G0I+bQ9q0kYvOpS0HVb8lZM2R4s6O4Vannx4Zm75L2YT2VNio+QLAMuLnkG8ye8QRrTPBVB5+TOm
x758JIiVy93/cXZmvW0b399/RQS4L7cUJdl0HceJ3SS9GTRJy33f+er/H/oBHlQUIUK/tmh7UXQ0
w5kzZ875LlOZ4+FaxE7FJdTnnW08llpsJM/TZMfVwSmBiPg1+W17kFpL/Yayqdp8aqdhig9Bjfu1
Z0Z6VlHeEOKfKOhT/AYqSYvfjHaWwxfuMK19jufZ7B7rCAi2Oxo91HJZalE5RvrDjrwC1lG2c+42
AhpvQYRLUBrSKMitGjcjVFwU24zS70LxDEEj/97p9j8ammaP+pgE3r2HAnIMxQOVM84Te12ysOMy
RoHPanjP1+ljClb1eVSbaSdvvp7T0mWgPA6KiQbbmrlSBTrAPFRX/HxMxM9FphwIjZmWnxShC/mg
Caf76/a8ru/VJToTpiFxUvpa1zV7BZXwIRk7X+6zajx2etUND3ndZ/qxT9IgcMELWNVDYVlcsUZj
a90hkToh3m7/jOv7gjI9c+ZZAizKWDv01rI6yYFct36fx7iJprL+CXSxeqAW96FOF/0IhTndvYNM
wFGcBwCCKCKscdSBo/Yi6JQW8sgQT34Vyx04NSeWAhe/1iF4AEFa7hkff8Sby5tqYcsvlHk8r0CM
r8oFFTCmLoFE43PuQumLE3W19I4gRdd9hkjUB2+FM4cTELScGhWMZNztZ6WT5BZ6C5jMQ6ro3UyV
ISv/AvjsxN8jtQawXOPuGnweuta0zzwn9b9k0QYRrB2Kwu+R3kuOZwxlOn6SxBTVO/WZ66DH9oG/
hkwlFoNUQy5vX1FJztzjW+HbBtYW5pDOn3OqFztn8PqOX0pNoOsBR7FTPqrl/7njWyjaOAZ1nV/x
9PJy4kt1EITJ3pUbLfpmZGN6ChB6eupCK7m/jcrgPAJxe6O6hhTD5RR7c2i7UWo6fwYIf84p+rim
hYbU7XOwsZB0T4FEAF/hzblOY+ZIolUUMoqZSrqvjUr2TS47fef2uL4Sl1L6omyLyhcA4lXotEcn
KPLQYCHzePpTM/vxmdeh+qAV+EP8DxMyOV4fcBke7JfLFhIrBrXRO7+Hb4qsAYSzSkvV0/8wCiXI
pfQJj3ZdimxQtAszLex9Lq3eC0ptQL222KsEbH4csJTgeMF+U6+5nIvK5lPjsOx99MudU6xMzRmv
gfnH7blsfZylSWdzswEwWos3l7VSx2Fr9/6c1c1r26sROZ9VgB4zpJ0CyvVQlJtgtNEPBP8HK/Ny
QqIrrGaOB4J/p+SPmW4nv0SjQpmgfbeT7W0OBToYr6ml07hW/oVdGvROAy6KJOK3RQvYDY2K2kAv
7TmEXn8lOJ+U0j52HBDb1VcCODW1hR4tgkEoc0xSkboOGiXH21/p+qb+f8gvAOU8qK7UFQJ1FDEe
KoPfdWo3exmNlTM8i0J+jQI+LVlVpcfe7TGvL0leZDCqlw7uAnVevYHB20M6SBnTbhrz82T2k9vl
1WKcoia+qZnRSbKLvaO1MVFQUygGIcPOi2DdR8fFAzUPGP6+rLXAGUNEe1NcPV5D26z+EIW652+4
sVFIntGlXUQzkSJeTdK0JggdvT34UgeDpTPxVnJEEZziunfuvrXI08mj0ZOhfE9EvNz+CaojEK2y
0W9stXiAwzA+wiDdw/5sLSBUDZOuO1pB8rpKaeg9/IckHP2qaM0Cv5AE95yiU6PJj1Sre8/mVL0f
Y7Fw36hkQrcjmVx33/Oedq8ZVwg4JyBsBWxKRGuSVE92rqutjwX4hmONzhOTW32sUS9iDADa0Rda
UftJYKrnXMMMAMWgamfzbywjWROPKn0RraLhdPmxzImGhygd2W9KxXgIpz7xwsYuDxHB8dRrebcz
3sbUFnlYZD6X7hYP/MvxOqOQzRqhT1/GqOLfCRcsJASFkT/xADB27uOtuSGRZegLr4jS/PJb/pPY
NEUTVOwKxR+rQjraOd7dmZ5mL8WMBUEldkWSrwMJDQDewyDCYPWpa7BPGqZtJWW0zdTENj7J1Dw9
hXzje55kxaMAdPolndAPuh29ruPy0gzFnoJaib7Is19OshjBvmEHNfgk3fJRiWXJDTABOd09CgWg
BfZKHk2uuMpEob/Ec5JhVKtXcz090B1CegLBkKrfKStcTwc0CApgjAEghGLs5XRaE2uSrOZY11oH
B0wxxedZkup75XVASbFqNP5pLMo0Wy9HwZdLjzOM0vzSJqehAqR7AqFmtyj0e4XZuVOAsFNUAFcM
gXGdQ1HTVEJ4xqPfAl93YUXmGPco6cEyw/J/WDswHjbhd1HqXndz04IK9NjKoz/DLnc7ISVoQVh7
1+X1CV4qPgxC4k5CvUYI5o2szM2Eij3bXcLfclBcKerHs4kFx/H2rtsaCrY+dHZyD8pZq1032Eaq
W2U1+6Vl0/Ul8wg7F/LGkJx78I+/7x5NB6qBFvAiZwlV5HJTOCr2YSyXTK3TQWpsMjOvGQb7hF3j
vXLqbApgVSjEEy7Ah6wJ4k2ZVM2QDLJf14HjqdhGHlC3Ku5fPoDLnCHuSV5Wa/BNi1j0WOJrBMQx
Lw/02dHGzcR81hJpT97x6tjSy+V9sFRyeC2oa6a2qkEKwbvM8m2KWj/HMWq9coiSL7e/0PUosEAI
raCKufC59i+/UDDoSVjWKGTWY1OfqRLOz3Zbwj68PczVttNwpCOUQmdewN/rpHroUjsdpIRSwoJn
ySIHb1CtwmXImPY2wtUVxVGyeHnTCOffQEldzqjTsrHuDaf3u7gRb2afdF6bzsp5ktP21DTFHpj+
emocXeRFab6De0Iz5nI8uP3IT6TK4NNglh60SY3doSvD06g0O6dpa2a8R3iWLLranKvLkaYKGmBi
yIMfY0Z9pKVFmzAai1OpFOU3PSz2XsQflYKLAtASlUiWFul52vHrqVmdPAcWzQJftGFwCGGDP1kZ
QnVdIYo/bLBeP5JuMp7QtHNgVavOmU7ocJ6BzPmxiofgpOX6H5o87Z3Cq6yAVcYpA0VLhW9tWKvC
VBhZXdFp0uinVjG5s67N3li0xaewzIZDjXTcVytp99i519QpKmHcoBr4IVxB6O1dLv9YGlUFGUz1
O3o7zhcRd1P2lmpQc78WBRSoH4E96+kJZLWuPlO3mFB4aSu7eRpC9J+PjWgNgQVPTVLt1Lry4qDd
ph/AW+kz3ewMT9lBLQPxq6XcartUOVPpH1MKjDTBUnSUodJncVYfwqGJnIc2Suzq2OERnP/RYczi
fJtEUcYeOXDRuDz3UulniXR16EYVp81D4ScMXBwnJq33KqpT4lBQJK3vLQmwOuA1wOctJ+GKQkWP
JutJZzTfRgJUBjyg8h6KsA4etTxudoLK9TZgMJDgELZ4rfNsufwgIrUaLZmtRevaMf/WWrsKvlT1
oOeeGhhafq51Q6Q+PY5pj6hzVd9jmryTQHKQgVD+WqX4lZE7QTxhpxHXtu5qTtI84JQLlK3r6uem
QwPzYFRlcywSU3y5HUmvAzYTBWfL0xpOF1O/nDRCwNlo66XmF0iGHGDN9o+ZWUw7xMfrUMMoqEXh
hgLOntEuR1HLeUxVEel+GKhT7DqFmdRvVDxLh9HgqSNdkw3jTgq58T3xQAL0i7kHxYp1SdGQ0COd
BgblKTh1h9lE84tmtZTrh1IdpfaQImYTgNoj/jzeXtXr+RK9MTuntPTh5bH6oCVgltkYdN0Hr2Vq
Xl3ExUSHHF+BY5iHmXD1Oqhq7/ag1zcHkKCFcUiReHH/WX1Kx+4AZkADB9fk2I9NoDMMnP7HOLP3
hByvN+zSg+M9w0tbB6W/uqQ0Y4zqim4GgpS4HmuqeKnS8n2Y0fDX+/C9kXByLnp9Zxdd71XK7Iv6
Awkgz7i1m/oi4THEGriXyQTqEeNx5PVd1NwLMKQgQndxEfdcRILWfH48zWRYa0hMDJbdHMZSC86t
HhhuiVTpzhe75u/ziiKNwRbqI6ldw9wbXQX9Vta2n8lBVv3bTrwPDgmQKyArYCWsM+BnIU5ZkEWW
J+pAU9A4px2BJouRGecxDrry2dSEihd5R5XlIdcEmSpRvClSpFVKLMBao86TPerBspcur/KlskO8
pIIEjHndPRtjJ0yzKnd8cF7N6CfyYMCtgB2aeOlgKtFTbpdKfcAxFy8bW8J46th0efB+e8dfbwgi
JgqvKBAtfM31pxoQOLKgdAk/lovuzyAp0fCDkfJ2e5RriPyCTAQECQaBLc9lfRm9FHsQC0Rb+Kiw
cqiAjmG5bRgpzkRZTzn0Af8IBHETY2kWDznGn5/tTkO9ZwLh1T9KXd0/qnUi7VWGNqZvU+7FjskA
nAdX4vJ3FRm+HzPyDn42BSBaeDM7pTtU2XB3a3/hYCzSBiCRl3L56ri3UxEFJdaKT2jbJgdlbLqz
VCH0cnudr4ImZwDe0oLUoTRDheFyOsGQFliVlBQWaAW/OFXYPJQQmD8pVtY+4Xbf7pkyXEUxBkSb
BBwGnSDeE6tpkedKcy5RjtSHznkOWzx9zqhWlYU7RS1q14WVJ//q9TyhA8Tm2okzV1+PljqQdW58
vt/C6LucLgK8iZAK8DmYvZN+53Rl0WhxknwnrdlYVm4i8tpFCgah2tXdW+RZQnc1pZ7XhrN0SlVd
NK4a98UzenOhdjK0cNy7H67hzDolSx5NhM+lm7euw6IXimX3hK7/OMRjf6jzuEqOeR86r7YyWopr
213wb4rnHjA9MHcesMjSdrGgjr+F9OOFd3trbaz1wvzCMhlbUAWbucu1TpoytDIyTV8zGzgIRh8+
itAoH26PsuyXi6DIpNFkXZDGxGDs5S5HGaUeHmaTK34jmuShLRH/qCPh+Arbb2fzbGxdiuoLawVU
LnfI6uiLfG4yOvWKP4xy70VmbCGmYqDgLI3ZQc8tzROKPL3UZrBHkN+aJJgi2KCwOxh6lWXE5qAF
Tl0jMYes0jOw3+llYaH9ys2hv/e+hxDFY5F0BrDLohhzuZ5ZOzUgfBXFr8GwPoAfsB7UNE93CKAb
e4POOl0iys8LkX1VVJKQTKl4xnA+4rI8R7X602iEtrMBN74Xu444s9RfaNCtvlfUBFYRSTz2ArNX
j0Gjlk8gW8FOaq3ZuFOiWl9THIOOedCMO2F1c2hS4EUDYDEqWO19bGcySWiBugAE089lhqS7mWTK
+9yZ/TcZdyTMjRwBctjcUz7ciDz4Py2aMSD3qICvzoOojTYaxKz4udD75yBqwlPfttEPBKjxdp2r
e10DuZ15xoO0oAoOVXHtJwSIUFEW3XqU+S3lNZOqzpPnKsZ5sQdrevusb+2apQrOjqEjiVzE5d6s
2kCm9IqbSIBpiRdnSXgqQrKf26N8KMKsQgr1Oo36KvxAbvnVFdVMwgTKrKu+KYqnERGVtJQetVD6
Q5aD90wyjnJv/VNp+ucudP5WatvFIOPYGRr01ly1DqG5h2/dmjc4MOqIdCp5Va1/kDLijpbHKh2b
Nj+YrUieMqi8D7fnvRFkuBaXwggvccp8q1RAKuOwm8sKWck4y752SZD4QRwZx7me9+AtW5t0oeKB
mmehr1zYZLnqqthiKBkW/08qVL2vhbP5LkIRPybCae99GtLJA8ZDMkn8JOSsjmMqJFmf7UT3m6zL
XijQJ56DAuGhkGRxks3Kuj+ILsUtylrojEI/X8VrJa6VAGs71ce5ecb9VVO9SNbvFqBhVgBEQCnR
MOTtu/pgtdnNEZwHCjWW1KBsqsTerKKLjKbTnsj1xg5EnB5Uq8xfy3m/PHmlqgloZnjrhE1efRms
IHgo7aHYiZrKcrmsTh5NDRBdxEzeZ1edjb4a9DSQNT+YW+dMP0JAnszFy5RNi4+4XrU18jda6EoF
/I2k78RxUPHhuH0QNnYnB4B8ghuX6LVWtZtraqaYiWtgeHkKUSlthC/B4gDmMzg4k+rxnhz71vKi
iKsTc9Asv+qGjZNWKwUSo6ACxeQZsa0e8rKdT7fntSS369UFq7IUuXm7Xamv91Zdxpoa6L5hDL/N
UnqrJuOZnsQr1/1XO5pebw/38R5djfeB4uAhA1iex9zlprGyTNWmoDTAIiBXeUZwqo8eeT/Ng9dS
zAi9dI7RmrfGpHzk5RbI5yHAt++QzHWZ/zLCODMfJburX8ugN/SvAO4i2xNjH0kHpZQ0+2xJg/XS
wnlasthoxG0iN1PVbyU5Vf/q0xihIpLlLnpupihx8FzUnDfDnKfyUIYpmVOD82v7KGZVTs5T2BiA
iaXezh7g/fetC3U96r9r1aTjf9P0kkScF3PhhWOjfy+HNLWPoyq3tqfVkg5sEkYTbFjEx21PrXka
uLGESqyrW6GKxtZoiT/58u0vJUvHwEuqLA6PmohRZySxRU1rKKlbnVIQN6k7iST7altC/T1Rgx4O
vapPmTdiUMPTQRbSd7OEnvpiyGWgPhdh1vhqYJX5oav0+s9wEqI8aKHc2S6avVr6UPFO+VFKMhUJ
s8300J2Ik/CfFCn5ncp9n5yHaFR/9QLO2AHGUO0QuAbUV7PMSf4KUgeWZ6VmmexhwdZZO8dtY/Ob
cERIVgDHgtha3W70bLG2yZAzbnuQpXlpAfwZzNm7vRu3RlkQ7KwxNdGrZLDIqe47A5s/kFTDlSdo
0ZI+7enEbI3CTU3mxZudh8kqJPfAJ6wZKJFfN13oaf1oHUfR73kbbI0C7pBHFdnlIqJyebAGbhbH
lgRzMeT+bZaT4XvWJ8Hx9op9aJWuz+/CPsJmkM9yFS9Gyos1HkPUNnMdeeVpaY49F7xSKFwjZKJ6
eJ4BjGnMkFR27lCx9GK8Dn9joNlonhJbafNulWr3W6ZGE+/9uo27An4kUXPp48qAdC4XIZwKIFUC
3KqJNu233KiVL1MsWRZqI4aGn2ncyO4iVPRzqofkRE9u8mk17D30tz4FEnDg6BddsSsKcWtm5DKI
3fpqnSmfIN+Hf6E1YOyUE5YPuvoS9CZRtEMrgsLFGsU927pEyYQEkLDza4pFcO45+4e067udZd2Y
DwIqVJzgFi2ouFXmAukAgEklVD8cB+grRm4fMslqdm6irVFsTiLnBHIYh+Xy2/WGkeQEXNWPOgUc
YQZTZigIV7c38MZ9B6z1/49yDe4bUP6tB9XPiqF/LpPM/AofRXWzIZqflKop39K+2Ht0bk5Nh7pH
vuSQQazeKF2QzFnYZEytsDtXapzxocotY2cBNzYEQFCgYkvGQNFjFWcCKWx1tRg1PxaG6g2B812W
J82LiiTcWcTlGK22HmqTFAQsk5c6u+/yU+HSFps1wDXY4oAxpSo1p2M72Ulz6ps8eTEr6WsezvVT
XAv92+3vt7GUDM3s2PHskfUu0WwesyldQL/mAX1MCeFH7BL2CpLXVMulOMDkEOogA6MmeTnDSpri
sXBS3U+D+rMwlH/7zJagWXYnWzJ+OlHkxdI3q5I+EQy/zrRDUbJRX23QIi5JlkcDtnCDbvgSNdNr
W5vzQZn3zv/WSnBBgoZAqWBhhV7+RI1WiKVOrATtLLyJp9k+BTH2Y7fXe6uASD2f/5WxCGYxi8th
yBlpPzmd7gvo9IAF9KJCv7if9ZdowBj6hKxn0P2RmUOePqtzQu1UURGyOen0GhWSocTae7htTZzn
E0QIIj0Q9SVV/w9WEWw9Mslwvvysw/gZF4/sKMf2nhjQ5iiL/CRVRPwB13CTkUpUy/x0vzLG9lSo
vX6K+qr+H7YzhXzAkIhc8u5dwtV/5hLNwxSiGqFTnk37YyWb+dnE3H3nvF5HBsgcC8IeqA7zWT91
h76ih1SUuq93cnDqbVh4TqS0p7Jo71+2ZSigJZRCaVWsGU0TMvmp1hTcwHJgQKqvo+G7Fe5yYbZm
BDoHrBbV7YXke7lufZ92kaQR6zRDj1HpiKnIBInhkL+KYufNsjUWRFRaBGBmFGo/l2NBUgZ/brLf
UPIO/hgrrTnogy35U104O6ft+nYiTyR/s+lE6pTJV4et61DtHyXD8IsB/3Uj0IuXXG/zMwAl+2cE
itqt+lbe2YMflYfLcM6o0DBQQ6JmQCf5coJR1uaK1cgGqSMvs5eZEv0/ceTkpekVYYkLecXDIeR9
ppavKiIN81GkdfN9ACbcH6ZG7WtXxjnnVaAOEYPyHgYUATB3gKXYL4x4HlFdeTLKovssnLD4O66R
jjh0up7OhwSW0OxqmRO81kURvRqhobxTRK1rV21i8VZ2eHu6qtTH0nknsi2LuZ42Pgp8V/ggSyt7
NW2kKSKjcUwflqhw6eNqDzVx/5AIIoreKjzIYvNL08faQyqw88GzAmuMMYqyPzDOK7zbP+c63vAr
yBCWyw3Y8Dqdk7CKNLt8NHGnqQMPf1ILZtlk77yrtjYYOSOUAxrnirMuY6odjiFJrZq+Hknjj3FQ
mwPOGNmDaKLIn6Gmu31fOjsMz42p0V2jMQwlAPjHulPRK2qnGV2EXFIT/FCwAXmt+9z8fnv9Nq5s
gjXEdPCOS5K6hiIaTa/bc9MLPw8Co/4hW5KKTIOD/Hzspha2APPYI2AXBJGtnrmy9cCvUwxvXURx
06Y5VJmaRK4T0GN+w0a9+GwXlZo8WrFIB0QdTCP2o2jOAz/u8tRykV/MtJ0tuRFpuAKoisBD5cpZ
oxDGccj5I7CQLBwKD+k5PElaOEoFOhr3Xwks12K1tbTjrloC85zPCafQIttOzVMlnMaTskI6J2XX
7gy18fnBqTMpgPfEqbX9RdWnPVYIE7MC9YX6TE1zt7D2UratUagoLfU55kNacHmaW7l31GDMbV+a
DZAwGp4vvTqLnQC9MQqVK25LHkT0qj6Klf+5r9WsScs2XPBTNKpOrRmNZ3Bbe6y4rVHomqgIINAp
opF5OZepdPQojkAt5XaHDSwypQ9lMe5ZQFxn8Qvckpuaz8I1uvZ7nPSE4i4HlzJ7RiFVTt71cHqw
tBkyWRh5kTCP9Kn/vX1Ml6C6Crogo+jTgCNEKGMNiS8tEzl5JzF8i8jO8ZTC14Sz/N2ucwVdkpDP
dnvAjbUkPwDbA28HmsSaMtn3GfikuJd81NKjQ6lrsRc1ZrZzcq9HQbJ2QQ9AnQczsVa2glACorub
LV9D0ODkBF0GdZbC2b1zgR5hUN0gC6F5sf5itdFYLcm14wcUT19FMaqnCNLE/aNAxyRxWhh30NNW
92Jf96M6Cep91lKf7MA//m0mNEfvngs8Wb4MgAvAvmtQYBSjadaAQPGBAwSvY2eNp3ROkvf/YRRs
4RdQ5TKjVVQYamNC7ykWftt05cNsYysU8lC9u7VD14XIRuGYBxmp/OV5JSMISmS0hT9DrXbHGdzy
EOR7NiPXRweMAbRpQCSw0OCtXI5iTm3rVJ3lQLSM9MiXh1r7XAaB9jyBrlFO+uQ4X+9ePVANywOf
KhPv4NUrGMkVrNSoxPrg1uxHISe9Z1ba3q6+vvUAqNAag0kASlReo6ewiOr6KM2EH86FRMo4xad+
KhN/UOM9l8mNY0qWxRMIBvXCGlx3HxytKmw9Eb7A3u037cboU1lU9g7edXMUmsTQ1NjZPO4uP5Qj
nGIerEogUli1OF+E1YOMuMnb7Y+zuWzUypa6NS3udacvtkNcQUtGwclOHGU1CE9GNKfPw1J/vX8o
AASg75ajRFi4nFCoOlmhta3gk1TNQVF7+5ALC2vlNt2DKmytHWGBh+NHEXBdWjLaZmhLmeZajmf9
J3seotOsRntaKltrR8+LUjknib+v9kFSKW04SOSKobDKh6BwuHtCE6OyIe8eb6/d1oSIDQAUSLXQ
tV1tht5QJUiyk/ATxPkAsEfGyUr77v6YjVkP1/VCN8eBYRWB5ABLRjvS6EmGc/Jnko/voJvVnRR7
KwAhl7TcPiwbr5XLbdBLehalVST8qtSkM3265JNShJEb9XL21ZLn/OH+paPwwg3G/qZfuCztf5Kt
ENHBsgGch8JQXHztrVB7JkzsufRsfSD4PSBL4ZgvwNLLUUywvH2MC6pPOWM8zjj2+Lo+O19uz2Vr
x1n0ZmiWoxYJYOtyFDy86Us2g/C1Xom8AIfr50BHBLPCePZ0e6jNCSGDsjSNPxrWl0PpdYESrsNQ
AMPVv4uinp4icE1767Y5o/8MswoKNTZVcdbOBIWiVZ/lyHiRCic8lxJW0rcntLXvOEBLI5C8hD1+
OaFAEcgeNarwu6Z97zUrPgfSOLh10bdHxFhT9/ZwWxNDMpRDRFMQFYzVhpgmPFSMTOc2T3TrremS
6lsBxyf1BI5YO1NbFukyHV5sVFF45TWBBtmaidUi2AfNrA+eZsuojxMVzV+N0YmfWTzm+jJDHqZj
byHDeXuOG3sEYTUIlYR04ChrRF8/zNCP+h7lSrTJjjnB63M7Wtqvu0ehis6dAbIWyvUa8WpIbZYq
IKL9MJzxRaMgcYzaQr1/LkuxDKrtog9M7fFyewxVLajMMBcFnaolGA3PQSVHO0DPjRUDfGKBGsTK
h9KmdjmKNQal3WDZ44s57rE9HeWjWVvt/WcX+xwQisQI9BPWUnHGVFZJQW3ARzdtfLJD7DAEyqY7
qitbc6FLBMwSagV/rlYsmuMgapXK8rNZ791isMWxNXZR3dfnCLFA3hEcWBZMXr+JHMThTAVrbND6
M36MeeE805+1j2nYyndfsvz/4ViDDiJT5TtdfhwcXtJUkktsUa1R8+QGyQ5u/2Jn2bYmBFOWyIqi
BbfgKh1uStVIHY1RcNm13RA1lIPT4xxaYFa9s6ev4wJTWZI6Ds6HYOblhKRRGlQ1ZE9Pnf2tSyS/
D6vfgdU9ZxMnKZuanRLd5tQW8TM6lNRp1rtbajEimUemFuayehjtof9qV6rxR6q1lnc7KOwNtWzO
/9zqpYKuWJIsB0mSp7dRHTBez+z83KRhtDOr64uDzY39CpQJAHdXyH6lquYsSywTlX/j1bDq3+hO
fw8au3EBE/2+Pa3rM7WMBcJjYUFzya/iQ2amllMvtbtIcioXRFF97Jp5L25vLB59oiWLAI1D8rra
gl03OpKjj5ZfQIKfD+gFG4d+GAvVo4pp75yqrcGIyWQJZJT4ba1yFgSF7bgJTMsPgjF1JcBNbprO
v3Cq1u4Oe/SR2fB8J/Y7tY3LPYGeslMPoWr7EyXpg5xa/ammd71zqDY+ESjhZeUoQPFKX0WJusK6
qApn2we17xwmtNw8qS7+uXsf0JDiMloEH3jUrvYBl/0QpSq1AKVuJbct2uwhLdQ954MPTvhl4sCr
b1EEp2tDFXed8A84l0sD5mQ+LtFz7edDH3+pgbC/DZjkmW6lTijhOFYXf5ISTpaXzOkYHkoE9KEJ
a5Wpcugy/hMlxdj7uz7MpXqoLTE3rjm0quWzA8tXxenm+e+AuCt+pYjdSa0rR5pUCBfvxjD6Hha1
0hxAliM3dXsVl611a3qrHAxJpEXIy+YJTS6e+WPfFMdIG/vHYTLn1yQT7xDsRsryUfLSNFH68/bw
GzsfShKF5KUyCiZ5FaP03BadbjQ4NjvQ9+qqjE8hgtxPQWr+un+kpfEGzg3yHm/ey53f20KbwuXh
Juu4ZNq9LB2pWltURqF13x5qY/uTiNFYRGoAGMo6TxJ23OpylEu+FGTBUWAedmYN7pYJphwBQh4d
g2X9wNZdTkjU6iyVeST5WllPJ7sr4alVwQ+9lffEGLfmw11FtdWks00mezlSr2VZmk2m5FNttb0e
DQ0DxBDk+51129oMfJhFDRXiIQXey3HoyIRlW4TBk2UVhTdnTf6nZQfFwzxbw/n2J9pAW7Dl6Eny
2CVhpvR/OZZWSTM12RqxGBQRib1faq14n0oVM9UUvrZphbJr5vkXKW/PKGq+h+O0VxvZ/g3Mk0YU
B4Bn5OVvIOOoagVsi6+lZvOvIdrqRzfJs2ejDHtKhem4imjEOclqyxtstX61u1Y5xETwnff/R89z
FQVoVi6cFYoNy7V6+Uus1ohlpOyrpxnhj/SgowngvEPfjMPTNMqx/recjuJnqU/S/Ng2AdogJRkO
1pNKnEvCIylEuApLYRWVzqlPpbcmmiRkZUMYON4MdUTxAWdK79BinPYF59oq+jqYndR5ZqtDEU8q
uagOaZtZjeFak1V1AIBr2S+BG6ifoNgTS2UR1UfDiZz0+6CX43tca3V8aG2MFFylHUXlaSLCG9rk
GaudpFH+aEyZ1vwod/UovcF2pQ7gVlJVz39gqBpmb1FW5v3ncpiD17xvA8NXMmGGhynLnbcwTkfl
INQgcZ40fLfKP9NpkvMDUCZpcFMtdMrMbXh0Ju8GbKb83JMzFB4PlxC/FJGU7UEUoQMOVRmH7lTY
bS49a4OVpme7bMzEnyyjHd3RyBTFNSSVV4FudzjmIragTe5A78R6gEzRBrZLDbD+HctK5pxoHbYO
aZUyCn7dqIxxfijsjG5pKufN9Nma0qR6Vesiz/+UxnrUEHRorelXosdBekwVtVZeRohPlhuDpC8V
b4otkR+BeISFaweRNZ4bI8Ob0jPLwNCf0N/K0mc7cqLSC9TZ4CE7m6myp9y9EWKwSaewT2JCcX+d
AQV5humEUIS/2Bo/YTwTAFUIup3s52Mfr/Y5WFPoWVTwENxcCwZAbJXSsCkl8IGq8qSmevseh8pw
iMQC8QYt0T8iU6m8RtPsvMyl3L1hBpl8vh17tuaKvjsQwuXSQ5v18rCVo1ZhGugI30KS7aBQFj/G
ajXsBNOtUXitg0XGTGFRmb4cRVcqU5kdblYzDu2vQSZC2rRVsdOQ2QjZCwSJegDwDkrk6uUompoj
oqwmwVMmBMQCp1C/Lt3t51AJ5D3e0saMQG3QI6HnbAEXW4XLvK2zeRaS5AuZEH1QRf+Gqnu9Z2f4
kQOvNgmAa2Q7eE8DEVlLVMVWm0y2xjhRPz+jS3OQzCB24zz8g+j42IzOQyzbHi+eP8Yh+jRpwWNj
YyjZdMFLaqZeDYylVaYzgr6nPMv+atPqhOnYMckgQQRScZjk0TOaqXAjTd+51jZes8A1F9YToAZW
aHVTI1ObjAhqB0/ANb93hHyXKrLkaU39nGn8szDvZwVyYJdGPVU8asdr/GYGsws/8Tp40oywdfVM
mR7JtPqdgsDWVckAy0VtLA/ndePPqSJzFGMePMk2bjUii89hmkIeAytomJ9M0Q/Yytg/6ybH2dD8
PHTWzhW5tflYUy5IyhKgs1crm5aBlkXhFDzBMVF+R0rSKW5VA+W6OzaAgV2aGJRDwdytTi31cazW
Zj5giEaNFye1gp9IsKfluTkZjhEPG3SprlolUy8NylyI4Ckd9IC6VAHtxFXxu/Vuz+Z6O1LB4Q9E
ZRfq3xpqVSAob/ayHj3JVW+mR+ovOUaoc4ISYKB2Vvw5HZzwi5YjbrKzjtdxCTUTyP9o7FMZo75z
GZcAlKYQ44vkSTW0R1KE5IzEp0Xuuif/dl35WFjUC4QIeO51PQengFa2AXY9Rdz+/aGUlTpz9cqK
PlvKOGHN2UMz2jnlW2OySzjoYHJJl1ebZBZyY8xVkD+VfMbXKVXq6NDpLbJVVdoZL8tL8/X2h7ze
MHzBD/EuhAgp/q1CrxXbGvDiHDkMXel+CLOSHxMlT/f0nK+/GuUC3vO0wjll6ENdfjVyO6XtIzNH
EG1wsF7uTZ7Nzngu5PL+QghMRzjGi6EGR22de+dxoilTyVBYaojicVIiMZ6HNsl2jsDGlIBcoMxL
IVNeOl+XU4rzOgG0oHJpBZPkakYZHQsl7cCcqXuwheuPRBsKDBOYfUqL6NheDgW7QlJmJMWfejhy
P6m6/B9p57Ujt9GG6SsiwBxOye6ewJmRLMsKPiFk/zZzKmZe/T6lPVg1m2hivIbhE9murmKFL7zB
e3BBZBzJIdxUDCgbgeri5gDCSpN6c7Qa9HHBqi5TqCkr1oAOsmHGa5voU+5XVlx/h7iXZK9rW5bj
wzCJCNuQphJH3go3k5X4TWInSj/Sd2hrO5dZ2L+tMBPCAitrDa5cryH5BjP/3fg9Ca5mCE64Ldvl
m4avg5tCE/OwhmreTKdhzpbfu2Ftw2TVla/3T9nNuQaRLK30aBMhTghK4/oDmt7a6kNhjKFZ2vFX
UXhj7INDwoJ6sAZqRyjiv9sASIKgQTXA40Lt5iamwlKh7qtWH0OhZ80bpraVn6vN/F7BCYxObC5j
1DHpm/MRricWuZiZ2cIcw5EuYvOoFmv5KUUt7Eh3eGcBHTC93E/0zSXd8HqcFkMYTV2NKTSNjh6I
MvbmQyKKIfaz3u0X5M+OKIfyk1zFisyMj0WNBzMCBB82V/HUlI0iBjli6w3/FFpXPY6jNj8UVoxU
l6El3yvyuCDVlzE9398tNzeLHJrU16GDyhu+xdu1To07MG92aOHJ8WjqIv0iMN56sER7REbcH4qb
nzuZe2ybNqmr09tLMk7hENl40jdqbZTntSjUFy1djwp1OycbvXugV4QmwOO2GJg4jTnabTeFeW0b
P/SqN8OBgP/0/tWDDILvqER5AXq43iqUWGzKGAoW06We4cOX6BX5tDk5zUutIB707f3DoTpIsQfG
mIdiwPVwhT43yWxGFDZjySV2+vbSRNO3ae2PlBX3zgBy35SsJUnV2uqUwThGOi3L51Bd5/Uv0GDN
jzFetOkRLd8ivehNVmkHO3F3SECMUmYcbMxWr53W+jhVVjGHMWX6x8JQhe1XXmb92TdLWWBAFxOe
/4f1/OmULlWOnG3Ls9BSNbOdbA7taiz/srVluVCLQQtsirujF+D2waMUCeCUZJpaKy2N62/HKE5L
SDWHvT5kQaZwR/uKqJLHgXz3t7lyxreir0TgZkb9UDfNUat6746h3UX4LPFAN/UCzVrLsafcGsZT
O2IFF5UPfVnnT2L5yxxoXvqdS7MXcKG+Hqzybb1EMmv5pAgjyCrpdurNVKIItrBt57ad+2eM45M2
qA0UKIJqjKN/YzUeU9+MRfUx7rrxN00x/YaCQxW8+3OTW/IbiGyAWHqbl3FppW8nvjw8wllzaccV
u00l/Xu0ouHx/kg7iy3DT5wMdUJroJjXHztNdGgwTjqHuMwsT0pqGt+TtqsvpZi1tyoaB7g7in4m
1jtCie/cewiyS+N3ogCy+M02q71MNajCzmQSzXiejT67DHkkDvwHdq5yolDUUbiFZB9kMz/82MuG
R38O26ZvzpVWVx96Z5jOxHTpwau/s3ukzqoLikMWiMxtp1bJMDlTqhh4hbDn+ZNedLXjg3fLXucy
V6agixJR+UaywF80ZnzQAsWAInUpYjq7Bzvo9rty+0oyPUUdgPjb39JgFaC5ScxOVsVflTd8GVz7
qZvmrwIGgE9x2Y/M4Y/7e+n2i16PKf/8lwY8vrylRwVuDJWRA9qAS0QMok0PduztFyW3ptJBXxd8
9w27yu3iFEdh+Tg7pfOlaTvjTzPP2tSP3Gj+5/6MdscCMSpt4HX2z2aParEgrkEnJsTWbApUc5rP
VK6VYEq899/wkjVDZ8ugJcQrvYkZjdQpqlhnWkXUK49LmhWPtlpWl9l1j/bGzneisyoLFAiTUnjZ
nAni+mUuk4mMJk3yS0ed8bko6vgA1yTX5jpUZEJosdBf4WK54aa7y9IZhTpPYe/AXCgqqKHJh0ZV
c3+ukxoJu0Mtrf158XZxCPEz23p/2Erb62rPEvYTL1OKgMRLPbbZAQh7d08Aw6DmSG2OQ3a9y9kI
eAUgKxOKAb2qUYlnOP4NwGWjejfFBAU+KcFLb5ViM/WI66HiSHUTk9pA2A9iQDoSaFhLp/h8f5Pf
hjNUH5Bth0PHspFJXI9Skp41Va1NYWuOYGes3sd0PA86PK/9ciBD+g/DUW92gbVIuIT8Ob/cElo1
GYMNrTtMp8x9pcM3fexm3fl3VDXlkfLScjDe3q5AX403jjCUf+rX4zm1jcRYPs5h1NLe9xvEX3I/
dYfu/cvI/x8KDW1jLv9t7GAsAghXoyyhgZCq8+J2EBZPhdtOHaNNa4qalZbXT/cXc2dyMi0CConG
P9R1uVl/WUwa1BRX8lENKYSDMY7abykiDpf7g+zseOIiFz0zCiG8KJuSQBt1C9VLoYZmo+FNbSf2
bzrp15PZus2R78Nt8AmdSrKUZbWPdG9zN63pSgcyFiPIYru4zHbGCLmbrmdcYWxpQZxO6B1PQ5Cl
Svp9EdaR+c3eZH/9AZvTUFSDFlXJMIZdCzPfyZTMN0Zl/qho9fwfPt6vQ20+Xj2WYKDyfgyJOul4
e4nhGzlepPe/3k4kIGHARNPopNMF3K7o4jqTJpYxzF13Dhp2jD/FuJ+W3VIEVaL9yIbM87vePtg1
e1vz13E3C0l7f43ENI2hZmW0GY02f8U6/AjKv/PKSEAI4Ab2J5rhmzU0FF59M6GgY2LbeyLITU6R
rUXwl+r4H0UdI38QrXt6/5Lyfv7coRTLtsXUBGmvZXQpXHllX3xbiqEKzWzsP2Z00y888l2Q2l38
kebdu5GiEv8CCRnraiQ6iEmuz7vq4l4tCqarUC1+iuPxmzs24jGlH3oQQP5Uu9i836jbS+ghgll8
yM2+mewyq8yUektmlvODnvYz8AdRoLBbeu6pjFctGCsDs4rC7B7SuvIuppt4D1lMecGYu/6sxZ57
BtylEnb3ziVaxRE192cUe/MboWaDuSXGoFd1vRzNkkGuMZMJ8ei+8V2tLF8bk1KDm7cnrzdirGZT
64R+VHMpahJ2zOL0Z0w3dLTXeuW82nnz+f7W2Ls+oB5SFaAmBwx6Ex1oXWlpYlDHMGus+EFxs+QP
fUUNahXeEU9id+vL7hlXP1XwrZTZUqpuib7zFDorJcxLOpdlDcohLoTvWr3xqtpKNAXZnBypsO6d
bJ44cjd6+pKBdL3qcMYz01lystPJ7tqzJbAd8q3ZWs2DrtbuQBRaZIEYyNK2aIUHuLrqbjmFrosg
RIZTny+olB1cwzvxD/m+VB4j1yZI2GyiHo5tunjmFNapjWTXbK5EdF1fpz73JrZTtlC7I1rV3jaR
fiB8NlbxRmPLEkBsXFn0WybN+2NUx4Vjli4vGoHRwT28Oz2XnSh5EmCeNjdkVpVaNRTRGFZepb4Z
2YRIS6nbpa+Oifqqz8lRC2j3qwHslaxYadEon/hfYpJmtBWtqDNZvFjT6GFc1iL3xyGvjzRk92YG
TpUmNWRS/KI2Hw7OGBLYU0+OC3JF961cIxYfjGX+hvSk2VxqpWsOygm7QxKXEPiTq91wuooVNy8l
JXXyEi15ENNQfU5b1Q3RPTc+dfSDDk7A7niSSAFWlALxT/XgX9ZSjCKvk5kMoBTmSW2z5dJgJPGk
2JUdmO70+/3La380CKwADiQ6afO66I3lxXYCHNUo0XHHy3j9o+2UDhqPjd9gt6oH4+3tFBolMokC
CEW563qnxGul2anr8QGR/tf8ZqqoUSyZ+Z+G4dmksgdPf2vlWQ1VtnopHTzR9fmnXOvmDyhszv/l
U4HT4QoBggSE/noyS2KPazPRGtGUPv5TSezsbLtO+r2YpvrblOdHzePdxZPwVDJdsNhbgK8WCXMa
uUfCblry7KJEPW4V3aR2X+5vir2rSl4eMo9HY3jbd8n12puSIplD3k73bFd5c0GYtn/G2MoK7g+1
u//+31DbfDcpdGu1Ksqv6AKmAd2exo+14UWNzKe2P1Q03ns/WT+yJhJ5Nsfm+lg9TFWalt2HtJz9
OFXNcPY6XElHVDLOCyyn2O8okZ/fP0dyKPrVjMmZNq63iV4NMEcyzpiLUdd56vr41E1Cf1kTcBU+
QpJHtqF7GRUnTApa0fhHxOR6wMaqI2Vc+X5AeHQsXCoOv1+PWvG1j9ri9wnez7nIF+U3yU0UfqNU
7j//YcpSAYr+Fk/QlkSVuJYyNwXNC1dNMN0YS09VAmeiBDCBS3X8Wkjb1Ptj7u1a0AHcLtJgFPmj
61krlaUMkEzmcJhifQmiPLd/I0DK3uqCZ/Jg3+4dRWi+oME8nHJ4j64Hy6PSmyOVjoWKC8dnwRlR
AlVxpqOIb3ccabbMxUF0uX0NaEtSkLcFxexCA9Ba4VY5JKM4uMj2EkbIm/R3CanBPmxegUwkRtuM
jOLEy/jRXZf6MrQY3WA8k60nrTfqp2mtiC9LOzoooe98NeiJaLjgzUk7dKvv3+SqsxLE040ACMHh
8KwAy53YX5WufP8GgTDNIgKO5XHdAlUUEReGQ5cnZBnir45RLqVfKKVzziq9f3j3ZqSfJhUVgPsA
99/cNNbS47ujpcR40RojKhdPeX1RCnVNnnVtFEdFoZ2LDTQkbHB85qR90CYAiyd3ARgFOzsyheYG
ERHUXwQLmu4Pqjn8T/pLrQ+2WzjmQWl0Z39yvEGs8hxhBLltOqjq2LhazEFHMzh/bNHZe42rujiI
13dHoTjEU4vjHOoe16eNppJQ1p5NAraifMp7PQ6WKj3SL9/ZipKTC+QH/oyOgeb1KJVTrlUlhjms
hWV/XfSqe+3AIHxVuooB7++PnXePlJFaKE1HruotHSE3u1gotse2HxwUydPetAIvstD5ntJM6Ce3
tbT3H3LGk5JgVH7pd272iOvNKTaYpB306bsIz8fCXl90o2jLYAA28n0k90n9qmySMqAe1h9pd+0t
r2Rwo2ojBfh/Oon+Ethq0GtaRSwoCBRN+Wmq0Qc9JS02qIHd9XN7cK/snAhq6D9hwpTUEbS4/piU
HzJ3AfMf5sIbEXRMOmUIsAJd67OW60v71NRZ88FJGy2+3P+0O5tVZkLc2NTxkWzeHP1Sehfa7qLC
8THKU6862Qens633wtLRaeWs8wT9LARsX9gMT1Ca85YKXlE0Yama/cVKpOKgOroHQ91CkxkLd3Wu
Mr4c5aHNWo5mJzDR7LUwtSjw+WtChRQcSYyPKlikF1QalvlcTllpBhSAkIKvokqRNME+8bNR645U
FfZWmItVxvXYwkC/vP622bLYCRUpNRRIAfpDpo5nXemP/K5uR0F7SzKYQXNhW7lFmgthzWWRDWo4
oaX3Nii9+6g5qPTf3y23FwHYXUI0Wdwjh9h+Ry9pwZ1ToQ0XD2TB7Gnl3229zH82ttJjZm+m/7s/
3s6s4KzK+gOS5pg6yz//5RTWLW6d9KDNcFnq5V+0d5fltHhGchTY34YUPHtUVyg/w6K/gXSknY6p
hl5VYVqnxutoD/GLXSnJU5HF7W9ZEVnnLLH0B0NYzbvPH8BJXUpn8dUkuON6huPgaG1lViIssyg7
O9ZKBx4RFu/zexdS4jPRMSfYxGlmi8/JDWuBAYtT5WC32QXI6PS6Gs5RKia38nW5E0InnkSS4ALs
aMs+0WwhPHUa2tBS7P5UFk7hi8X6HSCWSfWjOjsorPldW/3GZ/j7/gR3wA2MLQX6CSloiKubXN0S
mTk0i9qGrjKB804kUaR0HXGCZTr4Vd0PF6OonRN1eO9kFVr92UB76/1fE1wq8SH9DB7lLWLUmCgE
rY3S8Siv6eyLVB3ywF677Mjo7fYgyuhJhmzk1lS/NwcjdUCPdaXS01fTna9QzPrlZMeL62EXai7D
KYv1dv14f4lvn0QybOInau7UEG7cbJvcnBWzbaCD0Sz5CNaqdn6IJcub01zS+j24x29HI/yFg0yK
RLAGO+v6YNAVqkpuhZ+di/rB6Ff948BVjZpKdVin3xlL1kUQn8VmXYpeX49ltbFnxmleh+6UJY+2
ncE6rcriUVl17eClv73RiLSh56CPRsaJ9PD1UCnX2cQK12Gttt3Jaub+8zoU3af7n+p2ezAK0r5w
AyS1zttsD1VvqyiGwxnmjiZOVW0rL7HljqG7psqnUnTaAZZiZzzSZi4WXh4sDrfmcnmyRsugp01o
iN5E6D81isVXxhh3b0ACeRbEFszOy7snyWDkD8CHZKC4OfGQx9vSyO2Gx8FB8LZfh+ceeMU5aobu
JW/s6GD/3366n9IxzFG65UJWuP50RZ4MlIrpqmG89i0zeuUSL+18vj+p25eIVpgUGQM1bSM4t9kf
doUuSG+ASlGzTgsSFAY+NWitPFTx8t3RkiL2G6dyz3Scv9wf+PYMEDmQ0ZLpUceFy349uyo29Qjx
FWAIZTWubx6J0R9Zqy3jB7CyxrtPARc0rx6cIInh3B642ZnSGso5Nbs2zkNjSZOgpVR+kNbefrD/
K54lc1twmlth5KLNQWm5yRpW0xzPJyg5bhYgaD57796JkGVBOICoB3hDYnm9dmk05XghDXqYzXP5
UrrJGHRO0n7MsSA9jbyVB/nY7bcC7QCenqYy8iRUB6/HU6w4s7EgMsLSVnQPK1WjaoI5Eq33aNam
/dt7dwZeCxwzIDEUI5BEuR7NEoCwM8516IhOD1YkAS6xNSdvfaEqBwu584oTChEqg/XkUN8oZoup
1wtvSfqwGqPi0c10SFR50v/d6/DVUSlMx1PdO8pJgtE+5EOTVlBNjMU435/yzs4BYYwKsSRSUoXZ
HAbFyxKFPxlAPuT1qe+LXHm10cESB1fK7YdE6gp0KQGZlJrZZpmpHmVVa+VjiNqQSRNKp40ICl55
SvpJO3gTbucEfopiAbUk6DPkY9efEUiFVg4oRYfGGnsnXW2mc0544t9fudtMFuU4yQmllyGJaZvN
gvFSpo/Y0IbtXCt/Tok7Lx96yoEPeTfFfwB5yxRElq3lyK5D/vrr0BOOGvUQqIVkCnDjrmdn2K3m
iLqZw3VqtYeuGaYH2MH5uavz/IOCluK7jyDCblxcsNfBefL2XY/XO7noCPG4wZKlRI4h6y9V15mn
FB7NQWh78+EQ7gFVD4GAU0Fiu3nnxmq2Jlg8BkuKjPioTc6lG9P8vVtejkL+AY+MsItH/HpCiVXa
AsySEZIn/au5revrY/Pu141BJGZQoki5uralW+opLWqdqQ3RtU7aP5rSEWUcZE5Spg/aUtv/lEPt
zW9x3ufVY94YhXsQqOysJZJ+wIApDcgUdnNztnUm8rHI1dCjZ3jpVcUNDD3RDuqMN5tRSqRLlz8q
HgY51+aLxRwNaIaeGo60h15Tc4YLpyld92qKNj0v9hRP792OTAU0K9ErhXf6o5vDnUZjg4OGqYW4
NyTf8fBxfyvV3H0raz3/8/4J31lCcmT5Cdkw9o3kXG+RCDSRq4WDwJ4xWnqQnxB1Dt7unSXE24sm
Flw4jMS2GjepWUbECI4V5p09f05SVQvmulZOOAKWZ2cyisv9Wd3cxDRiyPsJE2yCcpLx6+0f9cni
TUtnhYhy2945NxqNqpvbgPrXVmfMnu4Pd7uIPN8AOigKkSpS3LgezlNbo+8zzQo9IgZcFIWO+Ths
pfb7fxiH+5CeLyhMFC6ux1HTGVVNGFfhoGXjhzIVRJFN3R08Y7cfi0IbkAMaleQaXB/Xo0QtTNem
KeyQg/ck1LI/KVYTtpqrnLKs/XZ/SjtfihfGJjjmXZY0mOvB1MhtU7ceLWlfnZ4MTynwtdQrZPvb
I6bRzlC4sFCW5f7ladmi2eKod73RXpywUAAU/V0aToX/RaOiOJ0OlKUOAq2dZaQRCNSHygltwS1s
bxgTJ7eQhw9t6tnPNL8c4WteXzzYsQo8vRfKUatiZ4IsIlEdNwZ/b1OaxiOCsu3GDe16mC69kg2X
qMDNbBrFuxFFspslKQrIcEER28I8e7uwGnWZGCrt8fhAoc0Yz2jaYMNZ14V6cM/vTQzYnYSlUL5m
3OtNgjRENS6D7YV6hILOoLS/p05aPHa6fnCQdwZiYlKSjicT7v8mDkg1EdvZOEZhCUUhnFN3tM69
6MQXs4+VIzu93cFAOvIXAEtQj9ezgltWlAl+hahR2I3pp5E7/Kl0BWgO8Nt/vfuYgaGTVQoeMZLC
zcSmJFYTwvEozHRrPs11Uz8KB4isIuzT/ZFuQkZSGEpmhqTSSbe1ze0BmL9tnFaLQlvU2TfK+tYL
uuvauWrn5dRl/frQxF7yeH9QuVRX8aIcVGoVIrxPmWTbpFurwsZul0FLxdAvuUP/Ns3cI/342xPN
/SG9RFSJjQIXu/lgKbfTOFq8Ymv5Zz2tX4FTI6BaC8df0vbv+1O63R0M5sr6PJVsiASbPZ/FbqsM
KbdwrLXRWWut6omCcPNorFlyADO7XT05lESHgHykrizn/Utd3hq9flgmxYJmna7qOeJfzqCMyYD7
/pz2BgJtj84jiydbDtcDNbGZiGgoHBjk5vJYJJb1yAVzZGJyuwPpo1Iok5U5spbtPS9oTs2zWzqy
ElH42GAiwt/8Nevqk9V7HyGNfb0/q5/egde7D54HZGBggcBUYVNdT6tUWjtN28kJU218GzJxypoF
BXuIb+OLpw6X1OzQJ6I8Xa/em1NNcdA6xhHRRe6Hmx9BnPrTUIXLf3PCoYhxZUFTDW0073DvKNoi
0KlOPpYiQQ6zRoj5lCfN4kfOOHy6vwI7exWMuIwXpOkXGdT1AmS5Ylp9VDtyrwofDIzyCK0eNTeR
H9md7Q3FR5WqERLbc3MGa5HghLs6YQYa/tnVc5sSGi3Aaoq0g5tsZ7dyon6yGkG83dyZWVM5mMaw
orXIxf9K+D7/Cqd9t/wj4Ry3CS8OcCkWb7N2JEe9XWPmFeZzkn+snSl5E9mgHAQjt3NhDCwNCQw4
eehmXn+hImrWwsqX7AVpXwO2FTNSAzOppyPZxZ2BCLjlPclGBHK8OeKgf9txEmb2AqRGRRJCKU4I
AOr+ezcclWkIpwwCng4blOvppMpCFB5b2Us/d/MZTYU1GEZTe6CjIf7DUDKNAGQPcPSGA2Ek9YKS
XZ2/JIWj5c+z7URjQFNhNR6rNiqPSOG3bwxXCGa0RASSr7ZV6RxKxGt5lfMXlC1q2187owkUYRlv
cVeA2CsJg959KcsRpcgSsQaXmHq9ljgVJHneTvkLyyywmfeWc0YCdfBC357b61E2RdUo16HHaH3+
AgLCQ9fXTk+wJXu/adPiYEJHQ22u41ppa5HiH/KiWk3/4q5C/2C0Q/dxcZbhvZVvGhYYZOMna0lo
19a/s3IakjCDoeYYxbI4mxy/A497cBHt7gmeFRlss+G3IE6FImtW92r+Mmaq4mNp+TD3DuIg9usg
+ubdtQemRNpC30K2lrc3BRZ3VtY1Rv4yEWMHXjku5yga0mc3m44+1O68bAmkIPC4BcXVcz2XXFn5
S2qsb0WRnaCpPw+JZgVijI5oyLfvI0VvWXzQYZ1KCML1Nh/GpXQqyocv9WolX52uWw1fx8lE8zOt
mwx/rKSahjePw3xaC+dQ+HBvVyJkI+fKbQ+0+Xr8RoUwYJRF/iJaxWDf270IcnByfTBS5Tk4Aju3
sGyjEZXgTgchWv75LxFdj+NGITLOdI+C6hsBd/1AcT16uH8L744ClJmuNe7N4F6vR7ET154H3M5e
0mn2MOg208e5H4+qjDsLhzoykT2kC4eK8ObpMhZVp7aicQHXKHulkbMiMh25KN05hyy0vbEkYkRi
GKhsqptNktRmWcTFUryM7eLpZ61s4r+cKOpWfxm9eg6GpubdrBwb/lmL/O6/FWwkLdBKR6VLjyTo
a61Y67+DqLy3OnM9xedtV813x+tAuRE74yrg1qFPdb3u66Bqg1JE+UtOiesHoOb2PE3K8Nf9r7tz
OsE5UX+k8gl2cltczWalTVF9zF8Wxf4jN9JHFzznacXzMM71o4+8t5WoAdH8BRsAHmmz8G2SlGst
quIl0d360g61lI1YAHscvOa748jNSqwqmZyb7NRmo2q52xYvrRIVpwQ5ZT9xUvN0f+n2thF6TnLZ
wDwA+L3+QG0yNWk/NMVL2hhvs6koOP2I1R+X+P0ZFUk9GAfZOgd1tmWT1ZYnlGk0ixdlzadT6TnL
ZSmT+XJ/PnurJn3KpW6LjBI28ymqJumpfxYvldeVp3IpRsRZDfPHfxiF54XLUXZHtgedF9RI0A0p
XgBK1pfJzcXZHMD9/H+NslVLo/irNnqsFC8wvNNgGjui1H450tfYWzHZ1JWeMbyh29qOEzPFpGGU
HonYoB5znZsA3e37c9nZZ6S3gAv4m9bVtgk4WZViDnW+PC9lLLB9w/lgfFVzo/y8zLFxpO+8O5q8
dGR7SgWRcr2rnSRNTRuV1udugu/su5VpB5GWG6cuNdXv75+ZLYEgFDRJ9bb6JIlVRBldkOVZb93+
AdRwXvg66/ldK5Lx4BmTv/s6c5Z9VPIR0NeyALK5exp1WqqxsdbnJAPqDaSgz/uX0Z3U5pzbUWqe
c6Vo1cDF7/UoKLndJtJnxfYkAoXOyPbaW4u1NkGx688mTulfrQkNxMyC8XB/MW9HgeWEjCp7xQMU
vC3W5mIWrCcmG3psrxc9WuonVRub90K8AB3LWACPFSntsY2FFa0Sa2wOGDmiefGxxnL9aVAa7YJK
+tE7ffvFZK4sBex+poFb5laMn+IyO9LBryidwGjs8i9dac0Pgxm7J21RtL/t0Xg3SI/5YeNHp5EG
D/WlTbSjQ7Ze5pz50cdMV98evOGkL3y+YExB0DvjOCYH53t3nrA/KaUyUeqb1yfObSIIu9IL3Egn
1Y9nJ4GQiXmDwDDzQk138TPb/vzuzUJsgf4tajqGedPULYfI0sWEHUU629OLMvXDBx7id9uQUcaH
CgfYUZbZQdpcz8yjL+eUpcooiQJ+2071RyNS24f7c/l5TVwfbdTV8AzggZT0ii1+wXPTSo0VBNSL
zuym3/PEKCpEu2vRfS6B0KVPsp03+WVa96MfQW8cpmDNTFTfrFZFlpzIvIyCTlvkf9bRaX7zUrC3
oZq0zuQbXiWKs2kUvfDB9XsWqoNpOQQA+/OjZ+v28mUmbATZ6oZVvX2CV4SoatNhJl1rYNyGcYH5
Lz7K+Jh2+VofqrTvXBkyUwKELhWV0C/dfJ9oqLzEqpJwtWZbPQ+ImrWPnhq37oMddZr2Mk4oZ4ej
Zg7eF5TzqviJX1hSgVlTqvso41YVmGRLaQNjwYC39K1oWWMEEpXpsz44gxK4ixFVr+kg9P6tz6Mp
C0SnzuqfqV2W0ZNttvWEtAAi/1+mvvbGd7eUpOAf+RGFS40W++bStxaxtmqn5mHelOTR/ZJeKi8u
3jrKaOf7u/A2kObRhKhEwRskNYHN9Vric4KkSyaKsPfMGdbXWpyFcFUwBOyeqF7fbV0Dah9iBug/
6jkQ9zZny228XI30tQjHSIjytFpR4Z56rCs+6XpmqQfx1E9DheszBtsT0XgA0ngSIyN/Pb2IhiMd
CoYrMcHoK38dWmP45gLSc05DTqG78tG29hwINyYSYH6XdVYcTJbqNh+xbAflkGlD+sMQNuK1dOo7
+5JnsWa8JHOLegx2GV71xUszfT41saP/gw9tVEKptio497GhJGe7p1b7R6GTjF0UY4WXMSek9m9W
NXr/UG9qM1/n93jhOixq91Cg4DwefOOb84KuAj0vCU3koYX3er0IkEyrbKmrLBzn3vQXR8lOuVcc
IQVvAXUgvdivlGUkm5f+6/UwXdOvuWFCeRP4o5wXoSGcbFXWJRNR6Y9xovuY3eCHVFkI8NBdfOiW
NT2Aw9xOFWovftA/oTCUGDa/IenqivAWaD5iDPqTNkXd71qSdL/fPzQ39x1lNSSmJEKR/AY68fVM
Bw9ZB8QqBLKgUXNa3KUJsjLSHyw1Oeqc7EwIZiYvO0hF6cy6yW7q2uiwvrBF2BT6j97KTSRc8Ii5
Px/5P7k6JcyHrJNSNExsWWC7nk9eJo0br6sIOQq5eW5WjugpMlPLOCltN1lPKpUD+zxR6vgfLb58
8bvOUI5eEflttr8CbROGh5/GTDe3HoJaXevYyG2XbV2/WemYPcxZOT1gy2gB2h2c+KGa3eKffLLV
A6DRzS1Ilip1+aAaAGqiEXG9AAs1VFNgzBZGyfB1zM3hQzR0X6zWNZ7VLCkObiV53jYTlR7fvJhk
YdJu/no09EwjU0nTPlRqYT9GqgHtvMlqNPXTuoy6YJmqkXxZuOvRfXg7T2icss+Olh4Y4q1EFNp5
FhZGCKCUAoXOp8nJmW6ra8llbMemeBZR3bYHt8/tZ2VM2Q4hIpY4uO1hKXF267NoDrt1JGopqklR
XyuBx1V66tTW7V7HqF/qD02T5F/quluXy/3dfXtaiRPI2InbEMWieHa93FKxQ5tmW+oQadbXvPDU
J1NdoV3hbnfwcN+eVqTUuWrRXiZKpc17PRQ3o97EEXJAhZ5On80hWz4sQIcOkpmdFZXFDkChUH6h
rG0mRA9LEWrBLWovuaUEiHypva84sFjOVT0uIsQ6yol+EySJo69SaS0PbtnbbUTgBZKYHQwREGGb
62kOg2Z2RQ1jFS6pIgshud0FdWyX6SsEIkQ6BaShIw7G7WeUSQapDaKyaFVsg0wP5UDwtt0axvlY
n+Jh8nxPBRYI3+PLezcMtw9FcFhPWAHdONfH6zygwqJBIU0t+xFRiO5stFr8oDWzeZD93l4FeGXS
umODciLJtq9XEpybWeVLq4VOYUXodA16B5ll0T8RGqafDG2s3iZFSw6O5M5Scg6RVoWCD6Zii/6y
0EBa1h7QqDd17iPiH9Hiz2krfktq9BPvL+btZgWtxHJKu1auuu2V40gRtKK19HAtKaTjE6ElpPkJ
GsSXVrqLB3GSD8MHWyun7/FUa0cdxJ25kplIjvz/hSZujqQT6TnkXTUOTWnxZS504vEQmp8qDCEP
ziXgXj7X9c3+s84gzSbJjIkxrj+nNvZLtcZzGUJBGqsPtTJmgx93VrJqvt2jwPYci3HNTrGmdd0T
16XqBHqXmMofRZVm8ed2gIIamqAHPo8dgoRNMNmripbZZFZZd+rdaE3Pjie1alMvG4svdmTTdx0L
v6tIUBN20RfSShHIYDdY59h0/MFU8gv6GOVzzuPuXvK57X4HBaEEuY1UcDnGf7pmMvp5ivAD1t5O
oSHhjiKEb47tENSFVfR+l4uyDsrJdk6dvfyvza36lVamk3/UzFQzMJ0as7eqd+ZHzyrMp663ouwU
NerFUby1O2OTl8EyX/vOA4KHHK5vi4hqrdoYWtby44X7URTNKILSa+Mp8Q0QuG7QKZ7zbGHeCWWn
X15KQ5+WYBgW5V/Rj8TpMeTkH9KbPArmVPPeKre/pBOoJKTgW98dtOJ30Rvkd+46rkbg8KD68dom
DwYyk0NAPuvaPvJmP6pIM/xeR5A3sifr7BIyzv7aVOoCHA3njSUyVhBOVnNKnZhj4qJk5EeRPQcT
riBD0Nf2xVgKtCPNSj25PKNKAAkOqHmV4VP798B/8MNcWow6O7Hkpj94el4FRpYk2TkXQzc8u+hY
TQECik3jj/nqOY+F3kMqt8vI6h/SeC3FyciRIznj2hFrj1SZom+mOifixMcZOMHVMMz81GRdSz/5
P5ydWY/bNtfHP5EA7cutLNszY00yWZomuRHSjdolapc+/fvTvDexbIwwT1EgBVqUJkUeHp7zX1oU
IQ6tqSrdY6+Jcj6pc7G0O9Hr9roDUvPayAMOwFN8PXu/dfJklkRt2ovqMrdDFp0y08Hspl3cMXhn
DKHfS4Ufrj2caQD1myjZm2XsDlE6X4pSi7C3N6SfjsM/Xp15Xx1jhmRbReYnUY7vrmGDIYX0RI0X
WUWYvpubdumtqcbNEupF68b01gBWfNHTNjX90VHbr2/P8mY1SRhgkQECNpHrIVher6YX15o+mr15
USjLHq20/zMviz2p+ZtUH+4PDEaK5PSZEF/aJNnCnlOVTedy4SQIUxrUnsRhMZeWKS25+0md3So6
uObQsJlrJStflLJW450MeJ3KVZxcfwVusvwAMHA3QgWVWxkK3Vn3MpkuLXyh0tT0mvbZqlPs2D1s
NN9e2ptLgFgMBIKMF+drYvMmYRnHvkMjt0ecTmuRQHXElPwdl5FXB3QS5Ke3B7v9jqC41zIHDfVV
UWdz46iyk2pMieoy6GV2cODPBVNZ7QHGb0YBz79K2K4WNAC4t2ePYrklBBHx0lYplp6mFG0MWyEq
vZ1vdbN2qDzw1IWs7DAiD6HrbWlU+RBFRWVdFNzG7ENuZuLbMBjNv501JTvo/jtjAdjmpl6xZhz3
TUCZrWqIh8Q18CRq5XJA8a21H+c017UAq9JdsZnXT3G1D8GAUctBvJB0nXxocxqUcS2MFT01U1EP
PTXTwYt8NSv68aMXxXi6zmnhfQZDkyQPutQp6luLWwxPVmENXdBgymE/V4Kk9GnB+zLZWfmb5JBf
R0MTJ4X1Wc7CXK+824isIbOBKEK1+4gVVfzcNOoEdFGpqGhNTv1cNNDRdqoBN4dzLWywgVfAFRCi
rRjcRHNQYFFmX+Ypds5F4+XjdzHJ3Dn3dTRUR4oVy3tBA4iFk5BSDaeHi6fXppdgpFkGT7dWLkNn
2pe2G9MngKvvrj1SqYE2C5oYYSEQepvsrLcSt9GiFKQ+fi98Zqv75vQy+rB4u1Y8t58OA0cssyEF
rOybLRLUK/q2Kx3p8RDM8s9977jnuOzck3THNnA6NfrXzvZ0KW6/26u7BRckvbRVM+x6u/Rdl9Qz
HSIAzLHxgddSjjnaqDl54LazMp9jpSm8ncB6k91TXaUpDtZjfdxzQ1+PWdKsKE1r9C6WptV/dsvk
PBhJUxyA3+DNbIs8f5BZnv1Vl5323uTjdWjaQKvOPCKCm9NRyJFC7GB6lyiL9CPe0MbRyybjfxmF
jhrVPlYU4vX1BCFkJa3aWt6loHDtj0pk+i26NDvLeBv3sNMjmNNrWqvi7mb/T+rQZagwe5dJj6oD
glNu0NRjE9oVNfJ33k4sGwPwPKE6yj9udolTT96w2EB62yLV/qK2WD+XZRH/9/Yo9/YFSq1ELlCp
oJPXNOS3zNCJq6pbvHX/UwNffjk4eXw0lrYcf+Vz7LYHxSH/PZnoiqB5qGjFr7eHX++k67hOtxzy
JTVNEg1Cy/Xwc131atULj3skSg5tgVmJuvTTTny+yaVYSkIK3A7GgIa8/orfJpnP9TKiU+JecvQx
zMCOnRbsXLbEvd/nqpf6Ca5Yfxl1Jxd6lTAdQQlk4x7K5s6vAJViktlQdUeJY3MESVEhK/LMurT9
4FpHvZ/Kj726zKofm6MXGm0fe36e6ssSoBAe63+aRYwV8bsXfJXmpVlKSQhvzU2fRVMqokPfehdv
TsqjGUUoi3lltzPKnQhHaCMJoegFJW1bp1YiZ6z1xuUwukPp42H+o4q0xNeM6oc2O++/B+nBAX8n
ZK5txm0eNyeRns6oicKRG9QP0DnEAyDd7oPRYKbmmNEeUfNOEFhL/aRya/MZcuP1dqozEVN2S6PL
gPEdUgSQk9Ix8XynsZedAt7rSm0OyGveCDMEz0ngrddjiUlFVQS3zrCd3KUNMu7MVe4GP1RfZKXx
aXKyKD/ZCNv+N1TIEXy0vdhNfKVFKzWP9WE4xAa6/sGgjfXwZ1VmrfymLhmJaIxCbuGXtTs7gSo8
YX2sWd7po1bhVH9eTGf6RdZjFediKPs0GBD/UMO+6NwqyOaIFt2Ep3gf9DamEw/FINGxNsYWUwh9
4Cz7g2y6D2OnCPOgOUuq+ZnXi/TF7EsHXIzV2Mm5pp0xHTSYGF0wgJl0g7yIDPM4tlP5d+6g4X9e
RGMMHFJzqA6eolnfB1ymS3/0OlMGKkwUkHdKlcqH2bCXypeeLXqU5NfgrGXLND+NpYMsr1PzAt7Z
43cyh1f6ItGLFBgAwvWXISMDqlmzxyE+z0cUMMaSBqGaPfd90h8z11hetChzxU7Sdydigiag9QF5
Za1cbTZfNiJROcadclEbL2m+qfiKsBVGXSl2Ur07NwMveYinqwAAbdnNUwwC3hhrzSDC2I3k50IO
URJYYzfnD10TuVns63QOO98qXel8GlwoezsFyTsz5W0GGQhxb5pMW0IU3o/O4EgBB7Dv02/VrJpH
oxrsnVrgvVHgTa4C4uuR3rKOpszG9ZQDdRlnUxyTeEoOptm+u7WBAgYPTIoGZED0AjZ5g+dJyjMt
1MJ2aMrR1518eUDtZhIHRZZ7pm63O5OLlPkgNQqRC+Tb9c7EB9EcZVWIsBVTHw6YJQXDxJ7MCyN+
pEpSfcfjas/X9XYdYWyhDEnzmmzlhpzfLJOXV4MrQo1Hz8HrGkF6JN+NiV1Z0IgZUn5ZlXW2yNuM
On8zxLYIk0Zoj2bhtn94dBj8WB8pfr59Vd5ZRvIiWrrQvHlRb+UTKf8K8D6GCM1sOVR29zcKJbik
VN2jTaklcJWdA3d7rTA3WidAMFcBka1SXuLmWhxFWRx6o6sKX+RJfqBXZ37zJMns23O7vaC5UOjd
rgZJPKu3u15klbJITGhDq3NoZCzTd3Sd/olsdfDhQu35E72COq9vMcozGJwBZqYKSYPhekdODuJE
dRMpl9GVWnro1yLhxbYGoRKyE0X9EWUDkROl7Tg7CEBDCDcD7arOA8JMqt/GuWaetcyyumNH5+MH
IsG0B7pRr9BSqjpXOdjmXNX/vL1Idz7IKqXE76X3wyt0E2ptNM8do5U20u7ou9Pn/icFwvSU6PlO
FnwbailrwBggmqMURQXhenlmj0tq8DL70gEcgIpId+czV/U0HmLFNT5iqNBfpkLaL9KM27/fnuS9
sakzrjKXsClvSHBDo/YwqmAIu0INR2fQD3abG/QqNAxEUmTTXlZ86TNYrOrdkRfhyVXIF8nn17rO
9axds8jsaURogLdvcko7W/Wj0vN2dvqdj4hgCFudVg+omi2waKG/OUgY0pckceznYlZpWsDAHr9D
N4n+fHst78TANb+HuMhjZsVbXs9ITrnOatoOBZm5PIqybJ9qw927S+6OQskHRg6EQhgzm1HSqZTl
FLuXuqdXUwNC4DuZe+nNnQhBxZJGPL5wq4LfZi6tAfarRekeh5nxpyKXT1O9Ci3ydvANiZjm+1eO
E0BIIsDzTtskG3Fap9YiBveCca/70FepcawVaw/hcG8vIBICe4q+Pzorm1HqQS/QxpTU1C1n+mOm
S+Ty4PVHZCH+e3s+txgrEFYoQYFifuVUbF04vWIUdqXo7sXE46L2Ef8p88Bz++6xtJxeBEaTjd+r
gXemT+KfVoDQujY5qDbyWMe3f8u9/cLPwN1vff+Cyb3eL2Plll3eL+4lVhSN156YD6ZduQ9vj3Jv
bck4aFYAh/SQT7gepW1iB76NzYSHdPAVe+zOeVT2vrOMe++ve1sTaDhv2FVtgM7/9VBpZEx1bVC3
BxPZ/FG4anfRB7P/E2FL3Xcr3fv09tTuJAKrmyrPBpO8ijN3PV6vz6OV57WHm0i3jCsFQz5UiwaS
Iq66LzRni0Pc1+8W4F/lGng7ryoENBC2CLmk1SptmlZxFDdF3ijqleexKqqja0vxP8SttQlOJZ+b
AO3h6wmOMDOjOOL0LQPtUqF1zqFd6j0Hunv7kBYFgFl8RNbS5/UoMhHxaDXsQ21qxyelzOIjNPy9
PPTe5lhF7dZzB29q2ykQ6N6KupiIjgO7fSyT4SWJq/J5ctTyQYiy/vftzXFv3/MuXkUvPOp0W9G3
Wpceb18Oekpa9zALzfo6qwgj2rFpnN4e6vU7bNIoqkcgGl9bZEzxegVjFwmlaFG9i2FNGMXxc/KX
3usMzV+W0ewOheP0xYemqbTYdxUDnURdykXxRaWkL6j7Gd+6wS61pznL8q+elebfhGnN32skWL6X
UTW/wFoRP1KzS9VD1Sp/UgrVT0WUAjpovbE+j5G0pgezq/PiWOMFje5+li/OkbOgfTdzt1OD1k07
HHeSgtqalhXmDv7vlfS2XYIV60NvGSlG4uv1EjgC5mYf8ZDS89j1pJ/nk9r7aWMA+EUsw6LKREdv
Er9cPbeNnzE26G5gVJYJiTIB7HBR0YQtucMAanwe89GWB4zMxAO8jBrzo6Zc6lPUtmn0WKpdG7+Y
uZL/9/ZnvJNxIQcB3WrlRqyKANdT0GOnBJpMpJz0YgFhoAsNlcdxemiqucr8Ohndx36ah6OmV9H7
ywcG1V6iJkBj6oBbSpSKaNVSU1q+uBX0Ey9FDYB8+/3JA0kDPRUQS2S1wN+up5hlFmyhCfr3lE0L
hTEKwAAk9L4rgrRMavLYPn9/+5OLHdUqdJcAid50chynaJZyEtALWyo+dlsm57SSij/V+I69/QVv
YwywaWILzXmg1OqWUaNimF6oWCqHKR0cEPhzewQ42T+61WQEVZZPO7v+NnKCQgUtrTIqjoJbtJIQ
kem187qc+TQcY2qdAR5re3nCnVnRAEAVjk4mZZ/tR6u0Wc3mKs5DK0tmbDPN85xTNZuK6KS4k7OT
8d0bDWzbqgrKWUYv6HqLjCSvladX4Am0rA+k2qQnvdRQZdfkT7uwmtPbn+yVw3odOJBohucBj3Yt
HmxlJrOJt5dMxiI0jE5Pz1QqgDspsOrah8h0izTE+b6qnyYTMoE/LXACgnG2PPMQq6n5C2Nk1z2O
atXmR3tpgPs4zdx8GCFHAAnO0vGvSjWqhmJmkTiUJ4up+Gvm9m4Cd+zbX2ZNCReJgN75amlcF0Ex
VV7yRwyQY3khs5ibAKJKph71DI2tY6WI/nPf2Jr05TjrjV9MGRwdQ07LP4KNPvjL0LkvNlBSbB91
OXztTRMSssV7Kj3bFeTdYGf5+Bqb1ePpxFOA9Hl1V93cPJMS64uJBXZIWyE+aMYyBEVVLMe3R7m9
SwEAg5ZdW76UCbb6YhpwjLq3ZBkKxbK+6srkfovGqPremcm7qeKU7emE8jdlPxKF9cj91hLSvYmg
JPsyVIVu+YgOpEerU/d0WO5OiHuapieNghstvcTpvRzsZBnOaNef0M9MjiUwv1PR72b594aCdboy
A9CzIdW/npCi2AmSTE0Zxkm0nBWMPlBtldm5hhmx85nuhCNehmsTaQWMAwG5HiouvUKJFaMMUU7t
T43tRieTmvDOlrs7od9G2XQmKT9XaVVMZaggQv5XPwL7aAdHO0/6nO7E13tDUeZbUa8Ue24sTNqk
bFUkudkMbfcZM0dM9ToRH6Zp2HNNurd03E04lQEGouyyybSzKRvB/YkqFELPLoADkkPuKd7T+8/R
76NsMowGNRTZAvcLa8NOvo6JGflutiwhjo7dzrPv7oQ4QvAvefrdEBWEEatSwSM+NDDK9nlrqgdb
Sdzz2xO6NwoDgA2jDYaw0WZCchhSe9CNKsxzOzoq+BMdm67cc6e8sw1gtDAN0iLaDtuuJSWDOJGl
VoYFrSafhvj4ULjNZxkp+btbG0jIAFoF1keHnyfR5gRp1Ie63iUulNOQ0CDVxKPIevf9++BqmM1u
i2K3c61WLcPBzv/RUkd/4BEw+mh37TlE3ls68BBUvWB5GojLXk8IrcOqmXulDNM+cU9QlOrukBrC
egGBl7o7qcOdwSBA8sgjqLLNtzZnoKKSNG/sOtTdfDgnCTIqVS3zH7V09iTC1ixkc+9R0UPUar33
2H3rxvztmnBa4aWejGW4SnGgNjxpH7tuti9yzrSDXiRWmLuNuZer3Bl01fZetVF1Cvyb1KiqpCPc
oZMhtsDKcOpsEfVB3HrDl7dP1S0gAR81KjUrfPq1JHY9uZxXkd7MdklcmF6mViK2qf7K6goqZfqU
Vkbii3n+gmX3t7fHvXOa1+rYikYC/QHZ53pct1XmKY3aKqRqVfwp5z55wXenPO6MsgaF629HygJ+
Bhm5FYu8hTok9jLmMSc6TOak0z/r5WKLQ21yp1BbLOvm7KpR2n8aayM2n3sL9JzfmYPoDh7X2hTi
YZzGH/SF9slTV+iT91wOYmg+Cb1PquclQorMX6YlblHn74dvwK7l356XpuKpMhdRXGyKtM7Z6PGQ
xz7UqsmYBJ/86EnwicCioUBdVIDK2kEdW15gY69GP+PRLGxfdWfxrzNMeCVp9VDJL6NTL590q8iH
05KbyuecUhVms22a/OfJOh4CO0r171rdjXHQOKPd70T52xPHUoJBwsBohRpu+zcK8rz0pPMqnHNo
405vd4fegtuQZWa1c7hvN8f1UJsTF+dL0yVmUoWx4WRHjM67o4Te++4jxigUtVc0Fxf+tpIipwnB
RE9yQ0ZCOWupYRxq3GH+h1GoanNzwWnG09K+3ui92ccJRm+SIDEvzsNgxFONssRspzuLtv6Ptlud
sLdeKrx9eXhfDzSx1SKrYatHmdQOjTu1gZxG3OBNpekfcSdetJ3TdW9HEIFX5i6lZZoE1yO2bp4M
He/r0Iw79x/LSeU3o+oq1bdoRews42un9WZ6oE1x2SHrvGF9Ol6cGUrXSPQCpIV9n5W19afJreP5
xEut+d5rUV9/dWeUpqhI2VoZtJ05T2crcpM/ZVLUqg8PWS0Dt5SpB37eXpAvXpr4Rw79wju4krv3
ADlDN2jretZwyLolH7/a5pA7fjd0lnuKF2D3ft+Vs/eZwJ3NZxO5Vv0getFBKKYmNvumm1jmuRN2
0/sVQbQPcGhelIOoNWf2sfrTq6DEgEy4vksxpH9UnWnJAr2M0+zdVz8ESliHCC2BeaMNcf19WITV
sWjh+yRJfaRIqRwzL818Lro9EYQ7mw+8wdpB5F0NBGDzHKjg4NhdbcqwmfH4yNsBVejWGOhMLep5
ycX7secoLiAtj/LWavm7lRRzhB7TO5xkaKVl9teCsFjv16JuaJkribKHRb4Tj5jaqgyNENPaQbxe
yATlILtOGE1Vl/YAcSw9OHGkHd6+rG7zDObkAI4FW7qiNjYFM4+aTpORSocTzZrPbNLqW9bLMSBK
Zf5oiOW5ib3837cHvXOG1ye9A0TktQ6zuYeNccm0JGFQK590f1DznjPg/mMW4xL8DyOxDcln2CTI
tVwvYunJKap6V4aim4HjoWMhrY9JgUHS0Uy4WnY2/71vRoLB90IPnWL5JoGiNJamKlo+4aKO0dHA
BOmj5i17BpH3vhkNqNWpe+WfbTsNXmqmkVXUTehJdbH+tqCmjX7eJriFprVbeSFW36Z7VMjA9uAb
t5kbAEPyJ3Y/XBke/NfrmWkLjrOj04SDPpQ/M+7nSfgKPEPFV0SlZX5cth3CRmmaLb4hHKXxk8yI
7Z1r594GglBGRkB7ahUluP4Zja5V8dDmTWhplXmqG7P6FI2m/GgtSfP49g6690lpsPD0o5Syugld
D9UliM1jA9OEMvOG6CysWLdPU4QCwfHtge5FM4waV2TCSive9jGbXkNc3LL4qpA3n0SudCBS5CCf
PH1evtnALXdgP3cGRAeN9ux6+teG/vXMbGVZ4I60MkydAXiRkfzlxWXmuyJLwCjvwd3ufDKCNEVr
muzMb1u6tiIxArngXqgUQ36KM9kfk7Z1P/XmtJc03vlk631As28V3QRacj2xOsWESx8JL2AWATZn
au5P5WC+/3shjsj1A+qCJGvbfyvyRBvpK3L7cIt/oayy0AFKKv2DNU72H8iy7dHb1+tsk4z8PuC2
+7yAiUCxyZZhV2k5uUj8qcrzLwtgbhDVz6DG/pOetdOBvreUPGV4ydDgIAnf3OZ9UrKEjsMkF0Vr
DvO8eMUBaSXt/SUQgskKsQOLRCVkGzk1I0rKjvdP2HjQUqO6U/xIauVhnOVeSflO+GQo0InQl+BT
bM2llGRWmmgqmrCvDXrprjrOoRdlyWNRz9nTnOrdsVCjPQjIvVF5eVKrAD4Dc2qzKZ3IcqJ0ituw
nB3x0GetdhLm2J163exDc2jlgz0WexnL/UFpFoFvQdFzW+4Zi0x4Zh41YUkz5bGRy+DrfWSuynZN
kJTcu3m126S6Nb1mXdE1B1BD1KRKsrkktNlIAbdVbTgsUjanSMnqR5el/oTeOJhhu2pLBCjyMmhU
IwNT7dpZCCEJL7bEgm/+dli9E3cAT2iwPKDvrQDR62CQCrgjXNn8mNIGqCGnoAPefBBYxu7Ayu4s
Npp+iF3AUoMKvL0bo2HJmxHBu3Bsx/xXYqjiJ1aM9RMs/fTFM5SGJKQS57end+eA0qKjmYs4M2dn
K4ljyoFMw6y6UDGX7MNSls4TfPJyZ5TXd/Z17KGMgOTsWrFBtXc7N90bMeI0WUVb1s2xmLQccfzG
RqwB51G8WFNY6/kS5FnSPdELnYOiy+dAz8v+1BU9amGIsBbv+7LwrvFPWHvZlE35wFscfLvYo512
Tn9RXSorRlSXj+nixRdrXPZY3ptVXocC8s5rfXUa5o/NSyOpE6CxTTJdkIVUfN3ThM9/bZ/e9S1f
R1nJ5KQArDOybtdbNcfG2nAmOV1UI1cPsaU2J1KfeSfj3yIZGGYVxoO1QiCiD7otLUJRyLomSZaL
0VIFDnOvjpvz2MwOsZCOBPh6rW2rh9osjeJoY1f6K1Fae8AMZ+jRqqBb+I+dp0v5qTTiJS78Luns
Hxl0V+NomKUT4tiqVccMkkZzbIXqvNNaZv39zABXWFruWJZsSyi0bl2tnq35Uk42lX+4GILf0IPK
Kox8Z+O/Wu/8tvHXwTjTQPe4ltj5WyVcj0qoqXapcaltDb4YFbIG+eAZHRL2AZACG924Nk8fUopm
up9r1IdPWIKp8qDpadUHuAhZ/7RcRt0fY1HbyUehZkMWmLKMkU1VxHL25nlw/ExT+m+dPsqMZ1du
N7pfdLVrHNuka7Jvg7YoMjCtvtNORoxcCWPPabUzWec6wVjnCq96fZ5ToIKYt4nbNvTXtM4z82J4
KKFAfkm7YFFUccj1yPo0GEnxd2U177REeR2VXUi5wOCRxrPpetePPYIiSq0bF54rmu2bQAnPCxS5
wjfb90J/XwejnA5pG8IFFcV1CX4rq1tG23pZupgX9LUMQli8BLCOm50uyyazZpTVkIJwySbl2bCd
EtxvXTqJY15mdCQfzSEWX4zcdJ+tRFse8Modd8ha98YD/bgy3zgPMD2uZ5Xk3oRiBAT8JIlsnw5c
9aTZSfpo9AIcQNnsqdttMtHX+bl0J7DboMAD++16vKjz2gpRJevCL4p/IIs2nmp6O48VrD6/Qsrm
A33z5dQi874T87e5xf8PjZfJKzsInOLmA7aV7sIIxXBPKknjg8KLz100/dsia/U4JnERNpqVBDXv
l3MWeSWWkB7mCDPr/nas3qQVr78D5jZxgZcaVu2bXduVcJYbCm5wi3P7xCt9OkTQQwKlrvZat5s3
9/8PhSwaCkmrstX2BTq0nlotUliXhvTGL/JKDZKiKoNirNQHvekvfc/Ac1dglRdXYqekcedb0yuE
WgOGBbj81ouygJ6SW52OaWO12AeZ6MOZI8TCWmmHak4dHyF9o1GU9fPOA2sLZV4nfjX0Zpv1ddPa
ioztSyPleOy0GfmKTLU+mnrtnBaZsuR89qdhLPtDK3txNsU7AVCvPwFPtlWgCpLwDWvVhBqb1W5q
X5K0sE9S0/pD3MpdYcy17Xp9y9ApgtlNIoOyAK2xzYEi+60QBFUvUrMn5zQ0ES/yTuIZeBySWK18
BzXM2tfbRPtotnKYgqGjzXRoPKfoDouNK9jOw+/2s8NzooGA3DZPP31L/8x1dDK73FAvbVxfFu6h
6clonWeSTUyuHetDiojPTmJym2Txamefr+sMIGJ7/QBInlGyNFmEwsqPihprPq5/004EuT1NhEiy
uRUGSUF/W8RdslzSB4uMy9xbI44Y/fDYgg0KyjwSpwr0MKLwS/0LUSeq1/GwJ+d2Z5Lr/brijAxy
sO3jU84LdZ6kMC+VVlno53hJ6ND93zk6d0eha0zc4b3pbnF7pWYVTa6M5oUkVX1i1bOvqcicHfug
V7zNZtvSzaKdxT1HPXdbhqux3kV/rnYuauXlw0UmmSbQC5PAzTAwrNvyg67UrfWMymEnnufU9ibf
jEvxr7s4afTS1nWvErlSM4ND57QIAsQHBKuqf8sZ+60HBbafavlFEzlfYwCz8wHV3OR7oroIxEnL
kmA7laxQnRep5e3oJzNVmgOyEunfqhEP+qPp9B3sfqWyp3eqrhIYiPsEKNbvNZfexCYrBvY2idS8
TNItP0jEwCEeO9mPt2+Z24yMG4z2Bl0H5DE4iNdxgbqjWcPRNy+liKYvRbZ0X4TbwS0fpHGkSzuc
GqUYgrcHvXP0MUhYcZ88Qwjvm0FNXTitvmA0W2td/aDbhYLzn2E8kFeYmK55ybHx3PQQdzLb00u4
s29pI3Kh0j6igLe93fW8SnCwwR4PH68hQIXKCrK+2FNXvT8K9xlqx1TCt4FG7dinALedyzTM+ZE2
jvmEWdlePfeV4LU5HVReVps/XucrQOX64yVag39ADF0qRY8PCxUFnOSoYWU0Ne1J2mn2Y8lU42Ua
1eSLx6f9xV0XB0PTDr/Qm55f3v6qd7bS+q6kkE0lmyLs9nEpc3zSWgWXR6CkT7QQntsM4x0Xrmfc
R9MHTzHS09tD3uZIFH9W8iUUBfg/28RFCFFbMKnR1CqV6LnrPfOYjGb7UJqTuhPVbz8pX5NuMF+T
8iG6UJu17i0hyQWVSw48wPbn3qn1oHDsVN9J7W/nxOe0AY/AA+KCvKltudFEJ6lVLkozTT8KHsaZ
78hG/yMavT0RztuDuG4dLoq1zUPVZXMQaWippbe4jBWlpXNQ88Es/SJzKxmAGopbXzWbpD0Mpjcb
qM+n+judmghyFkAxHoL8Cap+mwR41bK0QitFiDez69eUn4Npkt/fu0sYBGFT9OZoLVE1vP50cVJ0
nYkeY+i0te0XptN9hTu5HMo+tnc6Hvc+HkiFVyQfwXvL4dA0vlmF0H9YVYX+0OCLcJJdYT1VsdB2
jtvdobC+JXvC9YBn4PWsDNh+PIk6WOl9+alJzPqBuusfi5PLnarj7c5H2wXE8mqxAYpne0XUXpfG
ovVE2LWq8typQ/FLi80yePsj3UYP7jqwWggDvSrabD5SHyVThvhmETqFu3qy9uX3pmvlX7VntR+m
VnQvErW5nc91O7X1liVcrfpNyHFtetPFjKVWZidg+1yAP9Br+Ecoac5fb8/tzjDwEzleZPhMctsu
muAfcHN3NQ5tLU2A3Ew+9FzJ5/ePArSO+4BzRJ6/rvBvlYeYFCeNJFCSKO+7Qw1u8ZAX2h654Wbb
AYigJ8r/n8IDhYDNnVNHNihBHMbDYXBRA+37zu+c6Ue76P3x7fncGWkFxuKYQNgFtbr++9/mU3SI
C7qF3oagfyRNFPWnKRuAxULZ2Xp3B6JQCcmNKAhs83ogNGRX7pDShno2RIfcJh0QWp4hCfJekPSr
CQRA7HXlVtWAbbwDB9fUGYC8Szd03RdjseqfQ228E9jxOgovEJPnB5v6hkbNc36YKWKgwiaS8Uu5
oAy7JHa3k5zf7GrAIyCz8NFA4YpMZ/N9WnI0QisqMd2kVcFQxyLwll0FpNuPQ22AUhp/0dsCr3r9
cUqkWLxZwupCNsrQjsliZ2ev8Iwx0GvcQt675WjjUFyHus9Y3EzXg9kmngqtEXmXZFxi+7F09YlK
alnMka/DzN25l26KaqvT5nrxUefiCtymFLWy1NUMmOFimdL27bzN/MqKj8pUfI/nck/A9t5oGO7x
KCQM0W3dhIdpUJDcFkt0Acmi/5zqCTPPrFYeOx6rwreE9c72Nbtw5dZT26akQ0tj+3ZT+171FCCc
oQGiKZB50x17q5xb9Ji7ujyTIr9Tjm8dcfXvAqgF4YFq+qbIkeTC6kZ8tvHbHKx/0RtRXhqCyJe3
N8ntvl/PFLxlrg54V68FxN/iUg7bVqMVJUMUnfSvXh3JP2EyyYf/ZRSyTSLFytzYzKWE74TmFRAD
D7b9EVdqao5y3NNMu7l1KXnzcdaS0CpsvC0yYg+GF4Ld9aFXLs7HTE3kccDH4MlIMXrK7HE+5rX2
ToAln4mHLc1xEjIUJWA+XJ+y3GwsBZ3oPkSsrjhpVZYGatMjGA1zYCe0rwns1QtpM9QmtPcWLa+G
nnCoF+7yxbBTM5jjFf2tGUmQ5FP24s1x/pgp2Xh8+/vdPs44ZGtPh1cuz03KqtezROrPQrtb78Np
aOPHLAZdZ9p5FfRuhrtPhPb30C5+1UbOWbbKgOA51KMWvi+YST9322LnB90GUnJgull0mzToDFuZ
TBahXpqpH0PNxU0F7Kby0Unc8jih8LzzhLmzq8D5AUFe+7lrZ/x66oioSqMz4ykc2jQ/Q8u0/bwb
Rl+bmhyfq2o+DjI2dg7M3UFxb1+Z6hi4b6kFtEvGXEHuJ8Qcs3wSwMROWW0OIb0L+eIgXf5X6qZ7
raWbWp8O7AG1YO4MSpk3QCDeZqJoqmwI7Vgt0o+pLC0fubR/o9Xka0Hz/JAjd+33AIa082A5uyKv
d74q+fLq3IDA19oquF5qq0qGtu7EiO5c1J8mZ04COQgebr2YHnd29HouN4eJOu2qg+Ws7OctiWjw
KJdMszFiPCXa0i9F41i+6JP8k5at6jZGOkW/Sma5+L2mx0qQdyZy/ssgKZpFTSqsndN9b/KwzUit
yduAXm72Wd3T5EZyBBe+Avs/xxq8QzcqZ08tmvPO3NeXwHbubGUEPXko8OfmNNurkYndJ1MYyXqy
aPrUn9L8h567FrzeOp2+Oyw4fIkEs2F/wLjEt7Dz2unCafcmbKCDSHqC/Qia0ddfW4XOWxUDB0sf
WjB0mef1x9qOvWdLL6wwEdrP2tDRuEqqKfmeZvIxVt2vtjDjzM/c9uTphXmoBSoH50Sia7iTPd05
DDBe+AzIinEWtu/sfob6b2XqxMXY69aTReXbOkhK/I6fW/Oi+4nVfNVlpMeBiUxR4tNyEPNON+ne
j1jfJYDeORCUoq6XKMGIzxuUbgq5hZopsF3kHAtbRo9aSnfJ9bL+IIX6X+M0+c/R7dBMfXun3KZZ
ZMMmvVkiPpFo+wpDYLmRak4YSvqaxmw+fdAx4jz8H2df1hw3jnX5V77od/ZwXya+7gcuuSlTqy3J
emHYLpkkuAAgAALgr59Dd89MW3JYE/NQFVElW8wkQeDec88yolo9cMY/+La/Od+wDrAW0L9iVvg2
jH5kCHtICLHneWzF0eU1Q+/CIc3IQ9tcp+7IcvimizND7fdRJ/jW+mw7x6H0hGYRIYjAcd/SBeuO
tPXcTvYMqHfcCVgjYFCUIsaFOOzWqWGAGcgIERqchzyFF8NMHzJXIAmEZEr4JUWC4TlYtdg3g9KV
P8dfJ7rSIpjYRxXH9l68eXv/xeVBpfNTlP/rokgdLXwkfoCFh2ezU7DUyCUJww82id8sPbjxbvsR
3k9wDd7UNQFbPEbbzp4RdNdeO74PosbUeHDeX8NK6d7C4S3i94vq529D0qmnP6+8n7Hm774lTP0i
JOpA0vS2/B0TxFAwnDkgjyizX3XaVL7bOvCogCfvTGv1EDRZ/6nBllqkEah5aeOwvB26cNcZJykT
mwS5bSKvIL0wVQqc+IOX4zdnNHTp4Eb48ImEj+ObDVt0cJNH7I89I/9zvZq0XR9MBo+evA3mGdNV
vxbPw+B90Ki+5Zb9XKjYkzZfJVBsgKz++vhnLie5LNaetZOxIlJzny+tNjf4nPdYuwh/ZHSqElpn
ZZhsedfMXT5xFpnTAugUjPPkI5uN37y30Akizh18OheMvjd1qdC9Y+uuXc+Yv2DK7eoFHWDmKLhE
SGL6PZ8TsQsGzHx06vSf/7xQfvcUgBFhVBVjkbyTvAH1VbMP1fRZuN7yagOYUicB6n0BIm7Ohqy9
DEOf/f88BMB7kIfDsBqSgjdvB3zWhgA5YPacJso929TDq64Ed919P/kuHJQjnB6533YukuAG0352
oOGcjj0c9CKEq/SzyNF0pY8U4fHPf74hv9mzUTnBrwMfDqy4t9J1eObVCbww7BlcVviDEAJ1fO61
CUY369xcTGCk+OCs/N2OhGEJSjYweQLM5X9dkkh2dScnQqDQKhA14Zghvl/VOn4A3b4ns2CLBt1/
25y3idvbol92+G5Tze2Z+hgqlHWaZpVnG9TijqaCHLOE+3cTZ+GPGDSIHw6MzprdDKkRKC3K9z4K
DPntmwiybIyTCsJcGOj8+rVNFMIf2ZnX8xyQ2FQdc+MwZxpuroWA69LO7fGEUyRAfs/CkUi4Sfju
i07MeInV3MASEMkf33SXzPajO/Wb0gp1PIRQ6I/w77c4k8x04NStXM+1DsJHCisLF0yxaK2WKUQd
EXl2PGcqgyUK/J++9SHbr3DhOnZZA8hLQbv4tMJKIIcLWJILGAp80FL9HMX8urlDQAX7GmSgwKUd
9c2vd252zZB50+iefUDH6qSy2nlYgP81h5CHwHJAO+ivJ+yjXt45WfcQmWn6iw5OdOExgmRnafUn
5DBnptokyvjzQkI4P3vhVeLA2xSsH1WrD6qT94v818+8/fw/kBK4/MfxTFt8ZgtzGTFkQQETxOz4
57f3/ZPDVRKUWxgl/2aka0Wz8Uhr9xyAOkLOPY5HXaUTC4Ybd2UBKf58ufeNPQ53GAFsTF1g4bCb
+vVbQaGXkSbBGnbWBFzKQM4Bw7HZIZJlTfudlPNlkULfOomlKIaAKG48dEc/DLCwoUgQM/AQ//Nn
2i75y+JADY2eBBgbZHzYVd4sDhMOK6n9YD2D36JpvkzTUGmQexBrBlDhyknokhRzMPVuCeZLpz55
Ycu+/vkzvG9Otg+BiToOlI099xY8nU2MHRueDGfK4Eeaa4J4hLwJxl3fRgbQZugsZyfyB/RoqSl6
+GYd4aGVVkkLCJRIB/iIY4fPxnasbA0c0v/8+d4tRnw8RMpAaAufwxSDxzePjcDfs16kex7w3o55
0JIhyuErE5jyzxd6d7ZvF/rpfwb5IRDrN+sjdZ1+7WDle6Z6GFBojN8bY56c2XnlES1BbN7F7rT7
8zXfM9kwl8NlgauBEYl6/E1BEdcD4qShhT5bDzT1QipHfY7oXIP8stQcAZ1GzTeoeZ0RPD4SkHwd
g3jMLbSX7gff//2hg88S4j5jK8UQG/SVX++0DdoJcyfrnudQZvzGaVFAnTycotecTE22G9H3kVLF
oakr0OJYBNd/UJZQCipQKeFIHD79+e785tGjIkavghnmNud5U/81VPkMShHvLALJr+rMVXckstlH
3fn2lr15CwE8of7G6sJSe+sC6SmhDEUderZax3/FcgK9vp2chZVT30Rj4bSWdycX2QZeydGV18WK
ZIyXVmY2y42yGHDkZPIZQjsEpEofqRl+anF++XyAXYHfQFyJLgiL5M1zAQbmoApY+gsZvSGqmPas
c+vD1qsOEeuokUPu+YuxtxP+H0wFM4K8sl2doBS9oqBL95WbOJZXA6j9EOH3vTsfeIvMxyfFG2vK
kY2DfuwCEuqdH2nHeRjqdOGvqaWruGR1l0QyJ37H6XceEIyKctjSRJEoG2QRjStkdDqYymYSSLqP
7dqbbzEoI801R9aFOk+yH50Pts33WzlOfEBHKIVxrMIG5c3C6FhsfG6a7pL21gcrEpY/f4V9HHwx
K9GgnC4+90ASjzKQuEOHBM+WWCjc56AhY+lLrx0fII3hwQdb1fYgfn1QG8QGQug29MJyerNVQVFZ
k7kbELWVtPpGRFK+YMqAd9mLHZ3dtIlxA8TXIK3v8OcX5d3WBXwL5ixomMAWBfnkzQpxLbClZvLb
i2qhYz5wzZp0P8DxDYlbIR9AzszkBRKqhiNBHl6qHzyPd+8pgFRMl/EPZhIQcb45xgZNUTjFcXvh
Q6Z5jqDR5ZOf0I8Gy+9vL1Y/ymEc4ptz+1vyfEJxzJjInS4T7NHTIlCZnu/cHtat323aTj9qdCpf
kTaFIIg/3953lQqOaIwCoO7B7gBi5Pb9/6Me2ox9fNrBYoWZLj3OTubsKeKG92FEnQ+Kove3cqsG
gPRDOAqq21vXomzRY4ohC71YHtuDjwTUfQt/8PLPX+j9VaLNZX+7DAAvTIJ//UJOO/iUK0Ev7jxE
0BOZpKTBzD6ofd+1Z1A1bt8BNhl4Ld7hTHJZ66z3Jb2oMKN7GDaqvU6n8FOyLFnlew7K7j9/rXfl
1CajBJDjgZAOkvJbWpSfpVQNgeIX1Po+IjfRpSLALABNdGejLq5vUIh29L6B7NBU8DBK9IvI5nb+
SEj1fr2AeQNJLPokSNFBJ/719i5rFnC4+bELkF16cLlv6x0U1czLVeJ9qHz4zW3eJiebrQbkhQgC
+/VqkT9pwLQtvzhYUtU0j/NhSm12WJrAJ7kH8qz3wfL5zffbtM1AzABegln0ZvmQnoYW7F1+aQyJ
kZlDwPXPSCKeo8QxP/78TH+zVFGPbIw2EH3A/XxzLZUat7Ouyy9eF3BZhEGDTEzXV0Dq/3yh391G
TIbBtN+m7O/QFeIhiBZ0Ko4g0c4tAsSQnQFN8WtfSUwGem3sBxf87V2Ea+u//CAAQP763FyxpGln
Nb9QjYYddGn3BJvM9RSnKDX//N1+eymQ6cJtY0QR/eZ8SJBbr9aI84uus3gsVusGrJyjrMmOrUz0
85+vBtAcH/2XgxCUS5SR6cZS3JTUb14ACAkHPSEW6QJDZKQeZwUPPHoDy93xjGB7WgYwen5KY+fs
uPorgYi+Gtds2lkOWN+iyizStV+ujQLRIUd45/ItXHn8qu1UWNMnRdsM3rGFCi2fAq5FgSgONAZ+
1yMkjXp5oIZ2z8cB9qNyyrqn1rNnLoPkOlOxhybfcXI6bTG2fTZcAGmbKyPC9Gbu2rlCtbsgXmI5
L0xiquvUg73YXvHKbeMU/lYJHP9W2z511uMUkzOhqqZpEdCjVIlftex85XwZBbmO68kcmAuLNt3V
asg7noxtnjRivoAb7zUlCdLxfgqi+QqmJ/1Vb2p3P0WzxU7h1jncOW+mOh0qfCpzSRFKvWOqt0y1
RwwvTfNEgOI/wAbQfPP4WPcls1l/FpuTT8FaLeLrBLL87j6pwbw5sXjFzcrgmp19jpBWQ0pQHPF4
tuncJz0t3pIPdPDZIbMJ/TYb3bb57DLkZ1GEXPY7O8aAqPN29Ac8kXVCZYf7HU78Apm3t2anrnGS
CYFIPPmehpp0h9Qsm7uCHBc9txeJo9l+il1I3Q+IeQnrJzDEOhEXisBZIipc5Ul9iJKe/VhMBPZx
2po23MHFzNC99DZHM7fr2263QrCA2g3yKnTEeLXmqnaQHFAGVuhuB68xvlZQyporB6qnr76aGcI6
Kcq9ZZ3jZtd62jeFTCTsmLW0xi9d4qa0iGYwj/MM9tBIc3G1cGHRvAz8IAfRTlcmQ6rUIZKdb0p0
COP0SUMAKfeYHy/wLqwHIOFwq4hRICD1wj2DwRV5+2EiI7LAGGE+lCOp04gnOZDZ+RTUvf4hwzmI
Pk/YjsRYhJi49YVHXZHt2qxPlj1UBKisF3+AsNQGqeAA23DG7pBcsEyVp3sKIzKt0i9+OMKDAUwl
1eczixlyjoCA9dUS8eyeTdzti2629Yj4tbqjeZg1etgz3TP1OYQQe/3StcJ293xQ9GVBjJE9cN5Z
Uk5MiDhPaMTGu1okI5RGHUmguYnbGWBaaAkagAheLs2ck14Rv0BUuN+iIxTD8BKwduI5ZgNLoPJF
Y6IAS3OiHmCglIYn1TfDozZDA4YyNGviloG1FwwgUni+xGU256xAjBaSWLjO1adGIM7sEgmWxNsb
VKfyJCOkpF7WkAIRFTJBGlLXxVrvYG9sh+ua1K367KTU/YEyfW7LNkLXhhcI+XRV6nHbI+zCXeY7
E9hZPohMMrm5aw6uviD8hwc5Uo/CJR/RzaynhBKXFSuNAHzHPN2ctBCXnok6h6PP0h/T1WAhpXC6
iRkQxTUA/CzH2Lnq4f6V3lFtgtZCk9EMSYmCbKF/haCtZJ9bIllb8jVmceFI17qA0pWCJ59JNBTM
SGje2z5K9V+1N9Lh2iG4KBJC/IbvtEY8vR/WKQ54kCwJRsSkJeSxAdd73IUkXJYcsffINaphqfDU
2obPeZR0rbpBOq+dctf2Wl3BIG7q9w5qbadEhxBZaKZVmNzFFsZpBdwdwyR3ExnyyuK5yTxb55mc
wj4ZVTn4I6PbqdWj8I4G2lRDHC7r3nI5jOcaDmRZXpPA50c1R76+2M6Hg4OKRuRIeXCvgnpnInMN
UeiGZHQrc/3bKMaiKLp6bBCKHCLrbe+6lo1HIO7IQFMroIc8ho76EZ6AQBxip4Ws2xncUN0idilw
oU/XflZkIhPjGYYHgXNPXb+b7/BBhPOsF6jXL4lXm7aasMDjQ8KGYC2BpUi/xKNOg3yd+/UpamC8
R/F427DFbgHou0hEaKMigcO6xjtQ135UIDJeROU4erDKxqLXChHaxKZ7Zo0cSsflrLutY8+ZsIkS
ZfMUBH295yEUdPmMJlTmkxQrv7VeCMGXZ2D7l09cYK8T+GX0YDfTwePkkWi8wrMzw2GdRyDAOmPj
Y2NQyuKl4lisPZvnR0VINpbUnXiUQxwgXjjMgp6bNKndKpFwQ4IzIoT3VwwDGSQUNj72/M6A6Ad7
OdaO+9ZCWZKjBxKQnNMJsitnWGJ7hH1cu+DlphQhDZR2bi7Bwvzi8jkUBY+gAD24wpiw1Ngm3Xta
M8wrekNtm3fDlpWcTrDDzM3YDWtlbDxHd30qLTmKXkmIr9TiBAazVevAuS5siWqLWC5Z/42EKhQX
5mRIA8OmVfMc7nqp3EUBDc50htpjzYmdLMtTMymYrpp6dXaCjeH6zSNpz3axqZMvC42oKJFeBrDX
d7kyOZdhPcGaCjmye/hEtH7ucXeC+sYi2zYXvgnv12mdxl2ET/iwQt0vvrDVg5kB9GLQ5RTYOga6
cyFJeurcdaTYgdZ1um0kUj6A0kGXVGJKKZo92GE9iBu6s6wiuAvbG9Q3NncMm7MCoUkY89tFmi8z
mDJmRxOYnBQL9VZEZE468x+gvVDj3QJXLzaDYzp2fTHRTjllA8F3eobmPnhedRTCIJ8n9nqE1ScI
mkMQLI/INjHiJNelV88ytm2Yr41yxBGUqGTKO8+A3TGnUSsqsHj7YQ9bJNKVK+OQrWD8qNZjPYi1
e7aTm8w7gdFqV8CFSq0XHS5K79xUzGmpwyaz11HAss9JSKb5UDPPFw8GCGZc+Cyq58OcbKHOjNaw
cQGVNV3uELpChl3vpKtzhcOEP8N4GintGe075IYCJPkOGIm0pcDNxjg7gpfioW9WTq99kkzJF7R/
KBECmQS6ihfmqAui9vxp36RIwitWgYiFykR06LElBbS5gMUwIroCb2dygLTTHQpqmtDfwZENpSCm
HctarahUtukyZlpFOrKozYUJwnUfMr8ZbvxAwrlymZpFHDMxW++UrW2CmKbJA/PcYuljqmB5L3at
G01x6Xo9W/aDXFG+cOI3jybFsjhh9YNS57ZA1irkuA32Cnl+y7wzHtStuepp29/XQdBd5Jh4rIjr
hWDbqAM7IArNUxQ3R/Mayu5t7oZTL2hLf6Q1vm2aTLe6g8frrgtXf9yHHoqwXaMyqk6Mo7qthqbl
zgNyzYK0DIVonT6HGcWCQg/RLFm9FtpvB/u1yQTJulwODjKZnKWnvCADh48GZO2U75yZYaQ6p0hP
LRLJG10ar3acx3Ctm28Nkb7/4LR8fvJqD7EBpRtZIw4xlChI+W47ak+d7rzn2QnB+6oV0Lo8E3Ft
dijCmb3JxhABMfM0zffSp1l2bBC7N+Uo8ASrQM+Ppx3MUVs4xwXRkOHgYuoxAu538kgdkyPcBiQk
iLgj/d4MWPkwENSzLocpGr972p2i0hBpwgNVq/PZRQGW5Fi6kSnV6qVTYWISOBfHuGO3CziVJxqQ
od4NrhNYZE600QT7AGeSSHiZsQ0Ma4iYpSZyzVi12I6zE+xRGHb7elTTMca6l/nqzQaWN0E/3jq+
jVMUYCh/LzrweFAO6PZsHve6ifBvamIwSyVGLFa0WXJqgNSHueMM/gNiBwJyCFk/JbljsftcsdXG
WR4yODTiNUEhvMeTUnUJWGfxruhYh/ZKrgLRUCYNYJhRR9xgnSVrhyUD70PsRMLw8RT7CaNHFByS
FgTRywjZqKV+7Vc/0XtvDdtmV2OovuaxkfG86/nYBZWG/297h3eBLHuuWgyAeiQcpWjGxpWeJ68x
w37cXGxyhGPCaaqAH+lyF3ReT77VcJpSpScc0ppiZJzf0qbnL7YlITwC465mHBtBINMrClpskwNE
dRD1i16S1DtIBLfmkIrVbXGO26W77t1MYfysMRs9WR9N1x5YSFbfZCiogl1m3Kwp+6ldhclBHavn
i+kCitoLPBJSuRZa8oOkyDEEiwOmhEEZ+d3aXhYqOC/JKJO1iAlYkwX+9yiut8i0YI8SDppm1Ixp
d4LIAEGwsS8xuSXJGj6EPdfTJSaam8onKFGeod/nocVswImzV4JJmrwEXRtB36zV0IFQ5Y4NZO3g
WTpmzsGgYArTxzETaQ6vjqX/Dmbgyu9+9uj/47v5n80rvf1XMy7++d/47++U2RlJVvLNf/7z0n2f
qaA/5H9vf+3//LFf/9I/b9jr9CDn11d5+cre/slf/iJ+/7+vX36VX3/5j2rC8Wjv1Ots71+FGuTP
i+CTbn/y//WH//X687d8suz1H3/7TtUkt9/WdHT6279/dPzrH38DWPQfcMX2+//9w+uvI/7eFWJY
227thPz6/q+9fhXyH39L3b/jFIw2t05go+AHA5PSr9tP4uzvoOxiVgfWPXqqn67GE51l+4+/hQF+
BAoheEHwxPjXjwRV24+C7O+YK0HxC7UaIOTNbO1/f/1fHtT/fXD/NanxlsLXTuBvA2r7BV75lxXk
ptTF9TZz+7fsf4ugMsag8zyIeZ5MnnTrWnX14OzB3/QPAaC5CbKU0Lk2SJY69MGsj0nSRdUWPnQA
isKu9LwMfw3Md27QhXVbKvRD3HrrDKKGw5EcxL2jHHwNNkms5AWenfMPJL3AXLCfvbqMpiF8XZZB
jHm0QASu1Bh+6mFfxwojWoivIByZ96MJHnlq4XRMWd3dJiA2DHifO/CmsnoKn5swq797sAE+EUjS
GF4QvDv4hU59g04QQE0crS22cGTN0ObgeiLdqWG4TmhrdU5l5D+xjoSv8Itt9kK3087FYXj0TWaO
3IAmWoDbTapVJPHd2IIhl3X+itMhEU8tyNfHCG4Bz2msfywZQ0vXLQM7YHgQSiSaNzBmhgym/RQl
03ByaYD2V2r+XYxjXM5bQGNg2hvEZiRot63flc06HUIpv3UzOrJmYGsJngaMzwOcwgkNMIuKyU4l
5OwGFkf6gMikDpk5IN4+See74ONNmhonRz2tXhzEb5RENTEKXnh4KN28gHwZXXfrxQsPzQwgTEq3
4MS7tzV7YQl5ZrJOCscHwBSPAi26v278bi/3QTItTBpX68RxhEfG5Gsyf0MHAWk3/IBAIwJAQYcv
mAwm6H1SZw9tGBDQYK62dreHxGCOqXxAwWUfQ9hD91lUQduVQ5F0iMcAd1FXoWsPQ4z0AaQgnGB1
E56mqflLa0Soo5YoelVHxchfPEIQFNXvxZA6Z04kgqatBqhE16kY0ldgnzjX5zsFg5EDQiK+KpYV
Hg/TPBYZepoRHOgAGq9cjfbQ6/YZ3JLHNoq7IecOliHQqfRQu0EVb17IhIz6CFs6sK3xfqmD2wqn
0rFNcjMnqy36lfjfGazjWmB8mQXV2MUSuHNk7BSYZ+6JL9QxyzrMD9GuhUp2JR1mVY7WmyviD1gQ
4Mi3e9jtpp+EO3TVuvgJKuf+fvVbqGPEghvGNfk+tG6cRxrpEy4nzlU2+2rnRHXS5PXcBVc6Uvdd
HMA/DDhPBex22RHorPy8H9ulAj540XP4EGvfPiNP1uyNNiAvTXlkqdjVUcyPUd3J6xQB97erGOtH
BerGk4zuo9bW+2SWBDTdOHtYBnjfQayZoBxJu/mW4SeIidL8GIR9gEJj3PQtzjJ/XmOTkwVNTOhO
U+Fh5oy8B6ZOM/G8H0m9NEfi1oVyE3XYJNM3buuaksqWFeiRBBi6PbmDAIqd/JCuRaqz4KuTkAkG
SABafQ9EqGg69GK811BrFjzJ7LEWPL5kLnxWopodBqQaFImZL6jhsyYn0v08zcrJycjF16ghORgg
xdADlscktPQDVawqu55dC5BuSQ5OXZc8a6576zR4SybkU/YMg/rhBoqZH8Jpgds2fMXqj7DbpDJv
XP2ZWOMWqD2w5dgjPqm56Iw+dWjkMfIjNwPhX5oAX2eclxOgxgdP4UY2i18SthTDZE6tTY+Tmqph
OK9JfQfK0PVgzUnA8CRo2keLaIucj7q+tp4pgN2+dAa4OKJVkWs8sMeOLGUQDycZT6+ooCOSgwze
XzKzrofBcjR12JwzlLQ8c7/EyNu8QqwJuQ+APC/aw+ueSKfwZlJKaL3rkXjnJZt8eBGg+ZVb+d/T
fb2qoBw3z3C8rVjxY47SbrzIlSHeqystLFkKQGzj3gm9Uqd9UrqwnM/9dDqMQwRyistydzXtwXU/
OYiGPXjKXbEbdKdgXhHZCCwB034F6H2ecmGjZxdc6RgIk00GVqKpHPHABux+bls6Yd9dORNs+gDk
fem5+GIdyUEm9G05RM01SX2dB3BSKYIOxhBaN/fBaO1BhXDOXpMGzIa+att5Kho46nxinXgaSc/O
SQRUz3126LYh1movJDBYhFec0O/ua4o2ME0vDhmLYHZwzGTxDVlYhALWR58RgXWDi+ygGCHX6HLl
aeR4hbL+xYfsAe8cr2a22BLenfLF+uMAe33vB/q44MU4Hjo7Gh1jHvUFZjvPmQdDJNJHL+nYVqlT
AzhRk/vMYFoVCufGxKPFAm7ZPbBinU2nWP4QmRGPeDuwEXaxvTYJzPlnoqd9T8QxEVGzj4TeNy6i
OeKWX2M6d7tuWO3I6s80Cz4ncLA7iq2h8ZFHUJIlSJ5qV1+tokdh3zVPrXau4HhT1SF8wRfLl7Lm
ajn1imkgJwBgBO2iz+NswlsIwcbbdfb2aUiivHZqUYXS7qCY7Iu5l8/crXs/x5kX7ts6OYIxWLXh
ILeHd0EiZl/QTNutbNZh0axzl9NeHDAE8Q4A8hHEK5BugJicEtlgyBt2ERvtNWOfC5rsU8aehszX
54kM94HuSD7b4Cr2hdwLS7/1jL9g9A+9lG22jr0Hp6Ffd20zX0+IJ8FY/cbCsqRs+sHuZN3uMZkM
Cxp5P2SfHoMNmWrZ5hgWLyGulZYkxnxG1qNX1r13xzkdi8mDJwsn/DPzyMFrJCBfwZMLZYn/AAtG
fwcEoSvaeVAlnUEZ87DbolPwCsdM/n3jIjCu1gZ6RSlJKep4OqzGZY884Jjnt6qKmc2h/pJ53SYH
fwS4s/q2YovKCibIDlGgVUPTroJ0KSwxvclueji50VHvJpYtpzgcK0wOKKjn/Xqg3rj3kbZWDTra
Qf+cI2GD5sM2xIm5p/N+Ce1eNPXezNOubyiawn4VZSjdJxahufJ8vvdpmvc28HYmxsnkp+w6DLtP
tQIugRLu4gALLmijeAH6Rwrc0UFzTyWrlhjDPezVSOet5WFCsoSEWL+IXXnXtYOXQzFMcYoPZdjP
iJiYhl0b1kNFvZsaduKVIqgfkqw+wh+2LgKB3XiAM7et174IhfswO+YMbRLaXs+79hsK7Hji2Zk1
Ncqs3n1CHjHmBgaZg7PnDgcdbCHnqEcuTYyqSSXXHUIOwUs+wJ2lOSYaxYJWdnMsWT7VE46sUY8v
C6r9I6ScgKSX9n5o/SpZVXjVRF3LcyeRI9jtjXtkUM3AhCrN4AgmvKcGmDril+ZHvDMHjLDLZRz8
0ps1eSVuJHdd2yWHCNBdGVuFJdf531RC6f3a8jsBhX4R9jqpBCosiB8Izl9svgm4VaAHZ0wXsHwX
+QrJK/CN/dS0PyhUBnfOCFjdLNNFDvwIT99chyCl1kz8LHuGwpWO3bkjrEY9ky47PZmj046v8aog
4m6zg7+ql1H66VUNaK4y6Bd2sPRsv2p4Ve7UEnu7aQB2hzlqvBzg1Aywnrnri/C7EMI4U++7JpBX
HZprsGhRsEmNZbWmk/c54/H3oPbFniO0ELhHl6CCnLqCgAGNJeI08sGda2STYuZgb/gyf4n4aHTJ
+sF7AZEGUEyHaNk07Nlt56XmQGI4oGbdUXr8IUnsuYM7d4Ukb/4wduFSbeKYvxRpaTGjwT47fbYW
S+MRYM8NrQQD1YkDwDxEcHiccsn9V0lGmFDabBanKKYnu3g/wOH/Dj0Dwj5ZcyVgHVHX/CXqaH1L
2cAqIMfJHp4F9DBEPwKNU6MNg9s0tU+ycdNiRQrQIaL0cdx6k3jCdKoHATDHzV52Q+h/a8V4yBqz
XlAk7iForhKMyorGdiqv+/hqclyvAkltrPjASQ5IdykAacRwLcQsLHiFjTKKdikOJkR4gZs64a2j
Igh/bpcsaC8OG1klk4HckV6GBeC7g47sfdoFnxRu9wW2KfiHvaTuV8gbc1ie/QWOqXcLIySa894+
rkR8m1NyL5rg2uMNMPHEM7d1wqcclHscXmzuyhjRwDkP9VTUtpkaTIh8c2W9SJ8CVDG3K5DimwbG
vpWHfMKrqMmCA0lQ27MEZkRzOrrXSns7rvmPOoNfrDddxrUDZt+yahMVlRzneaNWXYZzq7ZrBFUz
tPSiVa2fA8xN4cXq/C/yzms5biXN868yD9CYhTe3MOVpqkiKEm8QEiklEkDC+6efX3XPbpuNiY2Z
2+2LEx1HR2SxiMr8vr+dXtkbbe5XGUQssuMfaizT17QWxs2ZqvnLkvjnsMrPjyY80shh4Ja/RJea
lyy1xiap3DFNEHGOTF5TQ0rD2O7vwutP6UzdubSoks1yxhfA5GtTDuZxk8Wu7soACDUPR6v545Lu
TFhvHxYOv4LCLL9luib3xQRYqqbmByx4NGrpFtO5wV3XwWwgi0njKRgdLSQU+WghycPDvoUUss6I
LlcZYUDdDWtRHvzRnC5F3hzHKc8jPnXj46SLZmfPbhMLksnRFYKvpaNx8GT/OdgApzTTxhiL8exS
NqO1+dtG7UA0oMvF19DP+sM2GY9wFEeovn7faMo9kakACZKKyAx6RpNgSjBBDDEMKURLAIxebjt/
NiNSOtakFduPaqN3OnQ0t30iBz842e6cNPgs3v05f0GLpI72WMDt+rNxnNX6SwErByEm468i7V7A
HHdea3FZ514o+KuBoGZM0wr7UeZXFoNjPh6ARaO6OLpa+SCr5rjik/sJ9eEkTma8Z51/IK/vkRV1
iwhR/92pYLf0nJSDeV8sAQKqzQgX9GsiMNZkNjxxKbzUPde1MCHrhzYeq86KqqJPshpuCYGAc7YV
4CMlhAtt5Lq/c0YVlWvzVA/VruTdfGlcABRluofRt6uo3mAgXXXWqbOiqAl3WZppTtRpevpO45EG
wb3UfeS1ykhqywF1HgbreVl9KzImQSbDQFQgg3PwkI9smkVttSTTrtce/uKrr3I3bj0E5ksTGC9B
het8mO87givGVe5ms+4SypqW0JhV+hIETaVHaYnFCfRquiyt2byqYRwuOpLwLrIEMohCednNTFs3
Qf0779gm6/1MMuvRL+35UNRbGo+T4dPAmc/jZ59tCT0p5l5vip+l1jppjDODzy6EyRSmw/TSdJt/
FobbHR19YEixyp2ZZXUiiGk4r2vxbjnT89CQwliOq/GgjKl7ab3mcpflhgOf4RABBQvHohd0z3gz
XADlJdMoZtKOnO0IW9jstbWeIvC0fKcvWLEF9rFv6crGbda1th9dffqyc2aapCn90FusD2Fxq7Yl
7zdDAJurkZnvLjSsHUFhNTF+OFQcsvqAV90HqR1WfoOcBRbGc+llcuAhWNlHukF7rd5h4EujltTt
k1qWIBaQtHttU/63tV3fs4VBjZrP+jAzicWOxYc7GDWyWLhpVGO+1utwHsyi2o8dwMzawVKvaf1g
bnwyCVs4IXDX4mrJc1Z+jc8Tsda7lcjvt55DDd+xybValQ+j+Jpci8tIoPGgm6g66jnFzI0HSmIU
5ps+NnbMc12GwneWEAhzPepG8DBTFJ9k1mJGpGWX/LekLWBHDPZGSjSNv9rU4hr19z4T0w6gHZ1B
NmK7h4LYbyuVlVw3Zh5MYWUrk9MkeKxdXUW9VL+WUle7Cjg30cW9LdorTloPri/HsaJnRD40s/Yp
0uqaav3vsbz7wMSr1+TZty5witighzVyXIVGZpPmVV/Ec0nT8jd/crnuqbq/o2CYGTTTiesl075q
Q8v3BLS+0SJthLXyrKTWvZ1ArGWRsrutRhAz0a/xahdnVd4bR2TOrENWjDGZT6peHpBfZ8nYGzfm
1CxsDEcnoN3/1mKo2S2StdgSlxSmUwmbJJHGf/Y893vbLzciEo7c/I/j0CdL7+6cto4b0z70mIoi
cyVp14eg3oqD586vadnlaFHcpd0Zpn7zWqgKZwYBc6u8DycuCj7iGfusxYgmFoGBWWQ/UwxfKSPx
ku9kKcUPkY1rPPcZ1kUUYbve6pnJBsVkQS0zrsmb0QvtZ1rm2QOijTjj/5zaWffiLNW+GeCjv5G7
bZhG1MkZ+Bsdshukdla2S4sveoqPrIFGLPqVDWzawUlgJx5LpALTAUCm+m1nmOznVLRRrZViV1b2
rhq06hUIfYqW3Pfuw6dMZDByi8CBPi4ohUl6JhNDectro8Aoq76b3vkR62Nt2d/BeHl1FU3lRAGX
EWbFap9SQ70zOz8jvHW+VYAQUXFn/rxJ293fkbgFMIB3B1CArn6dG4AqvWMdKEZviutxIb91Atps
JO8RWTNPFr9vEKr1ZlouwGDWT3vLCLCjdl8gMVlilKuHxHCYEkycbeQgoUi2uZg+Wo7DkNPm1ens
o9tXt9xrruW0Nodt9dqrSdd8GKz2u1oXfPBgNdOda89mK913iz7HI1WYt1FJ8ybn+/FZyb09pz/q
RjyMPL8oiLTbmGbm2eu37Opt6JQ8J0BqsB7nrZpIj9GigOy6KEdZt/ZSA/NSVZIZ06mbhsThY/2m
icz71cxOD0hVgvNZgK32GFxcqMynuWJqR353aLTm17ilqAHGPe0DhF6n3J9mcJrLbQsbJT/Aj98q
a/nDEU8OZZC2j3U1xb5HiUBjU4/luR7myGa5VmYZhFKkbZTNtHOHzEBtJMFRYKSC5XAXQRw0sGAZ
EARVzuv83Kr6DPk3xIuYFZvEPBwDxEDHeT6pQp6czJlCG7E+YigkgIa3MRVx2IciBWwq0kvmW0Xs
OXnkaP0WT0b7obVVmyhnOTLSahHyDPvETzg9pmzPTg9a3ZHLzCo0+1QgbIJNpb7Brg/hMlcaE3o7
v5FbMJ7JpTyJKS3Ota/EI4NiD7xcvGUzMGLmmFMcIMt+7ZFbEA+sXeieRtqw+Qc5BR/bXIpn03L2
aes8toE9RVifz2th/sy84ZkYgj8BU+4ityCpFEVmyCZwmANjuMDPf6rUuPadcR6ANAO9ySJnSHet
ElZo9X/s0QtiaPI2Yl/vY6vXb4NtPtXbrO/WgNReEs3KhNwPEHMUcHrfpWdbb8snz9HKuG+t6kv5
sBjmehuEiEjMWeMgN5jY16HpQ9QKRSx1+8Gd0ZCuwmyRM3A82UXlJ3VLc5LX2HunGDjgZo0Toq/J
90jNgxB65KX19lRUvO1cqnJXzzrKgh+DVzeXqp3TKK9nTGjLriRlAOFT3r24CIaeBW3rSZuywCh8
tU94i846icQAXWwyeXVHvcw0FGp8KU3vMWXUXGpAcuaoEQ6mpOaoRnGT9qcKkzD3OchdwcmEw8tz
nzLDFYnR62JXeW0bBnVOOrSwnrW2U2fMZtvOlSAgbUWYNHOxqZF6YM7mdrLR6kSwGu5O4+vHA3G6
tjU+9IF2ZEe9S2jW35WV/7ZoiA9Ls7hyX5a0O4l9U1N7VHrtgZbjaLa++Zmp/wFXK1gb/CJh+ZO/
faS9KWNQ2LWGfewyV4/6lNz3fmJiKOSeHKOrhnZsb+XtcSiMNWy2qdxPjXdcyBjyvIM11hff7d0Y
uU84DLpBN57HAmHIat9kuYgHQz50W1k9cYoL2DboadOZ0osD+Hcgb1XqtIJ0PaDT9wpdyWkExOEx
XKw3xJE2cQz5mcDiLSrbbZf7LTzEMCAPHc1Pt7ReBNx2yNv6Mrk+ccIvRpXFhcibEPJ4uGEMmpBR
CiQUa4PlvOuijCLNeGawyeqZkWrM05+KrulkbaYlaQMeNBPJ5sEIJKfcvKBCW8oSXGy22xd9HcdX
eNJLk6M6HKT3m/Xy1qrNeBiHWapHpx2guD0ny39K0znWjE7Lnc1ca3GphJve1qZ2SVpHhr2mzsYh
tVQI9OTa7dM7VYDCW7tNgpCoXv+0SwKbl1wpwP7pAFOAm7a1X5q0OwNPbhyf494JBg5UVFY/NVt/
9FIz0o2LX+mxjefmuLQl20lXQQAhXQ7Yk5Zf1LluSbps382tWvdDp26As5wFIxiunMDCsvZG4Sna
bKWeg7I+UGMeprPlRf7g60nRWIegeCPwPAYZu3EmalHfrlPUC/FamXx2lnwpo8KYpsT0hy/ppwO7
nlV8c1ybhXXKd4SOxPpA0F9vqitrH3lMxgLFi2Sk1fLnInfGuNGml6mwEdyOImlStVvoOyVhOoj0
YHpa2YFYfc0IQdQc4TeG9RDbp8/YRpfgpzF0Ysc56DQRPmfIE715XPtC22ua0h7XwdlNm3ygzTc4
2EQPkABUizoELBvDfJz8Y9FpFl3P26NEULuvF5t/jzE4lGlAwx5DVEjG00457WPq9+86/dahsTpO
pPX+61jDP66kq4VeLtcrgvBiTwUnkt6gc07ZtkT43INvutWKJONCiwprQiX33IzdaarN6wDjS+yx
NJMeeC9EN+dHBDwb7P/qgZKPx8Y3nxDvm1E25TEWApYXEds9Qhk0yVRS6tvBmK0hxppThXQr9NFm
AlFtNOsSUG9pIdSJ9ZLqphsvQ3Ai9YgPu4fox9ZlXNgG7gEn7NLaPbjsMJw340hL4mpcrMr6o3rs
+TpCV72s4ETcYJeONZbNwN+yI4nHKPK9se130zxm+5oh0Q4lAtNd5xf2IegWg5ZkBh3oJ2Q5K0M9
PkJVFs9D3mixj6zsDQL2LAoToaMR9V7+zJV56H3P5yFRtIWPYi2AS7wa90HQ8/FH7rJnF+HHtatE
VXrzw3RG88UR6vvUbPMzUiY83Mr2+6So0aNEgzCcvcSUFrYTZReJj0s5zImHv2q5fMpMio0q2xzi
fLHN53Ru1o8OS9vPvkn1s6+pbyC2TcyIqkWZ5skzspcM7gk727Rlt8Je8nhx05+mZj8aDCdz9Z3f
LF3nzChOlSX5PCleAgytHN9yrrbZRLPjrSAyyjkwaV629k4JjCfNdeCBUGKmfQU+SkRMk5a3FVHZ
rR11AA3FujQsKPYBIUoHwQHaUT3/4XIv6eX0TO7TU7AWBVKlYWkR9InP0fqJDx9aWRaEilhBDrv5
6diYUhiRHG9HX8PVx7Fd57l1Ul2wHQKjl2HWTg8+MtJGnmTh7TKrf3Dy5ryMKlGrN8QShOsma/ML
GfqM1iwv4r++5GL9CrYynuw+LonUCemQ5kQa5+c0LTOOcrqLtyactOyzmet34R6qddobIuX2Z3NF
OP8jDehDbIL5uCHTZeQz5mBX8jZAP1TseciN7WCCoNC1ISps7RigGNtXFseYoGsvRnVAaPl869om
0UhAK5flQ9k2ODZKGsJvT3Koknmrb/mc+ic7HZGfbdY9LIzf1kprBjEFh61un5oNqvGvUKtqfNDK
wHm2Wwe6iTC9pNIdLfYIf4wDHatGGkgrVNIfv5GbGsTujOMsVGn1jeT7IUodLYtw3J6lMzwsY3Xw
3fJzdqxrM+RbRGafdq4cH26q8Nns+45vhg06ml2J7hUw0Ws79FRZxcDpsbxiBYi0XBwgGIbE72oW
7rb20JEpM9H13jdCr5KAdVq5fVVFhqi7E93OQqTwus2ZQlLT1cGxb1EFYhWZ/aPsWuvdNheUFKs7
ib0wTO1h+isbUTqlm0edt/JLG0mm/pHT0fS+jBuN0FntPnY2Io+9NFoeJIV8spTedU296iHvgRR3
uctqvVgWTy0BMI906WUXMbraczCZ/Y8y95ynrl6CLwSijR9uy1xcABv0Xbr5UBZrO1Ke2BQ1r6vN
1BHyMU0cL7POvUzRuNPMbr/2k1PvjWnx4H5ptffWBtmOU26QJKu7X3Wn+LLdbY6se8RO2Jp9ta+x
LLGWBtm8p5prfhytctnrPHY7Ujndp7KpLKS8d95Wn5tHz7GZbLzO+VwWeVksY/oEtC2iNc2QVA5X
pTeHdjEenbrNL7xbzWWoautDN1b9eZsG6gENq07ISWSswRWAOk5F6WTiDygKbAbrMIROuzo3yx+N
L4UzNDGqOg+Rn68Me/3ed+/qapZbcrXd98AZvqEYMKFR0x0Fz+2utSf7V2PXR09/0IPlYbVxyQye
kX/kzsoU4T07i3qptOV9UqYZLk7m7ZeGoT+wmzvB6t7SEsgx538Fheyl/qciq/6pyjFMRdOSXoJu
Kh5XnaCMMrgbYBbUNjsyvhms9be+8RHP9osmZdjKPEK01UezRrnPmrcTLAm9P4fWyFGZuGwieLnP
OBTPuukLZNh9gGwS/03N1WVpWSLr+f6x6uF80W592WZbRuz+6GNMhAZcBHEOV/khMafF0zLN7HH9
kJhFbl39FbxBdpuK5JAfRikm0DnixSAN3SNwvZ8gdSCN3KUG4DVD+Ej2RMOL5jyGDTBln8PG+fJ3
1vbD09obOKXmpgblrroc4OZvY7UT92Vm/5icZUIV0sAdOPbnpLzIU446+HeoJdsmcXI9rYoh19iH
db88zQNEGDkG4qKGbKYUr9WOU7H67203jUnltNDU3qqdisJTV8zpG/5Qpa2P3cInHDagumPGBFn2
TMxic9dIruw44Th0Fbrb0aw+RdGohFT06ezN/bZrTFli3LLss9FMMvH7VX/fNueLa+nDs4JjK2fn
AvrANd9amvtzlcI/d2VVcaGt1QPgngu/WcqLtgjKbaZ2eamBo/n1BhpIg228aTNBijHgLA7Dsam/
cuLtDji7lMU+4NIvW3VnsY2cNpWWYzi3PBVOaTp+5UNWvDjuOH4n+sAhibEZ1y0C3ASvN+ctnWLR
0IazmO58kGMnD8BVeeyJ4VaV2ORJoTHOVJ7bx8VY6+PAsXyuvPneKW0jNnIcXH54rpaHgnyrr6xH
q9UVo/ilIxI/SLNBr73pi8X1S0dKuM7pcqOnsI3nfENbX/ZL+kS3gLlTWgE1UfhlqA891xhyERat
8skgZsccmgeT4TlhufZoLhT3KdCTx5nSlUS5aXPtmhYFi4vexfZa42U1VHZ0BjVAUbHfhLQ6Nk8k
UcvDiHUNXRjWstC0xE/CjsEsjAq1XDE3Rye3y3f0d21kk5zEa6ZokVK4yGna5oH8hO5saFb2ZhNf
6MWE6UkGsewJYZZ+n/3WGq7TE9OxEsP8yxur5tVAZvlQ1+scCZz5c8Pv29AJZ8Hr9bwFcvoh6q7+
o+MiQ27nlOpgteb4YCHeAWjQs+m77P0KKbEWYPMzMiDlavyTOev4mJabngDiLkneIZhzlJvfiOqc
QkLkEIksU36dSkKsUFUpuiRHg32fos30as4cRT1xsVgYKxJSSja1zcfUgXabCYYQg6M1DlYTSVHy
G+sXn58gED+0wVsfqsBDFgZGEnZuJ4+UaW07OZBnT2f0uCMkZzz7c6cxENI7k00pP3fZo8LWvOXa
yHT6prVSXflKxZnNzv3luHNHhpYm7TwsO2W8oRLIQR2V7Txlvvucef07eXkUyqC2jUs3kww4fnDI
RsO/6aBl3Z4wq+Ip24LpQeXr9jGoEcq32NSPYMoLqEIreHQLdBSesQ1x3yPz6dxc31lFpx7pYXeB
wjoRTboL/ucNxDWxV4S1pQR9U3WKUq7Inu+FdUiQGiJ+U2JDXIm5Jk21ZT8Lle9yo4JB2Grvkc4o
ecbZFCTYLYYk761o4XqIRrJeLr3h81wtRKTmi1+cjBKOLQwKWzy1spk/hLOACq5tO4VdPwS/pnRJ
X5Qwu7dZTGVct23wKaTj/CnKcrobEFOCQhZa7GC+ygOMAj5bnvbgAPZ/H4Z8v7xikskkdY1N+aW2
SX7TIOgSdPeoCYOueCR++ltOrmukFaX3M8czG90XmiTtWl/EqVEvF8toFZD3BkLqlM0T/r4i6lXH
vyMedzfjoT0Ghma+bs6Ew4sQE7sLx8U1TFS4KK3YaRv/QW413gmTCH9hTcOfyjbs3arXnCY1GB1H
IC/By0RzUJWUT+O0uHElVR+nZglAaiDcKxHdPrG8ZvKggUJ1IdJM7yYMTq9emcMuHwjmTqqVUU7W
IIpTVlfNaSKSBxC0twzW/3r4Gkinwf1ncqI1GF2iCRT8uGkuDmyBPG8RWhfBJGyhVTnOyS2bYTcs
nTiuwXYv1E5zlK+jM0HWDXaizY3+PW2CNYE1g3rrr1YnAPJZYTWenljI5dr6L8ZqiSeHgtDX1XX6
S5/NJdZAx77r8Cp1XUsb3eZUGeccpiHBGwCMqYHNS6OkJEvM/dmY5uy5kpYVBymD3US3Hnha1R6K
ElMN/j9HnJUDNA+djFMKc01cjfX8Ls3Fxf0bkEkgZhRPUq++COHzr+vqqc+lQQkeeeX9qLUBUnql
f+UOLuddqfx1z5jb7bSq+rPOI47cPidQk3EqqD/NydViB3o2tl0LjYozld972VbPqzO2v1j+Ucog
JxSNedTlZz27UW2hicJ/n/8xsEzEtTZhjW/dtg9rN2ivHtLA+zM1F6GBc/DxXuMmxQweazUvgUiR
HMIO6285pDK/mkELXmH10NY2ukrWGRGN66aOHnJfyt/KMntmd8PZXvBNZFGxquWLjGT0qF6u/wL7
zW5QPwDDW12hsqq1d0nCQVima4a4BHvGYvbMmkSfPBZKQAfQR/Fbn03zTah53Im29C+rGhkq3Ho7
O6gLsDH2MGh1h5JHh9TB3MURAg0uAVTyurhq/IQndBlmaBXa8GzgXyNKxHd3RJGRg4nHhXOgU01s
aiRmC98ak3KdmYRUuiQzijUX4m3gwZ0Wm2tF69iB8uuyWLFm6e1tlQzByIRyfmSkdfGGDznqbLTi
51l0GcC31zynrL9hN5RGH1cWXkabJyQLgQLHF1OCiYb13DtXX4M4w6aGB9oc3DdbDsV+2hr4WScb
wBKWptxCGp4PKNn7Ey6i6nOkaJ70pkGxM/bjvjK3gmuhDd46NbpfWsoUTBzlXqszI6EHZ4iJqu3P
zHfI+7We1mtXAxZiS8hueuFoiVAAMpknebOClSeZcqDvaJfEhWWkvhnlhiNd5PeBc8HoTjZMcBV+
oV1rQqqS2UOeJ0gkuOlD++H3SG0Jn31kENTKhA9/ENVpvUClDPKSb4b3Utt3arPT70Q+XVHItNDA
s0vlzs4q5/y76PGIzXWH8cbNL06juT+mpsnjqRjkbwReC2GWjErHdfHWl7wzNJTEg2HCvIOAPucV
mieEAtqlLNMSoNzq84OUQ/1YT4hZQmKmFGIDlyjBsAcOY2LuzR/24GafWZrzDhCB8eue3vhcDKxR
BPemO99HZGTzUetOtgmkCdQ7i+9WiyLKqXz14Nd+d5Rpq/OR86zs4JTC6g+BBhq/sO6Fs1JsSG7m
PrW1QchNWhZItVbdjrbM15G0ESVd0+PwNm9L80EagnMjd6o7u3cvoCqcFTWrafgEZDB2Ud3lvxoN
MJNGN92l408xCgRB+ZRjAoU6Jyr/zQe4fiWPYF4gaAxvOo00v5vgZ4MV9zMeuHy1Eey1AguqJQdw
TQQLkCw5XvW3UYgfmM+6drcFzvIDWSywTp2zfm/0f3F50/MQF/VqHJRXdFi83My58LAH35x+GZ8X
1Rj88OyaoVYr9hB/IDJFuLmPIjkd/WQwO/s0TW7/lvKjnzHEjCHBV8N3wOQCddeI0NhCoxlX7QL8
il/lxaLIJPR9RLpE7JGk23py387qxTeHJ9PR0vM443Vb/HQ7e56u3pvNSak2rPmHB1BIqZoX49zT
UREMxG9Aofwc83aso2H17xy+mR863ekTY5H5jmDp8lCA+7yW+Kmj0XG2OHWzJl601HkyBg2jN6Lh
8yr50mu2mjssipg0eo+wOS9jN9wQsSpgJW0hCHpozo2Bd1X1lvlmB42NgUJTz8Jv08vYBPXL2jrq
q55wI4VKn+SD7RhQvT0KosT2MahCQeHtzzahf1hIlJ6ISFqReHBj0IvqXHPDHiOQfP0j7+fpYtuK
S3Ad9SdfOCLiGVdPVjBUz2235O9WLoZdj7iGMhIln2ZmixP0PaizSdVoaLGxcXfAqgtflwkAgZ9U
heM9BeTDxvlqiteWweq9aUCwV8tNL5No1l1O/OlXKZ38h43m+Pdc+VMoUOBE7kbanJnaaheUeI7C
Uij3kfwP78PtyjVcbALuonaVQY6+pc4Ofu5lb1KoTQOpBRfWZhS6q9NXEayDdQQRTn/oQV5eheUv
+6bL5Xe6ilRc1d72S7QWTu/CHs65NnuHvrqLrexNrEDLkx6OGkCiLnnhmqPlnwq56qvjlyPpMUaH
Xd5qTrLamAIsbkONrG7sN4Yd4+NYkMpXTcT6N/yesyU/zwTjfM5TKZKl6BAB2Y5DksE2Ss70PiDE
b7MIYQxHNHm/FNZV/gvTwBcQgBg23Gk/jTKQX50sbgyAy6GfCe1TUBKfiNL7MwkdxZEkP7dH2sfn
lFvW19twCKbsp9/W0z4LOMiwHNY7ILrh5AMnRRynMNQphgLCOIyoGpA1Fu5iHWdcKh+M8tnvAFXj
2717IdtrKnBOui+4oIIWpuHuSaI+YlXiVeQz/P1gaMGBcBYifjy+o+XZPsTgTOJ52dUPi4nZZukI
OIm90cVY43o165Bz1NaiM7mttiFhEfFejDaHw8NqJqzZ+Nmbgf2tMdzhsIyGFQlXZq8GNvAEKb0D
TFkAzrR1huKsEdRMBKO9PN+l3nzgp7VA7jAt4SidrQ0rnt49KU8z+0N64qA34dHN9Ekifvyj+S0o
CcGBJWzjjNGIlBSebWPZhjVS/pR9SaeyD1Y9+TsTKTR8TFAdjFwQW85HiGE7cJcTJlkI9mxUxbG7
71gAK+vJ6drpMw3M9E3gMCZTM4CxWzy//erszds5VEHszKXjzdBX47aVC1iJeceDu6V7+ks9wa+u
7RbsB4sik9mbrJmQJH0jqXIOXr2RwIgM6PsAdv5lZoalIo+DDHyFgDQrTbMqTHVKT5JNm9TBxBHP
T4gsBf1fm7YnLiDzavkZf+YY0n5z27H8zvxCOYBOjdxf4KyDrtYzQYlh0B1UYw1/8g31DbpmDkpV
33sp8Uz/Zk4fEwKcEWqN6ZaM7VJFoCravspEf+yRacdNb9ZgW9vvDnr/0Q0q5JqzmqFzxsplGvQN
C1rVVuXrCA9aJgVsBC7BCoZYDXYD8QvtY4ZkCZsX3RnLw1po9qWb73t0UcynUqzVIR8syaotIF98
b5Hvm9fAXfIUwlgxFl2ZJB7o0R1/kWW9kHgqO2pgtexVDoiSk8aDaceL7YW51Y4XRfZ26CMii6eK
D0g/CPmiFu07lWBmNHSleSLZNDvVsuvfli1bcGwom/iD1T9VnV3Hnj4spBCs2fUv1jCxk9uePPSb
UURWqwW7hnC5HYnSMpS0lhS58cb9BBs/3G0O1Bcj4uqcjW1Da4dPIVIZl0aBW8Jq7r5yUfGEeZ7Z
fXA6VAmry7bDKWzF40qpRfgX25E+RkUrwBYzNjvuLuNqwVheTCfzHzItnd5R/TdvAqFM/BeJ+Gap
9dndE6WS7/MsQwzSsxj/Zegz1yeIJTssSPKe8xT9seauRWLY+byXLDL7EWfR38LT/tM//E+22P9j
TP7/xb9MgN//+t8G4f/LvxzV3e+f//b1u/y3x7r7+mfjM3/xbw5mPND/Tr3RvUCBino6Pgho+5uD
2TDtuxmZvHiPzGGYFv7k7w5mnUBuLIYmJzYhinw5ru2/Opi9f3exQ1OQQjie7vHP/46D+Z8j/TTT
sDna720S/xx4N08SgASe8xZ4YFkMisY+8zf9/xHn+1999X/NuHNTSJy01a5V7vxQPJXhipz5H97q
/3zo/tF7/V997Xve3T8EgPbGiAkbNODG4UJKBZ6hnsrV/+EX/5ccQAuwoFXmlF6rMv9oiFoFeMSo
9j975fef6B9euTX1YC4EKt36mVkQTPiMUc36byUZ/v0X+i+5r4Gz2QAdpbgBdaTJOGv1z7LSEcPA
mPy3clH//i3uVvh/eP0z30HbNr6FsY7LuZ6LnfcfnJ3XcttYukafCFXI4ZaZFCVBthXsG5Rsy8hp
Axvp6c9CT50ZG2NKNbyZrnZ7QBDEzv+3VqYG/5NO9j8X54X//eJuRR9PbWnwMGWkqwLTfBpa9fX9
B/8nevE/114gEEGWJ9MYx94DtAimW4JJKSMoZMNI/eC9+RP+++9P0Ba88rYchqmwOYsPnWq6zfqq
Ogir0diAjltGvLnkWZPfFdVJ9+9/pQutYIlXzSAfQ7bK3QdIZHcT1YlstwC2uO7ii+YLz6soCmTh
D2poE4HvgPQI6/n9a//zSP7DpfzPo1q03xS8gHQa2T00tbaFQzYfZAPWOertkzs9loIwMHPx9D6t
ky2hVEovD5n8EQRHp93xv6X3g4qjD76oPn/o325m0d5ZrzfmxNnFg4Rp1ZO8nMIbhTR0cmuzVrWM
72wrrwa2Lzv92LkvDqv9giab1UzH1HPukVL61z/qzpr/Ts4pYdQ5HL2MW6X8NUfkP3hsl+500Xkw
wwvyIeq6B84Yj4bxfWTn2+aJGMMNSUKtJzZPZFOBAzWBBpLVGnrCysmGNQAyDuXq9fv3wSjz9ye2
6Geo804UoY+c8aGla3uPmmVoYHm712yeELkvnSUJm7gPVIWx282M9lyOawfCWUIRW2AGq6GlSs0+
pumO1M+KidP7d+ZcaOX/kDp+654o6UgpEa7ihzrvSHAJ59iTPnZrk1Il6uraTF33otQJnFafIf/K
VdZ0VMtbyRPICzw+9a+48s5xlb94RvxJH5Vb6cUvsMMelQaYCiF8oiCnnumkiMYbOH23Dj4VAq/N
sQ2MR45dvqe5uunZSyCzOnyjYGUbZSB0ouhGKhx4BsFBuAm1VNOd3Q6fmRecqMHaS+ncKFFIWY56
mp9YDNWDbYe7ppP7ydQeEqX5FoP3ROmlUoJcHzyKuyKMgbHtcfapEJrJSIxncByVfoePcyushA1x
ztX1bDhZcXUivLxvuvqGDcw7Qys+ZVm1C7sUhKsMfPaNr+wFF3241uchicO09vWOAS4aQFzMecu9
BFB4qzaFyaGS0QCbSj74zS/1gsuOfWDHyhpZz3MOvgMuyE7FR8rPC5dWFz160hOz9Jic+2bPCzG1
NjnM6uv7r+qlay8mX2YJfdCujNqviQytIju4gz786f1rX2gFS3FEpzRk3Ryr9mHjAIAYqZXAsihm
r6b9oQ7h0hdY9OFU1I2OGY6NP/begzSzU6Km/vv3f+nSix7ZEY3mEe+uKTBW5GrKyk+SIrfN+xe/
9HDmD/2tiwBd6WIgCBtCm26/VqyUbQPIdvuU6sXt+x9x6f4X/eNguV5V25rwSf/6CGIpG7ILcd37
voQNSVSd8Dgm4bO3YK08KxSHHuzYdXMKddF8OZVOGtfMGj8bsnmHeGXb4dt1T2XRUHMvGmM1ksLX
KNxnI2ryMVxVH4xJf3/kMPv//FUdV5nNuHQ7WaCZa487Xxe5c1Vb/S/7FxS6opy3gfx08H5MGRsU
cDc/mAtduvHFPCvTxZiYZdz6eePuC0FZd8PZ8Aed8aWL/1cbHZs6dbm47oHbbXSogkEzbq75PU1v
0UoDaxCETV16mVpEB5Jy1iYJwDy9f/X5h/vvWRmMrz9/0LzjUKSn1tFni1CugB8hs0s/12lyw2HV
r96MT0VLpajFJuwHhr1LD2vRahsbyqWazg+rSn/xPiHQpJzz/W9z6dr6n9/GK50w7Sl+8XVR0dt7
gAVK0zy8f/EL8zG0gH9eneytGyKLrvyudYrXIreUr5Mz4fnrAnc71YO6S3nNwOLU+p3rePAEavKQ
69TSPjFlqO9xDSNEcDifHCbbuMtUai+LCt6MYmvWitqe/szh5c+UwypOSzX7yhdo0SFQQQMZXFFb
v3Ldt3AgfSG79oNr/30xZi7V2YHMA+FRqeTrTqoccks4xMadJxVSAX5rcZakZLZAVJvj+7/BhR94
qcac2j73Cvb9fCKaK02oHLq38D6uu/iij3B0ElgCWKw/jnawVoTTrhqXvvn9q/99QMRk+efboxnk
qggKtz4BzZi6PPDGZt/mm0Zq2lUDOlrVPz9CJhbHnHYq/EgpWTEMtgnthQKs97/ApWc///lvI3pQ
G1UbD27jO+2IKc1qftoAtj+4+MLG9f9rVTbK/rw6GLgxjzkp9WdD/VFtS0JlffzDwZO1Mupq2mK5
JM7kRuntyOkHB5EGbqeIs5brvt2i6yidjF7WFsIHePmprMSNLLxf11160W+USmIKkbetXzrmj0o1
f3Lk+fP9S9vz7f2l/3YXjZuCREMGM9gsKQd51OrRZo++8FivKsR6QhKtG3Tf5iZNnGc7iuBV11q9
SumsTgqURIBKpDS8icAXAXX52ckL5ZbKdKCj5ApY3YwKPKkAkHHeMhwHqdhPup1ti0r19llkfam7
IN9oU19vIKnp207hSClyI4siJIALndbms02g2VA5buxccF6gZOqa8lurOgLeZUMf1s+d4nFgwhlo
s8n1yX1JOfBn5UfFtEEQ8XMJWfwFe8B40mqr2nAYMG5HV/0hxyZZq72TbMa0wc/Q48lzHZvAhO29
OF1O+QnxIvh+HZTFofs+xEQRQbleOdo4iwbR9Eo2jkNZ+1RSpBuIAFR0tPkHPd2FgdlZtAcOyV2z
S7vKh7iUrznXdeYSqDfyq+w5ABQiClwFEVQNVh5TGYUfTEwv9FLOfDu/NfJORGYTqnbl05Xj3AgK
Qk9eXh8HvfvgEy50I85iRYZRM0uRnFHUI4KzklOMUerif7Pa/LsXcRZdeKr3ZdCRyPTZipeUXQrK
5DwH2nWkjEf8cekHv86lL7HozIcpzStcVo3fVPW9FME3SOpf3m/Sl36BRSc+xCkVbHVf+4QvjK+u
MNClqBNsHzv9SH146e4Xfd041SCVobP7MAzPxJd+Jqn7fN3dL/o6UY160uPp9nGl6DetpMh6pN7t
1mJxfN1A6iy6PGnoqQP00Pb1WIWJBcGK43VRrauRWt/3v8WFB7R0YmKjdEYx6rZvc8ZObcX4mHj9
BwrfS9devP+TY9dxV3FtJYO/KhNxWzXX7eyb9vL1p9wxtDn98pNsLaw9yPDrnsfidXdSVxln4rif
de0x9/rX0PCum7PYi9ddHwa7Fo1q+w7yZ2LZYbpKevgd1934/CP81p0JsOPB6JLFqiON8BU5zfWo
Rf+TN/jfnY296KKNfugg1+a2byklaqGsvQtGpfzgzuef7C8D+z8D/u93PtStLinq86mFq+76gIOU
0CPfgAEM3o1nkk10SL+8/5gu9DlLFy4ZEuE0nWH57lBTYJhQ2u26QrmjZvMj9eul137RahXPSymw
1yy/r5AQ2fWTontv79/9hUtbizErjKmUqsTIj1yD9w/VBpyfRSHWdVdftFfXJoECF5YbH4NuBTD/
cxdp1w0j1rK94oCpqc0UfpEgldGoxI4q8+X9+9bnJ/uXN8haNFqbMoooQfjrDwk6UmevuilZ551e
fAkiYEfV7YCpXtX2Q/6mG98z41k1pxvDJipGxTr/Vp/iKYWw8UG/t1CD/7u5WIuWbkbYUdIkd3yX
qLM9DGsXCIpGZdDoUWwdnDmoMOW9UydHJGjIEKh2pX+szT20maSeDzFqu/igdV16ZeY//6119UlS
TradlT6Tg12ZWQbxrkReefFFv1CYbVyxlCz9wLVu4cGdel35qCe+cIxmWvqfdx5B0CMl6ua+C07g
BxQBOYMcXtmcj3eUtbAHWsNHItD8PQq6L6ZWPYHOcj8N42SsKwt2FPQacG4pvIPO5tyq7LR4Y1R6
f99pZviAZMCgosdFWFZWX+OGQtx80L9x2HBr1HV25RNazBIGDv8tGYjCJyX0S9cJb3ouJYXvv/jz
+/23937R02CmsWvSTrlfD9ktjCoqIljYQbjBjBb217Vcc9Hn9JwgkQXtM98Jh1dJYszun96//Quv
prnobyh4hZRGVZofDN429xJKi6qPnrt+oaNfOpXjNppqAAOZLzmzPEaw7T9XRpnc6gpUmQo4E0ib
pqrWnluLTYuZ4Y4i8OwT8CJQp32V7XpKxzdg8OzveE26s2sU6i6M2TpsWQlSC6F9sfRB3802jUGg
r970ZCiwuLNqQeOzv+4RLXq2MAO6KouOh4+/TOjRnhXFdb390k5JBXVhZCJMfVrRHgjkk9VmH3TI
l37YRZ/juBYr16xN/dQt3rzKe9HsD7rWS1dedDhqP2iOKsvED4UVbs3GFsSkmisf9qLDsRzhms7U
xz6xkXyrhbW2gSP5UWOdq6z+1lr/+fPfemIDyRmWqYHLI7SGEcKshs2xh0IeOXLP52BMAqygfDXm
oT2m8hYIl0lCjUgzW3OpNsEHszbkZNk/eHLNaGcBPUCgQ3aLenrtM+2UbMCXlJSzWz1T2MAceZUa
+uegq7cNu5N8Uuu+9Pwp9Np/fawWOuvr3tRFX9Srik5ReZb5w6R+B4G4buZK06uubSy6IE6jtcTA
iOiLruSsHJFWrF/3mxuLPogi0NBW0iL1gzo8l3pzX8nr+k1jMeMhy5VArc7nfpMtHxd6M9qcx+se
yKJbyOhgIuKEuW/Zx8D06yvHc2MxcSnzrNB6e0h9g6pjYmx5eKSG19ldd9eLbiENsE2w4OTqZQ1C
XL6wL/d83aUX/UJR1nmaC4Dm6pRCCpEpvEnCA5vrrr7oGCKrdO2h01OiwJRpN2V6Zwa6d+XFFzOE
qtRt8Ksy8ccsfNbs2Q44I0iuu/NFq0SY5RoEhAp/rIp0h8rTNZzyup9TX7TK1FSpf2NW62uJ12y7
Hhpj7gEdu+rOl7WkE7tOoa3FOWwRE/J/8R2W7kdHgZo9N++/zJz0ReMMwipNpV3EvqorezriM83e
sp/oa63aPaoZBrL82OCZoY8mArCN2meYbFt91NdjOEGnZImdKyiysNFKYy+AXPbNTyP9whUyNoaN
zDrrXAXTIb21PLD3u0IncjS0M0kVBDS8pOUztsWVTd9upGBUW7Bjk08HXhXWoZTHTt3NXXXj9KtK
Tfb8ycRrofTqkfGjNiKQtd+GsnTWor3lP+qpyQQByIA7fneDn6r7iKJtZZr3LHbPDAbG5P4UwxH9
w4beX+HHcslU1wmmTHks5WwqMPd8eu208ILq1cAXiatPSX5M+T5K9BYgYsy9H40EiMTncEmNvWDS
TasuueWvuaoJ0/RoQbJ1c7Zw8389xgZQgDD2rcn8BfwfQae8g328S4I32VU7HgijWadWpyAzNzLG
+ot2rxD1qVV3XhDyr7t5jBtJCeRddl9qoLmG+jnwqLSsnnXriF3tLFnWaPmcPbKfuYeQ/ZWQkL6O
ia4hhFtYX4lO3gQF+IW6gF1PGiIkWdDe6vbZ4QApAsNks4Mqm2wdgrwbJn1m7B/mR6jhDWFRJtWd
FDbJ0V3bfoV/t1L78YZI1yaLKB+sNmlFdAEhj3xxUxucvgcQWN3UV24q/LNI+m3yEPUc93ogFf0m
CTHeBNY3Io8fDN3zS/+3xrDo9UP4mqTEWUY4bf8F8HLPCRQ4eQPs7ioWUQtVgzD8dc16MQa4JTyC
jpoQH3vgGULNoxnaN9ddejEG1GlNRk82qW/LyDwSv4RuivjuyhtfjAGVHDwbohrraKV8wRF7m7b5
B3uw2nyHf/sBFkNAzaG1ZfVG7Be8+4ix10gGTjSwSFqE1nfzjKdJH6CstV10iCbtTmuf3n9ml376
xfiQDW2RDUmQ+K6R/eLMS/EDr6m+5Lab/jJiy7tzCZN8MBZd+prLemYxBqZdoWD1XdOrb3qPHGLR
BOCKSLqspFSG28JN4nVIyJIEKhRI2qTmHSusEcAfNHkkZqt9MLxc+OLLUmfHNnA8ZnnhqyScb8lD
ZHfACrOXWDXhXpljiLkia657d7TFaEPsGdLSmBQAh/pXgukv+Ri+vv8DXhjItOVMsDWmXFDE4msh
ZMLcc0JQFeTg5hjUUU2Fd1C8bNxAcSyvW4Jpi96C4OcYuEOa+XqRdGsKXDhtzK48aNSW3YNj6TCq
xsxP+/IrCufXXNW/vf+k5kv8pZH981b+1oMakWgU15SZP5sRNLv7xn7nBy/TpUsv+oZRKmmbmHri
t476FDQJ+CLro22wS9de9A1l0ohWJQEOGUx9BtG/y+r2gwmcfqHf0RatXwvcUmaeGfvC0fPTMKqE
rS1Mfw3kiW2U6HG4UsiqDxDEan1GAz84pkPs1rPyZBPhn9uXZaQjP1DyjTLW3RZOPjTp0Ks3bCpo
BwGDe2V2ob1L+RKbXteKFLR1HXzwBS4tqZf1tKIZcWNVXuRLiO2pRdyTngQqADoAdzUUD8xnRgoq
+IeKyjDtOE9gqtXbzxb8hMTy5xnVRJCIUb2ZfD2FeH1K0PRlCTwFdceiurXzberkyHpwFZjbeerQ
ucF6nm3Fxrc8/SQbvF4mZ/KNeWi7n6p86eQH48KFn16d2/xvb6ydO2plJXw7Jr7xuNc+amS680/V
0l8aw7KgV3il6NkdTfxMq6LPY1zJHZun06Np9+6hA1SxRYQptqmWQ12Dm7wvFKAXM93H2GuuSkYR
VCwzHPRcHiBkfU2ZRf6U6hH7FUpjYjVptHwTN72460XMpndp26vOwScL1B8lmNd3d0NppXBrKA2r
Kwu1UKeX5N/tVttBBUtv+rZo1iLM9ZMqKmYioE26XUTNIb+QqTy6pfdJzdSNNWj3UYu4wRgAe8K/
sFbtNGYQUyqxcqJqJqoWTrkqig5IaxwbZyXyDGbyI7lvmRuPZm9Ou1EvYABnSvxLkX3y6sLyeOvK
rnqLqqS5n0i8g4n00q0H5XtHCTdwVqnJZwR/4ZYW4qwQUhZsLkOQj5NBPQcU8e/sasiORqK4m9KA
w6ZZ35PIGLcBwf41LCBBVjUaTtTZOTV8hAQBjhfu07p+jV3RQYTpzFvXzN9MA790NEVfPZw1zyhp
rBuUhcG+B0K/s9QqX6s50hPsvH13X6hZu+/bQR5GW9qbjAKV9ezqOaGENjbUVjBT7cF15mX8RPa1
uksUMBkK9vUn1kSIwz23sl9N+Mf3SSseGK7XrRKZh7E2wy3XLlaaiiUsHaXGX+BUGmRsj0imxMXt
OOF9kDbxfYxCgkV4q5C8Tr71Awi2MaUbGXMoml0+6huhaN06BcjyWcH4/TBV5i8Kh7B16WFxz2Wp
9BDKIzLxfp2iOTdXHTiSU9zF43Gc4oBgPubd79CE9I1RSBQqTdweDK1WVuFkyF2cO/qmCaPuEKaF
dkxMjV+HiDU8u3YMj2qROXvbyIevKrTJjVebmEqKQd23HjVY2N5AsmGi2apwxH3FlcX3mXhP/peC
oB1Z2uSEjTpcUd/NrMwZxy9ZkQFeVpWI/X1wKOACMttFdE3fSvkY/B7ZelQggYsCDaERf18BDOyz
NYjY6ewxhj6I1gzfWjsoycBnxnczNEXOujDAhgZXc+cp4Nqx8an7MtDdzegp4N7dAejgpBrPudUY
JNCVoH1NMsM5Fn0VbpsxG9cJuvKYRUnX/FJN9NZGqaYnl7zdK1ztbm2OrC7lzG8YNSXdyxouRWeH
CTwDQCzs4JJ+tiqUfp0c2sMEeuUoINK/Bhb43qp34BWUWTXQIlrz1DvwnETHgleypDJq3GD6iwXj
xtOjoxBAYfPB7g917ExEZTwPplJUnApvMr42amzcapOcBYKjF58kDZOpZwbSCbLJQ9RU3jZkNNmr
vdvU26R18ietK4yzpZgwiUFIcmKGFGDlOZnxZqVubq8TQ5U7CkyaGyHZrmHjNNbuoshLg0OnzRaW
Sh3Sm8mw4EaQ5dGOQLSLe7dWU2+rezq1o5aVP/WFlexzEjWPbTOzWy284cTJI3fAPZCnME7qWAOd
VxKgmiKdtRkI8+kzJCp7PdT99LOxJhIrBLFHe9NagzruoKIQQnDdXKP41VUYfnSzhEplV6GkDnxo
fyQKiCQuZMkn6WEWZx7X/6oAz0CjlLMLpdMN+eBOjb3tdD2ftpmXNRtp1j1A4xqG9oAgEvXkRHQw
kNVdrefdfmpLY2tVknSV6TT5Zgr14pSgzOXMgm9TRMh/RWNgF8EMuRWYjM45jtubutGUbV4KNjFL
Fz3MBOUaadQQbr2ilw8qG4RY121127RUtaVd763jwsD5B9MI6o1TviVtO7021MatrHEKwEXHa1nX
66Ak+D4V5woFTol3h6Kyghd+wEClOIekkfrGUWBojrYHNiC2enMVdGirwC+p0Xe3q0ky9arlG6Fm
Tyu6CnNDtoAsXdUiPbOgQ8H4gxmu4+WSloQEZmMdyrRoWqPtYf7aQFasohZhJXwEsTGTprXvtKbU
Z6RD+63tW/ncY646h5TiHmpHDui4Ajf9DKAoeIjauGPXRIBnt1DWbKTuRQBbAlJZK7NQB/RQnNng
WoAQ6GXwv2JbezVGq/0+AiJbg6uv71p4LkzVw/xkDtg8jGhgB0ErUHCUtKPGqiuQHYZ9b49xM6xS
u2R6M3IuXwSg4SPRIY7UO3OrennxCDu/OESE/u8qsIq/ksgmpjcM924TMG+JG+Oeb2WAbBj6Nzzw
40NHkfO6xTb4PU9MdzeNnfJswvA49rIyvkq0sLxd4AchatK3wdxfhYn6TYuTH2ru3EcJut6k0YyH
rDSnlTl2iDg02SM+CT73OgNAbsISdZsCA4RnJRtU1xVv3iARL1uvkzmaKx28zdrVhwwzCWcYbqRM
yBBAuFAm1943ed+smolpZdcZYA8NVIWxBgA+M3SoM0QnVlUUYTwxmNvVqQIJJ6NEEza5tZYOdlBm
rasx589D47UqEsAU+RqhbL7Gv1Y9MJ/5oRaImxJr5ujmnnJLcl4cc6pjN1lluUxaB2pd9J1XZ8cx
EvE+F/M3CttwJyINcWaIF0xV3QKFZuvcCYgKOy+t1E+9nWlbDu7SbWoGBlW9amrsYwBtfL4AtldA
5v6C59EwdmWjZcyzpALP03D0aIOuUz0Gk1pQyDmKnZR2v0beY+9Gw/0qOvmjxP0GHVcPthno0b3N
3H1r5LGyyQDl8vIP+Qm6PS2CNhpsdX1od04qYewHpdluS93ydl0RvuEghN/oxJkJ06zo4nWcA6El
ORmLL/bowjpnJbCJNFSkEATTfeOV457OiD08vI17UaDcTOZsZgyI72RoHVTyqic1WonQO3ZZbZyp
XftkxticzNiqV5OpYNUmwEylQ/02z2zvCOrKFZh+2KMoOEILOSAriVIPAUBGAmWiik0vtiprrxiA
TasighYLEGWbywTsCCPJKS91oOAw/W8yxXuJpsQ+FrGpnPOqfwzVDgMA1b7HrtaMr7aHfyEx019i
RCKctuWTU6FlNpnIsXWaUh8iJkt5NMEuvrIDqq5FZRW7gukcvhgQT5bwoOyOu8hy5deGG1w3plbc
xYqlHdyyDh5tCW51YvjczPlOLIif6Uz6TasM3WM9qdEPF7IxArRhOup1WO+gVTYbWmy5ggYz0Dga
L94bWePtCzB/a0L2Cmj0wdDPRd+Vu7pwYAcZHUlhT7Q43LTPULCYKHpkY6vGsc/4lMKbKrFT9h8L
45QwN8GMKAoXepEY3jz8lc66b0YEyUEBNGClmGBRNDqIVWVmvcOMxmMNpbjjWvZWdlfj7Dnb9cDs
N9Q6iQtwcL+UQkDHDfXY+IFCQ9vZnQhvgM/dM2fUvyRd94Q6Jlj3lP0DdQvVDfan/FOSlsw0qBcB
+m549yIQ8k1FkHkKvfiX7VXq1qhiHTU11MEV0XZUXKGuHSKAsFT2J85tVkKAxUfCzjskqvEc1Cwp
1kUW1fOYXa9K2Y0r+sqABwNjWO1rVQEY7RRf0wLr0NoG/o7rO07pCyHYRomHbT5u7sY6dG4gqsff
AAUme0LO9mrK82zjxNF4GNz8F3v4rG9kE92k9Ls3koTJbmghnAdB8ZZZTgvMDIMfDyy6Gw2kD4HG
jK/SO0HVqTbuRGJNKMsMjwBEKlYm6sKDZhh0i2ZkcmrbI6eVcgIlN42AtNxkWI9K7MXbFMMRHban
i50nVLNdRyZ2Gg68AT9F1UuuBu4ZNCyzQyYxRHPTH2XdwTgeS7QdaGB5o1S4wavOnEiWFyqzC+Hp
N30U5qvERSkWztne0hmHrRKnbybwlwfDEONWskG7G1CztIgGlfwL/LGcCETOzjr3/VNWeQe6LkTY
rSfObhCVvYcUkR/rzPGY78piB6yUMve2r77WNszvKsYpazgTZjt2x8F0xfCK0rrZKF0v91hYmnMP
f+YAtr+4lYNWHkTbQdINRlxb1MSvExsBuOwM81EgpT1brQDyRinAymt5pUICFQgn6d7ACWYsBjCE
lSXDTaKMuJi6Elc4LHPG+cBdc+rgHG2jKp5cTFTMG2z1rHIL0G5im/JzZsT2CKFuKDJxp0VhywqW
s7PaBKhtDmW0geyDl86R6edk5A7YOXeORGiimN9O8cASQ7BboXD9mjetaWzdMnSf6tZpk9UwQvh2
cezdiqCf7jMmH+uscsxfE/sKE1gmKMSsY4PmSzciNXDVwf4ZoiyGyeqIdWoD/3MHB/5tGA272LJf
Stm7606FP2F6yi/TUNUdQBgDnFQAAoxUGJw6UtNfvJBRD8h6fhOa0r4ZS1XbVKUHlCwD6s/Xm3YQ
cudDotY+qYVGWUtV6N9L4G+iIPIlWDGwvEm0+37CtbOyzAKAYtzM1NFXK7W6EmJ0Fm3BVP3sgyje
5nivV5muyUPTMGK3FRRJVTbqHSvhiTJ4IpWpqK3dmNJDubIZ7ztJ7zZWoG37JBw/sZTyPo26gmsm
iYatVPp4U6j8QKQeoM7CB+UUasKlETgkMEy3vC3mNYmlS2+Lm1M9Kqprbw2g0KfSdaYV8kjrc+ay
pKcXYpE3Kl2xdnn7PlVNGW0DAg5U/HQOLcE2PhdGDfyNJScILVGSWNNzZe1SlLdrNZi4Hd7CNWrO
+ikZBuo26MjxVMe/wnBs112LsDrqXW1DSinbaZ5e7JNCdvuys7Vtn5AMLvQBu3E3VHedLmKw8E31
KyqD+AVJcnjDQOk8lnWbHhVLn5frtQlwFQfaFAYB0FnB6nGS5RFI2HhXehla5Wwy9wa2wLuAq+4H
tcMZnTr1RnMpgwxmhFklUZ8RNeofOKPl4ZeRcmg6ffo51oa9AbzI4W3lTX48cvzTFfkPyFjKg511
yrYSpf3oTnlwqJh+39Ts/q7cicXEkAOUdIeJWYfhxjszISNFWNb6klfwgKfMDB46UYhNZ5F/yJme
MMvPohiVmmZ8QisEp5/6pmNYT4I4oNU9kmlmVcFK49iZndjadf/SmzaxOriGnCI6LgeVTnNoGaDQ
e8XyJuBIYRWPjoNTlxNWWRfubaPK4twOCCla2xsxH+Zhdxg1Sg6K3Gx4L4pir2GOxb/ZxS96zmMq
HAvnTOqYsA3ktyCGnMgwkH9FE9rsCqRAojPv9W709sMYweJs4+SuIY63cspe9zG1++jIVBs+9mCe
1DKSDXhIFfXN4CjRrq3dJ7t0NAiP8YsLP1JXkxbnz/TGCuwli4KvaZPlv4B1x2shnU3sDOpGDhIv
nA3ZDp/K8E0NMM+7xMC3KeTDtQFNExMsJj9Oo5FKsZGza+Iq3ZbR0BEK6uLzaCnEkBSacmi39ZbG
/jrqUbpiz8KiTXlvAegwtspwNGot61hpNPGJja6HlCq8mdNXbPGbYNQCMDusMmZFWxmBsshkZn0R
utBPZUFvZRb9YRxq+UmbBmWXxd+B/U70eQg/U3P0WR45Bxbe3dqZ8UQyK5+TKLw38443WTQ9qzN7
eG4b1fmJWVmnVcjK/ZRy8nyjJ4r+KTJj8pWGzJ9wpph+0Aq8lkBUVx0cxy1GeKrcUwScbJxo6OBY
IJcqRM1G9V4aOd0ZkXkTmJzjg08tEUfrmJBKe7wJojTe9GBaHnO2G25VpqY/E4nFCQdFcuja0Vu1
KHPTMnnkmYFdM6ufWavVbCd5ctvniKDHsn0aW/czEzIflgDLZk1/jb3sS5sXyZFiXmeNbaVAsGrh
1JgChpqhZxdiNO5Yq7QrGsstwtR10CcF8sIpO0ITL1GUqE5yK2OlOStkethvKOAZZu74DXvbPMkQ
2rrFpYSyTWzq0sLe4p09mZirtFAcvDeB5P8DPHKSI6oCG/g8MG42uz0ZPWleBEzePbeZbmzb1n6x
LevRNK3hyeB1PcRaKc52Htlf2OqPoUpH7d5uIfyKPHD5Oa1NIOW+bNz8pwwlFmTh9NBQDbU8RXYG
Zbxo1YNZGvaaxQCG19EGEdwXlJ+srJyS7L4yHmbnklq47tYoYpjwAFJOitFAHGA9vynzGEkl6MeN
GnnmIccWgCcpt3YgTVEC13m0zZgHbWxFccBrmuNaq4f8uY48+yR1zntlhIgiKZK7SW/GlQNv70gZ
yUmtZqFaEzGOav0OUut4BpepPADSTx6NhKfOL+3duDqSQum1zAIU/d5xNVaKlkXzcmHXNgUrSGYD
P6wWNnZcms169pzTb6H3ZfC8rSfzRgbl2dFiDWNGTXFF0Qm8TuAJA2N8hUYZrfOKSYrl4AEvhzzb
K2baMQOYftjzLhTVfp8dIb01+htn5biAqjlXisFtiB+aqF+UaC5LVOO7bqDUj+OOiV1S7WHI8hvd
COAThMbTlDtgWyoPoYtzrnvCQnojz0IIZDW8JisQ2OemhOKPHBoJVKf9MBja6qGCdZ4jI1E7hbWB
/Naxm2IwB9WG4MG0PBbtUz4e1FzEzzg8lFnOE91XLCiO/VjqN0DlrHXruPba9rwZ2B6dnEk/2Q1n
urq2r7Euaux6Olr9GNW66+NvKela1P+j7kyW40a2NP0q13qPawDcAQfMujYxMyIYnEmRGxhJSYBj
nqen7y+U93ZKVFayqsx60Wa5SGVKChABHD/Df/7P28PqwTLSps4bIecyZeg5lj1zlbhuBzbRv9BR
Ma4jOCcLlZxRCg4O7ghM43erg3hUmg88ERyBhtbwhFq1sGxzN7S4ZOFZQ663c/v0OJvhayNgOqbF
CVBXvMiMEQ/hm2Z28WgctzrSFeOJAbWHY4Qrz3HrjZT2rrLBpijDX8xVfs77viAPxlc491f9RKSf
stt+DvaeZwCNjfD1r0gzb9JkXlfCP7QccG3rbSa0wWE+9xi85vCjsvoqxoSxNnLcI7PugeHpNd46
BysYb5qGbz+XMJ2sxJHLLJ2HXd8P1yFSKNyUdbeaHJ1fJ4lfbIZx7u+80KUjrucvYW6XG2281mX8
Ogv6+hK3g6WLny4XheUqEz298VQNyiGb98XU97sI7+qFjnlUItI0OG5+Wj52XXyfMvOqW/WQynxV
Nbj6j0b+rJLqW9ikKKk5LII8tc5bmUfNQQ/4y7o08vCWEctyzuYbuzazC9sGPtDaDNPmClN7L4se
R6P7HvdiJ1zUr6U/UgDVt7QLkm3sDt7Km/NoEY79kZrumA5mC1PP2o3oYJdJEkRL1fjJZTSaxklF
XL41zGsZm4cKJTOhJ0vgwEb+3dyaEToi7hmmyzRC8e2YW5kuq8pZY21053RTvux0gG2Un638mk7S
EJU7nYSoY+0M3m2Sp4s87dqnCjzMWkYB7gZNdEwqc4dB/Be2qsz1YJEmkeN1eGI2/rJPA7pP03hZ
loh3rfGtlu2ORNLAMD2DURO/u7Xf7+c26uiD1TtvzLd5qZ/jSh+pzw/OxNkftFF5H1jiUKmvjmM/
FWa9F2a4qscrUoNVommGuH6iD3HcogqmNU9dM5gD2JG80U+5m783UCxJdZNNLfSXIWjVQY5ev/da
en52WInLzC5u6eU6CyTr9wkd9kU9zPumrVsUqqxBG9ZgLG01PGub6FKJ9jIpGYc67bWcin1ThM/0
Pgtoc69+XtAAw8Ea2Xy1wJj1aFaU1LW2rIuots+MTQh9dbjqNcstfWdf4RGKp28NpZPYFF9UHbsa
/vyU+SaMgKHcTghbcnytlh2ztKWSZcVzZsv9DA8W/jOmJlBdrnF5Lxej90K4vwzEt6GBh42smmyv
m9vLUeEQLdPxWyj9DqglIWKSxvdEGDvLdqsLdlQuKHnyC5ReMaOWLn0bgiI19r01ec6W9ZiYRvYc
qnqFLixlog1/nERedAvK9IfS8CfOFU+EhEw1+mjZVP3S2GDeDUZTTDnFTWT3D/Cn+aIxZ2aIoCjf
rFKSrBg9yp7Sp0HbQ0BIWGA3qu401ZToWUUGQbmf3NPf/2akRrkz2CqtcLlfpUkJWZvyF6LgItGs
aUam6axF7z7TGndXdml9b1L/1kU+aOWYw4VR2i5palZrERTZtgreNCbIk9EVK2OsG9qPydNkaW8p
0wxSzBH9uLk0QVQmDe8siKpwoeBugVJb9Gn5rSP/M208zlRgVWSyORq5yWTyY8qNgWQd4AzgOsc9
pMDWi5DiCppayopOdui5Rf0EqM3UOFSbMJj4rWz3AvBMzbvzcWZX46Ez6/xqdMdbVmXWkWi3SnZP
ytdqkavW/4rT59Z0OfACCiFm4u9hZuHMPkzf4qRZmCA13k0P3EndsLA2YYVmpNdeHd6aFSV3KXLF
UBK4lhtseq+I11MQ73AsBq2c5dGlo+1469vt49DUajm5+SUzTvjrI2MS0WNsEpBQ0515K1LEcB1n
63wGTIVQabUVP9PqojfmRgnOeAzauq5aNQYEiALAu+tGE7EnuzPG5N50BPenOQkHgURQvrQ8n8um
au89GAbrKO9mtk3nl8ry36D5vNh+88aMcV4bnl0urXzMVxwwLni74q6b7WNsfrVkrWiTOvFOoqo+
dkOSLuawBbmU+/JhJFlfiybaW7jjrXKPoUZsiOoW33hnVbbFLtMtpVMEHTC36YsHMBAWhlWlX/VY
O8syNZ/K3mhXRkzToZqybOnMiNMqwQGl7Ly87SIKpxALcGrJqX6iCrwNcJHaYjCMxFONCVFpkjsv
MOqlVn25NKWV7Nyuf3QKozmZgQ7Ws2chRXVyGIRjMt6lskoeAXnSGJZRc+cpWnFRFA6XTP7ctTF6
7p3qenVTFt1zFcmJ/MODEkCCMF+PRRtcUtrIu8zQ5j0ngbhVIbBgH6IRwNURx58an227I0VxI/XF
nPtqq7Im514TywNzELdVmQ/rH6kqBucgztn06Y4lR+ARfi9qwmYq7sVUyLXjxLeFB5fRwJB2QVWS
r2ar828Gd/YOdpUTSXCiWmipX1llzbcZSTK+9gNWBhZjLBQI9pbJApDnCuzvXGX3AFxbIrfob9La
Adc+5snC7/Driwqa35CCjdZoLntSg4NbKg0JCERkYQTJKrE66Ecw53fzUGxmi6d3imJj7dYi/ELE
hm3ZNS/gyR2AEeBvWA8z8Bp3CqCIblgdrKSUF8Zo22toSdMSI4ZDmtnNEpdt/5SGvk0nMOhYOmF1
7j6yZH607VnjT4IrpUqmGwA/qAASk4U7YcW4NDoxB2WAZ14aiyuECeNNVBln9Y35XbR8X0nuiHsp
8nTlGC2Dx7qbV2NmPFUjs4GhTWuqCYb0gx/cKVfStusJnOWS10NUvILxtKK/YDzgmkFjaWTHmQcI
GLZqHKjTdlftrJ6eAd1F11lpz5sPY8RN7CenvggDsBpLZDKhvQIOduZMSX2fJ820LxyjXKWDM1wP
6txykIMC/pzmJFKGfhw6nDHnqfHBcg33dBdw5maMLonnQbcD2eSfxtkLj3YLYCUYU/QEw1Bve10B
EYVcDSvBwSerFDq4HNsxvnBHLV4rLefVjDX8UcN6roHRMsmCksCh4ETRttWUIgkzti1TX8F3Vmby
oGWgacMG3qIa3Oxr0EisgfrMIkFER2KjEJ/N4A2sVXLh+o590VbNfDHYnTxiJw1AJ3Lj7H3gtbri
N5dyGVXm/Oj2Le5NaQv7zG3MW1W06YtMbLEHv051GgXlk/QG8caQzEUDA4E4ZpK3RN7FWUHHVK70
PEWXdD7D5RiG9in3an/hCDOjg+zSTNVswB7tfITE1QF+LbVifS5pmou6S2nnTb23ZQotnurMtK57
vpQLu83bQ012c5+Qyd/6VVx/DXt7AimIAfnKzMz2PGxDj28hcdEt0hlrqIzVbHTR9UjT7Ls0omxr
zbRboegVQ7+EG0/jOw38fFXESYpdTGXQyW+hBWsITpfIq4GEdcgSFhbk4v3cJ/EJIuT8Vcx5yztS
4+bZl91rbVbUF0Xu75LJJDLC/dhizy6/8dSDhghBV6Bf9G7nvm2WHvBVTP/xh5roRzvOcwjx+rKu
vXyT9DMlvlVgt7tgQitZ0yraMdpOKuIahshtVrDw6uMgxui6zUPrqJrQWGVaFesYciuEW0Z2NEO9
bcXPiTZHKPRv1ei9dtLNdlZD41p33dluACy3QYPatl9cdwRH5eXF9C1I0YYyLWRYGubha2+o4cI0
hbpXVRo3WMzIYWXbzci8hsDLQJoeH90A14SFJX3agIVXfY95cq04b06x4stEFie9V4dZ6w1D0fzV
1u7wvfB7bxHHAQ0223Ou21oR6Ksx/D66MrnVbaZWqhOM/YJg2IMfVUuIEUxyLBFvMkmaG3LcH1PZ
sIEzDYfUFfVF6kqkE2PiVk9zweHjp29RqMLm3LlJd4ZdDcuhqrFn9WWwSyCgDqjcYX1PBV0lg72B
YvDYdPeiE3Oxx6Tk5ATyxlNiBnepH5cPcz0BMAzpahTrrMncdxkOtJYM/vZwGNO9bxOHY8jaG9tK
rCMMV3MJtK9FeoaMJ6Db/WoafngqVc+YKQFPyNhXXXVCYnFS1YD66qoGszlrYmI0O98gH/Sst9Fn
iWMIob4HMxa2TnYJdrRNFiVTk+sCWd4G+lB01zQlEgFtIBYA8kGHLifUn4Xbmwbi0kb0XI7RhcVF
yb7qKvIce20kFaW6KsQh94LoNU4YQppR+hQWubHIiQTGElMwR68qK69eVOgWTwP3ZK2ckdOB/WKM
1ZAATT2ymoU28mRbRc3rkMDla2T9oj01btmdbq6TamhgaPv2zsa58pRKVzyqpG12Uk8ZUzhBa2os
yfQbZ6K+qa2NWcDhU32K0sNJh2U2l6jVgDNxKSSzVTG92M50xtYOwYYpjkfp7Km1isEd5LGVoMZn
XjyDedj4nsG8ePDby2ZOXAYmzIbCAAtmaxDtomJw8xVofE8rGsxUh/BnoVN2WmZoJ1sRjDS6zDC5
DJUDGroVItzaQvJQ6txZuQ24Iu3xJnA+p8+RqOurYvTe3dasj/YQEhSaM20eHuYDMb9fRy49z/be
xATqTk4lrYK6EBdBB95BRio5TPTIjrnN1LzNewOsR/09y9wMI6o2Ow5DXJHexnhyDkN7N6DPZK7u
DI/OGMQMOE3mG1iEs5Cc0KgRedFcznYyrawA7il+RsnGTbHhs3GmunJk/czjry6AhI0rKrZsN2aN
+Zx4Qb+fooFxskK7BODCfIhrAyVnUt6SjpWgskGwh0FkXA1OAxZXeWqFQs2i8EsTxoyIYXXQ6gWG
ltTVYcOPHyPpBG3y0oXDjCDIFbwWdb5WUVGsW6+mXitL/4ToP960imzaYLq9DNz0a+SV3rb3aVpF
kQljE7DRjsO4ObgcQwWTtsE+9MUAkBYc+a22J2CnxRhshRF8CYLW3o4RPKox6uzXoKr5ZdVOx0T1
zkXEmvYWpnt0kQDM25ZFH94mI32BRT84xklX/bCUvejfW+CUBT+bvPPBsOI33M/oayJdblUwM8av
+3e4b4iIqfavgYxMJZNlzzo6oYqXk8NEqhKW3EvEPoDWm65+TYpg5CvsqCPABL8nnZUfYG651/h0
IsxPjC9g3NNjWzGWtKWdrauAhpOh+hbYjhi2dP2m0xwb3SrM8nzZzu38RYSRWkWZEkshp+YOOnl9
Xw1ZvRlqIS+w5IRWxtnwrId8g+Jt0ddFT+skWkqNysIwu1sa6bTBGyEXcOqqq2C0krW2XTtcMNDm
7y6KetlmEeHQskFRM4dkXreWve43ZVShBM4uGISvBm+KwCU1+R56OXdrMPv7Pp2qtdFP+l7PiMZU
aHfvHj0qmm5zva+m0lmrKeCXoWYCQQ5RLJxRPvJHm73DmQv71X6PUFFyP9t+6wY6fZ3xxXsYZNJu
CAzBse766JAj/8RwQvhrd2btYbKS9tVCV/FiyMZzeXOaYJX15mPHT7Xl7srbAIrrne96VbQo606v
q2KuVsEIO3g0qvUE0eZg9ViN2a093bEoOeEhJ8VKTWl+U1slUqikRBNvV158Ffqes8MOjdy7tro9
woXxdj5zjuNxale9XfmXDUOpJ0plKswIMMy7MUIGXwYldVAZK1rbnd0eY6ufrqigH5TIpi1mqgDK
rbCrjqE1PJQzda1dzdWyF95rrx37UOOHfWYmLyYGjwmjSFSRbBve4qHz4sTFuxeEMa0ATX8Vswba
Fm45fDftmdFPAnKVoJq3K2pV+MMRNQZufeabrQKxzQonvpClX7LaxsgwWNhhKIDuNvZYYwPPfwaE
auwmJ0x2nnAVVNL8xRgmNKAzHnU719dAWfWELspj01GVMPTqvMyZvzpwZ1x9bQUFEy6l65upmcd7
rTCpK5nWsXLHxDzKkmGbxMZLOnrxEiWWs3NKRifJ2Ttyi2tieEg9uMgMRcVKhAQHTEf76oR++WEy
YJ3Xskwvcnwzlz0ESjD1zrODdOWgs158cTzkKHHURxt/DB7ddHzTmPetkiyTawQRLAMWPFJ1IILb
IvF2pnMagE1Hroat52b6VHl1fuvULgclWCTEK9asDfYGoxmPelTvIbOLhZsaV3NaQkWX4q0kIC85
3b/HECRbZxtWN6Zo2pMNTPXksp04d264DuBrrb0w8i/NdHqDrp2vrLKn2dvEHmdXl3Pa0rdLM0WJ
A5vSe/crnNjgmKOmimb4lZMwm82oK3z56FOsWwcRaOOjxmPT6kvfFGD67A7THTNQxgrRr3sH5r6+
gp4ZXVcoIJ5jXczf7anI720TIYZqO+sWYUdCIOpy+u2GguTYx0+O0bD2ie4P4iUixxWie1Sahr0L
OqPcGz4VIMhuO71p0xEtET3birFfoKo332Y/FrlOuS4RYe0sRrDotDVm2dCYkAen1hIdLMfHUMjt
xG4qIy6jvI5ozV2Mvq13EzhIhjtWc8QXnJQSIEHQDNkhTQcbkGEXMHYPw+GuQ3i3RezFiTWkARjq
qb+vzCJdkdVPuzKIw6VFr/0YaTNcIpug49NT4LjMUxY/TGoDg7ZE6Cc+LVrx5rUBjTZlGbQRk9nw
r4aRRHwIY3/rI7b7WjFjpRyfETrZfbJuep0/Vq4s0B/W9EKWHdi5leNW9pYtAtM7RF7C+C6ltrhM
pgYABAuXGrWN69xo1XJW4vHQUk18b2jjnzoZa/isbu99V7mHRK1DtxMwEd0G2eyeYCfS+tE6vxvO
+Hr25ehKtvH05qNM3RcG64RlQvuwd1jHCeI+fugRTtGQ6odDW5cIIQK/cDdwFYeFBRyIHwQFsDH5
9WWDcpVWfIzcIEzVrTIzJCVGby/iETUfmYq5Le3qC81HMG4FnNw5REI+R/1XPEWyN98c2xM1ePCQ
0dfa+tVc7Is5GTnPNEVJyQNaa3faURHZS0tk9d7vcr3qKIweZz2Db2j6lnMIBqofuUDji6TZ9/XA
MoCK0XKMttNvPaivpzzI/de+p6tXu02wVtlY76KEbKboixF4BROO/Tz09o6VjZ7k1SWf8SnRogkN
5ZiEc0x72Kuea0fO65FYuHBjPR6VZlGRjMgFy0n6ADCB6aawAJdCcGu/tbYx6qVsiuIL7ersdmyQ
fRQaomSF/dFaCWa9swUqrM274Th2iCkxFWVnJqMmOXPAmIGl7q2yorvIrIKtmcfM4zLrGSFNFy8T
DkNP1MEOxWyxzYfAumhLhYJLhiJeFKEr7wScueOEYo5nv06WFe8RvR14ggNYPzasXDr5BlThAQvh
J17y+BRIxKcUydlj6+M4sLAHd6J/4zXR2u/EcAW0PnwJ+f/L2OupimMOz6IMsPGYdLe3Mi9eN1gE
r0s/hH87UOenDl2NEGc2HK2IufTr7xyk7Sv8M5kjhrp6a0BmUA/Ewy5EuL20jKk79BbIu0oPyUXu
e81Gz/74XTkB74LPCbrl+CmXUEIThqsDNA2j6dlJaeI5XLOOQ1xudEqrJpyeIBmqJf3h99nsunUv
UFaaIpyiJb7txk661Qv0esaWCIzWCHdAIiBKGdgRgb9Bn5QVD1WNXwdnBjOaMP7sVB+t4kFH24o3
8GTGM9tGndl+YWScrouEjdCZYvXCnDx3n5ZejJIgyF+SJH3uLZNGZ0QMkYqljqCYng2jmFmNkQ7a
8MZYluh5bxM2GFihT3mVJ0c5CeoRYDVu2PE6SOiDP9Yc/1v8tPsi45//ff4z/5ex9oM79uevtt+K
02v2rfn4m375M3DZ/vW5Z1rZL79Y53ShphtQJdPtt6ZL25+5Zv/V//mPbz/+lvup/PYf/wsBc96e
/7ZQF/nP+DP7DDn7z7lpd686b41r/a2uv/3j2z8uddV9S//ib/gDoGY47j9NT0rhCTJEJd3z7uAf
BLXz/5Kmi+5POJbDTsCfADX1T0vyu02U8Y5p+Q6LlP8CqEn3n8oxWX/E0NV1+eP/LYCa/WNz8c/F
PEfYNuvPpsuHYOBFQ/LDSqk0OhHpvI+2Z7jJTg36ic/cVE1GcGLeJsWMcH3moUzRIQFlv22Zccxo
9TYeLx0KBxaY2eHYOfEPMKd4wfveRd1NDp8jE7c1ntwMghnQUXqbd12Rvgx1+l3SEeThPHSusQ+R
0eF34DPpGOOvXcyo3ycyRQXegMHYru3uHP/mR5+Z1vL8L3HIrKyJ6dXKMXwDP6B37PogvZUoxpDw
v81W8y3D8ngduMa4RplorCm2GXYDpOEHPgmZv2jT3rEYaGL9j/sDzYhmQZ2N9JUxa5rPxQoB03w5
T/PMDCm5rEfEmOxScQU6/u6N59iT1AIVavUlLbMXv8jWuRXs207QXI6DPdrvjRXx8VmbvJlourdZ
IIguVl7+cVkkvExFK1r4PaKTIg4ffPiSpbieZ/ZiGCG9DJN7irCXp1zWX6PAuw8lVzKbgDtzqJYL
3ZqPlE5QXtDKobHG+X9kb2lhI8fsVPw1gEm2LJI3xhrZksnfsBjK7iQL6ylrjJVKhpfenR4RTkYs
HTJ8m7LobZip3b24XAZ2Xa4nBFJ0p91TAx0yjmp8LfL02mCaOg/cJ9vhO/I8gk/X3XRteZ2YFbno
xM+T+DOnhOeIrT0jUaJyrfF62Kfe8uzEu8mU96WVjPHSrt8AeWeAjUSf8GwuR/msyLkJ+LRHU0b1
otBvQTOiaDVStMQwINcUbck+KgB2+opScp7kjUtYjN0efYdliH3dsBKpg6i9lbHAhApx+1I5YgTH
Ol22TQIys6nx8GZ5ZT2x2b7IERDYRgYke4aRlOT+tDR8zCkc1KT3AQqjRV6JBrkCAhdeZr1MTdTt
SCj28XkzJxwxVWQjm1GMwBEI7bybtadJteQXEY9mOhi0xGcedtdhFaFEoElrQ8T+hcWXhbz/ZS77
YcXsZBNV1t6iW5nG9TWaEeS1mPNn1mkK441dJZ9sqZ/39n95/z3fNU0J3NaxLdf5uNfv5iapMZLY
rZeS7avC2U6xi+Q2YUon009W+X8sev/2aYI8UyLUIeacr+anTeMeY34YqEG4VV5BDhT621p1sODz
L3a8xjL9xFxkCR2YyX/SfPkpSl//8Sk/Ixc/+OAT6s4/KkHVdViBZUz6IdTlGbONwqFGL5LkTThm
gb5rWtrTSIAbiDU/voiMSV6QHr08OxpkEH9/Cb+aQPxxBRYzc/McaU3P/rAHL4Ujs8qxWL7te7wg
smMYuRdVhRm55OgPkk9u9w9H8w+3W9k25wVaJIWU47zw/dPtzqnY6j7gyw18KVnQcJfR9FgnV23J
K18PjK39xr+XoHeXEf2+WLqXbflmV/Uuhc6dtDTeA71xWoQjUj767ONl3aGK+0f68ZvOTnairE6Z
X23nr0ab5ssqbWlilGtrJh7lnbjJJ89jSq8uykK/xgOq2LA5BFWEPQ7dLrDPLDQgeevSlzE1PIbo
1nGq6Ahx4ZKWWLuGJbsKPPb7oghHC+HfZyFRMzFFfbBr1ouRj31VVf0F9k9Of0g027KzbiIpYYjg
7btNw5JUdpof6aXch579mEzefTSbj8xBechq72Q7bKEUXrRnpX9TlMauPEvM/p/kSJf6vS6a4nv7
MUn6Ja/6/yiTsgRP3H+eSf1JoL3rvv6cgf34c38CaH2eXtcC+SV8Mql/p08WAFq+CulJVt/O7xPB
5F8AWuH907VswdxRKIEK9RzV/g2gFf+0mSwRBxzBNraPEfm/M8l/xZA/4MDht+KvYsqvdigIcLg0
n6uTSvhkcOaHN9pBExzCyQqv4dxN15Ezpsve4ThxusE4gaAu0G1RY9ZeKxY6pEBaGGWb7iAstke3
SSNYoan0FjjiDJclhcSK1iM4zMBXcNBtmB2feeKcL+jPkPDjgiHMSqmIQq4iMPwaEuoyAvbb1uE1
C7nGDXJchpZ20m3S2g6Xbpd9qUbJ1Dz32SA3GMxsK3wLPzFO+jUMnq+B7UebO8Y/fH0fw2CL2LyV
CgtHI3blVTAr+zXrreqCpSk0X42ZNCtZtdHTT8/WX31XZ8OYX390viDbt/jJz/9yfpJ+joaRHpsq
tJviOmpy7V61rJU/O5lrnya70FscOdVxLsvwHlzAeRG1Lyx74ZczESxSQaI32Zh7N3Y7BCmbw2G+
ZlfG+gQ5/PvjBHzF8mwOKbBUzK1+vUQyxGbqSlKs1p/y4yBZ/I38psHfja2AamdWyrrAdME5iT4a
P3O9/PHdf7hBvqeU7UreNSX9s33LT8dFY9axUH6TX0e6PsVmGXE0MJnuqBwuDSSEe/ydGTHDZYLI
Lq36oiEir/xUx/tkiqzV339fv31dghfX9kwL0/3zss0HVxJoNLPfu0g7pC3ah3qoqy3HJMOyrB5x
Vfn7D/sAdOWZ5NOILzZxw+UL+OhSazjtaOce6xfsh+Anqsumf6TTFR28rBnfM8dvsVVgr3IhDPrS
Hb6qa6ma/lghDPZo8eJ1SimwCdlDXjFPx27fCmvWec2w2Z7X/HbmFPWfeW3/yM5++caEIDBKS/hY
DlISfnikZ8d3BsdurKuqA4i9iJmxLGvENkfmdVxS7rssAJW1aA8KpeC9kvKrX/JYd+g8vreDO+zt
ojtbDCb5wm2M9L63mvbhk1t7fmw+XiSnqCQ6Isrman99rGZvtnh/uMimMnvsAhiFnnKV5Btppd02
TEv/YvL94B5Ur3VC3jQglNGrrMAWy+n1Nwf01WeONH9546QjWVRzEItbH9NePpPtp4qRUzM7zqFh
yeYBx99yFehC3eFkrg9wxsaL1I5ndNlp8dK3PUHBQD/imbG4M6jzjnHRtg8O7cJ3CcX+f3Lbfpxv
QtqKK/3w/GPhAC4V/TOBarBOzKXSaycOnvyhRMnYNKhi4jLd4bBQHEzfRN9cDu/97HoXVjm3V0YY
feIOdM7Nf/0aOek4f22FEprz9kN00DVeOl1geFelIllki6vUW5O+9cFUWfuQSCQynzw452j38RM9
yyUkCvxQbPXBzqxvmj4us9C4mjAuZRu/ZrY0Qij5atmTeTWVhbw1ivO4M/T8S5Z/zvJRLm4xVG29
d7XrP/79Bf04mH67IEey0WexZSM+5tNAVb2IJV+GL0z+blQQ+e/1bM0bkzXLTds039O+97eh8BhL
zSN2GUN4w+5O+R24BGvJnEod0s+SRTDDjNdjUwcHM8f5Z6G19yC7vNx1Q6e3f3/VfxHasMS0TGUJ
j1PXlx9yFLNn8NF6triiTZys56Zsd0YVfUXPRd+lGiDtkBFch3nMlh1qnn4d5LlxVHGQLruCx+js
nDKzuYLwLkR1fV2bLXs0IbKCvO6tk0en8eaTSz7HrV9vNJcMbc30iRu+/xGCV8gkp+EdOVcqUSn7
/Y3Y9JFMtppjcFN7jXNoh3G68MLJeR6RGm+ScHjG4WlaV3Wrt6Nr4qowTdEnBZX1W+YiuC4HySE1
lcvVfTifSWxKJnO1vBqiJn7EFDXYxlJ3D41C5sWOgn2TjfEqrnFiKQLX3yu/mvDoiVvj0upmd4+n
g3USc9yvAuE27x3n/Qofnvyz0+wcUj/eP4c+JtcoHAYY53f5p5M861IDZJC2r5K4JWwRLYoLPSXl
s/YZRXBliEAwQ7kQdfqa6zjBMm2eqMOF80mq93vQoE3JMU6ezCmlPubHhtlbdW0O9hWeqtbJROXw
1Wd4jVNGmJ2Cpv3s885ewB9/cNdzHN9ShCnhfThrEMOQ1vapfSWKIKZxlr9jo5lvizKW1wx2HBaR
sd5gXalftL5Snz23zl98vMdnk16avk+z99f7rhkUz2nOqzYGFvvcrTugcHe9U+enyDXbfq/knBy9
TGrWhlq6ZE5V3TgRaOMiz4z3sSjvPebuNyQ4n92ZH5aGv94a2sZ8GYpsyhY8xr9e2xwrRu5toa8Z
X1Oh9KUY3mfZ8a34Y5NtIiPELYXx6EPhV3TACpqdRKxyOobcwfAyye2MhZd+ah/MzxPfD52hc/5F
nid8YdpMm37PZBwjdjQNQu+KhKq4cMdiPnmD3TxbVq+3P1SeXofMC2+W9pDGsbEvrCL5JOP8/WHl
421PWI7vuYLc4Nc7lLF8jSwiaK7QwZXPk5+SCLJQzqvTdeWzzAk7n8S5399Tcf55qR5tylEO1V8/
sVXW+VV1hitqQ97TBLzaPgVgShOTLmRh5O7K0RrvE1P1i44J4mrE6MFgU/2zs/b3iCuYBZxjrqVw
0/A/nLUBfRgYY954FZkY5rZe42/KDm+SPggjsagdU1+i1AzWQ5IlxzYfNFsKmqWQvlDor/HSmIlq
Xzz9GdP2t4pIUKa7jk+VaPKVfLTnBkwYlhSM5pVyB721xr7eUw9ECMIK99kqWECU/mQtQlK23Sdf
zu8vs5CuIziFbCK+/TG5tpwu9LCykTgbleqh7PuU2Wde5IsadNk7yhvrJBkbXgs2k5YhttKLGSj3
wCwRXWkSmeVqyodhN0ZTsfNCRTft7y/w91jHIyNcYQnXNW2mN78+PJXZ/B/uzqS5bSVr03+loveo
wJCZABa94SiSkqjBsi1vELIsY55n/Pp+QN3usmi3FP7iW3R0raqubxkkCGSePOd9nxcFa2mKo271
zUPbWMwpy7b9xky9ugxk2BztKQ46TPOGxE6SqO/vX//38yJnJu6NZTOsUhZtmLcfQFeEhODv4Qif
u9qXekxR8RDbvjJMn+iEeSO2SyO88istwB0Yjf7nzvciOLyG2z9Ahvy78L3XM9yvn+ds8Uc6n3Zx
H4gj2savuJH3hhv9/OA7/+GhkDSiuPM0ce3fHgrH6KLKoZF4tKsx1JfO1LQbz2N7zYCNXLZ+4l9G
MQlI9NWLR2Rc8sLHALKzuyzeBTiG2iUHpOZHDnlnbbit+8FD+3uBgiLK4tiAtnWe7Z0VKD7+Rtit
vXF0ix58YxYWj51XsNwnAfL90TYrZvqceD64K/Mv/XZv4bIOWWNsMIpe8tk51G2NNpmNpkc/c/3v
Zgt7RbZdsuSxrdeaOfW3Eb6QQ+UW9q1lTjAlTj2W/8KncCypXD6MEMTJv30e3bgffG0AHhJjZkqA
9Dg1OmMVrCNl+AvkMN/1cvKecLqDlJr/edY2H2W6/GEjo61o0MGcW5Muo6C3H8JuQStYgzkdTWQd
hzyfcoCDjniOQ2Fc216fIypNrqc+CVe9lGy5tXC279+I06L49ufgMwiTRg6LgxDnYYt2bxRI4oV+
HFjC4GcovXg8FWA+mppk4eHJgnkZx2qTjVNwLRg53Q9Zmb/kbRhMKyVk8UhsYFMuAatytsPYs9M6
Yd7aEFQPct4I/bDLd5WharQ3PdrvZGS8iL00CTcY2nWTpTJkouvYbJ+nbhmBNzQe3v+i3Nbf30dG
SbSqlMGjZ6nzXmKSdTioWgrM00E+QdJxLWxOpujc7VuAHcahIg9nlfvlU4Qc+g6Hm3Mr6A4fSAhh
i/Wl2DIKHi+rzLz3QyXWgwbOLXfBiCZSTkB+RP9S1b11jfDla2V18hAMU4+xk9w18An1Z+otZs8x
MpHXymoYLOtYkogxrjoX6gKWixJtD0MJXoVhvIPdVEKJZI7RRhP8NGMuwoZY0lc8VeDuGMYAWzrk
JJN26Jqo3Lc1nAM3biRz7D77Wqa+jcooyNbwRnJiAar4VjIL58E3eLZi/DqN4Rr4zLj7Gj/VTuGd
3kNiKz+NbtH+nBo4y4g+kRd3pn8V0Bzauok5IenXwJV1mvYdJZFOeN5ch1j8b/Y+jNbVoshlB7Iq
s7YRxrwrL3GGLas/jwrru3Pb9Vm+c+ju3pYuIKu04Lg2xd5e+PYXHdALwCOx9XUf0pdWtOFzrsBE
TJmbrruJo1FkFM4e8mW0Jz0x3EoK0SGNgk2MVngPVmRYV7AUtqbXIULoTWSYNA9vo7brGc6X40tm
B/F1GFEyppk3oLpM+kNplTXpbUL74mT9SzbF7jXphlGBBM2DF+qB0g2s9CmNW3fP6q5t2iZmqh0Z
wdFxMTymiFQRsbbhCHNC3hgJpze0eJdhrIGP7Vsj32Giah7S0uruYDFSxzET+GwbSYmQtDYGcpdh
fDEH5l8SegKIMqjkfWXEsLJaHPB2RAif6CHyVIObvDaUQPqamP44H1UNdmUNR8djEJVyl0YqvyFq
Tt9aEsXqopT4DgMZt+nCnbehMDBz0IJCHsq25DacfjS8EubSo936PYpjcUVdZ28zJuqLtnMz1Haj
X16MPeCYvj40hZ9/s7zuKukMG+OAg8VXZt6SLpTaiFoiDQRYv0p0prhSjM2nYiJ4MMDueRnK2tlX
cTIsG1g+i9gsa/SXIo0Pp93IL1WI7ayc4G9qmfUpEaK4MsaYwBHhaPsiyZM1Fi9xHZphzkiUfOk+
L/ObjCPczpdatwoH5HtdRsdlDPtiZXd+s8VmYgOU40QLnbB2r8rMvevgBV5mbjlcVGi5V6E26BuP
J5n+kI8FoBCB8YhTCGaBPgIHa1NE5asGJMFSCD1AIW1TpYyhFqwM1IVLs6jEl7oMUZChQtNIIoR4
7yKzVAVoIYSYSxzGn43aNllKvafUT+K7ZrDtp74Nvnq1b6ydTKRbHxrwTYIib1lU0GxOq2LAa/bA
NrTh9MUHC7N2heUnXfIyPk0sztelzlpKI+wb3S/kdEOWd880QDDdCSvfRQ2kDGyeHQiPprOeGJ/X
D/SmedAqnRejh7W4GMqEh5B+C9bfMQ+e4orVT4tQUvI9OeN1trM1SqzFk0eMyDhW/qWHBXqrOm96
KMkuQG7hj5thZunUrV7fRD10wlE0/lFLG3+Hcg7AlMzSg2YwcMLxpY35whFIExecd8c10suITCCn
/OJEunftFSqg/LNZXsJIDmu7Ge+IOSLUUVfFI6p/FsJm8FlSCp5rmDWKMYgl2WXqKiofgxIl5+JU
c53uXjIqBWAdN2c0pc8ec11k5KQ4bqFawJmf4+2BQCfPdDblV3Ct/Y/UH/KrQQudo0pz7R4r57iv
e1NuqqG2drpd9ztDTDgKvKZeT2FabMBBQSUl7BruKtqYrqnKpYqS5sF2xh5j3ERfewqo+E5L2TiY
zQPWEygcYCnNiwCJ0q0ZYRAv20Hu2XLMzyplVXet/JMZ6lfTwC6LqKrKFoXWSLQwYC/aHGq5Zkz7
lJH4FhxTfFk7sAVDf+Rq42gUn1FvcSJEhN7zPXNI1G0DWGdwv6aNKF6KxuMIbxf4aiBm6I+5Cu+y
3qTP09OMQKN+cGjDXKg4EZsqmZyrBhHbThimvHDA6y7NDnPDTMbOw6K5H03oHm7lyLWJSvMqDdIb
pfro0LWNvHXmatNtbX6501mZ8BijWFIR2lvMvX2fdvembtETm1x0YeH0AiB8uurGJH89vERzcRSF
msCFEtnLkJ8KWZTFUcHytX6JhQnchI/pT2mBfkkxnSC4dGvY+TmNrDLy2du04Cvk10ulyQjInN8f
9B5bQtrn+qeUadnWacrxOaPuW4kh8e1VNAEQXUxOUz/gdmcA2LpluCo8g87oUH8RaAHwIEbYVyzP
MJeQsCny62jco6UhCL2yU7y+FWHcXok8LIRdPHXDjOKOr42htWBKxKT5DH6/hfGGgyXtX3IyWq8M
JN37WFmQFdCCXCe2CO/NWFfAUtoZEN95G9yT3l2iDc3BtJv8mGQjhwXhlTO4lLceQ4v+oEKRHMFn
EaEUjEb3DdpjDTPztftZzDjE8La04vRl8iyGqnP6a1bH/qLWlFrlUngLJ2YQY/R8nIUZ4b0QY2kf
baaAyJpQyjduP35ORk3bT0VWz4r76po8vHB76ibaeiaQaZQOrn1uJCAqSs2VadX5zuUF/+K1kJkR
5LhXiH7YIctoIudKlKSsWFlFL8MEY1O3EW/51LrsZvkE0t4qepzc87tsUrT5ZW7dtXObLnNhlAAw
XedIvPxVnHCnWsfhsB0xp7F4zRz3frR6dWgho2wpg4wHXQPRGiO85bGTDo2K0GYG30XObebnc1U8
z3B7X6lvejJofP04cG4H0+CdcRPdfCwoKzhEVBV7d4mtN4I7VLPyAL3jn/R9ydhnriMh7hSPeMn4
IygwEW+Actq7qOafTvN4xLfH+qtf+zyBrgNTBGSu2DP8DfZhZKhnF3DudeXGJEQ4CJ93qIrrA64a
E1HyVJffhSi5XALsEOfAhCccocMnv3C0o5OHKDWtaYBkZEzZLvdGVl9Ts+HUd5DbcMui7xM3Amuc
th5LsDjXkYdoPQzj4a7PwmPsWeW07LrZxBNKu7unVVX/0Fut+9qYMryETQ+RSpVUE44+oAw8jWKB
u5o/CNTRvupUvRg+EMbdWm1RvuSV2aOiDoIEFH7B0AzCS4uOB/0iFDwzxDVjbjA4TmD4yuGRlQce
TKckR2OgfZCtHILjqkL/hp/MtwBnBP1hmMyH2inEHYaXmzGSD3ai3IfRGpwd62iH4a3nwxu6RtWV
8ZblDr93oC9MCo31qCJtxbOO54N6xdeWKjWqZZGbKJlgsiwsu7iTnh7v6AAxO6gB1iSako+BXfSX
RuyITWB1/cayPXWY8mAvIplRRITw9ezgiSk6lRvCzOE4YnZdmoiMsHghqYibsdyKAFJsQqaVjYna
qp4Hp5hBdr6a8LQwRfiOc6nE+5M03nVGLFO2agZL/ODZ89wdzMM2usqD2KmWKh+HCzsFs5CpQl7j
Vi1+Zm6h+o02hgFJDa6IviSjPu8AzqxTNQar+up0Qa1dxv3UQfONzLS8tKEffIPEYa8Ko3b9xTCM
26RGkunhp1/gaT6mjrUf+7Tdm04/XPcK5qsZJeVV5OkvZVhzHIqiMLlNMofNm30gfmJFtEZoMYOb
LlXIYrZWrTQvR6jz7qIvXPup7qjlgQvWQb2Ps0x8Tnwyg4iIaIcjIz63vYHnEZQuZp+kjLfo9vTP
Bk44/j5naB6Q/lABSWsKt4D/s3VScriAceYtsRsL+o4JJ4BJtzK5lC7jqNf6IVFl7SyILvOORWi1
x3SeVDFlzXelBs6h7eBalopzLPI/qujU03i/zbTj1THTnFfn9K9FuhGOKxCZ+U73I0opKzCQg5xq
j2JeaqOUU8rpX6096q1kbHnfu145Kxf04EZUUOQDZTU3ZNs5q0pHxsmmSR9TMTlO07B8DKOqf2Y9
7/EVcpRjG+aK3nxq9tOCooD4kS86zBFSbRQkiSVZusUjZgMy/9whVD8hUElWo3ktS7L5QJD5bXSw
VC4PSrXxKgG5FmHoCvPPzXzg9dMe8QSjtf7ZCx3WOjEanNOB4ASwGcEQszbPA/omFiw7Q6Gagpeq
cBtsK02Mfd4ZboGD1EdN2M2DJbHaK9fnNQw88/Vj5EXNX6j5xWmVRJQMYGBGDxYjAGosT84edhdG
bCyO1zgOcw+PWYZ4wdCCeczNNwfFgvrPKctN7U7DBbLkn23nYNcpmfmxHdz0JSw5JkvZLg1c74LV
wX7we3L1grBlk+IrLih3/Qst9pK91rkRqC9qK81J/Ps6T80r3lkC21y3G5aRaIy7vGmbB3527h/V
JqkEQ+CvmxgQKgDq9DYV3jQtrcnS90WgbfpWwlRsasDVmcZ/8ZOnUyfE6CWH8RrxsqnH3opRm7Vw
jNj/4WrOdDU6pQH7zNeD71mIQ3hRg6ZxFt18c2xnfsSyurtBsGEdBs0CVT/iA3r9YXFEPxiDQdPZ
jtVFyo7O6STpVvSg5F1cpJBK+WmnSNc5wcS6l6wzwdm+r5v0u03hfU+ERb4O+/SLlgRsxnjYQA5G
RroWRqQ+pXps7Dj/AWCcdJofMZkLOeK0a1I9EFdTIdxrYcNmyzrI8+F7IayWmFND2gchx22e4Cim
qecD+mLeRTDN4rRRvO6oFuTJZUkPf1fOHYsAntUOOcsI8yN/CLTwu20JeYxKoGXsgGJcOSZHcsxU
7WVfw1o06MbetmNVPQNYcO7qoIwtlgZumChd7aW2kUGgr56wGPuDAclAxMW1P2Lz19QEC2OKIIiD
X9Kx2tUNGQl6yFgnLYfvKH5h33Y6ZeLYeskGuy10NLI2L0SQ6DtHs5N17wzxcaqiyodLHH47NWj8
BGrwgpxKVAlTaY+f2Zz5PW2Fo97rEuuBNtYXkcyw6BiTzzetjhG5NlaAZ5443QN6hexHMnjezelx
L31SHnJqC9KM5rc7TmIX+xyJB82QfIpnkYmuckwKplHi80ckzyoyD5LLXmM1skKacKXScNpqFuEC
r8uRYcJFsfFKL3kfG3vRN+GUL5KpeVBz33irR2Y140rI+gPMQwckq25DMVLAS62viFRJErREE8fu
FBt/A0u78vEbDl5JsaMDTt00BLbzpHtm+g3le0figRUcT6ubYC5zYUp5H1ahc93VlHybU5fwdESi
01GGwFwS48azCvmAVJ9B9Hy8Yz+iWdj0vIVADopbYFvAjdglvUviZJzbnpnGw3RaiCudL515wSFq
chiVwQABtGWusBdA8A+QGovrwYTgCdKFfwSWvARZ/l1WyltbYanf6HoVbOCxxY8yHKtdOIg1GTzy
muaYdke4I4eXudNXWFP/3BgZmEyetfSql0X1mAiE1AY8QeAh7XB36my7ICEPKu051Azppi+l2DXQ
8o4nhQTAOBJh5oYk49X8SyJIY1K1D3CpH7VlVXj+WsvnFlHd5fVdDFj0OmFCd9u5HUk0Q9tdt8yd
tg5gQjTStnyyTDs56PPGhzG4vQ5cAA6THuG/7iKdtgi+Xh3DykZaEAUW4Gg8iENU0EOqE/ICnPIi
bcYAoZDlPtvTSM8GhV+X2e33MdWJVh3za8OaDFgpDaFPru5RFRnORqs1+9aO0EcsZElV3jljAVJP
yOBahhMT0qHmEWl8GGA1NCNO8U0S4qCQwDdofpGBELtJ+8MA7iL27QgZnx0n6p9bOclDfOpVnPZ5
4lTYo+xpbgTYpc6zpuyE32FWaeVu6C1zV9qzJ8y/JVVk2NI9smlekAJxepbQcBqb3BU0DcCj7SGJ
VduMHuwOgY1z4ZSy2JXk1uzcsl8XmadfGnoXfOri4gkLYnBJQUNRJqP4EnTyBaQW83tdiOYhmSc6
TmELfIjAquDFBlcGpwNMKsP4KTbd4RMw9PjadSkMFKTqrYxIK0q7ztzkwrm2OVRfoqE3f/A8hY8d
0/jD6Yn/oCf+h464pdu4bhyWGUTJZ1M5YHRODjQYTaDdJJ9onv9wphCmYo8LvzNktq9y3dn2Kbjp
MOi+dF2HVtHUHGsZupn38jr4L5n4bhPVezfvf7rfx7kMhxwd+YJQ6EHORzTtAIQrKeLpSJ4UDlTm
dHGIg5iHKDDx0+dxdGgBN5GrUJSe+5F8Z55+vZ2LOEi/BQWNcpjrWmfTMS+RmertkqxiP8Tmjie0
eDytyHSpyJ8L4/JKD/TPfZZEnCKawrqxijx4ifUkv0rsNNy8fzN+1xswCdEl92EeNCv9bGpW5UEu
9b5WxzBhgHsa+eOAQ44IpfIRjGz98P71fh8Ycz2GlgCDkPAxH3w7msJApImUQcORJLDoQpLRxQMR
5vdpktMHTC38oxXxRYnjuHsppP3RtOZ3ISjnboPx6SzsspBSvb2+VhnkxRSOPMaabHfYcP2LzEmy
53KOXzAiuTLGeZrNjOBzNznZlYlXo3YJaY3iXl34RH59ILc+ZYiePRB8IE7pylBEbamzX8DCdFBY
hVJHDn3qoYpyH8m3FfmbAtkolbCyfwpBQyqo0Cx5o3bRlnGzNYIgI3nBhDOAKTL83ut+/zxM87zs
r38w7hK3mvk+Oq5zvWEBzEPzLds5gjScmyaVoAfappRbc5c/NuLh+bTaniRkwzDR23r/A/xhmulg
7bFRhaAL4Tx9LlAZcuGGxAMfcXuOd7U/hylFMc7pMT7ksmkOWAunjUGWxEU4DMk2Vpz7P3hu/iC7
RJVuIOoSpiD48VwJi/gmVxM6uxtXtnvUDRkN3aHZgkSmn65N01cH2+OirDg30M0Ww8YMb2MVtwcr
DwjJSaoY4JlZP7U+1AtQFyEMdqM9Ko16vCS6HrOZzRnz/Vv3+yR+NqXMw0leF4awZ48W/CRKEQDb
N/UsO+PIY9+2pslMvlDztjb3jVv5oXLy9NeePdF01RT9ilnHj5b97TsWRJRPOBhB01GgbJVsiwcD
2/6uB2V+W2cGVQZadvLa4oDHlXNgDFOro1+CBjS/GYMApoUWJXa9iP3k8yjEPSb/YVHIoC4Xp7nS
aSoFc4QDZE+5TU8PHy5aODI2hk/l0NIBsnJbkFthtBdeVB56HUXyqiXiM1z0fpZ+zk6NqnHWmuk6
FWmJy/ZAWdssaPq3d8Hk5o+vJfXrAKOIRmM1xaF5UeXheHT9rH9+/8f6w8roonJVtkT4RbTP2Y+V
diquxMCPJcJeXcpMjy/IwOm+BsI0oGPH3XWQB8ZmGosUOmedfaDa+NPlkWmiCGBmz4t+phnw3YTT
S9+HN7UWaHugf/HrQQGhXXVR9DmsdFi75QYh2XMRW+YHm7L4/frurM3HMYVJUrecedf+RS46dp4L
7spPblh7eSpOR9LSRda5cCUFsOEIGsrzyZzoXuOaCJrsp1E5JMlkZUIRl89D2ALbAaGRjiSIisAZ
JsVtbUDnmM21ozlSDQovoEoHZ1HutHCgxVDq4dZvQ/7IIFWpXUJFy6cF60B172nD+GWiDifAkHRO
A1S6y/EplAMfSkszpgU5IbELdGi89NnUQKc49XjaytOHZYb1/+HUDtLQGj2TIsrUvvTTr4HelQ8N
ZMm9ovg+vMpQ1Dwry80akUQ4uyP+/tlyTO6RmjVav+nmO1lbWV/J+EbD9IUjnuLtpjAsf0eH1bgw
CGP6ngEsYf8dg7U2+uKDh+v3kgvZ/uwpchT6Pqqutz+uDx2CSWuS3/iDZ16KmLPRIggJzoEOMR+F
E5z3sKYz4ewpDqwPpEG/1zic5XUUuRh+ecLOTbeqScopwTx0U/WKQ3MSKFp6iaNf2+QuLu3GwgP3
/v0+S5lGBsaJA1+Mw37lmqyFZ09zEBOynjptdCvDpFq2gS8syB45KSU5/cNTmYW9DId7azSUdU21
TErZ3FRZq63tIv1niGdWtr6Jaxf2/wD6O7AR8pwkwyycw6Enu8TzQ3ylsxYWbbz+6f1v4ZyX8bhT
bBt3HOpplvLfFnIb7ngBQ749EjlbXLqVWR6kKIkLqMX9yOl8wSknJomtI6EIDmP83MblQ2VwDGOa
7xMTgnhgx5AoWsFupMLOvSFY0ZoERemmV3mUfY1Ibaf/ZMTTNw6Z+RYuDc0dyyk/OYHVv8SuMd6c
Xh+GLkx1VDjdDSziP0gCwsCvK7LI4kEO39LJNL/EcE1AXXrMQ0JCt3Sn4hM6pXVhjiVMdCBNm7Lv
1CrtQcVBM3ePHoR16OE9caWjdNbMKAqDB9NNt3nPHNpBBvNEt1GgXRuThkQqAlK2p/o4i/T+xrEh
Yk9T8VlD+HiJwr5ad7Jt71PBqjXJoymmCGrZ5GLtz7SnFKz0bY0YYa1STptO0xjtNq70gGAGmliF
2cQ/A1fLHk5NYr8pTNiMQ5c/mFmhHyLoZ5cNcp1nJzCNxzD17B2Gp3Ljeqx0WSnN8IOn+Py9wWUg
bMgfKCtRk/1m2pBun42RUelHIM/oP4aWnVbOy56Q6drtouF1B/zvxrj8f2dRNiWnkP+7RXkHt+zl
X59fKj/Mwn99r8LmKcvC5+DlV7vy6e/4B/eixL9xb84WIQt+LQcaSol/cC/8Ea1LHJaGaUjM/xa1
2T+GZcP5t43hc957Z905Crn/Y1jmj9gRDApftHKYYajo/sKw/PaxktDnHKgxGBNQSXKyMM7Kw3Gq
qmKoFRGBAvql6Af42zWJ6dO2Tcafv9ypm9ei81fgwtsV7PVa2EiBLQCXMPgSbzcevU6mBG69x7AL
5sXk+9FalXqxdoP68/tXMk3+qv9Uvf9cimMlwn2KN8rft5cakF24XsjXIhGAEYl76JzPGQG0nChF
vEnnLs3QoYKLPW3l9cXX0R7gYesYXRE7pdZPKJ0abak13U7iFsl39EhmsqzYXHacwdZB9MHb/fZw
8Pp5XYVeFrcp5wNxtkVFDmFDuPrcVTuyNDPmJf9tzpuwwa8sCuIIV/D4xfr9uyR+u0uz78Ny0DBh
AqEQOKsEkiSUSTumLkBqRxIzl9/6ZfczMd3kVg3VFYF6hJ1qfY6XThuWg2WsxTgP8AFnZvhJViUJ
7jjVwCs08ZJneWnRsFz45VXRkbkSE8lrGCNZMEpCUbFDwpiycun47jeyixakS+T3faVuh64e1o0g
vWAMAJu3ygnW0g63sSRQxUuB/8M6H5dV5dar1C9AVZNGX1fa0hqIG3v/lpxJ2PkhqIng6s6PKOcl
/vP2walQDPdh3Lhwi1tCeO1ULq0x/pEl9O5DQ9irtvZR08BHJ730ksbfnpE1VM/CVx+Idk912Jtn
eP4ovCeYYPhI9rlodyRIj5lh4a50AJeLrk+Bchdo9KLUIdqljBq4mLoLPHUVQ8ef9/cGkVy17GX5
hZ21+qvC7Z8785+PY581a9C45Hbc5fi7NXIGfaskYcWq3KXVfibKJVq+/0OwKr59gefaVLAk4jGl
Zjs/gFHFg7LsXGdVzk1ft2+6tV+o7oM34HT6Pb/H9J5YmemrUJfOS9YvB51UFGNihJ270hIyibqh
+WbRtVjaYXtFUlMHinBajQND8CIgU8cz5H60i3E1ZxwH8qJWib4MmNRs1ZDeFZaZLaOku8gy+4fF
zGDRuVdtYnhXEw2hpWZhDMhQ8YI+IX9LI2ICFOPC7fD/EYZBlthDJY1jC1j/UKikXE11TLCTHwBl
CYt8XfQwA2eIkMFEzAjbHceXdOUFebVKNeSbTsD0DgvpTAF/wk76I876R9/Xy0sHVjs88GnlDGh5
pMuSEocPHfTNhaNKg9CQelpynWAdZyjk3S7LP7jPf3yWKV0gPBhUr9zut/cZNgGhAXHirqA8jOtx
mPFW04IZfX7RSO0TeNT8YFB7bdRIlrntrxTp3KuE8FZO4h9xDd4egF6fZBY8mnyO5IA7b7u//ujY
3trG8TxnZXNmXVh1rxapTu9Tf3Z7pkt9Tbw3DPP3H+g/XpR2p4s/BtzE+UVR6mCQ9rlo5t90TeOS
jggHRFTl1RRW9qy9Its4enz/on9czsCQgJQjW5Ql+Ww5y3rdFl0Zsb3TYK1Jbl474xBvO+4pTQQX
RXH7zc6JgMO29W3UyXhKO9R+tB0++PpnndXXm44ElUqIIYSk4fz2pnuNnPKi9d2VjwR3yVipW3q6
haDchuGol7DbJhfDUukPFXC4aFiVdeOsTVu7LqhK9g5ZoXlLYPVQRRfv3yT52+bLWsNzaVMsAG3R
Z0bNr89DjE/XlyZrjZs+WgQQHJMRbD6gLgTOOpaOeURcbHNh7SwLuC3AMNGS5NzJsF1HqWxWMbIA
OsewwsyK4MrCfaxTSy6TOoBqacELr+ol/mBSPN2Jv42T8dLO1BKS68LroqvS6Z11kWqPA1IPYlvm
pKInog6AcY88HQRYEKR24fbkgQGbgFabh9Gi0coCbULwBOwGJNg0burcmC7R7JR2Niy1NDWRftQH
TQdGySgtYiROtLePHVmh6yM3wyfnuExuw1gc37+h80N1vqjajHPnVZUyzz1bVGVAnE3r2c6qj9xu
ZbXaEtH42mzCh9A0q9el5a/OKcfiJbtvqpeX5uqpeJeVdOxeqqaF08i/WP9r02Y/nhpoj+f/n/8H
IZQMhX75FWYc5j/wypmi+T//x+FpeorDmtPIrweR0//p9SDi2P/G1kcfmCLfZlgxLxWv5xAIkvhl
TAxCLKoKrxKv5j/HECn/jQoaC928dMzdfj7D/+ZO6v9m/aSpIiz6y/QlxN8cQ96+gvTyXYdSh1PS
3A8ToB3evoJZINIWzNu0yf0qIGBu8OIXoyCDlFQazTwQESmvacWG4eKXm/ThkeSf684f3sY2aUPZ
eXvdEL+k13s6PhdFGJqOkn9TiQmxQp+o/fuXevtWvF6K9HE8tXN9DyLn7aXSCTl62+jjpit6e59Q
Nrkg9TfmNOHINLUPWrhvt5t/rsab7zLYpMg/9/31JQCNqBnwBtsd6APboFpDILAi9TLcFH3fLwHl
0spW+f1ff00oA4wxYXTQ0ZdnL3/YA9WLco1f0rHzRVAr/Wer0nEdRpOxrpM6/2D1/sNtBffMOGw+
K5uApN7e1gq1f+DFyH/TIEkHtlAtstljpu5WwRx3N2SbNOkHT83b4nS+uSAoZmAgDywvzvkQrFYN
LqVeVpuOmFQyJNH1O7nxkWvv/CoAEXFtYr7GtMe7cY7JgSpBSE1l9xvpJGrtFE1wUUaR+mBjnn+P
/yzWkCDoLph8IToKiirhvBsciFrLGIIPM9A/Q9OWDOGXqCDpa8HcSN+9/3D86WLUgMBHmLlTd88H
0l/K7SZAYeIpzMC6hyVPBcODbwJVtELz8f0L/eHewTYQCMPmdhkdh7cXKqyIrg1U7o3m2kdMtxWB
Me7wwaP3x4sIOa9bSAdYtt5ehCca1UXdEHRuiWdLwMH14Rx+sGz86ZahkOBusSriaDy7iBV4ifId
vonhqG5bTBPlhJtfJlgTN+/fs/lN+eVJwLo9L/46MhHmu/w8Z2twD4uDzOA03tDahrY4hbpX3Vkq
MprbPE3q8GJooOkss8mL5KIjyaT4jGDKG+7+6mPQBpsH78gxFTg6zoBnH0OZY0+QToKeaY20+oM3
92yfmb8jM9WTjZ+/GvfR259MI0nAmYgc2TR6HzMnzr0SmlsIBI4Y4NgpLuwssL4NHVS8v3v0T1dm
2TepMA3wgOdaCzmNVlJNbbJBZZtsR0TvmzGCNFnxcH16/w7+6UuybLDLzyMeOoVvvyQy88zCIBFv
ykCzHyBsVs+sae0OefS0ncy0vYtLp/1AOvGni86vNBhqhCS/dbC8yNRJW6ySTR4aJBu0kG6/dOSk
7TLVkBg++GbLabbLrZe//LKsv4pZLT1Sfk+KiLdf1jP1PIv1It3AkG/uNWUj6wqy7LFO+nLb1y12
QTMRX96/6Nmbb0lcHxBdUImAKUG6Mv/5L+uY6DlQZK6RbsrRQIbYOH2ysvrQ6j54XM9e/tfrUGVh
aObNp9R6e50g9Ny+rrV0o7e+dyXjTtwUpi1R+Y35B2//+e8HGlOhpGcsyb3kCZ332V+/UpAoDDAt
GbrNsvkWfnAkmPk+/AW/Li+MLmiosc3MLU7aOmdLstUKg2BiU2y7JkCtp49Ttu+CWMf2DleFfLy4
Ix0OFR2pEXYemUjVMwe3CAuskS16w1dMC8k4RU0gpPZAGyZ0F0Pku19FIwXy76Ce5mT4muFc50jf
X6Wy8lnH8tJ+ZOTZ7hMCQ31OXcNAiIpVG6vW6sLPBbQOe1loWXoR9ZmN+gGM976dqlpe4YDWkEbg
lcAjGqLgSzXVf7F9m8jVsDCDuyx2UazVUnv0hlFcG1Ejn4mwtX/onZ7dMudsSfFBbvsYxtKnYadb
oHWJf5AV0mqSqDkW+vQ8C6zC4Uo1+XjRBHlN3r2PMXidsn3f8xJ7121dTTWHeKfp8MvEpAKpyUIf
l3XCXdZW5+9kU0scZEYTAss0CJ69IEKGjDEtdm1IegxX14NTDmoJbpjbzxlhEBfZKcjQdrXxO2Jk
82uQWMBGx8xI6bmlcTguhW+W+4h9Y1xDMJJAD9s2LzakbhO9ZaPe+OqHXp2uPU1PbktbFbiJSqKk
fUk2PaArOXkXXqN8a8Epl2Cb/8XReS23rWRR9ItQhdQIrwRAUhRlJduS9YLytSTEBtDI3V8/i1Pz
MEnXFonQJ+y99qimW8IHSKbl3AhFhg91DiOsdQvBajdspbsKHWMaa0z1h3a00XaLJqj3c87/AcAp
nuNT6xklqU9kexcWFlEjKpit5ri10fCZs9h7RH1qu0dPAzq8s5qhfRgIyfCeyIvbnnCSEMm4Feio
r0tl6JWrHQH/YdNj1539aHE+TcVIjGAzotZ27XofrlNtBBeWoJjIJUH0ire2KwmaY8k4pARYOOi8
95bAvEZIcprmcN3UAdLC2h8DdK4va9OM1dE3e/fNqm6IsG9FXZeU1I9/8rDq3buwB0z8hLtwv1d+
G1snJL3Ueq7Y5R+KPsc79U5VT0f8qdZ0bgufRA+9lRKjeDDxG+7exr5zMuRNzzehDXNqrTHZLoqc
8dmUgiSJ21Bx7JVlZxaBTjgdpFr+EWHmkFUIqKpjwr+6zB7dMjwOztI4yCYW+5lfp0bubU8LK/J8
QRW4TcohDjMwMWmkirEWYYUDMq8dJs+j6dCmJcha9AdppwP6sCLcp8zPu3m6Nrmeh5NVKbKHrZ04
F0gLIWN9R0x9VgD3k0cPO1B+RxAlqHTXMVMBob/P/VSjrbrwTeg6a6hS7/N9jElv6xeHnUIp2l9O
HgsYtd1kd5fc0dxyNyOhSEzPMphwlHjjleKVIWFXRLeT+7SxjjpYqIFZM8+TwgCFyyynh4DLzSx1
QnbMQH0ga9zYc/HfOBLZlkrVCv+I7sR1wVsT4X6SezB3P2O/XzAVDg1TK9+s+HPsOXK2tByJFj2U
bbi9s8ENTSK8cnlz8EiKX5sYwt9VBf7g2HiN/rTiWbgH49uzfzehgWIQGe39dCD5ebrsKhQiqScw
RznpX/NdYbdIzvswGN9a3m9NugIa+qxy0XmpFi0IfZLbg4U3F57NJFSLT+7PMkAmjFpj3kBiW9dO
2aPOROeWTKBifJAws+3CP2627OekC1R7GrW2WMisvcYLF1h+cYyHcvne1t1yEqJpmh+5K7BEC9Z7
X4Pq+DHfXcTvwZHOkkR9xy0wTB6RzmE4l3/XuOxf1rAis9AhEZVlfo+Q674JbiClXoaVxm0ajMSq
DzBLT1jDSdEr8thaMWhW8Pg7Y3hHBU4+skMc0GdcphYUrox2J88Q/+HRRI5tt0njBt3dvP3/Vpuk
QnNt8IgUzbK6qUskKBFARKkuaVvK3M3c0s+fAn9q/63NTqKsDvkxZdeA8ZRpQI9iRp49TqlZfC12
YIVXsDnc+WRFxnFmKfarRGGaYc24FiX/u+6qMonG1QuYvC0BET7VSh6fwzkQnB0VN5D1Ka4hbvTY
hOBJsNIiuID3kZyJMNgmkq4aWROHFu4ix1Pede/DKEboWrjZE7HMFvKnGO3jOlf/sS35pFfYiLzO
7UfJGuvQgUQ4eaZtylsEFj68Qr0ggK+HtCerYEkpXVA734YsSdfmpHqFNLV8s2hcHiZKBX4nvYOs
0ETPnmI5LTddyXrJcYNdF8oxXgx9toj4b2dBWxEyzjopPyE5AMvo8Q9yyT/FMpnXzW2+3Sg8lja8
tip6bdXSQ2O03yELpGCI3sk+PPuD+yKKvmcWPE0HHdX1g4fin8mm+OVHLdKOG5hfWuqqylHf64Y3
XV/xaGlOuSQUFhiubb74N0hJ0IQnhPB9Ah14vI5rOP7GslKmfiOfRIiZCV9PfmimEcLCWoHgJJOa
fDgJjLvopkutuU5LVxytweg7B13/I5GH63XTg5myqeTFl0z12I2pLXjmyThXX55yhs9gksuesczt
f47oyi4y1NFhknR3WExbfZoCB9834/F/k+ldw2fnXmPFo9xXQ5bliy896tgq1j8rB3oUtzcDr5oP
cgJoYp+cuKsffQVLxJ+cj7jJwytUw/WRrLmqSJivVO/FUOB1c1BRPyoC+VgvEdtXJds8+58qkAxI
AMzl9k92qSVKIL/BOrut+m8uSAfV4iVYUA81K64aS5B/Urqvc2ST0Dzt7gsYOgHkLdfqLli98CWs
Ng8f3hSkUAN0ZpPoRFSVnZqdUwlib4+Az3EqJxtHe/wvp5StE1S3rHKj5uaJNetoZ6LxYIl0/JuV
YgxzP7zJs6/4cWv/gHxMnlU48TT02/QUgWomTWAmeY/i578agej2e5Z68zL0NyORdoTJ1Mlgw30x
7rRf9G6+ehEuWb9Z8wMpAzGmbyne1sKuPvHhiq9pjeZUkbtnE/LW/94RhD/vEeOQ2yNyy4GwISKv
BQRu1MQeFnB7Xe7izbe/o6L62OPOe3aN16G/0mfKozZzLMf6tsg7vPZxrhLdOO9lpMY3WMhr0pN3
4ii04YcGEgGvqcKMP7amu6tVHCW4wtWzmjfyKqOFSNOtiCV5h9H3urObUjoHtIJtN2vm0GSY3KYU
a5IZDrCOcJvE/pA2wBEyzye6s8L0kdg4Gb6QB0VP0cCGx7GVy1/sdC9BtZ1j2zxGlmnJ/4qc8KJE
T7RdkQfB11TqjmMU1iCSTfhkf+Gbt2vijf2WUZXah4C4sqMO1jjbNhvKqesdtxxzgO9WboZAt810
PpLlG0Gbu0OJ6JUJqrDhkhvJI+sM+1ERuZyuC/KMZskF/uvJdv/z/TwgzWf/nS9B8zr0E5CPYoj1
Rdm4P+PcxrW85d0fjyDTn3NMgExUI8pAZBw81Uvn/ezI537BxrZOnBTEDBOH46xNQnX7WBmSvDBw
cFPJaGuuPmfaIRyH5TIgjT6NHnHTgSEMe9cerxQx88ihthJni2y1hkjpLFpXlAwcXsfdAPar2mmi
XkH2EE+hTHCe6uqwyKW7wPeeHikCx0RIskPyQQRcOAkzn+LamhK9tOKpZrH/2x+m3Tt4TaXULYSW
RLsBDzyuPChZeiU1Q7Yc6Edj3OKRaS7xOaunZXiI6xVbuttr3hpzZC4bV+lYxmQLJRSBA8+RDo/z
ShV4GLuWvLHNuGWbiMDKTRZi0aQP2Qr3uRYU5GdIT+KfdPqV1Z/M4X14AcfpAxCFeS4Oq1q3qyej
AKM3kkAqFqfzMsa/asrQi1B/RA1HXtVbzk+/tLqTjChsDyosC/JC/MpsoAhsI4+mUvBh4LC4euDF
BvGfz7DUQT0/EhXdj5mWRM8Q9KRYbAcT+clxNJY/A2yiy7Oy/QHoovUFfBNyoSa9zJtiO5kWYR09
r5f8GsX8K6bG+VJ9vMiTgknwUlDVZX012Y+bX/9ZPMdPR8ybFZAUrOmlwyFNWZaERTSGyUZc+HIY
o4EkaQyqC8b2EhxIsVBwHXQR739Ms2AgtFHvnvZNN8edQ7ZN8KF29JsD57iif+0qy4JIdHvRBgw8
ysIJ77rSeehM/VZY2NzKAqN65yF9ovi5tOUQPoS2Kq6r1S2v0Eyi7uQbsyAylyXxdTgl12bsFBCJ
oUqwz1XTE2y14VotfpPx8LhPqDSjIAsGsAzH0S4womKquVb+FPxAHT2QWzqeV4vSztSFTTZkVRRP
dFTEz/XjdGA8o87WzmU52FtbP9bSehuHqT95oXb+kWipfwuvKelKXLojge/3lskKA4X3U5gyBxqO
fAO/2TXYinRUtv/kNCJRP5q4kf5hg89HKFYLlDPjWejuKA3DkzcqnxgW0eNIqMvrWEf/XFPEd7Qu
D36nWV3u7Vo0ZDtX6zmsrLdO430nyGn9EeURMi05deiAyCRqzf5fsCv5ODhCPuLK2T+5s34zacOy
rx0imUII4Nd1i4MLQC5g7eX6wnbkLtwqq0p0X/Ddkhdt3zldoZOq6//gGrmdm/Z+ctoIVErpOOY5
DxkvodU2aD+LKD57xRIkQBz6pOuk+0bxUP2c24WU1hHL634orRmpUj3m7XaKp734GckgRruu1+JH
W+SYLG6V/QcnY8lfiqc+4l1KJSUpMEIiMluneNztLr+LxkC9b4Oyy6Te5+4X7Hmbr5Wk4ARNe/5a
5P4KByjI8WWGMgyywSFIsvTEkmFct345nbb3Ax7wqEpWKcd0W+z3myf8te2DcU+2dv2rJ+cXEyb/
WDTEIwNQqQ/CA+tWdUDJkNRvwzEK22u15ooSHQIsFybc1Q0GxPkTSPsnvLftq1qr6gyl4A2xwWaR
rJpbNTu1lYO0CTF7dtQcX0M83uhNJTmkD6Pch/2XPY4kcAvQWQyZuz9FCFxrLmKQEB5cCADeZfRf
uOs868Zg5I8xs+3MB0phfSxWGx9W2En7Mfd4J6dR1X8FNYHig1NYD0FoRfICIMZ6Vu2td8BDrv8Q
SC+pxikifuQyztcTc7VOZnLT4ldVoohAf1ePH3ZU+GktdfvlTgB9SFTTvzex2q+eM4SHhYHRluF4
ilv0MygIcKn368m2HKBEpu6iR1K2ySobZu8+L70lP5alGWN+V5dcySWCnT7UxkqHzgIoFpsypPjk
68DOPc0ahNc+uTFYBq5+IisiXDGhuvvRF8ZD77WuxG7oJZh/L1FBqQ8nOrhMUxi8+WUTYn9eVLDy
xo6WMYPQJbiehOp16WpA9IWAG4ojN0i7kdUh5YMbNNBSUDx3TTJCfPy7eFSUSQWz7SkndXJnK+Q6
RPL1jlOn0mi9pptj7H/VxEs9xTQZYHrFebFBN1nkzzq2W4rQwXYXYFQ2WewBvuYi4+0B+ixU0fSy
7TVSfBceQZeEw4rVE7Wr821FNlGoZpohhYkpVMGBaJGyQB3T2kArCNmbqO+ov5CF+f2JkUIzcBTU
gZ21YTh85+yJtzRfZTugOcB8jc82utZa0wbXdchbPQKG9hR7piFGitv+6QaD2NFELXBxNzXSSlDL
7fM13hGinDuaI5Mw66UrdGuakzJffXLGG1oUnO/GS0YM1irV/mLeGdisc4p8aIYu4S1divh9X49h
g6eKnxMoMzjAzanfcdXQyewllfsYh4e63gwqVbN0zi32tmWbiPF+SXyyX4iYmBXSs9HXRXcHiQV+
qiGhEOVI4Yhrj203Zg4VLs8FRxVKC77ZIfV51RJQF4ZtQw3ahta9anVYZ+E4D8NhRDP2s20nMuyC
3WJSFe5t/N96yxU5LH5F48Hob2Wi7SEQTeM+GB7t2ubQhJrOGynwyDY8qIppRdqgWicFMl7lB1QV
xQt0X+Wa7Osivr2hEO8q9gugSUNcW5nTijWE2NUviCo9GxkNWhcHA5CnIBOHRiaNsxT/8ScG330J
/xl1zFT8Ee4cfU/ebm7R6t1+9CzCwpIa7Kw+6bhBozrqKfChCLMQhIPhqiHrg42ZLWiNmSBZALjV
ERiZ9w5IE4zQEFi2OAeqG6kRiZIAY2b7zB0ae9FXMStnvg3BmG7kgynQ67Hqeiw0MsDEiuJdQqqx
LISJRHcxrxaSwLKRqojHvgMJdsLlFKu7blGFYOLX+s8lEeTeHYbT1hyKtexOAhI9eLhdYWZyeqsJ
n0JRe2NiMdxqMwAG7KRAj91Cgd0ScU/rBfojDCvxi88cv1aRJp1FuV4RJHsVj+OlW1Y+FuEHmoMz
HBr/Xm2yIa2kmf13tFV09TNt7Ps6U2UQqxe4QeruS/Aa1a7mjyqQVgCqcGYNr7cmwbuN3eV3ZY+w
HoJ47vz/dISA4kdkgQB7oOr1FCrUavjancWpCJldMUlt2Ib8K0lyFmNL+gmiNz1GXz5CrtKeiGtW
7j1cMo+/giAluJWGYKlvqlRrihIb8B8ixCDfQ0c9FU0AN/Y+xt8vOTMh+299Zq/wUVpUV+wo53PV
8LUGCQyF3irOxPi1t8xQkJE62Rp81E8RhzHuT8budNNDQ8vu2rjT0BRyJTIdmwagxxKh+ug8avu0
s0lPTofR9sD09JOUbyCExvnQO/Tnp6JRa5gs8d7mKSvDyUkC5noIsAjvXtOmUQsVNy9rPvkMBQpM
XFuFlwk3tZOsTVfcRuGGBI17SQqFynLVFvv7OijH3GE0iWomj7SaKSwUJtSutaHFlJZZgXiO+TDG
qe+vwQkTjte/zX69UX8gra64/evOhZVl9+WfUWylgXQBNSlTgzP0fzlHFu8eMHr/uTqFQj4aVfRp
erNYujASRsDgTQXt/T5Q1WLVJTMvq8bGK96YHYz5j2aJJMVur+M9IztQgc6i77EOe8MenzHBWqiv
xp8ArKGk7EQ27NKL/0ADZZHaKGeivhJ+R9g9n6i8BF29vNU145EEVpCP24BjsUotq54hRWptvMsq
cx+Ganjrth5NebPuRGgmZ2ZXwv/piQHGDcHH+9e8Cvtl8McAYXSlgbLmbb6/ubgV/fttXfAR5s7e
xVe/ZnDDS60MLxZpn2FWrWu4YnDFJva0NH3xwtwX4Meh3CfLOtpD7vaclWjUuadwrpK73ccunigk
M+85KS3F1Rervzz5zBSaUxDmJEZ6lk+o8tAF+q8nyIQ6cCvZASMzFAKZX9Thd70tDhNnZhsx4NGI
4+IAxSPw05X7xL7gUVQAcoOwURz/DSX25gSs2u25hjTbex15tcyzqy5p82KX54FHcj7muxy6M/iC
/Zuyu/I5Y8hif6623ds/qq4YCJQfHHtP0XWg6G3AB6K3VCCQ4HDL0Gs/XSD1mkJHe3HGLNOaeMHe
GGWwr7YuYX9evkaG8gm9sYZRRi7BSCCup4byC30RRgXoN9Mrlidc4L4OnVfjQz0mNBSIpingV536
LgCpNIsCjbRrZDgnKsRWmzo9/KyDgQJY3QXb3KQoo2N1PznG+IfJNt4T0mz/tQ38EJWiLZfPuEDE
dG/YnFUHXSvrafDWjfMXtPurTzP8V7hlXz9gISi+PRus9QEn82C95FEUvFhd4/CPzVMc/9EettIn
xqnbq45dFVwGRNDmHj/AUJxXTQ95XawSl0g723188rxw6TlWWrMR9g4HQjwqFKOvexGuznHytA2x
zoVQEN9GQjTT4DrjOl8+mZHRgZuxNNFpHxmQQJxdnO5HXqKCTVbutDURrfFJ2uiM8JOJu/vRTPn4
gzoM9A+M0LE7IaWMiLmxdbBdl6HmhEcrJP5UXmUNdK60spkDgsc+RLSyPJOqzv9Ruiz3Egj0AM2y
LfQlGsdyPe6FX74WKuZkjjub+tGaJVNyZfl9Ohmq06xTRfNLTTVZ5ADLkbLKxSYgfe/KlmmOAwG7
Qdv2ORT7pBGM23mVELwiqj71g9zq7nmnNu4PumK2Ijaj2pkH3fGOYt7lt13E2DmiORYtt6XpvOPo
2qtMCRmTzl2j67Y9Yk6XQxLAHxqKAz8u1zMpV/yqwVCERly9rqbor+c13EFGAGlJ9l5Bgw6rSvWv
3eK0WzZCZ2b/oXNvAQuzjSZRbodlo4vAncSSJfUh5lZd7wlYoc0OmUD4kIlF09KWL1ObQLWrP+Ld
DE46wg7+kHKhdrGJYSwzMK829x92SNny0OXV9qOAXEUNDOvIvp8hPoCm803wJYwtCHHmv9dpbo/L
/NDMyx4ePOMpO7PLUF5mzc409Wxv/49E7PqeRV7DDm1q7HsJLZFHftvVH0hPIQ30ytyasnArfzlw
fbofccnemv1Ao09cErY3OTdtkDlMDkMcGpM5V3MbsMrPe6GhMRvCrxcpw+I68kGorj2fcGKK4REX
vyiH8qJ24cmTIVu+BqIJkO60g+EDBm0cpv6bPdBBT5yJYAqgA364m2QDzO6DMTvTHuYorDgtACJL
a371mNPtS1z70XbxcxpQIqRDqsMChsqYwZBaomyKyqG+3PbfiD5rxqN+0DPt2+0Q3pY9AevNypnM
wUz42+QcVhhp563dui97clEzlsg5DWVSWcOaGwYSCMG+9udNFFTI46D3a07/XFDgLVyxFZxjT4rx
7jNKFRTZx57d7cSTqijA887XTda2cWwlvOTs91zlN+N505niIll1/6fjYm8yMEM9A61pvtVfTGFk
hj08cB4qDsfhiIIVRvDI2fviBlsXgZqlckstrboAVpNXxocq5mXO6T9421O7DtyRAJqU84ddrftz
JFzrxbNzKz4HRkRNMuHxtzixjOjTuW7k/DJS4bA3y6X1ZXTQ+WfgPOKu7ZT7m6KkEWnLsS5TmDH5
L793dZPyXd8aUtPwcrhFcyzJ7OW+zqLG1fl52Vdfpy3me3nHlL5nWIi1pJzODffbW8j2HbvRxBAp
Q9QBzHa2W8hfsnXK5rUCLMOKP+jcDXhjIMx4NFsg2r/bHOTzs8DMf80rOpHr4kXM2oDl4fpSllvt
9wyQxEfX7M6c3orJ/E4NPisERQ25Hl2o6sGrqMf4cXHFumWt608vGCT0LSi7HSBKtQPUTvaNg8fm
Oth+No6tt1Npz0JcRsuP8rOFOjCGzrLxK1LeaIwG3mbWI2gpjzA2x2zDY6NA1R1NQSf/Y22l3lMS
IyBHsSDx6qTKwYBni7U7jFy1iHrgZx3G4jYfw1OITUd9DKohviiRHRMJkJ4MdN6RBEwfe7mG5I4j
+Z+OddjfqHCLCh+avPb/4cWufxquHnGdjXYt/yoCntkMWnj4Q7cFULY40D0TXRzriGVELpdTRU6K
d9c3dPhs9gUToMzTG3ZpCuzwPxX52BHmAYgx/ggJYlK0df+3sEArnDsUP3Gi22GpTysnqbq4rcVY
3ChkkRdTlL79kTvl5FytUixCM7HL8WFgjFLT79C4DImvCIz3PfUHTM+/w1JSieDIKva5PdTROvnJ
Fkr6L8et5HaPE0HGOKlauRyBZIPaH/beXS97Q5uXhYspt3PAmbZKhDa++5WDA4MoWXqYnQSZYPXd
NDOOSwCa1P+8dmNBCrhEIFXegzG43yjWPhuxtWNaKcIeDi1kqvB5MZURr4C6txaT1I3Qy1qg+VqR
SHisI+jDLoDu3a95tLxPFpzMYEaAveqMSmUZTgyzxgWAtwmDpBJiu4z76C4vm7vuf1j9lW0GZzmH
mryu5Nlru/S/p6axrB88Uu2vaV/tX6UIto9wrsTTTO9FWQs69D/ETPB/Ny8ERbkJIZ9XqO23PA21
sR+AxlemITATDUGU1dmhcp39OxjrG0m/t8Ppri6Eu2Xdzl78oaZf5wf7lhg+Nhv+B2UY84Yezrq8
MuqkcEJuA0mPh1m+A9jgP1p0fUivx8hjF4UNv2QVMarFThqCLKvM4QsPrjq06ugIft0ZH5BH4l9H
KwbHGuIcs1Fvr+CVIYieikTJZeL9p4CXHtHz1bekdkFS+cDUn5xgz0WiBBBgTqLNK+oksFyvo6YO
eQ0DkinCs10UDf2sABN8qEq1x1dU24GTFg25lmeK5vydQcNEVdAAOs8CBIWfgSAIbeLV0tMaA/PI
vAbI6jFA1vV3ko4iZRn4kDpYZCKMpBpgf9TnNl5ccz+VfTPfWJqUE1Yw9ixJ9YpxX7tEl7GtDzf3
3rS5z8R+G/r7ghG7TG1/9V9iC+NPIv24u+fq1xilyoJzu4GW/EkSPezs3qGmBaXfmSFpqxjmZsi0
2kq6ivFgUq1U4YlpleS3pppjhGW4Tve171D3dm6VI8Vf+KfvSlDx4mR1LDOT1l2Gx2C2TZCE6A8j
/vimdVKnBjZNIESjwsQaI/b5AD7UdQNPoFI7ast/UTjtknJ6ad7CSVPlj+2Uzyyp2Wom9Vi7DwB1
rX/EN6tfaCNAYOd+0347PmqZ46wiBnXbLrhkk9D6BzSr2H1E38scml8LyAKg1+aAImCqDq6wgqd9
pQJMu67fPhbGEW4SUTm9zMPWikMfRqpgsO65AzQHKYDk0vA8rUUX/JjZXf7mNkYXs9Ubue5Wsavi
oFjNMkCQo/fT98feYU3MLcmrfd5uHqe+e/LieWdw1Ua3kqZFNHhQGKTec7r/HnvWUEy3fen0WEKf
39GHNdxgLqiRYxX4+p8tXPEceo33R4mWdU1t5RQ/MTPWx8bsg58VRfeXiWZ412wLnJm1jMTfLfCL
r5AZaHcQ/exf88UmGXdoW/fF3sO2fOwGZTE6XHi40pqB2z9gao2XjtD1aDkLGfwTxCtYT2Pszc6h
cVBDnf06D74jMjskflA5HUmIHBBBmbWnDNNu9RDsFYP6iVdDTANpOfllqQB5fASTNzJMz2tAY8XQ
AIuq+4nNuWzyaTs4Cr70szKWHT7uQLz5mYnf8ZCLnChBCa/DvbI4CU3qNBO5GQP0MJ5VrIENdfwg
HqJG+DYKFcC7B1TFFBmjmatvl0d4PfAGJJYSlcw8HNF1Rdbd2LsB13iqGM/Iwl+jFLqpfa5pv9dk
kEy2HgQ0VzwFXRUnbh2617ImJO2o49J96qVjf8cOLmteqLrmShVT/wB2DMJkQUzqt5BN84tEEF7v
0KWnT46zBTWFhYXhMMNFMhluQqdDbjDX40+A8H4PK1MU3ufot7W6mtsE+ruqarv6pyJVNZmUZTMm
s9/vTdLKuPqP9aiU7M4XQn37ggr4ELYr4qsy3vXDbUYzp3LZ8OYhfqqRmdp99ctdgpLqYCqFOYVD
Wbj/UBesS1YxnzNv/Ima/CR7v7nW+5CpJ4sRIq/M1iHL6ftIoleBn3kk7iASGI7bWctklpP2z3wO
ZoGrGCJg/nG4M/mfgOZfpChoNYh/GJUHqjnmX4fJz2v4oGPJA8F8j/0bW5tySYTN7B6ZQh68QRST
4k9MOrW5Tg1BfGgtQpGFNTofcErdBhAJhHMFcQj11evkdvP9lMMSThuCSRgZD8stXHyx6uLM2k80
qR0Gujkb7jN4ltVutSlGLoSrfgCf+oATcM2hBxV2S9HfQURWHnUonVrtFmWyaebTAyNfRmmQQ7GO
5x+qDY05r3Fhj79XGwD7IxUOPqyak0z+qw1s/4scHTE+WO0OVfhBt1XPBtRp+n3I6cz6yKSiWAv2
m007uFlEzx5dJVFBxRmhXt9dLVyHjFLEpPucUFVrJnhrmZENUipFmGmGwLagaIPFKIDmUvjd+ENl
V3BINmLlvXdkT1f7yTpvuhJUEVbXI7IIuGT/Sh///QUa7DSRWrBvsJCLce/+UYus43HcRf1HETzW
HBfScMbzzg3yU65IRdKZFRQTe2sf/9qmA7HloIwJsw2xjryPCcaTKOK2jel/4O/Fs+63cXuv4Nkv
D7pz++WM3g+IareZHKXpXvW2e9KNLd7rovC+J+5imSgw3Hta9G57W0quM9E7EbJI62BzHo68rCzV
vgw8iiDOUdVu6W6AkF1tDu03bt99POUsWb7aQFb5vTPNK9pMPXWMflsavru8DoDl8hmDiEcKSU1S
k9JDmpxPl/lX7kXkpyQEh1FSIoAubQ4Rm6W/JQfOj2rlPvnhQ46u6Wrz+Q0hG8I3r25Yh0NXq4oz
BOGIsazF1eXsqOXyn1gIfUK6ZIYALUUJZJ9BR7dewN8HUZHgbAuns3EHYVEBr1UXPqNKkYwljO/9
y5n71pldgxtgvtPxBTPKKKoMusWECtbuGoGEtEXVNaSkewzm6Idr+F5WHhKFWiIGOKoGei6D6GBY
L6KNO30Mij7sjzOjEnkh2qTuzrnPx0kH2bQc9lZTwxrZ9RQzoFtqYuKLXcdTFgttLadwxjBwj6xw
AB9gZoJ+ZKA7BELuwupyLsYtPuUx8qo/cA2pYOh/9Hh2tbTLe8TZnZuWWHgHNie4eDP2S5HJUDtK
aiPNxPMgSxr1x8WeAw+U1WDbCL3mcXoAN4Eukktt1/e7u8FQUkhkec3g89xeeRoa56ft7rcFJbBn
m2LDWM+5OwzB1bFyG0zqaBQ+1IjDDG7+uMAO4ES3IKdGOKFIfIl49CoGWtLr3vNgLNR9T3fKAAdA
e/M8uLmu6OQ8ZkC9O1jybZoMc3r078X016rZEj41Q95Pv+H6Fc41dmuNeTEedojeTk+ox2c1EghP
sH3JQNyhHpOMqd3N39n3bV3XPU9b7yxvS+GFbof9wycQ4QAWcjaZ4zfN9CdgrEiRx9Ievi2u2JY4
NkORw92/YRF/31CdBBSBQ59PKakrw/KT+99e4YDbbTyvEIt3V/7wcS+0xL20CIKsctEFoiHGj2sa
V9Y43tUw2IuLbkPUHHoYRmYU7PGjz74io+ONJDDbulsC+rBnM48a+YrKYXg8mv8xd169sWNpd/4r
hu/ZYA4GbMCMlYNUijeEpCMx58xf76d62nBPe74Zj68+zMEAfY6kkkrk5t7vWutZE2X3OES6dXir
+kySj7WYmKYbrolBLwd2cVzy9141NOA8S9d+2VeRHmXZXq2ijrbF0coBpeKMF8LWpdkszoJapfLp
xJStrQ5IllryohvYaPZJFXfLeeoqHHtlYVXW/dEnH4oVCAD9Up21TWAWN7bOkBQTopWm8IChHW84
ACMcJuzicIK0mBVJNeAWtEVORV95X+MbBJ3cMGxj9ksHkMohuB/5h/0gcsASjA1bw8jAwaRhDQiD
HrS+OgfhxG61frTShNHTNh3SUis3CCFy0X6YYlJxR8KPwJy2N2uJaMCqje1wHUVxkJklaQXctueR
WYuCRFRkab18FV3F6c9nadPFfge9MW5Mf5p7xmQ8wDQ1chVppTTHpx46lrA9JEuXe2MBZCO16zq0
2MbGjYYfoOvMqGH1lNEDeRpHLfUpeRoXS+dWMz1+SxD3Y2Ql3iQqnf4QhmGctjYSp6l0Wwxi2nzJ
FVnkUTHyvVmPip6E06ZFWKFO0ADx4UK9hbU2TZ0Z9JWSPjfZgAyciJF4nZS1+ElIxQy2lk7aN4+1
UWVL2pgvBhVR7xYm3cGusRXf0sG0glmU1nZTyEL2LrWN9kLbofUad2U8Eogp4N75LaBERmK9Nuce
SSKJFEtSUbtTom7/LV36b6Xz/98QYf80w/+fMo9P5Po/5oQdPqru75P4fPjfkvggl3/TacrVRYku
dJ2ayv+dxCc1/ZsIWpcnkQr0xjTISP2RxJfl3zQi1SYJckvCbHHHiP2RxJeU3yy0eWJoNJ/cw/3m
v5PE//tom0Bc0Lj/T/pL1KyuhMRS9cLaqusZ40sn/ot82T1Y/HcJsP/zpf+S+s1i+KztIORMgkoi
DfKAiXHFOUakJ1u9Vonlh8rKtZPUidZRSlPy/klJo5C8shkokjVh4MG0t0fzxjBtKzVNiu7aKotv
UADjU57XrLY4a+puIS37zVlxuXRSzlilW8z4pQ8t0xMVazyvfV9fzCKanpRmhVM46e1bSj/ccwPB
+dFszP57JQvgTsQKAPaYSn1Nhd56NPsV1rFYTK/4Leczz1iaKdYhfGvQGqmF0Bi/zazKIup7kv10
9As8JLqgOFUnKY+aNjSfFkNTt0p64DJVIUqg1dF0bB10bL+RG6j0a4EWT4em1m4LTLqc95mheasW
hk7ONjhzi8zIX3oRn5DYkQhyl6ywfDpAGDhhnvgsa2vwLJ7SdNMNSbNNBSnxOn0p6J0l09Jxsv81
r0XmDuGcsIvg2aFaFfNdelLVDUFqfdMIXUMEwpKY4rTqsZDTdG9R0xu5+axE3+RIpw81WovYGS0L
tSgz5tMdG4G4jSXllDJZdjLQuS7eYdmz+iY8YhCiSIuirbPeoGwSC1rmr4m58duQqCjgfbpeyiLM
PM6Y2gP2ecPl14e+VSfyo5HG1oB8o5kbCyQtZ3UU+oWH8B1/ZVAxJoiLNycCqBa1bDh4Smax5RvS
KOqTJWfmvd1hGTY2CS5YeNBS3/3IwlIzHuk66YbhxHyi0AcDjJx3DIT4DUaPw6CFQShn+mbMZGZV
oirQADhmo19wg9zw9eh0URajcoFMMRyTembPuSosqyYVzo9ZYgh2NZvJhh8h3bdKJh4Gjoy5u2p5
Ad2sRjOCES6etVT4/ahlZtCZhCn8wb/RgySVxEAdEcj8pDOzzWDGzMXNfrpi8myhw8TUoJX6YOuT
2YkOVSfh01otjTOVHFyJeJYbTBTqc9Is0aUa5OQ9ldb4qFEqfJapn+wYsnbZZs4H2Q9JWjMJwlr+
pOuz+Tl13VDaPdtil5aS+hgtWfwD5UZ1K0jo6ID1KpLPairjsgyzsF16tP1wiPA/AVHFZ5Prv4pO
ja9DS5dYHRdJwHTSCoivN5+dEav7NK1DPBvQ//D8NdfR4hsvBDMlM5NBUZMtwcIWWoetb2D+2Eic
HDkC8PP9MtW22xYC4rZNDLBv7FY2JLdGIMIuULIXhZVj1JRL0DqfukT3cHUWeUrNeTK9L2yTX0Wi
Twd2HBC36d15SkTkSeT74pyaJGkqnJcvvVyqT1a3RFQPrsPHiPFV4sigd77OO7Mb10h81LgeL41M
t6YyGoWAvpSQMmrGmhExnLAKmcdrYDE9RjWPaVA80lldCqXZ13TU8U3ROvggkG3yQe8JR+x71N6N
YgHsJy5HS0Xb1ipyQxxpL1TnGnsuBc5RNfeXvijzVcbOQ6Yks5Q3qTDwzeHZkHmFEeNoroXDlq/I
LYWS9aYvwvwUCpw3ZmWYb0Nt8MtjZuxkYz7r9jCs892IQi9ZspiMh8WBahbCgU2WKa8iNOTXSM2k
IGnnrrDHttW2A3Mpf9ZjomZG0e3VuTB8rZ40DI9xvjNSATE6SadXC0+FC3lW8pkjSHeapDDtF/b0
LI3pMD70IARove4nVjmIBI/rLIq3RdGZMkF+afDUS+wisZga2zxm0GCbojFfUlwYhy5u+W5QtaLv
eBHSH4Wytd7N6YTxhBDEO3DeWQqiIq2vc7JizhRXs33AnAKtMJGjYIzS7pxKQnclFztu+2HpN+Ww
Ur8zCMmZfJN2BFFt+bowji84JE3IhVG9XBUp6sggkWEkDTjLlYi/kLEeG/4uDH0kOsB7RRWCDo7q
qrZNrUo/NEkeWyYWIXZJuvbOSaviji7KVEZZZ2b0LSSVjus/WupgTbKaM3WetldaKNptM6va45zO
42ZUBfPQivlCUYsqv6jNuCRONhf505SJ42HFifIOTXv1kZ5ESrAW5cwMCqlgGqP1YLEQXIEq3/2K
Sevzq8VSOWUPbD7ek2RRTouRLXBFiBhirB21H11IZ5/wbeZLaWHdwlKHI6Cm1t3fku1FHcOyaw0s
M/XYpl91HU/bngmgH/Zp8RZzIHqSJ73bUTomEoXC2nCLs2y6xE3cbcduWT+xawruYFaw8eYSvzBW
hJLES0TIg0fetJeQNANVUWYW4MTiZgUUd6eCUbBiJi8SGydvbNrmcdIM6zOWZRYTLqf4qVAz2QVt
z/CcxSw69Es1HsSmWL9HtTMsW4zC9Ri1BoxNfMGuOIXjWzUrAp1tIJ4Fs1+8Cfsp8c+Elm0hRXwD
IwK8vtVEfFhErArM5+V0ZsIVso2ZautUdTghLX0UD3cH4HbkSMAHEoiQu1Fh9kNvmiLSiSpYsf6G
/ZG0jbVi27NouLB1cSEipZJLpUtNWefAagrzWptJwkMsQ2Cth3hrTq28VYQ2f5zqWTnqaqXukFMN
0iULADCVBw+5sLjHdkBIwzOiUqIORwmJdhZ6/NqN7fKgTLCqOd8QeWaRKbO9VE5KSDq2th60Xkmv
6iiVN9bmJsAugLF8ptqPaOdCuDmULEyFiBRUvWlVJe5DNK2jRqHLriOUeTAWZOlQQFFmP4TDOOx7
6xiqnOmx7cNDMLQqPMuhlu60Lu2/8HzgTDATrxklZPkyz0j1WIP+Es/p+EWBlnKEf6geVna5RMFy
DtzFKCkre6Bw3mC1QBOTi29c2agl4dB5QpZxeuJTHqwsHSOH6XfFJMO0Hgixp/ezORXpNVAIctPF
uWkLY7d0FK/xW0XlJHurv6sRLbHD3CNAwehDlWWkBBCga1+oo0nhGOninht3DcoopeEvXuJdn1rS
TwXpCLNYZcHKkYzQwEbXDodRN8ir6bgI3sqZ2EmlVqaPuYWq0miJjnluhBsjR3VHfVCOs2R12z4e
O2j4kZE6FtNthH99ocCJUW6+o3Je4H4bMIZjcIdLoLbS8wKe6KC00vzQpJOyzepOfdGog8ZPLNdX
vEbaxgIG1wVaLQovzGl7thzCsAZYrawgZu24zETQHgorz3zsJGNsc003j1qsR26lxmTH6o4smVY3
akQ4L83dsFZ7qoX18aOfJEAexXhq2WIErGDhdsWtPLGRVFQfa4K0ZYkOX2ZJnJ7p1jBvYmdFtymc
kgN9S/07k9/Gm/RS22JjJpeb1fp3aI5sStTuBUqAt9aEtyrmLW6d5KHmsNE0HpKOCuCRC3VnJj0T
TTw1FAlTH00NyyCcTI3bwYtkCrLGTgsd8hnDU7oCMXCg8E23EpzTNVHC7EvL5OgDf0mD7YcmesbE
8nolalp4E1bekymX1k+2Fg21d0x3Z5xfBRM9Te9pxVUEZnXGxNPeruJC3/UhZjqKMe5jAb2cFh+b
/fgsj0b1LFb4MKllwUjPkY6c82qm9Vcr6OExbxZQ5W2ro290obxsZGYSl7VsigNVOTmuphE1r+q7
sfQKqS8di1DtpkwQT5ywWIg74ubcrMPQukOZmickxWmPHK8zc8ESFsRyKIUk5ghlh+gTYHmVWL+Z
lTnu61Iz93V7/4mMpjAcaeG4g009+sRu1V7oaiEUM8/6rzQf1MeYHrfNXCAN2pkSV4JHR1lxBZ2Q
nDJ1NRwMDVxOsDaelyXiVlWm0rixryL2Ry7nWMYybLMcT+RhGlDZylFm4kxMZQxmnZJT4pUVJm+F
LbEnm6invEon/oJeYTqNMDZ0kIDW8pdpLQ41KnAgSCUluRiSdacMV92zBmW9SVYSbTujni7aglPK
SuTq2hYTMA7LZLg3iROFdWFLS8/YMOEdh67ZAXUxNkLcJ3tKgGF5GHIlbMJWqm75KhCa5JjmVFoa
HSyBJKY8CvKPMSRdUOlK85rUGu6xHh5HnYXyL6owuQ/VUjtNUayvbAjbZfXGuS4ORjZPAeGu4SU2
45lHdRuR1pONSzt09SNplgQ3ad9Q16losPPVVL2wLka/5CpVnuVVSuHmLPIicQqZY9oIKY6NCywR
Dhh85nv4inobEdDyulYTjlKHgGjTdjDu8XUrxyHtrEAFo+CQGF9Kp1utyB9SjSOoIkp3eb5XXiWp
oQcahjzcWBXzdBcZpMjCMXtDh62eUf15wKVAPW1JJQhX6Rq+QzZ1Guki0SS4Uhjf2LXpMq7FzGGo
WJ7WSFr3hK5FfsszVvxUnhhJE+G44UYkkMK5VQtW2Gw/NU6f3p7vTkML0eBFJt9Jy7HVoi0vWnlr
R2vaDlZoPYWVbHAqTfvFaUycRywPd5cAFsCQEbQ2oFSSjcDhpEuXpRONLyRl4mOZRHBcY6d7ggVA
tGnS6+KSd+i8ETG9CYvyYmtcSWy456J/VorE/IyQvdp9v1BP7Ix4yhhqR/oHJUc5zc2SfKGz0riV
fYp+gfHVdDO+i3s0lyW9W8PhkMhZhlmjZ2MhzCm/kH6NjjIFkdTN6dpBGww20jzL3Sy1khNEKP0N
JEH6IVU5ydhM0x/gbkXuVFDxgMIVaVulM/MLdYViAK68/GVKheLXMtsM2yzH1wEJrFDWgdF02yu0
K0OZwIUgh09WBYqbcmnjiGNPPNVMBv0OoPhZ1gSuioxq8vOiDAi5LUiTtRKlJ1q22mBGnwYWM3SP
tCWLB/y9M67zKm0calqs4yS35U42sCGr1D3mU0YZYAr3SeY6TbdaRaRDa2fr28DP+E5OH+Pz2q0R
fs9RuYVW19GdW2SPwFTIBmgW2RZNGv0VbepZIXH/AxanC/rIiE8LpY8ORCf80KZWvE8UC/LoYe9v
C11d7HWe8K7JcNxhPwAk1SQeT7x1wp20WtqeX8sKa4fG4ZlDwMjRe2FYTbQo28t8K4E6i4NvJZby
zIyJbuwkEjZsnG+oEOujWTYq4Jqh88uxbI4l69/9oT74bct+kaePUW9Ha12wDpCqXVZldCIMUCes
3DwKgWqQY0nbN0MDDOGprTy8xcxl7QT6yivTBo6rZX+/9s0ZEAPE1tehCx+rwRjJR0nLkXpeTn08
81L2XmUFaVogUSeUBjMUnapG5EZJWD8NI3vqxKzyBGWWYr/XB+EKuEU4VlVXv4yK1H2nQqn+irP7
N92M0KE5uoS+yLPKW4iwOSL5BYbdgCiXelk5nFi7WepifKAsGewK7j+3CoV8f1eoeBZY+YY0lXDU
cArQr1pacBRWLKCLXOnvaDMh/gOSgVPMaakYW7o7UDr9aBYq6n30PEjTYTh2xZifRibas6tMIhnN
UKxWfyXT1dl4yJC6TbGpLx0SKL6lwuw27EykHedxNlwkpYvHXsmitzirGPA0/ehyU5UP+WhYvwzS
HaiaGFoPhGcQENuaQjamcsqMPz43+fyG45eB2n1GIZQD9niYFTKj8cRaeonuTkGtrUv8W/1IX1iJ
PxanxRz5MyMoicfJIu8oEWDLlFUk89kgV82DUtRaQJaEaH/Hpk9zYBePtjQTP/Qb9G7ZLlQ5XnxO
OayFssrj0O0nI910KWgEqFxzIJYGC3PKAR3wQSTzaO4B7813eMR9netCOyHMduHkau2tNi4xtYhl
7TPib09KL+iHHvFBZOulTB70jMFl05QjXmMz0W2zTiDPKeWsFzvwDNJPnWT5CzwUoi1JlAm93UJx
+tYNtFsbgFZznObcvChDl0juHPfF+sugl+gypoZe+SwAeCKpzOQ8MyZTW9EDrHMtpYkWPQyGxAxH
XrUk6GCNlMwGK/VZzetpW+IEuxucYWToet+/RCFapYQitNekrNgBwYp9nqGkYeoGLHrdkJWyElUY
7X5NtNEveX5gS8PE+JKMeDRwJFHb60Ra2ftlE2qSbXWl/qSoLBGXEAk/KCgRPDBxMAqvV9C5qcWZ
rtmI6jvoU/eLYrRpj+XtHmjtWqqNjV4rfV0fp6dZA1vMMVJ9mgRd+GWSfQ10lLyjXtBybrMB6284
KHCCqkV17o1weivJ9oJPEYW7w7xYr7WkjldNGKOdeM/psH836aem5HR21FIdH5qoSr4LmTB7thqZ
bMs6LdhWvepumwnI7Ak43w9M0rCIKIM1GnIcFbnNkPwMqfL1Ma67HqtBcm9RKgXhp2GBy/EfW+VO
m43Mtwru/CJD9e4XNrSk4TgFygkhoUqshFOGP2ELDKDCptkhCy+Rtr6bc8x9BxGc5uVeYBNaklSW
GcNi8ljMdQtOKnxEPaveBnAP34wojVddHaNNn5ftr3UQ1KOIUfd9jVZKe/U6DAxxetWkFZvsmCrN
oew09Z1qreUBSQComDEUChUKAo0O6zIEYLEyNHS8a0mqSJy66y7qniiNQ8ku86Y649Zvv1Qd+yg+
R7k/E+nIXTFkT2qvY6JCj6oqllDZfCaPC8SMDoXjJMiaN4oZCIYl2WRddA4xYVBOnrs0Bm8klIk+
Dl8BVFMEWJmqb0zmSM2dIAcEhyg7qEaRIVdNMtNLOhxoYp2bL8zOI5WVq0A7NE3czjgPKvO1auX1
Z5yk+WkpymGnz1qNStiWfRBZFZevxkNtJ4vTkDrM+9aPoY1YctQCn6dloKw6uH7zI3NS7Svhxhzt
aphClwwj0XlJCskBG1aQ6vPaBBLu08Up+Dk8kn5pde9yHzxOe9hnBREikG2sVFV5xdKbe4FUBqsr
STq/GdXoDTJi8dYa0fooM4Z5sLjaGE6U0TGJLaw3jIaCqReEoObkM9ipxJmAkxOHmYYKEGgpc5zb
q24Mt8EQU7JIgr7r2DcyLgOXgVsfw9ZCEPemrax+EbB7n8NFGSTquHi5SMdp18z9dSFQ71COjv1q
bBKnbEsZsTg1vDxUpiuIBCgb8SpspkilMrqVOPuE47ArsrI6TUxFX1KxH9gPD0K5zVIch2xS42eS
/Mq5IGnd+n0ltb6Oy6ujNapSP/BiNBu4yIt37z17s2LFdKkybAl4/J7SK2mTtNUhbVzesGIjrSOJ
MzUkdTkl+UnMQ5yL0YATXlb1E0pwu4m6KfF4IKgHnLItIdJFfM41ETHYjNB0Q2xBfot0ss/norjm
VU+MIc4izsIKeRrJrFL4OYL5mS+cRh1JNztq86I2DQb8S9/Ycs1jHw9G6uLSiggws8Z9THE+Tn5Z
ptJrLo3mrWwhuezKCkV5S2INvryeGwkWY9HUnxfDmA4Fab2tFE/jQejUXHBUbFHqa1dOmPebEZKN
L8nVVG4ZK41P6yiIR5yK3W0UI4EwPaM1NnG1cqfe486JPXb3+kjKUZE+SNAOz0wqYfglS3hIwVW8
pHqoHdtRjZlEk6XwRJACzOlXjG+2oZjEJ5c4NUy/N+mfv5+YKFwRaGfbELVny8xjR+hcizzrYzpI
YGFUqaeoR+/66QYSUzrRnim8l6qC86TpVwaNeqNOFvqaUm1YlYeB9X1tX9q50CYSDTIfgdNQUinP
ZvjhCVqd3Sq1DSVHZaX96sNlFO0ex3jMwaWrNNCEAFhYvxRoRSN6HysJOejCmXV4MVCtQ+taAjLL
/aVqlXHDWhYGFTXt0Z6PraePRZWK8F2Ddjduug7rNY4VYeWEy5Vl0Y2eEJVi2c71tvX04r5aq5NW
fCS01renWNDiOIitVcZTG/foHGupGzTiGlJXETlN52+hFQgWcYLrak8zWw5pqrUq1ha/bVI5QiY0
2Gfrbpq3fWIWitNUrC+GRKe4b5LzeyhMtqkeX7pqcIgYKlNOM2qloFrl1B9EdCQnKgUpEEVuklUA
mUWX/RJvUny+sw+HvQXDNSr5hnlh8VClVuuEeSw8JYksnKWMHIXDlrt6KQ0zXfdEheqHts7TXysh
l4AobHtp0qhGyoyKIE0UOHwYwuDwLZMx7zVBbrHoVOn6U6QCZaOQrnomxUNMUkYhumvXScW+TNQ7
Dko5AaknLSoLw2vn1RBpPYAmuqzrE03mOUGdtDYIgZN/2BgTiS4Uq2TY5/I83hIKSJxYbPWtCJ9F
87uISg4KCMuvRaR6hIryPjCrfjjis5APrHPDC56b1k9lgIAE9Kx0T0aneSEJtW65b8tTbUTxBpRS
fkVwjXax1TCUwe+u3uq8VH8GsSje+mmEjhbpGjEshZGUM2RW17CiNDIohobkRz6nKcEGuf3uWSVz
8AQWdrFF6h4TSU49MleFXa8aZPBc6x8LYg9kggZVsOF/DI/tMiQPoI4Wh7Fv9SDHs7TntiLITkXM
MdKbgmLNfrzlgBcgV2X6oVPkZTtrKwLdPMpOlq25L8aEa8a61n40EhEnOlYXtI5VQX9LIqSKdDWb
5wXECPTuJtuNoiLDEViY7/RZ2zgJ7TPPfVKYvZ1QQLLFtHSHRpT6B65BAy9d3kn+DNvgkihdo3vc
KcJLn4XYm8NmiOG+RdHoKyIApLGiiIsZnvoc9e2QuR3YvDNcivhoyndGkThFCgKi3pyAR3CCIKUg
eKVBESlz9jhS7F7R0PRFcz4T+BkOy4Bv2igx7poFpBIbN5vojdOwOlgRYvduwH4j0Y1xmi648T0N
l8z0kH/MncSXa7EEDjlKvyYt+hk/qQT1QmikX20pVS6wq/WG93cUvN/dI/+WkeZWFfz5a1fF1/zf
vqp6aQEN9v8j+K7ufRDdXz/oP6OB5o5q/o8NNMePr4/qvzz89j9/e/zt74w090/7w0iD80WHNg10
mp4R1bgzi/9WaSHxL1R+GrphiCIo8z8162GkkTHLoBpSLnWn+ONG+cNIwz9Jog4AWaItVNe5jf4d
I83vjhkoflFVbn/99//6h90F085f7C5RNpucX5pxb4yqF1qUgSpPSDdTdM91cy7xGHO9DKM/7fvy
cBdy//Q2Xf72An9u2fudJP6PXvcvJGzsd10PyHzcj4u/QjuWHsWpOpXRkxSbG7GRnbPWtx9hXrt6
pLudMW+MaofeO6gPTb9huXHg+Tj6+i3CWhny0rMWEqz6eQKoPOHWMawqMLO3IXPYKu3vNNFl/vzn
37v8e+X7P/rm/4K5N6xhLNIoHvdZsp3F71T7zJN3tnvqkjtp+aYxGqu/SukHy8n4JembOHLX6SKm
i23NJ2u5TDyBjPwkvCWf/Nd9dlGtOIIPknw49sKuKR4ZlWQWe5bClwENhPaEstGhPu2q9+YnY3p3
n9VtGbVsymP53iGJ2KoPaMZvA+B+nubWbucNHj2BLtnyA7McO/JASbqJIzipm3nlWbA/0Xftzgsz
Oz6kB3nBH+1V4Qttc44h+3J+k6fTzGO02YbSm16f8vypnHcYdw3lKcPFNInelL9YM6NwfIdmSZqN
UOfgdOOZhKkZ+SPZ5nz3TkVjtSP0pN19FjaOAsXBAa0z3qr4A4sVzEB46hcIe7PNrKJRrtlyBn9R
sfTpm7y98YIjZo+WeFGnO8CXUuzXhIrwtvbPTblDFVa0jVRvdE5I6mYeL81wNiPWwEAct8r4S68W
VxbsYdwU0DzvQE8CfMtDPCE9pE7F+GdDTLH+jN3hCbqElj3E6xGkNlQUpiEeXWAYfqghqezaw77b
P3N21DvO+ourtmfrrvf60q6K0XRJ+zBTSt4mXbflyR4/1C/xa2Bh5wyFWVkHNYKoDHENzzt6jSM9
zAaoYiBRgN6+ECDNTzXO38qg443t9K0wb6bH5HWWe7+xpJdJ5yESnbowWLobwpBDtgRSYuOGsG0y
fu3CMRlAFgDvCPFJfOgMISKnDXLN5X2Kvdlg8wqnkz2MG+cbxdgjhCrPK/9neeynCnC822R5HvAi
K9lJRzeynrvRb3zZH71uq3jofE/WRt5pvuVrvuhZ7p3npQbZZ5n8C06/dAe5/193mIrkxN//CfA+
My2Ne9Ma9sJjfgl3zU7axGflpB2VXXmaT+WuPEqX4l+UBkq4HP/hq93//k+vxnGAvoyMVysPw3Nz
ai/zY/UOfiDQvPTUnoq35bH02qN5qv5/X/EOuP/TK8KRBtFAaHYvncUddd7P67YJ4nN21A/mWdtx
eDvoG/nFPCm3f75owW+5v3f/6D29v9d/es0RsK80S9qwV85N45CHx0UBGkp6sU7Jbt7qu/w2o7kj
Yj8vO2nbbHRv9bMNt8Cu9Ycdf+e3rrLtduXB+oL0d2gv/bn2k315SWAr5BDRNnFIzTTDDlsA2gK0
z0W8VidfJrkle3R4MXhLRKLEzh2uQTUp4YDQZvQhH3EWDZ8SJNFrQpceUyniQYvL4CH1JI9QuEFw
wjmcKv8KnQPDx7BAkXe01/ogBxjam/nQj1ex5cjv132gQS3G13Gypn3YHXAnI7bljb38LAxL+bGf
8RIuPzPePMYFjFl/8MkxmiqC4ioyFLLvLo+P5qE5WftbF5Bq4qBNrJfZcXbsNxxsADcPry1R0Qtw
ztC/e6s00la7aMsLnJldMd/zECFMl2Er8FoATSpLCVGkfjNEvikHTbEbmm+L1beqfyy4/F95/dYj
pZU/EaNRY2Omm/lLPk574S0THA0OCYi3ACEX9McAy/xb/AQ7vMWnBMQ6d9uv6HN9mwwbS9nM7vpz
vohXrHUsWvs5e6ehPircVgHcBPbOhejaokbnGxFaegj5zeOC6BAO7fUrORHD3USb5llprpZ6f47g
DuVUuen2yx6cwPSC7vMgXvNtfFNeBy+ziVFwS+bHajM4LTdR7/5ieu/qPqH+s3Xh3Zcmlkff6p2o
cUauFdmtWXsJkGwVN/ezoNxwCPdWW3VWX75OTLwc08P/42Un7N6iUx+AgvjWWfyJL/vITe3WSVx+
UfbEy6cO5qvXxiOE/6znXHy25KaKrXrTkYfe1vBCHxDGjh+x3uJdIwzIxe/y5AZs97KcpVP03mVB
b10jEIrLc8d9EN1KjjxVjnivO0v5KX5b++ahfmvfuAga/mSemgbt6rbdhvStyszO0by2sDmM/oiM
O7zkKd/rcHrMcUuyor9R8ODEZzLAdvUE2YhP5QvoNOQRiXwQl0eTofdVvJgMAcoHzfSVB3ErXNuP
9KRdm1fpupzNg+CxQnvKQfYah+ib29sp/Z433QEr9SC84nA73N9MwUF83733W4uPJhHklG7px352
xCpiv8GD8oeb7vdB7GGn8t9m52v2TH85ZL+YfCRv/UdyyU/h4/CKJQx1X8Mjcsl2hF/vX43w/G7d
8cxySct1tvqRKUGfuCkVAY3LtLqbPOkT6GHpkkHWbVXfU61i14uK8MPt6agr2wtbXx647maeweTD
VHZztmVbfumjYzAf+EUkoXoV7wjCvalPDjtFR4Juh+NF97vH+qiTklsCRnGFKwTVgTuRAToBba+O
OYIfAPafomsiPFfv4GUPI/NOKKWFO/1MtGNY24ULXwZGHnSKL1KqoPiz5ZPN0Doneydiu8G45NMX
7Ohb6UV6UTaq129VzTaDvNviFDwxXT41J9JIz8J+vUzX8UvWbMJzXey0jcsdiVgbcyUjQ5IL/QJz
V1xlndkiGCK7jIMGgHG+TUQHMHwCvNI6mNl+QIv6X9Sd2XKc2rqlX+U8QLGDCUwm3GaSndpUa0k3
hGVJ9H3P058Pr6raVvqUXK6Iujg79tXyWiaByWz+f4xvdF4z3khzXzfnc3s0yAXQURU3K0g9KvWM
Gcjh1YiAaTeKDVGT5bf8LjkPzlu8k2dF+WiI51K9usmLrX1TT8GcPNNg3tOU9COgnGDSm/tg+gB1
mceb+CG9Scf2vsnTV5odmxZAP7oRdMT8jn18OcYrNqjharSdDQ0M6h4AC8I37am/B0v4rU/LbF1U
1VIhv1CoEEsDe6OxIOd48cmqes/enWd1axz143SdzeOKSEwwDP6P9nvw3N72N8FTBVpkaHfU5zbG
WCFKApXCntDYdFW1T9u1H70E6U7m9LLY5pfofdd4W636ECaQRDwCsFf1Lea7dXvnvLdvWG7ZNVNL
TPqL7qq9tp7tOzY53fREhO0Boj8dLwNIOngl5ggIN9P3KLru+13QH1yDpIqtdVu8QT7rUSbT2blz
HvX+NWneJnHQnrLH9sm60RlxvVxVRB2wucVV6L7iSDfp8vN8loyDbF2GoNof5yVCdxuVGJ55huw+
sYKqfrwo2QpjhLp0mzfTXeNXhYZdDphosUIewocyhcqP3qf9ZnnqEkLkPK0ipm0mWbmuCCJzbzOx
zf1zsz1WYlvinUNsom/qc3bPNDLtC0gr19Wdv0WYFD5C30d6kyJd7tb5tCYPmG5EW7LVA9kD1pMq
oReAu+zPyWCCLDpYm5GiasYIo37+zOrGrfkXlufe+D+Ct0WTDYCMIJrjlD3btKHCbptOa2069NYW
eg9EH3aZQ7AjYRtEo8kEYa4QwXHIQOIlbmf3RrbnOMOY53in8QcIr+RoXFBeZ+yV+7D+bprnqX+R
Wa8ojH0OgPJAOYOznagfohr/HaxBd9gnSEVg7GODHAnW8KQ4NzEKpq8CC7RtsDzbGbzgdZg8ZtTT
7ZGwiXuWTcUGpt1q19Mjc+MNPo2Gr147N7sr2V0lN9Ymuk2+y+vyySxeUqh3q+JbdFdcmw/+HKxE
+0gXsDg03ngrXo7MSZt2XT5EXlFtyoqTFujqEJcmJJNkQy9GBmvsnzivwLs4Q4vWEXzPQJjBNyxj
54EQK73v1/phYtXbYYs8QvlJp/30GhQ3xp3EWQ38BC4ExL377o6gBjQ0zjdxqd9XR+Qz5bymqc+p
Y4S3O63Gm+GHOTFNrBh0VbTp0wNyg3rdbRmQyY9is7QX19Y3de9sm2NKPscOszGeDcxxyV374tC2
1bc0ktzyXFn3dXkOpw0xGA1JOrTNPt5nXvVq4fl9gKDknHd3+U36roHku2SE04xd0O+I4V6jj/gC
FgmaFtrDD+FF8s2/gkxAaPoo1yLY03Od36pvLnsy9BzlsrExDOD5yK+IKVlRKK+3+i2v2Vn6Lev/
geQbXJKf9OeRHw+I56eV3pl724lvtCcK7g+ozFkBEmi6yA9BsF3FzaVGBJN/VnNcappH8pmJpSi3
g9bjTMyJwPB0fdiVmHkt7VlU37s03QxddpkiDuU47Yon8HGbsfj4uf3+q8rY/53F7Oo71t+P4r9B
bezr0hgbwyJ7jb7/Whb7d1VMs+1/OdKCAkcCHOmf1Bb+V1lMc8S/FFYeF3u1IaXz84/+p8FMyH9B
wjMpetkuoFRd/7fBTLP+ZRguf2Q7GM+ESdPobwpjnw+gkv8BAlWWaSPt1yVluM+HpsgZCWrqGkLN
gCFCAroYRrUT4XiV9uL266PZb5fCY2dDDobCRFvUsE8yx/zGNDs9kdFWOWyXQrDewOf0eKnQ/1Of
pbgavBf/RdXts22Oezq50slJ0B70yJpJPaBAcztYd+n48PWdiM/5bMsFQGxRmHR5eY6rfh7rfzlq
AoOK2qyuaRQVMS2HqeltWqUQWIpvTgIR94pEhEJupTb71UdWOqN9ZzfSLQ8JoavjY0kcng2aES9N
c15mNJb3xdgpQE8TFv7HzM1Nim096qXj1z98ecT/Phr//N2MQrnYAYkgt9VJIUAfC62UE1LsqKcj
fiQ4dZWXF19f4/eHL2xFCdi1CZtmYJ2UNnCnRVnfcI2OI9kozyQbia+vID57F3/eBt+STYvdcCwy
kU8uQZxhbIwgF7a+bN/Kn+wRxPytf4aN4AF8MAdwsaos39PyP4zh329OOYwuEpgNUkBJKP/8uXTY
SZQLRmHbNkUeXtKYqm8JZIvHPxROfr/OUhFn3hCKOzT0k2+l0FI/hATOiyq6MaXKaHTsfJQZjX/4
VH4fETwPKU2HCcAQzmkhamiMKhuIZdpGgfXDzjqHXAt2Nt1MQeLrt/bb569003FMoWjGS9eUJyUh
5iEtd8pJ2+DehqZjbwz3LI+StZn/aaI5fXi2oRv835IOEw5hHCfla2FHIN1QuAN3qTd1hMdN876+
l9+uYAlJBr0QLv0Ji2f3eRigCDMrNWnJJhiBq4OgcVcIPco/vBvBMnDywdrSEdwBHxJ9cZ0I3c8X
UkkfNakbgWT1g/TKhHlnhNc2XsrJQSqQIR5n+yoJPWlKi18CZRUl9Cg16jVaGw8oqINk9tKs1vVt
IvWZLUgQ0vIGg0TAQqkG+6Od2GLzSYuDzKGsclRoxCsCcxVudFAKx9g2y8ILVZA5Hn0+Ct+6mjmX
WxJBn0VflJMTvgqOKJj/0Q9AW29X4dTLe8AkgvJT7QgqMvNPyMaCKXfbTiIS6Ca2mnA4EdPZcaTP
5yoDs+XlYRzMnpHq1fgYVwQUQ1Uy3RGbfjALahsi7Np1bIZmTNuyBQEkCVLCaVYl/U0TaqQSzXEV
H1PC1siMmC33eu6i4d5JUIKT4Obq1LpGi584ko/6veqCmhxDJ4UJl/h+c2t3gSReQCesJFWZRVWu
hE/q2R0t0h0PM8ygLaT+dddl8K95e3lJjl1Psker9TARpV72b2ZQcqhw9UFd2WXHdqwn8yTmrB/Z
Nz1JA+yG48W9KUNBnQ0/D50hflS5dlk3v/mVWXMYolnKqbbQKbhHNTSvbTTWGTFQs20vekRJTXIm
9YkcgZgQnQIY79EpHVDB4dTO1Wp2cW0BaDI03CxZlZcQMEquNswB2RmwZOkoA2zh5Gm7Q/lSmVMW
GXsxKb1egQ5SHwZKHKi2M76AVae6FjsbeXftKnDjeVhn4MqmdRLXWsBnpvnHZG79dhMqorKiQ6qA
CVE9IirjO05q5K4YgNpoo7TFZDoZZumuxDyNnBELp/GGym0b3Jh9HFARlYXaNJjcsNrUC/IvAeW+
ikcC9rzYNekdOTEnhsBER7QJy4R+g6FrFAjLfECRHkf5REwb4RoPmD45KBgWxoSLRTfSUH3wy2iv
7NHnUDQsnu4wZwSuKviLWylQoKITG4j8aQifgkmXQ0oa0GEBtGtn85siTPdRkHT5ZjiZ/K7AApLf
1qKag6pcCN6w0qCempG445ue5b62zRgYJf/29wyQBYg1eF4/ushVFOAa1X8wtmbs87nPUXKGuLrQ
/pEkrBqj0QGijjJUB/jSlM4CE78LZ8GUVnjHcJo8shpBr3aDXj2DQh0Z3m7patk6dBrnAWMsn1fV
yoVnUiZ6vjeqMmrXBI44+konVsTxQqN3ccL6E9FCGAiIXsvLer40+7y8jiW/lG5+m467hY8UHsaA
rcUql6b+o4E3H2z0KtXudLMF19XgodY8o1CSFAPs5xS75hCmS4WCol+3cBfTXQRViMzKYkJdqU3A
2DfQx/XnxCgIb9Swlz7ALu2fSxmXgReADN1gEkv6NYTLdJeTfXXlKJQgfKwZwn3kriCFZds+dKbR
3zpt3v9U5ixl9UxHs45NEo6WVsL5V5bS340R/ihwzEZdxSWbI8/U3IaasVaNI96aTqMNK/xAhocq
NKC+xVMUfySsz/rGSCxUf4y32vcqw4VPL3qR1RsJodMAOhJkONiQ7JYrbLXUwl29qzDrZdnZ2Brj
HdUd7QYPItaXPmo1Y9MXmnwHdGq5B+IBwpr6amuDFQ6aqPV6Fpx8k7ZGOnoYbhpKBHVGzaqsZnFl
NBFHXTd3MSuBbxjQPZsVwSZhO2K9xkeTSyrfNSNd8x2M24QKVfPGKQDg7KZABAboWhxpa7BzS1JD
CKd4Y6Hc64j49P1dE5REcbRGRMED63SEhjxyk41raXN2Fagku0v5oqh0DNU0U+Cou2FNQkHLZFpk
VKWcviSBYJ5RaK/joGi+4/uy5AbddGqed1NYwNyrBId5FOHO+2DoFp9a3NRLvlOFUtyBkQ+H26xq
equRPX9zm9IV1F6QjqwVIOqLtC4Nse4yB8th7KQp0n3R+8Pl0PuA5SrguOEVUj0BwDjr+sXaalKG
n8icaLh1w3oKcjC2RHN10UcVL5BmvnTfWXWLE+Fg5b1D6d2pmdoH9LOLDtdpYPX2evMOgxXSDZbW
gjrINJrHNIw1mvFA8hFOQ8WxoTNP/lvnZJFNvxAkzjpESOZ4dhg4xsoYHabWPAJGuEpwKC0hXoqS
nzHpFAQKhN4WJ3uX0nsDAejZViAc4OSKERmnj9mRcFRpYE8nTOucCaVfakdIbPjnaGaqBLhy7fbP
QWeOUC4zB49RKOO2ow2B7IkCcx09gTFi4kGfW7z5HQBdlrWsFGchBVASGaqYSiph1AuIbCAqo2AD
fz+7fTuSgirFW+zmHf6bltKnFjOi0EibmsFKkA3XvVNCoiiNwXybS9AQu4FddLVGruP2nohqSnVj
1kX3+GaIPtBq07Q8eDzYVYiusr5nMlfvk3L9kUujr2Q7E4zYx/qaDYQKx2lXVMs/HsDtvrpqduxV
qS/bkkZMOkU4oHDMXnY5MbSyRogNJD0h9iNCMi1cm3avPSOvm6mQNCIxt6Fb5i9aoahHg8lFqMqI
i58QMzPz6rAxKLmMdfyCo4D5p6pmdlbcSfneIzrnYQx6O6Oxhl+4rrCxWRuJ/P/D7tFLrtSAv2Td
cGgM1pY+t891ZmYduQpNRr/GMrpHYqwjYkUdc7Y8GYv6LmahpQVIuumdP3bUln3LGonfmJnnFMe7
76TALB+HaiKLjyGNpjfs3FQm4QOUlH9ceEXlVU2gqbNj9S2abRcZ0Xf0lmJeE7sMhqCOSXlhYpXf
UnLgujU+tPCyIq7RXavanW8nrMopXkphv+VtOPyIJLYCSrct5cgWfvUtdiif8e0P6h669OTpgelE
20gkst0CPsuN/ezXWNxXYcTZ+KJyw+6lp6xf3eSdrj7QJpvhpjHtDFbW0AJRBt5LdbDwB7PZEYVW
IBobTOvCrSr2g0aty6XKTHL0Ruf88+C2pCbuTC2QT0nXjuMK+mkYbosaaSuF0JRKrxnMzrTCXA7e
qbecHPiJVf2AlDe3XqnBLPMkTNyPKpwIZRvrws03NkmJ9UqPY4rpQi6u+injvAo3lSmuAn1yDmQM
sXbMPsITdlzVwBNKl4TFAFzmRqZm/OE7ZW1vQ1RshNu15bRNwX0d9R7o5GYSU/YIorMTx2iKtQSY
3oTo8aOtIm164NRvotBjY0TmBMgvQq8QijbbyCyRZ8xm21MaZ/M/7DTMCN2+QjZtP1dzX9pXIdTy
4bLPdae8MjPIiDd929k0bvGeD7vEHnpz1VT+ADePEsamgceo0XYgGHFXwR9uvTjhC1zHgOHZLwwx
IE7iiVV040CZo41MfotOeUZM7sLcSzKPfJvwhwp6530kchGc4ViEYqdVOBoeW5X75TpTlv5MOvVA
h5hOln5pVs0szih3EH63BtmOzjkxGoMRgE6PdnZELLor1xly2ouZEzAbc6yRvbtRfaRZtkfiYyJw
goFKdemzRdMrVhHX3MxtN7+0dWA9mpQfyh26fIhuIiI74ZLwpoVP0w6wH5jAJclVZFxa7ugpp6WB
lRA3GO2wSATRRVlCvj1oDdMI9edgju9YYelCkAyUBjvoYllA56Q3B/Dli6WYnT6F4rqT9ryVqMuH
MxU6FUa/AO/nmdVUBESo0gexSXgxPgi789371gGG/ZSj13zSED5CEsSVO5+NhJf8cCfk76ss1gcg
3ERZEXafShTPVNnDQe5iACcR8Yskh267bBbFpkEqL244nvfqysgRRW56AxMgIs8aualy+oD2O+xm
6zbOdBLA8SllCsdoZjXvBlTncVfX7HbO0M9iZgdFIyLYeyzR1xYICzr2sTTkXSVVfTXKdHRuNFF2
NEYamEq0UpIkkQeHfaL9HOm8GzRfKPcwW/KVXDZ6x0RcmZ2pe/UwdpGnSBRPwCgMrbExAWYlK2Kl
K5vOeG4FxzoFa8FRakb5nMZ64iCISKH66wBaIfjOBhFleVeYtAQADfBFmeg/EeQLULmc7BKf01+J
dLQG2N3T2dOj4MWkaO6SMpSXze3sWHN+IYGOOmd6PWf0hDOtsDzbzNUdbOr5tnc75zh2jVmgOdBr
+MAKoZ7szSS9wfI7fMMqTPQ7k4RL/rVbIxCYmqwVl52OBWVDdMrMQijhoz8bw2QFYPoR7RO7TNjU
KrB8IW7bJMpf8LVFYmc4vvshorlMz6yZY9NVo/PuPMX71c8wHGX2loJ8IK7JR07mQ5/VtCr5vptE
sc7KcaIrR9I3MnFcUWRR5Z1TeAM7NQJdRAA9Oo204qzCrA8BqgOoP5wXsxZpXhtZiNJCvWf1DSbS
5q5ss6ZLSfwpo68tkPZuxEBm+3WRYmU/b+KQTmYaUSxaW10UCYeWDmC9VaX7IqP5OJNZfAar0bEe
C0tnxUxLv38lL5a9SWQ6j4TwRKYXVXb/oDdS9XdaTLrH2iDp6L30OUhvZ7dqfhiag6UJf+x8ljpg
o3ZAAua7oiSHaQ3SK3hvdWuoPUvLUhOQUdH7j/UQZ09TFYZob+aovHSj2QjAWieK6l89cICxqCq8
OVM7xodMz0EmN3MFBRzbVvGE19LsPAlOIj8vslp71thiuYexKnK0cnOZ9RxRos4+z7uRGAyJdfPB
ysm2XScwsuqj5RjhQyrToDgT0L+SQ561MToUvXe+AR6vvpEi0/ZbTq6VTzdbr3yPMBBgoz0Seo0z
tTViwoJtTr3DhrG5X6as7LrtbZZeoy5xkmc1UUveNBrjRZoxn6zCOJVQQ1l0uLcmIfXKJa/rIQSR
TCowf/ldotNqxWcum/bSwheU341Nm0dH3cW9cxbPc9uQZsoZBQSiXbnBRUnCzKvUYSx4Rlv29oYU
NxhTQVYi6mkNKIaYh+3wJuMYgcZBFZO5JToWGyXFuyxe97LWtE1VDU5FJaifWGjo5hqXSR5O4jwK
OMP+YNuWuPupcsDBkpLRtxeTkPmxS0OcvyUOdQ54s01m6qqb6vwHxgH7aNtG5u/idnQq9iSG+KAc
M8HdwPpW7ywnRr0U2xazy9y5khmF1bdlJjBRZZZoypM1gaJExRdVB/0pNP1K27fsRPF12GxjVsEE
tt1zyGOP8Ki78RGPbD1fpBBxAcv2GnyWZ5JTyvspNLV4T0olZy4YugnRPJPUmzMVtP5AW51M71Vq
TBjP2MT3uL7LgG9wBE5aeSoOBsRWVPpfFs8pWAmN7QYJXZ35OITx/GynhvE09GkVHBwVC8iROsHv
Ky2INQQJQRiQ39Yi+D9OY27xBZhN5/VYAQpqEQvOgGiJJa5oMicgIJptzNgZhl4/BByuaD4Cj/9R
kKcINqfK8LlHnZkAtcix9nWV0cb7qU/k0cdg/uLPoX9rk13on1uhloyeTxF4N4faAMemS/jyEpN8
IejsZZPvSEEAJm0ZY3vWwAY74iKg+yn7fAaQ6paaBwWYF8TZg1M0CKVhkYI1VPnGbq7v8YcWbM2q
HJcNNpHmhVx3eWf12Cb9LJn54WJ0mrUBaYpYHQgo30urHF+JFpC1F1K6JCs0i9ClVKkFwlvwEZGz
VFQPpdL0Z5M8Z/aWhkQbUPYjK3KvIPViZOpbe1ubPKALBwT/sBrLCtmN4UziaIIpczwtrlgmG2Al
dwMM65s6CLPrMaeou6pbPXlyJ5O41qYY8woZVIiYUA99RdhVnI+r0VTBbV0pzGBFqE1veWoDjsmH
wL5MOp1DgJIzlT6V2/YV5JQWYIqdQeOGrEq2V5PRoFq7WI6O5JiyuI8VQu9mHrUP2EYcsYg1CrRN
Ac8fmZmycGaJRMfAETt5Fx78GnTlRoYtDEfyQhCzM3gp2DSlKPFW07kazvh8kFbwlzOzNLlFEik1
KAvmQaMCL9FRtyzW+LJeOXaEYKnGQ8XxgkQUZ2ewjUBlYLsh/axweAFyIMJ1heV1b82Y+tZNbVh3
hW+rl663VUHIjcXLRclUfQA9YdKLiTmD2m741CIWY8h73FvNDxeDNBbILow+bLOYKF6LIXtogQw8
V6GeXbtVOpZbbZDt9WjkSKVZn5r3vDa1574bKpDoRYytNsWvc1M4jniQpK9xnoS+BsXO6JBktq7W
MT3Yg9RRDQ4gam1/Kp5aCrG6F4lUP4sSH3djn5IEtTJ83/lRDRYCqiiK5nO7qmhOulHpnqVmIzUA
B8sWqs1n5F0s2Ow+ZrNznyjgUdDF/pe+2I0VLUfaXIzsT+pFK5d0iYA9Vhc/GtIhJyyqhWCmgKaG
1EVSAYOlYqMcjZ0JAYYa+/w1HQr34FpWDwrEYbom5ZV4w808gVGeIh3v4tgW7J1rDuCRh7edTTXb
nQ6JmmBePXOLPrsz4KJ8kOO9qNBJtbqPA2u47zoDEFYdxHIDuFvHQj6bHB7NNoP2QIJJ/xaGDq2y
Sg1LiETwPYxwCuDe1uI7fHPGJjUr6wx8dABIPg8XOZdmgjwoXB99g28P3xRbOp+TbwzxwXHc55bC
xEcJQ3hvGJrZQWVoIVwYutIg7E+osMNtYNtENptuOVwXHNTu57BPrym/+RetnIjTrfBUvhhkbzdb
cvjwyQejesPHmaoNvV2zwNlXMsnM2NLua6fVz4PcEZcawVjEnMFfeyO7m4+Iyi0pQPMIwbnDRrwa
tXj67iYjJl+j/gkMtGR8wSk/pStN4XmJ4gIzt47duflOVo/FR6vM8cOlmsHfFnfjw9gnJg1G8LDd
Wp9199Vqez48vru6XI9MkTPC4KZ4sbQonddi8OFuUbxA9mVVg7ozO862rGpld5lp0CQYo2wmVnqv
7JTNNWRFalFFdUgBZrK3BtrwBn5BPer07ib0/VN2H+lN/mC0lDkQloxZ46lpVBObr5gQOyBBWejl
VkvwS5xEi+2gXvSzJW7MVZgSoeaSKKIoGvmUOcxZwEtQYfkasH9CVFPHS/VCi/N3vI/jg5rc+kkO
Y86XaYXvlC+Z4ggJcgsPPGJ9EUPN/5HRb1tiOTLIplYuzEMs+hitapVHD3HYEHCjA4y5JXuR43E0
+7giyJLmawyISxFbqbQelZs9KMLKncEsURoJyeY3Yo8AJ8Sy3sC/tIgqSzd7m6mC8K0CUcMaVy7h
0jYMmHhNqJ7Jp+QjM1aWPRr8vr64VKkU+sqguq95czIHqH8NEWG6JrwUHlnCw9nEFn5btlKs5aTP
GnxzttEfwdGwK0page+9hbJ2ozihP4DOR7nGR+S/jl1NHKTDRhjKC6Urjm2GpYNwyeWzZSybMpaz
zsYLIbCrk6UlGmNcUBzjYwGKglgeTm3V0jpDhlt1yzdrwjCVGyE6ICYD2CGyw7oBOXlBeYF79iPS
xFIeIi6+vIuntZs06CfNzIfySqgBiky/B7CxiTLd7/ZwHQ1UaBbHkUtmf3wSX/dAjdPepEI0omiC
KnQjtnCM0yYoTS8psorEIeVsxgSaiDzM1bUl4rPGerBFvDNgqNKHxQ+IGtQlt0di2hHn1OmuBMFY
lXVlUg3EBQZap9vK/tBT8qyt8ZA5l7OW/KEBfdq0VeCYkWsYtDJtw4b/+bmXqiVkNXRTJjyQMqAb
qio8T8CX7b9+LL9fxbWEUia/ejnVihPjV8zc6LicITdGpZWXsRL+bZClxe4vr2Ij19G5gGFaNPJ+
2s5+EaC44AN6mIrZBhcoOdEYTkEx0Z74+6sQ7SVZSVEn4d77/MRoOfQcGBFNjj6NLbZAdPfXRqvr
f9IG/DaUuB0H/RFnKImsQy0P9ZfbaQfXDXx8xlDJiCwVRpWvyeIc1oxk629HAZdyGQkmaBImKtRT
ny7Vk/RS1BpPLjRk9aDRB71K82D+66uYOm/IEqZB4I1jnehEYAT3wu1amNFF5T+hfVBXlkIr//X7
OZVUYKnE/G3xCdrSoL62PNZfHlvcKMsQs4w3sk3ne32o+0tqVOoAmYUMlkQOf6lK+Xk96i0O2h7d
MmGbf7qeaqnesduON6VZUzqaYg4wNqiK/4e7QqXEf2k54PhO3hCmfEIxTGzGJPlpRGlo5d6SHF4s
anV7UIjmH0b5Mk/9Kopi4AnBTSGoY2CAMfp8V2SMpFIloCeyZXUbLetKJ+aKUyKdLsPWrglcDf5w
i6fjnUu6y7jQcVfbAOZPbjGOjDTs6O56RRH5e3DHdDnaRpI/ilnt66f5+6UYh6jVdDYrjm3ZJ98w
4aOTbY8dGUeGS4xwVSL+CKh4jj3xYF9fanlQnx+k4RrL3GoYpmExRj4/SJYw0le5XU8jcoGkKiDZ
Xl2RIPGXH5ejI5pE98hw5ANQhvH5OulkFoFLmqVHjqa5l4rNZTEq4w8TuTx9clK6ymEiZ7lQtOut
k9uRBAkDeSyybbOx2ovssbhtL+RTcCu289bfjd6Ekye5EujsL+qDsysPJJbjnKhe6ltkzv1Hcr+g
ptZn/Wbw+s3kPQze3UWJa8jd0c5d0TU/RHh8MImskFhkMLdW0zZ5+/qdnHj+0Mr9vAtL/XMXyj2Z
I4ZlFUeXmG1TjEylVx+aHWrikV3R0UCf92hv4w0Brofs3Lr9w6VPp6efl3ZQSiDVsxXbn8/vqSGO
JBBWhcd3B6n6mcyS9Mm5zB4dsUvOKdiQQ0vSD+oH/I5fX3qZXn8dicwdLL+K1ReBIEv+yZX12qZX
QSLy1r4MbqdL/9ieRcdxN3z7+jIn9k2e7c/ruLaFgtchePNkSyFJDIgLw4225uqlWpUX5kpfD+ve
K9Yu/oLg3t3Bc/zD6BfL8P7t5th0odg1DBBqJ280h0zU5C77V2uXHooruW/3/nY+i6/svXYQh69v
0Vj2K6dXw7PPXsN0WcjkyS1qWiJzE+HhdljbO+tMuy6u6oO1Hlfv7QYcxKbfzGvQ5SvSv1fhJv3D
zZrLX//75ZHA2SaBSNQt+PNfljg29MQH0M7chhg4K252PPcP9sHx2n2/Z3W4VLfyFv9WV6z71UxM
xDp+j9+1N/PoXNlX6uAeAs/19HN1kH94Mj+f8xc/7XR+GMpAH+aGJwOQJQw3ARF4zb4VOyddbFzQ
hzJ67fmKYxWaJWo78Z+ezTIB/fYDkFMLi+0sctGTeRBL0xibi84RBvve3LoeXrwzYz3sHUyF2pP2
FJ23136JTmBlHf1ra2ucE5/gDRfFfXHEYL7nQLn6w3D57TctKk/XZGkzmTvZmn5+X6EgK69tkJXQ
bLudsChpr+2dPK+vkzN341wnx3xTXc8PtHDzF/3V+cMjEadLkFSIJE3TZgvuKoOp7fPlS+ZxDfGC
tmm35aE++Gd04zyyQw/GtrzKvHL9h+n1dIpDakp4jMlG0pCGiSj08/XCLjQox01wcdfF2jmm++IP
q9DvmxPTQmXqopxF08qU9vkC5dSg0eM3eIggzFvmWEUhSTOybRKGyQtgCJQbZsd0/vV7PH2Oy+uz
2CjjTyBZ1vn5nH/57OLUEf4AossjYKPc0i/CLy0Bzfz9VWycAArJKNOLffL04L/YpZoTywuJKjsj
24KvZQDO9fdXIUJnMU1wsmDj//kRyjEJjRRsrkfuuKS3oPcweOtx9/VVTkcCTwzJtm0o3B44M4yT
gR+1lHG7tjQ9u55HxBu+2LL+5WCqA+llelQdv77ef/GGXJ4auxMLiLk6XQXkUMmBLqzpiVQAQtXc
/lYV4/j+9VV+H36YT5bv2GWt47S//IpfxsFcIOSn22rSV7aN60gqc9fJqiGJQGnHOUENEzoOhaqv
r3q683KwvKB+t9AYMufL05O62wFH7tPQZEcOptUN6BT7FubmvC+nfy71/8GwdN2/121Xv//H5fey
+Y9tl799b6Mi/29gYFq2P/9nts/qPY1mhsV7TgDntNByln//H6iP5qh/oYXEHcDHiTbaXopA/1B9
oPZjRJLKxj9wEo8lHP4jC6iPMJa5ETLm/6b6/DQ2KZZx6TKvQMb/G+/S6TBZuBkcEDltIKfiYzg5
jpKnEwgbKtWu1chmCIG/5PVZUM1/mKVOv4Gfl8Eyg98Dp4QjTr7saa7wac1Ts+s07RxiIHbQV998
o9t4TK3kD5OVWCb0Xxf1n1eTiyeDcc/Ef3K1hFsSvkFcgFOrq0A4ZKBXZI5qCqROlrnr2oLQkujV
ypqEVzvhMe61F+Fnd7mKLssZnW59a5EKs/WD5pVT6H3baI+/jI/jPz/mV6jRb2eKn7/Roe4gWZSo
+ZzMCoLACqQ4iGz9BY5Db3dtliY1cOwYXowoOBTVfSWMvQy02zIxEKNrJRLqeDwi674g1PKQaBht
SwklIawIytXG7A8vzTjdiCy/kTFGAptuU4s7tZuElizmxK6AWyirW3KVVqKrt32Me7aLjTO64E/W
iAOTTjxq/JFMbgvcXKV2o5nta5Iq1roGJ7quXoiyvEMsuS8KGqtKpyPy9eP8r944E+xyxmSB1+2T
9UljUlWp4mkGhpXtSoIMN1EEBRcYOFhjV+0tWzQIHND8Ij30vr748qpOhxsndUoQVCIUdsPPE7ze
OaWd+GWzS+tolxMf4YTa89eXOP1MoW6xHi7j2TYxzZ3WwrAERhZ2jWaX6Xhqp2YfyWQnCvsPvrPf
XWHLdSg8mLiuTEorJ6PSbkU2kXfc7Gq3fqcfVF42SUTx2cRITxcv3SUO/oJoSqFVwVmGRVjffn2n
C+Ps09NcblXgcGT606m1WMuf/7JcygzSXZpo9S6x3OQiIX4JYkbZvzrDNG3bjMLjWYBW9RtxZBqi
A7BTQSItIM+dc8FijrbbztLovS/TpIRAC3ZcZuZIpIc97IXkr9raUmtextq/9CsXKLPKLpHOujuR
9Ac8JeAFMBLoEenkCVrsHQ2I664kdMoMAjb+gbqmFb8d49l/KIoWEsGSqsBeZs/PuND0mjLFf5J2
ZsuNI9cW/Re/w4F5iLj2AyeQlKi5pKp6QagmDIk5MX/9XSjfsCWKQd5qR9iOdle3UgASicxz9l5b
KNYm0IbwiRYSxzyEF8vehKZiBsWtW+rOmm4n+aoiSZZ97SAvUKPrXii4i51i18xqXHTdtI7Rv0aN
UF5ApRNrArFwTbDoNzMrcZnbMaR4ant2tzX0nm5t13jXlhddeLF+7+zeTu75cVgU4S3TocBnHc+8
AjsbCcwSOFQVRBABIgHQt4+QDE0P7KiWeQ+bEZ27X4F+z1fkJxEHnNfmDvWn+rONree2NfrbfpaV
ETBDwjYJC77MUDMQU60sYUwfJKyEsA5ZkLlk5QVlKTYjsnYXVL7Cr2GS0/JN2i0fEbLiSDpECOT+
Oj/tTr1glgNXjx0ThDtjXgrfzDpMWuAiZVqzgEjlUwra7hBO8qlq05/nB5o/qB/uJ59ufFj8F9/y
+4F6epB10aLHKdVUbAl6VFqyGlKFc6TKqpW2hCeRnvOFZIhLB5JT12jT7EBIT2GH1/v90KpR1FrZ
lLUv40L8rKR7iOxB+xJMdMbOX+Tx555biOGS3bzLump8GCmYJNV0NSAFLHfurBbDf5majyHbDAKs
7+Kg/HF+vBM3dT5FUs7RVSrQv9tsb56epnQgE4Ra+ypSvbU0nP2cqBtDeibnRzuQ+rZsYKieH/TE
7WRQOjoOjbv5ab6/nUohk3SAFu/jrhErz06uTaQSeKWG/MJIp5ZlCsI8OEpWWEyNo2XZ6tlJVqKq
EZWUP0kxfDWcfvI9qyW4EmIs3eVd3za/KrraOB/E979woYbJgkw9gIrA0ZS155yW2mPe1IZcZJZ1
sKNmA8f1wlWemDS2blL1YJdMAcI8uki0qzbxQ8R1wOztNvqUP8c1fL9x5vmk2hMeZW95/sI+ljpU
tuN4O3UbkygNoPkRv503ZMVMQ61Uvt541osdIiIs5Q7BN6vvmD6M4xCtFMMud3YPm8zV6+SLC6C4
bwgNsOx+2kUkfF3i2R3vunh5bJoAnBRoSH3cvRJ5Ubp5GPGwyT5tnNZD6jC+lt53wNsphvcBv5Ha
3lmejhmvQe1+/qacfAwASCkVqjinjwsKTmAkVt17lW/1yUODdJ6EpmvSZm5GPfyWgAtdnR9vfqxH
CyIsA5ekX4pdHJKOXiOyN0K+QFblp5O316viBbLvhed86pIMVgXmL6US/MzvH3NoJ20aTH3lh3Vk
bhCbEIGk1OOm14iEVEF/KhcG/HACmZ/hmxGdo6WWVNN8wCnAiIR/rpNA6W7RtiQkHnSv0ir1YV07
eeITpWatHEQ+Flu51hZfOqnfpHYJ/cQiQdyRr12mHzB7I5pHQ7NNnPjC5+jUIkaHlS+7rc2HwKON
8yi1XIUcXGEBSJ6ddDj0BhXiJLo//5AvDaO/fwKibSPUSl3l27JSV0oD6w+l+ipQsd+dH+nE9pHK
5X8u6Gg6FWmNpBmfoo+B/XtsdOBxlNu0tZ+bbLj0lE+9qb+/cw5tGholR0+5p64cmSl4+8RA2Z6b
16L1QOUJ7Ua61gFlzk4RQMRis/AdkkTOX+ip9wa2rw0UhY7Ch6ZCP8QxciOmWKbn6jq33e6bzIby
8383ytGiXDTxoEfszPwR2TG1gvUYpn/h0MGF0CDBm0/3WD16PQn/RfFVOqUfTAOGmJxewDQ+5Oww
d4PDOhTEQLht4nOTPDXgzJpP56/xt57keAni0wpghhIne8CjI0cyjMGgDxm3stS+FlX6opBnsLRh
vmth9mmoxBe0X7+wk+brRiBmyopsdf5X+N1CPPoVOLaCQrFpRqn2cd+3iHnSosxLAobrwJ/q9Gc8
aQ9dDn+stghk7qJxXFpOel/1tbHPMtH7Taevo9h0IC/a2oq6hriXYxD5GlaaUOJ2KyQQxcFzV0Zp
D6tqEPDQgKjXaPmXdTHdeNAHCKdQHmUdySst7J9Hpe4W+WBdDYMH6xBAx6rSEuE7RhAvNaNTV02v
7FKk+p+xNXC8CuNgmSsyp/U6PtjKNILwhzVLWBc4zRLY2GiIR8IdsPIU5l1ZO7skKiIw8jDLLAcr
XtRnhzwsm2vgqiA+p3jdNuETjXVE7sLYD/VwHbqxAcUPHqkRuglmJ4IaMkWoK5NjvrnIJ0ksYZxu
OqV6xOKkb0Z8yLtgMm6jwcDrXMT5OhJ9/kWbPH2hFsFVldW9Lye8E9J1r7sCLikGUmJWyxbjnIbj
CfK0the1q8w1g1+Z5XyLpbgx8nEXEw22CiV+Fq2oratW05RdEZoXPsInNrQUw5kJdA88ChpH6+Uw
h0zICmdW3Q6Hrui/eMP0oMnkDo/xIxmwOPG49xeWzhOfSarGGlIYHSkRf/l+kQ6S3PAylezepkcN
OEE5AFof3asyvgNY8MC/9RcG5MCFFIbNxnxWeD8gygHEpFFV+nnrQdJIsTrgJVgHmti7hN8s+ya/
cF8/lLT4MLs0ZOaGE3sr63f14c2Oz6yjdBTSLthkVvqqskaxpvCVPBa50yy6PH5tK/6QFABvXXrW
fZZlP8uiueZXyw+hXs6G4SjdkQhFlF08jBDI8/ybqeiE42o2cVduGvcX7tKp5YnOFWsTS6PG+nA0
GUY3EyPirtKXRDC6Trknq7zZE1t/izNbLmuXhPYgmTDNV/qvTnEfMeG2FxaoEx9w16JXbgCgZ5n8
TXN6e9/6ynCa1sHnRUS3lZJX3jdETUzIds+vhPMkO1oIyZ+dF2GPS6Zk/H5OGLIs257cF18X2Veb
DAsOHBd22PP35MMQVNR1evG/pTbvh6BaUbVJ3RU+pqRn2ddySYjwc1pEW+oy5EKx+7FD496R1iXq
0qnX2p6/cyrqKxfO//uRc5GknjGohZ/IeC9c6ye+rydLZndjlN9ZxYxGTLrD+Rs6v0QfrnYmVs3H
CWpG81v/5skJt3YJ99C4WmHVyzGYcCdmawLkvI2J6//8YKduLY0E6sFzt+NDdaMd06AYXK/0iQi5
Ixpd4H/LlsKwr0qnuFJMxNuV/ZhE6tfz4566sXQvbJSpCEepV72/SKu3o0IxtdLvYLFocl1imkAX
DOUcIfQaxARuFCFezg/6+0R6dGspUlounWV0yd6xdlCA6JIWX1O/mzzIB4q8RngMxkhaGG8GaALh
SFTdAPoOXzHlpVUuxBUpG90SSRm3xfGqNUXVbBP2sCBCfDbuonEMwLQF3xjSyE2zpBaokBmlEOCa
2wZoRFlD/rfAtzZfnHIyVuWkfTJEi4db827IXVN8STr3wi2i19IgV4WqMZJ84V5Rp+kWGMYiEDDg
N2tZucBWan2TCTgxXVw9nr89+rwufbg9lNI4RHoG2sqjdctKTRtXSlD4Ax3QJdYFE8cAB7BSQqae
Cmtvjq2zKQN1P85bkkjRq6/pmG8AvE2PpD+smjaSa6fIdhYmhbXmFCY3o8JzHQNtddF2o133Nnhp
LlXKTnwJUbUi28XBjfbJnFfDN+9ME1pxJOqSr4SNjWTg91m0+aSteqgc13j47EWLMe/Cu3Pi0KjR
Z6En5NnYgtiPvh81TQdLryer8OvebDbtAPMfgkkElIfaqZ2WKsr/LFt6lhJsSoymS5MIWyTjOU6T
wPgEHvHb0DfPLTAPxPLTfVLaJnGSKUmQhXdJN3viqzRvEtCJUD9BFXD8ypWSrEWnNXMf3saibpIn
IyegIC6KelmpIfmPZMKDWcdzBTOJRkyVbfGAahe+Sx8XHA14GB1MbhqtquMVdcB9Rrpyn/vKKK7S
Ub1RVTimclw3kYa61rvuSZSzXHCd5yf3x5KcwU5iFg/MDUbkmvOK9GaKWOQUWkEXE/7UlvBDNM8v
I8zMJNMt1fAbsI5HZiks0/aQNheu+cO3+Gjoo69IRYZllKno4fVm3Ipg2I0F/YOyu7BXujDMcUnc
7RDYOpXgJfC6Q562FFelr4PGOH8nP3zw56tBfuWwjrJOHEuHQzXDgZpwI/sBZnNgV8UV9vtsfX6U
088L09XcMtfZAc6fyTfPS5/cFvFyUtCnEBu9IQvcNm/sOPrWed4dPJkIYkN4VdXVVm8vsTRPD84H
X0dCyr7TOFpPwDU3nEBCBi+Vfd4a922Q/BgBty3G8rVqql2YQAV266d8LHYXLnxeNd6twvP9fTP2
0YUnikKgZsjYYYw/BF5obc+dWk6ao73CffsE5enz4CpPgyyvvYtK9A9L6Tw8UjL6llRY6Xq8v+/Q
9oapJ4fR79xv0YhFMguv+upWT0kvM70Lb+V8LR+u9c1gR8WfSQkVTu1O7md5vewABtldu+otJMRW
+l8ONU/rN/MpUGkech4lgkUlmqcnjZTVT+sedIry55/g6YuyYBiy9zdt+2ilMcy2rGwcV37bOOTP
2NCiaRUBKyYOjhhwq/srV0armcISZF2Ea++vLKMjadHTzn2Ma+2G9G8yh7u03MwMrVU7GOmFGXry
+t6MdzRDnF502Ct5aMSw3Tlaf5B1tcP9sVT1S8ai00PRXsD9wNt+3EdJRqrDaRLkvhajBChd8wZ4
3rJOs57t4aVm+oc96TzzZ/gkt5JD7vFzkwqOThwMXNdoAhe3s3Vc2zet16xlNe2SFD2CYnw6P1dQ
CH18BSiluWwk2Lpov3VDb+elbCbWGcGmy9aVr3GsBg9mAhiDT9gylflaEk99P5YDmcrG+H0sE7qN
FMZWJKEalIjUR5IWfwE7I53I1TsfTmC9a1qqUCkGb6Hq9saZ6u2oy6uqMA7JoN8DvCsWSWwPu06L
CAGLcfxGXdVjtBzUJZtSZRno5SeqOPJ6xHRADsQ0bMI6N6+CjARQtgY4cO1GFMRcBDwYursAxcnm
nAOXM/cXpJBwW6eRdV108bbLlbuuNbIrwUirwp68pdere63FfDJ1xlXQi2bTSa+9A3m47omV2IJS
0P3c4eoFuc/AAcybKgBjRhVoNdCkrEjdAGDedL5rKp8MQHvXGEO/Wqk9PDYc55aFB5UJ4OK0hQFh
LSCUOVub8NeFbqXVru+UGU7VFDP+66qdhm1RptD7MoX9ddpW91Fiun6bO8iHzUzzkXWlcFwQBZgW
23xba1YhmCbMieqXUrZPvRIA1M/1WyfQdkIrR3I7R93a1MhYaZDrzhdsV+kytohUyByjoSymjIdR
qP0KzmNwH5EUvcxj4q/o7rrLqlaVPQQAe2HNJTaiWsVPZTKqva2P5Y1as1cCJrQYoXiuvaSx1nao
J9euFRZLInd3tRpZa9Nu1F2fh9eagj7bytJ+B0erW+eG9miM4WuQzZh+Iqg0o9/HGm7vrqyLZeOK
7zlJ2TfdVH/jXDhx2d7KoLi18Myp8Q0jTdY9JPyeZvjaRMHEok3qzqxM2cLtxjuUaNuuJD9BJwbB
hiWwDrFIruhzGlvFxlI7TDw7kMWRHw+Ns5jawvo8lhhrFkOYtFeoSQbM+UawSZNmItF7xstkdbTv
61h+0lBlEKwJ7sBzYPdoGeQFB1LE3mzlsM0ofsHgq7C3hsVnGJszQDIRy97t+3vMaQHHGaOFfhQc
SntUX3rQWvsQSNBdHZQG3IE2cRbSGyA1msG17Som+Vtm/9XKycIFnyMlMbJ5T0pSDudt2w2acrBh
sNYUWWvChbQAGiXhrDoRnJvOmOR9C3jPdyagGBwgxDLtrGFJ1RPj8FSWVxl1xJ1CMiyWisRPioKg
C714dtRmC16ueLVau9gFifXAwU88z64dfdEh2dtVnd28Yv0luAUob7DIR9n/hI6iz/jOvqv2ng6q
ZKWMSgKttH2KR23rcMKGEBotm2BYlwowU1hfmzRq7P2gW2BAyOisVHCebQn5DV/ydIuKDaJUqGza
mmcCAoAjXSUJntBajhiLYgzSZQ4rz0+1igAUcB79tR6Grw1WsnXQ8EHIDCsxVnodTrdNiR7KD90R
PRz79BsHzTxrRg3iudRGifc/m/QNAeHU6dywJhVGl2hqwrDSfcVp+2RZ1gNcSicpyltFybuDk3nd
Xmq8MxstafN1ZivEk46KtjMxGIO3ysz4+0D2GsgquZw6aa+LzgSCoAbqvdLRD1z0BSvZmNn5NREE
u66XN0YU9sugyn+Qvk6uAc7icE2W4gTFNLYoogWY/3cayarSL0Td31i59SAMUMQNRz6PssGVgB2x
yMrAXFUKmCph3oo2uUNbd99r5iYKypeyTn7AoIBe5SlXVpreuKG6hWoLJAmprxPbxcpxYN20tfai
QANYMvdgnroJpc803Y/oQvxJFmTopPeTiq3fJUFjPUklXbFh/kwDHVxUbjcboWovDjzEdcWXGqyj
cedilMcF12r+EDV3FJl+ZC7zYpAjdi0oZhrwxiWfnGc95W97DRQ7oiuXKdqrpuquAMl+yqFj9cZL
18BD5vG9SDt7iVQOkR2sazJLyofeax6FaxyULId/1RTXbuyse8VEpVM9dI35zQQKvOjtfh1MI11U
Yqm4M3DX7pVmTmp+9lq8ZIqtQjTMN67bHnI73DsuiATN6zWYIDj7xjmmGdjydUCCbtBksDa4gd5z
VHiwX71PeR5vKM7usJr/CpLQTzJ5CNPoKrJIvnLbn2qaf4JQvIp6Qqwmoc/VPbadBBiqifHoaMqV
DWVM4xQ1xpZPtRcQ9RdtACKlBdELPLqDIRx9ycSslr3I73Rj2no2a8EQpvmDovGmE3n/bJCE0o+u
r1nFLc3Npd2R+ZMPyveoI6ocKNANOc0rM9a+KKa8N8VQ7FhnFq3rfuWd+io6UtUcsW4GLf/mUaEC
1nKl1rVLlvuDHdgboC/ua1YQYJbZh7rRyKrsmI59rWzH1Nw3gaVtDf7GYATFHbCdFAO6BRlOJU7H
6tYxG5JV7jXJypzpPqY7+WYlH8Cm/ewB/O8rms0NPDsAL4Mf2YC5P4Mw6+J7KzPzuriH+DeQxa3w
m4SxmPaU3H6d3yCdONQiA0Dyr3Nmp+l9dBIz1ahC5MgxsLdwQME4DQVpyFCBzw9zYqPJrg/DI+Zh
nCXHpZwIGHdO46nwO9nuQ8/yodYg6yKypLrEEDh1uJx3mHwUoWnMPsv3+3UC4vukcRjLwSxl28HG
Hl/1/NmURL8YuaS6DSh0pEZWupcaOPOPPjpvvR36WFEGAizI44a7OabjVRhTCPXS+ZNQ7noQMKSj
Sxo6zh6W5J+fGd4NfHRGkcqg1FkfFb4BIBCe3cbK8Y2SVz3jlc4/ylMzhrMQHkyIGWjajurnw2SJ
ocw5Pyv5OG947tm6Lgu3vT0/zIlzsmXhtbSQd/Ecj2vJoV5oUJ+5orZvwYm/6NB5zdbYRlKsheJc
6rmfqApY6Abs31JbXT1W3ZhsCtUmmA95bbwsRl1ZySD61pC3qIXlTjEz4tChpocp19w4MIvrC02Y
k7f1zS9wdH5uzdLs1YG6QAXpN07trYmSKXX7h/O39UR1iaMlnR6kLYiMfvcD3xzT08qeWHg5hLGj
j/bU8MnVEu2lI+ypd3D2dxBm4hJuQdLA+3cwAO7QKiMF40Svr50uQhaL3NX9ove3o67eIkp/Ds1+
27rx+vz1nRwZZf5sLKEOymW+H1m1W0cv4TH4LLB7W+32WdEp29oV36YaHgodfQLIR+NTWEV7m2zZ
88OfeIoMSi8Vi7DHb3F0dhdRKroiK3gPp4wadTOKTeLYBEq15DWdH+rEwRY3zFxBgmlNJ/RomRtL
2cVDXRV+1E3WVWlh9s4yaD1ICeKtsJAVTaC/1u7U2BcaGSfm0JuRQQG8v8WlkrPIO1ykI93d3M8K
XNM/f3EnvhdzVYLHCEt2Ng6+HwJKT5VOMQupNTZXub11jRuD84JlGxcGOrHMoLFBYIIhEqPjse0k
sz2I5T0fC1fUn/XqoR7Fj0Jx15UMCVyzLyzTp6YHzgjquvgW6JIdvRaT4g61YPvs08RZ1jNKrtAX
4XDp7p14QPMBUEfVbELhcedf481LDmp8GvWItZMm+dd6FstZ5v35B3RyCIrUlI/xC9G+fT/EkILj
LVWGGOLxYGcZ1OvGffrvxpgnyZvLCPUhtyOPL02SWUsaYYtGXCqDn3ggHtkxlKRor7M5OXpf0WH0
JfUKokY99dkt4h9daW4jdbzUQDs9zuxQ4ySKivXodoHRzgbVZhxIvc8EoX/rwJ4t0DGvz9+yS+Mc
3TLHDDs8tXxFEI8oi0l0q951nwA3XrCUnX78/7me+bV682iUfjSQonE9mM7uMXveK1l0qXh9cgwL
w8vs8IG/eXTP2tGubS+YNxpOsG4Dwu7qS3vF00PQK6NC6LDYHNXHS3d0BxrllCSJkE+a/LrrzO35
J3JiJaOWiMwAY5vFtRwtlmrnIdLz2FgUU/rLDNrDmEXfKpldQ6z983XZoyABG4PPu/ahc6TVQWrz
+HN/YKNJqAuX1P2xegKRBnoNTMk8fNc5pmBoXiG8DuiyjzLmxlOKatG53cYEfqgm7oUt0amnM+/i
MXk5GAuc45eToBDLK1TGatT7ST6EwaUV5tTrMpuRHRNHKT3To4dTaHVhhyBH6f1k1/OxkcBEaojx
BTXGqWEQRUCccAArQNh6/7akSBrcEIq+b8Bs+I34J/MUZPKFxshv0dHR8QPZLYoP6Gl4/o4/L1U+
sJTljCNlvfQilzRYAOnKY5H2N15g3xmlsgtUhpbVTM7+qcXWfqyd+0ZzroATqilo50ui4N/BaR9+
KUBfv5sMGpLz9xc/UYF3g5RZSen7duZUgmoE17UoZ7htaW2UBKGW56ya2tpZFJFIFPF7+QU6O1Gk
2iKG2yW+Z9O8sQFWW2Xg9jxfFITkZPU+783HvJjWiiO2tdEuNOOmsy5ROU7sEdiF/OcKjjYjQFpp
mHtG7qeNQU37W2PqPglGB92s16Ze++cXjJOjke4AHgWtIw2T9/cr9Fo1dgA0+DE8LHW6nZM7lagi
DuVXDLL5/GCnZibbn38PdvS9yAZcbm7MYGpEhdgFnt2SIWi/nB/l9CUBY5h3q4gNj7Y9eSQa6Q7c
wMEaF7zFy0GN/BB5eMnJkdDC86Odvqb/jHa0bHQdle6yYLSpcDaOMfqW8hzpF9ba04Mgd9BnERlu
4PdPKeicKs1K1B6uMq6V/H7GV4q6unAppz4eHCP+Pcp8Y998ZtNuUiWURU6lSbBQvauJ3BSXArNm
/peXczTFS8SzEKAZqDOKlZt9T/UvVqVfmGwnpwGCHuBJ1GfYBL+/Gj7Abpe12rw5kb7S/zLsyi8U
Z0WRDUawd+FIf/Le/We0Y8sJLf64lT2jhaZcD6EHE2pcjPTAo/aPNZp8FL35E4+agmP18WSwK7WE
3TgyGVR9iTp5k7l/SjPkDX03xNFMkAQQqZ0yMBMcfUUt2y3aVWT8pfmGr5UdMV9c9PfvnxBdpDig
p5JzeD5YkYrBoViXKjWXS17Bkw+Hry4oGP7ngy4yNEfgHw6fdjLnFoNjk2vSLBsddG32dH41+DgS
RnGNI/ksX4MEebSc5jr8niRm/5Vb9sYwqp2U9GWq9jahGnB+qPnuvP/SMRSuKhTVxm9D6/u71+kl
2YQ4w/xAcTZuNT6jEvAJF7xRRORnxjVN4hz+/flBPy5EDEoFF3oielYkJe8HFZOX2hlgbPolBNs4
L16R3mSy/+NXl1HmfFKblvbsSnw/iqe1SJuJP/D7ZFpj96DtmK2F+hJ3OqUO+8IzO3lNnOUp+2Oc
/SDwrvBeWWHF+9QoYkVGip8qdCn7P84pRUCu2wwyU8gQPxwter1ZKGHotqwQQbfsdUC+WQ7p2dqc
f0LzjzmeFtBswW5QpsHifHTvhNADL+jSnC5HswxikuoUWkLTQ9fPjOZoVVR/ftrEe2UC0eD2eYgS
j0akqZuKKBkztrU6UejKNY90UbX5hRV2/jFHF6bhEec1xquEiuzo1VInFL6xcDM/lKqwV26pNk9u
YieXVOInpgOsWHRqDmJ7G7X9+8kX5qC0Gw+ORVaYj6ZF9nlv3eGo+ePjxiyvN/BCUDVBn3K0+GmT
SI3UMTIUpILcOQuNZKxYFz60H7+BmqW5AGyQtaIHP5ZJNm7SlUMzZb7ujWtLL64z1SNIslrrMFhy
M/92fu5dGu7omihkAAt31Myv+nFDLfbW1fXFfATwqnhVF/LLXxgO4gj8Hno8aG7eP6k8KlS9szuG
K+slhB0/sCY/ymG6x8Q+0Go9P9yJBZdSNku7jTMClc/RxBg9GfW1mmV+P2UEPoSv1lStkfcRk3AT
j+O2HZ2tEl46Zp34orwbVX9/ka1NBMhI/IyPuGNZxhMqt2E9ytgXBBD/vsA/Ikk9FRn/OUZCkVv+
vSjHOg6j5p+H+DvPqvjVnP2n/J/FzWv2Ux7/Q/Nv8++fJf/5+4/JRF+9Nq/v/g+NDWBO9+3Penz4
Kdu0+ef//Cs9ff4n/79/+H9IqCeS7f7xt+9FmzfzTwuBXr2lRUHYeDMT5p//f//efAH/+NuhoL+U
xq8f/pV/EaaIUP47AntMJXw/4O/O541/AaZATwGFg+Nn6FA8OSPz7PKibqJ//M3S/z5PoTl43fGQ
ZrII0Xqf/8TU/j43unT2EEDLaGY4fwKYwh73fj2DeMZmkI/B3G3lt6Cy8X4CBY1SzAX07BCZkb4M
HbNx1eVQ61mKUlxIBH8iS5Cf2SU52u3zgDl+AC8jooLgEBd28aekQOP104401721S5sudmuP/Te9
IrTiVXgk/G5Fkpn2qyjZApMVYHTTJgnlNO1lPpbtXZpYAmMBvP2VxIOQkkWbBj45irMBeYwakhjL
sta0u1EYxB8IvvFySXUhfiKCxVgmVtVnT+ykyv7OZtuWXSuemSI+QD9D7OeUxqArhbxvstR8FuR+
KPvRs5LixZwSsuVWLhlZWz6DFkRmsu17OvIZLhqNqBOZxQcNVdkWRQ+q/2DwSEAmwsOGR1gPbRI+
TtJEAYTfqnJ/2KXiXiOK6oZlnxqtAa2+7a4IOu+zddAhLyCCJG/yg0yztrgaOqsw6kXTq6PYTr3h
2FdZpKnTuk6KrPmc9UKHjwW8JdrpNRnzCCeQyfwQnlGGu0hJspzAzD79Gk5lg7ogVvpbrTBidYm5
xIk/TU5VgOWzLIC8mCK+22YP4MuSA0oqLIQgoXTzqVcbh5SjLFRWqpmmJMOGlrt0Q6uMsRcOItdJ
uOyVaCWsIFR+4ipF4pDyZRhwyzQWWcmZJBohnnq9zBd2DGmdSVFX3maSyXQTNpD+F6Ree8Y1mTYJ
rsEh0mJ1XUoCRmNS7MmQC5bxSE7PQpnqrt4U+VQEq0Hym95nwB2CvdngN12JSle2zpC4a6MvnAdm
sgKcGJFJ86Q7gzCr9UgKbfuYZWjU/NZ1yHVd2BAe6zuLBKPipkHFME+WpistcMBkVpoa5L1sCgnI
cWXf3KRupomXyiC6dOlWAUHemCJ1d+tGFP7VbWAi1PjRkUVo7noPW7K1IQEJEU9H/TlFlgSjfmMr
2FGJZhib/iFDFXU9aQhPvmjMBOMFIR3Wni6vs1bfdEObVTb5MLGVQ4UXuvHJ7FtV7AuJvGPlBQ7M
ZKqBQbYLB6WPEN9mxsTsFzX7T8JQrKok/kMbvppGRCz5hGy0fWzaDMXemLudXHt2GIQrcvcUzJrq
NDhbmNIiQZFijukaO0ssFw0hYvE2aGUJ1XdIOqhRxlQr2uearahcBC3qymqpceXjakhl6fHI9dRM
DqpTT0O2VgZUXqQn2uTS0uBMesVeNGVCms/KtMgYdVZhTh54sUxFK01jZdoDS8EiKoiQevE61evJ
GepFPP5ElFZY3xBR9zVrRGGhZyJZnTgoa6FWndWsacCV1nPpThSw58RcV8xxUXbgHCKOwXBxUy/Q
i01JFm8DDbnVRVHsW8Wxs3hB8l5mPdpT7A7+QESl8bU0xqHeGp7EEuKoBHc+BZlWqctKa+yJFBev
Sz91pYMMycsNGa/xAkZEWpAB/hCoVuguTD0ws23sqlO9CAwzK648HZIw4eRWLPaVoTjeXVjwJV72
iVv+CAfprtVmNJWtIMU9W7ZlopjEFk2iWhVID58yJSeOSqINzTdIgy3s2USBGJ9JyxlZGK24rvx2
xPXyufdswgpEp5oYPYNy/Gz/Tn2shlitnqpiHJ2VEAbKtKotzM+0nBECDdqww13m1VekXbbXcpDJ
YTSkmK57i4daJxUHgDyMQ8u3i05rxILzg4IUVIu7hynuis9VGE43Bn5thFmVh5bN7G6lV9QFr79Q
b80sniBiyaFYxnk8EGyC2WIRlWWxmYpY+RJOSvNFYJveEbk346ZSoBnbvrfdHyoW2poQEAknfHSR
J3ky39u91u3cEiW4q5XBbTV5LnbxrAufXcJcV9jQNJu4UVmtY3IK0dv12U/hBtNnVMrUXjPLHBGd
EAxn7YjogloQMImNW1npZbk0oyE0yT3rVXeZtbV1IJCv+CbwrX8WQ0CDr5WEiujxIMZHXWmzg62F
ZGM11VjuxjypCGFMTRXutmwFwkgRd26zc3sZ5XtRklt2CBS1LW7tJm4fC5BIYKx7qfKjLONhNKpo
E+g9yl5sbPTE8zKjkkL2UbJWldS+U6f0SQiC49AHOE9q2BCgJoKMvBs3CsnlmkMs+2VUK/JTCCkF
H0UVJ83LWPXimf5B3a65BnVJRGfsLMPQLA8VqssvGcSTXU/Y0G2oEgIdhKS2ZKEWPaBzU/Ypsc3X
VaGz/phdcVWh+AoeSWtSrsZw4o20yc06hFYd98sq69JdH2i6xMyYiGohyHq+UkcyrFSR19dta3p3
AWS2vUwb99DDXdrXIiXsT6YEKGnMSbdxAkgNY1VfuVKduAIpP3VjS7h6PSoHdyLUWMcacmWbzaM0
a51JptM/zEaXdJNUusWi4iO2jttaZS6HNUy2LP5hk6QQE+i2mGQo7mtHJo+iT1Qk30mzMw3FYyWY
s8MLNXA/h+TuftHHyl5jkWHuoAgjUawMv6iTNAB+TT16JZRTQd8R/qr0KVJTPiC9E8Z7TN3ZIoZX
BtFeV9OVipS8WI1x3aPP7JwHe5pac0k4PC1PZyIjp27VDSoU1g1hDsmrmbgmzOpiDochqdFbxGXL
DE1V71EtpuRWHcpkUQ2Ge0WJo9q2JFH4WTOJTzFRQssgQ4JHJqR3Y/cYFdRW116DOWq1Rwv8GFA2
6aHjCe+zHiJy5puu3Th6InakBCH7a7CleoXh3QRV5L6G9vhTpGm0JtuR3ktomrRG4vaqzHRtG9GG
uK9JNn0gmiciscRS4X4TeXVLZTa7SeNq9j/+L3tn1iMpkm3r/3LeKQEGBrwCPoWHR4RHRI4vKHJi
nsEw+PX386rWuZXVdStvPx7pqKWWuruySXc3zLbtvda3qqc+d1bE74GIVysB+H/rKXSWau7Q1QdH
VWbNmc3YiEW6ZgdFqOZ+XdOO4D7CywpGlU1Y1L1/DtosP2pPea8jaI+oNEd5r53auxpFUn+wy6S5
C1iWbJcDiUtb+UQYE2FKtbvtAVg4H9LtlpVm1ilBszNEClpxrzAtH1btVLw2mwBY1fjNRTLHOxKy
eygsUpNF73xyJ/U1S1bzkErU6F5VFMfRIgipRypDFFb6dVJ4KP3BUjCPZXos6qLCq7bau7ETvGRZ
f1dNuXnfTcN+DgSW8W3JT6PHrb3Liwfu8dOxNwRRAD6WhtFb2nsHzyrzpMzIQ6vv0xxyqC8AV+Ui
qA6YC6R4arn6Pzhzkn53vKD4LNq5ffZqr9+N7dQelczW+yLRaIuZqWjNZkfkYlS3Wf0NO+zwvneq
/mAiuOTLN5+amRf5UOjxxbdzIkPZaeKpcfYko2dHkgS6sKzhSNbb4kV1E9SfxSYWGbdGMhNTMznF
U+onmU1KmzNdO2rCe5FIlwzWed1zWKf7YtiGndtXpP4ZWaZ89NRDcBZVtp2agNTIpZHvqHuLp2nM
TU4vQt2OQieUgWPvrOe6I9XOnsi0clbCT8OCFRsJQ1KHJ70SD9Okk1DpPCGYzWuidMl+GIacDpuw
OHfwaLsvUzHiVHaVYbzNjmmdk2qcHwbRem3Ub92853wlZEuW7ddsvZnffbKhq37o37Gs/WjQvqQi
zckEXa0AMnOWcB0at3AheuMBZMu423RBYp9O20vrUru5lEOHtnDS71B46M+UQYEby5YJoeTZdMg6
yjLuQ1SFbk1i5S1lBe5qtl+y3D+PXZl/UOOyUGEHCT5p0Vw079ygbQcYtTOeiLRO9gEB3yG5MAVZ
hhti3pHoZ24gXCxCUrPdz0gskv1il/N5ddhjtFL2J9Jx1AkXBmeHbOo4JezwRzaZD2XhrHsCZIdL
3eB7zbxhPdtIpmgPj/psEW01YVp67tyZLBpS2051sPkfZTa+a7Le3/vJHJB/XgGr3nwzQfLe3LeU
XqeUjNI9zT/avoSyRtJIMHBufnYI5KheLKf/OJN0yaiUyn4eB3LJCEjcdbohWLIZmngEBRNy1xqe
07Sojm6fESoB2jTSVTE+9H3t8yUtyUo2oNtGC7rEE711c2enN1NAV5P8ndT647xMn8llr85umUti
O2vJS958mnSeURVu5iGoWlnhN1m2JUYxAi9HbN2+kMq/n8iSP2c5tExlgcjpSH48gRz1I7uwX8rA
716bG7w97ZzyI9vv58aDiZbmUKscSW1jWH7c9wMJEpMPbESObyyw9Yj3YdvJ1Wmf17bz4rbiux5E
0uy1TMonK8ChMaumvjgzfnqKAYwHuntxsP5B0nTWO3eqVWRiygypap0flUjNcLN0tl9JiYvMtSGF
VI3EYxkc4+BaPiKGIKjCZwMjINUtzk1VkRJbIFdfN73uxrVzuXLYBE+VXZ08LAvdzMiqi2Tvb+58
ZzHjK3D/YwmvVloT4ewNVUQC9Jvp6e7idwuhwCNaflGhF+GWb2GsDH5f1kvN1YgEPp2tV1F06TVt
feNlaoVz2IwgOE/mWPEPiwYWMntpVCXDu9HIgrdgXrpr3nJP5IbKFTnYaoIGVtf4NBk1gsXKS0Gw
TtlLR1RGpOtqfnHG9evoBOkS2l2paCXcCMttLmtS1vBBhd1glo/V0JZX/iH9TLqwd2RzLU5bVjfv
uOyqT6u/mk9J0rvn0unErjHS+nHMZHG3thQh1SxoC9x6eWOj5wdvadqzKPQHh3sBM408++zbVRla
2vLgWRZepDhidinxqHeb2Jxr286vrTVdLfR1IbG8+hyYun8rpSJONlnno2V2zqd8bppdlQfdY6pa
/b7jZfnQKcRHYTBQ1WXZPJ8pDt73rWXtcnesLnXBtktItHqTGQWBvxYxqfP9RXmOor0u07PcdHts
TC7ajZ+VdwBj1t1au9ea/FJoU1O5Jwd93adoIPYEg8uP3FD0RSuLPCgxiuEwsQ/fdaa/XqZseN2C
CXi0a7N30laPcl0Q/DJlZy0N535KhvQ0l8SxYq3xY9wyAD1SkcRBYz0oa0x2mbe960TT76Ymtdml
aCfkw/TIhr183wZJvCB65pu1VPgn0eVzhDcMEC/6mJOnpyenwruC6ke9z7Mc7XN3O1QkWfdFMoGQ
9uHIYVIk6yOQ10JM8KoaOz3ZKzVyNow+PV9R7/POhhZUJtYlsBiJtxhWYsME0Th4+OdDDGs5V7Q1
qKPMGiSB4WlP2NFcVThsxYPXurdXtuM1tsw3EsLTI15Jcgj5JfC/KXkshnw4QvYQcdU7/nHOdHPi
PJ/PLUab6xZ4+TVBznnujY27pyUGCo3MvePDN3f12PmhK7qewtN+dbtR7AJzxqNX4k1rzfk1mIjO
9pfceN3GsX42TT3H5NUmIRMp5/NSAiZpuqqHC58YAFzs0Qsxn+bH3k/Tx7FK1GHwum/DZmXn5KaQ
t9yOtHWuu99Lj8iNxMKMGqInIAwWvyWACIq2uCVpd0fTMthr3sWzs40L1ebsfLT9rXurtt4L9oxS
LUjTckQMIPunAXziA9suEZMNkBN6DDl58V5KSmBK4/OL6W2IJrXh7hq3kZQ3k4plvjR12K8EY5gU
0dGUtUVsrjKIuLo2d5U5zh/qgsxRQR3yNGa9hfcMACnO6OQ9R3KyA/5ZvhEQM+ItWuqwZWBDLd8W
Z9PXOBPNZIuNnETh3hdNS5lMgDMVMBdGt6nus9xUZ2eR5oFulhVtMwq1xSou3epgnZxk8hgM2xI2
dk56uplW23dXliZ5VgnfL1pmLF9z+oleSroft0LtKmx82NumoH7KdX7z1mED2xXjAHVNuG9D1ln3
/kKSUq877tDtJvwdMmB1yIu++bgW1noxu7k82oj/I+JFpydXN/llJSx2P+pmiVAMEOPZZdC08ZB+
Xp1sDcCcef5N7Lo+agJDP0wiX/aNnbWvwJKwOA1mNVwqD6VOUuXuY4+t+MABYoOKV/U3WQmMX1Nd
Yy4et/JT4xv6eSz8b4lnb/c1aIATwl3d4k2x4UbXqb/Pq7Xb2X5+A9oI7yIHQqbBX6m90dQL5lTD
J8d3WXA9Oknj7wphGFd6pvTBbLlc3WLNXzJFz4eus3swJ2d7mLIGSXpRm4SLSbFhT0vN6zJs05mA
cv85mzd9H5Syi5iGES/ao5LvAuVQ/qSlt58aTsOgWLpIcm/f606RhSNb7GxFIT8Pk57isfCGvV1u
oLGTniEJnTZcqbKBYzZWKonpzs+Q06flHXn1nB6pEAZjKX9O4mHOkqtEX7ozphs/pA1ubc4SYS1n
kjD8b63B/nfr7dKboKEjT+SSOlm8JHRd17mdmTsxhI0Vgr+d1BxdtOF1f0R/lOuY17fa+YVZHeyU
a+1m19MNNZFyOcqGnV3P+bZfPTV+kbW81c96tt6Mccpe5Vo6RchJs7zLRq6zjt36B7nq6txbJpWf
27Uo+wZNFd1Lmj+JRgET1nVXRAyy35a0sh/mhXrTXh0qSnTgL/6Mx7d2tup7a0zqm5lj0qOPZH2G
tQ1mjw7z1YEXdK94iS0u7gMpUDJz36ctN/Uic8Sj2XvqogudnqQ0aI/PDg1jyxzR/EH7OxRzNuzT
UQ5h045Xv0INhc0FqzU22VDINgtlYn+uJSjDDrJwpFKz+TAqYpTykeirGoB5NPXbfYl7DKtpXtFm
FN+AtC9HStvvfj7fG8XYRXSNvvrD/IBBDT/15g3W0yYgwxXSQhVeLts+K0ozzOi7xXSdsQLKbdhL
1mNIXTCHxUpsc8KXkc/+e0ezoWsOV2qW7urk7V2X3w6KyrjaHaHGFK+vSjagbPSXNDU+ja2gcto2
91Nd9N9SzNw0K3yLCqTo9rZj14+r1YH/cfjGKSOIuKCZSb6EmF6MMUiyMGjJ1lqS0r4sRpHujXbi
yovRcOfKuvtBSFH1YSvyo+2yaUpBWzybaeqoOssjowU5SitGDF64utbbimRhz8XcPbBtv2iHfoSQ
QxHTTLtsU08daI6mcdJjec2VRIEJHIeVbH4ciId/32diirGly1vDHADAQKdjMLb8aViy7j513eRC
Pp3c9ZZD+uv2rk8ta98Zxjt3hQiX+P3FXbot5n3K4yDXPrgx/9xKUz/QtvFZadxF9awupTdWXyeH
DXH2Oo3hl46CmzZcg5I5P3XYK2N7NQg614vCGFnVzzhj/c+WpSmsoH7vmrYdT7rU42cBEocoMBsu
Re+m3kmMzYsoB3neYAqezKFfUAZDkEm2FuhBDYqSkUnwJFOrOkuvToiZL73Hxg2WmAprfDbdGXJf
VyzP2ErT/bJh0MucdHqfFARvcxWqPizlbZN1yoWsP2uhu+bWlkBVkZYAAwxe4t62x6O51kWoiQs/
FN24AqtKFfSxzPnsWzRY2xXaJuJimg1WY3wZaQlcpWcM8VKzgOeANlprduNT6tTbYUzX4uIn7vKa
gm44zOQ1PYyJyOmirVLsja3/fT/PjmkfFE+Ln827Gqb8seB6/Mogqj10NOzuJuHlxymQS8gAzT3V
sCsvSVveL3JMD9qnI+20INAss07uh2rZ7mZFMdnwsb5vvveD4U0WFhUE5JBJE5ZkKw122jCKZ91m
7GukXu2NfEne1WtDp7boR36DrJoiaxuWV89evT5yDDc4j5WYuEtANwvViu5uBBcVi8RxL2R3YnsY
k2XuoZcWa1xqy0QqrDByk4xOsLdvDKHNsObCEIymS934D1Xp2ji481FGKWoCbxLtlYMkFZH2K1hv
nCo7R9NFMpWmzT3O3pMpfDYHALhNmIDRJB++uzTDSC/OnB8cu3xJ3DZ5csfEOtOQSDw6Z1N9LMs2
f6Cvy2y/n/PXicTq/VB5G5uYkZc74fdq58101yFF5K+5ml7mpKof2zyYHvgg1EejlVBrV1pFZYrw
gh21It+vWPGk5rODGbtqL6rr3GNp19zgmVNdkCs2T8HkO292ho4gpOWhnwuHkb+a/D70mkUdjTnx
7pm61FSAM4K8Msi+GOv81pR9OQFEyIb3NKYKFBdCZo+TzFUMqELddR1HYRh06N/Kdm2OuJkHNrIO
nSJxDPFgA1usaP6GlbUU1yFR5KtCl8UK1dvXtrOWr33dLA+rgmTmVcPHwOYyEppu39N2H79smbec
uN6tNCMpkrwAUq5k7tu56JYxXp620lNPLPVqjrisrnpnb9myXLFN35o3w1AP+W4rli3A617bBu5V
kXTdlaFy/Vz0KfV/UDrilYu9dO6bupUf1sJLhjzqU9W00cixaUV9rt08su1tmr7W00xHhSQ9ZjAQ
Rj2137xgcj82CJOYya6D0x+LvAIKnjoDyEJ3zu2vFiw+hrSTnagnRyEFC7PEfh7Q1gzxXHtLutet
tXR77SpgGQEMAdhvY7MUezLUaSYttngep75q9yNAknftwAlPp7LtY63X5olJXLNvNfZ3gzFYekJs
nk9Rpke54hDO/M+zY9x8fOvCf27gcEacPfJw+6E/zFDxLgOWrju6Y/OVLZP+AskIMjRquwdN0Fcv
xjpmXz03uKpu876sDId2No54kMP+08BCCq0m96t4ZNbxnNdSYNk3k/XeareOWbg1ilfDtptxvyUM
O7pqcOZ7F6Lk97ZxlqupIFjsFTe25WQknnsdytT5mGeLME9z0RXXggtsSdNnAcYtK8KsdlvQqgdn
Udl2Z9JgCl5Lxx/o6mTsDW/CIbw+WuYEEAf59dscSXLsn9h/ub5WcI7a/UwHLePodsruYcwmg45U
Uc8vXr8hrizQMat3WTAOIJEnJ82+TgaO3bgi7zN023rlioKIxVapUxylw/e6CVs9qjVFOgOmZj1a
amw+rRxee1mWBbfoya0ObtuAImiWOW8ZueeKzqmhXnOJTo8vzD5PZMzEQCHo+VX2N2dhQ79tie4Q
LOAgsv7oG7374HJVOOlpmb9Q8pbRJobblHmsYgc+TmxzNnDpLof9yHQPq85iEkXibJc2L5xosJ06
MpVYfwQcBC+1HQx2hKxAvsOI6lxLiuqvptyc121Z/A9mn7S7wMg9GS4lk9ykcbJ7ZKH1Xce8+mvr
dtOeTCHFzjWL5bD2jGoZvbt1yICtv8c96NP16un83qTe3cVTi/imRnCBqmc4VS7jB0fNbKYga9y2
BzgBdbN/nXTXhbrq9A+6nmY8jrfyarHtT22r39IOnkWO+fkHysrplJW+egKNTZ8nT6l22aHNqMwo
Nu1ioiU8LPLOTJR/6Bte2UVR9dasIoBsqr0SAmEfM0O2lx7nIqg/TWgY4KImlhayBZvK4JLzVp5q
z/oArtH+3Evb+lJI1k9ptBkw61U+BIMTHLuAWUrfJDJWzpocva0oX71SbSdmMy+U3XYKhM5bDmgS
+Inzzb84RsAUa1Yr+M5c+EdWv/eCyMh8J1NGkqii5Ye2WTlm8wYlO9ERVRamCg1D3rd+xBZlPqCa
EWDXWvXB78byNR0yfTFtrWJkD+1FSPGOHcl+nfomu5tr5rMRCdQm/F2CvFZ8BSU3HcDZyp4WBBu0
pzfptu/KYL4z4bq8GBU5X6vanpPe/KbXdEnDKafpYNFtvWvMbeaK5gaMF3NArEBeYiDvBN2WKSyO
mkZcz9QtRFx3xqHdxCX+6uNoyuxUVq7JjRte7H5j84o0m+77ckk2MjHar1tqs2WwOaahr6T9nAMf
iaRDq2b1hLdPtdrmW2lze+nK6qFvEQNImXUnE4YPvnZBsZ8uQjJ/ybLLYPX2jsbSl0GkkjK0aK2o
8gcdpZNiuLs6jHVqdzzyetlHRtVuVN+K+IqF+DiDFnxe/STYZd14TbHEXUuQVu+BnsOMb/UNwSTU
8C1Q2r5MXd9+0f0mXha2gNAArPmqmkn9QKegf/RB6x1ro7BvI75nR8z9uTMTfW/YvGZBaj+ntvVU
eLP7Lg+SHaeCSfkHj61Mgi9pC6zIt/vunPN3IIfMGLpHRlF9bIByCoUBTSlZNvu5KNbhSVf661pm
b8oTNN0qYs2PW1W+Yk5s90qM/RN9S7Xsu4HiIhktGOwbQ1+nk8k50Hruwt5pxf7WhQ0NjxFrzvl5
HOzGjzLljUyDNbMArReEDw6YklK02blMi49+lmVWhERkel+2MN5Np3RfWRp4fnqnDEJfymOZsmP0
quevpDbvfkY/RtPPtfd+szk71C/BzgTsM4SqFoS69UGZ7mxu5ZdblspTXxcHfxqHeBXmAspEGfFG
hfZStAruSYDiJFv4sz4uaFI3KD+seXLeNDODoxQj9RUcJjuEDtO9pOjYXxgVLa8uPfpTPibr8zAp
KoS+LFDOOG2xhCpv7A8to4QjbOeP5pjIOy8JnPMAHCg0yjT7TveDfmwGst6KOIQahivt4mbfWqeu
SDfO662595WTHKZyOLUW7+z9xpfxqA0SqO5R4dxgKBjJ9mMO+akhEQ33SNnFrDLGVePWv7Bakk/T
1Bp8uCkTj8MsJ9p52H+pFgVOp5nh8THYbO9k9aDMSsOR4LM2IEiimFBL53P+vp5WAAlbWsWeP7iH
skvH3YgI+iKmabg0lnKTw8C4ZY3z3myg43tlBv4IWQ9BXUXpqISOE/OfWNmmoe+2HuXGnglJc8Qt
ut1XdmESW2boQe2nTYr8U2HSzc7YswhROkxNbk0/an+WMkws1E3hslZ9cZUqtacLBj731WtR5cVO
ts0WvxKXGvO9s/iJf7U8WET3kB8zbuoMd1W+g2Nf3phtU7DquzbVrvG6iNz1L3OJ6ujs1CJRsTAq
298NZVZPX6bVdoxHtGRVemWUuyy7qXec6evqYP9EBpYbRv1xM/qkGEIivBoET/Q4C9iPamhCL3sL
OtMqf2QG9LYdQ1/msFW5HV0q2LvZ7dHrQmiyQkf1dQxYantoyLyITL/QUU5z+YV+DJY/C2nhuSI4
5sHknT8Cmhqy05rUQR9PFuoZHXTpzuprb5/Mbgmz2Qzi2XSSl8m2j41c6Cmiw3Gt8r5gVP6DXtLw
2ZOreHMNt/JontmyjJti1d/pUKzftm6x7ibs+2/KEpN3t9SQ657alcvWvjFUAT247Vlz6+ja37o8
M6KuDWBmoYxiZJNMiDmT0jAPtbusP2TGdUk7Djnqeq0HEVJaB+5OMz5ysdq51n7yuRPV6dwdXc4S
ja9icDkKZ8YNzxOZkD98LdVpsEquP5pUBKiCw5rQokCI2YabQ5vt6nabns4pnnNJ+BVSfRD8edem
8VQXhW3fZ3rJ7Y9zbxEhGGmr1Pk3RJ8Z3TRbFsOsXo1SttVjrSyTOL1GrN7cP3Xb72yzonIqlFyV
38/eA8EnHjEEQQAnPe2WnBLb96f52bE7UxTIC023WkEqAhfrsVglqOJ2XoYXdU119QGs9ki+ejfr
EfhWsjzQ0l5GEF1N3a3PmRimSCbpZwYJ6hN+Tq+IlzRBWSACukhrbHkJg+Zduzp1+oHNsSo/jCOX
L9wjY3UM9DrU8cS1EXKeCiz6Co3hTcg0qhacLqeKSME6+u2gHoulGspXNERigtDXJcp4+q9b0O1/
JNn+/9NjP3bfm5dp+P59Iv33f4Io++Y3/n9n/p7G4e37Lf3v+3+H/lq3P/GHJlu4v3Glt/HRStYI
IO7/1mQL5zfSukkjJ8lVUC/fGAz/0mQL8RuxX7d0ANTcjNZvcu1/ibLtgDxg4aAf4yE35PZ/lPqL
KBzN9f/1stxCSvnv8PDxf8VfhVH2z5psJ6vH3POmISLvGkPy5lbbxyGph6uv7e1j0s4Jx3uixu+U
U937xjZW6IeLvXhXUHIDUSyttDKSLmst4q2WzBwyYyxZ1LX7YE0BTt4yqF8VHKwuTEf4hDsm7c17
sxwO3iLTJp4UtPvYdWiEhkpMo71LWqNv91Az0T043jovDM9bbd6nBeP0OO1np4g1GzGh4L5fnR2L
tlzlFfZla4a5gUppFka8ODVgTZWsPQUSdv3vzijGKUQd0TXnyXGYqdU2tfjB4LwkAMSqnfbFJos3
PS1t1lUYG4LpwiAngZU4MmY8WjaJ1nsh5mmNUhzJpE82FjDCifhumvypiRKpLaU1H4XRzly65sL3
Y4CY/RctUYWGuW5c2BdtRfupgxh8a9ZXkq6wmvJTsI5lH+UOEEFydLkv0jf0ZyaRNbnkoYAcfaWj
mGRRejslb5eKFWNnwrhFzzPKz4LmvhOaS2NdSIxp3o9d4xGAuwbrZ7NpPOh7QrNR5hsSONuv3Xsx
6aXZB+Yi2ksi5rci86aFO2bByA8F6+CHhuN7GZ1rxsYRcOOgiIpBIOpdPFHl16mxq2+B4W3PtaDp
jKysSI43rKIbFiL371sET8XOaVs8ZrOeYMOKNfHPapiIOEdnbxdhl+TBEPdZgfLFyGGb3sS4yRzq
UtVbbC+su8hGFuCEljkQe8S+PZN03Mx0VbchD75vLYTaaB1Se4tq4JzfFBk+/g76kPHZs6CwxpXX
rgcPIwQpEJ5fXupA0GMW6Le/Mlweh102zuZwDAJEDyQBuf7HTjndHV3ZQoXZuqQiLLyiaSCDM3Yc
C3NhZc75hO7GKJo+NBPL+LEiu7ifYemtUO6ylZHTPA3KpNkeqOGIaL9Sx9p32+yxwpHgXqwNG8O5
Xjlwmfolw9p8JISaubavRJ/cUchucILdJjAPtE8SeWjKZWYULTM007aFviiq003fKTc3i+dCaAij
YbA2Bi/NhAJyNhsET7bdegh6UszaxdEySlFEw+KnmncHTgtWhjx4rnvRgONv7PV2Gd8YOd2L0k/H
bygl85j9zj3mvd28uUvP0Yqm2Ldv7gxrg/9JLjUzA/sBBW5+32OhyWjRkoJZzh2a/F7YUaCC+hd0
tH/frvCZwixi3zQt2/wrUaJuA2EZSmhQvHRrNPKmcAxodPPyWX+gXv73QPsvQv7+6UC7vFXfcvXz
gXb7E38caJ74TXLq3KLAcXUyTcQm9ofJyLN/k3i1cQzx+/zr1PrXgeb9hu+CtGr+DRMtxx5/6F8H
mmH+hl0TCElAqDB/EB5R8J/4jH52nXqgrAKHp3CsgiyHpXVbQX9CB+SrXnM5TmbMzTmQzy39hQg1
NXzNqhKRNwz52fqV5f5nQyjP9GH1QZ3Cb003mwiYn59JcnvW4F5A5dU3GHcrduW1safdn36Fpz8O
5T9Hxf/O5PrTWf3HYwizJ46TzpG0xM+PsZKuFsAOTUi2MgSIsxPJcaTWHnfzGjr5p7b8QMxgh9S/
uuu3XR9EeQcpFg1KuKan/p1hRYZ3J6uHzogTqMycXcRWW0gOIp/8NDsi85oG7ggqnzEoRgqaH9YO
zZt/bz0QQuK1cLTPNxvKEEIoERxGdVS8ld/EWwCxbMNDvDPteMRyVcdAxb8C/54Wwln2TqZCiX9/
O3vBfYOViRMT9LjTxV258xRDgDj5hUfy39YBvwnFP3H11DaO+9ecB7jOYIcV66C30VaYmMSzJUjP
RaGeS7cqIndLdbRu8vrPP9LfLQXYIVRVNz6GI24myj8tv6rp3LVNeSyMMA13GFFvE4zdLyy74mcH
6B8rDnQpH+wWFIgF6efHEA+66t5BdZJ5J8UZ6sUgObLxsgRt2Kqvjgw7Dlg5vNWUAtWD5T5iXg87
7i4s/xVHVqRDsrktPBykTj8NwYeSGqExHz37DihOPjzmCgnElpz08glqoAR05qlP6fygyy/qV4bq
v/04sLwl1DbLvr1FP3+cYc08XXuFGad+ZMlH1IsRwsJ9lt4vqxnBT+W8mQ6urCJPcYC1AQixpwL4
ucdKRnQPVr17rM191p+r7c3NfxjZSfUOx7+OhpEe6X01EAa1nMp+l82xVzwEQPUIBcQVgTjiKsk3
CLiVzad/Xg0/25D/+JmAOJlU8CxCy//LxoDxMMFyJLcYRDcFUL/tGVBrmpukUiWz4m0hxeifH2lx
ofhzRf/7LhGgArmhvfDr/tXOLVwC4RrbpVJ27EuQv1V5mTxkroP7puNO2KMZzsv52AZsh3MnsoO/
efE//x1+dgr//rEdkr8kQcrkF5HC+vPP2TIx84aGrMkZdXG02feCSqvWzddlnczDf/4s32P6jKmV
1/2vOEgHiDeIXTYQP0e2q+fQhHiGgLhF9ruYv8rC+Zv3jlOMow+/rE0z+vb6/+n1XjtBKLXLg+xJ
3Lcw4UNE2StXCbenZT+8Lz0vKsoRrc1/BgX74zuFBeDAueK+9u/gQU38aD+5fMQia9B1TMVhVTL9
xRnzN9sXBzvQBs8C6oL99+fPh67bbhw+Y5xNzH3npmc87Yj1F+vjL7DS3z8MKF3ocy7hlh7pST8/
psxF24gZHRbet52PaAIdbLYTsxWwy0x+iHmnMUrU/Rr9lDEtv9ik/+ZsIF4W2gEbJ4wh6/a//+lX
3IKFOR0K2Zie600WRfQOUk9zxc+OumG9I/YrZgX/4ql/sxm4xAyyDTgUrvj3f34qMx/k1lW6oUTX
5SGjkI/GACNW/iaRdTF0TLrwn9+Nv30iuyq5oQjYzL8CJEqrL9NFI44pWib9DroROpSJFyZbbUWd
gXRkK4Jf5Xj/zcuPYZwQ9Zvbm3/d/lJ/+nK7pMZWqvQa19ajS7xbmMrVxafa/lh98Yvl+rfPwpFy
e+95Gf+a4pk4S2aUJc9iRL9f1pywBT0Bvy62Dkeb9YtT9++expNMwGHwU2CA/vzJkimv0ooFEpfz
O7XaC5qqlin/isZm+yXm9u/eRL5DKj15A5Tfyuw/f42C6DTUK/QA7Rzjho0vl7hNFJn/vEL+/SNB
gfEsCI0MqdHZ/mWnnlNSYggb5QsslbNzq89KlV9WF9GMLfJfnEz/tnfCRXYdkD0+VzjoR39ZGDk5
SfMy4oUIHI4/rKpwkOc0A3NvvqfbEpqDtZ1GApdHmf2C3f1/2DuTJreRNE3/lba5owz7ciVAgow9
FBFSSBeYFCFh3wHH8uvnQWRWtwiqyck2m8OYTXVbdnVlpZzu8OVb3uXDGvUodGZsdJFl1bIIl7jZ
jlcT0+SKprO6BBjx29wUL22C6sAIDcBrS4Cacg3hT4UmOeQ7EdI1aub2BUjbpcNxciL5HY5sWKph
IYNLhHj8O4IRmgxOo7I3zN07Jn+LzJTuT0HqpyoQ8VgCfXD+C/9x6oSjixEn2ZChrz5xUttzjjWD
7GEOGWwWrOlQO48mpEZaZnqEMYT6GPflsHGM2qZVqv8qhEPXY0ov/ZJlpNVHgAtlkP05poIu0Opx
kSWbmqYFIwvEZL+N825heEtXclLDPLCN+6ViTtVdsylLZc90DZHKl+0rw0FJShfRBRWfk0eAhJMk
EdDPok2EzMXxp5CBX2KtncyAiqsQFEC03MZuXUxePTQmZMvoKq+iX+e/xofo0fEa0Ol00CG3SA7I
dlcbUcXwQEUUZvJkpUT84ZcgQQjD17L6yZnZOBBlYQUGxVaKti1uTfPn3LzT0zu5/ZaJz31/wMwp
cu5iCPmwOh/je+MqG/bhAIksdVE3h6uVGj+hdY0cYftgZU9BBFMSH9RDGX5Opq8iorn2OKS3Y3uh
NKN83H/ruS0XiUnVmuDZWO20WTKVBDYpzw1VL/lKIvu0jPfJfsjBKzXt17qAvmLeB9NzmV0HNlnr
s51eg2LKI1IY464ZPmM+DgbkUQeLF3evZu931qtd7QvSWiyHi83k7Gqc4A+5vWmEV2Uu9PZKcsNt
bT6Ew7bpDvgSGsMuSA6ZdsPOLvpHKXxXs1uhXmvV97K41Yfd1zHda7RpTK83HzXFw1tTex2/Zuqu
776I6AnvFKCdRn/jkEMZm/KHEb2O8auYIZwBM3ma9YOW7Gh6Ogv7G2L8dvq0EJSoQw1QYjpQsQ9d
c60K+JYvpUN/mX31PLwlcCbjT0WwjUM/zdwg8dQXC4yP/BDNd4TjcGNBObTz1qk8mA+k2YZ2DcHJ
NmDv7woQ48rwYgVPde/aFvLyPuGLZB+WUBTAXG1dA4m35b34ClV9hGEIyhdPqdITb8qNEbhmfy8v
Lq+HSd9UMLLRyXXuEvQ6lIcoSHdxd5jFD1R6x2I7WRvgifK815udlVdwWZINTs0w2r7L5m19SKEC
oGYgtsF4XeMrZGBpdBgXKtCFF/70wiR7sjjzlJYQrF0LVWNh4+SFRdAUlRpYEiW5JiRM8MHNv4gk
U12be/3Cm3jy8mK5ahL/ItJn02n5sGf9LYCBv1M2zbjE+PwbNxf07+0M/ub5m+AvY9T1cSEyQzVP
5mVS1k4PC0awhnY/eYO4B06MPoCpPi62S/pmfmsBkcrfquZ56j+N+rum/2xhcIt2b0PXVuVD1CIQ
t0FL24SCLnDx2UJI7+Kt4fjDwmSKXAW3Hvs1Qf+j6LdCvEaPC/Ljk3SdU0OnVbGNHkladHXTEwZe
dzdY4dzmcMHMXXTd3XaGhzBDyR9eu44P4O+uflKtDXB5E3Pq2MvNTflISWGxxVH88E5kN1W/z7Wd
k28OWr4pik32JtBFi58KR9tMv+ZdKG9Boah4pJUeh54W8mZC1naIM1c2vlTzG0xjI7hu8TYWnj3d
xfBSW1ipr01zV1HPVmAKeaN4oiJgW2iiA9L2+xl/oVuNxlXBEdlE9U63r9r2K0ik7jGYv5TZS66P
tJHijVC+2eiBdPlw1SkgWXG1MKXv8Kj06l6j39KBrm/qB5Fflf0eZe90ej//xU9iLXJGGrPUOLgi
l/97/OB0ZZdZNfxjbzCTGtd48WY0BumNoV/PAXiofz6aguiyg9wTdjD2+qExC1204GA9nMXcRKeK
N9S4X1vgi70C5Yvzo51mdJR8qUXZziJYLUNLOZ5ck7ZLt3miKWXbAMdyyF2hBhsGbgScU3aemVoj
7N/UBUb0BArOuPD8LKu3Ok2EycSySMyxvh9lkd9ObWJVZdSnzHecHZ7zLAZhrTqXlNf+NAp9XOrL
BMuEzOtpyu1sp3YNzLK032Ng0RvkWy4l4X/YKPzhmmrCL1u+3OodVTNHaDr4ey+3jF02N5YLdRe6
oBJgT2jP6oVvdxoILWNRLEJTwaCwsQrLkrp08l7UcJ5LEyiyhNsSZTSynU1nFF5QQDCy7Ki6cLGv
J2krBEEsIrUGqqX8u+MNY1fBXBtwyD2tGL5W5YDOgn2rzkjEx9KFCa4TD4ZiGDrqBCXAXdYmBIkY
ixBaE2VtxelveV4rbMQQAnFeFkyUGlyJuPEsLZ525w/F+u1augI2U6M3sOg/f0Tmv21JBXdFFTJG
C4mUm7bO6dIh+2QC/kBUxRoQuUYv9fyQJ+cQl1H0/NEQBUxlkvqvNqgWySgoCYvCulGBOJKaWxi6
njVMkMSkdDuDe0vBx/h9Xx9GeVYuvGqnXxUlOQamrkN0S6J3/FXjTIKmlaIJ7UAVtZIJrlpJ2IS7
CLtpdj6dn+165zJZziKPNMUqYul1cEB5yQwyKak8ebxvByj/MuQKuwYWVnVWtEOF51tX/Do/5slH
VUliKV7hI0SUi7r78QwRWehmAtnCg/mJw7lacyZhbng1rVe3qfpfaV7GFzbwR2no98vNxlWAEo4K
7pLKnGmsDguMbEkBipF7pf0wY0CXAn0Mbuzmxaq1+76RNnJFxAjitgFM60xuBb41v+H/AeYzD9/S
dDdL+wizRflbJF6ApQGm2sXg8Izqpi9v+etU4sDpkPKKjdX0kJqhaDz0ygt/BjRI/gADGRpi6yxd
/lEpz/Gru5nLl/OLe7J9mKeF7Q2BF5U5WoHHi2sj2GJMdlp4U9U8BbjN4bmnw9UeS7ExzEq7sFtP
LgZqOOycpY0CNudEon8cqskcozwGVEcaCOaZAMKBxlCp2yzLfs1aBKFDjh9EoT+cn+gfR1YYnuBW
W8plxxOdFUDpXYkW6ZSkP/HIHLbWYBhuLSLJR2d057SzC6pXnZ0LA5+uMFOmIEjFfHFkUFf3Q6/G
aavhcUiXUvYnOYTkHVskW1PnuFV+6SU7aUbYrC3rquhL7YWa6+q0ZMYA86abRwQpWhpVrdc0IHvz
djwYgzndle24KxxR3NEoCz0zaxFhDy/VXD48eY5PDxVn+qFUm/ktNGOOF1urLGPMm3H0NOB/OdKD
sgQ2/kURRKOqBH003sog/feyEj4Lie4pHdb4oEetX2QHNvxc9rtATmFcAHQCSozoowotHqomUGsO
SPEU0Zmyu51sPjj1gcSePBRBiV4JAEoC2Ux2Qf2d5ovacvcvf+UQKqgrNRQ4UFics89DvOugNhPx
gPVhsJuAPxo5SiSyLuz5P30SY/n63CM0KeklHK+GSBQ7zKF1U4a+ixW8H20j764zEhF4roo7FPIG
9R/Da0LjsexaqKxYwF640E4u7qVZDoyAQip6oKh1Hv8GOTBiGLakAorIsOtBphHj+U0lPlujFSLc
MG1n/GHPH7nTnc9LbNgGvnofrdnVkctsYMRdU/fe3M1e3/cgSRM4DqFOWUS/pERNE4MpHG06jVIX
xWIgEgzLK3U8xaHo4fRLQ+fJj9pb+Ym7Rf6Mppc5bdPwEXZfgAyy5kpvBeRH2pmNV/Y3gqJPC/zJ
VdNNC5rrZb4OD2PhYeWZo0tnvPPXfvzSO/dATpPat5WdpHZc2ECOtO+LfAhbSHJVgxLrAZl3uPNZ
sy3UT+X0ddT3aYQLhUOJnI3n5rJLYsRfoU/AvUWOIuk3eu22uZdEHkDj2qD6gFSza9WeXXhWv18Y
7g5w872EIzeljGiH5Ett+EHiasj3EXUHcAw3xYN2Pz90yAgAunq2vijdBgRClLqTtFeKvZ74ju7r
4XthQ6L3qT3Pdw4pnXDpf1DUUp/MED/vPXIMmXOHUUrT7JrE7ZpNIh+qdtcpmCYjMnOHrWUHXcCB
qurzHyI4hCzQrPpTd0Dj1cDuZdgl39rkXguvlK9VvJEjN7pR78bX4Vd+bX7DAPim+ImAqEiNbWjc
o5g2TDel1sGz2aXaSzC9IdhUpW9x/pgjlAAM7QHYdahcgbaWYs+UXec9up0v3NAnT8OycVTaU45M
2EoX7njjSJkC2jeY2TgtpjGtg+u1ZlHU0VowLKMWXc2Iy7qxpQLIopt7OH9KTgPIj+HBlyxNDsA0
y77+LWiNDfy51R4vckMutmWTYB1BxjoJX0Kuga9l0MsR0NqhrQAQEPklZ7KTY8r4uFeY1HwsxMhP
gmYmnJhNyFaT2qs8ijpYFv0TUiBURYpLSvgn9xBxOYUeg7cJgXXQtMeTtWNAj1YL/zzRm3DfTsEt
FfpdBakdtGL2PezYDMmEL/j5RVaXDG51OTAuYCHU0OlHO6vLIU/juoFs1nl5AptCEeqC34ClgWKw
7nNr59exoS0YCMUFPzDed5lpbCURKy490tnLCdO2Ja7D80AdCOOKn3BH7CviNjV3Z0NEuy6WqC8u
OMUOa/F/enuDPaZgTiaF3SMy+8sO/m2LwNNVheQMtYfn+HVj9JCUYS8MxIx9my2iHOWXIbmQ3p+E
3cuYKnKTC5QCB67Vq4Umgd2ioFoTptWzjzyZb5r9lajVaxo5EtdqfgludboRwVBQy3YwZVLJUlez
FAEkIV0AiaLwgVex9CND7dEeeulumOrn8xvidB8uvSBgZMs2VLDLOl7RuCxFa8VN6Um8RX4tU41D
Y4t7RtpC8/KK0HGuCIuL3flhTxeVvScrvMAqvoz05Y6HdXAXMBGcQvhAFTVE8XYL3Eb2s0CdEJlB
oDTpLxmgnIYfGhtmqXnSCqf1aC9H47fNUxitgupaWnrKKLQNPSAc1QU1TXPugwP48phCXDagbZoL
cLRqjZTeAJBbSf/xNYum+YLSIlfFAnOdx8HoRdKn1nIA6ipKg4gr5E6GzG+MrWc9oGXJFh7NyBuN
+fH8qp9urOORV6sOt7y30G5jZMuzRjvYCid2EBwwLNxFLtw0p4/J8VirY1NRf7a4znKvraVvk02+
H/UaMMhwo3V3c3ejq0m9Q5X+kiXMEtcfX3CMy7XKVUCVDMTn8VfOY8Qtqj6iCIiUuNtPLWx7qQgv
xLJ/WknCelIMHgpQkasjGs5GEkqRWniIYRRuLJuQ/QYUUMMYpn10CWzwh62LYfiCvCRL/dCwP55U
Av3JmUt0QpIxe4vN9BdEOxivSnA78HKUQb0tiamjzLIOdB7DPa3Qw/mt82FTvFpXfoLBBagh2g+y
8fgnhA3NSh5HlLPEtypayumFFdG3T4ob9ENQnmpEfF2iILvpdOW7PknoitAIQBkz2KRQx24aChsu
QzTbvjdQiU+IOe0or9xIgnaEqvCFMt/pzcaaIZzGRiP1YtmOf3CvGYmmAIv1okS6rwQC36Fe7cwm
9TJz2lGuGjbITSsXXqiTjaHTX6YkBBiXkjvu1sej2lIAo7hNUm/RndihyftNGkbX0a0vWp7a/5PB
EFfCdYFMnhrN8WAlLsCdaKMU9Zkm5PVO6Wmkyte+Qn6Vvu35HXA6M/CRMHZI3jBROIEag1uShyai
4YES8Y+mbot9hd0IkhBeoaAv/M8HWxBnxKKYltCmOp5Z0PZoHSCg4FG/3EPJ9Y1AFxuknHAdic1f
5wc7eYxgQGF1s8RjvLf6OvCbpBFQG7oQHqLPFJ0SE8U2x/6+CAYouSUOeTSYF25H5dKYq8dIgvVh
iZhqiB2AfUCbyC8rs0PaqJdf+1bZUrmgjV0ru1QxR1eJmn0Yqc5VSujuFggkzSRn5ijp11Zgo9Gk
WRdwKyenhzUBLECdhoaRKa+BauOEyArlSISNKlvyenx67tXuR10GKKf3k+ek0YOdDdWFW2b5rEeX
DOAebOogq6nsMnQXjj97PprQ39UMyVQO0iGT5h/oz1yq/3+0Uf9rFCzJFM1E+W8hEywbeY2mssEe
hSpuRl6aRdVOjkuAvRHlaTkfHuEDVz8QmniE063sJwn1yd5R3tu0f530+TqKUCOUhrlaROO+c/FW
h0FexOMU7altYGWe35nHj+hfvxT9EoIEynVs89Vt0pd6MwRSlFCVNG81J7/r6gAVqTZMDhU5rqN9
jeLwBgKTfuHzK8dfgpFVSuhU1BcLlsVQfnUAoyLUe9pBnIm42yfotWygN+ybOst22E2ovgwqujVA
FAdKGG+nMdrGyBuXh8Jomm/hMH8+vxCr5PDj90AYxDmMowp20lg9uGMiDZaMU4KH2JfpabUGyMST
QqvZOm2+HUK80efOeQV5I29ylJovnNfj4/r38BSNPkiTECRXkVMc9LIQCcOLFlQDghzPEiLTsyQ/
QDJHDwSjwAsjHh/Af49IlmbQtMXra3UUqhHlWZoKi3pwAkLNmK2HWHPhnSEAG03avhaof6FB89eO
+//co//FffLbnjt1OPredHg2vH0/otMu/8xf7CPJlP9l8x7xP47K4fiNfgS66F/cloBELJWIHgYS
b+ff/CNF/xfHBwgJ+f5y6XCO/qYf8XcWF7yFL6TTc9BU/R+Rj473C3EZPwgMG9ZzDve2LC/P92/Z
DSrgcpmUxL3EZiPwGzjf+wSV2B4tpWl+zkUEdKhHTXIcNDAtYT98MRFo+JmbUfC9kqx9r0+0ztUq
AUehj2r9RdEkv2iq8kGko/Skd619MyeN8xwnWk0TEXH4XgX+NeIp+63uW/m5HOL+Z1sZj2FowaBF
/kJ4YyHq60So0X2bG8FVJCGxb5bEgjzmrX5nN8hYWjkSsJtR2Mq7mffGK7d38zAJLWo3M6csrFQK
UGOXw2GdY2QEiefVkQZS9muqWof+5qR0BvIzuvxZQS3tfU54tTcD9kePzZj3SK1UXbZRUQYoXTXT
kC+Eq5lvMpRVyp0mWvuQIXqxDbRwfjURZwQQgzIZJoHiW5DXFkrFw4hBixNZO/zNwol4to0OpZOq
71kpQr+GoJ/08gPqd8oLKMvqXYvn7jNkXAIyLZTlvaUWjjvOVaN6GX4rKHwk9cGxk0zeIJmrX9kC
rRZ3Gnv0baI0fvttIz/89bL9Tt86vsuXrfGBHVbZnBQVYKkdb40iBSNMIk+yYlJFjanRH+RJ+jsY
/b9xc4ifDYzln/8BC7/9j11fvH/vsCP7f4GQv6Q9/z0hH/7iz3Zlkrb8E3/dIItJGmgH4A5EHR9t
sH/zFx3nXyQNpFUalU9YiAtz5j/5i0smAf2CFgKBC/+V/7xAuI+Wt8FxFvY8N8kC1/i3QdzfuwJv
ub8M4/6wS5Yn7L+iIniVJl7Ri186lSeZF391gaT6jNKaqFpf7+dqbxt0KOYQ1dosCJL9b6vyfzgU
KwBiE4qOCsJutSFrvaDokLR+p/X63iriV2WU5e2kIrJ0fqTjAOqvSdE2J0UyNAUO6KqmHKVZORLJ
tb6szw6F3W7ybRFXW0uy2l1J+fMTuOf6JhNN9Zr1evpyfvh14v6xqEvAAhBD15eI9nimc94aKmSg
1rdqaXyanb7dIQKZ7JDSDl6MuEj8OaiTN5yxkiurb9PrWp64GtW59C78kuP34e+VIMuh/wboRVk3
32rRV72k8nkJvNFs7DBUe0Tdlo59ZObA3XL4EpNZRddRoDR3DrLVt0UQRZ+CQe6h708RoFcEV55T
s1hS6g7oQzeUnycjtfZiKJ3b87932QKr3WhZAGZIy/jBJ1BIY4yzNBnnznemBsq7KlC/x2oM0ZJk
tK5KK52ezw/4h+1vWQS7IDpo2KJ9cfyl4lR1xg5zFYB9OFUUqk2/JdBNJMW7SzUCXvbTydEOdLBh
BilDy+F4rMkBHyb3DbsCba2WUmSRHEpZFp2H3kT+iilrsTVxz1nUWJQcuehmtp+QEcXLLJ+14j5V
bYHlnJOjnpGGZvhlLuCDSUqgOFsjEotsgdbpV2aS0hnW8DjZyrwtxTbBWYROVJLOiKmBkcsvbLLT
NaQijcsiVwiTI487nleRxSKc4qD10xYLEwS/hKsn1FWDuQ0uhMfHAfmynRnKpP1Ek5+Yx1hlRq0k
HEB3JfsjFtJdr4/E/aTwYhO0tnUfmcQKfYFK2j/dJGwR9FTgeSMLzD1+PMFoQpcgskl91Bmp7SQz
YXRabevqSh/vzg91skcWiD662eSoRJyICxwPVTSI73WdaPxplIerdjQcT0Hx7MIX+9MoNOMXSQOL
Mua6DVUVrd6PhV37BRYCz05g2PsAK6tLltmrdJLPRbzJIV4KYsCzqH0fz6bBuCxJapnGcQsD9aA1
UvqOmexEvKM14psxieo9QJ1Z99DSNFEUT3Es2ZDtICM7AedLb5M+pFaMOxUeUji5QEM4v94fRJyj
G2d5RnGUJ7tkR0FXOf6JzoQw1lziXt9LdbWFRFQcqqHVf6DuYeznWVibORpJPU0p9HIBZoFVtfap
rQ6e2ffKVY5c89VclPV1V4b2X5IQ/+3jvL4OodBhLWUDb9WXsvMH0OS36F7JhwYR8qHwJX2WkSNp
P5WiQmqfo97NqnRhm588W8twpCXsOspAqrFulTh9p+SNbGA+XsZbS6kMV2j9iy7yz006gfPqQyy+
ALshZLPDeAFkvPF4/nOsr5KPX0AV1ZBtKs5UaY6/holhhVzXOLuLDu9zlDZyP40QX+MOVPzzQ/1h
bXlkOGO020jU1n1nJEDjinJI7semgYCjIW0iRLbdWMCjqGvrwtqu32Hw9osek82yghk+YdehiFWg
GDRlvmIl4OF1aczpNilAc0jt6wdcDuw9nmCatk3USvwPBgcYwhfFud6ATXy8qrYNHauzq8zX9FSi
tFNNqpdYQr1Sc3TOQZW2bkkL/vtgzo584apZ39hMHCTholHB3qK+tLoCwokKrqzUmT/XNko0ZpTu
hC2J+yok4YTOOH2OE7W5sI1OBqVXTP7jqDy0ELWX9Pv3rBjNQDusNaAZyaCIvWBTIxBTm5yc4meQ
tmgLhKMxbc9vqJNPzKAWzXWdIwu3cc20CrLOUdJIVv2xS+ybprHjPb1qdT8ZVrKfclvxk6xI34ZC
yi8wy5bp/H6HcXV9dI25xizCvDWgeqgTZ65aW/XTMQJwxgm+MbpGvdAR/8MomI0v9GlKGlRCtONF
VXNBAcyONB+9HoEqqq3gUjLWF1bx449ZTYbyCP8i+yFsXYOnW3um7qgkGviPoN4NdoJWE154noVT
dePqRitf9dk07nEPqQ4W9lDXLRLUrjzD9MdIMrujBNJnF56Jk3sJdQMVNilhDiRjTvDx3FHpU/KC
Vp3f5HXL9Yg4UTU2FEHk+nB+F52s8hL7ctkvpSNgOcitHW3dZjLR0JwjFb62VV5nqhxB/ZouyQqc
XH4Q+gl6sdmmqgV3YZnvbw8LNHSBsyajaDVGNa0TW74cQxJrelXfdwIexT+cFUUqkLbIhfMvfPlW
4xHv1PE865lfWUq6x6/CorYNheb8KCcnkFEWwqfG8QNiu1aiSEQR9uAPM7+by/G9nBXzpm7zUt4k
thlfYQDQXOmhKuPiqCBieX7sdcpJQxgY+geQeKGkrGNEwmoxDPig+EYrgnrTd9hSeokCaDMoNXRA
8tBIiXrg/cRqFoKhQ1znAsLg9KMuL9ly8XFlG/Ya5Njp7cylo2R+SiTyaHeN5uJ8mbuNjYb+0A/q
hW7ByS27VB4JFWRCVpMNtWzl3zdRZdpSbpeZn8dI9gaw1/B5iMwnO1WyXZakzn5som5/fp1PTuLH
oAuZdalXwKM9HlS3mhk31g4LK7s1PFmrhMGL1mcGyoBSfWFFV/0Hyqqr0Vbh+IKkNrWyxRAzcMqa
Wl6rvPdYn7mdVFWfS9PKlSss/qavBMDN5A4mTjkH/InTC7M+/bQq2QcULhNeB7Wf5e//ttQiwhmA
kGHwq0X8I7Ud15iwixAKYp1SWm7Pr/HJHYR2DKmBSQ+WdIsHbTWaJmMf3FWDH8S9tcP1yqLhiw3g
+VFOsgMwdzoHFrIMrQ5I8qu0qsAFU0p0SfgdRC+BR5ni7PRqEj9Gm2Ac0VArpQRhJNU+6ws79gaA
Od9TRAiv9VaXXlQlthJ0umdrgZWmpA/nf9/pKpDMEh3CVILHjljY8So0fYZCd9Tmvpqx1DZErJ1I
BunCy3JyiMhlaQIQ+C4oRChtx6PoNX5seKDkfmfTbetLULTJrE6evjiJdI35Ged35cKYJzMDkv8B
QlKQczLAZR+POdZdMRR40vk2kfxrHBjFHTIJl7K/P45CW2QBfi8Vy9X6pa1M8qJOvR9UvXMwrCDY
wRE0L8Q+p+sHh58UE/Ys8BRFX72X3AQR/oNy75tSNriShi9sL03qXWNw5RNddPdznV7i0v5haqpM
44d5UeEDnXO8gAHvSyWVVI06FL88vGVpjZfgJP/hBkQng/cZNLcC+oKs4XiUzET7mf/t/ArTg3oD
RwikvpJYn84Pc3KjEjXSaqbhz6NJS2p1ow4ixA6xFAWxAD3/KYH/UjtG7+VlWO/OD3W6bmA6VGaE
zSfsqXV30x7xpVYDq/ZBNkHtiQxza5bS2/9gEPodFNMUmXdiNR/RzJkdFmbtDwIfOnuKghsnDMSF
1PxPU+F6IORH3Z2gYnWGBqOIolkaaj/HpADBbIq9GPdpFxKZ029DGx5RXuBbKDBxio63QJQYoh5a
CgAYUNrXFNVxeiNzu+tFU1/YBqcT+gBKLqodsAcA+xwPpUjaFCESW/qxgncu4s3j8yTN8oXwdlmW
o+h+6VyQlpHf6yzf+mmJAPZQSENJIAvHfE9VRnpL+zy4Ak8wfIrtYrpwPZyEhHTvkXtUEEHR0ABZ
h4RWiDO5isoKZ0jkfhM01ifkq3X0BEulvZJG27nKLTNxhyjvL4RHp9/uaOiTrEydDLzNswGZvArF
YlxhvW7SFRRgx+zCTXG6qlCdAPMiCEnZ/GQzmgY29Xi/clNYZnmjtjnmdlk//lQwLtijQog27Pkz
dnrrGgp6KiitgRGCUbZspt/iEWko1anOuo7iyWxemY2S2FgfOdZWw1TvGvHl/CYz8nh7flTtAyB8
vH0Wpuly4kgRbZBIx+PGgV4gGKYWPqguE/mStLHzLV5W3XsNwAjeR1VWKT6W0Pq2iTSqr3Ucjj+x
wY1/4JxCCxjl6UnfFvKwuGIVKOpu9ToJqa2xVRMY/WK6I38WMa5VrdVt5SxSo01gYoeCa4eRpa5h
9sF1pS0O3tjRAJBvwMGhZWun5SEdjXSb9oq+mBpL1uekx7REDY0vctBak+tgRLXLW1vagdsL842t
Z+S1RoxqHLYkspRtMX/UnlO7mjNkm2eQwWGgAgKPKyqUG9xI1d4tkbjD19SYB/0GJwJD2dclkZI7
VWr8oLdy/6nXtaF1JXku3tqiHg6OoADhzk7TomWBlVH+WIeFPG6R7YdRURD/PJQkb72HGHL4oCs5
frRSL/faNV5Rsx+nKT4Xiqjy12GijLtpxOQoaECIZtwt2IO7DAiis2HaWNLixRn4ok011A4iZYTG
UqC3IHmFrGfoQ2DkmdwstbDGA6Y5RfusnaLqtsGFwnDZQOlCUKzt733VyPkmt7IOfL8IKyPa6m2N
wmTY4BLmDnqYfe31oruu7YGKi4745rwPsUS8nyF/tbt+MLRw56h4BVmRig+AZo/pZy3ppe9SnWk/
NSoZua+QnuFy0HWhP2fa2G8bmmLDxgqL6iUTeYIceI2f6laNOwQMAssCBoW5mPkqBTgN/LJEoemB
q8ZzL/tWHBp4E5RD/V2unFmuNxqm9W8m3NfXbAQotsMLI6/9Dr82+cachA1oNw+dDk1QNMTcvBHO
IhQpUpwR5tjBhAGRpOY9mOZ6wsgFiyc/HAu92zQD5qZeOHbdfZO3CtShHFPFOdVQWUkTDah1q9Sw
S2QsoYMb0Q14KZZxhS6rgjMYsuA0QG3I/YCkN5ksw9kacWp4khFo7jf47iiPeKvDoVKTPB43yFZM
r+qUyuiqOdF4p/eB/DQpAHy3sQp1nv2fi6eQiwJpkDzFyD7ou27AWCqLG1et4mVxcaUFUo97hQ4f
MWzecdaWvlVyKb1HWWHhSBq8kCQgRDLaiEZTetqausCdpx2i+bG3C7YXlt92udHl0rwpmrnYwVtO
B0/Ny17b4/hcvyjNMBcsutHmsEtj81MPmduktqEEvm5Y47yT5MFxNklkk0Px6EzWRqNX9tSkCuLj
rTJVN7OWOOkWPfZk2hIzALobC4CWHggX+LGKnI24A6kBeuJyOC02qFMo0bYtZ7TZa9zZ20RLntlp
yUMaSmXrQpzv+00lSmoOJVnE97RJgsLTWnYVxn2K8m0sB8vZNABRHqAEGIo7tXJiuoo1xFxNoRFd
A/cVuFrHWRR6err4io6KHeECA5oR7Lld47/pRKnxEqlqp3lypUivbaBWby2m9FB6ZGRX9TDva3cw
cH5BiDdHHqgP02gh8uH+YtmBFbETJoCvtalO992oJrEvkTmMHtCodF+jMlw8ZeY8IJukxjrbRHQQ
+1R4BKYvzAZ0t4LZjLlNyjIunswhRy8JG2ZkdKyir5ECmRvlpbTiGov0Qau0TYgt2TYrDFXs8Dkp
hs0MEqL1WotCEas7zqjSt/1MiQ1HJdzBKhhLqSYP1YZqX2BccV6n4XqkF/pFxdb1TeONsoCTG9YP
K04dxMVGc35CRQfBFycRzRd91g08IWsgnbDaxlECfavlP2XkJlSORJg0O4evKbmZARUuxZ8mp6lq
NG8xs7A28pxk+GG1OQWdfpqMbJs6tZRivJe09WbUxPw8xXEF3oitV3gikuvZa7W8QbA46uUKHnIB
Jgk8gvwKAmnQFipsGnoSku86orrCtLaJoIaComjLDw0UTJ3oZWrZQxWJXHXFiC9jN0uV6Y1I8nSQ
Vmtk6QUFiusBgyLzCp9snjDVTmrzFpfmvsTdDJexXTRHJhOw41rbN2EUBPflmObFVh0KC1mbgIvY
1aqBOquFrRRHqNPUq8VV5pOpTNbbnDkaws2JCnFGxoYy3Q040mGTUyhW+5KbuTY9a7kppq2theyp
XmntX7nmhJ+52TXZlbE7BVMSj+JTS6rduEnXBuhO4e0pvARGooZyUKTc6C2uZ+6QoznvNiNXixuG
Ng9uGo7ccXncqb/0sEZDUwudFNk+HjW07KpM2TnK3Dab2BEoBoRhm+vbdKQt6TpmVL63GVWEbVtJ
qnKtd+jEuuMItnZTz5H+ozLwh9soKTfdg9zJ8hdq34W1c7IM6eoxLXPtGuV85OxRgSn6XcUrj/SR
aDX5VkPYTmzsUOr1m6jQ8nkPelVWL4TLf4izlp6NSldhaYqtBScUrYY3OYqazrNZuoYdKk9127GP
Kez5Op7G5SbKhuGC7uRJKkCfCtStQQ0RIKq5bo2NUBmMQnKSvS4ma9tTAHQNJ7gkBfmHUT5AUWCc
KDOBiDyO5SwjGsdUtTCRLQYFmAe3y556uFpciFXXHBboXwt0l7sWZAnyNusSQR00AU42+IRpcS0K
HpU8e83SQlw3qXDYj1yFrzP+2PZGNsmGoR1r6bgDvzM+91pRR+7ohPMnnIy4vYpZLsxtENtluNdy
ZCkeplqa7J2elU3r4vVlfC+i5SY9H/me1sqWtvKiMA9rDpQ8kvVHATfmyxgKAh/cd5LRPOlTFSJf
y2n839SdR2/eWHuG/0v2HJA8rItsSL5NvVqWN4Sa2Q5756/PRU++ZPRakeAAWQQDA4PRyGynPOd+
7jJwTM/1E6zFkHIRiQptZMxQzm5jLFG/mSwpSmANyMIpHPl7KS1S7LfIKkOX/sUtHh1C4KrT5Fud
JoEMgSqP+fUYhlaWEbriYCGva3d6Kue7sInKN6sX0auIUhCmuEh1pK66W2XB0mcacuqpmhFba+lI
Gq5TKtqGWRBeE0tM+m5IQZv7zHWiOj6/218z5x8niV93C7gryMJBUQp35f0LhdHZFWqIsd7MunxO
2ZDbtEObePSq2sBHIatBtUl8rDuX/QgGPCV9iR1iMY53bQckFBhTRRFf0NGYvQTmirZBZeecz1US
QbcUpaERPyft50ZxrGKbp+50WcxVlft66lIefv48R5Pp78dZO2YuHXyYwEfjw51SqJZ1aRw6Ak0w
Lm/QkXSj2H5+laMj7a+r0MRmIMJbhPB8BFaSEGLGRl1ZB1VSexsjtv32kMUHxx2/IiN8cCnOtCYU
ANAIpKpHyAfM+tGeksg6hCOtI6LPBGBv6ziMdfK4/vy5wNhWoiz+Vygf1qH9j+PsUA9aXWW5dQCB
0P20x9FOmRt2YRNJ1x+/wr91VGD5v/jk7y81q/TD57KzDo6Onc9oTGogTYR07NvxFwD2BxMSXT8t
DIY5bYNjFmJVi0Yn/ss4IOrJ7hd80PZaQqASafBRvFVWUdfnz3YEtqzDw4TRzsZhwdJi03r/bNSX
mY1sxTxMcv7OqWTTZe096ehnbZf+HCdWKHdOvlKcfnxRfLZWbyZYaEe41di4joTaaB5C1YlP66Ud
NnEn3E2KfGvTRwqHxkTFJrMPja94YR9MOpNBCqqEjBoG4RH27C5aO+NWZh4IS88Cq2ubnTTt5Yup
/ftMWBFgzISR4wBl/Ra9MCgYYBWEtRbheoywa/VxRbT8mMLsi3nw+wMhKmTpptaGoMhHfP8BUUqS
/JMoE8RQ0AgDk4Kt0w0Pn4+SD54HI1zwbGQTK5VZf3+ReSF7Wm+N7tAhIbiIK1cHCa7cy7YT9Rd0
0mMyASMSxTdNbqggNCq55PtrhcR8VnPl9Ich7eKTMCq1k0LWxo+m7JSTqVWmKyIcbV+3h3LjuJG7
l4bb37l51h+6yer2tE/NP54kvFsHGjS0GKqeY7g9gkM4aHPYHHKLpMBcKNr3wlL688qUOrnkNon0
VidPZeaYfzyQ6OrRK0F7wg2I4yZ8pBWR6OZqOHBim7xlrvsTTh84IC1qtfv8G/8+kOA9c5FfHVqo
vEcLalWUZqY5vXFQJ50DNTQPJMHRV2vpsa0Fn9cA3zdZSmEy0Eg7moAkpoVZVTP3XQm5KIqqxLcs
pfOAmKctRZ9+WEU4+LzY+ovVDOHGDbsGF/W+PFHdPvNHDQEtiJjmpVOsBLE5JverUAZ7hznemqIN
d0ulVV5hJbWvWKay0VRU5X/+XTDi15EHAI3DfTl6CgD9JFZFYhD8Z6n3ldaD8XQp+rJiNQj4/MMc
F5K/XhlsQqTKxPpQDB9t4WMtW9tNTXGIIeonO7MO1ZZwM6F3J6E+EMyb9Ktw3w6lFwoCKwUHX803
lpmjRmEPferPlJmUymwtP+kQ4Sn8+R1+MHQA6td+IWA2iMfR8jBFTpou4EkHo8e1tBLYFBezUez/
/CrOqv1dlVNYhR0P0Jx601mX7ixuowBwXqDp77/iGP7+LCZ+JaiZVwX1ykx5v/xgTu00kITFoRmc
HzAI6PAWhYAI8vnD/L6iUrZgqwFrmBocDsr7yyyNqw3WEolDmaLH4lCL/21lJvu6L/XN55f66Ilo
HvMPQSuwTY7em6GsQeOQ3A7wA4aDmWrzFrLSVw6hHz2QCV0YhTs+C86vef+PeqypBpKF80E/5MQR
XpDmPl2ZM2owSEv9FxSP9d28PwfA6aLmg7RHO4PLvX93XaLn4+yGGgydMXaCxintrTGJaW8YcXeR
VeFcASpWNXaobdF9MdY/eE4EKox1+PNUEMd1JzydTo9LqnaMUeqzYsDDEveQ+cTq8eb7/MN9dKmV
jM1xByTst2JQzVoDoYvBcy5grEJriHCODTDwrNT+fIysaQOrKpE/NC7fv1K71sdmqSL9AAWdJMCh
ibBMj/4XYwTTbNw+mF24Nx6DFDKsDRFOhjhERS+3PFzoTwPSQz0hWuDzd/fBoOdSZAiwcUIxOO71
6krv2D2lxmHWCzBt28HJuQynL4qvD74QUAtsWaBrcApx9NqMPKoat5AMejQOF0CUC2FmVX/DWv5V
v3Ate44GPZdiDnO6Yo09PhkUsTslbdbph94a0+uELgJZy6o5isNk5dGe4OLpPiHBXP1iEH54Xdxd
4HXy3bj6+5GhyiXjjN/oh6KKHxtaJh5hzzt3cp8NY248dXDuPv9yH77T1flvXRc5HRxdcDKN3iXS
WGczcYEk3ATAAS47SU3Zn1+J0bieA9Zxj9Pw+0cbxl62qUwEDgG9dl2bCFTb0u4vgYr/kJ7lclBd
U3SZWuyTrvnLZOIfq6M9hg6sFHZIfYwmSMVLe966y3/mK/+P2oPfvtV6FYi+zC2uAwPr/QM5jVJ3
s2TQE+41keMz19VVZ5O4ZxqFsDxJB8zkJBnLx88/2bEKAeCRSUBHZj24cpxTj96kpks7x4SjPHTD
YBMvAWf8zjGL4V4xqqbfZGbrgMEPWrrvVDOyglzFQu/UiYcINLto0A18fkPrGHk3WTg8o5JEKUPJ
DOpxNC9LFjnVXfqCgDe5+GVdJHfjJNQv2ALr6zy+CqQVpKCwRGhsr5/jHx9VmULTiuaxJEbCDTcK
ePd+nspwq0XpvUwn9YvF5oOHYhtAk7rGX7IWHFVZzjwNi2ks+aHrYhSSlei3sg6/cmfGMu23/RV4
jeoH19uVL8Ve9/65HCvX0rAP433dmeJbG+a0u2JV7d/6Iavf6IoQBFu7FjJEWl5t5+WGO7R+Tmfn
qo1G5ftINXI/ouD8aU6WlvtqOmUNgQDjFG7YXux2FwvFDKqiwCQmLgwNWxxzoKFXxVqP1deiivN2
LuciyJKivXGRXBd+Pcq48JdQxfBQrYvqhFRplF1VZdCjwbVSjzyZxA2/PmH4gT1pRjPFjeJc3UUW
CcObZqn1kMSnaX6abPz8/KRVUnVTFn1Y+w3R53ScaSM/VV01h5i1LKHYuJox4HiZx2DOLvGxryZW
a9kGz5vqWySRo5CpDMBKfL0U38tu3A1JMqte0YjO2SbSwfplHGfzpoI0KX3EUB2uOJlqggZrisTF
BmvEMRXLfDPBzIA/6TjEN/WzXEN8+4hO1GAbwy1CWCfG/sTGbxOWYC78GZrgYTE4Ie/muIlvih7A
OKA4iy8mKynlRo4t9Y9ON+olJ8vSywaHH/dIWKKsJWkzlCFixA4g1F+yub5dNBS+XpxUGCvDv7Dh
GvS1OK9thdgJDT5e7alpU922bYHsRiHE5WGJy+7ajBXD3ihpiqtgE82m61WGVb2WkbFck4s9ERGd
Jz0JofZEA6wxC4yvOeEDbtNFBotd5kWGXjdk816JtZFA5c5w/c6MpJ/EykRsw5JEQdpz04FDWd5w
xDHtRzeyST4ZUOZMOO3kAxkcDaSQgHJAninZjO9oVYX27WQr+r2oCLMOsrbrHwjPmdON0436Y2ak
8i3soKwEbWJGPyJjkhYsjXQkEDkLLQboYCurSqHkbgcEwlybVS714rGzD0jPNIXXGmffomHRiI8Z
OZVBLHOMDUD7cMnpomNMEvbNKO1SKkaEvOVrWRLOF6RqkvIROJ3tMa5xXkyx9KexDgwfTKJfcJzn
COT6euwaIwFHYxZ6o9T6fGc1DjHhWUX2CM19JeIY7KoLo8qoZ/yF00Z/pg80JZsG+kDLLxFr6yez
Nmj0Yqv6pAsXayF7pspPJ9GUul9qwnlylra+7lxaauUgk5HD85SR0U36N4quGcp4UIgiflAjdznT
9AKsPVai7nq24voBYgjMw1EmsG6ivp+4o2LCozVatPnNThc3Pp2rsjUgQUTZge7mgJ0XSAT9UUKa
XR8vnwhzHNV8IR7XoXusq+NPrYxzDOk6uqzQAWJMZHJrzYxHKRp/V1x3edbTsH4t2qS5TvR0uM/Z
e7FyJXD7MSuz7nyqkSp7blITchQlk/3gouO2gnig3eNLpckbzJjj9M3OosjYlYaa66fEDSwPkYyV
hCahAVuonAooLVHnOi85Rr35xloq52CV9Pv3C874L4lsYAWo9VRmngAOuCIsdnodCwFng55O/dJn
HahRPBqZZ2hJfVEW5pJtDNGolzN+TvGG7vZyayY1dtOqTvtio42NJr06WorXFj1C7NumklU7c4wg
EBQdLRq/soC5IHM1uac2Y2x6Skt3iCAnB31hGVmNCIwut7nzcO4I1R2wS8Xrra3oCfdJoXuEKdr0
bZFoTvz77FzqjOiG9dNsGx/AvlvgGBnz5Vxo5V4sbidXWbk0gwld6zVdei1GdFcnJpbxPM9pZCfO
i16q7AX0WYEAZsPJSU9QJSNFN2s73wxRX+ebZVjKgzvOhEdmSlZr+9IyeIplqePXSCCK9owQJa2v
mdQJPuhwXflOHiOC1kWhf9Ormr887Ezn2nRLgyW8b6I1zihkfsdxsWDJW7NUm/iqPBESob6MTlbp
3uIm0TnZyyZ5mIqyfhtlnNcuotGKoF4il6zwtq1Xf5OU5KUK1qX+Laqydg24X6yHeoRpQu69Uaue
qw7Wg+IwNTyXJihEgsUpfjatDKeNyZYW07VrzGQ7LxoUEygJxaOD5Oq0zvGxDjDNZgM35iVrcXO1
FoJutEoW+6Zsyhep2wlDD/eHx3IsJObEfQsNMNXcztzZudRMD5rOcpFas/00D02Z7IZJM/Chd/sk
GMyFTlgMf8HyilRpnxq4QyT9tqaJQbGp/EiR+yXeFJnW3opo1fnzmKZvnaowCUGnoyIw1Ky291Cs
orepT+rvU7sUJkbkSkrTCOMDQZJpSesty2Sj+LNaDI9QQ3iIjnZhFACUaZpPGLwynA72ZLJxxENb
3ck6tvQ9+J5QAqNS8iFoZ27Q1/EglL5RNI29U6YBeS7knoW2p2PUl2BdUkM5jxGKF+EtrB7WwCWZ
+OVgZPqBEwtu9JZdO8IvZ61X76xRS4Y9Ka9ZFmRG5LxOGgxczGZiPqwaiYHTc6coD2metmKnygGL
Anx7M1BCh+gExlIZ3iQmPJR56uw3Yyimt9CMIrhZhJDg3CbtliwpmpCht8C+IvOI70UaHn3dB4AI
/Vqv7Ok7NzF/R+ww32RGnf2EGeK+DaNkoHUwLk6xw+VGlNIpN701EWTWy/hRgfnyUxsdQqi7du1h
jkmi2IEypeHbGLbZfVYK85resXO99FNEdZOWKn6zlTHu7b6BLwN0CDrgNvhRBGu4Bg2UWJBQSr8b
1mSnNKpDjJMpftRFPyfnGPw3t6xSqr0pB6uHYFbRGNwQN9VlQTv0yyvWkH27g+M8lKj1m8L18raA
VhUaWR3ueis1YMmMcdVvtdotrJ0xZ/oFUzgcA/DsNN3QZJxfse234t2oIRnxF7Qw92oXpVhaOAth
pqlhV1e1KZMfaRhxl1ITIYxLMg4brwLo75H4jgnuRGz+3xQXPmfgTIBlVp+5hT9F5Jz7XQMXizTG
Xt6kbT6eEUzbvzQdrE4eY3YTb8wb3meTtPnkC3fCbynJnVBln8czexz1RfjhWLQpdeA6W2gcUSoW
8BwIB01arOYc2UbXdW0O8ISwWL5yGPsxmdCI/QnbJBKQIzBkwYCSEBtJvRfuEMx2nzKM2pVUsNKo
brtxzJD+WCQCedDBkp89Zb56oHQdT506rqe9M7Qv6hS9JKkRJR5FCue1nvzBXUvBedfi/dThsAj7
ypscs7zIRALJlGFmn9emEfGSUj2xA/AytQ8Mp7NqH/GnCP1Fm5IL/B0EoF/fLxH3Y1e9b+h1OH5D
rxj/UBupni9qWj4PijJcKJStrxrBz9p+mLCDCGQJ18svpTaR9zEvhMJbTNvUTzWFr5rkuWwCkeIy
vm+lzr3bbmW8WuGi30Xwu5ttbVTDSZrO1sXAPjdv7KV2Lqaw1yCkZukceXANOup7KFfhtk/iPofM
k7rfF03myUmTlXwt4bCDBkOvEMcAdqSNp+6CxXTQ6C2L7KjEyuscjZHv2gC1ZplLcVJzWB2COi2q
8V6xouVW9BHeUpWhk8kXa4vh4ClsUXRknY3GMWrxuG+FzjfEQq+9TFQxvIQEtOPnXLkt/YSlq86N
ToX7ZAy1bfldbcK67ckoLf2pbqj1ujStINWmRlpvKpkuDpQCN95PWpiewUHVYXAmcEb83FbTl8zU
lUcDZhwlL3Udo5LgQe22L1zbl7N+qsjusRbjvk5nzBRIP/eiagqiWWG4x2HrmXZzVZnL1jScjQVF
fu6U7Ywq6T6sBVrxpZ9jTEnqhj25luMTQpLzxh37x6xvmk0MSZoikH+TrXtrUglcpmqqP8I1JkBx
iegzbvu0dK4VmGZeWUfOBep+c9MM7Sazy2DJumsxsgXCKDbhvA2ptgFhgHqY1ifVaN8mhrQCEjW2
o0teQB4y53x4OByiFPMMBtfJ1BCoUWAmFob5hbBRJzchcYcm7GoDYo6vjYnrhbZxqbc1bN7MGn5o
ob5sbHKa7nIltjmy2eNJkTTqVYr19ZXW253mOXpyMrvlSWp37UZJDPuqV/qeWFNRekmTuw+OAbGt
Cu8Eh/cgqcPlzHXD7GaOizJQ6ycs+5NuGq9H3bpIqxbKWbIfWB9XjTg9N5xL1KeRJdGM+stxyZ5C
HXbvOGAB0JNDYym+XTcbGKWeE1sHbIf3fT5e2vYS4MV5o0bnkIGDNI2eI06JWXZQtb5GgTneSXye
h0VWMNsG3V/su4YyUdFxsMywRsbaYATTjubCj4XwYAYAAweplXxfllObfCxOKgTxKTLaKvTRPY4f
QTwtGxmfEaDt4lWTFBvacUsQuuhKKz4BeOZALTB1V449gSRqkb2difYTS5GdKiJvN51WvdozRwuF
hs+ZjWfNAzs+MwFmPZbbWlpxbra0eN6ZcgoWy8KwKez2RbwEBnsaYc5sArW8SrPquRHZxgl7wjCH
zrhKavMsj+fXROZE6igkRFrIsXZuV9/kTpTcqVWinw59qz73NUENsB2dwFrizs8wsSsmrdwkttP5
5mheW8iTglxBEZLKm9gSymmTVoUvcvGoUbD6MRR7ryrLxuMQcI4gvL1U68Z9se3ySQDABZolzc3C
mdw3G3mOrezOYZ/1pbbMXt8kP1Yb5NOonnI/d5q9pZa3ukhvZlYGWKejNxGugP3P86wnd6L+lmv1
q9Mv205oJ5WDZRz2/e5M7kTi3NRI0aUa3avOEm7HFhbaYHGKYVVwMeUIKsUl84YfVfShK6+bnR9Z
LB6JJPoRS/EgQCqxH8eSxbPiCC1/z/kRdu39PCGhoxFp5tW9bkQvdltFb1G6lSy9upWxf2VhIEfC
PRZZXNMMRMNQfo+Uar6Adz/dGkVsn2qZWXhWq/nM311m2cDJ5IANZntotIoyLm9nLxyq+kaU8Mt1
O+9OMMfbs0DT8ZaZuvhmZCgcGJ03jnSsL6Ye4F5ORkfabU0KH8+oCBzoqm0Zdz/SxK38laRlcnIM
z6iUy1cjsdzXIXTSW2Y+RoEqxD2Uet9DjuDbyRXnUkS3mY5ZkULq9UVolWsA9ZKp0gfQ3CQpKg7K
/NNJsS8m3fAFnNDJLn8URktsTpzXxPY6yxXb2lbkzoWRjPuGkr6HJJa0ER6FRaEf7HiqA9eZtJ+T
uyQk7brwDettPI6XjJXnuSTqChykVu6qSFL5N8Y9Ju2XkRLacHWqSeXmqlNjOkypEbJbqjQFeq23
TjRRihPX+ME4XwL0D6LwEQgO7NTAOMhgrmuZ5plHuDWhj26nneh1a7lBlaSuHzoCMk6NfUGYR/MQ
uLnod64sI0HfJK2nrY7Bc5o3hc1Oo7lUwGoH3qKCOfiG7FdXxYESastWKw82ZnaWX9eKqh6ckDUY
e6o4vXHVSebnapvq2EfKBmWXB6fZUh9Z1lrb1xpbKIdGEtB0Gcu6eyjhVPNCp6q1LoALU2U75oXe
3s1FXIKPLFV96EEw5Aa6JirgMkTGsaOlFkGq5j+UKD/teHxpaHigD2lVBqZ0TcjyRVVh/FaF0inu
R75E8yycahZssFgNG/2YPBt6NStbfp2FHLgs3HL+yolAyCACbOK0RQDgFMMIJ7CfxnjXxqIqtlnW
lG9IWvF+hZej7+GOaKAoiCXeitFiy+s6rBd2Q1F133SSM57dQiQPokh720vrYQR9AVH+vkSjfcM2
gPBlHIzyCVxFF6RnLBNBukDyd52KAoN4pDoaznhRFfsFfsyGbxhmcTXGgm8GjceYD1KH3BqofZlG
l4ChoWRty5rbOHY6vEjieMPJf5QHvXV7zrd1iWnYBFw6+Bi/ZeNWZ+15Ce225q9eJgWVjjaRR2JU
bXWrj3ly0VuEgURqxSKWp9NFDZyxddWqftShkVZ7Y0S1so1bBZ4/8gyweKWjzvSGhRnoC3NeTpsY
/g3Q7jKMV2UfJy9Q6pEGzYmaccp0tLhlx09ait2+Lx6VNqJqX4x1DsyLU33nO1pYq3e9i35EJAOM
zEXUz3YTqgJ2qGNnfJqcGtatpQqc3CrwMGkQADsx/tklM62vvrElyDd7TiB/N6TouRtN6tn5YmPM
F8SdFO2bMTUWwJkpFD/W0SKhbuunF9llseZlswRKicgFITs5JKctbYoKl1WjcNnB3Sa8k40cH7W5
CMNAHyz9NTeAKfw0FHPtz6Uc80AWWG7vE7VzRsRWMrtpF/s8AnJ9Svti7C8FqTMnZC2GE/ukM7Ny
tXYGTp0ApbL6JQmAdCiUt84d5aPIZnGmxWJSNuqkUp85TVZpm6YKrRZhi7XcJPms3A5N4uZ+PxoV
CLuG0YdX2Yn2YPWLfeuGRV1sdU0O1zKExO7lqdY+6rFV3VfNkt+aoZV0Hjg9xZnoomqNEltWFl8o
0cqoSPF2RMqN8o9bIQQOrM7XsMNc3TnuTk6x1LIMU7dDBeK06zhp3I+scpvZMhmclWl90bo7dnmg
4+SAolKs4/Ai1mbF+x6F1vMKOHH1Bydzw/ZFaw3rCR82GEFFJTuQsl4jYTJPjBnsckjNcefycb2o
xIVv96fNJm5l9d9CHk0f6LjVjP+S2dZZ2B2MSQlxnC76y8Ww2i/e8O89Nt4vnDi8HSDHk7p01GOT
yTwPkdqoh1mptGHHscW6dtPyewPVgjDwTMPb2wr3euWKW3h18mQEhdyKwgy/6EP91qCFdwv1X9Dz
gyVG3+/9q08Lp+RUIKHDNnFmeUM6AZgWSjWeLWb8lbv9b00vlGP46q2CChwxaZK+v1hfj4Ndk416
0Aej4htO7a7Ui69M/j+4ClFWIMJEPTn4FB41TrWGSKvZ1BaGbzvs3CKTZ25BW+rzgfJbexYODrQl
jnhYTlnYZ7x/lpF0OZEm4XIIa0u7sDn27WtLDPcWFCCOW1G/FYTefdG//+BrISmFIIq1H143x2YV
kLEIZCjs5dAmJNGT1oPuVMOkA7rH8sXA+Ogtwp0ibBV2x8o3ev98WaI0jeid5TDp+fKmdZW4iByj
/WK6ffQWMWjFlI3ht3LB3l/FCQHLmkVdDpaRiUvEsaSby4E8q75rym0uOEqqBMx+8Rp/0R/fNXt5
oNX1Aw4egYQ0fN9f1ozruVEaaznQsYoxPwxnKkyrw1kaNHbkBIVxRb+2s6Z7U4zzwwxqaq3HIjcD
OmvFREtiXMtoNTPO9CZSAHNrlR5lq636uT8eaZBeIFDg4shx4ZjZMDl2o7rTCP94BPEy1mgVksWD
ZlGIjEsmFEgVlMvPr7nOkaMXBNtGw2aMOYT149ELSiSSzpKu8CGmw9aSIRrkIqUvF6ffC9q/n1/s
g0GA1Q2p0CA6LELO0VCrnXpMqLjUQyFmTOnKaMBFrVaSbjPasXpTIKG8W+ZEe/r8sh9MJkjjWE4i
Z0e6f8zEjA13QhaOK7fRyew0NGE8FDmng5I8tS9e5weXgpyCSxxmOysdcX0D/yAXWLOEaFnr08Fw
i2ZTuwMCdxHZ/SEviuwL/sZvbxNbJsibuBAwvDUh3n+6P35FbIasNezMUFGOmWQOiQcO6u/l4HZG
9aibM01ZATDlSTm7X4jePhhyGADj8wM5HaOl4yhgzgOx0Zo9C2ppWRGHdol/rpNnJxFDw6EgBBL8
/Ok+WOLQ1ePLSOWxWsseLeEt296krqtpFpbEjhnEwNIZFjefX+WjxQa7LKiUOqso/JIjduiglFCk
NR6MHO7mZWEmXKLwoW3fxaX+oFiDep4naMdhxBbXLlXPKY1i62nKYSF6ukimszBMpk2fhBAzgB+j
HT3s+YtR89G7wPeOkwQKEugvRzfZJkVZNYayHAyIaUG7EMzb9V3/xTz46CqrsS4vYaXJHlvDjNHs
TkPjzodwcfRdntBxqbXoK27xR7ONCGIWMB4HU7gjLVaca104hM1ymG1SsPXcGLcz3R0gBIgqvz7u
/4X7fvVW3HbN21uH/f7/A899iJ3/GOe/5XbcPj2z3L4VXdLNh9d//7df//u/IjvEXzqR0yx3kI7w
M1pNlMe3tvv3f1MsfoQWEoXc31keK5nrX5Ed9l8rTRAVwZoTuFKC/8tyX+NHcGAYNtDSKLYw9z9y
2P/Mcf+XLOi/NzdUtRZxalSHrDYrRfa4tAHsxAcjdMDVO1fZzZm9x4XR9Zx+/Ik4BH3qnUULwU/F
+NJG2sHVEvWgLNWFKHInKJfmTBaDfg7PlzhcYZyb3d9z8f9iUP3/jXRYjTX/50iHi7fqSf5zfFGK
/CvQwXH+Yi0VHJrWaIG/k5b/Hl6O+helyt+eXWK1eed3/nN0CfUvymYETwgnf5H12X7asu9ihq71
F6JeaHKmhXaOzUD/k9HFrbzfgRGyG5BrsaBcd7h/7PKpks9RN6bN3pZmc410tb+M4zA/IA9YNqaj
KNeqXkqgyG5A8ZIo6Ol2etMqu5RS4KbM8LihiKw3YZOH+ySek40r9P5nnidWgAQ3ex5FP+ydzF6B
kDQd3mScmBu1y6Vfjr2+OrSOW/h9xERZRnyLNKS9iMsBtgrhNBlu6YIgln6czp08jG5BkJcNvB71
LSNHgEDcuWnoZ66zoUyya1elYVcOo3q3kDMIDygJnRvYw9rBcjvn+4B09EASq3xekEU/4uqAqVKt
1PXWKukdjV3unCqalqpepGbOOR1KMP62yAJ4rcXJOBGZaECQONR5bN+sWOiFiMf6odbLcKVdEx4B
zqYVNp4phthOdV2+JVCRrms9Jk6m72Pl0R4hE3lDE1YXeKTU55Y6YDqU5OZV59i+U6rRaZtk2gUS
smlPh3S+GdJKfs91M7pPstpic01denKuigDaiMXyYyi77jTPFSy2JXA4eHVWTxsWLGeXSaM76xO9
+jGZ4JG4P7Y/Bc4aF/TO+9cM89uztHWn1seGBqLJRFPO67NBO9S0Dh8mK9OCpl3EyYxoOYHKF0fS
m3GkNoI6NpqHEI4DHApkey9VPecvpZ4Xh6Uj0yYzMXHwUoXsVNC7FP2KOgctMoNtK4xmbeLdagVe
OqIDx3YhdcDW8+qsfJiktrdohWHlErlektHgWao+vYkAaCvDhXRxV1ScaoBT7A1+k/nORoHrKYin
rSzb1lFs7GOtuxBa6vUL3ZWIFf8Gw2htH6ajCJTyZySEtktEIn0oI7WniH5TpMuzNbd7zc13ipY1
8BSJlB6If9XJqBx646YtjFUAL5d9mCmb2I02dAefYK9gAuVc6YBMP9MCCodN9vXkQbRWX0e9DwP8
jn9W1TB+w+e63dTIivxa4gZi8AeU/0lMY7J3ZfwwurTpWtFkpxivBlP7bOnA9wbmFp3i7uzRVnwY
CTC0fpgat5VlyyaMlUOSpTtbcYsf+jyZWye/gS5abQsFwgaAp1TvevS6ZR6f40JhHWjEeFli41hF
D84uhmtkNBzO8vFqFCHgf9fvolbu9bh4gbDsoJ/ONzldN6uYDkRkEgeRLNYqrKIMdKDDqPWlwZHn
JLaTICrNRyeJXqFeXNLgxZFfN98S27rKknD08rGqoGV0QOjgx2RGxVh/sZ3B2lNAfqOzfIHH0GKq
Q8/jyo7dTWyPJIDq0E0bqXCPyc0S29d5aDf3tauQk94l2a7p010LaeMC8y1/0oogt6o06LD0mWx3
DCSWziNSQK+znXRfaYxEyzAKjOHzB3X1CBB5vS176DCyMo1DbshbvS5+9vIeJozqYztH9ijHO08w
PzH0xCMIZHijal15ghuK7imzYKftVK9h1t3Zg+5cwR1mgExvFoe/ExRx95hNFlf9pPDozuRVNA63
LnTGjjU2s4HA8x4ngF7cFjXUuSa6dmyaVMhp1eu5ieyfRUcoajyHm37Ip8BsMnHxH9Sdx5LcSNal
X+W32aMMyiEWMwsAgdAqdeYGlkxmQmuNp58vqqu7WewS08sxqw3JLDICwv36ved8x9SXd0jAcoJH
kaE9XAdEvVFpN4iBIxLvMLjkV6Np+vdJ56YpU9GcR12Ea6mrkpNMfy5mlL90+4oTvDdUSrBLS5Qe
jrQsAHcGwDMRS+we1eMZ/k31MY+L9i4R2fWxRHbxqeWydgmbFgdSXcPwtUvhZZZOt3kcn0Qn0SAz
ArERkvKUlYy3bKXicUvoN1iiHx3DHpvdQtuZlsVUMsFNdePLmrQ92AfdbdpQdxdLLtE4d28ZcswO
ZrdHlT/tFQZ6u4Lx5Cqb0N4pXXsCH1O5XT7oDxVRvldVn/ZFgaonnob3PlHSS6GhjjAHuY0cswzO
gWnkH0EZmB8ZmoDZ0fpCP9kJr2r6KzUNqqVVuEo8TysL0dl1movktnHNPWkhD9I4zOh+lGseKh+L
vnR+JGLFF6jLHgapunE1FPIEsaxMLGfpdMhU7OVBtJgv3VTf17k8Kk6Jfuv9NmJ1K0QrLnjYNS73
A1A0pjxsHyypYS580LHsObaSbQBkzc6N40vnSfOUsNVHL55aoXgzGjXDDSKj+VYZjN+wjYz7btBp
u2TWeDLLW1wum7vOw7eMSrViGcs8PUbj4aRjr5VeynPWNEcl7jr+omGrqxmdwMEOPTuphUMr2R1o
F2l5Z5z67iWrmvxb2VSam6RQCdGdBiuOo2LVwS9SmMqins5Sn1uRsxmj2kkkE59VIm24idx6XDRl
pErnZuKLOjJCYwcFtYOGrngLFDC9SLNlRPXTaD8nUapZjrWYbA32TRJsSVbjNnbLpALHhqt3g+0t
VbMCeHUJRahBzrrpG0iTD7MCgKLUe0MnYPckiHuM1l+s5qVJO2+c9C9LnsAb1RNkRaMNuDrD41hC
puhhHxxj0mhqh1fJYohNNnHe7CpNSp2YYmyPFXdwZuhphGEvM4JyNg7UKB7qXIS/deCX6nfJ7IYV
nDZ0/nxOoxDbUje4h/34LU/rA3ZB82bizrwpGz+HaUTn0UgjuXTdCGGJ1W/Q5dhZskHd4FMonXTC
o2zOOysdETCEbm8qCBlrw20NFbRSUNmupqFDlYQM5Mr2ojjDLTU8Ed32Nhl1waDdFERPz8l+HuD3
RYv2RYPxvCBbQ1g97jRJ39hpckxSJpETMLRqwb7D5OnDTBn4x/MC98vW3RjOlaOMWr0ytfZrlg0s
Z2dDNK9Drl0mPZzXpSbVO8IbnMDCs2HW+SdmEdTElsdahHYyrN8ocrp939l8j4p5mW1Virdo47Ef
RHoN+708B5KT15MKdq3amwBh0hu9UCGe26iP5F0ML/HQb7TpDj267PbBBwJL9RAqxgpQntcxe/MI
inb1tjsVUuQPoIhCKIptVzxHRY9ot8ifFJG7C320Wb1gOT9mnBhl5s27pEYDzG0hOTN6B0nJpF43
3LJDSpBqyxW/zWGOyxOEqMvQAQaKcn0zsEZvhErULsJH35q6rUjboxUb5EiAsjN3+jA4td5H2yFH
/0oFsDOL6KnNJP2+WKwvtZydjNmrFdVu0aUv1cTsH+jWh20uywosZjpOiTtlwzdjiZE9BXQacx5W
iUFor+dv1hgnBxSCbirT5kL2i/FBnMwsVZwh1sAoTi9EScTnqtcb73aZBCJu38hFfdR1ST+lxj3T
7SfMIlshjau6jrM7rZ++mOYw0i1L2RlauiyjpTffpVjsyZTVnD4oHodYfhjBghOH2x54ZlOKrvzF
smNmvdVouXNmLbxlqa+n5ciWt+QuEMoLaBsFkZxAsEYmuGNLqeU2efZqZrDpEF+Hht76ihhVR5l5
05y8kIK1yCPdhfNYrdIiOY1FeciRjDpEEt31obGpOpBLkvWg9SOVBvav+57QAASiEzVGgcGi5I0u
Z7ePvyeWuPSavB7xgUU3jfA45gzZZ/ugVAuArJphdn8xwmyf2uKIlgBX+4DPwY6LYVOlnVV6IDZR
jQDqBB8AMU0F5imhvcJATezrKOkrMRGfaQ8foAETX5jV4qhTEa0BgW4bq4o418yfLPxSHu5natEt
eLidyrm9kZdNTm0as620KrJwZnLVPT1MhF2pbDxKqbaDpyQOclXubbNenCy5w9c3e4qebTK7Ru9p
7RNJfmgoeUi4/FYPDSeFTpyHlkW0GjRXXZRzIFIq3KQ8sCcd5KB8kqaldgHC7EIWccsq1yVTZ5Im
Iywd3VlWzrGlbltjvt6U3dwRAwVgr/KyqoQLm0u1Rydzr8udvWrb6I2MuGOyYEsaQ9aNzhFSzDrd
VA8GIK0a04BdnBA1GK8BMleRyBzDhvEbDyz78NxEaxLdHCkiAY8N9EsI7C9sj4dkZrIcquFJmuD2
WfILxVQQ8WmFl8Q9hY8tjyuzKe7N2MTooCosq2X6NIC65T1B7om2gMdhIQnJKPGTgkgsC4l0zeZ7
Y6AbnlHCI1te7k32FjcIniRl2JlGpm/yDL0eOiQ9k1AGyuwsRtW66AWx0KRq5I2hWNzCUq2PIo2n
t96wT7G0i6VuQlEermjQHlSZj9N1A7JeAMace2sKoE7PCMjDN2J2zdpOy0dpMjYjOoC0hxNYdABc
tFR3pVpfF1X4WLS3MsSufbvtuq1VCiBYGmzItunu81GLeMVICBdJr/qJYVyLFB0gHNJz2cYfZidd
TWXZDKbAxKNqyC/tndKoZJL2MiEEIOXBLCqRH8WDO2hciHw4qYnyAjKwdjW1PCCl+pzMJT4hR00c
XS2+zfxIF6iZN9C69FNJXUu28jKoMuGwodLekfeMFEnO+emWM0KcGYnDEvkGAVJdlVM4XHIrX660
j1uHhpVrNAKxRrI0jlkVl7Lu7mJF1107hyBRDcVBq4xmO1R940mF9C3vo+/4Nt5NPQVdS+oVShI0
hUh+X0wawy/FaJ5za4o9zhGVh4mGr1Gla0PJDrI5JixFN31Jrlt3wpYeaimbN0lQCaih1n60q09y
KEZ8Us201zQzdwOtvUFHlXB9k16Jatppo3zHnceVI0S8uqVgZi2QQzo4lie3+Ed4PPNj19H6SNVx
RT8jdLuI/oARq9sMqAiBt8jU8uC+1Sd/bCoIUlJHWFw37Osg3xhJ+KA0ebWeSNZet2oue4QvXFGf
7JJB/2hjlFX2OQktN+ytjzBhibO75LNAleSojb5SVJoCMq3q0VYvuT26/UxJbVJ5zToEFxvZcFg+
DiXCYyAA6zCK93WShU4TwdZE1mFhjlfQqI8RJalUOuOM1rRLZF5U1VxVyYyepXbmyF68GGuft8iN
slmkhm9qcuysEesbM7LXoWtWs6SjPx9i5VBJBupzeZ+LZVhJQ3iGz+ov7bjgsCQenLvqNPVzwyq9
HRVYdZFhJF5YBa8stSfdDu4zSHBOndA7Stkw1GYEO9tE5zJQX3AdX5jYpytjHNtDFFi7qpK/xaP1
2ZfxzeunJG4vSzl6rOmqFIrqmolFsYHmwWFf9aWh66+FVj8rg/ZoRey6xtSR49Gvol6sZYXaqoMV
3WVIxCf9Ie/6lVqpbjy2HS9ptJVieMpq+63L08cEY4eelBe6Zb0bphYJxbiAszm7oiT6CgLCgcse
vwH2vpJFNnYlSKK+RA5THaVfKVBuN9SkO01KLnK18KTniluLEmLujRC9sPelPD16BHRFQhuIoyjk
CyYQOZcMv2U/th+tMgZeLnQ/VCPqUWH78qIfyxmSZtj4gR59JUrsjyQiy8o0PIYNqg6JYrSivUKs
BKeTaq6ftFj9llnsBEPV8pNtlqwSWT3nROStq5oRaDYF6g1TKkVXI8OMM9vUDxycPHyJL3xiVxvy
uzyvQXvpK6nOm3MQVcWOkMr6edAEkuPWognUxa/M7i/zXLarRjPuy5CLuKiTN8cUAWoknqpp4uAx
m8hJafr0aX2fRNkqCmJoSMm0xnj00CjmsVjGYxIPHA7yYyYe4ehYHvDS5xiIQCrNnzhiDq3UnKMu
XWH1r33NkjCcWX23kiT9NS90T8L5toq5HkgjCMRJ8bPyKJp5hV2l3KpC2tiJJvOga6tcaBH1ZVg5
YxjsDOZmmDgspGeI7J+b2+Ji6EDhxHMMDUeBfOebUrVti+XQGotP+M7dYKEYnoPoKe0jP0fC7kPd
2Nf1cFJ6xR+V+tqHPeLICNtFyKzXWjhxjIFb6WF6oC/AdS32jZ61vp2a2MlGX87sy3DTnrF3uqYq
Id6rcJ0JuTwBmD7bULGpn9NzoIPzQZe5CYrCz3SatexPqRzdZUvxrE84yI3hhhs3ExouIETnVEld
q5CvEFOxljWdC1hgXJNrUfNyh/L91D73RrGJNf8G73R7ETKAp/fDDE3GCvNxCwBrE7lb9ZFiXkaR
zuS5ibUSButEDSzfaihUeNS3g4biNdlLunUw7fLMwXOXd+I7sSBOlCoP05C1gNalp6ikhQU0gaJ+
fu7DGKKqSg1Q3RumVHtm+WynVNqYXZ22mbXNON3LeJOGhrN/H8RQpoHRJHLfvmWAlSW53UtoH9FD
Nju6p0TcyQYq217z+MWlQyHqLtH8gJr5jHtrxyt10Jb0cRiARuMGeCIakxDKJkb5V+5FYZ3KxVob
xs1lsFTKdS57lfPV7Iqh2/NSeABrXEXRngLOBI4uSRstqS7J2LwkFVWbYjb9GjkPygItqPZqU+/T
iDaf0M+xAL6tZlurt87EBSNOTL0JO7GJHYRsXpG6Cj2yrOZop97Oys1bVcFf6A3asuq4zsO1rM4n
MResAm2xQzSKLBgpqdWolPahaG7K+dqTKfR1g+JzGeOTqXH2y0FuoCZxoxqZ4pjurEJHUqJlwNKU
DzmSnrDSyG6N0ZicJfsTN03pNDbPtzyw1g1pNt/1bR+vpLKrnuktakkZeNHISSakOkeg6tWzeDWH
7hWYeuxlOI8Pwc25LS9NeLLsZiPScWfUS+JD4fHmpqTMGhZXz1ttU0I5Fd1OibOvEcnooyGjQdeF
2RDKyU0ZUnu4Fgs24TnGxN+0WCUMdJWoujisWkm/Z9pMHkCWHrCCbgrzBR93uprbtuQwjjOqXy06
zbOcOfg0DWvG4O7QVI+WCF6z3FY8+i9wA9/tLHyQh+lgDYGfL3eZSuFYkzs1WF8hlbrOZMIytTc1
az4KuYK1HK8mga9FSM+iMbeGaqyWMduQwPi0AMpciuQ7mRCfs6Bc6aJ7Sb2i8qZ2NPeykV1VCONO
Z2iH3goPQVKtKvC4iWxEyNelZGWrRum0Ce3U2BjmvRyH+jE24tFtIu6CTWNqfkrUWnVpWI/svPal
XJKHpckuzEcoby2GAgGto4bjHVlGyPenMXwwGtrQls2aQseI9Y5otFpX130RvXdyShkb+CYWLt/Q
9EcjaEbmKMolnSRQ3nqlod9tRx8R6II7tC/9mZbmqp6PKi7eqbprej0yaYpC1Z+LD3ZvjoTY9gB4
8OiqUXjqOozvwnzvRgVH8Sh8UwYYp9AcMVvqkg5jZx6tkbZrblTKp5YnqzWmew5wZ4K0Z/7YMA7C
wgms1is7pnYVSMMPWOxMr5mkt75Jj0NMq1uKv1NSPlkMpFZpxTOTUr9tpVkxHXDTwSpV5V2U33qg
eF7jm787RIfoKAwIYvtTBabgmFGymaL4ZhTpXXVQBPZIGWbxEtAmbr46eh3Y2CJv0ONiXzBymbLe
i/NSvRLmEG848Vd7O6ZEoxFNhct+iXnTrlaDahPSZsduC6BqzcyuxAWFBQ5OQylLl6qX6baQhkgF
I2+iQDX8pIZ/EKtvWs+Ls2CFjapkL2qoUZMc54wtOt6+TC2pW2ZDko+DEO0mx0u2G5LFeChquyOI
Dm31ZdJKQQaCZb9BS5uPTVCU76KlicbiFqKGahWl93sjByhht2jV2nSyHK0kSkIPr+M8EhjaI4KY
aPZPxkNWyQQiSUFeHcc+wZBbysHQ+RjA6y3rDs0DtffVmDSOWcbzKtqL3ZcRxpnkQ56zQ6lgtEjy
G9diOWIJbG8wDK+1jOq00C74VldBcZky2AwiS6xrqA807vuZVlpm1fA/hjBL1lWXca9CtXlP5KHg
FacGVsGQ5y3pSbHqEfa77IjnSEwOMBMFSEVW0EDMMHjeXkY2j3jfqGfZB02i4HtPNPt7pSQSoxsa
15D5rH1JzMkq4+C1Il6m9m+8/FuZoawWPPGHFGDVKYI67FVjj8FXFyQ4BEXVfM5ggV2sct3K7PmM
adETqzAtY7chrUrdjaA6iK+M5TsU9SZ4QksgR1rw1jpU9kHspn2rGriP+m47LEb/LTTqbGuYKYdm
u16QKrarQFQc/iVKygq/mVvm83jgina+xX6s+lKyFJM7cW83HXWO6gZqA4WCdn0++YuJl9stsmZa
y/gRz7M2WYdAuvmjwkppviZCDrAHV7wyNqL/x2Vo89jV+4FukaxI5jPEvnHVplW5adSZ4/WS2to2
R2+2bxtqKz8JJHYiERUxxsBWVw51OFI3DTkpGEGY4Xi14rd0yaXvEib5xYma3vC1Rgm3gZJXvuCf
K6i0YStpPLHv4YTFhu7HchJVtPhMas0CrEGK95BY5qu+VKoXgPj2O16R1EkCMspno6v2IY2gTTrl
r0j/lgdFkcq1ZnPKYL8KDoAxp5NFPXOhhzFvkxLnoQYoEr+ATpdBVPrW0ProDlS9fo76KV3JeKfW
Q8Yh3sGzoo9nzjqM5SxoRBTvYCWWLVDHkI46b/+3JkrMUzv3MO1Kyb6zNA7sLlRx6ajR21lVUzwP
jpTY8WtnR81Rj6zsPCqlvldGu3nFYdjMu7QVYCNKquIDPXZi1mUzltpXkvo6dxkmqspSrvIvnFka
dlTiSvwQqX+8scJQmZg1JQNNkXBm/Fjss6Jn5pQN2BXztMOjt4w9dAehTuLCAmLQo0lx2aq3wFBc
Wl0VembFNHscSpydKv2L9aJLwZ1cSXcIUrkFksWyGChFvkPhMj0t0tA+W/RyVzXYETczh3ALbnk6
AtvT1qr1llu1WOMYi2xc9Yp9Hy9aDrpDq1YL7HlSubs4urbpULMGlR04kLLJ03XPEn9HbLl2IZ/d
KNe87UF40IeRo+AYT/TarXE0Krwugw1VKVj2tRYZtBkxuSuuYdGR8a22u6hGhp806aOjxTESCpkk
zashxyepBYmdfef3Ku0DyAp4AbBUzbrJC6JT2Bi6CdFchsBBHruHUFNNjZnsKJ56DlfPtWESlyGZ
87jr9X460GUDeVsK+VDOU/CGF0rQEqF/7pbFMntWpATHBkDUqkzp4tOppoqQk/A91/v0zjbgtt6q
b2sf2pn+Uk+gBAY9x3FTFP21Nmt9o1mL8NNimp7aOrpHtBhdk3AIfYW0IezRSW2+IhgIR3/UDZ2J
IJJjfTAK+SI1Sy/dw7s2T+ZovupZLX/29Ioxs41M+gQWZVACFee1hmAmdzRzm6gjowouCo6Wh0WL
lsecTckg2Iqe2/zIvNK+H2IdiyvC5cKpSBGAF4ajLZ5YFaYiGQnHmBBDELWr4zYupWfMFfpqzErM
yFZ361IlxOHkmjE/c7nzw6jbNPQkKUj3MgdfXM20cQh5a9wBe85hxuyIaFvXtVc5suznhTHDWui5
HxGatAoHM8S4YYrn3s5NeHdCNrd2xDV1ZDQSK0gF4wNEULEbULysUqPkLNOLJcPqoicPWtnT2a6Z
2cYaZlgT0phPrH3gt3mXIDswJ4J7CBn0ULywhxNsfs7Uod3PaRZcW3XEyhaFdEOzLj8G0Swzx1NT
zrQTsU70jpDGIBhTOFOljAgSwnlOVariqZ6KUkudCqvz4C5Zb09OyPNybPSmazYzM8YUKko+XJbZ
oHUamJV+nBctoOot5hEsmrlgpK4qThtI2loOC5N+4JzXrUKEnrS27czJbLqvdq9i+NUCOoHtHGis
fUxQzKYevwUSpSFGxuFczrpwjMCozoKoQFcqhMg8VuYZX7pSmQ9DmTGlt00jltGuhNW7ARugXGk6
tVGZt/RbpTDrYsoJEkZGmf1IA28VYz4r0+fZauwQ53o6HOdmGN5FqqhXsLPMraAI68RGJuML1nhG
bZqwwlVopZz4Gf3mZ1XvjXaj2o3saTxi4HrRCKiSHZ3MVtI8msTFbu7G5stgQOWMpblcVCG3BxCf
4VamOl1hCYJc89/LMh/KnP9+VlqC3/soK46NRKH8n/VneXrPP9uff+im1PvXTyEt/E25dxNB/u4X
q1/lj9f+s5nvPts+6/6pSrz95P/rH/4monyYq8///b8+eJS7298WEhfwO/3bjU3653q5bVtmn/9z
ibuP97j5z//xN2EmYplfTIaRxCYioGM3Rn35mzATYfIvRPXhfSLeQTcIGPiXdE5StV/AdyOnvTk1
sJ3I/1ZmSqr45YbXRa6NbFNB2vnfaOd+LwG/iTJJ9BSmbHCOBA0sfpbJ4xCshr6gnJhKaZUT3SQT
1OYUE/4DGnrJ3+i/f/Xo/CAE5d+78XdQmsIVRZX8M7e3oeaKFTtST1IRc/KK9FvUGD22djBOy6i+
0aQs/TLokrUUXPL8RQprjWOdOq9/uFeXf/yL/8MufiF8qWtvYtnf2S344nS9ob2rmMJuXEnjJyV6
ueRGN7ZleaqYJdSLukATi2s6BBNE/fa9zVlNtRgiUMlpbtM04itsx/sCjxApGL04FWZ77Uu7WOfa
+GAyokDjoCsMs4INPebSD8u89upGa1ZDJwOvCYd4u7yqBiUeJL/yb6I5tV+5yr+7sDpRDtANLaSQ
WNx+Nfz9oISsBHWqmGr1mNPOi1xsryhztA/BzCJufV3d9fJGz3Z6ug07v+k2WXuFRdpc7Gqb9I6p
I3hxjc9yR6+yadZt9d5alCIrWC0T2DBxQhDitMfyOJeHJPZRmWTAqiSnMMm18vDKbo3a05hU63c5
4V6MeFErYbT8zvAqlXyO88uJ3k5VbKJn5S2b3dlcx+2O45dO6VJvy8ydz3bxZBBopJUfhbIzjE1v
bgHpicILNrdYrwpgjAcexpbXSr7urbXW+HnkcTBdTM8cPTRkEOhmjj+6G9kMIb3qrr80oW9YTnat
Hs1XeAB0TxjqXcAUgZvD55+3zykIARr+gYfsTjoMvrH+FpKFxi7nKM/lVXq2YX8DWjN8yuJAoqPy
MXWcYL0yOsK/6T7ixqkDd9C9fF95wVstb+D4pagNBR7pNS0nvMXqMTkSf+eZ97XlagzCPlvTt+AL
TE65D79x18Q9kch9splN90YkegAAtibHbR2t2XGjY/y8YGGfN0tNfe7Y5/HJD472od8Hp9l0xEO5
7/zsML0QVKgfiwIZiTeEXvhtGR1G2TuaBNvgjtnhRGgOw+bq2GJSn9baZZCYITtIEHMnPduv2Vo6
LK/5t+JoiXVeecnkhj4YsvX4lZB0d80ONCoO9jZayV47OICO3+at5U9Podu4gct43jNBjDvMckkM
w82OvSh3q6/ki908+SpmJ5G3g+WKHVAJv9zT9+flWy7JkakOF/S1WCP22NadVzHt8EmU+Z5uy5cZ
aO6ddVjW9nFYjVugUKfsZF9RJEizm52Wd15bhrSaUw9wEZz4QiFwLa566lJUTTpqTIBJTElcQ3ar
30jT/5V8/Fz9/+U2wPr3w5L5H26D37a39+b94/P3svDb//eP3Y38mF9skLmqLbNXga7nT/6xuSmK
8gubl7iBYlH7U9P+a2/DWaBwhAFfjc+RxtTNmfWbLFwRv9xyRcjGwh6mC4Fv55/b+29L+l+aDn6/
xP8mCtfNX53APyyFUsBOn+Lc2aGDPSUkYatBvks7+ZSWurdMJt156YVD22nCcag2rP+2GlLohhsl
MHqHsL6PYgpcDpKbH67gH2w6guvxg8fv35/op3zmSXQqoYdzu0sqeWdJdYifsEI/YucFFF+aTSX0
VjToKxKJu4MliJat9VZ28qX/zqjwqbY61Z30ZQeH8l0369BRJIs1r1V5VSAV+kqRPaBUMH2UQJw2
FuCLRom0An06olq6+kEu77I+ftW1Zbcs5cOSJye2l6d5YRlQp2bcFIC6NnkjgXOxym5F7ylEdrB8
CivYhnnpkVBwkcvyAZn1Q533JzNPTRqhETRAkbxoINfcWlI+xkZ+UvrJWBeZfD+LMnQYOfE3dcZ5
gYb11xdU+3358q8L+rNfHm8smRf1NOzsBH3twJLawz5g47NQ8KNSxMTtGRl7Q4zqP6gOc5W8loW5
ZSino99laWzReYoRpExQbvLQ+IQ56OTDG9o0vNjTpUuE5MEqC9nqxnw7QjP0OhXVup2ow6qZ8xsJ
bOgh5U2ZS1wp5wrdeGA4jWjJHACemdu//qo3m84fPTs/e9mY4MoDPoVhNwfjBUXLvikS9LHakYu8
QcPFgVMfMjcSgfkcaDy/2GlfEUomq2Gh/yK6GkkG44YqvOfkviaD4KO3OlI+WpC/Zpi9aKVK86XS
ims0h5c+RJXzNx+dl/0PP/rtBf3hRUxpPgMqlOtdE4SbeWFwI3Yx2DHAJB7GxLWsB3cWyouQiTD9
9tfBkJ+MtEMxEXlpM3qMAjI3S3l8lZpx/MhD6zCoONgapFizvAun8f6vP+qvhpF/l1H/fqB+MpJE
0NlFakbNrqecUOLCK6BlpAM8ggFpDr3Dj0bw+FjlQ6Yl90uDSzqIQkqqwXCbsjrkvCrO1Pydff/P
bvrt93+4cgZHYkUIlJsWpUIPBEP0vFm/ndn+lHf+UyLcv78tJ48f/3pg+Igz5KbZob4+MCkDkDOP
Tm0QAypunfnBLDo3ksEfNbqypszmqBrBDsrU/D7MGZ4mcnQObjrIFqpvmKVrTYDjMLP4lbzMe0Vt
N2Vifv71vfmT5fx2FPrxw5rAZ6YZBNVuKlD/hp923uDDLxgOo1gxzb9ZUn4iY/z7mvx0ICCeto1B
Ldc7pRy3t6mTUedcn3CNLt7Rb02Bpjr1SEhsMbt//c3Um936j5662+//cJuDImyLKStqlNILTGuk
bynyXFuPMixxxhf47sCDlCg9pmEPhTjZJIag9S4tnkRTgwejY541MFjLQvklqZlutc3wzUbrDuoK
QitmvPzvPuuf3Yaf9jBDzJIRzFa168bhtYqJJ1ThUN2EoQtILBCzcZ2tjdB+VNUWYfkyuZaePzcq
IBkrRC7O9rKa5e4l7yUvCJmCKTRs7MBD2++mEYmuU/xRx+odpLYFlb0qewCiV20u/01Alnp7Xv7z
YoOR+P3FXqy2xu+s1bslpu2T4qRoAWGomvEgL+ozKj1GyP06p2IcwsabK8Mnd5yemHRGMXacQacC
L7lK+FgWtb8bSzRArQnCONkEOUcp7Dh/Fzn/q3H8jz7qrY744bkoCtRceWDXu6SV0M/1KoVvhwJ9
oYd2ssfFWIU0VN1o4oyHIhq0nZLelUYln4USGk5+E67iGmB6EpIYnzPBFQE65iLINdQWbbsh0flR
GpMnBsWP5F+/2WTn0ozL1rTu32Xa0lQisebGk1wijJ/3Vk5YuiH0B634O4Oy8mf346fdIahvWlRd
qRjfR65RxHvDCHa5QWVPwjtY+VPavHC79mLRfPp/e+YFfpEV0t+88L/G3fzRRf5pyS+srulJqq+w
j2Symy0ztPicogepdnSpKCmAuEFjLRAuEaP9LdX0j4qACEC3JlwhW2vWNFUc2cKhn82C17b/PuX0
7yBJwV5rE+x0uUIOcNVwFoaMlnu4Vq5VleqbKXTN3PC0qtnn2bDXbwFbgORGr4gssYIxaPtFrx6s
akzXQMo3WaC+L6rEidwagD3lOKEUiWqKvvDjYmVbDT6Gw6bErLuW70gbGYFcNm8C9B96wOAi5oiz
TymdhqJ7TDPzOdLS14FFHEkoSuRQ21RRuJrGG2400v/hrf3zXea2MvzRBf5pEzPldoQhqvY7eaKg
bcP6oR2QJ1eQaBwUzIwpIpWmaANbUuo7zcnGQl0ZLIoeO3HqW5QiLpqrdzti/hJXt9Z2QAYs4fW7
ZpxIDJsohP96Jf4pu+Gfq79x68X9+MZhQyRoWeuHHbKyUzMczeEE+OyiayScN9gH9V7skJWp3mQC
nKIugOBFhxyHm03B0IbZeoLYXUYLTrrmnE6vS5gdTcla015zK6veVBMQSmi8La2WZtHWmR7yXYMd
s3dKHMNranI+yv9L3Zlsx41rWfSL+BYBsJ3UIHqFJKuzLMsTLlu22bcA26+vzXxN2UqnVVmzmmYu
ixEMkLi495x9PjHjO5VKCvoj3T0kQeauqLjQ2cyRAGh5V3hXvHuZClyVw9dJ+ocYEHyKjOz390H+
1W+2Pqw/vHkiQs9oeg3d2YUYfGS0W7zPK2RZBsbPhQg6H54e3rqauPJtzRCPlWnvrCU89sJdPkOw
iU9OtrSbtKyKvbZbf6dafHhCDvR1HPyNegas+caHXbfmXy2wV1s2IcQMB1B8n4H/uaD4STO/SL1s
vo6qJKJWDm7QusIdWx9A3Dr+1kEEvI3D+srxRIwtkhggjDJJehugjnkYywCp0OJ013CXQVVXtVmh
q3gXmzzbe/qNeuYPosuvPvarXX9Gtro6keszE02zWxzSiXOTe6dcI5sfwmbZq6QxiAgzRN0O1oOh
JKgZNAVegri9ItHh3m8j/BDzyRWo8RuXmhlgbrKfes/ZDvD1Nim4j60qMwPdHA+Th097I2XmgUIr
4Wrm/oTyAsViGN8aaIQoZKVzwnmZnxRqGlAwYFSLhP/RCpyCeG/mTWMw6nVzdu9GFH1r1RjpgpZN
rk/DXDxDs7pNSZFtHFCIPEUXbYTiyar2WYTqeuMDeKY9YwMXxR9xEc15znO0VvV2NR1p/z6ZfJWt
+3W8HxDtb2VRIIcfg7cCP/+i6CUA5uelLdrc6zm8NufIAl1OKjHVkh5hxI1lNK0ztZj4dSZTft1/
mxwMrMZqFvyHutmHVT/ua6XdfVuLJ6Hdc76ouyFT6OcSmsatcm8mOVw59N3mSok3tqi/OJX8CatR
j03l+FlTnPM8eEoG88msCSiuPUIGlcktychPUvpPpUxuJsTbRxK5eVN6FlKDCvF0K9NbXYrPc5be
//6R+8tP9KoyUbxyk8mv6GS0Ir0RM1JaogykeYgUrV3Lw0Ipw3YHZNLdJ8IROyzk46lorXPn1Il/
5AWDZ2WhZ3QdR0uKBzaK33iuxK8rVC94VVDIAba8NnZzjhOanrZqIaQqHR9VAcyRImq6yAH++ZZ3
Y2KOzeQywDEHkLH3SwERFlcm2obaPlhjL+kngFVsWIhv7DB/cb7w1uHSj29WgXw6aHosGRU9eEws
xxEkqW0F1z5KLo9HfQXfum6wLUVy93/8tdyfr1miuSdbinF8lIqjyaOjXboQ3NPgEnE5LHr7qMNw
17o+TkrEcln0qMn/lFj76aDgL1oUdqfEvDGseEUD+c8mG7zaZPnR3bEVYjrDXH5UWeFtlRnQkefT
bZSBR881fRQ3r74hVbqEPHuhkvqBxCZg6c7i7pVBEAhp+aVOHZR4XfbZC6w3kEh/5LH94qX8GvnF
urSb3pr6c58wrKCHE3+KqJm/i1mE526ombjieWFSpA5pOlzmdMMKrT/Zbn3VgfHcDoz7TkOAf52O
QXqmuhzvTOwRISCKexfC9eJlz77PgQ6aAMprc/P73/ivdmzGgT+tq6iwQEqaoD+Ldnh0yVpBoTxt
JmORB9WVzyI3nwiOMVvEBkgsDH6TAoVXw/jc7ZN3xMJc6zSuKXB8dYgX1js3QSKQTb/FFVXt7z+l
WA9Zv7q9r/Y8r7GWBI9of5YCu1poZ9eiZbCU2tVX1facnur4hqoM88SCw9SprwRxuhuIhnyyko/H
G/b9ErBhtdGT31Gc9ePOaqQ5/vH5/lYj/38xxb5OX7pa19/N/4MxNiPiH36jP/X5H9Iq/tzUHS/Z
H9BC67/5V4/fdv4BpNuBBkMKJDsKv+i/evy2+gcSZGLyoPuss232gn+Dhf4BoMNh6A3NU63gRJ70
f/f4/yHW/waCM4B2GlB4/J0ev/NzA3hlCTFLQCuiHEh2QfC6OzqliGgAC1bHtoryl0SZXdkNWPDT
hWGTkN4H6c3lZwPZJiPpSc3BZooGgRI575gTaW2wi/hRVaIUpnh0xy5BzBcuzXbye8Lq0dwE26Ed
EGkie2SPxyLJdNPOdnYB7HnTkfI5bHNpVTdd0S23hGbRmUK4UtwhE7cepSiLh5RkSPzQIg9m5ojL
jc18m0NBATsdm95yFDR4EbZ7qfdU9E5Q7Vw0TBzc4C2DNab/tYEAzjMNz5E2St4uF8PQ2lc//Oq3
/3wEfxqI/zybWO+kWvl1KyuUUGb3NeiyGCLfBF5RH6fFPXmRXV8y9E4vAk3U02qY3AzlXB7oguKL
0PZwLsbsmrf2s1OuYPV4/MwrJz4BD6redY669CJTXCVL8a3GuLPXobpTS+R+iWtyx5yhWa6XAbgH
zgxaGCCzB70JMYVsIoYcv/9iv/xeaKrWaRMai9crxBNerSd7rI/VaH0Je81YtwCHDrB8KxLrfVbl
75Iob29/f9U/r0vu5rrO4UdK1AavahHs11mROVN9xIwfbGWWsW3kiKVDYA+4Key3Ypd/rnn++ev5
NmqQP+Ir4WH/vAt0hJVMZEPUx9mR8y2+NPtKum27E+Re7bJo6a79SU5v3Nr1j/7Py/zPF31V0tSg
1IlVx20bmsTeRB49E51zTsVb7B9+fz9fFZz/upYj0Y8w0aMp96p6r+yhidFMNfyMM3USugq8Hmet
4vMSZrAkCBrisBTGhyUs3uXGxNsEbvGL38DWKxNLAvIua7xVsEK9tn+rU/ern5txJ5HGGBJABb76
uZHMFH3slzWqhCev0+ml6ZblQoYZmHwMLL+/F2uZ9Pq2h65cwZY+uiH31W/dxETgNRlPahAtCQQX
Oz6QKNO+sVX/akUR4S0JdpWsYPvVj9vNkXa6XtfHYY6ciy5Dtbl4zXwsynzYupO/WvWzaf9/+Go+
gqjAR5jEdX9exh7Zi7lRfLUROhGqydTsYLv0bywm9+cqZF1Mjm0LR3rwOMgof40/NWOdO82MgDbx
L+KeGdRFhJqOXIV9XYvLomv2Y3k/VifirvoWy0vjb4HP7ELru20dRBcerFLDrX+ccZujWDwsxX4S
X0fOjFENVZIAjNTBrpodbOz8pHMxlzt1al/E+rK1vzpI8GbyDWL9uYRmPFrnoPBx7n8yLXCmi6i4
blw0qJChikoc6+hOxXAthvmqqzCwynFblrTMl9Wxh3IH6IZbp4fYAB2Dw/zGKnhVVq63ir0RSJuP
Rs1lKP/qwAewJLQW2F3HLMXfyaQ02dKxdzHSexgpG3/etqpdDrXi5Z+ojOlpMPYnAEv+fh1gXdgk
G77DQ9seI2u2j23mI6yJ288oq4NNJWfoCnC43lq8v/zYCNtQMgLUpSx4tXq9whnmVKBkmunjVuDY
tuu+/OI/qu/lFcOdZu9tpyc1b3BFB/R8j979nffPs8TfKiZ/qwr5UfP4X/+vaspVTvfX0sj3sEWK
z9XX9PNPReX6j/5dVKL0WGtD3i2e56Ee+XdRGfqQASGWk4HMaRCB3n9qSglOEO9YSG6nLdQaTv6f
mpI/xruQCpCNwRf8yb9VU67vmB9frx6SFNTQvPJWULFyXy0dVxdtVgYZXa3SMtcZJZzc5Avsukwl
yLR+uDG/KLvWP/bqYiB3+PghxStQ7lf91hSPlpRCtacyIaHMimR7QjEew8lc4tPoWPQG//4Fgz9C
BlxG7GgFf37DZgx6VNClHQJilM7MGlMLqFao0VVD+pq8Ub1xwdf1F7eTqmtFz/O78ii+OvTXRJFW
2VTwDde0DkZYNLURrFe3eojnbc0U/QCJo/kau+wrv/+urzdKhKbsXVye3Qsy8+uaIUysqBJ2yy0l
UmqbebEEH5q8dZU/rReuwhfjbgLzJTn81R0t1eJQMnMV9CjmnPqt+6GMLXno2pS5+e+/0fq3flou
67VoXbJpIVoN/5hl/dieb2qXILURSQdxg33BLNIM+qHHtYGvOGLLit5oK/zqy4WrMhglMndyPeP9
2LVSYwdWLS7bkx/ifoySJDnZ0wjC1Xdffv/V0H79PHRAhAvWHz2zSwUVgkJ/PYRJ04WOSVhj4w/G
4VrmhfXcZ361MB82yx0ZrQBLOKbgF3EmclaYWe2wpvkS+aaDfyoMrU8VuZ5fu2xhGw4LmjRbqwt9
65ASA7Ky1Jd+PLgQydYYJMX4ayBj8CGROrUA8BXJsndEKx7iVk/vJEYcTIltOn8cMf9OGzLX0bwu
tRJ3easRzRpIWw+2SZkCepwpNMrSVvobYujKZgMGp8LBjXZi2OWhU0VXRKqgsCoyUrLx/OhlxU8v
8k4ksUQj2flet4qlsEzwuWRqOUSiYLAOkvNSSSvFs8BnrbYr2OIjbM96PFmMV0io8KXJn2Qic7wd
QJcpzDRd6TUslcQhkgEzvcCXIIk6ZMKZVG4zPvWjh3Fys6g8Gi8H6h4MPSYKkhIfJ3FEOygnIZ2r
tmqfA5ChZr8wwOGQrNo2TMAX5H3xDFkuzqyNS6yVPsxV108cc0rfvxptR1s3EPns4aomwE8TywBj
8dxLCaekiByErU2JaoAQId85YB/rbyX3MkXgE8dmT35ukOzdrGmSs9tk3ac2smlVbWIFaqLinhRy
OaQGZxoyAV2Vl5acMbEqm8HI1sfC3h7oMQt9GY05EZcCgxgJllgoHealldfskdwDH4tUiag3tePO
frArBcctDWbm5m4YS7XJMPj1H+Uk0sc6JEPyQ4zzujn4CR1wumdzC5zHJs36MmlLN7juS8W4LE8w
nO2qzsLgCxGTHjO5k6Aq/Di25y9Okre03ubK8tIzf9hBeQu0BNdKKeddTW5pve1ycucgkteR+zjH
HUy+ChragFM3zstLRmzYikDdiBU1hR8x/CSSUVpEFHZqCK+S0VbpLoiThuBK12n749D6SXi2o5BO
XjKFTGR0qYJ+00TKRSKeTMkUYISLumqXJYIZwiaRlcy2lSI7C7F1HFDT2m3ZpLiOh4U77qU6vMvh
FvRXXQyr9kPFuBtPVitDEHsFOYvSmpfuvhBhqG/VzPJEheBWj12Txum2bEvVEFM5jigRiqZ/UsSO
EXxYyQGsFEEHyVOQOPk1uFCGdk0REZPmtHDQ7jE02Qv2YgP6Utmk+1w4pVLXSZFQrpPaq9tDiuGg
IOTUK9r3rPbwMTbgsTcNiV6PdRrbTFDJQkbSH7oTHLlVfuPFtIUwSRwL0sa+tkFFtAeGPine6c73
i8uI+QsAAt65C7KK1q3uPG91gMdtowW6MBFhqJqlsyS0ZxoxneAijD7f088tBSGSnGJGnw4UwT5C
MY7ndn5ndJ6hq5Y5FJ/OIC+k543XHfvgmEt0lm5ubfGvlmuQKroLxnh67N+pYrYd6Ehj+W02yXQc
yoEMYAEo60tlk3e9dWLSobYuJOP2yNPe3zZd3NSHVGNhIVwy+mJnVg+dNahnMrclU/8N/eg022nc
rrzYsonEllzq/q6xMu3CvRfWN7eOxubY43d7apKs7M+eay1ALFQsK2BsUEKxInfYE3khobpeskUf
TG4FdwFGCqy2vJRIA3Sq/lZbhqjqPI85GSh7GYdNkcRNQNwVSATUQZG6QDGMyGzEuFpBQytZEZjS
c0z67E3q2q9aMgwNo91HuzfTQ9PhCz9GddIVMB+TynpXpfnqwMX+epPQEqemIS901c5N0IOayieS
rCffe1vLVLx4fdx9HpZujA92zbT9wHm3fegpmRza/wniyGUGu4IQ0Aub65gs9T25LCgvlJWATPGH
mUz2NnCai9Qt7P6YLDoE4z+TbQzDxlPkiUP+I27Z9Ksv1nc+t/Bqc5ZDJWHKaBs7RNakEEGWhgbh
FuCXc41yo2KWIIvlqlo8zBWLZU2PqZWV35asLr7UjcyITTDTc+hNzZG9rwRRo5ePQocForGQyONV
hhesv9nIplXqzAV/W3MgArbVA8aRluDXFnoBLUhS13BqzWh9n2wNWCUMgLCn/pQ+u3UZPBeq696T
IkjfEjYkYSS1lUb2Rke5wsSazuZlLK0Iv0npwTHFqZzdpVYRZdzKWrWbUrbZNykq/OBNEPfcuVo3
H9Iodm3yPQP3YWH8+mm2471KAW7gwEXggqF13ohMdV+KVOVXgcDgGRKLTWCEHhnVNsFjA4rqvUUH
77Icpy2GzOdGE+NnipSIvwTuopHquUxb6wlSG3Plxb3yyqa/tppM+xtnzPWV0S7WeaxyO4yAGi5n
tSBsmtokuWLqO+47qy/v29xaLklwu5ayxpipZX0tHATsyD7kcpu2pMi7xVJs/MgKoezQ8wpdSz3J
Uuyhmd03QeNDCJuZyODTc7+3s8xuDK7us016nrstISdvAh/NZb+EJeYZjPIl9AkWBfmBHjGL71Uh
/J09u3fgr/qzIwZwYtqqLrPau+QrxGfVpesbd/GfoeW711ja+ZsGBNAZiGfSbODO9c2mK/ruWzsF
8sWycueb7KUAcDEPAfvZ9JSO/vesHoazEy7qVqPbPpX+QJo5O8g3lEP2uBt1NpMWPnUxYnq/48AM
xYwBUoXcODAzzMnBMuKpAetL7Cu6a5IpzdkKFiY76bjgX+yheQD4A3CxKBdrZOra83umf0tyTHgS
v6VFX+dHwsi8O5TAybvald69PSUvZWavdg4HsWlZTPF1g6Z9ue2aLrxyahC2Eq0bhVJrJOf7Ylbv
2o5qnP0oTs+hncd7Rp8RDLFgJIm37cslOMwC5PlqKgNrnvUGcAoMrxqdrUPi4BGcfEH50bgNT3AA
NXpMerkfl2q5a4aUB7VIx1IcisJLAX+aeU62XT9DjDZCggvKa5OD6lMeKGN4Rjdul+JAoMRyPzYS
TssM+3EVCkz9R1QlOnimCOqegprE+oe8zMUX3OZ1RwrlNI4HU8ipeZeIGMRWPnTDHfQDiwnxgk/3
xm/9bsGHnofpheUM/fAsOmLWvtLs1OpibtQEL5ae5Md6DvvzxOBVb6vJEmgxYCTBhAkNIs1miFGF
RFTYhyZjjo/dGUuXleFpGpTMfZBaPlUX/tX0YyCaYWLa4Wq1JTEwnHaR4Utt5ZSWz1GjOrKkKU52
JRMTs21rQGElxrfrLFHqTK3TwOVMOnGP+IXNPVVOAV+B1IhNoBLC7vAvOP62qrPy1tZz+FHmIU1d
ZFjNEynHIJVbL1HbPnf6x87lLL6VDvbjjbZDghXzYSqpvUcDf8CLQuxbazQnGNWiw9g0YFN+cYTA
N67BYIb5urnMMLsOUVuWlxE50ht8tlw9inIe/7IdPuRONr8gYfOHTY2G5gpuYnQDX4FZjabR3G1F
0ETTJZmylISCrBjm0aFszC51O5TTIbS2myDLLGgzczxtKWp5J05z3lY3RQR24AhgPv7IE0u128Fi
e1pntruEhMbPLQQKPBO6i27riNlTaC8PZMPVaxJ7r66gS0BjBL8MHJ5Id7xmALUf56BnQG2qgbzO
yOkvjdeFW+EYUI8IGUfs02IEHZ9MF2UVlncLp3YeaS9eyVQTSoSqwTLnRZdenj3liHRwxWTzhzZl
YMPbE1QXQMhNbcEf6uL1JDYmpXy0MgufG8rNL6Q0Q3cTxIntpwQl4iBH70NXYtFiOzuEo4Rtg8P6
Ozxvj/vA+eeEGqJmScLX7kVinsqkSR7VUhyrsIKd0tXPtogulXaqm6Ak+iBKD/SdS97jFXzN0Fw1
HA53npdfxpFwvpOjeyFSvH40F45RxKGvAOliBdnRjcVNRTo0aZlsqX4VP+VVEYPFlYRcNqZDV2gf
QkQPBFL57ywDNWXyHYwiMxA4gpEWhoFHT5YfqNSd3WABG7RVcoiDGQshEap2Zt8uPS8gUnxBCCxj
9rkN4WMKv7x0c+e96P3kMRkWCAqknADMEcUxDqn+V0TBRQp3fbZ5X2+Kmnz7Bc3URpCx+aEfMBBW
MdU1+K2bBLo++wSZ2qkmXEF6kFsp768rmmh7WbnY90dltgU3ZxtDZb7PDXihrE1O4N3dC6sjwxHo
HKxcgFxllZwRbPG79BmM7HGUJ0ePqD5U+0FV8hBk/NuogJI6QiQ9mAZI05yrB40IiXcmVR4MX7E8
g597J5yWo1sxxi/8+RlkCEFGcwKC0+mab+DgLicd9beL1iHQcz+/6vzwUCoDDlDWSABIUD/nIddU
oR1tpjoBEzyQJQzaZ9WdpWh+x0jyo6Z7NcNqtxt9B5v7IUZsSL6Qf40K0FybIlEPppiIg7DC2rpw
GvhGgJDs9wVdDbXLCtfBPNLUIwy/Xl3YMOk8+FtWYjY5xxGecZuAxASG9VNawuXkgjp5KrsZIoIu
4ngDvfxdPhpQqpU/7EbKIkT2zfIlEPk3G6UvrQat4wsQcTw5lP2zZbxNEIFMGBwOizpoP/Whm19P
HKt3SzroQ0+qN0wFXKsGzu42t5g0hB/yZfzIO6rfOOkU7h3yL/bGB3ZqQ+Lbll17s1QwMEChoRwq
rPIqIgVt19Fh2LfWaIG3J09n9EbwQX75nUftCh7OfabQMlLTXYuKMla0F8Zb00D8B07f71u78K/C
unzM11DsXjXDITfEx8e9i4mS5N2psZ6MTvZF1vcfSgA+2T7K0+aisEaO0Y16gkCPal7F30GXT7s6
CA+cMRi5TUF4E1lt/SBGiYitBAFVzjwngLvVhvlcfoCulW9U3t17LS4k3lARPEXo0F9XOcKt3w9U
crH1NACKvCyYIryH/APiPY5PaY6BNmw7vE9R7FR3kzTO1uPAunF9oq51/QCIUn2Ai/AYemkADEOo
s99Ol27PZu1JHylApYM7P3GqZzpGFfDb5CKOcHkQ0cwLRrDq6si+jK34vi/iT/WSF7tC1PkmMhFb
rt+LTyIqw4+1zHCNWWoqPnGNi67KV39Zb79oz/UPI0UvZDLRzCdWrD7mSBM4IgnyPoRA8IJcc3zM
wdVeVKKvvuS2W6prz6A+2LNco5D+QITXr0iMi3RyEYecBpbEitMKaCn0h1POTzcCWf+dE4Vjvmu8
rkGlG5Sf3Iw/NfWte8rjLr/rh6y8pu4PtsYUDyiuF34EUZsvwGu9dyI0Hjc1q94Xddh727HpimMU
r03imYL/phk14yektGXCqULynSY/mvf05MUhhiR0AuI2vfjjPFBUo7HFGu6dK9l1p6RRNUxkexm2
OjP6PBcDgSqFzsanoe0kHC07d29b14Bp6vukvM2X+QEpJi+f2Suv+pxCYgsKIV6Yc1piwHdepse5
Z7KdzBUMMR7PFIX0HMJ1tbu627VVmRzUktp3pp5ornlxVj7SZ3OfS2H6d3G52BCj6mRG3rVyWZa5
f6DFMrpbz6sArGBo7Q/sbG21Z3cK8J57dtufYiNt1PpNaz63nAaeS5t0h+3g+e6dciYjWL9LCV8V
t06xqWWUWbsFgtgVmta+2zZWTrrbMKPQH5Ywj7bkE7vLGb1kSFXjxXa6t4n3edBV7IDs8ZUGtetN
cG4tBq/+1gUfJXlhBwSY2EQ70kCjeIUyUsXFPgX/4pARHSEJdxu6+rBFtF5gS64zOQYB2dUSVV4B
AjAx4W7OTRVe+q5TrM9EicFRa2dAfuiTNOE0KeArEyLan9JRY+UELQemMh4lZ9hJhNDCa3HTTJUL
P5fAImAAU6g/St0ln9pYUE+KbK6KDb7bieYshy+UjrMs71O8oMCVhxWYyOuCDHET0KjaZH3gQy62
WwsHfgPTET8I7fYd2JLwuS6zzmW9j9OThT+3ODkmXe50w7JiwyXJfaMBUvqbHq4pfOXKzUD3W1ni
HfKgcJkujFT9B5X2qOy9wS4g53cFVYruk/pWOeXyIhoPlf7cgJ26SMfGsQ+2m+THwp9mtZkCkgXm
HHTy3rSJ+wmj22ht4w5O7QVt3NHA/+kkcQOttvsN68kutm6Q+cM+sAel+L9+82XWbnPt6AktQMyd
9skFAt+6UbBZ602hG/OFoBl6UUHupo8L3qNw53jYj3YTPLf1brgOr52FLs6miHhXbKZGOMFuLGuM
VwZmF06Jth3u3LIMRirvlh4NHyJbtv5Y+De1oE+K6DDG7Mu3XkUwir7hI63E7m5UPXkM9DqgPRle
6/PBX7L0GNFEb+gB04DAEqP6p3bovIkFbU9mLT9qhr6mw8mSlm01HPrK0inQx9F69GZgZxx+oJQB
SCyXj3XLWiFIRajxwuYF/rIEJF7vi87Im4Z+wDceOgeQ4NCgYlhQNp/zvutmKON4CbZB6UCkBmhj
3lsQX8/YVcVV6euAndtSWOWWpQme2q5DM6od2MGhxsHXeGX9KaT/B/pLP41zyow5b/2ogwg9T/4m
QqL87I1uc4o9w0xoIL+LwKioXhES/HJgYxOfflM2pP27xZHGehfYgqH7NK4tqQpqP0Fglk+LFm5m
6sA2TD0J1i9YvjBPT67ph0VfG91IjxqunnCaE8AuNoUwnFzmaaa9L4difiZ9dvhCrtWY7si6CdjG
9YIC3yzrXCFfJsDiUz0EyNGTbCFiHskwWiy2VvuA9UuIfRMW/gsVomc2tvHJzqHIQr+mW6TteRWO
956N0xkoRjt4vGq94TAof6hPM1M/FuWIlGQbxGFGdRo7tnfrre+sY5SvLMMkzTkqgxbJou2a9gSV
L4RzgnegFmy0hGwhN7Wt7KnvMlmePXqEHwvauveth+t857SuvHHpMSMujpuBx8YGB0dbd4G9W0Rh
Eh5ArBIWkvc+OJhpNvolVJN9UUeAVfEYcH+Be/c8htHsz+DgGyutT7WXVYKktmGpt5rA9iu2dKrI
vm9xd88j+wuYQyKUteubftcRdc75EF5acxrhvF4sQsvvfmMcwt3F2Pff/D7y3IsumdwJP07qn4im
gArOqgfcgcat/94Vuu0PQ9VMoDNm8MWbQtntbde19kc6wf0XnmwUHcGcu18NyD+aCdBvV5btnMY3
HKvS62wK2hhrs8DpRL+3eh9UVv0x4T2CRR2AJXqQxi6/0s6GNOvmDV0EvlV+mePJr0Ck5xRK9F5Q
hcSVzwIZ+rK+qYtAFTuJe5sP2kMY2IBknb54/gQ1pUybgWQ3Ju0NXBax3FfUFtlOFlC2ViGz39Lj
tRFECQ6l36Htmw8YrLrHHOMmeWF2AiQKa4H3vk4jNsWUxxyweSrqbT16KRkf0gLeYgZaeRu/aeLn
QvrscyC/aSG0UwNR1WCwu3FhsmE86TLAu15Z9DapWEvwTJ6u82K1CtJ2qIBeA4WjHQXXn3IKGfCc
9LsiHLQ6+nPulTBOo5FDmhN/LjJ4kqAqbXHlMTWLjlgkggu+kOIqrhq+qbFoH+J8ZMGNzLe/UdMN
9lZibYJFMgfBZ3r74ZVHKwZQW1WHPq7nCVZbGLh2daIQiWnqN3FZbHDitQfCiAQkzIDyZxSWItej
rFtmLoBKnwiaicWOwQdqZXed/xxl4XKaqETtMUkY+lmwRQZ5Cl6lLIlwMz0Pblo1Wm/8GZfnFno3
uRBG1VXxuIxO93FwYveF1QXpdRame6o4y9xXUctOM6Y1IDiNL/ByIoe62yU+M0XY6LDpzm6rKMXI
GSxvOhPwwsldIxZ6kvBfrybIfWs6WWkXt2kASm+nBhO/kDvSfhxGsxbmkwRM6YmWQ3MHnsKixTOZ
JyfzcVKwoffZbcw0ePycN238gbYgNwJDzTzvJ6QZL3HBseBBOzogvbqvaRmPnSTQYggFitZMi04S
V9EM+hhnvgNFXBdKHdohatPtInxq7Q6OISFilYoVIG3tPHM8nKxdlc+Dd40eXVR4LNMp1fuO8WZz
gD9hNdtKwKTfSI8OJUX36iLo8HwVl/OcDQpgOacjgOFCfxlEUriH0K/qj4wT2hoIUk8wWczkDIqu
YS+7YJMAvoOPWXpnzsWVSzeGy3JYYA9h2qEWYOWsjk9tIptlZzDqcWbRMSPKVmrKp7SV47WP+Rnw
TjjGIAgTmq2Uy66sb2ev5xtgkYrA0ZVT8R4vhP+xNP7oHbAgceJjHsx0grvZVieEwOYpLAmKvCJ9
oQ/2lawF5VZTV+UudjvCe2hpDu5uyXiRXnASlRFeMvhQu2zuBItiDKb6JgrG6qtRwzDeI/VfwoP2
SVI51F5qPXsyCSbQUA6lGj3XLMeQqWdgTSytL0lRO0+CjdCihuy8+J4BAM+5zmo/BDWiQDj0KwT2
mNrJclPaMwneQRD5uI5YGT2o58itt4NLS3rnmKingrc75wJ1Z3rO6k7MG8nqPkfEL3yJpTSA65Lc
feyCNiMCsFlB3X3W0RricAjDuTchYWCtO0IwYvpqsx3FLiyMJtHZDbfXFXhJaAwTg+WHhMiAQy/b
JMi3sF/pR9RTpz5TfNqMR0uz3moSIfTWnobsth1dOoRRHHJwxlAdM9MO4CJsM0zSvFCYs15QA+hl
GwoKROCrOqpwe3uFBJ/tycussK1pxzdqrqrCIsFEeln+ELOH+JusHGnMMC0WEF1olIsDyaQ4bKBs
euTipd69CtG17suo6B4BRzoRAHwtX4hPgtBZdkt1+L3K4k96I2QVHIMQJgOGhCz3SqziCosQnwY3
i+lH99mz+/kpb830BIuZAWcKffMNDc5rqSUtT09x+zlQSx9LwCv5T8nAqvPJBTk5keg/JzZ5Wsyu
PTCtMAxQRV3hmSEfLBQcfY5ppejSVH1RWm987z/pWPgYDk4BCWcPTZfz6nurFQLIsL0/2Y0Y3rPK
rR2hku2ePl71BmDgT6qjUAnbCbkUUnp0rOtH+UGjU3YQPKkuzMl3Kk9vYhNld/T+itPf/SWVoEGA
vFdyLEP7/fNlvLYuCbyxzWnAcHdoM3hjcQ3ebIJ3cwQ0mbzhjPrzHeR6oe0i1qPQRavz8/V4zRoG
qak52aaqdoxe5aNOq27jtZHz4fdfTayf/SeZE7dQUlx5oULpJF9/t9xtQULL2ZzyMHeP6X9zdl7L
jSPZun6Xc48JeHNxbkiQIClfMmVuEKqSCt4lXAJPvz/U9N6nSGmLRzPRPRETPV1JAGlWrrX+70eb
FYyybbcNDV2MOHrhhgxaibsaLA4NZLSva/CehF479x//lLfrhV9iuh5wK2YNapfjp85rWgWoAve7
okj3iL1e42r8HuZJtK3PgSnemzeG7WnQImnu0k+FXNRN58iJ3A6hWQh0HS+fnVJY2hmdx3uj0DuJ
oMe2NNX6o837a3YKSPFWlwIATBTap1hp2AaA+z2zBt57bXjT0sdlIX9wjJPXFqcpgU8fdzswFUYY
iMxT2tvJI0F7EZGeq3wF3oa7+fhbnc5Qujbp6UYe4NmGBXTsRCJg1yp30FqqAXea7rdj2fQqk1OK
s009KeH3jwc7wVY4JCSWHjz6VOHFWhbG0cczAzpBJly3lQFVv+K5bNuEw91R0w29z+reU0cCIxrd
H/W2tX7V0Ug0V9gGViVoyUtD1pc68eOXMz/qdOH8+VGEqWy2Nnl/72SRuir9juRjZBBNLv6KuRD3
Bq4VW0/H7JGbBPYKsTncmBWNIE5Obb0rgfr2U3JuCb/zLQw2QbZadlyqjif7rTUjAbGSdg4siQJX
S8Lqd5Gm453a2fYZqc3pjOaZccEF58mWseBST4aSk1OO9LjNAbR3LhFtjzuVq+qf1Loso/ChPW/p
VlYd92RywQdWFXP2ZJDYKulIvKDwbZsLkAO0mGM8dqbR8733twy26IdM2i9Phsv0mX5EbYDuG9LT
P08RjWzGfOVGThN8PGfeeX3o+mDMGrTL0vm8LOW/NgTpYUbmzGoHlXygocVQyQNAQd1+PMo7z2Pb
7kICpPeYxm/9eJRCI/bnOtoFZpePv4WdujsvUuWLXVE//Hio9x7Ic9h2DHYBh4V6PJQxjlTJTOqr
KmasazJk34yiqjafHgTxKeJDRBG0iZ824nbVXBLCeG3QzPVrmpTeZjK7/vOfxkFygURNJWJzTyl3
FsA5+gGdNpgVspylacaHMvfEmUDinfdFPxsyD9YOXdL6yQRwSRGhbTQxhInn1J/drDxoJEc+PwEw
EPQcUJC2xjAnO1PO+V0rIp6CdsIcJNEK/J5b3VYuU5oHzsmMl5/8d/zAYnUN11ZV3calBHnoyRQo
O7U3EiEDonn8sRuaEFW4/xMKuKifhvusEeV45sh75zUu0jTECeArEZ2cxGPM7kzQeyKDNLWnaw1f
FaypTLf4/Ox2UWVpNoc30ZF+8mhzUhVkfqnlDnS9N3fYXxf2dmjVUv1k5/fyDvlbR1PI8YZI4/gd
VoVH9sLDHgunk+HHqFrdi8b18FcyOPMZIMDbzQGYHdJTZoahohk+eSYy3GQCyYgGhWsZgWFM6hpQ
UR1UNSmqz65bbiKL/gs1k2Gp1snm0HihHKiIeYEHFBEANS20uRdXrx+P8vaBdJXYSjOQA5hEyydL
KvHoMmmcSQvCXk2Doirlhd7Y9jrD5+nrfzIUmwRbnssV52Rj7WSPGXloaYGp1L3vJQVF4jED2W9k
/1Bu/1eQ07JEj1cVTwWkwUWXo9mkfY5nBNmLPlbNFEmaR/K3H7Re+p6T688iphF9A0PpoZxpXggp
VpzZPd4uLi4BrGaHE55A/A8o7a9DigZ6Ow31UAuA4uT33hxO5K9U/dM7IT2WHISIKxc5xx94wV+j
UPZULalFTlCQCdqVsxNe6ro4J/l551mWDX3Rxfy5H57MdhNL6wKtAaNY4eDrWdZtVJQEn46KOP6I
vk0CQSJU9WT50l/K55KqwxtLQvp9R1vDwCxOp8/KXxwLlC+LFtte5oR7qhOlqTdvKcuqWJZD0RaT
mQFIN0DDZln56e/DwUHiQgc6sByLp1vsWAGmNCdrqf1GvsByaqv26vTpHdak3xaNDRsEqsfTFUX5
vcabQlgBzBFzFU1Iien41T+9ESGHgtju6foy05yT76OpBe12XmcBzkrHDfeWlzBOVf+zmwMZFxWh
HfiGRWB2cugq8GujyCutgK7V7iYySvfS8ECpT1Dn6s+/NsS0i3CPbY8levJxcAwAujs4ZqAubaBr
m8gl8YVhDJ+e2CY6fqYBdy/2Avd0bx1CtMH5aAZ6AZQKkhCNXDSanvk8byMIAjt6TMjkOJTr7JNz
woiKnnRIzdNMrnXRmkpErjoGHd6CsId+pp4Z7+2mYOJFYOuqvYST3NyO91ZDCBOhimoGCqckKh3s
jKjih2e+0dunssjFIVIjPUXMc3qJYVvj/PNSmjpFWSX7ERBFuaYDJ1TXtNtPw4bW0y47c3Nafvrx
sUG6zcK9Z4n96aFcDsu/dtVC7weXCrwV6LLXgNq1c7/AEnunABW3gFzdSCAzz0MDTZtLUt28LeZq
aM88+/LFTn8GAZoOAcJa5IgnX7TPgQU5fQ3THoH+gX4t7cZSqnA7ZRLfLG2QN42B1/vHC/DtZyUR
geqERe4Rw58GhU2GyWCb5RZOTThOWvSjr7Vy7Dcfj6IvJ+/xs7m2wZZIdo4MnWEuP+OvVzyXrZI2
idoGiRhp3BSOVcstLcSLxKd0w2u3rTCpVxIzNH0saKoZSpua/ZqEq2iYqQ300NhlrWOwEFuDQHJf
oXqvO0ea+6mQ3VPXJXjXzhlmmhuQWjQqeBGwxrWA30Ex2prtYa+RgD3HBn37zVAEcnjxF/lUbsLH
z5V1bWPhFd0hCGyFj7bgIsJym8ajSd1z9Yb6HU3JmWD07RphTMsgT64uglVTPx5zSmRj1yg5A69I
5y/E8soaYpP3rBXu8OKK3jhzb3hnPIJEPht5EjJyb8bDrzLGOa4Neu78fo88bDtUi8uEalkHlx7K
+48ny9vYlIOAJ+ThyMxRID1+vkSaRZbjBxu0Ii32dIxPq5z+ZPoqw3MJubePBj6C82ehymhIcU+O
BEJ6ZKJKzrRsRPc7LyMVm+Qyug6Jj/wkss1PxwfkjYmqOOg02ySfcfxovTNQBA5VESQY3x7QvCDr
t6LoXG7m7aL2FkcewnoHUx/HPHmsnFw+3pajCKxO5l8lopp15kbpmW3zzSi2zvVB0whFOLqZ/scP
k9exzHQatwO1raILQhYyJkKz95+cDYxCyEuaAZSTSYXkeBQUOUvxtx0Cqqj5DpFcvPPchE6afLCD
j4d674EoV7APcHm10T8cD5XPkbC1WB8CGVr6Y1Y46l5pMBb4/CiLmRF8SwhUvMLjUfqWNllUnkMQ
qvR4uf1gPoHeFecwfu89DOUdkpsaNwX2puNh6GjpnVpx+4A2IHMjI3gf+IiXn0zWc0nApYg8BpUH
IAHayRwYqqzHyi+HABtV5GrDZvDdji6Hz78yh0uCyTi6aZ7uCGgsrdQ2vZ6m+Sq6p10fZ4pxSn9+
fhSmsUXYxsdhBzp+Y5MJ/Huif5xkcNzQtCVa/SZKZL799DDLCW8tEY5FTLV8uL+OwnDGu9OUyRBM
TSSrQ1kWtryMErzPPz8QlAj2AG6kC4DsZOVUXThrdCb2wWy40ZVCA882lY48E+0uEfrRyU4WfzGo
4j/AarzFLOXvx4GXKnu3qPpAIeJOt5ERa+kmLsq6vAIjq98Cfh+cq7EdVHutZ1YdfX7RLrd98kzI
QSxcEo/HLwfUSCMy8qAXdXWtW6gTwWmdy6b+SWefPiatZ7bGifTn3D0eBg21lDb+4kGFvcJBj8zk
KSsVbHjnWMR3sY7LYmS58bcKesRGiNDbWFninXnXy7s8+RHk7oEQkD8ziO5P1vQwZORn8JYOrHCu
rmN8s7E+HcO9LhEi0dzQjLcOopdx/fGMfXMgUykmJUVMSv6GQ/JkYfDcgDhVbwjKcoguM0RWvmoN
ylWHdOk/GAquCddbPiq9ICe3DKvwXERF6hDEFvUrOl3G9teEjvWyLTBxOLNA3nudZCkxvltmjmue
vM5yympKTNoQNJ6b7mYO4stSTEAK9E6rt3XS8KFbNX/5+G2+szEzjUiFLWkijfPzeCa59HUC0BgG
0paFdpeGgHtLr5Wf35iXSzUuRUT3ZKZOXqSTRdKwRDQCVR3pO6rV9iJGJH3mcy1f/nRCshw4YogQ
l23z+FlYC1h/CMH2L5tpR6Tgwh2kawImZk2XuF9iovf786+P7h2VhASkEVb98ZDSmBq0RPMQqE2Y
wbeipRWlgf3tPxmFKJsBuFufQmg6yg3wDjikJ7TGe2+GCh9hoXnmWvTeVKDY9D+jnGQ/kkKU+BtQ
2KjDEDY7Yc66H3XP/+yzGCogI2vZuig6nE4FSUsSPZhJH1BtrTZzbdDNqvX6mVHebhIUUZkKBBsg
rUiUH3+XnNNBFw0seGxDt/Ttuv5UQjLIouzTeRzKgCZ1W0h2OvXO046HOsP3XAUHHEAZyJDUYryt
0hdxJlR/e66BY2T16JyhKmv1ZHPIxWS1TpiBepGzbdLiKcheI4htUCsnffnNDdXbsBhCBBp5NX46
4DEIQYmsYELSyXLaoeMWODWGMTGC06KejhRIDf001mem35suFmhAR8OcbOzppFMchOUZuEipKUSm
E6Iysjt9ISs/ilJrU2SeoE8Spnc8zzEKGhqLZ+gZ3z89RbWl/4kNi9YkoqPjybOYIVtOEvZBhg02
Dkq5eecplf348Shv93suX8jOuBcRTFL8OB7FrSWWtNnUB+RzxuxarzAYofXNHb9zusiLdFIGdyMs
mpfPnNtv1zkJR/IE+nLZXObU8cCtKIsOn6QuGMaoubG7UPENI3POzNh3VuAf6hhPR08S+/HxKGOc
4qFWAVnvBVjPNEaXk8uiDOhvFWdmzntDUdGgR4/MGQWkk6G6fDbHIWPfh2CFXkHpMIZr6f0Xg+Z+
NttB3oh6Jd1GvEL6807WIe4TQ0/ObQi6OLpKMhrtFam9VoSaoMf0M8/1zocieU+vAaGOSZfT8s//
is1HWiZJ3WCyI7Oq3uZhjR6q6eP26eOJ+M7eQr2SSGq5Z5AmPll3iLnSKDe5m02zDgkgjdsNHbS2
bw6K+TWeIq6FtTMclL5MztRM33lAy4ZqTMaY5Apl2uMHJNNulx6SggBYR73BtmH6bqQpWKePH/Cd
+cGdkOZNXiOlttOrVJ7P9MFBcgvQ+E/JXlfoqN7oKK8bv0LX8+Pj0ZbXdRyFGNT66Etj6/izto8f
CoijN+RIZII2Mop1K2bRrB2nmfCW/tMpL4ckdM484dsxSYIvdTj2LOrBp71wpd6mikdBMxgE7aIk
ewT4SPelki0+8TLTzgRab78b8TANEHDc6PajdeT4EeO8dkXTkGeMrZpsFTbeh4rclf/xi3znlmNx
j6ZUZhLpU+o+GSZJFSlU7CUCz80CaGfPqhQ4CkbRaxTZG3NMfpresNjE9+4iRf/0VW4ZnUzqMnPo
wTkZ3VKUaCRGYX9GA/lbeHp7CYVp+vrxQ773KilGL97UvE3jtPsGmBOSi4ElkFKwXdsdiNjWpOP9
86PYSw2DeIik92kpumy7qhWgigJXMaILoBLeLh+1M3vj8kKOJz6LmTgIzB4ZTMomx7NiFF6SdmUh
AjoG4nWTVtZLm+ZyG6Zmevfx87wz3xmKWwvxI5/nNJ2UdGpuOWkvgnLGTWBdZ7J4cNxaNXaWPjhf
ikbUzx+P+O7DeeyThKwGmeeT2ZC0qqwoCYsgqp303kugdSAu6KfaRwTRdmem/jujsX1Q13LJ4pOd
PRlNQ8I7Fyqem8K0xEaqk/DttJpWYWuknz6nqdoS1VG+5S8CnuOvVgOscIHPiSDtepNuPS19pCdU
7rswas481duIh2Y2TmhYxcu6Oq3h9o0I8QoldT9QQqnXosBo/lbL9D7Zojhq0ptS6urLqIb5fKYZ
+52thLQgRVCVuJ95c8r7bhotbSKTYEtzanGrqk1/Oaa+pTwlAz42iKBsH1ZTvW7awUeHHH36/svw
Li+YoZfAcjmC/zrJMfXTRT5DvQInGmOIHapBEqdnDp63k2YZBNcb0uBUgU47zjtq83Fr96A3YqqE
HYKaTZ96aKqbc3XRt5sWI5EXgfzKf8OSPX4czR2RqNszEC9wWduoJdfe1ChQPrvkyEyQDOH6RguN
dZrLQ1ZpFFlN+DPp2iKkXGSKaeutvXRIz2xd7zwQHcDUQkgbg4Q/zRwIQ2n1xuH8pLEq+5EkvbUf
xrzY/HmgTwGO/1ds8RHc+EMM8jLer4r3SXWhw+H5n/EXq4qj/7Epu6Sb7vpXMX15bfu8+29z6OX/
+f/7D/9xuXiY6tf/+39+LbKP5U/DEbo8ZhUzBT4AHD9HSZa03fPbf+nfgGPH+pfG5kPKfpm6XHCZ
2/92zbABHBMekqtZIgBa+fh0/7hmmNq/aDpRaZIkCcgJvRht/+OaYdj/gnhMIpjVwN2KP/EzrhnL
dP5/Bxvh1FLxoRGTmjwlJkKf4+luWomb17PhBaYrofiFQ/3Yte34NSRzeOX0in7ZpY12R6fIuaQ5
nS3Hq5rByfAS+gN31wko31xuIByr6MulFuhYW+y0pK0feWanvwAnEWrbUJ3LTUgjweTbod0N27wO
Lya7hMSAN92vVqAmrHrVuOtdDIVd6TlPXjxH96rntqjOytGg5m3FLrq2JLqLK0/fjbox3IEWKxY3
T0toftzhRIeAVA63GrTIn2HI3pnm9CevIxle1u5crHpoCStNb3HOjsVPG7zDToJM3C5qkWdJTmxe
Kd2IoGtoFOitsMjhuMliTA8eTCpFgn5EzY/sfVhQc3FrJvdDFxoX0nST30QvebfvokIDUD5GovJb
vS/uzK5Cvgj/7LIew+hKUwRdv90A6QfiR31jpBKNd97XzS88QOv7rCIv5fdaE/+qEHp/a9Ko3Djo
dHy31TzsJzvcLcmbmz3ejuRaNL9mQ8f3c2i/mfkISTDL54UOxS6EJVCIlRekI2y0R+iTTyxXuHiI
xBEBO2O2cabCvXIrWe6dNsRcmg11F8Ft8g0X7FAtJmWXVVl6O7lZRd9jlGwLVU1/o1VVNmUf04QQ
psJYmZHeo9d29Cs0f4pPGlJeaV5YP+ROomzHWRW7LMwyhHzg/LIWmFVT4RSyGkf5vbOgiADVHIoX
mcn82xxG2sWk9ubVMETDdkqN5snsgbMZ1hA9ortC5JXMEYENra4rqaUob8mKZ6sMYeELkap1E5qi
85k/+LEoUY1LS4wrV66Qn8TjWBwUumiu68UFYcpD6bs9hpVJnbTPnev5MPCuPVVsNNOc1yXQmh26
jnZPjNfcdbVu3JRaI/0i4jzO6+iF/UI55E6VrZtZi7ZxqXYXpVKYW0AWyj4tc+2Jq2W7siqjC6oE
SzKUhcWPzOycu9aZpt9FYoBoMLMpua9Bm83rNpl6hO1m59faNFzOUKr7Q1mp03cn6+aVCnjPWSXA
hSCAWB22gkZYbIsyqvcQT/ZADX6hDA3huNaVz8L42bCJrOwCl3PDADhiDsixNWW6tWzFfTXc7iqG
AdlpXrWxBrnFWFTZWNh63kQDEpuZVxZiQXyL+DLzbeAgF43UNvjRiiCOw0MXaV/q1gQyVsy0/Zv7
Xob0G9X9Zeq1xbYsyvWM9tLLdOiUUzN8HXUNNb7+S+C04xtq9Kpo902twDVCLwnmaoXk9E7myVPV
TQ/CFpicGQ9Q5u6B6XzR42aX9qAajcJ30zGw++TKgMoWhhLGbUpPQNGxmLISGGkkHspSPCvp+CQc
WG7gAGhiBfieRRptSY+TZ6H6HH7GhvkQZ/qPKZ66KxsGyg1w6XCdWJ1x2+rpyxRH+AB3Ul7XnXKZ
TfZhUOqV1mo7c4wpeL7S2pTiE68cahKHkLujRewp1nbePqge/DtegRGWTMIe/pRZu5ddkkOqTsWD
OeWXlYeHqyo38YioEI8etQErhL89LzVO1iLujA2EkF+5badrBRrEFQWJeJ9XRbYDK/FgZqF1EBLg
BSCJ5pcRK8iyUY5vpWb5WTaBEKq+gU1xXxXPUHa2sA7pOD6MVmJuaP6G4WQNcMby6Ksuofe1A/6S
Ok6ReXwYinllpl/HqusCW+s3GIPC7Gb/BMkG6eSHNeC7Nxn4K2bpa6k3X+AS1evOY7fv7OtpzAVy
vggMbvFIA9lD7F7HSfyQGlBsiqx8CWE5wOaEsQLU64riwcrsNBC5/fjFKSCk2QUiZFzbG9Ndu1Zy
yAHt0qn8Y67UGynVKyJkkB7DJfAu5Wqwx2EzJfUdH9eXwt3FA0BiVTox0qj2C0hEP1UdaDcVWSM7
3lTg4FYjNh2KmVw1wsJsQ1tzgJID8WQMH3y+1tmpxrS602fIykoFuU8nBenYybcosb/pNZANj2+V
CEBZiN4Sr7yDcnSTCe1O6+mZVd30IOyObnTFu0yVNl6jBofQUINdjWRCBiu5SQ3lhkV9T6MoKjP+
tMi2QbV6ey2DBQ05AcasLNftrCNRH6ybwQXBl9T1zTgMl7XSf6/H8jp0LVxLoufOSNZAUCQW9p4T
TGpygTm2smqQs3DbvtLwUWS62l+ivr8gS3ddznRapcqTZZSX2qis0hiz+7gY7jIOC1urcl91pk0b
46cYVcZ+jAAgdLMHQwEgipODrOk2pZS7znqEowItSHHAScieKq5o8OmKvHDXaeJSFtaVrO00MOtX
1lfs01dhrGdDOhdh15drK0qzTcwGf6lFebNOJ1VD1SEf4no0/UxtJ/iEulreYtwqcYuzlUNpm19y
5PjguE0VNiKjzakx+V6R4zKcjcwepfCY3yrHoMNkjTp3l84qjKnKDteSQOOAR91ECiDWVm0/bTrj
uUY64E8mwhLLgy/jeUADmiTMLhJXuXKiSWHiZHABsL7cDlkT3SsJewy3ejk/D07/JayKJ62zb2aj
MJ6kk0v3cgrdR5f6FMQiqC7OilZrer94U7mFd1a6pQ7nrYpUXrnGZdc8uXWWrAaTz9QqyW2hLmua
jvxqujYjHFVL7clRnEcTKtA80Pjnmel3vSCRFob4Klt0Hq8cWRY3XQ6xcTTaH44tbmeJJWCJ7n0S
9iGaOZFmbedo3ZPbhBAmo/S5FzO7lu5uO7qVm8X/2HGyhWhQNithDWyctfkylM4j8DdU+hZonLbO
fzpFvgbEAxezSJt128n9jE0wE6oh3IoAkUX6vlbsXdngVprV93EaP+ZYKIVYn09OjLMBBDrHyq9L
cd+reJfL1JcFeDoIOnlcPkwNgGWN8h4zxQvAtR4yK244x7BPJ9UCw80ivK2/e7DShrDa60LdAvKL
eTfqNwDofpZUUKy732lYX3ldg1NpEXjC+y6xTa0VhcdyN1pqWdDQui9GldcwYRtzHdfJD4AA7aoy
Ec7ZinOIcErX4O22xYJS7Jj5k1KEQaWquyYO7bWYtXWtxv4spR8ViQ9zz8JorrxsZSh8Rwnndc1E
XZnjPpFxs2lS3H7dHlYWO5jdeJBNQURgzitugTb8FGrH1zLLhByO6H1aQMEVTBKwuryPBO2Z+kgG
oFbtrdvXF5miYl1u608IcGEk98mXdOgGP+Huu1Oh8zDjARrAO13p47AbVB3P5KQxtybylVWPQHCN
N0AUUBp4lBYIQzsX274HdWz1G406fgC0HtCtrgGXciNjpbaavksKLOt0Yu9NMcXfqPsHcZ4flLy8
M2NCspEdZdV3zg9P4MYrZOzbE+DIqKYhVSG88Ac7abYUeHnJSfST8hVWCzk7Ja1SG69p1DWV8yeu
infhPF8hpcPs2Wm4UYc2774JX2Vt+Uox3VW060GgcZQgVwBoTzovWLInkjJhb4Ii961ok+QwGgTg
zC1I+1P7VBC67aLI3YcJEKZBiK1au+Yqrqp1P+MM6uFbH5XiKVtY647+RJpkF4U0VMOGxUMTENwy
KW3A/U0M5D31HFx63XVVxdkeOmSzojh6BY/B3RpF/YMeF3Wl6ngSqILcekW7JE5SkCmqwuzXUQV0
GcTQ3dwlT2mHCwcbNbfatWU366QD4BY5XzFKaNjaBiOgYybz80rdtTJ7RN2ZrI1abqDemsRW3ZOd
T1cm5ePGnne5M3y1wcdjKnWr994uaeTjiCuAmSpB1Vkvk30RRW2KxmwCjD7OF/MgLxJDfW1ad/AX
AwNisws97L4bLWGONxcXoIXGNY14mQ+TbGe0Vvtc9+HGEfyGodGpgIrpR9mAEBzT+Znf+uyOkHBb
9RpXKOhAMENWuqHAOiuHn26R3xlTfClaKLUKW6af2lYNq8TCkUwTBu/G0ZODMmt+6Eb7ztQuE1Vd
lWkTtIW8LBHCrM0meijtKQ5qK5GrbMxWsRDNajSnK9hEAKk8DW9qDvYs6UEUsblGpt8aX6hkHoSD
PYGdzFuIMLG5sTO2HVXYbPTpgwHRb00Puz9bxm+6RCADDQga442tTw+Kak+bxukCo0qehIElQtYQ
17Pl9l3m920zrEyl245Lrb0H1P2QG5Fa+m1u4WJJibXajR7repXFPRfGwv3mOUW71+IeMh3ustsK
8MMeNJ991xB2b4R0BChM0OJ7dQrLvRo7xVZPkijAa8R4rTtLBzMdT5RTRmfelVW0c2LMHTruEqtU
Sm2lSTW8SZHONkQxZJyB9KrKITa98JeV28Y3upIgFRFmwIvB6DK55UYF9rSUDbdYOvuidV5Cvlgv
Kr4HPOu5zg05N0tPasZrxk2DPSPR8hVRg/g92v1yn4hHGJRWrO0rU2k2Y11rcms1QrmRgD1fqjGs
Lgbc0ncKvoCbbEjH/djN/a6Z4bE5vQ3CS5ZZi6mnzL+Q7DCw6ZSEjVVT2t8A6+JUl9lwdgttrHw7
Vt0tzUDOdnLc5sVir7+s1LS0gAnr4aMtmuGXjrTs4HZZ/Y2uLRusLaTGlZpP8gCmYsjWseNUa2fU
yp2elOF92lXuNvEUY9erUfyiS4DgAPRFpqwMZSzcXQI3mw3NwxqRXlf5u8ti5Qbaiw7LKzxIOeEr
7pUFwA5r5gD1QPa7A6ZoEiNr4rPelLdEFr23FlVsXkeLFduKK4x1kBm2LLFNnIx1vLFuNGj0ne6Z
T2OjaM+VwXdAWPs6l55zD7u82+htRhdsI6PrzjD2eZw9uYlaQ6VJ1AC2Brynxq30jVHF1ZXijTIQ
Te9y2cKOB3DXkmdQvN1IOzfzt7KV+w6Ok7cOG8wbNO6ZE1gyzzqEda8Dj3MM8Zh4bvw6zsPwI7Ul
WFSrGLaimIiezUa5mvtCuVJDQKMiHLtD7GkVGFGM4j3u+4Ec4vg5Z3NvuIhNhG7zkDu7wXWyW7Cv
6R534PbC6yO5ncYYdBuVyNWg1RLOexjC67Wqr01UjM92231tJUugGi8irlVBKYyFlIwx80/VSNli
a7SnGRenHjaYiVHKesoEDg5yoB1Jmn36y4yr9MKszHFc6MisfXqpMe9wgPsYaXhrq/28JgdRH4Z2
aK4a0858iu03/Gz5kNqlHQita7aAPcS6ta3rxuBaV7UqVga6vO7K3maFK6Oza6Ohu6jssdrOgDt/
KqaS+zQ70PM4aDLgsMnvmiEKv6c0CO3tiGCfv/UvLYYCVw2oaK7OKZhpj51kJxD6pKvOblJ1Pdkx
DqtT63ANc6xrmY3FtDJCs9hSwQPkAqB+XWHusqpArrwWiZV+5zbhvvQRJMgpHMPLqjabFb7voIIm
PXoIRwfGb2Y5N2Y3upvYBVxaG127MYdsWs8UBhQ2CY2WLm6XB7x1kxugj2zg0mq3Qsj0q+l15W2m
q8WNEyHfSsxUBUnhjHdZOw6XsTPPPzKNQ8+Oe+su1twp0DNtujAHr7/xqmn+wVFhEiS7pe1nldlv
xhieKcdpnlzVAzWolT1X5Uvf1kSThK+XNUStW8urcdloDf2x0YjqYr2rLyiATQ+q03LgcOmDT+ch
618PM2Axqrj6dk7Cdl2p7XDBxYVONae2bzw7roHoKbNfWPgKurOqP9RlnO/isEq3jWq1G6it6a4H
yO4PadNX607V6meFde1zqqqbFjW+Hzn80WDHwjXWu+HaddTi64Sj5wWsBGOjWUp44egd2N3i3m6c
JPBC2PuOS3yhJyR0RF+Y97OD87huxeRKEV9xSa4ihojm7hv9RP3KQ9hzIaqyWypg5kELwYgpVupy
hXSJxchaTtpDqKheQyAttZ02uv2tgib6KZLCuoQli/iVMp22m6vW9QfaSOx1CQGMThGLFAoyPfm9
hKLcbIco+m4USUHsrxXKJWbHmMyUJd5vQcL6vcdHqNioI5ivbixKfUdjHi0YWR/h4KHia/lQiCp7
RKmKqcrkeflNY00lFj3Jci0EqLQaZUNmQKubO3AZLpkF/jlI8snd2F4sLpzRssDqyvpHTgbwSQdx
rcOvnVPFWiGAbXeck9gx5dmV5eFtAfAHL7qkHHO/tWP7xrTaHkY9SFZXqcZ1pwuz3RWNrWxyR9va
fciN0KvwCc2BAV2ZjRzJEhCzWHpCmWiI80HZDbayL2JjCf/V8FbDhGmbDXNJb5ubMts79WEwxGtm
Q+Wtujr5FesK/c5gAio8hsiLZj+FUIwN9POSzJlCdmJmlm16LAO6Q+0mygGH6E5ds0sCPXUVb0Eh
kdett02eyCfHw0HKDyO2b3IlguUwahhTmT13URp9QXdONgZpbh5Vz20a5z9DjTToJoU8thu8iGLs
lHQhd8TRS3ZxlnsPULjmbSedNrktVQlaynQi+kGF07A3DlPPjS/HcW5vwtsgdI1abFOtJOo33J0N
vrgcg1GZrNs41V243fzxkBj6/rKks2g7OgSciIQ9kK+kwdOdGCLvyW4yB18oQ9vO5NnBlfaNZHep
6+EwW2VBMGzGTcNFvAr1DcII/QJ3EbGTWOHh1V2OAdYX5o+wy/TvpjL0mNVq5cGcU0tf13hAkKHE
Dvwl0vp2L0stvAF+aj4pBDY3VosicJXw59Opl7j7tko5EbS6Nh4RoSUgdJo5eVhMu4MxplqOCUdq
r/NlfuUpLHuIZoFWauYelC1nw1RbAtQ+1l0UiFSYZoASb8RcK1dJactf9PHr5Lvm6j6RdeX6OJvo
131djrfRVOh+OTotFP/iv9g7jx3JkS1Nv8qg97wgaZSL2ThJl+GhRWZsiEhFLcxIo3r6+bx6gO6u
24OL3s+6Misj3Emzc35ZddSE18qObiktITHOVf4qEcagyKz1GwFZxmnF4z3sAmDYb0Gpf2XTSpaj
7hCVRGuZ9HPs3RmGHVkl1pGpfUyzrD8aNGklIXnmp9VC73JLtl5Q1TB4GxXQfWreV17vX5yFSkjQ
mULdSWXZl5Teb75RqN8dz0QXmXKhUq0EOeK4+5XpHii7s8RVuIt6HXrZv3WZCeSUG/N23kZgvMg3
CiOxKlAwLKE+bRXa2R5mP6U1DoWRvW9nvInKnhkDHOayFrkg6dxVHk+Aym8sg+ll8qbuwmKq9jYZ
ES8zNZZn6iWpcphwjz8Bu3Vn0QvM7pWzXFRI/3M9Orc9MCdR0xoangoBppn30n/JuhRTGiWc+rXv
hPdR0kV7oH6qe1OhkecHAVL8RcuyYZDn69I94eaNv0VzS8ytWlvqeiUhnDUE1s5xivA2hARyN6mh
chN0rPZBAJAv7yTTeg9sJFZ7XW2ET3GKyrNCLJwu+2ZWnXxwCtU9BGavfQIPWwKGOYfU96Fzy59S
BlQ7eW2eX4p+GN/tknotAumBkjEj/9zKvv3T2EO/Z1zRbzQk8SrUofOdCHoiqfyqI1I897rjIhr/
RFopwK1VVsa1tbP6Yai1vk8dGhMGlyaIunDyh44k0TupSQLHKkD3aW32D4BSPFBjaH8VQWm3h3pc
GQTxGIxJlU3TGyjaQIdgkQ1J1lYiCtbuJkkLm31m6PxUcBhdKuaiNx6LX0PrMTwARhEyHY7PxhiO
r9tA3cxuIcXiqeGEyWNrEzwBdZO3T0EIS2ECdNITx3w9dWpK4AzaX5AO8jC3eFShWKyVZgeDV2aQ
OjR3jpqbu7oF5Cfd5klpwDILrfbrmPdmQr2GfYZUHNYd0tE68Qe+8pwU4j1nnDrgLZNx4azUOCBx
y364c2DXiV10FKqTFqo9QCYiYNVPvlfBBtePv30aDuJxNMxHL1y2+9H07T1uNzv2yf28trPJruX4
wwiqUrvMc7Jj4JrVI30zxmNpbq9hEb6qMl2eG79vEtfwxmXHj+pmrGG93GMA297qmz6PHWSeNbH/
CPOidHYCRZB0YJy2DT7VGKw0trqgf1aBAmtQvorrIGs/myIYPjlb5jvHW7erSfXXJWcNuitaZ3vL
bO6t0ff6z4owc6417ETkXE8/6rKzXtt0+NWEGaBul6f7HgTmznag3HamFDWh/g1clKaP7mI5afMw
lYv4IqHhiDFqOduKn7WuOqzI2TTIEwD28ui1gUMA9ABgGAH7EV2YY0a9S1nINm+pH0tyeHel0/SX
xvT7GS6hHbnnjf6ngbWP3EEklSUb7YFNjAnM3i6rFXSxeSvKzlvxq8LNGOwmwoshUyqhmkghlDwK
rqC9txUknbZd3b0bmO5/ez64o91B7C1pve7Zhucr5e1TUt46usdmaM+Lsi+1XyoeE+9DOIqAaDGJ
/VpZ6WMxS0JKJdbqgxTkXEZk6jT3GvnFDgX0fU1N2M/MM7+qIM/fww6YTKW3cm8Ct9wG1I+1zLvr
q9C/8sJ9YPgbbob41aFrjTKTnceXDVS+Ah9tjGlBL3DOyuA9o+ktzqrNj5axjPxJn4TZ0T41t9eZ
BiboAuN5GpS4TBXwHdvyvMvT27qvCe4f+vWjLaFfqATLyNfm1/bhWGOqifioUaH5avZeFjs79bjO
d/D5G4vrFnU56dF+80ZJxpust+BUYuo7MVucV7F8GqTh87PXo/GUlcFDXfb3c9kmQLx3ojM/07a9
BNLcLXZ9okPguVzap3JWVyoDGz4KUR+DMH3KtPLfSTojerydUtp1SJ83lHcqmVW9nTkv5kfYgIZq
wwEdGp9nD8fA5BrmXhnLKwsJKAD18d7M1I1povm5gU6ft3IVpGd7appp9vSdH8VCIRgzV+hHxlJ0
h8FxSXvuShK+90Bn63kxBIbzeeg/Zo6+w4YwNNqKQHyERTVGWb6lEZTdDZnq5+ebeq+JKu1CmiKz
BvseKpHthrUkaTQIyV4v0/Ju8WZC8Je5OY0dIjjEqM0nnDh7dz2ovRQunBEa3h138b3J/nmgTbM/
hux2ekcbwp+yX/glzA6xbbcxOtKTyCk55PVTxVV3z9oKNqzCtT1YXrrdT5yFB+qSzlxY00epO8og
YO7jrRpB/tne8bXl6bspPQbcOYRoHB2HxaIyQWl2NkWJ5GEH857qAC4pYxr6p4wE3fmIJTrbEXVV
8SF1cHG0oR3KoNyIOwxDja6Pozmyspn6m94c1Rty6S2i6a26rGJY79goHQIZAVFb1ul6Z+Sz/hZC
N/6quhw4Dd/m+EnnXfdMIsQCxWTRgLk16wXkuDVj1+3cU7PVhctrQXaraRgW5QfucMdVPb/VxqDu
cO7pL8/QNHSyrLLTu9Y4/JL9uJyX0ss/EAMNF3IDO/jhtXBPIdz0oTUdAqMHlBxZNBW9YPIys4KD
QncNDUkYvHdbgR0mMhk2AGHW2XoBqpveyEWi6CAsSXdE6hq2d+tiGV2SjYudnmUmDEmBh6OaPbQ/
GcYl3O1LHUzlOdh85+oHVLawKBsnY6V71PEX+tGcQgI5tBvRUUV6yT3b8AArs+acmkVfR1NoBFfK
mQIoldUuEnyLwTt1BWxEcJgdbwy1Pu/15lVECXAQT1K2T9ZiWe5uvvXk2VtoXZkTnRM4t5ETZtwh
lA87k7ksR5tJP1M9ewlgb4cq2UFzUIc2is0x8M9m77/WdQCe5eZZea/YXS+FKylSMyxoKzZgeiEd
LljTPHhp5f+xVVU8boSiQwmrXjwIzQsYTYKM/MH36lv6KI6pbJQPZc8JCEc37Ul6MGKvKuyIG5vf
Dx4StQC/XjE709OUthDPeSaNJPDn9bV1dffmpWl2pAe42wVhMO43z03vqQ/rj+nNP9p9irb4cCUF
Fh3Vk7vQNacXCqy6I0141jeH0olHitfGmNlr+hyo0MPZVxp3fTvQL1SZnRf19Cw8bmNevKyD7p8m
eh7sApAvAR3sAajoJaIEArsSFoqihBwj+rliRNrK6tK2lfconcqPfdoy/ChDoP1zpjf0VK7dBF/u
WJASHGKGNI0/Fl9iZLpl/o53ed1zHohTpmhrq7JG5DQPbDl0quVdKbrIkSyE07nXDStLr6wfvZH6
MQywe2fCMZzpdWzv10YGJ6jFbJ/57Y887V/q1OyaXc+eCBrLvyErtwTh6/gAtHA5vyg+dFTQJMoK
/wzVtr2WNnWuOih+i14OF8Ov64Q1fb0GtH5ScJAFr1Dt5nMeaP20wgJdi7oCLk23ES4EJm2Xm1X4
IgxfOjvtl+FXvTWsTaSWsOWNjfe02C3A1LYpFdl2yULpB2t7zGcaJlwyeH7z/KMQ6Ufnfcja7Kg3
kYNHGeGePfQYlsV21C7ReLug8/z9ZFBvKsIWMq4mIo8GC+gjd6Qxlo6GJr9vwzGNAda9J/pV4DxZ
6LaD3xSkv9ODQLuDdPHHYuMDIaytzD2BdFmPTRt0j7rM9T0dE921nHMx8zIiCiAw1DoVdQMjMaO/
LWo5/GnMIv/QhrsWOz7BEmpkNoKkq5s36k+sDyA78DXZOXfUEbEgbr1Muhk5UZ01hI/Lyb8rKBx/
oG1m2veKSo9gdPXPVDp9rAoaNTa7au+owEhPNSU459VWHLOhPz5rd2vvxVoWsSS4JTKb1pp21cD9
KcwGYsNmkps3ad3aDZ5E7qxxEdbiueur9dat50dzH8h3f04kWgbqU8ZHL6UuWaNuMHuinXq0UEmn
cRVFtTeF4G4hHxnzSXppN8eP9WrSPjAKv7jUzlRfvGlcY/IYS6QPt1U5I1ErpTDprIjJ+wCARFKT
lTB3HW8KYM4DmuYCt4ms3rZNjA+rS1Ey/QzNd4vt7pB1m/yWDnnwQYi998tp1G2goPAdRdsSBYtr
UZpt1RROd2/z0ACjiPYhWAd5NpvJv9fmBqqTSedqO+NCFbWWl3XojAMUPlH99dQ9whHwu1pisXTs
Iws4AT6n735pLoeqMvs8ZgwzuJ5l/6A3jkdlCeBXd271wyD98CvPcv9oCTlmOwF2RM9yVb4IxfdF
5brvXeE/5mM4Wo3mIVfznZ3Z9Oh0nB00nYaF+IWfWseQA9eQ7mgQF6qdEU/c0nvtG+NuVKt71hNz
5jjM8DSz2+sdqUbuq0XHZ+8YbTIZKv1RNdSMc6EXy68Ouc+jZoEPYqs26bSjWV0mLaUXCCp/jw1j
SL6trxPFXIuypjP/jrhUwHFJmhNDuqu8Tn4OyF7w4WQbOKlj50Q5jVHI2pxQ29ZflxZ8MFYNNgm3
yFEAuIx29wTMlPcTerEEN6ZMhFQnWdOdtMuYf+DWHQeNZJU58PxGYM0RL4zxr6Kf7Jug9b8IXvH2
OOSghQ6Jy4H994jTjsp4f5VbeAAMH5BpIhRaU7/+Vq+T8+Z7w9wc08Cwn5RM5Tl1WRYSUZok04qh
a46GWYR5wr7BoT7A0EY4b9OzlVvYoTpYn8wel+M0ZrBiDFKv1M9ssYmCttj/J43x47//vP+r1c1j
V7Tj8L//7e+if8w05BI4BDtj10Cq7v7NkDI25lJwvhZHneYZvkBCvE5FaXNijnCBe6Q5KnEQWCQd
2+ddEGiaHrVCj/g/U5f//ef4ezRoQT/x0pmzd6DaR0RVno9JIYby3/1K/19d/m/2LQ77/60uf9t+
/P5v1OW3v/R/1eXiH0RykN1EjMMtlOMmFP93dbnr/oO0IJdRw3Lx7CE8/w91ufsPoh/QlZPfj6qW
mPn/UJf7/0Cn7oYBbiAhMJkH/xN1+X91xdwE3rfQQf4pAhj4CcO/P6WATVTd1vmxSQtJS+0oD4sh
5wMcYZW0g22/zpnQ/8IDfMsl+K9vuMcvjREH/S46j7/7WMU4hX5Jt8jR0423xZLaGUk7s7etlPJR
h7urQ6u+VsLOvB0U5uDdQPvF+heGoH8S1pOrRY420n8SU4B5/+amFfMyo6E1S+Q+zanoaK2yoViz
zYZS8JrPxgbmQdH6nx6O/+5YwF33T7+9T1CQ/Vf+Jrb6fzIWIr5eDReVsuGO85tmGVqDVazPE1Tr
xvfAHkWjZFpf0tueVXRIRmN5W8F8S+OAv42AP9W4zM7npHr7A2a3n49FSd/cGzsWRnXyAnSPDMJt
qXN0S7t+gVfX9p31154qtzYWfdPeMwvpAngVOmFnaO/RFxCef+3CqWUudsyaARGb3lZoY9WCaiOT
zLl+DbqdRbB1zHcny1PbhKKOyr9WdJ1tzDt0QtN/x36SWahlbZDgMG9/05HV2LsNmVg2eKcN082p
1XP2G5N6ivwLRMGYKzcu+yw82Fv12If6MZxvU+PoxP4Np0AslVIwlo4vBDdL0HBU9iaA0Y4aSPMP
7aoDIuP2hTvae8mc2jimvT1GRNVC7KX8I6VfwhFubXXAD1vvh2V78OQ20xuE4tKSKKrT9JtRCzeZ
UfAdwht6YwAw7gj29pnnjD/1XCFnAuYAOplsGqwHL2jPrqi9H+ManFGJhbHM+RVp/mx/E23i/gym
vqdSZ5nM5ylzPpobMIUC4YK0V5f72cA3mSDiqcJdS+/YkarVtrlq3XYPYJuS7M9JAj8a6++NjXg4
zXRFgDQS51vFK2U09aPG0lZFZkU7X6kn908HnU5AYC2r8sIfnh9mMdK3kyKD5ktZPQcV3Rqg4wh0
6Z+xcsz+Q/4XOjlWZBDuqCwynO9qsSoQ4lQ38tmmI1m9ED5hLse6mrIfmn6I6SolgQy0yt+w2cpZ
i4htehqTkRctiJa/YN5tmXt9dFvbvxpLR1uNW+hFXzINhJxiWHnOK0TNqNY3lybgFOgZNnXMktw2
iVpY7IL20vwvBNvPC/b/Xrb+M7QKzQx+R8fQiUagzNgT5W39DBdfv9UbQ9I+awwMfkGnAhR88+Sa
kTVpKo+T7i9QP0V+8eDMwVoi0f6LBwiafHNjAJV1+gHUNPsIwYlhAHg0af5NWTUVdU9st8lK1xZd
zTeGguKg9vNm4GXcLXu4v9ToiVt2inx91l4K21N3rdW/TqO51pd+Wb0pgtJUAEJ6RDeOPoA2dl8F
wkXJZwAilkHutXsgwi5LLO0N3dm+cUiQJtBJoyZLBt0XkQ5xjbbPPjm0u6EmFmElX4qszNa96JXY
dyVtM1E+1vSS1vSVa8T8WWOezBHhGm9uhja5y9CWyWkgy31rRJAmmDDtMZlsxDSRwq65fkc/5eE5
nrrwjeJAUb8sGytkzAQTvMo2nd/HG2/Iar7I+7LVSx0L+EA+47xwbVStqqi+80KPZZJVtpt9TIJK
SuAGg9mR6tEgPDaVaK84KYIlykr63jjky8F70b0BCovgYDUTs6H98XwrYWFWqnHdXMgvGk6T7S+E
/VIl0bC/QLzS1xbSFJQqm8hzcMD8ohSSjKiRdbsh1BE2W+U6KuRUVFjtSaSdqSpv82cXE5C7N7wA
7s0xwjXfu72CpqmRMMStmQrFJ1mgRcWYpt/W0lXYGUpb0/taUWnppuBOp3YUFSakrSkpucmkSO/m
QqVV4pbL9owXaa4jQ95AcvpNQnK5lmZF8Rra8xldLin+jr2q36HZuHThqtx6SKXrEvDvoIWOVw6g
n+bkoCOjsrJ/XUHBm189ubH3uBzQVMp6VAPqETH7CevP9GUvpQrOqsSLtPOCrJO7TJgoSv2mXI/o
SdqNpaKSHkua3/z0RR0+dZY/gF6bYb5EfQvsm9NJ+AWX2Y+7dajzxKgKFJATgyoq4sB4da3NfjTg
mbtd7kB1VaS05BHttZuJeWVF3y6pUaTIi6ZhXqGw3zUZ9kdUN5WrDjTSL/qpBgPurlZfzdtVEWYH
49IjUDwOsoBEsL2hePAp/asPhvQBy0FcigpRjoAPWMfSuWGoveYrKNv1scKz82Cgu5O7DhK4PtEO
FHIxmLeMFnvhwYnzeeCjNjpbdAfWSJQMo7vIOeHmTR8Ic1Z3CqoqexzXIt2SDoLwoPhBPjk3swe7
pjUUpAg5LGRATmjriCur205yaRYUAkA9KOXU2H7rsZH1SM1HySat4H/cqehey0zgDxg8PE0dbAOa
nVB+Sc1uF4+1RTc02pANd7e2gudR9xS/LhzttFYSaW6p+8bEofwRljY6Ilv1Rr4fg06/VchfHhGL
aLFT2eg9akgghIE5Ip/D7MDFxdJDe3MwyAe06Z1cUXmIVcNPFu6q77lPb4PPRNjCpRKmn+6lXA0n
mRE24jasFjUQlgWfCnxa/3JrboqYNAtSVJCxdgStOkFWnBTxK+piBu2QnxHwrvzHcYrmoLIR+ddG
cC+tdXkGGC/UJQhUlaMzHMW4dyqn3s4dLrpDtzoS6UptKXWF6dm2SLUqSC8hU+BwGkBmmQscp/ul
F3O6C0pjXY5azeEUb5Z0r9zYc5jIQftffQVhGK/DNhg85NZm3k9jkf7WAev3RRfdEsSDtFA2eUqb
cl+VJONyPFjzb6LWs/IOELkGgYWg07GtGWB3a265BRdPRqeHo+osqrz5dzvJBqugnn6OvvuQ95Zx
oaNHJfBywWc4oOVerY/REUnoguoBwoIU2Br1SqjGPWw9Fa606c2YFY9g3diLpYRE9jAXmNEgPK5E
00Aris6npwm6HoIvkuDS3RwK/cfOw/RczXl76ufOQWW3jWeodRAZOVMvbYzWvWirEaasUfE6yfTN
COvqe2Z5UIDcf+LSS7RCkY9A8s7Ja+vXmCO+N4S3nFFecVPjf9jbYHSffu+ab6XbP88qsH3cPYtB
YyUzwmxNz1s43DOQ4vjr67tUiM/OUWVSN7c3zujVaSIPONYaR2e5Zl1UsuriuxizQ22vZ4zu5lFn
mR+vBCnu6Ipfj7k5Fhd/JDHR8AzEB6EBBBUY9X0dNA+MQV08DqXakyf5TOw1E8AwW0RtFjCK4VWG
yNzSoDq7Vnuo8qzfr6t046Cmm7FBi+i4F0ejstbO/C0QTnqPxnyELkBy74wc71Q9lIlYVHht5lXv
LTICjhwPf3TYVQfXV59DFsbQMOnRRHBlShwNHoqNxZq6hyodmsRa8jN/Jj2vg+p/Znb1rcs4nQEP
7EO15pfAtY8qH/ZD2DwxIMOnGOZTqiamJsM9Zmhyip3ncE0RGXne1pAG4hGLZ3bzjrjrrckSFw6m
CO+cws5iyysfewvnUz52hA/mTYqoxSqf8w1Bwk6iMuO4mtOrYW4pRseZlvR6WCID9+O+Vda+QLz7
yOC+IDycZhgge9TMfob7NVr5TP9F670Ke/a+yq3N7/HFfBIz5z5S4Dze6cC8eQF9rAGO8WgLiiUG
N321XMiJdPJQWEHUmav/zc/NqwKXPrIFjV+95bQnt/EOeQNy1sEMnQGYc3g7wPmp2g4SoZQM8+9k
41hYtBAgK/tgjAYobNp/G1t1w9v88Kr7rT+AsQqg5/G6LQhMSa//aKf8OTAwn079ckpB/g7CCatr
aP4KbEBdIkN2jZEfewv1iPK46Ph/nSEPqsh3mnvPm8zdEFgfTC7Ag/XM09c2i/dthOIswZOTm+Lf
JS3/4LXZkmgK3LmGECtrHvN1vIiOArPchlAQdSOenabpLnbgPK2b/yxyVx+azfbuYRUDBAooDWZv
9ffEVF54RvWrp6o7cn2gMIilzQsjWufySr9ik4RVD1NsNmKXoaI7DQiITzhmRCKm7LkGbdbjtMZq
m/dmSNUtIi05waZmRO+EaCMc59mw10NFAd9xwFt8oR/WJ0ayyb8F85S9ZkJ5zI1h/W1tcc/m/lIj
DFt95z7PNXbJXpEr13jWEzawKjHSxYrASLeoKDEcB9CNB2Nbxa9UFMV7UzBLQcMFd7BsaWyEZrVP
t/m9xnKY9GHfn92tPt9E3EjLUv2EXt4/z/mGn9IIjsSY+98XC48JLcGwsn7nJ+3kj/u0Wc+OrOxd
WhvFua1scYT3zxLfHGrKjRFJsdfkzdfWmy+rnJ1XLbju4AC9XcrpH1Mu/6p8K3tGkJ5yipHksNl+
HafmuEBrFh116uk7yNxFmkWxX5vSdzHpzW7OGwkssK6j9z2zvfS6cYBfRNCwfPXI6gXw77XRqiB+
SxxmvprInCH0ulyYie/pGJBYQlwYiku5M2OgbeuBOD+O+g5pCYqD9FCEFd507ZAjk1riVkm/0ei0
plREN60xfflhNj6VGVScV1BRzX2Z7hxhZBdnLeV+XErsKkYRu+tivKZb2VJTTxXuD99fnkLMxF+O
y2fFcqmzoLyfc7iCqGDwnWIt9Qmx27nj5WEgx+G+hKYZmUq6Hz5f83XyjTLq/LG95mQ7NVHrY3de
6FrYWyuEtgw8vNHYOl7bsr7DxSaipapb4PXKibeJaWDb0upZaa89e40XA0kHH6oHtthNIAcPQkze
kSZaNNwuK0FDSNYlz4uPUS7jn0EzPtiVNhO4e2Tm+TgjS0ByVMliuBJG+RNvFFn2nXnyR+fYmuKw
9eV+qVkKd/2kwiQNt/5cuJ19rlseV1JwV3DeVjYLYIIYcdJN5Pm95GDdA96JPhDLI3h0IIaTgdap
ZP00xeA9Fxh/Q0SNywb1cmA/U+sQW4RjG4lJKDI+2AH0XRqoNlGlsjGHLsXhqLY9PFLUwTE+J3NN
BAsFwGsvfyCb0BOl9UbtOhmswZiTJWVsXh/sTQGAyGU+dFBV+3LMzG79ac1WFj46g3wbZ+jNpLAL
F5dpufGngutsmtoOcEROSj+F2DE2MiAphF/Zkwr6V75lC03v6qvSGCfa49KjiRlPYa1VwIBUqLZo
UAi5jlgO2+ZaU3qYPIEjZCe1WKdtb8shK+ozqbdE/+i4wYS3EQkbjIsw9jl5dMG1tGfp7Tur7j6z
oU9xlaPEFrmp4XZrFey3rrRiOaduNDgZfEeqDmGDl10X0BF1qV6ULCc8IMRQJNR/I25xlhmNIvJR
N+z+dP2tPLrmMx18+Wa1fYJxvtvN+LmVNs4lFGxS3rx4jnRYYLfSwaiHekJyBuC9MMX3JbBUgnah
ZfzAyWG6KCiVqGtEOtaEb18L/H8Eu35r3KEhZw6tYpZX/lMh8DzM28DOqOvyCNtHWVPmBeiqTDOD
xjGwb43eRW0OPaubNHmf1q2JlpqbZPTGJ2qIBb/OsPQfARFzW5SOCqvdsDhekvaS3QnpQfkQkr37
3TLSErcvGgAEqZ1MlDQ8iryXomhj07Z4XrMhL+vYALHcdiBJIBLrzaiGmclHdQPgyCxhhb19mvMw
P7gFvGHcr774yAsrRX0EvX22+WrjcqyzHbkWeDL9uX6jCJzYgVwtd3KYvbje1vsFV9Fp1Oq3pL+e
YMwhosEaayHRBWaN6GBZ5Um0w5wgiMkj4pe3J2eb0yMpX9lDm6rxzaB8xVA1s0a95fcVjBvDxdz9
IZ8gq3bDTJqZGicLsavxXBRCHAyiSeKBY2g/1/l1hmzaw9PFyjLbc42W5BBOjLa7TtV+TD4OUBbK
b//ZdDEFm9IQUYah+EWKxfsiOY3mba8Wp2GiXsOh2fvQoi85D4X90dPgfLI0nrJCrW9es12JNvU2
LJO2OpilfBIzZLYLX31nbtMfHB9thPymO42+I5NqCIaT46zHsrWWp27OgqjgVX9AYuydiiq0D73X
r2NidJ23HKmqMdCJ6VTHM0DGI+oWfKwtT8UHEE2akP4pKY1tmyh3TB9HqB9EtFqmr8yK5clDP5tF
ttE9ysl+JrZmSmqrap7ISPEZeNLlXCPiMPb41Qg88BoamjOv2ZM6kSHcddGcl/XI82wg9gfhzP0r
TggyM+C70rPdO8GhdkJqT4lm9w9zqou7rBoM2ulL96W3azp6zKHk95sU6vS2mwneUNN30/X7941c
74NbhoiOfAvoLnHn6toZvvvYaOZhEgjlC+mmhKXC+EdhgY0ZWMNSO84DK8YAjWc8RypZ3hJZGlsm
vSf3KhzHH9p0MA8A1hIH0bEcGM0Wu0uKaYkV8VfJinEpddbG2nTzw2iygjgW9kE9pvXeCDcOfyJN
P9jY3SrA8565pCvgLE2RXiEfNY9VZXnqG1IkwRuT9knq98M9AU/qLuTnfwXbWBKXDf9z9AAlsbAv
7257yxOvNFZjAyk9Ao+FuzDH8GuM+XK0QKKn2SLPwm2XNApRlr+vJmKgmvc4GagYj3DIOIdhkRJP
R4O9xHE0FmeWX1EV1i97U3+ygSEZtJgOe2y500ufuc+riTF13Ko1JttQX9Nuw6uPrWVXeowSLZzm
mK0ZESkIYsvS+Qbh0O2qDVcxrV7OHnugZo7jBg4IfDxg07LvmmHcjukSBPjwRzseNxhJVZsIxnxX
PywZXQUiqK0DQF34vmZFce8r9zdanvYRDXZNSLfFGMKs/bPHjLyvhaHupxp7dGkOW+K3/bJzRzM7
2nBBT3M6fgOJOuCKiHXIVOcG2Rkf8YqqcZpjqqGBHlT77A51e9LaNUgfgYNud2pe1Z61J2Xx6Xm9
22CUz6OxQH5Ln2ChQubHgdxjftnxe2Or5RQ2QX4HRooyv8/FaXWr/tHUKXXyMsRnQ99dtTeg77H+
zxVKKKbAufJxpQZaiR/EQRmHRllYZLpOdBX+v274BRS1/awq1zsHt0SWoOFasFZKd4Z80EnqecZD
2RnTCe1TdW8CXzVc8GP+CgzQ7m2YhmjLe7xuSt81VtNcwBk79KnOsRjb4L64yVZJBIuCOcfYaayn
UQ7LY5kW+bFd0+wjYN7AJdoFdR71m9VPu8Xz/Kc1lbdwjprjtFun4rDI4dRwjsrFfgG2xs1cqjed
SZ/AGj6dGdPaqk19rDDTqbaFg3Dcp8WceaJzd5MiAoIarjnKqx8kiecbygErdyNBpGe193yyDPjr
5icIwjB9rjhR6wNDSH8E40edbqYE3hooPKOVad26ILwSZ0RlbXaiNtqyv1XhHG++2wF/EqnDYLF+
aTfkzjJviksCRZuETJGk1svHVDZs4ssdIMj/Ye88tmNXsiT7Lz1u5HIIh5hChKbWnGCR95LQcGj1
9bXjVbXIQfUX9CDfJF8yg0HAhR2zbT1VowatRXXeXJQpy4jen96veslBeDUVkuRSluIuVRyDd46X
hq3UHa44RqsHvRbTVmGIbyOhby72BudnNauevVgtIaJmfduKxHiOR886QY7h9pRjdfHnVpMPWPSu
IBQgLS1KG6HCSXGE4ywQlNXUYcnixZRNigPPzNenawMTj82mPyi5DFHvaGzAmYrNPZHukg9pDfmj
pS1uGSbZzK11yGlIn7ZZx1rESGvRUUlLYan7hb7YN539zTdQkwE4tTBbszE1o6qfkmi4huuQmNNn
9JcRwpbT4yYwMfKtXMH6KlWgwFjeGSh5p7U0jMe1FvLxqhiR2y/lCX9We1plibkeh/14cDLIC6Qg
rIeJXe1Z8XsD2Ony4sBxtQm9hvFHOefLo+EZn71dFx/ge8kpzP3kEuZ3r19L1a365waKE604oyzY
5xNxWRnk+jlM3famF+SB9KnRew6NXfVntUkRbZPr8nxwPaUCjrFN3psH7thkMBKVWafRTLSL3pSQ
IHRruhS5Gb+RFB4hRWAlFdgkuDjlxfQ8jI7aU9WVBzES5oFn0SN+M+OfKDRwVP7qbPQkRFg81+RL
ZupGKfq0tLVbojprPe4ZxIxtQoVsT/zqyrQaqo5xvW/7TBuL+U0Q580Z1ogkDjquyr/jMnC5IcOZ
o725wh3Oi3CtaQcZp1j9djM0/VzFxDLzsRXnFR4FwwfmaXZ95kGs6oguteZpHXsS/N4YowRJa5d0
ppPvbIQUqDpt/Wk2BiAE9t9rXt5sjbu2EN+M3pwptF1l7jyc7beOMV4hMw6HQ5a1zvxoYfq84iVh
MMDsxYAxkuukCIQznRLONEOsyDAOzTL80B2ciscCxTFEv9yeuwI/OSgctHXD9sLZEntPtU+TIPpV
2gQf1/QWjzX3Ke8RelYEKs2DvlU/Z92VAfG1eWZzM8ztwU1j4E0xT3g4LNaZtTFA2S5OAwY+uQDr
At72eJ3z7l30UJS9/ITR1/aTMr6sOdNnO5Hcecczv7AvS0OGtpU+dEa77nKxKkIA8xCMqg9c+zrN
URb+XRKipAuCJQYxNqS3QLF247KxTI6LeZhG43FZmH+1nZ1yu96CtO9s3+7zj8rz6rCw2SoyaWJ6
YvqIVnEgyhklVXrWpmbc4a/mv+c/XoPMzSgZCgksNE0Hm0lea9Zw41VZPEdmkTpPDrfAKE+XO6Hh
lHO9OgAyPoUTta7W3NwCO7qdYmdjs+l/vbq+37hJBAan+QeNSTFE76Mh85uSJGy4Zi3KOfTaZimI
BQvnPpnds16ORAWN5kMX5bfpundyJa0y2bdxWbUhae5f7E+NPwIxfISmlTxUq7hpquVPmXRz0LCS
IpJg7zYpMW3GLWoJQIVuVqcnAndVtKGS+RCqiU9ATsAebOkBN/eEs3vqhIyE05vES8lStyYjjHpu
QjNuy12F7EdI+4JanWGYSMw/m0R6J6pU1PlDZaK+QG3gG2EeTYK14otMRBUYCgtcRbEu388BJtgZ
KMSb6aUNFlardc4dSwidU3PMnsL0CdRBduPO3fzGi+D5nl4T0O8nntANKxqWSRuvo9dC7Af5s/Aq
Ep/hVV7NO+6veofsvDL1Qab1DB87npmETqGLW4uDDZqv7vkNpH/cFDXWUX2Mv7SmIqqIPuEz4v4k
j2n+XtevYBRV8SdmAtOdikYDA5UQKFSEJdNuuIkZjC0Ii7M9Hztr5mI3t4Zt3UH3Uxzfuix9sgrh
rRzuRrvKGDiweJ0IMWXJhRlRVgWJnMTvyHrq/8//4xtLGw5SH4ZRT7tYtkPz/v92ovzjo/s3F47r
STRFujBsZm8Qcf8dLJkXrdcpkSYHc/DSh9Iqh8dZb7k8Ca4TS7i4tXBgt0x849k4okG3OACGoBq8
+KMelXGHV8HSglgrS2e/WFLOjzWT8T7AgCEGf0gyUUadOS3wB6uZ/KD0aogdcbq0F9Ou+SEr6V/u
3xPuEFIqetTw1zf8f37N/29M+x+GhJb83xvTXrOfof6q/g2Uev1f/KcrTRfev65AYOEBujFIYePR
+k9Xmi6Mf+nXMkUcZqbhUvrxv11phvkv0zO4uuE/E+AqHR6Z/2Keuv+SOB1dz3RMh5pcj1rw/wV8
/S9XFKzY/7a82sDi9m8uKeDaEgonyW68cZIhp7xCc/8vaLEzVinkSrc5NGWaLA3AuMLYXlRj5s1N
P+EyvhsXDE6vc9Mv5m3VrjUmVgNih0A9QhnudN8eEkffm6wt3hkFvvvbuNZWPUxbihYSM9xeP504
A1LouXPrhGnc5ZLQj5EMWLVnIPu6v8al+hZZ7o1Ru2aLCNeWG05YS9HgqWm6hZx8Dtny5Lp1c+/G
U3XnOb027xF/YJcO2Na+29wpnqS9skxu2aTNv2OGqy8iCVAhIjpoiCR8IJv7cOUpkTVhhBbvOnXq
0wv9NCLbu8h0fR8VGCBcvL6lh2BTsnmQV9DXqn8WY6uaY0dJBRcwSFqvrYWod1BmtgHqopeludg9
GeVjSrK02jPwSZ8Y4BIGn0TOzycN6aLNu2BSUa8GJq95TEiJtE/PErSPGZ0v3yNV25MvqnZbD9nC
oDDYtBJUlCULS9stijI1azJmF03HdClrGTqhIpGC/wlgAwhgN0mhdCQBsVmPk2E3etSns/Nm1Ua6
nS2p8hHBEHRiiPtMWwPAmlMTgnPFPDumw1Wtzq0uxU3kegR94p6gDzYUjy95alg1mrlLU1C4lYPG
oiUEApSIN87uatW2JMi7SVOnyi5H3FlkOeEeEkdh/c+WbSFMH5MJwzNG7bZbUXHku1xRrldBmA9v
mtqaH0HPWHZc8n7mZjIaTeITb8CIDqBO7xss8ob+V/W6yHe6Xngx0Tu5EuKalAVmgnEMIDX+nThC
vV2rgDM3JoepTiwDs2PSzkGl5+kX4dz1ej8wtq8lrSwAHQ14tFe1dBnOi21JX7O1dVy/iweAXoLk
WHVOV0nke7IK+dHn8/qtsz4XRzZg4AwqrfL00+IkytOaOwNZR70n3uFu8ah23WKrp7RPx/Jm8Jql
/ttaid7/5LWq1JGLTrLtyEaRVoAVA5HCbcnek2eVnBGBsA6+Qcwlpy4UMFLksTj8kSUkD4aH+uJI
doEpL261TljzqzVbsXuWVc88H4T/9hWb4B92jdGm+p6jNPFWs0YL3w3rhGElK61Mv2xbMq936E8C
2kHHpei+MoEPiR21hf2qhTgrJvVA2wUWwxSeQh0amdX3YV4IfTuYGPiR8iDYOxscMmwLnkuIN8kh
n6YqtctbtSHmX0zUSFQVe7rOGcop1cht9mWlnjGfqAy0JB8JKOKVwVH5Ayn16lR33LSKVvXuc2zJ
hMOInm2sBMWS9CN+BbqjQ7PU0oa47IoMe3UDqTNWM/epyMfRgFrTXjFHGwXOkYWD33hCbre+6q3E
cgEACn3EHMQoIagOon5dMbzdGA7QIbJ0WjMfp2wja+jEwBXoNx3j/Yj9nXt0nCygvLyJ6CNi4Si7
vwwLcuLo5DGubJ4Z1ybjjgracDcO+j/pwviydFWyRRksnOrE+UlDcShTgj+5KSsnKK/5R34dcFe7
WBnqamKb8hyUvb7iW8ECBFdNlJ23zzel2c9jawPZ2MZpqJhhLGYZupUwn7cpdjfsdvDRToZJYi1M
3Ga1d1LQQOGD3+/S985d2+tfwhDlwTFSVRyYsJk/LfIgl7pNDedYiAaiZQUjjWrkeOj3HjyzZudU
M8NnW6u4G2zWANms0hG7dlO5eunZLnXGaYkcKxVpJNW/UrvlT2QRvyyjWsOlCFPHaz5NuFiDj3hX
f3kdcCxuWNz4Hsgi1FNUrDkoVx1E2EuJg6IGz7w+604MomSF7GiDvyfxOhxGN7eyoDC8l2omKq2I
rUZjRlVP12e35TA9jmlzTHAjngqmmfbcMlDoth73EH3aKAu7rq0BrLavuhi1i6vFSO1ErWh4/asj
+N3R6kgDVlrGNy72mvd2cQqkY0ANlmQOmBZFc5CyoxYajllO0D/MN25NEYFeQk3kW4rfHPR0yPn8
c623d9MdDo7EG+ZneCSfckYdPkGpldm+KiPkUt+R9kNW1x8MYbCE5SUQPDiVodRIbueW/ZsI52bl
YpmU9nixxsG7KFx7sKZApmlddRNfEV/kdt85bzIzxSkYaKi/+9qRT7BRXYyvzt4Cg7cUbuwXXv/W
2tNt4owRSrkdOo3jQxeER+rVRgTw+RpsS0I28uKUi5Tk0dIctoRm66o2BfxdrBWkZLhTzvdGBtWR
EdkFKwNXw22of0dV8y/QUKPnjh2ltSE+ldKyn6rluqjxWARbHfvZavxJgCBMeWfcT2NLNrXXNuV3
FVqgGa9HrQJuuAkZbcOyYdZM4hCkOZpYzK7RkggkY3zW6esNJeMDbrpmHRAWV0fCnNU5cYXWIIEu
QPV08iz4haxzLxQzZWvuGfu0skWE448tjDGYWivsjOSEetgeJcQZMMfVCdNT2HH2CVmg9ubSazcL
pPbDFVsEnAHeVGGcFf77YzVq22Obo3JNHRAjfVXRko/9DqwWw8veIui7La9NBd2OAeiG24S1qU7i
4ejGXANyTlwMqqYEr29X/JK3ySKXBZ/YwvxhzY66gKSXL7HXx8dGx1owFTYCReHUP1DlTPTWaWne
cb/Wf+16kTTo2O4UaZvx5OkbLWCCS7CFO+GNLzj77putCnEJMAwFlyVnpvllNXNUcLpzRQExOU2N
DVkz+M5GxlALWvGSDMWpTobz2pYSbkFSHIl9EclCGf2KYZQ4fIaCX7ZthfmDnC8DoXQin2Nbnsn6
kltVXQ5dCl6gcuH00l26U+QGAvwplIOARyLw1/9gwgCSrDPtZBnyGEGuPfbVGH/SiKGB8S5ipFx8
Ss5vBMJMNpLHw50HDybWnaPVsqLhijeWh5ZAAo9jtuBASrfjimEFD9Rm1RH+LIu/CbffPt6+Bkj7
nyVWMpqIWn9zDTYiZ2kQB/GAMP14dSfrqJL8m6mMG4rY4ULcLXd9KtRp7Lzjkg66jx6iwrmw7jOZ
3oGXasKk7ZSHNOK9CF7LA3a/PlpE23ETSzw2P/t3Ku0EtEnaPiyJnTAjaO88xvIR/NQxMq31wquM
+IFk4nYftasTNUR+AsXDeFZyNgDIuCzBoi2/jStPrIUnducET6gaw97CE+nI0wZqd6IA/JAoffOB
cVFo3J0Sa7qVmd19zptm/UWg+5rFuu0XjBZuaR480I4hFmACjav8hAZX+yYg4Na216/CWCzdt0p8
0JoTSzAbessHLIzAxZjGehEfKRvrdgP19AFHY1i45AMjQeul35nmTV3ExKPc0UMlZYhcia+h1Z41
lWhHc2y/xipx3w2rnM5Wvt0XZWdeZCIfCGpyEON06ni1fZgdFlkjd/q9oBoyaKANw1Rv3P7GqjZ5
GUegonFPys+ocA4Ie5QPClWa3EIGQ8Jo+pCuropXOvPbWlPPicKuQ6N9n4Tc4O+aDTqejRRxYBco
wqGNDzCPdlyeQUXjw3mrTDwBAKSDqpi6Z6KbpBPjcgwLJLhz33oTREh+zY94kAwi+o+5JB1caQ3f
fbachBVDJYdcFm00Ff9UgEqKwGNectAYAmG0s4zkrS/iF/bTx6xjVDdsJXZcTlMLR7x2DTBC16zW
RYd01pcqMHF5hWySR9VX76xP7mltKuDf2/KrpDjoI9bVGJPq05po5jPzTf1oZ1g2fTczbCCeBCDz
pW9fFGEDBl+AKqhV8OAqp95XlpXeHcTt7EGzbFKIHZR/EU3o6PeLJbTbiVFASN/tPS6ljlXNEg8Y
Ed+tvHJ9frWItit8ji7nPYOpwWGNDcwrnXvmiPdNissMSkz5xiHJTYy1212rxc8FxEavK5+SzIvf
EGvnee/N3fKH5QuPrtbu7BzrBQ3BkPc71p0bTjElg4Rsr0CEvRZZwvmGo/Mz1dvxL2sB6Yy5FD9r
Mz1NcbabV4PBKvxWXsOROAVAasEwQv9bT+bBNodPp3LMD1ewqhYW8CFDjvDCU8ETVUPaugObrXPi
cNeoyBaUz7YZP9sNuynTTY+hqZsek8VN/gyk1wN809dg9vwnTqzq3MZXZcrkzPg54u8JhTU8pVdH
ek1QhKlI/bjazUOOgY6bFD6XGeVU9owkESX9up1vW6d/rtvhYibTXY4rkXNY079kujTuCt3RQpWY
T7CCWJCuFDz6uUA+QR0ovOzZs3VOHY3uMuoXedTnddYEqnBse190W7YXZb/LR7TbTXM5ahvt3m7x
lyXt9VVfhu+hyCCYJlrEPONGGpyHXQeaZTddYWp97QXbVYJb7QKcKs2ay59llU6Uwkfkfh+DSwRh
VX4Xvd68F0vPrawSOkmL+TsZc3m+IhzxF7RAk8EnOPvSXtl94om0j8+Y4G4coBlyyYYZbw/qZrCY
QAz98LFwFNpnjvk+b/UOlvOEQ9cRJCP0aweTvSsN/dOjYiiEGMWAFscDV3ufs+9HDDaw4imFgfZQ
ZM59VkNYRnx8l+VEKk4EEtBW3lXP9kCahnmp5yva0ysHYEWLN/m0Diz85VrUe0U57CnTlwJjaZc+
ze1E/UcioBBpICOTnU34S56xUkhoNIDqG287C5ziDEgXLwBrfJdIcSxt/ShJ2Q9hTWXGSl0DE1D3
e6r76omBCh+7sKoHFpSzrnVM/Io3pkkRXs5Xkjy/PfdbmK81votEnCB2VCxPsH+qXK+Dpcf/4Oge
AiKfLJ+ZQ0VO5oBrV7zPhFRUv94w+jle7VgfFeztUEOCBgR9LxRre2YVB9Dp86PWS6ZuYNJ4HPs0
22spqXuXwFDQDun2G5s9BQYxiacOElzRliuW7NUOsIxw5WBccenlXL1b1bCvwPUWCVTQ1dYO5BOZ
hvXF3uBL3K1ejdB+vQm2OtDTwM7EcsNcKb1tO6QGWesHWN4BjPGPPtu6k1nmAiwWQLwWZFjYeJDa
Qn2xY0b1efXHLJLTmKZ/MsHpbYJmFjhLl1YE2lwg+g1e/oT9JHP0ONh0gN/E3rDgOMVM18oq74qh
bf54WoFhacjmL0UC7gyHD08xf+vYdxLG2QHyGn0d9pRi6LDleK5WdmJ2+ts17cFaWW6Jb6Dzij3y
Vn6s6Gw81lbaM94nhWStK55DuFYBXqPi3I6G+mNY6pLbK1d7gp1hkxnnPEmGMEa2uq0Sbk1A8npW
F3P9jpnUonmN0H05quJLceYTAJ/pQibgpsu78pPWoAojU32b4J1i8KKJPyPP7YE16HVKyv7HsNY4
0ioaIzyNIouut5f30lypnl+cI3am/pUwAtf8dRZ+3uGiHDyNrycV+3bFAgxF2HkwMg5ONiPBUHeL
6oJ2WDFx4x+lgStMOMztyMh98qK/U/3y2+TqI2bryziHV8tz3RUsU8LaMfh7dLJmPXG1ZUVMvh2m
rfeQCYtoENUxdQpuphXoXi0Lqi7+zSrGAfrQrEGdlIDzKqXImDjJBdfm2mLUTTYcAbhZSWxZzyh5
Xjj18cXKrXTHFG8Eqo5nBHYepj67eenI8uxH6MKhbsbJU9dtyPOtWVx7LSxD+tO1x8KcQZH5YFJ6
J6yZRmt+JY3kDEhmC8pGqTezm4x7+AJthBHooiMQXdx060+SwWmE9xSiBXyKXQ7j/naRg3G7Wh0w
cEaHTLQJS2RF/7506xWf7/yMsAl2Y8sNzZiunGuHJzFeH0qXBGbsxW44dzjKOrwO25DwJ85tWPaD
B4QhR5j2/DXXNh7vlSN4P8F/9ZsksY4LVu/H1J3LRyN1YouRnsm0plgbsm0mQPhmbUiYbKVNyxPj
74U/fnawmnyQ7OvXemiKf9SxdnGKLkVa9wGVTdrOStwQv/qa7/Ikdj+LWLWHxCFkseB6x69XXPH0
+dtqz3+GTRPPtTWDqkbX8f6OhMtkBGk8v5XG9pkW2mNdrNY7xEeiUSp5sQ3oNswSs/uEHiOCi+4+
tskcDdtkBUXzOSRdE4yd3ftGYbe+6WV7qiWO1gwMgFwMsY1BzpHB4RNQ1YqdjRTyPzjNX5MDxJ1W
FOMtZ1rrHlRQ9+w21U+G6RBpzFmk39VxdWyzertVsy7rQCtBfcjNPrrUVD2qYW6CGdsiko+3ciKV
4MnLQ95j6wYG+21P1qOn8vJ2GIpb1aXLkUtaErmFZJFblPxJrHkDd1xSIOuJc6bBtJFg9Gi11Tnk
1keXv2ar6iQCk5A/A4sBdEpWK7XCyXFOQ11IN9i8Jbt3bMZsvolh82D2K7RA2VrjX3gONI9y+aE3
SyEb2AaP5NEZ8wJozyJ+0AyhXUAi95ZA5bT++NuqqnstvoaR6R43fqlVMj/YLEqTIF3LINCtpqOs
e8moacJ/6qiSGI+eEehuKYQxIfUpw8hCLEegKlds4rxWJqDVQ6d0lpI25l2AwMJVBFovVwizScuw
Jtu5BBXBapetc24eFqtT57RGQS2oNAIdTstKP5SNFnVLxsZUNBUn0zg3kgBLtOFbcBBJI2Fc8wtn
rWSkt6P9XBk5pSmpDVomVFkG8WwqJP7XBDP5sivpRr4H1PbauGULxl/741aLJHhgFXCPO41HmhOV
ds+MzbpWXCzmExhn8dqa2fhj6DpESSPuO96QFPwqJSeyezcaUWPGKkcZxBZBa07vOk8pi17+XChp
nwsuENec6fZg624GK6tNOSIlLQ+TExvxuy3WW82wBp/JZUMQjagUcxX2JOXlLgNor07B9vA81yhu
yu+psaVaxEhhzynFURICKkSfKqxj0bxPhrtmDLcFClhWJkUdot1DA1yX/LGIR7SsCcJUneZnC6fX
J9cN76BaWCoyTm9ddo/ImxoDbDJPoijEM+ykm6HMztQw7XkSKz/W2kc8lX3EG04Sprasl22tV/5R
DQfNWc5Mq8mXS9XvGtTkxB61v7lQb7nsKbzREF85P/+5HpVwFzBZaAS4X5IojtEzy5zoJfILUs9Y
0jfSOutipbBK+/JQ0F/Vkh9uDsaCH8JApaGaRLmX1sTceUUb0E0hbb4lzztqs8a5wk1c7y3zvI9u
SU5t07WHa6qTN8IuoZYaQ9iNKIIjrIA9bdgoEDbXbExujGh3Fa6cnaMXt1vVR3mRnYzanEIy2ykd
LgRBrYHzZ+6tN3bM/AOmVE/u96pa1juyr92BMMFTuoh3q0cjnXQO97Qa0d5ADPIBa81zCwXn0dKN
7CN1MmQMeysjlj/H95oi5luu4wQWNdgG3H119xwPm4Nla/NIhbbEmjGR5Jv2aE1yvszlnB7Nbh4e
rK6gyGAES8Tz1awaG15BGAVjglOBu8VuWESdZJRMpHd1fYe4yKF1mz7er3qJmryqef4LAY+sE/5a
ApZYMyckAHx+NUJNDfgN55zpRKw//YQtSLqfxhr3b1o+9NXezlb3xpqG6yApIeus4cdx/FnIbIfk
x/+JA1uNSRdYdmgFApofmlDkNKURynSbudIb9Tm2yhrtzzb4HSQSb43VnGU5sIeakjsJPDeGRFfv
G9cZiEK6+udIphV2KuOx19S0jPeGIs0bY2IrBc87lod+GJE1hpogHH7u7OVa5O0Geb+IL9nPf0Yt
z/3R69jgkNU0roJVXw3fOOLYeezZtLY9W587BCaHujs3dx0cH0T4oxUqdYAXLOXQbeZ94U9zp9+X
RR+nR2PYcgrqOJlnrjryzfUPnZiXt1z3LIoiZJ+RC2uMXd41nBlbci1n2/AQSk1N1t94tMZ7PmU2
I8Sy1Pu1I2iCMoriuWRoWPu6tZkBMmA4GvYMvwmRE4dZamLa9zyME7mRhmm2kaE1u3w72Pyswh/z
LYuWNv3mHneCi32FI/R4CQtuCmNUoX5j4VDOlT5Q16FmCLAUFCsdSBmou1laxMJKlKQgXWZSydM6
ae+xHhc36wAlYckd58YrlnbHkdD4GdmOzzweQWGmOpWSo+tejVS3QzfiiRTz+OxoWN1cHRo7XADU
wWzFz79Y/QuCMpVJjWeIMwtwsAmcqXKw47dx3BhpboNDD5jWxn8TmLjA3rqSqoC0hCPsO4Pg542b
t2pnbdRJonGOdL8Fpsz4ZJt2rFVwTZuhibS6nPoAj0WxnaZlnu67pWdc5XWcOQUt11FWzOoBopP2
nRbdMXErvmW0L4rJJ/lIzY28oX3iqDfZtZ3Qm4NyxpXhMSrSUT/0kmimknyWRRMWGWkZpYApgm6V
69/a01e5G/D5XnKm7/tho5sK3mdmv5R1VXwPFrOf0MKXiT9EgnQcwSHr6kmQQj6Nw0a9hHM1ATbs
BbhsNYZXk9k/uhIEgmAgfYtiDhHAoHVGy9+IQYodbV0Cdazpypucd5zGH6afnlN5gcPhIOIC/Y7X
2COsZk7HIp0Ze4gqi/SygnHSTOCqtLa7Vj3V7kvRzI8FFUI4urvstqjFJc/hUkJLiexeHl0dD8C0
3BdanyGxJu49fR1vLvSwm4K5dNDX1l/BiM6v+tX5mZXxQaPKwIbUfXnr/FyJ9l2XuaLnjLGC3isU
X40WpSi2LI8NrbX2ZFCE34y8K4KtKiq5/kZNKcFlzLmGGCIpNDE8iBms/E+kkLVoawHQ+V0xFBdG
4R+6xZ0KKMSrqpD9t2EzbnHMpGHX9lYHovTKy1n1oSXHiPSNY3W1tCbqNuUue61yM4S+vL0D9vKR
97U8YvCYsLmSZEQDhmANZ79lDwrQflH/1KIjFA45DWupbZsv2lafldmfVUKWGmwNYBf03v6RiyFj
Txhq5svYkaVHgvqt2URN+uhGxGpNCI2fbOb5p2ohkq0Q6P2cpimSihbH7TyO7dPQrsz/ecUOupbU
deDEOmN1ZZpIRoPEMDzrm4OLTBV0KXBJYdflbeN0yQmj6+anXBcuY68BywCdlU9GV3FDTEcetLhG
lWJ6Obzqrgbvc+prk9+hUUdNg6BdFuWNMdPWA6GSrIhemu+D5XGZXRE9XOmsHI20907XvdeUFheT
VNxE94nKQMyYuTYH64qACXwUnDbZNZayhClSX9Hgpsg4kQDyt6nJ7xE9Cs5LRpSQR59Y4wM7n+SO
wzsWW3CFO4b0dzJr4hB+FATbmC7EzlzGwMmyTxfQz84YE0kA0mUdIGzl99KK39hl5F1VbW1g2TFF
DovRvZs0aiYO4FFiwjLgWiVuYIcYj3NSeTcJg3v0SKd+7A057Pge9OPWyfidPP0CdFJ3mBnET1Vs
/BqL80CV22F0JkSl2Kh+Geb1rj+P/XzJSHw82Nx3GU5Z8Ih0mtKxYFy6Jo6hErrl8YqK4ylIHgdR
jCtfxDjuNrhOd4s7XQmHBIl5lUSsXizjWmuoFfbdNI6vpWEVTwK0EMHgZar4b7hQrn6aWrH10I5N
dyF2zl3NxaA2YQxPXHMn5TA5Ie0FmBUyHUxdtHK5KhkYtiNkwdIGgQluBddNl2zD04h4QmVAuxS3
UlxLyeuZYDo9ampivDb1bAA4zGV7vzZlYlzi2hquBaJakyBILQ4FYSDXKbmA7ERPaFKb1XMbrzrm
lHIYWADtae32C5kIerhsJwsm4bo5H7iZZ2TyBU0gJm9GsRBv2LcpaVCEEiSYV9cb9h2Ug36Wga7R
EHlm7rnFVCURLmsyHWP8VhqYTa1NtpiAef2irLNL69r/q902mJDK0MLsTNrc7BNCmUlRvaxLk4Fk
Ua4Jzw9zprYKxMTZ9cjTmmn3mrs1AjGUiCJc4hEbZ9JhEVDzan40dlNXF4+K4WPvLLEVKrrA8UXh
q3hjrN9bezce15/EnM27Nk6gPxXwyjNQhuPW3k942o8NYUKMt6sgTJzb7tJchD502cHM8Qxzf9La
7xoD2kKWzOJlpjMKb5Hb4ArB/EJg04eD3auoEzobXMdh/jtzsC351VDh1jGJEB0bxAcIH8k44Txg
EIZZh1GY53NxpU+wn+ia5ic63rs+EzFBWWT2HTI4Ve99V4yXwYU7wgZUbXgF2CDinWaocfZJHLcf
RWvwrq3F/JdP0aJPssZcJ2le3QbJP6krd2wQQ5ZBWUDm4aj3kU4wNIsGJ4Vmb7vcIa+aqP5Xx7BB
SaG7qYkPyJ/ab7BEExFJZppQ18JdkjNPNZdtgcODsIreurdNlbZ0bOiOwULiupp9InE4L1Fb6ZyU
kpz8RtTUxiof8rLjcC2RCX43zVuek9H03jdO17iu1dy2N6uhjPLQgP1+HE2zdg+bK3puo53RUSy0
LcMfVrjhkhg5XgBHxBRq4JprGI/Te+VbOmNefyLS+tv+B3tn1hs3lm7Zv5KodxqHMwl09UMEY9YQ
IYVkWS+EZEmc55m/vhdlV6YUbVmdCVzgNnBRhSqknRLnM3zf3murQtEeBN6YgMEYPPay6NiczWMl
K3LiJ128HnHjWzI27SwmMLI3gjncc2/fszcnDs1TiNVFCAocmZBJGLxd3efcpEad4h8rCFC5KEN2
STIeEZit9BLQ1GX2mnuPeGiEKFOt6K+gA1c8D6puhpQmfqDWRUJf5qVyfTV0Wm0v2KgDI0cf5vvX
rtzjAxnbMtG/pxHD7lUFyZeMb4SCeflQ2EpAtMfgSj5dAm1MDxhdGKHx61ryspZTMkT1shnKuQsw
dBI9aAELZaUWweUbbeYvuHDvOXwmt1HFaKQgQTYsS+CbeC93JOI8yfAZDht9F2wZ/N0fsLv/kcEi
gzXe3GrnoX7445ktUz1cPCTP//7XV0QpQfXH8x/LhtTZh/dyWH7yhxxWAkb7RTbwFcns1WgUGlD7
fuhh+StrIi5iseQJ/amFleSJ62ix8ZNVnZabooBO/CmGBaPxhccpm2A/DX5QR3d7on79nRpW5ihv
eIk071VdMQ00sYK+o8FK5P3L4XVmEwSyqG/ogtHjKdFPXfTIZugE9X1DD1LAJ+s9j5CSQWkfi6Zs
qMGICl0+ZYgbt6iLi5hEkSsZ9eWqMqFpvbmlv3h7uW+nJ2hqhsbJ4W3QkDm8P8Gu59TBhtU3RVjv
c1lptmQNW6MTIavZ/P5Qk+73L9X6670wNZNwdGHJqsXzen8o5nyID/pY3wzSQLRnV3oLD5np9vdH
mR7syWFsoTCkAYNReJLqhLB8Iz+GuGxIZZ34t23WNSvZQA/HvmffF5mgMUyGFptC1Ds1QTlHOR7I
3itwPpTxjs4LckPZm9pdKCRGwgiuE4s7jsU5csKBuEDTvYrMAiRXG+brie0wz1l/rfwGYo3d2mL1
+2uR348t0y2zGV3Y/fEK65Zqntwy+tEqLqbKvzVNyX8ym1TdQ4IAC6yAm6OIx06lIZZHS6BBa0O+
auORUlYknISSelrmmFmrBJdQc9S1FjF/BPbp9RT/Z3T6F/1twfP4WKa/qbL44Y8Ndvomfzs4/fzB
n2p9zfpiYexGBo/9RuDY+M/oJGvGF1ZKcIaRyZsquv0/RygNhqyu41nWhaoxFiHJ/88ApWlfeK35
UFXV1l/NH39nfDKsE7G+reoqMFXcJIJVraYoJ19LPiQpPZbYuCn1SaxApiDjAUaQ0McYPtrKAlji
iw82EBeleTHKybh06TzVArxKILfnjT9oT+zFWGYGox0Tk6JgIFaKQ1XFdBUHq9/QGa2vKKenKxzP
+qUIE/0yhs0xQ9lzVrXA+8FnVc7YDAwI6G52zeh+j4V6MPPQd5K0uEt8KjcKvBDHFN4THQEPiZJL
vICVXyeDt8Hu/k1u1UOea8Ea/hwcnLSlV41shb2kevDi8LHJ4nsXBhYR9SwERGcd2VchC5WlqaZe
I7KNR4HKi32QPYT3wF1ulcK7UfzkPqM0RgnY2iiJ9OBPirAmfmloQ81CoV0EI2IUSS03FFLKmapU
X4cyR0tU5vJdUkSPgWwdyfRdYz6SWCpy8L6idqJJW9GY0kJNc3UWpv7Ob6qMPhdsb7cohSOHFtEb
MsF2Apn8svE5u1BGcdT34tb1OM04cY+NEePWlAKD6BJuVpHGL/jNhFPb4lZg9VwNLWmL6H3rBb7e
etFp4ZMpIVSMBdctAPZdurB6567Z0ZHQ0301YtceSFqhMJvB3AZjjN4tbdYaHc77LmfvCbbWR+DT
Nvu4jX22DbnmeJnk5HJOcFyPQNhuGKNASmhbux7LjV2gq62KKF/I5CfOw4Djm6PIHw2dUIgm5w0I
TKKRtTEmZG9ESW2I4Ilu2ME2pa3ccdGmj9dKyvyXVPJfwJy9BHlHjLaantF6slBJcYs8E7NxUDbu
RvSDtA5aqV/wmgQ0lj2x9rr8yqTeOKtyWV8PI77ApmTXwZYe2UXP5fMt0OFp26kNwQ6WjgMg3anA
rdDRtnxt1WaoWACPlJuwHqItLqtomVaB+jWGtDHzfF4wz61Wo+husVYNc7NqfQeH86HSmFmQeqkr
TxgXUtXqF0GuFd9TiUj3HJEbRXTtQCUqx1UiH6IsfMLFexsWnHeUZ+N53kn9DapHmF90yWfetK5V
8XPCvlIWDXClNVUIhDgBUP1SRXpSkGnUdzxFtBmVYxMPMAlDj24RPkpjfp02PP0s5B5ESPHmr/c8
zam0M4AdJHyVqCLhHIWFvyN1ay+69rw14jM5kDMHDi+mCRK08HNO4pOUlx3FNv7PXl9pNAFnYcar
q+OKcCSp884w+W/sVPByZ+m+IK7ggAPvAj4GtaAhv5NIKppJLQ4YNcP6UlOApAu57sfsvqjGW3DW
ZIwL5Za0QTrZFK5m1MZIucfqE5eptiQJMVjlZExymSFmySriiwis6lghZZ3Eru4xrxlfwoK+iWbp
ixh8e6Bx7aVozj0rPhvROs7NwT5WSr7PWt4nLHcXxcg1CRIoKGZglK86QbXLqzuHuNB2TmLcC3Cl
8yLOKoeeUEJ5QGnnIc76WV1OOgJAIfev4x/lJWOmpVOZwwvI4RW8RbE73krIkeYCm+/U2qzmRoHt
QJZ5xkVMMUsTfCpEBD1WinYQEvJUVgnZZZqkGuszmHkiwPKEXwAnkiSobhUxkdASTyQr5Z43qo0U
OlMutyST+Xsvq+PNWKOvxiWDGrUo71K5vEN5QgRIw5A/EJ7s9EN6bdIqmKlUyK+i6UEm+qT175WF
FCSWw5h6Gxm8PenkoWiZBQQnMzPT8q7xmSly90Ez/JdE78pNFlch4yZNttffTbhS5IhR37SNeXSj
0VuAcoycaIweMWoICkJJ5VSEH806Ih+Wfkd9oe7UFZmOt24QvtC3w7rkCnlrt915gcGF9jifbJxS
k838+KwYojPSnwnjs9ULu+rOVddFEVkyLVlaeI92/K5sEmVbW0CdhDTe5hU7XZqHjNa6NczVroFm
mRqGXZJfLUHpCk2JMMMqHMtzu4l410DbzrpWCeZ9a10Qf3igFUPUnJdf20l6X0jhTVi4DWMB7wJS
W0yrDY9Wcwt1JncMRfoIYyuKjQuZvK410OP6Wo1yc6HUYQ4yhmepMB30TXUXF1207eTwKafICdWp
VuZdg7uqw8y3jXHQrD1F6xdkR8lHyg2QiDtwxPWoHTo1sld6LNkb07IXHlqveVflPFvXOEJNRxyA
rGnWSbwvVU31oU2vxwlmoEf3Pac1Hzz+5VAPHr1hkmAo6VlYDLdSbVzg8ClWodKa68CiUsoCHCmr
V96RE2XDleNO0FR+tmEoOrSPNqkd3/Me3JFcznugmUc7sb+zYX8SltkvFGVk9A5Q/6jD6F65fUpL
a7j14pzUkYEqCAySc5WYokmtyKRsSM/MNNgtsuBFEmjeC2wDTILJPQgm1KlGPKea+yR5063PMK9B
fMC/nCrSrOuRvpBBOgs8zlHmNreDS/PWHG57HNaAAdqMAnqCsTvC/ZzK3s4QvnTsWPMvSq3kFPTo
ifDQl6H3ltgCnqKGUSbP/GYt5XG2HnJ0vES8kBCKKWbe4TafAVntV5oYlUWhm+SUFzxYJiy8Jl6n
OUlGHlUshS92wNdGIC0lxI45MMDqjp85eCS5aZsgt57biXRsdIZykJwk7erTDUEBS5eNd5++0BRg
iuygYzRIB7pfwqCK35XTHfTbzCEwg3KhIjJoAZruot5qZe1Whk86gzyL7bDLyTXWsuBRVycPkxTv
c/CFjkBJWaI5ono4abWlHhEsNTAdSOGMChbDUeQewR8d6kCvZvZIaopFTC/kFlNdlfGYX3i1jLY3
9v3L2E57DErUf5qqvw1Sy32gNcjFxNXdtL6rKM8jje9SnEh0jiHAAJqgT4XxmyFHQai4pHctHOrT
6DeFi1KZheACtu9ZlZDCPkz4+Ta7J8arWbJuXtXIphZ49J4m0VPaM1xFEaO/AAq/KBAR4QRJs7WO
AvxcZCYRg0WJQ0WzqxUWSCIRW/5HyXk1Ta2PSUhk7JZaVCAdti6KauIgQpMWgCKfBSZfTc3NxBY9
sKnN923H+VE/hfBpwKTBOMpkQDkWVBe3W6jBY5kw7MQJE29f6xLiGX7SqhnOPBmhUWz6162kNMuh
5EVF04yYZZpfDNV7Ijvo3utQA7XTEtuH2Xpeq0huGbIix38Vm4KrwQ9rHS1fZTltpLDKRplcK1iU
oKnHR7ekNIn1UXr0BJOZlkNeriQ+9NjV+s3rYEg4qbXwXGWb+GiO0rZbwG8a5ix6bqEK1+uuV7Bv
0f1bBC3qEVuP7SVkYH2uaLSXvZT5bRpYsOFUs6LHfkJb/wj2Di3pSIW3CAzNCZQ+w/PATBSGPbcx
AkBDU7H+sYP+L9iengffy6zKXur/Nf3y71mOu9/z6//9/h8p/vw89lSuevcPi9fS1aF5Loer54re
wX/qRtO/+f/6lz8LYMchpwD2PWvSevptHkl5b3eYqmxMruvfb02f/7h4QC/78Isf/Lk1lY0vmqla
Qhi6/XOX+dNILstfEMYphsDPYms4uf/cmvI3Go44fkjIlkoEBuWXn7Uz44s61bps7OV40xXVUv/O
1vQkhUeaklf4j6pOFas39ZvS79QWvICJ0mRb6el3VzGcRHFvUlleSWU21/Jsa+MhB+v75hZ9Wgr7
64AnJTC8L22sVAo2X6HS6CLEoqGhYo0Blt388ffHkKdUlr+KYH8d5MQULzy586HSDJuouepGzdHS
2ul0w/E8Mr77RxeaTYsgt1RHRgzwYQjuNNf45Arl9wEmfx39JCsmNhJ5CJCebURIDjqdIwh0rBNH
PGwJbbe9QArIBU+19bnUJ2dpsv7kut/XGf468nRGb56makvIygoJNqdF9ylb0Uva6GgXPI99vmj3
2Pd3ZmQ4Jbg1l2XrJ4ed6qu/ut3T6bw5bERBotCtIiO3e2FfNhfxZf0V1Xd6myGh/eQg79No/rq0
k9quROwwjl9y4fB44ClF3Wt3q6G8pFrgkAyOo1P77Pl98PacVmmCoRN20fX9pjOsFYxp1v0sv8hR
w8O8Jx2Tdf64OiMZuEmPuopoI/msTnxCdfjzKpXp6t/cSWOUen+Uu3qjwZdrxb4mplUvvXUw0RZR
R+YVd1TbAZV1fEP+5NZO1adfPD5lqou+OahlE3kqzLHeRAoSjM52VDLhpFZb2XwyWu+u3FGZJAA/
ZosP4RUfXuTJmMOMPlhFbVmb/C6/Dp6xUaKMoLJCy/4ckRyijk/eyw8+h9fi9ZsLiwBVWGqkFhtb
MtFLHBPcjOpgv74+KLAcT50XoMLkUL0Rnw5w8uvY+av7eTL66J0rDZ1bAsNcGmQv3sp36Xnmn/t4
QKylv083yrbDlUT2MPij7wg82FVdpOdtte53+HO/u5gs/QUrAuBeF3ozr25DKE4P7Zk0k2aMlZ56
XjxkF2TJ4jJ0MJCsdP1cWtjzalnyx4cw3NTnVi5/jQtKhF9Zf8++W8DO8Yg5VrWu1W2lUdRmP/ut
vmqvKuscpuA8O0MMZ66qTbgY1vpG2mHf7Ze9o81Vdzmsym2GfH+pOcMmXcPuc6vv/nl5Ua2DZFuv
ywv7CpEkFo501h+TK2nZXBZ7zGhpcNDcx/CreuatwF2gJd9la5SCWOJxcT7FB9ABonTaR01jwLiQ
tqiU+lW5SldmuGvW1T8cGacm1Nt3XO6I+o7xqW3oGiEomzBelHFql55qG+7NjARBV3WSViFqkwRa
UAqfvIPvGyV/fdHK+wNLKt3lCHfrBlTzLBfgKWSb2h/QXeXeh92YTT3Y8j6QaQgzrLR1vk8CZTVQ
wwKu+clZvLYwfvVKno7QeACqUWldZOiQzTPKjfa8GTAewBirQEeDFEFLHX+NO7FzE6jpme5tacnM
JUARiGlQnuUyqLMURSb6gh4cB5mDCoCWWT900qrxWhtxfXGFeqX0AGU1bAy34OCDZaIFC1w9DnNi
4xQKMn0JjWgnsTVWavksQTLDtgiKcdXSskPBGXtfzQGJgBhuQk/e9AE2Y12Fm902wzdwXJdVTwrG
ROeNPW3fy/o5KnkHjGuxVMmasgrSYNhVmGZy4bcoHsPESfC1ZX619uRKnzVyQjpBVCwJNsKRG+gX
KZAmO6ULmD961r1cf9Kz/mgZopzMWaGm2rFW5O7GDdZhcWfb3qMlCacPmr2ZcwdH1Nb5Fepai0S3
KUGdcfiTSeyDMX3CFr193wlJFK0e0UiQ3eLRV0kPtVQnUFkCkKQbeOYOVyWlM/WzMf2DOVM+mbi0
0uoDQ+AdLtDwMlNOIDVe8mnWBBd65bcw0YIrvyAMN/TgYpqfXOdHC9jXpt6bMX5E1pX0HvgHGPT7
NCJVHOdBjMnBp65ih/lOG3etTpbE1Scf9EdXejJ7aWrSVqpehluSRWx7S8z5DYTb9fRQp0AqwG5t
Ge91mZnaUHajt7U3vz/yByug1+73mysdpLSJqtwIt61l76CHU5Nsd5UtsRIYdjn/PC2Dfn+oD+/q
yRSWiS62KMwrm2wQe98VW0s/TvXexqtuoAuyMiLspR5n2G4WnxxyGhB/MUS9fkRvLq9Ht5jShpM3
rVvvJCQ+bndlAYNLfHxjsrwLGA3dwbx0WdrqnEo0mJ8N0qSmfnDw6c/fHFzDnq7GAUu+vsXYYa9d
eiMWk0OY1clM7m0U3Jm4xdUeUtuoz1I/2iXYqhMSC4ryAm7jboy7TVy433I1A6MB/jZa4V/CeBbO
pZo22dKqlpG6Lapllu2GkaEI0+5S4unJS6l252TVzbBRA5mg1jPOLWnCc/WMsmufJ+uSW4LeES3a
NHGTakvR6Uodd13+qFFCYpHor9p2BcwA6RJ9jN5cj+Xa7JeC3NQ1o6IUrAwWdNBfBnc3RHeqctEl
qPLvdO2qUY52/zXXXmrtNkmv5XYVqRivXlqQJ9WmBUVEXIW8wk4vkpXcTydd+cuyX8ntWmrXvrfx
9I3uU5xbhqiEQjK4XZkuQ66ctdbARqQlwthMpXWoqpdR2RzBAxJTQDa3O1KajXZ2XmxgH6+x9yw8
pYc60C6jxt60ELnb4qIfos0YqtcYo1bNsBFivNCsr6px02bpKhiGdQx/dKq51rm2C2N96WMc860e
EAyVUGu4tuH0zCrVepFS+WqorButvpAzeoixcQS5fI5I8Ttsv50Z9FcyfBNR+Rusxws/Lh0vwYAC
21a2pYU8VN87yVrarHKSqnTyMH0YhQ0sIPAPgUX/bxwYc7SbJA5XY5FSpeVmkIJI3cUSZ8KPjmFh
bvCK6vEzMPSZVmH8Ke4rTJDeugRaaztxOyQoV7pzv0HNSgqYyPRxEacdokNjXeBtrOlX9IRTwu7e
dqqy8ZAxE8K5H8jRsegqtXlHTXwKmMJNG++s3DrIfrlOidAtGtWxC2Ia/PnoMd1gA2ir7Dru08uw
xfgCVcOUxYbMQRzgSLKL6dZcsqc81tFXNUIHOtJzp8xOa6LFeZR033ME3V4qlvaYb0yt2cR5dY5P
eDGE8LM0E7ByYD1rSk9e3TnsGGhjfDRZBHHTpJ7WDmtFBNvOA8nZa+fNYFx3nvlooV4cp+B6oaz9
OF4OJL8DsjaGfRGRY1Doh1Z0ZwrC/RQDXyealU69Qk3kteRmGx1jn2taa8Pfg/gEVK7vLHLGwiYi
MfGblLt8v/3B9zRvxnLbDWnXaVHwQEGSRAMqAuRTqOKOkXUWmeY8DfYyAd3/cJQ7WYjJyJO1TGma
TTFsxqpfW0VLYZoWmW9Bp2e7+ZKE7rx2WVIZ4xbW9u+Pq320HjhZipj02zWzwgdgke9M4/Tcq/nA
k3aZheICnAHvczzXqnrW5Be4R2ZZcg1c1PFY8AnjGo/wHFbAnNQ+J4+NuSAwXdTkiKdkSSDnziYQ
PStIuUfLPjqxFc4jFKlaeqzSb0Kw2nkKOgUyrr7sZI05MuK7lFbQwOctSzQ6MIsG9XtnH7yWgjiy
HyjkRLCYx6Qb57+/BSc8zz9X4uJkSTT67Ui/GeqNihR0siTF21g5puIbM8wU6z2z+oaqukRsBFCW
YV/RErRZswoQyGI4NP1GpPO+I9XewIFbBw4stzNWbkAVjcUBm/Ink689rSR+MROK07WUrPmI//Gn
JIO68ZmETQk7u9etaPvV2pWwL0qAfViswWcdSsriVppsorQ+U9x6mXTmvAxSnuM+UM4Bx3a8ZMou
Flikc26zX6L2njcN2XzxnVrzuj3iTCYe0V1VxHVEAB57nP+VjYQXm6HhpjDSM3zHPhEaSDZA1abS
oiLszdDpWTNiFNkxwdZqj/NErSi5f4+Tl2kLQErLPKj9RYX5LoKTIw8AHzT476WA60dfo36QunvZ
61Cxn+U6BW1pONTqQKCNQNBxiOpNjOUqvNRoWRs4MOWKt1Dq58Btz7KvfY5EX7GWFn2/ICzmRUdE
TlgtU359ic+7d2NQxcbcrr+lNR4L84goawa0xGTQbcbyk9dKn6okv3pa05+/WTpIZuqpMDHYNxO5
J6+ydBSrWDH2A4l9REXM4Enq9XUT3nqQ7Yv+W+Ef9KSdT22pwWgWY2PN47o6ao23tGIYAU4VBSiC
XjdZ8J+Ha70AMkur1Cvp0OE+byIS5tWGFrK7wm54aUf0DElnYuibJYaySXSX7nXrkCHgECgyn7Dl
HZlLKamjRTuuyYiag5ukH5RsI9tcR0rhhAnzqg5QrcgWYUCsauo56KJIfxg/GYHMD9bN4nTd7JYy
gB+3hJDxza0w/hbGOZP3TrTjTPPqNfmmF0VgH5RGe8ql4NiIlW9iz+DBRV58oZYESBjFQS43Gq95
OEiXo5HF+H9uKl/7qiTVxvDqBZ1bZD3ZnBbNXE+nTXTrsSf5ZlTlWef1O0vKQB5qMxE/YB9EeI2e
2UPbP0grKyRGibdxSKVLCZRT3hkbj7xTH+RT0TRrLFAa8gM4x7O2zxZARc5z3OlDkGMdcldJQj+Z
/y+EsWhLYyVAa4W3RRcujGnHnF27YQ5abGodzzA+gASMVpi+nR6/iut+NnjIHw0eJ/V1uG80DVAn
bclacSy7ZJ1eHQh2pGjZ7ob6spf449hakZ3hFBX0PRcXPQ3GWK73xWAT3fRZ0UH9oPQhTjYR49C6
GiUAaWOF9PqQyuzEcFkNmUw5E6FHNDaP5AudxWZ3ZPm9UcfreuNF1g6dEuOvhKO6PuBlggw2KprA
TPR1iG9GmrF49BjnksekGTeU9beKPZv42Rvdqq/GLAu3Ki1wxV53+ga3/u+nj48282J6r99852YO
JpiIWgN2nUZtzL9TqWjlhlPLELmdNjR2ae3dKkLdZf3OUCWC2ung/sODn+xPorFAZAMUY0N8La5e
Be2Ztcty+yHRmp1fKDSj2x0Yf3CW9d4OkdfyWCUcZJ8c/4MKvzhZtsSpbEhKicoAbuwlPqadigbX
baK9G1LjB+/wWrvqdKjt4e3vj/nBikWcrFjKiFw8UOU6Wdc2EcOqY1n7aV8/VU5iliadL2ax/s+e
Liyz908XO2WNNttWN6FR3BiMzTpRObn+RIzoTreOSZA7mW46EGP2kj7ssNntdPZBv7/UX+/sFftk
wm+LVCZjUtE3BsK4jujHkdRZgy47lwlHbKXgj/z9keTp2/u/ZyvlFGaOp3Hwx5p9YjFcyp3qhFZy
I7jG6c7iN1qVL1WByVIOmSorFTYKiXQaS9NQ/exV+nVRHgL2+zud0oStVXW0NhGzZaJoaL3VuRxR
K+d+It5wgDKRhmPN6ewvI07rkyv/6LgnA2Mct3LZaYO1mWKWI/Nu+nYL97ZSXkNgdjK33kglp8+j
fZF9er8/erQnY6AdkCQ6hSxvevyWc+qAVXprDRQGQupvkm4igV8D9UKg64SNt00tDZbgHaFA96Qz
7j3q0WqJ4BN32e9vw6+/KsU+GcXiCXmho23ZYM9/AM61qIh8DYS+ityBRb/YldKwk139s/ft1wMH
SSjvn3ahJnSR29zedEr4aNF6THBgAtCaxitL9RfE9IFg/RqwGf79BX7QXVLsk6Gq0j1PlyzecPAk
q0ATjkLegtrduZ7l+Eq17waKxfldYa4IovhHY5VyajxJ/AYYCYpjVuztzhuBodEta/iCp2HRSs2d
oFkJi+Ef3lXrZLRqdMQ4JTzxjUfpbxowMr7TflSZvYedUooZVga+X9nRdffHMf+WxuOYJfz3vVbj
VX/xl5Dj/yeBhzI1Bj+WdxzZLgVPD094o47Z44OXvdV4vP7sT2+UIb6QAqfZlizIwn7rPpAMJB6q
IAhARqpBFdNiHEizsvb//S80HqqmocXGAUXAxGvCwE+Nhyy+CE0X0AjViZmhqNrf0XhMQ81fQ76u
44swDHP6RZqNm+F0OSZMKM2Fp9tzv8Oq01LFXtDkrj8ZWNCdvDsMKhYVJxhubV1VhSrEyRdfdoEs
Gbjt50B93GOgNn6/wC2ol6j1Sv9b5GskOA2BxPJUDKiRFmMbsOGT676/HKAdDMvR1QPMobloq4Ux
Zka1pHUE4E01apTtPmjYs1zVmkvCrgFTY/wERJm4BIVLqhStvD6pb8dK880lcBehOy3GesSXsVx9
I3ql3JcAurxdZYyuOXP1QT3EQaMU8FWasiY6xwbLrctSkszZD4f6xoX032xCs2j3oVoRCl+2eX/R
WoUNVKeIbGnVU7dki+Bq6VmSeuBswjSlGpKNrg+dSuPycEDY40tndlNUIUk+l5HkI3jB3xjOlcpo
bumLURsrtTQoCdBJh7MmNkOVImSpsQOGZjF0Adk4BkBOIoKRJeLxLeKWaLZAoBrOIr/t53pEQvy8
5WpmqA7TYzJaI0BJXTMufLVxkYeR1XvINanDdDvG7lJN08Ij/RPo/FyrJ1RMUETsTTUpUi4kJM2P
EQ5yyClGbz29+YT2P167P9Im2ZPcXVf//tfJy2jwLeiKLhsmTjhF6K97hjer6SjBugLQTEJYX9nr
qkdhYKt+s/z9UU76F1QYpsPgFNVxBcqKfCptGFLXqu2mIieaRJ4NkMirqmX1nNVaxfSDbyJwXXcn
hwCX+GzDs94Ng0/OYVrPvPnsXk8BWATeRvxlpMicLO68MHdJaYUVZep+dR73pcr2B1DHqPk5xHND
+eQDfL/b+nHJDDJcOJ8ig8rJ8WpN7SNNAAMj2ojU9hEaJfUFtv+pKX8y/yi/eIomdk9cnTqvGSib
k9k9p4NdWRQshzoNpBX8nOpOGloDYKgv1fUMJ7U+4kQIsXkbOh0xTwjoIEkQLUE+qmf9GPmsNtOs
vYS42UcoTewaq5KKihNVqV6TFwEL1kGUMlrzAbDtAkpNtsvJ3TugwDTPQyMrf+wB/tYM9+H09U6t
eNk+l1O+6x/nD3mFcTZ9eqgRD55OjNOR/5wZ/3toGploTHMya3487f0w3D0Ff1z7AWi2h3eayD9/
/j++O+ML5B7cv4rJXMYr8dZ3p1s6S9xp7rPe+e7ULxZoUvypsqybWIr5oZ8Tn6Z+YVsvkNPjllX5
afPvTHynbT3qHbqmafw+RWOk4XU137+nZGBD6UyD8YZIsq/aoGyhARzCUqZUGSeo79WdbE0ZieoO
nbW5AMn8DLnl2rWy20bVz+UEi0lY0c6SzoPRv3LHFpQovMC0Q/of3EbZCCEVCf3ScENQbGG/aLMG
PU7m0dcarocyOthdeotsa2MWw70FSxZZ9nEIyPFMDDCy9ghDzJ6k3Vn2jHEU/UKYwwip7aMaytcg
3RcBlNWJfUoJtpQJVzZe2LJA1eUrIunWks1jZkpHYdmXbkIXHKBNASWrsaQ16TvfEuq8aUbFC8w5
jFsFdwRcsucSYxDUHaPB+4EYQktR7OsBiYsC+VFHZsi8zYb7LKVP4vfRN4l6zawME+DoA44Fub9m
yYOgXtbbOb4Bp2spsXpqdmt1xDzkjXU5bSKrCXIRKTXsWXqAcrXsEvO2kntv7mNWW9CFWmqauyZQ
kS5dWangNrprL6IFDP5+aw/ui9IhdsIrjHMpdme2zb3t6ZPR9mqKuZUJisA651xSG4qiilpwLbUr
ojIP2BgJ6QZNQRbzLT9LM9cy14MB33YgKjC20P/rNX+MW/vCz1qCNgNKglZYFPPEKp7DmFOHqBrP
Wz/Bx6PhZeknQgMRvRWdouI29MavneouBiFd0vfaxSFl2HQsrqROfNcztOpWrxUzJic8wlV5JUMz
FDacShrq3fBM23IfeME3aDGkclbps0dQIb2PZWjrw8y1kucxKT1HWMSxUDUkcTAOkajHwKrzCsgf
iNSvNiMpK6l7vfGYjs2L2JRsWBfSS+NXqzgbrz1ig+B0VLkDqztY6IO9ZpHhznJiTCh0wOQMiyss
Pmu5FV/buLiNZIppZnYbi/rgjg10jPRKzmCXMHbfuuNwrdixh99svA4mLC4AXWcM6ngeDyEYN4hq
c8Onn9gq+l1rldCaXXct6NzpvnZmw4uauRWAfcJMniOZJ1wqO8mPDq3tLugXz03CKpEcbpuifIYv
u44seWGFybkcTI/AtWBKAkuz2nJhVkBvrVYHaVvTsZ6A1/KZX0P1aBr3UqXsOOcb+wbHbsXpzXp9
eFHkatUq0hoc2FrkgJEJO3RzcY9NfWHRiGi6+CBPPF6I45TQGvtYdNp3O5fpEOubvE5eT62jJpQK
6YXV7NaMzU0ucXO0Tj7TbP9xEPqRJJXd0CaeM3baNhbRGqDLVRX116KQ1nqYrAeLt4Jsqkdfyq9Y
0t6TU//SUnruCrT5CrTgYbwPM2MTkRXapclzD7+x0ylsvhnUf7EQO1Ep/xwbMUXjR2ZGME8FNMjL
Ax1oyniTWljZ3SK/C2XMSlYaOknufe96ugumwaI8PfPq6i5MAHR3xieLpJOq6o+zwGGt2zg06dWa
J7uGBMFtUZSl4CySfKFCj5kR6bQu4Hx5SnwGa/c6zJP7BLNQPrjbrFQPJIbil0gWr/fjv2D2/3CN
8N9wvp+e6sdT/ezBL5+DdxP89AM/5nZdfLEUGB2mxd5nYn5QUPlhXOBvVBO0hE3ovK4bxhvjgoI9
gb9jGwygWFhUvf+c2xXs9q+oBYY8bTLV/z3mx/Ri/LW8NlW8/BpkEbz0vLsy6Ib3U7sOXTskQLJw
DAD8y8GUCicNY/UYYns7GwsggmrIJAEkDMacb4/3il96SzG4SLrV7lPqxvvV/o/TmQASMosQy1C0
k9W3nqedRFpI4Uj52DQIQBqb8a1BexFnKHy8PiA8UyvaycX7f8g7s+W4jW3b/sr+ASjQNy/7ofqW
bbF9QVCkhB5IJHp8/RmgJJukbfkobjji+t794K2wRVYVCshcudacY2KaH4nxnZWCUW4Ol/IYW034
aA2GeeGWGLYj5E+MUIxrfxhHkLCiw0uGpGGuBKbyYIDxjgC88UTNaQaBCurZQm8hpjLzc1oFMGcd
MTaJFOkRCmGjga4D31sQhe5cD6NF7Lofk4MFMpJhMM4UE/pocbRQs5G36jjtl9QVtTnTVJOqACLl
8FUzHGQjOac33HXeQDSSpFzPFOLx/mZZelW6f/xeJ4cL7VFegH7C++/VnSIziAaTi5KEI420UR0L
Oty5lFkm2E/FP7bZiyZQyaft0qge88xdO+EV6DRossGqcK59uXKcFSByTHX9tkwbPH0W0iS5inDp
+0m0ABE2K013YxbK8c3z8yer6vuD0bfbgAeAaG4KzynT7f27B01YQ9lCIlQmbbRg3TRpcYM3/fmr
TL/l4zWyp6kE6zYHS3O6Gd8cojVnjMJMIlJyhpw6yuIrzf3LJmOklj2ODuCulCyZ+c9fVH/fQOez
cStMPiaLj6fCsP7QQg4wLsbCrgk7y0sYjWamHrqMcGEsNWr/ZOmx8YWHlgGCpwXANjODWbMkgupZ
FFl2sKKhOKSYWS8aU82Yy4ehclBjPb4j1IeAuoGOfym7ZOqqWEjWXQDAf/MB3ve+v30AVjOPDGBa
ApBe3l82FpLRGgLCV8K07QEJkppsJUCLx7EWpNLYJP41hj0nis1Z2VBGV8SS8cypwpkXmttvLQIZ
55aC9JFgwHJW66LajLSeFhllwXpI5c6yq8uMELN5ViJzy3TLOWqFQooJG+GaxtZVDVz5PImDfNFY
ZKn9/ANOp5l3t4WFXYy12jEmxtAfZllWqxi87Y6pfmvKjS4lymwXxYFuftWwd0G6/buh/h9WPV4R
u6FLf99DB/RRsZImSgEGmVcUUp6GEtHb0HT6IlF2uMyNbzv0/9Y3wvfHq03FijNhpSx2kfffX0Ec
kYTpWS4IX0U7AapRqJjVczNSEDIY7qocMhRMF+rGdnEFRf3Xn1/f10X8wwVm69L4tGBcoP98WJsa
nxjxxkQLFZALQoVNVl/aoH1OndFH2mL5i3DQyyWEZ2fWlCUBIUbJSmM5AqtZyoErGauD2hIvXTj1
yjNqYv+SYWnGoTdXkpqRRWgivUmwLxuYizjMhR2/zUa8V5WYxFMKzKy/NN245dwG2DzL6TqGkGeW
XesFV6Dg3RNJFjkJaCJZOmSgzGBM60urD1EX1rVb3HBPqvNGtnM5xUFFqRHve97bbRSWzY5UVWKf
0Ist+wRt6+vl+wcqrHPxJb+u5ZcvNQ2Wf0FXxVFd7Jg8HH9dah2f0qf4Sdk3MiINhT/+Zy3jp5en
tzOF337N780VuiS0/+nh860YvxVg3ISfplqDR51uDts2vcDvUwU6KDars84a/Q2ERN30e3OF55/f
SO3mWe40i/hhnv2+s/0MuvZhMeWBt+nrsGbCV2d48XFMP3jAvPRclTe2jw+pVPeZaS9APSwKtVnw
w6skE+u4GP7OU/GHE8P0wp4Hi85lh4Vw9mGLnfrKZV0b9Q2O+qV0oFeY5k3kJUtlAmGoJLYrHeib
YWyP2BO5nVu4BkXVAVbFPE2zZT2RCiuz2pm9Dckwe4zHYRmi5sn19iqW6jKNm0UAQhMf+kVXfNYy
aw3AaW4HFot7cirE5xBRt11mB7MYl1Vmn+ASHz2bM5qHZjfpi62dIxAZ+7UR2w/EypIJYXontVZJ
jSuB0fld/Dk0xVqt0jMPwuZgRk8GcQDbVrqnIEPAJsUDxfWNaSL9INQmjaKXkJN7EkKYlf1VazfU
O8xXCe51z7rUOUVYnKdfWdVy23a8FVKWt4l0zzuPsKBc98MVyCvEYuair7lYCQmHDCr7RtnFDONr
cFgMXZID9ejzIKDv5F2+yZX4JQybeJUkDDadTtx7vr8UxvjYDzRYqlAJUZqTzDS2Sx0csjoRLkxw
OyD0lHnNAKIpkT0REYPNKllwDp0QswiJ02onmMPnZnaAQEyuIOnC0bAkInPx5in7k4LsFa33Zs2e
7lMIY5ivLTZFOtUfNv2yKrOmJ3bpRnWrhdpbJF1XK68c8CZZl4PfxIyXunNiJk6tHexDL12aJBSB
Ij+L6GTUobgWtcPO0k+c+uo+SPvbFERWXYh1qFgbpJckiPrLUCNOIDI3TqZfUk6sI8gXA1PwWVbg
8bPLi8Lvb7OKdlrI1x7bB6wk95rfMKH2cVf0+zInmqRj2jV9OxDAluiZ4O5OsC+tuVKt6QYntjYK
XGJ4w3aepszuQ3yaAJFI85olqXUoKzogrZI9dhOXqwHjqTnNohnEQ2rJHXvNGQiTDeFGl56dXWS6
c4CNfh4Y/bkoy2uItos0VfZlYt6EEXI5T79pOTNpNHgGP7tweEz60DxLdApssz+2wTPW8oWdZReB
4L0Czk8BJJQad4hW0+jPtm4O6VC6h3D0/wZAqL3qrj5+sXAHWfzQ7VFLfvhi20TKLO/s6kaq3knY
Hie/lARGdwVg+16q4JM6rT+Pemsp6vhYd2h3ZXHlt+vCzMGV9ueEDK1lGR8i+C1qEaw4BIGj0I/C
4qyRiwv48idzaBZR6hzEiFOBtFU1RY+qaP1eluX2FcXktMesz7cDndDa6ZaVqO98VsLKz+bEF6xz
nrfYGfZRAimEJBWfKhEH9gKQ/2cfmk7X2ogSwxhhV3cr3XghGoN3hHsjyiCwE01YUykMxZpA2pVO
6xRIE/ELLa1OUF39dOmBYbT5ZrCao/DaeS9snmE2f1ahos7xtlXHwGjPMwNZIurbzOlRCox0XwmN
07pj5ulr4FLjnNSuOYCOGY8Eygzo8eUt0OZzvxObInmh/IOKQiO2d2aq+yx1PoKu7PgSdk0lNkjH
L2L6qFN/eisMVn5fufj5k/zBVjsVtIAmMfxp06zcoYB/X/7RjMpsYODVDdf62NQsKYG1DgZrXpn5
pkTX5HXWxvWDy9TxscZ4SyUW65r4FaXnMnJzYFl4IN5w6ZmRICG42IiR/pYhV9I0N75tQp9KztyM
ZNSiuatc/LqGcVP60fP0lOg8t3ThV5L8MH/wtkShnkkymn7+IT8U1K+f0WBkwjmLWZ49yQXenuzM
VC8dO4HeGTJ4hnUj1p3eLAbOReia479ZG1+dYx8fIcO0GNg7gBOdjye6lkQP4rLZSs2i3lkZCSkz
Z2Ew4HCCfV0SWuuQRtFaBxDzDOuCmdpk7Uxr/ZBubP431b09Pa9v3wyzmukDuxpMDJWD5oeZomGh
FTe6trvp6CyPcblVPAR/06Za5jaGInsuCJfJUnMtHXPTCrFhUDhHP77KeJ7UpFnYhX0W18ZZDRWG
9XoXNs6hCMv7Ps8v4jzYT2cyvc23hdcQKFJcWLp3EVnyzhyDfVtaOD70m0xpr+yaj5kPzV3WxGcT
k0emxkGSaxvEwUuWlesWDa07NEciNhZGEn2p2LV1uz+vYl6EEihz8+tkgOpDAqMkV4Xa3fWHWw5h
PfFJ4iGAlmjyF2ZKyjqvK0DU7ENvhHtBmO/ffMnTHfP+sk7dKBQZjOkYt73qhd/0CoTmm1EYcllt
xdgghFsbqf/tq/sHCvt/U+vU4QDNZXvz/E6ImXfs5FOUFfI/5zICqPyUfnlXy//46e+1vO6g9mHg
6UDmpaE69bm/U2B0E7EP7qlXBMx7hLIL64Wljm6S7qiWipTht2Je8SZCjGUgEbI1FYXBr1Xz/L53
94ntMiLl+QOxrU0NXLDM71ce+O/CMsFF7jmDQ2MDx+itBqD3i14hQjcWjN4iAThJxG6y9B1Tbkfi
0O5UfzTYGZrKW+WFqwIA80NIpXV18hLd/9oqQ4K3zA4J6xF5Ss4RvRf2Gro/F3Us/V1k0/9ngqcD
svPy8Zg3BWzmzKvCi8JxMC3kjv1sx3521iiNPs9MM1nSI0hJfpDzrg6bWWqa8tIyUkI2euhDXUPA
Cu1U5ZR7RvFkdbwLv6ChOO+EB/2pNIoMqoUd8G8QqvtyiduG9MFhtF8ipiVfXt9L5TuEnEnDgtGE
J1bMSV4dLweLP/Xk1V4WTqmcSjKHtlRoCb/VbQxz6QcNPkiZBQUmvWg8OjXx36Pj9CAfZQuRrdH4
cEVLVGWG0f7eEDasPnYS1L4K+TwK1eo4DRGPcRsjXjHjZCBqsJwro6MHsxxj7tWYSPtA/Fl2qjNd
PERW4T9ovdbD8gJcR8COPebWhe6L8eiaUNe8WENHbwZmPMusvFmCwiHIg+wbRm4RGVmi6Hdx1NBt
aFEF3Wl6gYKr0v1T3TsZ9BwU0psBBTijzJaDgK+WyZXVdokx07PWvKX9E150iZ7SaZBGIxiVEhAj
SJ58jIXqbCrBNx32bXXSNF+5a/0EFzjSn23SBvnS91xjq3qZv3OqXiey3IYiaY+PFkrsl2iILVq/
kVGd9zZOVN30HhCe9Wd9F45UeWZ37uSg2KxmVDDcutmFqQJTdZNJO652+gP6uuQCALj/0DWJ0RBx
Cd4v4Oyx4OgMQst/tQ+2K3gH4Vkfxe5xzNvinrx09b4Mw+GGwCf7QiXIFD4Bf8VMzOS2HRntNr6q
AL2c5o0Mn5cECyoUVJk+h8rlrs10oPUWj+18UOxk6fWyvWEPOo9iAqwHirVlVPTGUzjxz9LQnzqo
lUGIYMXzkBNJhl0oUeu55mfiAUoih1oIFkdLaMFFljTB44hJeP3KntNrnk28OjilR5kcqeyTo5HK
6DLVqLiHCHCkNtbR2gwxS9WWQXVuN9Y+AOu5rjIAIKkXYnKLc3J3U1h2befk16SvitWgNxjAG0de
hLqlkN8GOnJCO3pomOcwiIejoQ/Z14k5d2bXQ3j0qWpefHKf1nbSt9AcY3UTJVFynHJ2gxmzjdt0
iJxoNip2uurSOohpaKGpm4WBbMpFpsoCS3GFGWhiTmp+C+0h6fCrEe0UGIStJNjIXN0/VkHlnMGJ
ZNPX8MtGjJx3Sk86Mnq95JrA4mKPKmuY9A19clJDvbgPBnBvYRPql3XWVXtpYz4ejDygTZmIm0L6
MU5dv6uJhR+bLSlQsMoNtTpaUdRMOavagXh3tHfI8kbYpXp50YxpcxDOmF/R6UfKDalwE7DObDPQ
mateYAW31NJ+sggP2dlh4N8Yg9DmgWUmi1xk3ebNvvMnx9wPiqzX5ZvtCvUp0bcoUT8Wx5ARKy0H
4Lw3tSC9LUjzxMRIymU6c+lErmvN35MFYs9b2wD/mmvtvaClu3aGurm34qhbR0rdrn3U4Xdgnc5E
R3ykVGz9Ooud+F6t4mRvUEOv4lyM294qsVE6gjOOlxXe30w3TPt9I5txI+MfJotU+pYz6WA/VsG6
SaFpCLFvUHvcubnJqhnZef+1Zxz2GE7XUFZlTxDw69WdrjPppzx907UPp29ByMreRHhCoX8q+ZWe
ts3B7DFxJH2sXvRsS8fWiDhtD6Wmrr3AiujTTl+7PmDtUhDP7cyhJStZTDfION0q1XTTNNPtE003
UjjdUsCpivtyus3o4XHH0V0p9s10GwYDNyQLWLOrtLo7Yu2PgXhy44ooVI6D6lP81bgCotq5YAof
C8ZzifnilToLsy5YEHF0ESetqdiDUSmWGdmEY60uaeyGC4yZXeVvCayC/BNsLdJTeaKDONo2qnPu
0X/J9znrPhqaRW6n+1B9TKJ9PD4R5WoF7CuC2PSr2LiX+LFq8RW0q9I/Buymdm3MCZabZ8csvMrl
U97flEa+7LOtXpzH/Wdg4DMDVx6yFEE2z3CvMZVrPI1Z1z6681pOgBxV2FRJhRaHPI6WODefaLTJ
gMAikK+1c7I7uayjc1ylkEPYO5uWVLZl5M/BoW6TbDXFiep7YtGugs8CCipHbsAF3cLNVu34oKR3
ZGWZ6kVCRipx0VG28r1nV98Mnx1umS46b7yVOxyJrWIMm83SKe+qjFYG1zg1vCWiEze8A62OdytA
HsxIByOKm0NQhP+5jUxBka7qN3nenmVtP4s7a9eWxp61azn5woM8mRPyBK3hyiJFOqz6Hd45QAPS
8UxoJEpNfEyiK4u669SNcMMaZIEvlohmuXSudlCmAKeYsLA1xYlGOZBzurP0bqYDMB1G8yyT46pO
PBzIwwD7Iu/vPatFGTwuKmqtOgigWXKju5F59KBIxARYW9HUbnuwDQ4VkW58HbvuXs3153RQF1Q9
L/roRQsFElaP9lTmNyDJN31Z7Ts8A1ld7DrRWC4z0nut2SDLPEtNyWoXqeeI24MZy811aTYbR883
fXYNip3YM9P8PDaouIduB5cdjlc81+B5NfCUINx4NDnJQT5YY5fDdtJDAEj6IJdjFlms5TSxrBJQ
hZuh+PZjY1mTqX2muv4FM3PkT8OZWvRrgrMP8egRPT/AmkeM1YCs7rS0mUP5ITUsd67TBmYGoKls
1ztPVcHXYs4H97PhnKBL6bSgXeNQdKs2fi4MOjcI4RxI2kNMsGhMBNgMNjCHWRLnLbKusuA8J5YT
KVLiSPBueLI0PCPrVLkbBYVZOSzIUJl38aUoVtxlqoi2unxAPujD4M3NOwKyVoqvzohGrNSHgLDc
0qWYzfaOf20ZILJoNyb6Iqt2EVagGmwxO3LbglmUDKRVwvGIacKLFhBm+xAOFxJM4l2ou/MAC2Aa
yJUabQOV+mOyVDc8JTwpMc2P+m70GEoaWKnrWa2du6QXNqU9d+SLE8CUOxo3g3aRuMFMPklk6Vb8
Ak1l/EJHbK6Vc4KG5nl7qPSFrl+kOiT08own0KrqTeEB6d/r0XkL49TormVDXGWvbfT4ys2Sg6Gm
i6bv5rEBUAs74kRkJs+a8KDlaC0oREzs/Rbp5EYkV0YHAGhJ6PnWqItZ6wz4O4mM11aS6nMsq6Vj
3In0zLSytdp8rceC/wj4rHgM6OCPqOGKDmQcBAmgmLzfaunWlw497ZbbJEDlgOgCCtTOJbvdSnEY
pZ/D4GTJCw8KYqzdSxmiMA4Am38VJHiEKXVvvCXifFm3DcD15NaQI/jWZST6hZaGlw1Ykgj7/EtA
ZngQ7mlvKZW2yb0zE35XesrBNGRiI4OpXNFmoSvuVNqoqDDriLYtJTmUlM4eyUQ7OP0DFMhZbCnb
QXU39ECWWrDpom5mdl/NRINNxjRzW+flUg+fyvhRrZc1QZM/LxM+sulet1bOeaajuy6uEMrr98c8
FJkiMLQi3feFz40Uy45wNOblKQF1JVJFZM6DYFxQ5+fSHJjTC0dtH+F4edQzPScPIzvWqjLsACFQ
XBR+CjyZHMLklugwb628FgXDVB+ArB+3UNzTlVrZ8V7NBp67UXFRS2rFeU2u96bOK3MXdmq3MAjG
prqK4c21xD4WXtruRSKHRRLEl6zRtyKLuEemqjjEJd/Vq8gBhtQw/gmH3aBeiXSPKmbrRj5HECJG
jeSLU3wuxLIwlklb3hTJyNA1J8GFTWKHgnVi+ag8V/7GVzMw/lW7MbJh1erhJhUhCsOxXmc2IbUz
vRm7MzWR2WoUJ8cbEPOcB+pRyZqjjR0cWa9xH8tLpXO3WYiNg4xGVIALjaTl7CoYsj2H2y86bUeD
HL8APSR9Zks0y4RToofAJjw1DIzKfdI5Z3htyaogj7hqF00twR8YykZJx63tMcBp85uab8epAwhi
w871GTVUL2PEdqxcDOZTFtbbwvIvc+eGE084t7WlPgJvam1c6nKTqd6iKev96DrXGnLbdETNE1Yz
Oz4VJXm3o/8YFmJvAMMpv9rjrTNU88SDnk9cH/GFfyf1+aBA5F5EnExXA9uQh3T8DyPEUbXQsFhl
u4+djtJhJK5JpDQbm0dqofGYEKS4HvM+WnZVINjxGTbohVRXgaAAfH0w/oEW1v9jHrjJCPzXU+t1
85S97WpNf/vHcNr8BAaUKTP/VLES0a793tAyzU+4T5gzM6B87dL/MLxNo2mG1bSqvsfx/NbNmrLC
LLpPHg1g06QXpf/KaNp830pGomR7qJRe35yG8e7jaCjAeqDqpBacd5aoT3T0m40vjfgzoSJAF5iG
5HeRTRIhOEAqvm7syqXDiTxYenFsEdtaD3IDRCUawgJ2Up0EV5nnKVeGOkTnMQOTu4G8ypNmkdUS
FB3QRNFx2CwT4FLq0K76IKemZIoWMHnYI0lXrhS9BMPX+/2N5tcErrq9kRxC6ZTPvtqvXCLSL6M+
QcyhS7MlqMAkLmHeWaO7o8nTww6roaVGXVcecOPo7repwz9w9//blBnfTpLcm399j18Vz89f/oPf
5RA95c8FZr/3d/x0FOUXfL/tDe2Ty4rlkSj1PgaPJf1Vk6EjWnw1enJo/X7jG84nJpQO+G9US5Ne
A8nCd03G9J8MTrtEGqrcp+Tq/cqN/2FFRV1LE3fq5Lqqg2oEfvj73R0nzFgoVlqQSf81Nm96pAYy
qRaoSMiazZeFDIjwYLyTSrou4SznFPrm0v1JH+KjOuMP7+BDG5luVmJ4kncA/pINpp9VEGUK5prd
cdha6ADc8jJqHjO7nk+YU095+fWF/P9kiX5r2frvHQ0q8eUlevoXaJDwHasQXri1/vpWPzyJOnxK
397fv//YtxvcVVmJ8WRZzD7YnV9HDt/WdcfDyowg98cEY0KL/rjBkYrTdkLwysOCzmNq6Py4wVVU
3w6KHW59W9Px3f7SDf46hvh9nEXDBkmBozqv992bMVZF84syrlTWOuE9c6MSdBncZJcn0TafIoRF
Hz7kVbM2B+2h5wmZ0amhaSe2VluJmU/Q4rwxigcNH0GV9Q92EdwPxdJpCJiCxzsQ2hs3lzoLMhba
7KufjSdFH+7DsTvVWpzPW29cjGoFLr4W9jyoIpK3jPCs8INtr1AGk+S2wsF41lCqEMWerAEit7PQ
QWkkBoxPyvBkhgBs8sJZTA38UaDu0xpBdPFXLya2qogOfjs8prW2EWDA4O2dMAgTO45uZm67SBoZ
dtZxS0+mvQqIFAor+7nnyD+o0ZcGhiEN25Kjv34Xg3pqmNs0tfs5LRUCnyZzjt/DPWic89hNF1VJ
spIIr/uSd1G59qwif8vV425RhNFTkWqngFSJxWDJL5XRXaWFrx25WHlYV5ygL/U+bxbuSPVcZMVx
8NqM0I0a9GDuzDo9tFdD2Z6pHDRmbqZhLY6CF8GeTQE3LkJTWyN7x2CjjHiRsSn7pTLTUwp2fgeG
siurF/7cIjJ81tr1JbnARBbbZ56SaFsbPKWiOuFNAnPMi7wH0LkdvGyNNA9gnDiil1A8vMXI0Gk5
DAOnV7veBAPx6L1anyCdd+SW6G09FziX1iVziHXURP0htGjFlVWyVlum/4PXtOdjIK2X3sUmHRvP
YV+6myoc8KT01ONooNjM226eCvXCq1A6Cb2O6DQFcu4OZb7EmJDsSAcvN2biMoyuE/trmBTLlpTy
f8y0+uer4lQj/F/mUf2+JLF//vVKtn/ifBglf7KS8WPfVjJSaTGicMBAij85U6eW+PeVzP1kUrSy
jlgUgt9q1x8rmc5WbU81Kougx4LGnPbHSjbt/NSUeFMd6AzoJ39pJfsgZ/ltJZuiPd5KPHyH005R
Df46SLsjNIJ6ppJVNw/b9HPSpms4XusWzHbZ4iKJnG0Eu76xs12RXJcK3YtAu+wCIFlxa8slKT1P
gQ5Yy0n1CNRzkmBr1PI1kT8zvcv0fZ8ya+QPOCXy+8TWV553WbcEBoXuwdHkOmGMOZrNjZaMAP3S
i7Eue6yScTh3kvMOIMEy7MK5Sy6N4V7pVvjSAwacWU7Dv6tukjh/Ju9tG3havOjDGJS8pZ/ZWnVg
tsu80UWrHWcxXaewXAWGA4qT9Yi8S3URBzbzG+oDzRtcejHp0qsn0WJQfVGkuPLSbu3XLgnlCZRJ
Ee27rr5rg/HcH4ChEtLKFErJVX2pqs71xDGv43s//NpUGSdG974LmRw6fXQXaeelYYml2bSMYkB2
qcWNNPUXK6ZVibDsUlPH5UAL2yuq+JRkrn6UVqLucAyeM/0GeBikxdzL6XW7Q/2oRa26jepCWw56
d5sJ62xEs7IjfFTcOwPTV9Kt2nWdSfnYxmTc6z0djFpKZ0myEvuQbdlozwKbYWzv6svYl+Fad0qE
2NpYuRdjp5VnjV3yF7XqlCUdGtWYPDQ8csR14hAe/EggUdGjG7sY4w3HjUOK+HNRtEMLfM5f/Xox
9ZeSjbcLx3//bYvLT7XaF09KGinP7HVQ7ps/WWP46e9rjPcJ+fOkgkaUNmmRf5NoUy1RkE35y9/V
GW+OAwYeOcsk/NqwDX5kWph+rDH6J04I9EMc/HOv5dcvrTGvJriP1RIl+Udxtgf4JBaIdzdFYUZr
30YXmCsRiEN9lI8eTa9Zr3uIkpUOJH4Rwd2CHEhnNlKpI1JdbItGZ3923ejJaWWxk2of3FpmYe2I
RL2Pu+qxb8qKKaGj7K08O9lywpC42A36hP3OCrMB76+gvHEV4hbDOF2nibcLw9S5Co1e0RaFR45l
Ubnnit90h9Srk1srScx7NJ0mkxnAL7OWN38ka5W8T1iZ7ghktPKFj4xZAdNmWNea9YTuQM5bjaDO
MKp8iglznutdtdCqKj6iiiqOuR8OmwIWx1yTQwnqKuddDvztjYVC+tmKcv86BAkA/pVYvkM32PZj
wG6yC5LRWYrSKVG000QbqoFA3rTgOJODDEf35RdfjNgk1YLMsE2hOHIvhjx/HjE9r+RoBycfOdCt
U2v2rCvViIFRIneKp9FBDiLjsiwGY1nZ+rhK06TZhRrNSc0ZWOI9lT8mfkA+AvfX3HZyDwa2O3Yz
v0YfotM1nSEnCs66aRaVa2a79S0/R0osmucKwZpLCoLlEKnpqnQUVNntSi4mw24QlZZXGWuTYCTm
kX0aH1uRiyM6hfyC2JR840dTCF6KGWUV2kmzNmSRH83a1jciVuMzGxjhXRO1Yl4ovnNl41w5xzSt
HPKgaG+GIk13siC6JASeyQAlS89HUSRnXl8acxSWxcH0dRwuQmtt5k6+zzTLjWddEYbHRrCmU+Ea
ExmhXtAsIlQN4NXMdEeNdb4cyWkL44G4UEnSZhsB7ekNVkMkPJXnDrddS4snCKVgbN9eYidWZplk
+2PU4p47EtViFcPp9Gu+LkMH7OcP1Rcr85OzxkS77IT696n8P9BX+betnz/tGl4/5cGfrJq/9Q5Z
G03VskyVNqChTuncbyozDI04G12c7ib//2bV1D5NblD+h94NnI7FIvxj1dQ+YWoBTeJ6kxyOtfjX
Vk1qvDeSyW+V2dTD4YD7tjLr/MCkLxH5a03v78EpaUyWarQT0ofZHzDhjZmILC07ynfRyCxNqD35
vjlDiSaIALZ7GHBFMJFNSX9ZlEOMGzgrMkKj80eUhNqs5Qi0K12RPcnAb7eR4mcrzRrrZU+xOoMs
YW96eMBzYOsYbTGPFrM4sdjro+eSI84qDXRxxmIBuDzx6qfI65DhqHgnULtGK1FC9J050u4+D12t
7po8VucmwrJdXnrFXDYtpSBV707YrbnEaCyJKfJ0WFKZSQyMWsQ8mZaqkcrk2pdeYjIVcQr7toz0
ZtKrCYZ4ak048Fgs8qZjv9B8ORcexCybJAQqVYI/2lbcKbFXE7tiTrwRMk0jryf9IwoH7KFes/Kk
g4rdJXYlV0GK69VkkkhiKOFFPmXxiq+KqtUQPyiDVCYHs85uHG1WOJA9TBT+gwrG2tKKVYhu5RSk
gzuxIZC2aE7UzBmgXKWmFS5DIz92Y+PxIUot2zRBl25AmfZwocfgJa2BCqRx4Fy5JEqu7aIbj5Y+
tAulloyGoqpbJU6hrFy3rXZInja5rd+7fRIuNc6Bc8tsqrmoVTHzfBNMvWkWO4j0EEoTmTirph/d
NcPwU1jGa7dnJp8VSb72THl8FUeR7BWSBNkqJBj0JOH07tpwENYjzTuNaP/tLva3g8NQWGuIHRtc
wigCQRZs2SIRyN0+2JT4TDIbUVsWdfKA+iPBF0SLgIoGunGdeo+VgZSjEI2xCzhSEwNfoJr2VXHb
4uO5bmHAL8KgcbB7uDazIKP2KUKZsadd35EYFcnbpqGh4oxdtTQVO9tgJEzv/r8vMKde8V+fW9HI
ynccwd9by4b5ibMlPWC6ZFQvrwvct/OqwaH01WPngvCbZiQ0+X6cV61PNsdUnkrgRhbd7jerIr8P
6bfKsINzsDatpb9g99Onxu3vpSS+IJRlDHUMF8QBfeSPeM0Cnp1W+RGw93aUcpZ6XamhHEzQJrVu
2lxLq20J9pXawRMkf3UY1JG6mpr8DFYeqocjKx13lCluYq3v0Bwobv1UWLa4R2vLyLxsNKdelnGN
LtdpozBf5YimzNWbq/0n/Wmu1IdPAV8K1yDXy3KhDHwYf0vB2VuVija3tCGDly9tRvqxheTJpM4j
t7bKkCXGzcOvvyxIRJzZqmqYVPfvdxavFxZFo6eR+kzagemDuqeOU7PzsR93om2PnURa/fPXnPoI
778wLKNvXnPa5d50THvApIaop9dUe9KghIXrkDyvstQff/5CU0/kD6/E1TQZPNFQobPy/pVUiTRK
ETGVFsAOvO8FymD6Y8m0Y+atcqoHz9xnCOYgzTYlIg2FbaQfG+RAfRTYe0Uhkt611I4Mk0QnYUCE
BsVfFzUJEGhde1KtDOFab0DWmPmpV1wIo6IwpIpM0sXPPwyWiD9+Gs02kJBQmUwDG56ot9dNa3JT
z4t4nKNgHdN5KBgGwSTG1erhTeqXbC6ov/y8IV3byYBxsMmX4z05KE607jor3Y9dqx19Px+7ldQa
ZIo1PtQvoYnWcGampXvtkrLKjecoPpK0xiyaGeQdgn+018+pTx/5f9g7j966mXRb/5WLM75sMIcp
yb23giXLcvaEcCSLqZiLxV9/H/r7+rS0rbbgBu7gAAfoQaPdUompwvuu9SwUZBUQ8w6o1DbX3JMQ
ofYSZ/utUvtNi3K17QWgCXgXbF+ExPv9HfdbLfab3pPa0seUf3gWyqDDScM2s3aoM7Ikp3PqIgVt
5X7XpaQ+ujF/yCvPCSWl4XVe+zScpZFa27b+cNcOOn7BIBbVIBe6xDZFzo+qExuh341FmWayDfqT
i525fdI5S0Zwgafc8sVYDCu/HIPclBCcswJl6UsfRZDrUCdHxmBbB/BxBQ9XswCllU10z2sKsFd9
DkyttLDkXqkW0KDlbzj5qPjYHQTMZn3feoEUBGHYDf64fL4vcOO/0ZWzfOy9zjRfFBa2mzviHalk
T1nd3MNlkJco0WnQetuotm/e1jQbKNRSoHwLohVhOW2CPPaUIfoDC7++l6HcoJX5GhWEGKcsP/l1
5Xh4DsqhAn7okrAUTgSPJ/M84AANydK7xHfZunGTk4odE2SzHUexavs4tqRlewU4lViM0NWoqAVe
lSjDU2/sTA9XBOI0zYmf4jXxA4L0EraoG+lQmze+BuOSr8mY5faPAq6k2vmizncpUNHC07IdcBTV
Mn+mbolWxpLKTWbBg67zviEnupScP1d844RS4alM12Xph+uGp0boEqc0fciKTmWUA02xn+N9im6z
JDJ8n6QX0WNB8Pep298ncfVzPm/3qV2ONrN8uE/42T71j/siEDje9Pr/NoiAqglDYbJFRnTo8s4/
rLkpuLYI2zDdgNWAvD2a1CEcv4reoNWkBvnc13z+MQO+pYcV+NjlYe2eAwAV3VJVBNzKzQ5ekmn0
LcSqjT8Leo2cxYt1HliZbPtHN1M8iKYx3WjOuB5qpyxf7vWmL3r6pr//o/ZjxKOJmb+J8w0rKQca
FtWz6fJfN0aMAVds/7z4sOJ8isKKe+L9vD/1ZMCc6/fbhgou+utv+P9wMv2f1vGnj/7gcfxi2QIr
Icav4vPe8D993j4/Pqfyo38V9vbNmM/D+Rti9bNG9/dmzP2HbQHDCsDucDx6tBmz/sFZllMoDU/q
ftT2Hh5R2TVBDuGAygEWpsOfbMac8xUXyAECV15oyoQ0ZXfxzcM1qh0nP8i6HN6TV0/HZSaM5nbZ
K0c4HDOOEldG5rR1ksNfH0lnzRX/U+B7w8UAjApxY9E7SJ8r27kZF7u69vrI0EeyUhcq1IB543ld
y5ejoyHiFG0+MEmy8KTgS5pUzqthvBxN4m2y2iDiR7fCK0/tiJg+63xEjZM954hqWw68tSaQ/q8t
3P++uhDB2Wv8+7PDJWr7R6/r/n//63X195Ky/ZPMhLBzL6n8s6KCGIuTQcA+EK8gffjdePjPs0NE
g4xWOIziCHg3aq3/fl1htUEUoMTmsuP/+WN/8rqe7agcb0cS74VuiDkEWvyS/LBhgC972z7gXsLZ
sIy2uC7K0cou1nBxok+elMj87TZHWBo/uEN3f82q/+cBbvpsE/xzaI5H+CuxFFMsOJtr234TonIz
kwaQKFOjLfUb5S5jMi8mYWC/H+v8MiEv4RvbPeqUolBQ7B/tgw330oyWB5FBp4Vq1HEcHbLPhvW4
1bn/3uqn7rbIS/XiPxjTYizEc4grdgbNwzE9o0Jm3AQ6pUXnQN1Y++9g3PL3RlcZt1Xf3VM3dp8Z
c/+dD9YvZ79OmhQI61yUxPi1z8acp8AcXRB1KF1JUEPPRrqjdmxyLdq1fg22VL76/VU+NSIHX6yw
zHkB3PDHIyo9bkNdSJ16qseHZPbltR+gHTd7R72jezqf/ni8HXW2N3p5XcOfXtkHT3Ksy5GaM2r/
wQEJslRJiAfwFteYuHQQFia/H+2J9wb6JfJXG1qxh2rr8dUNYzQKsdoaDzuYeLkS0GLUN6KZjdhv
vQsnLF7/fkCKqOcPcJdu7l1xaqbu+WmUPmUe4srTqbD9t6QvR1fepptn7uFTg/jI0Kjl4uOKzqMx
bGNFQjei4N6yPVRsVBLXzibD8PL3F/Pr3Qt4J2jlUwPBQm2eHa37qutN37F0mqsBybY/NIt46fjS
zo+zgbf6ANaj4ExWIvvxnjksno/NtLoLoizICYj3UPY9fnJ2UzZtXwxbuizaSJa8m95axWKSkW71
cS7a7WprudHPzDPnd3YfFWAqczPLP4/v7H3ZKgIMUO9t6EnbrEldP/Npf4VWvh1/f2t/GYiZjLkb
C4XFuxKeW8Inwx9kEQBynwJ6+KqAnW03Zv8M0empUSLEv6GDcoy3/2wKCzCz1oZXmOzKLf2pgt3L
FjgvLP8PP7OAoz7SNkRofNH7QI8f1tL7XV7KbEu92a++ucypB9Ozmpem38zXLStJUob5lD/zsM6S
CIDVkVDu2QiJ93qCiRLg8bDhnNU57smFhtYJu3eM8Rqv88m3nYsRfpAqIyx988nEnfT7p/fLy+n6
2Pg9j5MPnDC+kccDu7MeDShPGpCmQ1+zcnAAh1LHXdhS/s9dKcAbaWu6+/2w5ysu7lOYBRYgRy+i
cHx+4qJXuSg0ehCFw0H7B3dwtmzGXKv7NalbaYg/JW4yHvASm346bDOmmseXCaBBmX1Guno+9FYK
lVpeZFFVPvMpnK9A8FGwzNCVZzdkMdDZzQwWi28auFDaCe1dryLAm6XbDTmasR6KVWzPrHi/3EXG
QyQAShZ0FXz9s5fVICwWNDPZsE4RjYdtiNY8DgqFB0ZMLBfPvCq/fIKMxtbQhKLERo3+2+N7OLtE
pwhYo+kYmNXlMIWwrop1+Iv/92/5jU9dEywubqS3N9fOa68ddlvPwHuScnQJvramlF9dHKxjXFOH
SP/wLdyvyEZPzTcXBPBkH18R7AJKrrUfpItJHGivRnFDsVzAwCLg9fdDPXnzdlk3x3mLzTS76Idb
sDzA2utv3DybyI9rwJNjsgXN+Kez5H5BfFQWey9WuZ8B5g+2JPboRWouK/KXg0W+WdquvGrysn3m
ET31mj8c5exa/MbpybjntSNP1LimBKfvNEE+6VbkTkp2Tf329/fuXC6+c4e4LI6eNCrQBodnz2kw
3AwAFjdv8Cf1tutKQQ60dK4roaujVcLG4l9tDBKjeQWsCI7TQpT1Zs+0qCqYEPlSPQMW20d8uLv9
+RexD0Oxv786P+PFHtzoouqCQDe8OcG4NEfDsoYXtG6D46jaIhnM+ZupBvvd72/D/jX/MqZH4Y0T
Fz2Wc/P+3LSbXBuLBF7HdmIT38cpqo3mVAez8Y5YhXtQFepmqkl3//3AT36SWAbYnFPlYsF4/O4W
Q6YDoyF7zyGG5cLCFnkQM3yWWpjBM6eGfR7+9Rr/NdTZPB22Wy3UxjXOhUJxW1j39iwqFNFeh12u
uQhHc3vdY9k/Sgetyu+v88lvlBbFzknw0QqcDS7RvNAO4aGSr0uRntSNkx6j9j+ZdP41ynlhD9iT
X6glCNLNWdZroAVERuOXT7zOfS51+MkL2qdsZgQKTnuiy8NJp96U0bNz4sHZ0XJqg0B+CgDnPHNQ
ePK99L3dnAdnD+7u41EMSsheXnLbVnSLV5GzBVdLpvL3axS4n6XltVec571T2Lv2M7fy6ZFDTFxE
Re0v6OORi7A1Ua0ycq0qS8dFj8bVN4Vx9GZZXK29O6S+L7ajGpbq65+/K2x52STySSD3PVsMN2HS
ijEWhnYE2lLkaFcC8N4zM99TX97DUc5urQ5GZTrjFsCLt6DqGNJNemsEUb5G818S8X+77j71rjwc
yn58Lyf85wAi+fLaYCGtui+z4zjBVfn9bXtq6aC9uVPrIgqneyP64RsZtOYoO5sLQgAfpRYOtoQs
cWywNHPLeAtJUP79gE/ewQcDni0dpjOYyPbtAKRNXX9tUYqhmSOUZ1Szk/x+qKfuIOUrPC47XgUm
1+Nr62GRz2vEsoh/0PkaDIu+HNQ6PbPEP3VBVFNo40PxBuy6//uDlacnuo6YPr7pyo1QU5ogW2zU
NSDtw+Lw+wt6cigbG5vLwRzi19krMRRmXnSyDPc44S4WDYSIgLbVxZwV0zM72SfvHaUb8k73vsf5
e0GnbBs4FBDvCh8tMbu+O9DM/du/+0fvOFk/LNm0eaAcn11QGFVIbQeSPiFteEfLCbsXWqr58ve3
7elr+dcoZ7OSrkbOMQZPSA8ls3xOSIkAJ/YfjQKlmXIiXoRzg0CfhaZYF+Y+2W8BHd3Vjq0KkMqf
XwsuWR8MPhtlDsWP37ZqyTZ3a7gWTspuHNl5w9zuPFedeeJFo+jKqoumf2+onI0y2mTOlqqzUpy1
URcPsGxXdMbecPTIPo+e+U5/HW0vAuED58jN0fM85HgDDDRXGR1RzJumOEI89Ht2kco0Lk3pje0z
W5pfXwfczxTtaRIhFOBRPb6Fli0Qo8GXSo2hsY5spQZIvuFzgclPXBSSyH07imZlL6A/HmUMZwQt
lB0JL+xrHfdB5xBUOeQkbvUYPqo/fi9wxjjUKSimAVs9L9YvTc+Wgj58KoXpfaPABQ1Ft6t6rhzz
8+9+vCH0d3ovcidI3tSxzvaeHTExuiNCLt0WXakvWdv7fXCwAsPUl1WkJ8Ta4eg61XtXYwk8mYuj
kHo3NvLt0s44S3AW4F/uKXrb4ig5nPfHyKpMOrtZGJUJ/2a1sIEwjNmHbFzQciyLNTin339Hvz6e
PW/BDNgosPD9cnbOByRQ0+BwXgCzEJA84i05VkMX4tBatfL+96Odr7Ih/kfgkRQhOG7y+Z4tejyx
jXMPQQMtjf8G9YVRfZz7QtZpzs+RKxCCif3Dr4oxIzvc8azW7vE8r2DNYy5k3boRIQRbFF53iiBY
SkmOUabV3DbPtVHOvyq69XtHE2/EDiwFZfb4ffcisfZRRQJ6PhQBhQjTdz8O/mI/M8v+eid3Ediu
WeI+0q49G8YIibyTU5GlRh30ZYruNPium9KOcy/rPnnVbP0hiRW0E56x/T+s8dQkzuXFVIIVtWI7
40NWw0U3tuVlp8a/vfz/diXcPx/u0MMvi+Mcvx7aKCsiNdWfzrMHG4lxUGNLF0geFHCb6nNt+kYP
aonNy72wkb4c895cERZBP/+ANUOlxWxXL+uhCV/mi7Oizyo2R8SBjshFz2Uxve7LKvuMXIY4xMFA
jMpsKD9sVY4KyQKDg7LUshHhxm6ZOcT4NVF2azXszH2/UXdsdGuwVVRe3hVbPx3QDZWv7dAcoSJE
fYvVlWSma8RWO73LI55lZW9VXGjgb/BHLEvftsEAy3zyRfPGm2Z1cjLhXpooqaCGBaWHMSwaiLzo
9S2che+dbQi8p/Nmxoj+rW9N2SO6s8byk6Wj8bobg/pOwfCmXwXB9I0zQxALHDytGX8JKmxEWa6n
v1QQj0U8u3p6TfqQJA5w0a2drmVrZfHSG8EaI7MpRarzMIcNXSk/P5hbQz5gty2eEZOipCjXuduF
r5rwmmzCBo+oE6ApM3aDnzdtt80oy0PgwTI18CkTnzr0phNz+kHYvcwAkOCdEvpYYUiOHbcxy4M7
1mGMcny80XnjlElUtebHAFriu9KlIoIgyksqbzRj1ZWorY2icL679gKXib590cTFDHNokB0mm9ye
LsqC/e67qQuMHGmQt9+pNs/JRCwVxj+kUBsk+ZxK5DHzG7J9QlF4wXvHqRUYr6g33ynpBvjtFGxw
aVhRk3ahJT/XZQv0uML8/wNLc3uNECyf3xhWLVHeDOhgJZ0uSYsxj31k70jji7lT35stKKy7MecH
U2ew/ZeBtqLsil87Upzc4G8SR+nb3ZH+Fe2xUk21ddM7s70ciN/pLrIccNmhR92NqEiitbSbzPKv
cxNbHuEmxdK97Jl0vFPQEDX9bZkb0R3bqA/eV05hXA32tInDHObNe3st761Cy1TLefxgazto9kSF
AMG1LDvnkE+bC+NpkdHXzZqqO93NG0KMurASNGzVjTLsbI1JYHET16wn/WqA8Qwo1+x8lVL0RGfW
tyJH09WqRq7JJLTOoWr5ykMZV/q9JxcYR9ZPGKiru0u324rm2Iqovs0l5uu4kuuoEtWP3e0Er3VN
4GbDVutlKOq09O2pSiTrrr4pO1E5zb3kGEOtZc2zan3rkInAd6Q6OSZlDbA4gWuti3sWSCCvtq02
7xBEZVfe+8jk+LIV0s+cRCu3XiSAwdJobvOJUMk54XbYU7J6ObD6bQrRmUZVAPSXFJzxXa/CPkyC
MTLyT1DpW+ciwLNEvFKZG4QEhdP40kBdtysNRzWSAJxrs6Dl2TVZIkxBz2SBxLSkkQxkiGJyWvjF
qOWyY0CEZ3DwQ7ywKVIrFHGi6iPiPpBeHV2+1TlVZlvKY6vD7i5c+JKOxVpvdzmRwm2a+UtLn2nV
HLWcPve/NRkJpImBzQS8ItOYdYSmhLwl7BWRcR25p+3BIV2pS0PTsMNDMVbbOyM3SNg0nAgrVyDK
HLNCvRYvRVe2MF6GtkPHadovvTVTIp2JgNSptEbXhxVIW76wNuGkoVLVJXjfwLgKhZV/ywdWP/iW
9hamG/GeoMZ4rUlya0sVpfiYti+qrEwn6dpw+bhsdhWc3JIoCaazMf/sE1Llpg2Jy7RbC3QOkB5B
2xJQURXv/cHoUX/2ShkHWvyGOGrHXU8KBWORQPp13HhapQ/DeDN7mGdOr6/1tC1tgmGlmyEbQGE4
dOZITBYcscZeD+0EbC4V/loGl4GylH/D2k6Nlnegsa5MgrOqo9mI4EWlhY6wJhgzmUZRgMnAdVfo
dnkfidPkiHWDYJeVPki+Rf8wEUsUlwv+3/W4FLn/IqoES9bidZh+nXC17uy+0yKxhm0EDjoVwY/Z
qqJbtk6Oe1GI2fvo+9NmXjnTsNH0WsuovHA7hJfJLFvmEVm61vdOCXLV3cYjIaNpfS5KaSljV+ck
yK2BtXP1JliFIQzK7mJi6XiF7NVmgZBYS5Jhqx0Ve1kQZcnEue1FRt/mm1HJAHebpZQbl/0EaCsn
RKA7WRj+xqSed6B1VEw5atHetA7WhqUk7hy9DNAgytGNSSmvy1OxkHVZSIhEx6I3GjPplVy/kQrC
HBT6eixSsuKH6YiXryjTNl9VkHRN4JIiOxIgmJg2cQZx6JbsR0fehk8Ov9FGX5CBvEQj5kyHYhiN
j+bgOp9ULagCL00DysxtKjhwRIdXJ4sGM9kOwQBHuF/3N6ohyiw2Yce+sLwyhxrXDdn33nDXKg48
JQMQn65HEK8PLOJYUeiwsfOJ+WVogfKPsdRQy6ByN8qDq906JDXLWcOkLQArpCPchreT2EAND41T
VazKqp+PnqvWL1vGZH3r28X8NtsqgY2oKtQnNyCxpppqE+Sm2LXSU5s3342ZuRF7zlREr6SvtjIJ
hQGD2NIjQbJzMykJQWQtQjCaBevbYvQ8wKiJlAOeuQqMkyTvhHTBtuzbk5abgPbIzSZtoNJcorLy
zozLtTY3iBWe/9XDiOhc94EEYte1u1m8dcINv6upiVSsVB3KhE9MiKRejTmMN5DBEDMXB/gabiiH
WILKkrcFdGwcRFQYIrYQIo84TZAGfDFoko7lIBsrCSI1zB/sjJn+cukqbPd6VJ79OZt1CYvTJR/9
VrYbDfsYT2WnD2jBVYvRp3b6V1vvbdUMCkAW5ZfAFkJ+m1bDzyg/Yp2qT67ylw1Xf1XVm7xVwTQb
1bGdzS3HC9znbtm+QjcNUP24eLsp7gDhU3Wc6g1roPICBNwDf8f9k/PBJDHFhxDiG/5Y71FIi/gm
6sKuPgSIusmsnEZPMRWxYXP50nCZHrvG1/pYt2LIUm+qxjmGvz11LzO7Lq8c/gB/n+KBZ2WjW39n
vp7yQ9APHaa7otiQkDeUoeIl6qUdD0IV34ljyGCz2Gv/2gQc7xxdb/NOLZ2G+ljQ4ITAOfO/kIQc
2DcNbR0W1YUHGjtMfHnSdmyEbqAFlJDwm3z46PK7wX4XnXFy+mlRJ6OZJpmGA5vSmLidKjxkzape
1eXk+terqowPeIr5Dtw8sGRabzgCDqpBKB0d+9JbB/pJOU45pylnlPVNqZPGCOflWG9lfmXmvdVe
zrIjoncY4PSlrBld+L6WxoD3QQbi84IWcCNgcmL12wDoRccKkLuTqJnqaKI2Hb5ea5CS5EaX2PcK
QMXZMV8BYSeOjWcO6EprlYfQXqL7vNf9rd35pXdtCAMmnyxIq6DnWHxEVe98LMtWFm9wlQPlA1BT
vixAJnIFvZiuBq3UHAPVgIFvRHXJlpFm18egXu0msalX5BghLFlyv0O3PZruEN61eqx/WFWjA5wB
42zCA0XnzjxoEyDolsF6Xwdd+4UZ0X7TtJYmq9HOhvy0OWVJTIlj+TRcNx8XYTsBfkBl4Z6ayp6/
aWOUEFiLkPJm1unuQuMpyg7o4EDtSNZ9AjkG0JdDNS136w5oiT1pZd9L2584u3Q+W/deb9X3NWQ5
OxAgMpDZR25jMhs2K7OcapzmMHGGq7Yt2BYCbw+6I3nb7LYr6kWpY5UOnNfI6Vwcy9vODSf+54Pc
vPdkaHeJWefkEjjYlpv9wl1/GqOUpKEfUw/WSGWK35zVy0sLgsXLIZy/YeMRKcWm8ga0HBcgCBzJ
YQZncrwr+NbfdGoVP7Bu2/Nl4c8tUY9zf/ShUQ7MR6FFdtkE60ZT/z/SVDGOZbVnmTv91nyZ66V/
Xxru65WDUAH7jt1R3CHlDGLdVu4Jp0Cblua4pfh8oNkWPhhf6ly+mbIf5yyzCB9BcZndNyo0cfiU
RHGHmXG5lWGRKr1ab1wTlyO5BRDFJx3ehEXQH4mXiN5FNCCvI/YI5Na2mERnUxlvOtEaHxu3al9j
ZzeOAiLem8FWy6slbOwyziLxqcVcxiF0w9YSryWn1/2xDWm3hRs+essjfYvINSas4D2RPep1Awk9
yQgp29myddL2A5sqA0uE7zVvtrW9sOauQbAybS/shXwfNfBlAzHWW7KYGNzY+uwut9J9L/pagN1o
yg/gCNaDAaY5cVUP7y9bwxs8GkLybtqZBwqcy5KVfj0GrIeEK7pXSovpsqCCTcaX+YKg2+ugdU8T
4JAYjeoEjs2VLIWU+iKf1NoK0nGMcsF+b3LEvoBQWJ2kXO2PG8p0KoB1+a5tYe3Hfg70eyu25Tis
4fWqs/btbujnbyfrttL+cJ250ZVBN+aHXsb+Ui3iQ9S4xa1jGk3SuSZeVlGreK09431hOv0LPXjt
m9Bzp3ttTNo/Lm5Wc2JVtnlBuMF0MHkVnW1xjk4VfFw4bsabNi9pM8n3w0xZd6vb8mBj8Yv1AmWa
Qyi5ACoyo4+iLwOS6PArJ8UY+bHbDOHFRrBOqpUUlwj2/Ot6bLYfYUheTdXXbKkr2DYRx+hNmZ/8
zjfuiRnLLux8Mq5LUYgL0VGOiAtDQKBe8zs5eeOdW1vijRD+2CfLXN0U62pcUpdYL3TQMZct+jsJ
AuOxyVYr9kp//kA9ilDbudrp02P1lZyK7UrSdnxRe/Jzy96LkwX07bJz3XSET3GtmhaASN5IQJCV
fdUaw3josx0zoH2fexyCRna7fjmWbCnrJHMNcuU9qk7HkkM92Xl4fJFivQKVHV27C7LXxPVbILfk
d5xEWyn7UPgLmYo0Zq/MtjXwbVtXS62yS9eXoOgr752bOcbdFlprDBOiu/bMwuR93Fb53i+64BaJ
zD0TRvC9KV3WBj937og1+TG54/uZa/jM8UMOSQMw8NNKEsSOWighRFTl+Nremumq3oD0Oqa6q9vZ
4bthUgWYTw4V3gjnDjkG2y53Uh/FIrAXbZyACdsQOJscTiKsS45VJE2HEjrmoC9JL3QbCOOOhmCP
iD3Emkh22JLY9uRHMYaiDfRuz5INChOKvBTDOpxgPcAWYf+GxauVZCtloXW/5NJcD/z53gCch6pC
OmczfHm3rw0Y6tQe7lflsWsNh9q+9iWF27hTrvOhI+Vqi43ct7+gyAY170ZjdqxciYVrm/3yds2j
do4pD9UZLOlc5WnP0yqTjimiTZx6j11zVRd+tZhiKz49n3DIaLYBnCxrhkiLpEROlyMBHpRaiG6N
hdtSklUF1Z4iMpoITHXn9nFlKNM9uk1BodgbSquKm3ooOwzEzmxdVm2o5mTzuHkxqS5QkxRxITl+
smKRqd/VwZ2RCT9MoGIEHqQWR380SlsXuBb9jNwsI3feSyO3JHE0lk88SmlPUxyanrqRbg96u7Sa
6NsgjfGLP03TXU2M74i90M3zdGHW/govJqxS1rbGOU5D1PNiorXLk7AM7PEgfOm+bTuDqQ1Npaiw
GEIGiclqkd3NTBlFJ9Wkqu64cCSK0lHXfXkoR398TcKK8OMIPUYQs/pOvAr07T7Xti5dOpFDAPhA
TaQtElLiURBTLSBjzyLP4tWk3exmGi2cJi1NJyA2olS3EcEoBnN6jiW/gp30Npg0deN2G7P3rlet
rLeDFnlKMMb0Yx4qPHCyWbrPEp5gc7ni2kHnrTI7uAGvxRFHB1O4Ja3MJGpiF+wzwBXNlnJm6w8c
Luv7j90Scg2NpmoaLVSOYmZa7p6dg+6LQyyXOrHXrutTkq3Dm6Wtw/utXwg/aMqs8qnuDHpNg5Wz
eBoQXmxe9gt7bAQHgyLup6JTQb56WR6teWGKFC2y/hSxBwi/qA19nIL1YDYnaY7Ghc68j47X2MXB
q/OyOijKsBN65Fr3iSaCDBZgk0/ToWbefuf3TvY9L1l5Eu337X0oxFi8sNnUYRvaOzXUfOrwW0dr
cjnkwQS3fcuL7J6Q5zBIDNsmQFqi/SRiVTjZlrgct97WS0Ylmxew5NgX5n5xQOklu9igUNzHKq/I
UHAnd+DrtLVTHcMsWm7IjuJAFi0jBaQubMAuCrNFSmlTQAqTsSOskwDZYLbfyNCY8x9lWVXTYa4b
e7y0KLrdtDrv5tcmUIPuZEg+KY4hPWrYA5GidkE2gqk6KiRyaVLc8ywgprN4Xiq2zt+z7EDCJE6m
DFIm6H2XNHBUQr4lXilr2NNwNPKQ275qy8/WGsF/7MFXvITmxQQ4+yZxJNlGWtIhc73pdgbzKNLC
qQ3eyKKx3ixzkAenadaLmyLpA/ZVdyh0EzeHRRQvA0eyq761ePBpX6hu8mNC2mZWn6lb3bcTHaDq
1dCPLTFQCHvIJSzsut7YvtV7nAaBoT96TX7OgWhnKWJSgkw/zpturveC9qzfhlNt1IeWuY56rR9U
nHPoXN/JuYbCaPT16sR9ZKueQJLZVYfIV3V202sPygZlUQ+5DcSokVTIakS8jpTeRpnVjWru2QIQ
J0R8wowJO4BJzAK+QClOmo2clDtdWYN1Y+oWbny0TJJTSTPMJrVxB5SQj/iao6jquU+ZkzfB5bpA
VkNUwU7hvaY8CPNcsTs8ehIVWksuRG+b79bSKAj5W1caAteRDsoVwr+3THfjiBj3wJRvL6+9kTSC
4TDbDugVapmi9E9SZEP/pqw9t+HNMZR6lWnHzH8M0myMqwJRWHcVrh7aPiaWfnhNUK6NMq2DafRF
Fk7nFwmUJGduEku4hnfy6Ay1lyO73KhmAvK7NubLE/2toOYH5iXqisWSidnQRbLitZuVNBNSDDpt
JUQP+z8AuqxfKo+TGkkn3UqZztSjX7tXS1ev9SXlmSl6W+MfREJaNcYGOquNMp8MY86CBqXyerRG
/220ViS2bqMRRPeitin+WAK3fXYBxghm3W6u5hygI6/yDisH6eYD9fNaEVDljkYT91YJkiQujc2r
bonUNClN0a50tpPlWUN1IW2qRUlu9AZHSE8tBFUQ97T67PNauk0AfcdxHfH3eWV/6goZ6IMZDEZw
pbLMMIg40U6XAeGsKcW8a/pVwRDp14XdtsFSbtwrWxTEXODnMda3CI/Lok/NspkaIxl0JNVpzDwZ
3TXlpPV1JiORX/sc8kWczwvcd4dOgUj7bhnIbBqo2VTw8Yepu6c7ldlHr6285bb2bUkjPpr7Lryq
MgS1WzyPbdi+7Cai2z63Fs2u17o2+8Zjudsj7v5qC/+vS/G/kNc86Fn/YrC9ntVnMT3yKe4/8JdP
0YW8SaYi/Z3dNoO//b9tij5+W/AJ1AjM6O+s83/aFM1/ADfxQLr/5UTchQR/g5/sEFwewogQ0wGB
obAL/sSmaP3MO33YOMUT5UErRqa0w/nCnT71UIGlq2DmPEJ511IjaKechYZzn4lWYkjMaN8s0zkz
Os6SHooIiEq+WmOjM0kwnLPBtJJlzUWTtHmFvT+cZIZ8WRTZlY33SZBYkvWgkoiDy6D2FB0ar7mw
1oTNX57dECBW9anN19VeMNL6dchLcolIk9mbrrSjnbSmh3q1lyyXOFxC6xVWxJw1nDYjXxuVvyRy
u4W+wzyH7AApuBJ5jMyC705WFSXfpaOMG/TtJZ3U1YitbiDFIgv98KId6+LFIBqXSde1CzZLqyv2
gOitvVSI+ookK8cBkAQZj3gN22w6VKS5vTS36XabqvB2lSbZWRG7YS5wcMtXCKXEx3w1vBwLiFbL
hcGxeGVuEqQBRtk74Acmp+aN/9pOLKMJmzFX32/Z6rOMQDp9nflw/75Fc2l4hzpv6+CqaIElXNFe
VPmx9gd/PBDyngHakoITdJDtSUWFHrrb3NCSoKsltO2kMMFp3M5LwSrlc1ojAc2KLqjEWdupmgun
eNUW/4+6c+uNG8m29F85mHcWeL88TAOTzKuUSknWxbZeCJUtkQwyeA/efv356OrqsdJVVruBAeYA
hYbbVTaVzGBwx95rfSsgMlKPrQ70ctpFN13DSHEzWJyArNjzi72wiMUY67qwf3cZBHHqMTrztaAm
hTwciJsca1MF9yTLGISk7h3gv/xImgmQu2acJ363b8BmVL5V0Hgcqy9J1s0r8pk8+5MTm8M+503l
rqA2nhwLUrQL/483J4WD1Tm0ju0LYqPzj14GMyrkPAqbZInEoVrVnY0SREcxEM87Jo1GujGm8Rr+
EzwZNcxuv470uojDAPBND52R0cBOlO96O765id4+OhRXGOMtQEU4Gc/lFHaZBCyRWa2rOE23sZa6
O1NH07MKXF0OHFBccuBTculWtQVJiLwVhDpFUbh7OmHVJYM677byShulaEWYYGHQw1juHEeacf3d
fnTzxw/1vSfYPpfsoNPhMceahO0AEci5ndTupkjPwKitYyZy6UoIK8puorT1fb5pkRH5RUlE93nU
c3QaJrDLedbHS6sys2CDQ6IH4Y0ghjmLPTerkeH3q9u58StIS6ZyZEztNehpd2aSkYopZEOv3xOi
vEzMgsj7pHh1iZq0Bq88lTyIW7pZFbSbVmXrmMyBl2ByxG1Vzd2TpPwH4NgXk2QIaFhe2CZG9Cgd
TXuZSBu8rQG3naTLdJSIM4sBnd7yV4R5Q6YigdHwSpTMGAEmWs659ee30TiXmSy30cUigX5wwcWf
mwfAOHn9kBBPLbLU+VDKpv9E5tRDlqRkscV5d3D0GDxlk0yb2qXtoWWdhxhFtTeeNkDzhuD4EBmJ
ts7yfiKTTUu2HmEb20kz+3e+8r/4UUkWgeLAzo6tylpWxHeKmKAvEvpGSDzmxlQfE76NzSCqeVsq
3eRMhUoQLRKCDh6l8r3btEiyzp4M5NAGyldvkfUuhP431w5gLcuJ4XiMiv5QZPS7DNEEzESm6t7X
euPEHBWIQ9rKLbgETjklEJ45KLe0KuaNngUvkYy1oz2RIUTXxLwY0UG846I7x3vx2Pq8Ybk5NF6A
AZwTY31RjLJ0E7XOfTjw2K3btYrb6I7OJ++OeWpF2FI2JjT6lInNLlKbqLfmsPayT0HcDnvawPYn
3Bcwb2pTOzWR1m4Mv5d7l8b1fvRytYsL07g1kij5p8nyl4qtn3JKUE99oc5u0jjp/vG3ROPlev/6
z9p/fAt9iF/KpcR583+YaacoNtRLM314aVXe/clVW/7Lf/df/jNI+n6qXv73//pSqqJb/jb6w28Z
D4v69++REFdl0bUvTfP8tuBa/tAfBRcJnb8hFQQqTJmESJTh958l1/KvIM2hR0O1iN2dX/4LDWG4
v/FuXMDBdMsD5Pz/Krn4N663qFD5TWcBKvxSUs/ZawNzKiw0jMw2XLnF7Xiuiev9oXVHMxvXyrXa
B9FX8+ckG3fKzqkOpD0YF7CrrFtZu+XLOFMbpNo8XhSWoBsaD+ozmZwmZrFMXZq5HR94N+cfeL/n
YvXttv7SCvvbdfP9svnHdf/SdKp5+a+r56r9r60qvj53fKn/ExJEFhfR36+1Y/r7c/GGXcgM7891
ZrEs/i9g33K+lex4x9n1FhgG4so/q3nCoagQsIEy+j8DFlpARzxMaMjeOeSifv+lav5bytN3Gy9m
r6WMxxyFktRaDPNvN96m61GZycwIRzftmo3oM7ifAefHkEFFdoVzl3at6LLP0isnkusQ9a8JVtSe
PABY/gY6aPlVidQYQs7n+UPaDdHvxKGRQoZ6x7iJiAiHNl1oWMolMtineOn50poby5WeadkR11ZW
bONGzsUKNoiaVxOLtyFzj+Bn/k4RQehxDRRFehANr3kdOA9FHoh70RfZfVT0SU8XU/PuSm9YBCu9
XR2lVMO9nLr0pPVq6taiT+Mj6LHO3VIhRsnaciFZGdqok+ftTM2njgARxCnMGBa4q4pPCaYjEoBc
GgmqN3V/3WhFMe7mSiG/NOhhbwJ7nAqa13mJfMRRFUXsNGSf47T6mg9NJpaCe8N3aKK0o4mdr3qp
+4TK1gGvezNmSGPPk3XluYwhrMQ45U4Bj1VDo1SEWUSiuU/a36aoVRdvzaTs1kDGiI5kwkTphTnS
gZLnTL0bEq+uX4A9LZgzmTJ5cnI9HkhB76eAQ47RgUJta0tbWYmfW6ERF6Jb87sc722tLkn6DoAI
JEY+3PXCJ5GzdZY8U01ofLiJxnpeBiKjicmLY51Mhh7tcGU5H9K2mJ58P5LBju3PHlcR4+6Ollkx
bGRe0u4d2bSuhWrcPAQOAVTRQlgBk9zO1Uc7cuNibQ6D9TkaB3Q4gBVKLSw9We+VoYhkLXuCRjj4
1FuyL7NXiQn8a5rkor6YmzY3wqzQ3BduVy0JSNDAVNpVRp4krtQDRyiN6Wyg5O/N1Fba1tXFTLrB
GBBLWIkYt1CTEjSD/g99DCDLrLlNWwRGqy5iWELB60f3ujXXr5gs7SJk7NRpyEWz9h59obzLaTHm
awYJEkybVdUXzez4n8ZpcOwd+j692f8/21arl+Kua15eOvbV/wGbKXaXn22m/6d5/h0I2d2z+pp2
z993S779wT9e3o7zG9un69HbMC1zcXr++e4GTwYCBPsndTdEi4V4/a8Nlhc+OCCPOg5TrwNO9vt3
N34LxwwwSnFGC36JQfaHp+r7/dUA9klBBxQSYwAWnzNXXAygmIakjdC5NkptF8VIr1KEmP66aDyH
CA0jXZsNRydSaU0duqXVTY8zpBnjQMZnHYSQN/JXxlPTXczKtbam3Yk9vQuxM5O5Ja1XJ1859eBy
r9IgrjmdkxnfiqkuV6Zo4q9OEdcHv9Ueipm088bXi0uDvVFn/hg1H1NR48kvUu1rhOf6A2ISYzs4
owi50Z9pogu4lJ1YBb6CDJ3UhdUeqiaLn0czdz9PcUZEWurlH4CSFKgOuiw7ZDE5KHwlR35uuNIB
IYgIYCrTeY27gp4wafZgv1Vh3ziIpUNLa+2wiqzhlgMJiSqZignStKKy37U2NnakSomND7kjfiQZ
O6QlRjdLTAE1IMTLqB096wIpFo1TP2nEHbWt2SPZHacKb3qUdVdUSumutFrzSsB7Immp8JxPeuel
44OJpLw4zOTaX3pp275EiYu+K6GqWic+aAeYC3X+QNs6bddIrBOLnPeYceeeqUaUfcnqMvP6FRJ+
Ri6P7LKkPK3Bx0q33vn+bEf3/exPMdIpplxGsrH7XtX965CMtAaINNX9qmVW6EgVGdqLEZSaQq/p
OBxV+cJiM9gUaaTKRlsTleJX+tUoHT+TYTyLND6lGu+ehLEwsxkkebHpcgax0VUXgXElfJ+uwtwr
wKu6sqM4NAtc+QMRW/zArKArtE5tcxhqFRB374jSP/pzC+bcc/s+2iD8dz9GiJm1Vev6db+u5zFu
V8PgB88KOZixKp0suMTk6XTHKke+76/GpmjUFm+k1Lf9COydJW8CEVOWmV8h1rT7D64te5aWtFz7
s+Nw5HXmiBAM4gb74GMQZP69X2flyWW6oLZ60mW3vB/9/oMhtMI5DBGB9Y/MUN3HaA7E10QvLPu6
LvvqaZyyIt3NHiNgolDzOKzZ7IcQ6pdz4yPXAoZeaTJdu7XMkod28LJp1yuI4eHgFcMXlzibOMxo
IiI9zj3/S1sn6OI9NNvJZWSO8xDSB0Qe0zlaG1xgt56pGRznqk6MNr6czaFirBRkZb5CjWSmm6bQ
6PIgpxyuMRX3476vKvDuPpy5rUUNdVtJZT44zkQCepTW0+dC9VwbtXVSghxU2bZHh4HIwO+MCw6I
EzXO6KOxcXrrvk6nqEVpYwQPIplNsSEkIzk05TToTJirmGSweKiZ/McMop51f2iGDYCZmGQ1j4Hg
RSKyut23dFdR1DNJwYAfoyD0DZpg63HWsvmeTkBirsqJtYiQszbsa4ZoZI7rk+V9bcYCJL1GhRHz
Cm+qe0UV2B0qxr0z7V4Yxuuk9lIJyc5Fnm/gNGH+FgRy04FKIoXOcJPnKpP2vjSG5Bq8RG9vZYFJ
K1KWmFp4ALbWkpds8qVEdJkvGRnz+AsvtV9mt7JuKnM0LwJ6YvGqjGvx6vnIbrdDXuZkHJHrohhT
JjrjRiJsygvUVRX+E71x12PrSRJ+FcaOqYyLR1+bzE8zMSQYZ3BffwQA4XzGftkxmmtc5uFGMSGf
qpyoVSwVL0PkzjgYvn8Zx8nGGl2L+Vdq04+pySS4zJjqYHmN62t0EsFHjY21Wg0Bz9A2gYN7KD3y
O7Z+bXQRiPCozldyCIg3rkU95yR52D1mvBrODH3OtMiLcIrQKGw7kk7XRQ+TP71EPBB7B5OwAgTR
2reOZquZPgntfRGxfHaWYsbkrlOQFdG265tkpj8u9V5bpcPE6HHFeWQmH1zT9d49VqUrSiwLJtwW
ucpoUjyB9w02qVlbbhoqUwdvCwxWlLCrMU7gJIiqG28wrcwGte/IuneQ49Xc05aHZEB2dYpsPS+Q
2+iFzuqoGxO9w0qztURbZdxcHz+wEp5cjx4+nbCw43Gk4enUTXYQjlYLdAGg4I6FXiA8gLVh8Pdu
krjXh8XrQ74g2w68FdOB6cfYOIvluEO4iAWD1BMVef06xjOi1IahszVcSieJUGakVuaO2Y1mzxEt
6coOZI3YwtC+OIkFWr0Z4rE+2oIvlFrfeEKnPWV3kD+Kdu34agrWMV6Fu7QOvDKkB8QxZpDO5IZ6
JLvmVnCMUseIUPFhL5wAJq4ztu0rZX17D+WtGzcdrdaYH7CSL4lM8niL6aYlqnvO6yks8Wc+VTkS
3XtmsLLgzONlw6pHTOnsZGtH3rWZWWl1GXOiyEIx6pHPY5EETDIWHR9fQQ5vNfS11ux29QKSEyue
wdZdt9LvnU898n2AwlNDltp1NytUc2geOJdUAk3L1jNymaKJrYsZJb5gO7bMpHMP1jy58pjoamkb
sJEcB7m008EAMNHe6UWa2yd8OKN5M+uFtAhQbZJsW4/YBG7FGDOPMdPefIoX9SfTlrkKQqvxRXsa
qL33/jD51x2fKHiMQWn7bCpMyk85HXz7Itd73lBERWg9KkygksV1lxmAof1Bd65J/yH0bFYdGkSx
tBq/gMokY54c4+EziY6kDEo1xien16Y7pyJtyCNro2V6miboT9Ary45AMVOZ5JU1xDCy6djlE+qV
9FNudGmMLiLzOY2KcXYPUovr9JbZdXFnTJy+HjUxepOOHy3LzQt2jsDe5LWL0yqMjaB5tUs+1GPp
yyLYlEL2ybrl+OYQHqH8Nrpscs/Wd6Ia8nmLjo6hVBe1Qy/DlCciBQFWM2q+iG1dfOFk51ZwtmNU
JQlrcbrp5ZjETwp9ypNwl2Y6ZCV+UAGAh+80BxWzKSl508Nk9a1zHxeaUxEe4jidRGMtsMBI2OVb
QlCN6KgYnc8fDH/GokiSM9a5uS4DL10FAQj8AidBewOLubhBdeE9idzW6824MHF3Cg+CxYTfrJoN
GPOqXy2zoIzbNg8c7i1Dpv2TErqDXLhuc2c7+YHq90mDwi9c/APIXvSYXJJcWPmniLWtX0kkq87O
CqI5OaBxmRyUGRWvAnf2BBDxvO/4iFatKZSdbdBgPogd3IipNtlb6q7kitAE82ORw+U1DU3e+wzi
yCFhKOBsunqwprB1e6rwjiysW72kHianBGGn6/cNM5fctur1lAXNRz3oyOWyE6UQMy3Gn00+M3q8
zpyqy65pB6IeU1kR7OcUJTXZJ7kI8fmM2Jnp3V9Ere4/R5hX+xDxl/9UL2iitWTRuHdYGGW21iOP
bgV4SbWlnM0ZjVTxPlIaTGCh7Pa11J3xoVK9sSONxEv2uSmrDzOP6rS1ppYlmnpsnS4f4RCbfb7p
o1S/jZpZXeMzaL96SYpvwNBTZYZL7Riik9AdVr1ldyHOHtaLBqoQAygSZbaIMg2CVRsM2IaYAMyx
t+Tcx+6WObR9OSf2qGPsw4nxVQJ/d7ZOnkUouUDS86aVsg3QZlnup1LLxGXZ9Va7iiN96MIMlCVC
4Uwfn52mnuyV5dUJQhvqxWRltLkrqaujxjty+k+uNCNCGVK2Db2N1pE6r4ZSeTdU6cGzlFmJ6qtj
SXQYW9vVZCqeF6LFsEhR5fb3yYzvcD93yXTj9ssgeELavKebqlj8i1Zn43UNyhJdBOVB9kuAF+g/
Czs84CqaUc6gyotuVIbcDJW3OApHNvY/OqR/7ztejnvfHwe/DVborX6bcuiAUt622+Z8KdIHBMXO
OFeYFepWVqFy0+BojkOpEfUMexrd1MjmT43BcjdqlwlCQjz2PU2SpHpn8rL0985/IMfFSs4GCgPZ
PzuflrizyrpAtTmOOdfMZie+EwU5aXmO1DWRwFXpwmnyxiLRcY+ehjnqd2f6mz+u9WbS+ONPgEOH
ASMIJReEA73370c/vL5rvEps3ZXUoxPiGxs06NS+/upVQLhyAPcBbBCDdT7O7IRWRrmdlkxpLHtr
uByiyTSKb3/9KpajAwMBr0Iz4AyLlOFE7b2EGh4QwnzgeGJTaETvAeiWQdzb7wxWMx4JmheMFxFi
vL1jzuhzeBO0R/Gs44TjqTWh7hT19CCmOC7fYTcs9//t1bxlLsLto1MCQPnsapbPOb2LhoKyKOCh
mRx73OhR1b8XxXLGGmDq4kMaQLfnA3lzAQu//VR9pSteOqxEQkF6sS0xjZJJPTXMa62q2GQWoWOH
n39dy1/59qMtsCLa6IAWFwTA2dKDHx/wgiOay3eL9rVJ0Ws7SdJf6oly7/V5kF/Y9MdQpyOdvfPc
nQ08aYCz14IlgBeGKZjl8vbTZjbWesfAVwfHiLdmxqHilTgQbjDtAXavTsf9uW4bfKXvfJ8/rB5u
MtMGj9vsMJhe+OjfP2+lq1eBO9n0EbIcPS4DV41WUSsRj6GmeS/35hztunxQBuA23yfyI2BhZ4+E
WaWVTA2f2qbH7sfxbOTFIPJpenB6SZnF9b3byEmcR0zQUbFzGi86pTRzP/38u/5hefFzsMmROBCY
gWf6Z9/11OrCtDRHhqIjXwoD/8wRwmiopUK9Boy0goT57pr+i2/ZZVe1TJCroHXP13QaWXLO/IHt
vnOcR1l6RmyEqQgcuc4LvY93QezPKLWzJojlO0SzH75nBy2Y7zC75HniwT278YzPlzNwIrFQetGl
7sxJyaHQb1/jxOYI80t3F7Iz4B2eJcMEisMtPltUKDSVPto4GXLOp5dK9V4GeMf9nLeMQqBFsMR/
fsGzXWm5IK8KtloavnzC8wtWgehQVRBuU2Lt2ivh9Ov8/f38bNHQNjY9j2d0aQfrFhvu22fFgRKQ
VAG2bwSi1aYJhLGe7TbxwnIwBay98b3X1NmC+eOCy+WWsZ/vnm+2rkRO10cVYrbYMp9yDqwfRzY/
OiYOUgP6QAme/ffItmcrhYtaNupAqFCw1V3mPW8/5WJdHsRUxTRjh68RLZgwKNXX3HTHd760v7gQ
Q3b0g/zDO8U+W5LJlBqV2QiSDXksVnkeT2GeY2IRZjb9+qXg1bgcL7hgAJvn7Wca9GHSUw4BCHyq
Je6DD5VTnq6D5Vc/X4rfZFvfvUaW+wexhrKCOHS0A+eyrjxyHYHZPyHViU9kwDXwaXgOXX8lMBOL
i2j24lurbKPTLDlqkWA1d3hERjlHO9Ia3fyqMka0xz//sX682bZtugueCuQzE5Kzm10w2a1Em9Ii
njnWRXqDecZXYhMsv/r1S1msHI7IFAk/3GzM6MmIOz0Jjbp/8NTw0Ev1oPPrX78MpSLvLnhiaIXO
PhGEBrsqYKSEnSEcjp7kodti4bJ1Tf4f3DwG44vIlpXKInq7fFKlgwLKGNgOLT6VJJ2jE04/LFbL
r37+qX585AGtMYJiow5MsE5nl6LBkmcNIlXsp5HY023m+R57NR8w6go0QVZ85WhF/+XnVz2r+1mz
FNu8HJj/s0C88zcTw3MtEuSLhexw5J7qnDVPg6PUdUCC12lOkuEjvjZ1yMnMCDu/lu9Uyn+xOj3W
p88RCAQdtfLbG8xhGegJXiLe/31l3nh6bj6V+VIbSFfyA/380/54NT4qYDg00sSQI6U5u5rMKxV4
NZ7lZnrQJIFends9/Bt7wY8XYtTnUVkBoOYt6Jx9mWD0/LhPJhqd8/jtSWBw9h89CSg/EBQu5Tio
lvO71xFzly5CBRAScF9SvqPHelRklS6/+tVb51KXLxg1Ps6PJczQdX5sGRW3rhUXy7Mt9fTiP3m2
WQhQz6lHeedSoL39hnLHoQKumZP6dlJe0m/9Ki27uBRJ9/Xnn+eHwsFFcEMdSNXPOe0Hcq2DA7YR
He0OYRvATvBurN//NH9xEUT6aMaotYkrPcfjdp6cUsihESSrorgjDLF95Yl6L6fzL64Cdm4RD+ls
Ucg2394zOZQ1kyBcgBmxVre8Xwr4Weq9M+2PSxpkgkHe6jdvASOqt1ehvk1RSxB8a5auaa1tPluP
9kxQPgcopeNfflS5HA4DvGOUIs455pu48SLyJlqlZjlMD+Tszod6ojEAp37c/Hwp/NUnc8G/UW7R
svvhYcXZPyG0ZFdoZEYaYx6k5aWecXAv69T3Vj+/2A9fFu0H5LE2Zz1i7X44a2ZSBBNNb3hcEZZW
jfPfRgeEvf7Fq1A1gpCFkb7IeGFCv/2yNAACPYQS/LPLcmvpuK6ribDkn1/lhxvHVbhpdP+W1zHv
rLdXUZXoiT3JsJ9yaB/2inRd7FeW9D5QS9r1L/L2Oa5xTHfYhL6ti/OqcVRW67vQgZhnZOkjtmm0
C/jvP0xGz7xduPE7Mt8fvimut7Acib5dlMjnm6suhF8zUg+ATNBSRiHar8fAF/uf38O/uArXgUDI
agAZdV6gRhxtoEDg906wRE6Xuhw5DvrRWE/vpav8eCWfnQ6BFJIWmzP/Ugp8p+sGTdVg2Rh4omSt
EJ+NZkdkui+D5p0l/g2s+aYQZkkslRm+INQ1/O/bK7XxMGB/59nNl727D7LxKo0i83eJGuFYtRa2
/wGa2nUFKpCBoG3layPG0rybYI1A/EkyyFYMSNDlFWjQLvVJqiP6BkB9RidxbXiTOqmud0hDcy00
WUnenjxDzo9JANBhR5txenDtDiNKHSkGUUArOXkO+IcxsFDikKbqcPhPsEDHh6xl0rBnfvmxjgaL
qIjIiT+3TjcmW3M5ZT2MQxOd6KljzWd4g97c0Yv2YZgrPz61ncS4xBjQuqlxE8zrFkHDMQAYt+Ck
4ggGYUnA0oovJniZ+xFcGHs51Ja4cUdYDlPpn7q0NZ6Ep1HuwCKh6fOrK2wJleJITu+OF+v5cwMC
sR2FgkSlYmrYNtMKBk/vruMfjshEVy3vUqaLKKGB8L79ziNuB3FvvB5sv6SdZOVjdCoCRQ05aAAu
p2p+p2l3vpwhnnLQQlS1GNBIEjm7IFE2OS0i+DOlytrXEUbHLi/6+BfDELgKGyn9VTpk9KbPG/XC
19LZQe6xakhUPsiUMmt2NHn386/ofCPlKqDFSXmBw0xc3HkVDondVG2ig8osVHkpWgJgV20ecQKQ
7rsHjb+4cZzQeEAp/SmEz8uFTOAPLUulrdSgwU+TvBZiBpd/bAK/JAK/LyX/nAsQ3yjA/z2d+O6l
PD3Ll/b8r/r/0IRgLvrtvxeG36VN+vxGwrj89/80fJq/WbxqWGucN9mrl7Cyf+aoOr8xMQLH51Hk
W3hj2Lv/1Ih7v2EFxR7KnzQ44C+F0j8dnxZ/H6UGYm7aOkveYfBLGnH92xH0u33dpGB2+RGWrYRS
k9nD22e8VU4zik4j3tnSZBzOFjo6qMC69bLwehFgY86B/pG2pnw2ZNHqod0KtbV8ssS2OVyKasXg
dMjCyM0gVFqdL8cNQE/FiFCiGwjLmB/gcsg03Qy9BHCIDxY62o5NxvayUqrztYtAaWknwsTpwbpZ
ehQ9MEzIlpjmRh/yRb9TQXJK3cRL2Bp0dwRq0NVGnW4mo6uLL64seEeuqsZPUAAbXdAVBQBez1Z3
qdeN+Aj9qRs76AquC4o37tDFv1qyGXorDIAtb2pldeNekjfTfhijukO8Q1iTta6bxiS/nDb+6Lxa
4ChoG5gdGLErhY1Vv/EZbP4uqHCMeoXiy0IsrUZk2I91LlVxcIuxNndT583pyhARhJs86Bu/DoHg
IVVZSW0ST+hZpvtcuO01jKSVjWIwNIcx3nuFkXxpNfexjKxTF5MNTz/9aObdDug69D3rBV7VbZ0P
iCrbIo9XhUIYWtSGvpq6gMGHKK80Uw4Pc9I2dGzb5kjBZ22cEkmJDLQjP9bHKLO5p2lVX7UZPnwR
X8Zd9zwOJ3qGW/Bel5l011ntqRDl9HQA7Akh2E68D27nHIMYsJbpH0FrbObOhtCEPqR1kS1k1eM0
11cVd9i80mRZXwxNez1Pid2vp4lJiDcktwOC9W0M682C+KguxrE9zZHpbFtvseHSsEDXPWWfZrsc
TzRJbUysxlHvFEr+secgsU8y527gh0R6ET+6gH73Dc76W2n2aEunHpQ1RUA8NM1OjlO8GRfiDp3n
h04DxdULGIGgMujTVdjx6y66yIXANTChJ83G3A329Pj1I7zWOzrVa7jrj1UGtZJJVkFXXzlp6Kqx
qkN/rpIHIA7lhes2AZTF2k9QUyWXevDien68LkgZlAAawY5kQ3MctBqhp0elq5mbIYICO52gFAln
U1qWfV/GwGI3Fd7BBh82lHsAP1BVZLVPHQDWi+XS86Ji2zfjKfXAqQR8+ysBsbC39IpQ9mCdiCAs
m6TcO+70oa9hZ1VptwZdUeyYFj/gCNjiqOtWMgJPvYgIeGUYdmgkLmshXYiujtUcnKyiK13LSV3l
lNL85nSR5Gq+jMD6bFscS1uv9SgJS9e9UfScSBmocfMxYl4FE+FZcCOq342iQ4Vcp7832PaqMEjE
Vw/MVBWiFHjGkmAdu6Ea10vJeZECOb303Mq+cheRg52Ne/TDNURPBU3Zz2YzQTZnV6u5GhoC5eH4
zdK6EpQuK1do0VWr7CAEP+Os+VTBjZnGdr+hte+WW7sdnzMj/zpYBqjFThonstHzYm+X2nREaGrs
RI7ANJwS/jRjc289kJuwGTQtNi9IUO9A77lJGjLEdhgxdQeAQsOmULT3tqZFkxhzeL2bkB/wsBUK
RzVK7hqELWzcfoXesVdHSlEhr2WtvRqaum6T6pXsSoS0Vqoxn5zK7r4de3+dJON95qFSWTwzSdfR
ZQKgRcBlddSd6CJu7E+TV+Ta78SVgbFz/VXjlwdhoDGH/gt7xIgK60sbcBbQhwJzutYEV+QTn/Af
w+UDoYwOodRubDe5aNLqlALPIuysXKkqt6/zHsx1BnWGHQ1Rt953Nkp0vs3YVbwJLOMVs3IAMN7P
VlZfvzSDjF5B1T/lgbaxehDEgZXJFaRnfzuN0ceon66IJdAOYyfnB7NAiaxHQX0QvXUiQ8nKwqSk
oA7bSmbPZaQV13EBdsoALbJu7GIPhObG0vrTlMUNwlV0s9ve04ythgNmzZzIZ4LT+Ig3nXhFnhEE
UgcUXjZcGmK+QmhubXie+FfuqH806joNQV4l2q0R184lh/qcrSbmk4vyzuuitQ81Hb3jnpABeAIE
rik/gTLd6jBCKueU8bI8VFHXrl038Yd9VbNluIPGgBfQ2tST5tDywojLlqno5N1FVvLZiYZPnlN6
xyl4BEa5LwlqGPt6KQfb44w7aRLzAbG2+gQeSV95gToUzdGZD2MA8Devr7Ma+iOApTq0HNZ+WT/G
jd5dxiD3QoMuyCYxsee3jLNV+oWdjrjJJHauxsC0P1ijHX+1+pe8yjc4JLmDWttmNymbw5Tlt0EH
v9cYd12UHTlpJGu9qq9TBmGrHDLKk9NyFg+KY55YH1z/ueqc/hjrArEtUepzdF3X7RWAwHaPTSdC
s1TnWyaF5e9BrK4rPBBDYlwhxruYRH6bmQcsZ6iogHGBNI9hZoMDGJtynejDFSTtYzwZKiwM7WGa
HJTi2nXdMeOMi+YgzfiFzXeID14E2M90YEyjj90ytjv62mtl3KpFoN3mW4qDj30w04txBSyWKNgE
VRYs/YWdLdM8XZOg/KVinyyre9P63R8E6HV71YivKIeZmJfX1AZbHbqF3lzhGQpHm8KiiO9plPGY
GWxF6LiAxbetEWrA99zu1Gh3Ums+1uqQ0tZnlseWTHzD/OK7MF0qxFyetlZjvc3FsJeFOrkzm8/T
3CLCZUdBl7/qXS/0/BNHvSse2RvqyTCXlDyYpesZOZ0aeA2wGRPinbXA9tP+ojXHfWfUO9f7kjfO
tZ9aN4ksNxm8cShRLKOK+uKzox2lZQNJBbVMSYADvA+upFp2xY9Z7q1dSWhosDHtr41usk+Z6Q2s
CO5XfDGiCwbx7G6ayApRx298rT4GeYUhLB76npd2UN6Sb4+Yzr7gVLdNTOqPMbiu/IgzKWlK7k0N
5s/hcQDvlgjzCtUXQuMB2jAKm+pWYNLKcEt4fjg46JbhAjRrTLLWHuXtYbZ2Dka8sbd2NAPWRsVq
QQxalXF/Mag8I0dz3CHBuB7GpFu5tQGVI6gqXsPx3AL71cwD6OTiArlJuo8n6lIfJXndtlel6Hj2
i+5TO9nWAY0pqkgCtQtgT1Ha3JpD+kE2114iyn0vjXqt6vna9NtLo+kvzW7TWEBATK/U+xWMLrbI
MvvgWLJ6HK2g39PP8kPcI+hhFwtbab96U3YTBOMh5o+sBnBwg5R3yLIJlnEctQdvAAxyArieNZcN
YR3QPKejryd3tQUK2uF9x/N3yPNdCY4JysWA4w26l5MVn+xiSC6GoWV1YwVB5uFS9gjm9aFvJs+J
6R48T3wsYyznxQBTZEo2CQQMqwZi5bUH28nvTa5cNCSrai7CVdN/tFO1Jn8Gq7t5srvb2lxWPP2c
SllbLDYh72IEj2n439ydR5PcRrOu/4riri8U8GZxNt1oO54zQ7dB0MJ7UwB+/X1qRIWme/rrPtTq
nrMQQxLJKaCQVZWV+RqAyNdarILbC5kY9PiTXeQoCScGoofuFnnlaT2H3SogOZ5ia+kJgjUetxnS
qTBxuoXEcQOI9qMgX1eK+tFASRUUuR9M1WNulrfYbwo0743nVm0+yL9lN9l7dUwf40T5jLzTjTN0
7xRN/dkpw7NAlH/RkBIsPERCuhoF/o5M6m4WxWOFXn6dJet8rG/UTNsrRr53YuQX8QFbqKP+qJnt
8wg3yCi/thnLyzGZjiS/UjObCLA/a+34yQN97DbOTdirK3suEDYcvTWqVJsirp7HMrg1e2vbl0Ar
k97LuYwUFi4JqvEssJBe2rYSrCzXmvi7COJaKsI5aEItLUQydnpsrhzA/KrSRxhnV/bk5yHifwnc
G2sO11wKYngv4wb0z+duiBukNMZ6GzSaX5HR12JaoUaz6rsaKHr2EAZ7rzA+UXG8SomVbgxXOQSo
hR2pPCw40Kzx1vCC9mGRL5S8wosBYVCr5zqF2vHs2hM6nVO7LSr1i64aPv5CqGmje8PumGAGAMXT
l22PztxjS+BDZfvitMqTFzhPYTagc6YtijwDXGiPX630KlB0jA2qJlroGt4CkXdnJ8PoY8tH836+
Sjx1Ec6WtVcEGFN7JLs2rWoL8Y9dyCBT3sIW0ms4ph9VoW48RL11HccSoJyImAk0wqd3sRPv8BWg
uVmgQc/tgUyFXWZVt+XnLLVXFSe7oFWuOwAzh2HpWtk1zo37aL4r1WqBDA2N9pXR/QxLZdXPxUM8
DShR9ouybEj+On9kjsziToVNkBdoXltkxoEgqwrVh1lHxMUatianWxri0pB2vpon9DwbSszK+7a7
Q933sbaimzbkshJ+EeSTPtYL69C2b9Jo8JNOvC8HA53cjNNjhj39RG2f88FoZsSBw9ukBcwUxMpP
20Ak0G0QbW9mwJThdGVro5X5WcS9istLnX1LQ8+Er+BYpHlqWnLDwdph4jZkuMkHp09ptrjoGwFO
ncvgWxbFClI6bj/O79CEyzDkKCrP3DhGwK1nzif1h9Mm+jdNdOG7JipMXlyL7S9R1eSfPbXNTVRB
u/xnE6DVtqyxObtBRd+bHs0pQ8sSHPhU30TCS3bGC9FYCZFVXg6eVQMzfiEjo1yn3Q3c4VAutbTW
Xia20YAZDbrmi/pCatZfCM5OENJETIOgpUD4QoLWwEQKziy40UjMw6BszQbHgxfytNr3iJ56L6Rq
WAmKuqREDuPakeRrtQzGtWM3iCykL+xsPdJu7RfCtqRu93qkfjZe+Nz9C7c702fwuqOCouQKBgTG
ASTJeFObiAG6ORXrBfrx0MWxmEE3q8qbYAWJuUDXh8kluxpgBPoKUK7n8IV+zrYPfyGGB+/3LwR1
IbnqZt5LGaUXHrtu9K29TiW9fXbxA/IDbCxueTDxFCp9dS10Bcd0uEXOY+44BE0sSfPJWKVP2IBY
z/CrxU/F0mDXz2rjZVzuijReYgmFGhG0VW4WYkSpEGyclRTr2sxI4PTSnMncqXHPfl0D6F6GAxxG
32HDcCBLc93kotzY74Kssp7cZB7YWaYBITqtsoRynbQI7S27EbDpurUL0bDoEEZcGXMxYjZix5ZY
OFRM70yzylj9fe/cuegxUmaqyh6bmsTVl3jk9uUyHTks4Y5PmdzHhYUZR6wlj1oHAImUAEFrMn70
YRYtBIovMXKB77Umm8JNht6j+iiEFctdz1Q/0WbUYAPAmJ187Hy+YR2QEYBpHoOa11DdXE6SPPVX
r/O3aqX/vULoWeGW/w+roZYDIJ0WlilV7Gg7IZ1zrjq6a8vsxx/PRdz9+P7HY/el+9H+cRNT6fzj
ru84lYrwden05A//JeXiWH9KTKBFR9elowvC+u9aKnXvP9FkgdxNrR1UlCyY/qqlIpGHKhedelxX
QPsZkpb+q5aqqH+CS6b7CDreAj0OlMz5rWrqYRUeK0Q6MqCKgKa5Dp1Nkyrw624c9X4wfrEdfqoH
tDGh51nvcN26rdr5SqnrH6LKV0QsSdg4bVLXXOI0sgJ/Q5qfILTfFMb3VxN9An5/CD/69Twur0+7
k0bHcQtCNJ3JjjWEn9AmrdeIlcJklb+AZY99JXUoQPbqh/NjHoGCmUKQYrI87YCQoKBmHfVwWkMv
lAl53KfJVq4Q1FzluWjehxOJTddE2aqpSU6LGmR2XUTvbW5R5x9AFqz/KWiTAGGITq0dlCWyhMix
HX2EPCp6pnREcRghVy8e8E42prWJCKxNfcqEKlPExu2kgwX43YEtwJYEGR1ZCQiQX+NVL7bhbMdl
1DDe6baCB4IklAqEcbiDDo8epnOtaT9aWrWtS/PT+ZEBHB+8NBHMBzY02damTia7CYdjJ4NpFXkT
5Q/pgqIM/9zcfN7t8qWzDDfUeq6tWxjHt90Wl5KdvYs39q654mpwq6yQn/ZxJVopS/n/5Z+rts22
2HaL+2bb8a/cDXf6fbfghsUf/DYsv90j4rZVPzVX3sr0HX47+So+TffZ1bwZH8Z31k24q1ba7Xwb
XnvP44O4x/hiutd3w0JZdgtnOSycVbP6ds8P/faN29SKuoXPPC1j/wEo7NJdKetgGSwF/2YslC0X
UF/dqJtypW6Q+F/nP5Mdia4vlt7W21p+sim3eIY5OOl9V2+13fRuvBvvlKv8yl4519Sft+pm2otl
vcKsi5+m7ZqXn++urJ2yRiV1O9+bt8ZO/qR+ESx/bq8ohS2w7fLlY3h+va2v2m22fETNbolu8i7a
QMTe2bfRxntqt0iyXIhhqQP6Koh/fU9ak1x12c+Ip8PvGVNkCGpLyR7W/t0TvYOrelluwofhKwxC
A2F1F7HdVc5BeDVv0UFe0D9faItsPW/jVbnhj67QJV//2NzugRUvmuUjtnZbCtHLacH/WCWr1Id3
vsyY8kL+c4NEr1g8wDpOcMBYFM/ePfp+2GEovtjigbgulvLvbi8BJSQF6Z/F+vKeJD2y/YTButzS
D9+zMnPRIaOWPyC/D0bZEu6eyliy88piI2IsX+C6ToswdL92aldf//VLHu0jqOi7l/9qJ/GpCId2
U+dxt0BBscfyh+RdGyvuwAiYVgub2scOsvmSXk65f/lFS7pvFM3CJalGsVCR+MOHSLLorMK86jRx
h6S3updAjj3ibr9+QX2f6lsQOv4//+/lz4HPcy9EgNQeO54ZC6SUBwCQ/Rt17MOZQSl6TCbgbA/0
7PYQrK/NInoHMP7axd+p6x61wPIpat0ainajW/NjG7vrud7hBLmaKRTq8z5Rv4eRcV2Y4slJii9l
6T1A3d9jEnaFBdSHHosomKkoOX+NTfEJ0MO2HCOfPHQNOPTWK+1NrL13tdldQQq4h0O+qbHigcAW
bWwjJnkbrxHtwMwhXgkzwCfmDtPQVddVK/J0eKo2QMwBZU8qcKrq45NwlVjxnZFxA6qzdxI8J7py
L9DxvLAbSnzpUVAhkAAK1mHq2HBl0L3aiPPE7VHkyqMHNeWo6RJHlrUkl+on2iDtVdxtNOt+QjEK
r4PhwuAShPVqbL4YH4wT0EGWF0052Qh+PbYbkMiPncZVH4XcZe2JeJnMolqYqDSsLKRO3iGRvzKw
7rsQMEfxInMyzj4QOiRmGvphR/FiiQZIiLDmu6TVf6QSABShKEv9Rb8LwtZaJIhaoGNdQf+FGb+5
MOWHoyOYCNpJg3nDMjaBlFpHkN+KAkVY9Jb6hOA/4pdm+C7J3fRK64H3qIGSrQFJgNCxyhuMN3fx
HPc3qVWuBy2/ioBQ3Nhm8cU0UUfHVpLLKAqxVVK1T7nTJBfAH6efFC6iAyIbc135AV8FR+GqmPmS
Pzz1WvzJJV1c5qpaoCDgXBVt/AlTEXw3cPzJ5sy6EBsvcMp/ggN4pcPUmKrHrg5I2/Lkrv9qbE3g
9UL3uHzATsTPhAhWyBXv1n7sVPkmaui79XpoAg6f21spkLzIHVRgi4ybEQ00uNa9d+2U7PhN1F0N
pvbRnQrx0Akdl5AmpUEm/xO6bb2i7jkti8nBWFCdngEJZbeATLlroUzs4Ab1bKJbDOP4Gp8tz4mG
xxIP2mVUhUiAmhPluRGXiFYUwx6Zf4yOirZ754TBrWrT4Qgn4/klfn7rsvTfAJb8T7spsau8WkdS
HPOX6KUEvvzX/1nlMcKV8R8vWlgvN6T49VXo5W//EsKy5U0FCi+EJY30Wm5pf6FILO1Pi4PTRO5K
8lPAp/9z87H/JIGQFxsw1yxMjYf5Wzdc/xOxcdB8bBkOIpScPn9LeN7/FbCof/5H5rPcWv4Ja9x3
0BKGBQchh5Mc3uHRkrI9rFMzPdF9nmXAS8YrdjEt4gur53Dh/jUK2xqbqpQmBx5zuHiwfYiNqkF7
FbYxbsGgOD8rfV9SHFTja81xQLEPeGDBEjfeZyIp7199ml8v/ZrKfJiRvQxvSlAOu5znQjw6Gh4n
oBzvtMn0Bfn/CjtKClRaZPhGU11ysD48Q/4eCpw0w3Cb0I+GMqBn67oymj6KiBjkzE/CppiKTAuy
T04boxyCQ0+nx5/Ov+GJz8j8SkChyqUePdTDCW6GRrGyXOENcWYCGuApa7Q1LlFUjzGFBAuFA76i
RN4han/0cshL2LMb4ESi0jy7nsas+Kww7kKLc/NaTdP+2/m3eomLo+hkvagQCRHWBKN9FJ1ehYdV
LxwDxBA+ShpSGTsFwABQp0AvGx+rkKBf2vRx1r2u2z/FnH+OVenGWGjVX9vcf1wompzCt88CN0az
wV3hJ3I4xS0dYRyNQ+xph6GiI+340xjfoSrmh8EQLA3E4ZYlztYWz4yjjLYA1Wd/DhPa4Yra1xdS
hhMhzcz88zTHuUreqjFyTIZvARMCAtl+UYNQxbK2VaMLi/dEbFmw5zA4I0vRWb6HL97hc4QGTyNX
D4oSY50+ZlWrXwCTn3wfZkUyQPB9P74EZw7t46KAxyBdDvcgs2neOkm0Tefgl7vFf/ySl4Y6CirM
6tzRTkzDR8CDIqkT0WHuq5subNPV+fg9OXPcAiVLB0UAU26Lr3IG/FpoxrMj+RU9d7Jqtb4SxuXr
xpvApEbE6mBfA+ZN5eRwlDQB5FHhXocVqKHuinyedsjf5DsqtO1vRx10cYJfhTJOieo4UY34TEFh
OpWfi7x7j+qesp0xNnyP2Hbzm2h/2ECyqmdKqigMzuO9hkwrqemnohAmnGoTlTQpaX1dYkwc1l7k
ds2ngXkOwY+jgbPhcO4mDC1Uo0SHjNNb+2G3RnLdzra3VG1AIwL1yq+JPgTb82HxNgAPB5U7zauw
6Eenzp2A4r4daC5aZ/VA81x1uoWG88GF7P5tCMpPBe9NFiPAwsrffzVWWVOxs3Cb4Iuh2NuNXr2v
zS64Pv9Gbw8GirfWS/R5HAsvdcVXoxiaSwdisFofAIi2NdrK2aqcIwtD5Eyjpli/yc3ks1nU42xq
ZmDOuTodvpWVjU5kNBqAiLaWuIW5FMvAGQHSALTY11girjxUpy5shCe+Gxc1OYnosXA9PNo4nDIK
DS9HZh53VKxCiibfZ2XT+W6iNRde8MSESu1pApPbsAod8/AFo6jGjQW2Kf2ffrgrrabHLix2/bIC
iWJGnjteeLcTRy2nrEWmSd6CbZx19HJtmLajXseNjxKPge5EV6A+YddWvciEgUNDXONfapeN9aVC
IinHDbXvHjxN1A+xV6MmdD6g5GiHhy3JLXPMlkb9hvve4fvHXZE6edY1vpUZYG3HLtNg23cdNokR
wqnv2mRCeApjJw07kUTDfe/8+Cf2BfZl9mzZeUBc8GhfGIpWRwOR8XuvC9ZGoVTc+drOp/n2pU+8
aFf3UGLPj/kmvIDNkELAHGVTklfMw3cWOPbOXYfXAlqhyaodYpCqGMgtp7L4cX6ktx+bodjJoVzy
brLXcDhU1RmhayMtAuyRxpufO3qwcQH27RpshFGrrAXcnxKyDN4JprPUg8jZucLs904m6tg//zQn
3ltWSQ0IK2jywrY5fBhRZHPX60rrd6iMLRzFqd9ZmRY9Qe1JLhwqb5YVrEhJ5ebiJMNcP9p558JF
uNHKO79Sy2jVxFRyKiUcn4OIlnI49e7H86/2ZvdlPBhrkE3hggIUPlrGtgJQGVPV3m8iz/uW0sxc
Q4pXdudHeZmhg9XCMAbnJSQStCJepJZfb/LJEASwYgSvVaXBldaCxAVrWWJdrsQ6AD6zaVbp2LcS
eB4hiRkmKwf53b2o3O4+V1B6As4TmjSru3h1/tlOzYAsmxBruhS0P5pxW8+gJBYGCxnmy34wjHE9
l1l0IXuU8Xo0AWzMMgViCMpoMsRenT9xjxxnZs3IAadxFWHrPKfX8ZyGgV/Vvb4xgMDetGypvg5G
dWuhqqZcCOK31wPEdLjCw7AD46YjFHL4CCHFMw2rydYPo1SHEWfj7RQUJUAr3brqsV7FIjWi0xG6
o/NMjHr3rcA20UVl0NfnRttWqpVcOJZPTgvyXcyKzN2Pd5RQL3UnLXpWVlDG4M4qlbvCJNQOvCJE
gi3aF+MWSEaz1ovOW02VpgQXNrU3GynTAj8FKQHLJnM8zj8gtlnK6MjQTLT6rmI2FnY6pbseEuvP
WXFHYnTWLizzl3bdYTwYlqUi8Y1NGihkXT7Vq3iwe3VUwjITGIMaH8zmtii7G2y9/QKClSQowt7e
GXa4HKPpKpnXoC92COgOOJm3IlpYwFvzcL47vxLezoQBnJcai0spiHv00UqIPG2M1AZ0mNUY/TWI
YP22rbT6fjZJIZRkBrM4OdXX84O+3fAISeSVyCVgA1LkPZyIqS5Ej4if6hetk1xNP9MWXgatbI62
/HePTJsd3LBoZBqSyfZCQn0157kwad7O6exbCTBMI0/6FX2C4jEF4LqFUedez4ap/1ZFmPz9ZVCq
ZJQ8JOFRvv+rQTUzwqYLzBtaC8wiHlXJHvwo/b6psjCuKNx4C61bNRaZ10+3nX6R9fj28GJck4SJ
g4Vu2HGFArifBZU1lgbzfbCMuClfBU7ZfhJ4N1/Y5t9upYhkkJHAipczfFxEo6gu87F58rE6D77n
RRC/x9n60/mAefs+sEUlrxInQ/yUXprVrya0Ej0avS6DCLVvHmsN1VIFP9FvaQME8PxQb2OTobgF
0PSg7PaGeS+mqBm1KJl8rW+ynd2albZQtJg9u0WKFNN1z/3tw0iekPgCIWWBxslxX07wXjDQusnH
hlvdGk2N7Z8YrAtb3tvvJEd5uW7RxSKpPoxJ1FOb3qgyFrqCNxCSOOjhJnm6Pj97J0chPwa2QkkK
nMjhKDPC5GKM28nPNHKXvE3sqz4Jxwsxd+IbIbbnqOwhsijjHK2vtFfBWjkuiSL09F1Z1lJzN6jf
mWaEShuongtzdyL8NEAv4CHowVEaP0qYxrRPgHYxXu7Gyh6nJMWDspYVDuK446Xj8dTLIaHhyK9E
un3cqG+zjqpzC01ECXDyTgDYJjjsqmpyT/QUF6L9xPfiXsVNQu5U8mw6/F54gDd2PWFvXTe1x52p
o7sZ1f32fFScmD+5ljR4p1KV4dgJDZFSSpSKha2dGf7IMVYk2TE+dWxJm38zEJc07qcUaI+DXOmb
BvUZo/fxTije1QKXRgJ/vg7m/vd3JKIBZQ55jiNGc3TXV9x8iN1A7X3V06p7o7SMleIo1eNYYQV9
/qVetPcO8wZZ2/5nLP3wI81mpIeuw7W7rpzweoD+0WA9OgPciAsteDC6drDXuaJp6Px7zVyQRlUj
ut6FQ+KHAHDpLR20BXGsQZZgBpuodx2kmMHFvbJAn/9JKEX1o7EGHXP4NJ8cP58xq/DPv8YRjEue
inSvESJCw4I0iE764WsoTZREg1IOAAJCdQW3sr3px677OOHjtrI8HAwc7I5hUJqzcq23cbCdHLP6
F6EoJ1NKTFI9Oxad6CcutJPeDJAoILqEWLxy67L7jdR8uTDUiYUs8zwyHaT5SK2Odo0J3SUkmRBt
qbM6vSkgYsLLCpXquoFCu6gio7Yv7FMnR6SlYHFllbIxR4FiFXyCIe0G36RssosNu98iFQkfLYQC
fGOkVXR//pue2D5MEhX6OyRJ9OuOt48ZrRVTn4SPKlgJzWaC76TbyYXIOfFayDfQQQJaKRFM8vdf
nf5dZgbTIEyMYJJK9ROR9fs6TZrtrMbNnSIdUs+/1alINYHIWJRfuRLhHnA4IGbjCW7X3UhfWgyL
cKp7iXqAH4vl6BN4eOVLbohE8Sndioe48byvbk8S9C/WPTkcNXpOAspOlpz9V++NOK+doRE4+qrd
aasmTYudQk0dVBNa49ejmUV3RuEOV5Me6cvSBjLeIfW/BJFsUrTtq3t0wFUqkJO0gC3zdSRayK5D
WCJ+yVKE2E2fanZxNj8/fye2e9mPesHBAtc81hKduL9AElCEX7lTrC4KWxm3Xi60+6IQ4tv5sU5F
IBHPkvaQx0Af5XCOPBHiTJHnzFEEQj4qq3pRj1a4/hejsJgl6lcFqnwU50Lx3FmvipFKchVsszYp
95WHTv/5UU5cEKkXIMBAEkgP3fGOd4wiEnjrEuhaHtrfRVbjI5LPEXjJFEnynZqHmGfrFHafpyAv
IC0isnI7tGq28wz7pyqwK7HISNaTk4b3FjYgw2KiyrEdNXV4f/5Z394beVTSfXIUtImt4yvOGFvm
mJXMO0WOeTdVcX6dhU0CtyYINgLr7EWvVebX84OeDCyAuC7ycgD8XjCOrxZEDUIX+F0J0adLPzSQ
oZeqWgs4+XO+Oj/SybB6NdLRltNS4UzUkpGKoWj8ArLpTTRn4kIl5PT7ALejbW3Adz/aZ3ocjgNK
caNfum6InnKPcH6MhvOi0LHRu7CdnHwl4NOUPugUYxh5uFKSNOjxFmRTS0WqrSdJUmpatbrwSqdG
kXVTrsCyXH+cvdbOyIFhtaNvCtGvtCnqF2k1XhJRPTVxr0c5Wo+ppra1ZsDxz7nHPfYler7dWE7v
zSrA8uN8KJwoS1NCkyVagg4uwHHXQ2jAl7AsEoQBvgyh6SKggLeG2A9h7n4QjaftR8NtPo6Vmj3j
wKJcB10fX5n55NqXdggZEUepIOU8IOWsAbqQ9lFcDjBdPMVshT/pWsZOP8arXI0+jJrTbCK7+DkA
oyx6mLZx184Le4xDnDTiC2nGyW9MsQhQPIm24xzVsZI+iFScY4XfoMC+tQatW5RYE1w4Rd4I5Ur8
IX0tTULgMd4zjgLWqdCIAnwrfHzPnKs5D9OHlNz1lrO2dX0dnfl93IbOKsHO6yuGlzn2T477Uaek
9wXavHYpDz8VdK+f52i1YhnpCAwkhO8GyPL2DRNAPwP/FN3+N2sV3oMD3YAr01/g/FcbXZqSltAK
4SCYwGaLwIS9WaXhhU1OrpLjYALqJWuS3DbxPTzcEZpe4MuD1bqfkLNjzg6vCkyr7D09mGoKi3aA
mn2tIoZuQDlIyt9V5ZYfmD6PLsGt8nZ4tIrp2YbOHFrCx+k+39dD0iwx+mreXVi/p8IVNDgFCWg5
QFnl77+aTL2OUiSBKHo0xhR9yXQrjH1n7pWnCc7XlVaOCCuMydCiZVFE33CqG6NFOACO2c2dpnwQ
emvSiQgUGrsxnjPZhdV06iRlTiWiwKEobhzNQp3W8I8HVVDMUI0tLksTEhudcz+7Lk7fJRBO08yt
p/OTIveJ408v80pTVoQgtOuHcxKGfaynOXvaVGbxClg8aitlsuxt6xN2rxdyhVMfwGHmaUOQVaM+
dTiYXvYIZUwsFxrG+t6oXazhEqv/FycPeEXXoKgvZdjl8n31mQctRRInZh6N0YYlXeT3czc0j+fn
7dSSwQ9E9s5ot4NMPhwkhoFKik1/ACJq+z7oPO02xwpxXyhN9zlQTG+VBAY+lqrQLrzeqS/mgGLw
pF4njdijKKZBNyQlGCHfCJGKiHCh2teVglFkbkO+WuRqnj6ff9eTnw1jcqTKAe9p1tF+V5eY5vBE
oy+E5/moqpi+MsTJ+vwop3ZV3ggkHU5y2AIc7fJx1OiuiLXRDwIEdIx29Pa0YrqdikDWhZV26uMh
GwycHHCGBJgefrysMW3oqyms89AQt/hOm8+B0xXbsQmVVc5n34VKLD4WevALjfwfwV2nppKSqyrL
ohyb5tEKqFSnpUOqkK8YY/w+LitjmeeFeaGXc3IUGsh8sxeR7qP9fEbxKx4yg42uxb0h90SOc4Ve
ev9m30ZNUXbwJObQOwrFikO4sCvupTMKlisPR+aNPVW1fz4wTu2LNC1JJEHwMGlHc1aHRGRjjiNq
FYG46eMgi1ai16i8qrgt+s2U44apZuICxuXk5V/aNzA0aC9q2IdRUhVd2KkauaXoTeSPrKJ27oNu
ap/ZHO1tMIzDrgUCupnLZLgTXlTcZ3P9+fy7n8w5AROBKOSKJRX9Dh/CxF+61EZWRSYCfZ1p3rAZ
bLX6krRBvJnmwvyu6rPxiXtCi4teC2c8TDrrPsyS+UL6eyqoXj/J0Y6X4M1XpdFMQm9XPQonkb5O
vOaSau+JUcCMczbQiaS0f5wKWFVnhqiEkV7PQxqhS2dA2hizSrvwdU+MQ85K9kw9n/z5uPFb5Zpe
5W2n+Yhs59djgnEwFmiXLDJOhC5NXjRtJbyN1tjRUYQVZd1Y+LT7pqs0bJr29A1LsmLTgM+hCRha
6FaAd9icDxqPmDg60wlXk3IcRiQW/dzDmEl0HJfDKNN8UUf6A6IM0RrCyrhMEcha9ngj7edkrHGg
jCYpp1epFyLlxE4OTIaqI6B2CRk6eusmwswxCkPN97Revc+5CK2copkeHbSszr/pyZEoipEy0gEi
YA7f1PW0OcyQ1fJF605XeKnWqzmtlUfV6C6dGScCBqQMdDnZzIX6dTRULJJKBLGr+RPwssXo2AJJ
gyjwz7/QiZPJ5eYGwMKmlkL95+iFGitoGuSY/RCJhNj37Db6EEI6q/wAp1tp/ddFt5FuteY6LIr0
Ejn0BFSHvOnV+DK0XuVOdtpGdufFuh80dfMTSZL+bjCRJZpjqXxT5maxwSg2X5mK00IZcEdtgxWk
+V6PlSvselZljAJlaIbtt/PzcnL2PVVi7kh+30iJwhaak5IirR+VOYo/45T5zmTrF/KCv2Awh0uH
vBskiuT3QYo5hqSoTi88pQ3hDCszlqwOSpMfZ0NfmNr8yZhQ9MjcJt1Yg0t/DAHO6Kl0qjL1Wy3y
QAH3QXEbKjRUlh3CmgoyZlpnPfVxo4T4FbvFzdjPiIr0iK3bi6EOXXVf516EL7A7uvYuNPSkgiHZ
OKFvh2Fcrcu09j4HY4WCErofJS6GymRdpUE0Ttt57icu9V2rh9d5hETLgmeYRvQDocjzx5Up3eQB
iCpmKoTWEjcjABI14Trta3rYgnFp0TYcIfd5K01kMQ4zhZm5KzSxw+vJquZnUc4JVbUCS4/F6NY4
DruDKcIV3tBBt0/FVHXLGIoFsiQRxiD8lBJ5U1041MvUPhXhYuqDXPeRQS0/NUhi69sCi9Fi3WqU
1eCEJRZ07QGwzaLV28rdZNqURnRkSslCiYRhbwaROBspdp3t3aZvp20K4LIGeUi76qo12iz0we+E
4XIwK/sxGKG3+ObYCWRcXC8W+DwlmLCVbWylz0YYj9Zz6rbzg26JqaE2PmJGyr1LqddRj88xOpSa
M6JTqccfdIoNkIGQIbwpa6X6aFktxtG60+yrCdg/BtdxVS4zgb97QekiBd8+1cpeGciXEGnr5y0e
fpa2SMLJmzCxDVwHh20jGa4yHbd6RFXaFuH72Ox8zU0pV4cdDeVN1tsprqBB4FwntoPmpxnM+rjB
31X9oIc5lOXOSo3bGNUD5Dsj9vodhZ/EWDqd3upLe4yy+rqGUqQjSdU2Ugepr688IwBfh/D5HPle
L+VPtGBw6u3gYuFypzuF8h5vvuFjM6VovTuCrgFuGoX9dSJiv9huIe4aDc0ZN59z2s+q0BfcdFSp
IpOIJ9XEewV2XyP2Tom42AKMjYZHcVh2ncdqzUckwdzQvVW71lO2IvbC8VPvuh3cUZRtkYvpOoym
8cHNEz8bVOPnWOD7jDSkkWwGpVF+ljElF9QE4asgs1YQsSoawu/YLBGYm4s5/2DlqFZiSU6xZElB
MPqcJJW7w4Qi/4E3aHwvtHFI4Ks65oc0Rt8dyA2uRAvsTCPVd00jaIiYHKRu7nWIJYkQBcUdTtFt
s8isKf5QDBgggZQQQXk/6tid+7iN1Nly9uLmu4XzZ7lIM+SNFoFTDZ87jBSQY0CxOF05SWh9wFNc
DBt80AJ9SRvJuEuj0bNodCIbH4GnUVZd5s3tIjInFiV+3jkStalXqSuncXCm15XZu0vDTEEDKuBB
YstBWjLjo0kL+Un73nDVQUHdGL4i4Kgo6PxacYxpd2p+iEHzhwvXqWacOqMkTv0RDEqzAiuluTsP
TSnVjz2XhK7wFCR223aO73XWMkYxKM73yyGAarBE86tQ0BrOip1nxnhUxlVh0I5q+oqatY3p/SIb
a7i4ephk7UOv6DSQxyjuTb9W06LyhWsNyY2tK8JaxnPjIdqvRE3P87/46LZG1PhcXYqPulBb9OeH
vEw2k9ewOnU1cnNg30OQbhth9+ig6sgiYV/JpkD3O+gAdnlG8TCOrvWoRKLWUWWb0bLCPUNo0iMg
xkq3b1EAC8DgTmw4VCgWoPSR67TKVGxGu8FDgVaYPe/zoS20xM+REwTz21utk6cLZVQCrf0KTK4Y
lQdVEbONnjU+J0r2XI6pa8e8f6DTWvu/RQ3PzgUl5Q9tXNxS+/IeLbaiJ0tvFMpptdeu7NjO9gnS
cUjciZiNBenepnb05ynSEn7ba5tntHgrIiorleJCjvgGEOqC9aCzBFuAAj0AmqM7Ygi4cUBQ0fQT
O3xkulBr04IJ8WE18/GSIzEtmto3gvQ7p1K67BMF+zoAuQsPs/Nl1bfPLyf8b/F0/3eKGgFyeJXs
vKHqLqlNx2Xz/UtxpPQu/9pfHF3D+hMeLLhMEJpo7YDo+5uja5h/0ogEriNh+cB+JFT+b6V3/U8s
aqRZp+yKAn3kt/5Wetf+lG16qhDcqAHZw5k74uSe4+gCciErfJU14RnD9QbsH7hUKomGK9P0g6xx
MKoohmWheel+CMz3nWH391UMz7SnWr21a3aeQTjawiqz+cqdx3s9a8p1kavOcoRf0ZBYhMiiqPZ1
rzbmRlVog3mpMd+XtjluxzipMV8fdXNDt9E3IJ5fUZdV13Fud0jdYvLSdnRAdJpByPOm5aovoBN5
tuIsQBNcNVPW+YZel9baiDrlVszOe6UHv0cZS1l3g538DKZSu9M7rfiQKpN2X/aG8qDPdnPfi1jd
k+3n19aAneOiRAEEZXcUmD5oedR+hm0WISA8r5Jm07r9TTCWK4eOROINP2opVhz1zruQHdmPtZm1
hJGCnQ853KMJ3e7msx5/1Pv4Ef3568hqdnqWb6wJ9cxol35B1R0Tt/HeKosvgV1/Lub6a9OgOqr3
q8zxrkRQXZfOuI5Fde+E9r0WFvd5gfi2ZcxbEWhPCPb6il1t7GAlnPvCTR6jpnr8f+ydyXLc6Llt
X6XijC8U6JvBGRwgE9kzk30zQZCiiL790T/9XZBklyS77KvhPeGwQ2WXRCUzCfz4mr3XLizUtWph
XVFPrEGfufWkrNmtHNJsvAz2UxJbKy0OiADPNvboHE0xHvuhxo3RQTwppZe6NTsO0Py6FeGtM8HP
t4zkpR1xRrT5I7Hyxyi1DlMfPKfl/DiIDEQKaPlSEN6qrsPO8onmvZ7CBk5eEHlFSDlklc+CDO0R
Z6ohBee+LycYsyBj5GctO4b1l3GaV2WdHNO6vFFLiNJVHh6s0vHHvI09O1QhQhl8J7F9ipT8o6bD
IiQeMpNzBeF/Wwv7rNa8Ik7E2ZqSbWgnuzkxPKNPV21ydmKXPvPchca6boJXuvT3wppXUnstqck5
idL1NIO8TL1Q2RrqpSvESmr8eX7ui50djQ+RMi8h482qn0D2yuprVaoUq2ddgcCKiHrjONkGVGAB
dbR9kjLJb6TZF2F5bwR3pQZjNbtplACnw7jp1GTDIzyJ4ksshTsJZGKjEsHIzktrYS310HwL26/L
h1k8BkW3w0HxMltIU3Njy3pqDSn0NPXz3sr1l7gJL1GQbkY5O08SJY9e8ko1fva6FV6oZTspfRG9
sqeW2BoV1Z88eePE1Ul8qNvbm1pVTwzAwyu6vX1eRS+G+soVdJgb4Su9/Jyqz4l9o0T8nGrSsYPa
zfvhg6cikJThtuihl9vRJkxrcKjaziqeCqmmfDSNA1ORtV21R21w9vQl93FnrERbYa09CSxsdtr5
jXJDGtWjkli+Ppxs+InGgfiVyh2saeNM45G8nkNjYlNM9nIIDGSRkPMctwpto8btWojwxcmymfFd
cD1lw6213HyR7dwp/bbubvT6S47zXkv8BlpxYST+2JLYgx9+sHdmU/u2LI5amfhm5ZxKhuAuBUhZ
eEMyAvOIIKcWblNaVG8AfrX8bEjNU2YZ20kN7qmq16KqjlKaA0mWnOu+Mg6Sed2HNR+DuimdcKfS
Tg3zBsLWeir6rTDE2oheJt24iFbg1hDZZhjlh6Dur0hae2QZ/FmxiUKt4oG6twHi3a4hzxpmGfOe
w00rKjiI1VYP9wQZ6f2CCNVhf6hYO5IRmrvu3MuOfNGchmTTjuKRAsVr2BLDMsr8UXmb7IlaaF6F
juXPzabm8qXQx5HTP6gyjVbTBB9RMHuOPAf0uekBhcKu0xLLrcLgUBXFe4WXhgM9ICcCbK2s6vtm
7n0zGm4Buw+rzFb6NZPe2EurzHm0i0pw8lcvThA1Rz1KqlPTZrUnLPlAp37WpPlIuhWN0CDhEZB6
+9wF3K0smaKNHifvERbEQMmOpgNxyBZdciCA63ohQrqlonBxWNucL3UrEw9rq6jPaTHftkb22pX9
lYCIcKijhvq7LeStkSr9sa1U/JNkXV/pPHlujFyol2HSlCtVfsJ0ZoggW5FZvRoS2Qvj+yg0Y0Th
Yca1WysbO7Z84ZwGJ37NYFuieshnENYEPIViiwbrus2hbCdTeS/l8zoFCZyxgDsUGymFN53g9WjH
NHEtBgCuaEAxqcFwcDIZINko+05Zl+s6jB858zMvn27VYDV3ZrzJ5PKgJvZTHfX3pR5IbtRY901c
A6flh5VabDu6ujvmxSXOYSKocQBc1WBUIfJx36vlO9jtz3On3cEfPRTJUHtBmG7tQj7rkoCrpMhP
lVkFr1VDYAdpiG4bc3eM+4IgxHRwIdQVXgnL1ItoB8B+o41oC26QoWtQ6NBRyXnDcEIx1yiYH0Gp
tztJS8KdrYynZH6FD/80TPwplYlEsslzG/gpbo0ikd5lHEt5TzidNG+coh5WaQh2j4Cy0FWM7Kqo
SM91gOguKIu+n5/kTvuQprpxZ8VB65pgNzO0MEAFQbPRjfqR0c8xzYI7ZQ5e0iG4dqroqi+cJ6SF
r4OjXpBk+ZrevkfjrlZvwnKAWrOEmvBQuhtqZmCJLEsrzehlKPR0ZGopx5uhNAs3qsz8KCUSbX/a
gS8eB43jO7vVMvA3GuZEryd7rOnneqMLo/aD5RPLKM891ckCv8yU7tRGNvf01D4UNRQAkn6DI4kx
msvqPjzGUXqKTZ7fxMUwkwiYf0h63X/RpdbybTZWq7FjKQJD1XZTJ273Vhu9FyYxbk46H3Fcgkef
Y+iuSt7visBIj5Ew06vcnORNrCutz5SFEAXR2u6UVOhFm62aN4TpKHzKtkW1NNPhmfZI1IEuNoNZ
bDJN0jy5e6rG5zrWj6FRSV7uBBfNIsFcg/pAeWFwTtl3UuucRdbsRo4RTR62jUAwMraNS+bzVZi+
OSU9ITTibq0a05U91LdI0lN3kADwy6l0TbhPuNaq/I52cj/RoNlR0Hh93Ud+pRW39Rgd5yJRONja
jNiSptqbRmcfipZQc6+VNOuqgmR1YnmaXexmOT2XCHei3R3dL5WpuCawi09N21eycW2Hk70bouqp
JabD1+ItUfDSzQyt6p4c0ml2NadKQFCNQ4cWKAzWY8ZPfKjbHF5cJjawIR+J+rDWvZA+/k9eOpoi
9RpSbc26lfp2N5HdRwPMDKSWul0twSdfFLpjNZ3URn2LRb5Se/W9o9BEzeSp8fcW8D8d1399lQj9
dajWXZl+4XT/CYi0iIq+s2Dha35CN20zCKbd+todfSciSeiAPyFjNTBSASFFtE2n873dkmxoSRBm
6IIWRzhgiD/7Lcn5hO+SFTkCP5xLizj1N/qtpdv7od1aNA1LZp4M03BxNrCS/7ndwjrsTLNZybeq
cq3V5yJcBX5CPa0eSvVAjoUm31RMcMHIByO5yFcY6kTiz3udlekjS+A5OmbOvis2ZbVnXrYORjf8
YE8sPOOu8YdyVStEGF2s8SoUHkOWUD/nkTcqh9a89N3JGTbhtB61Yw1CQdV35qy4duLhfSfXJQnu
o+YZ+HxeefUGDiDF6h0tyKrl7FOSvcHzJ36RlGezOI/yyZm3oj5n6rmIBLd45domgS4Py41QOrM7
6dspRE9624+wJkk+Oot6T5n/bxZWvyjMvn+i6NaXxY5N+fjL2mOQyba0o1wGdWg8GT26oDHUrYM2
Wy/WiHCxdWg9JH94lMbWOFnaBFZ9oBn6oe+/fGuYf+RA/bJ9Wb4NCyGUiWUFaQJWgV/66KIQdqUJ
fb5NI/VB6RT7xgjl+FBqByNOnga7fDUr/T7HPYr4t9mocqV6hpZNtyUa9LlX7v/19/PzMopvZ/EM
LpI7Bg6L2vmXxXtZ2io8Nnu4bdRG9rsqdnwx60+tNm3yxNyz/pN2C05r/fuToP/fcGyGrP7w2f7D
jOfuS9O8/vEe/1F8EaIryh+Pnq9f+vc5D+ZwlV0mrEfgaksq5vdEP/0TtzraMGbSBlKIRQTxtzmP
8gkp0EKl5PI1IVLwY/xzzoPs3mZggwwX2Yn+Wwxq66sy+Oc5DwgOCNREemPbQTv888GT9QNDXQM5
DjSkXRIf60a7CqvyraxUwqTUzMf0ecFtct8F9r7Ssj3qulOVuJkOr1GrTIKb5GerUixPMhl1a+OX
cNb8KQ+POl0nPUdpB74Sv4pWfWHWOnl6XIZur+ulB0XotY9Vr2ZVlJJJhov2WBgkMmGI8lS9fmU2
pKrb5NZJziSWNEybdXeq/MBem6VX7p0KMczGsPe1fTm3TI0si4AFL4qOiPy6Ta2vc42h/zpoPVVx
B4bSrT8lrissgivWjLxliUfzWtZXVXdx0mtyTOLyJkgObOnq0jOCFdtZO7XceqOmV2RgOPouu81u
kxUbDdYOH/U9xzKNmuwShcivGjTIbD5mfuYbj1KwmmibX2i9qlsyJpg230mKBwiuJg0o/hIpN8Ut
QVR3dXZVSg9qyogH6SllVOhKWunNbqZWpzrZyI29mcErSuOGyJalS3SjfF7tsvGIRndrdtelxJ7S
rztyE6H6FpmHh8FVNrBxWhXDudc9TZ+lF+ll+ix//af89Z/Lr9Fr+/Ht1+hV/dx+qJ//9p/+I3k1
NsZG/9x/6J+NDUHSg6QOrjlhSvCDyXc2dXpUCcXTHTJ5SB/ROpSk+6zKXzLyJ3x5cCiinxkLzHjO
2CA8Za+65vX0p+kdpqKbUd6lLVlUG1fxyl00r4lpHMINKNIhOIN7UQx/iFbsQszy3NTeOJ+p65Cv
8ndZyoZfl2zU8mw3W0sr3XlyTfL5+KUw/Ehao0h8HiH68nzMXA1RxL7mqxdxxO3ojY3bOa7z0nv6
2V2A0rb9WuprEpOsl03ebJPqs2qfGZy40bTW5E3YeZbFHs4n1ma68D4joivYHLcr8vcGV7+bLtFb
QCcnLjmJdMV+ZCt6CKBwbaMOrrBYSFI3ofQ5FOfcPKq7rPPDDV9eRg/jeDNqL0axv5iyn0hPXKqh
Xq/oDFi2kVg29N6SpmZPpQ9hANYDxtQlH6rfpVCZSy/WDw0zMm28RN1W6zfyTE2/qqV1wRtmOmq5
bX1iweFJlN1eFW6M4KQFp+pI3MfoE8nSHu3rF4OYQAdNS+Q556bdRxGBsNzf3qTeCeki+sWrIkFk
XyXyJYFU/hHdxVenlb+yWeJ++DU2B2awryfJNUDGUnB7he7Ns0/kZCVoeDxxhS1QrMS8drRj07vZ
nXTuozV/ozqtjXAtKD/UyF1iFdVjmn8E8SPbKzed0CUcB08nZZJttNByD2/9RiXYTJcM14AuAVeR
oKtl4CEj/ZW2TnTISAdV4jdSSoge2zcMGNtjwTC6So8OjU9Augffm9Ouq4v8SthbzBL4gflDfZPX
H6D2sYV5eTauLQLkbmazZa2NGZQICZsD5szwIxHytngnJJ6EQVy1vUdwxxJw5dF88//t9zNJlXxr
/EQTd9yRmaWh4vQU6yUNJi+yvjiD9NgmJKJus2o3aYfFIJlRKoV3kfKo2wbvdFPIflo8FPKDnK0r
nGBX9quaMECgrLKoFub9kB20JR7PXncmVHG/yy7ydJeonl75fXjsTtbjwHmouOV1fu3IKFepvtjA
Lv+jOHcncfr6r/l3335H5ngl2www+nKgkarx7b+G8MSX8oQlVQw7Dsb5MD9OBEqFbjrK7syMDY8x
fc+l1q/oRZXpjcser4I0ko6Uu4W4MqaMK+lRktfADOOOe6rGz0auJ/2bm8mEPjKbkm6sRvLCcBdW
ElP0gtnXTrDUxalAVjiDp2mPXC6qdo1xn6+DYT3Yq3SySD3qyEUKzCfCZgUMcrO64VMtFG8Jd8JB
ZCDPKN5sN+CVVyQtzY7KEAv7VONsSoLrOpeEMqd6ygbTz1YF62+rIuTNdV7NY/LWAYKHlasTSlNe
meFDyeMxYJFRbO1kZVlsIf35qmKurXvENo3qUwG2sJ3JoeslLxjHdWxz78g8SNR5PaXqpSW9LJdx
mdSvjeKsi73BTRu3j7oxris0xk5r+KrF7qEM/GyoPkIj8yoMQ6oOTr4rCZdlWKLeB0r6xoP9Oclo
AUZpdHWsICgiVk2HPgvTbdCZnqxP7jxfy6WGLLb3Qkdz7U7xOl3ZicJcS1l1WHKyjMleaRJQprJZ
D8PHEB5twc5k2JgmQWyxHKEKvEga7JiIEZ87IwPTp/g6hn6+lsgTHOPZ8Rq8K64iSDxzzvl4qzAc
gbS1TlWdvX69ovooXBDquTv0sy+lm04aX5hVXaWJciSR6Gxl40Oeme9qwbxBP0fF6//+EnRxiFKQ
/XXb+z9Z2zVf/nj/kv2xKbPX4sci9PsX/70MRQNFxvj3uJO/h0rT2iKH1fBj0IL+WIJqnwA8EceL
sJmVI5L4P0tQcMAQE6hpaWiM32l7oRH81PeCApM5zJhyIxClxYYK/3P5GVc12bHALL06oDesc1Mn
8xivCKSiXW9nPgFzx9lSHllCXRr9C/rdbj2V1olQC6DxrTgYubnNca8AYj1Lkrkve/0K3/bBHtIH
wExXcjTf96M58hS09lk3bPpGbBXCNpxCfZvkcN/o8k2po0uVUqfwcGO85xGVRM+aj+xS016WaSIf
NlnGWLdMkjcrTc0vCGtE4qqzqtyPZNxvDKNGEyCVxr63rZZVgqLtxigPXCLhuoc2xUCsqdn4Ik8B
UV6E/3mSItnXEXKcVLyGaVWecVhSWFTm50qORzJ5DXSJjcj3oTP0foEc5YzIIdrqicjcqlJ1as02
ZKGhJRlovMa8If34NpSN8jPKlUWpgxJWUmX9qk06gzGkBkUcMQIpTVFNKlta2AzyC+uxzjkFJ1an
BMzwJMvtDCOx0aiM86oLgqmdlhBRGiR1urG65rZSOfWAWOCmyYJ1U/JnhDXs01yE105e7dqaRUvO
qRo3vReU6cbp83VWTruhL9F0R/uJeEUrPYghPdgJizat8ZqclUa7K23GG3LhS0zxbGO+iuParSZq
rSSIHqaw5w+UV5HO08ZpWlqQSrwZoeUXanfhR/88VvN6IKRBsZ8Q8PmzU7uxXuxmdnSUQpLFnsjx
pMKBo0jiMO9JZ1mWOOZRiSSc4GN3KeqpeK4Sk09Y6y32J0oQVp+FNpP1YVChKnoldopapA9aq4Lm
K4IrrFu7Zs4afyzklxHWw/0SR0jQmrwdgyQ5QwfQpHJvBMkXvT8Qb+lzs/lWQoa0pM4pYVXGbZ+k
FhfwZ6Ds2YXSxtiKLt4nYGLSgG8xr3tyNTr2lFo/+amCkYtQ4neuA8mbLQIQ+bZS5DRBdciz7JwF
Vn4Cr9d6ojaOI0CCnaZPuhfL5HpatbBcuw3P+jwXbphGpOc5w1MQ0XL9/nn7v1P8AeoErvdCAP3r
g/lbjNVdV7z9eCT/+ZXfTmXD+AQ1A3EuMtfF+rP0+d9B7cYnYjIYCZIqvbgwl4Hg9+GAan5Sbe5b
FMWoZ7GV/TkcWH5Lw4oFDJTvbyHz/s7p/POsCHEKYF9cCjwzADMw+fnFvaOoObeQgdTLkskT7nTh
DmX0lGjpW95FLL8xMfgIE3/4mP7ZwGwZiP0wkPj6qthxdNTmDEzkXx25/IvYJFfSWCkVgdQtoF6m
Cqiqpjjf93p8NTUlNaWpbZI8u6C2t9h20XSlTXSfcBKveNaQjFkkuv+f67mddu///V/fr8p/Oe36
n7fuj1MnqLl4xsa/ft3fr2bG6BQS+IYwfP0gaeI6l2HlgHNCmoRC20Fp/7er2fgE8osZu/bn+P37
qEvltxb2+4JFMLjjEEL9xoj9q3Hg5wsLIyqDtsWGiRvF+mXELhFfydYJBn/dhnttovaekoAwWQ2S
Gs9xdvRJuh6M6NYhu1GazWHbyzTgmsHOndhV35iVaTuG5q6YuR+EYZf/OTH/dqXYyMv++rC8ott6
/eOFBU7x/vMVtnzdt4uLPY35Cag0Y1Fcft9r1W9nJYSFT9gYoR8sU1ZoIRwp368uomI5ETkmccGy
6Pk2fv1+eUkGdewSQLGMPnHUUM3+1vX1cynLFcWJhd15QRcY2EqWmMMfFXOqDKSgL5L2ObNG2zfC
cHocWE+QBs7yVDJb9ckEcayszCzrT+BTrRuK4+h1aA2bZbaT/h7Favl+TJSCiyVXNpn7/opri+eI
ECsR68+she3DQDG1n7U288ZUNVY//Lj+yaG9vLU/by1eCkcuKkH0p6TV8Hq/VvEgsOXcGpOXCqgv
SdzLpt806DUXX8eazHYvi/+ttXr5S398UR7Cy2GDyULlNVnr/fx5ZyzugiZJ1LeuSWQKucLG45k0
OpDzwlTNjSU3qBbQBhlESlcSuyuzLMNVTyYjq/nQsAUTPSmcvUoru9xt1IKVbG80KKQKq2LQ5Ag5
JVBYHdDdB0RfkZEWWW3oRrh2zppVIC+fh9J+s0EwFq6oxpEif1Lw1s9xKNVuUxnmc5D35na25L5w
29GpZndEwon0f+41r+NHD+w6UNN5I02iU9dQxhUSy0VWEKEt2ndRxnREYTZrTCntJEiJ5Q6Su2ok
kdbrhgxviODOQBRoKiz08YnoW6wdqc3w2MwJtEcx7mxizjiH7V3AQDOpOqrgsOxIubcdASJLaYtE
HLSa562r5Qo4evzIIbt1vbNXfS7XozcXYWW4uRnPDFrFpJ6GxOEtx2OSl8AbEEh7cADAOoddm99M
oGWSb2fj/6PJln3HEhVFJ7iQgAiv+dUA7gAzjo28md/Q5LUbfAvzse8m6d8oqH+uPZZXofhm2yKD
peCZo3P6/HgLT5rVppUcyG+VVRGZHMmxS4Zt6eGJFO6/vmWUf7x8v3bVX6W/gBq0X46LnLj4JhaZ
8iYP3L28GGg7t++VQnZrqD/ZujXr/DZGbH+HfSv4klVJozK2ttOXzgoU/duG7i8/4H/y1llSshPE
GmtwLP7y7YimCTlMJt46fgvfUKTBR+BJuONkzb9FUOVG5ThCoL5AYpecUfmXTzmygyRUuyJ/5rDP
/DQWElJ0O/WmKQ49PQgSzzJHZrBy6RxFIOf3//qT//mdLi+/vDDlCLZ3FNO/Wt/nCXuBouTac5hU
hTs4Ni4RuPdrIzWibzXjX36oS0nx5xH19aVMrOjY77AbU97/8k6h0dlRQnWDiKbTLkM6677d192/
uTfYE/7DqyyXLAcv0G/oBT9ftQKP2URKl/lc1lHixZbZnOj+yKKc4+ngVLr0+K8/wG+gn5/eFz83
pkYLXxsS2D+kjLQV4Qs9WETWdwndAKF/4UaifiJZsm364qj3nPeM2c3OdouiC9P1TKuveqEdVw7Z
CeDxNrlZZzDDFStvfHTk5ZtaS5KGBqpNonVpKBEKRLWdW39MguJtpN9JV0OV1L2LYUp7N7JmYoZs
F014QhoX7Qah89gJFU7MDRVA8j6HCwINKmUd7wpL0oDokBc+rae+BecQJ1q4tQ2eDGtwncxPZ20Y
H6ogS+pN7EQWm65GCq4as0Rni1Q9JS9RtzLnLu8t/aTWmV66Rhoio5uRYjGfHTVpAHjtdMp7QoB1
xYMwt9BjaX2JGRBJ1HkoE6S4ohmMajPIk8G+qKMMXdHiaQ8ErNv3xD3wh5NOzUi0zuVlZGtW2bZ3
ZmJ35ExTxq1hhXHiTXbg6Ceyf0YkdGFoKtsI8PZ86uxgTraA4zT1ElUzar9MybF0BbHRn7kU+8wL
0ISm21qHMTHmscrmaJiTaBOzWjG4B0RWebYSZTKOK7lBeiZXg7GpiFthYYa4nB+ZynD94hRx16MR
qYNmYyFQHbHVjRjE5lBPQ4ZImIMBOA2sXyPLDj+EVaYoeNHRLLN0Yn6dSA5BVzJh5rEq48rxcjyD
pLNLatuuGGSPkA0HToA00MOH2QztmzTN89mPChUjAYHoGoti7vW7mQH/Q17K7BhQwRvXReg0OeNz
ssXdciC4g6USDrF+FqWxIk8oWU2gr3Mmc13Cnm1UFLSNTVf7Wt032bVSIZDwCjOwxC6LnKRHWp4V
g4tILO82iZlHD13t1I/NPIef08kJNTaLSX0YRj0N0H6CF1v33SC99+OYFm6tzWmxJkXQuZ8bNfoY
0f0l6wAbQeg5o9C4nKUq4rGaaNFD1UY6WnnI+IjnczW9SJbedl4HX9gnwlRq111cm5tQE/ODqbf0
xwqpNRyayggZFNZ67HftIvOfdCt23DIyTcE+Q4A1yPhWr4dAqPsRhEbvEX1K2KSEaKHyCEVVLlUh
N/NaMyiChNmYuq+Vc53cZRHckhdKKTt+T6l87Ks2C6Nz2BXSvSGEwjNLntLhWKhqkhxlR4ztITaG
gX2QgKzmFpMjH0KpKXLXGtUx9XPHGvr13AZV4hUCpyER0zJC+HbUT/kg2/dOIJznSkooX5iapE9l
43CVploNgFKdA+mmTuyS4oX90TmeFjBqWxT2NZnYxhfcLM6HlrTKo8gD5NyG0YTqDlU+X2CMlYlF
YGC+uUolJ7mZ0wzVbIN+51rhr8y9MixGbCbliN0QPh/F1uSMpCOqFsEuzqBXZyNsxEkfwyLlA8Ty
R2mW1e+gaQZjndgGS025wxmqiZ7tCj7Taw1G93NtB7mF/7NRrw2oiQ99nXd306yVo1tbYX8jCTt5
AeTNoq2NnAAdNKmMtz0/rMiNM3TUHkkZ5spAyYx+qrP6ky2VauBK0oBod2JUTe1X9E0D2kgXn/th
ZETi2L1sor8yrLcqnTAxlvXEhqYXMzrKKRDiw7J6sJsEnAQwYaXsVJtSexvrPUtgWNLDJcA7zAi0
z2Y4A0ZRsGCOVCyRicVPosgUca2VE3lWlpbGI47KrNZxkPbh+2RkCBBGrUADixmQwjlsQ7nmOs60
S21wrq0GU5KfQjml9YHJpG+kPDU7WhNZz7wsGvPpygprpdtiEsBAoeSOsxhoQ3VrDNR9RwcfLCWq
qiQsw1LLGfYcWUR5FUgBmjXGqYy0Woii1brPxo4M77E0H83RQJk5hIF0rikCoKtpeccgPs1mvAdx
kT2nbKvucWFGM3KLJkvxGypYVNguOxCN40ysHRHp7EFxAmHaHcyO8WloO7Wnj9LM0RgiSKjnSOow
XI7h4IVJkMtuXId4qMmui/pVLyULexRfHqdcLgRrzrmyFE9fMl68lEX9QDiDMuwTbaoK5tlqcj8l
/L3rQrOk90wpebILiTAsz+xylXVmOHRcR6U9o0bA7YQHIDJZh/eliY0ymp28dOW8yNFRm12nreMq
k49a1dbPWD9RTdjGlO+GbmomXJRNA5AkshaXbZn3HJpOgpVdHhUu6oLmtXVhlEaGP8KpgV8Q2jlu
867BRZ5IpoMOuZ/MG514j895MdLyBBXRozjg45uC9I+71JAj9sZx0BxpxyvDm7puqcHmvAn9hNKI
NWYjCKfC2ynYyUtJcN0R8nTW0gwzhCYU64M2e0bMoAfWi5pKolz3bTO/9qHezv6QT+NtYoT9vT32
bJEhdEzdqlJrvPqxbr4XlBHC1UJUV6xCcuU6RSn9WczB/JEDY/VtfLjzOjPrulrprW0i1w1bOrkw
ssc7OR9CZdOFNU2XIZw+dAVuebFW1SYbdmEt4d9Xe/tlKhN6MR0F/V0W1zHpjwnJ0B6nCF1qE2Sk
hw+V/jlklBa4BHbQ62FiEW9JN4kzGUgmts0+XoA4eDbfxnqc+MiMsZY93UKZXxRTjUUfb9e7ZGXt
e5vzZzF6KOkHFex0ABOjr9vyGt+/nHllHdh485nYPYpBani+zlZibFrVGvE591KKqr00rZNBgGy0
Nuwwqlmoa+URKzceDmnuQokzwuY9o24y38qinBSXnba1TYWJL6hEMs61EY/hS6oX8T3IuTxdLSbr
G4H0rXb7QC5BkDt19NJGRfqc1MLkikzN/JViKfmc9ypeQRrSUfWKtksuEKTral0jVkv9Ej+Mysff
O9iF5PaiQUCNgHHrCfuMURt32PWG46zGDw4hiOeyCOMHUUAyYVTdzjjDysaCgRBo+kudFWmP9qp0
Ir+Qh+5mKmwrWo1UncRXjtJQ8OdsToKQ+2QxR4wjPrS6AaetJUl8Ujsw1qz5FVAZ9Zgi4gpbjqmY
+ABMz4qWXZm9hJRVFzWKlnwORxl7cZXgV4I/0G4jSVa3+ZR0KHbM4DSbCqZ6bo32VsX8jr9+NDgF
Yx04Q8BWZlaw3wF5RdsgKTmuyyrvx8BtM3N81LlPWQZhfmS/OHICq8mUHLXMkW/TuVXsVWgmg+pV
RkbGeT2yi1rhzQjrfdJgpwoaMStejTE/OKtlmr+STGRi7hl7zYY3kdmqiw2IjyAagnp8y9IiZO6Q
D6Shszbr4qLbBIqW92u1sxKNikGqOP37znmMirq8IDFsT6kSk2gCTZNNmpNKvfoShoIssViYJhHj
hYUGWa4jPxjVYbhLmxnVq1SWOHoUu8nOkk59ARhDT7bLuYLuv6sSPqK2HIpNkGTpXYJDgD+Rtk2J
ta7m+JDxbgsvqxqDYLZIGWZflibrrZim7NJ2WswRxaN9J+Fp5SQBFXJtzqMY93LT2/dBYLThbqqx
8ay6uUBTpQ5akE/rkAyMIFlVVleL61YuUuGGla6HviRhbNik7E5xrAxV8DlOOymGUqlr53zWUzSH
TZeIrdpa4pw1qdrudAINLMRdMqOToq5YREIfXVQh0NOjVTSb+M5UYFQXRlO97FuBjA1OTMpTXubO
Z7niOGCrW8r5utGUFAmbTA3ihcJyZm/Ick3xrf/L2Xntxq2k7fqGfgLM4ZSdFG1ZlmWrT4i2bDPn
KrLIq98PNQNsd7e2evvHAuZgzbKrq1jhC2/AEKUJ+zQf7uPE4VmIYILxl0IP+dwGHi1HjOJHWpWI
JazmrmumtQs5pA+dstY+C6HPattSx8d/HW/eX342JlitDiRgVIyEJq9ckY2AZQqXxKbp83YB5/Ad
msmu9kYnkwOOoM21Qw7nbtuhzR79WCL2lM8p16Ugf3loYfP4CGVMVrryggkklIjsBtRilQGISmCJ
sreTcDKbjlZ3Za9N2cU2rW7T4x6OLR1GSTxdTU2XP7YctY2DADIHkNT4kU3h/3Rz725Ok7VePdqK
XRZmgGm/kcUW0yoau2G85TGWB3STQCI6UzSAINR6GcJa1VJINkX9bHKlRfeTiPI0XcG3K+0wShAk
WZu6iHGeNNLubmjKFOLKsExMuUWf3CCsY3728S2rbyfHGRakZja8aJTbgjAiQ9ZZBie5icHJNmsu
oPqX7Eou/6ZJnZYrf0zhv1JAHqirxUEUdokzfE+oY/w0MwX4xyOHdUJbSucmTZPpOxsBf7zcSi17
B9mrekKkxqjWSZKVaoV6CKuKw170pQza+slt2iZCsirwbvsgLuIwwo7ny5zqBUBzIJu6PepY7rmF
9h2FK86hiPPumeQ8edbqpto7CDH9HFFkex4iYXUQ7zrtrinALTwMvhxiltLVEBcYDFOCU3DnJ3sY
yp8TBwea+IT05DB5UmwhBLodnx9qdxj5Qdz/jFVfvU6RF0Q3CAVF+q2umda4EqBFkHqBiPiDH9F9
L1Ha+prhwAB+Hns6QuR8uMtprROle1MgkKtxKTd7kL6/lL2l+Cpl4oMu7IzUvU68NNmVdayR24gJ
MBZ+0ArZg3l6rYf0px5z/NdRYWW3klozsUHlz2uZcZuEGPqQzEwCEH849bPzrWsk1VRQzMFWGLq3
cIwxdF1FuulV6yYpF9mXegItWOVjTI6fWP2PnhINtoFjXNv3bpq4xk7kZiLuoOB6zSaHzoaZhQrU
98yzpPbN7P2yup9YPQiI09xje2+6jbtp+aHexkds6NFTHTISsnTH/noorcH8Hs+ITKB+kcZu6Pkj
+C4jr4Y/KWxde4vgdZWCi/VSdzUlPXjiBrO+8dqJMC6w4V46IVX0+pvt08N4iFm0Kyeumu4aFUCd
P9L4wc9x7oAYo6IojU2ycNadupEGGJIaIiQv75Bvk9ZF5meuFRa6MvYbb0XSzOOH3sQIBsXMnHRr
zIj53MTKmrPN2FpWRUij9OombkES72cNfbVVVtqTA8097tJr5KeUvI5Lo0TzJoui/CsFiMp+TieH
qjgL4kE4mR1v3Bba8sWjWSzvG5JpD0LAHV7hQArwWunl8NQAuP9BfgQAGF+j4jmxgNUtx5pYP4Ln
+hBkBD6roaRCuM6RML4vlG5H/J19W+68RKHAFsQTTYOCqG+JLOoaZofIvg9sq0Vj1ctg3eZOzlFo
0rq/Su2cPDvqRgIro5V2u+NtnL5VaFWC26Ms8wVJIL8Kda1pvxuFLeMVBECvufWCYMkvkRtwbk1E
YawFJO/88EFGjisshOqnsph0Z0M9H92l/6HmDnKklNaLdN36dxOkUwF0L7V+fVz8OytpegZMJTov
Ni0zVotO7t8l8qjMccmdXf8lLVPjrs6U8d0iHPrXwukyCnJp1EbftC6Wkudf6hPzrFq4oFPwkhbu
uEFVz9/Ao7wwlbO66dsgVIOhhSGc8San8tcgeeFSBqJu+6KkB0bZt6IrbE9V6Jk1UbHMLjn/HuMp
qAYzHnE4ZA/wG/C9Tuq0ykuF8Mc0epmDfg5rsgBSyFS/p9BabaPBfE78dNpqas4u9BrOJ2qiJrJo
XvIKAoxbKuJ/TbQbhZ26Iq/2AYqou3SKuluNSAbY1RytHQSUv/zjHuFFhcgGnY7mHMy1k16C0xqG
LKj47oMxmXfI6HgrPe/bzcejnNXxj0ZB8OZ4Vl6N3ldsWVROSg0gds2r6iaiW9mJ1lwwezzb9LSX
2SEEPfhLsV1ONj3UTkJ7L672ooZQUNIK/Dw5lXz61wmBTVhErGHkoId3KrlClUlEasbhHqkUaMek
oiShyU9JsfdCx+C9+fw90snxUqqFha9X1R5NFnFtURpcw3z98/F0znbd0pPH0YVOz+JXc+pE2o4L
lGcYq30xxvm2q/3qcxyb7cvU9tYnjNH+0ZOU87XQMZGm5Dsh8Kqf2gH2eVd0Ym77/TTW2gtmPBWe
wbnmfC27FGNSN2uuKhU/RYVQD3ofK3CGVkuFsu7cL4D83dCJxvaHsoV+oeF1vlM5eYg7g4yBT3pm
o2egijI0HLi9w9286w2aW7J3tOu5ka8fr/k7HxZ0CycPsWUSyFNj9o7WCI+yavdiRCfLq818Tesg
unCfvDcf+GqccOA81L2XX/HXfVIIo2lGuxT7rABLn8zlr7nQSlQCyKE/ns8Ji/Ptm9LZWR4bNCVw
Izm9M0kMvTHu+32hDdGmlAiwUMGvPpPSGFdaG41XSIIl972GlEXRdaArxNjco7Br/obzGV+4B8xj
oMPbz6F4sMAOuMy52czjmavGnqVfTeM+sRdSeuQNpEZBkrm7ghAE6ixJlrmJzNa7Slt6HWu375sA
Wo8fP4B/tX+4kWjx87GjDD7VEChcwyksRHRGgum6MtHbW+Uu2oOUhGR81bRWea+hAfKrsErts++M
zbyerar4pllV7YdBR0F2NVmz/WXg+v+s5RHu1B9/grNXi3d+sZwC4GFwjs2TKTeBkEE0erTM0INa
udQm4Q+441YQBqwT30l+8P6LA42yefvxyO9sM7xGQDqC/qLD8UZd/GubeXXrO25iyL1FYWFPdNve
D65Rbu0W2/d/HgrnAwPZLfjeGJKfvFiwZksfAUixLxx0tTUgiKvSq75nbVddmNTyVBy1TkEXLJvH
sIBUotd1sqEbzYkhO1fzfuy8zay5/oa4V21yY/ztZml2lcNq+8e5Lfh9cP8EOgCgCACO92wqR3sG
WS32sSBpxOf6K1G1Di0u6b/++0gcDn+ZHCgK7wQGNPimVhVtPOxx8dDxb8/HrZxsVAZNdIw+Hur8
YmBWS4DoESBys74R6v/eHBjLyajx5d6Okvmzhjjrg9E7alWUqG/UM9QyqAVLriFeFGkt6kxSXmkp
uFLQ9e7zhV+zrOHRV+XXeAtvn9QWd9ZTF7OpKBtdS5thn5FYhkPguVdqCAY0mukcUaHwoZVO6HUY
wPS9AQVI0nznuStLnXpLsMvMXn/5+CedHR5+0YKTscAV8/roJ3c0Wr4jXQJr2Eupp3d2mUO/k057
Q0H70gZ7uwJOZu9gbY7kNoJ2oDtPvjt68eMwmlLtNc9Fp4nG/gDXDuHKHLSQN30OAp+Ey5emevYD
Sa3AKpxg1yEch7yiKMdPmtepGfWxiUaCNxQgsBDVr/7YyVsBkxrCDbU8ktuOhfrpUiR5NkZNey4w
0Hz6eNmWZTmbCjBVwkmY10QTx4fFVEM0F6ml9uNcVbspG4p150fVhXfEeOfrLJgfHTgTafbZLVDQ
mTWmspr2lZF0G6313E9zM0M7RgnlEe1Qf9WWwoPn2xqfPMyNH2Zps2KTEpup9+OtJ0p5C8gNs82m
VFcfr8FZ4LbQ0oHk4lpAG8c8PVqG2eUinbNprwxHhsQu8L7a+KWNOGPJMP4X9vr/D5JhODC5izYn
AHiypOMlD2hlLDCCaU+/gn5npLJNE6vmwr37zqSAx1Dg4i3D6u303u0sEekpZsx7zdWXkmva7+op
tcJan7Hk7Y3/xayIWxZDWS5e3o/l9/x1P6EJCMAkqKf96OooCJtoySJbn28+/lTvbNdFWNznWcbE
0jo1hSybOC21uJv27TTzcYpB+1nW9SUN7UVx8uRUuMC2XSgB3O7LlzqejHLM0Ucq2tgvjmY3snXU
k+/m0CAFRnGrkqrdTnSyvDZaaOJ1b0f7mqpp6PbI/MESbKl2ETFMFMvuLT+Fi+OnhOGBcStz2p3V
mFUXtvD5uhCeooRKyGLzz6lcvls6TYWpj7FHqjLdNi3E8ErayYVjfH6KGeXN4mghXFinJqCd5lvS
jSJjD/Eg2mWDjtV9F7VrKJrWhQmdb19Acw67aXlmOJLLT/lrO2Wo3weZ2Th736HCj3equRq8zkXE
r1U39OOt9ccb6yxMWTxUPEd3OTBcBae+SpORSOBMerBn3sbOyx14+BhnuqgCzwhyIm+JrAFVqR8f
D3siYbs8Hh4Hhlmay2MCM+Z4nqZTUMruhLYHjmVecSsg7dm0ropua3b3J23I4/t6yhv5xQcmi8ic
kzg/IrNss9WMLOS+t+mGI4SNkt2FMOp8Sy2/bCmhwCEg6TkpNySji5SV6UR7AWDlK0c7+VZ6qG59
vADvrLvNI0qBDecmnp+TaDsyGzPSRKahYWbkG70wW2TjDVjMcdK1n1I3TXfW4nz8z6OytfiSPN/A
FE9xr0ZrRXHV0r4ht9CuY+y2fud5hgZkIZKdIStnkwdFfoHpc76lAUW6LgBCQm5me7Kg/dTOAfrY
5aEj+L0OMgWWuYAB3vd1ghrbJJ8/nuQ7HzCAhQLyc4Gp8yGPt1ZravqQoe14YI8RIvKu3adA+i7c
Ceej4D8CrpVNgngv7NrjUWg3tmYn3ObgOvOvILP7td6Xlx6z04uHzNsl/eRwLopWyPMeD0LXymzA
UTmHJvKQLnLcWy+ZIY86tbP7t0WzMAIyyR8I6gmysTw5HqmC+2k0xKmHUvjtLawze4XSW3TB3Mg8
jZ+XYdh9JHpcc9QOT643Dy6sbkr2wpyOJYhMFPvG68YcFkEaT3PuJjfO7ulNoFM3FlZDQ9YHOrMO
nMHpEF+lxz+PwtzOlWGhQFEY6GQpwHs7FRhZs6tSHVW6dAQ6v9ZqY/gSzH7w3Ok4bAGN6QqTRFqv
mguH6nR/v82Jfc1pMQzjHOA95LUkt2bpRmOjjUW9mcqxvRGz/RlsQnzh4jjddyejndrYA8kMoipg
NCkMpCyFcNa1F11yhzrbeMt3Wp4hYg4Ezk9zSWINYZS2Vx7aLNdWRWHJVRSgwIsQ/u+PN975SESe
Cz58Yecs0knHGy/pZTzPU5scYhyQkJ5xSega0vIZssH6n4eyIblbUAwIwfhcx0OVVQsitlDpodKV
eVvUIx2sVjg33O7uha90lrYSCMJhgLnCS87Vd3o9jBlZ91DZ+aESWg1DBKeIGkw/4GKB/bVjIyNC
NNPooT1V0e/BwpbY6qzxLpkSFCsyukkXAovzfXP8g04mr8VIRfaenh9A9tAONErtKi5MQruP1/i9
YezlrqIcDC311POqM/xy6BorPyBdrOMtWuoP+GvXPz8e5TROZXVdbDW5e5fggdz3+Et2dQpIbRT1
QR90tXIKXaIga6tbIPHBd1Fa5JhWkGzmCaY4RqfZhb7H+YknPKYIwEWp+wgn+MfDezYYXYCB9YHe
m3dXm7V3nZWus5JphtplnhA9fTzfd1b1aMCTaCnCKQTYHxpyIpflzo3Hdif9YbiwRc6CMpaVaidU
OebEfXZqTOu4ClR9VDeHBJf5H7UWReDi2gz0hCE3DaZ01+iCLH4gSS13sau5q8x1cA8BSjKvZu58
KmpOsPl47u8stgchCOb0G6/v1OUy6wF7STPqDkjNO3eF5jkIRvc1wMXCuJfQ6v/5OscrkYcXPh2b
C8mM44+bF9JLM9LGAyjI+bOCIfDQth4yi+jp3jc2Qnofz89cSg1/lyJYdToo9IF4FQEdeCcDWk1b
exYw1EPkdWhhZWXpmGHaC+BQYvCTVy0f/edg1rVfuCkOABLm9irp+8ILtTEqP3WKnbpueTOvHcJj
N0zdMdDXLTwtPZR17mBHzX+87ZpqxIZU+d4fVwAIubBs72xR2jIUBDn98ANPC/i2crTCEH1/CApp
gIDx+9vaiKILi3U+yuKlsDhJkXOjj3dStsHnh+ZDMosDws5qg9OjflW3KHR9/EneHSXgEOBXRYHI
PzluKQpBwgbLd3DnvkBmAgEuMM6XrIjPRkGHxYSziV4LnlW4FR5vtJ7rPk2tfD6UpHpbPZ2jDYDZ
9MLxObsqLU4y7x0X5pLloRRwlFAuTI5OTwJ5oLGi9ZskseGwWEVmbKJYdPeZhTwbEL2x2MATQKDP
C4oLkfLZAeYXLOKHPr1Og17VSd2nnCfyHEsfDiLRbJwFxgn48wDIqlQAOhZk+8df7zi14s2lc7Mo
gZokx2zJ051oVFL2ObYVtAeb74A8a4wP5KzCrHCsK8cBjZKkizPOx6OeWE7+Z1juDMqwMArPq2lA
YYRsHGPei8mqH0uvFhbElgFUbo4NtIGCh5feeF6MJpltJYN+7UIfJoLLquLfGipvP8VZyPlLf9Be
xCVPvnkKsKyyqYGJ2S/BaldI2KcUwhoVyH9qeb4NxVxJ42Gz6jQ0ToYSAHWLqnNhjsCgQRVfwRAt
k+gKeOmlxPzkonwbi+yA3Uw2GaBItByov2ojVqSVRacKfR80aYwh1zzlD3UWgaQlLB/SzWjG3RMG
u1mzJtYLHGDGeFCuphzxCt2aIxshWFtegR6Er2LFjW7daqJChNcJIu0hiPP4BtyShnoj7fiwYnc9
+Xbbf/t4oxwfyP/MYvHBwxaUqmHwVoP7axZT6naKtgnb0zV6D/qGMDCa6MWqVeP0iCO7fgdnpv1Z
WtVwP2VedSEHOw64/zs+6sMcE24f+m3Hq5hOvVa41jzvB8NFp08D3pYSLMH8wNXl46m+OxSPm0Hh
ks92GtsPqhJCE62+t1PY2tLX5usgQkM86GGGfDzUEnL930f0P7N6O+8gbhYy2cmVbRXmZFW6Z+xL
YKXrFJTV7z7KzVWvIxaOu1d+J1otuEmwW/un8sZ/R4ZHjH4FOqfcO8frWTeZN9QQSvaqaLvXjJdj
w39tL1XQBE2iPrvUK39vValqYCxGkMagJx8QBGjiFLPGkYNfuYai5N/0Y+KvE6x2L5zu46t7mdtC
2+VR9xEZoO1zMlQ6GDYHq7X2dsmVusqxbNhaQdv+gHQObSpNquT7x9/xhC79nyHRJ6OwQoSPb/DJ
kHBMRTSks773s27wtoNvN+0GrlXyOAb9uK9UA6o6zdP8y2BbzR13bnWHnVq2avkbL7wk55sKQRz0
Dhw6F6Rwpy80WE6EaIKl7gu4Ap8IPyMwmyfIlaafp5Aws+IJa0aAnVVjvn68EMfRwds6LOUy3s5F
3+EMijRr9Ry7wrL2MYp+N8WMb4WOXd2FzXu+l8DQ0NCjEMkxxdvjePMiGzEnUBuDvam1/kpXgblO
uuEQTyK/sJXOR3qTWOdkwqsifjOPRzJVPwruuuxAlxclq8wut06nybWvpeJSHnO+doS8OnJKQDjs
hVV7PFZCV76VgcgPTRxUL7mipQZUE/eiGKhxN8T1vQHnbQOF137WRheZT0foq6isAJVCa1l5EuBx
qrWXIqF31gA5Gh/5O1jc9N6W//+vq3/W2sbXpFccRj/L1kGfylU99TFmN3RF/3X7cHoYgvMLEpH7
5ngogM0qcZy4PFS9KtGKrepNnSAH+fEo56GWAxQrCHD2Xmx1z17/CJ2zruqbw6AK1F6p8dDX1Uf4
OE4K8UB5L8AcxIWr/p2vi04WYGveTxtNkuXU/rWKjUBfD9ZPQ9w8mCthI/02Vdm/x1AUOfVFwoDz
z/+e3ENeomtKTVlLDlBEqzRpARRoGjaLOcLRH6/iW6P1+PHCo9zVgc7pBMncfcczcoFYSRxWqVjr
XgzJKhDuqx9ryS0WfuozO30xSHEdAWXLwBVyVYDESUN/Qjl8hT+Te0Ua7OIN0C0Wk5ToLNrtzQzf
lOgXdk7lFchiW3P/ZKqky7d65ho3TopB58rVxrSBXOz1ViiVx66kEKz/qSBY+KFShfNNUXJowpa7
B5bYkg+FwrOgcAA8/lFHpXwpG4ffCBxCrjqUzJ4Avw6/JM7VuGzkGdaRgUnb4RrYpvZz1ssGl86m
sbe6jpXSinLCAEfZb5vXrtaZZgoGqAzBmI+oknfCvO09+Op0DaLslze0JoScCgnkcayondVRh1st
VrhQMkWFo3qoss7RbgWsJH2FWqSeQBTS42idwWVGSjcX5mtMbe5RxIn6UztQq+m9RJDrlVe0B2fG
hQWNRd3/WVmygGcep/W9W2GeFZYYyFET90SGB2SRwXitZquE0qdmx12ZUCPg3IEKEZvSXxQ+IPz5
z4PqyktVzHfCYDa9x8VGo5aa3mkAVygTJ01VdQcXxl0SNiAtbnNr+p2WcfPQBAupOdXUVWpIsBhm
r/FT7Oapsx25RQMjWbeGyLeTdOprm/v/eu4Tf9NX1BxiXagbEkDImU1hXqO8YF94BN45upSTdXOR
EULnyT9JBRNYh8pMp+5QjV1DQtYBx3br/5oQ/D+BBu9csxiyAIRGnAlww6nU/VC0ozupvji0Eprr
FIzBepoHmAHx5Gw+PrrvDcULimMUslR0ok+Cv9i2RvjpFjd6MGNV5cbu2ihEcI0C0XQhwXznrkV0
CicAFk9f7r/jSyLCBSkZnKI8aIkJt5XWBq9H3FW3gza3SdiJKHgUjZoe/32Gb9kWOBkqIqe3LToZ
yBHhZXqQSIWuLcuq6XFE1mpO/eRCMHIebVLQJdxke9CJBsVxPEPDqrJAuUF1qC2rgC4NtQqH3/xq
tDFetMYu2348tXdSdldHGAZPl6UXS6p8PKDWyGK0i4IyMh2+TdtSDc+zMV33Jj5zqe5F37UiTzYd
QcGNbVvpBn24S/4lZ+kg5QLTBvpo40+P8cxJXGTJSUXUsfisGawlTCyte8sR6I1qRvpZx2NxW/IT
Q2ge+aadLHXhMT3bVaTtrADpGRuYZvRJSGJjcIx+SGlQSTf6H2zi3waWDVt4PNl1A5zrKhj7+sJ3
Pp8ybx1aXrQbia+p5h0vezVXQcY7aB7ifq5vcKLpkX/VS1Slqrp/yIsRJn0v0TZtu37jz/2/kU4I
rZkzsQMLz+gLOut4/NEtEoD+lnmwo06sJ2xJ77LZuRSFvmGw/37ViXGBCdLUYjOD9D89OSNFcoBh
pXOgEtsj9o90PLo1cR/c1k2Mbq7fT2hx20Dkftg9BDcEQmJkVHTS83qV1Ln4hD+Z+yICDfGCuuxg
KpXWVGOylg4OqubjqD+iOuLfytqS9wPujRsBAaRfmQX005pu6cIkiv54U16/RogZ3jduj0m3wW7D
KLpFfHONUI9xBSW7cUPAfBBVYmuYX/B/MJHsrxc/SNUm86uFXg1wWQzP2pWLGNg3P+qgL0QYn12h
XOVfG9PQ6zvDHZCyqXiQ41Dvg2kI9ag2UO+H/tSCF4J1vhF24txZaTyMISjJ5nNdl+aiRV/pnzTp
8OtVpqyb2LHLV5WnNgpkbNxVWSWwXOe6bBf3DHPY9/DPdmBMEKKLVKlNl66G5a45/ngweLhmF/8c
nlrv5FiqGHpxq5R9mLsIJf/YH8oV5rS2SyBmuNdEIoAXjbFOH6I+D4ZraKPQTFtcz72V6JIyXU+x
mX6xNM17bkxqsOGoPPtxGtPhk8GayJuqwJbu4wsNhPHpz7ZhllD4czBH0Om1nDywSAZgVthAe7Xg
VEP3lTBTuyrHytDL0bHP8KrsYMAu0gam1eIjKSNDf0rmrD7YmSr8kIZaHa1dL47sXSGa/k7EvfhZ
JJn2NZCa092oCger0LAk5tpp0Klbga/SvKqw0fN2gxwQMSkiP3uFDY7FtmwhaoTVwiocxGj+dLEN
ScMOsY0onCNPRVtVjDkAmHGA942iDXJstVlB0woQInLwaJ0zvKeKHnXmGn/OdV5r5ZM7DmrCEAYu
3GYMIndaeVrjZGy6KA++otKFwUde+AhwRYkovqItpnAt78b6MylXfI9/ni+RsK/nlyBS063pp2WE
9UMf38tcoFQSTBrUDTzj5y9eKnNtjW63diVHt1YbRFiy+1iXCknRwKlqNBIQFlkbuQx+uLU0vmLH
WeQbBDP9n0Vcz/clhERzi1yW1ocDNfYDxgH6Z+WI6YX6JPICg+5w4+XT4P22MR40Qi7g6EuVl5gy
D8gpBbeiqON93SPUFGYmes4rJDiIsfNkRODE6jDKtUX36NRlE6z0vqvB6xXSec3HGXflqqmdBgPc
XkOkKE0zfGjaWr8vBfoJ6ywwVbZrgjKYsb+ragwsIgw3nycNWPE60Y24XWetUNN90c5w3WeQGAfV
1M30KXByLfsCOTnK9phLOhrosVaOMGaNVOsfLT0qcCrgVauzKzkPakhCGBVucT8mOqgIkJmae+XR
JtZWdYeVbgYdr8e5Q8vxNY9zvadrTlUirNEY39GwR2uDfCBCh2hym9+eK8R3f5j5I4aTTCNwEbN/
iix0kNwm76ztHEX9XalpCRYYQJxIDWii3pDM4XTQxzJC5nAaiDDK1gyyT1OksC1DCcMYdzUq7ihW
yUxejVbfIPKed82wiTRcxvBK1Kb8tvT14jdlBvdusjOMjJLIxA4FKJd7TxWte7Wt3saEU0j3Fnm1
DP6filAXVJCz14gCIbEFOiVVCPvoiwHHJH21W1Cf/BsAHcnGonw8X9O1q/QbaWeTtqFMY955vUrs
dam16I7aEvznNapI7WOsBq26rgQS5XeDmwTp5260PND/FDSuDdnXNzBXKzzcMm0uXpMk8j75kY+L
U2ONWgMxxYq70GhK7555Wpg2TBX3VTS47ScUM7U/UjRgsqdUs1BqUmWE7kKRRfejjQzJjaqNOL4C
RhxcGQkx0opNX/QrXVi1uc6tUZpbNaq0+mQ3bpGueiPqy61RY9m5oguJykBW+6V33SaJtK6ApSFF
FmFVSz955AyB8O+RXKj54WHtq+bVQ8EBbKJJ529r8qF/YKxaiZUfFwOyb2YaPw66KNuwpUD6Qls5
cjaGpnCXyZMouhaIi3ghkjLF62C0wPPNJJn1dTl1XFtjblYbM+B3rJsgTvFt4/ehdmbgQZogp/9q
4TBn7Zb8sQWx3bhf4hw9sxvUMetbmgnoBnR+Dk8IgY7R4bXExxT7rBlh6zQwi29eRM4d9khVPc08
s39amXciRFcwBnyNJk6AftmU7qPeR+EMBjFGyU0yq3SHlUf8Xc0dsAJz8HuX+0kYyPZHBfl/VQj7
XuqoV4ZdN6f2uqVU0SzCYIlDQm5hNuTKiR6YQAQV55s+J3uIUOGKSVTN+QmAD44AbdSK58mumz9+
X1l77nI0q2ortr/n2dT+bFpBeOZqacbKWtgO7Kau8Q583LlZNcJTPHp1kj9pTWqUa+ILaSINlw6/
7CL3jHXCJIniBXZzVtohhWqniWpCJ0m9JKRQgEMRT4uRrqthpMRqILOwmrOi1jcChh9mTTIo0EUt
6TCv59G3dnVMTrZqOz36ZtZuX9E70bJvsL+db5OLMQE1ij41NwLJoheqbrG/NlWQfx5VyUI4QWvc
dZYm7lBuM79mVeUevCjlTyEwIu98F/OJlVFr6U8uDrtc9QFaA6FlUUHYedFsf9LKEQWEaJoQeyKS
pLgi/AZJQzDOARUMVIUobES1d+VOtCXWdqTj5tNZeqKhpuXizjrK1N7iHkyWXtVcspidlfqLnRbB
My1h/BpdfohDAJZ5V8JKcBzLG8P8k2S9iwWEnqevdapEic5AVtzaopglOkk1XjOZqkdzjYCVeun6
IRmJo7Fd3+J7j5cAj5hnIHAh0faq8tT6QmiHoFgTuPGPWUsLeZPTDUd5om5jM5y6oLDDZtaGZsNN
M+EmMcYcrL6aUSTTrUTu20orX1ucfWOcuXIdX+QUSUfI6tONNZQplnEZgj6hWRbi2bFjsW9QL3kI
RiNpr6Qt7ZjnxzOf7MpvHoFGNQ9VmQC0ZfsSERak3XjSmTUuRq2Wf3Z97dVtLYEbl11yo45KkxnQ
n3Tga+OObWyUEWgobtVGoK7RDMboqkJs95bIRKd8lg7pL+T6ShS4KJvGu0iaVYauYWNb37i97Qz1
rtlEiYI2AsmnsKoHj5q1hdjANNu7fsppeIwYi3BduKn1u8oF1pdFjMVWKvSRxoCtEMnroZR941bn
lVF9ZiMqKHLjcfJLXKc0FJm+UfnQvdvU96t8Z6BbUoT0GSP/a8VVOy7mzOP0MhL3y9BSkyd3skcr
aEsxt8dpI6EnuFM40mfhOKGyMSJdKXYEHJymGkWT6SbIZj3a21Sg5us8MTD4q3QXBT59bme5lX7s
Hjr81jFRU3PyaNmtiXrR2DvFlSQD/E7nFcFhBcJdu3GRGX1OisCj2hZ4Qagn0+CubV/V+yA1CiTO
kCsbNwhcmDBoap8/kZAIregXZeUXZUzJ+KmIusb5w/eTeM1HoJiQ2Ex1bIW5ZuKNCDqzuEu4NBBt
Fqb1WLbdWF5pTlZ2N1ahkng7Nrlwnxt0W++Q3XafUsOW1pbmv/EHQYipW7tlLPK1YCv263KEX7Tt
pSXztSpqu6GJJNsZhpolbwEpBeYmE4QaA7fyHiGWxeyLilS6hsEnasDutU1RLdDal8GYTUwPRn1Q
96ZRzN7DZA+52tWz2am1l/r4bfkcYH1Nt0plXFzmJFeWyMffMptw7QI7Vu9LI9Jw/So7gojOBboZ
0uuxoCjYZflqCXfirZjaHN35qchxfR2q9D6rqGaujYhMDt4+akxbb6CuuopkDW+IYqb+AFB3JFL3
vf55EMnYXpPGIOXDjMtfTaPjlDwNmrbVIM1P2JALb1wNlYEBo8NF9OA4yFDukLEbvE0fC9cKp7zr
f5Mp608o94gDV7RWb2sdQkVgj2UMtsg1r3NDsyccsAcLx0Nt7llykoltl0r9LiNZ5caYkjxa+0Pn
9SF/Y/9F6VlLzlG2WrND6Kb75HatrrbKIGNbW6U59aGKch3j+dxo8MkuHPQDxrgQMO9n09wYWVHe
FyUI/FBvXfOnSlpe78FDoGgVDa2xiXsNFHuNRPfWjmdczYQc0uqFCCzb+KrHedLsER1uHAgcqCUh
+rUK4pY3zZwm3lycpXFoHEDuhYmZ9+u4xRgLpESA4znW3TpphZvHizdgOf8f7s5rt3Jsy7K/kqh3
RtMboKuAojlOOkbevBCy9N6z0f/e40TmzZROxA11XnQDhXrKUCqCm9zc3GatucaMQDOCbVhS4DbU
S7GRxaWRwvo5LwsmnSSqJfE8mSX5kFldpTlqHcSZ3R0znJx2RAyiU8ztH0dNHO9FaUpymK4j+t2i
bqzaLRrBGIGyCbiqab0h4opJOuC80/nBLiIySnxU6vCSNLL6bpmzdTlpgxSvU0EHjieEeM/JSubf
i1U377NYwLtraEXtqQdKqcJ6FcxiwXQ7IsiMM6ndlVjT1zu5HOcXza+KelNPA6xvvz8SmgHmch5n
wXkflFrvvX6yStFpsyPRTzYn9SrNRwyMaoYp1mzNhJv2qOFpbMuwgK1zE8LW7PZdNQzugJ3bLu2o
jqU6fWDhk5Af4aKdx0W00o08vBfYsD8bfjC3DphPkdpywFZ89YpAkjCWs/ANOm6mXLcj6QPqjJph
i2p26le+RVZjSSh0fK9gvbExzUftGRoaZqEF2GnNLfXAAoN+ZGxhIYTU9ToFghY6RUlyilkLOj99
y4mTh43qpyJOzJDjCl7dpB+S8dWCQA6/K7am3OuETt1zYDQmDsjEJlh3VOOa2nSTWgZZDkAMER1t
HRKP4H8K6ixA5gp+vIMIaghrQAQZ1EXglNKmlrIJDq3SE3BXhLC7iYYjs1HVM4MyZD/JFkpMzvmY
kyHLQv0fdVeBFtWOpgLMWQlSnyuePJCqpXI5A9oIUS86NCUGTbZca9LtOEbkTlgQu6cxHKYd+eNh
H8XZ5K9ViAEVG65S2MEiwftQVYr+gcqfnmTLOBZbMZky8GvosRGmjIry0odR42+seUZ5ORmNvqoy
o3qbfdiqnkzZpmB3sxpmrjVkxTXoxfosVAhM2YUOJcxOq7S+AtjbURHbthOhTMESm1WqxY22B8Nh
wPocioyzOHqCVS+PbHzJ5qpnFJ7BQfUVUPtOVuNj7KqdGG+nWVKfxtowcBlNJJZOwFSh6sghp0jb
GLVmsDu9bx/muYAQUBhGxlEyjMyzEZyHfyYrKnGPjh2VaI+h3lwfTQ5uZgjt55ZSDqHXFNgKuFps
GHs/VPVdHJXza9YILRa3Bo6RYZror0PFttm26K9HUIYN/NvIkJ8oI01kmgzH2Pbx4LonjBdcJT3c
J07nkdzbPRv/BvScVR4qyLJUcxUCk0uJIt1g6gHp7bWiOorXGZ+TCtcYAiUBjc5nHilZkNkPNPm5
jqQZjCGWAM1S0ev2vh7j6P3XYaQfgkjILmRCk0j/kbX8AD/I4qyNJKXPXzOsweXwcfb3k/lO1o7o
5VeOEqcJFMQ6n9o6Zow+JHN9qW80Qsz56zhdzdZdWTqgEn79OKfh5tMmTkLcU9HEGXGo/FUnM2cL
0oVAWlBoD0ndP6icNPLuyQq/UG+c6P8hC5w81zHX8eG5yoTFIg9olEnd7oL3LDMXYHNn8zoviATk
LGn5uoifk+hSAvf3d56Y7OD3/BqFPMQC0ROrJ8HLVmPOGk1sOhq7sYtl5IAk8wJX+CpIesyP/BUk
/bGdk0A+SEBcpYMpfgTejqFmsAm8av3EhtL9qsZGOvbXr5o6GScV4pVUiWgK1TMPpTvsiGzRjZyX
yl0NtmLr3ldD80QO/8c7POaijliSo6jz8zs0KuLf2cTYNOMV/FetsPWn5iG4sS44Sq6xCYVf/5W4
63sRyl8P+uPAOelT1GTGlGcdH99TtIs2yQXOfwcy8AZ7o3PsSwLYl2/ZFwqEL1s9iRtLeWlhQUar
BC62nPXKl+JK3bb3+gVbklJyom5ZGm67/Dvj9MdnPUn45YpZBqpAq6lCZdusvcCf3QhCbY81RGvN
03Gz65r+C9HKD6H9k0/zOF98+DQTHTqd3w48KxRFw+CDvAUplfKdtnCYfdX+9UN+HrmnD0lU/nNz
Bb7pYuLzkPoou2maOZP4LhgJwNPwi4nu1w+GLORzS4PQDb7cM2+PQr8nbUdLiqObPYEEOHbtQrau
f/1ox4/un49VVozPDZY5ZgsNXkevZYLuhN7Mo8OvW/j18vCDAk/Ly0AAMZy/Esu2jzWjwsswftHG
T5c7FHDI0xGLocj9/BQIYDQS6xgtYkO8xARvKaz/nqvNH2PgQxMnHTXOjdaao5y/Urvh1dlrKH05
bxznhR/exYcmTuYNynYlqGJHu0jEP72dy8yS6W3l1t68sS6Cw+yE/8rX+6HFkykZp9euwVcjfw3N
bqlGy6ojzr9Ui3yZBqtcuKNS8otP6afj7UOLJyu5XE9NbSS0qFO659eLoPlKZPHTj/VDCydTPvka
9uBkC15FQVyogrrWIa/7/iZpvppxj5/9r97XyYzrU2kfGd2Uv1LBtEaF7UwGzuxa6nb1Fki+I0rN
Is7faulLfNpPpwlUkXCejqp97WS8kxybSxa9/NW4Qjy1yW6jTYGTip0s1SuCoIkbbzGcuJrOJ/ur
HcNPt2Ifmj75DkiETnokm/lrbz114w0xl2CoXVN5FYOdkIZLVXn8F+aPDw2efBUUE+TKVBuspnxx
VnsLSMMRQfr/upUfhCTfd3sfmjn5FGYEFEYGzI8pRFpcHg6g7l0AX18089Ph/6GVk+FPXVSodISn
XzMD1xZOkVG0+PWDfDU0Toa/PKkCZSt0VwmnuvUIxkpHJowzspH8qqbxp9Puh6c5+QAENcHKTKKt
wnSMhfZoPIIpz77oMumHVkwduTG6GoTHWNHpJ2+mmotAledRepX1cTggtAQO3esBEIl4dqfwqGfH
JnKLAEDB2ixPHc7CyXOMG4fbjSp1InGTjXZm6apbF0LvSGhSUWOX5hc3Kv8wf+PjCh/nqAJCkgK6
4PMqpMhdeWRn+s+otFEaEc4ZE8fAUC50SCFFkdtWCoewY5jOLrsYzAx1P3gT9UpjXEijpQCO1ub8
zJr8+TmhGgct06AMrc1+py03KKsMLJFMi1RVJ4SBnR1lP3Yvzyb19gokbl+mtPT7cPofn5R4zXev
zhdSvhCHw/bkx//472oNzPv750aXq6eojT5bqPL3/zC4NKRvOhgfGRU4wnuDF/27vSVuBt+IB1Lg
CDYMxRkwtz/9LWXxG5XG6KyPlUPsJ45lE03RtSGuruY3juqGhlDlWOeHe97fcbf8PENrmoZFPCuD
AZWUoj2qMD4Pw9kkMYak2PByznbkj4qI82NiWmsgSqqPEZNVbDn2CW9jk7R7fSTO6X7oqcPvS+Bv
eZcdjkXazb//27GFvxbGf9zB0bONmzmyPj/fgYz/eFFXQPNQg4ETBRwN6TWXPDn5ikbxeT79vSU8
zahWl0HuWKdgEq0ie5KJg+5l1Au4Yon7d5in2RfP82OP0qfou2HYHcuYT+uXQzMVC7lTVQ+mjbiv
IYY3ToVBZWNjdCGqi2N6bEUNq7DTcbC568cCd6dfd+nnSfD4oCiBwBGgFiaTYZ0WA4AdrpB2y6o3
1VXjoQLTt+nkW2QMmmw56hppCNEXVr9uFLntD2+S+jI0fixMR9jtqRjJkjO/SsVa82BuMB0VYRSK
a0FNFXQkoVxaHszxOli3NSYOTmhVOWB6UZvQ35RJsceQRb0pZ3GY7B4Dp/Mc/YBG+FWvnpKoJdGK
KCaI7Li2lLNKmuvILuM5mWwcsmTNtpR5PBYo+TNQ8wmrMJs7lXCUNEP1WjSLbFxG2ohOrga7pr7G
YSNUDllcXBN8afBvQowk7nlZ8aWRKuqzmVRJT0mXZLWrLJYwL9IrS78MJit6xJpd0y+QbaTZjYqd
mcI2bqrildkJ+kMAw0XdoQgg0puQ5mF/HM/9guwfGXxJn5XGRq/Q3xlDGOWeRKlKufO7VL4KiI83
zhQZ8c2sz520tNRUVW19wLnDLmpVn70cNcyTXsXSixJooivq2aCcFehK8IMYLR13HVVsdacisVc6
qtQbW7Obm8lDm32Ml2LCAJ82btFTxGaKHRyccV9Z5LFQFm6JEAe0ORl0sOltK5d2VgxV6LZoF9d5
PZuVp2cZFQRU+2SLyKR0nRjtNA/YnHbazgyj8Toog8FiBzHP6OvhRJ8bA0I4RAmR+ZKlo5ZgHKKB
r5VJ6rkzBJelGAE2tSd9nkZH50PplkNavgmaJV3NiczJhlwbCiMZJ/D3yorU0A4m4t0Ii5L+kNf9
cxFHR9FFXKidXcOMCmzyldULLomZMwuNtKqFgbyXr7bRRdoeA7+Nbt3XQR++DXWUoasWRDwGDHNW
7onRV8uySdslvoHmWZZMRn8WCxYuj6WQHuRKIeQekZLZ5J1FtYMxKvIWMxkTadssWRc9tcLkJ6FQ
goQbA3kRJEWUufj3NZ7fThW1G7mozg4lbsNuBMSFu1Q2YhxsEdHHKZjEzm2Z9OEFUe5U8CihtLpV
gHAHjU2TBp4ZE+K7zXo67ZiyMBJ90+HXjpZ2rtR8w+7Fn8+tBLmmy8bbuowMC0VcKFhZ7BQNVrTN
WLOjkSdTq9zOz5XUnTthnt0mLPRipQ5p8KwitsLsy0rJuMtgOHWn7VsV4EMRv+Asl2TkPCnq8Eqt
bwtHznRB2cfsOnCmy7u89RKycLtYzVuyPpk/X05IUR7MdqYMoy3wIsCVx7/ASMnch9iN6Wi5yuCm
6ihCt+NBat4MaNIHKwL9hgNbE19MkdQGXuyLKY4PURY3C1MTtFuVjPtjLY/5uwVvBV4uYtbHZjbZ
TQXiWDG5SCF+e3glIGBQcVxclaqu4UGCuaQIzBd8vkPpTYeNZFpQ7MFcnlIOJ44DWqMCZ0JbMmLr
oPda2LoyydQ7P/OVxKHWPGAMZkjvHBxY5J3YxsAwdWp6OzfpqKIDkimIoxviblLZqIUleRGJRYnd
yUD9utNH1vxQCboQ2n3aUgAUFEdzmBDpx4Io4IjWR8EmY1H0soALRGyiwY9MBRsZv6sxaJrzxhII
jMxpsFfKJm4cfAR609XNcsiWXa+UIel9Ma8c4BqpuJzLsaaCh28HgzmpChtEuHnINAAzkcmlN8cn
NDOCgc7SQB4lIvXLHAp+BIp5LDUgvhvXyuCO/SCGGxXyq+aUQ4y1w5CY+ZMZqNlhZvSym6xCWbGV
upj3+iTkkpOavf9iYe+jLvjcuoeUQvjrStBSny8CKjRJRKOB/CnKQ4zvWolZI/rt2nTkHLte16Ks
13JJFGjXWRG3BsIZJa7dnPBWsRk6PLwwlav1m476wxg1eU7hu683ifTFqnZy1NM0ljRk+ugLJNIj
kmmenJ5heVDRJuBTgBSEU7tKvYz0rIZ9wxw3J5Z+xjI8yusqzsTGxVOjqe1plgVtUTERdF/sLY7n
sY97JbT7BKwAgFGdy9HhVGJuFsyHXZ5qkEU77SJtLkBuaJt4TstL1eDN/XpF/1lrhOCoFKUglcK/
k0jmXAwzYqtY86K0EA6DnKEZRaqy6JVU3YZx+/br5r5znz8/HbtZSOoKlrciG6eT9nAewYgkrFWv
n4Pu4phQwatK64zREWtr7mwtzpXaGUh/D14sTGJ+I7dkXd0WCSDJNKtqUjAoOuZHbdWoW7HLGw3r
PgppHKEH7r1VrKDQ3SoViCOpUxC1bznrsPH70e7/xymof6up9Hv7bftUNr8tiAk/tVGR/89jU38e
sP7j84+ct/64E/epffr0g5e3SCQvurd6unxrurT9flIL3orj3/y//eVvb9+vcj2Vb//+by8Fk/bx
atS95R/PN7DjkJ1T6AALAn4cg5Ft8D8/H/2vS+/Ku7z13P/9291b077V+W9XHB+fvrzk70coRftG
gRdSekrJwJQyJP9xhuI3DBRJFbkb+EXgFf88QinKN4rlQDaR1CXTy4npzyOUIn8zqN/BTEBCNESl
hvp3jlDy9xr1vwbuT/viY4aBd6zUKQUbTpChM641bRVIcM2iopxXHBxVEHV9uCy0fqulwgUqsVu/
090ukNYNQrQN4rrErjviqLW26/rERl3ndlazSxjRj6Y5Yl+PvB8BM8aCqA/kZT/qd4Tijy6icbGZ
pEiyzXpS92JiRV4cze+pFjyoQpgvptkczoXUH7DKnBwxzS6H0mBzhzz2osPaxgFmoK5Lie2g1SJi
mwbmdssKsamyIrzies5ml/jb6ggGJBysumhcTkPGts+Q4HHmiA1Hw6vzbttkprqw+hwFaVge1EiZ
HPzCInuO6utCVZ7COtrlmX4phqTzNbF2lAoBBn95h6BnNxfRbWtFF7EgnTM7bMNIXtbITLwsabpz
rTdrp9dYiRDwzVguxp1bG9ZSFTvZyxtxC175XfRj3+F8iuJvlM+zbj6fZpZiNG+TwxrZ2YMovjVh
+tT4+o56UBzfTEHg90LimGON+WU7NE7cmOu01DpPMqaAQ4g2elI/OWGTnCllkDh+bl0lfrouLHPf
ycG8zNpifMPcEqEOHsghGHgbT16kx1g84QU85CY0x3Hts2nzUQzIDiIpkvuqRe7J2OdR+o5H52zH
ZYfzZ46pp2xQJqPPxYIKEzROcZwaLhIG6tSRbzVrGb2lDU9T3eU1+7FejGsOGYphd41ae5Q+rAqM
Ca8G6dnIJ5yLwibaTFF4FQbyXLBzRgKqUZ3gjrxjNGbxXRTNN1loLJsooJcB33oUkxeHKVSL8xZx
x2HW4OX1wiBs2H48NA38xaxkxB1V1blSLdoM/8JQ9imX642NCXHHreFxnjXSdG4IYr4U+vGmacvJ
kSi3QL9REmGUO7uICW3J6coysn0So+aXZo8Zzo3FjmPee95FC4ornFhplxXV6DZCP6fLQw8DJjsM
ynURIJk7IpLhT3WVW8Ana6b8AjvTZY2Yus/KM5StTi4+9JQNACL1OH14gh84WNgiz6ncKtb4OKwD
YJ6lUR/EcFwOLbEzlHC7pCPHpcMSUm7VSNvmY+T5JspSQZD2FP3Ldnss3jJqh8jJsr75Pj3+v1lD
Pi0P/zXWA7IKVE7Bx8c0mpAm8Q9iEv98PVg3Rfr0266o34s0+bgI/PQ6vy8CsOq+QaYkrMHUTTWf
QjD790Da999IkOcIIUFOpWj2z0VAkE3+kYpNEvYMlOWxEPy5Cgiy9Q09vAY7/BgvYSf3d1aBz5sl
wIDfCYVE7Ag/U411SqZGG8ixjl3wXbeZaju1m/v5i2Lqk63oj00cI08fEtmtpBA6ofb3zjVvgqf+
Pt0jF0xJPeRf0SQ+x+R+aOk0UpYaxzIkk5YKr14d0i/2lT9/EIRGvEa4RJgifX6QgKNiooZDeAed
I7K73XznL8TrcvdVHOwHW5fvL+VDQ8eI4IceU6WR9QIIwl2uOkqIeasNF0+yredwse5tZaNt2k15
5h86N7a79eTWO8WbMN11zUWy1t0CU/OFZHgfhvpPAp7fY6p/bRf+6N0Pd3Xs/Q93lcZjQF3SFN7V
5gohZLJaFG+W1y1ajyzS03jbP46czaSvep2v4MPh4cdmjyP4Q7Nh7ctqZdCsuJHc+npcz+cISYW7
5qY/kza+3Rya3onx1N5sjOt/4ZEhlLHhkkHS6T8YbVVCrKtxG95JLzlSydouHgunezBDW70mNqXu
kwX1G9pgJ8+/bvlzKPT3h/7Y8LFTPjy0JddyLUrHoTZ5Bo6utT3fvhSrXzdyov76sZWTL7NR+hDI
eB/e4YGJcWT5IGIKmNkUEtEgSRs2UpHg9F8RBb/bAJyOJAN/BXhsGoS07/f14en6iEgKgODwTsU7
Nm/aRRCwZRrMYykRLDJbHRQyh4Z+kWlx6kzjGixfY2e13p4ZkpAi/jUwtey72mHpK7appO7A6CRu
MhpXsVA/CjAtqEuMvYz4hx1J4zKXhfdiMsKVUVAiIPVCtCAM5iZ5czdTc+hJcxl8ceg9ESv9o3f/
esqT6QIrDWMaRTm8k5eY2R6C7XhJjegusPvb6Vl6wOvhq2T98Yq/6teTeSOPA2oF5Tm8U65Uk9og
NGiql3mBbe6F0DHvWf1/PYKOy9AvWzyZE/wprfu6ksK7ygPCvPJJ3TmdR0nCuegYlNdZXn+Y7dTN
vNGWJkrO3CbwKOTqkxXRF8JWwypcpmvEtkt+TvaCK5/5X0xcP5tAiG6QsEQkdzx1ff6WZrMXw7zl
Huvz+czaZW78Rfb+O3D2tN/harAmAKWFISl/bmFqi0pR6yi6y+zJ0Zd1b2+Ty+Kyfm1Le7YrR/Be
htiubsyH+Sx0p317R+U5odLH9mzqtq250NfTQb4Smc4pibvD+tU76nMJfq/xDLrCpXhFRYH/FjvW
w2Brr6h/E8m7gJ566F6Tg29TZ3M22ZyPoKMcnihW/GIS/o58+tUTnozlNKwkES5meIdK1AvX2L7v
BXteVA4g4dkVveGSLX+yCa/MNWHXaTEje5RdvLGeKSxwwkfsl/hvdRV6nW25X0ItPyevfv/UPr6A
k1c8oe7PVckP76ZlfD5tSEY3t8mqW/YrtBsG/rrtctxIG/E83CgH67z8Csb7nen4q/45+Q7yvqQG
x2cEoJQ+VzfhA0HqVeHUZ8Mhca6NVeyOZ6abOHf1hppx5zgoqk3ltJtmGy7qs/Eifz48vYwXqRct
Uid27jund5UHM6O3Qpig2+JOvmzOKMAut8NZ98Vn/J1q9sPtH9Hmx7ysRIj08wCmrAQUD/r0u9Zt
3XxN9FZfWi/aQkIuGy8Myk3t0tOvoFTvo1dqIG4C9/3XM8mJivWPV8i2FmIMO2Vu5fMtyGEgTCaW
Y3fRrXwrvwmX6ivognaTZ16C8WRma4o9fKm7OIZBf3jwD62ebC7mJkg0Jc+iu3hR7rWVYB9ACSzD
zXD21Sd0Qgz88QFPEsYUopbwO2kq2eWUDkGMsP1FtM49f8fEWXwx6ck/m5nND092soOoFKtIDEyW
79Slv6H0x/V3vtO64/noMiHtxmfBmx7EdeOyfbSHdXOVuIYb3X3xVn/6YX64i5MdhjFlFKVlPDQf
5XJYlqt5mT6H+/DZ2gUbzVO8ckvZS7z1d1QOTMtft34iVvmjy0kTHtXlDO3vv/+wz8gpAZIynz7o
vNlN3XifutFZ6oau4GCH/j48kFByfbvcyGcURbfulmTKl/qh79qdH8YY1Fnws+h7MLH5PLKnzgrK
QqUP7tfP8Hrs+6vt8+0i2gGccBlxjdOfFfbzevts2Gec9234KY4n295mWdqhfVirTubsZQdS2Caz
7/Ulcvl4kS2vmUPCxaWXOKvz0F0kdsb11gdP5fl6+/k2WFxl9t5fswo7izMnd2qXvKG9DWiisR8v
tsbirFg+XiT2fubfavbCsDVXXYr2xeim5+Niu+/dwWsc33VS21lO7uFtcXi4fPGmvUkllzcvInu7
Fx3NxkHSPutdfbPfqt7jdego9jtZbXt7++hW9vVtxZ9fandy9tvZVteZvSrs69SmfVtaKPb9wl8L
Xva9A6SF7oQuV2246my/7VHSZ/ZF4Wb21W6yX7ePM4/gngmud7m3a/s8dbjttbu42NwW9mBveZ5X
HN0XN6vXYGFyc6lT2qsbSvGc13vfu33015FdOAeN5St1rhL+XDh7+vI4OsazZ95HYOd2xjMXjmCv
Nftie+X27nbd2tfL0X6clo9nzisBOv7X48hDic7MrMlabnHnzXL/yEmNPZflLDJniSf3Itm29qXO
W50OOlfJHNXlu1tw/db2qAa0k+MfXjzN85am7YwbxXGuvM1OR+u4PixG+2F1w60qzrJ31o19iGyV
cXt+t7s6S52dfTifGc7nq43lCE7lepvzjXd5btoby72v7LNVZ1/V3lrzzmnEYadlOz7D6/3JdBuH
HelM/ywfVFtlxB0odt2YNtP7trN3ue2tNPYSxPacztldyfbKC+3XeaHRocrmJXSXw0LYKBtbXjzZ
u5vJTa4D+zF0YP/Tcd4l/yntTXB8d7F9C9zFpVLNgQVnn78Zjrcpl/6Zt5Gc4529Fc7ChW7p9o6+
353TEPfplM52H7neu+dulm/HjY63e912zgafUvuGCU20h4OXe8s3SkdWlbftNheTs6Xmd9G70qJ1
V4m92ircv7y55eueGFbb/XXvLiZn8mr35na71+z7FUE6u3fNpbj0Vq1r2LfbswvuPHHZkXmlAz7P
Puu8/W3i2oX7rthX96+M5ONnZNjvmeutbm4d77CZGIC75QPdl9nvt6v7waZ3JzfePZ3DuLN3D4Hz
MC1Gb+O1F5Nr2rPXe8KycEM7PqNMhH7hVZBXtYPFis4uNyRtXa56vF7nWC4W9McbuvFuuLvW2/jO
1cX982CfjW5Dh2DQ5ygLgCTr61uRN6YvTbrwwnDTG9FOV+Wu3uTOpvniFPkdU/qr+e0k1ShTBR6p
FfObwfRyL5zdz+7ztmHU3PKm+GDXobMlekrXF87z9RLy4PqFsEG1vjPt8+PetfeqheJc/Wu7QiyJ
OEjLZAPVkxW3jH1Jo0wjInKQr0WPsKu/LNcUs6VX8QITF3fY6ysTyoCnODkD7terz4mm84/V50Pz
JyuwFVqhrubNcU8oXzwWu3FtMA8uEU3u/JW+1xflJtlXX7yN40VPX8YRWQYrTSewePrMYphEPU4m
0V1TR6UXav7BkhE1CVL1lOMlZudzWTgBxYlfRfl+dvZEDgocjvO8BmD68ypH4VgxSGA67wZvXovv
5rv6MNzL95xIyq1xEK7N348kfyvU/J9d09ZPKSyi32zykU/db8X7b1ct2cimjV6azxnIz/rP/1i+
Fbun7O2Hv/RfMUr9YeAdc6J/5DqPt//v//af6fNT/jklySb299izLH3DJ5kUJMI2qK34gP0Ze7a+
4cZJ6Z1OQI8k5XHTgrH4Uaipyt/ISCIzPDqo4o/zMQFpfSOBT25SJACN9pJf/SNXe/h9EP4uqyV3
+8fP/1xBCaoW5SZB7qM/OuZDP6CWq66KqrwlreHD37hI8hZejdHHglekJeqSD53yk8YoLfz0ZdAc
pWF8EaAhYWVjzXFyxqm0LFaDKQmdtsb4erba6FkEl4MMq+mKrSmoR1CFeUQKgXobnhslMxHvBXK/
m+JJV1ZZnvozmUQt3o/+FKRegCmU5R61IhdQQigED1sdvxJfsbKzRm2zAhxcOaz7Dmd7J4JDJdkj
NMl7jCoLH0MlXxvtHggA2DZfKiASy3F2q4U1mS6pjpWLRK8LMCRZz71UiMqCJDJ6B44KuA5BNaP7
2kfkFkQdxCxN6yzLadSY+iM/KksUiDUENKdNfPkRbY5RIS80wtsG0wKJoo0U5dKYZ6PJv4TuhOis
VTKXjIVgOGZS9rugTou7ZvSzs2Io48sgN+p4FSvgJRwqqMqONFLVsf72qizYQldVh7435MCT2knq
32IYW7rXAkl/DApL24eYIiuLiWzlvdmAprJ7XM4QDaXyoDvCnFe34iCN0Uposr635ySYLoykzTM3
n2TmKwSP1YOsWv5dZIGPcNlrYyuj5WKDESHIEAJL4jA8qmIEwFAOJfMOJPoIMQL6zHOWTdGwKNSJ
pG5XNQ0sBTTMPZhVS7pAG5MpK7XVGs01Zqm7iAdFB0U7dFnrKB3QNBg9as/ZBVVM50BFMc8YtaV4
TFxb11jMhCBNMpKHgBNLYsQ6nsOP4Ug+CBSvrD7B+xBkJ51xX/X0ZArrRV5P1WEa2v45rocOTZM1
tyQVow74W6Y2PdghSKA3qqjVs5PMMLT6qprDZRsMk+gUwzDdtOWQ885zFbkbPPx+3/thiplUn9Xg
vMJCczXBMhY5zNpxqbRq/RaVYpF7qtwObiIPRnoOYfeoUKxN/TWIhRg1I0Cc6zyQmwjYCIgmbyph
Ja4kEbhlCEalu1eHY0IVxI4c2woJT9mDmjQ8kpIeK5ScusLOo6jF1gkqIyI43k0IXLG9sLI15alq
utZVsgcOw0R4NmPdCF1ZEJr2OOqQHzCjh7zZ0I9bNzEnQM+AJ8pjDFqorpRaY3JQ6hFpgKTAQENm
rcojhvc5POOmGsZnc7DUxKmqBDEbQeQ6QY6jUCdU4ZEk22I5JYndSUmT2RzShneri8vMHsyUr5nb
uNaUcahWehQ2RDtA0ROdFaYydAZxsgTHQPwsUZg4dNesSBSMMXXVBfwzM9kaWlECVRJGc4cskmrJ
cNaq11npO+xMfKnTbRMdIrtNI2qfSpT2ERcNCsMLzSF9HKaWKiaqKnyg7lFkBJ4KdettULSs3cYl
MIPFWNZNscRvPtI2FhSj6zAdysFDRogbvBZV7UsazgC0uz4TlW07NQlhubE3ETvUYRfYSjPPhPP1
VH+cdYFjLoo0ed/qxnRrRA0JrLTPLwMrTDgp1ml/0KxUk7wZfkDlaoli/KE0/1sr93/Pcgs2Y/88
efyflAjV9SftEH//jyTxNzxWEfjjnUkiFo/bP5VCEmog5ECskxj2kDw+xjA+LNQkrFnbqcRAfHZ0
EPqj2II1XCVJebwQKx0OKn9rof4O9/1rUwlaXpepOGULwX5BEsEAf97byVYOW6JOCFj5hfgc9bFx
UEfIayigC2cWKfduWC7WfmuYN71BnYDfVcKNX5XnlSIGSwtZsEVFE1M3BnRTjw5hMG21H6PbsWZB
ich1ewEDDpCPlTvx2L9kYv04A8tze2G68BmhS0PJUm/srNCZ5SJZp4jNHbEBbNkHav2IWPsR3OBD
OaDiQHN5Bq74RtRDdOLtFC79qj6TzIzj8ZjflLpE7naI33wWwaqYM8R2qiumQ3ZXkT/xmmoyNrJc
tEtwS5MnUTSHbq8x7VYa2xc0vJfcSrbtk9wZiqH2rAFNTn40nPs/1J3HcuRKtF2/CAp4M4UpX2TR
Nc0E0Wx2I+Ez4YGv16onhUJvIIXeUBF3dB3ZVUDmMXuv3cnVfMw2P9/VxlqEDS9ehLSJu3d2pzjV
UPGV83BmHa7t1mxsks13t90wd1kiW+untbc0zgldCElDIzlPTK8FEkkigH7SUnu3J4KF4QM5/7TF
OPlLLl7TsrMPHMKHoEWQopWBimQtt9NGntP/WC79l97a17bmr/9rWf3/9mL/f1R835fz/+eXOsz/
Vm039v1/rsDv/9H/eLPvmj0yoAhMYPxIfjSavf8p/zCt/0a+8d3nQvwk9Iv/Tf7huPwjiN+InTFM
efgB/9eb7RgU7ia3BA46nHi2G/xXSnDT59//3xvGO4WXV5qfgjyRgwc71X9+tymTqCshy8Hy4k5N
8q5CO7Aob1+NoOKzHgvh5npQbEe276Pmw9vPHqdZkVWPa6U6qwqgbmM3X0oHrmQEGy9o6wwRNNBj
sBHHbkoTETx/EJRe+hMhieuBXrF68TTeK8DmMH2m7qTK2gFzp93RdJiq4CTiC6dUjJ01609+0+3d
elveUl+bQliYoYVqOubfcqNgzl3wZsUSIf/fdpR5VKf+IBlqesYIEtOB8rZl8wFh1ae0+6eMfgPy
U89IPOsfiTX75ZQzvslU6BcDdHSsYKeGOvYydFLDjtAHuXdRqFNPzv25htsfySDIdi3fUJipbD7X
+fozi8ZPWq95zao786iar6be9Ldi0tQeRTrVmNG1pyZrrCNQQs6l3ioPblC3Z54Rps+6YsCLxvdQ
pn1+MFsW740uxvNSjlDmS0+InW8Dk26BJ4DRtzYtCoTpRqxfi1+GDwJb3+btFWiue841mZLvOcKK
g41+BJZaR0BoL7aTj/+G0T8gWdyeGwJ7bDCUkagNSjffuBRqcyKMXRcUtOupqNOSsVinRJLN3gBS
2P+rsGhUYeNNMhpbCU9KNMubKu2fADjVGZxlu0MC7542mcpDugW/HW17bMjRiiy7NHdTgz1A20r1
KJpOT7QFWMns0LNwkVj0C91tsabyqnktxXxwWDhUeQywJQEkaodY9IUXLakXAHIdjxYWnjDVRphF
bT7HsiwdKFMoQtWQnyGdfQVCaYnU8ri1F8ixWwD8ba5hfAntdc2K4Vb4QfcFsYX5aaaqA4y69JzB
dQTEBUs/XP1prw/ub4xUmIbIEzW0Swbb065UDGQ7Cxe+R0f2l1lk5Dq5FyrvU9bU7652Tw/55Lvo
wsneDkVnvEFFKkLA/KGqhRauqgvrzD5MtNuPdZOjMUQjdUitWiW6UzWP6PZGatARVW6Ifi3g9bT7
XwNRJ9hGvFY/VfmszvmidW8TCswK4nnKq7UvB7uJ+PTPXdcV95YmUhvRqMWI+rab+QSlEfnK9g99
k/uPvZVZfwrS5UINlD5CzbFPEKfKna3P9ARCrQOcaxCkhg7tvHeUrcimVl7SGlSqNTLVepjh9ZXs
WO2mME4Q4o0QXQmAQCDHeJf62eYhAUdVgmKuh2Qs+n2bW23cVJpBVJU50c0VemymlZtwqeNNaxEu
1ERGfAwyK27wnBT5ICB8IYYzwZsEWnprXPblNnrIn8ZJD6HiLzcebsjD5viyZXBB3VZrmYn2xYeZ
9j1OjeEwFOOpIh8oNto13dtKAyGp/KkKp7FyThDGW9otGD3VPO9Ftoiw0rMhElMxnCzvt+cq7zxN
SgcGXebYkbrl2nXjHSjo+cHOs2UTj0ZXhoG7aU+5CQdzmApOImEy8p6XNOlAbrpi/STJBIa46e+D
sk6PGT6vskHmSwDnMw0bWiZYbFENtDtenNrbreDV9w3iq0vea0VS+mlwAvlD9+JmhvPQylR7ZnWr
RQJezK2V4sEzORwcnb45d7WHQgT/JCwBmAI5Rp7yy+lc6wrpmnxc073q3uwcek/cf+6ErNSHQhlp
EAZDfWmgrE7j+Ah7sL0UTjMcxJI3EWjoh2KYtDgIevUgfKd6M7zJjzQiSEElDl64aHI+dYEnE9VZ
cm9ZvXHZTMfb69w3aCJKm/aMNCHUvzbyJlHZiV1YwRBNNDx5CHtqCO1uqnZV2v/GRReaM2tgYTzW
Qf0JFPEotu21vJtvGWQuOICKxo2MYErs0eMKW6MiIPSXkrOG+h9NMKRHAH6uZ4drikknyC9p1vGz
zYdq8W9ZkJ8cwNgKRRFP3lNa4CkcTAA/jlFkMR4fgG2TQ9NLjFCOlmd6n23x4lRBVBUrw59u+NOu
ZhVWd4oWOLhwCapb5rHdmpfI1qgTOZyidbR/9EIeC+N7Kvzram6EBIiByE+hcvHkCUt/DNrWukji
+NC8t2sb4bcn+mGpZ6jcbXVc3Tl4lZn/gzG0jgfdeUvlMu8dFUz8soyKwmY2Ubo7ajpPxoRjckLt
O+jiH0+Yf8BzBP3NUTJ/uCO9aSHvS+jhjpvjDaLCLCQZRGWXPtLwQ+KFWDz3CwhySxnntRmupkhd
KzT6OTtUA9FypoIIGqKdq6FazyL2ZuU/y9bPfmtuafxy/Zy7ShXesLe7Gqp0Wnv5dQFVfQqaVF03
4EAfQ2EdFsJIv5FLZVHWF+53V1oC2bTgyQlmagZr0YCADiYLepdx238QjI+y09aDair1yjAkeFg9
XT72OLKAXpctugnXbfalrBXP3P3vuSZTyw4FQR64x24MaujzZFLdysL5MHHWHOFrAvX1p5MgD/ez
RZYetxkzqRXkd+hW3fjUdeR0Q86Ny0Hb/mzkhsFiN3GGLmKsL8Lo86+Zo3/XWv5LmzLqSP3hOwWv
hv8NC1uNvh4y9mYcM1+qndcGXaK5bv09TSK48mB9tY7OPqQkzJpCytGPKq8qugrHfxb16D1UoBSi
td/cA2bKh9QXn3VqDsdFbp+NUx+qZeh4IUY97LrViea11F9nYrKOQ0n+BQyXZtc4S/te161D+AFu
V2cQ6orT9B7ERa7vcRtn/7IIVFua5EqTXqftckZVIU8QLUozbJesrbv9vImGN0o+FgEpWEOZ6RHH
xOyGdgCtscAwWTiyOzACrd7ZUtDOBDxDuD+99Xc+pe1nQ0Tgzpb+ckoHV1ZkY2HpQKAPatnqs8MI
YCaB+/dU4n3ddX1d7kenFwll13Y0qybfj8Zc/6oNc4qcgdtrmms/ySeg7L2S9T7oWPSDpO/L7tpn
GjBwCst4tp2rNtCXbYN483QrRp0ISab+UmJ6qUrSXHRvRyrYrUKjBngxvWVGmh/5Ep2QtBkRG0at
J0JfX7etdN7/Y1635ivtLS5TX5GpREJyc+obMd0IEcFQ2Gp8m/cktDofvostnR+2nh0J8x+jShzp
N1ElshuuhvLd02znzapb49G9R0/g01+onPUhhGbRvlZ8ipcgM4c4d3QVtpOH02ZaO9bws1lGTjBR
XgoNS1m6/JTo/c/K13bWZsP8ZloUFmn9J7OWcDCJN3ACufPK+aEjRTFY0tB1Z7zN7qH1eUgdKZ+9
ZTva5fqBcf3ojpagGrCT3vUhotons/A/sG6/z47E6aI/zJ5Dcbdke92d7mxxzG/QV1lcjsF+Fe10
qFPxq3CdZN3ITZvU+DSPmOLSuifbLTgZqx776ZzG85RP+20bn33pJqVT7YhcxtHxRx89nL76uWzW
KuSX6b4g2HyNbXoUleSb9+Ek+/U/fzV3aYFiiAQWDkH/wZLFHJEmcW0mZqD+cGITkog2S8gYRCSK
EjMw3EhuBvFs5jOJNvXfaa4QTy/eclLj6FxkOeoEGrjFudeg6PXzKjnh7bi4w1inoqJoyiCVC0/0
Vy1zMXfo7qOX6Z9az/271KYZ2bbJt8VZx6+UVwfmDO8sGDD3GpxiG/hDLmRiD4x2X2+KBAhnvVUM
U/OlOnoyTxq9Cajj+ywGb19dvcG3DrhIjJts8uLQeLK8gcfejdn8oM3OxWKi/WnMU/s1OPZDdnec
F/Ni7tP6btTKm3lfGVb2DK1Z/z2vXbXbyiJIsK38tRiyJs3ioaYW2RgDRWXGm3rz41oGaxIURJcH
m2M91jWQAH98WqqBqYksjN9eXskdBZT4WzC9hOyuF9/N1j8sDdHRyuPVmaZ3vSmat8CQu9kuYrcR
e8y8EZjbkEshC1mMzJFXyuUBaOuP2xiSwWo3PBBcJ0ML2zgY+AmhsOP+FQa5QuvUkh8ind0M4/+6
tpUvQ1sq5+yYqXXKm/ZvOvZevK2reQ2s7K03u3Oe2i10wP67KNbhVI+VlRiQYva5UV7Noch+E/WE
BxknVQEY1+7SKMVbCiTerX/7ut6fnanLd5O/JaUFT5jS00TDWonHpfd2s4ehPOTaqw8r85jeIYzP
2+aXde2ecDiDaW/UU+vcvUzig/HY1e0G2AdZ/u2IEiFzRia0Fhw0PHFcbzih9TE/MYm1r/5EvcBx
lMOrJU/W7wc31mvdJUCwuqQ9lVugGmBmk8HxR1jVe9pBT67t1v3dAKH/7GwjhvYdbxbCgSnw6OCH
pGVfIqTzq2ZBEdEGYaG3gN0KCKNdcOi4f/aVw0vNQH0KR78923P2xg5COy3++gQ++du10ybRa7/c
uxOhmi24/tH56zvl72HGiyYXy3vNS1PfOQ5lNEjknZUGFhuBlostr5eL7rJJUGV1Y6z2mKaIW83B
Ohja76nWwlqbds5su4fclKel1m5O41a/h2VCSmoW1RHDCtWsxvsH59UFA3wXE8+O9YppEiCx06Gn
tYZzx0YBBa0isVoaesT89M+Yd0fLU/WZONLiwd6qJQm8Ejd9M/rn2exegpK2xkkxSeMr//LnNDj4
k+8eyqBBwzzc54WFwdkabDdLq9+g8XnJZMtrDnMh5s9zsnL1a7RbDF7a1B2YbrRllNPUnUnJpbWi
xieWcbMJXuD1xDTfFX7o6zXFcm2/+dj537ze6Cm/TO0IL79/twlXuWge6AOSEjyWUfXwNIwrAS32
tmFdm4Rxt1PSoVaGAyS2NsUtl1kWKiNv41lQcgxOM11arvm/wVoXh3UggcHV8/VSO+6b8hp5sMyq
/iYCq3slDclM1JZDdKst9zTZa7PzFruMVzOto9qqRRyksDYs00o5c6xy17pN+aGqIviUVj3+hrKC
3TJ3/hbmqB9LvwKi0npqpxWSmYrP2ETULNUmobeH3q7Hvbdw67SzkCfdX9tdWlllssHi+C6F1PYw
B5bIWeWchmmlyWe+minuq0CyM81FpK/uMkUj02Y4tZP3Yo8kf2DZEE9z0VrPMMLyLu60pT4M00Ir
NS7I4LT1Tql2xhvgDHmjG/cvbaPP7IUG77xoYo0qstij0mfhtxZgFtTSU4C07RZrQmYJdu91V3lu
fvRz4ACTb+TXFHB3XMPLvELmjlfo5ZGfFv2pSDPcop1WTx9q4msYlmA92nqrH1fdeckrtc9HnpaM
oLcdoQeklCwzR2uz2Kh8G/PR7IgecaZ5sRNA2wUfIZkqsVTb/G17Su4pYZBUGTrGhs4onkexfVh6
fc3mUT3olfQTqy15MjMPh2A7GD8q7fDUGgXXPw6zugtJXiOXpiWG8mWplm9wKlsU1Cp7qXrE+tmK
sD4OsvTT0ExW1FrKDMGkt7739FBHhFYnddOuzAh7RjBLOnsPxLNYsVlmn2buA4VmZ01Ys8qvgeZB
AXdgcYZtW5if4GP6Q+YO6JwHyedm5592LYcwT/Xv1CHKxOTjOVNvinC1t/z3IKsXka6f2txdgjQl
KtaZ6lhNJoZYFx5rYyFEJ4aVUnQybHqqbDutte8dJq/Q3/1SY21H9oVfwaGwl6OCGxKwAGQTkRYZ
UQakwcXLyuRimHT/QEZW9W6Nhjg0eW3wiRnbuePhPqeDyB/LzMbMUQjrHVrFY6eknXHMpRzMakO6
4Pc6I0mS9BLNkSkBRql5mfUNNfq0rQ+OVzr0dI14altVn/TNQg2QadZOBGw2KM8Kmxdi+MuUJo03
Y9lOWKJNdirkihXafHYLS9vryjQe15qIJNbGqvF3llUShbMs6ats2n8tZRrsDeoE0ldKmKSBcPbd
ZhbJuGZayFARz5Lea8fOoPH9j+l06CIziEwta+DopURxBQaNJKsNnfi4fdk4+RzlA7ZsKwh2aedi
WlYClyt/Zt2j3i4rO8LvmvMayOWlMtLsgn7A3I04V4+bWc07SR/y6RZ9Ug3Wduga0Z3reaWMsp0b
HvmHUnjVq3R6+iWZMz6RM1Bhp6LwXDzrmhKrcjbtlOtz6fXTMKzLNa/y9bFdKSRpQs29KQfcHWbG
8NPuDkBiBhR5LdS+1OMLrqffuun9pCuTOZFT4TZ6WOvq06gs7SADl7dpqfVQCYO5RJ/27r4gHyCC
auPiexZfi+lE4PkJvIzT7ZTNbTwRp0g4RLEZT+zDjovqt11bIqpoVBDsIVS0VHrqKcgHxtLDo3Kb
q77JxzmgEl51Vr0KyYnNqIXoGJNzS47QisZfPNL0jsJ5qidtIARJ/6AxOwUzRbjnxBw307718/Yf
M4wYrspLU3sZdavKflKXL8Kv3B2wlAC8T2eGM0f4u6EHp2Gyn3WHVXVjl/+EoPJj5t78ArBH1BTo
ldjdcMora/nGHp/u0rl8btJsSjpc+BjEzPJhMJWOOaHqSbcgb8M1xKdknDJL+xmoZGjVp1Yrzjox
GoBxgn/KbIn/6iKt3FAvj64ZbqI/Qz3uaOuRmLiD4caO7tUnq+uizXcuvujgBRYje7pxfQGjPyRr
tn7YnSNiOot/Rtfv2kpP97lEwlCtZiigwO1nxtGHvGjUeYH1i89anFYPY83a1/PBGgkfIE6vOZeB
9+m5c/pjMuWc0+3NYLb9mhH3db9BLeM81/03rbkBmIk5QV9iMiMryNgph4Av6t8msqfcvnUpohzq
6VzI2NKcZr30o152DG8L+Yc2mIhMyxtIRc03jhzwN1bPVl5vd/3UkedReSUSgKkcDXXXWIj624UL
hV6yLkgQGUnjNKPVynyXH75594H0lIElmvJtn1qORlcwp9CuN1XJH3cI7AdyJLTyRJhhMWL1zv1P
A9iiZFdrtH+WoAv8WJld/k0i9HIy+4yUFc0QAMjAACQS2dWv1VnRJG/L15CRbsiz8q577WiENBni
5GsWkX04UMtRXDgymLXptn3RaU1eGo9cQHux9D1xeDrv6oCsP+vrl7kpxXmrcxhVWkBQnCZSPZ7S
iewZzWZ7Q2KVsRsx5N0CgzYPf7o463Ig4s8t3CN6tdgRBfIrLbefxk07O579JYVTMVFhucm6nEw4
b796P4PNq7QYLbOw9S+ZIPX7yEj50euBACL9tPn6G28nh64JibFR+2A1WftsGhacjvMsEBJRsMwE
USnz1xw4T4MxFcdN1m2SrXP2HEBacNhwhY7GMaQ1W/mWwmsIU9LEdilbMpMKjNN1Lvab0yel15y6
0q5OU0mnZ2QGiqNiigPDYo9MGt1+MdlzVDUT7mJIfTIc1LOhXGZuAjimHvyZpn75TeBq8ZBv3H9h
sTkTYJ6iTWAsgBqah80PyVAdn+pxvWGP5Niw7sVK6T6sUA8SGxXmxKFXzdRy5t7KN3Hss+KN/uaN
h5TYcANhu6V/3sEHnp+9jv527JrgqRGz9Y+hF8mlmkMSiq54g0RTVsmo1TwWRLG8+uvi4cXUf5Ai
3fHNPuPu2SoOLdiMpEp1Ml89+VAszl974zZW2mg9dqx4bDeHIkYoEPN7cp9wevBEj4imvpi633Fy
zcqzXY5xSzVCUonWxO4oWNmUhnMYuzaG57NEwt5crJ/46rThmPYpu6KAppnj3grzqZ4SuQjsjptX
7LV5y2t2+757G+p5jPCBjjtSXzNi4IFhgM0gzGjx3I+AnTxnjJ7+G4GXcYnX2ofeAR0MTa7zFZ5W
3jyTF1l9sHZr4o2Clha5ufZL/m+TONoq7Q/pVThZUA5+6lXxxWgeCH0LjZ+nm2udtHWccso9VmbO
9qRs2rvbhz562FSwp/V/xbo4Mu2m9Glz/4frDxOYTKMarETlp821sJz1zPR9STq9715stzSv929w
8DIROR0xOIOqnnVdv+vbNjucNcaSc5UiI9cqPAwwckI/vSfuyAZQXN/H3uTmyZZNxx7DVdjW5Z/J
9t7cpTnNAremVh4yy2GcLUqme5Vf7VTd/fLZDiUlHzYlc4FgO0jZzSrt5tnoJXkh7PqR1MWJVjs/
OHWPat0m12nr/Pmrn3XvBQyA/msuCjfMBuXFJg3Cc1OX8KjKkhw1n92GTc7hhVWjeCb1l4gjVlRP
QHLGSz+0Xkw4ygEiZbBrlgxQV65DI0POXL32FIpxre6kyDrQjv4QFC+DD3SN524cQqsA00e29roj
iUbGnHtWDE6zPGeuQn2mmX+4Lc29Kmbu945lJgGbjD+CNt0PKn+xfI14zNrZaW5XXqRAoDdLQT1b
9b+y7T59M2Xcu+qvaQxHMri46+tcvnXCvw56b8U+4GBiVGNTanGbdkDbzN8jXvOkW/y4LjLjwcz0
9k/jjHgrPauK4KdUcePRCw6o9o48jM0DEnvnjOq0i6WOlqvOnlN+8VPWB9Fa3ndYfV+ZMQB/kuqx
Qp4JIgSCcyfoyeJ9UA1vq+5xf1nDtV00+6RcNR9ku8ak4javtIV9ZM/mqzaQvSid9taQIpT4OeuB
LOidyKObCkeieTJBwqXdLfegwZTZbj0mtEiN4IpJ6ZG05Y87mvkQNgh7n8hoW0JYlfq+Y+ZbutqP
NmZoOvm/sdksBhgxKriaTUf2mY8amR2xWq62Yo/rrvOvYRz/DjNyvrahR+8rWoK2/fCzZeXaZxJr
VlZ/I3kyWjpxCtI5Gfo0mXpDxDUj46hV5qsSddQMxVkpN8gp4uftKdsKMDpu1SZkpFlRoctYlPNF
9UaOU5zzNO3guw11djT9MY29O/OuJIuHroEpt2b1x2Gq6M3Gp2ByyxPJhZd8Ug+ZcvNrjvmLrWgN
M0cCX9yRK8Ui2LPfJpYlh2zWiscUgmqMlpbRrVbCHF1JlzgNCzPlgPZoydfPmpVFxht65BN69Gfb
iDy/ucPCrCiHjxgG99WfzZLmMPekHxuiGH/WYqCdXrLhuQw2Sc06OSvRPAsTUzMdEvJ/AT/ORrGE
+eZ9OQwEz0Y/MbAe3F3f2EiB7TODbSsSOdWHD7fzxW9FwfZ6kahjWxerdtOcfTGSFQXbkAqpL6NN
00lGWsmL0xWzX+S+2UHWxk01QXceV+4r4SxVHOTVxpeI6jb2Gnv4dozSPgSF+znfjzqgRMQeeiML
C5d9Y92Y9dFuydFEkZadU687kW+l7RvBgLL0P3s5bPxWgpu1IDGCxIpE5Zyy5apZ13mrOP/FIRPd
T296fCJrNCxqXwzVs0dUYTmdGbBFwlxfLcUrnrPuNVwZp/KD9FREBTBdi+qKutgkTeSjksyTffWi
OUxRckI+LI1wRYfp70BmNADA3WwyXVXmfsAG7U7Gw7D4SI2nCcZkML/zup5mfXjZ/FGRnUk4Xe8y
UJsSfZ3iemoScjBpFcpEmviT8fby+rMMJrOqGcp1V9YWkwTusV5ySm8jWtbaJO0eMbkGJQlglMmb
UvgsBzOd57PnpTScRIHDajZ+czGoPem0tJX3sHPrSDvAeEE7CcPDqcPH7CIOLdJqb1BoHrfWNgCb
j4SFjnWbv7XegmBWG/KkIuE0YlB6Q1Lq70uCoB7EgIVsluOhcNgOMVbiM9TJqJq1vYAMecu0fIiM
0ee4sn3xaI4KVGuAphftzRqbw6gf3JRZVMlY8WrM5pfn5QhDWqM88m7Y5SUnw/NmIWaIhrwgEFeN
VP4tt5ne99+ggLU9R+Pj1uRmrLEU5d623wafxYnMRfXBbYFIoCFOhE4m2Iuu/Gx7doJSiSqpICjH
Xq//9Rt7fcw9aUb5AsLVlDkhqMYICGvy3PetHnmBK/Z6zNLVqu/dlgi2wqMFtz4tWpSWBAk4HXcK
ZtjcA2GsWcaj8tirr2ZUciwSxWMcUk/Ftos81/DzH/qWpFMtYsY1OGR5fzKkpxK/XLYYHT/xZj2p
Dowq0zK0mIt9BKtxtHKTzfQcF+1IB+XLIK4mWseuhFx9PxeLv4R17QTi55lUZY7anFBi3bp6c8MM
ioII8tULKhRnbyoT5I6WT1eihHaOzmS/NZ89g6ypnq6O7sZ/Jo/8A+b9HFULU9l0pMIwWNcUDiVr
lwc3vgntUdIofFpGT6M9pJ2/H+0GxY1Nlu3DzLznvoVhKT/GHoov+c+irWOFiNngME1QpbV1tY9l
gUPNEUz+lyBv7wvgNzbh5z5jiW8aXGuFtUIagE90CbTqJZhxIpCGrSKsR/RKI3LwIs0JnAZsyqV5
zujwW0BqeuHe3CV/9HL1vGn5L6mRRNpne79zb7ntPUNjtcKNoR/WBaTumRG8ZKZiXTVMLkmOQc2G
TWznBkNbFep8XwA/hf4PM0wxhYbmde9GK+pEJ+MgiBzLL94ag7tsPwmRwUJtghHChM/Ue1PWg86i
jyG199TiOkjXflfLkYGMwa0XENCXzIWztQklaEA2t6MzhPZUK6C4moHYQwxler+ZanNfg25t4lb0
4thNmf62kOVcxPT5ThDzw3mdnTb1n52q5E3XXbkj27B9Kv06O1FJIj0LrPsMS+dcmgwjIxI8Ra6X
+qTnbnFLQOyRprSKJwWPxbsPNg00BlG7UhBp9vTg9F6FaQJ+GFJIMn55VRsiRdsgfSklqfbDAiq7
t83s6ImsuwrUjomXBwh+++IdbZyIiRN+Rz5GS3APfG27OntaiRhqQB9HhdckiLv+6r2Kt9nE3Kr5
a2Khwg3rzSIxKyDaFzKABk9Z6vvacF7XVtx0jqFlmJ8KHrhIpN2JXNkHfTEfvbJ9u88/d71ntEfb
N4LImvVqB6eRfL9xYMfV5sEbQOYu9hbtoStNDgWXEcPIJo8FeveMzIx15pYsjNvDtsrusZ2PPlS8
zb2vhjEWxK1hPRvamjAW9dDaVK9lg1xBd9qXVks3tsRekHgEZZJ4qRhx0bJ33OEMzGrVaw+yHwSp
kMGoAfNbCLFo1+9aI6BVemsQKWfM4D4xWSsGdZnIfIgbYu3JEUWDOHtr+0w9SRLVqI/cPo12gV3t
7CvzP16pKdtJW5mEKRdEtgfLCzQ9Fls6k2Z/WRIv1RVwPXA6k8mkXmoZO/DJDnilZhRPxgi3xcrJ
mdosc7fmy4m6RJ0l8aH7rmyHC58ILkarqj+zUZgkP0j/0uRUfErOH9K15kNhE1KupT1mjmxGJrh1
255tnf+Q9+rvxDIhJC1pTlB/5zdtwpvhcD5jJdETEqz/1M1ITSeyuEG2ddCmYN7V071ytanKGNCk
l0Cfv1i89gc0nVyfnmbFmjUFcdPo2WHeXGbz25zdRuaxBDcbTlyO7FvS1tYfENN1kWvK5RXgnnHi
Z73lVu7Em1i1x3L1W67TRqW3TQNJ6BScD3cM0871pvKVSn+JVkbHoclY59YR5vikWsIdV0kpRPdh
f2edPp8d3dyugVyIhnfHKgd2kzpH6K6URsFY7QtjHFn918WTVTnmWQ/M+SpRaWJ3Qd+CV2T1hth3
VRcx+VqfauILfubakfTPReq/OpN5o4zc/LgZJrLUl3xgSapn7EY+MBctoKwRtlVxtVZ6rLEUZl3B
DjTW+O3jqYM5vFpd86+VplBfMvVXLaoQBf8zJ+VwqCHlCkWwouGTjo2SV0DPPPdW/9+ZO5Oluplu
TV+RTmSm+unuNz0GbPBEgfmw+l6p7urrkc8f55gNBfHVqMYOoy0plbnWeruS+qhqL9EP9vGumxbW
R8Yi9QheMMObVJXzbaUKxjKe5VCMlWirImRAUQUx3ndg05qKwHDqrVxgsZA4cFebeluZlQtTni8D
DdRLZU/d3p6jftXkLpwNK6ZqswgTP9hOuNGzd6OKbBe59Cuxnv1b7ch2A/FVnFsN+NjWiovePKbW
IH26SfggZJA2G4zFzwNT3Veln11HA+XQ1KcXA/71t7JXepdk+rmsrWsSZcxVYoESEzdfn+VpbhzG
AJg6L4nRVCFjs8jiLxNm+EROmbyUXXwMDfJNAk/emMk4HfoSRVCBN6bH6N3tHyNq2sDXW9Mn7Lnr
zwVvh2T659IPfyQNEHYUtRsmAReB4x+J2N4KxVyP2nBbJaPTLS5V6U5zOrYrWFfhWR3qfo2Jf0yT
MxnncxvWG7zJrD1VkLd1Mlz1w4Rg6wAG74IZ9T9VO+2qUiBbnAd3J6ORSjukBPLBAM/6MbS/1REA
KJEHgXxu3UTDa6iC/vucGO7lUATJc5cm9EdT5zubxgyybWMKve4obiMoI01wgUSre6QAuzW9WjMC
HkPvYIRtv0/pXFYJHticbDp5dfI43TLg/laa1kgLPF1HSryWtgKJNo4i6S9EUu5YpFd11a9bVBVx
Y10YZXMXFPYvD6yLmsKib2x809pFXmDsRgIAHhwFNkxc/XyVJnG7VnXaQNXNk32S29uqHzm0Idk7
aqO9MfOes8YFGDA7/JibuTCfG6PJn0bCAjDmjNF8NarH7NzIjuZQ2FsCw8ebspDXemj0sPGZQF44
A6PnFc19+BTNyyrNSud7OqD/S8ciOzIxKalBTephzkR36K7zSKiHPM0o7KMYsk+to3M38i3ABRns
TMNQT4xZvwmwoDM34/OgQTD+ybVtwHyOS/8hr1gmaTnlZ6oi4XG0C38d5Ob8iNcsYw8w41cYFOWl
lU/JfQxdFliCvOlC1TyPSj6T4PtS+VS/GFMn1yoonnSmrUvalekHGuDgAIW6uZ0g/+xbWCy/HHqE
o67q+lqIyrqBXa/OlZMkFy0P95pdGeyiyTIm2LzJtCmGo5uk6a+u8WEEw8wgLSPhHTDlI9JKXxT4
kV3lxoQNWY4FiBMm26aR/qHsfPEjGd1fiH+7cwI6JSQ7WN0jD/wqsSfcDkbrNu/CdDikdWb+DIt2
iTQvozu+1zUoaUFn6Ygj7OiLNB9+F/ZwnLsQSy2cmGCV9Ml0yHTV9FvbGl+HAgZYnBGSbKlpV2JL
v7H19I/h9t22javyFh0vlP60izmxZHbr9hOzReHJHTG5PhPrenLukpI/PEA6WBOW0m6Um/6Aqmn/
7Kw0nTb42m/aztP/uGxw9WqGgEwrzefFkJ8hVTvLak8Gr7qqBgpXaSa/ytAASBgsj0j69rXN4qA7
MIDKd6Wh3Ts6MLWVTtjvyoSnE8fVz6QHYhwMMtIjjEM3VT49lIZJzC/jobVv20fMGMor5kHWuUnn
A7WAb39K5ic3gpAJeOy3TFqKO1emHAVt5kyHdkCvinj4Il9gDm8sioc8I0xhDhENzD0vtUihnrhu
yP4d96+lg0Nyr/LvjE4ZAs+FUDsme1Cx9ARzxAy6eFNgxL8bWgHrPo8yFxMum/HLaLbFFrZYfjD7
3gZQl6BTREc90XuAGHfOUZr6vKsVPKsqsPTBEXZwLtPa2rudkR5jGlmmHzI4TrmFQ7DU/a72k3Mb
mc0Vci2P+USVr9MBT+DCc9eVYKxjp+g+nSTyboK5QxzcucaeL2IGgpqDe5VRchSej+kJEsoD5UJ2
mGfihAeyh/aCgusZDiBMSMWs12WqTt2HO3ANX2prNxGnYCh/9IETIhXzYfMOTBnZt0X4k5kJhZHT
iLsc8H4dGiHybMdpv2Wtf4bDaLku4vGSIOaXeK70GjAyuQAM9fEaHsxtAlsCaW9Bv2O6DSYVcT9v
CcIihWNMX+xs+F7F9ME6TKHJ1Ro/bn88EESD9d5sy13ZTvd440/fx8i4hoHNQNr1H3SsilVSYivs
46gcUBusY7GQh2v/6BTFVZFZdzhhtvCZ2mLDCYgzESIgZuv2g0MRsS+KQGz7uvymOKZvhzZt97lh
BVsZieRAFHqJKhoq1CZF/fKgiuoWtoG9TpggwppdENiJaaxIJn8VmukVEMJ2qDPrvv6zOIrC/mbC
2iCqBC/IMqJSU4oJlJ8waVx1nmes56kdNqIRa4M8IjtuHMT3pruSWNMd4XDGB2ptth3izr+jxLI4
y2rGeaVRH+oh9ta+kxZwDXFqjgzDPtgNLsoEhRVbL0ReAOO20/SSjVm8wJ9xD3FqPYU58aR9mV4K
IxZXWhtyHdUWvuaZmvY5Z8/OF0gsSpuKBloIbXmn2W+g4I5mnW5CoppYpfS4TitWUSIr4ghq87r1
YNqbZMLQX3Wj/g5tfDg0fTVeUHo1IGrGy9xHy2xImmsW9XXV1tQ6U0IIjb/UWiG5QP5sDhfkHExX
fwRs/0rod129Fndd8/raYfH//6b3W673P2EA/5+4PaOq/b9L+TbYaOTPzcsbha7Df/mPRNf+L2nj
Vuo7ZM7j/+v+j5eG91/YJisWFJIk6fqOh4TuPxJd2118/vk3hdUp4lWFK8p/JLq29V/8Ocw3FtKX
b0lL/hsh31tzC8dfbGZwUlXYWrgO8bAnKj4m5HSPjDNRpDYEOxGcsgm6CoA5rr9yjX0rGPxzKawW
La6CoQgK9xOjF0wogtnS4HHKZDTO5YiKQXN+Mbp9cRGJsNoPTZ49JBWDoSruo+NfL+UDIw9zERv/
rxj5v6/vkj2onEWvyFN/K1ikTZ2CPMSAOLbSMLqRKvIQMoB77xLC4GvmWznaBb+eomRNnkHt0sWE
8s41e/clTNzgRll+AxMSv4N8oWfXECVkA0UNjW2OyH9O8mLvghX8rofaRU3sRLTtcP7oBo0sZ2DR
l2pYRU1d/B6DEjwkVwk84HCoo3vWjxeuG4uARMju/Q8OOvUAz6a49PvJwCm5yKKHzx/IHxeX908E
Hadp2csbObVOnCoBHQcIYD3EPoNgjUHpc9HbOPpOlY14ZjEx/iEyJZ+z1mGYQBBaPMBXBZBlszQx
K8gZZK8I2gLkijKI7HjqVy+tHBl/MX3Jg7VdJB6m3RAuk32Wa/NFwoaR+9BOu/ugU0g/oiTLftk6
qrOdATA8HpBglo+j9jjqYieYvtmAiDB+vWjU+KAYCcCAh3Am0RPteOq2WNxzF8MVp0R01Y9trc5a
i5Ib8xCdpDsBeNceRQ2ZkRsa8cTO/YqkmpHcyGabDrSZ6B6sqNlEeTy6ax9mw7PIAGNWhTMxCWq1
cp3LmYrM2LSt6f0MZO2lB47gAaOkHvndLm5G10Vp58c4lc26u4MjF4Y3JuortQ5qL3p2G1c5qDOV
DaEOuhBmZQ2iM+C3gsjktFvEP1ULhrsRM3DvmvQIQVKtHXtUVMxgF4JYb2m9MpkUWmtcSgRSo3lI
zYveCHz3vA2ClmkFbg3fYjArsWVERdaWguOtN5ZHA3PAz9hXL9ywY58DDjpMbBBRxbfw/t3hMggN
P9jNsVcRQ0CPgYaKVUFZJAqVHQPTBFwM+rRV2465Q3GdSOLowIATxAV2NGTmJktkc62cYi43Zubi
EjLYbQHPNujb4JeerSjeWTArQ2oRjuoVYilnmdz5KCTc1AfzFUXu0S6lSVMhyIL4ZaTBGO8ESrZ+
8/ni/2gzosD3pGvCEBM22/XfPtmk/ExpLxBAhvg6750IHmzrtPU1sXVM0/XQjdu5N8odcRPVyst0
8IVt6eIPerIZ+ZZrYfqLxf+i4357/U4aIRmsWb8mObDYLs5C5yj/4jNl5XJfSj+5+Px+T0zY/+x+
vo3z0tK0cnLYJ0a8Duy0spKWBt5g+tWh3103GIGgdy29Z12P0JDUbG06m2HiVMPBz+rK/FUONJC7
cZLOKgfx2c3QMM9NIwn/EyLEWf6xp9OJpfjy+yyhcEyHt0V+jWWemF2qXPhjXcP6JTENkyh/otA3
E2s7iBSUGj2VpCAcYVX2OUbc5YiiCYMaaHO50e3Re4vD5w/s/WnBWb0k1uLOjEuGODkYC6MtBG0F
fpI5U9F1nwywPt2lkvr8Oidub8uN29QHFucRGZaebS8n9F9eo7JK7QEGs1hH5dDfRACkyZbtzCT/
hvCtV2NcuqUxIbgLa6aoIRNtijmqLScCO5R6ABdLm2l4rO3ZhBvlNLXYIArKKLHbIN/oMofe/flv
fr94CR+iEmaAzJOhCHn7kz3btd0+WH5yP1e/pFm2+wDHp13sFtFdzBB0//n15PLy//drcZe0I085
ijmWEuRaiJOvFXp0qUNDLTh6Zn1nZOo7K8p4CDpeyEwdTgLakFxiMJD4afp9GBpm4AMD893nP+Tt
oqBuoXIhjWmJRbMFE7uTrzaa7UpWMiHI0DOG28zzMAjq0+n+86ucGMD/92UIa7Jxf3A8lxXy9vnK
AWZk0mP/UbLxFysZQZnL69z5FutsetFWFey6tiHFBn8TBKkFgqERqYxYWYmTpjvktOCH8DqfQw3S
+YUh2tudc/lxlo/Lm4m9jIfrg3+ykTBKUpDkonqNJjI41rZnbMdMRnu0Ng+hTpOth6pkE9QQ+RhJ
tnefP5uPri49FoHtOALd7UkRGTcQES0UhAAInUShmpXDqsSEmmlFFLabeSyNy7RXqPUlQCLeSfPw
hWn78o7/XovL/eM5B+pjsnHbf3wx/vpeifKLKPJYAz3ipHndVeSprrqkZuJHgiuc8Ix+cmr77ec3
frJBLs/dFphdKN9ml7T4wt4uCiypsHyrAEYQPJdk8yBFecjCmtKox4njklrN3RotOkA7dxJ7XYxo
x3exDb16U9okeu+YikTj5vNfZYm3DcSfnyUlueMEwuAKKLyTnwXtlGGx79TrthpuwhrtJY7gLUCf
yPSKigysjFEv2Ee3iKyvbJ1vka9DYDT2XpSSAc6EMD0vmcQ3dPemh0OH2bDjmTO87ZXMOuclZ0YT
o/Jk1L5B2U9aYpTK6NGJYLxvGaONe0wjsj3PYoY45/9IQhFeuOwiwTY1PKAv0h9ddlY7QxzOWf7b
xmHz0TJGuDQFrPwZ54QKoDXHQQSp61hNL/BOca/oBk8dB23n42bOEYJsghS1RlM4Nqvcgw5u1YO4
NiqJ3XoeORC8OsAzJIfovSDG+rJ3N6IL4mtlDGBpWCiooyjhM0DoUFiUEaINBQHbPPtuKEGq13pA
JrRqrECF62KaetQprgPfg4IR8nMBgaY9mzCn2+VxSd4WFZX3ew49Ma9Qf/gP+BP5A+GlhFtswpZs
UoS6dfOqgsglyNTO7XlTZUZ8ViQtBVYIKxVKgO7uR9ssH7Mgbl+90KxnWGd5gRVc2ySvkaQqPLIn
Wx5+YBNidvwLhl+c5Pgdkjhb3AuLocLOmWGOHczMRBaRiCANd4mnAmMlSzldFzqTrwzSMVuTUXRF
v9Sb99yM/71vi5SqMG6tS2YkBZ1SiSUB88KyJCtnVCbaIQMoA7F5jhJejaJLtw725ABNIct6NVQz
v4zNovaussqMH5lB+jBF5MQLRX3MNKxjZltvRhX5ewxpEDaUFVyIURYTYQNkWh+LJoPlBMUaUA4d
evrPpNP5uxXwiSEQtoOFny+hXWG5JtdpNfXQN/HJ4/0R2frdKyf9nPQQqtdmIsSTolT5h8pywiMc
fPW3gzTsMUqjroCKPsrxOGUTlvQRupP7xkhrFONI1UtFoq6RgTdvoFMlZwAgYQXpk2e+UIL8kXZy
Hq/QgTAcNipzco/cl/uyIG9Qu3JcD1eqtMwzO/WcAHqoWpg9pambrarssD8PrZ6OwXBa5A7taIQh
okTpthskng7eyaSgwBe245JeJB3HY8L0CAtsyFHchvZEfGY6aZNuYvjnrM2gttBnBdEiSHPK+tnJ
U5LLbDeohjVNIsgXyapCrhlN1b+tbIyevdJkFGqPs4Y4HUM9hO+GEwxpLEwleJIaLDeFKeoRJ4Xf
37pOU+PYTyoy1mmUIb7u2Pp/BbDAx5ULLbY6486RfurJDuU+jSbOYm3iarppqhFfkI55r1yBuNPO
wQemrNpbVZu3K4qxSqzTzrHajYaqW+zxskPnmhptaO4yhboeoXepHunhiGr14sC8SlmsI9mtnZMf
lEP8JqbvgFLbhZSsNhYkqXsf40dUg2HqX5W8I29DayWAxfi4K95g3F3gG5K2m9ABbUQNSG4zeGWo
HsPYIzeHWSbS/tlOnO8DjEw80TvN9CADS3u0TCwdVq7haeOIIt79WZUdMaCJX8oX8L7q1uhrxo3Y
Y7rO3ogN7AHUFBTnDRyXfEtH7n4rnSbO1ogt+JQQ0fhPyjC9353vB4+5Xcz3ZZ7p5bmOy2dn+u09
wRiK3w1Kv9Cs4eKv7DiULtwIz3iS9qI460xkOSvkJiZ6dxDaXZ1EdscsVarLLkSkv3VmHg2gdeau
h6qv6SsrtCRo9EdMMxuvhUNCzR+tFKqiu2rieEGhLknwtqaEUahSdsMCmfv8Io6ljVzY66JqxX2L
c1PU8w1UgOxOiKGYVlUGygjfsrHp7BHHlxAFsZpca2jA49azKwP0rujJ9xgdeVWViTkurN7wIOdl
5RdtEv6DKCfMiNkdxVnMivA3edZI61IiTMtWfpf7eu0GvWHsvM7h7G0zi8YkbedbY1DFK3Ks5Ad/
wfrdGgGoXzLWBTkczQCqPKdxvIHfLJCeQpIgysWzFs9KB4DEjAQ2CjHJv98wGojM87EXwI4IJYtr
T1VETZc18kksFglkH4N6+o4eo3eXwOPxR0+cc3U2tSyWg9UCpGzRGyPBxXpAYtNeTVl2GCUmjxss
n0u9orScf7Nzyisfk2uGCq1Hlo7uQTE3WI12eJtUAgbpMLoaZ6EawvlKlMBroDJlWoGOhVWqwDUt
PVxEkdPeZBGCJ9RmJXnsCxksXzfNiHFQVVT5z2Ke3YEVl/m2SxzTbCSbXjbWtI9r7FMvJYTPRSJX
JjY0Nss1tqbCX2Y9RbYH8xpIOdiVQvfd2qokfiyTjFBG4tNrbnLfwfq3tPUOAqbzHezH+DaX+MYe
5yxHmj22nISRikh0SUyt9R7zqG02lMbFoIMqPlhBWuNb1HyLgcgLeHIhoFXdXuZ+0b7mpMX/kPVw
0/SU39Q0ZwzOUVt+Xju9L2VtZpEOIJNtK/ddx6tLA4JrUBKIJltMgSUbQpfMnFqVa5wzGii2qoOM
kSaJuHKKTn3Ry7xt4v4Ubib1q8BGmTEzEYNv60mJ7wyKCqNdNxA3ruYoqPYIXC0EFBrmioNPwOe3
+75utvGBxLhOuCYOdO5Jg1+NJLOmLZ9kgeDs0augxRZSjwScN9WD35BxHMxBdvv5RT96xkuYCeQZ
4dvWEpf7d3PNdK3pE2x81q0fVxeZj1dN0or+bI5xyBgBsI9GpIOHtK/IVbWmr9K0P7jnhSeG4wjT
Pd8SJ42ygQ4BbDbi8iU0tBbWNKaPQ497F5CpG8lqLSb0T5/fs/nBTTNPUMADNhmVhGe/venUwkrT
LXqy0rO2/6dgCVhrKC0++eIxXiy7zoCdgbyjQahQOCNWC4EfTc9Rhw3CumbbRK+C914BjW0OdzVC
T7ghmdaXPsAVvnxuw0mOE+fQ7dJKGk/CbDlLFIKKeaoAr6LEAgtPp21a+ualb6Pzh3UE/wZKe1M6
a7vtS9IIC2+sViCyGc4aqgg3RBc247qtp8DZhAxg2z1Iccs0UxjjahAxTlhl5wZfhcq97+lt11QC
p1IH63JGMG+fVpIjKecIHta6KYIfU7JkvmdZgbXR569l+Ttv+0YixR0QH7pnNDXvIgG5codNkkYL
K0HeOQE4e6UjtwjEb3E7Lqs1R18Tr1QzfHWPH3zrfHoLxMSSsJR/8u3RygtKc0NTsmUQW6ywO2oB
fmhl1nyOMZr341/fK85q0MH/QC3mKdRijrOajZRhoyxMf5OCmm5TarCV0XjdXV653hYy7ARDwne+
aJM/eJtc2QTMWkAe3Gffvk0YGEXmpaZmHdN6hnaQbgMXM8nP7+9kmvpn84SRZtH3EMzDF3byQBH8
OZldN3iaV1F+CPnIL83GxEZay+JeZ26zjCR/aYKJdxZG3qsIg+YHvwvFJZuMf9bmONEmjVU8273t
fTEike+/f5w52Wcxrjclwconm15WUvbFTYa/nkoR7RXQlMhlnhoM0eExpi+xnWhnrZJkvk4UQUeI
75aGs4omRciMoXSL53sxGVhoDzpZz26kfzZVBievqw2r2Ni+wMytFXwriwwg018MFT4YdTDrW346
gJLA4PTkJdajrPJsxMABmR7RQ56JvnPK2b90Jbt/hFvfWbGNrCGSaXNkfi3gAFrjfWyOAFO9wPbr
q/ctltPw7dfLwJMNHGa2RRzT6Qsn7hnPjhTavO9T7Z/1GF5TWQ2l+ex4DiCPX8U+5FcFc9wVHnrF
qklrohSHOPmOuzbs7cGT/a1flDTrQyiAZigQHW/F+PePn6KMXm3lRPnGzzo82fzIayaGSaqflktO
jFEMI/pn6BzUK3hMYtaotKLOCs0q+1U30FtIq/ZrpPa2axy04H2temmgA+/7KbjTuYTEPZRTeB9Q
Rj23IhhNrAa0+RtASDxlc2jFK3yANTGeiCkRTCAwHzfRbHXR2go8P4X5wYo7wAiU8bkT5s5DFo/w
/KPAbJ7gOFp3+LPleNEXfd0Ag8UEvMOQYG7QdYgVLHA849wsE2ve2KGG+OY4KUEJ45T+jtukJvIn
psdcDfSpxEmZFjz6FmcEFMO0PF7fzM8wsxKohNDAy5Xb+oLQR6sLQZiYGeSwQt1kon7F8h2V2FDu
7ALbIZT6ZbDNQl3/0H6DVYO23cpc5x3wz7po/exniLiMAYNdZpCy7V7uPbdNf2NVE1jwwHpr1zGM
oMTFVQj7Ra5dreMkRWgJC6q79udFgcIEOrugNUJiUIuqwmE2hda/YiuuLpl72BIesZEaq8GPSv+L
g+X95u7wCXiEUwhKX+fdlheSruKM+DA6JBjsfXsctqGVeOvKX8QliT988Xl+cD0LboLF+NdSgkyB
t1us6JtyxpWvwzfUn69YfzV8nGIMrjvKuRje6xQbX9zi+10dkAw/Y8cEHiIoZtnx/pq5uhqDO7fq
AKodGJhR5wHXU6ygs/98X/9g57RwSOZLlwsX4s/O+td1pC7btrEoyd2pjW8o6BI8suiAQ9kYjzpn
5GPTmRw5FPqtmRvJzeeXfz9LZabAocmMl12DRvntbQpB2oXoYSj0I9meWkMXl7oa17kQ5ePnl/rg
JeJqhD08mwo20+bJGSEQ5WbU3NypO093uP2rADdzF+2mTxOIvVT7/d9fEK3s8vJAcmCwvL23rDOE
0ZSLvQ0Mwp0HeHDAwi+/r10HXpwzJF9cTy1H8MmO/ScjGPI5Nve81rcXLIvJaR3Bmmlyusx1Whcm
p1sO+7PGPXsvWyyn9+mgp/sKWRic2dq3vhv4paHUc2sEik6aRNUusHt91Y4+4L+bhFaz9uxRf0s6
w042gnAIePylX4nNELbyq5n/B8vRXiLgmazDD/JOl32uo1ZOJpO2kJH4WaPHFCO1mMFIbSPmde0w
PBsHw9ziEGwiE4fC98X38L5/oWK1YIjYSzUHAvH2GYbMFnWBcwqRvAFuRF5u7kcxVb+7IHWYp4Qj
flBQFj5fKR987JTJStgmfBNbnRbklY8FR9vg6TpCMl7NoDtnZpTMl//+KrCRADL51pdC7uTWSreT
sDi7tYPE9bah/YVz71ZfJCsvf+VkETqW5WAzwdFoU3y/vUpDV69FGxAa03jlTv7ROyYm858CGm1V
NM4XL+yDHcSl97MV60UpVs3b66H3EDZRM4xiVGGf+6iyf+AIlO8k9g5fBVTKD2oi1zddF5DS5AhS
J9sVe4bLBA0VKbOqn+AGzTl0QxAPCoBjXHVQUNG93TDsBx3panTFcaSu+iJHoSocCNFhnzXiiwfw
DiqWAlKHw85GmQWvyVZvn0A/N34dpyNig9AIrnE+rw7elJTfO1lNJNuJwdl6VZCTmZfEyRMLnDwc
hWHX56vroxKWBgG4jqYSPo17ckgWXWhGeEtQL+racnEdsdRDm+bqrsaW3qURao0nN8XoaiXwXnr1
mt7HwjGO5AtDH7xvy9Tzwi96ow++Zg9IWS4AouIRnTyatm+93DVbKCBG8FyQaXU0W8c8E/04b/2Y
cm2A8/DFg3jf9S5cE3BBhrX0ZH8yAP86Ub3M8LIxjCAqF3NyDIMw20gL7waAgHrtcs5tZ7jpFxH+
JS+fv4IP7taXHG6mycyJX3Dy6YUj503iI2EeylTcRKCr14aacuh2TniY7Kb7lRVJ+fz5RdX7q3po
rSV36i1n+Om2UsZ5uAxE2VacssH4xdaqu6JmQxnXUjugIUw78n2i2gedCxhqaGxxYPhfILHtfkDc
T3rwKSsq1pOIFF63oYVzqOXpDPVLWgwJs+tKXkE7m2516lmvUWezNZsyoFMK7dHezYgx8YlnVOPs
oyFWmHuF7XSZz0H7RQ3xfrOB4EDBIiDC8Kmf9kRGhoFm6TEoxkofkzALyxeKRpJog7g8fv5c313q
z5zUpe70XRivC1P27wIwDRKsZEpvXuequ59rY9xjKGfTskZfJXK/W7BUKPR3y0gEjIzs37dXir0c
E76B3hP4Jt4Msg6O6NOKtTAkFiCtDJCiVu03UxXt7vN7fE/7YLF6S+awa5u2xW94e+kAwrodBOj/
fCcTd/jyZihhAD8azykP8zQ7N1kBA5DYs3kDamZetUlb3kqI5SvdhS7S6Lq9astl+/j8l707kR1+
GUAJ3/BCPHZOzkrh5yZGf5Ko1NEJLiNPO+d2mJpfJEGqP9PYN6cl3Qt06IWP7AL2nGZQ2qlWeV0q
jDlKOH+7WPoGqXtulamtCxb/2LlZ+ShGaPLr1h7xag6KZAAXN0uM1gkBx+BjAJPOsGfiTF6hOmx+
+mPq/SqxtJDbqBgK71IxZi62QyrEnWHU/XWOOWqNKkCQdkn1V8+bQKHXoZcXiPokRpLR0RpqhQFX
GXa4kkFjBl6kHYy2Y5vXzU722rvE6zYgQMEF0liJNKLLn6xYkEoyNExV07mlg0d2/9RKCe1T5Q1s
JsvNNfmu5TS/6lpjdVRGGY7FTYQT6FlYL27kQ6PbfrFyE+1xSB2sTB3SSibcHAyyz7Du9IxNRaxB
e9Bg4O633Jsws55DFsRvsx7sB78e+39sr5yLQ5TnCdIe16zgGWL1HaFTHytzx8QVdLSBk4x6o++x
HscD6CewIXamPTl3lM16BIRBgVNji4RyH3cQ4rH3rmuEr7YbYkfcCtw0wOFr6yWuLVWupq7WT2kZ
WL9hF6jzeVSwRY0mrfytg7Fxgf9HVlyC9snkbE5ShKEO3CsYPGbY3YHyIqsWdLDMqaY/ljTwW/RK
OFNmQhNt6fzc2HGMzTiYiHxbq2ruChsdLQ5KEI83dt9BYx26Yv5Oup54KDuLdCR/XJglmGLhtAeE
h7walmkdbHQ7VNc4Mw4vaJxGgfK1mX52c7AYKNRV/kBMIT7UUdp5hCU4qYkbE+0q0deE4wSQ4Abc
EQYYvphpzjLFzkaFxUFAQGoOTL2xQUrrCmcsKxGYZLkGzQTGlhHskzqdxpK6ulO/Ua02RGYzg9a0
f2xx2BsZHmpeIRtccew0WvmDKi8h5eHlglgWdDvP0yEkhaVYZnh5aVTHuqswGoXANkzwhLS2NkFU
CIwBgtA19zh6j78qoH3zAhcvfycIN7C2emrqBJ9XB5vYJLaax4Zd7qZ0Iq/EZrzWlxCOih9JhC2O
hopRbttsDPRGIwxD1KYa/5uPeex94o9kJ5C1EfwSYMe/2rkfkJvBM37MqdUcokskkVl8YfA5jRjJ
Eqb5tb34EuKdusI60tg0klkMTFNDPZg2+DpxgvULzY0+5qlpYmhCCFi6iZCdvVBKYznU9jghFtZc
QPPAlpT12qKLQRrnevUuAvrnFU9GmeFuAHC+8j3o0JjI8Umuorz2/7FLp37MZmZQ+J2bFrQlJatz
iW71dRr6kL3AiXo+6NaJUhwT0Kqu+rhA8UjRjy2Tyagdix3P7sUOszSbkHiKzytamwADdqOEmEdT
EKoviqqPTgqXnCekGx4jyXfNdAs40gNbizUqXrfYhapwHwrHY2KWMOc9B9FMMN5zxvEbH1nwrQY3
P+IXE98ORZjq84XQ5TAjk80P5nBkjXx+XHxwWNOsChf0iRk0Z9rbc4x6KysQQGAOnyfmrw7OAc7Y
RftUltEX5db7g2kZxZKS5TtQ0LCUfXuluEMxRu4Z4aaYHZKuYKEcMar5q4P5fU3gcvrBc6Wg+5Oo
9/YyHel12Nai5G70AFmg4bv5mUkc4KPA8M74qNoblXn9eWVV0z6LyvoJhg0fDw7jCD4X2AU3jsM4
QRNTkM728CeeMEYwHkrWY/PF03/fATEJpOCFtwyzeEEC3v5aKDNlho0CunOwffJxIO1TdXrJKxMf
51qPfr0v9eStGeGGl1E8lohoLf1vG19+BONy0EdKGQkW8fZH2MTScWiCQeS5MvbDhKmcV49Ppt1Z
Vz1j/C9am3d99nI5+l5QdMmLOr3nsQc+81xAvD7qzatQ5Pmv0ZpT5ImLtMmPgy+WxLvJDNejyUaU
Q7mG7ucE/0k5ZQxMXtAyGViTe2leNSsjL6ZLorfCbeAH7gGjUO9by3h422Cil37xlt/1GcsPYHYH
E1XhAnmKLJOUMg3ziJhKlG65iXXuYoY6u892krz2ST48Ymlo//i33zXXpCxjtmApqFQnNy2MLMpV
W5KeGqcJY+24Oo5wgKCihu4XO9wSVPd2cEJPhFuNB4xHA6fcZY/5q28M/MmILJCQNdOMOCYF2ccS
TjcW5l+D72qU8H37xNwhC/dWYjOBxpg8vpiDgKOd3c76Rg6J/hEbibrrcCbuVihOZo2Ct5IPjiGD
GgcM+2pxI74VwF+4tfwf9s5kSW4ky7K/0pLrQggUkwIiXb2w0Wf6QKeT3EDIIIkZUChmfH0fOCsl
3cw93Zq1qkUvcmREwAAodHjv3nPdAv+SXWkKAsaszO/Y/J1k7SEo3eeUER9LFcTfQFVGSPE4J18O
fRlcz4SmxzvL6RfaZpsWt8C7J8J8Ce2SGyXqeT+Sipps0hww67bWafltkiJOtoVhq+8uEF7YKePg
cGBzkEO1BgbeVQKkziLrwwC9LO2o/0VdHXK91WAUXbdDoKNr/LVjfdcXsV+sqcDJAMVGn7CiYiY8
VTZ461UwyjyOtRYv4/hYQs+89Vy75kQ05kDmPOtqLLg7ox/Q3SHnOZW4/cb1mDMo2nLQQz3xLG94
8eoJREyIyKnYwASwMngwoYEKT+LQJk0j3zCwzRPLyOt2LucObDHUsJa4RX8xbx6OtsQ1BN8T7dx5
vhmZx1eRsqsbZFHNt6qNs11cNWIjPTHtKIlp2teIzWXmfVaBOZ0hUvS3fUoyTAryVJ+Y214vp/w4
1jfB6Zfn4h8VMox6AP6/hBbXJF0/2TGduLTtJRUsz5tPnLPfmFaQWPNt03tFFHTsPGi7YogNW3Kt
AAJGUtf1lepm8xJJMekiMKb2IY37EzdovfXGOWnbiFVYXkm0PXz8XZXGieFyh30cYImCmOCFl2Xm
xc5OORa4wa4h9GInh9x6IpoP+yQsQ3MlWlSvmxi4ACTlEiMGxAIKWisdASZVfmiT+4ow/wk9XvsA
wNqZ1xpO7bibi9r/wD/TkVvqct22J94KKL1Kq1/owBG3dEbf+iemtNclQQ72FuH12L4cz+ZVHt5l
z4c7kj1AjJ7X6U8JFakdxWmit5Qog20UkgeFSsyA6Y9MMc5tKsQZ8blYa7zmSteBPnt/On9j88Tv
IQc44MxtmsdmFi1UGKCUR6RbqixhF0vvaUVbLDpxrseQfDyXL44u9oN0tPA6HzcoSY2DmtMMw9qM
puSsE2YFnhtV9N0kywF6R4lil85eGn+bqQAtud7jAPewK6JvpCg4FaGKdnwONcYlr6XyinuTvYW8
qB223xzKGwGYSk7jHZWj8SnJDRMoeDLArHGamLweusOQGEIaqJdZlM0ONGav+sHJV/zMrFFyGDfd
8h4Lb3olpyC+zXJ04yvPgAq688n7EGyqw/pJzAoxRSYRLa7p7Xu/8rDOiQ0lL4BPw0rdU03P5/r5
QTkECSdtVtZ4CvoOTvHDARO10gdVp4DLxgGkas/AF2vMoT3Qp557ZKZSPFGcs+7BAAQoPLNeFxeI
x4uPJAF691nvlNEdW4/G2QFZrLorIxyLb+WEE5rQS0mhIuDXd1vZkDP+IGVKPiMraqJ/ew//CAzw
/xbv+y4+4H8iGIC99b8HA5zr/Fv5g7XoZ4nUeDr/8Z//8PgbfmMBDPcvDhSS8wQFcg9hlsO8P/xs
2v/8hyHMv6BsMA8K+1nJs0zD/wQDuH+xSqGk9JdtGO4w/q5/ggGWyG90ZcuJi93T8kf/538fGDCh
KRz87/9VdgWwx7Jt+GUHH63LtnZpuVsCDQ4ddw6ah4NPRBLgM5qhdW1ZXzzhzrtAVdY2nQtj75by
v7Ld/+3ljmyQv6/HL19UW+g52FQfXi+zfAIwYq6HI4QUGlh4BfSUiOhXVIe71uvbPRoXdB822C+U
x+5ntn2QolqnOldNOV20wwjeTkHWzUkcNjoLblROZ/TExvtwNX7+nS4tZVqiNiHp7vPG9cXuJACj
MZcpYbGJ1F9r8mcuYrsO1slU1yfmzddvgBM0B1uTF40D9XnVfHElgXrMnBtWo5482v0wjt6ecA5y
g1K/+ipHJPkvBuft74nl5Rs/XPuXO5M0qhbZA6OL1ujRG0+sPKEqWYFPySjcAP9x1lRQEoCC2XTd
DaUG32f4m/cv+sZNUtrnakLQNOGQffja8zQv0NEnel3ahJeCSVhs8Fm20UQVndmV8ev9yy3cjBfn
it83yRCx+LAkx7bjcxO2yYgZLsPBSbQi9aME1yIyMiTgFWXFzylnPnbknTAebKlEAPJfew917rs/
pAnPaTUQD9evokmDn/eADMhtbJAsueYeZvxhqeN9zEVv/x0Ppfm1TtwSXoI1+w8QzUR99v7NvPXs
GCA2NZDF1H3cnddJLUjfUvUaxwDMIK2zfdGM81URZdW27KxT2krEw6+fHgsKyBB0eXQprKMhMrte
axMfQeSiIZuLMEoXQjyl8dskMXE1IGRPqC2YAN2abiQDENHp555y72UFgw5/v1PYxGcRjwwvcU6x
pjp+CbbNMrwEpVLkTdtEeryWGsXbTxuw1Oe6c4ziPHKi+DpuiojQlMxyGgKEdHaBXSiFhj6J8lOn
rRa9vwskYg/hygeGTt3smkofYb4S8fyFsnV0B9qKImcDqRQwpB/D5Md3RSeaAKn0fuyIWFFNb36r
CSLkvYlccy4LdAL9emqC+5YkD2uLjQTOEJZEqoo93FB/NTpt/SlgmtXbSmUUGEWVQJhiVWcboRV8
pzkNa/fM6ZTxd5iM7ifmNOx/DDaKj2pubrOO7Ld1LRN5hvTEuZtTYpS3RLCaZw3FHvcqGYuc+hnk
BWhsZk2FXvuPDkG5MwauKNgMtj0SgCbJZN2MHQqVzTCE5t+DXVuEIwH2v62teDFOTs1IU6GCeg0I
YKQTUYQzLMKoIJWErFNtuuuemgfeMeGKYVvhR6y3QsU1UCE1xNeylNajRsI7LTxgTqXgEQV7rNJG
7z1NA/6Piajpa8OCbLgiYS2WCwjVZ9/XK0MCySXvm8xejsmroJHd42Apps8Y4JSii5U4X2D+E+DR
K3NChtqoHtR50xPeCDm3IW67apjgR4yfcS8reBUwFkhhgfxLfHxcqxtV+uhtQSwhQpf1ABw7KmfH
2TWoEIdd2gJZoAwsI3JClU2TwRBeUqxrvudPQ0LJFxl6mhYbD+hmuCoQePLfSbl5CpSah40OtPEl
B8EBLWWM8DraZUeFCRaifdUW+Ewgp6XjEz7dhYzqI6ekhWcOX4Z+ZhTpIB2/SYUAcTWUbX0bu83k
KaxFyoc54WPX2jlOPd9MMQXPrdlyrNyk3Zjv447EgXUddlW/7tuq6TbeFIVn3jRP3q5LB4KqlVtL
fDJJI6hFBiQDZn1LtycM4ynadnEyXCdDnv3CsE/0ii36/Al07XDrzWZHDi0+OX+N9Cm6ISW1I3KY
cT3sIuw/dDlIifigCst+NDkcdlucduo8JtItI+iXDlfByabfBWza083QSu87J5v5Y6YcaiIR7asG
X2GZ/JB9J+ZVJJr2SwYgv9nE+Vi1O2TTCdJFjMoePdY6AIlCofC8i2b4OuSGuOUSUIgDgIgZ8xeP
nCzvtlVYWedpEL8m4IjmWtsEHm1b3PHBZpazrrZuZnuIL1xhXCIXFCUhriERAmNpzjSR48QlqKMv
+cpjN3GuSPDtiT0Azt9sDMdDL94WOd7GLjKNdlNAvcTz6BpEIpdG7kINb9X0PbVdhPraqJPb1vDx
B7b0kYgMagoy4Ty/8ogH7jMNKijX5aaE/bOVeQ2CEOx/8KMTHT825OD7cYG23xWDkua+V3A214Mq
zhRqwPvle3b2SwANiaNN338xHBU8NTMf0UpEeIBXpPMOCba0oC+B9hTBz4Dq18zyCVEWHbUbrWIS
Tkk1I0mNUTdYbKuaKKoeEoBjnPAxHxgMUau54tjjEuvQmaRWTZ727ppyYDYg3IOMId3E1aPVzuR6
pKbp/oAT3X5t2S1U+6FvXGJV+KQ3Apy8iy+wB0vdciIjJQFww71XJiW5e205YiPr09ICsyp7JOnD
aPbncVOHHzInIRCrV4D0cJHGRNXCVWZ6FjEBOVCn7RZXX2Q/WZQDP6opNCG+Tlb3lfJqDXSzHYDh
i8FwYNlWlkeQc+HqbWGRALBCfFITo6ShGpEvmsGwJjSZL1F9jfup+tsDZzDgda5o8CpBiYHGL2Ek
VJSN6ZI9U/zB9Os825ocUy3swJH7AwiKTmHpK+trl2nyjuMmINK4rW26Q+XSDYWMbl6LDhMXEeWg
eHe95zY2qlJn9H/xOofynnwKF0wCJoMW7p0zTQyqyPpB7l+OF5lxs8GFLR8bw8i/zrE0Z+BzArv8
mA+deVFxPmjXebsUg9oiHT6jFspIpZezC9xe43kvlSyqs7BPcNQngBhyfF42MDnqCCMJtf5QrCkA
uH/3PskF23DiY1hxqsXOmiiLTPYBouPAt10gLPBJdXdZxAwafuj/jPO6r/DHDPU4YyEUFaQmaKzI
DsJ0Lq9SbyDsiQMEjtNaxiTc9XImHqaBOG3sLZItP9TZGE6bGk8qgYBTGD5O7Eyb9VjWZAWiJ8qf
WLSIZPMGV20Vm0RcfCqcvwPiI82ZETo9FJ1Z8zQKzfI9iR4G5+xVJBXXFYb0DWkEgeZPvQr9e5HV
dODbAtrQVMrkvECgQ3usyOR3X4YZGGgxEDKJB4dpXcR6hnWvLOuKFqilyQ9ZboFdo/5UO1TAgIFK
0JBJDC53HRgTHyUpjDSUm2r+bHuz4ntywEfReJT2r6InsJgDPPmI7DBnptOOANIv2JGMdJ3llf+3
CCLCa1DVq6+96OqC5v3k3DtQpPJVm9gp3lcTX5QV9uJvWUvzp4dzfCNNNlD0JfvwV9SDpgJ0iIqN
hKgqfNKmxbvA8afczVBk4VXid/YPex7abQ6c6SsJUO6HMKYRtJozW9/mmWFdG9WYapa6/AvJJeOt
nxhokFzAokuqsNlumWCyHcVNFhaTZGfKN9V5QhzjKpAVrb7aLntSGuGP/qxUMn9x3dj5aFTOcGlJ
lAGcIhtNPAVgf9I7JlwCJKx0m4JgMu/asUunOSOxangaZpGqNQ/OJG5GWtNapH6Hy1XN38YuaMR5
DM/8I0IFi3nVojVAmTyftiGtghpmp8Qs7YYI9Em3bXZAfWk1t0RRJWgNOSCtEPrzYZlZ3l1oJXHF
VB27842//DVrFt3pFxmlhBIVwlbwhvoaWlib9uJhrqbQ3tTFND/B4YBD0YzudJNWNSAaDWgBYjpD
KOA4SnDa/eiQIbEir1x+rAfFzIwd1VviEmO3woEsoibYpWXYjhtODeG3zrKJHQGL+dELBJ5xYOoW
bO60ah6LOAjSs7DR7mcGrfwYAwC5YJ2Dv4TnfzQ2YvRRNLMdrIONYyaeXNV5ldQbOfhQS02rbmPi
rZUKtyl4HBdfCSLDCzP3q/MazmqyN1ID+7GVW9Zn/OMsiB4xjNgA8ctKVhQrvsJES/SmdDPru013
HBOxSaDDNgmK9Hvtjw0dfD0BakAjgaExKerk0pnMEaMGvt97E+1EgDfZqqKl0NY8tCF/I56WeHgU
+N2xqvS4+xsnLb5McJ3vlwr4D1WY00ch2wmlU5qYIziRJGP7pVCrc/gwwy8Y2aD1sRAQ6GDnhhWd
JcFQ3jVJhWwrlwVG99SM7Q913JCEE9KXgZ80RMzvfh8Nj0npYSAa44l9Wpt2hMFZbAQg7riBcavh
Wy2eDqs876uIKQnacvbDyUw2fERDqrtJhBZUO1hhF0qryVzJrvcpy9sESu5HYorYphUUDQl9dnwI
84Gab1MyUHN2B1L9AKWCtguMbUiuWdLM2NejXpyT4+qRH5o3ezRLFoCOqczWvZhIWG87IDM4c/vb
cYrZnYNUA5yLKIuEXdNqpg+GN/T9erKiwLhD9IzBMJzjAUhwP4ufpNtSeYoNjRAVzhIUlKimrjCS
blauEgdb7sYdqng4q7Jh3DZOm4xbL88pxsgOFY/WkoQfszcXDgeT6c/ajyQKNIIIUdFmM3BUWUAm
rgqReDuv72K5iYiARA9E+Lpet1ZWMpbIcsLBk+XhSocZkujAZmZel1oMeo3ER14jX8vsneyXkPiZ
HeFKS5MgHkPoccney21Mq5Np3jlJOLnof+rKJv2xo8STT+3kbIa6bq+lPc3dOgo0y2iGdCqzWe/Z
lfNXk9DkLnnAUP9/epEDYSuCgl2yGy54haOe9Rn8A2RlMcjyZOX2SB5XvdePH5esnCtfVxm0ffb6
5xliYrg7HJTPa/LKYWbmyrnv+pG0TapGT70wwRp0fJowNdt6/BpaFr3/0jdhPNTsBymvKGvXuHWr
OcCxVG8V2bJ3oURdhjQpkx/pgRj9aqx8UQGD7ohsFhSbYGwgW/HWBvsCLFppP94T08nMBjRQ3Ebw
on62omVbX4dxutJ2UfwK7Lb5GzeSP96kzay+QGTs2A9iZoiBLqM6gi9QqeKuawr7c4dASq59J6Yj
6dN+IzJIB4INldnw5USY8bNtzJobg2pO4YmEjZqfmlY746WlR6p1TTraN5gwiVw07ZSZOAfJfzbr
idPcyLD3gEdL0L8Ne17B+lYUu8EnIxT690zKlDFO+pMxWYQ18/LFBwAME0Fpve43eUfEOilmjXtB
QdRzMDD2MTdeBvFV0IA0IAzDQw7FP45A20FU5cfMjT2i0lrQx3UugusxLQmiUHDW0HVpj8D2VOVf
UG6Nd0MUGj9Tv8bSOJG+kV3YPTzo9VD0aNkqdq7Xc7TMKUOYDmLLPmk5qKC/JfagVv7eqmXzJZAl
ycTIypLz1m7GHwGBCNMeQV4HGNM3kghbNUYi0rvd6LvT2SYvrEIJ57E7stdjvWRe97kYMsI2Zh5o
jXyeo/LiRXGytkRP32cgSlgRA3NDJdhIdy20qLMYamjFhtnJvs18xWQEG11xRSohTzsGb3xDf9r5
lerJ+UnSjr6kmSr7MzZvnOBGxBGfrFm6cJcj5gvSlcIQXS3Ed6RDMylxU0PCT1mX8bluEwK9CNp0
ftVZk4KVlO0YfcHL4Iwb7AGWs+kbbV5Qm3B94DPRjFBQFGwdR4SV51U9Zg5HRjhUuz6t6flU+P7y
PSsraMkWZQ2OzhkeK2mY2rgcUcRxV7jJmXuSnnOyAXRoZgun/m4tkgQ3LrLPm8zO5q9j27ZXTTIZ
X2ty37/mSEt9aMiVxao+BaWNmBLV7hpQM4/YGJSuL7K0m6IdJ0b1TZM5R1yPnolfUm0FA6RTReTf
OKJEhpukctqSYIX5j/qo+aMdfYd0w2A5Jld2HALmbqponYtcknGjRfrotoPzueEjHs/xPTg/p2SY
72saPNE6yAmm4DS18FOqVLhEN7ohab9RzQlklVOWucyYhPm/s8p/pE9bBPvEcej+2BU8GE4THUli
FFQXpIqDGO58sHv/KoCixBMnS+jc1thCSD2Ja7akZWd/l15a6IUN1JTnUMXcfiOVTi+arCTRrIQB
QNRGlUsK/SHJTRj14SHSaqXktmrStN13eeAV6w75ZbHRxB7fUD8GypMTG+Du63ZuPoWy0R/qxCY3
wMxUHFIB8kpnV9RUaJZgef0jmdhormY2e1ANR5MQ0jky4o0XZdln1N6cTBP4VfaSJ0r1L6yw62/N
TmX1BTEebCVXjuZ8uXIbAdh8YrEZNvyp336A++1+T4QGvaXayWAxLLv0iWQtOqoUsMH1ekWYD2Qp
oQJkSILg2QsKfb+GKfWvZrb2DTjYpPjOEjdeNaLw4s1SkiQ0whzIGCrrNATFzb9tI5B05YZMO1SG
TEuhhE7rhLe1RhZMccLy6wvqJ+klB4qpWRkdB8p13TjefGXAV7ZBtlJTIElONS1uYYBA+WrsA5E9
jNxbuRs6Y6E0yAbZsu1xOLJ9OK+R3cfD1pus/jvrb9fukH/G12MWRu45iChZnqcVRvSVLT2yRONo
GZSpBwcxr9Lx83/A8RJm2Rq8XKqItzB45vvBj9qb/yjDDEF5MVAIz+G7bkwW7TMSm6Ni936R+o2u
AhO1DYFjgWmyQTws8E9ZyFmvpuCuTC+6mGd0aUaUp5eCSM3zeG6DbYdy9kSv/a06tU1ZjtY2rTDU
SocXtVExKMEnQF2PrWvXsy0ZcBjvtVt+r0MxbcjDJhM4k/kJKYM47HU/9xfwf9BJsendouVf2kcv
mjamES7FFOiAdm/R247yIacI7Cv3EjmwfWWMFoUBD5EPDI3usqIUba5rwtk2sxGpE0/hGd79rwby
7x8DoFG4rCiQxo/L9S7AkYqdVb02Zabus4ZMRaunkjCMCM77ob9ChQSbBPk1KLe2P+8dnZ8FDqqy
LF62rX2idipS1kZWsr6lN2Odh5Gg5msDsP/jYcK8YdODeha1HT83r9ZNOA8V4OMMfOhAKe7KMOxu
Q6JWdlMXRvgQpl5zouP11tvCOe24Ju0gHA5y6bC8eFuk2UYgxwBt5v1gY+6dBAkOaa4xs9TpFsFb
eC4suFU5HYNNUo4kVuREc0Gec070wV63FSVQUWQYaBd4Xd5Rr99w/YZEJFBhMzGzF0ndif1E7taD
Z7bzb07/v221Huo+nkcFHZBFHyrpHSDyObxpq9MeAdcshw5F30snIy+gjjt1Qkn05lUW7yqyMfqX
x7iTxsW7WksOhHa05BG3FXHzVaZP9EhfX4XzSsCsgoNz6V4efW6UmCnWI7ReE2Bc7Uo7BFq29Kas
P349Pl5RnpgtHc/yj12FZYwEZYjbao2cTxAmzI1UEXqiop2SP7+Ux2sJljYs7+dZRvRiTLpsmkGM
BhRfOLNcGlUoz608Nbe6hu/9/kf3xtND0QnGFHgw/3om5r+4FKElow+KRAEHSe0Vutr0jDpieeIq
r78yhAx4qZBSLZRjQEyHAw7bm2HlmstAUxm3qaI6zIrqfx97W8AIAiTpwvnelLE7b928YsuhyI2H
RuSdGPmv1iIAP9Zi+OVL85ckgMMfEklPG9A8SZnrMQD4/bIqYa24zEeNPS8BiGFHgTjxIbxai7go
zimiWRYhK3zrw4vKgc1JsgzRcjnA2uwhV2FtWGvIFeiyLSJgerP1N3lCY+P91/vWg8dAjVTBRZQI
NPfofrEb2y6pBgTXOrZcwUMlHTONiTYxCutKG0i/BlzEN6mnrcuuh/bhp5JmaGidwsS+9eAZYyZ6
Cb5VdJ2Hz0B0IcgpDlvrrCBsi2DxqwIz8ComYXQdUbK4mE3/lLzt9XNfaBjs9FFQmDbA4sNrehy2
7bKmMsdSr/ZTb9XruTVd4Kck6oTyOWPJxonZR+WJN/7Gc3eRbaGZcXn3MKOPBnwbGnQeY69aV56k
1FVodUkBh+N2GSWfxhaMJtyAckU2UbxNPK23UedA6tZWtH9/BLxaVZi14C0gCkJPhMTo6IeMqZ8V
usDHs4iGV0RujZyl2aanA1aE9y/1ai7hUrbwcEw6bDawGR8+7nyoe6t12fBnJeEIdZ6HW9cmKfZP
r8Io4nPCTo/tnHXl8CqQa2IHMXTJftbUeyspkvuRGIE/nYLxeQjBXIUEFgHWsfapFcMIV7wp1wpU
FaLUItsTk4t+oaf///4Nvf4yPGtZ8BGFWuQRHGsjw7Tu487mUoaO4VUPyjF2beJ72yIFqBjMHYWy
HJbvCfrB64+DdZktgCMAO1BRPdr4JLUG3WtBBGokWYHTQvUf87C86sWAlra1zFVRde3Ka0/Nhq+H
yXLhhRqAmRRN09EwERBuQ7/tKvCV4/gRIB8sBNvMzt5/qm9dZdHZMuc9GxaOJj43hEDtqaJaO4Xl
XxNi/nkJ/bv7b1xEiuUuEGpZ8miC6Tu2AmZHtLRvZ84ZTuH8Fjqvf2KAHGnT2a6Bs/TRKvGfS0LA
8Vmms0fdFxCZeFWdc2MPPd1E9kRXFJCMVUOfeyWCJWu0ceI7aKfwupouA4/jphbZKml5VrhWcunj
SHqs3N7/9v5DOLKi/f55C0UGAzh8LOsYdGDBYIXEk1ZrVbi/zCSqvxABeO8Nc3VpQ3W8yJupWs9u
R41fDrK7BioEUVZ2w40X4UCtyKzaW4TmPL3/u94a4IDz8S3jLcQjdrTq6qCbHBrJpHIqUeyiKqFl
00N/Cgovu5jrHjNUCRZjCn68f93XMy7bC4bEotGkiecvf/5iS0V5DY+BYFBAVaahHfpURkIaioNJ
vtn7lzoyej0/eq61SD1dzE9IQg6vReuyN+Y6QTiUFaiFFLDQIp/sbZEji2oBS677KAFHjBflxg3w
XubBfCoR4VmEfHDGZFiyyYAxhXQQFsjR0p4HE3Wklp5371gAzK3M2uZsPFbSxPGc89rPxTQGFzQs
xm/KaK2vpJr+0q0n2IDQD6ktI/6Q+YSpxXUtb9GcwnfGBe49xBMNGsT4hkDNoECs1VPqUqBPTJ/W
jHlKgPrGgIHlj8Gd/EOWsOMXR6dwMpXoWFmE0/10oTLfE+dTbN0WcfgsQwMBONPwaFO5e/89Lq/p
6Am6EoLCUi1g1BzvFrCztMqkVbAuuPL3gWDaPS4j655thHlfT8GpT+ONyREAE05G7IHMLc8SyRdD
tERKBBzcKtY5AsJ7dtndh6l07BN39caHgIffAlngImIXx/MCK0ySCqDY65IX+wCTr2bGihLSsJX4
8P4DPALRPH8IrCdYKlhHwaweA09HrL/MMPgndCvitbALCADQXi4JwkWcQeb8qh1MQbva5FtJLLWH
PvVJJOEV1ajw0urrE5PP6yeMeQ2dJGeN5ax4DD1ReY3Lti+IADBEuncatpmgx6Pd+7f9etywZ0CK
ybGXaYDtyuHnH1gRZni+oXWU4wsqsUcQ1BwMZyUy3ZuqpCXw/vVev1Guh6OUicZGeP4M3Hoxbhwj
AyRrcT3HKpNdg6MXEDZRtFijTlFj3rwUOUCsd1j/2MQf3lpCsy+vR5WvZdfpc3fZH80Z4DVQiemJ
cfrGu1q2yMjpl0Mam/XDSwUZWg2ZM2J6QnN3ZGc4+xhu4omrvPmu4FowTNnkIeo5vAqxB2Y2DtxQ
iHSG1+Tqy5JOx7odHYQnXtaf2AC9+QBfXG/58xfvSo41TFtdc1e6mx9qj8R21OTpLh6LU0WEty5l
s9ax0NpAwryjvZYOmnCAjcIwVNpfORiI1k2b60uc/M6Jg9Vbl2Khc6mUBdgDjzkkkTWoUfRINVLV
OudkFoQERxfipjJbY/P+YD9ikSxzChp4KseEGdEwwbV0+ASh4qOJalHLlcIS32uv4pwOVfFWwe1L
d1WlvXVXON1jZs0IuBo9YeZK1S2Zf+E6dVVdEMIZ+psWgTldfyIVN7gpxIlP8vXgXX4kg0ogyw7c
Y4a32bJvVB2TrDdm0GkEvPSI5umJieb1Y8fNj+MB9AubahKrDh8F7WhKRzClQXGoYh+HRX5e1968
cchAPHGp18ehxYDJfpd1eKm0HQ2mKum8HPtBjvJoLrMNYgH5afQR1kwEMJQrM8eetu796dQu9vX3
ubAsuUXYWJzYj6k/2I3nyWEzve6nwQtXZRQ1dK5Fe0bW9iUPvrrn5TcXDPX5hqjv/hL/WrWP4yba
EusNMDKVffI4iuzWRDbwUdTDfOJVv34JC9CNvZa5mAfF8ZOJgnZUZoukTlt+92CYUXXdmVSVYmJc
/niyWrBljCmqkLwEefS+6yIjwGVMsnVuBMFXy8r8VY8ka9zodqpuycecTnxsr4cxFkQKnq5gggQb
cLRZT0FaFbWiVEJAd/PoD/Z07+vZ0yfua/ndhxstNnb2swWRQfbKWKxcGK9+NlKEo5F4MY8F4uyO
fh6qadj7qLDRx/Rgzc9JGvNWQY746/1J5Y375KzPTtmhQMIBePnzF7MyUREisPAZrtlGB9ug6lKy
3cfo4f2rvDFS2EmSKrCcQRb+++FVmCM1ars2paFr9/ft1N9RmS0+uzlLzftXeut+AswnAt8Oi7R3
NEdOdQTHxegRMppER4aq6L9LM1Af37/KGydgKlcUUKkfUvOxjpMD5kphyMkhUY+GBpdmtegCYPEQ
6g64aJNkRI17TT5tHKtFRpFPhFl7w9+t20ADQbu7Q/yFED6d2jVJyKf2uW8NKobVcgADq8fh4fBp
I9MM2XQ1C08/bj406IHXZUa/fm5GhCN8zRzFvbDckQ2GnpxS7YlB/eod8FwYNczKnoQedjwvMDnq
sIM3s0rTPnuMjSC7BtZ5MqXwjcuARFvMikslmQ3n4W1mxpA3LMjEkKDRmygMxfEeWywK9DKnZ03s
nE/iio8EVCC+3hbx/M0Rcb/P0JlvjaRrt2TgyscYdcHmeXj8f3fpP5aB/u/dpUikqjJhofuXu3T5
G367Sy3/L5YxQi/o6yx9zcVu+dtcaom/5FJNYqvLjmFpnP3LWxr8tXhRGcWUFNj0LB7Mf3pL5V9A
dvBp00Vmpqaq/ife0qOiEXsVTmv+cn2avQtp4PijsZTVLufDTUnF6lLOzWcVec3eQBB61c5TcJGI
orxcFo09xRS5B3+LVklin1BIhGSA9CfsLsoySh9fPMLb34vBSw/k4T7g+Yf5lNj4YWwvORUc/TAZ
pkY65I654fRRX5bwEBCGNgM/lM9s7QKz/KMpdLkg05rkUEWIAG2axQT8cklwzEEn9OVpsS/REKb2
9YW2jfbT+7d1WNxgYw6shmu5rAnMn6/0EE5H8LXP9nyT2J15NYaz3cI7TsxkZdjWI/mR0SOAdOtW
TUN8Yn46Opwv1+bY4+G2o2q/3OnRHYa+zZFHjtHWnr3sKzk6+UVTqpmTgosBRed2uScXZcBAlJI4
3fiwWua4s/aFY3o3zC3eh5aokC/vP5CjNeX3r2LfRrmF6iC7KvvwuUsF18UOo3ADBt/YgdiSZxgZ
mnZVGkuaVDDH9+k4fKAR31yqSWarmN7Dmef15lNWEg3FefwOlR1CSG1LWnonfh5f2outyn/9POq+
zxmrHDCWP3+xU/BniRsMFtxmjAJ/15KOvDFTR38bq248k1MmMEgYVbLyqGnshSDCO9AucI7Rq4Dw
Ru0f0px4h0utCCILTQN2hkdPy5tBK8aLgN9FCYvOGe3+Vmny06Uyjc+xG0x/VtJ5fgAUxZiEQIJY
IJSPRg2mgZwOIVyfoK6IHR47OA1Zpc0HTdbtOi4TGoflQNQ6r2CFSKy9IbI822LnVBdGGBt41cZT
27fDw8nzb2IoL1tjl5mBctPhSxkb9LpW7pG9KT15p9tw3GK16DdOFI5UXQjckboITjz6w4WXiwpz
SQ8inov94oJ8Oryo1Sm7A6iabisZRnvfbvr9TJP8xPN+4yrOMu/Bi6T8Scnl8ColipAgQaq1HTNI
3yzvqbfOO7u4f39cv3qCtJuAWtAqoAeEtf1ow1gmTBPkWXmbDJDjNVGPznnpES20ythG7ecu8fYQ
dLzb96/6HMn6r43/8gwpDQJCY91CY0SN8PDuWqcMXAoizqYqZiM8g6tk/HLEGJe7aqrjXTEI2sQT
0h4w7oae9Jb8C1w7eh4s4gx9uPUbg7WxXzot7UNm1Gx+Kht58OIbdmGRkmO/0s6k7jX+WNCUhBTe
p6kbXS1b9A/pkIq7miqWu1Ut7YoVwM3miuBiMa7Tzp3yFXaHhasaVuO+42b2jZla1Q2P0XVX0GDG
bVvaaodqoMdEOlo4EqKgIamD3PL2U6xG78Y0iqHc9bFVXTBOQJmOkl3pOnOgE6yzJCMm1+pk/tD4
SW6ufFFH1qYcOtXDjSfk7G7EuHamMB/4e1uQAwmxtM+/tq6L8Dywp/wT0fFJCLzfMHr0kLFA8262
uD5sY5DfcftqvQFblWJSqM8bFYQPQxLWn3InRSdZ6LL5vev7tyKmt0YS0xEdZ74ODo7LivdigiR4
c6ZybZEjaBXGpiJIbU9P2tt6NTJVe877mzgnuOH9gbR84K/GES1hKrr8s2BhHV50AM7b2RGuKtJY
ve0MiHNbl0ptLIgyq/cv9cb9sSeg/0wMztIbOBqyTRNlbJ0CLsVXAZCSDl8Yx9la2cq5YJxPAL+M
U7FGb11UwBwxQWCx03/Vw4+iPhznzNuIKmivYZPiEpPEzIoQ05Rkf+L9X/bOZDluZNuy/1JzXHP0
wBSB6CMYpNhrAhMpCn3ngKP7+lrIZ1X2Unnryt68xslURKBxP37O3mv3UvzPryntNdBWjOqY6pu/
LapEliYahjd+aJpaO8SMOF1Tr9qZbez+oSm6XrPfbh91JyWIszYBKIT+fvu6zALCQJRI2DlTGbJr
yaOo0hQAt79c9bKc/vB5a5H9+weSofpXkodFXW3/9rwUrt3WCgd8WDp4z/3S8395y1h8pMmSPilo
8G/wD9S4F7XUMfJL1LmCtKpmL3LbdDdL49V7Z9XFh7xf4r6NMeKTNtrNx67CcfyHV+rfPN0Q80Ea
2kyF2HvXPeK/vVIRJtZR62sk4DCML0qttvgmEhun6f6kB/p3H0U9ioNEp8+K+vLvHzVAe8ehh4lI
T3AgjXgjjpmmActkVf7DTfh39wBNKW/sKsplRP33j5oTo/OyIXNDXNPRBR9NFyzUrE3gdSkZ8T1S
ZBKo/mf99792HJRea1A6bZFVgvD3T619P4VosLihcvOKJg8kQYlNCwPiZOz/80rxz6eaEwSyRLoP
gCBR+fz9o5JpcQsICQ6OHEjxGWkd23ZREiwi82A974s/SEfWr/73t4iGA9oKJLN/kT1/e6ijxMwJ
32SaDTrX3nXa3F98dtg/PIz/7lchB4YAuK7ujNH+/qvaFNE6SmQ7TJ3ZxwKWqj0hqOrOdPyaZJb2
Txwa/sl//i5WBoflj/sFpu23Z7LIfZ9zWAXa2xk0SH7pVJFVqVuDv6P3DBWyWt0edPGT5tRN7UJs
6tjjI446HeKj5zUZdn2P7N0OdRGYQscpn+CAZBV2HDPKNyM6/U1NkswQCGD8B7wCwwtVe1sF0dwU
n2lUz/skNcdfHenetxj/r7FriT4ag8IkiG1HCJVqoSMQ+7J18za9w8Ajv5N1TNmiuRakp0b6cVDZ
XfHeZuCCAkvE4JQzIdVXUq86S2zSeGFH0xg/oprya+PjUe05UmftmUOa+LRAsU0bbn353CnVPufc
7V950kV3iAKxPw3DEuWBJ3ux4gC1qiRXxy0TXibdygJbTPWHXVt9dPLdwl4vYjTfI0EE0W1hKIx2
XZ5inJvLRN5ZmpzgFWvKxQeWk9oaaH3qnk2FAQZSdzx9GX2LDTOJnfKH0/RtuZ1w6z5xWBheccrM
Mf7pUY8vqjBhvfnkon9Eg3RIDWtI1w2YUGA3gs3dv4IKqZpdv5ic4zAFlQC507ZbNnqCL2WfTq5N
6TSZvRnwpViQQMuXn8vcad/w9GZZWLfRiuxY0SUBDjkHnhoOXGB0/mB/rm64X44xjPyuPI3VTqZj
/K2Yi4j8ZOy/N+TWzQulW99DtUrJPUuHpfJgWbfEZCNt76Bo55oZB2kNNAVwDXAO8DhdrwVDP0Em
Aucs3AuU6kgdleP1z0WNT2UDFKQiRrOdq1NvYMcL8sWDxY3o0d+3dEDPAh8emZsYIeZN4/sYh/y0
68gaxnt85g5O+obqc4TVjhMMfESsuaTRy54/hH2UgvuPTHWnPNynGN2l+5SJSmvCdM0muaIgrI+a
XSU/jdrw831Wm9Fx6UcYPuQQVMfUrHCsDaaIHwZnMZ74IEG4cifrl3Gqlm881ymOzKQZvlqgq2qf
1xPf1ijZ5AKCMtobkdV/9Gf8vVu7rssUEGvL2qN74OG9/fuyAntHLyBRGWELpGTfAgIM2YKNq3K0
cUvZUQamGMfQjUZJa+JP88t/9kL4eISL0JNQQXO0/a2LCly8bY2yNsKmwl4fEA/fhrJYHegzSvmy
J+NaWU1MgaJVYUMI0s23avdmcMNDzyZymbjV+Q+V5j/34tX8wLEWOuPKGP1tq+q10huBHzph63G6
wGuW32se7JUWFufDf96q/tH34/Kv/Xt+/Go+cH8vMfycQHpMgyZuQWc8TvUwh2TzVJd1Yn6eoeb+
gKhVYfnG2q1LLMUcQOrNDKWB15mYExcq2Bk+UbX7z1/sn0UCcxlETBx/kan/Y+yYFiAr9AyorZB1
fxFqJDwaoY+2q72mDwi7ql7wx4zb//yp/yCCUoay3/ChrFmoP3/f5JasEamdkC1YRkN816Qs+LQB
m2MFCAknpqN2CwEgoChz995Ne/dIEHdXrrEx3Xcw5+Xbf/4+jOt/3wNpGIMdZDpl6qusbL1O/60E
xGg9YY42YyqIQZ2spFjsXe5wLAxak9TsDXbs1NhLVBl3MTyefGM0PD5YzQUWS57hn8NMzxTZauUe
p1wXPNMF44DAXMg7AX9MfbmJ7Fw2R47MrHUVVOdT3Hi+Av0PWGzTxKb9kishDoazUugqvQW/X3a6
PBhZEuMTjOqiDhTSIlIxDBZJvAu285rYcQU/aJ51rOy5YUa8TCq9g2qQoMIzwPUGpZeLDkGo5nw2
FQmjcFPacTqaDlR06AZyfPZweJvwhlc1W2ON8VHnPryZjYlp1BwhT4WyJV+DP4bx89nGNdHF5awE
CPiZsRNMEM3TMU+5EwJAa2emrnGzzaZ7dpZx6Xf6YrY3xbprbki+0+Odlc2YsdLJkU+dSythqwzU
DIfRMzRQ0La4gl1xqntcEiDEpsk1dQJCRPHSqtiEmIX8fc9QnIZX0nQdsXb4Y82gTnsAT9O8MjZM
1fb3QJbsn1ntVdqefbEov8phFv1TurBaPi9+YhuHdq4TgpFmic3EBByjTmzc3XGBYHC3KmmHCzh/
39rkJjTRcIbbZB2zsW/lfk76HDCvPUj9gTmx2kHtNluk7J6IIGx7EjQYelDMrkWX3FbwETGffTY+
iXjCI+wkDBy4m/GKZlGSsNI6bfQ2JFZDGDtpiu4ziaKRjJs5/oRtQ0Tpkqf2B0UvnN81F9VAQao1
bwhT2CgrbOrvnCdJty0yGWWbBBRGdPTmMUXL3I0DvTp4KHtoqWkWpHmnWduxTfqnrnPWpX+aiz0j
bq8jz7J0n+p2dPGFyGLaNSmsk03tEiUPdCXK822vTeSkLxWPKVCHvCFQAo3ELcO1ZWyIOCxnMAd9
QtqE0Xfw6eZOBIRxxl5Qy7Scw4W3T99JmIvPPZzDchuNo015pw3NF9kYdXKAQq3g56M/ITPayYsC
LqHEm9YWiX3JyDkryG+JPQP37/o57qx1h2qyEhXY9cyMzrI6Z99EPUaLfsFRF/IQTs2FoA0B8rDi
AWQOon0Qvei6QeWXnRvKBQ3EocYT9kaW1HjQSp8UsjTyJxG6OjC/hVTFd9WrWYN2Fa0m/JxhQjh3
IB2CfgJVs55aNUy6s5hbHqlq+j5qNBJDcyqmt0VbsGHEPk8ayYFWvW/ltFY2sfem1dqUBrib/SpE
oLkGbTSdeFZQkcC+8VCdpsXKvmy30x7iDmZI0BTp8AGuUYrN6BbiPW997Qk5MqAnqkrtoexN+Fwp
bZpHXvWoD0dnKN7zzHPeBsNXT7ae5b9G+A5XGTeAbLSuAWpUwmF/JrY1/ih68m0CJVZ9TZb3Ft4J
mRhxwHumyi0QJwJji1Zn5kkHriWm17OJzvScCS5QFM2uHYwQ0/1gHTRtDQuvM2EMKyzPVIV+Kyiq
4SOBpSj3kCjN78Dcc3dT5O188oYR0J+ycRUf14yiaqsg1DCJQjL2CXkmHskv6vPpTM67NewWTpb3
0dSOb1NZORbz5sp7zlUMKKFtdTM0imEiayZZ4qs+kDIV6FCM5w3pDF4RNmNnYDzOS7dlLjOb9oGN
hSH2WI/gT5AWivTYKLfVtvlQpndlJckYlv3qCTe9wtO30omXMqx0SPpNU9cvWDRQT6Q+Xv2tYQzd
T1PTWM+8ONNuiGzzmJZ+pYZNz4XFIS0zkAvalIuXsdd8gHq8lXLvLzQ4N6lhJS8igknMloI3fFNP
BGygAK7bcBQ546vYq/P85lp95YQkl07zfvF9ko/mloDKsVbaK3datswFTMiibTJSZttxgbUCkV+6
Ijx0/w22aR+AxcsgxnoZrYEC80Wy9XPlPA9RxZ4Vq7r4meqLABaiuflrL+L2ocXsm4RIhqtLO6cQ
HCBUWTbkS2uKNnDbkjQUVq/J7WhWUL6lV08fsWPUQ2BQN79FpAN8yESLhkNSV+yi/WDmVcjNVJcJ
0BQzJpxLIsA5ObtkLAwhoApQPV6/VmeK9Ja3UqJZOSSV6cRQYEBNhfCiRwDX5H/QAS4ZHmz+KhH+
/7D9f60ymf/3sH3z9Zn8Nmvn7/9r1q57/8JlgrcRYxvRI8Zqo/yvWbtu/IsGEAN11jIyaP9y9f4f
jrP+L4Y5jGNdRu5/qQ3/76zd8v5l09BGZIGgch19mf+TWTsDqt8rfGC3CPfwr1Lasqv8owUW555G
VOXKcqm9xxq0B5RY/4Cv9jmrtO6IxhzcekbzXlJebaRyf/C2ePdpKdwtGrAslN6HsPKHlHlcPHHm
b6zuMhDxwpHdui61Xd0RSnp2y6zaIHNlbcdx4KpEQGyojyhhNtZgEqnQTedCdocm0aHJAWiwsyLw
a5bf+qpB8SHh7+rb5XenFJ/1GB2sXv7qNB89i3kSjfstMYadsrZJ8ZL4X/V0HvyXfhEHOzrFI7a+
9KKz7LUmsXhiDloLAg2j3Gje+6CSWtP+9JsPvh2miKsAJBdE+JLLtLzv/Ym3J996LEQpI4uhOs75
tKWYYUB87mzGeta8yZbHpbgadACQnY6BrX1muXheSGAYScH2/CaY2vKg+U8j7RAGE7dMvi8VEYW8
wg1b4cISECeneKqvs7WRTrqHlGnhflIvcdkwTgpW+pyf4jC4M/pTK5ZN70ER6+wvLYYR2SljU+Kc
Laz7WQO1qHVPMv6BKY9sLxTgj+QybAojO+jkG8wccJmr3Y8JhtrEgM8lronVHBYRk4eOgP7q0vfQ
bPkZTfGpgzERDBPYmGm8uGK8JbMMmPcehjT9yOVuyn+AtTWDXKxs14IJeRoaxj6N4WBV+sEfNBbF
m9Vj74Qg0x8ZY2YPMR+bUKbmJiSde2m8ZHSP6DZsmvG+6E9rzEk1DDuq5yooEj85Jqq+DLlO7YRm
347kNzpVG1e/jyq4Fq4ZFlLex87wKL1cBa097zuzslf8FIGIc/k+weki8Wp+iGvvbA6igA/lBZW3
7DDQ+5tJECUxim+dzUVeoI5Q6/Ubg8Oltei/dPFlESYRsjZf5+xFdOWebFoMVzgKhteG8/OxB3qc
2fBFMuq9djaeO/JohogOMnSecgZvtRz9fgjsvjrDEcs2Q1ffnPkKhfRX5k53BM2HlQSV1tf7CASt
nb+TGRQOagxJZT2nqgus6jwnj2yvBFT3obJ/zKp4lrF/iEGfFIy1bDHcd7DcgtrDo6fwnekI31Ic
Fj8TfdlZevHaG+oxSisc40MwLF44z/2dPz/VIMas1H4APgb1sTgWlnYYzfE61+LTL+x3xA2fmXzz
l0NHgyfqF+hy8mjVL6A5TgN8r7K6Sdt9VCZtuslPglLwGDrDwcujh2gofyWxzV3BDL+xRl3nKVds
ZPadWob+h2vIT1/Wp+Svm0FcWyJAiQP7mTRAOgimTwT0vrMRvvoeL4lmm786X3zhKIdP6g0+fiKW
iSjd0qY8G1qxVTIOs7i8R6SxFZP3MCmt3ZX2AjwhF9UO9+YjdKt3386XkBRF96bNJuXd4h2TGs/+
HM+0HTwt3k1JcWNOWof6IJ9hum1AWF2FKA6CplhVvS/NNrXttzyqDm3E4KA1waZ+6tGMO71cQsKl
gqlJPnSvvUsAIhsU2XTlljTIC4ywKejOjYis5VYoe/rGOjqGujtf9IrXmonfT0DHW6+GU+YaZ6Nw
28c60S6pJSwOpb61b+dnBQBusYyB0Y9LwVC2wVBbjzlaCHdhcGX1HZ1n2H+BiLrHGaZcCSrmoeyq
W9vke9C+m8qZvJNX0D524mY5RBLUWK1rzm5JeDWx4WWUkun33OjO4Iq3qiYzeQAJq+UXr7bmJ7sU
r7KY75nanzPXvtMrQgqts9LIxmuG9AtG8TfOiRYFn/MlSc7cwHry6JJnycGfDc5XhZedpFVOYWlP
94OytXez9+lwki8IZ9gGu9rNWE0HmbU7ByuvO/M2WVp0QWst79K2pSYf4i5orOLi2lFLbPwMh6+h
03AHXSm9pmWENsRXWy81nUCY2nA0PJjWojGfYTyWxywSztGjZH3UpK1CV04J67e4RpBH33qFj8Vx
pvSFYmrc2bT3H3hAMuR3cXoBNTSdY4LHwriz6oNTdPj4vabdFrHWgocGtUtaTcSumOU4x5arK/0d
SdjcPNjNmkr2MYkuLGufthghJwLhClQq8seYDudWck7exklTHwkXKWA0/Wz6+FHXtIPZavVuNr6B
MzQvEaiA0JCN2kpWrHtItrw2g+9Ud9K0ICgn/fCB8BPdVGHN+hGpNtEnCHlYb43qDhIkxJdlaG/4
kKA3O0+aPZHclbmsjxy6NxP18rr9xcZ3qxIiTDwj9EezPOVNP+0LL+QiN5yL2iiYpzw/9m5lbR1F
0Z/M+Xs/JWJnj7TJXD95LeIimOHcxFOjjgBQH9N8rq6Wm+WfPc3joNHG7BTRqA7q0vY2jCmacAa/
F1gttb9KC30/Atjccd0pCxzjo8yyFlyhzgPrIOXV6u7etrRha1dFtLEwFG7tpuxhTa3/GuI2yIiy
vFWV8cOEbrG3iZAIuiQ5kPjzxNzjZguPvPLabi9KUCi4L8jl/D3IVXMjs2nZaPX8YWSNYpWYcM3C
CyRfy5sPJXXXHlp3tNHa6zztyXeV6fIr7lM9pDcuNoUjX5eq+jk48QO+CLElmovVwCiuiI6fzbQ7
dvF8TUr9YdHcnWlWh95WT4YsQx3oJh7Rz8nNv9eEywAW3ksue5oWewTee8dTIFh3kXVhpsNofq2Z
7FPa2Xs/l5uEU0ymj0hbos3YJael9FJaDGpfRKvQpL3Wdn7yp/IW+2pTjLe2sw9VhUGsafaR6WxB
VEPconADk7nVcl4NS2/uuPZUEOSwZv6pKSr3HUzYcF6GJYZhlvD8J2LgDKuRbdiVY7aAnqe5BmzA
pwEgrOgIE8rb57Ex7WQ1TGGf1JqJC8+q0m3fLrg3l9EnLnrpGuBV3WAfYpchEWSINOOYrfuntjHd
8wp9+cg1CshEROQUSifH8NCLfd0syQMKVnZGJC/FrhtQgZCNI/ZOXPg7o7TYnYfe3pqdgR9pYWOq
/HY5D4ANv+mJn+3VuNgHleT6ZZB19p0DXPutrruaPIeFKqkDzPoIVg8GsjlzOAPrblrgwKbhZhsQ
INvGFoesmNpXaSE0s0bTyQMxgDKftaqC3t3MT9ky65CmbXXqrN7+VerYket+7B98of2wQcRSzbVZ
f+f1aIamuKaeKTlU3mV0AnbKq9InOtHiaPLTgyER7gOWfDfMBthfhe42BwC+nGy1gbijyOhZ+RIz
dMbJ3oz6WJ5karB7uK0571g/TPNAI/MwFUC4Bj99M7pushhsCvtVL4x0swx6Enauyu4BudNqoB0E
zdoBlh1kRGk9O4Pyj5ZWLdzU1ZcrI8oUeiAbvew0srpIAlgy33w1szJ6K82uOJnmCKehLBdKRRSU
PxYaHIHW6mBBLbdT+5Hw4+tUadkbnSzvOOk2UzxjLGlrVUUz/FxAah6mASqalvTfSZ4QLIimFrqa
sq5G7X1LfXtv090E7paG0vF2rTRCPDGnNh5WdPFU7rmS0Jhj7Yqg686T04uVT+E4j3cGLUwepWGa
zpTvXUiPhXHXrIHhz6PvpjXuCjS7a+L6JRX6xU/YAWevOApVP4HOfjZJfsp6skqsieWpfmJfPZmd
txVQkMOJweaW5s27pnTirTR9R1Oq2baiXrZj1t0b8Hs3LVZj1wYK7LNeIt6PrgXpvo2eHH2mINpC
fGg+NlvfiV/qfEIhFt06BGAUgCRBk6SanIB7+EFuDMAIyc7YlLH1uozC2KrB4OK7ckOmzoc/OQP7
AMMmZ07TUzZbzZNhtISn0U57WopUbXCYEyiMlp/EYN3YgSWUYZPJ56VY/G95nqOJjResioVzKpFe
q9SNd1GEBLElpCVoch78FT4eoBBqtlOjnWLX2hmN/23Wv9cpXehmjY6W+4juCTvK1kVaZ1UVVyab
REASRqDIcyeCl/Bgrt5gqJ1dM15vUePGdK2tsovvfH34SUjGSgfvK6IDhNwVTPM2ui20kbcqJYbQ
4QdzBhjzs1jUEE6we5Et5UQVU4eyT2gliu74hIniLtY69ONC3TfJqAepa3v7AlAqndxk32gSHrzF
qJ8uEPP9qpu2xVAyFy6Q9+3YHdxrPtjUV0acHuzUNF+FZEnoEofhs553zs4qhX1X0JTakm7T3hIi
DrYwG1MGPbF35ijHSwBCuNwZoPB2tSisA9Tz5KSlRfU8aZq/JRgxuS8APxHxa7qvJk76vSOk3PfM
YciGXib/tQVSck8k+PCcIad8dG1lHLCf9TtF5zndeIVvvxo2ApBkaLNrUWn+Y1WQqI6i1lpjFpj5
iWxsj7pIy9exmeXTCkX4MblF/zFQX5z6RWkngciw26lW758JT1E3lVfZSQPO/x18I0kJQz4Me6uS
dGRtv/Tv/NHp33rbiB5zOMrfdJWyEQ00O5cA3nH5pMzZ/L44FoHKuH10pu0GEdym30wHlcGwNwgz
frKxMO28Kp/ucrsR50VPOYK5PJiOW+qPkdGumj+pXSsgycdSuu1dxFwAqJLTsNSTttmvEe2tc2HR
X87kf3Bq82xZvZIYHPHQzPNmENJ6hGyRvIH0Rb1oko3yqny7N3bINw1g78V0lHFmbZE811vNzhhv
I1Sa4lT2uMWk8W3SoWRzjlV2aFRzzqUZ2Ji9zt/QqU1eisyytq1Txfe+MSS/FFISPehiC3p8VC+K
R8tNUL3aLQk4kaHvFuVyMnS1Zj7jaWJP8HMPqcnAJKWutrCMzG02VpeEpzb1p6O+Otm6hYk1Qy8g
i2Ng9c5Tqcl79tkuABQiGbZhDFLWoygTjjA5qfbRmB4I3KZ725I9alaL/tMvBycwiY1vczPd0Csu
v2aV9ndDkR3TqBy2FQf0rbLBGUYEXeZ+/lZHRrE33GQ3+tY2M1mzXdKlMwJNA1KHKbvy96qebI7m
xpssy7tmlbkoXItPHozBQNiIjIdKEh7iIrFtqmU4F2hoy+TXQq8E+xxhHOJVJdHRV8V2tHQVGN1q
FzAW1I9RFPaFeSIugJnbuPD/FeOlNordADk28DmAmU0Zchpdz48P5ALj5mMCcnAi5Yf44ZzlOUOH
MRd0G+gneUC0a5U8ibSnOWDWdUiFehRufbClJGIDkQkHPr25Gs1Xb9yWmkqL6UhQZOUdXQ+X7rlj
M5CDLqCNdDLcFni4F/r+OW13ptEWvEMMoDoRf2V6tctK96uZ0uK5KrVrN41y666YKr+MrINudFTZ
BuepPGtunKSOXMqfGpFwWBUjbRt3/S6Ppx+O4dyzyLHGY1Hm1/4kv2ErmrdIg4+OUYxG8DBuUCzF
Qd+uh7KMSAevyO09gS98fbrWbEzaC8OVLUIUzqR+c1ZyUWeRO/puFTh3keNvpUfcLakfhGuXNAnt
iHsnmVx6F7PYxVn23jr6Lc6bTy3xxxD3LnE7Wj7jHMX7XFa1BcWQPowsqnwr61LtkoQmSjs3UErq
sgVCjNW+NOruIYb8z5LvsbSUBHF0T+hBLpHyqCrz+kXGbeg33g+QTUwOqird6yK/DvnBV3QlmMUF
Ro6GUwpi3ctNkvnXOBImDu0eFlXGQLSJUF93ZkO7xZ+JTxIXVPXOHWv2uI2r7mwhykFyUPvbyjfg
04GFJ1vrIugDbWGFZz/iJeMhdNr6damnX/rY28SIcvAUssi2TOHumBCdfKKYaGb8KBiEXazYuahO
q2ic6fpNVQ4A6tGcbpjF3T151aGRzOcaMr9KQT7ijv1FxgibjOtfHZ4D7E6PvmzqF3MkQ9oq6N8y
Ph+5DPBspyGTgUgapgbFZF80Ok6Ppsm1iQGPbXrsEDJf9uAtH8qKkt4cjJeZszZzff/ONGKuV1Uu
gpZMR5YXcopygMRex88INIo9aGPn7ED1ASCcHDvAih56mK1Mpnu9KO2nkvZi6mGbiUvCdKwicfd1
3bo7o56zPSqKgmio2nvQErDbY3xvLNaJb/LCnnhdxU6l6/3wyVA6YFVnKczYG0l3he3ANFFHKDk1
ldjaGk7jCNYiECuQdHm6Z3aGAJnYpO1seWefiqetpvk7m5VObZ9uB1pBF5XrNFENQRKRmOX9kOrN
jdLgqvfd2Vnfi2G0UJ+M2UPuay5+7vhLH5J8i0Tpk4QGI2Au7z1OBdnu6NAeNFOySEpya8hOrx/Q
HebUHrVa4f2Dh5ptMU6N3diXmcilW60Z6aHT/XSXjij1AIGDGwGswsZ1XzjIwdLGeUHfth9nxLuG
2zT3bDz7qhX+QWcefOttZrUVa7BrZzfdKR89m7n4YP4cmuWvXYk7Es0teQIA08FW5GGVtc+2O+WH
2GJFnfudYAJVQn7qVftiOt9TiB63eBLmLVFH4pxC13gYEuaW4odGH+7Rq23iyhzYxbpc4DBK3Xpk
dpzvvX4ZnqoIKPXiTeqWVaYGgD4/SrQeVztRJLVl3rvyWgrDlGQUWmK02Vl4GYdxZBqLGNoQeg7c
4vxSxs6ZAOLvR/xHZST5OWmisBK3wbCnU7ZmqEviJjx32BqDRqO0JW+nthDO8kJkjulT4s4FhQpN
WfwFuR8dha5dxxhFItzWxiMfJX1e+YsAL9AzSC3b2nYPApoDMW3XV+T8HQFyiR1YpYtjA77qmg6w
l6y5eYYYJLK8dmNw2jfLg4SJPzUO84q3vO2rABW3fa7W1K0oVdahsvyEjgFlV913HVD50oYlObMP
Zs2vRGvDqc5bxGQiYVCyZDvHgFxPk1uzT8wsmUjYrth1fflJbPo5b6vL5MTmMVf5m5xjcR6UI095
Ph7LMm4OmSjdQEUEqQVlU4TMLGBJqU7/8kTR70dDXYr1sjOojzlHt6chLfqtPkMsN0yupfzw9Sir
ER4yk6zs8TJ6PORp5J4Y08hd6VlDaMIdPJV696lw2z1lkfOVVKBkYuuk6CCPSaXtiHRgR4r9EQ64
YpOseqGHU152H61n/8gbEtxyfzCfGm984jG4VyW83MaMv6h+jAsJeCdzdOzzZGvneMiILI9pAfvI
Mrb4WgA6TBGhPjly5YxkAqWNR9K3q42xcICsS/OaZ9O94eo3J45fNUUASGmVe3uJs32bGacyTqtA
ttQCRUlaSTaerNKBMm2g2SX3oSQNiqPshPPbKuxtWWYEB45+YGbXRJ3c8uDmT1V+ZZJ645iKMs3d
Mbx32PudYucSu4YXaFO5mhu0EuVeyemXnuEOO+WV6LnbYOkPxEWTAyARhchFo7jxbwAZp2Ahs3Pn
F1+aFwDiHsn/qTVG2IReAL4/mKK/J5760e7L+Ii276ZDpZfjmntuzHcqZ2zUip+Rk7LSpylixbSP
Nxl/cHMVGYO505dw1aC0F+ZM4Ml3IcUvSu2Dq3mr5Bgpzuw9+m12qeb01kfqZ2Wl5sXrLB+hadls
jdgeb7MWnxG05gHBKq99bGMNamo27rtSKx78uA9oFW7SxT9p5nyoeisLF7/bOwC9Rr/zQy5/utFH
4h7b+WHwxA0b72UUzyQZUt4R2lSO+zLvvNAu4m0pu0dua0ChVG6igSKpi/z7OV9fYPyNg84bV8r8
ZtXLWc04YrmbcUxDjNiuOHAjlKYJCgbclwTJGDSAi/oY2/6ry7YZQOm6c6VAZnDvrP15XXtVdgpF
fs5uQ01whGfy8qusXm54i1000HUU5sq1j/RU3jAZPtQDv2WafNR3DKPifbuQSJhApytt/51QkUDx
TI9mzsxT/RyQlZHUGEp7Vzh3vg9izklWOPu1jdqNg6ms4NTYKN57/b0wMHqVzseYRN9j9janGbdL
hThCf5rl1am0qzWpE/PgjSc0chLdW5pG5zryWrbiLKMETDclcIStpNf2iEer31u14YVJ29J+czgq
F2J59BnsPrWoQx4JZwRHAHf5yazHLGGEGEekjNuiPnNYPlkAOjmqwQiIFec7vDdjiDXnIeP8QYfa
6kKjRXusL9qRPKcYX6z35VcsjeRhkhVgLESk1QkbN6yUIGslcvxS3xjWjGIn86AfcAhqVAUkpsxC
f1A3ZNNUVGL2qQOL/83ZeS25jbRp+l72HBPwJmJ2DkgANOVLUqmkE4SkroL3CXv180D/P7Eiikuu
9qSjO9TdyUyk+cxrWnIf6SntmqOUhU9NglyCrT9EUpYemyjfITKFPY0jblTVjo6OLg0+WpxfsRV4
mJr0oITYs1TZaHmU76wNJsXdNmnxjM/l8QarMusLnkzvskxJdQKNv7iMRgTlzieLGxDksqDIVWT6
DjpfdSOpYp/omVv283Ou4qxJpvLU40T0FImIBpojMacqJphSHem2ilo/T8XDXKuQgRNinBmw2C8B
Ulk2nosy2Hd5jz0LbFUC6Xs7K321VXf6VDzbTbVRhUM+90+LHxNh/V7YKTcLV9chThIfPMwOvTY/
ptyGnThdbtN3AOqUSoORG6xEAF9Kv7XKG1FUbqR/NtP2QeM6D6P6PlYld8RNwNKGavlq+jcw4K0H
lErfii5Vga6aWD6aIbkMrqAYF8wds0MEx4/Nz1E4bdPmRc8mH2TmPV5nftgcEvxWxlsEFHd6+Msh
DccyDDcDHhK8DXhiN0b2Domf1xbhlNTBbjF+NcXoa+JXpPuyVr0CwPsRTNKjPCzYAs0NMbWfsRSr
UIdoxG2Wqrh6/EBYe1uRbiZcw7XwkXj3BGr0MDI3mfktz1HJxcAEHUsH6mF8BBDjVhbsihpnss8V
7Cq6+FTuUl2xtmaXyYfZJtXeBJUpPyeZFX5qwrZ+BH7DwKg+HtpGcnZAOdStqjXxT2RL9B0Onhmt
Gu6hbdNi7kKnHgZCTWmB/iNqgzepHegLloCpon1zV1Ud3rdaMexEjz1dmRf6SxGrJG9jy1WfgEp1
nUaHSxtVD1g7KN8MixNsVJOgcJuF761uhQc55YpOdLn82ikCHPQgQ/NsErt6RojV3M5Z8pCFir1J
42RhXOv2dMRYCvtFFbtYwoHPI0E9HOjM1ZSWRh5WuU6wx/PvU9JIXywBAIhS6jeoJV6FbY9rZVyi
eFI8tbJu81i90DAvd+UEUyIYCqxOSROKWNoiQwofge18RKK8dtMg+6Um5iPNuheEjw5qFL1DhCDF
wA9FIAYn8DcgZHkWtn10Auq61Wg8OPD96UlqD0iYU2kCkgVdnLMUvHLLxy6mkNSENReQyaY3aAOC
t8e5T+a0DOAe6WLoajmgTSCepgEei13mj80g9rOj3YeZ/oDR23dJNZ61QTommsDHo9klBpB9pBpS
PuUs7cM0ecyQXyYuDD+NcnLMNfGq87riQzXzgusRQLdM8qmPDhtHjz7Vo/aYy7h/SFSlS03bDiP9
xo42jZLeBUGJi6LV/TTS90bppK1McL8lSwVJQolXwwFuQyb6LsBVspw8bfgFgl6oAKXxN9NIcJph
ehxJ0b2udU+2AOAdzMFOG9PvnZMmGIBVb10Q/dTkkvAaO2RovgWC0dIeqw+xGSIY5pKy0/Tat+bw
6Ji0fZAzoqMd3uBq/EJgeK8peAri0Pc4yliURNM9kjWbKTCwL87z20TjOS01m9PXhNQIljtZwWIR
DFswTNOmAB+7xwpK3sADf61ma2dH/VHRx6WhGGyqwnFllHh2lUHKEojvU5U/JEHL229Hn+TIlLY1
ljNmHzx36B3Kmfq90KeDLroHUSR+SK0Csse7qkuyH6rO58VKaGhrX+BxBItedvWu3tmFre2tqZh8
kY+aNycq1sBQOTdoctyPRIoi1x77vD2YSd5gghX+gEBob2RT+o6dKmyfVnlPFAhjRfK7600R2e4e
o1F5AMJ6r8rhgzQErtkKrFnbh6JvfMmani3np9P58KLvaRfieSZSD7H8mATGcbNhMTQF/Cj3exQJ
3gzaobjQ1wpnUsbDVIUULil3SDRv9JYSS64eYLBvQYA/T90n2zoAmN/DK3ka809qKrlCmAsUwAhp
kxkNiPWGtC1ID6Ez3tToTHjRoOKXFOF5gz/2Io2SebUSPCQxVtsYBs2bGb/mbUlmS0WZ4FYWLfDk
2tolFo6XwB5vTAe7THmxqA9z8x9pzm+BfnwyutiTZiXflF2vbWSqdaLVaMgkE6KA1M3x0kq2Sigw
pJ6OwEr/CRtxRBHimdaaayX2HTWOI+nqRD+Mvib55aY0m3Ib9jn6LPXkWkW5Q4Nhh00jLnlJo7iJ
QMZjkc8DGN9XbDk6kIRhiL6W/W1ny//oCX7JuvalrvKfgZXfTE7/1mX1P5IU7OQuCF0TGMFW7Zpf
wk6eJAObKd7WZ9sg2u7NQ1zhiaeGt07S0oaCXNThJhi9y1A1PN16w57rC85x9/DzlopXrt43WX2L
U9RDNMzyNsdTrOqdfOuU3KMdesV4ZyFIPAJxqZLslSD3INfNj6yLXoc20OhDWDfjoLxMff1e0MjF
zy2XKH9Ln2WOtkIBajdPb7PRImdQckuGqr3tbPMH5WMkAWK98xC0eOQtPqr29GjbsO+wOllQGVam
+DT1B9DpaKvNXTrjqm4tDre3SZE/ULKz8EXBp8MZqlsJO+LFJQXpN2V6jzv6Vg2Rqhjszs1kOrNZ
W7mhFN42bQWXl4oZLgNiorUBodfqqOCVOLjadS9jGcZItTIeY2RZEPClcgs2RfEr03lAd1C+DdIo
2rJGsAHNbFuq0s9ZCABR0edOsnZK3PN/7JPI01I7uomjieWr6IqFqlayH5WbgsbDtoEpsRUNki8B
Z5XnASIC2J5dY/b6NlDjdyNxPk1o1LhZolK3y3dO2H8XZufa+m1R0YKZGhY6SmLXwgi8wL9WJ0+I
/Eqfgo1eAckwjRcg/S5NUoMqR9t7Uy9h5FZEP3Dq/WIAir8pEDBwUzUzfmqS/I6ZL3eq8mMYyLPy
qvqmxhitwuKgGxEuDamfolW/lXK9NeicJsLYSpwF0EQYE/evswNMYsgIojQ1vwV5DZAhPmDw9cjn
upEcoGi0lB6TTHcrjGArlZ5EBuYBSuBmih669s6J7kfxEluJ7grTPCRqdQyxH6zr/tnOsuogVxwt
Qwk+G8IEHNEBgpkw3qmd4Whq46uR1Eg+jCoEaiF/mqsJPYj8Rhn7eyiUn6GY7fBM8a2o8XUqYpsh
N6WdkIhyQu1bUD41GLHToJt9iKnYD3X0s/LouaY2TUluo0fOkwKuUYTj19DMvtdzpO3EkHxqpfRX
D+AwsN40woaWJu9g4DRMvK+KnTTsqvQwGRiExnRd0+xuORZJ6WfRvEWoqaOv53TPMfWAwUt1d2rI
a2WaHFWygYviaxNQw4makchj9VgYuBzbQ3obWUDCbNn7Ejlb5cFYOuyA0cL0qcYH83NcY8DWyEwU
SKp8VCcRv8G4nvd5p0lv+DulXhb1xacZ+OO7Ftm8MCpMnJSXKB/i6D7OjWFyVTTyabVO4it0z+Ee
FC2YfFvGDXvukptJEvZhmmvNt6OivZ0IgW5zI41+BkXU8KSTt2oBHCKFdqafB3KzlxDn2wz0RF8H
M/yBjPRdYyQ/rJpekirKll4L5KSNZKkecMDqto/m5i6DTnVvabl8UNr+BYUkiCYBVVBPk4oXq0px
8lbVTjsqmR3S0Ez/acJmy52L6Zfkz4rujrgMRoXyULbR18nuAbGZL20MwlSJi3pJoh4thJ5cqeB+
QyCj+lwnpvTUORQ+tR8lgQW6CxZCLPJdUqWPdWpswg6tFAoQe+pI0o6Ocu7VeAbt41481rH13ER2
/DyYlQt/HLyUWozHBqA0Tt1ttLGy7r40ldc4Fjel+ivpZHzPyUDozMDFGQT9+CTdpRM4dXpUUNpe
bfluQKivH24VM/Qtei6h+Vha/Z6m+KYmsLOUN2mgtxhJ+6ST8A2ov2vJTwD/1JBfOLdb6sEOYKH5
uxT3k99JVPvCVgIh0gKhsaf5h2YtxFcgp4ZZmvh/DRXRonXEzBhSQnIfJgsxjSbuFAIYVOOvjROI
JXupuVVwb0xaT4dJAVMQOJb0WGKs0XDxqbGrq4cyzx/rhY5hx52nZXLwipNV7mslgTXecyNGYO44
l1+jYtdX8U0ZT0/JUkzClDLwBsluD1PrkOGOMhXn/lPWObdBbzubEKtB2ELxeFDnJPRC1GTcBlId
fjKR8xjIkv1CZTDytdkh7q8g5TmD7PfF0gcAt5ZWKVBQ/F9ciKmeki4xSxOb29rmac1G09pkGYQO
I7oL09nvR+XrLJqbVoDNLYxdPIWAlRPnH0fliqS8In2zFHjDE4S7u8TENteWZkyKhh3Ujl0qwYeX
YvRC42TsibNU6E/QloGGBf9EKh1AAc5Vcvq7uotuLfEWtzLAHJ0QSTemeduN2Q+eXI7OAPqtHF9x
q/bKAoirzZNOqzzdDE5ZbaCRuVmOHXbyq6laUOiqczdYxP8d/2AAGd0YBNlZ1YhtJaO6EGRZwkUy
2F6sVdE9SLoNdzO8QohPUtCVXuiEnycRlp6Npesbfi1wkKi3uXCRj7T/75pYfqHDHW07PRtAXBs5
LOeszfkVtGn/nmLxUL0Vn0Tz9ibuflT/ubAzfpX03+MwEv/1nyf/dBf/akAlvYv1v3XyH7X/9fuP
w7fS/SF+nPyDV4hYTE/dWzM9v7X4X/4e4N//5v/rH/5bg/DzVL397//1q+wKsfzfQmLSE3lC6KT/
d4qFHxfZj+KfFcuC/+RfLAtN+Q94shbMYdQMUbZeqNv/VjSU/wNZLCSoZVSQbZgO8C/+zbKwZAgY
KnQxXVW0BU3Af/Q/iobOf+AMhJYhTHBNUyG8/g3LYk2xkPEAoaa7SCfKuuasFaY0DbEypzAiDyBp
Rx8ls4cjkV70xSk1cfhjWR7/JbXxp0bhIn3xpwAHJhvQOCAr6/BGMJNYCXAgK5Wl5I+xB5VX/wk7
rTWpfJv4H+eKBdRGou00zwCEN4Ak/844Bs2WZXBkMgyWWTHRUzllCMt6KJICjU9eAim+KaQUrKJT
a66O2zn2oAwt7CA/Qiocr/DUP7Clfw9twx+HK63zC1bkZFCCEqhYLfIqLYaPgSaINzWThPJANdwj
rk6gYI6A6NuwjnZTDtA/BCl9UMt0keoewBVc/g4rm6d/r4WDpqGsshz8stO1kGg3p7QLI48bvL/N
9JJmU2KIPVty9oO5Lt9zR0UT3Za7FrhKmvqqkTpPNjWD2ys/ZVn21Z6w0I9U8Zti+wEeP/0pc6A0
OXkh4MpJSu6SgmbzlmzDOZhyRLeyo6n+KA1k6j6t4vKbk2GBKrQ4NDeA6cHzWySitwB9ZMdNQJ0U
15ZqUdlZ/z6coRCOMX9rL6xUeEZ0nQDPgqqu7SF+1uV+pMy2QBUa2/CaImp3+MQ0N1rWFD4wt9gl
Z2ivuL+d+16oxv82dkJ0iMvidJFsdN9gE9uJF+nN+FDHlY5SWJPdQ76QDmiLWu5khBCUp7BJb9Mo
JUYbkdj4YZmgcS9/sI/3hYUlG7JEuE6yc9bGXNDIOqdA48sr2kT9B6WJ1AeQLXYCYOXu8lBrJR2O
zZ9DGatZV0EUhJRLU0+Va+gCE/jJYy0FwXcesekRKqp1RUzhzF5cVper2kQs3lpLs8WKk0hZ1Sae
FoEGbrW6uNH1QrtyCy6nfbWjOCg6qk6axo209hcpjFyVZCGzowZaySLFz3KeDXIlahcbqLg/rFS3
rnw15cxnY1BnKRBzBSnaai0TaZJilGkSz8yz3O/ydHpMWi7DPJPEdzjLkW9UI71BzHpI/WeqvkPI
YSLJtB5TdD92CsKKBPLAzL7M/Ug9/fK3/vj7uACw4UGtH3lzFE5Odzj3FKqucFW9thSUXurKJhiP
B+ozenBlqI/balFT5OLTeAjQQ1/dOOgeiqEp9eUrG/1WgiBPKd6SP4d11ruzZYVXFCrPTQ3VKXS8
HIs5Gsuf/yFNkY8l3HTTQTFdp4VS1KYBj0oeD2YlO97fryJytTpz46ElcDgdqksbblFswD0iSZA3
DX13LYkyfxzGa0bFHyTiZK5sHg8AXChTArRYPWqp3lqxHNWcztQBzprr0nQse0DcGwcAP0Z91UTq
guDDvVI2E/gWvboLJdpYAc3T9zpXuq9gEhzysWl4zVqVfoQkRtPTSYCveK1+PHHsfVnBJIEoQOXy
Ol0Wa1AVB+hd6gWVUvqDIHVQujDzud5Qp13w2aIAzHf5W5wflAVC61Dm0xPA/fnZgZ4FSgm20ovb
kgaGlqf2k8Gh2jfSXLzTsI9wgNekn5dHPbfZsDL8n1HXMtC1rc7IZ3dUY5E2u1lAhFmUmXtpHu0r
x+jjZcmi4sbELkP8EJvK0/nZJlq+AX/xtDLReQQd/S7RZ/uKiOyZi+t0mNUyDrSQG8UGoZAGwBGj
GvJSqIFeVkLayrYGqGNbWyWsFxvK/GKUgErVOGKQYKEFcZSjtH6SRuSISyRDbymZWI+XF/zcbYIK
Mw8VeoAGiNXTZegha059VALEIrjdax1y0ZWwzU9d5JRfh0EN9pfH+6BEtJw7LG+RUeSUk9WtNnMp
V2i3FUrqAb+1fgpo3G9Tby0dzVEYJkwaZ3gVfVQ8FoNh06/BdfKA6CkN4cxJZ4ABaiD/GPoZwKMZ
68Y1edNz64HQPlK5y9WgLyLtf277IXTYalGP/Vgnhk/TPEgSqh619MJlm94U5lT+9XNqE8ZaJj5+
aCAhgnQ6IFJ2mjVYY+4loQJAJ1d4P2KILl+Fxd+JxBmbbdIXzhVFqGXfnb7iNk5Z6JviyYtL2FqP
K40UDCdzkXspm45awhR4Nfq2PkLo5YOhAB2dVSXbKlo4bsrQUq5sgzPnnOHJJX5fa/o6iFDhR+UY
IOeeaheRi3BYQ08Spi+QmvHKRXZuKJjP7DhFQ2R5LXlplMTFmRh4mq1Sctuyb28S0VoUnwcRXrlU
zlyaiqYjdMq+1tEmWH1Mivxm2aEY4zkB/Xm7UGw/zZBYnckcKAcGqAx39LUuH6kzEzTIfJGwNwAZ
QlA93UE9UPSAwlboRU0XPbeBFbhgs6cbkEyNf3moZfevdg3ik6wl9jQkox/MKJBAVAY4FF7QJRrM
IdAeQaZ2rhFF6NqT5SCqJPIDFNf3vx/YWAYk7lksD1fXKNt1CLjKJRfb5vE1U6L2tYhUjH0XcBGC
iSoCInb6ZYl+r6VQZ24EIgWkufCWlHVIwKfLm+l6oyOOFHoS8MMHHObeZwRM/W4K6QsiRu1dnum5
4RiNoga3AaH86kImzSZHCRTJhU5HaVCZrK/pPFcvdVRkz/hMqVdW9ux4iGfICrYTcFNXkXVtSrWm
SoPkVqNobwseq02rE12G/ULyzsWVXPDjDnL4jrYmM9jyPZef80c0CZMZPErXR96MntiS/YqjSGm1
zpnc7aSoeUwBx2JIXl9Z1t+Sbqdbl4HxekDaWUVvXV4Vb2KEFsfOkSMPvTkkXcwsBx8F2HTcWcno
PJUaIojeGHKqkRQFRr1FDmdKbyrwhAcrIQTctoZMyVkew26DZXDzT1YG6JMPWuK8WDAxHrpw6QdZ
hj7QAQsFnf2oLmR6yqkhP07A9lDjQBhScuNQk78rVQBmq44masOVA/Hx8jY6E3gA0MbPnisWXiQ2
QacL3egdHOQZoGctAO9m1Vhh/qpXoIvGxE1tOPf9TG0X3nHm9gtOCK0SlECRVvNVxJW2UppPN0uP
xZNU6Zoh1JmKAL+NPY4PCkAMvM1Of50aD0k8OFHsQSdVt8KY1WcUomWYc4qxl5WIpo5q4h6ZIX6m
DkO3m7pRAuEGlP/yOn28PB2Teh7FJMDMGKCttn+uKRN6QQZGRgqy8misFFsBB+6Q95AgLw917pOY
6lINZcqaQU3mdNKtI4DM90rotXRJ240yac0ReRYLJ6XYUEDPC1qm7YIhqWFS/pKkCGLcMA62a5qz
fTRrUdPNzOkxWIblI8SAD8Xln/jx/VqsC03eEhOTXqTbTn9hDxk+qkQYeTTFVEzB1JTWbtzcArW3
PVUKow1M42uxwNlBl1UhGkeZUlsNGrZ2D2wwCL1u5GxSMquiPb5W4GwarOheAU5TVoUAeeXLL/f2
6kKgiPt/hl3d66YkDyNMCS45GjuHzNYWiVkAMH+/omA4ie0UXkwStdMVDcFTIRLItROXmnkwZqhh
XTr0nh1EBv0dNFbGEeGry4OuDIqXAilWoXSacSgkw8He/HRUdY7mTCn1yFMKHJGzIky3WthlrmlI
87MDVN23l9A+LcAVQ/dBsoEE+dp2X77beoG5dygTWbQIcDI5/RFOFZC4LD+ijHPtQdfHcG/B5rg3
MyGe+LT9V6sZoqPBTXMQACEOZWaUt0NaSLTaVfXOMKaivbIyH8Neh0cHUSgCbkxo1q+rYpJhNhaF
IwLxymvHpgA1YA1+PNoW4JNK3Iokz3cipmXVUZZ1r3wY9cya4CywODrxCFK7Pl2TThnDXgoYvzXr
1u9JsP0cKuSt00TDdpbU8aYEeCdvQyVLfrbIxd+BwbYadw4inQJDpV15js9df9j2EmdoiGhRUT/9
Pehb1n3d4C+D5sa0V1DF8cfQfrFD+NGXp3525dmVvyuT2gfleTK8XJvkkYOQpsZ+anT9W08lbVc5
UzvCMoGACule26OPGN0H/ah+uzz+mcCDLhFehyoyS7i1rWeqwQECW8zVplP9m+rgDZ3k7vPYDN2e
5m1yUAH8b4cGbafLA5+7Zwzs5kgp0R8m5Tld4nyORgtBFQaWqwXm42Q38LX1KztrOUzrw0YvDkHb
pUuHWdjpKGZJu8pWWtiiC4krlhEIiFqjcZ3SCj9rDeiYy7M6d2mjQk9AjKcDjPzlz/+I46S5XUBI
jDfH6nQ05gYufRHUSJlVqEF+IbbJfDlPsmsGTefGNVlFzZQNg/LzajXRuJnlJJJiOFFTvOtVCwGW
SX4wh/hdk2JlX5va++WZnts4vBK6TfbIZH973Pwx00gCzh4S8nuNLseuM6PsmkaT1cGXV8yvoGp7
mlyZ89jmzdVDc+54mkvATE1Us431exxbMLEtJ42RSCtyt8tLzcUAN9rj8qNfuQnObaA/h1o9h0WR
jXnf5WAVFy0o22yM7aJ/CyioEH6L/fCVDXv2Q5LKOJiiWbSX1x/S5iM6Crp2QUYc3Mwom1cITgJF
gPkTY4S6yads2F3+lufWk6HojRB6soVW16+Oy/0A+z/2ZujrC3wv3oZ4gfnk6MOV++7cseda5U7F
oEhBDu70gKRQ6h3CJhqDlNiQG6AzOVVh4l2e0O+ezvrcY1pKbRi5HAp4q/gCMdJa6Cwh4g5xc5zU
JvDpXC8gp7iu9kCWbnsZQTzFAt9u6UAMnboS7yjBdDsVkdI9QSAklB5acCop9KdQCnB1LR88SzWq
K1fwuU9OH5BOvaXiXGqsAj0LsXtcMerEm2GHIecD2a1qDA0UMobcqBrOID1N7dOVFVoi+NUKAQ1Q
F18dLHb0dYI7jVaJh2ATezm8tFugXF81Ec8vE4ztrTSxw5WuzvYN7plbexaH3lSHK03iM/OmVQ1o
QNeAPNAIPd0KUiuyEB+pyFPjovN0ecTBeWzivaNJOiJEVoyoUTleWexzKRZFGpUKG2AFeMvLr/rj
3mrRWgqjhmyj6u1mF0H/wP/ciqBrzAVSKVmfLui1HIau6O8lpViEZOo48WNatdqVw3Dm3PFbDAe3
FLQ4P2Q+HTa4IzIpoVeYoezr3N0PVh9qrobK+pV21bLh15970fWkEEabEKrE6bTDMFOd32K3ikgV
/ZgjBf1Ny81cQRBCVnZFGKVviWa1uyiEPbYdiqY5XN5x5z43JUA+HCEe5m7rmw0fATF2ZeTRetJv
iq7UDhiIxAdYJe81InsgvvvOvzzmmdubqhjTJuBW1Q8QDWUkPQbHSLcGcd2dloT9Ae9X+wBFL9t3
VRq9XB7vzKPo8PrLkDJ5GdHuP11la9SDqjDQFojBL3hhGRe+KVAUgOX1q0Ob5zZFsvfKi3FmE/FW
cIAoi5mALVYbGsnsMRkLWik8xogo64OxyzQ59rXRSJ8uT+/DcpKwyDz4dLgNSyWNOp1eTZ9tJotH
llgCPU6G1mIVxW1Z6BJqV4FcX5nax8PKVuVhwtGZ+i1s6VX4Br9azesMmkKkd5AslMHwAgmu/qaS
0xotN2U6CFzLPMjPip92RfkZZhaoUIhaV87PmanTyFZlnkddpeG4uqxatNB7WVClKmV0HXW5LTzk
32Bn2WWT+5eX+cMbucwaY0KHx5hSkL06KUnNrRWiTufiwgcqHuL9ZG6nCpj7lfvn7KTAL/0eCN+6
5c//uAtDxGdIyoTkJilEsSmEKioVBkYGCpDFCBru9vLEPj7LZDhsVTYpnicW5cbTAUtZQap9kUvR
u6baGY1duQ2Gs3cg46K3uqWDm6iJfjPK4/gN3Jh40LEV+JbLleGHbQ+CvHCQngpjSKC1XXyrC6u5
TUupfOv7pruy2T+c5eW3EhDRDqcTpK7vKydEK33RNoJkPxZHVdKin3Mvd9+UNAznbYUUy7dyKioP
lqZ0ZZ0+HOllaA1/yOW2JklabXsjr7EJwmTElYWYDn1Sq5/RHTb8xkmuvYdn9hpoQyIytPVt+nur
LYDucmoOqFvSSZ3CY5dhgkGVPX65/OHPjUI363cvz1oyhtPvPgdDCeImkVw7UMsDyUJ301XVtd78
mVFoMtGAQWCaA+Qsb+Af2zlRAq2kwIxJba5rNzWucRu1x0j3r+eC2BVVK7J2mZd7NZcYywS+DbQt
6Oj2vqilxLeRDrqSd5zZAqRW5MdYzdOEXlux4BcAF9wUS88qzg/gcDUfZmLmghVWrtwCH4aiHA5+
cely4KlNNn66bGZl2Tk1ISRFp7HxRl2Lv6bRXFCGy8Nfl9du+V+dRCGL8DjnSaaKqtEyWw016MCf
s3BgqCZRjoh7BF6TGhEBOTaLLXoYD9ADP+eDUN3LA5+ZI+LmJDik+xxq7MJPtkYD71gkwCLdIbXj
h6wAPa9XnY0gh2pfiXPODIVhpYNJ3ILjJa4/HaoK5dAOWwW5fARgtonoUdYxyIxvOidJJ+/yvM4s
KP09Gn9A92yDW+N0sN4E8o5jDyo/uMNBt0vs8aYJwPDgHtFaP9CSrb4acE8XoHh4zZ7z3EwpG6FV
IoO0+YAVSeEcV7mCiFcj7O9xQNEyD3ESsQPwKX8/TdPgzHFV4Y69votnLYEqiwuJm4yqiUAvxgou
RbroWe/w6tjCFdYR2XCKr2FQJd8uj31ulibFRoBemkKysvz5H7dKbPTYpPTmgvAnAUDbzfK0XhjQ
nDHSvDzUhwvMlEn5KVLT2acv76zCxwDgqYaOrOOiB6IcRnnuj51ktlcm9OHVX1pMwE41Kgy6BnP0
dEL2qISoWmqLIFheHM0M47px0op70FrqPhxb829fM8Yj6AdFjMbq4qt6Op4BoqApG/Qh8hiOthWB
xKRbLu1hThhX3plzUwNxD0qOLvFHpFw6xGokSx1Kx9Saj6KExo9gDVoEpUrM7uqD6OP95W/2wUMN
DBrZ+9I8pU5k8/en00NHi9yOe9W1BOWgTT9h6rzBbk/xyinsn3PFHKCdZdPsTrVmN5AOJUTFnFlB
ix61N8csNc+Ed/Ll8u86s235WQ7QJZICmp2ra6iXGq1l/jYPe1R8l3niexc/3Wk32eP8+NdjgQFY
1p1assqYp0tglHowjQVaY/g6gzsoIffkRY4Urpar/uWhzlx4v1F/RISgSrGIOx2qiXCTzgVibg08
YD9aNNC4w5USqRLUZSOt6V/sbn5qnbx8uzzymQVlZF6txft8uWtPR+4wQ6zsiUnOiVA2dY/ydwXo
F+X8vr62pz4UZ6jBycTjfDoSZnTzT8dCkAOD4nDR7MsBWdZ6qxyQLB92KcqDB9Sxcn/S+mBX64Ax
VQvKdOjoxd+/YzZp84KB4FbCFOT0NyQzxjmVUBbNfmBP/Tzox6xQFNcoev318tKe+6jAZ6jTkefh
87yaboi9HeKIeKiquoUpTzxBVKb7jMR0gmIqxuXktrC19ATpvb8PfoDUgr6DvsIxWRNlGlUANHMa
2w3y6i2frQGBdEam0TJfKXed2z/E8lRZAQoBHV0u/z/ekVp36gkTVZvAA3nKGT27fZ+WP81hcK58
uY+3ICgAfB2Jdeh9mPYqKBgA5sH3R/U+yQEQlridusbQ6Cjzl+atmPrsyngfZ8Z4ugVWhtwYI8Xl
8/4xs84s06laOLxiaN+awM72fRc/jLU+7i7vk3MDUVgBZQ+GA1rJ6qpFjNwyRGUgOg4SZi+H3KnF
ohBfW9cekrMjkXv9PuwynYbTKRWTo0GQRJDWzBTkdWIDQfA6H5e6mPT/MSneLFJ+i3ARI8rToRB7
SyaUjCDLQlk80GtIgTdCZI8F8gR/v34EpMuDwHtMEed0KEhZS120Ml0tSCI3bfVoi7hvC5hBNb2/
HgpSAdmYSjBMO2y1Jyqppuw8Z6Zr1PQTNl0XKPtKLcoHhHuGn5fHOrPfl6IbHf1lWkDSTqfVwUtG
WwHHraq3XoHOjg99qGD4IS0apEBO9peH+xilgQ79bcoMoW3pMZwOl1kFImAKLpmO1QaYteMIklhZ
/LcFJy5+PtW/kFmcrNWkHFLYiRK0SfmBpmWOxx+fqWkPQSLKPXBAehmXp7WkQKe52emAq2lBiUGJ
R2cfKim6CYqOsi5Fjhp5sVm/jwct9lqnqK6s5XJi14MCgbBg5/C2Qo08XUu4uMHYoNDsdkVu3uF4
jcWqPmV7e4xiH3mCYlvPo3WAhaQf8mIaXi7P+dzOgahJ3YNQ4l9OWX/eXKSBHUoJuulK47xocqSI
Sugi93O+6h7Mr3IFXLN8tA/TxViVfgfVEID2p9Mdyp6Tp00cQLkxviWBkEwk6AfjaOd2ea26d3Yw
ByKoCTcCVtdqB9UkqKnWMrmxyOjpDOF4wAZm2gOjTP627c1m5UxY9NBMpievLubC6nCZmjFLGdAs
hn2kqUvA0LpyZjfPPOBoH2Egd+XZOffxoN8sDw/vDuXS08UUodS3dsIJqac23dMrEi423WhdjY2y
7UUi//3tSfZHlYSGImWZdZSr29zNaswkK5FXfm9aNdhHXTo4chk9Xd6XHwvfy4IuxCkKwFRn1ndM
oWGG2MRsFFOXnHHbK10G7x2z86MOpPnewv/wy9gQGMnANvaj0ggPEj3qxmQYV6Z97rpj8/BzAL/Z
BBWny0y+mgZ9rzHtakro2KLOV1qRdiU6Onf7GJyJBfdI2uKsToZUtxFoid5AOTK0XTKqdIPXe48J
1dT7ZmD0bhsX1pWnd3mE1seR0gmVC6JtKvurHaTXCOEZgUkuX2HOoCcqCHX0vXyklaWtmBBnDhGT
PzgRliSXP/C5vbtkEhZIO1CJ657vlPM2NrVmuIYd5ehqFzViUdNiFUqXuUeQgipjemXMcx+SFJWm
L7mayQY7/ZC4J0mYaEyGC+Io9CcV8U/EiuUrrKxzt86fo6xunQBkdowTDSU+7Aw8PGB7jCSdeRuH
/TVwz7mhKM8DJCDQUOnvnU5o0GrZnmPFoEyugQWTgxkzFgD/RWXE3uXv9RE6yHrBaCbr5H6DmrLs
3z9i3HlEKM/GncRtzKiT3XFcvB1CI7Bf0agvkkOSRuou7xQnw46KanBgDiA3hkWu/PIvOfcVaYTB
t1+EAggRTn9IXGhdqSiUUA0NykQvhIWJjz1/vTzKsvPXJ2MJEWmeApMmND0dpcmDIHTk0HRLUan6
JuvN4AaaHXpUgxiwbNDrqPuJ3n1WYEQYtMcRld3ySgS0jPHhN5AsQeqHYo+E0elv4F3MqnROTTdz
cJ8vxDj7ptUPjQvwqtrho4NSk1lo+ZVjcu5oghP6l6QBeOTVAmuJUYrQphw+jqhy/Tdn57UbN9Jt
4SciwBxu2ewgWZblOGPfEE7DnDOf/v9KBzhQU4Um7MGMbwzM7ipW7dpprdXSWDog0NNQuRoNmM30
ELLy25sts8hoGnPFKu8nIyDXCy0rfU5suOqDslLtp05VVH+q8OMRHFTHPgH6uWNQdobEWDEoMgvn
83zYXxxmRRnDoU16OyDNTQ+LGVWPkzeH324vS3Y9XeFpqGQAGXM2/qbJI9OBE8cOGGo0DrkZuccx
hw0fiVzv021Tsh2kYukxtA5kiDj2egcNHVbmccKR23EIItdSdHC4CuIsNRP87VwsO2/ia+4H3MFL
g/q1wUqH6wz0mRX0TTa+QXDPC4zBLA724CKi3MA/bXpTdlK1zn2L9N03d2rto+2FEB1CtXS+vXrZ
r+F9phDPJA3VSHtzW+1WQYzYJtlam7L5ljAlCxlhWyNEkyhW8bua4Fc6xsijALnKtELhFCfFA7QV
CoWIUkHpZFlh39s5ZZLvj8aroH8QMahmbvcIwSbNnYntF6CNx7mnFtq39sMyV86Od5ac5ytLmwsE
j5Ue2i2WoD78p26z8jyvir2TqsiXQ4gi2sEsaPPaQNq3qgYERUHYWvnFbBfCTdRLgg79lZ3jJTXF
fKMOyJgsWt/cnNUqq3EYVL5nmfZ+Rpflvs6aT6sBb/3toyO5ODh4WiuOSNVJE67P8ZR6Fch5KgJO
i3JfPkE2rjL2dnFdNPUMK0137El8OuM4tDjwc7TWzc2XGlLFrY0CzzM5gG6SzjEOi1aqlzh1G+if
EM/+7EA8u1flky4T5JhLiQXIwbZ2q01e78xIxQcIOSEVYtjwHWoayWW2ho9ma607N1LyfNJupHUv
Kjog8zYfMG2WFrreldRLSydqLAhtWe0AEQ83ojy45VCc22hx306J2R1i2E927Eu3+YV9ccBeOPh0
HPp6xSEGk2muF3g+s2OX6+593zLUbzBLfrCWdA9EIImmaeuCqiA6oe2wjRlcNZpLc85RhKu6+hI7
iB9klco8QePFly7s8jtDy+oDbE36zv2XLZeYiDgeV8MDIP7+xXKXtG5zB7cSAA6HIdqBXMIYEuOQ
LFX7uGZDAxV288dzV/SvKVtQMKP/ycfeuDcGODIeaS5p6lIYJFlA4Scv0wcc6R6DicwfUCIBMMIR
1knnr9dXLG1ujAt1z9WOQCCPVn9Y4O85jXQRdrZSdlNemtp4uWW0tdHKHQK/la10m1S75Fqo+Utt
QmVGIHS67YBeo7/EGACb9fycUgXdeCAnipWO2h3pZRgqv5vJRrUmaz00iEKqMeEaF/VBbVECPKTL
OL6pDHRM7WxJomBMEYFRErP9J4ssZN2GdP0IA7Pz7+1fKHlcOFZInwtWESZYNnfZNZYmh37BCaIi
HB6IjH9OUdPc3TYi+cI8Kzzhz1UoavbXX9hUm6F2psGB+hh8HzyL6XnOakjyE2cPrPyaaoBC6Utb
m6w3WfrZG0LYheylRRbYa1dHCxS7XH7qsdf9Tpq5194BGkCZlxn77Ks9dSaCRSgXoxwLr7LrO7QX
nGMxD8j91Ird/vFLK3iIaAZRp+YB3DoSx1Mg22UqJrBTpb+flHY+5C38wvHUuDvZ6uuPS3bBiwTk
iaoOMf/1vkPNnalumiMvolj645RCMwoPab8TCb32jFSZiRpEti8ClU14qti9Ea9KSqJKkHZyZwR2
icao62T5vAB7rMtP3TQZgU7H4U/niEifyOAIv2jN0krcXK+2B6dCJ89CRJuXoNP0Gm4iIcne51nw
p2cYUzTLcP9kbSQX13sZNmFupHljBY5X5m+zOFUvazgU6PEoX/7CEhmFgCy5wui1JTGPPcO/wlfz
ENwtbah6QUsT1s6asROKvX5a+P8THxEzELG8AhKoVcUYeR6agROW6SXqkq/4s/7kzGlKxJ9NKKZm
e+iF1z74yqa5+WZINcPp0WFzspQxUN0IETxbbw4J4t6nJJuKnTXKLsGLNW6PJ9KN/UQvB3vw2R1X
R29OUWx4O7dauipeaVFpJ+/cstOtrbMaZWgx2j9OSGt6KDUhq2r7VbbOF8V2o/PtQyK1R60GbBtx
LQi760MyTbk9QstkBjHc4x+0pXNPrg6PUQPFbhBZ3V7dQHrJaUtSkyHGZBr72t7QF3lCnZSTkrnF
SbU6CKjiZX4HxhzOcH1wD4piI1LYGunO4yFbqYBvEnPRAXuVmdhtl05d6pmBlfXRpU1n8lClLy/t
rLZ32qJ8vb2xkloY2FVa5jzZeBSSoeuVNu2IhqBBLUyPlfCOcZvqPrT6FdHYCWYqKx+OIZyH6AnE
yg/XKP/VMnWv9CdbMkOrAjBjC/azjd/mJV1azZnJv2s46hsrdSK0FRXrroOA4m5Rsr0xn9cPNGvW
GABz6KiTIGzWPNQekgcNnCVoZyE65IL57u16ObZh9f329kqXhjGqQYJ+aJsiNXliD01NLQNisfqI
hHPpjw5EX4M9528qTY92To+k14A18nSXyibM0tvo2dDbeaqgUcFvi9GsaIQ1urBTaqmD7uteUt/l
SmQftGUy30F41p0LL1YP6Et7Ow+IzNfyUtExBgvFgJbwUy/CeJ3h0J5uo0VE7YSkoBF/9Ah7jY0Y
8GlAdV9A7yj9jln5eRbFXZeJKYLRzWHKsyFHGRzR1KHtPQrJbad/mCwjv+spk/w0BkX5ZS3wLOSQ
5j/pTjic50kZ94py0hPGdIOAxsG4sEXi2klnzGtUU3f0suFSVFn8FYXBjxHaf6fbJ0xqSZQXGF1z
QTNsPBUIVaoBIeFI0bvGh3CB2Xkwle5upcCxs7cyUwT14oZSbqRbfv1JG9WOFkXFlL6YyyWBTgDK
f4TeliTfe6mlpoT3ZUiUQH2Lq49qxeymBK+UkoUdYpDV/65ZlgahPSY/b2+gOIjXlWkgDLSriT0Y
fIHq93pVed677QpHewBWqv2uDwnvixnvQUEljgBaHaZdGQcVM0qbvWtXrdcGevJBOsXt0R5a56s7
t+ODYusf+iFadhYl2T/ooMQkL4A0KrYbc3o+zaOmmGaQLzWAsMxGew6M73elGmBuub2BUluAQBjo
xeQrQigAp5NZlAnHAhwImGXdue8t84fhrdnn25YkrzLvMekbCbqYTNx8KqRZoVFziKXyoTbM02AZ
0Xs0NdGZgHK2NeAodhPGFj3lHmzvtHP6ZZ7FZDxbVGX5jDRzrw9KZ2V63S3EBJPqpKcpNdu3XdKb
geIq/ac8y6FUcFLEGCP80n2ZjpD+V3Cc3d4C2WaLS8EpgjeJ/ur1j5ircHHbmWi5V8weeQU9qdFq
B2TCFELd7fgW2aEVXKv/V92jTnptjMa0PqlhQaqTIcAbpfQW/Mma+lM7jGMWWGujLH9xmF6aFEfg
xbMxx8vo9ktnBZ459nedVszHXovdd6GW7NFjSk8TCD+och1y0+1cpjFXapw3pIsIYEOmSrrVnGdw
SuiNuY6C3qmdfQ5np/2i2JO2E3bJbMNk4IoGkXiwN8ukwzFVDQ4jqIpEe/A82FIiXUMuxm6NI7XN
6ThExfckqvOdTyo7Pxwenib6rFTXvM3+rv06Up81kUF11LOTIJgz5oZ5ruZlPf75UQVYDjTsGZJs
b3xQacJ6stqUo+2q/1U6mfVU2Hl3Bvhi7SxKdk5NjeI6oboHcewmx1KobcOAV9lBgXMNxm40n8a5
BcW4qIJxx/lxe2GyIIsJGRr94Lxp3W4LPDOjw2kuJmTcJozR8Gnru7hJkSAN9fKHR7H20wJKL1Aq
AGeJMlnvi4XWcYYw505XVVL+AX2LOxQlf7H4jTtIvFEf7Jb4EsW/yFdaZXmoK8bX11b7WtdrTWne
Tt40ZhvdlSFDnZ5aqBwyu6bGmcEQFiF7rKFncLi9Q8IxbN5UXCRoBEBIDNdtgWhhZVlDOPF8o0M3
nRgScQJVjQz06YkZxhlwGhSUexTckof8yujGW9U5tIchNV6B1RkPlaN355DJ851nQHbWxBSPgbQU
Iea2gliEXphMU2IHSa1/GRy0U9eeOQFLTR+0UC3f395IcR23G0m9QlTCMUh55/q6Loo+AZHT7EAN
K81Xk0j3W/RnHxNtLC6RWs9CskP1jZja3xQWydNt8zJvYVkcAGaGwHpsh4EtLx0d5meYykqgsAy7
pPMHBH0PSEmX578xxRgEI+PELdt8YYXpqzPFkG5dIUcHmXp5JONv3qUaKrS3TUk/IagSKk7eMy7z
elOtMKsLOEfpZU8JDZ0y0t81w6QFEPVBH1Wjz3jbnnQXX9jbHEzoG+tugqEedXUFAU/QJwdSuPXo
ocuyY0q6NDrngnaJjuM2+3HdJZk7CnpBBAnIG+oU+YyKai0Es8tmfGuZyR9Tj8J1QDENJB5uCMiM
WPyLB9suKNjFPSV/sN3OoRgS3W9ClFq8NPxjKPXGlFj8C1NN56Flj+hZwDii7SfaMARdU447VWTZ
laPARPedKjJVEeFmXljpulFrkTN0AkPxOkEzj7xPFmrefa5H6tmKCQDz2kNCN1nr77o3d+vON5T+
ALw6M9DsLOiCzQ8Iw6WD3N4OIBJxEcHNGLgwxtH7XVSmghwE9902RuWkKFEeaG6yRwwgO65IcNAM
4ymFk2fzplQmvMgEeMLDDeWChFZdTL4bu8bHeU3ScOepkK5WII3YbdgstsORQEfz0gqxpnfajBDz
NLxbodYM4h7SKjtJCqga0Ztzas1+u1rzXq9GFojRKaDUTd+KgtDmTNEO1Eqh5QwCMS5SX53Kr4Oa
Kh81K+xP+sTHzca6P7RF1+04PGk+Iej+qXyRPOnbGuPsdIPaCmEtTxvWn6M59ycK8dXFrUYPXeSZ
RStVix6Q7TKbCuSDakq9182QPZpC5IAvzTe3t8AgQ+kAxi80l6lhvWvyEH7MCMXOPTkTmV+i5Qnn
qyC1AF56fabzFK6QVGUe3VK7/8y8005xjTTbnJv9kUrFHuZeuqrnh4TxSHo12yNc5m4S9kxHdmab
HtaZzpO9LnulF9nRFREAtTaA3QSD14tSIiS15oHEt9Gj2Tgofbu8bXN4Lk8LZGgJGnbI/R256PCt
kiJrSKs5+fwX04w8z8y706SBAghKj+ufASkwsicalTZkWqN/VV4aZM6m8l6pHOSno9lBaGSoT6pb
Gb5Z5NXFqIdwZxZe9n1f/oat01TTJsk6pjeThU6zssbtg9YV+iUb0DJVGYi/3H5SZR8YD+UAaQOn
9AqtbA+zaTsRJWOzqqZLZfX6xUOk4ONtKzJPSKkBLl9gNtjZPNxTTNWShqMVTKht/Az7xix8t8jH
xPfGcNyba5G5ItcUtXhQNrAabfZQG5x+KRFuDRQjbUGZonZ3Xycoux3c2ECGqdcSYAWl3aeR30Mg
vVexla6WuAF6UpwBHIbX58hspzFXupbSgjW5p7rolsvKzBJwhnnayVvExm3DWo6lgBPBi8FE2bWp
bFrscqV3E6yWWkS+lvXewVGWMuiZ5TwmMLMG2VLsYSikVp87wzr9lVeHpikhLSpE5zaz8+qusrNP
Faizswopwxtlgj6wjLipf36EKMJRCH4eMNm2vyuTZPS5OBZX8/C2jdT1szYm/QXE6a6TlV0KEdBS
djdQUN3q/lDbnKfIgXEsb1HGrKDVeTtpVbRz9WTHVGRszEIxHeRuVzTmrTlAKGwFcaUb/1llV05B
C/n8eUlKMwBXmNz3cK8xLpRPO8gU2QnF1TJkz39cvM1jbQ6RHlsA34J5iJFbj3PdD9mN+6iN9uhH
5KaAMBABwbG11QPztIa5vYgyMFxyxXFx+u/dHI5HiBH6nQBIYol8EhU5uPt5ibdOpp1mzTMz5j2d
ITEPcMWE9+PkokJs2oNx/uPTCO863W+QwBQPty6mi7RxRgvEDvolSoLe1BRIWt3lbZyRXd42JXkR
MMWME0eEPtsWi2ubAKKMlBpJVA3K7xS1B/Rs9fjb0DYOQ7XF3oCq5DGm3SX8J5y3hFXi2L4I2x1t
yhLVxqVolVsq76ZCUT/VITRpfj519XSfJnXuolTamqAWVyf3lXla/r29ZskFfJZGohLOdAgZ2PVv
cPPIIFim8jOYdvp59Ib12AHT/H3biuzAUNgH3klhhZbC5r1vV7JXOBAJbrQQlbx+Sn42AyKgIWHI
Ti4kMwVOiLoDuTI+bLOpeeV1iA/OJkrzcXsx3MZ+KiMiG1vdZXeTmuJFQAOTmUOapdd7t6hUl2cA
Ysgw1yuamWF8lw1AuQcnSnaCFclnEn0KD8p4LgLTU9embLsdgJOiKzQayXyKk9w5Jw5VjdufSXIB
CMZw/XSwBOvPJo0zB5eREvHakCL3R00f6n/ccSp+ekr3w9WT/sdtc5L9E5wcQjkbOAnxw/WiWtfJ
w4rSKswmXf0OrSR4eL1hOuratBeoyPYPyhHRykIzS9uOIfH49Ja20lxKWl27IPY9HJsoM3f2T27F
hLLAIyYhH71eUNhkfU0L1yQSqMoLIYn+4IKcu/zFtvEyMuIB5IA08NpK5vWorTX0UyJU1k5I+65k
96P6dnTS739uCeALTp7nGXL8zXpKta16WGeovHem+aiWi36Zlzg5ZDYdztumJL7QhtAPXgKY0Um6
NqaKsqSX0xFJllqOKHJUG74WKvFFiZ1/DSWPTR89FfXSDjP0wlZHPHvbvuwswi4IwBJfLFrT15tK
jAXwqiQ6BwesnoFwfq7MitJlbKzLl9umZKcEG0iwAhSiergpkKphmRUFlAGB2bSdIJtfoJZoPD3f
WZJsS1/a0a+XlNX61ACE4zYv3fDVQd7ybl3cBoRjmp8aZ+3PY1Fbx1ipQtSYuz1pD+mOilyHCWXq
zltn0qe1PfUdPn+dyvxBR8fio6Oui2+F2qfbGyqzZApmSCI7MMBburp5XemaJDoNuCHLLkjheh/i
jiwd0lx7Z08l8TjrgSaEWFKM/olv++LJnr3ZrfKOXh+ME/kvbzDVe6tXs+8RAw33sJsVj9ZsjH9x
4WlK0L/1aFBY2wZYx5hEnkKnGSxpZvhxT1NkLMP+4jFpENzeSuFyN1mOeF9EZQXiR47oZn2GVrer
AVKy6WeSmSwc+nNSVfmbGKnwU9tb9ROM8cp/nprtlXVkjw+vG40hhqqAHm9Mt7pej0oc09vMdKCM
FQ2f0lkznzfCOHZq2e4ElrKlEuZRyxAgNNDF10tVErtfbIJzhvZ1626E2cfX57ANSiPqRG9R96u+
bI9J3A/H25sscwCAG+mCCJ42+HevLY/gEZqVqxdgrzl48xwXvuqVzY73lpkhlhW1Ogpur9i8msJM
k6IWffesML9X6Cuc61xbdiIT2Y0gZBCcrHQnWNH1YtoYIEkUwke2ms1TVWTWue4K5ezUSsm0tlUf
0lCpdi6EdGU8R5xTyHpeSWv1tdHpZsLK6ArmwaSDPh9X79ftryRbGI8RfG9wvFOP236lSok9Okmw
yugqLZdq6n1IOrsD8XnnJ3lR+0OVDDv+RbIy8fiJaV+A968IfCG+Vit1UYA/WMMw+k6q1m/aOZl3
prLlZsQ4MSE/E4WbtSVxhHR0Tr0ebQLld71Y+Wetdva66VIrdI2Z+8adMLNwfTTiwqApkYHcd2pb
udiRsqR+MwzmzgmUvHPweAu1PqpqjJNtFmMWY6WmA204y0nNx1JTfoRw+UJbb9znTGS969vxmzqj
76CP7l59RvL0wOlIL0nQ1kNFuFmiVjMUUYSRIF+LvDdl18Aoa2b27LfabDo7h0NqDDpegeviDdp2
VhvYqlszEW2eYvGe1LB3jrpV0C5Wh7qaj7ePv9QYu8nXA6lLBHj98cYuihZmLJ2gaurfOMfmI9qj
iB2syR66SHZMQLOyHgJaBoU2lsxOKaFGCOlnFE17gpNkWv0Fza69nqaEKY8RWopMAqiL49iCLfJJ
pXbX8LHUFsbKetHjh7Euu2OyOOMlr8DvBfm0GkFjJ2gszmOkP40Q9J8SavPRoZ3yBjCkDYt3cHur
pQeYWWIKKUi9UFK43moNxn9lHUD46Dyt37I2Hu5JkevBb+YhPLEfrgc1DVx0fmOoWXKws6JuduJv
2eemxMiUjajkAne//g1V2gB3z1rGLUgE3gLtHx7S1p5P7aTvxtoSz8ocPrwpzGVSF9vG2lpihYNB
QYOqbezeVX2lnBdraA82R+4f2ALngx4l3V+cZ3J0MYRGJP+Ka0NN7c5RCoYKs85evugTyrWelg/f
ChKav7in1KOpwLlotzEqdb2XLUPOOezROAUddm4/1EPnv0zPi/I8NK1qnm6fHtn1gaAXQKsQ0GEY
4draiGRGGkWcnpjh7Owpd2vYqs3GWf4CpkHCCRcDA0QckK1HGKB/UcigwIit9Tun1dyfDfQ+/91e
jfi1mwAUlTNwSnAPivrzZjVRb3ttGOLjVGrBb6Cy155C4ICHONEHhMPnZC9Lkh18k7qiqD9Qq9ny
XKHfHHkMDUJ+4LX2ySgYo0uzfjgNZbhHPy41RQmHwJoGKPWB6y9Fa3rUUNIAwa0gOtb1RnZpx2Y8
Vm68N80kcyk0qP/f1OY6G63pVG3jQepmgE/obfoU9tx/7VHThNF59vxp1dZjbLa9X6ROvdMrkR1J
hvXgQmMeEIe7SaarPrV0i3ZXYHam9T4DcXIqpqLfiQJl20kuRqhE6ZJPKNzMy1wsJ4eeUmYrsiVq
L0u4ILvOiOIDdOLT6faplD4dgIoFiO45pd18ujSqmJlvIqaKGi207tqcLPagq2Pr+QqknNCuNhH+
eY4oHz/aa4RyCtIaVePbi619ZaJ/PutlM/2aelOpdn6cbLfBtDMMAK6JDGrzrTtATLlmiLq/WdSf
l4oZD4Z8/2JoBpF5SmiMOon80Lje7SiuQzfTQM4PrRYeHbP7XqmNcom09W/cp4BEEjgygUR5/NoS
EflsTTqjkfAPI2VhFy0EB7mqIUyaUUPaYQSQniJKdZoGsRZZmfj7F6dIH8u51jJBO2c18TePMuEl
zVX9Uxbm9k5pWvbuCboTKgcQEECtem1KBVcR94WYkgFJetTJeIPSnahP60vkT8403yt2rHy+fXTF
/3TrUAXNE4ogQuxvW5PUljI2AdJwF9s+fpit2vFxrXXpN16nBnU37k3FSQ0SjZA4PY+IbDY0RGDB
LaoZTjvE1CEA0bwfjQOwZ+yM+J+4MvYaRNJdfWY+5mQIu9e7CkGO4i0qHbYIAcPH3Oitz5pSDKdx
NXI4T5pEPfSQ3u1Fk9Jb98LsxiNYIFt7NJvwsJOqH9okr2mE1XugPvlm8jYx7kJTY1v3Lwxb0WNB
5FCSaJBxWhr6tRYc0wegLUickRvCf377xMhuhGDL1p5zNjzK9YZmbdaNTPnQsoxN+7FbCuMYTabz
NnPdZCfqlG0is6DAAgiU6M1uTEUqAiMz7afAGpIs9guVOS4froTdPE12SKhrIbpE/AoYaGNoodtU
agX49m6sUPmo7H49hdrU1MdZLxFazz336A1N/+/trZQ9ww4zsIQ0DEyRoV5v5cBMT5SRWwUxUJZz
6vb997VNmcWIE+ONZSj2yWZu4gCnfAvu1fR2HI5s6puuM74NXCb1klcZeJVr08oEDh3GBlo7ADbV
kxUj1eejsq61QbuO00Nv1qiim8PE4OXEaPzk14NrQhPiNtVej1r2HRhCxx2JIA+ZuesNgSmbj5uL
aKvKjQfmuaMTKXMWeL1apv7qNFoAK1C1sw9Sq8xu8A8ekCHTa6ug7Mdp6AkqU0MVFcXK+J1mc/oG
Asf1sUoovwGv3KMWlW4+74qgulMFsHHz8elEoSoFp14QM/F1gqWtO3RlGz/B/uIcYmaHv3rM6D2U
PHboQKg2sUKY/ON20G/dPoWyWybgR5wERq7MbYCgO7E9orLDpo9xeCZXgKJONfYySLkVoPdwCFNO
3SKdlDlndHcgjbenNb0z9Cl/sFNL2XFOwq1unzNBaMMZomHOTMf1p5xTxTBakR94U95RdbHtczpn
83lK9fWuH5zKr0Ko7+20Vs+3d1HCciVa5ICoyE0Y0dumrc6gwURbZy5Ws+FJdxX1EObF8gU++Gk4
KqC9h3OWGXrtj5Y7PaBsmsHhJj54MVtPZqOle2O30s2g4wHJmQo15paAsAobaB06xyF2CZcfxqzq
CcNeLgoteg217b2pRXDgtIb5ACXpHseQ7GkiD6Q0ShWb3v7mKqMUrBnRKrQOwmJIH5W6y4O41JV3
kZk141c1jsy99cruscgqdJUKjpCLvP74xFaJ1U2sdwpDz3qr947zXkevUH2vz43+lC19e+ysxthJ
ZyQrZcAfh8XQrQDoipP/IkTEPS4pmDKY0x0tfZfrXF9tLYpfXav8s1pjuWNO8migZkA6ij6GJpiB
r80tWZU1FKA4Z4NhP+VLi6AQwNJvdlgay2EZPfMNjDXaJ68UGvGrsscvLVsupZlnoAHHfMvTueRt
pOi56YpWbFj7yghtgZ9RQP22toMnQip3/bVzt0RGuLnWZN9QXAh6M+vV3WqLBcKVtneCuavjL10z
6mdnyqIn0Df2ryQbCn+x+7ryE0v5YSxGH0DNr++4Sclt4jcwjAOZL9Pd2253Z6eoK8wLFU+nXM+t
XcMtAB7tEq5O4ds20DvQ6E5xytoi3fFqkpCL9I2ePrgZkqwtA8ZQWDaD0pheimT50PS1+wXkqnun
rZ77385Wi9P6aquZnaajIfo12wGZwqDkEUNuEoxenT4SBni/HbRX54MX60jMhqmmV0QDWfvoTJFS
+4taqvopifh9fqmmXXVMaCpBqNgVMa6u1eu9DyH/hZwESgc8nNvOsa0McTFkCTS8obPkSN70xQPV
Y+NyeydkZiiXiYkQ/kWr4PqeNVZVqFXCmdPCOK6CJamYlmvyNf94247sPrHbTHgxXUCauYk+rKFK
e8+Al4xxryw6aEPafFI7PfR7khV4XaIPt+1J1wW0BQYHZK3xl9fr0oysXFyXoDpxl/Jfpg3UX449
7M26SFclBp8YNmZNW/brri5NdXFgcSrWdXo0q5SeBxTcQaM4/XvoKvauiMT3w01gci8pczA2sfH9
lUvPL01nJ6inQckPKpwb5cmw4j46xOtQROdKY3j9iBh0/M/t/ZRapk5NPuuIPzYPnV271uJ15A6u
kqWfFjOMPvFWcDD12ubdLzQqhpWyBLetyl4B+jyCOoY+4Kti4dgQhCspQXs9esbAYNTava0zPXoH
gA/UrZYaSnNKEiP+HbeJFx9ovS5/UYmBlpqxA0HDy3zbZs/tVSsh+qZmbnZaQ7NJLaOvXpl5i2/O
zR6qRnagKGMxAsSkLCIKm2vSedZAEEd41edxdkJvM/NDe2keyij8sZLQ7+yv7KvC7kWhmdCJ7tPm
lXWNadJp6rpgXI2HNTTaSzmo76ylbM7ewtB6OzR7855yk+S60AGQD2yBK2Gu2AUFQrSDoBdjvmlq
QMP37gJL4+p9q+y0eINCkrUzgSyzKliBGKlgW7mr1+5Az11k32KV7pJBeaJQYuWoWFF/F62p98NG
zeSALtQuqYvsa76wug2WbSiFITOjK6EsnfrkwQB2mgt1+baUZq0eCH0m3R8GnTqGndiPij6Ypwbe
xkDrp9WGmIkpRztWjc9sY/cxSqvlERGB/un2HZN5Sri1hNIRcoC8+ddbYyhL1FU0IYJ4jtZz5ZXh
YzfM9fm2FdnjDm+3uMwuT802MWqXUM0sekABCghMMBeleVAzWw2I4frTn5sCjUGFkfYadXHxVV5E
qpqKSpPXE6lq3oiYtJKafkoF7Az5VLJzf2R7x4iCmHSE0PSVckZhE6SVmctIb5pnJ+SolFOuO+PO
4ZXtnQBgPQ9uMkEgfsWLBc1phiC2IapsxfKbgbzoorfrN2rBeyMlMkOkk0RVupAY3qrs1ao21HnD
tJrS0jgLM2M6mCV8TllEtP/HHwmRItAItOxIm7YtrnLN0nwUo44VoNA3MOJnR5258wNQxXYnpJWs
ihiP8IYtJHPZ8hmYemaCYWd4fk2SEF76ITtVlNZ/rPDH/4UpMnJm4mhC0CbYfKlohDVgAshLlOPU
Zwr78dFJYDXoUm2v4ivrxpD/CRyOmF2BCOf6VJAHxVqW1k6Qp2p11vRGOSTISx6XMRr8khrzYc6c
5ti54+KHSwScrtCac7zOpR+rw3LXlVa+M1Ej8Xc0vFAxFRTgNH83z8nilnmrlyxfHZIm6O0RBFal
ER/rdnKwpmGPclZqDw4QeqQ24Oht8MqTjUBaw3hGPCkK86OatR6Xdja+LEZoXMK41XeiWNlR8qgx
mKiZg9LeCmQMnQHt4UgUpEz19DtNq+huIhI4ToXX7Az0PHd4NikKRSRTFIU1kQlvNjOb8pChPZ4s
RatG+1D1bO2jorUdLFz01t8jF23/l+hdOwQK7jT0VyJr2F7grGrAC6bz6C8WCWOAXgrQ46lz6g/E
wppzjNe2UP3O8tanemLG8VCv+vg5BQVR+muUg3AHrxO3fk4sHx8KUykf01wwjqjq0Ot+FCET8qvS
ZtXyUbQf7FNMUB8BuG1GanpN077P13r4rc9trvh9bUNjtiyl2hzUtq+WgxE32ftprYb6DJWeoR7T
utOVwG6L9mOa6tbPtansD3EReR/aOGzXoINubK+n8DqyFD08jVyVeQj+FAHDC59qDpCPWNrIeIKr
1/92zYJiTmL158ayyrPnwMtZe0S3fRpqPIfqp9ve7/XBFdZ5nQiBBNHK5okakDwK60zc3S6M3qLb
0Hc+6aj11rbGzjxMse7++guLTBYhAgZ7MS/w9XqzhXOjOYCWXRzyo80UyGGxjepJc+L62NW9u+MJ
Xwdc1FlJVGCPZaUUNa7tVZ4V68tIm69H3w0Ok7g/GbrbHyq0AcigteWUgpva2dbX1xOjdIhgGAfe
y5jGtVEvS6PCwOsFdmfnX/o10alFjtZjyOTwzpssPPn17cQU/D8UHikmM/l5bSpKB2VaQvLLmMt4
KBIlfBelqrVTs5edk5dWxK94cUqTxZiT0qZ6Xq+Kc5835fDgZEZ+iEfVSn0D/qO/+Wz0oBjnA2jD
s3ltMHS1XJnw8GSwfX+s9DU/MFg+n/O0Zd4TlOtdihLlH8cC7KUYwhTDb6JHdG0U9KZhAemhL9XH
3QfbTEJ/CMfiaWp2wSmyEwIVGBgLKEmpRmySuaoZ+k6xuPaDWcJWYo7NAS5J24cdZo/VWHYDUEoW
xCgwKfFUX6+KzEIQXzDgFfVoJpej5R1oyoWfoWiv39rrZPm2W+xB22UH5hlVTtWU7sA2rErWxmhX
na1MGB6czrOWtO/H3NWPcAU0/aExSvgIbnsW6ToFiwivIoxc7saTqvB59J3LQGHTJPodCrBjAFax
eSgWQD8GAhxneAmq898YJSUXAF1qpZvrZ/ZuAgcSYy9drlaA9/tvg0fcHStKf1CWbDpkpba30O3e
gnoWwBhCO5DeuO3N2YFkBoRilq1HKrFl0GUR8uVhGR/qop4DvfDWndLc9ol6tkfQChQA/0nsen2A
wqzz1GVM1uOU9e170XM6p9k0fMvCpblndtA912mkvveaKjzoWgPHz+09lq2XJfM6CsadV97UqQc6
GfbMep34m5O28/sEWLlvm9NdYcTT79vWZKulyIMeJv6bYeLN7takpmtMc+kYhTpaR0sT36d1qZan
uluaj6pSg8XTlvZrOMz5Qz+7+rfb9qWrpUcMvhZoHBH89W4j/aeMbTeuRwoULtQTVhaYcZ+/tQdN
85Vl2INovqIREZ8XQkD4yCjk0ZYXP+iFb5+QWRxDE8xk1pfaZZ1W55dIys7d0GtHcymmQKkV/Tgs
jfrG1LL4Y8zM2k5UsHWH/AbujsNAADS3jKFuHsyZrkbHR16PZu4twcQYxSG10vyQglE63t5fqSlO
EvkBE1rU7a+Xu05RoVc0TY5wowyPZpyrp75U68/jXO7hHCWmuC5cUvJLOs7baca1Tyy3+x9n39Vj
t450+4sEKIdXhR06uN3OPi+EI5UokSIlivr1d8kXH+CtFlrwzABnHnzG3KTIYrFqBQm7D8Aaw3eh
x/A00E19zxrrYP22sQ/rh4oJFKlwlwBXtLWNnWhtAb5B7cJtwzK37AX6f7OxvlOk9W9qSE16aecz
eZAV7M0vxCMdqSn+g2vzdik9VEDdDnZjRSTtKCNQoUkJuqBXUR/6Du7tUiCKcC6AngAncTtDojDF
wLGWYkpWtscczQaFgTq8MDQ+vhqvaX8ssYkgxhu4J2fhsQ0xHCgyHsSinYVe9VBXWi4wMi+4GnD+
GONBWXahGv3Jor51F6CGBlHWzpzKZUKDRoGzdTDozjojf12LSBBCBB9l/fO/TujCgta1W+oUeJ44
Z4dS61QGc/Vuxsv34D7biX54TKGPAMgAar9bSh3rUHl3wsYpiCPiIsY/zrED0emKuaYQHh8fkhgS
iTDi6PJ+nJuDh/vLma7CGmANwtF8jQObw+lZ/WxbQecUA7xN8pnR8gtN2iE3dFmur8eBl3F2ZTvj
0bW6SqBusQl7FRvqAR4iTsEAR8oi1o53o+0ud5wnPPUGqT6+Pt7LlXVsGBQAE454sHJUbj9iHA9g
E0IovZjBA0sHW08XGakf3sibt4HT83tLJs6djS+dLrxr89dH31nYVd4S2Sa4+Ch3b241l7SE9v6k
CyjDd/dWVf5mgaBvI9nYp9dH2pknshOoUaHK4awthNt5mnA0sYkRiubBnYs+cZt3EN83Vxp0KHgb
Je97CmdLy6373K91clCu+MPP+PtBhAYYYi3EWbBTgVndYlJGgc687CZThI1bemcvJI2d4sXnQrQ8
pOWjRDEiyWDT5f6IuSP1aW0J1lllq/q5xdOJPQ1w46zT0qUJz1RQwc9nZZuYe4Vcnd+PIVOoYUGs
qrq2siZDKkSMSlcTjeTcMt3xg0/3MuSgOYEOMdpYmBu6FbcLiu64cKjqcfpJ3J/9IZ4Lh9vr4qFu
0lJeIRqSPvz1+mfcHxUn0F3lFF8YGrGhhaa1jVErNrpnsOz0WZlxfpOYTv0eZjzb2dSV314fdGeX
Amscr5qfUNJGYeJ2qqG2usTATaEIWqJSGGp41yjo5mKWcXiwTXeHitBKiyE7aKNyeTsU8H3eEKrI
LirJ/TMHAjpDDLYy6Eiygw+4Bq3tjkT2jDcJxgE2ZzMUhJZZ15eNXbAwbjKvqs05JHGV2lYcPiUk
sYqwGu5Rvx+Kf19O5HPI7oCzA7pgk1VpuKgZDtxfYc+gE4YuvqZTRjB1cwJ6cOx27mecNlzQ6xWF
/s3Wg4EjogM8UyMDAanmCnjdV7Mkw4l16HU09iwualDD3ewBFZ92Qy0y4C3VwXx3QjpOPF7vwMTj
XbQNsVVEQ9AoB2wfGx7X9cjGu2qqyx8DIGEPvYC4y8HFvDPgqqKyCvkCIASQ/O0m8mJKXU8IU4z+
3H+gfY0KN6XdtYITXGHhCXow3stDuTIb0VBC5oJe6dZrowlRj0Pn3S7isKL3VhePgLN5BHIMZShP
fTtPH4yM3A+vb6OX+xfJzmqWFyHvQedyjfh/pR/+qLy47LGsIwBH2VrYggO91X0qu6G7B6nke9ev
wLPAOmgIvjyiiAXoMmFx8Tnx/Lwd12uQ1JkBN6YbyOS5UQ0atE3V3lVNWx4c0Z2FvRlqc0TpPPp1
0yMaJHHNAGiDSmVLg/jJHjx9WgjnmeMt6iAD2Z0fYEY22NqroNgGGmL38EMtOb6m0/v1FyCv2c8o
wH2iS5YcnIyXQ+E9iSC36sKBy7zNnjUPaaCkGYoReV9mUCh6XNzync8j65/jKvAR2C5AduMYQtnw
9qNBQKMK5bAA+keGNmNQ5jz1MvbTqLKsd6/vy5eZxgrFQKzBmV9lLTa3Ba8giQjeGoaK3PHK9aRS
KxrYyZlrFEOwH1PTwRwPmjkgv5t/N1qF1pDtQ7MWlR/AYMDGu52qHtnSw9JaFvZSiavq5vBTOUVe
imKR86Z3VZchSZKXruXjMy7R5aRApMwnwA3ajM7oeBxEh72PDGy7s+a1K6x7E41iCDsPBArpBeOL
hmALsz+iOYKulxMfmbK9PC+xg3sTT1oEBZRMN1s3hAM08xbSFTTwugxClj91yJO7elKy6CdveVca
dYRWfxmG1jGRWa7565pf3i633UZEtEjuisYidLWBdtPQmsyjadoxr1YnQGGMe0pkeeQo+zLMQwcD
Mvv42qC2oYF7O/ICjCNlndsXfVsGyFwd58rreD5bI7wQFyRKz69v7L3VxfMSsR4pw4pzvR2vrTvS
K8fvi4DpuKjsqMkgBVYV8SL9Sz00n1HNPGq5780RRUWQy1dJTATe2zEbJO1I+ey+IP3sZnUkSuCM
Shwme64z2sfhPwc/nJy/xtvECR1EMukrpy9mn1epK3j02BvVne2Yhwe5ye7UUOSCRwMuTrwNbqfW
W43kROq+8IU/pRD9RBGh49ZTA7EMqBMn/17Bw9Tw/IEoLxIR0IVuxzO9bEu8UbCUc0MvcdP/mpoe
LsQDpCmHMUgOVnLvXPxBFcAKAnnzNuJKNxy8Jh67AkJnwSeKjn+WRFWV9/D+yqVwosdADk3W1B47
uFXWidwmtmjSQaMfk4HAG1oLtxP1wXNuW1B2ipKU8gncdPMQsqk5qDK9ABggzv41DBAht8NQzj3j
mKAr0NavoOasaO75g3yICX0msCa+KyNWFiVA0tlAwcsqa6y2r0f9AB85hbR+9g9oins7Cv0hpH7o
vUFaf/OFh5jjra0iKMwvRheiVqJYJMzMbbHoU1yqo5rl7ngJUgQQo9dS6WYHyzGElSlIOcXgxs1P
Zk/RF+662s4mI1mTllU//Xg9BO2PiEcLbvC1sLgJQWEtFZ7p+LSzkH46oLZXjBURJ8c3FFD0+IjO
vnN3QWQoWMtqkA3BM/f2GyvjA/8b+l3hsNjNYYIcZ/GSdFfOhTrYT3vRdS2T4jJBswh8q9uh4rGf
IUQS4+PFZfLoa6Nz0fXReyKZfoD8F2KeGQF+e31Bd0aF7hbaUlBWXcWcNgs6oRgZzZPXF1DJldd+
nqwLmwCX7ZHwZ2MfOlmNbtXBoOsB3BzQVccCOoV/OlRbpcca6Nx6SVpRKCeaUNHwyWPT+T+DyRtz
2KjouzJw6R+jmnupnfbglOxMGUJOKDjhNsGLfqtmKaFGtGgPUmaOJmPWCfAGdEIhiO5OzYcoHJys
8t0jo8cXRC/c0lAhQhHIWzVsXyx016GyFno8zgEU5mGBTsoCWWAxBd+RG/tXqjxiCgbruCc2Azd8
b2pFviQ9rXg+h5Z1cPds12D9NWt0hLwUIIAwcrvdbMZHu5M1brx6TJprLcexWAZRF4EaJPppUDEl
PTuiZW3jMgZF7g1HVFRuAAnYyodADdYKyqYleVSW3SesdvfZDIfM8O3m+jMKAEhA7KKE+gKk55AE
NbCJEQjgMO/BtSz/K0sSmROPjtd5mNqT9HiQqqrq77spPghQ24Cxjo6K5loj9lfdgXXh/3qUeuMY
wBreT3I68uWh7Lw7j9rTHdcoVr9+cvdGQkaEug2ACCsh5nakeeg9DVEKYL/x6tFp0KEklYKOKb7a
3dIdwDl2BwMWZyVP/yE5bQYTSaCXxQW8PVgamfkkHDKNzmidee5iPrw+s719stJv/2+wzf0tk2U0
1ghE+aA4B+Q5Hs4RYDLn/2GU9TWI5gjSom1LoQuN55BpRdyCWXNyKxlcylhF714fZXfhAAhBhxr3
BPb/7cJFmsNfFbj5HDKH7Jlo+hF4uPFk4Mh7MJ8Xpa51663imMD24AH6ohUFpYvIrbkHAitQqiiI
eu1/wu+SDJfIeM+H0skEgWo2ZGjl2Rum+C0SpX9Fr//5DX/wHMA2oWa6yQg0F6yKJfD50Ius7ma3
cVLbEeEVwtYmd6i13FnK1wc35zYpwKDIvkD4AIAdIX1LoFZh7Zd2VSOYhXzMmT1IndUdIikh7nC2
8KQ9+Kh7AyKFXpuLKJxCpeH2o4LWQqoGqk/oQBPwnQSopVhuN4+X0Lpz6kPP0Z1NhNEAo4IQKFKt
rTzDRFtej34C0WDl9JeIs+mu9E14ipC1H6zl7lC4oVD9QWiB8+bt1DoytUmn4zgnru5yx+N2KlCO
PgkfLL9/Phqoh66C3SvPDFDN26HkHOIV0E6YVS30teT0OwcZ4NmReAi9PtLOlQBiM5RuoCYFtaBt
kqNqa3Lg/QIFgaENn83kDp/RD65AZgu6D3jGhvcdWWhmU01Q89b0YPi9NYXFM+4jQBqB5t7EADIY
Adg2kKoMlbWTIwdx1nEj88HM31+f6E7kRDENJVjUnaBhvwWJlPAmiuYZMS1h4DcL30q+uk3CDy6D
ve0PKBrOHCi9K7ro9sPxsAuDAZIsuRo0e68GVl4rWk+ZL8f44qB1l70+q73PBxTo2qUArxrqHbfj
jTAYjZYAjddWTuPZcGr9ZCZsn22n82s4+JTyHE5x90jCUXzuIkmPbFdePPXWCLPqY658VxzAF6Xm
SichCr1JDgq+TU86GEhGxNh+B7Tc/jiUvDvVDtUyVzz0ZxjaSFXA7DB5j3Yug/tPUkWfqoRO/8PG
ivC0hnHA+h56IZRA0OBT3ZJA83XxTuDPmDT2oDwk0BE8OKw7CeMq6gVm3ar7/QLs5FM7rqFKkeSL
gPYAIh1Pnk05xk4a0GB8w2vpFaMIjjb07soD7gSc89r6B6Lj9tsjznqxBOk6b/uy+lgLt7xAtIo/
iZKGZ7yMep16s7t6pXObptQOuo+Vgls7UP/TgvKuPfbf7YCRIwzNznrgoKGoCXwQbp9tdaOlfjuO
RCR5PDh9qrBul0ViwNKg0Mkd1VfpAFfX0+snYSeSIDbDYWQtcK5VnNvVCLhoaINufg5W5YLXgqcK
HQQTjITnJX99qJ1Dh+IJ0B0hfGKw/9ef8lciqwOg1R2GO05X1lDAZhu4h1BykKsblSk8E65h2330
BWsLtkDL8vXRdwIZthlolIhjeJhuO1g9laoOkzLJAVj0LgM83PFW1OVBYNlbTph4QuxjVZfBu+B2
jv4ULh5pcK+COv+tCzr6kWIP3sMm9YgItRMyAbhaYYKrBi4StduRRCXo3DGs4QTkWtYLKNj0UFfN
okWuXt6ivry+fnvjgSiPCxxPTdBRN3erXQk22J5MgFVRDFz15oOE2/3ZEn2X8bY9aiX/6fD9/aLH
BoHd69oBhEw/Ck+b+cmJNvhIQ5KPXdmdqrKaIMkcyUy4Lr8z0loupYindICdZLra/KYVRHMfWw/b
NtEyvIxB+BMCe242hyiiw3tPHyzI3qdG+IhwdvAF0Je5/QDuCGxqkrQJaJWVh+1Mw+eB+W0K4CIp
Xl/7o6E2a9Hi1pSsw1C6tdm1diKGpp1XvQ0gRXFwSHeOCXJ9pLygDaLfu41CJS3HWkP5Ixd+Q8/+
0qHlu1j9wTHZ2Ux4I0E5EvIDUOvaKmpQQH4Vh0EoVF4tfNduiWkaUekU3NfgLak4/P36Cm5Lx2u4
Af7hT8HNBhRi8wBE53UhYQjNKgKn3Y9OjHpURNpHi1fmi0H57w3EFlTaLVV7MNOdT4csDWW+Pwgd
0Io2u6QPmZvoADNdHQxiaB2kCZrpb3wq2EEVaneOq94SBlwNAtdF/yu+lsagdOpSkk8Q3fkFAgbU
1krL7gRUpEX9xQTUfRMNFrkOQg2n19d3d5owFF6pcUCZbMkuq7mNF0EjBEl+7X4SBjgjEwekTZN+
OiIS7Y2FuLeCL6B9DCzv7Tz7OvJMOIeIDDFzUzihxnd109zFC+hN/z4rFF7WlyB6ykjVbkeCMcOM
tyYnkEGrhFWg3ANo4jixfszKZqrMwRW1994G6GH1CYHiz6rgdDueHVQwIo5LkuupR7kyYYH6Grr1
CMev2E6tpQGlh4SfFiVamLEwP+s6yQ827E4AwG9YIRegqK+F+NvfUBLqgwjWYc7wzPkM5WfxUeB9
cTDVnWQH1X20h1G8+8Ptux0FF6fVh32Ewt3E7LqIWdmDWQeGjRid3Ie4UHCyHOn8qy8qwgCKJtij
KGkg49yqLtpu3zSVb5N8cYbga2Dr8EOt6Yd/3jU3g2y+YlKX3cIdDDJ7koBygsPm9iU9MaH179eH
2ktmMdbKsYVyO4QPN+GlkYw0kTcSiJAbdtfQORnSMVLtR9dtlm+OFVZ3xpqbs9Be/Ym69ZwBYsfL
OxkPPUuVDTD8NJn+aBOtU9xc3kgUUD1BIRiY8G2Tw9KlN/qLQ/KxdOozSrjzCSZ5q/ESEWkrjiRV
9nbTqjCGN+raqd++WmLjTAEsBjCcS0vSpAMoR2OKMtkyXdExi9/OE6pVbwChkEd5yk4wAoAPiTvO
Cyo3L7rJnT8nYGpYeUx8AJMgff++Eq2AaVZj/H/POP70ySEhvuJOtpU/y4parT0Ft/bW6TPZCBvl
4EoU2mHV9fWNtfcB15b8/w21iQIOyPVxL7UFaS3m5e2cjCfIk06nxBpV1uGRdjDe3jIGUDgDzgTi
GMAf3sYDJxFEi8BYkMMR6JQTx//pVvNn5ozhp9dntntk1lI6RHVx7b/AmE9RSZXj4ouZpDffFg/6
oKlnD99GAWni2Q3d9+uzHZq+bZlCOCO6QvPET4UNdKxEJQl1SF/kr/+mvdVeAa+oxXmgqW7Nwz2i
rDaybCuXUQIKF5iH05OAO1vaQd/hCtru+K/e7GsgjFZMD16beO9vgR6m5cKyTW+hIN4oZNKR/O6P
Ey/ghvVmSQL2P4REVDugQoQiLqpJm89bjQQNBafGmscdu9RshJ9MDP5Ltfpfv76WezspAssHZxIo
4hdNT6TkTaNrRESQxsnHtu6/AMCSnJyI/i97FhhMkCPQhUO+tYm9TlIvrApnK19mN/pipvJ58Aed
V5V7RF5e/6ZtOAW6AmB6oIKAPV3n/FdmZ6Ky4SbB/mhmV+a88WVKrPlo5fZ2IUrBoCZh4eIX+vF4
Yi6o8uAM+qEZzrHU+jPggSS1WtWcaAPC9OtfandWqAmDggHQcLR9kVt2NBq9SjWOTW/nc1SL59HU
AKS/PszLDYGHDNAEgDSBzPWirmIvUCvsIGlUBGXYf24HAIgz3pn+uSkXLg+yp53BkDWBCIXLCP+z
3ROzcmfYbva0WBy2ZJ5KkrMdkCibIlcfpPtr8nm7KSBRBvcFgDNWvfUtWIRDbgAMDB9nSnvRd7DX
6Lnj2pYpfCPHawkc78URwRikS+Anc0o8ow9O9csPiF+wkmfAYfnDarvdlrA8cUstEit3Zt3ez4o5
d3UH0fzXv9/LbbmOslJsV277C167Nykj66GlwN5QCFBZFfsKWdG2LkrBrQ+W01Vu/vqIux8ReSnk
j1dMyLZQRQyHLVOjKMpQQ3Ktl4pAC0L4RYkexz9f6ZjcX0Otk//rZI+G6j7xB1oMfdPmKujUAyd4
Nrk0JO9en9Xu1wohWY9N4yKP2BQRYDHgxnU50kLOMYynHSnf2zRh/8OE0FlaY/1aFNnymkbhJ11Y
Quq1r4bkXAb8B2V0OlURDKFfn8/eV0IBGW3WNfd9AboYiLd43kwo+JoVvYYOsd91vGJ9alco4f77
WED6r5Rc3Jq4w24/kxNXtT0ry8pFaI95CVDdRRo5FyGQff/cLoOyyvroxDeCHMBWDtJnHi+Npcq1
FMIuC/XoZXAE7KaC+Qg0s7cjcCED1PunQLE1gLFDTZ1+dMsClFRVKDk7q5qdOP372q3yBmudH4Dp
LQ3Vp13kk0qUhR6aCLT/UKUhPA2unqBH0XcnVKwwUpSYUWNemaK3n2mak1Kjw18VaPfTBwVXnZNn
6agQjLVnoJLCt69PbWcBQQRBJQtNQHAxtkBdANAbJxRBCZCLr59go0PfwMvZOwiAL183KzcJlhag
0q1Ark2h0bcsKrwhqYreIV42Dt6UhQANg3BfW2/dmlZFhfT54HbZWcqbQTfRgjZM0KmMqiIc+h7g
gm5628zNcB+xRX+P+awO+JA7Swl9ZfAucJ2hHb317hi1K12XIqozKb0MXzK5QtzxyPJop8Kyqu6t
1h1QpcO23+yQul9lJ6DBXSz2YhUkiWU2RwMpekSTLKwt9zp1HT0rsEPv8MHhmu02unh91+wELpC/
8faIoLu6+pve7tLk/9vj0aYwAS/zdumnc6wsgo5jl3z596HwukYsxv0MOMPmK7YS7TfwA+qC2Gy4
8tmq0sXhSyaHOD7YpTF+9SYdWS27UOsEyxSdw/XP/7rJQOpzWV+2MM6YYnOHbTI8w4ikOSvcpk/C
XksPU99WyPMY1BNen+bOZsXYAAfhvzA+2n5ViOdGDg1YU1jUCgtvmfsUsvJO5glc4i7XR6Kge1/w
7/HWE/vXXAUlzAQ+xgNhWGZxrfsspv5w745ee/Aw3jn8qO6sMBRAG5HOubdDxZopu/WSunCX0v42
MzT5Z7+tn0XlR13aohL4H1537Pz6gu5OEA9EtAURdF6QaEec+aCG9EYhAmAn8e+1FwBGnLtEjOXB
BPeGQvhcNYvQccYz6naCtlwfIyLBt9OVzgmtq0+uBTzDAPnlg6H21hK5D1jXKI4Dp7XGoL8+Wz+w
dpDoNhYweujAlBX9idqwRCnN5D8tuunPIcgKB2nX3t78e9B1/n8NGqnAs+AIgnMR2fwuVNTJeNX2
d/04VnfxpI5EcNa7B3/l9iiiywr6+ir4iSrr7ZBy0pI2ZIaQMZwGJi9FJHLg9MLhLZPK0mGQbiE2
KTPizUZmqDEkIh+p6P3cmms3p3DGmFNPLXOYitoS7x1UJwgUHT3Rp1pr/8qApRNZB5YKTyPgen8P
VgjWZ2d8+t1EQBxnUTInLJV9ImD8m0CxPOV+pGBKBn8rnZnKiA4CLmWFcapy1hdAGzuO3aa8/6a2
Eew6TyTWuatGT2Ujx7+JgRoozpUMuKVUD7y52EHDZMY4db9UEPEccqVK8wYMU1qfRzpa/wUmSC5d
SBuZOnNVxWeKWRfuWAE/r/p5dDPkpqUs/ESV8IKA/1bOrVqCKiEHBw1ELOHVlj1lKXjPkEjSCRjU
qYSGyKOsSv93DQ22IVM1hJwBxZ+4uHaw+S7TWFhWnbaVvdxPVWl54NzXtX210FlD92dC/E9Nj4fM
mZi4fT9RB5pIFaXRufEV3L9kzJOfvmvJH2i5NuvTQLV3Y60i/56LuCpT7YaTzohvTdeGe8J5E5vQ
fmhCW3v35bzQT4gN7vO0VPpbx6r2KwQsh29orPEptWRsJ6i9eM1D0qPCVRAZoIFLAiv85kQIMdkQ
xZqe7AHRRjq2eQLKauBnYarq2ZbgI2UNmcTFhyoFpCpVFbbZ5E5M5JOAbmVqgyBZpgsbrB/C6uoR
tsGcuOj46+UquNcOaQKiI88sKBC8VR46jZdlIa3OVDt6UTF7UYd6AOy1IG7szwABSCgJxCl49eqT
U0ryxjGNqvKB++pLXVrzioRpIprF89Q+CkStX26duCatODCDlwlgj+/2qMsmE/3seY/uSGsYcdAW
Ml5B3HRj7lQ9+ww/LdJnJlmmu0FSxXMwFPvr5HWhn1o2AW2HL2P3sZ0oZDakILPKiBL4ErQV8C1B
G8X/hTy3RQcRzKIhDUc6fw7hy07uGAb7AVStxzKoRaPtiJuTBCn6cOa7htjDfdOJ8CfENgCEaRKy
8IIxaA4VDTQUmsKLxv6tTDwrSqWdDHZKQ1WeJB69UVqTYPzt4g30s7QTfacD0rRn21rcDypiMGCw
+i6UWBNiZ7yHsQocT2CYi2Wllcki3iYUSrhWJU+0nOYh14w51cnYU9dDgNBtWAbBk948L1W9hEWr
acgg/tGHD0OrxzhFVmp/o9ruUG0H2OaqPbfpU5c3zY9JwLErNYxZsG+e6Hfwvs37QLnIsPx6Nk7W
4qH/ICUaAhn4PJX/w46qJHprGmgBcbzIp9yPhAKxz+ezyBayeHUHe+aelydTQycRXwMXcNbRCQ2x
cQzhHIm2WfLV55bjPxN39iAKLhUwA6mKtG6vk+twqPlYUpQqBXY1+MZGmDiceBS2/W80EAH0GUB7
tQveu8nT6NSj3WV+WxI/w48g/R2FDGSTVpEq9RvaOMuUokemH6KhsXwILvYAHGhrGOovgeWj3TI7
XadxlKzoCpb9MKWjY0uZRS0h8sM0+5459wMdm1RbS/AL7l/0Efo8YelB6tExb2kDiYRMaGnRNOZ6
piKNWtZ8SwAxH1KoS471k4IsdjykvYhK510TIzHIlrCuPvLRsZI08qupgd+PM6EPAp0BqBtwSwMu
IWfV5yVtPS+NTWmqc+JN4+cgoCRMo4bG7mVerKRPG6Gj8sRMNTunZQHX9mSgfus+GLD62a9pcSh5
7w1lJ9/1pPffLwCrQeY58VX/Jqhdt3pUMZSzfrYWcbp70B2T8k1kz637BfI2bvwYT7xxcuTb1jvO
S94iIFA/BMxDQmvPC2fXy3zT1NVZ2mHzK2mj8SHQjVYX4SDcnCIORblLEvWCnUU1lgLCFaJfsi6s
Q3zEypLQuQ61Onsl0fUpaDj4qIxE46/SqWzvUYeM/Z5h5bwAcBsqgaDWje5jzZb2I7dmRe5CCuZT
zsMqfheNtsMKVNbYcDL+2P8Ox6gL0Y4tzUdLjVObjVRb1UOpqjk8Jfg9Xr6MCdxofONwemeHZIrT
uRVWdWktH+K7Ywz+PgQYpLz3/Cqg34ya+jofumBZcr9tOU9tJRv3nRRVV77FBhRNFiqvtUTGbGy3
N1EzhZCgrSIAT1vTusk55E0o0nrwPQUWE42id+hyWLbIQjkycupVZc35BF04SJLIZjDy1GIy4pFL
CnyMXY2NYhlYrdpLq2EM7/F4mtglmZYoOVU2gy1ua80jcmoCvx2/iKmo1M/KW+hX5QW1zGgn4qjo
x8D72Ea2Hh5q6sawzUxg5/AegK+wzjs/hHA8RA1HD2jG2C3HZYZ4QSIXZCdxidv0cYo4swA8hANn
QiHNU87Jb8drS/upbR17+uwQi5ZF3S5gaM0oPgbeKezYEp8GGep2haqEQwGhNlBmpYJQVHTSzDHi
i00h92WlJRqTzcmS1gSBj86H+exZ1XXDUx/ou/oXXA2ghIb7GW9cAXsdcUZpWqsPoWUPJpNclIiK
EBBzch11PTBz5dLgzvPMmODIO713quMxEmjcDwNPe3RndRotEbf/S6q47tNVvcKD1ujME7waQDrL
EL06nUKOcebZDHVkPEfhPhFlttsgAigbDh3wJ0uUeQAoFoR9M5HyaZxCZopyJKZ8dGfe3w9W29Z5
NYj2wUkai10YlD7tzNEt/T7V+IYQfYmbFkg7tEezuhJuVahWjUkKOEhg8nJkyXynfAS5dHGpXrK5
neUXA4Lz09SZBPipIZpJNnbVaKcEqObrTKn2IclXKQS3yVWfx6lMRoiLh9RL61mZp25SgXUGc8el
mUFI/ZToAW4NUNlvn6CBipDL0C0tcwehoEmD0Xert9CmsW3EfVg+pw1VVQKrdWcMBGKYcv1s8N2F
nZS0+yZXlu7ckyHtCHdkKIq0uecZ8yTnbvAyB8l1lfZlOPuQPlXtlOEFGrrYjMtE31AAZ8ufktVq
brN+Ig0QbMjRuyxoYyTETg2lrRQHIq5PbT8H5gFWDNK/Sr/03EvbwRf9EkhH8TO1iMJvR6OJGQhp
DywJPwhuQtEgBRolSQBZExFN/Trokkfh96165HXpj/htHGSX1I0W48ep8SNLfEG6KvjnSPCePBGW
UMRAG3m8pqkVNCO/n7S74GHrzkpdHBKyNxSNHJpHoinV1SexpEOOf1gVfLMpC/AO7uSUTxCY6orQ
gh9TWtcxsjMEB+andHBQTgdFWFapSRh0feZpjPuLh5qtlUOJ19PvYKjof3Twty3nBZ0ams6WOwwF
wzngJ9c28bc+XDhJ4c/ZRxchKRSLlTfDRNlLCJnutZ/ID9GCR0/hRzoCpraj0EGuA6mGJ65ay07n
MPqD3VNQpo8QIMq0bgOJSGRBw/NxRvoMgSJcLVPuDKT6EcxRbHBe6uA/V5NAZDpK6LNETuLm6Mn4
Fyu0oU1i2gRlODxvSgUNcoe4MD3x5QP2H7HOXg1OS5qgXPEkvaSfz53En3Vx6Td5AwTVbyilw9GK
o3L6rvL1/FVpVr8RrYdHY9WASffQ8NZH/iEIDdI+0aO4lLakgJb24Km4pCRTHjqNVxbQKPHbIuGT
8zFoymhIlW/Q3wZlrHuCcDdYJVbrD0kGOKP7VszAO6bAXSfqjCeY+Lksit0nYxzzy8xa/QWaQclj
bRLI648TEG3IHhz8P8IpMfJSNdFJNp711PndiBBcevF1hDvZzwb+bt1zrEf3CRvTG/BwoNZ7dD+i
Eile29yhAUI++sxiMm3wmnhHGkLt3K+G/gOm5Zf3UdlRDFPF9tNsmcTJOstRj0k42y4SXrmQ+7Cf
/c/SRhaLqRCjLrUJey+XXgDqLl5vy2foZ+PEe8lo/LP8f5yd2XLcSJK1X6Wt79GDffltei6ARJLJ
LUlRpe0GJkos7Gtgf/r/A6dmWolMI0ZdVqWSjCIjEfDw8OX4OQ3iUofarjPLHXPez84ug+aYTHVj
uWmXhMxQlj27LXPX3cqDKv8o9DDlnoWd6QWFDvWnVIZQRE2tk9yPbc3NZne9HLtZj/vxOQr6lwTZ
9MKvGZVDE7c1jMyLyXgMd4oTEP+63c6uEsbKwW7UsPTUwQ6hP9Ey4Tmj3Kuepred5adar9yVMTYK
CacR5G4isjn3mt4Kimtn0PWCyUN4NH1DTaQb8gkp3JtlY/6IOomu39w3eUw+PWcpN0zFHTJrhSMe
iMRQlQ4LYSh7wQ3AxB0lidd2Kkd0h3poEa5SIw1e2rlLyBW6RDN80Hum6ZYqjUuNPDcE9xupSzol
mdOzJmyFeJPR29tKFfxseuByBhNiUZheOk/Z1dwFw+gWca4lH7pekX8g0WR2XlhbabHPjZHz35BK
J5xfaE24F0zlR2o5WbgrDYUgPw3MQiGhN+itlEXpjF5rZmq2S9DXTF0FKP3gRmPR615WgjpyLdGn
yBAPA3A1qdAB5dbC/N5HXTP6XNuh4GLOasVVHLnWr0qUm1O/GOuk9zvDYho6LlvHk4o+mHjBsK9c
R4lZJq7SNJ3tmXoYNQ9jkFUPOWwZrcvkvGPfByS7132Wa59p0QadWw6iFPCrO9pzEoF18g0pnndR
ttwNWqeiaibLDWG9moBE9sbO6j6YulAjtzMjPbkpasqNLqNg+kc0msR0LarE+czYjYZGfah8k0VW
ZHdzDBcJd+pcV95QZNqTWqCe+pgUZvU90aWs2M9Eta/jzGXsZXzEP0vgtXgSlOjvh5z6k0uU2MbX
k1p27KcmxaULxEltmeUtY8cV9jK4qMY6EUsxm9+qYuzDm0wUiDqZg633Hqh7g9KZbuQWLA+jwEyR
AOUKM0XmPHTFMFmUcyi3HCFzSzsX4KF4UsM8mPeDPJaveToiYm0bo0M0NQYGNSFFj16WjITLDY89
7El3+59cBEoM/VERQziTdWyIaY/x3qhH9EWpB8y7PCwl51ZvI/UIFEp5LipHjjy5n7oD9c2IrMmy
kqdCN6berVRITVwTFkndtY1M/KEEevyiao3+2o6tQ6U6qMqrsYWRxCNlIxXXyX4NjqBT36T23Au3
LWz4teKyygL8uTK94vvtEunBbvimlbKUsfddSAm4Te1jvjBN0ViN8h+lPrTDFZolot6xp/Cjm6Gp
fgjmUkVMe5y13JVKWGCvtIxYwGWPm++VnBSdm/RmN7o0acqPll22dwbwwdItsIRjUybZ5xhiltc4
MoJrIllpgK8uT4g9hHlIh7n+MvTARt2qdigSFFqdB26ILhp1XKuVcgLGVLlp4yyOr7RcDamtNXPA
7Z8rI6QaToibS4ZmiA8mWqaVV4ulq1a2MpmAnJfqQ5tbE/T/Udc3PLiuXLMZRQiZv6ZXPj+jf0bb
xuCGzbU63YXTUGL1TtSMhAFt9ULBxZKJRcLxQ0LwXiAyAFeBmwym/NOg0B26UZVkNvjlTLzk4MNN
t2oactaxGe2HpmlKmOXyRHnWJFn55mTRoHhj26g/2swpnxIMfvaMWu1vUC6vLE9qiUAOZgc/IbVJ
o7xBscaxPSlp9X00kdciASdbg5sq9mj6VhUMEgHakE84pyr+wjx/9rl2lPSLSGRKD0KeQmPfBtXw
Ivqo/OAkiEG7wjGFujMqw/waRCNiyTXFppkysya/xHqq3Q00xQdPjiREM2arD3/aQ0k82JE74QdU
Q/5qalFFSSvsQ0KnoRZ3JmQuEol6Ot+hyThHXu/MdGlVpzQ/KiLRD2rap18KA4oOPxKG+Uq4NXEa
pdp8FqiMV7tIntLPtDKSFyUzpg5seNl/V5h5USkrzMRAJuq0EfDMjp4vuqbly6SA13Lb1hk/AefI
W49JbRMrRVVA9cOqVIiegpzcrRJjf5UHKOvB4WPo17UVh7KbpeVETcTupGiXBs3isVHWO9aZMobU
ygz7xxjV4rUHJy7cwrZhgdfaJgYkD2/BB0ZarMybRF3/kAVe18esjNcJt/wJ0Fj5KTaESvUhNogg
AqnEgWZZXTWeFafS4M+agpZEaSV86rQRsk0RAtgo7EJOL+1Gx6yXq9CuDlU/4AqGTouPjhTCbGVa
7bBLe3ikvF6PuYQGEqJXpSWIYsajMA55l6MCSJqjf2oT2ngPRkpi6HFhtxbHo83hU22jbITKDb6q
gxzHo/pY6BY2NPfIT3nRMBhH0c4wU2hdFNvXDdVesrvS1KMbjSJj5rdRkt1U2tj3+1yWWsdVctkY
vc7sK8WzYclO/WrUzd5VhWl9pxXT8FqmoFMp2RSQ4iiUmK+cRBk0LwzmkbH6NEpvM+RSpHstIcvf
9ZojVa7datRtnNDQ6X2kmkJU3tslNXGR1M9DL6fxriv1sXXb3OmiI7X78Furwt0JnjZtH9vcUGis
z4V5zIsqCw8Zt/yHsox6sIsRwb/PoFvZuQJMu2C2bSRcLZRSbzzIhJWrVnRJ5tdTnz83rUWq2o0W
wXxA1NHQtzOd+xI+TNjF2nZ4AN5Pnchh+mh21c7kXjMyw6oJnjVkjnMx1JWrUG18VotBiq4dkSRf
iYfIA6WgsqAXdSjKMO+RCxwSTeGnsNDKr7GtB3900ziYSxUZmtiWvoTtDQkZjTcLYdxYRVr1Xh7W
HTE1/JmlOxKg5VdjbtjjoaRS9xXVBP0plKw09mpue8dlis/IdvKgKB3qkkF3H2qjBRcGxRfFZQKZ
ClthG9LXkfTiGM1G+7Hup/SxTCuCq8Iu7Y8cK15SZQfpbTkEZPfgpW31g+xIUnxAGU8DrdNWxZJX
mD1/R+pvRUi/ZVIyBjdFq5MT6iQRSU8UNxlklbvA7unfoxlYJZ6TJcaVHvYqkg9FqpdckWb5hPco
HssiGxNuBeDUuyYwFF8z6kKjjtUr94RvPUcJeLVh3zUVNdK7hpwNhiAIPq6NYeyfjEGZvnVF18Y3
Titwg2En1GuRm5HlDQsRulcGhv0q1YZyDHE1HOEqbFM/s0bnD8buFeqwcWF9nYIayMHgtDYGFnTW
cyqaIoGT2gSvX+RNZbmxw/S6a6eVFV3Fg9ope9mmHsDtVofAL4osD6jnGWHqao3ViSWMta+ykvLd
bkxq5WOn69kfRtjpD4jTTehsNDKV3zIcJ9TLKQy6yCgkFdxgkgPPhhNFX5q2C8Q16JgQjnwn+zHF
QCTderZIiEAWyvneboJM9s3CMY5F23E4ojGhiWOG+khhk1hT3vVmVD1ZtMX+1NW6T+AjJBDCs1Nn
de0w7xwvm0PjJdPb5AVZmzqEsDjprkMUndK7sujINFWuAFIX0xpvKL3Bu9mEloifCm2BuxtFU/4+
5GSZOmd+waIYxaDIaW+vVZUyj2pEpxj0Ke7IHsuPtZbHG+iPi51SUBiAMi2GQdaodj1CFyQNosyH
7fM+zweAQV10BYbLvAogOvZKx94CI11aEowLM7kL7gRI6OmD9eokm7UzxP4EZdFS83LUXd0awQ4y
Z2KWEhzDVdzYvz+widqrQoOGTWVEaw0doG0ZSjSMqIcVovP7BmV4ybHau7Yzfv5+Tx0mFx2IyyL8
aq1gPFJCayEJ5NiHe9u4TlDD9eJR62jOSOLq31gKAhcwUEAzz4hc1C4gQyU89DPu8KNBZ+pgyMZ0
PfXa1vzwOW4HECrcNAC7FiIEc/XaOo4n96eV+LBaFI/w55R3ektz9/0HOm+is2saowEwcujL0Pap
cUBS3wfdwsJIdWoHo3i3N21OZ1jKL3QmtY3VFjTfaf+cqVPkmMExEoggBny6mlDmwokr6JysIqK/
MGf2HoaAo9GR0VpRP1wLp83o/bXBlaaPW1Ng5weBA84kD1JjC1PreqQn6oa8U0boJdOARmHm9NMN
gvbls+5Q6QzMmuysdJqn9zf4HDKAsJ0Kbh6SI+Rz1tO2dppYemE7wgdH2XtpKgSV21Tivmce4beX
glEOJCXrQRK2VukZAyfqJafPfZhVu55UNUSTOBQFTSfVtJINWqpzWJKzDCDJoMzpmQH6WL3LpbVv
NikifYFW3wxwV+zIqSj4WDRcc7v4kAeadmDafeMpL63LwVukxWHSJAE/XbdoIIQl5c58Lcmt+17O
kuNgzuaOTtFzlKvtVZGgd61OmPLvb6/NyKLqoNTDRNhq4Vhu5kW5N/PDphkOSp/OB9XqOlgt7Iza
+vuLXXxKG3S2hVImmOLlJP0CbqHWW5udGDNfcAcz8tQpgspPLu/TbjrSQqw/Fg6dWppVWwQaFwyW
wfAFoA3Knotq9V71sVeZ4ZEIvg0ZUFnea1c14TUIDDnfMKGLS8HuBrsc/osjsnrIxMCLxmLZUVtj
nA4CSkNqwqNeV8XGMby0nzAUUM/ibmdYee156oRwUCozP7UhXIWLVFxVUl9CMawqn3qtUq8m1eh2
8Mr1G/Z67mEdgopl+IrFOScrGFYg100NcTj22umUdJxI3leyUJCwjIyPSSjGP963nAtITBbUkYmw
FzJPGM5Od1VkLdQGiH0g11lMD1ogRi8VpGShQLsrUFLadBQrD3kmhl0k9c6+y5MtCucLFHp8CBCY
Cyx+oXdb3V4E0S0sAlEOhjxobmdiz+fOadOf8VxZrQ97OxWqKISL2+3niLyWqbI63BnQ/N3A20Ln
9/1NuWBpzG/DRLnMkMArvd6TSRcgIebcl0Oo5MApDYT8pnEbFnO0ESKc39tc2kz569yr1L3W7zsC
DlVnoVP4TtY7bhdVwy24Bnnj6Fy4y5apVPgJuEeRXlys7hf/UObtrNljzgOJhqg/t7LXcq6bj0Zg
Mok6o2vXSPX4/Pu7CKTBUAD5LloEyy7/sigd6IGQx879OaoHr7RH7Vp3ymAvorLYQBRetOI3D+Sw
kRjQ6gElBNFmEPSFr0fhp6oDyqv1vfDA7hR3CHEE1yqEiXtIL8WnUpsbL8vUcotR9NKr/PUzrIw4
VKVQG1qH5x0hD6KAkhV3kZSpv++bFi122JqBFkKisvIQsoUk8kT3w2ctGhFCTl7oDCM6O/f6C/AL
CgBJ2kdfuQ63KJQvOSc2eGHwQ/gZItrTN8pQ5IynSAq/yPTuLrZqMJRT1IAjhM2vlYCMvW9BF9eD
hscENw29irq46V8sKK6YzZeyBhZaOZt8evODZ0ipue8N4DfdQsv7/noXZlJJ5+CkWbRRLZzi8op/
WZAJzVCejKzwgzyrokM6sZJXqkZwNw1m8tCMWvtBCAA5Bdo26DYP4MS0VJpNV9V72w/L3LjJu1T9
/P7numhZsJtB6wkZubmmwesKQ4sDeCZ9BJbTb1LHSLkE1fNGEHFxtxHZBr3NnUcV/vTho25sqfmq
BIQzVf/Ykcpjqgxg0ajr3jfUETa87AWnhNILjhaSJ1rCa1B8ZNa10VME9BFFdQ5q17V7gEwGfTLC
NTlojafZasr+d5+SGJTxF0zYgEdZXVOVznWq6NSpCl8UVfBqGUn6iaGo6aFSxvkw6QzkbjzmuW96
W5GZatSQiOnXU6NRDhlAPEWlbxltAhGvoX/UM4dmmT1bXgzG2ysyzHuaWhp1igVoMgcB+74FnQU0
y2eAMdUk8SWlWUOu26bXk2SSMGzZMqGymu2bVF8m3Xo67EUWqntbrmwvqbPudynlWJkJDbYcngc+
wMqqAM5obZAIuMlR3b7u2jr0gZ4Kt5oGtKF6fYsi/MyKl/UY2EKWHj91Fs9wg07hNOcl2jdq8t2O
zCrbWRROX2b4VmtPnZstVY0zO2bFZfR4kUgBwb0mWRhzB9gPBRrGWHr06CxTHPsIOGqMDM8tYEbr
AcSkteESzkKUZVFg8Ba8TKTIaz3uuOsLGzK40u8qu3AdZ2Y2EqwSIX62FaJcer7l+maVBaF4Trou
qTq4iMKPLTmrXUPK6/wa2jDFdrVZbq8oFabfCjb36n2bfTsYJ/k/zwilMNUvDiq0QSvTKXugowCA
K19iZOxDS+GaLpiDIniWDBokafDVfqK7l/h1FdqfKSUU4Ev6ILyLQF8DQgDK7Udko89RpAS2m6lA
nP4Nb8Ko1BIjUuI5G/6l5Kf1kRmUvl2VxbVE+8ynZFBd2Q7dnmie+uP7e3LJuumgUiYjnFuu4VMf
HTp1m+vU9f1qqCfPmLJoP0qRfgtnXQr3VbI1F/tmvOt3wG24DLzJkC6vWfoqMwf7lLeVHww6jWY5
mB8JLsLxNkDA6mhN5tz6zRRpX1tJtR4SucgfTbVvAjdvZv2pEtSrfn/LYdrEfXNTUTJcX4Z9W9W9
KILKRwU39x1RVtd0WiIfYi5lb4Fv3PDfF06aAv0GIhUIAjHVtIq36E9oRSgPbHmixddd074Ykxn6
Now5+/df7tk1TzjHXDwJEMRuVPFWK816EOmhCj4iIVgWrinH2itMeVsEh+d3wWI/sHDxSpfKxCq7
CQd0W9D+qv20qOQ9mF7IpTVNurHnDMpFA0RmHVjagYxhi53qPM9bKrzk1XgSxsOg/Tw1XxTQndIa
tNrXwB6R2KagMC0r2rXwWfV+1enmoS2Hzlcj4hy9dapjVHfiCxnSluju+VtFHFGjFqUYCidpzbGd
DlTvZRCYEATYwbU0DuOfDsX2x6E16m7DYi+uRVxJek2LH4bH06cGZWRTumAtu5ZbNxs1SHeVZHbH
aUr9903o0lIMVTqIiSsMHa351YrOqMrZNmpfnoS+w8Sygxrkf6RKnWx453NjXU4ho5dwCUNYufZE
gCM0JlscXuWYzsKlD8wQSCTCKtzYvbMqMDYDp7zC9qEGxn1wuntMi9WD3iUoSTXTJ9GaHyUKl7u5
T4RvmOhPzxoNJ2tBG9ZSnW4cyUv7ySNSlFg4eLhwTxcXpaxN0cxTDlLm7BswGQfgx/F12szVxlLn
1+ybKiDK5Zx/YonVc1IwVCrwsI1vJUa7zyrZfJyInHzZCiqQtORIBuAap9loMV08kxZImf9Zd1XB
U806klMkVsGM4xOGug8PeW4re7WoxL5AjXIH0WFzyBPH4YZpm+dZb+zvBZrVW579wmaT6FG7ISak
GLIufs96COFwWjRIgHSmxwyafGPljObWjbPV5bpgvZgs5gtvs8mrXW12jjhCRH7e+BMwqh1Nvva2
pKH97bdP48K+sAyOshB1l1PrgYNU4X6sGx/NruKq6qfIR7lOdcdCGTduqfPAgOFiMhqyN5o/uNjT
pUqY80K7Vjklddb4doZGZyi04nXkULn2CEPOxrG8uCAS0DLPQINmzRoT2aMCAtRqwJVA5zgwTb3L
UuMn+EHmDY002zgdl2wD5wmrGPQxDDKt7kbUmCM0YEoBR0KoeXFhyC60hrI3sakbJ+KSbRjIuNIk
5HaAA/h0KxmQssbMQS2jYbeflAEFsJ1jJvRj3reOS+sQVZM3wNpiwiV2ug76cFWUpiEUvK1t+07Q
PjD6uaWbdmnf3lQyOVYWvcHVIh0JrRQGQ+MPkQNdLPCAfWh1884oOOfvP88FB4aU16JZQWjBg60c
iVCMtm/GCjU4XVtkf6HaC2IBqrWPx3u4502vi/vfpobE7GkJUF9cKrDWWrkMqa2o6pNB+EpO5u40
Q3PNYOpjNQll48K7sJP4AdlepJSJn9Z0AQoNwWJwCuHbCbIfQ4rEXcLYsDfYwGze38kLlsE2wgxk
LdwE9AJPLUMsI9/ET8LPEHN5BHdiuXpr9Bt2fuEEc60pBCbQdzrGWtvTLCD9GmcdO8/SyU+iMrou
KrVBawGgD6XkfyMMopdLORhWWZzhunmsBkJTsqlr/TJi4rtDItatC8LAJI/G/y46/MeP8f+Fr+Xj
fyco4r/+kz//KKuJvk/Urv74X/fxj6YU5Z/tfy7f9r9/7fSb/utYvRbPbfP62t5/r9Z/8+Qb+fl/
rb/73n4/+YNftHE7PXWvzfThVVB4fFuET7r8zf/rF//2+vZTPk7V6z///qPsinb5aTQYir//9aXD
z3/+fYnW/+PXH//X1x6+53zbc/u9jf+2f/352iy/+Rn/7W0XilcRf1//lNfvov3n36kf/4PaKtn1
QhYBCz9mP7y+fUWz/oGZIyIErxUXy9IEK8qmjfgm+R9oBPAaHdwxv1myRlF2b1/iK7C+4QTgTqco
wkX0P5/25LX96zX+rejyxzIuWvHPv5+6FBw97T6uGPwWc/T04pYz+Us9NtaSMneqIr2XRewpduuH
qeT2qNxmMM6Gzsdf9uqv1X9d7fTY/bUaiBAoX22qzusC6BxPijQlfXoPduy66TRflzeO3NkKUB7A
tkx0bi6Hbq02MPZ1XXVFrt9rgax6UT7knhNnWzQcZ7tGvk4dl5CZw81JW5XNc9uSesS2mHEyIAZI
O0P36ybvroaONLmeYRm1a0XfII5ZxZHsnqXSLiP1gG2Ka3Odl7dxETPf7Ih7YXXSnRIUf4IxzHYp
GKVDA/Z91yh6eDBA9O+mmTPtVsQQXgGQe8N7vrUF/lWz+OuTYH4LSRnFznXBih7YIDmt1ty3RWzv
y7lUYF1rlC8SE+rXwcAUlJOp+l6PNQhoHWa6wxy83GD35a6We+XA/B+kMJmW3qKOa7l9rGpwKtTV
dTj2X8pCL0GAogiBvph9peQGSPLY1PtbE+jih0CKEvqTUdkCcbbNOxmh9I0G0JuVnD/fEjkQnMCx
tLz/X05FZlPJpRXJUDnSJ3tmez7TodZcTrC1K5lt3ydjpT115WS7zNpGDwYWAfi/Zpwt0YydosaT
b6nTx4A5sy9NrU+PwVJxhss5Yj6/36qPnt4zy+vQl9uM+AN2RiBCK3BCXkxTl+Nh7hUKfVeD1Vn7
EZYqD6VjxzcabYvT+PyQWYq6zFqQrzkOyLnT7TEINdI51eN7cMbeXMQIcG6V088faVGwwrnB0ci/
a8KpSpbMcJyN+D5u9yDP74BnuoY93U56s2HMp9nvsnmsBEsKLpUsGIrh04dJ0XmK63SO77XhdlKA
WRSmLzXtVQCnVhJb8HBQtY822sVnOwgagAobGmucIdKxVfyhz1LN3A5RGwiyP/V0ujKCMtp4sLMt
fFsD/BGTp9jHWtCG5KGSCy0b782acSK78YyOo6Y/junr+179bAdZiPYDITZXCT3LVeYQTowmmQEL
JToa8MGwXyqnyvS9nz/HovfhZ3dra6NMe1pi4629rQn/EnchNOxr1JGeAdWHnG68d7LCTdSUroDt
W9G97TwL+JCMeuNe2Vpv2exfPMKMlIbTK6wXwRMqZ+V9Pxf7UPnTbIND6FT3arqx4CULITKgTsnd
vPzvdEFZ7S0gR+V4j3THeBjYD0gV7C0m1LNX95ZOwPoOiGABUa1OcpgxiTUYon6w+tpFDGhXx/bO
gciljHI37KAbKSMYarbo6852821ZQg+CDmrt6yrlnBXACZO6fpCc+EmWUqZZcCSWALpfMk+TumGr
bpyGC09KLA6a2Na1ZeJPPd3P2oIxg4Gv+qEuFL/MgwN56V4Y1h4aE48pkqfOKG7ElpDv2Rkkc7K4
FUh2aWKw+OmqOdSQ7VCZ00OsBzuUI/0APb4EYdCq+PH+IVyHJOqimy6Tn1EHAT26Jm4cS21SHQag
7iEzYlpu2hmJwwio7gpGoJtuS1fq4nLcAAvjCyQm61jE6YeYuQxJuw9t2UuGR1opV9kw3SIQkqo1
ofL/htj/h7Dx7dl+WWy1i8zjoirD4DqL3drSN+X3CENRbOAZaPTxDweNnHB1ClSrYhZUNqX7GlVT
vytBG0yTZG9Y4Gl6+9+rLFEb/1GePxN11pVGiRnFDh+K2un3RS2+lVmaMUAca/vf3S86eujDcrlA
WktKfWp1JcXWfI7m+KEVSXwfgXfd9ZG2Jd6+tm08r0lfjpIRBTH6s6tdg76FQShpKo4QP5lXGVRL
H2dGhV6guXKuajnbKPWtfQbLvbViuWfemlKLw/zFA+tNn0QzVaNjMjo7JYqOA0qr8qTsJqE+D5XC
pPjGkbrwgOQqb6+L5IwQ4XRFSDDmOqEVdtS0DJ0qZTgY4Sy7MKXf1r314f13dmYdS1MBH7GABGl3
rgcRRMkA4xg04shA6BPlnQn+Iusmd4wNtMD6XmEbCQUo5Sxsc3S1l4f+ZRuDtEJxWxPi2GXlbdzd
5rJz9f6TbK2wsoupTZN0DFihtmxvlo+UWrz3V7iwV6hrLT2DRQSR3Tp9hqqEZLoPW3G0iGok+UYV
Bwmt3/cXuWBvGDf0lbRe+GXtuoUj1cJeXkjJHKM5lo96wJhrksJKRlVbapXaHfqf7695aesYRlno
JYmszyRA9SYfADUbzVHOGcwvH6n+/htPtWDtl6PLRXGWuQbl0Pc5K+CEdkg4+mmu77TQiDG3+SGY
im9lEW+c3BXoC8+H5Bp2bVNrQ87mLBKlFGCrPfy0R6hjoAHtH0Ej3CExsGMsz+vVgaKDvm/Sb6MM
eWDpQL1nuMEWgvHcaOgRgNDBWeF8ubZOjUZqip4Bpng+KgqsfU2wa8eD4Wy8wHOXsTQigKTDiw4O
aO0yhJLW0P6FLFKEXkNllqHqvOhdw3j8XUt5o2hWcLsEwWdKzQFdijCVp/kYacpOHj9X7RZY7dwW
T1dYHWMhoBvU1HE+OlF8o47Xlln9ZoiLWRARUUJZmo8Lu/XpGzGkwHHiKZiOs2pCuAJyaMtRXHqG
X1dYBQ7TwABC3kTzMZsziBlHac9E5RZt+8VFAO4sDolob92nsTOAUkXTzUdJF64YoDWsP7//si+Z
rvPLCqvHkPK+liroR46i+TTHzNROcNDkW0iU5YX+WvRYKpA0MJbOwtIrWZffZxtqyWQK5ocw1B+m
cN8lfxRR+zTNd46k++8/0ToaZ60FYbt0m2kBcSZPX709J5OSOIXxAImhp/TRH6PD0PItXDrU7Jjf
bgv6z1sB2AU/hHjNMnHAXqJgv9bTqmFUbJK66x7QXrquZtCIjrUPbOnPTjpMwODzFv6/otj3zUuP
vjt4u6OFFMz7j37uIqgqMUYGJoJig74GK0J9V9lNKo8PcUA9g6HKPSUCuB1q8VHY0pZ44gpehO+1
aOVR1+BXbakQrXpGNMCENIxqeISsJnXHVvdLKTy0WXGws+AqInqfguSbrEYHO/zQN51Pi/x3A99F
3BA2w7+0E9YIp6BPqBCGuvMQw5foCb2iwMJ0wR7dvXijRnp2UpalHLQvlkuH4GB1UrSiRo6SW+gh
MGbDhysMzkoBMi0pxRYQ5MyEiTuWeSCQl0Rr1MNOTTgbW6jkQnhDEXd3ZQpGY/Qaj3/MRnIn573X
KMeo3Sh6XFxyiXp4nUvBauWS9VpTG2rrcH/VrUu+ej06yi7WtUfiSW9S28MkFv6qbve+xZ5FQksd
QocbeYnzl2Hc0yct48pCF2lojr1aq94k9f2tkwVICEWRCtOW/AAboHLozancOCoXjJeVCfVogC86
eOt+AYWxOrSzGrinml6VsXVtFIYrKcRgoRG9UGryAeTte1j9DPUKHl0Fiihzw3ovPD17imOHupSQ
SV6/Z9FArmXVzTGdJRkJxxxYeiYcWOwUR/wEagKjZlspj73SGBtx7psm7YlLtmhCkhDQOrSJWdZ4
NaOP5C7NuubYMOIfQWcjZVcIkjpHwyqLe6VTp1vLiebbqUEZtepQlBlaOPt4DiJUmIm9YYo+T1IC
TWMzaZASwFq0ICb2MYzz3tx04yFt4J6Fi3ALW3p2Ky4ffXFxaBQscMrl67/mGTOTPE0G2RX6z50P
rxiza5LpbJyIFfR7cW+0OfGlAPs4iOhcnS7DZBoj6gz9H5PEIYJolco3je5LmibKbW8P8U6fZ1gX
sgZ6Bc32E7upf7OU+/YJDPrVABgptK6vsjkugigPZHE0+6o7zA08SONgZ1fvn8Hzo096uByCN2kE
UvvVczpU8e1AE0chTN2X7Tn/PgSF45loYT6nWYpyYtTF13afDQ9lrWcb2emlQ8A5hLcct7OUSE6X
b0DEtl0O7nqAJOrKLGptl8CZeFVRHlSgnd+bPYz7ki5NG0fgLCjh0FHGgA6epXnbKzOymcJA524w
H9KWelbngIFWxdB5AXYPg46sXTep8+P9vT5bkzlPG6MCaQ5QivN3+rA5hTYlskKNU/ciSffxEHjg
qHdK9mkIf09vBftdrbV6vnEooBiHOProxLmX2vqtM4vb0trqBZzdi2/LLLVPQIvLFODpI5lO37Yy
XCbHvh6vS9iQ4v4GssON2sKZkZK7AiZfip0LRmVdg1TSAYQnCx0j3ZncQKR/pJDP2TRRAEF4gVLK
rphUJlc3x4qWK+jEUZ6uvO6nxNCtKYAIZWLwDrbnMr7mxvek+Qe0dB9K2boSs9hBw+W38zenkxF9
1zbUbC4YDbEzOHpmqWiMru9m7ikbUcpKOTpWtrckRJycz4h++V3+1Ibaxp10Hskuz7v4G/rARLLr
nKMBVWBFca0cs3GhaDWv4KvyRQT/eJt80scvAfzDUflsDNVukODo7JrDVG4hxs4iWT4EoYjJ4zL2
AlTh1KiKXCnTJFKVozEj6Ce+wc7BTPRPyNM3nMClhYAmoBeLn2UCerVQLCuTgDFMg2kVkuJZvh3G
9B6a2C/o7BzeP/sXDgotiX8ttTooEKeMsTOqGlUf9QNUafuuHW/Hcdi9v8wla1kiYkAhXJPs4unW
QXff6Ykyc+wTPfXCxPkS9HCltnr3SUuH69qMtzo9Zz3tZdSaEEJm+zAYUrzTJau86GJQyu1RjnP7
SzbBEwNp43yjqdHkLdzdB8BZr5mcWr4FO48/FLCERP0dtELImcr4wQCk6lzG9T3DkdF9lYofpZLF
V5Bi9Z/f357VYMriFpcIHtVjm9dNq3n1xo10UJUA4l5ccA9Btl18rdHRhgKuN7ywGRtPJ8657VUH
pmOYdGHyqXp/qufODfsi8rpo0Fw4syS3zBx1//6HO393TNMR+sPzAZiWHvXpRjbynA4V09pH0dsO
jHsJJImRvuuNcfYhRLy1g6Ty31/yDXBw6t8oY9DloLtPekMMfrqmE6ntEC/4giGYrG+h3UU/h7TN
nmFVgNdJifvh25hD8erNc55/LdFpN902kWBC7qh6PY+oKTzYkl4wmkz3vnEnBgX+SJnA/1bVcH4T
U1vgMKA8jb9psTJX7oCRwGoUqOrTwiiZu3KkzjdDwsygXqHY4DVhJmDIU7MoAcqWBh9tPZX4waM6
Qy9sGuKhgDGMz6bE6VdtFHAdpbZkfdMTdXhKETdI3bbqhpdJwHbp9VA+f2R6uwYfkZn9J/o0+csw
dBDKF3UeHseBcteGE1327GRPUZn5/+x9127txrLtv9x3GszhtRlmDspaeiEUmdlsZvLrz+Bc3l6a
PXVEaPvlXuACtmFYXip2qq6uGjUGcmf61FMGhg4eTama4HbNpbg9pCC9BVniqo2smFhlrNsZGElm
fNh0kZ9bA8oejAfI8WvQ2OZ7tWMwyapF2raHKMQjeBCLapK/CGc2ysUNjCwU3qIIRQE6RCMkt09a
Xe9bCVIHhyZs3bLqQtLW4EdnnUcNBTxrI2jKIVoCDqnF9zv0wm+eDE8yLMCgoGTNxUxmp4Nun2WI
w8FhRcucGAxUAubM8L60ggoGXoIQBcZlcH4MEPpOKPAc70GhdeTmYII8jqL08/1YLpcKk/jJyvQV
n54u4M6qB0mniOhjNCpnlv+ADGY340VODaHnGwJWpmgalhBt8um2Rhs7MTRjhNS176SxcQCtP6nr
dySQ0aCLFiVwPBdWh5M4go5RHAg0AMEcMXbLQpgD619uGxTFkbaGoBxy12jHOB/xkKUNeI398NgL
qZ1b+hoSFM4I3QIkFSCZonqsvqpk68dHAg4U77cJ/zLlqLh5VrOykuRciI6pVAueOILmMdPkuezF
xRMROkgTcP+EOjwVkc8HBwECI0L/Lfy1AnVQNZElh8bd4LWSSsTOEG14RxUv1Oq5GhCqgmR1rlLK
byh8gYy5neIKccIbcwPNu4g1eS7VhxZ4FpsOWUdAeE1nQpc5K9zZl4QEoBEq1gcQqB60DFAmAzi7
H67ZNBQAz09zirQXr6TYg8sY7VVyeVACHc45EfPiThglceZ0TN/6+XCczEBiDalPEWEL32wBTmXT
pNHpcBjQc+mi0slCoXTk3ow8Bn5O92dHHoU+AKenixUda1Ni+nyPKMVEXK9I7BCA37KtP5h2972B
aYnPBnQyAAgINoKJdBZ3whAB6lRsNXZIwZJvRbgtkeUO7/+dES7X25c5doAEIxE0WWL20I03zCh/
ugO4kUxPsU/eMU9A9ypGOjtI9KlDXTwa53jB5uaK8/IUalQpSpLskCm3EiQraLfBW/JfDoM7LWbW
NjXwgOwwtC8KyC6iuZhtbhRTGPlpnpQIAG6hV9lhErISsqOh3Urmx79bcG7bpqmQRXEKG8EALIT5
rGT3WjOT35obx3R3fBpHBOEDaEko7BBD0KCRUNZMH1LpZw0ZE7HWdAD/OR+8GGw3VnFVWBhJa0a2
qoaEqdHMil/4FM4EdzpSCMSxgsnsYEgx2IKhugQMiQx6keLl+1XhHwinsQAahdwOAGcob53PmFj7
IWr4OCG10LomMrNa92QMimtY1742kwD9cnU+2Zp+/ml1zAj445zCVgNxhcbYSu2dnoXO9wOaM8Kd
lVIQo7RDG+Nhau9PlaVoCrb043icnzbuwNRdgpawkxU5tAsoXlTQtoFpiLH8fEsDBzCJMEKxAHcM
Nx4d2h5WBcWgQ6QXtlo0BA8Ykvf/jRWgsABvxGMW8MrzpQGXrI8eiA77jf0a8bhPlElAxfvx0iCe
QC0RMQ5SezxSHRJxMrTJGwzFSh3f7971BmS2aT6T3fpiB+B3Qz8ZEEMZvSyc0zfATdOgSIHrK37u
yxQKSfukeft+KF+czzMbyvl8yaqU1FDng6PxU09Ur0rpDtJmC3DVzMT3c4a4hRGLoAI6D4aQRnOC
3h1ALa2EtS11P3wUYUefjYg7nJ0gdpXCYKgxRcj4QHkgPVh+PzOc6XO50OLMCrebc0VES0EOK5oI
nPxElF/NvQ8u8o38SLizqVRxB8Us+M4ObUIyKgFkNPtd2cmPFMIZCjVRAGgWqGVda0Zhp1a8bg1l
0YII+9/tEe7CgzImkmbdNKNx7TBTdqAQQlAwXZhFPmNqZlr5rvgEWqBJFxhwejFYfKC70A5X/2ow
PMNMAB2twUJp8aD0mpMMOzlKgC/LvVqY2yIzx5fnwIMSLDISYBM7RDJz1WjN0KQqJfffD2fOCHes
sqwJoCk5TVgO2ahmo4TVSoy97418cbd+3uw87t8XwHcCHVYGhFy3kFqoeIEpRG46UHLuobIwc4D5
dzG37fm0m1SUkaBN89ZKzO4TH7Iwi2KkjqXeGTUOAnoBGm0uwJ5xTzwmvx3/YxTQLpy1Q9jdmf3D
WM2h8qaz8tlvTI0vn7t4uLOk1ECJF+A926GfeA+dR82r7NQJXMFG5xWB/p0rb8s1dRD1zXisU1s+
bxp3L7Ifv3tuONMyqGrLZJi0Ez19EV3Ht9Yh3+pr9HlJj/EWycZFvu0P8gLClV51F7xbO+tqX+zp
Sj7UA1EbW/uAxKN/mEXLTDHg2YdxPTPcPRfHYezrJVpZFDI6dA32audVs0u7OhQz7uWUwv5s6jdg
Hw9CFK4n2D7nUk2alpBZG5WduhMO6rrbJ2tds+VbiKRIoS0tChdciwYBcl+ZwxVcuPMTCPgPgJaP
tjMJUlZWgqq5elcA4kTGh4TaAjhGrqLXSTb2vQMb+RzND390eaNc/I2W/4FmFEbx2gLtvCC5vuKA
xF6bGx5/aidD4F22kC9HgwnK1eeBBLR7Ur+yxvJgDrYMIuu9Ei8hkwnelCa0qzka4svCCsyhEvYP
aJfbM/roDwkoD0tMprYsjsFILE/ZQO92FyzGRbJS1tZ6fBLeOpMU7/The3/4xVKeI04566yEMBHQ
M8NBkglUr6FZpipEfjUf+31H2Et7X97lwsz5vcTlALkJnOA/6FNuhtkYoSe2kMZDhqWEtBEjGeTg
3gxIWkMnwam2yt1ouN+P9FR2PzswnFEuzoFQSBumqjgeFDgqZcN2PRHc1kY71kZYCU606km0GMAK
h5zEqlxkH1AjuTXnCNpPhdyLz5ia9gzE9ZNowPnuGmUjaVDPGA/DGsJj+oLeh29tuQopMUvSLdIb
82YvucKV+AphLuFKuAKr5X1yyxzL1Ym/mWP/u+gKBpRy4oZWp8AcLON8KXFED6zBtEw8JPdouYPb
hgISyj7QJiLGr7l+pi+322dr3CIkBRi9oTkBax/tm6asNLawgHqlkKxC7ALqOjIsaeT5z98v/mVB
kBsl5y2V0FQbBSJih+wjuta80FOdZKUfjU14Az1aEBoT8aGfwVjzF+TvmZ1EKNBzAtkALvMhomd5
CATYFD9UY5u0y2yVKjdoAlBmDJ1aZfg9BQwT0LfYVWBG4Z4+DdMokP/6cOgfay96Nm7HV2tDr1E+
izbi3VA60InEqwsyduZjs5yZ2kt3eQ7D5qYWuo2FIY7wIOJac1qn94aPYptv5UW1zleQ9l0kS6a6
yj6PV+C8aWbuQT7awSSjLw80ociP4/Llq3BR1Iz1MJ3qxtpbg9d0D2CjnU0vXdw9HP6F27Z0DEyp
SVT5oGpEf59Upgci7ZoZZ3yxYWBlovlAUIMENu6gc9cAQHviozosH7rS08floKxRqZZrV6LH+md0
RCfgEFhGQcqCbDJodHh5FIiGphAE7IHoecxA5ZS6/X2grL7fGhc7YwJ46CgNIT0tQaOBu1vGxDLj
siylA2QFW68pn1i0oW+pf83UA3qJvzd2sUQgUgAJnQ66WnR+Izo6nzx1sNQBByE6QopPgxJzv9ZG
O1BX2cwi8YM6pZn+ZBov0F0sBKdZiHwmRUi/gpCXijIQdPEgH1673Rzamx8Vb41LAUiFMuTxlPcv
XmFqXDGV9AYwOTOn6ItBAUkC54EMzSQpw5UXWFPFflFWeEpawCKjsk6gUQ6JP2hxDYJtzr0nL66B
08PoU26LG5bZa2kKkAY7sMydarD74phcgSBOLEjVEvY67sIrea6EflEy5Z5jPPeeZCYUImN4jlWh
rZVO7pP6tro2lsmdDy31zMGhBuc49SBf+v3evKwhnmdyeHGNHgTRoK/EsxNUG9Yj1MCkF0ikJDWa
XR0rgKzojEHek/weKWBV6KufGtw5f2WhZxNyVtg2dU69BFRcuOOJjmvWsAoPlfZ9M84ci68tQk4D
FTf8zScjKKBcLEtHZCsLqBLE8bbIIfybjw644K8Ty7JZPYesvghdfo/yj03u2qshT93pIapuuSrY
nfLYl4ZjQoFrBCc2peB8kFeSBSbLtTLbv8xfO8rEPTaBqwHZA1MmTxwXUkNPK1nQ9nXxS0nB7Y5H
FiRfHUR3M3HrxcRylrhBWlZsql0W6PtSPPpMXCkVBgjxQbWO7urCcAB38b7fraci7Odwgh8cF54r
g95B3QYm1YUjr6t7GXKUkJADi0pFgJolxjJwMxsIoXttPejXJpr/NpEzh6+5eBidPgO5YnTCTRxi
PMkWE/IxbUd8RnRfPXcfpVOuquvyJrgyrgs3fW5WzQ09wjggXc4sQvLLBf5knAvToa43+roM4/qu
w7MI2Q2JKLGtVDZU65zsCBG6O5qT/n0uuXG5q6cFnxqNgCJGgp/vQUnAWGxWVqjv+9JpWwLh96F2
SsGNateviebIO31mi11cMpzF6Xb4VAQCdf+gJNCAh16hdSXnt9IYuX3QQkrvfgznlnVy7Reb68/w
ePgbxK9CBhZS7Gf0cppgQoQcQm+Ji+/38JwVbvlSYcz9MsGQaOUFMZTuEAtT6fV7I18ezU9D4UKO
Dm1YSgZB3D1YsBdyTVFpspYKdJvLDGQ9rCQmkgjfm/xyW6K9DhsDyS9g+c6XymRjiXS9r+1TEwzO
EOzUEkdI1+Fcf+jX8/fHDucCIshvtCN4avdRgGexsi/EhcxmikJzY5m+4dO262g6ShW14EPpbZo1
jmIIxMQDPNdmHNrlxX/a4H9GM33JJ0ujLyq0AuJtn5REvLJe65tcJNFWXqUvzWv3CO4SMyPN3K0/
N4fTsftktdP6XiyBy9yDkjAsoc87trYs3H2/IeaMTHv0kxHI0AdxoeEiUgXLNaMIZH3vVSy731v5
X5zSnxnkXIQgAqltydh3Ve626kGAxOSz+YZajf4giE4Tefocb+T3u0PmCWBphXY1lE00cG4uFGuT
GrcVuiuTOVzznBnOUYxDAfXuAIukBYUtGwFanh7z3gGN78wUXoTYZ3vw4n0iIhEQKyCz3ReREwUE
/mhKnC5AGSMKdkjt7xdsblicn6hFQaSQxsLZUl99XV0X7AUVXrsr5yQAL0N5oOqhWwQVNSiEgD2P
8xSZmht5VfXavkcGKYbq7DUEi5BCe7NaRyc36WIulzP9Qu4CgdYfqBvQ/AqoKt/2rQ7omSuB7txb
ijsUAnAr/8XBhYUJUYgbGJSL3Ga30BinCAIsiCHzAVhIK2+gIOUzEm3u6v3i+H42xcc4Qqa3aoiO
6n0GWvycuTFUhJXo4/vNMGeE2+OTnl3EgKnei1DSgyato1eFnYEZ+N+Z4a5DOQbOXmkxFsPobBUv
VTF6pu1cN/DXGw5gAoA/p1QXD1nQIfuV10zU9tJNtvfvWQ+SELynQKYOYZaClIzINUHl478Z3B+r
nJ+l4yBSpYdVOkHlb2vtUZ+j4fsq7sZm+GOD23dTt/do0FHbo3Niq8lEdfMbYw9J45vUM53KaT/i
Z22h2Jknv4g1sX7RF7r8V8PkG6FUHwBpiQ3afpAaFA+hAVk9pfTueyNfn+B/xqlx+5FKzE9yH+Ps
hPshfB7rXz/7/RCTRGcM+ptQHAOSnafzTxi0iaKANccqHiFpLVrvQi/O0R1cNNdOzmHqg5kkV6Bo
xoPJTTSwSGkltaD/zcXeMXtfeDLNsn1MhrH5pco5ix1Vb8qHOM2QfG1CNcLDwc9aJ2mC/j7qJOQR
h1TuniS9gFA6QNRBSgqwWjwoRcRiuwc0aCAZ+M1ykglVLaBWwuqZGJaP/adRTGk6SH8ioASF0Hn8
YDVKUQdqWh9DOR1v25xBaLRkGbAXRmjnUraaaDxnztL0Oz978JNNUOLgvoAcG7rQzm0qaZNRZin1
Eb68fZe6uLPRkQWZow6kk1qhjL8Ssb3rFW31/b74YqzGhNqSUOqYcoTcVRVbUg1csNgdwQV11YVR
7oVZjP63BmkuMMiFCzkz3n9uEjOLXQhhKbzouK0+pOjx6UatO/omWEdDv30XcKhURbytlXHnN+kc
Zzl/8WNup6X8xyDnhGMNRLxMMbojUnqh26XCrZXpHfRT0XteVf4PnyOwhkGB43TiYRfBdXW+kpJZ
6HEg9t3R8kPZToYyvtb97p6mhv9Wle0c+9AXg0Oa30AyGfaAt+Y2Ky4YWU+DvDtqULi3FVBVOwF4
+OyMguFeoMyceUVehL2oLaAZBp1T6EtBgpQ/44GmVUUomMoxNT4iJbjWQB+aFOoyERG7+bLTa+ZG
7rJdzIqtGs9BiC7OyaTgDDcJHiDguy9IKq3S1IQYtAJHZYiferUKVoMY1HaX1/dWoTACtmCDxMUc
AddFeRajPrM7LcOnN0Xn61069ApGHUsP/aB6oaZsOkEGAUdBRlqTCu1hZeWv4k5CW1avoPM4n/ER
/B0BTV4UHpFnh8Qq6Ft5RH2ZmqIQjYZ+1BLRdKii5aSrhrmU8JdWsGmQsjwJ3HGnRcLqllMN45gK
PlvkmZIiyEOb7/dO4AKrMRHrItsN6gvwbmsiX9gxTKo0tBGiq77Xmzs5M83Y9jtfPEAVLKeEZbn+
nMcV+l/TiIY9SdPahHKjkRe3AUhKr8Qy6hfxUK+CiibeGIhsPcZC/Psq+P+c7P9nAt/9Qxg5Ub6f
cbIvopcord/L8vkzA/v0Z34zsAvaX+BpOQlOTC4OHTg4qL8p2KcfgY4HUQYI/lDmNabGtb852BX9
L/T/Iw5R0KYFnTQTvv9vDvbpR+CYOfVfm2hFQ9XyBxzsaALSzm5UpPnhnPAbIYkxybGDTfH8xPpj
EMZaQT8kiYSrcVXcZtfSY02JVU/FG/DPuW/JOluH9riVlg0jdNGhLGtsrM3wrm3bt3pVHNFxeZuu
hEP6Fr9JjrZMb8fQNV67+9on7LlyRTtfDTZzraVsF6tgqbrWZly1b2FHDJkwO1inDrtia/05PKof
0ZLutK38jPQlhNGllsj35W29rdaCV7nWoXZSL3dCO10l9/JVse1c/ypeKR69lm3ZTY+Dy67KkNDG
MW8zN1qqgW15+YFedXddb+Mn1dW4NRf9trmvV+xaOCiv8lq1Q69b1Ft9kew1jy3A0bZMXGjUeKGt
f8RHusZX7pWNsfTvs2vBItar+SFQ6Dw6YWsHy0YnakqYTtLKMdds7cNoTcqD5WlL8S7oD2xdWMeX
ZhetIdS7DvbhcVhbh+EeU7jFGD5kN/f81UiitW6LrrbJDwYxSOGlN/6tvKILfKBd2beZbbiZW2zF
tbINndYWvXBv3vrr3EtcaqtOTbJF9577HuiUwkdtSdeSZ3kgH1g2O/+qjCkRNv4T6lYL9QYBbn8V
pqQG5Z0HVFRlF7Ud6U4iQvZg2YQ7lpLgJZU2Sm53G23V2LoNhpGNgu/qIZpqZ7b5q74ZoLGj2p1O
tMdxmy2jq2LDFhCKiVdsqTm6HWNcUMbCtMSrcGV42ZIugo28zm+rJ2Gf7cwjLDxYngQ4jRuu0G5o
YtqTRbTQHeNaWbKKxG+BZQsPyaY9dAvzY9iV6CB/sK4D0j8om/oGeCsd0LUFoISquLTwoeDqWYId
yJNc0SkWjS15zbO5HtZ1bkPvxc020kG4wf5s7SjMD1G2NJCkB7UyUR2AK0ng6ZsUYEAQgAPZkzrF
r4pIhF21xwhkxTVR9pi0LLd1p1+GDSlB0XHb+16Ye0LmoW+g2LZeZyMtmL1oTu+wBWTQYjvYHTOb
qDa9jr2RgKthmb559W0QEP1ezp0g3nUmpumJulpITNe3GxuaOEBFtugNXLCnbDdugNE90ACs9sgJ
Epw3bCO0Ea6gt6FKB50hO5RvE7sHM1DjSfpjY5Q4yR/Q7yOD9ZH6Gy0jwPpBrrlXdjU5vlaeYfe9
m25UYtggznBqoP7u2qvhRrvLIGifo5y7wX/TgM0bbJra1WvjhKS/S13cM8uSQhEZBFC2jr2YbjPm
5G0Dri9kYqdybGetU5HUw1J8RRBiR9i7ousvEAoNz7iIHpBLja114DIHxMTx2n+ltw1YwgnEnvUW
w1izFXgijed0HR20W/YRyfoSTeX+3oBfqr1hnW/VRe0p4rt2xyAf5KD9+KZwcsOWANU6tLuBtOCg
2Gn3qifZEUCmoBxK4I48Knm5UePBQlK1IJHqCCog0AbQ+KsAya4aA97p462KMhn0pm/LNY4w0e+g
7CA1pKVXbesYwJ+lKTERSO3A0flmykR3e6+qbHnNIg/c2Ua6S5+jG2GlL8AFkBOBLfoPwRlskbkP
lNoW8REEXQkuDvUqDIlWubXyjPkVH5FqkdUH3bF8O3svygfBTYA7WhRDQrqYjEtVd2Vzp6Ru/tIJ
0ChYGpadRj4pNz00mn71dk+gIn3NbNMJJEcPN4q0tEZXBE8GivSYPnRQSg9DBkle+oRKDZgpk85J
/Vc/Sj3FU26acZmhK1fCy3Etu8k9sBHSL3VjyLv8jmXARjQP0ahN0EZzibZVlP67hQgpYd1+AimI
EZHqPgk9Xb+vE88SHyoUUZZoChdrW4zcCm9r8Ow94kGjjQsKaVMQ4j1jrocbtKqYy+6muzHusafs
HLt7X1+LrV0VREDsuK6vEufGWEma3RA0/KMBYOjeQnMbWFeB4HQP1YN4JWqk9UTZbQQvJvWiEeyl
0jj5nXA0r6vlm+UwvItFJyVVsRPUZ2MnCo3dPALcn1BSeZrf7aTgOveUA4jIe43kT0Zz16B5NmLG
Qka+jbaC3b/G9rBAEJYRYwWFLLt2ouvOHVzdH2xjFzsMG/kWv+cxtcOr0NDQTujhcEiOEK4h5gXq
dmunv2QEv9aJ3dZKcQPDb4CC3M71ByWKiLJgeutKzKUD4jti7jpwpsK/ZYARtY5wn+ok+2WpRK+J
nO2iRzF/lA5l/SQFK6O2m2BbfSh1T1jxqpV34O5KNg2IfbequHCY2xAcqsZpe/uudd0OKBFXj5EP
s2PSM6I+BONbu5PSmhSF7ARwlG6xa00bzh0S6xOWpFgAgxBcNV4dy+jwT3QSReIRN1ZO9FdQNIxm
fq9Gqqcn2YPghN0ub5zkxo9toSBW6+YLANridbPqnMJmL+a1uTdiTEW9Y+Dqy4n8gn/Uu3Q9bP2D
ZmcOe+mItoIpLCrKB266NRNSoUK3LFY6bhf1KVw1LwXYcTfNi3LslupGU0GVS3qdJEe6NZnDHjvt
KC11p3FkD2PtQErmGf0C/xIi6whKJ+KH2GjUy8Ml9moRQcWZGN1SA8d/smDFKo7W/giRkGWtPXSy
Hbw1K790+tE2BDfP1njZJT0oDxbrcI1Nht3c7tSMaDFplpHzbC4Ro0vU002v09d+fRTpOu1siFi8
gQxeVH+/Qn8Ul9/SDH/x8kdnskmLdzppDFX8//R/oUbShA75Jh6HTFNevQ9n0Tj+xN/RuIywGig5
pHEmqgo8VJEm/Tsal/9CMD51TYLNDaiBEwrl72hctf4ywAOjGgBag74G4fg/0Th+BOolsLiDGwXh
PRCwPwnGp4zOn+SWBgMQpp9YZwCqM3XJ5HIUQD3X/WigaiqVobXRgem7F1gT7w0qhJsGxX2njjTD
9oOi3lliVa1LzWpBqxLNtfZxqNDfX2JCPhHvFcwEUhjnj4Laz3JQduU9bueERk4bPfm6Em0VpII+
hrSAzzPl8MkctPCgJhCOJA1eQYtS64JfdSVoiBuHia5lrNRlDdLnCJGxFF0LBViDPy3v8ffkfJZ1
Os/LnT7UBIZ0IjKaOGp4krZWr0DFqGDKWNvEnhALyqJkawPh9yQCa2emX8wwjfEPpmmVTLBRgiMI
4J2plnQ+NwLLzNaX1Y5Q9IeC7H5piDS8ESQR9aSJiDLQB8UR/OYxSvTAoTIouOCDFVKZaLJSzQFA
1i6JFh262Z3TZPzotP+/pnmGk/hpxS8e2HZJn8dzfbPTn/hb4AzHb9IAAH4TGDj8C9JNv8+zpPw1
EaeDGQw4VbCNT+De/xxn/a+JgBcPXyRWJzlWLODfj2tVxnHGK90ChAbwepDz/OQ8n2eIAJ9TwJmE
XzQ975Ez5pkLoadu9UIehXZY5JWtg4fIARdI+3vR4Z+/llE7tQz/8Rq/zUCcC4ptEMHB1pwe+J9S
bmiPVlrq45VrRFJzrcuVeM90FHER1LLy2u8p0kZxiytRo4VI8jpve9KKFhiTYrMHRBOpMvEhrAZ0
VQ9gOcOlOJQ6JbqcChst17PbMBnSbIMCJnSrwZSI6mnXhjHR8hTEi7TpY+oqMhgvCRINwq/Ml6Sb
Lo3i+zZJ+gZtEQaqGWFWWzdo6EfhWg000fHTPN6wREoEW60S82A2CsKaTzvlC99wnvI9TQzyn1BU
B1oZODA+Zz+gUqSlVIrt0R/BiG7tjdG8UfO7QEM255875gtD04nnVuDMELcCADolUlfBEAuah6Gg
e5aaRFcyCCcrriRb0Gjt13WZzozv3PdhT52EHbHJQbc0NWBwTjoAgL1VchGtgQOeoi21Jk7alLqN
b/ie2mYFkbV6rpjJ5bV/W5XBiDuJyqAIwzMtMmj7+lbX+2RUGsumVhu5CWTGAX7I5CNLMsRslaEn
XpfIoxOymi6QBi6cFIdlxhOfKtyf5h0ky0Ay4ejLoHiGLC4Pyq2yHBdO1qO4pVOtcNom1HaTpsYE
O+qZgnYcsc0JxLKtvRkEXe+oVZrtWBRr0TJoUwtP9boRt5DaQ55K8cvhIaKdf62ypLkSGmoN6wJo
gc5uk4D6BAyjwrBQ42YoPFbqNbPjcVB2Ff77TpOLaGOEvg4aI6XtSKbECMklZmgvk7cRPTGTkMhS
SlUf3BJc59dF0OLJhVpFVtmGNiBkpFplIapPxd61tCp+Ame4yGacxXmyD4uHGUO+cVKEntKLU17x
s69ANjAY6dAIJCvMpiCmzu4HXxheil6eo0/lYojftkCwBM4ZMHJqqHSe28rqotKDOBJIo0upXVg1
noZm1dRbRSiiY1wjuu4NHS2fSI7uhUQo3Cxl5ZUGyu5l2dI8tYVOaLaaEtL1IJaxS5U4dvpErWPy
/fnlHMVpVlDcm7j1UFUEjdj5l5pG0icDrQJ7yIVuATHsBK/NEYTocJjFNfIDHXW/t/jV5KCzAWHm
xFN8KXnchGXB6qENbIYzdq2lhvkOJai8fRqKMsDbNBbwBGNimC6zAXSAJFSzAQ1WeYXcbKpogd0K
/rBCNxwSbV2eJBrptKy9iwy5ye0wait5pp7FXWbTHEEMbyIaRu8sGk24wus4tHXsq1hNHI5rplRI
B6CwgsP+/cRc+DRI/YKWzITCpQ618JP3+XSZDS1N9HQEQHFU1eFQN33tWoN8w4SxPqaQh8ZbtK9n
3DcHsT/tVJwJc5JfmkQIeOo6LTAUAcwCiN8g6gN+AX8Y44VmoTXKjmlT/FIRt46oIRkI5Qy1T9tF
NYg17hRdiW+/H/8X06yBTBpc5+DKBM0ctxVV8OQhqKACUQLa2n2TFV4YjZH3vRUO1fh7xAaeGRN9
C7RQp3fQZz+QaakKCiwgoAAsFFepnlA3STr0qIaKbyQkClT1qe36dOXL4KcCfWKfwQtm4WtBi2hP
UzPBe9YEn0RghPIMkf6XU4DIDVqj4C0EUeL5tw2QqldCBZAFloa1ozWisEKIE/zcykQ7B2WAqW8F
l9m5lSIoUfS1SoEEsVQfDdqhaaWQlYfvJ3p6sXE3FE43qnciVO50lVc2N8xal8Ye8ywpYeYJeoUU
Qi1lSzC0jPteT4KlojayPWaGv/reMheTTOcVcSdopPCAm8pI3HmVo77V4hobSY0r08RVGAIlgf2G
plD0OzlC3dOdqOvCozF0XUS6Ioivvv8C7qF02mTo4AJNL0ruOFwit8mqgImNak6XDRTb7EjIU6eM
wa+Ed1F8LTRduizKOlhUjdKuVKMoN2BOb5aJpPfOmBr1WoKq204LULmtzQqp/e8/7wunjxM2XYgi
KPbxsD/fAI1EowYSsoEtGKV0SHS9uUKJVJsoRMZ2a4Jnqpw5dV9tBtyDk2ND6HZxzfR5HylgekNl
yEQWHoyV40btBPqSB4BXoo2hciK8OHdDZQ6P34/1C686lRpxuaEAiOZ7bjNYQSNmGlUCW2kYQrES
DbpS0bXoH1JLsANVuu8WFfNnfNkXVifoCu4KA8GpZqC++dnJQPmjbNMeCVQmIgMgdiz41bUZk9xS
6ZqeaFLURHbfjtni+9GemPe5U4duTlDdoaIJNh2FW1qQ9GZdg1qIHQ2jajqxgJOw1EEdvw5yAODd
QBcLlMQQga2LJlbatZI1wsdQD4JAkGAdgyVrRRHFBj8OllmCBk47SCDnYzcaENNOZA3jS5Qpo4xS
E6t8ogVtgcIc2NBSF0+xsfMkKPPcmoGaATnTI+hZSmqjDatKzgZ04WVjldsAQpR0UyVDpQEiigoU
PL41OEwz9TvZ7BVg6FC12Zth2lgLyacyPG4e6w2S900+kN5Kkac0ejBXgfm20XrQfXfVDI8Uhz44
HWE8hNEei3OsgmGcu44US0gbTRxxhC253vhB17mxlLbIaJQ0XDRB3thxlohOBPL/raCpdGMNvbhH
55G6HBJGV+bQIGUaQhaF1SI6RpUOD8yZ5b70sXDfSFWhGRV6PrwnH2QtqPI2DGxZzPW3GO4MjYes
neEs+cKfAkuCmwJ4D+AC+chZtaDFgdVH4BUWeGpkZpg5oAMCDs+EGotj+nTYQilV0R2zhvR1lIDd
878Y56TFhBwmEo7mdG9+Co1AUtZEw6ALRI8F6VGSh8qOIcU1o4z1VWQ6sRPjzAKeB2QvF7bjAZeJ
eDcjnVBouqemHSWS2GjE8tXMG7SmDcmQFdaKTtxHmlxGnsn66ChXo7UqogR6uNlQ5vchhceOxVG0
LSlEh/4QQxv3+wm59Kc45Oh3OpEoT1HT+YQMlphEdYLLNcsN3BG5Erp5IcYPBe2C/ThY0moI4geI
5egzdyuHcpqOBTpepSlwB32zDJW+c8s5ejMsGlYCyWMGtIMcaOCHtyhq14GGKht4sY2o1T90IQcX
eBBU61iMu31JG+po6GGaA51fRkz4HGih4habwvPT537aGf9D3Xk0uY2Eafq/7HkxAW8OeyEAkmVV
RlJJuiBk4V0mTAK/fh9oZmebrIpi9N42+tbdUhJpP/OaxVgSU697gkaNmmKNf3lYL+ZFdtkb870h
6MDOMenYAp+FTJk0u9mb6TYqNMFjxOLx7BWLyshzJ/NQG836MJPwf0WTNelCUdCnTLt6iWSut/a+
0i1UZRCqrkNZODU9jyL7YXqrd2j63IZCY/sXjux2zZ8+AwDx/6aeWwWbg3u6ShRZ0XwZKA/Mc/vD
xpUBBUFdA+LgqHK4cAm9futQ04eZwZ6ANfuKw5rWdqsZC3OzJoX/YcSLJQ+LyvrUL7r7KW9rwgpn
cX+8fwDe3Ieb+5uOCxSiKK8irJqym1AUnpsg++TZSb/XE1TrdybiuGG1lKBwtDozQo2UqkTA2aYh
JRHUC0uVB7vccbsLvKy3ppwMmmIn5YVNXeh0yhurVeNMNrVTrdT3aa8oQmndLFq0pMFHXPj8NzYk
GjsYtGyMNi7ls2NoZS51gYBJR8rZehpntdAxLVRPtBHoWVAeW1OzSiSz9GA+pnniNGFNY4NubOUP
dNtMRwFLMe0c+bg1U1+CKkUbvXKzofgQ9E2Q7wc07fNwcaAKH9//8W/+dnYKiQ7oPj7jdKZqLTVQ
c+G3e5MxP05FURxbfwlwDZjEoRV2dYdLO5AR1KXlhb36+injrqDM8bdkzsSdDY35g6AqEVCY8S2p
hyYh2OehqAGo6NqUa49DUMlbUYBg/a1b8/oRXffiEhz3jQx0M2+Gp8v1CXjcPrtMFqdMVIdg/G60
m/zj3BcO1ZbU2wnlfPKlkMdp9UkVdGuIx1WbvnRVD4UY9f7iUz9LFRZOQHCWdJl+IeZ5Y3boENqU
yIKtgn+OS86XDkv5NE1DmRrr1xFXE3cvW9O4yycNj7O5C0Qaq7yfrpJgsfKrjuSi+/T+5njjQmdd
t8o1SFaDlOF0cywaIlLSy/HJSux+xwZpIrWkl/KRNw4rRnUsgGc43rYNT0dp/GUZ/JbbY/aCtNs5
fZGFhJkengyte0k05M3BeDg3DOtfvtfZYLUbDDagZDLRCYqXKPzvQ1N/mU1lfP7Xk0eBk1kDOckb
fc5zLb0yd4x0O1lN0l9lzTjFpV7lF4rPZxTzvzEAquqwASgbokp+nt14VT4tCANx1QVuvhPdOn/O
xklaV3neym9ubWbmlVeaQbRURhWtqVF0u1RLf5nzOAqEvqvv/mhQT0OY5E8N5aSie5iPIX+ZlQIw
MnPU2j29ev73k0O9Y0Oe0tOGtnG6DFQVHX+xJm1XKd+AF45Z0qKDSn9/lC0tOHt5qRJSLzTxz9tU
209HqWravWvKKFozuqHkRj3kpjQ+WW3m3RLHygsvwV8N8/MBKZqxDLTAtvb96YB9VmqSYFjbkQeA
WFO99mKaWR9ZqxwPuLagZlQn6pZ+IJY3VTlFQ6lWsCazZUZdma9X4wxK3Cn9+uhKP933vjB3Aenx
VatZt3YwNPK2GKS4EGy/cc5dEAXoy7JXMUs/e8DMtVVG5yV4xZAskZaK/Kgt+hK/vxpvjkK1j7NO
kxSuxenkZIPQRqcit21X6VyLFXChZ4jhwihvHXDHoLvA2w+f8/xBW9Myt+eEaEu2SRAJ5Xbo3gVW
EVVGbVwS1H5rMHyODfYXHT6k9k4/Sa2ODjFqwVg3q1GeRaT/qpXUkuw2vaQ79tbsccQ3JASVIp6s
06GkVfZz07O1VscH1mgIeVUNtX2hWPZG/AjJ568OF9U6mjOno5QZBtGT4jaZcoBbhPpi364DNCr5
pGQTFVP+73wHtvuL3gzHxYcRg+aRc7YrHJmLzhrJ81IS2l1pq+6Dg/zrhR3+eqEcB6tvPGeJiUla
z+4bDK8NKhy8ZNOoI62seUm2q1fDiw0vuySZ+nqlGGvz6kSNGkDIeYtiLIDNaIKxyN50JHq1fpf2
cr1wtxmvIzcqeHBHqa+y2U1n++R/ZFvlki15m2CynUxS+ykqEKUKbaDr1e3n41jYIB+LSjzpZVrc
byCUG6dYxiPlZpvW9wbQLVzgrmL8Wc5N8Kxy7DRtcy0+S71Jgguh3hvTjwIjTXmMa7YGx1moV02t
ldcB20oOGQV1raWz4g1zQDs2Mb++f8283sJUC6BzYUVNRA7N+nRebCehJmJQIZG61+0sRIRuF82t
w8YSanv6RPqc+zO46feHfSOSPB337BuDIRlVixZ0qKXUMR1hfS+6rtrzU9bI82vnY0VP9IDHvHbl
LYP7IZjK73UZrO1u0cp2Pw01wIdybr+//7t45/jg00eJH0Y/i+oZXWraNqcTUrsLLeVgzUMXMnj3
KJdV0z7p3VpV1yKtneJ5bSazCs00Nf74kvMYijxxi8gTQ9E9Ot2EyaYQmn7fuF3l7Au01skPrNR/
ps2HRQ8LX3mHPE3Nz4UjFrCSnhJ0q6fU1YiMAycOuqIFtK2vhgk0s82snd8lBapcfpkRQstAlNdT
sK5ORDtr0yv1LdXunHU1imhQpUVyMLv6b+m0ztMYkFehjzSPjxSpAHw2qWh+Tq2Ry5thdDrQqU4H
hjpRaEqH/MrFCfuZ7X2LVlwNjH7eGrdDazaQPvpiebHwOMriQBheHqbJ2grmyexuqB32iKcGvtZE
JX5nP5XZc5J9gCaCPxg4t4BbBjeyKnTodro2V4+gVObfQq/AlUg19Mutk+ujjFNRJsDep6QYY30c
Cav0Vi4vDsHCU2KMsMKUh6mnldlDyqXU2l04SMtcolmfgkc4tnkVZ33bWqGciPkNf/ac0O9IpkEx
T6sVtY1pffX6xv4lZVdtlL7Jvk6TCXx+5UzToekaLVKG3nk7aoSC0EN6pQfIflh/9tbYvbgDkNlC
wFzNMOLcjVKRCppErDsxWxJ78try6r3TFBndqUIMNsACYQc7w0j8pzmj90O+lHXzIfczewox6s2s
Qyby6qmeC/VFAtT4opb60QJFeCVyVxixn9Tidy9N42c59e1LEmjrw1oVLcZgOKz98me1cfJKr+jv
OzoKddSY+qSHtja18jqxSB3D2nRxmZZpOnw0phEQfeVJ4zNGtynvfoPFReQVHQ7AbVJ2xt2Qz+VN
4k4OSJ9F+NVOGHk6H8t6Xh6RitK+66hPgtUwfO1lyBf/Z9EJe901fpo9W83W9V6UFGuoJ7PthnY5
e9+WxvdEpAXt+uC5zSGptaUEsu+uDfj2vP7S91VuRWVSNFPo+elg7NjpqbubHDfBt64yzV01pcbt
7LpttSuUPtxPS179KIt6vq9sb/hRiqUtrjw4ild9RSi4NsplfxqGfG5RaoYKIvLc2VGPXbjQLWXc
oPIgvNhxRxMittV2QN8Npbt4cepFEbsgQdqwSRL01ZdgzJpNg0vPornvku+2WjWw/8Ew4oa4JrRp
2H/1Lqu77KA0Baw68Fbn2Zk0gOFr4wmqqd6M+L2tfFEdirGYfjWyADHSS6OM1k4fRdgaDWUQCl3d
Z0zmmjbCyxqxGo1G5Y/RK7U07JpcjGGX2v4ayhqS40HRCap33Rw0IlZuvtQ3ud53kAwDY62P2uQg
POe3i/VSCtnmu9pYrJsFqSvATmY1/UHpHQGokXxzN5oOTrneIOdri06vF61mBvi/mOv8dxsYyGJ5
upZ8cZu0vW0Wv5iBSiXBN71tpi9261dcESsFb3Rt1QyzpdVAhOeke06oB2P9Qavq1g41ypAfsXeB
RrCVKUbhGoiM2U0bhMuAO2CUDevwWe9nqyEvcOSH1XAWtLtXx/zqTVnykHNrj2Em8/GJgsD6GCxp
1bDzNgvZvF+t5QBEgRc7sRZ7usaqC42IfBEGFCCjQTdcttXPQRrZFM3FOsdOhwNdlOba/IiQuvOj
n3Bq1OcWyllnT/qPuR8rj207l7Be9F4vKIR2XeiLvPwzCkd/WQrdzAjFZPoImisHJ5870g05xQ5T
3Pn6umvb1bWRmNGqp9m3KCsaalJFWOTSu1bdOogI9YzxrhqHxI0ce+oxMNLGWkV6kVcfUzxB/ANV
LvujYQ7cem5fFk+632c/SNkooieJ7X8Hy1S+5DCkn21zUutRR8MOW0aP0uYORNXwomdN8vf6qbnV
uSiE52Iykmb6yv6wtORPq5zlZQAuUT671lp94fIO/FvdJlXeVV3X/hzcpAQ4O2o9WMR5qRYgXNUn
/NbXep9wTNWDm+bOEC4g3Ey8X5pG7jVzRiyzRzcLvV8rxTq0UHRBdqBJ6ltrSMRtz16+nVOlCWKB
fvW5auy84ciMjX6l1VjqhUC0EEbI29H8Tj24QT26mNMb9L5kfT1uCipporluVAS5cT9UgrdqcCxp
HM3FReK6sJLyA/1qAP8gicCEBX1rD7uM2iRUkIarEz0jx7sbtTJH467XEb4rtQXplKA2JawpOkjP
dd8nT/RBE4uPLmW2z/zBaGNPWNmnGdkv85CA3hFFItGPSbPrdOasLZqgn8mVhpTn6OcdErkjOjNR
y+5bjqm/avfSDbIsTMfG/dFnHjJirYFrhtHx82NjzLKjM2SU1Hx2TLqzFX6sO3zSV1g7RdY/lY2B
vxnXQE4E4TUbP6a30NSe4OP/TLlgP68k7r9szSv1Y4sMLW1HdzYfBtdErt22x9aMeZZ6d9fQXcqx
8qsA1UlsVYCxrM7qH+rZ9r+Y3vY1msvDsaNv4T0ow6AXq/QEeovW9Jm5axNPvxWdarWo07UWgyk7
gIWhnAEhsUXMkC2NKfgymf6YXxW9UHewtBHAbrKqDe4rhCcilKLrIKr/Aoak09iYeLYLhL2gA5uX
gn9rQ7PD9W9XluvoR4nhIASUBkOf7Htby4udl1H0jFPpV+NtknvBL0d481eqmJA8lyLxngN/LWB/
CSywdlbf19+JAysTpEMg2dGTjWSC4czW90VVvJUZcZ6G062CfuV6yjF2heZz1SZjYMKwDQrz3pVj
8EErhuGpS7Ls3l379EOWGR4UN8lxNRerqXj9DfUkGhFAfJw2+15/AscYFotcvhHw+WivOqVZRIk+
80jo+J9Ou65XCxwqZ5KPKZIhX5E4Kbml1mXjk42ud1/JrAkDe5zpZmcIcnV98KeQrvZ9NOlp6uuS
OWAfeysPDR5NSJpN2uzNnCBpb1mLcXQKMQ9xZmqAW4SZm9Bpgqp/cqWuisgZzCl94nxkHSSXNGmR
uuQmQsNK87/OS5lV111RNNVNZdvThGH3uBQ3Xp0JcCqoDCM/nVVFeYUOqX03NnW7Udv70Qk1ggjU
ekAXiDtn7JOe960u67jHY9aK+rFvhoOpLaN/8Mwm766VX5Sw2PRCpHst0Z3iEEzCBvQ0LqjhaCN8
RqEVz21uBmjw0U/AaEhqtrPz0kZ80lsL0qC9OpNBoFLCi+yHIC1j5RTlEo1TUL6AiLKRwQ9a/bNT
e+lHp1W1eW16KrtulWeskYOA+X4oA1DgA1vlQXhlJkCd+sURUY65uPanEYYUZTLaVJi3VTsQG2MT
zeuUw3ZVXjXG0pV4qXp2H4CYyVd1bEqfEA1zSfb14mhIhSvdqGOvkrV3W7XoI+wIpkbilUwL4ETM
Mngyam/29y1x8a9pGlJvv6oKyqOoHLM5mngtoSbV+tmfySsSfhvRyV3VLPq9k5jrNjhABrhcvvmT
51J95jAhQGMBEX9srdmhNtLVD52RZclVZybiq94FDQYBdpnEtT73h3aeSnALZk1/UnYG5LOUaD4W
I85+Ef0AectdAi3X6fSlvhUrJsPxqieGiLtBdUcPy14Z2TNRwE5fHHPdV3Lx5F64NVy0FkwaKtve
WHIllakxRkW9EP13SQPzmyocvOByrLj27TlbP4OV7+8dkOvWMVsXSGlDIMv6sZyzsot9vUomuJNT
3+8So68hNGeWvRwda+HP/890FaWVbqZ0rUM0tSMqhCE+TFof0nGRl5yf30rkaXF7yJRg4gs96DSX
XMBSNaIWKW1EMzt0Wil/ewghhXljp9mFjPp19Za81cdui9YDNsXngArHSghgrYHnhuRnl02BjGZZ
yD+NZjo7Gs3mhUz5DaCYA6EGFBbQpA0Ue1aKsnpQA51N4cZ2acySWzU8TdoaDDu/Ur+SrJ4/uk7D
pWPU/adS87sPqI3a8eiYCD4na1HzrAfQ/ipNqUO5erST38/l3ypt4AKwFVABgCDZcDr7gCL1FuEz
AMIpv1JhBoHThiq6cJ187WHoQDmMTbtcqGq/UWgijwc5hRwVfaDgrHbmpbxH7GFGtdrxRlMGNh7l
UARR0QbrXnouVW3fGlc081R5ocr1emwqaBsyFHkqC9rbWdXTTIMEYRbGFmuxXLfl7B/lVMuv0my+
E3gmD6omHZcapr3vT/UbPW1G9nxvo86A3zoXPCmrKlgmc2b3LU4H3H74hfwVRYwlAxHoGwkH3nfo
rMz6DylGcZ3pk7yuOpX8dl2VXShfvl54b8P6WHTIaGrTFzxdeJVrgdXODoGMNo/X5Dv1taUnfbxS
9Mx2zVJ9oRl+yWjq9fkD+roZ0FLEoTd3rvitCSOo1vUvBriwriGxkBmsBD8Q/bJb/kN1uDDlry8X
5hsjGdrRICVeSYBgdDiqvgMKKbW23bdDUcWpja75qogxedPcxIg8ZfNS4rQ+2yQkPTkNUM7sKdD7
Zr8C0r021Ag2yc6DLJzRZb4EsHhjUngG2RiAT6j6n2P65mLCstxUKUFI5+7mkgK53t5mhbXXe+PX
+xOyrepp4Q74tb0dO6AugITPuguzple1ahD09Ca0wIPWE9qxQCTVjS1Y3GY4BHb6Mq5KSykebQaO
CLY0lwzHXxNtKN/A/6CBaYC7h2lzuvfA1jluukFKzGQZ6uvWXF0f+ZLcfq4NMT9pfW98Uwm+6lHD
s2NHi2USWMGt8H9pmh60F+7AN+qsPn6StAoQLQfMbJ5dgrnla91fysJUCDPuq9WGAkSA0a2l/1hn
LUXtOusOKVpau6Jfl6garX7fj8l0FEUxfZ2o/0F6l0n0/mq93hnb76LlBAgKRss5xlqYKrCWgZ2B
WB6KJiuQBi9f4EKlvnZEVv4S3vD11QiklT4DjBHgrTRTT9cFM0W9ZyPSK29m/2WhPbXLh0GWRA9b
SpAuRNdFSXkRDUpzvrAK219+ujX5Qi4iOh1ckzTaTgd3x6KwumQB2jovAqorygsDKVr8r6eUncch
gBQDVfIVss51i9XYoIaZvdofSyDUD8Jcjb1sVnnlV+5yiYHz+gbifdtU7miBUcU57x2U1CU0zeGB
HXuxOYij29UUqHjYAyCz97/tjaE8MJwwPDcOG64ppzM41aYwBhvmDcDaNVoHWcQKtMxu7RN16WJ9
fZEwApuF+JaeNB92OlbqwTWbMp2QQWX1jTs23QtEngolNKfx77IpVfMu0WZ5WweafpxX84855TgB
iFwPu4GC8ei17bUtAFX2o7bGlGiSvTvaHZSM0puvK3CvF37zm9MDNR7E7yZ2+Lf79Y/u1hTgr5Gm
nCaKVcVvOkbTjdHOxj7X1/Xq/ZV4faPQjGatAzCFHGHi2tPpmeDHlZXfIOXEhVV/EGMp/Whoe/Wr
yKD5Q0+bqq+NC/roulB2ShfJzLPpe29m2F+IVfQIENWgwCKLloX52GVBGlyIg/4CIk4OHDAJjBpg
9xMOQ9c6+43WoMuk0lfkr2gHLi9prlIjnKFvILdCuVpFqTYt1cE1mgz9KIUd2icARBKIcOklkfIc
XYWAIFDxBBdj7/uub2H5dT2+kX7VAh6n86Pdp9Vgiv1U9gPOaXaSmzsTQlK3U2PSzNe1Y4m7sc5l
GQ8VrrEy1RGX0cZEp+eglWq5l8oczQsH5e8zd/bpkIO2njczYHvnd02S1KSrLVR6QZB5mLVeU1Gl
++U3ag9WG63+WBcxBUOvxEIUK6c9b+rcRqAClzuIPWq57fNWQ6Bgdr1nOXqF9a2iv/Bs5cXy0/MK
qoVFYK9t6A4s/Y7oa/xW1K1JiWGylyouVJ5Juol59vz+xnt1iVKwJMEJOJP8450Ht32aVCXRL34U
OoleINBU6MQyX8BCvk5rwAyQrVkOQTxR5MYz/2ejmJnycwM52bAYk+62qMdAHWSzyCyqalsc8tXX
Vhy2EvQo87ypj8Iv5IjcSNdGU0dHM8ywftGwCR5gYlPpSMx48lWxXkAyvZ4NSG8AZOlTosTtnIN1
XGrbhqKNF9K5UYd0lLS3SDfjfzvnHHSuQR9W13aSzh4uaiJOwWGliJR5KUVwAAPhtBZ5d2HXbpN6
umlBhaDUAR+a3IGZP510jX9vytrNw7nrssjJXWOXUCmJlxo/m0ORKvdmEoYFCBlBqmvh5OUly4BX
8QE0AeYTSjbgp/+U9fvnss96M1n9yi+wzRbFOlvHOgem2S3d2XSihDeo2NaM4GDSF3x4f5JfhUIM
HQCDImsDEUsP/vTjFa32Uc81+qlzv4YzzJO7HMuHJy4d41ElZX0hWXtj62w5Md5PNh8LgfZ0vIRT
DpyWYsvQlfqVquxfCxz7Cyv6F0l3uqQbaZtMaONmbhH52Sjk5UO1TAXadLXzUvoCdnkWbJV9QdSQ
xYUs0zKSWgbbhsZvM8Ur1NGlAwk2U1sCgNFa04c2l+NPzd70jGwaiDfeaLfjkc5C9QKaRP1ItGzk
HmglVXVpzusT+DXzvvK8wdubc+4h3LS2ltxRd/a+qc4ItHgsy8mO1k3qmcOjzQlMJ1lTbXO8dvzQ
ojCPuhiASHr8jaY952AAk99+ZfXTEdaMi3nTrKwgpg+bwOIFJVxFJe4joNPselhjCs+b2lOZpvae
hx5RNaBX7ouZwKuOBKJMj+Qkc/uxJStebpRZrqDM1TT0MbBrRZoiVWXsmm6om105pfLLChzLiLIU
yeioyDIIprlL3f4wlGtARLFa7QdNS7whmhZJp0pyWB5TgFZol4xD9zOA/pIcM/wN1NeOVvOV43W4
qZIGrv+lB/+vlEzu8p8Cv/A/w7kq0Yl00f93eicb+/i/xSVe6Z1cyep784sC2u9myIfl6tf/+h+Q
YP9bwGiTNUHACJUiUmBQrhsy+P8IGNn/wTHZzGCRQthOJIfxvxRPXA/dIx3QJ9AoGBzcTv+teOJa
/7FpywL/3XK7TRrg3yienJZLHDghIH/IEMH/g/fiTjg9qYtYHD0Z2yn22uyDaNs0XopeHXpfyQjS
XBVWencJzX56521jbmxxEzkXPG0ozm2/6R8B6+g6WYJkl4yFJ/Pv06yavTEbj43vTw/TrF+CG53G
x/853F+3QKozLoSPs8to0IekLa1exg3h3EHaYOdIjZCzKzr3wsX35lDoJmwIbUSkz531UPimk2+U
AFkMTVc7L9gaMeMCSAw+zSWvsNN387++K4BGtGEdDagbp9Moa4HBndFKVBZEeZ/xkBzysrK+9UVZ
Pw/a7Eaigv9Dt3UUdzY4vAvxwVvL6BgeRGmgyaBUz7YOfMvEVZUmQMH69U23RSF+KXg117EAJqFd
EpJ/czx3Y43BPiBDO/veIJk70wRNE69J0j/5a9/fucqabvTZ92+CSruQt789HFUlHRUvOMdnL2VP
8Dc7sG3jztO8iPY9vm9da8IC9Z3jHPjV8R+3xsN/vo7/1MV6azzAZ6S3sOM4+dt//8epkEuXN1uJ
IF585e6H1DUe9LkK7moz7T/MptVd+L7zvUrRHpdaqvjbDbTZqZ6OVzn+uNqlEnFTrPYDXe1iLzcI
Blph+df3P+2sMAbR7Wyss9p0ACataKweBUVgAVclaTWYbgmfp8yR2EzT8R5IHI3lVj36gB/uu1nZ
t0mXBOb/w0ezYQHs/tV6Oi/UzsUyUXLihyxB3USLp8GVDLL8Zhr7+cf7H73tj/8bA/39ZlDipIhc
+puSwNk3E1R3qbNmPcqwGzglh/XrrIZ6Hpa2CkI5zD9T/mAdZyk97PeHPr8ZNqsc3pwtbkeVg6Tp
dGlTexi1RPOzuJxLf9eyvXE88Pos9DzNiusg9a6AE1qxVk3ySzdU4+Ffjo96PU8e6FUkruAsncEo
O6MM+qVP67j+nMfavW2G4xftMC7ReiEtfDXHqAHYXAdbKkRB8a/99j/OzJQjcae1IP3saspvqCvo
Ryrb6tbP0hJpJ+PXDFLwKgWBdeHue2OGeSypuLGXfB7j7XD9Y+Cxshujp9EdT1UjjgwC0BGI5fUC
ezDKfcjiE3n0oZ8aSh1p0l+4K14Pj4U3bQaTJ41H9FwMpA/KgMBUZrEEp7FHr26lLd3b2HmjXhGb
lWuEvrVg4+gOg39sCS8u1ZZfz7wNew+JA8oMG/z97DKWVQMYbui7WMmuD6Vf/MptYJe9mzUHAy2g
qA+aYD8b+iUK1NsDQw3dcja4Qmcz3+Vjarht1yF8atR7SL1BXGpVc1ghq96nxWh/Usv05Gf0pt/f
1NsXnZxnxBW3hgvlQRouvO+nS64vqKQBdgT2U/gy0hSaUphRyZDuKjVs2vq7rl0vMXjf+FpEHTlD
1O959M7R4LMLvmQC2Rg3vUpv5yxw9tI1p6uuDrxQgQkFUyb95yZw8gs7/PXIxJ8+0SEifVQAzit9
1jx7SupzHVs16IGk1NqvqV5+7hbbOvqjbV1h53dXpWjLvT/N58+gbRDtUoAFhq3juHp+pGegw1XL
kxA7vfDCYobzpK84UsCBejTSQLt6f7gzvQRuj+2xNQ2W1gQwSY3+dFkpd5lBX0gtItFav095TuPM
zAYAD+Bljvj8iNtE89J8101FdpuuQX7naZr1Yxixs+zzCrVYe7GvurmTHzVbTEfwKPOFteD23q7M
k91HV5LS/t/wh4DvVWfZT/ohrQw3SjzV1KHuTGL9ZtD0r/7Y5VD394DbGnVb0//Ub9IhL6wYLMjq
HiYns6pDt85mcVBAhatnmbercHZrSqUt0sfEzL+NyaijAWExW89JNtZBaAvZARLpW4d+pmoyeYTX
2DjfJnNpm6OegvOOwDAJDUHuVk/1uPaqZL32M6uujiP2BUg6mJ0cEPisqvremi3/uwQr6L4kg8zS
O+CVoouS1lrysEwRowBfNQw/dOUu5rWWpdPndZEmNXVNAGdt2HU57N+eHN9SYxlmymJJarMs7VhZ
1YbjgcT00FvY+2EQQ5y2bwJj0T+O/mz/LrsW4I3TLF/AvzQi9JE7QIt6CtJP5CqIv4O9w3Zk6mba
deCrm4c1Q/DkSsv6ADH6Ct82btpOu+05j6CRhlp+D+zJQunJEciPBbzwV31aeDSY1wn+2uplyxf4
8fqj6Oko7MTqJN+Quein61RoyH1PSnj3yqcfGc2kJfVuAQaDOHOAMTd3SwYdI7MtrY1A1jYm1VX+
Xyis5obXWpDmkZDzvm/wEiO2PW347I9CmhD4kR4LtUGk6qqQhfqu/Ga6H7EvnvfUVZLpwzSpDZeL
l8y4B3dtaOFidBS2CeE1gEC5c2usoAwz/j5QMX7h3Tdr1v6hjTc0B1MgbHhFk2kYQ747B0wBJgdK
r59DnEzE2txSEcqAV2V6119nqa7FOrwNDZlZZ0j3xqrRhmrMvLZDZ1hAxYrNd9hD1s8OXTH0edQB
2C7iwJ/EBGLJRKSwzzLfRHlZeeV1bheU8jNtkXveXyuJC+IrOrp1rebIWLIW/we5zDd0HkZ49H2R
DlcumoNTOBo9LJ+KCHO8CozWzffm0iW/g0CbwfHpCNshISfmGCwsvgWlt04fLQrMCR5zHTFxPUNN
BMmhJXUEML59qUrbzGNbDAa+Flwszd6GdvbRatKcZRADJfhFJsjcr/mAy8VYaFVkDCaKTTo0gdh0
SlXf6Mua14faLAb/w9Cu/nRlkc7dzzOA8pueyOdZuVgT7rKWhnasL3riP3dDI267Fa3EOMi8lhHE
vNCCKabRgHywUEFrstyi0bgY4ESbsWgPo2MnD3YlZH3kMcdQoupgp4V6L3GtdeoO5GPDCwQmRxUD
d32lF58MGSSfeVqKFMipDgfJCpLgYVRJIwgqUObBjxaWTuh25gg2Ol3aH24qeS6ISjWMCeZgyfeN
XvTTQ2Ykhf5oZnBMY+oN1aON07J2sFq920NAa+q4ykU7MB36GDwsndsHD+QgQR92Mre6u9nz1HPb
mUZ5HdT6eJsLIxOxuZTNT3zEStqpapySyPHb5KrJlbGGiuipCAEE088BXWnCzq30zbzIoScHYhrK
TNQE9bjEdVs5847gH+ZrM7npr2Iw9TVOV9+80yq7DaJ8DbLjhHJJsBtWX/8wCNx8Cpk/ZJno0chK
HCz7Goc8JqvhIWCpQAsAlWGobS+plrvZDlXFZqJT1A1AeXtvyD6MnZHnMdy3LruGVdENV207c8wx
Gg+8PZKurQxTs5rnvbN0BqL3NW62IxrZy6dyKm102LlsKI0PQGGewLs7U2RX/5u9M9mtG1m39BPx
gn0z5SZ3p86y1VieEJYb9mSQEQyS8fT17cRBFc69QB2gxjVJJJxpy9ImI/5mrW/Z0AD2PYj/9LYu
AMWHdKt5Hd5EyyHEiXRrkAMdlCfMN4Uiq03DwdmOppUWwdZrtLjHaV5t9EqMdQGCDqQVpSKqhH1x
QR08DbuABobUp4Swb/vLW2TPkX0u7WXFXVRWL0W8h9/7oafZ0WSEAqXlsYEN1iEbDDWz2rTaWpFg
tVv8OgM54U9sRzcsA/s2mBBAj+VsOPRqYbh31pXM8b0eXtuyCPa8LobmSzg3A3aqqdoXInwVkZZi
ivtvGxQGDtA9dL5Fw1D+kolGo0+txggrnHfxp90p7S7Iwcb90vKel0f4XXt7MqgW5cVPWsju2JxX
kjJvfCt2QOWfvmwnLBmxXZc3/lv0mrDaUpm7Oq3HwbgXuPJ6pByHPjDLkopuP21SDdeQ9R/bmLFQ
39BDNzgLK2u9g6qNHh8ZMlkzEMNLc4L/0mG0GyPr+yyN+Usa1dbkToMS8byYIj5IiSMDsWBFXAN4
Hly6zHL6+sgjxbFUYj98MMm8ytRdC+uPUwXquQfdIi6oREUeeBG658YRdg9OrnEQBVo2mTnG83VW
tyxIMw8h63QsmoIXY5UeklAKJW6imyxOs4nA7pnF6xxoxPLeAEy119aSljVFB+/H7n6uFdAJu5LJ
Z1DhMyE9Y0BbUuhuOoLEREm8jb2PTzWpzSeiTFKEgXO2rF/D1YyMzaPwaXKnHV3eGOogj+w2rviP
u1B0qwSyH/pKXqtx/F36lBW5F43RI4Bv+aK2vv1JfGJ1lUE12JlZR1jKVCfDZ6A7uF6W9ssHbkHI
za3eo8/Rxz6F8t8RMYBGF0EgwAwcS3vbE7WwQVqx72s1keXR7LN88J3avJTRNn10u7KXtDIynr9h
4CmSkyDoaTpEpVP+tpYyDk/WEjvVaz+b9mlE6LWiy3aNTCGqIwHQVtf+2kd/v8xhuYR5ERYeaYtY
nl92Hms/6xo7CFKkKJwfpm1JvQ91+6somglXDxaAMpVx2K7XEacxJadH6UMqFCkVKyXc3R4tS3fp
/U12x9Uk7dVWzvaxit09C1aZaNZ9AHaEjOCVyMQ+DFaunbgk3CjSR+hhu8jXqnD+FMpe0etZSqzk
i3P8blilqrOJtMM8iAXyhpqustm1DNFOIItdx9dxsMiYMbNdPgu/49OSsTPzDIEqcR6IUZfy2C2C
MBoze0mZsy1qloPfOUN5ckKrirLN9zxxZzlyICLZaNwdQdvBf982Tq8unAf/PIHbGPKEF9pOXaP3
6ugupdivU9klb+tIJEURf1JN+t4DWJB65KpiYuQpy+NPtKtDsIl3NqX124D0mgSeeWTrpEQkG2gO
/vZq2cuY+7qOXwaDLSFLpoKdckX9/XulEGU2E1buy2Dp8mVf8Q6dLbwB7wZalfjNlto5Jb4y3hED
wdY/DBhBMV8ka4nnsnO3luq2nAjBMlVzvygZiCcdQLpviliL4y3ujVPMEt56MfFKjE3S7/3ZkBHc
pWPL+ATDm8cCaQ90OIAAGEdirVAhYKJaJ8C38IC6+VgVyuofZ23r6hhbsmKFGEq9EO8yob2YZIdn
B6TW6pEP4vv9pROx6bE1rKC9mIWtH10Z4LjcqmGO7yh5VX1uZmiKKRsyTGbGjdXPZId1mfqFHjAP
zV13x8rPlqe2nHsqm7goz+OiPAxjUuyHat0q72yt3si1vsp2AQDjyE/LW5xfZI8i4tnLIjyYGtdv
ti4DogyNwAYHOFuQFyxP9Z6GuG4ttBpImVJj1wi2eZ878nGipT9GwbQ+WhMklnSbYx7YKJnWJA18
w1+vcquEP9A28oYdpso9uKqNdb7tRbww2RTNcwPVDmvm5KCcl1yMZ4EdU6d0gXzNYXfj36r2o53H
c99+WZW/SGrdiZMv8ldVZ5XYG3J6mnWk4qzqqT6rckRpPmnLxi3eRavK1t4F8T3f1BPeUDc/dctc
5iQx1WO8XJLhoe4KEsc3EdVeOmqve28YdgwQLmbe0DrG7MfQaHUv2P0VZScq+IJy0vEnbIVoiVI1
99FGMME0ERQm43U4uE2L4XRItmmgEB7m5hJj2T/ZMmmS1PPbQD3tsSGI0Gf/J86+Ly2qkBWgZMXC
vczYMIg933fLDjIA4O275u7asgqrL7ifLRyxb4gOD0vSEK4CArEcrluH6CN3KfVWFIWxTjXghS9V
v0Qv5WbLa6S22Tq2a0GjFxIbehz9wLJzlDXUkC7kFJvizFLkOAXbkHvJ3J0HSyIQX6xlebv5R8hT
iwSw1UZYoT6NrLT5QPmx8mBG+wgTYzMizEXp6t/NyiDw6luDtO+aepLe7zgmxMqH8bbkTVcPn/HU
Tf5xKbb+V8NTypviLwt3xRB5ImtXtnB4ZrjpMjbvAyE1PnRIjKLKnKJEKTcP+TlZp6Eqnf4AGLQ5
Du7SYXha1XixdhDIZx311i9+ptqwTh6aOZ0FvW86dDq57uO2f6WLXbjATUNx5Ie8ZY7lbs2TZTCH
zG6fDHDZSnN3A77UFKWetWLhjPApds02fm01ArNDvAYJ1tOFzyNFX7TOGStn8zTOmBA5fe31VTfU
Cfz2PWn4K+nlCwSm4s0Ku2DGac5AM8VmVjwvvl1EpJBzY+a1QR6VDaWh9K22or9fGB54BwAF0Wvb
2zWPSelz/DFqXVL6mJvaqbsh5Dde2/mcdJ6SqVkVJR3JCUg1tD1QsTixdjfKc6JzpOLKmWnplizq
XFBr6Diqb0E/UTLEZBC9dnFfZnoqxzhfdqnNyS8khoF9suRV1kGSXGLsrRC3ehvXRrDV21GR53kk
XRmeoL0pN8gdD9NQGoDjaQ8sxaDZRR5ZBge/ag37+1CClyH+mADAZHA+w2Wr1iP+tehbLPVwX/sK
47XdV3FxqKoGXn407smWorhTbuZFNbeex1ikfGI1FL74iyFQD0aC9+AjlfI52FyVpBQFfZSHFoOL
O6vv9pFtO7KvtO6sas3HXc0YvLQSj1USLfsFTcBaHtl58aOrZTjwyA9uTNgehsDlxKFv9GEYttEH
ch5WCWJVNM38RIviW4yV6dagIjI/LE3vE4IljJifEHXL+g9xDiUJcMHCWZ0tfFesXFzc2UBHd6yC
LCnb5DI1Ubmn89Q0uGSwotYH1fgknXWwSMw/uuCeEZiIXwCfLuZl0gWiozFe9rfYblf3GDjFeinG
oapSa6OgO2xA434YV1jnDUMRwXVlw51k12L547fS3JfWYjhG/KBe72sDo+0gK3cY0q4dpZPVlB3b
PeSufrm5pheV245kBz3GHMOIG8bCuojYxR7kYYV/LuwN9dXI7SGfBosbPA28xasflRVVyTHmIoM2
07hRecYWwXZyaq1kOnbUxjoLxySqM2PNOO0KLESUZn7pHfWyB1NmeVv/1++s6EEkrnGPXnn7SOzZ
L7nx9RRmIS0WEMWSYTHcBOaFKY+B/EB1ruI8bh0uQl5N7WReolb3uhdm+hGbiApt8ysrfN1MvwS0
3q5z3RZTxoeGdfFztGMe/bZV/rwfgiWpowx8quqwN48Mf5Nwc3+N/ewXkIC7ZiYGa+xv2WRd6ZGE
Nc/bvQrqxjlsI5c57mwUW0duK7y3WoE4ZOUkylebCgxb/6DnChG6RJYKQkmxDzNrXJ0wGFUS8FKs
BkAs1jrDubatOTN7UUWERtBD0lrMbnle2zYGsEDpeWkhxFZZ06zLA7OEyDBGKNY6G9BCb5kjhhn5
Tox77GAvtaHbi6z65+bK5bGiqOVFHb3w5mbU0B6YbmDlrAAFGTJNTPnm9DW9euFs2/3clW14EDY8
KuNbqj00oSj+1py8n70K49fZQh92wKQLdK72NcsPE4v5G18y2K8G2+8bLKt5S72wKn5X+0xmgUh2
yz1XdJLcKDLAPzGIKXqiQjT7OdR1v32BY0BUEWtCELKN38c7jt5h5uwxMfCArlHysZFlRbLmMs6f
kVODxuipzP5Yexd92moan3yIVkwttjimmh9C1VNSM3W5GxncVPgTguC+KVn3njHmmvoyTcJ+m7ly
3gkEwYG/46p/BS1n/54iZ3MfxTQwItNVrbzM9vmNF9Ot5WkUUxkeq25qzn5QumyQmZURe2n8X6wJ
T4Lrxj3o0gtR3TdTfVqIYSrScaawTzfLMV/CtfEve7O3v72pchJuBsv55PhYpq/U0FV4lsUeYWqP
KCAy5gwtzzvtWJVjS6MaYTQE0oEeefpdSqvYDnTNLXov5ZCNKj0mNjIyfNC+Ca0fktaQhjmJ+We0
z0CIa9Mh+8eEu3hZslJECQYm0Eqlh4NxRXALndiu7FwstWgy2+s2xonevB+DumfWwOxRy1z0bkTr
CiFfYSiI1PfeazEzWx638VE72v5cEp8bghEmG6oAUci3JvTbGDf5hlPL9ZWYU6fpVp7YhEbyLkQF
fSynZWApgBX2JrOMlM5m7/bOYvDWVy6mvj3yLLBmG0W3pcXgtU+dZzbqmFGB0WxK6RYnFziKd6ya
BLg6zAG6KM24+AdHXTvcnofysW2T8k9klZVD0QtmIGcO3fCRTdGyngSrHxswLa/DYfEx+B6sabdG
Vuk9L4ymwlhylttkAvAxHkif7qezM3n0U57oiy6ftEqctJ0XwHZlOE2oGrtoPuyTHj9wT/vmGBZ6
/TpEvd7RyRi84hKI9nDAVr1dHNXPzBymsO/PLYEsE19Bcg61QyveSps11CXRHPrfGNjMSd4bH6f0
wBjTP2qzBPIwl6piUp2M0Htap9rrE5MQOndOCgdHrT+OJHK6ClhGWMA7T6dBENzQWFp3Jx469WSP
NMQOTmFaw9qZjuA1gAX4hdAy200lmdzGBopEbZU9KS5j2D9WYqkYRVWBeWOWwx6LkAbiGk3BXMOO
mvW79CcmDW5YvS/JooND0IRwVhV9CBQqz2rIocGpyqfN1BjRt941E8lSeL8bDiyGSpG/n7AyeohF
g3giHWzG6iih0B88q6vuBFujWzqMUXfRSAmUYsQLThwIdDJ6xah1EH0Xj1k8GqzLdHyiyjuR8Dpa
IpwL9i1uNJ6pLGxKCzMtzhHyHJP3gfKZjiZuYFZXpWG5DurDiQ4sI/Vyr9p6f7LqokiOUAwDeeSg
1+O9Da48PsUGy+J503ZPVVOquIV/U88Kl6aYPpjnEu3EJC4gIVIPE6mtPC6IcuGbnqzJ7V5Us1f9
OSB8A0mh2zt4gpf4o2Wai8HMsuVz6M3BeIcLvHzgZ6+QLKLmeCoQc+LY5lIoDqKtIKyoshmYP8vC
v6/3oiSENajpvlx/qtucKVdlUoXI/4amcMMkndy+uNGIR/TfsJPar0nZE+Erkab/rCD1QnUZighA
4urpt61Go50ZIw23LNugTKh4/m6VI+32ztyhwCgH9SSD6DbIDPY4uVgiDLrlrHg+fszAQmiHtByG
B9UYnkKcm+4vV4tqZKM1xL/CdnJffJMQp3Kb9S5pgZ1J8Jq77bHcK+9PJOdOw5ZYpvdw9uJTOMWM
EpPCIp5GRLibuSDDoj7WFS6dnLWytyEqWr8jM9Cf27oyJynqYswsuU7dqceXxXYECJR/KRiBeGnF
Y4ntJum6MB8HUiJyZbHhOo1WX1/bMGqDQ1KaKT73cg++JnRG5JrKJZRfKjplh3EQtBIG3OZrkMiG
iFC/GusTyIbQfaD6o2PpGMgVd7436uJrzX5CZt1Q2evfyWqTjnTiLZLRK+uWJMi6nVXkaZx4X++s
HUD0s9tHvfe4bJven+IGrNDX0Z3b6N5vw1r9CNqEgM0W0leRsqWUX5yg7b2UxaMI/5PC6X+skj04
rMgUMIMC/MTm9++rXb8Xe0jTuGVeUa+XTXnhk725Sc4h5x1xxv8nw+P/UAjcbLeujdrH4Suj7Pz3
r9fu9Vw1RcAcWYD1sFgnZD5q33Podw2jI1LHkYyo0z8L7P+vu0VFiybh/6K7VT+7/xYzePsN/4oZ
jFHdRmCiEWzwBNxEsv9S3Yb/hWonZI+CuYHCBK3d/xbd+tF/IVxykdXing7+LWbQCwgn5EPFx4+7
00NT9f8uuo3wl3mYHxlg8PdDtPTf5fEjba9RoFhTirj1ronsn2Gy8mIq1zsbXrdDFTjVf4Ak8wze
hK7/R0NAuh6KVGSjiHwR5ztMXP/9+XT9voWooOxUFIrjkW13M1x6zPnIGwsqk0xr2YT3Y7EL8dg0
8Rg9mRXSChMof5jumgFW/RUKIXNHT8+xlxeSivQ2bgPH6hcr+xh+tr+d0nWKrGE+SOdGLOp4bLpo
tz8wT9keNTcWyKstIb1ngdeIIY8mvWVt2xbenSDLoE4b4Yp3RIH7bwvb0kRpjpinbO0ErEMk9Xfd
NhWhy8x0Xahz1Tp/aXZbfAsb+uFMr8KEV4AAighf2RXepTOJ/z2g8SxPIFxYTzftti5NipEy8nKJ
mRe/V1MD3JvaEM8C77eFVZwNEaUUMWP1njHUrqO7SmtcYZmKOjKH3Xn21wuxq1v/VSY1IcJjqZNT
7yzLM7gx5wlIYFwdyN6zP/refoKbVCEbMuX6IGo5HCsm/WEaMp+4Lc2kDztE+uOXYo3G/th142Z9
k8BavFytMD+BumAdw17XbM3JqZz2Y3UInAYkX+SDO3MBB6IXH7GI5yd7iNdP6jP6oIDmrshw0/CN
jmudsBaLdrf/hKrXr7k/EewFsYhhB5NoxhwHhsmuc7Zbi18HbpRkFJKC6xUATZSavcTjX7jeN120
UXAEb+OJQxGWKi+Fr3JDPpAHrwzx3/IFzprW32Qf8zWLsJ8+7OA2wJ72fTh4kolkyhLCXBvW44/t
rby/xmNfv0Q+tqYjJfM65CzQm192rzAnb/WEwAmdlwvyzKNKP0zG+DYrtX5o5xOtTXfz+8XGK55m
ysb1d+xRtnnXBG0P+zi/NLa4sl/ux6NiWkMuDD5P+aW3R/Fhg3KXX1rL57PXsLjkUdUdS6JUR/U4
PvGl96k5zgWur9yKkmJGLOt4LWKTRbWnYu83wQAWjUxzUsrj+SIhkGJom2YLRveIXmZZsxUi/vrF
ppVoXnvBMvw+4LHnKQzb2/8NpUsyqYHo/c8vMryt9RmTa9OSLJ/wJxdmixgLz21Mfu6hE/CjaJFX
sgNMVidDuVzAs0fhDx9g9Z7tJcMudgxhZb3PTLjCk6k0T7NXG/GhCbpA+zmtPUCodeG7HjzJfyyF
iJ8BINZVumg5yY892PwBvQP+Vt6UMcjWmJkuM7kyGQ6D9vn91jLfMAfR5rSvupt5VWyxUeEAl+qa
N3bdc/tlDX3RvygKNRT/PfyLXEnkdXmTJDUp6mEjX2p/suh8d+ZQ2bQjN/xF3dcQeb8t0j4NABv/
KGnVfztAC1+VO4rgoxpikzbL6CimUM6VPM/5aLG3f/OgLKE8DKT/Uk519Dgujv0w7d25KhnTg3Pa
OCgP1TQ3mQsPnCUpRE4ZXRrtqh8L3Sj7qeVoyuDV21t9Dko+KhJYU29CWqSgJ35JyrH7MgW2xZo/
rm32FfV257VO8QYBf5nz1rXq6Dl0hxdGoX+xCtFPjtCwTnannMtioISmQw1SHCUPbUqhusOU+Ou3
AbZO1tXu+JuCl25ts8PnbqTl2ur5GJXBu26SOh2Gys8W47yJePzT8zk/RJOassp3qDFWedoBFF6i
YfkcVP+EHSXOXbXS8hTWN6vBNLRKthvJ7YNJWDIpK56uME+zydpe11qdhLKro6zIwI3rNXrQqFh4
HPRpoQO09tphHeeAxFrGR5btHKxkPAu6/7J+TJrqDb9gXvvGHLqSwJHoBq9tcQx+d0rnxqhkEbff
xUTuHGynvC4gxm6g1asKb4vPlvHDbT43F/fsnejufO4CfKx35ch+kz07cUoFCQ/2tGGu9tSdpzoO
saX5yg22ZvPIK1v6/dUVHKONiY8cVcE7m4IXr6P9wlNlnyvynCjYzXwhVfhSqo5Z0Wjui0L/EAbG
GEqOMp0mWBh4SYjRaVGEJck8p+XinZaapMEkzrxxIRbY+42l5mI5bC1qF3C27PePop0hQBcVn1K1
MmhnDH4UjnXvNuWLB3WEm9+kM0Cp1Gyz2tMi7icwEHVTQcM0aLJs7cXPk51YAWvM6cEvw2vZkoO7
FMGzDQrtAFlHwfdY3rWOnsHAkcYg63uVBGcd479G3PDo1tC8l43UltJvTuxLG8al7n7Z9+5LgOUu
g3WUExfjldfEQhLDNclFZbVDfbFE8tlomKYpsMuGYY0OIRiCw2ShXRqEHvHmMPaMTR6s3bMzG4uA
ZGVP6awkBKgt3mHNKMPRZNHpsBzZdMdygckafAk95SLs1pN2BgwUQ9i8omhae/6qJfJkABk1zrSw
/I7tCFxmzdQstRzGPQislvY6Ez7xMqjI+QnVtvyRWEKELETnpM2dHa9us+9PDOeHDEVP/D2KBwe1
Qzv8rAo5O8e+2k2GKAcXOh4/hlVzmZVR0J7LsMXJN4NogHQxufGLFIvFCLJZKwF30rdyuSZjzlSi
fkBU3nE2lqbM7E3Lj61SznlmIPlDhO6U4/+tn2lvPK6JVutjuO3h0+IkP+2AlLG4tHwvxV7dtSfH
Kcfwk1ZIOfeJ4rel8VKWzHcoFuw0irVgXgdub1Ww+EtQo0+TU25/k6l2s2RkOwxbx6rfgxipTEvk
WXiY5rEts4WG307bYrpp0wov1Bk5cczmXbtjVcHHGL/bTaceCS+A9Tm4CLvQaLX2M0MTFHSWjdrk
Hz0JOAws7iSlh5RcYo5OiyYXSTJLeEKlI0+Fu0afia3bs7FX+xqDNjgkwCPzWSqVdWVFYku49UCB
t4Y9dFd3t2hUGmGEF8EzMVWkkO6L8VDcWO30gB62PnSVjiZW31Icg7mdvk1IQ84YUuCNEdXlXOx6
g/zvSFhke1nqXwjN9pMnG+f7JByv40jsOnMY/A2l3tAt1bkcG/87fS9hEv2i3GOprUTCSKztN3aW
pykJiBPoJ8WkZe4vdm9vTcoQmYBsWTANKlf/wWmm6Fq6/fgt3qJ3xrrgiqV2IANoeWa/PDzW0KcO
aghPxH84JwavMM1mz3JeZon5mysWBWMxoJSctvWUULQ/151fn30O0LOa3OZSe2N3LCjcOQ7h0wqu
w7tosubTsHgJxU6nL3jtQZOQwfjM+s48LzOCzYFp3J0Kgr+bTean6G6H8ETKPfOxZR7zpo+AFiRj
6TwANrGvsArNYwVtpsfI3dR2XhZ9/2uCZNBjxtXDJU708Gi25MgYuzhFbKIR2ZpF8mp7qo2+Kmum
wirDpjg5JLsytWqsTwYR1Xd7xshTBYnoLhF9cXGOtJNkmyBQO2EBhkQkJDQv6iEaMsX8w50qHRLY
1HqK1m2+wiqcr3EYJgck59CS92B95uiBTsolFJxQku7UvdW8nI3DNFBb4B9vwsA5Q3OApE/W2xU4
gHVsXKNelecx8G0baz830m7umDSpY++u3kdCozP+8cciBJGtwmS506FRT61M1jdhE+tyFH3I2LPz
LeQAe4SAK9ZT/ODNkUM50+mvdJR2BeUsQldZaJq0eCtHplDg9NIdKAJbLFtuL6vt3LCICzy+sLd5
pBHluj/KmwlHogJqD/aeYJTwZ7EeF6tjoYbnEWHRUMYI5dgSsAXtca94mpDn1RXNMWkrBpNz6G5P
4WrFCLLLuJ7PIVDCFVlfOUZ3+ECeO2WwGxIvOKL+1HN0rTDNv3h+4gNO6eWVkNbtOvRdk8oxbvIu
an4JhvQTRBVH3wfjTQDBl5qerQ0VTBOg+Upmr8vdmm1QCxyfCVsJV8T4smgPnuZQh/KLtMytWRsc
oAaVfn5zRoPB5OMvSSgFf7Q3tOkpCDzSh/2pr0/uErk3aYxzBlr0U+px/4pWsSN+fG1kkFGKkaag
RPewFoN1QUNQ3i8VObeLrt+KEK8Wp7pzF/cmeNRIQdOZU/OUxJPL8i4oHnxO8acAUXXuxrVFDVDW
r8E6McmeyNYad7d60LeJlmw8/xcWOPFOdoC835jZPYOZbE+QFF8bJucXe/fa+yDoh9d5m+TRiK3O
lV3KkwWw+Fy4LmBKziDEA4z6IH3aDLDYTq4PrXK5qJGMjvlY1xT6hqd5iVYOp2n7avQWnoLBptCo
0TLOWdUVcrkjl2/OKwbymYe9C2oxV/5pcyd9udEJFEK7wjreph3XmB0SHNEQZPzUryMK4GFjUsqX
54vWVIgiEWN98JYxeCMahdnsQN/dlLy1C3BPLnEjb12lA/m94xtulVN+KbYwPPZ4hR+6aYjeSgKV
/zYJQaupsm3z1NvzEw0kgPOJv22edNo/2LpzNINrq4UTai3JHVpCBShWjfYddC2yqZrY59MSLPvr
2XxFORtkaqCyP3Wr1X4Jo1EnqeWX0AhsJTjAygB1KTt7p7oupBhuhxmFR+5OjTqs0GZ/T6NBsgtM
57gD1ZqPa29V6jhMoacPY+DeHkjazDsi75gGC1rLe0sN0WWXfZFOIUNZHDrqiRGe/xnuSwBYfDfX
Tt6Sse0FsIuuF3/P7b0BLlTSYNRpNcNrzXE4MCon0fgdZcH0AW6HWJHZ9746bMfyAEXTBaVEfSXL
0OOBZEPysqySHVo4ICM6mHZM/iKAb15sO0JZunHr3jZxh8qVGpK8OydBKhkhvO8laGm48cL7Ndsq
yjzFBUcZ0NF/bqizD5r0xLvKuO1FzrU+WvMtmhAiT5lPE9AiVjk1Yn6pxiNfmdC4GrSuixo99WcW
a1awyHcut/6CboQZrdkUKRfTuKc2z4zL9n7ovhHS1T50Xle/EIfQPiKDIs9KKMNPHwQDH8u1aOb2
OHn75rA1bxdJAzRTKMx22/zuZMfOoVtq79e+eO3PrrdYNpSIMPHOb1cRCHFqhoHgxTmpEX0mcwPr
vWVrwV1crs9qLkiz6qqo3y6LdoJvJlpdfRauGt6V5kNn9dR6JBLZVg1haahpAimm7tp9Iq3EdArD
xoIq/ISAYiIHjn3Ic+PSE+VF64Y/OqfslgMzm77KXCNkyTKwUd05AsXgHDslo89VxOt03wariTCK
mM27VOB2fwJUnX7aVm9eN3thjb2NFhoutVKX8tMjxeRh9QcoX7pte/+ubff12Ddx9V6RBDFRzLe2
Oc9UnH8pziQPKincY2pB/nhwpV0uAJF4xTavdz6YTtklEGso1wjEivepj164v8lBslc5/l7ZCFUo
MQk758na5c+WWLLrWg2048U/862g0/x7b4vhF/eCri6rZUXP8E+0yDgt59e6XRomWJVHfNjEyOWM
jcLMBxa7+mphrM4rdEQvNTqKvO4DxFo2iaDvqDm7K5mgvYNJJih/3tzQnGRWgR8P2a/FrGFbhddd
Fi8e3nXo9sGxMg7TNUuBd4M4VG1IBiIp2QYpD1sFuxr+iWewZkxREVJyUAQP/dj8jgtmXkYmETel
Dvd/D0jw4M6BI64ErSmkxGs1/+J3U/Sj+Y3p1DrxQWJKcQd8uVhpHZpWtDm9G3+ICLiiMgDjAJA7
ESFKLsBl5L7s/dcYhcmBm4n/jXfS4+FNtOEd8vqmv91Y/Drmjds3epuduIQIX1jkX8tyQDmTNGD0
L3gA7J4V3jpzW6dh0S+2wIS0OObcSYSgSGZK8EBPPcHlfBfsPuydRWRo+rsu0WvkpmJfGTt5kbDM
MerHluCnDVXLlxBlGKr+ZBMfyCn4WQlWENthjVFEHJyGgOM7Ztb2+Oq5g3Rj2l+ve52dnY9/ViJW
Z1Ut3EJ4sHb+gts6ee2DJKt2+iSAlRFMXzBh/dcoh/kVPyRXEQLKXGOuO1CN0OyzYYqKMU96gMdn
e0WncgiDpdmA00ziwwo8/gAXQDQSmH9mOx5yvP4OyAu7x1XafAYhgQXyGHoI6KlI16nNZYCH87QH
qM7sdJ3JKjgv7cy3pKTHn6/4nP4Xd2fWG0eSZem/UujndsEXM1+A6XqI8Ni5irteHJRE+r6br79+
PqdUk6JyUtlCv0wNUCggJZHBYLiZXbv3nO/Qea2qAroJ8DliNlRq5KcafFj7lMFCYHuuyB+505Hg
jddsl2Gya8FbpOdY8PisIq7r6Xk+jSKRa8IKuvTCYOvJz/ou7R4o/Ft1X9h4+/C56HOF/N8hnUDv
w0DtOnSH9RppKd+NwG9+0GYoZXYBb4yfCmteZx9oA0INLnI1rTnS2+IiwVwT+T0/w3hyRyZj9LUs
2naubQViPWhV0eHFKHmLIHf48WGFDSMFUhPu4g6pStOK/Eyz4XWi4xH3iEWIr+oATefS2KYM5PNb
BLiDvfpP8gYK2m1wrksVSAd2O+oiDrukrS7FUBgEOJetfPphsnL1bUbw12wCIL8uICgXlQ6cEGKa
fjaUA9w3PT22eGpNq74sRis26Kf05CgBKSFPmFCGXK1//Zrm+/EdL8rXgvGzJfM7pjI/c6EoptEV
UzwhOdGqJ7p3hJoEPA0vDdc73+xmeRRTWzMl7rWC/JYOYs92otWyQjFTX2dDDu4X6bjcJAS0rIpR
Jw3ZquWnenDV4EviLaJVPQOVQGNjFQUXF+XeCbQhN05tRFvPqI2jIiQWYbidNH8XAfzeYPv29jzQ
rYjJF+sps6D305hZMyuD4wO5M51Nnu2yOYRRWvuLFeOqGcRwbjkoexNE5Le//s3++RdrMFmGaEE7
gUgsufz9l+ePcRG2sGv+s2ap9XGB8aJHc3Gmp5l9oGscvUSy4gLBuDtJ/uazNBZz9A+jJz5Lilbo
m/jlcY2TwfH+JZsClFOf00Zq8iy4mAX6gpXUvCNsNIncIyBrIk+RXmmyr46F2yBabkam3HrnthqG
S3iGqyiyzO5vfrDldd//XK5BO5mZH9NC13R++lUUNaDGmgN9lTHFv3IxEl4BMqRcbPSE2uDXv/fl
E/35xYQOzcxyGb6xnt7/EjyCV0pkjh0mgZzLVZRVFumRI5GFv36dn9+UQa6wA7SEJqluLkTQ968z
AWlLWFOQLfSWbrtOryjbkP7eE1CfoyD8m7f184PMyzH0tk2LCSlzgJ8d1MVkxAX7Ubmq3g6eeIyZ
PUwTTaCdG6Rs+qholiYUBwOd5Zkay//1+30DJb37zTLrRJpIYKJkpGp/+/sfnuh4MGOyrzBtU9/X
3UPUZrO2SUAa20wgtfCSmgPXnNaGFdOCqE2fghmTOT2euqOh5zQ6zUE9pGOiGCpeoOdD8BMUjltt
lAn1a2W5CdkugUKptBYQfGmyKfYPEBNDzB1jNuf9aCWDw4U4mkoawIVD6oRemvoexZAG1a7DmYNC
mHb9VvZQKH0GCUsNisiivCT7Akl8QXWbrHNtbD+54STiU0Eha14wibArbDn2NO2bDJrRVTaMfIi4
TozyjrsFByqTG6aDdTJy6CrkPTi3CiCMQMCCIt+SYbEcvUPA/5e9hks2LQN5qh3LucYIx5/WEuDn
qhksp1uiewxjN+hyOYlRynO89zk/fNmoeKcsxUfJvhY+h9VYBVsEp+4xR0WY+EI53Vnipt6rbkUc
lfyOY2oAMnfrY0d8TPBQeAHykSaKovu5UfO1o02Kw5Q4ZxTtWcBUCokU8xZyDjnQM6enCFGuRqBN
JKepe5GZoIouvajTbkaSXdRhKnuO+7aDuoirdWGl4aON821puXwfK6aTtDHnupgQ9FFSracmoopK
Qfi0W/o08U4bE36XAdOceR+0oaYOKiejZrHcxczz3uoRWeNhO6LB1sZtbClaqS3BMfpeGYOen0Zn
yEmOwQrCJd+bqnrTv32HLha8SMcnnvglUh5cNiEUmD2zvbdfgsObhn/Fq5dayQ87U+Mn6yHvo/ZK
oSh6aucENbEJJ51O8+BtEcE7D6aFcNdMdOYcE0agi0CRybsJKpTgFciX5yAdz9ukYLZgF8l0YdiC
C2TWJpN2/FaljXC5Sz7YXqy0us99QWfz1ShT83oKU0OsQtcR0g/yYs6gmVSYan69WN+LZJBWAF3l
gu14bLvStt9g8j8sVWRTaWUZmF1jPOxESTBTvOY9sk+5AhHZ2qiji4Sc3b8j//y8+cI8FByzDq9v
Uk78XE2YA/fDwB2Yd2M3R8yoLawjnHnj1a/f38+Hq+EBVaJeAifPS/4JjMIoCg8a3cNVgdL0ZBmU
+SzeZeoLKeapB3Vg/M32t2znPx4raBlooRm88AJcROPxfrunkyt6lZTNCmCAcx95Rv6S6FZT71Gb
SqxOBYLrVTYDsjkFs1E+Kpbh66/f9J9OHA+pjS08SFISacmfMCWsIjyZDGTnKPYucVsNFRBU68Wb
Ghb1r1/rTw8QrwWOBBi0gUDD+JnDEnVhIRrhzAvcMf0sZRCTDRJl/IHXYwl0GpcAijfFw++/Lvw4
GN4wjVzzrcT54cGdvcnUitxmHDa441U5cTmigedcGyby2JUlp695OPFk/fpVWZA/fbwQ6wQqJekK
i4pYWD9/vFFZ2G1gDJQkKrvU9bY9TkJHWEyAS1FtTFHaX2MnHV8xQBpfpQZcHDuY2z63kRWrjeZO
9VcCnwDAIyGRp5TB3uSD1squHXRwd1g68zNvpOm4qOaTewxjyXMemzppVIHrcvul6cYJ2E/0F+MY
w50Z9j3SLHdR0sTeeJQsBgjYgzc9W7Jv67WWgF44Y9Nk8lPb5edBBVq9mw1zPCCZKFxAXw6nCHK5
MH4sEYErhYGhdj2c6hriwZ3zdu3tOK+1NZE0XMT1Hg/iAfEsp4BnKnaHNnDn6jiUswB7aRe9tkcH
w2YakT/RrZpOww6KqYZN1msq/rx46/loFuX++RI06l6JfuI7hBnctQtdwVxNsfUyXcXHpBMtZuOZ
2LSuqhD1dHnOVdRsc75nEZUm55k3X4WI01F7uAINyQxeExdL35/XfZO723gW7C/FkGiXLWN7XB1L
fyYKm5nMk3CGM1Asja/Y0y9bmSveCOoZWsETZ7eHtHeHGVag3iav8sYo+ldgC8Rd20BBOY8nV4ey
DHlMP2tlQiNZpgLFfFN1Yl9WxUTjUZPBQxwVBTgB3Er7ESXrY1vFw/3iLaM80GxZHbXSkqeiCXFP
T1HixhsM3C05ZsujrRDJ7Zkiu/aa7FxOpikRSqzdceibU0tki+9Vgzx926rxkPLudJzo6dm3Xg2h
ukX7VEXD8lF5Lkd1BRoDF9bb1s6AZjHUELzmYrxuXHHm0El8HFEK+45rkxqkJhS2fkqi05PG2OQW
cjBeUk3owfwJtUp6KgythKNSaYAdFdXnTk7AkYbJG9Q2Q2wMIwdjfnCeFPSFt02u2nqDOCPPz+MB
VTfYVVsYvkR3gx3GkjzM31QpM+AMklILFVY7O3cXWfHEiUZXuorwGbBG4GS8fbhJE+NERKtdeqdy
Gv8ORf/ndS+pamFcoQ+EevLzLa1AJuepEVNT6NH8wIRfpdp1qaq5+Py2xfyWgvS2zPnfL7Gtfwl3
XV7oS1lREIWRav/59k3Cl3IBpb77j80bH/W6e2mmjy9tl6l//i++8vu//O/+5XfK6i3Yhv/6jy9l
V6jlu4VxWbwDsJpcQP9aOnp8adqX6U9f8E06qpkfdNPWwagvlQpE/SVL4V/E1g94m114XAjPYetZ
5h/aUe8DaAbD8+DuGRCsFiLc0p+I/us/hPeBogPApuOQxstVyfgd7ejyTn447tEzC8/lJbyFWqW7
XLzeH/dJwK0AywyBs1zxCUHQypaiRiurzSRIeEO8XaRPoAi6PXfQ2aO3gX9xVRPzzAIdxq9tOtRP
Y8M1FyZEekuvlKVbdUnx0OgQzBPohE8oqJwrFzTUY2sM9utQa88C6fyX33/w/vKp+vGh+ue/HTLY
5OP/xfP3XPzj/Hl6+emZ5Wu+P4LOB3i8EvSa5Vn0JdxFqvv9EfQ+LKhg0kyITWF2a+uUg9+hwY7B
g6bzhR7aZx0sHwLg78+go39YuhvWghLm0fzXyrv6VkeyaL+txO///WMr8K2++qPclAy54aTxBFKS
6MS2/xz9FYuwamsNjwW1UGGvgaqEaOcMAZjOSfcMMzGJhWRi9JtGa7qLOpRdfNJn3We3Bked7fFB
MO0JA8uhiVhLbH+RGtBFaSJCY+Y4XvzQS+zK6zJ2BiY2UexsIxWMVHyJTl7OaOgMlxMzBDxEwYE8
rZzRNJuVdQWZYnw1TvQMGU6h7bJgh3kd5rndzMUEXYioiudkVox2dDKmbxRoO+XQH2FS1up3A845
8Byxl59odM+Nb8GaomVRE7StFXjEN9x0o+Ngy+QLvPGDK6FLrROiZY7VKEZMH3bV3VPMMXUD61nv
2ngYt/Q2jWxXeOrWK+I82+K88OuxjvaCM29baEYZbxAhBts50oxnE4njtMo7AD0T1JLnsUrUpwJJ
0L4cAABIhQfr95fhv90CWzDaf73ADuT4vvxj//LcfP3Hyz/Ov5Dr/Zx9fbfhL9/g22pzrA+UShZ+
AC6ILLXlSvptsTnmB1K9SHNz6StBlFgo3N/XmibNDx56lgX0DGSV45mv+r7YGHp8IKrC093FDrIE
8vyWW+B9f215acFMnK1AcvPmjvfTho8veQj6PNcOjG8hXuID39hl8ERTQ/peF1jbTk531I93P/zG
/i8L/c2F8MdC53W5ZJHfRQsK1igQSH5hP7aJPSyuVYkx4NinbXNVwZIAxDcEJYIJL2ceGmkfSwPG
VM9tl7aJGKmqPG786bq3001UlD1wlco4JZ0t6eRygz1RkWbGtsHK9WgZThj5juVWL1bHSH/dVWNy
PnVx/xrZg36Lq69+1ZJuB1wGrxzp7xOrJO3O7coIv4C+u8PLUDHLJZPDXc2xqT1OWhFfZV68K4gP
BiFjYY/uzUGpldTpjXHcBfqlgzH+22/qtwqof7sFtAQ2/fUCOntRqix+stcsX/JtyZjuBxNONU8l
pZDOcfB/zidTX5aF5PHHb0IjdhlrfF8y0v3AiiCh0rR5nilu/1gxUn6gPcMshJLE48LMofbTkfSr
I4qe+rsaCUckFTsrllfn/OSVfkK+p6Mz0b1FQI7Np3jNPeU9FTmtXTwa3S6D8feSFj0UBOAR7tIL
TruNO3Xj+YLEE1vC/MS9DdGpQoCqNc4KhWWYbCbQabtkrjDfNjTJxjVJJI6+MeAVoN8XWYZWHpv5
E/NwCXOEw8E+emOHfKzpevShuZNiDk9lAL6sozm8NaQTmKiY8eyulwTTW35rKl1hfh+/jILG9S6X
gqd3rlxknWHJUB74zzBlwH3HBTgn4zrZlHXMiDAS+rCSYwDMMkDi9WhlrkD1YTPNXrVT3VQby4os
VMW9ZnF5H0nxLrgBYZIvRaPvzSHVjjgRJ8TAw3zVe0HxCrhIO6bI9v2gR7fkZHNzHUguyb4+m+24
zS0ze85TcBAPk9GBTLE63TtXZj5dSHOaYFQlYrqfplFGmxEWz8HzUlqzceMaT1Mh+2ZtQwH1tnUR
zI8NGRc0Zr2ieh7ZbmiophrcvtTSXeVT12TMS3oN3KWbKOdrM2hAvGYIQVzsq1ieO52NaLiuMxH6
eJC710iG8X0oeJlNxiAsXRctGHd4smFETjBz7HMDAAcGlKkJ76ZKNBYApmF+oOVME6noIomo3W3n
3CcDpFN4s9rwXukJMVtNXno1CjsX3bOT2IjDK7sc1DHGUY90baaE2hRZlMKkSw2UAMGMBmmYCry7
YZ8YX7vOs45WpeXuajAaBIF9n3YXbUZY4q42eTt8vBbjFDEEo9xWc98dJ7J3K1QXHUqeFDOjWBtm
DvOQWYoMfQgLVbPvERw8esqtvdXoNBbZ3Gbvd6U2ORv2yVxHo0iQla+bbXfWgeopfC5V/AyobsNh
3xGy/tnSZPHIEKLkmYE58VmQiwWkRiD+3HRCRLGvgAEFa8Wpw7gAjTYsPJDuZw0+pMiP4ra+FsSN
P4DS1Ys1Suz066Lio70TO/ZdviBMNqmbYNypIRimm34gNxbEr/eoekQ7+HQymyrKWT76EtZWtbK8
riEdBUf7g5jwZ+3RFoWvupsO067g6mL7g9XG6eWIjBnlrmcWtV+M1bTD6wrG1sADgBTZbKL7YA69
dp2IJGh2YUP09ipR1nxf0e6gkTeZqIXU1OLe1ppmiBDam0601VKkn+scAhNlZjJA84IOkECsHRpt
BahSfRq72noI3KYJfJq9aK6qqgnac8tN+2SFTcjJybdNE9Igc6cQhzAsu+ZAGZKD288S4a5zc5Rq
B0kiTi6nQetIlQOiBhilnfnMDS0y27VoArTTTebNyBliJ8TtUIsFPudSbq8rzxuRGZvtPB7BrgS3
wJFYyfqMSMaPq7i/dhu3NI6xJjK5HxEYDDcjKD7jU1xYguxpiMuLMMEYK79u5vYRAbMU0CiHHtRV
Y9HxMKcEICzXggmQCBrltME1jc6tuozTSAbX0Koc1HKBBnLPVI03nHWYW4xd3hciukgtL35VZL3C
Ekw9RH8F+dV8tnFqtTtkuPq9xT3H3XhplXxJ29FR24EMEZPyoLTCzwKe3yd4HeHXvlPW1ybK9Yz6
ohMwZLp+IYjZun5fKFP4ZcU+smlsQ5M7lwjrBwO6COc/8yhv1bh2+ODkZluf4QmKnU1RSfVQwEeY
/I6eMhK0cUyhG44FBExJ+lW6FiUEsQ2mRzu8NiHCIejAspiDMv7s9YY2LkMzhNGjPXSdX7lyhj9X
xNbtTNnWrjvd6EoS2BytXpVJ3yBLy/QAUYGBnJ6XbR9qkbWfrSFVARPaunVWhJUQax0YoizWrdLQ
5jWyQxQcgMUzNk5kl/G2A27nN11mJAdN15xXLmQjbbokQH3IVcyaDghlPQuThsF+FQdwRXmcUsaW
rqidDVpvaMpuVeXonKIRxaik5EIKyMjiMeYAMHYazYfPjV4FDZtHYut+Y2qE9kJPUAzj4rTxDjTb
1Ze2qTtAbKqebzUjCG5bx3Xbfe66T5rDDFXkIpl3WYSNZQ6a4bPsyvDU2R5+GYLTAjBzJmzecixv
G+Gq8wE5+msHuMrd6VEx7RXyTvZPXuJLlcjqddRGrHIZoQscJkMG0MSwEdavhixBZIg/a/zE9u3Y
pPXZyaNUwhhuNQaUH2fXVg9ubbTluo/H7soRAthvOgfDQwo3jFmlWPR1fEBy5wBtanHmTtkB7E0N
IRmkcbltapvef+EkI47/dDJNn7s4GFxD9TvRZPKmRIoU+nnPbHUTSUpcKBbcYhHP6d5TX+UAdIQX
RM8pUnxCGapEz0A+emW7dQMuEuu+ogm/YjuaX3k/NFkZ53nebiJGlyyMBaXrT7iKkN7Dn7mMmmiC
kZ4aIzSsEPH9Sm9InFqXRgAfC4Npaqwx+0QxRL5gsr/JJn6r4v3/tHOzSFN+URfHL18i9VK06iV+
371Zvu5bcex9YMT4TexCu4Xigur0233S+0Cb+i3FENO3h+rnj+IY77nJTVIwQWNjo0XwR3G82NK5
90mXYalu63QAf6c4lsu17Y9r3WI+58Ekm2NpK6Hkkkt/8Yc5VqcPNJV4mumY5I3f2VN7mpW4LFO8
pkOgum0oM2yJsulQQ9Tjxhrp9VvFlPq63tm3DjoLvy5Edz5jWOZs67FThJ81ET9CcGvQAgLzzm15
yaR38NMAMoZKz/oZrAnbxgO1Lhtx5pqHtHKqlZtUaN6yJhk2Fa57NAxxULerMC+p4LLKFyWAlxHN
EGSXbr7Tci4tq9R0DhXRwQjDpI0Txi22rpuJS/olGJnJPPcTPbrSCEJduToQuNQYsG9aCfIFzJPo
uopoF4A++yjqTvhvj8NvrYz/STP9Xdtz91JePOcv7c99+f8XO+4LXeOv1815mX0lPOH5XQtm+ZJv
S8bSlxa5A15BoCshz+VfK8ZccA38oWfRgmAatNwZv18nhQviwSAUgQwSRvtvzZnvDRgBrWHpdHqc
NoQv8+D8zorh9sq6fLdm6O8sLCt+EMRODrF+79fMCOAQGzXYat3uT/2gLeb5dlLXCe6HfjUQiwvP
vAqvkLK42CUdY4PEul87g43DSOh5si9jXCbbpovdEsB0pMy9nILxY2FPRy43yVZz+6/Qc1hzKqm3
eotdBkOd64ftKO91Y0T33lQns5q0R+itHAs0ZrCSFMKnqjyXtoapIg1bwAq4iJpcezXJUDo37OnG
bquvgSlAnsQ6DiwgoWoYVgZ6PHI263oWxyhG6hYJs7ubyzy8EDJofSe0Bv2KkTL3BIN2bsqaCkx3
69aDpr6UPekvt0jms2gLxNXegy9K1xJs3u2cD58waIMMVmahuF9y3c/fyLrO1ug9fU9FhCWwmDTU
aKEsOaxmBpaYxCaMOfU9DEbMb6Y5kYFZtuG86UcZdOtIcwQKqTE+GFoHespO7Jbjrw4v0fLemejD
H9ywE2ej3TaESHoGfxkytw6twst4txiAOguxF7gADBXMr9NJxqum1PtNh+HlEsk8qhxnDOxNmo7B
ZRvl1WfizIZVLnJzNVa22Cu07pdhgbjp2ISevJM5W/lec+pc2zAdGW89zZDXrchg9ikCkr7oskh8
G9qYB1q0bo+BEhb8ptTEfaV7PWjVbuieJdEZZ1GrySOYW6HBAEByn3ki2dRu1X9hJ04PGN29Vdw0
xac0kN7KRapTrmQDcTFn1HvCFiJPUdJol/hD7O4weEF/QpckoYNa4g624R4rqb1WYcu23k5pvWlQ
3n6cvKsyLBGyV0Xv+Wjakk8mHe71csfJ2tQ8T/txkpRTdczNx4thRxFxnSwNi4nwMCqMMfYFqghk
QyF3M5Yj9U4mV/VC/g0Yb28VOk4y8Er66Hl3gtX+EOIQghsUwmPSS2rzYthqQ9zh+hR+WE/ndjpZ
q9gT0I0cguSYMu88LQg4S6BjKhdmKeK6xk62YqIV47aYrWrNvg4C89oeQ+eMx8uHUWgxjncSijy0
yiU5GCs6+sQBFPNTOM4ml1+ehmiepl1FM8mvRb+FjjWsQWLY2z7g4j9zk8fHqMeMrpMzRAxHL70e
QD4dKAuRJJBzt7JaiUKe/ufRrUW4sa1OO+L+Sldx6t0wVG52+ENx2XeZ6TOVVns5ZveUjDjcTJQk
npFtykqIzYCTBwOMBrBMtVXoj7YBDTEjfZamEaJAezphX7xsp/hyGoOzAGkGUj41bHWh01Vo1rIU
2C2zO08vYprBWXwYRAL93LhzptQ+A1pJMIRbsiAakxmhI7mTW/HrnICDbuCFzMAitlnf3DF/gP1R
O9eTEz2GXp+dlyTPMJGYSSZpXK7koJ2uo2qOrgpoHocwT30XCtQ2tm37s+qp9/FOeOFKQ/S7qjS1
rzVXv0fWwQosCnlH+4fU17ByUKlw58b7g3SF+hbMvQ2wMO/60dznoQ5g2U7xoA/YWbZVSxsKAePF
PLPU1yzeIMWkjceJxl2f3aHkALdudi20ErdP1WXhWj4AwrMMhtWZPdFBX7W5hP2V4anFXml15vWM
mfRamzV3HQ/hSwfp7JhFEuauEdu7TLc1eiamXSHhdFDSxdnwbNHbO9Vlvc9IBQFFXAGrNcuuRFMw
Y2UoeODvJajFzMczkt5ge8E8pXHbtdh4rHCb5PhBrVqQ0SXT5JoHxSRZXplPQp/cQ8nDvcGkIa7z
tkVvmqvKPaqsqe4rLQvYKCPdklvJLupucsZCK9fEWmQS9NbS8uFatBlwD+wGjNA4SqClg481DtiN
u7WaR6zr0UQvocxKmkuqtZ/DMGLoVGVAnMmt3uMYjnAQcYOdubsVbFm5ScKYNDp9nVF4cTX18p3e
V80m68eAw6+DkZI6C5LSq87weeGJJZh2ieEVZzS5go2ns8mBLQjPEBg2ftgIWhroKK2PceS0JY4U
RJK+ArTyyZ5m57IeO2+ryzw9h10brJ2Mp41leN6mzeMwHfqMn1zazR4B4SYixeW8su2rsqvLTaPz
b4Osn0/0DbNLmNjoG5ugAZNagmLPuOsRTiZy3+1sEwlTYmMc5FlVTB6aWmkPRRBqx0hvy6ssNOTW
SKbgCu6/u4qtYkOeKYYDJYCHlmcAYXhW8+Iy70d01WDGQGnX27QnQ6offD3LOO40zZfSJE016q0N
javxLMDHuC26jjSfZBFJGQpXdhZ+DDAdY/++icfwc0zK1TruETOh7ml2cqQhYGDhglAwJV62oUV4
5eGcQq5TXRBhfoVkrDqSf6QO3aiJmySrX9vUeO0NozyrgFx+meau8B2jhniTXDhYU3Z1SRdN8uR9
rDXeNDL8+QaHaQeSQhFwRUjA1mlNc4/nIT+jAaNfFXaeHF05docMeuzGzMP6Miny6krLdH72Njc+
Gy4XirII+q1ecvH1EnEeOx4Dz6l8MpF07u1W8Dx25n2jQYcQZcX5hRANcZCAQGFFAQ4gEL3dWNXX
ddeEN9mchPdEeLyio03XJkhQwLZDcBFXS9SEZ2YrEjqHFVE0H/uxWr4lln+E8fEO8hNi0qTJPoNW
B7Y8as2xVoO+rkXbnhcyOrNysB6Ls3wN++gZ7151o2M5uknToTrZtIxY98V80CsKJWCrODGYvBE4
h6GNy9NTxoB4x4fEpQTxO1v2aLpngaiw/+rjsQQueabrHOQx0YgHO837Q0mS7pd2MAV8g0mnuzPc
VaVzn4QFuBNrOPYGnW2MWcWV0wfjJlZOuVGIyO8G4OqXBYXxZZQVd4bL+BvVNrCXJWKCY/2jNgXx
Rg/7cl/qXnlq2FZu8KeNp7lK2k1chmNJXEktWxIjnPiptggy9xWrQ+7iKSZ/gU7/jVKaho01lcU6
RxNzqoyFzqWadDixkLiGwULJniGy0wEuG+95brzyEfFzfM4s24WCBaVho1nZ/DzQWKaxOrXdp7wN
5Ud7JCcsU2N5nzPLuJo62q421rCjlM7dpDS5tzjNT4gW8I+OkX7t1QYXwqqNottuisKnwY7613QM
i00Fs8zPm9yoV1Ay04u5g3E6o0d7rRDIwagtnFNac8kLNG/awC7Iv+ZOVx+RSUSvc2i/JHkXrIvB
7vYNfWNYjSnml3CwPypLwqph519DwS+R5g85QKdJYKjFJWDuJ9F31mqWrnau6L9pPih15zYhTgC8
9MAmqFtZSXu9kDjAPG+LFc+SGyW5MqwCLUkOgXTH06iIUnPa6GIE/bO3XXZGDcQr+5OatxUZARdz
U5tfUruS/ETotQo1t6+sEVrkgobfNq6dhDQh1B9HcgseRpp6SZOkL0qyN5eZZd8rtIcnnr/qCofT
58Tpw8MYUi4kDoFCmmmTyqiVJqMV2d1VHtwJ4cZPjk20mGl43dbtez+M3Luwn2D16weEC0dp9+4a
Elywow8NlmTo/GJOz/LOrPkN6u0taO2bWpVru4zOOe9WKkmu9LZLcU3O625uL1wgpysDyPIuJNR6
NQcRDK+ivSpcvdvXzvxcutpFTBrsiuuCh95zYE/CguMLaso1FJ2Y1rax0URLfW06mxapI1rKHSVI
fCja/nyBt+yAWLSHMhLpkec4vywGa9jXPcIOg39/0hSrDh6dsdUmghY6TDrXUZjBGCPtbZvPSXRe
Rmh3sc9jXZkLbx9DgvPhOdIbHQ02uWi8BypQrCh1SEFI+zNa76aPvfVLOqYJ9lf08yATNnk9dZtx
tPzMzmidDJtal9NWp9oAtNJt6FymR+J3Xo2kOtZR6B0CLhFrbbLym2iug8M0GODOvLDx87TPjipt
U+xsgXfsKjjxsJQ0v4wAVc8zUJHRDAI4DkO8l4Z21Eaeb4uOy76XRLGFpCgCWpfgMPTmM9BdsTIY
gkM9BsMliaw35yE9qzu88zjzGVaxnlvqBgSfkxqedYLYznOSDi/ZiR8KVTc3RSIBGSuTSmtKs6Mz
if08l6PPP+JAz4BQ9ZTHZxWc6BUA6xyTLGSbRayDj/+qa11v0bDcZpFp8ER7+8Zz/BIL1OCOeGjr
yA+aZNyiG75X7CeepdlnBkMmbmCQ8jCA8H2gAm4qEg0PjTXiLZk1NtCSuGkZaQvOu/is1TbUeBTv
vjMW7plhiuDSdacnjNH5Xmd7doKBWAtrw5FPe/RcEvizZ3LHxCGXDrFHVrkLBAEl2Dc3Ei72thF6
vUfSXtMD95p9NlV3wpoRHsBH33ut2rpeFN1lWpp98sLz2FU8LpU9uLxS358KjOC+sgnnC5KIMaIX
fOSM77cM486MgW/cLrQRM9h7IR+J0ZfM47RNDR1GGsWdrBOOuJAMn6au9yWJFBt96LZjA+AMVyTL
NmecnU7bJrXuM1xfLL8hPYT10J20Tg3cON9UwyaHIhUGVs11arTH0Um2Zgq625mTYhtGM2W3l90W
obbRdMr8IA/2DeQvAMsq8UHhqo0RVscYQIevDS7R6RBdAbWZ2VbTumg3Jx3iLMEPz55/MM0I3TJZ
WMlky1WPync/F22NemthGxjF1ZRVzT6dOzDCuSr3U9IGe5I5FTs3g0ZzKqk3HWrledOGxXRIRrjv
gA0UPcDkK/EyV63Y5q2dXIVST/ZDnUdQqdVjUxFnaOXWp5r35mdGymyQreHMyy+7/mXgrrrSLNLe
pgVXneh+bQScvtVjaoMYsvNPaVLhhDfL/ZANdHL6aq0X9tdS5Z80h8hVL+EmbObdHY4rc11yh0hb
2F3yfOi8i9i1H6zR/RyEXgy4sCUpTdonRU8Vk+V4PtDrWXuRMa5AKjCYTQD9FM18sIhTBZUFzJ8T
3fOjSB9PeMQVBIXaWummW2H+zrlCdB0ygBDRp5DltJ76BqJQxwyCe21+inSdAZZU18oGbpCo/sKY
1ZNjEq1JNs4NmX1iw+HVc6uEu+gBDC/0elilZUy2Te9e8+m0W34LULfom3RRGm4ydz5Agt7AFhB7
x1A4yf83d+e1JLe1bdlfOdHPDQW8eegXuLRVmVkmy7wgypDw3uNr+l/6x3qAUuiSlI509dLR98Yx
QYksZiYS2HvtteYckzms09IEo5yIpC25XDn+pbnjFKsPzzwRt3EI1mCCoyyDgx9lCzfIVClMC02D
dk1XeyQIDU6St4esu5pWmq680fEs07dixUNtp0rlIQs0aFaRBeMd/hP+rlywa1yLBymfLBfGAOVM
23BQgZOUklhiqZeZlbogb0aqa9ObGU26k1CfsVGd8mo8wXvg1Me+aZLDWZr5SP6fMe5Zb0LXGKdv
7brDABQnx9jtMeynQLGUh1iRbwhXUkFTR70LUVKwl7meHTjmJsCxUt2auVat1rg7lCU2z0nptONw
VKsx3UpacLKsiilSa1bvlUwUjDJU8S1avgj5Y/I1hv5AP6qqdvWSIvgnGBwXGJ9tQotmKzNLZqGJ
up1PxesQjRw1Ei5d3KnCXhJEfZ8rAEPrVviQaPc7i1ouZJUwXS2I4sKUIuebUpplJ9aA50e6RK6Z
glCxj7vpFCyiBWEfRSOHjvSGMn49kSr33LkX0+z9OQ26G+jqAq2PcPBwbnBpJpzU6HkejCq4GcFO
B6X2QZ9+oyXCXc6JfFt38Z02QmzjHHbXRJ1ykLN5N+fhxSwL0m5y7Gpdw2ghvKK9/oTqmfpShtqf
YKvGUXP82bncQCGUWQ6hiqc7Pbg0RpZTpU5UUXl+kYuGd8MqoVm1zFcsbqLItC2lSzhQmTfM6b0R
HwxqmeIukfOHEOuRDQNBOYwwRQl/Wuy0hxQ0TE+DRdZA1esxuc0EATWY0GyjhqFoZCfS4MkiBECP
HaZnSDKpJ4z8hBmFj8Y4bJBbD1jrwnMWKd1OXXTRYeDztQgnd4DEPcBPorwYXujWbptgPC3icCeG
guEK5ReiHt9agxh0BecAUQIi84kBeiFBOPhR3tXWEDd5OTNtMZV5G8Mj9vshfIPF4o8RV0FWQTU2
yoZME2aV6iDTv0s5yEB3gvYRXtBBsH2awstgZq+It840p8lYRfHmDmHvk/bqziboGjki9ijpLliF
rrQl0A2hWbAnxKkrf4+nWg9UGwUP29WSBpt0Lk4dfPzJeJrL8itSBNYiQ8nsIMrPlg7JncIuO8uW
LgACyOpNBKrAXmTifGKc1eLcEk6B8EdvQ8vXZ4kzBhVehPM9JCNHjLubPkOCIaX1l0nurmHT+lMi
v815SrhhYHJcUmXahLGxbejGuAqNMIfdHKd8li/OMJsn9EyvDAHeIyyetoIQhD5E8jEYlcGtu1Tu
GA6AiSxKTEIPUgbKKBULufNDHXIIiobdOJEbsej9JQsJ7IzEOvRKhRsfVcY9IgeyRAu59IiYxIKC
dZIeZ907k0RjOMBzijBHIGo9qx+FUXxNVYqpYEIDAB73yrHNcrnVDN5XcluXwj2OpVdMmx9GQRSi
RMop9KLJluYYlhINGacy5MYeFOMTifcIKK0i+CCC/zPmJ/gQRI2H3Le0rGMnloqLwA86MNNEd2zk
XSAWeyRPtEiJUSQ6Ao9zgQ3UHlXIK+I8S57CiJtaPSW3ZiF8eJmBHK1xHX5dC59qQA6DHGsEU5po
Lg2l4GOV8KiHgnZKJHdPqaxSCigczEm4lSu6DTqvJsTsallmbkMeOlvIDBlf53zJGkvmnYobWkz3
pKYkLkqVNQQDmRSOVNA78D7dsRK+GsmwE+r0iwkECn83NKp01xj9W2hitpUX5RobMs5rJTrNxDI0
QoQzqTtIspLj1iKnDuxPvTa3+1NalsGW1I6JzTsRfSIRchej9ezDOrQ8Mmxzx5BVGeorm6kxpXf0
LGyxJHpBkLaIwfRrEmWHuRLfOV2Pm1g8DtOwiazmHIfqIzRo9TAM4do+DvakN4N/+4L//QORxD7S
hucexqxUv5EB/mTm/euAxPuakwLiGsZi7CWRvahUVyNbBCO3RSNFlikELnFGEaWpitsaxVYyl83U
6VdNVt+7TrqmSRttmTG5XC2ThEDKgfKLSZ1VIWULlSx15WZ+7ZqW/SKRnzlK5nwyWXOFGqEBTS4y
D0NSr7n13VFX9q1efQCLplOFpWqfKQZvQJK1nVrjjuWooW11aTxhJamQylMN1nlzmXuB/nz2YI7K
xayEZw3kvo0hqfQwCjKoqCiHNG35jESopcEg8D30r2ZZDo45INMnCbYkSiRAFkywJF/grPvTYoLu
gNdyoL1+mDKLwAHriARFcmJjwcEijLZcEnlVGuyOhAqkZA4L9RdjGSfIqU3kN0yZVUOGZxekl6nv
mM3gYpT68KEM1DOcsDNwvDOF4ORBZnE0c1y2Ra6Rtayg5EA8acOnUZ1s0FH+jB1RV2saqZCAgCQ7
mKPSKF0GMot48chWCIpw+7h1MZy23FyI9JPKAs/cGoQr6mPmiGZr3UX0K+hzj+Upq9v3fz5b/m+q
utAQEP/76fG5iYuPuHrryn99xv+6Qcz/Uf44SebHfxPz/8JdgirZQF4rMa5VfhdfGL8wRhbxZzEU
/jYw/g/jjIoDQGNcjHIZ6REi5P8wzqy/JauI70UDRfM3T80/UCbj0vlxkowdAAeZKq8IfktUZfmn
jAgjoh1AjMdAUXuhCwyz9XDRXBhxfuQk7rC9YfvvRdK37k1H3I9e4VICbQDxz/7CQjzO9uEaInzK
S2ejbDpvgCL9PDX2vvch+yb++DxvGSR6OErDrabvxd6lxm1vr60H+3Sbb5F/+UtznBvaaPhZ9K2c
X8V5mztkVNpUyASv2fnNoN1VsT3wxmZn8gfXlLzJD5CLvWpu71x63sUFUb5nudkm2uletInd1C4P
0UUZyW0+9kj97d6+Ep57FG/lS7YT+TicBn15Xx31jbypXO3lILgZf4ngik/qttmDmnyP/cDrt1eE
zveKjUaOV+AYapzgzyvHwFdiLzZs8W54kW96p7cv5M560gmAn2Zf95fr1bJvDus/zE5zzHat96o6
5PPYzbE50qLbpxnv6kC5ZD/7Dw+h/T651REuopfflfzL9FpD8CLXkL77QUSsBwjUjRcQ0HZ/jXyS
ag3+bsN+je0HrpWd7Dq3499NrvEBytDWHZbF9+ZFcdM7/NN2cczt8JYgRid+lOQC0KUTE9uNlhQJ
p1Gwqlzqj2Uj7jC8HtZ5HQ1ixSdzE99+eNQu8Tl0qk27JXTx1JEXGbZelHvyiYlOD9Cz3evmaTTO
zfPiZ67pxsdwx31wnTx03C60uz0ad6Wi0naZ6FMVjOeasKkzpAqhddJL9a6OjGPs/kt1wrahftH8
+tJvkMi73QelFjEHhyLma1O03euEJFIAz+DOfNdULMuX4UaD9r9ZtXwbzpVPhKfZbKaPCp+GC3cz
EBbgNa80ITM3jXaTXUa7cxHtXpppF33tJ/Dttg6A3Q890t93iqscm5f5lUzribkAM17MW1AMVAKu
QrYwl0D7WnSNYyt6w/C0kBkLleuS2HCmN+ZTdRMd5RvlvjmOm/5RN87Cu/VeLqIrmiBWLZuKh1+I
+/Q2coVTyT8nws04eqLTpIynbFHzc/7fdPh1AwCEs3q1GY/GjjoN2a0UId9DgUfP5UZpdxwNoIH3
X5lxUq5Jlj0i1X7o34hS0I7dia5dUyL63qMKLaOt4gb76JzskiMKj/5rcOGvdN8BMNnn83HP+68d
8Z7cQZaAEuEEJegzFSW861W35MQcvL/qr/oNR/0NHUPTJ9dL8ODA+gI3GF2VmPb9B+Jm7gFp49LX
iZzcCUo/vHAy7DiwAHcmKvCZu64mzuFJIsLA0V5c5s3BvfiR+Da8ChvI+1a9gUhJPKLpaB98MKS6
fuT3/nneypbthOkB1SJXB909veJb5RQ8EvHqrk+wqDzOT1HqYlUg7/eYU8kWTvWssW4YzvDMvPAc
HqZP3fTqL8I7DWJKAk6hreLX01bbFOFTTUk5P8iKK23nm8JXHX/2Zm+gp7xb3BNY6MO7YDPBYVJ+
SD7TW32PT11/Q6Bip1+CgkuCQcJ8IQ9QsJut/HIOb6w3lK50lpOzfKecY+tRSXaD/LLMu86RLsqN
/GIeq6bDXGGPvf0h7qTlxjx5i2NszGeA9zcg4xxUme/yeafcbQxHuo2+KrfmeXAY690r+9t6h7jH
ZyghhndGumMIqV7Vhg/U3K4NgG3qsix7b2/Rli6PtRPt+2hbnvcw2Z0nr7Ij+3Z2Pe3CpPWDuaQb
Ou2nfORXtuiqz8Xbi8JiTs8eXrbfeb07+tEbLXibws4m6tGbvGwLB9Ibj7eyLzm3VMfXNnLV07Ln
I9jx4OS78ti7nWeegG7yRxDd2ZU9ODoaH9viz6Ac0u3sVtuPLm+I/z4dyaLBR7ylQrKUnVo46Y3+
khLxsu++aprNL7OvL8bm27u47a4c6ejpbKA9XA0P1C0nZCb87bE+QjiWucmpU4evibxv3QItTmMv
zuzrNkeo9TPlO355tDZDxjLDVtXt4SkHJ0jVqGikTT/7vcvP0AHeZJovZO5iOhO3p3ijfoTMHyuS
SLzwrG1e8HTwGSzVhS2BqXTDXekaG8nDqq68PSZ2sr93tl+FXQE97qAfTP/xlmwQ0lMRU2hvmsOZ
g33TuJFuU/Qt55hL1Pu1S2jsZv0fLI2LgT3glT2Wt29sOP6FD8VbmjuttWmPvCnzGd/Z7XhECkBU
wGhHN1b9OgeO8MlB3MDIAvNXPQXexXKZNkEd2yDoGMKtStof+2HGW0b8rVDRmn4lbJVha7lSJ6JC
3+sQjv55OfmfkCr+VxIhWn8p3j2/ZW/9D3Xj+ud/rRsxOlLoIYuFTafSNVtxC7+KdmGL/YLwFssa
DTHqwNXo+ZsEEUObRY2JkhYggMT57HcLKOZQCyEvTn2kiUh3YbD9g7LxRwcoEEQJ0A32bRzhqomd
bf397yS7yOKCnIjE+WjFeedKicHCopozTmggJ8OqoK2U2VNjJfe+K7P/xAPK5fhe98gLo4WEP6FZ
JpY+pJQ/vrBYhXSYpLE5mhHI2wHRHdmGMkdUjr6/Ssr/ra/8J4nlry+FaxDJLtZZmDE/vhQNb47C
Y0GZBprGSbuBE6Kmx3/zgVbL4s+fCAoU1jvUF9gEV7bD95cyDlts41ndH01SktHMmyDpRC1DJaUP
+y4WRx/wiiR7yNZMr0OhBOlXBy9EQK01vsUTMZaj2uq6u8h1sxEWmV4GigF85vJiyKdqamihhKoe
f3I4vOV+6yFPdvP8KA24PdKhHj+HOBJeDMbltrYQQoDpJBluhwYIGMl60XwH1lV+VPuxfulCyTjg
0HjX2kS8NEUBfId8IPr0iPwLek/59GotgFB+XRn+yXehgApQsB0oUFB+JkrJUksM1Ch2x3Q0ep8I
OyyAPfS0v765Vt/yd0L09RtXeHq4vfifCuXox69CB2JGzpPZHrUlug6ssCQC12O1UXT0p3/9Usaf
3F0KwAxSTeCOrWyFH1+rxegZa1XQHoM59msyn+Uwd2u804Drs/4jTPxKBn1JVVSB6501csWHbtMy
NTa73jWbs9y/pSJpDXX5hSAPLxrNTW6dlHaddNxqcNHTbMZqobhafjU1Qk1QCI5o40eFGeZ5iPdi
R2rBXSCitBVf1fgpGfa4UTKqFgrZCB9pmMq06Ql4T8iIxzuGOEkijmPSIXafknK+pGlHiuQxQT8z
JZdZ/xKw9S7JYYzvAJH4mbTHJu5U0m1uzM6o+yDwPJnImFF/o1t7MiuZHOy7Jmn+5uIq66P5hy9S
wwrP2Bzjr/aT27aPi2KAa9keyyhmw44LXwc/6Cdp8SVO13FVKsVHmUwQH11guYm6IXqQ0vQ2hpfu
a0EkuHkU6IeywY+UB0wLuv6Z+Dp/UL8gZGocbHIoP4aiuZDpEJPtUzKNSJbDtHItO1I0GfJPGJpG
6TOrtG5HONlwsMrBuIF+B/RBqCX8cllxryCu2JGmBPw1L+YNXsto99c3msxm8MdrQQNidT5DFTXZ
Er5fX9JEFquk17ujBnrTNYI49lmLCKCuOEOohTJ8tUYEsUwaBjsZcuU5bAt5VygT+gS0Rc4QgKmI
JUCGGDAoHExCYyRxII5ZW3NBWWi2U9DyN/dklqsqw66//gDSnyyQCgw3URRlHCem9RNtgHGuhlZD
6o45TGqGiSGHj9DSNx2jSq9FDrTJzDk9MLOfAH72TwZ09c1fv4c/2XVgKrBMs+EAQDJ+up8QJw1i
Kqc9GgsOnSg0koOQLhj6tOA3I9O/Xen+9KXYVmXWH9A8P28HmBPruoUTdbQgwTLCpkOey6n4EvVD
9HdX9s9ea+0lyaBZNSAu6xr13S4uSp3Zan3VHrNKJIPHzEmSSnLlMqLjPXAxFDuNqG2NkfMoAPbK
q9Fi+xoWwK0R1dpp7kvdh8/d3jZZLh//+ppLf1yNMeyzK4oidQY0i58aU6FRLmNrSvUxbDi1txgC
bY1wLoKb2gqByqj0nBdM0rA65TmoYw7rY0KnvRhHvwByuCHZaWG2SSJJtgzibagxf/zrt/jHKoj2
G5u2AatDhzrwUzGiBmGky5jwEXh35R3E1NKL0inb60tTbIw5QiXfLkhGlK74m1dev5kfFjhQGCZ3
41ovqNDs1of+u2+uDkWpN4CpHea0NT0E1dANe6LN/vrz/fFVKPAoKPkPZhgR08oPr1INVoXPPlEP
hG1MvkiKvJ0YqDH/+lX+8D2vzUzWaZFMm3W5/unh0kMReTKI4EM+S3hWmmaLm5RAHsmg/0AT49ur
/SM71H/TlrXO0v7vW9Y3b1n39sNZY/3zv5011F80VHWKRSjxr5CM388a6i/YlbjbaEFTH4FI/f2s
oejQM1gTLdYPSxTh/P9+2CCc1uRYosEq0zARqor5Tw4b37rd39/uLP4cZyj8SE2G8QS37McbURzD
XAhTgZkrFIEYTbo8kjioIZ5kQlpUCBHmN4KWzlL2hgvA7B/7ckOpjLYluoh9siHV1ZmSIzN+r23v
R5T6ZbttMHmr8pbpLD4HyQtrwvaSzA2WrSldFpkqWnteqhsd3fv60mP1IE8bFPzOcBCqjxKRhIDu
Yhs+6tNFzDZGw9GWosAgTLvYsUvR57RLGdNJGbglOh6is+nf6Ywps6jZl/wrIxNdPd4B+UbJhWiT
+W7cfMnyxEU1a4vtuQrR2qlkRJ11tC0xircB/05afV1GOhLW87yOYvP6XQrmUyfOu7WEV1PFptPe
aMpNCl8+Fhik589m+m5o6C/K0DFoEwp0QXRkBVJAboXlNbPiiOmHXLGUaffYqjbR8IbwDDZj6BGT
7msz8l6F5Og8uJLL5UtV6OdldAhrWnvYCKRJ2qFD4CIiW5MGvyR5rUPylhrVdkTAKk1fpxGJMskX
xmWOX9V6N0QTEumXPjwQi2JrYA3FtAGHTBYclEkr9AIOMmPwQU+D2ARbk7eZ+EVaPkyM3dabpGMh
QDQn5Tix5vfV5Y4q7Yyd+YGcKy81tloTek2absSWgYHxLJIIPBORgGoR5SZRBlrHWLB1MmkTMGxl
+gm92rWKjHi7dIM64UR+Kr2RGnXP5KeK5PSRspmHGvlQ7zXV4BlTdaswGGkxXjOLF4l+jPA9jAIm
cJPEkvqtIJ8TWYONp8ARD+MQ7eOoBdgCKhOF4DDHh0qUnaW8V1Yt2ieTRqdOQtxEI+jq3WSqdtO8
ihiaZDB4hTYz/W8cgUbOGCqbCWuprmVeYYQM7PGR8VcpYbvT241Qiu5kFRt1NI56ju8qxO1B6gNJ
qpvFPFWd5iiGFxLMU8jZPtSvw/BSLZWdZzdZG/BBeQ88Cesrhtqr1PdOSXhSXryka2NtWuXFuyT+
MBCTVs3sDsqETAajK9qqsF7cgR7Ygl1wDmRHUwW/rRUf1M22iFZV38i7h5QiTS7iH7dQPvI0ZgiK
xnYqZmLdiTRlOF4T66iPEzGvMtK7s45tQmDyLd1X6XRCivvdSnj+deP8ASH3U5H86wKDz5PMW1g9
4spK/H4/ZXZMbHMX97acfaUYx0HwmNL1HwNEIiMn6zNBLLiZJHdpzKNaJ7vZyD1pIKp+mXwhGDdl
FviTXvmDIvlDiPuMcW8Q+bol8WMAMaT3gqAt/PWm232JZMYv/IxUO5KFrWVGv1j6Y0IjO7VseTiU
0d1S+6UhwOLAWmGiTsXBZSivaE9lhWwt8Wqtk26eZh2L/WDyjDO6Xo66+hmhXCEY+6C3hxrNfNbu
kuhNsWyQ93hjNsL4kPEmCrN1GFjauo6x8G6NDdH+Dhf6jT/8XZHyh4u6bvzfFSm9gWCmxOtjL9mj
2KVntUzcqEIPNaV2XrzOleQU4jNClMXcSHODKSX/m+9VWWuHn9/Cesr+Nl/F4P5TDQmEVzDH1fmX
Soan6Ag8iKBC5dKiliIQ5R01Wt46S2R4WuMxadHkO1XfFcJzbeymACr9iaVClK9ifOSpF+bdpB1C
c5NhTdRjhCHbSkSA05/++nb8qSJaLxxefOp/Y33nTH9/vHASd0wM8gntmvXeI7DpRSR1xnFOl7+5
Pj8VsL+90NpYQWGigu3+8YX6sM96cQRKxlMmM68jMy4EqLuJEc7Uf/daxh8+FnBGupXUEZC5cS2q
P77aiAZGkIOot2vhSGTcnRFIu7gdt3jrtwPRoAWH6gIhpZQoz2MFJEdTNpK2g3+iAQtKx5vMwG5Z
MA5O5+RxJVCRseSH6G/mLH9C00ZIKIlzwhqelm+zorxP6KmMypUDOWtw94kB0GP9dyyy9OKB+e+6
mvd4JsLbsf2QVOz42nxeJJdT5c2kN/vppIqX2uw9hclTOF+aSLI5SrmW/nXWkEArFrIi5LNGCjeA
ARSiGRH6ixVUr5ykd6U4HacMs4TEUjJOntFkWzm8kv3LGlvvyNpZ9aPbMPNAbOTCOUzbfRNtzNZA
GoIiKJjcVTqLuqtcCQRofCSY2GyIZk02VvAgkvRkVhAYt0ZxAbDDqk5yEJp5iX5sw2UwwLsTSlc9
Cdp13YYR3EAlfiLYCoXlDJdr2ZK7jHLvvqJDE8cTBtibcWIwN39K4jE1a1dfhwbCw5xgesg+ZzPf
i6vxSNvPPfIw66spfRpcAkX0BLyTY/EGDJbu0cmQaBuehm7bi7u0uxvYOfRh4at/CtMBKe23HSAv
n7oejaWpOSKKyF6onFY+jhLH0BQLAvqAEtqxSe5sNG8WZXb1qEJpB7eEoq0ziZ2c3Ba9vwiURsAC
rDLiUWEi6+RmLPBXFmXXEVRkZh0BTLSnM9KjVBxxmaFuJ8zzbZeAl93OfHglrWh2hjZHb26pD7nm
uc+kw8KwhqBojMYRkKZMdpJA4mj3kaCqhErlKTwnhI7hHlWcHtNreMxCC4o/s1lqszWsKtI9q1EB
kgZwv68phK9R38vtplA2LeE2BcNdJFlSEHpDX28N/QzRiqXc2K5bKkfaVevqVhQyQtFsRew5WaZD
NbzV4k/oW5cp9QLszVLSbbj1fDElXPTZlBabcAVkfuFWmdRNqJnOgCnbpHico72WWDs83vZo6nZK
5my0YDzHX1m0d4us3WfK46ANN4pK9Iah76VqE4SPZlTYNR2BNlScNgImxwRdxgkBpJxPYgrnKJAc
qccq94FlgeprdAZai6q4Hwg6HoLYHg2f3uq+tWgiUcXKgHVGYuBN3TNL+Q6EvpdV405iTCtXX0tx
q3d3VUNPSkE0TyAGJKERMVWKm8sKn+MB2byYYGEmmayUd5F1pvwbzS+LnjvYT/E1OMbCFilda/PU
a3Svlq1CxZUrbOK5xUYtPGjxUz89QJTdCZydrTG6TzO8pkPoSEXnNPIpEAXPwBrQtx+QyTet+jz2
qhNZkTuP4z4Kwvu1pMSE4PXWymBCDR8NflR9FO1TlVZA7Ngz0pOqi37Xv5B/8qhi/VyQfukIOqnv
lHYrBDet5YXmdTDYKZvIiUNQCZSa2uyAhMKWScQXQ5XCB7YDO1m0y9WfmOtYQwxu1XOW8ryQFKzM
dzDOyHl9MuSbkGW2HZ5wB9tqzH0JzqdTF0/V5VVJ6c7ycynuWwHrCs/80LtRuaNnijms8xX5LG1T
NOa4wOXoWgvRnpagPZfp1RoHj9xLgti11cnn9FJ2Mgxc5vXsK8WyqfMc93znKTOze0gmeZQRNUHA
fQb8K2gJjTZJ7J22iUWior5TGuoWHWqKzmOMLKOZgYnWO74tfLjXPnmUiq8FtZIAKVrTMbGK6i6Y
qZ2SK8pkbyklN7nPpk+NY08NXnrKgQrOd4JAc5AczShnRBtgmoiai9De1emyIyYaYhJa/UZ19Hgb
LyPQJIammBlkIlkWZfLM4p6toZWA53fZgzgeooa7NNsN5gHotDQiOuGtdCVjL+Gcgsg3OK+E4ezp
ZOUIaMdNDbyA9jGOmmNKPLYi1F7uVoam80Q6Ai9Xa4LPjeRHVLWhhAudfSjlZGs2mRcyzpaNJ22+
z9XCNVuMVWm5T8xPCWMDS14fSAcO5JsQOVOEKKd2jHdz2Q/WdlQZGGs3SLwOQfeYilv4/fbQbNJh
O4gvQDFs7IV1zHzaKHaaSrIVaa5gHi+N4MbDNkQVG+zV7qhM94hn62C7qmZN6Wg0lUsekIOUbdsi
d2mFL+30HHD2ovaxNJQ8JEyneDRTzU70zVi/LsW1Wl8nz27zJnkVAlQ4Wv1Kb9cJegLErnXZumaK
RdaQ/XZ6aIzwGM8cJLhpLRHBbYK8IBSdfjql8JBHosGNikSAyrgVOH93Yw2ZmNj6oXw14206yK4w
1YduBGKx+Cpn2NQLxemB5LlSvx3Sl8F4leTsUWp0R5W+5kyzZwyOSenOEUyGifsUsVsU2Av+yiWS
3eUVqoSTLj4SjoADURQTE4EOM/Bgidk9diRs27OIpstgAU9ZiarCti4LX1iyMKSXDBfvkQ2izpn6
FuE57nyd5ro7SWwyMs9o0/n1KkBFRhRJ+4bFVKs2eadsB+lxwUEil5o3mWu8NVLYZvAn01o9pk81
S/1YYtbieBVV91N77Ht8EyA1s6A6Stk9EBW7Q6dqjpFnGc8c7m8Vkz5J/RhMXwRhvm2VfCcgspKx
/s5t+hUzlF13eP6jXWGRGF/yxbwICtgXy/KKmAcvI3VJLG7WjJoAXV+Q9ihOOc4/jErnYKKlvdB7
rcJ5hdu60sHAT0jz+fzmzPkoCsE1khPBtKmsw01fJA+EDLOarJtcul8aHuuOKcsQeMkkeLoInQAX
kUX2K95frg+MDG+NzExy1hGursIn1JBI10txI8uVp0dIpdlisgHtFyFPCeSx0sox4GDmSvadqNpp
NSP3wgaF80YpD0PB5sukKyVOAn3OHGsOUeu3whp3QV+lC77WU+62craNCvgcxnmy9pXekGi8UjT4
LAr8RaASquAatHxSWdvkDQ3LUrOXfDkqnPiFIPkyiBogTdNO82rToEBTW8ZNonkbrVWK0p6SeEKY
JrqxuiWmzJ8BFVYZd49Y3ahhSdYJeJmgdNP+umZH9G3i6QF3KtozgZj6ZLrNUsrONL+pulOeUn7k
jTetp9apeGNMfItnfYcrLrDzqIO7QSHRf7YsmYOe7UHt7EKdtGh15LjaOFN9XubYa2FAJvqyY+y4
R+dsVqFn6PmnAneScG2nLiSaLq/tNPkyIyNsZ7h8iWYy2B3IYAUd4Y9cI6aNzoCJlawykTHCgjWG
wF0h9lX9JTfve0I7hpDtr3jmblYDR5rFjZq3YLngrQpkbIBhzoLXVqIyEfKtOnNULhd3LK+NvPjQ
bryMmLHikUOBXJGatWg+SGbWML+p3sIMGdBwky9giZp036vA15Pn0HzOU0pK/DLjfKNMJYLqNjsJ
Y3MLrXO3dPUmlscNTThNzfYDpVNexHffTnX/qPP8n1C3/Oea0/+FNDDIi787/q4hHL9FZqwksf/1
PzCJdf/nf//r80v2r+tbF3+8FT8oqb/99G9davkXldAhdCyoFNgadA6Yvyli+B1VA4MlMygyiET6
vUmtSr+sQmnAWwag75WO/nuT+ttv4VjkzzNLWEXW/6RJ/bOOA+0AtHZCkQjZgsvFzOrH021XgYil
8qXfI+In6C+xegm6t4C9D5lVW2y5yY3pXmQfsLYnHo47Kz4R4O0FbDgaT42QV75C50iw6OQ0D0V9
xawDRz0aH8UFHcK5x86cbCxkFslEG5m20EUvP0zjNpwIq7nTpPv/t/fr/49MuFU48u9HJLdlM5Dc
8uOUZP2RX++/VXa1JkwwijDW6axKA+PX+0/9hQwuWoSkaAJMlMlU+f0GNPghSG24HglFI8F4/aHf
oHAaoRqMvjSDnogBGdD4RzfgOgP5j1YXIG7mIviLaK5QiMnSt3Hqd922AFMlzGfWSfKdxQ9dkKqz
XmpGg7m34lzb5V1+rCd4Ut9doT9pna5Nmx9fFu6tAQISEwODQuOnzumiGLMoN4vuqplQPFYa6cQR
0c9/o2IwWDL+8DKrU0LhMjIbV38aRVpFL9RFFGJMIMz6CYSCcK/NQnMq46zPMMdo8oPSjbTCa7Ez
IUnlnXqfdRVii6Fu0X6W+IDiTV7z/LpKq2MFlkaiT72ml8MP8dsV0pts7txsmjrZaeMmW5uUcZDT
WM+lG+CrS+eGM9Bfznk0dny8lwDnmhrXmJp19CUkeZBCpxRTFM6gaWDEGFbGyHRQQim4ncDLfopx
nNPNH8se1w7haG9JtCQPVh/JmALaJA0PY1uM96BUh9qro1i8dmYMkayTSoxvhl62lk3sdUpvSNfy
YR+MRnqvZMmIySgYk4RvWbTyczkr+FQXM42M7YK2kH5BlFJmtkaqOjUIm8yDCktUFAipcDfXVVwC
1WUvFMhIxZoL1AjEdNiFqvM/ga1ouRU0OhihWj0XacwBJq/H8pAuE1o0Nm2uVCwSR+qKxFtO7l/f
Xz82DdfbWgcLSouS+5v24c8z9kGEHC3FVDw15GWvDwTmAlqDBlYtUifmgPx/OTvPHbmRrNs+EQEG
GXR/02c5VUkl+4domSKDPujJp7+L+oCLyqxCJjTdM4MGZkY0GQxzzt5rXxlpZ36YvxfkA/JpXC7D
TZ5/R7Ffhik2NOho+HYBexA/5HEGGin2O3aVfGgiC3R+O0vjY9C3eN8iQOHxHgK5G+OgXpJDNeQk
uQG0APLX6eKf9hx5eILdbhgOIFfFSzr5rdoZeiIHzACptzIrvLN943NCCeLI41DRNABexoEI5j6v
w/UgwqWZhNKIEkxm6GAXJmiFMk/RYfA9YForO9AcQ2xRGl9Aj1Q4OPMg6DZat/VNmmvAZY43dSFb
tkhxRCupm/7zT7XgLykj85+sgMs3/GoGCiaBm93xxCYf+nkbQ77fq2w0dhbm6oOqAnF/+XrWaXX/
/36qhVqLCJYlXlpnk4JIvQ6scSQ2S3TPT2qF9BccdvYGQXAPTa0gzGUL1N3vFA48aeMk7rOc1DUV
VF+iBTjvpU79eaZYNYJAoslELoc5ZPsM0/A3O5xxLQR5aVK34v+Fzqy4Mrj/lrxPZ0/PRE4EzXPZ
vlj22SuLyISIijm02W6WFOeaqKFCVWTYp7uxD1K050C/MkWw+dZRJpXvEMyKD8sz5zvNZZPTQYsp
e2woS2Kj1QQQYGopu4jY1CrW4arQDSdQp+q7WzeS/oA4N6TYEYAj/JCrka0KGiDO5IRH4qK//Puc
youWn2cJvndY9TCXeea5Cg/AFinMgKg3GIit+xYr8BbOT3GY08K88iLPRGLLtXyPtRevnCeW7smy
TL0ae5zBvLobYQRY8McpZ6XjzHk+9SBpOw2QiHVnjMNvOC3VDz0rdevjpQ0Ic1io1Jef+u067PuI
IpBGELbq0+84vZOyx0VaE+ixJbJdb6MGFeesjWXOBLFPB05C9a9QWV6+6t8F8HQkLYIgogilJZBG
/92evnoBbRGlOvda6s79VGfrNpcgwpO2okcdghOjpjLAt3AAoa9LL6X7BxggqBfykrzLdE3GQ2d1
BlBVIiYE1YDMg/O+SBY51kXOByRMCQ4PgtTFqiN5KryTCOZqyvUhdXSOn9FXEAXMcrFpETILecNe
kbWdc7VO9B/gJ/R6lzWsWjd1aauvTsw0tKpKcI9bz5zguYPrp5QRBQaQQ8J35RdP+EV5lIZB7Tib
4ag9JYTxHCgQy3E7gOsnukBQoMgTGg155dDVZkad900AC3rldsGIQ7zq5urKsH6zIiHGp321QLGR
fgl59gO38RyFAanNYOf64I9qdXLQs1C3YwK80Exl+T9djxA/mpg+0syld/3qlx1ZFizLzbOtgsO5
I00WSzBBDwYV/Rbd75Q5+spgevPhCrqPwncFZyLOTUug2+srTqMVQfsswUXJMedzjcV+amKAnzId
ni+PW/FmDl+u5XIu4/iEzu98/5iLrClR42ZbMYzD3dgqe9/JZCJMFsLM1yro8YsqwxnvkiKsPs2x
SwWujYcYmF3fWS9X7maZJk6+Iu5GMHuwW/cCF0DE6ZMDUwsrq66yLd+qaI9ZYE0PtCJpjzh9eldF
AFHKJJ1/j34H/Mepm8+Wg39sbiEg2JOAKlkrvS9CnV35Sf4aG87vzCJkkSGHRMv5u215NQrg+IaD
Th2SH0YVpvsmLcWTT/gFkqEJSu6SAIBRVA+sD+sBZjk5oCLLf8xGrXCNVcHsrsMpFNCMHAN+q+57
9Qg9r/IPnlPCCNCZkbW3GUkn9f7yS31nNPHzonO3XFJiOD+dvtNw1HNiD4qWOSb7Q0W5HHROaH40
DV3+8zJAi9nl5chFtLZ0m0+v5QIRtcyRTnBmNc1nSu/FIZFR/t8UKfHgyzb6Ebuze6zybt71jeX/
VEUprwhX35kflvMhg4ifiz3k2dcze3JEAUKtjowmqci6l+VzB7ByTzYf6pc58kHPX37FYvkzz0YH
D22xRWaaCPhuT587MW2dGhW6mEzFlUNKfL70xkxJsaDwVf65sHNgBGGWdWCg4FwHTaXRQi3uBLQ9
Oe7WAfqzi4hUg8AZsknvps5ilaps5X1O5m7m4FCZyecetHK1u3L39jt3z0GYbTc2GNf+KyR5NbZL
1U7LjAN7rQ3DcaWAfudrN6w7tEKhi8p8rivII6wvskcZpUK8sqYNLTznbn41MjLynWcONi0HOEL9
ldvzlpd39nKX2hLSSJODPFb505cr8RwpBF/Y4BF9hzcgbScDER4snSEcFEI6RuOjA2yxQvo0GLdD
50uKpbOd1vsx8WlmxKRDLdqTAE9e0iPccnoYFhsU+cisDBEbA1Wyunog5wOUw5AW9R9jFC0LpAEs
dgOZmZIq1HnRb03qltmqCaqi+2xH9Thuug40JcLoCmkLV+i/DxGuoHsFPHoXKidJH0Kk0M9d01q/
ZO5nL0FlxuZKs49HQ1dZUq26iuisHQTwbF41lZGy4NIy/jCJYP4UWv34pyDSqLl3ophzDTi4lvHS
JwsgOVJLbkNN828ZKvWjJDfm+wzo8WOT6NhdF7BiD03icnydwyj/rirD/Z2CyvsjnCI0t6YJrmLl
zV32X0zgFI74pmBpQ7HWKpAaecZgbv0JvYKR2MbeC2M8wyqVH13Z4di9PBDf+XJd1j0g10uJx3HP
fugoIg6DagnUXMds7lVoG/DEkdulcVMcJ3ew/ofpitWVXTKQB1Zcc/kwXg38tuqTQoGXpz/u1J/q
YULVWql2F0+BBRNB9mzjJ8/ecQRtfjkt1qdYaOfK0vLO3AGYQrC3WGYOdjWnN8FuRiaGSxOQMoLc
ZRXhuwS3QHMZbbURU/B7JJ/7o2hQA2ooqFfewZvtMuWHZaElpZjFDc/i6dX9gmZ8avnhBpyQWhON
U25C5Pu/YIjupYimo22o4coMzZfBn3r2SRMNRRCKzd/8w9l86dSGETBrGISiBrDPLdl7aQklRccj
ALCMIxNHqw7wGuS9/iCSnC51bsr6uU9yhBP+GHrufipM45bwMCwJbckWjfxZf4SHOCv5bMRdmmwQ
oZg/yzRLsN8iZ2kOzhwyqc2yZg4A4mUS3JenAUJYI3YPvFwFldEJ1EewsRE47yQojLXOfdhqQWbS
InHyWReILTGfrHQsmmdBXni6KrIR7EJkNJ9L7cs/bdrmT2C6k8cmVdiXIj8J0McmBGrtq7oMn2CQ
V/HeA3z822H2zCDlDOmD7Iz4Z5fZU7KFUBPbm04k7KSHNgPZO4SJhferm7N7jHisa75K8UsvVlNr
I+fFH+YF8xzc9EM8/Kg9xzAQKUjzRzgQr7ZRVkr5Wsfl8NPUIZbscar9j9NUjIiNmgRlZEtS7ce5
Abq1RnmsP5apahFD6kb9IOqgFBxRK5rvnQ1kG+WpbwLcSxHOepVyPpRNpxNaZ0tEbjSiYyeBqego
lpGhCEAKkh3ypZYk0JXuQ2ms3c7O7vyyrjta5p7xTYUq/q0dkD5rIjfcBwhjgAL6AdxyTCTAH7Mf
Yep1Sw58HZrOi0jRw+DAlPnjFLfu54o0hMdadvpTY3jDlymw82ol23CI1kmcFiMT9kAQx2AZ5Bjk
lRERUGjRSkx6I0jXjdMCbsoodVGuVGX9FQC02+xUS27jug1m0Bi2KvznpHCRTs5JZdxLp9M412d2
XZCfSnr3eRKkN647meYhKfMEPokzENkXF+Io4R6BKScSI8HTNUQdFfD/XyV//L/v5rV89p15czmZ
IOqjiE3+5tk3nPdZ6pQq5RtOa/+L8rP0wR/QrUR1r/cUsYIr8/Q7X+9yxPaJNqPozm74dM4QsMG9
0mnQWVUY1Py8hjEWwXrMC4Bvlx/tbWHhb72fjRXaYFwQf+11r6ZoS0VGWiKY2rQhaYcoWQLnvhh9
4zgkWLM8CIifZ1yjKdl/arhl69c8DWmnoyuP/M40SWoMLxeXDI0s/2ylsEvpzDIhEsO3xgkdRi2G
eWulBtEYHfbFcCvaroCeoycSGi6/gvcuTbvNpsxm09oKzvaziFJEbgekCcZwjG+G3O3ICRTZcdR9
cTPnE0AUY0yvHBpOlanLakCPj2xWnyISgRTnhwajbganHDOG1GjZwz6m0M7qMCfonALtMGMGVe3C
u+9IVAxadWWBeGdAM555Vm6Am/i7fLz+0UtX1GUKVzvCNPdL1e3AaartwE4nqAxxzFXfL79jNulv
VyTaN5jwOKD4RHSdjWnLnHKVwlsmENZN1U7Us/lflHbNgN5krqdDH0yjv0HwHxWbYPRDsRMxzICn
vrZp7weypLqVThC4J6sr/5s5l5B94JpGsPPNZZYrDMVCkU5zlK+zwQJCEkV4ZTwIxz+LrmczXVNH
vM9s5vINzGAkdmyJS7zlUU30JVqzekfKqPvN9CyklZY/shwMBAfYLNoBJBi2snT55zL9WiLo6Dak
9Qb2mry8hfZX0diFa5hHt71H2WLrSp9aZKDCFkiqPUGt66KM6WtIzMNE/jgwn3ygmKWoiSCmm8IE
6oo1/BgK16fJFGZYQ3j8lgcCRroKAqv8z/N6CMyu1ZHuYzQZkTXK7lgDxihFBKErvynBXfjD5zme
9IcCSOVyB34I986ekYhHhmU8ZyQ+QuooxkTDU25Dqu1dbPzHNEtyUBVP2HCacUY7U6PGhnJg1q5B
pZ+ENrIpnY+1LZIXdntQEAYdRdEnlUCj2wxxWL34k4I7kzUZvE1Ao8Mnt1WpAZq7mtAQNkJqlBop
EKK8jdElJVWuwO80Qx3dVUDHn/IwqLqNEXbNYaCQxnmeehpnpjqNs/3ce80fGHFYacxyNL8W9BWo
8ckJtFPJEnwTavhfKzyuCPD7ObRobGm70l/HTA+/mHkSSbBL1kCRjscKDDALO6ePqaZRxnJcr6yx
lL+ZdTCDpLIYhz2xCnn2wSZOAp1H1bjRJmwr/pRchbW8o0kyi6OIkoaMnzAKLWSp+DlXMihTvTXb
iJIkPTqEv6WleGYn0v2PIc/yYt94Ci1uTE7xt1EteYWZWnriPftU0ualnYE+Mgv51Nv1PB7cwRh/
Kiyi48Y3xPjLjEfnVxTwNa0qaQQv7GAc78ZP7bJE1t55Cl626Whwu6IGj1X65Ys9zyMJbRzR7/Ah
Q8tz6mU7XANizFbFLKfvvdWMt5VDks19DIcXPwwMqK+tX8hfYg6rYJ1og5lIuSO9MBKX6+5gEcrR
7iZ/QtTuGd0kVnblzLipph6atoPjaiPD2uS5miFqiZNA4kIeiDAcRMTh0GxqIgxQmqdF8cydZOXG
UnGWrYUxj/ZRmK1Ut3VCeXlXUda4tit/bzayaWRTAKToJO2zOgoiGmf0p6WOIm3SquwYoZvXy3Ff
tsg+DYfKtqcX31veQ0+UJVXlyxPiO0s8XATMoEs9jpX+7AY8go1bo0n5tpRT3Dh9Ke6jcJYkWMQ/
Ll/p7fLGCQT5B2sbZx9x7i1sK3KUvVH6myAnxAM2VaG3gvid34YzE3hSOfaunyLnyqL69vnwP4jA
FnQrhCe8s+crdUOeQed5m8EP5yNT9MQ5dyyfZp/Uz8sP+HYp5VIULhwCFpEanPeYptHOTN1TXbFm
s7xPXTTzFqFjXM9OP3g5b5Rdott9I0j4yqr2dhnlysSo4+ulYsmEf7pP8xUdTwxO3gYgNp68KnRX
WMYJ445RB5oBqLPLT/reS4UPEAjq8zSL7bPr5TFuo8bIKdTklcuyZM+PDmWYp0bAbLh8qXdGjcUP
h7sV1YcJHub00ci+qcHLIlZTdUGRTbdI+NYV3foIK8SUHJuojPdp2Vzbj77ziDbbPwl9ftEY/S2n
v9qZJKqORFKbjFZ3EA9mCdZthrzzZWaMXjmZn2UMLnswYJVUQgKL5t2iKjl9RhIZIrOTLZDzNotw
CE7K3AAhiSZ61Fn7x6sTHDOq8FyA1ZyTN+yYwmHLfbeEoM2VQdIRwO6SaCApm2MaF/WVc8c7L4Oa
J1QIGqi2yXRxeoMeaVK943vhZkiT4d4SKR7DzGg3EpHUv//e+MgsaEy4j1kpl/Hw6r3HidMm/SxD
LDTYJi1U/RuAsgQLkT74QNAzdtBatfaVWeLtNAzvhlIyjAFOV/TUT686EcQ4TwaUP5t+V7TPfUhH
SYbWkvO0Icd15BtonOmwsYBYrfnk1aaqrjz5ey+Zkx09JkZD8GYvTLMgJ4bbDDfk/eYvBcWU73Cb
0T3kNAqf/vmrohFuI6MjRZPBffa86MBt6aaljx2B6NQdSdB6WsV8ZslOSJiNyorNL04b6iv7/Xe+
ZsrLTP+uZPbAZX76nqvIkXqcLH9TBwk5R66ZvADFjvD25nD4SKNv96pV87+fY5lBTOaqpT0O1Ohs
vhrd0HA1/VP2A8BgsRUxbNlGFuUWAld7RS3xzjLAE1JsYzeOI3LBib0ewQURJA1RAMmWuPkO8a3p
oz3Bcb/towlj19TKI1kUHvkCQW1co1y9M4g8EFowHjhSLRWU04t7aR8LBBjxNoL3TrhX0x2p7pv3
Rob35Z/HEBUItg4SMobNTHl6qdT3IfzYqHXEPJXizpaVgUPK54icU0jGpWOm+MdI+Pjn78Ti8QB5
U8+lUWAur+DVDKGdIoOURptWNLb34pm6/Gr6fnIUYe8cLj/iMhxPq5enlzp7RHvQhKpY9ExVRNli
DTAA4BZohH8/BsN5sxDcIijwmYXO5lfKlJ1lJlO6TYq4uCNKs/lQ0PG6MwhcWnuIzHaXn0u8/Q4t
QQI0RQ4oQo51rhjpOEQmSNazbdBrgK5lkgcKDjkLTUUyjKweQlUPn3QQB+POBzH1lFI1/Epzrd6H
NH5QbxvCINOOvUGMYCwpnFU+oKGvpiw5OgIo/pUffVEWv/kpfNZHqhRg4tjlnP7qnOYS6hgGAIEe
ZDQC0yhDsVvF7QdNnY3mbNj14ByFDNrtwJ7gpfPyluyFOi8Q8gdZkRJCFYMnQMADubdMBsq+uvR+
1FlFv8MmmekTVtL4h2k1+mlEK5RgEscuv0Mk1H/OZ4gZmzyXQPMt6WAN7VUwWavKaqmRXP513n7D
VL8QewoGn8eQOBvgwsttjnnYKOSI8S+1cv9h9FMUztJ6vnyld3YeCHlYdOgJssAH51vWpMNe7xmk
vtgUjMlBagQEht5/bP3EfqCWPT+Wph4+dmw6H2SJjCV1VNhwdCVAz0uXKEbSANG8hh7NnMv39s4P
DusH7Am79oV+ePYW5qrPgkopfnAB5KeOsQ4F1VxiRkrmD6JlM0/GSXxlmJ2xkJatGJ/hojD3ArZ/
iCFPh5mv+ikZMQBtgPZJsHAZSbjKzGa9qYphxBxdCC3XtkyFvSNI2PKenSiC22p2OlgwF2O2rqHm
eWgABgJZkLN5mERtle/zzo2C/eV39HbbwraYqWOpz5oIVqyzu/VEFHUl5ZvGo3AjCVCGbKDHDDMP
RlD/xrGTfiWKjtwvWQSEULBm/bl8C+9MkdwCJVO02Pzr7wh7NRuzxPupLyI0m3Oc7+rC6P84tj9/
vXyVZaI9m4g9Np7wkZaTgP0XP/DqKnpq0BSQH7cto5ng02wQxnZOJ6DcXtcSExRRyLh8xbefxiJx
8yWlQh9tDnCm03ebT5VV6hr/pdlNZURRoMqendnT9yikw51BvupjjDoIm3dVHwNqifiWIgdGcpN6
9achjsy7dlbpXgn6WJfv7c3PDkSASi0SyQWK5Vr26a3phJgZXZPR5M8NVbGOvf+3uZjgsJjYw8S+
HDWWNjYa0QvRoEOIBdhFv3L5Jt58n9wEUmHQf2yrAuoHpzcxRa2R52Xvb8uxGJDB5fMROTVindbA
CdVP6U2U9Mn28kXPgIN8n5yw6SLyZdoUK+imnl61xfphlCqBFN/IhhKhlPA72LdC87XsHoJBULiJ
vYuy0P5opWH8B7Vl84vMmOHn0ITVgkv19cs0ziCAEA8GIZSjJR5qnrLwP6s0KxNt2wyIb2yz4cUb
kMgz32e1jwE47AG2yfqJTaxCKp5MQ0wcIcrmtcscvfeheeK2HW2gnW5SmtsGiOdj1puZt54hK83H
XiY4PWU0YSNPXSI3be4zfmSn3Ds3mRfa7pX9yzu/UQBaiYYzZV62pOe/kTR6Xdl1DTk/qTbFlNcf
WheKELSzW85vMdFfUXBtYLyZEZhBKasLm3/DsXLPPpypGZ1Jl1Wz1SJuDqTI45KsRg9dyeWx8LZj
tOyYLDdYyL1s7v+OlVeTQje4VVWJmafDK3TfsaiujdGJ9jKp5Vb7BS6eoJkW8AKGAqcjFyYexZfL
N/HeG2YDTOuCL4BJ8OxhkYjZ2vew1NfCVNTQFNzyCkv+ODX2NnWlPiApjvMrj/7miMGXZwqqhjbv
16Y1cvoVCHRCiDbHZkuapn0sZswouWmoo0s+JHn0brkn2/C/umjMm3993EVXhmCDahOU4/PlMTa0
VXTkCG6RfwffLRpl67SbNKm5AaF9m7DBRF6LxJBX1uU38z8PvAwoJmT+Iq3j9IHrmfhsJ9RIsUWd
Pow41/bEzZrHvs3F7ZAn3c/Lz/lWLblckP0Hr9el/nOulqilEbb5rMjRDYjo2dQEAJONmBAFiWjC
f/EiXBhuUufeuhW2hoLgtdODHka688qq8Wtfvp+3tpzlflyKiialUxvv3ekLKA1iSFlTGjAHU0kY
BfnWNl52gpAjGB4GRKMYFqK7anGRBFsCaxY9NvF0S1yhJkDcozJ0a9YlwaK+tu10i0elGVYeqwMR
HjhVjRUzJwSKOhvoZlvGHP+ZM/REN4i9kw8DO8Uf5LCSIhkKy6D2lNXgPyLqcBs9mmyHiRSU813T
zcl3o0OJAQfGI1TWD5EHptZALmgiTW4q65T7Ie6y8JlhY3+z7TGFNjfo+ItppCMg+WbucbhKUeJt
jkx9bEokhvsKANo3HBfOwzzkONgFnblDMJv4+VyNXpMcosLGQ6yzcvwd1pRdtwNS3r1F24WgBnTD
NDSTVAfquQ4aYlUypaEiqSEuD6GyJ31kdwxeTTVjfrQ5HnwuBkFrAxPQbB9wFSAO6u1WW7j8O+9A
rxqIUejk08sU1LXeSq2Qz13+0Ze95smmh9/c5QjABE5tEM3O6W9eRTTKBlWRcG5M/QHRkrc2ZTIf
HBoRV9ZVagNvL0aFjxIrx096febZwqqrUiZOZOXblDNj+603ZPE98ws4OH2zaOWMwfB+ckQFR9CN
avzO7si2PhWNkU07tkYkSTjN2KN3zMjwLOe+fhFWGxob3zTm6bYLI0gJFFS9Y71oE28ywxwB0BSE
Mq2NmvhNXEBe/xwQmAWx151cuUnMGee/aNOCcHPTjteVRqG0GkeOpaTa1ePnoHGhmS0KfP+xrpC8
b+GG2xCrEfwQXmXa2HQ6D/dO3zVVt+5NDFjroIwzErQbsok3cugc586p41ofOPAGoOhS/TtTxTyi
xu9g32TIHZ/ENJneJsgseGpDK5EfOkFHnBszgbn1ophgeCsg8JYzQKNvPD3n7Zr88YJQR8ads46c
vPwB2hCVWde6JT6iPO7ctTO43iEom6jfpSNNduYcJ2JbGwsy6lAZynVNK3nYTBnF/41LDpa9CzGf
y+08a0g6QTEUB5W7kbXG+CN+Ey2p828y6m1nM7YmZWHKyebR7d0OUc/oJMAHXPpcqxQY0m+2M5W1
daYouu+z1v86tFSq+DOFkg8Ajkt7LVHhAN2SxBY9TZGu4MK0qSfWyDfa7+jvZU/13VZ/GivV/qeR
9MhxHxPp6iLlGcJ2lXU1COOZFp9zU9nEi62ziDva1TGpXeTgtEP2zNBu0g913w4E8HkiI5YZe8Om
TYKZ/udYyV2TqIE0ItEYw30govTLaEdK7lFhVATdGC6wpaEu5Jo9YDOszVBClLBSqnMrkbnUzQPH
SObVRBZhsm/CHIpbWE0hW0f+IqojoImwD6oUyD079Y7MDiXrF9qpib/Dhgn/Cee9859Kx2Ck8i3o
3oYxkadR6M0fG22a32r0Kc1a9hE8uMEK1De4vUm0ccameU7FiLlIpB031YS079Z43iYyY7Pop4t7
Au57F5I3UzZ99Dvy+iSg+4f8alVipQrIZBRt+dREWZ092Z07Wysn6dFSt4T+bpJsmL51qnOeL087
b7c0bLJR4CzLO9U9kKIn9bXJakeTl5lv56KIqf7E83rRARwKbaE0akfrW5aQonb5ou9MPxweKc2i
/2GNPyexOZrNea/Hcmv4OWK0siKAFlkh3ITR+gIb3tlfvt47D8n12JziP2CODazTh+w6OXZFxNxa
FNG8r1ybg4BLfredNO2R+GaXild+TWvz3q6CMEqM69R22MecK9YNYdam3VI2MVqjXTh5zvAySVgj
+OMGI0UzVqQ3U0W0NuTHvs0++7CH9QGdl/utSeVQ/w9vne2zzwkDXSon3dO30Ji5W0yuqreeEcRf
9Ax9KEASu2lVM2/rcrw2tN5Z0Za6CuZpmqT0kc7OI2nTF0biyW5rVWXyUWsEEIhtgjsUNurKD/zO
gFpsWpi00K1xUjz7gW1ds5+xmm5LnXz4OMArPU5h8dvHNvpEJexaR/SdHflSkF6alJxQ2TKevsnI
0cVELmy3LUKLUGN6dVQkCCNOqaIR/s6o1ztcy9mxQHd5hWL4tppLZ25pkNJsYNuNdfv04qqKvcHu
EgKtKtM+ILjIjhX/203INn7bO3m7zbQydm2bCPoRUbaxM4GAsiGIhhMpGNuS0NCddq3BXmnPrzbu
VOc702odf3P5s3vnzEYiCltYMOMefZi//orXZzbXpN7ZyX4bk5T9BR9d9AGP3vQsKzV7K2OIhu8a
C/k2Jq/7U0AT9JB2YXtlbLx1cfDCeE9/ZdD0wM7HPRZ+wms9BWNLwnbZy9aN8uc8oqEM8aQ0m41O
J/0pFk1HILBKhIlrO80/d/YsvkYsm4tJOq8eSKNUv5JKmTdzIgcPpX9GcaqEG/QVRXT4SYZi/vfJ
GQk7JwGk7BSAzgthpYpU4TZzuy2D0bvtULJu2171t2ZVVNsETf/NPBMPcPlXW46TZxtRSsOchjhn
OzSVzqYJI0L56bc0szw/aTaWU9RfyiqCunz5Mu8NDpYbi0MepT5ImWd9cKQoCWiHRbVWdva0S0a/
+F43VvTgN4NEZ+tN9SHXFYEXsdQgcNig34UiLP6Hd0w3GIkWy4NPO+30cwqIpE4dv+q2OkAtIgdT
3NZzXG+oUCZ3RTP/FqzcV/b6b6crDne01yltUT2hund6TXQvQRBlXFMBBD5mHahlhV3ZX3PaA8MT
h/btlZe9/ImnPyrnWlYYbMNUEU3/bNJIMtftcnNmghxVJjZy0pJY7bnsNrzS+FHEPmK+ObVQH5bt
kpg6ylg8aCrNP4y0E3+u3M4yQZ7fTsCRewHO0KY9nxioIuRLOPOw9aM4xkbGFGEvwawGcRMHtwET
UBRmf5+k5mKuDaCT0zf+fvkm3vrccZoyiYMlJhEU/cHZLB4Efd1MhjNsO2E3AuYwAv+1lRfB7RS4
JIPNNTxvWHEN0EqKPvWTnqcpX5WTL5+8yLGmldVG8CfNuq6/h+6oAY6Kyhg3I3WL75NBjsHK7dP6
mKouGw59naqUs25sXcN4vO1jMMfS1guotdMYwFF1Op5ILk5U1Gu40TkHoricm0Pu05xjZVrI7pMY
mWLr5JhStdyWhhI2sky0+Cv8UtQ6TXAaVavKo9dUOTBtIinMHrTW5ff9to7tonVYOpDLtAIv7/Qm
qxZma5x349Zh706LJ8MkX5So9lAEf8QpMD72BVTTHGnn1uqT+sp3/u7lKQ2apHJghnPPvjnqZAlx
EgtQMO7bcdUTwQOj0eu88C73SsNfNzWtbeS7mQPMUI4IXVHWhsaV5ftvs/Vs6LPhptMHyZ/Wxvlr
mB0/o9iHsoVVqPLvm2JO4jsFDVx8QGiLDSmiO/YYUsz9XhlxbDw41tCXbNLy4CYo2iI9uLFtg2Qo
h25apdIHCpGJGQCLnvRIlqvgVAsduwjgj9FitY52iAAB92Fsa3zfyvivsBNK2oWp2XyPhcxREocl
hW0xGJiu89SXq6yP+RXGDgHzVDsQ6Yesc1apwmW+SSIdHUjBasJdMYDcWHtBlBzrrEgozsZmSJIz
ASfNTd+6zX9+O1Zf6rCXH0lcT9PPQyjTo2ZjpVfuxAnAtzJZ7Sc/kHde7xbBmrq2eUWL+HYjir5m
icJg04ZI4nzH1E8tFaxe8qG7kyJ5mqNbVjYMcqssdpcH+d+d5tnPy6afRski6mFRWVbXV1ueIZgD
szcXwVZgaRmvTMFRdFMh2SKyIJFWvY2pbuQPwog0B/AIzg6mx3H2fomm1uaR6IUmfmYo0rK4fGvv
LDr0DDFmsW2kdH1eRkbx2emmsQiXnJXx3YnDYoPhQv8c+uYroJhrEOx39qkeTTW5SNwoWgNgOX0T
vQ7Nri2WGlNk40mGT68YsOFgeoSfRn3W7QhqKO2bsG2rfBOwHtSbPi8zsRuHps+3Ae4XUi17GMfs
slys6dVsYxVL66Z/7MMxfOwRs8vN5bf0dqx4uOVYK2kFUm9fov5e/35eoAYXv2ZKmyGkX5S0Xb/r
6mG4rRqyq/79YlyKSYmcaFqq582ThrUlmix4ukJo7yaYobX7Xl7eRrTVrlzqne0Wixyb4GUCpOzn
nm3rgppDKk6seVs6cX83C7Hgq00B48+NqlXLZYmUQADCohnheAWqi1jSvzIG3x7EF8wctIXF9utI
f/nvX30dXhhYdMaDeeuwu/6FiMR7HoMSjEcdV97WQPDco2t3Su/K2vP3Ez/5LG0qnUhtUMFh58YM
cnrhGNpRH2qoGPWIs+ymi0zzoW7mNL138tGsYMY2VbKPKcd8T+Le/l6QCPLsiBQHEgkU/h8avPFj
lbKVIzeQxjBrPHpMgo0rPa6yWjXdqvemCSV+yERuYO/GmKybKAQFMsEBneacXJWulAjv3bBzfkmj
9b+V9RR1mwrl3XyjgGV+rEdljmvf7Sr0OdzZH5fKfb8aw77rVxQno/TYNF78+fKYf/Or8HJ4L3S/
8WETaXY25hE+xtKK1LxdqnGEuJR5dazbRpTbdOiEt2oHA6Zlb4ATuXzhZcyd/yoImC0MwKg+GH6n
v8pUOCG1AWluR2uIi5sxtGpWE7w42AQ6J/1cxS7BHYhRxYBYfpy+Xb78m2+d50ZZhiCStqnDqfr0
8mmEGzxOSZnmJMc65zsjXsBE7Gafo/vlS73zpJTY+MQYg8io3zhjZYQeqahniNQU/lZxTQt6FblE
fcT14N5NksPAFOCLCcBf7y9f+6+t4Ow1o3aFXgcKiWrUeWtBKZNzVFSJLcAi/JzYTQDfG+D6yeAU
hb8Z6doWG2DdziFTfW6s5VBQM4U7k8QH5ndSczg8mOOxDyPMeOY0T4RdZ1ayjUcJMxbEm/xkcPs+
6N//x9l59bqNg+v6FwlQL7eWy+rp9UbISlHvoiTq1++H2Qc4sWxYmI3BYC6CCU2K5StvWbIB0Zks
OpaegWHKoNemRIp8MptwGermzWJK53taJfDjc6ON/zTRmAdhy7oAu+jKfmNv/+3drSdvA+7QFfRV
2S2df2RnMhpLRI5xCHwxNQ+6Zhi/ZqRXuxcMWWgooERVx8fI8ZbXsQoWFJXgq2NmoGNEc+ha6Z3K
vrPxb6hpxsyEhVHYVQW1s9sf6coZVIhVHRw3rl0gk85/Jvz0KpKWqtH3OKbsIP0vSprG9+dnqknu
dIoh5SU731yidOMUXsYsHHsXE0BkpaihufoqMp9mr+JyHEzEYioNz2aZ+p/GcZB/hCG4jvKU0rNv
UzMHmeO9UC7um9AZ3fybDa8qhGWbbpyWy8eKXwQ+kgobwoTs2NXF4Ftxnfk6O9aih/e+rkZ5v3BB
m3uvQueTfK3Gw3XCnLVq8nfBuCAu3RNcbXyTS1QQeFN4OsAQVRkTEdTzj2LAu2UxpH7IwdZqD42O
2mEIcmls9jSwo5+Nh/hHaDsg5HGtdPK7ZAD4udOhMtaIFSfDW640hBisFsp22NGWtTd+4kVQZ5FS
IXZpWXAKvItKpCnc1C9rzz7ge2y/1JCLQo6t8V6g4/ypKJri9fY2vTIeyobKH5ngiLhudZrgvQvA
lKN18FsbGe/Y7qPHTNPyb148JnLnVRSVNqZ4eXWClqVOpL6DBdDBPP8IU+2kSTzn9qET+Gr1fZAq
I5IcVTlLwpHIMkkPMIuWow+VYNmo1FzZibxM6G9RNYdp465b8VCtZ7jjvn0YE0rXXRyYSpax6YzH
PkvS6GCVsrrDUrAje7KbhywVevJog1XdeKuuLDxJM0ugus+kjmqV/omc2lw0Dv4A9qERsEAHSPA/
enLogsii0MdwTk1cOW5/68vnESI8RQWaQx5co4sAfgkmy25jJNNpej1QyhPVvi467bFzUzs/3h7s
yvwocTpKGVLBHta20Hlt0pifS6XPLqhL9ziUjEURP8u0/AUgpNmA7a+H81hMVX/jNfaVltRqOQMv
ng2RtvExcywUJ9GBfIARIvu9MUXOQwKqbWsbry/4vyMiXQcnQcUaqNKefcCqjrnGHZwveDvcJ4j/
A0oEbf1OR/EFxr1Zh70vtiCjVNr5a/99/tSwLg1+eiJIOQI4Px92NKvIm7PYP6Ceab4QxQbNsZjb
+ashAMHtGmw+f9l6pKFd1dQUZ1D4Mx4C2sDDro+iQJFhDP0teh9QsEa3t3Sa2nV+j39E8g5BXvyx
3MpymlD2Mn7fJlb1wQUfgCynnotfExqI0zGqY8WOrZIeoWpdfCnnAeVc3Vlcb8clLuIQiQ29AMKY
QgipqUK+LH7d/l7KAgn0WCQ4nIAxwVgjm8WDWbUeIhWYa39PUgAFNE+bER+MvvaaMJATNfpa64hh
/D7GPE1rFiVq78DA8LV+/BED6O9Uwzwe9yrs4a8C9v6bXYILb7kQXOPmR+td1vD4wsQe6t950oFa
ybjOW/xc5Jwd8iRj4l2nRfYenJL2NqDxmxwi6WVP0hnjJZzSargPdL71IcvtAN0lzcp+kiCglVGx
0aLdHLjdp4jwsz5ErYlYqeFIA8uoqaNuNwkrf9b0FGoHlGZMQ7QCt8hd2pegCXuji00UfbR+eUH9
J1tCYbYjWYJt4UoYU6p86vizd1EZoyQbmCMe7nNVqbATE0BJgtVa75YJcMJxrJvxt9v7RIUYkvZf
azpZv4exJnsh6fXBsw1x/dUsO5xHrEm2jxBVo2IPVmVCxSUzkj/cnAb+DLPbmKEQcyCBlEeIyUm0
/BuUSSLUkDKABF88oRvxXVbp2V1kehPamAYoth3hTgOCtNOV9JyNtmvo1DXGroQbs8SRoEge6IzE
FqPRHd0h64LpkqQjDthjpDcDjXmukCqOA9qomSmGGFMJw41R3tI6D5jTOOMTB3Tn16JHUO4nqPo4
AGC6+iyAaiMhJpY/WRQ5vzAF8YsQCgUlN7QC5j0345g8UcXNv2dOzsk1ysmVoSA5dncmXMiftUQ+
9CDN0Xtq6yB7ZeGgVDvYVRcbj+D6LuYYo5qrejKqjUX39vwY2z30FxPNsaNu1Q1WVlQwfalJQMf6
/O32TWxf3hhKWpSGjOpQoLZ5PlQXx3kRJzpw0bbTKAzbzvikNW77cnuYK/ch7Q/UPCH1qKLAKpLw
KUovbjHER4vGsHHAiDR6QxPZa0O3AI4wyjZ90xkYddwe9sp9CPuaoIkoG1jxOs5GAkSjRpwmx2GM
q4MeL8YdajbWC5ln/4KNmrP15S7AfHw6JLw9bP8YFT19td7/vNye1coqtq0IGJ3p9a9imYdvZPlN
dwhSLQse/TZO7kqrQvergzf/FdkR6Ke6gehBOLRRVHz2ehfgVEmR+CWvoLDdOUhGtFiIQ6Ddm3Gv
/L0Gw/hkBCX+qj19i58pjd36WDUzjWlJqxORnBTO9S5KURndySq3HrWo1McdOrnyDWUou9sFkWlV
R186+lOSN1hsyKywMd2AE6KBryqrIzEGRhllGY01WCmQMhxz3XAxacfcSmgmKQIUVvHFzeWMInKr
edqengXeoI0+DgPthjg3DwUyzm2Yyab5IHBAFacZSaLlCGPaQHYE/8LXpva6BFEYk9s4k5kHlCmy
0n6P8p4xEfFVHldOjOxFl4OZ2eW4WFeonprVS2TEMz5oFU0spcC3ZAdKrJM8cTCDX11ABXa3OFRb
wyUO8p9SL6rnogl0cXd7l10QmNDc/Mvw5/Yj+SQ2X3301pkj7Nzz42IlphPKakKQ3HdxnowdlB0K
B88zfN+1o0hq475fhBYGIo+msKh9ZCfdbtIXFjAdfleVJeEwNhOi1yRa5ZDKD1Zke4+B30lyb71O
97NcsO/q8BBDsKcKO9fGxiR2MP5E5BpWQC2Ot+d30XFifjRxfG4i6FkE56tNLVQ/NZuC8ogsygxu
T7o9sPpkpIqTjmYT0BSLKG5Qimv+oBw5J4TosvwJ/yz29nY/lW/TNkVfQTa1f9c0Cimf+P4Ck32s
TG3j8ry8aoDQUppTRSZ106wuTyfvy9SKmuYIHsHALwfKQApC/Yco0i9jYn9lkvrH2wv0l2R6HncR
VSI/h/YMJXAKP+cboPYRhhFN1xx1VyBRZdVRfTfnrV4fmqynZojnoVuFJiWw8mBr1QgsVitnua/M
oXfCXpptt0tir/gI9K1CDHEa3OiN2444QUUz0RrHOwOe7BX+pxTKQrl3Z6NtqL+4ABp8kLFvUwgr
w7MlA+zap7nu9j0yU8t7UScWFhmJJSEc2h7g9SSF8VdqM4KQepQjNGXHv2MRO18ckIIp7OBglg+5
WTQ/FrrjqEDHAw1Dzx/oM+ljQjvZz+LqJdXm4bXE5o1NDSkVxZTMGD7CS7GLU8USv3cLVT4NjLzs
76O+8r6Qe0zjgwPeEvUf0CDfxDRS0PeyKX0ObEDWRAdl9adLEp2+Fu8jgtyxrPZ9y/mmaxtppxIc
owZcdUloKniFwH+oBWsYElSMX5vZmKd9YuWiu8elSiTQcwrEc+I2KD4NC1pEpwlMa7sbDO7C/e0d
sDJJVUgzdgDlfTAudJ9I2c53QFculj+MQXa0MhN9vzw2LYJ93e4xJmzBMY5z66HHMxZ3juQ47YzZ
dT7VoFGrk5m4sxW24O+/DwV+C0+j1Znly6yWA6wYETfJ0Vg7z9AzcXfmbibssCQKwzszL2ExcqWN
RLZ6VNVvgjEennEqkNPeb6xMhuWMPDpPn+b9HrpCe1sGnfvLcktkIm8vweVbi8AnGj7EEZRQ/HVd
aYZh6VW2zI/OXFcPckFlLYupKle6G5yo9cUbCas6U6szR8EIGAfkAfgK61LfOBXdODZtfjTLJDHQ
TjKq/jkoimUjhrgMxrAwIC2G701jkard+Zd1jHhCLt7JjiMaTc+Z19WIfHb9G9mZcmMXXRmKRrGl
wBs0beBtng8FypSSnTMXxx4k2gmdQ8Dnveu/pTajbbA9LsrEbFgYEKq4Qx+A3vQqIovMGH6on6bH
yE5E81gJF4tCGvHByzTOtEBcwg5i/AHou58Jl4SqSBu0lHRHQpVc3OwuIEwsXqLMX+AkOoP1NsgL
QaAiQKXt2Sld8jAMbYcggGbE97Y7On9GMxBw6QyB0hC1HfG5dWzFMS0XmiyS3vAQ6k7ffZJ1b7nw
rSiGPkW9u2lQcblXXQ7O3/4oJ5de3PlCt1oNaLAZyiNC91ikjVMggg+Rp2mPWtGRDGv+ODkbH/dC
fZqCnWr9/dXjAbixxh6lZWHo/TRVx0zLA7ykB8c89VnvPJZC0x9gKTt3ZVpXO8TLxG9bi6UMOx/f
ycCqnLsAtbidg8Dmc1ctpkD8Vol4B2UBSNnQ8SU0eyveiGsuX1IXqJRO4w/pGxQdVqvERUUkAxpO
obH042Igx1j3wA6dwczDDv3KE75/3caxvjYo+heQc5Ayp3+9Om4J5h/uMvrFkQ3jnabBQg1rqPZN
69AS9rrycfCS4Xj76ro8dwHiEMo8wlD/rEOGqMEBjjcFl1+JIMsOJUbnU+UVIMIa6n23x1Kx4Pm1
BaES0hFIMJ+XYq27aMMZRImpr4/L0gQHMr1DUONp52cOWVAZvNSxLkOoGPq32+NezJE+MDPDUsEx
yHnWkg7S5apsZlwfO+l/or6Q0V6wc/soR6t9f3uoi9PFUHR7Hc9FrZzbfXW1aP4MTQybRgwmZf7b
Knv7RDGpfKX3T3XGi5ctvNsaYAasC8U8Gl4mahUBkdj5cbZ5B/yur5vjgPrnhyQqe4W6hhDY9O10
Kh1Dqe0kA3/OK/VA77M6ogvnb1ypF9VjfoZDwImDBkAzIuZVV6csxgZlgqQ7Yh+v/cyM0Q/BXLgH
6UDwokY22Y/Yt2sWDEJcwoUOHEr6VbNxz1yuPi1Hzg3QPyzZLuBhkq4Tbn6LOGK9LJ9FFyx7Fs+/
N4p40vkViDPvbn/viy3NdiZZV8oNPMNs7vPlN0ZYMVGa9scI26a7wqSwCVkmO5XxvDw7QYm/ikDb
ml5hsaE5c7mpUS2iowvUh6Ab9PH5yKOw7G5BfOyYuiI3YMiZ4qF2iGaJurJoY5oXNxPTVPrwnB2+
NGXd88E4s5qEP9wf/d6yfgAvMO76Xq/3rW1O+wBG5v0MNXpj0KszBMiJih8AG8LL80G70aJXjzfW
0Sdj2usmbPy2CZQZaj5s3LzXhuJJDGjaUF4Ep3s+VJUjaxmbQX+09MTdCTH+QFVw/GL3Xvz29oa5
skXZmqhvoaBJxLjWRAHAX5TNZBK5Jpr3IKd5eAfv/TXJEn8ApUemcXu8yw0KNkm9vNy4FpJmqwsJ
frAGh3Ogf4M/6U8vyhN8rSPf3fkOPeidOZdWBzMNG1VNOv6H24NfThYiL8Q3nUhLSQGugrok64MB
xCFxsVH4p4Rj/xk9+vJB46Z4CyXy/zAcp96ASquAX2vsCwUKbLaMsjgu/WI/20svd3NLE82Jvfzb
hLbA4fb0Lk8FZTo+IyC4v3HyateoMHJMGpfp9VCKXOHOD3olon0rRLMzekN7rGZrC0qlPtjZI4rW
INmWQrGASICUcb5VcYrVZ2CHvJtCuse4nMudnHARz7u2CUl/Heor9Gp7uy6e3GaMN+Z8eVIYns1E
m1KpyK391BpPBn6jrGid3MzfaI2PJggbbB/QRNm4za8tL6IlZJYutTOgdeczjTvPnEiUi+M0G+NT
lZP0RUWJVGxS+q+oJU0AKTe1oS8wAgD4QCUQftH4pTG/Rm6BBvIWbXGKoxtP9btYaWaflpIuCGAo
897B4ns/oMdKAwNFsee0yARG1YHz6mNzFC5olf+4vckuDzBYNqorSjwODoGyhvy3qgqcK64EyqZY
m+v120pCPhUWeYhhl4hR+X1y8HpL2wd15//nT83Co1JowFlgiwer7Z1oVeVLrECOepPnn8eeEopj
1uI+Tf0tx6ALChmCZHxk0EmACv7uq/NZOgMefWSxHpZTXnDnIODzQu9oeasEGe+K0bG6XVYL/zhl
FiQRJ4LRlRvF56LSt3A0F3cWv4Q9ECiJFIKa9YuO/I/XlM7ogRYHFFSb80fa7ek72cf4V5W2s/GM
X3zeAK6eYnSBhSFeXANAiqyypthyZzzi5vY9UJEnORr213zKyztUCaK3di26V+GZ2t3tfXU5T/DF
1G1MkkC6tI76Yf9U61lsfJKyRT+2onbo8ZN92ShVv/Hy+EdemVso2WvDGUApCFm4vjhi58OlKNma
ddYYxwEVOQy2C/OEPQdtqYmq6iga7eft6V1GpHQZIBDzEqD0DhhsdU+mQaVLV1uMo07V560dTNkb
EbvpqU6Ih3eyGNtdFLgk51lefpVJOYe9jm/2xvN7wb1QNlA2WAaAJCoBWV/XcaM5Jb6M+rHHa7D6
1CNu7b7oTWZ8hRYCFi6YnGTak3ENNhrTlX/EmUk2TzQCB+Lkwlo+mx6H/tBGloGFfKtPTohrTAvg
WkK42fVV6w5hhe5wiaR1hNVUFUPVwmkhQ9b+9ppe7lUaN4rJxKKSaaz1MtGAGQqnn4xjDb5cAp/y
vE8SrNkbXLejO0srskOKsNa+cOcteIqKFP599XAWgXVOjE2bDpDMmmI5gBgQuFUtYT5ZZhjXvvuQ
NWO9AZZYvzhqFCUexxcDDnXxsTB+Mu0u0ZewMszlZ+al36vZLV6GNNCeaQLRrE26Le2fiwfnfwel
vQAXCp7YWpp/8m0oCKO9hDFxfEt/EFRuHfntfrZj86PRoZhWNDAgQ9Bp6Yd6AKu8BLJ6sau6O3Xp
2G5cDFcXgeCJyJs3F5Wo85Nqz26e4CGig5OouGe9v364rJcEJ+EjK1GO1qkFxLJxUi7Yi6wDZXEU
7IlWyWX/Sjn8cyE5ZdTVVTQsoYav5C6yyuCkdXnwsbLr+FfWAtnIGsQN+lGfT5CaKyrubXxfmOSX
iA7JF7Bn7TGIQA7bXlXeoZsIRKwciq9zjIFGXPjJxvv411dqtSmB7XHCuZZ5ntduYVndzwjYAxzs
7MF7ci2a4THqfGilaTEkE7fz4F8UgY4sQzIdOzt399i5egfPzLSPoDgJaIZsq7p5QUdQ66jAjUD5
uHa4AM+/n6HVFI1iU+EVh+m7WfQjHixyDD5PS+0/1Gmk6XukV414n2iC+qWNsou2Kxtd3M8UW2l1
kqhjt6Rr+hsNgcHPjZtab6lHpuOucoB7HG/fKuuIUv1ejjZZHukzsfvqoh6B+lTDmEvwfGn/FjHz
9EHgjrIXrrsVvF48Cn/HgpEFh1qREdZOYVPhEqUVQEPQ3Rs+mppXfdQ0wFdxMYrXNtbtHdCsjO3d
pAepef1xEe6WIO76JVS/gURTwZRUiLEmzrhxz8U1oL5bW8svzUhpxHd4I4cdIORvTpXrW9tU1SBW
21RFVZS+1BsEJ+B8Q3RkzlCeuTutRdBP62USapQV7sAj4NSFTRG+EHXu3XPkzFMJ8neXz7Nsd40V
Te9uf+src1c6Z4oUB9juIgoYA6Qm67hdwpJuDzMeln2c2dWDrvcSUcvF2kgh/pLM1nNHAJ5QwIAL
AT7hfO4aImIR4y3hgMjRvTkB7n5x6rmnwQYRVOz8PgJlWGg9Ab6oROaGMRj6H8KBRrizcTVC7srK
OoRGIk2+jpmGHkolEsRFPWvRTjPXjXZCEKT7jgG2/S4u5pJNEzfDveMOzrRxNV9bPnCDbF4KmdzN
qyAqln3goAQkaWVW2q6f3PxF+l6/mwDjh0se2f8RusJWpQoOcgUuIxHUOkZsBZLriL7LsPXyHyKY
9COulg6dx7ZEfK/gkija5f72Frm4Dqi/EI66oAmIvtEKOv9i7RKDC0OmBy9B238clxIGoJ/HKMqY
W06sFy+dGkoVhR1aQeR7qxC4jZdpiTSfocxee8KSZEKOvJIQ1xwXkbXaPSx1P2ys6dX5kUwp9UXl
Xab+/J9nLsI82rbyoNrTOW5/ABlJ9n2nI4+rpM5vL+VF0MT8EMpTaFPA9nzG86G6jO0/o46192q3
/pqhMxu6KaC4rZf76jg2G0VVeZRq5/k4DaZFiOfC3SyjaHmgGELdJWBh9/mSRh+tKK9C9COa7+5Y
jm8SQ4Jcwx4trNwSZYlo8JyfQzvaxxxNi40VuDgwmLDDhwJSTf2Ap3oVy3RmO5kRuvJUD63gA0nf
fIBzI6F6SqTWUDraKMdf+bgAiX0XryObZuaaYDTiK+WmNZ37tvY8FIEMgB/YC4XxEmx93GtTY9P+
nR5HdH2r52kmQSlwTvDjBhWfgdns46QJh7ovTo00tI2lvDY18nOlcwKVHZT9+Uc2Iz0vHAgUe0Ev
9ENS4lpXeU37KDx/q/C7LnHxNDjoyTAnwP40nldFdR9UgG6jFrOHD4UY6oRwPKrjs/XKYbGeegxm
XlCxGrVjqznZQc+HYX/74KwTHfUDmCZXHiRC0DSri6Ee9MiLKmzRXa+dn8FbaW+qrmzvlGnnyyLn
9GFC1i2hBzmXx9tDX4ZvamxCYFWG4jitJVfIZevBcOGsTtlQ1wfXFtl4gjiCWTaRd3TX6uReD1Qi
6CYn6Dx5p8guJ2yWgd/af/Klao+eger+c7sU9qdWUprd9YuWfI+RXETHFO7Pxqt05Ro9+8WrzxWX
lRZ35PZ7/HL6D54rx3tIbhmsVxuEDhLTH0ab0Pz2Ol0blEYTB42UgU2pjsc/16jrYeVFLlzvxyBK
/8iuQ3vLyJEWKvvpDTg7cYyBSRxuD3rBk1Ebg21JL5tLFb7O6j5BzYFSoFbW+6Q1guRbGiDIGur9
EGWPToUmKOAvQJb7phvt+yLp8+/94gzpAZL7PL+d0MtHWHJo8fCzZAXO3Iel9uH2T7y2dVkPQh2V
TcEyOF+XushAmybEN+NUekec++aDP6I3aNBz/zMKoPF6a5dHvym2bHivXUigMZSKo1JdclavgJGl
ul3IosH0zBrQL9RRmeFDOJ99KuF4wbY//vNMlYE6399HWeUCnNLiUVYkgKH3fd6a+963M3xi6ijE
flM/lHPyq9at7CtqjFsOAVcmSkcDlR/KEEpnZHUTorGTZg7F2H0ZYx9o2EN5L4pc7E1Ns0+xYW8J
p195Xl1echUuQAzin/NPOnl2G9VRzMIS8JlH4TtVco/eyqZ2ivpCZ8EyzE3CcxJwWlSAHlYDNcjD
RP5EVzayFLRskZl7GkXUP01dP6FbM2unVmvyMEpoqO6mSgzP7izg/ldx6e6oVCS7yTCzd7e/85WT
DiBCpYj8hy29Sl8yGSCpJwxkDQH/vwhzyEMN2MZd1UX9e4B11lOX1Z9uj3ltyYkGoJKpNgvP3WrJ
l7wwK7xQ8LTtq30RF+6zpyXtRj3tYiOBmiQTRahAXShkwOejZI1tTCVSpaGIs+zFMPYZWlGZwgCa
oyE2LoYrgyE/g7YfOGU+8d8K/D8XZppRFtTo7PBZqzQEh4m9bFTDiZ2F/iDARG28odfG4wZScv94
MlBVO5+c15i9qY+eH9YYtYPvHoMTfVH3WferNmzTaROJfLF7QXMpiiAbGPArIKvzARcaFJ45mwxo
atB5tCLxfgI0meNDj5ksVsRTVyd7Z2lQbzZj5MESWBhmaADsDQ7Uo6kv1WZnHTSMaYHmc5cdnVQk
1RFX1+TPDNQ6wGYtbg+thaj1rkmb/GlK02Y84Y7aBzst9potlY2Lvc+cSIQQBYELYdjr7oCFCH9V
NaUf+o4G+c0EI4tcD5THQyUb82Qga3m0nE0ZwYtYj2EJfqhQ0HLiglzdcIUlXF8TYDgMafXALmcX
M6qhsoBTmFOwkfBdnDU1GOqBDvEHOP719VZKHQFxh8FsZQZ352ceHhZ9NcdbytrXBkIOhAIjLm28
46vHu9FI3lutDMKxAn9uD+70vq6d8vPtq+PavqeTo8yhuUdZxvNtOLm1pRdSAvA3veG9MWFtV4ui
DhcE1e6HFu2r2+Nd+VaQJWH4UT3mrlrny10iRthnJZyuKqfeKKq+fhqQPjZ2tVl3r7cHu7IfuT9Y
u797MljreEwwgNIMmy6kM43+2bDkn8Wasp3d5OI+qIryqWDLboSXVxZUKaFjeQqsh0RudRdLBNJI
bpwgrP0RwtyMYXwOwjbUMCF9XUZzE/KvHpSzZ5B+J4gF+r+0OxQr9PwLzk6OIQdF33BBQQoUelli
e0Fy3oqSAC9HAj8ucGwZOhoCc+e1UISX4ORO3XiH6uOWKPrV6RPMqZ/Dxb1GwSBgFNXCTCIF2xCn
cqwhzanCbpl4X4nl0+PtL3wRPzJ5FcNR+CH5oNB0PnkPx49iSbhFtSpyzAfibO8lD6bxKYMz/LrY
i37X9paPS4khrI2xr+0uCJY2vrkq3FnHrjaCKcPowY3JItyfHfSXn9oUFl5Vdv0HUWbTezyS5y1m
+d8W3Pp7wxhlh4HcptO+uu16Ogg4oxVRWHWxIx+RpMnFN7D6CGyLWpv7OoQ7KxEs8IPind+DdQ+n
0Rh+akuPqXBva94MqRCK5sn3EN4KzTny30eROXVhSvZTndKE9vYuGOKhDTFhCco9awvHr43mxHxd
Sj35mI1DRXkdCMkY2qOL3K6NKtChcWuUgAF0BNVjrs1dscsWiIXHwfT79B2iZ+Ndler1tOv6svzk
Rg7q39Lyo2KjMXbZpFIYANWYAfqBH+NfDsA/0YPUo7SvsxnVqk66iHeg1vjHjeryoQU/vO/NpfyO
vg2aXiJo7o0l63dZE0wfCo3WzK6IZbNlFnLlWIAZgK9NeIG0yQXWR/gyE/1shmlUiS9LO7nqSczG
xwxhYyWxHMcbtZ2LqgTVrf+HnCYUhdl8fjLaqmnrKcjMcJh7OxSLO4eg1I2TLIFa7kZtoMqcNS0c
TYKQjvpeCq/29uG8MmlSDqJgonNcrdeGmDnS0t0Yt2ZYsip3jRVLhuwLPTggSS1eRCmhu90e8vJ5
AY+PGQvHju4k0IjzWdf4r9BcbqywzurlabLbcof/RQFnVGxVfi9nBxqfUjOD4PV24YZgJqYgs6HR
WWQTeZVeyaMnstfMz9KDaWT/VQCLCxX6PXcdPqo2Merqmne1SbdS/g2BjSLzMI/JqfGL+rM0KHj/
90VUsen/gmPxJjxfRDmaXVw3rhliohPku7lOxasQlesdaVPBGro92uVGJUlEYYUGIM8FHe3VaJ5M
ySsSi6Axp4JeZ8WrKwIsHPLM0E9LmgT9fsg1OMJG3tSvZjFpW4/WZailsPMoptNAwP5znT8Fne2J
2J6A+zad/rgUi/WBTSM2JnptwygzQGDHsEYcU/35P5fS5OBm2hSQAbO5RpfKlZG1zy34yxVVp09L
wKV7e2UvYEpqzyhBBUv1KSHerEbUuxa9rLSEstQEfn00ZlMcBtFjSYX4+1vgC3C0Cjcvw7Yc2y8R
jQ7Sjir6Fhet+fb2b7l2MKEkotZCr450brV9ezmM7TzB8hrcBCvGukzu0sHVT8pyYWOdrwxlIB5F
QQByNgu+SuVmaVmaBw8mjDKjeGNn/gcy8eipj+ePt+d0oWHE+jITap/kjdC/1+IfuLlhrpR1dujN
XfWeUlvzMSL+aYgIZIqOElDot4ATbHnI27ifd3PaeTiv93CldonbY9GUeJU4xKKt3Z3jwrkNjRaW
/n8/z8pYlSiRgrhJc/F84/mmpvfFCJqdxmqL1ToQhSPaE+WEcoRZ7zcWRQW45/GJ2m6kC+AxsAW6
KIA4aKIMvbDCEkcSCx2IxhALBk/Gkrz3c2nDmcji7ttcBPQAEBOafpc+DcnF5v8LdXuq461joD74
+hexEZTcNHxGvtP5/OlfdXrZZTqOeUlxQEDB+iUw2ThijaT9HOBE9xAsSmwhQEOkeF1U+lEuQ7+x
MOrpWf0KAP1c3YTrQB7Wsi1JtSgNyhhfjmmEIDyTRt6jk5S1uzjQ0oSwYyy+0ZUtNzp413apioRA
7QEQhVK+igRSlD21yCv1MKqK6UG3h+yxyPTukzPE8oEqKF5a5VyHSbsQAhZabH4fdb2+K+Z0PFVd
X3wA6VN/n2q9eHBqJ/t9e79cuXuxAGB3Uu4gLVwDGH0bAdSyzvXQbTCRspAhR4Okc5MNfddLLIVS
/QSlQq4L65OTd74JpB/VrYxxFmta00XFbwIp0Q2wOnbx3LQQVu35Y0PmZip9Cf1NtsAjRAI23ghN
rzwCNKRwAVNapKoefP4zJtcePS/tdIKxMvlo5mn7xTbT9DPsaPdxBq+6sfmv7TreGxSoeHZ4Zlev
q6H8lBsf6xEHEYM3le/FBzEV5YMZTM39YHXgtuhz3t/+ple3HLQ5Dh1YTZSD1K/696ljNs1CxhS6
PHk/VB/soZkK+REodnWq/KVI4QZH0R/Xld3Xkr6ADahfmbeQn+svdjy7cjfEeglKwB/eTWWNwdLt
n3jtO4BggyNC7x6MgtqW//zCeqHdxNuByZGmx0chm+AttDzE/2B0t+88e+k29vm1Adl8dL5AiHM3
ruoCaR6ICSdTIxzNOsZPtpXpuxyaoIVkpZu2oTmOaNDcnuS1swUCUVFFXPKOv827fyap9Z7e2K00
Ql3aywes5j7jmTl9uz3IleeWEPj/D7K6XvIq8ZuZvlcoO+UQD6FtQdQviKsSZcxh/r8sIwBZrN7o
tFJtPP9u0dLx6leYU6E8a5UHkkAxHdj/EnHElvZan2zp7l+WGFQdB9oa7AG4WmsykbbYhlY1KdFw
apb3jcBTcc575yjw4rnH3OgXJY/moQLfffffFxa+BvQlChxgItTC//P1giFbcq9HGQFEMKxTCyfU
Ie/GFwh0/cZGuTpHzgHPkjKTXAt+ZoAkNJebP+yDeO6+GaURTU9zhqE0jeXKQgcLGaljbGFIFZrG
HP9XN2kCKeIF2AtAzIB5r6uQWZ0WU+KTrJqoXR1jieBCpy/V2xa5lcPtVb1sijIWjBQs3JD1wgd9
dSM29MpqLJrMcHHdeX50x2ya36DYNsUhsgssMh7lgJkrPe+053y20T7v+ooktpCmBsLf0l4jWxrD
yRsS8TnRO3tL+PHaVYEgMB1b+ulk7qurAhBTinlyhMdTDJ2sMVK8Qpakf8Kw6Bd0t2UjQLj2RChq
F7I/uoqPVkdqEEBOnJkSFqLX8BxL6/OIi9tdJIri5E+tt4d3Pmzs7WupCTVC2h58CPLMYDXHynNS
azS4mqqlE9UXP5+TB7sL2vkAMLUB95mhnC7HRRM7kVaa9TD1+VTttASY4o5MOan/D/uCRBSQJRk9
2e+a/QXwwKjZfXqYaHOtnfTYMYYj8OY2/wqg2QuOXev1xWForGU6JXEKAY6oPmN5xsL+mhmlOZKb
g4/e6TN2RsDejXhr81650LkHeEXwZ4Hus+atDqZWki33OmW8FreINDIxxvbl8fYRURfLKlLlb0fr
FCkF3N3Xzra0VcWIjTtGniQT93O9OJ9LId7pWaud/utIXKzsANX9x+1q/QoHQdR1Q9y4iBVM5SmN
fTQ/KJT/yNqx+nB7qMtdzlD0pPiMasT1W5gAYLB6q3fD0uPB91NNP7KZsGLQoB9IzZiOsyPnjZW8
OijIQNXnA0C3lm5oF9uDJInLHM/SQAHDpRBPDcA/BihYP6WlPd8Hrb6lj3p5fxC4UMcAScYryRV3
/nAU2NNYZuvhbZfCP+UNRn1l1p0T0j7lyatxxLu9tFdia4iodPoVQNBQnZ3zAdGqmkROfSfspFw+
JWVDkx2wV/EBvnF/AEEcPRv/w9l59ciJrGH4FyGRwy3Q3TPjGWev175BZ9drcoYi/PrzlK/cNGo0
1omSta6uosIX3oCy3ynrdOMlmp3lc18vR8/lDXdFYgeph0tLHlkE3OY5Cd6RE1p0NhFWozk5ylpS
pyrOZoEoAczu1tf0wXiKR2f+PtSJ/q5YpZaXFcEj8vXMbn+qte1+t6qsGV6scmq/IteAoGZizUvt
90KZf7St23pnrzDdp9S0OuMJiony5f5qysW6Pn1Mg4opywlo9qYTrSWLORgobQWO1k7qxS611MX/
T6+pySf47YH0nufzyBWWn/LRSOugpkZhPt7/Fbc3DeUCeo+UNlBoRinm+pN2ut2rkQFHUM86iJNW
ln7o0Rg5iDtubxqZD8Npl+A5yhObUVYsJhtldc1AnSet/tiKplBCU5o3Nytp9MGjszsaVTCyLilF
Y222Ke6lYx7bnhl4eJV2T3SOpuxl1RE+Chy7R4/w/hLuDUcRCrED5FqlzNz1EqIAKEldOIesQ+p+
t92sOo1Rkv5d64ceEjtfCwlx6cIMVZt7dFPyGjDNk4YWDkl0l/yrIdz3VxOnB3HCzrUidcoJutkY
9Nk31wrgYxdUJYOsaqMYuC/U+ZmiXgLBZ+5W+7FETeL7/SXcu1muxpSB6+8xsA4QxBWVgyMHHCpQ
DckJRaT5PEC2/0hlM/60Lpqb4Tg5zZdsTtQ3op+nr/d/xc6HvPoRm31jRd1qioUTuSBKecpxmcVa
venQyYqPNOH3hkJ5n/4pcAYy081QYAf7kpqiG8Bf6XTkbtboSVlbLihlXo9qA/Iv29w04J+B3xHx
yBxxs7gNTcPGKxpwE4oojEuTFMZ70+pX4+JpZZuHXqqjIGsP+To96PYEoRZYbVS+umVDZU4Dhkxe
DJ7C3GwrNYrNjr40ezfv7R8QPcv/kbTPws8MfTrKiPf2MAeE9BvMLnWRzWCCtn0FlYLBCkRxxGpU
b7WJqDfJ1T7Q3WU84MvufU8c9hiLtJRnabPEZpymmdAyB2iKo2ghqgbu5GupmkZAAEX9v/sb9VcR
a/tFHbqMFLjIV0GPXB8XRAwB548cUdJ1/tucpnEI2iEdwWgVhf4pXdPF9LmvsNqBTVNdRGdQeqkA
YBaDSD4o0STC+79pbwUwtySOhLgAz0t+kd9O8Io6Ypyg8wuJxxy/lHEngoZmOrRsS7vcH2rvFkSO
iKVmN5veli7l4hKQFtRAgzSbuu8ZVfWnBtm25OBel4u4WWTK/rK9ShYJrnazyJGzYNFZgYxJLAvP
bSyT1R8o+iK0NCiG4XdKqX7P8Ps+eCt3TisAPGALpGiyprZ5TszaWErCADeYGtOtEI1I2nNCXGme
ccNbY39ZbFxkdLWJPw/dXGDiPQ2OdvAj9oIsrgsPxh5cbEnEvv6c7TrXI1pfXtBEmYM4t1C0Newc
YMN+M67Kx0QpyzSYbSfGthlkSozevrVOoZUO6Wd1Wtf/lqKov4GxZQFHW8ML2hwdJ/Zx5DX6wFV7
CGbOkjWPSptMwFaMBjverAPi+fqjaRGwSgkeaYW57YooaWr0opXKP7PhhbT/MZ0o1PWHnbXaQfH5
9gxgYsJIQDZocRJPXS9aPxlzLaIhCekMDM9OigoNWokFT0lSHWzO2wuOoVxuNsjyDgTFzebUBidv
lrgDOSjG9pLbUqzZNapLvuBeDFLjCARze+aoospgm2opsNAtAEchp8IfKVOCykNFNcas3nfH7Ajk
dLuA0mtTevWSJiLjIX/Fb5dIu6ZV0Q+QRBTUlikV57z4lKjeGs3gvXpbMBRVAHj4MoXaAtS8WbjY
oM00RmsQLV0zjoBYpEKJa9Tn+/fV7qzkQCwfWI0tPD8SBgbi3gLNKbKjc1HWbYBCn3rSG6TN7g91
uy2Q0fuV98J6og9iXC9gNkKrzJJcCXS9QMYv86zllCrRAmLJeVeq5s/7w93o0JJ2qgCFCRapr0Mt
2lwTKgLHqJcB81tzrhOftgrSpEOEHyseAqhiovGuDrItmED/hbzWeaM/DJb6zUV5FZsVx1gG3+s7
q4X8lI3T2wm3YP2CDhq2PP5at3jfHPzk2y4hXQASLxrzsle4LdBHBJIjDRElmKPa/mR38/wpr9PZ
b0cMCflpIow9p36wM+NJRyT5JU5RKL3/G26veEkRQIOI94s0dosoSxZrMqkuoUY82RhT1hKhnrT6
OevKmjJYoz86XLsn5Lez56KHTHV/+J22DeNTWmL+xEcgk693iZNgZg8MFJH+3JUQMNg5QYYs/g/d
ULB8QKS198s4q78li9Z9TMw1PVPWFT/wFOhAuRvjxUo071wXQkSnzMNI7/4PvH15+X2AbVCQI2+8
6WT+KsllqqPQw/Pck5lHOXmBluBSlIwXxCaWUOvL7mBQGaJdP/f0zjSkwvksHKFtx65I+w5fdDSR
ybKsr1FT17xPnQj1xhnCRbXXxzFNlyBTRHIAuN+7H6R2BeqKNKoIWa8/RwsZGLxmgUatpqFskOlO
6JWR+2RY1VHxZGco2ZgmUEV3S+6+66GURE+rxWRlITkTqzlTDlRrrqc5nOquPNpnO0eNwYjQYGFi
ruNt9hkOzSn/4dGIdWdxv6VNPYS0KcdQHRc1OxV6Ef9ENceLzpOJNhWMcMvzk7k6kmzam7UUIoTN
wOy57a9n7WlrjsUaPFNs6NI48LRZww0yiZw3vWuVl/ubd28wNi+tJERsyNI3g9W9o0XjWMahV4wO
Vn4qhj2+wF8VNB6C80eoh73h5FXGWZb41G1LRdS62tYdbI3Wm4DCKEX9d6kCyUWkYvj6+plxZxDc
U3YjxtkkOZRwx9gD+BIoJjlrYTrlQ9anWHDMKJL+wVC0/6TWlUQY69dfLOqnBoUrIwriOfOwmliN
OOgzUf6nZPbRm7m3gvRfbHi8SFoh7XU9FqT2ocQUNgpMMxZjWEEo7y5oOWOLWLrl8PpEiUotSGYE
2gChsU+uh8uNlg82KVGg4+D2kthTHtQFIuNExkZ8sIx777MOEFXi9ShRwRq6HizVEeUZ+zQKMpNK
xhvew+GvyLKVT0ajVT/XKG97FHta8y2pqkOlHGFbnOQ0t0HRZp3/HfExiLgB4xnFdIIJTGJsI383
ojT/4/4H3/2lkpvsIrTFrW9ujg2+bkuCAok8NmWDjkHhwsVWomY4Za1jfiSCGzU/XpPmXdOqyRIu
qDCelFETfhr141srRdkyxfSZGxr/xBPej+uDQxnjCFCw83ZzrPkXsDlkf7aEpbhH5axaLIK52FFO
vZc7z/AfPMQyJuNE+dMM0RLE37kVveUXPaSR+wu1E+HBv0V4jQPPSm1pAHFaTp6ZAeir+nI8d6Mi
QL7zLEbz/BbayGv1uAjwQKPyLMH1g1u4zTM6a6Fu63F1YlH8pKMVFWAKTojUF9NFm18vCiKHkwPh
18G420e4XFW9n1QsELNhSM8d9bMTnIfk0ZtxKGiNvKnwOrDGz6somq+x41WPSS/sx06szkF+II/h
JhwAVIkoMOVxEH83uGq0A0ZEr5XAEPr6JP1uUag1+4f7X3NnN5Hkc28TOnNQtxoFxD6KF0d6Eo74
Nz7kaxK/V7LJQ4qybIISoOB54Ef7y4BiWKqNr3Vm4Osiw0nEI98qWuSb66EylNE1FkA3OB9q5xJT
DiylNRTlusQMrdZSfRfJkYOwYOe+hbtFv/sXTI1pX99JgzZLVR9S11aLnBPo0DzEKM85RdPx/bcT
gSBGQOUTjCKnZVsq6rjEPU5iEmprt6YB2A/7L7Od5qfOVJOT7uXzszmnq49MMWWBKYfWMMTpkd7D
zozJ+G1SZ5fAkhLo9YzT3mtR7LPjMF0n7TLUBJQUTop/RgK1oxtfZnibfWtKVQ0gLPT61a2adYoF
lENHP4ETV9SPDX3kz52tDJcqzYsHUfbt30U+ePJhrbAmh8D7aHYNTJHCiv43tlCi5wG6yUHCs3Np
wdmTOAf5kyimXS9AB8jBNDIAFIqX/jR60CVGnLgnuxTZpfb6+eCO3Ftv8hsyU0qysEI2AfXamiAg
Gx1jlrmi9TvhPcL93EKCSWiN/sHcKHmCvKLuS3NmMxg11R7F+pHB6l4lc529Z6/I3Me6gl8bdMaw
Hgy4l75RHQFhbtHj4m7abCdgNUppoegRTkaiXcRgOBcHVmsYWdEF86F3YGBt6eJRPMYEIH6D4+i7
vhNa2CPL9pQZaFWKuEG8bzK/3b/O9haePAbSEj1NQtLNI57hoLq4uZGGtVq752y1v3ZosoX9GMUH
n1jOcbvN0SsmWsNaBgC7PAa/VYqoKqqrY3GJUJN+ZydD+c+Awy8FhXp49irN/mA5sP09Rynev3qK
NDCogEHz4atvz3Kk2GYURVUcKhWyePO8Yg/Qp7DuDfEHkSIoekAqNGclOXqzmsCOvHFo2jisRbVe
LMzZ39gJxKW8r47EA3ZeO+pTBkfzV9tvW71fItT4SzkrN9aiFyOJjZe6XpPXp0bodUvJRMovAGM3
E4IdlBSttcRhlYoYU6pu9NpTNmE/36fqUZdg587hWPL5WUG6BNvQ1xADKJ2UyIXKtfXslYIXbanm
1E9bT3RhpJjDwe7fG5GYQTrVSub8ljKcV3OpVwbX/NLW0cVp1jaEzvgzsY34DbihI9rH3nAkfahq
SHsbbIuvj0AXq6toHSsO+7ZVwqHVzBP30OAna+J+yXs3/YOvJ7MIVA+gQ0F6uB5vRcwn6mszDu2J
KDePqMDYC471WH79QVILChPTU5VAkJR9s1GqFg9DYUq7rrZZwzSqu8ApU+tDxOP0+miEPfLLU5cr
C0rv9aycdYByVRkF8sX66sfRqDyoMf4PCX5Br6/zUF5iMGldA9ZiM1Sbpp5TrWYRLlPbvzP00n7C
1XZ6zlZlOngjdi5i2gI4IEk6AG/T5okoW7cEW5/moZ406AbkAxJMZttVrZ8LMR8sofzdm7tYMi6k
PS78gxukpSFGd3VojIW5pbZ/gWpp3/Txob6JfEdvRkG/iqo2wio3PDxATTSk0i4PewielyVzscto
kbOaVhcHLFjlvtNpKLHmc/kp6ZzXGhcSKkP+kxQ2ufe1rV9iy+dsvGzKw8VOpguo1Q9jlJafEQAd
Hus5iw72yq2KJ+oDVNVNh+FI+LYA6JleRGFobRbmZUdwYQ+RSW3YjqZwjrzyZaCe+KAMlXMazbR9
B4aw+tQDwHuOK9NMg7psjf+Z1pT+e//12/nUVPMwkwIoQUFv+/pple51Rlln4ZoKFUyiAr0kyY+o
LDuPO9uI7jYwekQmti27aCGIGrEs4VMvwEOB7mOHqZOUoG+x5vZlnhz7jT0R0biz0x4VgnfODnU0
LgNSI6rB29ACRsgCRCIvwqJYsv8qR4mf46m1n1K3Oiio7c2TljmoKwoJSJJsrjl9dETFhwaBUXX2
E3lJ/kgsoJ6o2RunCb3+58gasgtBgPlw/zvuvB28v/RtNMotANDkGvwWPo19ojZWxhzpY6Y/B8vq
T9NiCDyGrbZ/GMvpCAG2N1UqzpR3mAFkevnnvw04JKsN7wiEcz6q4kzfV/h9lkKPSwqcTrPW/RCJ
tfF1tK4//MFU4ahpRKXAmbaYd5KdFCUeFtlEJMJHxnr60rvL90Wd54tbec7j/eH2dg9lA7rA5NaS
S7CZ6ALkx8xm5AGEVf09d1YcUG7GjysZ9J/3h9r7iNKtm1BDRjhbFdGmQi6wWtUi1KfKhmNWaf+r
hqJ8LzQ6qIZdeAcordvDT5WN8gzEKgr6PGDXU0u7tetFruB1mK55gLNO/bYX65G65+0CXo+yCTOw
z8urukCNoNML7YuoKmprWjW8nydaBq9dQK4YUG68KHwo0uXrCWlKt/RJsUrYaOJ8Qqn1u7LW9oMH
av1NUYkjvO7tCya79TReyN4ACW9Lh+ZkaW2uxlXoSqOMmiS193NIam/Vee1QfsG32LcmmbvN+D/y
nOVpdxAX3G4ZfoJHbYA+PsDKXzi8345hE2H5oyIIFIJwc/tQr8zmszX341NkeMqlQKHm1QKNWORI
0QzZe4HysY1SRWXSZ3EZUaWbdsqbVLusbuLRgDKPpBD2dg6DYZpM4xsIhpz8b5PrzaajvtNWIeIz
A31m+hUvMO+60S8iyzvAeuwdBtQOZDKD0DaJ0/VgIMEGN/YmBBFNCK/0gyofn9X0KAyQT8B11CNn
JOM4bi/adpvTkCOliHYPal9p25vUpmzhF7awaU+vepgZs3deFr04NfqwXNwkotsf6dF/94/J7d3N
K0AfDwADhcob3SXVyRO3dvUyFLXwfGMik6qAgjxiSp8FkTkvj2z6JVSXUhwUYfe2q1TEJrgi6QDC
c73I+MavTtRwFwy5u7y1suVnYemi9JEZtQOMT6bT/ZnKlGm72uggSIkdHn/AddfjZQUY5VhlPNVZ
f0zaao5+XU3V85wMToAQc+OPyZAcUEX3lldiUH6Z3UFb3gxaI07SFkNahZ5JV6iPCKeQREBwpbTy
l3HU8kueeulfmjLGr6//OogGSJ1hVKFkOfZ6vlXaDLSIEIZVmjEJDKXq3y4J3kADSlFhUVl1YNvZ
cpAm73CCeIzptNMNYUtRD70eVancxhYeIpkUZ1FMqjylMIO0sI3vXBHxcIoBkFSPCsqhg985EVZC
OGV34JGFFFvtJ/0I3CS30eazAwfBKE0ylAH8bZeBIHDMVLT8VqvT/DZ31idk9dGu0ofo5/0dtjt5
z6T3h1ADzJsthNtq4t4y8TUJi9yewiYr88ZPEC5ofCJZHlQrFc/1lKxfQZwThZEwig+LFY+X1sy8
4ODH7NwusrfDy+fRfcDo9PpLLPlQUkZDy7p0EgQUh7X8JuSvmLUofXBxkCbqdstHCwWSsPb0/NzZ
5hGrZOcilRkO8GSKXDJuuv4N2hAhWa7wG0ALTBgiCFzS+/rh9TPFP4mBfhnHIl13PQq3ZalEOWl+
TPCnvrSJNb2Y7uKhW9DlrDNxclL7FoFo96zYafJXVGTdhPSKSZ55/7fshAG0mqWfBwsPF2Kz6HOm
LBi4x3m4an3zNE66+5Br5fRU1UDEFCMynupBFAFKD+OXGa7ywXVzu9lBJtIQpiFCCEA553olltTE
qFogZ7UuJVhoLAGD2VASX4xKF96f6e11+otUQucFhyiU5+Sf//4gF2Mzp9jqBiD5PJi8WvOXaPIl
jNq5fFRwbflqzrZavH5XU89BAQMiNCk7//d62KHutBnTBg+/lEF/6OH2hDmE9BfIW1OIoStX22rr
n+BXPCyTW7/R5r48+A0335iFtWVbjZcTMMgvca/fZq4UfV8MhjYFi5YCK8tTQKHoAdQFfCmhOL7m
rtbHpF7SgUJ9N1cnyq/F4ytXn99Am5rWJWkICe3mQ08K8AodbA8SBFb8lC9DfXHMNjslmeJ8mMbC
873l0Ez15sX+NSh9WcQPpMzgJv3ptX6IRdMgZKjUDVonyfgQNeZ46pfyqxJH4nJ/jrdlEjmeVNqB
VgiqYhvCw9AWBtLOE8KapfdXXdjNU+cl/VOzrktooAb1MHj29ETA4Lzvxiz6gA+q9TAO3vhcz6rx
vY2HxTr4+DcPuqwnAqyjRS/jli0okuskR22xm4CWKu65qhsdK/lqCMyumH3Ly6cgdxAl0wU2rPeX
4+Zsy5GRf/hVnyFY3+x8C9dPbwQhEAyFF5/aru1C6PNZsDjdEYZxd5KyQCs9eeSY14espENsYq4n
AsfulLfIL6o+ZF7toSuz5jx5nnLu9LbzVbq9BzHx7sgMKfN5ovyt8Ixnr5XiNUzStQS0vW5utZcK
1Ng/i77Wl1pzuw+YWHYR5u6qcRD17y2w/LZgFOjn8pZcz1rvm6Gza8YmfhFdUKeG8e+4ZHSva9PL
jzp9N/cnSSkPBE5hkHYAJ25OMNIKc9XPMCncsikvq0gAYqYY636apn661EbZfnCWEZPM+7tod1hi
EzIP2vQ3cppoyBteN+cCCm25XiJjsh/0asbMNVvTk/fLqKVMu4Otu/NVEXZEBxg0AjCs7Y0J/ppE
0kbEsM+7DLvlbgyxrjf8FloWrAIR/TCcKX4c1kyc709355tCI0HP9pdSC7zw629Ki1wTMAjQsa3U
6hHGf/7ONabiP63R9IOtu3M7UsvlPYS9IjtEm0OTL60xEO2KgBAQbRqB7RI2G03/XIyG+VLVcffl
/tz2PiVyuRR+iW8lsPV6broeo4fTtwI3zMQ8xdlSPBaGh56GWnWntItQDJzT6rVML7btL7QDJTBu
iO2dzH3sasD4BUisZD5HyMw9TU0fv4HxnfzBt6MTC0sHjVmaN5sKjspy2hxEEXTIoF7SrFNf3Kkr
g9Qdo2/3l/LXWl1lCXJa0MlsKrW0SrdV6aG3MHdwYhEomTa+G5U8AzXLm2IFkFq9xEdYMe3Oi6mN
tt8qXvTNi0X+sTC9aPKzOBthoLU5NJTI0JcQkc3ivaHoihVUk5o4T0PRO16oFJH5t0dI/pJVRfy9
RfMfB8CBLoO/UAZ+NZiMeixBKCcOvicP1eY60/K+URPhcZWOmfk8GkN/6T2Rn3rN698ACz/q2v+y
qNisoZRUlptCnvQt1tLWlng1WkLODjSFizUI3vH/UTQrLD8roil+Wocp/+awkuuDqMqy/JC1SzGF
FE8R1RydKH3viqj0fEuvkPagBDssX+dintGxsJAy9tdxFZ8KoU0HUfPOyQVHIjmUnF9u4s1K0YYt
7CRS5oCEDc45TnTxj260WpwpUy+JfbQ8UucgUbjJjPg67Gtq9OSKxOzyN/0WRGr4jXVTr2GZ1izN
h9jz/hn0Wj/Y1nuDYOVKRV4qCFBruR6k7NdUG3qdkCEpRj+pTBsyTJWf7h+enXuIqif4NpAMgJq2
QLO1adxUHRRiUU2sD3xS8Wiug1QPiJeHtUTDPE887+BJ2bnYDRo4lAOlWy/pwPXUMnMZvHIlDsu7
rvopljVZz5HiGPQbUIA7CPr2ZgiIDm0b9gnR76aKo4q1N7KYiL9pUmzTysVsPgwIz33tkH5E9yLr
zm4X2x/ur+vOq0k9GUw7DWUUQ7dor6yftKmGThLMtToMQVzZ6YdsQf5RYM6LxFlh5c+qmacvxTAp
B990b3lB8QFfhNBLhW+zPUHrpVrlcXnIruBp7BY1vtDz6FdJCFSmg0dlb5+yQSXLHhz/DT2jUr0Z
zFIyB05V2d/45rruq5l9VHHcm5R0noUZA7wXdvb1nlk9r+0s+vEBbngLZstN/0bMjfGE2AaSjvc/
3t5YUvbdocdLbXPbpJ95ndVlBOY8UuMKrWQm3Ok1tXvO8q7/g7Mg1eV5uIh1nK10R4VkJLhGDAg6
DfXwiO0RLHR6nxZVyw5Ows6XIh3j0qZ7K7GXm2M3TuuEDiknwVARIO8bM3qTV11zsB92LmQKiDiC
wKeTsDv5K367HA2zGoxymdh9bUInY2o0h+6hNZS+JZK6fVoK2z4I/m9rdzj1gQcmQkXBkFr45hGg
dNLyJLkCnbUmVU6cbvU/KFPmCzpOy0+8/MBXaFnfgLLw5lIN8zQuL2qr9DpsuBqxqVfvH5n9QjSR
NyuB5fUSJGUM0KrKuLopo/jZvDhgA8b6MqGHcjD1na0KcouXj6SLwviWlJxNs55R5xBY+tb2xeoH
+8vYZgZUubw4GGrnSrOo0pl0NjnsQC6uZ2VTdhu7EUsiIPzm2RvLH4NmTW8VR5/fWWuuPrgtvgVo
7BrvX72cdKilYAiWglLO43rgdGAZI4M5WtaSvI2LxiCcSKem8NXSWA5ENvYWlHxGKsrzaKBMeD3Y
6EBLHhekFiqnz7/kGeRnVTGsZ2C62eP9ee2cFKlrR9BKWQZ82mYos7XsRsWQAI6mMr1dek0//0KP
9uzw0OimI1zazkvIeI5sWCEMCxr0emq5p/deo1lo3FajOMdUyHxFtF9sLTEenMKbHyv10HdLnrxN
XMm1xrcjXMI0cQs8tRUVAdNUjMFimXnpx/QIe99cPPttjKZH49eGKL8W/LO2Hzdt/Vl38/rIt3Hn
k1JtAzrCSYHU6ciN/duNNHqRBnWPdY6tvPw3MZX846J6y4vtDulR4L63xhS96HHSW0X+abPGdme5
aWwm5HUYmD+OxmydoEiJlwxX7lCKzQHoLo70wvcW+fdBNxtp0DJtjW0SoMaucAxbneWxWGNYxknu
4FqepW8Uu/pRkvxKtbc/eMFohNJvpXONMM1NKpurVp/I0RH3McN60pozdHsFp9iqP98/MXtfEtYH
XQmyZp6WzZfszDimlsTqzolYHrSKvKuAhRIOma0dDPWLQLPduVJNi541HIGbgAPPn6obUB8MHGH3
p7VrsjeromdvOi3Jv9cO2gW+l7Xtx3bUAysbH8amtFu/NLsUDkNhXWTwTgS92j9wQlgzcu7R+l8y
oql6f03kx93+Tqh4knEk+Zz25u1z51W3gXGjfbdUyg9nTmbdxxW4/dg30L/RHtE+3R9w5yPAluDK
4kOwNNswAsx4NeQZxwlmGlaVbtG/lNSUz04Xr1//YCi4TRKaREtma2BgTNT7OqGOKFZ3ykejysFB
5UvJvdUK4yCR3HneeFxA7rOKBEjblJt2QVtW1jIGrYv+tGLQcOw555/HKlNQxKyahwYwpd/NGPTd
n+VOXMbIRGVShYf65SYu05eegrc1j0Fh2MoD9qd24EEgONgnt1JOgCKoKUi4hydZv/Lq+u0abBsy
jdVkQyulXj7ZXf7ecdrpNLmxcjJjJfo4CS/zZxW+U9yYSD061ZF30+7WkR5VUl1TVlCvf4K3GGbP
QvAaqJxaM3bNUHFJccENLuH9Rd0dStb4kdSAwL21wupjFZpU5rJLvcV9wE0gR8Mz187cKq8GJ8iF
pU0Pi0gKaG+RNK4aF8lKUzDwGic6pYJy0ZDo8SVOhjEYyJ+RFq+PqDS3vMxfowKMRtxQOkxuds2a
2GqZVMYYCLTUz2vp5CdkB9e3Lmp0DzSPneXc1GZ7zt3MwF6xLmrAuJF4jtRiOht6Nl2EMqHM58Rj
cirAcYQV6IIjYdmd91AG5rLjxP9wsK6/eNu5cRYXGqeqj8W7MV0ynonae4IXmH1CiNELbTqND/e/
/c57SJePhIoIjvO0RYuY6CQApWKbdeMsHuGbdN/ybF1e1HXNLmIsc8vXozF6zjpkBJRk1I98xPdm
zSmTqHWDOuf2nZqzgbJOQtRjKLN7KXp3ftPF5HixmY5hq+C1sepKcYDJ2btG5D5AqYCaFHvxeqnT
Qe/1mvJ8IKzafYnxK/HHeDpyC9k7V/TcqRbJm4T65PUos6k3CIdzWZlt25+0pqr+bcv+vyhrh4NE
8lZMS6K4yDboeEiFli0AYYzYMxDzxqDpI9dHXFJ511TD37Y9VG91Ja7oXZp6qMbKgtZrBWZfrXtc
4VvzucrL5Nv9PbU7b4kRlIUy+i+b0KMWUyJyXT4PVjScjUH5B9VZ8ZkGSH3Qi9jZPDxBFkobVFoB
IW+OTNXnOrF5NAS5V6ux31ej8ljpWW/6aJiv79KuNj5gcnEEJtuZoETRUwPE4wYxnM0E18wbRb22
YzBTnvuuRa3rz9Zgv5vL+ZD9vjdFNOVBrFJvRrRgE7MkyPpH3MNkPqNqnpsmmb8gZkJhQp/sUZJc
ndBpqz7yp6EfML5C+fCcp077CP68unhmvcy+W2WZeRLm6D16KR2oMFZq5TRZ7fwHWx54HbQ5ia0n
c5ez+e3hbAqta9LJwww5oQhbeEkaFlmUPduiO+JG7X0Ek/uCKtevJr3889+GmpWlHpW2YWFaSHPp
3ET/JGOTvrGd2jnYZjvXhcxxZUTApr6R3+rSVCljhqNrwop5vV2etGjQP98/NjvRKVAHqTAMmB34
nvzz3ybULhPOmCNG0oOqL4j9TqX3XACb/9bMg/s2U/Lu5/0B91aQ5EsyzAiaYBZfD2guVjcttcHp
QRfuwTSHz5qi4HWT9kdSbLtTo0IInwd7Z4osm5GSomnbiZHQVyM4hLwWpHGEXlGhzo9jViUHr9pe
lUtGhzIOpmKAs8P1gEtixrrTspZ0WCIAj2rydUbB8skwBc4NHdCaE84O6t/qaBnP+RgpbxVe3weR
t6P6+goXsT/BqqQXkY5tPmvfTp3A0xFtw6lr3xVRaYQtTvaJb4/ZkZ/x3hd1wWYTm8PJQJD/etqA
5g1SWta5KeOkDNAesJ76GuFE31Dy+eP97bN3M1EjoGYPaAW8+6bINStdoaw0r4IaIahvaT7mf7eA
Uj7UcLaGcLLXpfJ1unAHr8veYfQ0FOBl2QAG5ubTmk7P32yZQ1DOET6yQx6dlbFWz/cntxMXSVM2
oC9Mj+7A5mwY6ejYaccomTdMYTRlqg+dDyLyUloBBNP8ORqK9HmqcaeOLHFUh9kfnsYE2Tttxm30
r8SzEiHtxV1QwoyuZquB9LYYJ2MdhsfVGdanwTKGizd7Cn1aMzo4P7efFlAnp4ZAHZDdjZBJN81t
NpjACXJtXb/NonBPEWp9WVjPHpXhMnImxRe1ox5cgbf7l2yHf1MOJioDz3u9fyvXrusqSaYAkx1K
NEupvu/t7l1ncVTvf99fEdF1LYCGIaeSBAskIZW+66EWpZiNrKc+gmVtZ50mVCzeayl2q36ydPk3
tbP1S6Q7yvd5zap3tDH1Jy/NkjeyBv53ownlGelb91OlRkdSe3uLT+sB+VHSMVkfu/5lYEgqI3ei
kVJJBNunVzFc6rB7rnGg6hMMIl3LT/v1CPF1u+U4zJRWJdSOG2RrQDtgbu2YeH4FnpeXrV+v7gJI
vbf7b2AONTtAZiG7GKIR35MVrcxzbqyYUd3/KrfvBL8BuSkKZNyWNw2ytewbBzacCJJatJdeLcTb
NB6av3Qa15/p07xaxkMWOfnnoOeBu4OCf73Uq5PUuptS5p1Kyk4YHOVh0uFsBrLFPjhSO1ubGYHv
APXFbtsidEbUkp2u4O8ueI6DNhExeBbXRqqpOiLI7A6FOBq8e3I7KvTXs1KyobJbk1KQ6iVva1c6
KpWeVr2x9fHQjnB3LK4p8EDoERO6XI+lC6eIq4bUmkqJ1r2ZranxHuocU3vVq5a/Xr09YOZKRikg
aPq1m5ORJF6qCo/BmhYPhCgx32bGGqVhMjllqC1TfkRBvn1rUNOjnEWQiU8nj8H17HgFUgMzYgqb
ADjewnIE4d1wE9yf1s6Blxte6gnQ1QSccT2K2eWKNcykEwuiwHOYuOhe+E3S5g/L7HifU7vTT1kT
1Uft/t3Z2WAaiE+I2W+K/bFuLxhZc9FEijsFXlqnFzAc6hHMcm+PcMVSsuNSA+8of8dvga06Qseh
ckyBx+hA0faAeEtkP4KU0lt4fyl3h5J/G5qeMv7bDJU3RZRNdKUCo1HjgChJeyqF+NccK/egBrpT
I0Srji4JCTcnjYD9elYK+hCyiMhl4fZt0Jl9/aOuVjcsWjN/rFfFfjYH82MsJu2fLE3XrzgjHZHx
9j4gQQpnAtUL7ufNbFHFtgYPpb4ggUUVxPa6nlHqzg7WdOdhoMVHB8FBe43G1OaI44hW1l1RguBc
kpVnYIoehbWUJ6N2x5eh9XrM+gbqsKh2X1rDO3IY2vukIEdpDYNBp7y9ifeMpjMSS9CsGdc0O89K
3oboAtBatefh9PrdA3AT0LyMPXiCrj9pn8yKW1Y1JtRVZgV9u2ShsLD7m8321ZRC/naiD/pA0NC5
zzafLh7oPLcqoD9U1/t/VNE3X7wkKx8ToGEHO3VnAdkdkN5MbF2gK22ul3IZzEpZG/psZCGhWSbt
SZmdyS+n3nv9+43Kmk1wjvood9pmq0xqJJBHoZqorrwAqT4I9LWl/q1LvS0OmhwTmfufbKfyJWk/
qJUguAawcYtn6P7P2ZksyW0zW/iJGMF52JI19Wy1ZEn2hmFZMsEZJMEBfPr7UXejqq7oCv12eGVb
KIAYMk+ePKf2qsnc3tWmwNYsrqu19f4YjXm29u2wdP/6ys0V5PGx8Wj7K4IPXR1YtFcOafCylNiG
7DO/scZ/bvysK0cTsiodeNHWF0+x4nwrFYuXGX7I7VA1S3cwZr/sDqOacWXj0pA/fA86SUIDorA/
D2L2n0osmcakqETz7BY4HDwunggoDla1+VE5SylvhCNXDvWGmyAKT42DeOTiVCGUs3hmXoCeQIbe
+QBECbrw7j7qype8w2WRZ8o6TbobAcAd90aB5dqWtG0XyyaQXweK7fnqtIFHRu4zYSnwnoWHbjzk
mfXNHH3rBtJ7bSRnY7pAt6KlILo4Z0VUZUZHksbewy6+bYE9Yd2IxFuX+cY9eeUZ35JFlnXr3YUQ
cT4ph2hLIPREMCk6/SD7TBPG9iHUi9zJjp2tcd7uQNHf32nbn3qRx+C+4/K48uCRM1zERAGg6kCD
24QaWT4ns71Uf/le29wgtFzZLowSbJxALkYaNM7nhj2RVUwuhBYLg9xdvSr7QQyl809UFMHBUK44
IFrl7/Ios+PWHNzX9yf5kwN4OUsr4maBjbHhcBcbJp8it6KpfkrUhAP2yU5pyEkcnaaaRjtLpEna
0RizD0ZpuPtUtGqJcZ0YfhR09tJvO5p/d43oji0eRIcpTcXdjPLrn4NR5v4+K2d3ODizsI04r8QA
PjRzje7zdvDlQYOG0UfoVXN1H3hGs6+cLGpvzO9tNkoIsXHcN7gBOOUSbihx+1I+kRE2ZtHnXE7H
KPW3Au6WjkZGRGWqxiRKa9qRaphY1nbVoZf/tc79D41C/85TH95f8je7edtRqKr97PMnmLp4NQpv
KnNKhkBJmfYeFGpQZWx2ofmQgTsdAhXSSk3Ad0tjY/uQZx/657CUwIhmANcvpUFlgA9ZxcORZDqK
yM2j4eAOEF3XVAcQQsvhxvvx5n74eXAgkzAWNInLQ1sDW0m0zAGsuyA6ym6aT1U61okK7eVGmH9t
KNrVNgGRkJj7kvxBcltATKdYsVk375Tn9iQTo8Z72rrFut5u78tVhApAXY8EcCOBnh/XsbG9Ia8n
2rXCPm1p1VLuP3VppV9oyhx2eGWiqlgUy/OoV/dGtHF1aNRPN4oLVITL0rnjzW1hujMfcPUFure2
G4eymI7hMmePyyZdXXd9FQ+L/G0/Ij4lDfb8A+rLvC/uqNIYMDkZYBAXNM7FqrJXtMH9eZ9W/S1p
52u71IYZSn8mCkL0np+vb+n0XuFFWuF6OVQxQKLeLRESnLXnVbt18u0b9b2r4wHp+oxGEH5ZUQOJ
5CNTBkhM0zD3dQG3vXNdjHBCrDYp8t1q5786Hhkha0mPCPfR+fyIuIplXvPN4r2cX9XYRTu6Itu7
3s8gmPT6lhPI2wo9384JYOXAzCGfuVxQ22g74PCaCEihrnEwDUxpDsKgpylxxsB7qQu/DndOFIy8
O5GRvbSmq+Y/TDGurH8h5jluBqcJ47AcQywQGlo1+Zf2R/rvvd/OSLYfi9j9T1Nf8uGL1SH3XCx0
Kqib8NzvoyUsntOcrJnEtvr6/i38NstkLIhDJOioe5NoXpzkbM6bepUGlRPDNL5yZuXX0l3dUzBq
65vqGzpgrbqn6sUl8Ooa4frDMvsxvBGvXdsPJNXsBuAXRHMuct1U04dQIJuemFW67kqR6ydX2f4X
M83zrzI0q8/vT/vaePizwE7ePIRQ0Trff0g3VjSz9cDfozO+LGmp0LpfpwHXm7QodyqXt2gIb8Io
1pkLi2ZBB8QVqPN8xC4rpRX0HTfm0BqfaIO0PgiR3oiirk0LZVM4nnzRrWh9Pgh+Les6B1Ilc6T9
+6GrPxYDFDSvNEgAlsk+vb+K1x6cX4fbfs4vuItlwSc1w1YlKPfXO5HbUSKQdd0NQ+Hv3x/q6swA
PDa2kkP18iJaCMd6CmoK0IkR9voRTNL80BKOf5XEc21saK7g+PdHBA3YFCi4EKHLnE/OTCM/JY9X
SRh28ykK1RCDUfhxk3n+3oZWeOMIvG2dY4cgrkjkB2eEDPdiivSzed7i8KaKaXHE3lOD88EG0/EP
VLn7j8YsVYF1Wrfke0yZdb4nwsmC2Osb9SemdTqI0Z2wqkRQgPfuuD7omG9sexJxW0nfiXOzsv4o
xAARyqvs8q7A682NJ6cuvs8uHsLxhHSlfeO7Xdsi4GTcYej5b2Ls56s48GH81mMVo2DFNho496Cc
0jxGlJtvJCrXtgiYLVCOicoiaMT5UEHYyKDxKGk1S6n3/VR73wDIymT2PQMVYPtWhnttaltjD5Vt
7hEywPPxhLk6uZWujGcDbjbG6CQKmZCj66a39uK1oRBegTyHAh49zhdDWVnlAjpS4g2qNEefee4e
C61phBma/EY+eyW8AlQgl6SpGVLpZSV98gx/crUYkxGD8x8pavZtLF09Jb5pdPdwL+v9LM12N3tj
l904clemSc4OId6hWsLZu7gj+yEs81Y2YAZ2LWO/89SphCYZB9ZcHt4/3VeH2liC8MIpRl16vASW
7p2uIdjI8+y/SbXOwZbjRDlqLm6MtH2bi1CZLmZca6h8IYt5CS/KUtCObfLAZo3R7out89/15C1T
gGvz8bg3gFF5zd6kGdy/EZ3ZzEd5aJfGouvnr52y54lcU1bffn/xeMao28I6gxx18Z10NJgelnFj
gsZdnhjjPNxX+CM8I+5t/fn+UNsf9Wb1tu5E7hD6ES7bpBcsE/2iAl6xImwibbuNjs46jYeynL0E
/WkLaHr+bZRxkyYGYiQeAZEglTo/2Uj49qscGRRuS/o48gwgfDvbB53SZzpBPLuRuF2bJCkbuQx7
f8trzsezBU0uATJTyeirbj+74/yKG7h7YjsFDX1UfXuXo797I5G6cl9u6tzcKTxwW3HyfNR1cQcP
II73puuDfdXM4V2E8AwWzyjqQUSd9u9/ymtblMoJRSieb2DBi11TFnnWIis9JO24NvsyGM1Ta8z/
QuS+VVC4sp50bFNwxcUIDPCy4X2rMqghMAbeOVjNIpX2l9KtEH9vTZNWgcDsDSw/le3+/f4Mr9yd
m/bt1j/E6JTazleUyzTt+i3GW3pn2YWF4cXWUrVPbe2um3mAExetJyjg1N2N/O2txAtqp6Sl2zME
xPPG0aDHHCfqRwxO/V61ryUt0B2IwzS/qAkEGhcUJwkKsz4Uo2p39tqrD0M0I3aPfvS/Upv9PjOK
9n/AWriS+FloAmzPycV6SGdxRq8lYYb+Mu8Nr7PvMsdJ4yZS+s7PPPP4/vq/ZWVtqxDxN0EUTQqX
UaLThwLMGWzAMoDpk8FoCZBKu87DkzGN66ulm8E9jEWU3YPPttZuNsqpSFyp+/+mcCJ2eP8HXdny
/B5ONeq1W4iw/ftfA+QuDzPb5PeIZSR8lI2H86v9F1DF/xAfb5oBlMg3c1k4B+cjObC5wVoKAANE
K8Rx7cguYx04CkqnV4vnInKqW7T3KxcIVUlAAxrjiY8vi9eBVXuSJrkhoVG2O0wj3kN6016ueahe
1wphtPdX8+p4vKFbIYZn+7LpEeFNP9OhPSTB0vp/K7XIRBmVTcEjo6aw1L+txM9u2kQOgaMRB3nD
wg2V6MZKeQMSL24au/NgJg5Yz9FWxv8yFJd5hA/L1rlw+cwZa1AJr7MGOpMcSqBFlz8tOvruRnP2
+vuLSHiMYDyPHDj3tsi/bEk7Xau5xx4dkQFfnLwB4UbcqL8a/oCrlCIXeH+4ayeAi3DrSYeYCY/j
fLgc3UY9kFckS+aNMd01UeK2uYr9+SY8dyXQ4lNtDAcCIOSALo7A2Ece/cwCQDl0B+yec+uEunt/
46a9tgk3siWMLthTvDDnE5JrjieeRcXPbmznpTOwL7EhlMWBbM2Yqm5zIx6/eqcRP8IFh+O/9aae
Dxjl3lBUIaeMZpaGOwRQMG9VtDd6K9+t5TwetAqNHS1vzaax4sejXQ/HrA/cG7/k2sy3liwk2ygq
w9s7/yEq7OmWsHm/rbApk27Fm9yWQR8vVKV2XYc69vtb59r3xP6Co8dC43p28T1zCr0qz/meXZVZ
hzILvKSPIv+P90e5tkE3OhqmgGhSEPSdzyont7BCVaqkx/98Dxz2XYZZ9yphedxYv2vRwVYMxUp0
szy85JUCK/az4xBv+ehPJznm9n+lc98+AnfUgE/5+hCViMkQO2Qf35/j1ZXk0HN1bqyty1qsv5SI
CytwGjHV1pemzSVcDvpg3h9l+x4XoTqp8NbiQ/6B1MZFPKkmWE6+BKKhm8A4UfvP/8qdRiIPOS97
Zx5QBEDw6WTWk5lYy5jfCL6ufsiNa/f/w1/qxPdyzv06YpK1I30q34v3B+INfUKbW356f6ZXv6RP
qYVQHaGqnwI+v9yhli0M2zLYmT25w661MvPIHkWrMiwIbtLVSai29QcVrrf6cK6eQeZIHL3ZCV+m
rUaRjyvzxxvcyAoIatrcucL0EkGEl+iONvz/YabbaPAJt/v7IjMpvG7ry2K8thbVcyTq9KinrfUz
rKul3KeDa7wW66heVytsbzwdPykMlxuKQA7CJoA9NKjti/+yzL5SkBbCDHiRUou+mztnstCrW8vP
MB9M+44MNEBwzTbEH3MxCp93uir31SRSpCTwBPITVXRmRKMDZMg4LaOhjZdlMed46ALb2Gt3ML+E
xTT3+LJPjntj7a5tSB8McuMtIiJ+2cRjaNsZCgxGE9T7xz0RuSXixVwRNpPo4v92twrByq+jXdyW
ui2sprC3PYn81mGpSpMyc17n9/kauLfwqGvbkPQf5QksFrGWungEZ3hvwxyBNtiqWxOysPpkoo+a
hJVuD9EgxY1L+trVwhelM4bHncfwYidka13U2qBoC0HaeHDQiDRj19fapJtTTzLpUMGbd6M1is9F
5YX/Ltqlp/X9o3DtEqXFbkOfoczTZX++G8tcCMMve4CxSpgPq+y9j75f3+pffUtE4DuSxm0EXpqx
6Hk/H8bm6xXpENL00Iq1POb4n37P+hkVfIOdj+yvn36qG3yS0F6u6l1uVeJHkIZdTrEIo0sQwowy
yrws9ZPROKnaoZ876Xg2nHWMw75e/5ajVHUSOrUM4mIwUlTFfG8RsW1YtXzOB9uik7zqmmo3h6r7
bWYOe4MaKlgH0BE66RcBYdDJsq+3zshlrP2XKUwlrbpmeVDKvPHeXjl/POtbnxhFW1qetg/6y/XR
rR1+OxJUpew8N0bQwjsRYqWxXcCKfn9vvBUo2JieuH/yzcDE3jRToyZKIBOS+UdpUTRJICXduyvy
KH/nhW18oLhaBHFWIL96R7/Q6H1UsvXZw14213Hu+ZgarLqwnkJAsD4uTDnmj/3Qzx8GzVIeZIYj
9I3c9ApIskUEkJy3sht9CufLs8IK1kMB0OvCGTjk2pP70LCbxF/t4btuhcxjWbe+d+NWvBbPoowA
mrfV8Df6x/m4Mqj8Lhek2r1Tuc/GMHs76huijltgEdqEEYWms3+eyiQsaYmftBHFfh+2e474LXOQ
K1uEZNIGqgF42+yhz38L/Ha1BmvUJchCON9yMdl7qwvhuw6TLm+9pVcWnO5wCHu83TQuXlKMQgPI
wQon3tK0ax7DUjnJNEzZgZQPmcvKrv/Gy3y88ZWvzJBBwbi5T4gALwurWDyh7dKvUGjnDnnycbTv
3NE0sfdW/0OpZ3NQBgnguQa83x6NX88b6m72EPZDMrhTvQ8lJdSpWuw92qi3cJVrS7mdaijJEFDe
kFvXMFy8uiLLm2wEIeC9VMlA09LRl1CEJVqDD4ErbsVe15ZyW0KyBfJnWhrP57fOoZ/ZmJKhA9lZ
iVsU6uCqAC5APqgbAebVoQjw+IvX4E0/aDWbuTflzZCI2hbHLGqco4rkvGvG5ha97xoBgKoq/Sm0
w9CIcEkzz3OzpfIP9NDknLSSNuGE+o/YL7bGxKZCV9IbWwymc7nsoogKuTmXw43U4aek5UWoB+oB
/e6nWBl80fO1dQNpygkR1mTTW+8OLZ/1E0BF9ufaywCB/zLknpSlUWWncJjobVxMKWVcK1WF3FhB
9hBYC7U+oD7/bm56wvIera8/37/mr4Q9OJITiP6s5YOynv/KSXQtsiB2n4QoKVPPEeveGZ0/h96q
7tPIy24A9Fd2AV1yGJqA7BETXFJLW1NDWvHBn2DnVDh6py1dlmn2KOVq3nrAtgW++ABbWxxCIFsb
OJby51Mj2JtSZwFlkN2S+ntHB+OOIreD0NfUNaelwY49ttIUQ2tHG8cCP+Q69g3POPz2EtM2t8UI
dD1gunGxEST4TZAvwCvmpDEkxuF+J+xc771o7B/apss+vz/e1TWGL7e14JiUJS4uLWmSICwrSbkT
jT6UMiwAgTnU/QQk8NvxCLlM5HBvodjA/XERNLeLtmzlO5gYZVV0wlQEny9LmIe6U7cMjt/OahuK
QTZ9QbCai406YA6PdbPfJ6PZLAeP7uDYnNLxUKU3e8HengmgdkggVB15SaGqnW8c3QWlm7bZhieu
KJm7k7ijCC72q293MWWB7u79D/YTCj3fqSzgJiJK0LQVeba5//LMIL4atFTImBtgvpM0U+i1h8kg
FY8nzshL0bjQr7G3LQlgPOU+tKUb4R3ghtmAxPxM6uDMOGjEadDU5R6lKOe+qNPpexHW9iFNc1Xu
+mWxHlk7nAwlesx/ZCh4iP37E7ly8YJS8njBq6a0T359PpG0NbRvlkaflK47/wDAr+9adO7umpqe
szgwlNqXixEdO2x876IwNb8At/fZjZN/7fttriJbrzNb5bJ7PEfTqexEySVj+PbeyALjYA6jd5xS
28bP/qbhwpX4D5kJcD1IjTT8EHSdTzvqheMY262Gj7j31CwzaIKjCuMkK8wqq+IgfHd+LLn5EpUt
wU6xby3vpvzR2xCCn4Hwng3dnLlf9k+4GvfUUfHEOpk7Yy4TjMelEhNi1QORO8jjqXSLWzD/lcUm
2oSKDQBI3eRSFkaSGC3V4PVJ1Id0/QStfkydfHieo7Icaf2eUBd+f5e9haoQa4RfSQstR+ZN0DIH
ZtOmm3NaVxlwATpTJ9VsI2veUffKDcPDp242d8Fkd5/eH3mLnS/O6aZNg6kJtROLsPD8OwMHLnKW
AHBaLG4im7Z4CtfbQgxXh6Gnir9JKxCFOR+mG4dyTZeoT0y3Q1Yi9XV7Fw5axyq1yyFWCKOJvYG0
4T7TwK5FbhSf5jq3dmZUig8qnKr20KdCHFbhhDfuqmufm37cDS6HdEp55/y3GQM6lXbO2VqL1v7k
uLS/9HNQHoIMlsvOSsH4du8v+rVdvSk80RyC4hLeiucjdqlvgpIxomGqZl8L102ECoMXFZXozxk8
3x7o2I1Br03z10EvUnqva9faNwXl9rH0KU4U3S4yiBxcP7VfpnT5bXU4VnQLwyh1buajl4m9ac7F
nJU4S/g60neQy/q4S3tjj0nRGo/BMu8BLd0j1s+3HMDfzJQ6BO03oEBgocTmFzOVeaB9Cvz0whh5
MJxct88QwdgsMBD3q8zy2KxLdsu+ZdvBZweJvJSAiCSOLknoXxe4erqKotJUz5KR7ur6aI/O8Oj1
qfXQ+FZ6SxXuzXHaBqMFZlP3AHv9Gaj/8rrqoVTSblsy4Gy1X+pxsQ9R1wSf3t+mb24lRqEZHgGf
DUF/W9ox6WAioINgM0/iQy4pEEC1lCDYwRoTR9AgCYK5G1p9qyX5LVGCobkHQfBIUT3E6M5PyCYk
2bYGEJnuQ+uf0W7FD6JaXyOECjWAUMzZDKed/DvW3etnNI+yKM4WGT2nRe/pvawwy4QKnvav7y/J
m5O7/S5eBMBFaEus/fnvCsLaWgyFplVfqMhJOplah2Ce8l02EbP1g/SAQixcEt4f9sr3RhuZWiY9
BKSBl9FUsDGfo41q7tdp+aVpQmGBFbo36c9XpgfusRWdQU4hqW0n65d9RfTZ9WwGxlnM4li5Iixj
K1xyJ5k7Hf4JbkxSZxjj9O39+V3ZaVtF2Kb/Bj8zWgrPxy0RHKRNhXHXjCJtM/TqEOatG7fCWvfR
akV4XYVuDCZ5i2L+dmUR7SVtA6XYIvDLQnG3QIHi7UHptgjGJys19McuV8MNfOftjUTwSKQPv4aA
4k00PIpCM3Gy96HIoqQYJveEO94/66qmk1jAed9fzrefEbYYmwUSFzrXsPXPlxOH0Gh0XMr5OX3M
VYKxznAobZWdCsdLX1Nvtu97o5C/mwhvHDXQkJ9WgOzTi3e0lhOZqQefa0WP7ZC19bJraydP8nKR
N87D28uWobiRNs4SefAltVG5k1fkITyaEZnvb6Jd0u9LUVkvBfDvl/9hLbfui58QJLHS+VoalphZ
agqWHiLawZ+1nWVi72c5yUpjlnMA8a/Kj/jxNLcsDa9OkgB0q6WgPn9Z1dOG0/XAvxxGs0uP0nfL
h7Cug6MDOHtjw7w9fySG8P048zAMCfjPJ4lqmmcYNsAOXf3hUbo0/R2jfp2OjtOFP4LMbMNYay94
chvh36gIv82w2Dc0qW0b1aQEcEmKIhLB497gzGV9b5dxHZqqpG40dij8Z3L9krv+XB+ydeo/eWGz
/hdBVkFAuBoX6+P73/rKZQAousGGxA7bVXu+DEYqynlJqaOW9VBji0NjaWJVTejcWO5r46AnQvvf
lmW8sWXPLJik8LLZU27dP2S20R20nd+Sfr526fw6yvYrfrnMQfCLSaKbAxFrLOnYxeE2HFLo4K2S
6oDG9/Tj/eV724S/Md9hLvwElqnqOOcjtgCARoOoZkIJ2v6EB6YrdmllB88NRfa/Ju7gewAbC8nc
cHbukB1Rj1Xk5K912tT3gXBoonv/F11dAtQOcG4gteFGvPhBCDnk5UbmaMtq+OwbbXWvy8D6qwvr
YBdiGX0L8r52ZomBNqgKfhPKI+cDeqOqe7UCjKWlkZ9mqtm7VOpyv8kq3Uhbrg61gY6QVLid3lSG
VLDOfghFrKMv7LAGTXUH0UDtCmv2Tu8v47XrgWInbYfgYmDQF+fCr42xUFk4AFQFVbDzwmL8oUQ6
KlSl3U0uFrdks8/NA80WxfH9sa9M82cnJ3cESRqc3fMVXbcOigaNj2RCrfJp1J35IZsDOkdpnDm8
PxTauldOJrgVoQDBJ+nZJbDpDnhidD2c+QDLpv7BWMoQo+SOmi1OME772guDaWa+sNdjb43jJ1rg
F1DssDdU7IqgzA8WVNqPRukb/2i9pB/bPk39GG2C2tppM+3m3RB2VhTjpqn1UVteNu3yKsjNoxw9
+b3rHVce+n5U//pNsyxxv/a+iIcpHz5ok+a0JPel+z3slvK7pZaiPeEF5FZxN8jlD2xlxjYGSduC
9MKp/iWmtz43Yd/71Ahk+HUegmk46rUtvm4+ui1sY3fw6VxNy9fcdYhbextfKmzmB1HEtAubT0Mx
RfIE5EpTFSEnLIzCXPvv09T71XPlA0TBJiU7J2rF2SvC5DrdLVXe+0d8OVFPcXCqPYhoDfNTGqUR
uX3YBNMObctGJLrVQ7WnjtKsO6O18uWAQEh1imQ1A6tJI3TiutZd9qGfsvYrdNnsn6Zvxq94cXot
ZI1aDrR9or63c6fVe8KKFvtMun2nZ7Ahy9gZ6TguiRHZi/WQFrV0Yy6J4t/GU8J4CgNhvcIn6zDf
yoP0o9VLAs0RiSUUKUUF+Xwwm6B4nTCBKfbhBJ0vrrxGf6ENQOSxbatR8590xed1WSeHjAhlVg/d
EZCySQxPzWrg7rFaDb9p9Kx02bqr8h9RE2RYp9G7nyXuUi7Di1S0A6IAhoLWIUM4C6zRyO1nA++X
/B6Ft+Y5D4KUmYqovM88o/YOdcj2T3ig3K/tVIh/Zhphv0JAjHAxR9nfpB5Q6GPNg+rsc8ujNlAt
BSpyqZuRBVdNQZ2gwY7wyTVdPe+zNugQh8ytpYkz0eOxCqlW10clHdy6miz9MtWr5UE1QBxn189W
4R6CsY0qGnMaWT4hS2BBeqgncd9ZJsQ1ZmEdMuUJ995wFyBuCEJuGQ9OLWQcTsiwnLwpMI2dGgcb
X1WwoHtDpOEPJJJwuZICtIgFVdF8R1tJgSlOZgb/uHPUeQc/pf0nrnBNCmPbQhr7dVyaUh/zqFrC
u0Z7VrFDrbL1jk6a8ocZxqLvZzf3DAQjivZDaHftC57IUsWV2Q+PRSqc13nOTfTVx3r+2/cp9Sf2
DBP4iBtXVULIU753b4Vp6kBNIsXEmh4a/2EdwtXCpMcbYLHlIdOsgmmp7kwfOdUHYu3GiQMcRF49
IzPQizQz1R4q3XeInYxd+u/oB7o8uV2q/m1Tu/myeFg1wHafXYAx/Ibbg8609Z8o/OJRm0vOVeSL
bordJejppw8yN4ibro8+DpnBdm11B5bGGpenhb1Iw6U/Vh/STCJpvZAS3C8oBgdHHIPJJJvWbv4b
Cuob0MEnhf4AhrNlbIzdcBcElePFPYF3c6iAo8BrRFWPp7kK0l0EPd/dlyJM7Tu4CW25HYrpX2Bi
Z4xn8LrXCGuNcDf19XyXeeH8Zz8ZsG61W6Z/+QtbZdfg5NrfTdkifpBu6788t/O73VQ7My+l9hYk
/fnS5k6GkVEnVThGr8qf5mZvZ6LM7gyxzguSmAY6RnYju2zvhLNp7RxvNNcYPoZrnkqHIvde9WXa
xW1LW3Qya6S3973VGDhxruaKe3Aqs3A3mG1jxn0jCtjxZjsWz0KMaL0P+ainnS6bejrlabGkD1HT
zv19btLtH4sAX8QkU8s03bWhUeEOpQYQPb2gWHEy9CK7OBCmsfwt8mypPpHhut+tcBaYjEjRt08w
GGyg9HJt+/XDwM+Z96GjAcTQnV/qR6tzguWIi3kWPrD4CNT7Gua5kURdVagXHS5O/pCuxpTuO4Ti
2u++M/n110xUDXei1p2R4YPth2g+HH2vj4Jvfp4N4bfM0srOgV2nXqPmiTxu8MUuPaQ149lbR+Nj
53pF9EMTLspdWOqmN46mSBfLiD2dUgCNF8se6LIyZFhKTZ9tP2szac3SL49I6A/iHySSzSpWzhqu
3w1rmjoPYxNfdqc089DpfkjDiDsrsfJImZ/UMlrLZ2iJKdJhVmvNz+gm5up7OdrC/mK4xVA9GLwq
ToIWY5b+1zs4yo8HGW4MniP5kS4+wJy156dlEdrtyAsiiNbxUFtGW+x6EMf2Rx6tdtOgh67a8SNK
53n7UC5zF1DaC1f8u/taZV9RbfNMyfYxx+y5mDvpYu6XLe1jBmIPwWasvcH5FNro3QLEu+MEiXR2
ZPFqVP5QZvvWLp2C96pTaSjRZYB++pF1M50ddCR7eAmpX2ZGvA6oWyJXs7qZqxPSS6+dvlQOjU/7
wmxCLZMFQHrJY52Fc3pSfqnEs6qjSf6o83VTiZwdtv6z283aO1icDYg4Jvq3KN6YIDbFD0omQ9bv
JgdL7jtBBp3t7NSvnyd7UerUY6/XUqp3J/kQtijMZnFUo9fjJH4n2/QFKUCJxKAVrNoN40bOEVI+
hXBH6nRuW6knd9UyehJVEGSxrschhfjjaASjYtxKI/9TPeR8FLhpxlyWsVqiUR6XMiqWU1mPrn1q
Q29w78p28egQN9uoOEgfelzsVlsw2xpO1SRrPY5mhtFAlInvYbBO2bOE42jHq1ejQJd1k3ZjcxxR
jRoMQX3RdrR+GTYZjt2aVgSmsnJazKHsWeJigUJtfRiX1nGTbkbxqsPEVOXRDjvBmvp4mVsmHdYN
/h4Nzk7bK7mmYof1GGLynjVWLzDAEWleR6v4LBTM76SdlGccHRiNL1HjZ05st0Y07qbJVl/M1VJT
XNELiFeHmc131OiQk276YKFmleM8s8tL33nR1TJ8pZo/r8noGlYfkwuly30jI1/vaGkZ4XnknZ3v
0bxA2sgPVAX/LLX57825yr7VHhIriYymrDlpb60esRqti52zyPZBGZYpnlJ6APR+nVLxMnHvsXBQ
av/0NmqdiFe79EMeLOp/iWq6impEwP+b1MVIcBAUASyzSYCpJkWPIB8CQNhQxI05DObfshxqynEq
6mVMqBh2cZQG0jngpDdFxxABDC+eh0aGu0C13My97NCh7qxxwHjAHLX6JGs1d8c8r9f5G6Gj7cZU
+KrihzDmAsYIVgnzMR1oB1ues1k45WHN1nk14jlq5u5r2FTKDA4r9tk2Wm+p1++7wZ+rfWdlkfHN
mnrzL9nTv28jet/pO3Pu5zD24V9zrvIiD/YmTvVGrGnnqan7hLZ6aAavOJmplzf3E75tYWyhjjZ+
sMzZNIm/PS13mZk2694no+sftFr0clyWzlYEtsFYs9UL5e7wycNA16ojwFm/XlaaaKxpRizZC9c7
/J3EuovaxrP2U94Tl8Vk0332zGVslc/27IvyQ64aq3nRLfpA+8Jp+5b+qXD5iGBfWp1g6gV3eVcJ
mcg0l+vRzQHZHiO+49GtVo+94RL17hETXcoPra8dZy9kF94PhbH+CCQ0x6Xb4tKmypvn0qv7LxXW
XEMcdCYhSrdQcICoO9d+HDo5ZNRgdapvnBr1zaMHw4ztbpX+o1yVHPetWfv/+eGYDXvHn7v63inb
4L9pcgexy7g8H9seibdd5pfQtmsC3DqxvLbKd0sX1R9nrolXd+gUDY5QB3mn67xJn/ErcPp4GEuU
XtAAtsUOdRP7dZF50caEx+0fa83rdjcIm5dWNsWa3vMO9ygZioYoVvXZpj4WaH5E6Iluefo/js5s
OU5mCcJPRAT7cgvDLNJoX2z5hrDs3+zQNNAN/fTnm3NrK6QZluqqzKzMhICxh1bcTKSktFSbUlKn
MausaSD8ou7nX7Ho2xdqeWwguYf+c2tbQD3ehOqtEAG/dA1Zycw2FL10ZsraZa6bGoswVRIzmIfL
zp+fcUw+s3KgoxRqmV27tk2G4SBni3EMb7Ykm6egYxV6K+yXqm6ChrbKIbNuiefxvtyU3f8Anpt/
F8U0ojpUjpB3vJPRyVqRHn2FVVdW8N1906RkhxSfSjVqShHZmfmQlJ20Uxq8+tcSTsvRmpJBpK5C
8f5uwrg319kXVp2BAi/LXbet4lt5ieEDszSI6NWrYn1efKpA34zJepwiqbq7sI7MpZXcrdexiKur
o6iM+S5d49zxahbDBbRj7FN/IlPkqlczzafYh0I4ttNA1IOV1OFE47AoL18iku5/zq5uh5+OtsMh
xYptaD51b4VJZpnRb9K2GSYsSgYvKZA4Tcvv0urQdzD5NLWf9XoVUbYl9Hfg1y4NLmYSrjmqptPx
XSW9ts16UdnyJ6aae5yWUV38dKmteG50pfrwm6X6slujf8TGnz6nPRoe916Y39BbTXeJKR1bWiue
5IPbB6o/FWM1fETVUgCB1ly8Ab+f5be1Rp5OPYnEW4dT/DlVYaLO5TIn33GxmPkUlIXyXxPZ+EE+
7a7/p7CcLTwkzRDEF8o4JTWo6VSlaTvnGkTjeK1CmqqUgyJG5ToJ+1X1DOxn7G8c77HScpnPmvhz
ikxUjMNDN5u1PWtfNM5Hb1Yhn1uHfvcqVL2dmn5rBIIBZd1xJ7c/vpmUOPnWqIfnnsbUu/qrv/6r
kGbKg+xYCU79+OZF1sbjPGbr2JCBtwQIXx6qumPp3MEu0Xkq3NhqcZgL4r+2vSXvHblyywUwo3ZT
3XSD/bASHHXRdRsXh8DyY3VSs1fQii1Bd+q9QZfnerTrZ0v1ersPB3fR5zl2imMFJLNcB90El1A5
Y5CV2jX2fc/VIW785raH9b0zXCBfw+ZSDp737pVTR3PhLS2Kehl7PxzbEKi2jAC3qbWAJN62fjow
gtlzW/46QtSUrWyGipFA05+rLqaGYBqe0UbYhZtPriNe0Y16Q8aZad1PcpLNQUceoQn+xB9OsfOQ
/7m9VdC1FUvto4fu6pXWdvG/gm1r+4srBV5FRSi9O1Y8mihTzL7e8zav8VG6UVycAtO7XSqlaZZc
EbKoU9XzMB2ooBQ3+r/tj+NX9XAYJ2XZaVzG9X9jI/cyX8Nwu6s1Pm5b2jmlB3ZMZOt27cZilKm/
LkBFXl0HHChjM4xHe0dScWLIW3CejC1T6TF1BhKHiN+Jx0c3sNrtTG4KSJqN3TvFhLUsectW7u5d
0wT3e9NHdmqDVTsvzThP5gjo5QZHBbX+w9sSd8+mBtvOow1SUN65zbCYA9pbjEgKt27+Gwos8VMM
Ay3nxGvtOidFj9KfNx8n2Itfmr2+b/btlljDPpafdgtmycyAVhVnMfdoOk9eFZ3W3WOBkqrjsFqB
c1JwLIu1mjJU/I55wFxTLfmQjO76uVj0ibnh4+T0rOyvl2goxkwJr63A3xh0eEeTMsDMzAY7mfnT
U1pbUfRWOsUQpXVV9lVajitIS1yVE+tG7VBYmYsN/lNtkWGftqxryye/2qNza3eNPIBbOc8U8e4n
IofKT93NH74ry+/v4tVFhGv1td1ehKZPxKwx0OGhaY3/2rAz9YtPe0uTaMmnPzVgFF9YgHjvPW+f
OnXuNHU5vjjBjyHZ6yn1PC0fFp/D6Z9ebP8Dg2tnzlHiN49rqWLDRBKC/QCh7b9Y9PFJDFWbW2W6
ce36akkuVlqpUV/E6M0j1piu87I2rW2dK0kE2zWADVgPODyH9wPbJ+1hHOpEHNGzea9xb8kE3bHb
yDQMrUIy9P3/3hqdWH9B6YR4M7Ej5qfIJ9kyn1a/1Lnvz3F3WKUzvwUUif+MolPNMBXrg4vXzerD
lric5wLle5LHHDcO1T9W143dRJ583pNTuyWd9TEO7fpt3EiPh6WrvOno+Lq7rWv55mmZxNxdFJuO
S8r56X32TmDKQ9yvVXH2dr94Me648TrZFj2ytuzpMKoKEyVcQtnSqeaKrQJv2cotXc0yedzWktu2
FiZ6QtEMdsjjs7hpNyFkOezIK89aYVaTugK5fL4Nti0PfsvSCt3YOuDe0I77b4XgVmRN0ek2raOx
Bjbsl+oVY/qixYSLBvqMAzE4ThvM7csiWGo7gtbKdxm0SMsQIy4yY48JfrOuZPyX2Wa7RBbzYwqW
IE597YI9JEs3rt9L4k7zcZxtT9wPQSmt34bMwH+JrJcim7vKvxayE39jgOE2b3btf6xrUV+MW5Rd
TssQ1GmgK3JmYyDEf14LeJZXq8T8Wk6zxp1iKGDjU+5+u77K0d3McWGBSR0MleLi00x3OZuF/ntS
jBuEXWXNn4k3bK9byNHT7eBE2VRK533cK+Xf9ZvoXrZdF/ZrSFOwHi1bQ27u7ArIE4zn/NSxndCl
lNbhyTIMj7k/yeESQwK62WboIR+CrTcnjQkgc4Jxuj53q2b54aJ9ni/Ys3aPopuLIY3KYFEnx5q7
c7yNbn3X3wQkDDlBPwJ2dSOtE2cEm9GF7v/ugOk7kLPs3UwtHu28LjTrVn1oluKwu/H2IyastUvb
OPKerbCumAe32H6YiKFc8shNtt/0pl2T2Quj2yGix+8yLI22nyIpgmecDZv+VLaR/yFjH7BOhWFj
yH7YE2DgMW5+r6q+3WrXBHlobcPXjfaoMmGGxmdbcDUvg98zwuFhgfWusYtKpbMpp2dWXEkt7XW0
8iKIPjrG2i/0owqnpERKYZbcNGs4P66xRcdUxlP7QFuz14e5rl112KJQO2kCdP4+loSZfbZT23OZ
iEWa32wGsC+MX2OTCY/05Uex1+vVxxAm4G1gubyh5AnfS1vyMv51IzTbad+leGRjLDSwAcRqPHl1
yAMH2CzSxm1uzXSpp/FUDvOc08oht3O9nuBbF+futwVF2XAflHVxnjlR3kYzuNfRvcWXufE6ohDu
k8K8WEnlspJDrFO6gWdiPGRbwn0oVyv4BhwMxIU5Pngw0xiWZ20m1izZ/vJ+IZNvvwsqFig2O27X
3enqMaXhmj87r+4sOBxLP4R6tHj1CebAaXiffC/z+7ieD3FR2g2bFT3vJ69qovPI4rsAvG7RdY/L
yM8dzMYRN5Ob/OQEAfjEnqzdhE5hju0UxMm3UreKzbuQAZ3FtO/oCArLg4+ZLV1gbu8bJysdIcoU
1IOXh0kLDJSeE9PfyCOOhfYBIuMSNLuwwVCN25wBqdUbZ7TlHNoduWoeVkbV19CZOXc2+rbpEYRy
b65qTBh/8B12xaV3yso7BI27PxWN6X81U8SqjAqIUfViohAf/bnhsuFNV1tZK5bOPGy91/9QAR3Y
Z9eHy+9O1UHw2nneTKjgEqzONSYR9m7f/FrlmqQY3qjCq32w1CH827VJ6aSQZmP1UAlbPyzzDI8y
y2T96ZZ11IBAYqZHCryJUsmCyb0IgWsPfV9tj2PRqPVNqqWOcwwk5JD6XilgboijuSu3tuo+kj1x
19ttDfHr13r88qKpry6KSdjKPRz836dtUzyxxPsk354EjCNfyS4/te7iHyyj8qHrHt/AFE/BrTis
47aOh3DzCnGe+i3a7ru4HV52HtD9zhOi+IjJufPfh7GPpqyCgt6+QtHIO1wHEcAY2+utrJfuBj6n
ZEK2JDV/oV/iq1BROqz42RyxknMBTGydh9nyrIeuRoPwcIMSf4eNF25YRIS0JUrMrjnsgy31QatA
7bllNd4vb11mK3WsZJjTYlNTfZw0bNrB+J78BNJJrPPS7vLbGaAzHoXXy7/hYjdPS6c8NveQtrrZ
4u4sdrbOpkUW1cn0AhHPplZUVsllxznMfW+DGjLJ8bDUOmBvESU/Nli09gyivKlrXIfzW9fDmn3P
/ro2mXCWkUIf9vuhYwrYmf8YwFNltjC4dxPep3OpiPy+1kYEAtiRxcLLjkN39z5XlaxTmpipguAx
wKkzA16StZXyaq5itANmh+2jDrQ/vCR6Gf+RHu6TioXAi2ral5Y8L/CE4kxaKV+Ic3/m0iAjC87I
T6I9G2VQn3er8MdDgrvVjUIqinson4B5oB6SByx0whq9WdJghZBM0z/PZ+I4eMNM6mto1tDctlDG
FxZxtqep6eSWCQwPC05QQepFCEUF+k1RXQ9lPLrnm/IL/38RrfUzlCt+ZZDmxR+biR2Tjj6yYHeX
UJosDh35WBPVKdPKqc1v6F8oQoJDgyLFjZROBT0pPevNgPJ+DNXonWfRNj/COKFy9I0p/8z9WPQ5
Mzc/rBH2YoTLbp5JxQp6fmz6uPhrwl7+59cTzbZunZo+fQhefNwep8cJ05T1OAvPymknreo41dOw
vARKi7NDf2dAH7tgTKuKiekI9h6IE98lcoG++v3NUyilXyfm7+mkNm19Jt2yYzakpsQ54eU9iUuL
R/yctna1PcewLk2+uGZEaV0Xu8arxDCygCYtNgFnDnXQzLOz//T2bYJMTIaN4TTuWAbYiBbfMhNt
9utabdHvdaqcJjP/fz4GlkC6w4awGg7caKfFn9xNftrSVA5Mxtz9GZwCO+jRGlntrHo7PKl4buoD
v7J5Kydrct6SgaCRVLtzNx8TOXkzZkLRDsKzetAILTls4RG6zG+A+W0WIzQyLZMGYyGGO+gnXBHJ
EtvkMRa1bx/aciz3hwLbzSfj7UhxKE72v2GOumuH2Hs9dXZDelwbbmHeUFJuUGQ/dWhWeM2rhGWr
TEjtNniTeUBYYl3iaxvEwrp4whmbnEigQTwwepZryrzPIO/1YXuAzdvEXdLG0M8uoylcdeyqMVcc
AgDIpQUwh6/cb+l5LaxvPCwirwZ3YlJZXdGngxLbF64LM+fe5nUnZJ+lobz2fn1O6rKZ73z4Ta6D
c3tgO7GVh7Ck9boEqG/rzIs0+Ng8FjgWgaPgQoCn2ODjreaGI54YVbKl7Vgl5KlxQKEk8QwvvTWw
+ZN30yoep7aGj0RbUsUpg4n4on9u9pRBvQtTJ6IlOwzoUV+Hmqzb+0ZHTEHWHJDngAW3d2QJp5cH
M0S6uQbBJPo8KYsYACXYyvsksdr9ahECeR1nzUaUXFwoPH+r2OCfy2kdzxxT9sfo9vZ/gbsTUVHd
FKogOWNPEnjntDxvVrG12f/9tfK59OZjodph+NqGjiZetYH9OC9lj/59G1i39V3pgK9a+yzTmL3t
PY2Ik7ngFAKz4Oug81M0m9VbW/udc1zWAi6L9ma9h8rW1Wl2fGg745T8dDmjw7lsiHgtxPX+IlKD
A7SE4dzVawkZNWddX678Q6Hg4j2DFeLeR019pGfWeOPaZN2lzFn6kuxtEGXQbO108+wwr6pF1H8o
2QiKz13FBsalxhPqc4KfvNNm2cdshKsvaZlW3R13MVhW2jFM3EItHPHRg6t8DmY3WKjpm0RBxWG3
HIp6xoKILfJmurMgqN8m2ib/g2lwFs++t03Rf+DuFTKBqIa86QGEtkOnKweMBy0iXW+px+92lbNg
z3ZmZ419luJS9A3OcfPe+vXFc7Z5P6DjpFbDmhf7v9Ay/KBiCHpDqdHRr3uz8VLEPzaj0ZQkxzqu
goh62u/uuetE+9aUU/2rXOGR8WoZSwQLTqIMm51D8x+chgPBYODiasr5Fs/H3YjFPYAVIISgH0e2
CFcV4uuZLMn9sEuC8SJCQFBI9QGaIjUK8c2kQCtg4qj7M8KbqXSrQaFyp3eUud/b1st38t0Viy7u
dAgQvYsLs8Y6513JZsGBLMLwzvVv6gNVUcsz5Bc7J1xQbTDlIhjsrBt9I5/GHXMIsDFy5tJRUNqm
Ds3BWa0j9TqW4fCMmmfyX2yX+/QrFKYz55VaHqezrarwrYmFG7Fp1kBhb7i1VI/wHtQ6mGVAOHf2
3YRVX4zW0hKYi7c17AZglt7RIG+d9wlzxNHfL00pP0NN2f/R+XXHCHo78znfvT1bk2V+R+pftPnN
Eqs6cJnFj0mv0fpQD7bbXEBZYP37/38VY8edzw2m13kpaw+xwSZM82MXezWlbb+xc5eIssFzt64b
jyVsIy7bRstzk1q3ceZOBdYuM8YrP32gDJ4sxCF9thH7MRyd3ueoivjP35MOAg2qHtvv4bjVf+29
asoU0Yn9Pc5RWN0XciJnDvIuXI7OLsS7lnv/Xyw6aXJcnRp9FWu/JuSaxRM+oV6FLa9ZcQa+c5y5
/Ndbc1xleEdj5Mgyo/3KDIT+fAHvLrn2DFnKjVFiNYGzcH7PlPRsIOhE51jClX9WpFHvC0p6zRdo
nPAQ+xMwpPR9yz3IZCj1LxHN4xtR9QkiJTOX3ZF8ahddQVWHh37Enh4XkWnClMh2JPoBMyUL4Xm+
qerr3EXuljYtXlsHr5wB7yegyatBCICyaN+Cf1OksPnFen36IMdNYk4i4/2tD4XjpJw9Hsx1i53i
1QhK4iEyS0hIKfBw8TDJGYh/njYrygWOlvrXqgbbz1QjV/sB+t2Zcn/Aui13raJ7iufB3UCqOk6x
Yl6Negm1FYYHKXc93TWbRcsgW+k/hIW37jlWV0t1MFuT2DnlTdhpFQdk0UzQNfkYC2kOS4XE7YbP
7tchnp3wqHbl+KxCTWLPB6sJQ3i+vfu0FPJAIIKVa95qFIAvRR0lFOxVhPcFfcJb4fkIvrwE2aoC
p2HhpJhCfUwSGT3RhoxfEF6efIzntjkvtrvp8zjxqzHH6NpHxx8VHmaTEE/W0Eb/QtPRJUC4xsMR
Ht5/krS+X5AFY5CyH4PABiNwjEInsUVxGlQIIC6FD8JklVha/9d6ldnTBnUI7KgWW3ugy0T6Mhso
ENHPfp1P06BsHGNx8wrssokhPGxGphTdDT2oLZB+5wTdcl6TpLPQiXaQNfkQ9CUKMOj814lloyBb
tDf/LXbK2H2zIM84FE7nqIO4TZKMss1KY12U9dM6b718r1v0fleLBL73m6jUpLG/m3MIqjx/Mc7O
31C1vfe4dMXWH1DNFEFu0blezQiPmjnaMtd63jY/RQ+RBGkFvr9eMYaSb1UQkCXGk0wJ2peA8kck
r3gcTUhUKfqLvUuV3vtfYb8G7R3nWfCti7V+3DHQeU/mKcRtfA9QuyOXaD/w91dF5tsgriiZ7PgZ
jN9fHqqQgycVskrw6ltD9dfUPpA8Dj2lOXdu1T7sdlOjkoLLB9iQM3KIeOriO5p0rzpUDgzIYQ/L
/l0rArGPKKKl/dRUisrDLCn/DvvWPPWysHgkB6p9thRde3QWElkgEEFif+xDv8ypsshyRg9f7I+j
Nlr+CUazPa2up+ITzX3h5EuxqAQNo5X8MqINGAjx+wdVQlXk/Ik8tIJ5q7zxdMvKYD+t9ypaP50k
VUYp0vN945XbAnuAzV2mwtp7Elaw/ubY1TuZMd645e7ijD/KxrToj2b8Pc9DYm/lnWjXGcZz6pNH
R6yhn+1FDLWMEVjnnstkGT6YvXso6a0unygCU3So0Ph+iz1qvjxVAsbfwLEffj9V700xelFWghnx
nfHu4WFs2/hYxORM5JGxy4/OrkbcIhckR6iHuqJEJDdSUMttnl6hPpK00AQHoySdPcCnGVUr7UNc
/ezWupvzNk7Ee1EXFAUUA8Ez4liEXA7f76WfgySgVJRNn65y8ueHtbfKLwBWQnftuh4xFk0EZTYs
2/nO8822Z9tY4+qIYd72H6gei5tY9psuWxsI7hxLNMxjnSlM5G0WiezXdu1GF7na5lQYp1v9o0la
7+fKfoV7p2JH3zG0uZxpnCrq5PrGMy8t4NfvJt43KxNrxFTBmFmGx3pV0afBMbp53Grjlkyw3fAV
7Fa05lvIJaHG1oappJ5HO4/2aAH4qbpmPTdrMrJCW3rlBSy6GY6DEzb3oYfyGE6840jt9h2U35jO
/W1tfmKdyq4r+TrJ5D40gMwWT6mW4mCq2OPv7K77c5+9Ljyh69dnlyHgNu7L6TnWllvlcxDwZMaI
sL5wiQMW1aU3IB3vqtdaRmWZTesa/OnDCMVRTzTfh9MPzlvdWspCJRdi7qMTomWzKaL1OFr9EnxF
aun+1LWjPvHIYPs8HLm89GmWAcFqEpWuQWT+KaQm68kNJ4upbVi9a4dm8GeNim86amicCHXHjXaG
lFvZZSQ7WyDwpmurB1/sGeKskrZ4EN39UkR6yOTsNh9+4Tl7pnGTsU6mv1H+ZP+olx5tFNxJEXWf
KHj8ETWCw4Vy6zCAMmaOeK6DpSTKtU70b2U3VBscnOJrYaOwPOpdxzoFqy2/ina1UdFagYPblNf1
e2o1MO80j9hKibIWTQ5G2v/sETIizVqcjrwhf8RxZr756pwBSGeqvDO7oIZN+VLwWCMury2AilkO
MZIWPxzwuF4991ytjj2cJyfYnkIojSZbEPtEKd4pW5NiNCPlzU4kUmkZ7JAutg/w+hy1hfWKXApR
RjkvzYdScHRDqpha73BKaAf0VbpG9MxCNyMTrSLEkSX8E1bW/n5YZJRM/MISOR36h9GkIyLiJa1k
IY6A/xLCMNkrn1lClepXggfVn8Yvov/QA0X3ngwAkh1NX49Opw6TQ5ys1ZKX3ua6p4hr8B4ltevn
iODWy4pbzvJI0lb7R09WZT8ixgjU3Txu3fpUOSJ+ge8ch0wo6T43Gg+yOzU6/a8B0TeSK98mO663
9PpIgGGo03b16isik2UiAL63PmEIK3THCNUzV4ScFK7uu5dRWNG3xjk3+YPY0FuODapzHz5TNw8I
5gEfxeonf0cVAyt5KMtyyUop0R9uO9ZZrBbfOre7agz61d0Md8FSbNupn52+P0jUhf4VMqR4XmP4
/+MmBwEM75WFfdzmBnLfmqaW2AKvBg5ian2z0b92RwaL8Cj3yt6OtywSNkSMiBWKtRVisYV0G/It
RgryqqZ1+yrnUT2tYVyK41qsEwRBKKeCTUIbNr0NfB8kQFmexEDQDe5LjfQvtedkxOy/o/p86sFv
5Te27pxzez811sEga2sfvHgfptegr/WW2oJmAeG+ap10bbf1EE4MubcAnNpJwwVGG/dvdBdH1msj
mBgRdI9lfEv3RBRnH0lLcdmDWJf9vhwUpR5HCKRhcuzLvzWL0SFNN/DMPc+Flw96oBZCwAoX3fHE
EY75e7fjuh1M39qN2TkqRi39LGRhHdAnVmvFqTG104ezuMA6DKqwi/q2a4CUfFr6E5F1Y3suSLx+
Lcneba/Sr9eBnrrR92hcxOeOifr93pWeA2BVU9bsiZVIKKldb87B93Ts5JZIIv8hXrU9nBZn1cNZ
jLW9H4aFThikCSA4dUhF4sBme+48Bci4WTD2WoRZo9N+MxT5LBdJR8+5U6N9QYpfkbOK0rK6DzoL
TqiKqoYnIfa2h37Axy1HiDbkdh2OI+NuLPgo3Sa//HlH7yNUP14SV8Aq80TAh2vuxvwyixIhpux8
8ZAITou0tPYqTBGOyuIpVk6NYKjY/eS5Soi5yduVXIKHSDELZYR3JN5l6cp+oN0IO3WotpBptEW8
dIVuHscTE+z6Eqw++rTSZ+E6dYrYlRfK1rwwqo3jf3EEsIXoflko5CaJhyxAzVQcAwKN0J109uhc
VtAJUh9iKokiCexd1l37N4rgyXLC0nh5o2lef1rA7B7VkIEvRYVZ7scRqRmJdKLBy6p1VPfh1pWu
jn3r2Q4+ixyuuVWJAGJ6UpqTZihJhw8bEX8alBM05ElYgX40G9J+jW6AeWJEmFsjzwUyK1b4/yq2
28Ouij7IdLCrJ1wexJaznV7LzJh1hyBQy9A9DJBHIq0TtxkPrSEWNjVc9433ut23A+QrWozFCq2T
oqqp40xQTnWsjH/TGGy6ePQ3JUCnLVEV6WRr9QOLa/miR7kwNhJ0WmcC6X0AZcmiTBr0bb1lXrv2
5qJ5mgFz+734GfAnnz0vWt76mayofOBCwBhGCqGx7CIp7jyQkgeQrBVPUf/msOBydDxJbdrmGFci
wsZ/rzdWcFA/yqzcbLs53Pb4oU2pmt8RSwNeHopFtxg5uw3j+LqRlxOPhM6mtT8ink18igIiw6lg
xFaIoiY0OCt2M33zZqk6kpe1COzr4K4x0JrDJuOM7hHsIBi98N6OWMJit0E3r2S2zzBs0TDfb62K
eKlBqb7bwh7DIwA0/1e0HKoZ4MTyttB3FKm3JPUTgEIQ5/UWeO1TFIj1TQ+evf1ovKp0LwvRk8n3
oMLt0s2etCDri8r+u8OUycdBYol1QP3uY3nvtN1yKtytPbmI9Zv/HPKpwn+2sLcxRRiAQWrjzg6J
4fFkPxOJAFAnzBy8Gen1/WfImCyBY2t5e9TN7ZERew/0bsn4xKf09jObEOtd5/VleA69zkVkG5k+
d0DEtpwt3b6De8Kf8VKy5rTxfSRsewFo97MsB2qLhbL+31D69l88BxEf4c8bPhXsMAG17yUbjA1Q
U3JaNbB2tuJBs0DTdisycrvxf4CeOTIX2Klv0LAq+JssgnUSZJOopx0E0V+LEPavQsokfJCdMusP
zUH3k2PEJAc/xLYuQ81RCkidPvxmMwaYVupA1o+KibXMG2fq9ozIbyvmtrT67AvoIhRRVRsehmkC
9xhmYb/JCo7zxIdBCcnAIn50SILnA2iuO+cuaUxNziDQ/Tezrtj8s8Ji+NsOKDhOzRx5y2EkMPg1
qGHbGmmY/z1gk2CBaq72T5vHmsDgmgjnLEmMeWqQ+e53vN2T+Ky3CBFXqtWofgGTTMvJhyDfGFD9
hShCFnuWj24t3eZ1EQGe+msQoq33TdL/LnrfuXpSAxG1EY3roY9xhi9KDZrs7Laz3yNB7EzWmG59
XaKBRQ/OTn03+GrAnN/qkUjCGPKuysSnIntrR+2R6xI+V2G3IWW3yvhh9sYlvj0wC0yPHZqmzUpP
JtXPvtnLJqWFJI0B9sbBX6jmbuAFVd7XSArlZVHRhJZ9DhkIinigDyUsS9Imi37XB8tnQyWNV0fu
dCwevQUfwn3eYJeWk6rt7Z2XS6pz0yyNfSo5+M4wZQiplmlxH7A5dfZvBX1Q5FxkhKI+7tRondZV
XJMWY5ODEzEPXTZWDX0UP8Taptu4uajFGseY34tPCOGTS8RVcVKwdP5VbH187BrlOkcXq9S/mm31
B6AmxNgbCFAeNDemh8trQxpH+v+luFEVWPO4/lvs2Hy0Eilr6si1fvPxu9IHu5vlk7X7+3gawg74
b7B0jxtvUILReYYXnRRv9AIHsujHLWsdPxi+h2iewCCd6X+UnUdz7Mianv/KxKwboQQSdkLSAoXy
9J7cIA4PSdhEwrtfr6ekjbrvjZ7o7cSdrsMqIPP7Xhv/ALIUmEusZix2TYdjZFNkPGRMOEXylpYC
Eo2ZdQo2qlrBW3IP3HmTaAQrp2kBJxpUB0o7m7mAZqjB5dkLc1Uecrgsedca03qLyQJ32dS7y7lk
R+dKFn3Krd2JtA9XXNZMa7bCTJmBJro384jJA7cdB4LfWOIBYcRcRia3s3c91m3VHBcaLLGW2TyS
W/ar+ZaZNC/CPAM3ZrHGjQj2S84xGq5ADhH6W2FHJLd5VlT0yfjk54zMJ7NIWZTkZMTnmvvyKKQ7
vNZdDCcnaR3Bx58rBGi9z0mxiw1LvE4tI1qo8mZ4dHDl3eGEBz+pxrh8N/oxfhJAyOBwS1/oTdO0
yRfYHttU0RND8iyYCX4LCboKdMckD+VaLnfNuow89AXmmL0vKuFGBXfTPbCLA7w9YN/d+37sPC8y
r4znIJcx47Dy/Fet6/VNMzeislgzpq7RmQntEBUBy8YokBa2pupuSh7UcuslWCDZyyY3u0qSboEz
4t8EKEFh6QmUxBE7e/DF8Fw6ykuOouyTy++jUiwj6SwZYJnsIEUcSYlz42WPgJFxdiBVIn3HHiNm
cLiqhT90sCztOCOq6rZSwrmhOydDP0pU4ZMqKuONn6ZaNsjk1LO+cLobLRPve6Qm+Ue3gvF+kLV0
on712/JrqPrcuZyg1qQhjWvx3FqU8J3QNq/VI/y7k3Dy9D7YTU481VfLmwlTF7sN42+emgxqhbA2
xJGNCLIWg8b40S+Kc+yNcn5AeitPQ0taI8FxKAsOVVUbzcHqAOKZXv3B3oEiZCjGJxRDUKl5ACPd
2p+9kCX3DGlZRLqlU39HABIuzxxb+lOXCfFbdsly6hKzANQs4c6RCK7zHdbf+h65WqKBNciXubdT
u3nOtGW8DKps5WZg7rg1O2HEh7ozjGs0nnH/bFX47iKCSscDvfeA2IYa8wemRNnw8yWjFWLwFme/
0R6y3IAnKLRAn4gMcGZx8NTg6b3MkqXZ20szztskH5CH+nXv5HcBPaXZu9RBG9wCDMzjddsyXEb1
7O4DgzSPfrA+7DW3HqF1RMfM3S3OPo2FlR06jA36QnZZP5RqxGCodd7fA48V6QFRY3ZbLOuY3gE+
+GmYre70Tb4/x1OKW302QmL6smFnZ6anwemqbN10sccNXVW4wza1ndnefpkBmg6Ocrx6Wy7S3que
svRdmtCn8W4RHZkSkpW3cM452jHwLaCAaFh8XN4oHFgRo2XSaXEs66H55uhOnlbZG+PWLHOoqlp2
+GRy2pl/DKbwM7L5ZTprj613Y2cTIW+DucrtZNVOETXKz/3dSgQkbooZxL4s+F5pTOEGdpxFjdC8
ysToasamPOJUz17RkPgFJksfrpABKG6ejMWoPvFsQP/UAKMEAyxDLTGKtPg8M631uUwak5SmnkLD
/dTh1X4hrXvqocLAsOHudeYyxDs2g3K5IA9SNu0pCO763wno+czKXhXoyzEtA49bBuJEPAZIchvT
4p/Szn62o5igdlBej0ECVibwaTGODm8Qi+WH5BIwecBYqBEh58nOaYjFvSgEvCdoiPRmxpSThlXZ
2HrvOzXi29FdJdS3X9tXJpP5j1V5i7lbffiFsCEo5nfHep8eIeeKbytzUCUm4zh+cojUMxp7xtAd
Njn9KzMzz8fnwqET4nGz2nBZMcRGJXshTh6niiGW7cD7wCaryAXJlG/CJCn96Xl4plvwVm+TM/Cd
46T3qURr7fY3owAaMj3ZTkDKRaWro0Qp8VBRUs9LWc6zA05Z6J9xEP67PWB5IBgJUtdKZt77wLC5
Geuuq/19uwgkrYlbzZ/Q2nlzQDzn3uA/z5bbtUd6cmCZh2AkdH4dcFH24gvfGeAYPoXkpAReEoSQ
Zllu5lTO5hYDK6ZMr3f9swn6Vu7KNcBqSAIBGj/b9K3vejW916Gthxt4WiDyyq/G5573WPGWu+qM
GQaxWzXgksqVhLMQS5HdTp20xW7pEpujJGlR2qeIu0+Gw40T0RbW3pIQXn/6mWn/LHVTnNcFPwB0
ma1h9DA9/lDsJp8keylsKbVHxi7zesq3ihGU0ZLVqqJxIP8bvWKC+IZ/ILstkon1jre6/Y3ikfj/
roKJOhRm7R4YAAhSqLSBG8noKnSIpEXmUdpIy3kPWKOGKE+cytrYVZAuB9mv1nicyqI6VY7I0k1i
VJ59gPvWapMQNUh8hBZr9+bQhmEekZPDu5NuoBAvIZjrkILw4IeTV81XbHlZcDJZkbrrEQnyvZ5t
5ZJEoDLuc5/ZdusLIvnCPB+XazldIBgznwIvmjrb5j9ieFXxka34WPYA4zzmfmEa7QOZRLbe2HEe
nFPDuABusZvfOvQpfgtEJIL/98w7i9RPPtgEgjX0prh0j0S1VeW5LkGzH8ysMbJjtbbZGsUo+hG4
VpUJRITNxcvzurhriyk3Q2Aa/aGCANrJripYxMmkgXDbJ+aYRgVu8xtMoNgVWSttzNruNF/hsYR7
9xg8rLC21IAkdfAIpuwKZc+RZc6Fw6VJWemm7obxyoq77Mvye1u/e+ls/prhhao8EqqJqy3eo/TG
B94q95NeAlR9FCAEm56D+hYxhrR+8z6p+KxSbd1wTqYcztqZ+ivNgYChseTvM69KoDV5Kgiiyo8O
nODtlPbjLw810pdgl3zoyVa0t/Oad29+lyXjNrX7anqoEHxHKbZbXPsNrYuVP3jBibLM5CC0mmA9
kzbdZhZZwZGHojrZydj21RHMtWpo3Q44ffn3tzPj1lQ8D0En+tuyyPKzx7OzwFs1YA3xSO3FfgAE
JjCqLMqNiaIeTx6B8C/mdBE+okQPnisfH2/oTl7zkYypfeGgc0rHtEsN3iaARc5C2ymSX7qCkkE9
AfZJnwZ0RcSlMj/q3OX9ynLsmKHBudYe4zwe3xzm1bvELDXTg21NX47ZTk9zTvkGQ+YgdwEWrY+8
zToVIR4zDqLqil9+27OQF7LqQ9gsiwx1pMsySiGxx11sZ6mOKG8Wbyie9C/DybszT0TDjZjm3oOq
MxGfLYoPzsSazPKY+KRx71DOYokkJmh4IA25XiOMexhSavJE4jPbE5IbT0H4hwvEQxe2ljtI9iDt
vEPKBenB5LHnCiw89QKM1I1XCfK8cudSNDoS9yiqHwZ3R1JUEFiCW8oidR63g28fWjYgbHRdo7GE
WHNibfL8olbTWW6qK9LnxmlXBL2Ewa1Kfa9gIYGGzNxH1j/Hznpd5YzQzDODK49VYwWaqcUq4t3i
AFRsJ8+0dmR2+ezFcBCI42LVbArsvrR2Fv2Cy3OxjOM0MaBspx56KhTgIygKKKwgaGKcNNsWSUnt
uR8vgnDL4rYhSbrzkFPF2MDQZ+a3lMrCZcl8bomimUaa0hQNnTtyuVfu2pLcl5DIufZjmrryKe6q
RZ3KpVpuuyIebpiDISulbS3IJju7uYrRjWKxNuKOIVwaw62F09/CV+WM567SwfqC+3+98URfp6z+
FspphtkWwG31MZLzSjzMHkFIO8NdyQLmW/E9Il44hU65z22/d3pVTjsDqpHLFiFdviXHQN3S+ctL
y9VnP7Ar29Uhrkk1IYOrqd7aMvbOq8lxHzLYqpdG5up6JHZZR0kZ9zu2MB8jGyDPkUEXBVOhNUn6
tJf5O4cx3GXB1S60tec161etbVQT9eo0UZ/F8Q2BJn1yBVTopPmmVSLgz2rGF6NInFONyZtvFQpt
P5eLPW47RIRDqIFLAeYzz1Jf1kTBwHnIMbyNoZHZs34tiVj5rRqJeszozdnC007k/TTazhxWWmpv
x0jH8JMTIlCEZBM20GXFgi4Rgt5MtmqMxVmb7sUqhNEvR1BvSGQIF9XjppiRneOBs2xQ2p6kwbCt
58WJvAsMAzBjx/jn8KmvYYMSqb8xFrQit3XhuZ91X0s0+gwI7Xa150C8csPV/mmmeG+FOufwDdNZ
t9jDZtdAD+Hk68kt4GOq0JjG3tjVDRNh1IuGE7xC07kRePuTTYB8Efswd+NmzvzxBrw84MVqmOt2
bYFP9ZJgPsszcirKxQEHGiSHWd5+xe7QJ88oR9Nu5/AcxZteN6QL+bBbmPuLocV5i4EwvRtiq35A
RjTih2UX9DdkdQS/7Wnwi6On0/FLzUt6PfijS6hPrZxbQzqO9asgBwl1dIpSJaxhN4boMrSzFKQF
xsN2XNyJxIDp4iJbEvfeFVQBcKkbNUCoNXTdvSpwz/NhFbYx352zbutnjf0QX6ywTNzCVlt2WBt3
coc0AwdTqsU94gqkcaNI9M3Fd3ScFVIPoBUFwqHaFHtTE2RNx+pdedmesQlfg3SXR7cmH/VjSXCA
jWPgq7tF22l1TOO0rb4nA9Q/xEIBua/hqbsD+lzvGj17DzPWWHgbAmA1YKA44M1XSAfvYf8ZbFpr
IPfHJZDntfVwj4RycZYnsHD7vh3a+TODBX1347WWN7LIV8Js2IABZ+pKMQV45Y+ZJMu3gMOJw34d
useCf9AFFYH9jYoUdyK7WCbeOu3FlgypaPF5NXP+2hHKrFYBRGmvHUT7zEnQt8Qdb3IiM2AkQDK2
ZkJ5UIpot9/hHBKnZHXNTO85M9r0xFFyaYRDxOxuLXSE3JpCrp9oisY1ooDZ909FAQS5se12PjeK
+2tbWEXSEE5lafnolk3anvwqHn5pmA+8UASqvFwcrRlRCtl8w4nIvOVlXM67NlXAzm3Htk7aBjqL
LWqrVH2kRs2ZO4i8DY55N5n36ULs4sHkvUnCZCnGG2MIlmETEL3AkuF0TP5d0w7jhr0e6yicwIR1
0yR8GK2/rr7NlMjBUAWF029lRVcVUd4JvjD+khj4y3KTqx7R17sHoQEpkKUkj9u9lwZRQlZKtsmL
fL7TNAa8GmpZu6de8oTwlPLGowqt1fDMAp8Pr56LNB0L7No/G8T0vAL1XLz7Tarv4qTgr4EmHa5I
5mgo0aGqrA6DqnceySUkg2DK8pVbgeUePSTGA38T5MK/Dcy+xQA+o/Yd4Q0y3V3ZnvRRaphJfydj
z213JhkVr5RRur/4uqVzsONVsLB3+FZ3oi1m94DENj+ZtI/qjewcE9AMcIBgqB6172alZh4CnLXX
vw7KmXV41D7/2cV1F//c6GW60knSdKcpiz0YNJ+YmA0gkg80AvKABZb/CxARHL3e4QPAJTTSPZVt
sIAMuLgKsU4REyzRHeli8bYtYxLbUdGlCHSHNkECAJTKyFoTm4xWgLw0czvjB9qjtmjcrYGVj6EA
lE9EGCwtFa6VjZlcakvcN12ME5sjUm/xvqbGZhjQKGyybl0tfER+3h6myeV8yUud5L8Vu1VP5g6V
s+G4TPV7uqyBPqDts91Q9E3ylLlj8jxigoe7dILe2SZZ1f4CquL78tOie+9KIWCHMJV4IT6i9gpa
HlagbxeCuCw5p/4eb2HzuxiIqSbMw1/icMgqfB8xTtFlN+hxul/pmI1DUaHYJfNEFY+kyqzmnnh2
DGmxy89wKuPRmkrONXGJNyZ9rkSXZDgnH3dwfcpKjwiCimm+27O1549Lx/G+SdCw9fwHgJK3Hlb+
aVdWhK6EfkYYXCTTIH4clMjNW1Mr94gaYMg25OwkOxKYi/KwVGmfnRHdcaF1KFnFKSDUVocwZz3+
jID8QERJ7h42sm2vTALWzI3fjvqpm+zgycREbe9aXpyL6V0b+6HOmmTP43k55Qej5ZQe6mIHqzug
Hpot77VzFTLDbjYQMI0272QwWPZ+agb0GmVmKX8/6m5wowlL6e5C1+JzwX56QShtoFAMjqLezf3k
PxitRvSR2VVfRgFa/feF5C4vKtEKP6BEh22KcRwjRae6sQ2H2nIUgSgpGua5bfH0GDAlASJTbFmM
XxmL2uygIMReNJPLdhETpo3Z5GFPHNvXyJ36POuVrAEESFZzO/FZN+aKf2JLeIaR8Llld1iwTBln
IFrpbmZc6BPS3MI5xhhUh6isUgBTTo4pCHGv/d8zuPGzO5VbAJ8N7FRowjXG52kZKrEbSotMBPJx
pP3debZ/4zd9O0HHk56DZi7vajPEveyJTRYHwz0/3lhCZlT6M6AH+K1G0OOdPBnn4mAGYgkYmy2r
upLzsLq8bY71gb3Le+GGL8ztgOKTbTczg0+zNcxHwgHYfjs9gXMolL0txsWvoOlWa6OIkxlOa5yY
yR4QO/iu3bpOj6YUCcHngPDGZpJDvW4bCojmK0InZBYxUDEHKz22r2sb22nYGr7GwGykJgIW32Fm
L9BgjEfTVT2vT1CqeSc1JoKoTkD3t65Dqgd5exTvwv7HhvdIUgPmCzdBfbtbgRYB9ZzZPppAwDVE
jE3wmkOW4mmg8dvZkDdGzsE8dzOlfsL2OUIQLN7nzZzb8NEDOHeKTPgsfYzt5MHyikY5jBHBfZYx
/yJhJX6WrlFlB9xk1idkEcGcjGcTMZyDZW0XsDdz4/pdp+G5HMzDxViQN5fik+EuFyOFU854yaBG
OMzA56H3rkIigKsfG3uXPnkOs9kmV1z9W9q+vEuKX4pPk/cqYOknf2R4ZtjiV9IUNq6RvXhm/i4a
t5sRrdUEoiTpqu5kQCXkfmYK5gkHF1APZHRqsMrVBksoOBbejBLN+QF5bEeepPIAFGkfqdBhV5Yb
4zX2BD/6ZPJV35Yt1MSRwYTmdLapuTgh2hGXxuixIHrUKVMfX69PcAKmbOi/VTXc5BwW63r2yqHC
K6LW0r/BOttXNwDQ7rvXQMk9GaTA+NsF3I4PNJB1EWyx1lijZJmvexeHKljZkCXNZ4Ds8aQwby1X
yNzEupcTvuH96LfteAufGt8O2i0+RdV32QMicHSLPIMLECVOY7aIRlJjIobR8T4kkH9+wjGX5VGn
EiaKgh9QY/C0kII1ne6NU2rF4qVYqO88FMOcPwndE3Ewaj1hIygSfEK+n5VnvpjxLui0zrZcP1p9
5h0zz7YzsrXZD062XKMnJ3p8MVv3LS2QF86837y2SdulSGC9ZL6tLupKECj/QRBPhd3XkvmuAe2f
oFwgEB6qxEV8gY+gGK6KQM7eThiq2q+CDQiPrmiIpODXOJtmPTYb8tACdzvm9ujvRrJU0es7pPVj
u8iH6jhJv30n/bOGopDwV4dqJhlyO3UsNoecUIjtkge9vg2cvnpzsrV49YkMZAcy4+VpWfNcX1kz
crotY41vbRML/XKUzGsSR72/oMJMCWTi3UjQaoEsmzBFLILw+7NvISNUlFWnxAet55kAoWGvg6Sw
N3x/xYi3N5l5WHVbPZRGPhnPyItp3w1yutquPDox4y3q4zSAMxMsSeY0VeWBHa5orzuj6e7ELOtx
O/bTmKFSyFNnaxJ/+VagzMp2Xhf0wx5yJaXcNmDhmmsLlQckieIiXI183A5BU19JqWubHBlvLfdd
PFu8xQ4qXvYOQw2/+mBGfVU7ZABiQQ/8/YqcMQ3ZJyz2ydVUkvDHotevM3cScg/T6FWIQaiCPQOT
n3FZ2bki9sIb6hBJq5zvmAetekMmJECuX2jnZOUIvI9jq6fsWPNbABMgfa2vUIJO03ZFxXRd+GPi
3E59ERTX05zNkNFFN++Rj2Zfk2F4gtKunB/NtFbrCHpG2JPlVpcXvDOcnyodm/kG7tdrd12puuA0
GzgBIQ8mTOBQa32yNYn7JAirs8WLoZ0BJGR1e65/bwHsITcnxzbqZj5uBUddPGoG1UR+XwnyAlfY
SJA3KzFvuzpIJnLKXM/Z1uR8cyT0TF07swYzIrGIYL5VGtMXag3np9At/mtf5diOpdbLNb639Isp
pFYX23sfBdOM/u9ylkesPjOsbDonD7rNwXcRb4AIilbIHJKtar/JK8s+WbIgkGLmvb0HBpBe4Rbr
KN9GfTbQytGXw2M2afa6PpXxfdGY+mvq8R+T5ICxcFuYHdWvqVoBNUzfJBPeA+0MyHKwiNnyOTS4
iLA3vKSq0f4pTvTwslbr+kiIBvkLTOPfmKU0h49HvzEhDF1wkB3qLcJ61uVJFI1zETMsKAJdnq77
Tqb5gUqt5I61CQLK7THOn0qnY0+6pI7pDfFgxCjYrWnkod+Ppnes+6L9GpoJi6TVYqsnj7bBu+SD
PiwHgRuhfqlLQmh3l4KwX04x98Op4t3d41aO+/PcV8UPiGInEJfRe+Yg0+iJH8WD8hOMuKVA8lD6
8v4mDN6jr2SzJZROB2ErY7UP8iChJkoBhJzmPC9NSL/VArd1cCqgmqmLG7LKkvKGkBqOYj0WTLmu
BPKNmpKV8bLEjvHJFxCLW2Gtnt6KNiCz1qnw0YU2cbLoM3G39zeaN+3DboP+q/F0fEXwj0DVPPXo
Qbq6MS858mw2zPZusW5XPzXvyYFG+tQGZX2POgKKu+NnPnREgUHgsyN+CPTvRYSMl2BnkmOJX1/j
2iy2RiHdH36s1txUZHCnRzubLdCamhjETeyUhXPmqhuSPXlEdrrHRclPwP9yPPh5VXIzOdLrrmIk
0R20/BLzCHaV/5oyo7SHRBBjbVaV8e2IuFgPazVk1m7Oh1Vf3DTqHsUrWKw9Gf0vQUKQRKbRrz9K
EbN3TXxLK3fpKPrfBNmn3+wz802GtPHenjS2v6o065fCN+Uzh15wkw2qfwvwSQ7bxAh8LPLKxq01
Wa8Jg+SLs67TFCbkIPSsaWtOuzk52McCVROKuEzYXOdi6buoYM/A1e77qP77eiCWObZj57ZEZm9w
hObDb/Zl2MtyysxfGRrNj3GQ3ruoR/oizJywI5btxHksrQFhlKbDl2uqcKcz+Viu3JQAE1q8Q4mp
+Kh14k9bBexlb3LMy+0OlMt4XONs/bBE27YRBdXOOzA5jzmlRGxKBM+2dws5BkQYENgC9Y0c6dZO
AMJDhhiLUakysxujQY8ZBn2ip21guCXIGVxQ1LWZP0Cow0AgV7Wmb3vJyzvKfWNUzlxhJFXFdodw
LqZxeeN405xfkcUpnvuRucAYy5gi2XEGuhQ+PNvkeJWxiQMZuDf+GpikbnaOeHfxOdyj3knTTYEc
lQLSihZ5srDi4QAjgo2/agz/lSZVz4wMZsAdYCZZREM5EjZCydOc7ipuPHQDaPE2uKPafIsnDBzT
UUSxPSC3F3jlSBPBfVYPMNfzhYqoIHmxWpT4i6bVMvt9iqzgkgjQlexcGRxw2DlwgySHIR47EV9o
7SUFrs1t5+UEPiDPMax9ac70K8UAkBJ1eO2ql8ElOgtNM59937rdJTpX8S9amrb/SjICdCDuJrM+
MUvpq3zqTQI25qn+XlxDXFlgNED5EOTXsrDqYecvAcrqghdWXgETrnnkyDrg1JXc2DfmgmRiu6rM
ULu6HPxXdgNq2URL3GIIscRdmi0rEX5N3vaExTABTjvlr4zdsfR1e+GWkyxyJhwNkZ1bF5rXcOLn
xV3Kn75iSv9xTOa9HUmk5nBWDQE3ISF/ZOSPDSxiaOerdrcVtZETHAPQSZhmtvM8pbWGb/AtsP28
ybCQwwfVX4u7qpl0xqKbogyz6xiSRtY49NBb7rdC43dul078XIRFSWiO7AScPqAP4UC64MVzhGSf
SNgleDRVMhZ3k+EP6TnrahcjHyZ+XscW02ujdY4tqk36vaL2lUBROyjZP411/cyAdAi/062504nb
20A6vo0+sCdI+TpuyNEJaW/vysPkOSBa+NFEG8a94TxmxAV/9S6ZyES4BNNtEbRxsnFkxwkbZ7y/
OydFqrArW2dxwkXW+oa0Xfh7g3wW8mNn8ep2svvsiSFHUWMxhu59dxTfOW1G5Q23rb7BzER1dxcL
c9gabSwQSpcYFPkDkhz8k5Tukz/1+RPxJ/BRROa1z7XdUNCJHWj8TUJXo8ORgsbv1tYijoidgMgg
8cy/60s3ZTrgtCXLrrHzn4BXkPRfa8xhnezJvZoYgPEopYP3WxFhO5I3RXZOWLIKeiEpTBwCVSmm
Ccd9i58ugHY9rQ3jBqvXzGRANo/75XZIvLu8beONVcbcHlq23jXqcwwuKJGCVzTl6cFqM9J4WjVh
Rc4dArm3/B5IQggs7xHszL53odlS1BambIrqVqja+q3RBNTHgMBIRUZ5J75o9jDkZkkqiWW0cvt8
L1Cr39j+rPp9YMXruClbuM3tQpOO2KO6W25cfx6wrcyJOUeqcOpfZZJk7zFCxmfbDWaC3uaWl+mL
NkOh9mQ/DV3oKpEIxDbDcJ/RFxEf8rYosiNaB2ZqRHb90be1SYgU8vHXucr8V59ofeaXcZyRvaiR
lGlzHX9lSjKtr32Heq+0WTkRRDpPq297gJnEcmFDdKhagYPpi/TWMEzn2QhKvMBGYZeXNk8w7oEE
AxethGpd9MRATpcxgH5n/ej0K4diXeO0g+3sxm7njpXzPiS1i73cWuWTuyIopDEhEdscnhqlBtka
FtyzzXbKO5Q65I1itIiQI3uYLmv8gaGAEM225uIBM9kjkbdhojhaoxQMbDuRzzRw2sDUb0YP0fcN
OpCevDJIIJKtBSYIK9vwWUGzFcNUlE8JSSMxMdcz5CPayWDckreL7yB2ixk6LvYXdeBCzpIIOMQu
D1KiptvW1ig/yf5ts0MtUsTYqdfLK9LsxyIaUPBzutv0QfCwGfLNbBP3KWa39bdSmWuJRAl7WyQ9
tBwRqh3GVByM+mqmLuVFoYf4HHRrVFB/vv2sumUkJQPvNfBEUptvZM+XD/7YLvz5qLyuA6IoWnqU
z0W5nBrhXkp0AOF/Ks7WBcWbTn3CFMcazJ0IbHo1PH9+VuMwvzUrYnfDzwskyN06nttsBmOWtsjI
wkXf/Vyiw7POMx0E+MKYsS6xAtis9nQytXfmaPGATEjqnpZaauoKNd8SmiHsy4Q0TuipyBbHguGi
5DR2CIzIleopQXwkfi6xPhy3AzOfqP66STnFf9tmYi07Nyec+trAXQJWvAR+zvFKwjtgoJL+nV2m
2A8GDBzNdrVSbJV5usglSpBgHrlRhpJAUo1yujNs52FQzsBNVnI51XhIhzCzGqNgnnTbkztmQRDl
VeoxpJAQI7fe3I8fq7fIFzNdKivqYGXp6Bobn8c6odAu4pteQI8rTDUS2ZE6L46QApAliPv3dMK+
fcW8spzwL1v9rpVg+glHAhZ76HvywLHz6ju0n6yoULfp80hXKIrvIZF5BB3kA8zHYB4RK1XxZpD3
0WyIrFy8XQ3H+1alnTsTPmPMpz8aFhO2IVgmr3S4ZYQmqGNsG0LM/2jSYJqaqqSJxpdKXLX0iHxK
M81BgZWAOxljvAlEczfyd9JjOsWGhnyNnIIpeagdGB1aXXLgvkqR0QAMI3qELgO5gB9A44N/17Rp
NVxDZVvM8LpN4idzmMUaWdlqH/EaZQqnTZNW4R/BJOVSMdtFaGvyM7xCQG44j3qx+8OsQSxqAMIo
9WL3C66uf65knl0GKGRYAmfy6x/riplRjBL3r9tZMWOtQKxooG4FC6mVu/sD82QfCC8ut9q1UrkR
XJ4nUVDCc8jRMC//TS3Uv+kzsi69avxXPEFQxaVz6P9rxjJFQriLrPsNmqSFpCkHkctunvpZHuYh
Ka9WNHYfS1wsRx/gIPrP//gf//t//p7/K/nWd/+vEvQ/qkHd6Qzk63/957+rGLLhvhnmbVsE5l+6
DidmGo+zjtUHdwfSJSJpgfOC899/yr+rTSIqz0bUiMIk8P9SAZjkS0tlENuTYUGuksL4Ywx9e8Oe
MZ/+/pMuHVp/Kj7lnEB1bgvJ7uPwhf75y5zyNNFkalEp2xrZeVoHa89lOm1sg14IR8lfrTsRcE7B
xrlzht9//+GXP+MvH375DU3PpurVhZX+84c36ZgU+PDpjqja/FiLjL5Kojp2XdLjELTHlAyeotz+
/Yf+y3cL6wfzx8cJBHVW8JdfcF3qqU8dVG9rN9QvQhKMXdWNcUscfvZPOxX5wwLHlr4k34f+sr/8
jJBlc0+/AQazuu52lRdUEVbVPppjWpX+6V9lm2AqpuPZJBO64i8lX3ZsjTUZ+IRNeu5jG+Tl9Syb
H1uN6uaffxC7pE0LvcnXKP5SylaaroOwibQAcnK7cAYRuLU4VXdw4Lgz//6z/qUAjj/G9imBDOjZ
87Hq/vn5wGFL4YoK7I1H2ihZ0osVFlJDWKASDinEGP/py335vODyc3GuWHjl/vx5ed0nBJ3xeS1q
/D2Zj8bWHlZ1/4//Kno9rQCSQgBt2H/5qVSTrNzmPgMndWSbWOfBDsMoybi9IPxETu5/04v4rw88
0doe3t7A8mCE/vqKmwY+WCXQ4JVi6DaW40LmNsQT2ZO/vvzjPw13peXwvHt8h/ZffrDxAg2ojLqJ
tSrd57we/g9nZ7Irt62E4ScSIFHztls9ncGxYzu2sxHiXFvzPOvp70evLLXQwkmQRRADZpMii8Wq
f6DhYJfGzxaBwgt41fCtcdI2cD4Hy0d5gAMm5NR/uwoU/AC4IEHRKYjxXuegICMHQnXk9t7zY9xY
RbYFFnZINBmwY1ZfDY2DVhIXEJxBB/SKoQsngOrMEe5at2MwuT0USrTyX5edv5yV8GGmwCGSZ9mo
DoqI1JsPgLBWYmMnQG0cMJ2YQSwEakv0X32vUgAyHEOmUoNjgKHLA3sIxvgSmgOKa3MVvz1KMZ6r
GpZluizlKvbi9TGkvctWzHFBvoyDHngGnmGXtol/Pt6Jm2soXB2pEUe1ubCXawjJH+8cG2J4UtOW
n7vAP9UFBvXxGNT/ZVI6dEqVJbRMfTVUQEpvaNFIlBoEOnkoBdxMH9oFwg/2jmvk/W2NvzOynvTV
ACjiabucFVByQDc+ksJo4eSAmQdUc84B+TgNeexCfw51DVyvFQpdkBlc8tPk6jx4/8PSOqrjGprj
6M7aoL3g8Z7XIzoPwlcqPJBgm1OsrK+qM8Q7AfnX37XMEOAvq5hYWCrdX6Gt0hM1yNqChph+zOc8
/KrUdHAO7Yi1UQnK7A81TJP3UV0bzzTHmhfM8NQ/uHLnE6125wYUx/4xJWX/A1h27vC+B5tFdz+5
xpFGcVeB/rJzYcmT+ejnrr6PogBTTSxHPyb0K4I8pAPrj1gfYHRxQq5dPWZTG6E1jFDI42/yK+98
NLJY7gyUUaC4DIzcIN4I4AFlucz5w6Jwdqw0q392JSSAIsFPv9brFzXKwmvV+Tu/YuvQEfz5XpYM
XI7889/CMeQhI9ZB98D0Q1vSj9AYb4D73xAJr3aGkofqbr4IKHDCgQFb1urQUXKJO6h7xtFv/zbB
aF5oyuS0ddGRLRERery6W4Pp0lgUpAf0B7HKedwyaQ2pf0vbMQ+0Y6EZ5Ytix/XFHMaUWrwB62xn
ftrWWjpUCshIhGWLtZuxC8eaLAIPTgRcGrR98SIAge2XN5t0/Tbh9gUYRVhn5AKH9yU3BR0uPAFO
lEbiz4pwrecJ1HflwZ9RzxXF8svjNZFXw+oDQCrWkE9xqPVxhSy/dS6Xv0BCC1QcxEqnAm9v0Ho7
PR5lYxW4llwSWi4ooaqrbe3PI91XZA+OzaQiqWsgkGKb4gD3fjo/HmkjtBK+NS52wYrr1mrvpoPe
g7Yj96M7VN/mMPdvJd2dI2UU2YKw8kvfaCFakK7ygnNI/fagSkJNrLOoeRNVV1ssG2F+RkNoHl2l
UD60lgq3Qp3K4gXKdfr18VQ3trOJxbHBS4GNpa0f0CAk4QBXjAVQWLoA6PjUUqcDTT1XEMuwPttZ
242vaHEz8gkx6Dbp5i33CiY6iHmalPQBrTVP1ZCg/Ve2zkstHHdnKPlXrbYlQ7maIK3h5by2cMal
p8EYyOcyTm1aQGkTdUiURiEi4JiqnQZDFa84Yyk7EWJzho5wLBPMjWlq8rT8FvkAcdYx6kwookG6
OFPnBEVSookOq6O4vvnr0ZlAj5wz7NjIjS6HshS05KGXkuTOvvrRqMqYvgG44yusysQFh9dXYicY
bc7OtXhVcudrtrOanam3GjGQDaMGQVudFETFXlE2MWMvglr+9ucKq8gntBxL6GTAy/m1PJxQg2Mp
UVaxQBqR59j4dZ/qEnjn46XcmheRy3GFgR2sra/mlSCjXYA/No8QzkwMhlAfVlI8ajvAhzsbZOuC
lieAxwMlHbieq2nB1VetrmNamDzZwbF0it4EJmAXV4T1FTSMQySH08HNB95p0/Cjrqv+hpdP/TR3
Gsn522ducZfRPCeomuYq3DQprlD2gE4mprv2tYMBdR7d5nM3QIr9DyO5LnpY4Hu4LWQw+u1k8HrD
oJRfQLYoMBSAHobUkQD3iiPezhpvnX1bvs9wVaPv66wui2asgWg1wClK4L439BjpsuFe5dX0cJ4Q
jlZuUBOd/3AceV/AvyVyU6PQl/MLbHQeJ4SzQRSnAUxbYBhZaGnfJiO7lrPr77x4N+dI+8g2SLHQ
s1x9uAKOgyMmdJv8qOg+2JERH/Hgma8oaiQvsASxnECr8O3PRGK3LqFVGmmdtZrjjAQd+Dqk21Ow
qtpJkkbBCba2eOcy9nczCqNvj3fN1jQd22FvskMtot1yVVFCM/wRHY+jNZnN53FGaLwugLPGOJL+
NYRO+tINyvS/x4NuhQPqyiiKujznDHMVDtQ6tytjQCkBKszoFZMyHa1UgSBAt/jy5qGoe1KToSoo
i0CrFcVlWzLN6B1A/9W8kGrlC2Xl5JxWfr9zI27MijI5NCfV5s1IjrNcyg76EqSsBqVYV1XPCchK
eiGphfy18/PxpOTftLp7ofmxKcmfqMaoq482qr7fJKXWHHVgJe9qTKtHuJ45Hp2Px5F7/G4cnUcw
VDmVKa1CqWNXeRIjbQvepXavnJXiYo2Nhe+4juDUbNmf9R7MQsl1iAmCnXx/PLyMWOvhbdUCWEKj
zKIotFxQp847M7B1TrxqDh9tX53/BNWNZKnT5+dqypWdiuvGWbDxOqVCTo1Ld9YRtAObaIcJLUVn
DmAeZYX9o1Cb4BjR3kfARNpTAoH8882TJGYj/6LruqrykFhOEuljRPvBah97F3G6ApWIPyy602f0
INE04UW5801/rdpqVbkU2Z+ObnIG7VXwdtNhok3aIKzWJcl3M8zsf2WI/67aUDrhTtXos2vhGEJh
miF9gOYKPmVUIC3v8cTvV9u0LZeMQifLwll8dVwgcyDfFFEoVS1FfMA0Mf1JSwIHVAgIz0glmPZh
gmBjHB4Pe7+pTJtjyvyhhSDaIE/xb9ekhb5w5GCqhH8hjmNJLqVMsJm8wWf5wSaMdma5OZzmyB6T
q7lcmsvhkCzUoC4BcpIagJ/A8Ri3OoUXPyojpOywQGbuzfOTK4rPFyR4jTkuB3QsqUpcDA30H4W2
ZKxn7ce5M6xbbPoDBppFuzPDje+IoRtj2twjpK2ri1Kv+ijDZQnqp5s110gvUa/H2sFTfD+5hqHi
32ZFEX88nqWMPMtNTE2feM4Th1ccz6vlLCnQFrSROKp4eoBuqkdMBhMyHlsry/9ZYVX9L24b/AMg
Ge2cn/soL0e2yAx4j1vAr5YjGygLTXVlcmGiX3qi9Wzfat0RL+j8FDstw429QwVX06nKUcolCC6H
UnwRl6FhAHEo0Wysx2k+wa0G7DyXHwsfJ+/Ha7o5M74gdSXQdYa5ulWSzA6VOQJ6AsU5PxdkkMD8
feWMdE66s4hbn0+jwONaLm0n1V5t0liMcDwyqR8zQwDsayU4GejuoPCt/0XjV1wQNJI2CaOyk9XJ
oLLcN+RXDOm4pJGs6GqzJsOEM1FWt1BAqC8puBSdIwofO0fi/sPx/qB8zL4k1NydwV5DkwTid3ts
mhhJHUgBHiI05RmlThSHcIbZWU5N7oT1tGz5OKPzJMiOV8ehVktEklu9pelUGe/ilBdkGOeYmhl6
FeHa4tcXtWwgC1hqdq2qDKnSyG1PbR/oyHoM1auKqNrnx9vp/htb6PcJSnl0nrlBVtsJ5HUABY9v
3GQp6hA9QfZrkLTjBZ0g60vbwsS8xiPsQg8cNyDLx6NvfAKXdyZZH//A21iFede2Rni5FY39Zv47
QP6Yxgsm0xOUJkLg+fFg93kSUUijTcu5MXWxbj9LU1wEEXGnUIF2XzHkQmTHnoern2GZS2HNvhVB
hphk17bxyQSK8PZ6sM0hYnx+hYUg++o8pZRIVQSeuqOTxP/jQdS84tDuIySbGB8eT/X+ADESCRkU
Uu5u5ruMSV2FNV9igrcRYw7juArbS0S7c2dDb4xCBsYDU6YG9CRWX69SXGS0VZ8FnV1ov5j/PCkC
qdTHc7kPeLYsQcrZQG9huyznUqBZi5L0iDyrlPOaQr2/WVr8VR/m+fIfRrLI8HRedlTNVplsj2gZ
7JUBY1fAyPiZBvZThvgweh96ens81MZepHbOI0RDpZrO+voDhQ62NJbUjsH3sYEl0ZlnYxTDqyao
1x8yvUk+ZRO8vcbuqy/NYL29koz6HJAhAUDBotO5OvcI9FLfyYBRYV6Yv9AOn0/FgC5loo7G6fFc
tz7gL9CC++vzrRuCaMD0nd2JATmeCppUApkM7nv8HrXDvc6EXLZlhMUdlxlJIIuKoPRqRzo+JlXa
BNuy0mf9I3p35ZdSscQXoYDvPfSt43pZkRdvvq4YFeQaD0qN2tn6YyLXM45pYPTHESjlM8ZKpacN
rvkfzgEGd9QBJZ6ARu7yHAwTxtCqgUQ7jEN0QWcdrVZ9ro94+b29SMVUeE8SP2isUhFcDqUJGMuA
rIE92ViW2Ii0nnDCMw+BjhzL2zeHrKVIEAEdcHN15kTdYArU6/2x8pvpMrsoY4c0is9pP35/PNJW
tKIRxzUj4VU0p5eTslo9c+cUt42qLrtbW/NCzh2Q/o9H2drsXKi6CbcWVUxzFa1K3af0F8O9rBxs
Q1DlRwq6Nqvr3Bb9zuV5NxSTIKvmJYzJFwiTVZY0o7PUWB3erqrZ2xfsUaZrNXTUGGAhnR7P6u5c
yaFYOYsiKZmusbq5FIy84RUhd5TkWXAF/hwgQdSG7/Fka765vQElNcaxo9iZ4cawFlku9kJ0Ebhm
1lGSVjb7oMQLkyuArLr9im2idkmzRPxActUpEIEyq7eeMx4Mvw+62vwmUjhZEI4zWnYF5DSBwQ6q
HO15iob++nhZN74gnTyXGepAaNQ7KFLEE0igmXAsEd58ArGMMqeNnxsAcGPnnN3leXJWQCdp17KW
ACaWu98HXBLpYyKNOdMRazakXQ0dAR7gC8ql7IX1N3lY8nG0m51jd3fTrQZebR00XYDVG+F8bFtt
OPMORL0oMqFqanNcPqG2HnooecHAx3z4hcZytnMgN/cQlwEHnw4KlenlxBHZm9vaxepEDTGhOkQq
spZeEKb5i49EQAxFo0IZZELiYueK3x5YN9GdootGxrkcuLY1JFhx2qLLl/R/ofpR/SOwIbpAhbG9
SrXnS4IJ5NsPquyRUw3k+gMItlrtoVRcLfcLOVtA/EdKVk320rV5Pvw797nyvg+bWKGCW9T/Pt7K
d9EVWBGvYKq3FFB04HXL2VrFbFQTCjhH5BeUGTZJByoex2L709vHIenUSTddwKTr3hvXhaicGv60
RRlKOupMtf8chvBWdj7f1oQIrVQuOHIYMK4mFLWzbaR+okpNZMxbC/wX5qbf689uRAD791FWxzJM
0GhH+EM9IgfSXmzLR8U9dKUKkf3mkghfiGSdHgnkTBo0q+sCHakq60MB6MYqxLdQmbQPorPpdoEn
8h5/pI2tb5PU4lpvyd7zGkeHUY7j5qmvHlF8Q20PzUpUwYfpVveqcw1w1j30iLPvfLCNCEe+Ylm0
DzTEN61VJqHaoa1gsqUhMZfV/1J5+QdFxPndQEx4hoKfe+YsveVcG1H5x9Pd+oiWrHBRTaDev94q
mN0FbZawS7rMmi7Q0jFijGH5CbR2di6nrV1J1g7sjcqIdQeWden11IGJRAgF8OJSqEXl2RQVdmKm
jBKLNJqtQrEQCJ8Ne9FZdw5tA8nPasbFDXj1hHqkXd2k3+25knaXQzWJnYba1gLKiogEd9q8jlcx
2h2xjMPmSxxrM89ORdhNZ5y/pgu8xr066OZQNgFEJV03eU4u45RawYSi2SSOFaTEE9ESYUIMytCd
tPcgspuryO1HXZHSIK2K5VBJBFo/s1NxbPDEvEFiMG4l7ilPI8zFPwZTDy6Pt+HWqeOTERkFmRrt
reV4OCfEbWsxNV2vfyTQFa9RC2suwSHXazGMwLx6LnbG3JojT55fZXNqKmvIQAngPchHwv7ktupx
1qok9qZqyHI49PgwIkKdvzye5X1nhM3pcrWBniG4wJddTtMsLAwBJpfAHLtddEijX5LXo6udE+ST
Ea5DNYw455yj0ESNDr6hdvYLFZrZ4x+yFW+YN094YF80aVbxNLE1fKLCCPxb7Ij3CoYsKhgNa7hQ
Thv+zYvWhLqELH3f1PoeHO5+bM4/ARYjP8r51JKWa1AqgTX2k49dVxFXXmcYY4JO3kG4Z7hJjVcZ
4XBqs0Y5PZ7yffRhWFNjLxsSk7V+6ELYp64lL3a81Y2TPcX+a4L23fXxKPdHVA4A2puXNDeFup5c
4swTRnIjWFrfJPAEmGkh93Iey+rLm0eyDaKAfFOTo62TCXzRKdKNtoCdqIuTm8zhZXDc6qLNg7Uz
qfvDSSNdAncdCzDGHcgssCJTyZsIaL6LrLqeF6iHqwqyVLnjnwHEKkgNNHtApfvTSd8ZUCjvXR6j
tEGW26SzIXN3JiA+uJvR1ajwtq2xmbuOLczbJgJH/Nb1lOUknvO8E+k1rdcz75OkwX8Kmaxw7uD6
jjWRoeDh8ZKBr9nZjPdnYDmY3Ea/tQjLzg+HQSKI7LpFiNpp0IoIOt1TZ3PAqhfevl0Q4jNcvXfq
PRshSAD7QkwB7LlMdFaRtlDN1gzofdJxj+1XbAz7oxIaX3PFxK2oRPYUYVLsY0ckTKsax2MzE/1O
GLz/tBYXJoQqyS4hAMj99tvsi8h1wlbVJm+qFfdJGabgMqW2f02yakZhaNpL6e4PJePRh4bGwoBU
YJbjpUg4IgHkTjjpCPeVivOIGVqoe4HR7RUb7j+srRJkhCYsnsUQMZZDoSYzzmhlDJ5Z1j2qhn3T
fo5cNNu1rk06KMOj+TfGK/VzgBv7zqa6X1bG5qOCbDaorKwpVumkoac6FoPnYBX+OsCgueYUZNG9
Es0lVLVuJ1O+X1aZN9IIJv1xwDDqy7nimDMqVmQPGCJWBG83Hg/IaWB0qtZfH5/NXy3PZVJnS4Ar
VyetNdnzWg6VhrVLxT6YPKxjkWkcMvBEh9rAKhWon9791aOZ9d5CaecPULkTWv8xzZGDFIjGowCD
3cOQZtZO7/T+QrEFAVglaZZX2RoFiHhUpwIjRkXFVzEdRM4nPOpDPv18PHd5Fa+mDo/LlIkKJYC7
OAhPHNctzUBdIWhQEILqrh4B/VTRRcN3FGyaDsABppTjIdfZ6odsQjfv8U/Y+NAUXeToFOsQg5Cb
/rfzarg+2rGJw6Y21eSFFKG9qrWpPgGY13ceQptD0U+DgkPMB/m7HKqJdbKQRhs8MSstXmh5qBnH
sGlQfLb1odt5/GwEQ4rFPLh0kHDyvbeaWdjzJVQkS1BCGpT82AkNvjSaOk86lNVj32rw1vUpusAS
dt41cx28D2Ztj++59YWhsdIhcoBxwwhazxkNQaEVI/5CmvYyCR2fmIjKXZ7N6BXiBovSpVC8NIXf
TxbTfXr8dTeH51wRPEz28/rBa6SNHyYEDk/TEhMNSo2GctJDi3Zic0QvEXw8IOsOlYcSm1jFfjPe
2uEb0FiWpCD5Olx9g9YC2tGN9egFfVZ+L3EsvOh+Zx6Grup2juxGhOTiYS/DCaUqsia1BFrntGIe
RmRSEqQ0cFC+DiMgb6RuIlRvRHt5vLRbuxngEZ1bOpkaydPyy8aYYiaGzfaqenf8ZDGAB8OxfY7L
aA/JsRWNZHFEpktgvdY7ue1UjCMjsI6JXoriFuYOcksYoWE88HhOMtSu4hE1Cu5tOK8wbNeUVzud
+jIouOGKSneeMUc1T36BDFHRtfPH1kT0Grkt9/R40I2F5OKW9RiJrBC/0Am/RSB0Tu0hSBDUs4Jy
wEQMryCv1KVJUN0g/rUTFn4h4tZzpMcO3AgWieQfLL/bBPA4y9UJy2bQx4OG3nnuYvg356p9nqte
m0+DH7UFusvZ9B1RBhNteeRWEfytpBzNQIV0OLRqjBxogqvFO/DZ7XShJ6oF56FDSn5Ga+PvTrUx
mEW6jW+EbYw1f1C0QPEPZh30zgml9rF9ikVUvDLxIEWZWbyZM8pe0cl3SI9cmA5iVXbKw6JObbND
lA9VzI9qMTwFA3KLeGjZT6mBlcKbvyJ0OF6bgGRNCibyK//2FRH265s0TQ2euJ371Wnt4KVAoOCb
Lvp5J83d2DAw6B0Yo4AJoI+shmqGCp2lsDO8Ss+cj8jEZM+tauZXa0To8PGsNg6EbGRRlbFITu6y
2a4J4ZN1DEUjfHwmuXY8rZ3DpzilQQfvUrwIzI925rcRyUgu6XOykrTQjNWX02dR2z6SZF6WW/mH
yI5u2FiQhNUDyPi23cMYbs3x9+FWByJP5ZOauoY343flXlsnQHBNnTFLPLgNV1VPhxQnGqNUT48X
d+s7IpGJZgCvT0qkqxwzQjoVuUGKvMM0qt8SqjVfKzWoPqdJNr9/PJS8Z1aHng4LLwQDWBWontUc
Gw3Vk4AWnVdNs3qiiIiZd6f/xGQHE69REccCA5ifVUOD4vHAG4vLwDbQTT6mBilneSzMGB2t3m80
L2ltdHgGoXwCNfWz6NT+3diCq7QmLd9Z143941L4oeJL350Yt5rs4JRIJ9uM2fu1w0WBQMlrBggw
PjQCl6Z8cuzz41lufElo4qoEjNBtoUC7nGWDLJjbzQiYDmghfdPUtnk3GTEWvrTydt6XWwsqSdx8
TYI4Za7lUEoKPSxD8gHZ0VZFHbStB6f9YLe5TR+kFeIoasd5P5Swhd4+R6iNuo4GE5mUKVf9twAX
VZR+dJJIr/Z9LIRaVFI/ValSI6/mZvVOMrO1oGxWCooyWyYSLAerbdEmEc11L89954teTAXGEhGm
EZYTTTs54tbZMOV1CEIfsMgacZNg39diAaN5tuvXDT5wWv/cp46JWhcPUcoxMhLQ9BInVAG6HdD8
RoLqAvgh16A6zOirBJHYOsdVbWBtYJZKf5vsNLjaPlrzx2oKwIm1qTD+zHzd+pT1Zvczb6hPPf6u
W9OnUilR9HQm+SHLpcYX1DaHptI9K8mQaU8bMx4vRpGa/6RJrd5MTMdPIcg/r5l4pO0MvjV96jWg
nSSj9A6/oIuxGwtr0BELC/P0NNl6UCF2KaqPiQuU1ij85BnDAMvjudqfoMLv4b22NhrPWxQYpKoQ
l+ly9gld91pBdQhEp54jhNuqh6h0jauCPMd/CBIwhCV6nvzgLkEPtSQObfTKvWwI0XMMne6S4fF6
y0qcTh5/060IyBCAnnjAk1mujo8Icg2Zs1j38KvXg+NA+eRHPgBJPuDtMjz32DW/fUikFjg/1BjB
JaNNs1zIwCxKtMLqmbg09O87OJMnfDsxr+H/jv+UPrplj+d4HwgddK1Ql5A6SVLiZzkgAuO1hVDg
7KWaiL+C10Dlyle0Q6Ji55Thl3hAhnncib6/7o7lRQrZWKeLI8UeKI2sTssoVDygk35CATRQC2/s
R+15MEz/nwFW+cfUn8KXNmhQxJ7K3Lq2WTy8JjgeX6beVf/3eAHuty5ZIGkDPX3obnd91R6VU0Qi
FCp/mAF8UqERf8/BC76WeZV/eTzU/TElC5RgJq5UXkXr9EHo9IbjOp69DrXt05gJ9xTiV3sqs8b8
5PpddlKHqD5wu9rXJhv90+Ph77ezTEKJEHRYyZXWsPMAprRFOQxVDEQUc1QbEiTyYlANJGeirl76
3q13PvTG7tJ0iZygDAYK3Vnddg4s6R7DwsnTJC2jT636pHeKe8KmZf6OB1J1SYT94fE07yMxCs5U
6R1uWTLNdekYkzJt7CokCusmij6nmXjf+E7xJ5FQuWpDiOYoj3/PIRneCRdbO4ngB1YYFDZv0NVk
gwzTTjdMVKxX0T9qRxE8KynY/qRNgp2L/R5r7zhkLkAr8PthJ60Lq03b1elgYnChAwoFUDvEKMwn
GAk6tV+8Y/MMhxSLWS8Ww3iztWD6MyLv+oTcKl6obZq8isoOro8Xfutj07SkWg8MiwxgdahxF4sx
MyCURDNkA0xBHcDoGDcFRx97C8yVEBq+5a6J7tvjgbe+OKkU1Rr4ciCoxTKGxQVmXvE4zF5TlsML
hkHiL9xa05vT6Nn/prFWzwWCB2ctMYad/b11pAhfIMQF72NK3MuRtQJ9LL9CN5l6f/tubLSCuWrK
F3Sx2qc6DPydCLK1xTjEnCkTLC6dr+V4GUDdwY6wp4Q+2p1HVKmPpH4YRYxOsXMxyK+1CtHEKlaT
jjvxal3RLTKMeKVDJhK5Y/uBBoWB4Hw7fH7zp6NeI99U1KXIh1dnpkIEcHKaeMK9MxurI36F9q3K
EczRlKQ8I7lJFamJWtxFYXkoO/tmY8OSqcH+JUfmabXGAVPOrfqGapU3B3OJe1ZV3cxyEO86rMme
KZd3h1Ebi7dHYdIJ7nYJVmLvrD6hScvfjKJcKqg2eLoaBpYb+EKf1d787CSRuDxe4F94gfV3BK1L
/oLsgcmtu9wyOmq2IsHc0aNRmhwRf05OWFVO53kwrQ+l3hV/ayg/exOeKadRxRXxVNeqdcFDM/kU
dSW69ShKGke34lG089M2djPtdqItVXzc2NcFSVI5+phNO3lWYYv3iavMN7vvqo9A3/LvAa5wJ3VC
TjUZ6vBryavx3xjLHxXRSKM443gZnWb8A15aYtFVTeJhZ3dsVP4pntC3kq9gg+r/Kp5BCC9nW+9H
bzCLBmmdchhSL0Jm51uj6op9thV8Up8sVDL+HcD+B8ciyNUXtJlRIthZqY04wwnUVBp3NGUBES0/
YhZTHA4L6v9mj0sl7npJcO5QeH6Wnfb5hJqL/jRht3a18EhG8NzN/+2mqYxOBVplXmUr+Su4WOMS
2WX2ktQDJnxdopg7W3sjvyEKkkihSSmbBfLPf3/b9pUN30sdvdgvRkr0sxE9i6nInrkr3b+Rdkde
t0DtnaXMp/KgtpP/1+OF2jjRkjxAswC0vU5EXv4CE7E+HCNVDldkYu0XYJf9hK9B/9lKHZo3fYvw
9gm3Puft9wCMK4aUtEWAK6t7IG4r0dOxx6tP6UrsRmtson+Eta5AoRbAHzB6tzNxe/Nk6Y9rBnQr
UGz6+tFr+hrmWNGgejgO1eXfgTKF15iuZ3Vx8AqIDkGDW9QTTjfTmyuLVBMJ21ROCGIct+UqA0I0
sEXKqQzVSVnhg+Pi1KInVQqL2VfmK471erEXLGRcXMUxUGZSyZUePWnP6pKH/imgTCfo1xcWqnea
PyRYDHbls9tP33UwSOdY7d6PbtJfRnRWjjSAu4+PF/w+XlGegGDHPQ/qBDm85bwNPZ6HkEqtB9JM
fKFYZMKmMxFwanK0vB+PtRF9wLWopLEShUFzd3XkQ5f3jjpzWGYxNMVzRoDKPT0N7W9GVzf1azZP
k3N2jXoy8IWH5HhsfDS48azJij06930uABjE/kXoIr9FF3M58SHSkTaBjIE1O2Hl0FRaeJmxzNk5
vfdRbjmM/PPf4kc7lHBLHL3zgLc5Ac6kTvfclDgb4OnR/OPGvXF+vMhbA3JgqRyBG6AhttpTbWx1
5pglPV50UCadAscgrEwhUeGAePCB2+xkyFvrCGJefk4KCqjZLSeIyaYGIKHpPb2vg9dibvJPwhz3
rvz7MEypArUMHekmskRttYxg5twhz7oeK4GqOUPGTKyDiwXNezpV9fvZdP33VaLor0UZZJ7Vq8b7
x6u6cUwYm+yGBNWUeJPlLClthMYQM36YNbmH9xZO423TvE7zVJ0eD3Wf+VP10oF8EIjInNbsB8Ss
OzFDovGwdUqwSClj5UucCfsp0DSsvWnH4wSSC/8HL4Nkr+p2L9ona26UhtAfol911w6oFKwGAtEy
0QhziyOOIP6zPTTJc662VoXwEYq1vywVv4Z4JR99o+z+aqvu3yxs9U9NNKenpAxHBAZ7+4UeUfvn
48XZ2geQcYHMSn4pbPPldyjC0cBSKOtpZXclFW1Ehv5UrCK8TEqp6/hGOzZ6d/2AhFGsqx8RdTd3
ks+t/U4egEoqQYxn0uoX+E5u+LXLLxhMHFgPoZ8B2I2dZqf6u3WM4XgC/YdvCp9+FZ4SrPV6gcuc
pyhq/7kq1ASnSUxYp4s7z9W5p218e7y0mxOjcGb94mjcd+2jxsBJIOcgczF/UUfhv9MtHimPR9k6
SAiEoMFE0IDhswoX0LnzogiJh3naqqdW8W0vynrMwQrl7fgdihag4qmYoDXH8325V/woJNqGNoIZ
vRNfimFwPStUw5MfuOVOrrQ1K4SDqJFQimLQ1aboCq1II93tPBClKL12XXsSocDYPAz3KjJbG8Mm
rkuRRUEBar2AbVs7pUl8nzA4exZqG3sYf+eYPceWdLkY3gz0JysA6yVxKoDv1/ckjY287PAj8nxI
RGh9Z/WlHqvA07BxOz/eGxuRT6gk2WAseKCQBC4/GAAoPaae1nut7SA568/uMciVGPBI31xF4PJI
UAzgmkPi7xzqjRclykSEPLBIsv60FqwOBfgm2kCdZyhh8zlPJjvyMOW0D1oEMO9ala72DZlpHLBV
PNSmYzhQTuUVauTSYB1TKnZzh1sZN9g1KCEjeo+XZmODSfwqFU6qulK3ZLk0xeSUDc20wTNwOrjM
VfqtxB4IvXBrJ8BuRIHFQKu40/g84YcQNOUMbmD0UBHBskRvzWan2nf/quEJCreRtAEcFB2J5YQ6
DLiHTmEbi3lWL27f17x8NeVUGygJOmquvlPQE9wZdOt2g0tp0RngPQXlbrXDBG2BTm8wKu1iKyyO
szJhBKyjGXp0hlx8V8pMRcdCbXUv5qU5YPWiGx9yvSz/LKsJRWoiR5eQRfnBc8yz88KJGb88/tJb
CwOKXnbdiCjGWoAnwY7QMkqUU2JNsT6lmLKe9KhTTkHiUlqJR9vDTNvaicpbg0ocIF1V6jd3ipyo
6uO/avu957CZr3FY/J0Cczq12JPeMA/D79WH/vl4ojImLh8/dCa4BUzCi0aIXu00P25m2DYKmYYb
5N+sov+aIJB5ico2f1Ha3r9Fmo1U1lQXz4mf/Hg8+Ea3huyY4wj+UfqgrMm1pTP4rWbJ+xVKQeNl
TV28iyY7cA9TMZmXqGjTY+arw3mMtHK41ilwoaHJAbvSRN9jOG3EdPkGo18D5FViMpeHAZ/LNOhT
jW+eNemNEDu+GwLxT2vX05M1Vs3l8eS34izaHFi/yAwPCNRquATnRKXCe2KezfYnTj/wl9usNE/m
UOHLjoNp9BwgEfduNkt35zrZmqpD3YeWNg0jspTl2LOuxgWW2q2nVZN7cUMVp2gTnZOD69bZqa6G
nc6JnMt6l6EFzGUirxaYP8vxkqwMNbdjPFLT8ZRmeB4rVl2cE9Pudt4IW8sKmZayLzB4/mOVb8T5
PCUZZqpeZIshOjWOiQ8dxVDsu5rmykOl/YHqMx6mwLTFl8efdOMASx6jBPUCUrz3aRFBkWQBY3e5
Yp07pZUOZNgHvzr83+po5HH7NFqVc3o87MYZBrxD05PgISsIq68ZmlXK0a5hwAaRlV8TVR2wLFOo
IUS+Mv452vpQXXqh6B8nsOzoKjTG3otlY9VBg1AEtmRTDhnv5Qe2MPNzZsVvPMVpk7M7pR/tssfe
ehbdWS3d8ob4fug1XN47p2hjZ4GLkBBXojwaQauitx/ZtTu0aespceT8jTetcUknUdKkyvekDMXm
JKHJkgKgKAztaTnJXJ0df1bx3RlG2/xeY2D8RGdKXOo+7W9z24VeGFjh0dai/K8OS0QLMgQwjVk1
8EBKHL8PDtAThls/jrqXB8ARCaw56s4gz5uvVamHeCbl1h+DP0c6gutz/3cGm3tgPefhqUuj6kiY
MJ0DRSlc92KruoZTtOetsTlLdBNl8Q8W6xqX6TghlrbN0OJHpRSflHF4SlFlm6CYivpAb31S8K0c
51dqrtXO42cjLIFe4ulDaAK6vN7IAnfDsLab1muxq/pG5PxY6UXQAH4FnWCG4vPjc7ORZVEBk9wO
Ge/vJEe6KnZC8sjWs5qSVzR8xU4csnxPP2VriwIgYl7w2FBLW21Ru2r8Pg+V1lOrDoONPMkiDOTK
ZnoqHdw9H89pKxYAqZW3GAqfdKmXexTX19hM+5mXnWJMn2vHqPMPc+tDKe+GRn8dqEdNWB61Pd6W
vK5PQ4JF3+OfsEGYAXeBkAKdSwTGKWouf4OC10Lf6xr8Ss2sRoT9UY5FL6Js/BdrzsG71IFe/4VK
iJG92uEkpCV4H6AY0mr/JuWU/NCibPj38Y/aCM3kuLSDSNzBOq4DVNi4aZXquBgDtRxeshj76r41
23MW5NMpqhsRHlDT2RMu2xgVPrFEL7nkVvSjlisRisTFe1KpvL5srC8uHDM8Byvf+KiWwpgONE3c
5yTsirdPlr4xkFUKWDp37uq6rZ26B7eKLnYfO2pzTGALvSQFDZyjixPKCW1poBrcVDvHd2u2Ug4Q
2DPlQa6k5Wx1NdJCy5/xK89N94tZiZGHhOHH0ALqoDyrbd6drTEYd4b9VXZcZRegTsihZK8Vm8bV
K0bNtTpxhAIqP+Fsvepagyd9r7vp94ka+p+xW+vJIYXmfe0mI7cOWkJHwfOHuBIg3UOMZh2kcT0N
1W9UGaEtoGHWYk12mAsl+PF4H24Eg19vR9n85tOsMyHNTMKhdAeErupc4EBspG40vbd0lDkybBu7
ei8gbA1IGKfNyMOa0Lq6mUGwlRTVUdZS7RKsP2l0+lynZfSUtQgiHB/PbmMHcLioU8gtwJZf7YBu
dBon5Lr3fD82vzS19bko5+zV+T9zX9YlJ85t+Ve+Ve/UZRAg1urvPgAxZuQQOThtv7Ay7bQQg5CE
QIhf3ztcde+6TleXu/qpH6vSmUSAkM7ZZw9IFC4XNcstV+xXFcBfHBrwuUOl9x39xoL/cdU5DCpJ
K1NVusFDPEzTjSnyxP0O/rOJss8qs/8PMDgkyZCRXxqFCxTw4xWRjkxWY3oNIKu2LfQTzWr2NV0w
xG15Br+0NfDq65QR2x/tqojX5EKH4cvf3+u/eLBQecMgG3PuS0397l5zTB+qXitVBj0Ixi7VUe6x
FPtYjUC77d9f66/uMex4MASH/wlKvHeLKOsACOB1VmXd6PmeBZ17av25z3FpuhOrrH+B5P3FOoJ0
EjkRcFxCGfDehTYlgDrAQUFH2AXqDLs/JIUuflMvsLc0za2SFSo8Os+/Et/8RUVwcayB0BCFNHzI
3p2eURc0cThiNMbBvtnU8IQoA4rm+O/v5l88OVhLAr7GbCGCnem77Zn7GU+zVo5l104DJObEHRuk
vhd11qp/fiMx+cIQATXV5ZrvvtA6ONPP0WTKTMRK5awFsasdGL3HHXiDpijdQuHANv/4+2WIdoRM
C/NFuJ69+34gTPtDSOHEXAm93s0OKbewCvXABQyaX+z9f7EwYRFyccr642h/dynatrDzVxIl3GTq
b7bv9SZofP8ECVB6L4bwV2Lgv7oepg1o7y5VBJDzH1/9qRNaw/LalGohqdngYG3WPe5xdoWSKnxY
xin+1f72syAMwweIzyA8hloKI9J33xHCSN7NbgZIF3awO7ApTB62Fjh43+R8DoamVKMfPQU8XdtD
MAPU3TKnzI7NPgpNovwqglnXEIevOl5SvWN+3LzRKtZu28PDEvWA1U1/XvE+XgwjouqOjYJ9rY00
iIPzsgH8zZU+dwPt+yKrRMh2tMMg8Bdl40/vPN4EnOBgEoFnDvT53a6K1m2ZYq7xNcF7OTc4osol
0n7eSbLum3j+gvvw9PcL9edLQpAPWOLi7gYtyntHlHoFA7IVQ1yqZqTzFUhJaN9Ih+z6HBiBXrde
izLnOIHK86vK8KedBtNTzF7QuuIEwSDt3e49Nki5c47F5djAY2LDLkn3vMIC+Kfv4uU62EjRD2DQ
jgyMHxfsSCtkKCjE0MDZxLrcwUq8sF4XndxC+9e/v50/vRy4FhQvYCRexLzZe3MV+HSIdII/e9lE
VbWjkUw/ah3dTV5dbYZ+wjH4j693qTTBAUa/6AOq/fG7hWmvEWqJewhAqfemXCVV9q2u+Yzw7Q5L
+CGLBHwP/v6iP7XHFw4uRvuYPoMh+xPSgaBqHSAcChf1GbzR/WYsV9n0pdZ8Kh3oOkWMrKHbkEW/
Soi5LIkfylxcGUqUix4NCw7OwT9+3QEJw9PIm6Qca+U9zQxEtX0D64wiZPKXYZTfS7X3V8OzhJ0p
Siusz3c3dwynzkcePGQnGXxZ89HU5KQQUG5zVB3N2acQOeZVyEK05yqEzXVcN95tMMT0HmEy/bdQ
9bA+wBX7qIRGZr2QPMVUH9pGo+zNEB127bd1AJuKql6OUwPRVB4aH3TJtDJDk/sejPgKPL/mczK0
7tPfP8WfkWcMPPwEdB/gZhdq2bseldQxCjZkpJWScf8EqUBo82yJ+wEfUzc6twud4g1aO3k1xRpe
mamLdZN7C08NckmitN///Sf6GV26fKKLFB5oFlrV90N1fyS1Bjw5wDaMcLvBQ23HLY/Y6m3gwhhi
4LGu6EnECGZCjnz47o2g34E9JEN8XrE2fjIWGlntOvfBgRd5AlPuoVwXn/hbDhlCW/Cxae6E8jt4
pkeJ+wS8O5a5gVt9uxkQcvLowhQuWF1LkI6BgGZz4KvNOGIG4gDiHgj1v/z9d/55RcO4Axbq0K/C
kgVI9I8r2nUKiisnZAn1X1K4Iez2ujfgO6z2V5Oun/cmKJAwzkErhFH+T5pVpaELYXAkKUOqp0/1
TBIIuJIAwTzw9st9NIO/2Cf+coVhyoUe4VIqwJDlxy+HTDrWX1iwZWgau8EJD45sp9sNCiNoOmeh
S09RP6+bNd6sIHDshauqok4H/gfh6z9+yJofv2fPfxmk0xx+7+/+8z9v5Zt4MPrtzVy/yP91+dX/
/qc//uJ/XvMvehiHb+b9v/rhl/D3/7x++WJefviPjTDcuPP0pt39GwKnzfcLsLfh8i//b3/4r7fv
f+XRybd///ZlmIS5/DXGB/Hbnz86fP33bwhy/B8L7vL3//zhzUuP37sf+hfBX376jbeX0eCXs98v
3jFYEyiLIX29mBHZt+8/8X8HbwsmAyB7Xmb7F72BGLSp//0bofjRhRcJAzUMx7/zZUe4C1x+FP0O
w2eIrC6RWmBIQYTzX9/87o+N9Y+Hgjvx53//S0z93QAZ//jv33Bg/rDdY7XiM1xaWnhy4JQL3sOG
dPBaWGn6YSERCqSu0pVjLUl5mW0nHtxl7mbAHi7O03Fl/b3EqdfdgInbhCFymWwFAHeFGij4WgPt
6OE5VGXNHtLJIINyIugRy8w4TDMta+oKuhIA55uBjnH2sriOXwKrWKBu0xWalxOIt6u3N02/dE0+
Mc3qx7arJu8ahzrJWB713TCc4pYwxMXyNNjPjWTJmM/DhfcW2nq899XgrgY6iTNs0Mb1wKeWPOOW
e7JcMPNiW8dsf5tWo6LlxNJFuVyJYOhfY7MGMLgxkbDVqUrBMPYRcxUs/pPvoq66wSvk5A4cE5Fs
HId5Qq5woNiCpmNMygzetZ9I3VfJNuzmedkLRMtlsD3IumrjElS4iAmCxQ22SaVXFLsXar4IoGYq
qEc9tu0Ty7wtYzBEL8U4WnbdmSy77qOlf5At4le2Wo325Hd2QKY8h7cAOIyUfzZmNfcOCUBhjpC1
BVkcM5JsnW4Suumtp8mWNIhgBu2SBgjohH4LjnxAi+bumoSD/SibRCZ5xHXKNx3TPMjjyYvGnEHr
/8adcR9aMAKQM+pQeWCeg8uy5NwtejitSZ+SXJuEVYXiAfsqetI2O6/y7vvOj13ZkXF8qbqqKzIc
EQVIQuRUI5j22WE7ShWOujhl8khAxVbFOCt9ZX0OBSwP1+rJiKo5SEm7a2Ay0xnc42ULpt8jVYn/
3CHt6ZVFK6wv+dIVcx91X0BgAMitetEvRds22W0Kp5klr2Dhi/FjMMVXfrM0n7tRY/WkzVIthUQC
DL4WjuBvEWgvCuFCa/o41Q6e4ILHCx6x8HG7dbqEpR664aGfh9rfaKSp7yBGwF6uUIPhbmHlXiN1
bg5ypK/6LK9nhUJExv7kbRUL4y6Pw9bygo3MbVZ10ST4xCCNWgSt2et4iqaiC3tzv5gBBSZoKMPz
ZBTsnVrerk/EdnouLA+QomnI3MKsA2ZfNwP3Qj/3UUGsW1rP+lEozr9SaDEMciib+dnWMLAujYzc
4zQmaZfXukqC3CplvL3jJgbBsNLsK7Ck+knjy9dlWC3hsKuWemrKxToJLwDW0bKvUIsJIO4mZ3L0
zkrEDdLtFlKlOR0ThApXbu4+2XluxzxrBjwKAKXBVW+asc4F8/jXaggNtA51a8M841FyDpqWPWHO
CPPZOWmqHQaJ9CWeuyyD8G2kH7gRI7RukPfd+5R588b3VHPbsbTSqEu0eO1rj+ncm/CzfER8Ku54
OtsTAyvrkXfNcK+ndDI5ScfwAGEb3BjjmYzPHqwCzClVk9vPA0GEAwyZs2ved/FQgHveLKXfT9rf
ENXOOEv7xL+lnqyybWPadkZgqZXTMVQXS8d08sav0nr2DSHja3cQBuGYd7FUfQtwznfVJkPegXpd
0XHpYoxD8ZnhM6y5SKZoPXlr71XF4jwdFHXUt19wlJNlq5G+lBQT99Ins8x9WoQhGh7MxAYMzdUc
tE9B4rmqNP3UPy9ZNMNSd23oFy2cuKMW4FLexYqxDWbkEXqUqa4EvBqVh4tXBHV01snHFJ5LKEgs
9bstIpLqb3CME2qDEfrwMUFs6ng0dDY9ghqW6iQY9FlbGQcrLKshbqk3o6t8ujVJCzHHOEaKwknJ
uipPkoU+RSFMFHOGmhyeMcHc39RRC2fmOp7DfbU0IcLJgqW5UzKNQLvnXXWuOg/ZbSQS6k4ZxT4m
oRnq4gKfsT0uOi+F80lVHcY6Cl0R47GZEsi74xuF+U5dElV1L71vo7TQFvteqfByEyTsYTK6Ta2t
VJH4Ml5K6MrHc7IGDcvnakh0udQACgqChDTQv2TnHSUZ5HIJbVi/QIBPn4ZwMm9rT9frDpP+vhih
OP48gsoNh/QhGSqoqgN8dnhrrcgD6ln7MIJjN5U6JFKXawZuLKQF0j3YqY2bnY0R0QbRaorCDM1I
A+MrPfMY1qCi6rcRwA/MMSCq/YCnNusiZkP1lc5wqcIzXTG90ogiCooUn/JpUEJfTZw6UOWW1cED
wtKm3smx9e/ZKuiyoX2kBXxYyXRwNg2HMkHc7v2KsauG3w84OWjUZ/YMRga7TZ22HYzuQ9Spmo6a
Fv4yrLdktBnEpjD5xKEb2PVrx5g98rTxZD65MViQU+/MVLi1N2fUC6GEwzhJPyqxRJ9Q2yMaKUYQ
gstrC1vwHJgHeZ6gQ7/3fFjTAv/gWK7pLNO9DdC35bKJI1X64cCSbe0lnSps5iHqyReR/wLkQQew
YLFiyqnokzvh4I2Rr5Mi4wk+CTLKI0Hcndfi4xQamq0JZIVw/IApVXhe8T+8LU41n8NPngdPOLqG
9oj0kxDnnp7XDYJBI7RBuq1kLvpx8vMRJ7LcDky7GhLgYMI/hKnSx5XOEDvLhHg3GVIrerj1Uaya
XknrSoyx6TfINwdEZahh9fJonQwsj7xx+oK/UXUbdMLhJwbTlTs5+TzadFbCDxcjouCIZO1aFVTW
aVVWNOYP2WrqCkseT2RDUERokOjEeFVVLomgkMmgMa8dNs18Cvz2dY2X5kYtIYTRZFDE4LzAUywl
REvnQJDBHUErnneYXoAo4kASAWGFugQHMmanQ06bUC8FZJ/txyCqFl56GK2euslNEPCnq+FFbzxs
4A6d5XMMz3V4qfExehraLFh3GJ2scS6Mt07b0S66w+49woiWrByY0CJxpaKtm8HkE3Fi3SN1Lu2L
BC/NWKKYih8Tvg5Rrmrcfzh019ldk0V83qRy4uS0hAlbNuAShNMm1h51uU1QM6NfncNXxGyIADVG
RV/GlrHPZpkCdQTvB1Ma2SMlLW/p6N0jR1i3ZU3rBMJx4/gETW1DKIal83RGyp5mx1X1XnroyZTM
J73Sy6vkAgnjI2Awp8DByjef+AyDwoFqh/wfNwf3gNiiewxR2s827VOTh8PY7GI4ZzVb2VOYeHA5
YLXCYaNFwQG3LLHtwUFAmQujGBNfo2KlZBslS5ucVj4LdxuR1q4bD5qh9BWKfo7DBtMeOj2sGeoj
xCQsgOFOjI1z/QEFc9PtKr8S9hSCw5AdCYKih3tYKY52yyffBgdlIbPe1k0QVF+Afrb1Nl4mSh/R
FmfqFEeVI/eRq6KwMIG//ipn8EcUEj3GxasTDwYO1Bck8r3eqoK1XyIbzcoeP74muuVlBj3ZL9r8
d4qj75eB6TRms2jYAO2+J85kWorRM6otJVkQUZbxbnkIUoO9EyVnEwFrCOUpwXiyKVyEEhEkGVVW
KdeP39u/f9QJ/x/72x964r/tl/9/7ISBd/zHf7WbPzXCgNn4/K4Rxi/80Qd7cfo7hI0Yn4PoCtLp
dy/yPxph5A38DrkPmLrAOaHxRQbKf3fCHn4E5QeIDQhxBNkOY8jf/vVnK+yF4e8X05aLZSiQDwxK
wn/SCyPV5TLj+B9oJKwhwauDAw60Hhi7/hSMQO2sQxQR/mae9MI2VbLivS2wKU7ztWA8tI9e2Dr/
mHbWi3K/htc5OoOAuNfYGfLKmKzSzyYwDcPMxvMA4SUJDPy6hDCU+NKtbZyjxBf3ZshgueVD1IMz
D31izPJlXZY6H1YnglvVUZMV6yLtipMpwh7s+wNBdG4fpbV9FIGMr21jldijSIiHaDO38bqQYjVK
jRszK9d+6AYYZByIQtW4JTq1GFtJ87lhOky3FGH1ORiwyYVfD01Bxm8WP1oe9dSLoqrhBc2b4dab
yIiKcAI12vEPyQQCCTZ/zBJmPUDA7159TqMrOOQemY8usE5n4EymbaBEb1UuuRQIEgvIbm28K2Dc
8qptkfiZIr5wGySyOsAM5Soe4+42agVLyjqNCqAk59GtvAQ9WJXcWbaZwdq5AbmnQ89Ek3JI63PV
2wRnlb6Jp6U+GHRsD9Mskw2dGT3AGzMsAgfSTRSbN9EHcP1U6S1LYn1QMwo8OnwLPHeOYqCa8YC+
Wy+w2ZjmaWdntm5hmz6cgy58zZqGFDqDlx+ppHqSPdebNoTKvMFB6zH6GUbEKDhCH3nO/voFqjHv
1o8muQl5o3KiVxhVonTDacBn+BhNHx1egnsJzKLUFG1eJ1j11Iau/cyxAvZcJnLjjclSQPRh4ZXd
Q45KUzstj9C71z4ixVT7IcS0DX2nTafkQQnuDkkGW6jjOM8m+lrBryrFghw88E6jPoYVQMPBnNpK
9IRm13iJf5LQm9FN1jFVH+uJpg/eYkTQmdx5c9eUAUF9aUs0FdRN19SQOrlLncmQ5UTHQMT0m/SZ
cQ5t1jRm4V1NmGcZw0HmB/w46liKkqzprHYq7qN6Q9g63TMfaRFXdPADXTJ0Ow9WxuFLuqa0gAXR
sp+aWp0v8b/n2Y56z3GYoKxMkAYym6ouEm6Sj1i2ETj8EwXDNokv1pM92BCtVte6auS3iKE3FUwM
qPTBkTtawdzNxNp0HDewJOq88cPIgQag92+rop1FWKCQ5TfBEt0BdolKlUR9YTCFh91fDwFg2VYN
VjG1k5yveuwX9BiCkCDT3ai8Zd2PLpVQnyFb1Qadj1hvs+SkiqOCeJ7bwGhVIkepUuNplIrp/Sh1
45ejWCo95Bg0ZK9Zrao91C5yKmxdGTSqjFX7qfIYJh3jU62H+LNnhzqngI6H/NJmIsNR1nfQD7td
6nnBJvOCbDtQ4W+J0ia3GZMFSiDYO/UE3f7AP64y9vLKCHUI0HmUuoH7eAsYIM8Eb8+8WdfjSHoK
W08GdTC9HWHlcKUrKQ6Y9eCFjTW4EDgnt5QR/XHonXc1GPh02cHQa7ra5oUxLvJ2wbJnbsXNiMCq
J/Hln6wITrbwQ4Ka29LdCB9pdgFT+BV4Y3SHiCO6A51qPHTwNCqaKV7hsSazU7tm9GaAZV45ZI2/
9wlvrmxtvStI5skTj30EwrLvbaeGU9jaoClc1IOP9yT/fkmET6gHAser3M++f6rsA9PYsXI7ZxxT
LalwXW70x+9PcBilvx+WNSrRLOAveIl9w/BS7OO+fmkHj18tlnhHPdT2wGqxPFLMNnPsvdWtMQhV
D9KxK2ot+UFAnL8dSYLvp6zdWn/IUAO2aw72XXTgGjbddnHhrQJIsaEdVg+XCMyUS/KJIpPm5fv1
hyypn22adLt2xL+AnUV28/0eDmjBH30kQh6oJvVyzbq4fvbx6n1lY0yvRVRHX5fG+GcgIc0LTEFg
1AZU4KWdIv0R7nnr69LPfdmnDGMdOjtsfcuYfGoDD0bxzMse03GZH/QqvA9cwmOoazGRadBB5aoT
9GQDYJV9SO03bj123Y40vULJnxXgl2US1nyQAaJsllWz+O3lHgNuxqu+Dt18jBYUf3XRYmLCMPeC
B9xl7iMncyR+MGqgNnF7gFKwhaQ0jo5L6mA+ZJNbhII8oJoDvin2CwRQ5UDtpo7tLuzGAxCRbQgI
Z4qiV0npUPgNIyUFpeDopwqLX9JbGyksdBrcUbY+zzwbCmj8NRAM0m7XPhh38N/2SjJPwDCg7d1y
DdVPxsZ2S8CvgOUvBXt1WWlOPc42jGd+3tOaXI3RMO4A+U5FMiMxAr77QZ6ymO11giWOMNAeeSuj
eUlVEBbLpOe8su4DeEAc9394bMPq86RRh6tsKAPhPQSoQ29wlmQgzzqxx+C73zSTvfjgYSue1jrb
gBnR7TPTJk/LABgjrNfxowN1YpPOqXel+ewhjKeuN+Li3JSM9SHIlMPGTei3xR+3q0v3QH1hnN5Z
HFl8vR+ROHPl6WU3wmB1tklUShe0t2HrpdcASuqSojUpxpTTK9cJ8Mpbs+n7JMulrJ8qwTCjtBVa
MDUelWmelVl3MgmXPOnmZGdotOYqaL9wwl0OOr0oOpBkvhkQCHKPjH6ZgawMJ8cArpGB26+TpzZT
nMI/DFlDJfhohUcs3TIyHAiksaVrku6E/j5W6LSXchCWbkRXYxuMU+8Im4El9/V0wPsKBHpxyWYK
5MFkl70aOJJhTrzAJ2zBoWiis8VgZcfsjK66UtldHxt1H4yJLSKYb5SCdvRh0Gm4A2U3Ql5DtQy5
13F4d/cjL0ckjMNrLiViP8MB71yx6IBqkDYlBwPw0HbEou2XNb9Zkdh8mwEcgs+KB1AlcJ5/1rTS
z3A8SIBsznw6UFC0ShSktMlhOO3vExeaIwwov/KZupsqDOy1L6BOgsd2UFIp+zPHjKNYlWKHAIf0
BlNyIOyokEGDAjyw02mL9Urm+qbyhdqiadWPvWyhxLDoCcspUetnkQlvl2LeXC6xHot1ZRALzAgP
QFc0b/mivCve0/YQizG4ipIG2Az2q6/LNEgsSYzfwSWZsUxZewoy0FewLwYHEFldnScLcmFk7WV9
uRJsMjW6YofRpAsVjkPgA2i75cXdxLNLHiZ1duLwwClTCYBT9oO8HvgAYKxtu+3g4JckFl8/CMtb
dGyoGBPqWCHb1H2GzsSAhAleRsF0yu7RHdgyjQHiiMXWb008xBvARM1OqbpL8hpU7c3kAp1ftE85
qD8gj67W3UkbZmdZjZcSetnC59e7sYOtvuAPt3cXycfGgFmJJWbWp3lxu6QiJk+41xwwsz5GFkGQ
SevcGwv75CuVqb/zkrRQkrUlbyOy5001IjKisrslaCwOxARi03qoDOpjnEm0qb5lfc83SZemmDq0
H01rx+tA8+FMAFoXVgwfFBr2jaz95SjQuT9mKBlhhBnzQzLErogMClDjpmTTOPwhmopvONHv11CL
vMJRhhwbejNn033lkzq3YePwEtlw2msMwQ9VVvdn4ijPUdVgV1NL+txl5hEyl+jI4vFrmk1f/C5B
7RV7kJO0ksDIG8z5nIVrYrBdCr2dw+Y1sU2GmVrzknYrTr8VFIdgUrca7xiwFwijXDzhpJWkLlBq
jAWjCZyZWh+CiMqHA5BJr3shwhN6kX4nlrUpFr+rP0DsALt1mXX0ClSXqIDng0GpjEggVN/5BPHq
dhHYR+GdivxbT4D764cvgH3x/RpfvJjLikARf3QSeLdXD9m+IlyeF5HaYgo6ddXXrcBjCqtSd9l8
nDCFLLjvHpygCTJ5FJxAAWzl8wjebdWRGxEnL8B0nhpBwq2ftghTNFNcQMnpbUdVAVny4dy8TVd5
76WoKSmjl4f6FnGa5lwl0x0b7LIxrXqzo4dCV+k+B3QB+WM0i4ewTqczhPOXZAiehMfVA6QaK9pg
sU3Vh1FJDDNRYCVbi2oph8WTOrRck12W1rpYuuwL8My2aJNJFITgOY06rA4zjrp9F3mP7RAdIo+q
Y0WsvzcRT27nVl17BPidh2DVI2hzcCUdBLBaUmeY92XJVnoafI1pXHcYCdU5ju1IbNCkswOLCZYz
KvDSwDTvvqoj79kaSKTnajk7Mb0Eq+yeBPBmYoi8H72oeWQgWu1moqNP6KvG7UL9rwqE8mMWQbQf
perWX7zb1R9u+lTsLLSbtxggyUICxDy0Se8OcK3TORbua7vwk4/7+lyBvJyjXMdzDCyGQTw7tsmM
+JRqDArYlcM8rBu7zRx27S420JTkmIGQkyVG3FtCzVZ5DfDQKgBOGLb+dgbqum+7tdoQwbKruWIo
z7zPqain6zSDo1bUe/Nb1VD9AUAyTAt7nm2JZ+M99i+Gw1JWH+DJJW467tvdmsTVtQ08HGEVHJsx
cOzKiKPmqXAzE9+yO5vCdXZ1Y3zLB/BfimQYABrCre46Ni0GaPCLvAa41hd1P5mbBptzUXvRkgP1
Vzc8dP1OywVqZgyso6L216+CZGvZLPV8xpzd28GKp8lRrCS5A+cZjbeaXklNAN7rEJPaIMEMIeth
X7B45rWeOSqlNOGFg95vh2Ss6TTgxbatDD7FK2YgMW2CI48Vwfp3qHUM+ehsB2lNA5zSYc9+Fh4Y
oFZV6SN48v6ZzYacmkwCXFgsAtszBITOzLErLtozhqVezgwyKkTYPVNeJ3tKZFzKGf4enVHzwc50
zGmtLLaNhKtt4pbqDt8O459xuCFr32IYEdn4YW3IJ51gwLZgMjXlkyTZnRACyH4Wjq9D0pNCQI2V
o0Kr2jz2UYlME1QclU2mfEUCwT42nn8lMI8s6YQeCtVGdiZRNz8g2JShZ2+asJRD5O7rgQUb9MIt
YGxIIFPWTCe0qGYDv8j0MNfBWE7ato9D1g/3EUg3Y06wz16rqFv3QKT1VTTE7c0EX3RYPLbYx3sV
7tO2Yw897EjybqXwsxuI99EAGN4P2QQAUwt523ut+uQrIo9QitcSZOtm2QYKm4shcf1hrJtz7Q/X
BM0/q/3P4NKNTxRwFiIp024rLWpXDEPVbl3iJw6q3aaNXf9RhZ06tUxC9Ye802fM5rrT1KAICIL1
RYez3MDC3e0mHa8nEos3P5uDK2br9VRZcNoCMi37CEaLqCYuRikUr1zWsHFPMJbfxB7pc/BLvgwL
Er+qpnqd1TjtOt1fa7Rf0IYPt5iyi3OauORbldAOaXlsOhlUfGdPV3yX8mnluT8z+VmIuDvh1vEy
7SjZpS7MSt+vxzMsMsECRbMFI6TKv5IAHQowfjrMbNSUlF6Cl+Vyj6r8Yjce4AOBmI4XIgtKv07i
cq2RkJu7RjX34JIse5jSpTsLNK/I4t7uMpF6RaaV9zGTFSlgDYFkZFX1D6vtloLVTOLG1OooUQ5t
RwmMMW9Ci1E8xAdYhNESQxEEL7dNjxnbboiaeoOxkLppEaFxA9uvsUBB25diEeTz4PChxpk18CH3
VbIPMVK+X1FWbxAW5D0lBu1JrRcogMO03YkLSuCzyd96DU5b1/qHTPlmj89VH2DDBT1WrcD4mDuw
sonh37qVdy8ilcEW7Ihunw79uJtV7z6NEpuPzzKMbrDxkS9JqKJCDit9ofHQbhoppj1k5HSfjGLY
OsA2HzE8dJuGE9A0+WSCr9nkiw/m4mABHsOU3QeS+rcKvMEvIjPVJp6pLoxJydsEOKlkrWPl0FAM
VVwjttkEhCassCizepEfAEFVr5NohpuqMaYQJh1OTBpVMIvAZJ5NzxEjLeTzXO0nM6KwibNl+OyW
hdyHC2jmZGmWTxQuA9hCCH2d+VpfSXjsQLyctkiBtS65H2OveZjHCpvwoBCf2l8abeG847AEcGRV
NS+IxCE01Oiac4bQlAiztYAiWpHyK9lM/DVqwdC4HDsMyblh39wZvaZlB7NkmScjpygedAqDHcwl
r+z/pu48diTHsjT9Ko1ZDxPUYtEbKtOuw0VsCFdJ8lKrS/H081lWTyMzuidretHADFAooBAV4XQz
8vKcX8LgoCSyUdnklR0pJNyHZusMJIZmOS8dQew8CcMdkSiY33gOOu+2JhDuAbStuGhtkb6jtG4p
1lQqBJbzhnwic+VLpaVqmMAEfvZgbk9maicnz57oVFoVPdY9WNsmz2FnjZrWO0VRvidIKV9X87uh
S+WdTrTRsUkq8LOiyXeJ1nE2FtsFhVq6k+CNZ+EUyb3C18ZQunp3+lJR50CMcLBOZXtpIaCOnK2w
/ajZowpL5i2Px+g7azp+eQxCbZN+EEL4oVjqowm4ekbI/TJqySPpbMxDUiXGzFqW0OE2cTP9q6qm
iZJ376c9iagsqS/qjSo9AS6WTyOJUUxBeqgWzg97bvMA560TqGsaaxoNYfM1y13jaYiMlVB9Bllf
abM0yEp0a+ki4lqk687qsPbM7cyAubZH2aTjI8Qit81QXGSW6hx35RZLUc9BRjD2sTN0GZaooghM
eG06rwsya4qGWsYN2yiRfqq8aBoIYpJUex7wzc81Jbm046iHGyD3yVFrZ78gdOaDnxnXDJeucy9D
4iFGccB4P9JKOKy7tV/LUPWKY9Mn44U1Cb2Ctpgf0hEC9zdv/nzS742mm/edp8SmNPJAR8S7I3nd
/Ebq0D/aBfWiG2I5f0aPwaRQisDoNXs/Z4vrK6MoAjuz9IjdygO6n4rLXHtgr9VYzn5n1WyRQrxO
Koylk5nqnRCjcsk7BbpebJMZ8Urxbm0HiNfL5VOVl1qoDU7iK+tc+d04akFHp0CMWD67lyPogTpT
qzUYw2VLmeiHEvh2wod48Aa7udRgSbHTz+xRBkt23/DZu6qF0li7FpVdfzNuh6elXh+8mlE5l4V5
lTMx9XUdfnE2K93LZNRhyKFFCCfQpC/h4NTtzSyaA5FyL+2QXmSrfLVSKKGS6wiKCP65UdPhXl0R
bUlnXINUTZz9RhJYqKYu05/lfrj20LOt1K9APGjE8K2xRLnZYTVSiiST69xe6XGzgP9uiAIUHH33
sjW4AeYKSNpQg4F1IhAbeq9SkeRKe0bj+svs3mY83IGpE3MqRVEd3Mo5j+MQD3rzOq+q5dMYyRqM
uKYw85dB5E3E+oDIBnoo7swNdQ3BuLAbmxpCTlxM0TwtluD9Rjw6P9k+1x6hcUYPY1DjIYw6w1ki
quDySLhtbJcm6F7WDn6D6svX+8J4cpThbfKA6bAlukGqONSxmeoJncQUiNWdwypzh5Ppzj+G1csB
txr16u55JfUw5Wgp5N6evKfGZuTqRmO56Fk+FAG76M4zWuPYWtODY7ewI0spb0qQcYzKttJGXrPk
sVWvsafLnzLzHq0ESEQ0CGbqeaI1Rk84e1v3MC2F+sT4KHa597lRQwB+VwNAq94Tc+RLmi+3LBqN
nyILesyn+muFz7kpYI3jiS6qi6loX07iADRhVc03X+vHljiErd7PxpQdDXfZ8cYsOdO4JYhYmKnt
ZA3wyjouzfYLSdQha/QfCe7qsEFosyVmQ0RpJc59xWbraSJEyvNuI8jzCSvveQlKqC10V4fCsBgv
El4fSu3W502II1tSepwdtd3pivZZau1TWuTvMs+1Y9oq2r6YRbmvvBImiYH1lI6ptTMY1c6qXfQZ
e/W8pxtMojHdvNvV0L+MSpaPhaovh0bpUEplbXtvuJ1ELpM1YZpNWcDy3t+nm77uMEq85QuvkfNM
7ViePXGkzwdcLq1voPnY6RXEjkTg/7NdKLWZmppbXB1worrmYZwFjdUJiV2DJXdGXR3KeXurJo0A
4SnejAX95DId8R7eNhM3YG4lRayV4m1tzHs+78NimJFVX2/Pgtfc2qG4m6zdUOTY25JwEVB/3VQn
d3nG/wm5zQkJ7BoqQ/sA0/ZgLH086dmhtVAn6tgWeNdEWiW5Qnx6JxPNMXKiu8nTnpWUR71dDkVh
ZPzp9FWUSxHSEfExVBSb8DRIbo3dPIlLq7oHRXcfMTuhKzWr4zKkR8soIsc0/M0r9LsFcSMNgdB3
CEDdkIKIY0luIvtkZz/jrHi1xMj4W7dv3aLcYcMOTG14NLtsDYZNO8wwkRnbYgTP276qm7jJksVX
qjHkFRUuZftDzZDoMsXGtW3cGFo7RNq66ofJS9Yb9Ep7ZP1J0Lu5GeVVlcDMwnXpSo7CevnYTMM5
Kr1bHKUyUxozJq8oYAykR0xQdjmF9oQoqZ3SISrX5a3K1DlatuSis7ZYUkXaSklgBEcEBOTA4Dbe
bQqBELsdgZRu5p26QSP8Hi+08wIgZvmshblfJ+N8i1P71G3McTarZlTZmA+AGtpXs1/Hu8UxxZHk
lPxCRHYLkuAI0FS7xy1v78BZ8kM2kGQzIp7mycXc9Wx2Yv4wOwb24ep35iavy/fcttjWmavNhDMf
WasSqYhcooVRTmmLL9uWZkDqRQYho07h4m2pZP6C072WbhcJ0BOODCcy+GYINxVR7Rm8vRlNzITa
n6GPrAkkOQXNyKXzSPFQsZfOIiPyJz/NogB5gKQCs/CnKT/wDQZMgw2g+lSH3dz0HBqWddTn6kGr
bAmlocTZtD6bSX3snALVk6re2dNWRLrTXgOnuucym+5mqf+ACi18u4X/V2wTo6WW9od669ews9B1
pp3GYq5OOyns5mlqpHN0TfEwbvbBTTwjpiwiCYwFhfdkbvd6u7VR1cvmiKQtJIejhI/X3uToDsHc
tSKwAOcHUy3uLb5RxyFctcotBtfU2a0Qo74LQGtk3hBUZVKEi5vckOHw4NSAFoMjYfiz0efts5fZ
VfebJnEzWT8HV/s5SdTY1IOA5rVIyXsxPqfN9Omp+FgT7yo3syJppjn3sXGXTTPCunKACirVT7vI
K7Ka3Aq5LvycU2QOo4MeSXcj36MkS4CU0nSa7UPjiDelgYwoSp1RcbzpldnYkUKhxdvQPbiJxspt
PYy209+mi7PQU7XYZ+y7hBqOwNuy4q3M8Wkc3doJqFxsQjjo7DjK3Iw3rWv2XsHYDn0OmJ6whDp2
g5YwdZ81Tww3dVtYl2zMT0M9TJFTo09Nllthchuq1xdNwoLRiyKqmiGCucx9SSoFCBAMbqGL21l1
cr8ZkJULZ63RdOdFPEHYRxl54IT34KuHKs8PpQtordq6gwKPMLaklGerNB/lJu1oseb7zkAxojrq
84DF07fS1uS/muyQS/3dWIAxmuoypphuV70uL2pqlgygXhloeIOYyA22G2RuNSgui10OLCzAPY1n
abRLiZkkbTXje9PbBH1UB3vv2/RfyIPRTE5xWqh/Xv22G0rjAier9YFmyaI/DK5Ct2vX9hna0LLv
YKL6VFFEbA3e3Ifg6P27IAEHnH4cthfEaPNyPwAltX4OGDnv+MPZuozsn01Uuvaa3fF+T/rbXmnW
3zf6c3Bd4xYEr6/oatlXldUXcZ7UeBT9BaqkCUixb9RQIA/U8GaPDIT26mRvyDJT42a0TKd90CHF
mKa574v8vFh5Mz3IPvEYXFO9E+GERqk+1ilFbrEH3Q14b3mTHbRGJ9VdY6s9XHOxNYVySsFe15t5
SfjlkqQB0qKmgVQhgQpXQ+QupZYvOCTmhepxkszVo7cS/sFYs5gamaE29/ttjniC+xhjKYEhiBrD
WRO59Ek88O5QU7h0AmsfS2fdub1V+6aUdlDadb4bi2F+IJUFLYhou/2QEIXB7TSlP+kaalHAKrLw
Mfpt5OaqvEsR0GruAaHHwyYd6wmd8mvaO7EtMgBwLQl08pbjtDAQkFdfdNOGCgqcCqFyb95DnDfH
VHFbN+A0nLZnM0c7+DsifP3686V98urhx9yONgdMFitp8plRO06tlbPzRL9rJTNwX55XK9fCRGgj
eb3Eu892tkHC0OSzOHoMeVEeBskfEl+2HbSqKcO+85D9OOPy3G30sPVLc0pGneWNsfc0V2j8Km/R
T5WVZSFmHuuutmoD6JvUUsVoDsPirbvZaD9qxb0h97xiR+qOc8uMx3a0cMBt3cJjaWWRknKOIl7u
AzXjCZlHR/uRDA7nMbLTS0kMQQh6uSJlEMlBkb35si5TCge6vbRj8dUwdITj0u/QVCd7p+0Igxu9
mlJhS7zUrfelr644TM1ETWpf7Bo5P5G7t5wkyNd917klaXxOH4tc/VmPdUYq38BbxlDAo/utJRme
BY3wUSmad8dloSUWODYXePIlGw7JmJGTinaNpaqDiOjWI6SdsSf+cQq9VW8jU5vXXZmWNlOC8zpl
gk25Hpb7VEts37aqNMAKLICPkzRH0eBdXKd/MGsXmwCiVl9Mm32Pps/bUznqXNPGuk+iYgt/zr00
8jprgZsZtP0g0Xj1hBz5uoCpzXpUyDhryKLyDMWf+q4+8LSDu7ruKUdM89VBHADubxG2q3m7dXUC
zOrCsygLU3R/Toq3glTsEI346je6eCwEToDKXdwIGvZxW6rq4hU4eQavYxrE7OGFViWW58Y0KoYZ
NFJHCO9pRWnBZ+8Di16NbK63vSMP0z9KD8/H/eixHBKuLrW4LrUFtcDaiCEe1Uw9WoK65k164IG+
5Bc9m2W1NYFSmi8FdhwYxqb9gbLNOiF6nALFgOCctv64XY8sfxyS4mK6bQ0dVp9L5IIBkRUgoWRU
hfN1uNEG2gaYOcSzIEkbzVM2H/UhWY4cYAzWblIWQd9yH0R10s/EUU4aU9dQz616JJ2Yp88YScP5
Yumrh0BOlhe5FPmeid8LCayYj0vamA+KZQ9HGn103A6KfedV1/YUKqlvxjWrH7K2/tT7VL/wEBP3
VpXKPfGC93jh20NPKd4jtMgO6PgbY7IbKr0428ifd81mmvftpBGTnmuJEm52KhI0QNk2nlw7/WmU
zQ+YR8zq+RZNnaocRMKKrOf5w1JA5Jkr2BTv4b3bGco3XWUoqj0nGNZmJ/S6CRbsTwdOiNiy0BG5
PCRRpdCizU1emKFGeQRvZru4pI76KDEwwbppO5iv1tfN+dSao37QDWUIEiJLAklN7Ua+KRKcecjv
MEJKxvkaPnLMHL9byQ2ioTv/obejc5PibBtYDIeRso9eDXBnjwctK+gNyPT+xyaKZ8PVeXlP3RcL
0Ijym5gvp5kfM47dDd3VsnyTYPAEQJTHE3wLTP1DWqlZQJi4w/w9PzGCCr9SOSe6qZjjYmpfNpwE
wLPlfEwGla9GG+HEZ7u+bhdzP6tIcdbFG8U5tSzLh0B3fhikx16o0SpjhAz5bvH0SKADWj0qVa5Q
Pj8bfMsVGzj4ZDcR8msV61PW1Wasa8rHRAZABE7kHvQlV29ccqt46rjDEg2dyty7SNOMFBeEsOy9
gTpg9u1xHQNtK7SbrRl/FlY3X6ZCK3alGNaonFLzBBk53BgLzgKp1l/YUBLE83lx6npkq+Tepd92
lqMU6qJ5XGIQfergedK87nGWDXI2SIt91cmzo5CV5clsXxkIOgwMmgzjdR5QWZVzq+ukMzse0gy7
wWM37AeUP1DvR2/S9hOUnL6OJUmvU0DHh8tvoD166XjjVO25IlIXZKyRiPNTBLZmbxW4FZ0pSjfC
woW4ht4PIvMtlEphX3ewqemsEcOUNH6Xu8l+6M12PwG88fsi/Mq99bnS6MounQw4n0+poC0UWa+o
/GkRD8qgPCtjscJvea3vWUvij/NKNppm3TWVLE5lbcFpwZjnSTWclGKuY8Sge6i6Jcw0RvKmAag0
yEJC/OC+lZkqQFCUT0NbH7d2QrQP/B4VvTzPs1BiRVpYBLDAYDpxze8r+HyYN+dbE6PpBpotxwg3
IjcX1qpDzYd1SeqpZgP5b5PBy+9+nPrvf8E1PvxLDCrzPuLB/v/BGn6Vqv+fFfGPTMXfv3rDr3/l
H5p4zf6NAHIMZryKiW40r8kw/5DEa8ZvCND/KMajJY8hGtX7//aG27+5nGzXfHCW1H90KcG1/+EN
t35DPmeBcfIfvBb6f0kPTyH0X5MTcH1f40eRWJBdw/URavDXcIFlQM11jcsJQDyK56l0ks+JCnUM
bJtFiF1pECERDJ3lUU4HGfSgZv0276xF61CGaAtJpBnnFIqBKcuILrNGLUqHjIk+c4A8sqm2P4YU
aDJQnE25aTUolr1aJkzEUzt0OuEuOnkdK4hVGpiUPvqVkWbH4aqpmXS2vtYb9F2dFfkP4nC1JsIW
N2bxXHUJoIfMXcDGQTzqrSAtTfa8knzeRAv/zGLDhVdwwZetvsak5kRHiyDpGtQ97DUIZAuwMEAD
IyluwUsUMlSt64xD8mDN8+3l2k3TKo4d6pPdB9D6Y3XUMys9zaYDoczXp79rAhGXn9aixH+JSEU9
dJrJuJukICXs2wstCCsii7M5Jv2Z2iyqrRZNX/2C35KhRa/rlOyTmad9YVBEKjFJQ7+16IYagZJL
xeWKARZi9Krjq0hTTcGeZssUUgArbAjrtrzqm9nBP/NV+h0ABF4YlvxXqpvNKhpcr3+t0HC80bBo
PTvpMv8seGvdJnYusU0v9pXs741MiVuKHKjcxF1mtF6QXzWTeoOw0dv2LTz52KIQD8bGfUY/eWoy
BhPFqBAu5LGnqH7XKrjuX6vlrjfLU4J8J4H3yyjY5SrqjpAMztFB9HlE7vma63FeLu9uVt+r2rmR
pCy628uWFRChzTbebAL/EAXBuqUEI7wVfrrqA53MDzchV8SqcFoQKgCrTfbGdNGscWdX2+0yTU9q
4h0zRXsuh2/Rzndd+lza+bfZjYFI1Vfg4nMFe1Nv7u0E31gqyBny5KBJRQ1m09gl2fDaFaVkRbnp
GKl7E9k6uiN7Rp9gePUODjXQ9CaaHdhD1OMpkuLF1uOqZ7F3k4y1rT1vLrUKulGE2uh1kbgKnpA/
6E+wDsajXW7Np1CHAxNCifocPixzyGtH9a49JdIpw9rUIgmO8EhQVcsLYeSZ8xUSXyKJxPCVHMHc
N7vpd73oL7Yr7pi221NtAdsirp+fhtUNEAnGUzIds1T2N44kHjJ1/FR2SCbPvQ7/MjP+62oEMYeM
z3vxtHd1pcocIsILNROSVH2xNTXSkhUzvgnaxBfpYGJN7lYduAlcyGDKjnJ9fLSrIVCmChVa6wu1
8cftp23K+2QbHw1nhrFmt04p6W2NUEHaOYub0rZiF25NddJbXDQB52Roegs1pF2cu/bJzWitR53q
K+KU8hpDsxx3wjpTw4iuNAtKFfW2UUyRybWYbc+Q1zxOyo+s/NSn5GQQgZeur7otNt/rPh2kyWp+
ypMyJtoi8JY9YQafGSI+iPwI64NS+/kg3zIkDNesAyd7nD3tqVvqZpeZ3oeieO/caifJDKjDESM2
0Cu25/vZYyPI++7J6UoZqDMUy1DhcHHb+2ohEM++8rA2clyrfrXH8SwR4WPF9IICerIaW/0w2teM
021nKuMSLnkSCQRCU64gQpy/rWkFUzInXb/Pe2sOdSB0CvyKuxx7B9vZuZTZZVONZJdYRRlyO1Yx
AQLAN+W0PCDJZgORbw4ufYg+eUFhe2NsxQtJIaynmJUcHUlxMR2szX2kqitA/waLrPvbdqvm+dGD
GG1KJWiuEjM5lDfE/WBpYNLSNqScRQ7XYSAdv26tqxd3jn0sZG/H25V7GV6Rrv7sqmUPBCXQd3Y7
k9YqszLuWye/VauzdU1LKlygg/JpaZwb7NKm5dPUIRGCdf2jI+SDrswHtFuRNtwp64BoL32Yr6bN
rjjW47uUNe+gYeofiSm6pBz6Spo+r0b/oM9H8KhY9vjrW8yC1eJXSVDr426ZoSLydmaf3c4O6VC9
UkG8ivyWsEEIG/VcWuveZO1q5iFeu/usXfzGVs4WA7dHLorOsNqf5wzhEstGHgwgbCbAKr1jRD6I
0UEdpG4g6LPnobiSPbhH17qh0a4cKlCiBCyB5+rJ78NiHZDf7PPZSU41zOx7ZdlFqEr3Ci/cOtLG
EaoQXVVISUAEBdtZ5xqWv1kpKUvI5IIBySngyza26GjMnQUHw3t1G28JfjgPyWdfqmcNV7eLkmOU
VUSobWAJsnSnCvxB323F9NHl1lld7TtsszCCYA7zElttycn7sekHb6tvnYV0hNTfhjuV/XJW4QbB
3I0h1Nps7zUVMivq2rN3YxtBEpS5R5NTDLds7f5UksSxqvN73g5n0zFfN8wA5ja9Vrl2mlZwacPc
QkxT/gqbAKXM2Qrr41S4WetoSu0nzCX6iztraaA7qAnKIC/QR03Xw7Yxqh+Ild7crYfktD+pkMRv
P35s/RTPg9J89OYKP/ws1ZmBBXmqiyKInmWghRUrbkneDE6dVyzB1/5W9W6lfSVctztPO1SYoQdV
8JABHV/l5eqA6ha+t9o4BXNoiv5dT+BW1eF2c/WLPi77jsNc03Bij7ZJ8kl6Tj0Ftezs7dlfI0V6
gaXmr73i8H0V53TutHul5J9fn1V1HBQQMo+GhmtimNpZIlLG2Oqh7T3zmjVj8aRahS+3cr8ar7S6
uCfMZwcbMHVx+t8tXmsFK1u4dDpsbh5Y67xvru/SggQh91brX8yq8nk/PnuOe0zZkjd39e7HBOOE
87KI4tB5Xlwlpb8sH66Wo2RrllOnogmzAD3SbNcZ+VF46ZOYWvxuiwRZE/GE1Chg8EORVM8RatwX
QhJJhWrDXLSoj4cb9EIssjxJzXigRpc72rBimpW+UjyhgWXll8GdAOwKkoszJPN1TpLQqj1Zdsez
ianiYFyTzMgTOqdGcjAc3gcYyrd+z7iV3eBn0mw1HAtvN2lSvUt73vPGhCgj2sRXk5Q2L2s7TO2G
AIiKM3d5r2zbLxGOmusjQV4xiYZBV/zEGcVPqd9agGbprQ8u5WjG+tMYcz+HMLI3eU/oWSTMBvjq
zaol8xoI/5KTG0RpZ3YuSUigMyFQUU5Z2tdkp0i6cAtI7Vw2DLTgDzmuZMeyAlcHZR2M2Mrr2Kq0
SCOgRyjLnUdOHA1aWFgwjOKD3Mzm2W5qX+RvWwuYPqB+wmN0myvEQ2SgZ7YZpyuG+6KBYVkHTovm
Zq7AtyE2R52vzD66GaotsxpSLHfdQegqxZD8ousJqfJr31mPs64mL1bL+zgTe6YSsmo0JlINDFqJ
sm2NgHoxia5hhQamTb+kbiJjnfA2EEOP7/36cl0MYkS5kGVrQLEkrIbN7TnyrlO3H+RlRRsirtjt
72fmbixpqx1KEPBuQ6ePT5A9ujMubaE/y+5bMdPd2txK9YSXNSIkNPTKAfLCjMv2w10W0uPOjnyn
83j13DAZrjgJODTwQf2dWPJQVLdk8B+tsTkNRDe/Epi/G5DzlhT7EUcHlcfOTNpjNJrmI/BgWI/p
wR6HnQaM+I0ahHNnbMOuROZpCYOvuUR13qQRrjfoePYZv5a5wwrxanQaM3B9lwMH1GTOP+fk7hws
1Q08XYQ9l+BnK7ByrU0NELfxSJ4FkxMK+24/E/5XLUoAUJPtSNp/d4adpXh+LoJ6WQNvdr4Gsksw
lDxZJNx4W8vK0WUjb/Gy5SwckXmRX+FvzvCRE2+y6MbXOMn5viaYxuh4/yQmUVjJ0XS+TXf92fVH
ZFJBQu9vJU+IuC4of/c5dOZ9vUyBup2IGvqmvNsfGiVceoRN8H5B7bFCqDoPOU9Qkmx78hcDR+2i
rhfRdd7B4OEPFMhPmR7PnXjKF74oCwXF8oE2cV8K4yKyfue03m4orZ3sv1O1jixaKezkk0SI29GY
49SYA1GaOATLIG3qU4qK1SZKRCCz1OTD4EAEPXCtHoo4EVSZ9Wzz0mFXvQfxZz3TgkavL5Qq+rhd
92aK90v+buQsFfr61A/2Rabq2eWwvDGraYfKOpzm/k4TTSAqfLyugfgsMwwS/ZX71c7etUnxO6Jm
QqvXCt03ZD6SyqIRq0OZ1ZYojwYAGp62s7NYP5dVVvsUB81CmPShsFO6gzfl1nMmRh9SNzTxWjoP
pYusLFPxEFghZqHOV62yfwc690kuvMN4HlTFURP9HQULDl4w56oPplLgWJc9nrf6YrS932RTCriz
son3v6OxQomFyswIK2sVflaoNwnjTw3wnDPXX6M2O3Eh9RHimFShzkQBeoWVch0zG+azn5nLea7X
/X5jVKxYi1P1nWAtjgGjBFvXEUxTFbwA8D/pPOkV+8faax6glupi9ZHHUmcLZLs564DZuzHP9wjJ
h71nUafZW+VjtV7lebbCA+yypAbmooVb1Zexdn1vqN765RSww5h3+yPBM+NJdyYjKNNG+VY8qECk
dWcy5z7pvdihcLP4+tHuzAjSEN/AnHfUdhnX0ncTWu1qGoo2t1vOeB8ipy/rnST8w4Y0mWjWszb1
YE5eiK/xMpn9S72u+6qoyY2Ap9o6hINKqgQ0575Xqdw5na6Eq9Z5EaFPwQqj3tR9NKaiuOsMgfsW
oJ0+McfZI/QL6x6Ng3seEzBnx0bRyJxq1qp9wIXSDrspw7hOFpHvNQd7nX7f8sP1u0NC47b8I8LM
GWD0XqA9ZeRZnjOPJttgLN3hLe86iTd/SsbfE91M9P0K/Acy6Kl9ElPHBJsuim1ySfVqVRsqa1KY
vjaPv7TOVyqEhknzdmoqdqlSJ106LGqQ0yorG+9GhU1BnAOLe5l0F71Dxcz6miTaku5TIEx1Zze2
lgdj17W3slpaJWy2UjsndcfbZ+RpheHTtFaJECY4dwShsxdQcskHes1sfZ03NotdP1qKDPrGJSBH
mBueA3r3+uvkNzV6NNgI9yijcRFQg6BxOYpTqPyaxfT134ZVtn8Tcfn/YmSH/rfhlY/yvfx47/m4
/hGF+Ufe5fWv/AOhNIzfLKgr6ooN+hZocAe7/DeEUiXOw0NioKuW7bq02P07Qumqv+G7NA3XpqXj
ilESuPpvCKVj/mZQL67bZHcBLPIX/yuJHdfg1j/FdVApR2We4Wi6RwL89Qr/Ck8q3NFbARWIK3GY
CQV2eUgcRUc23SzUgZ41DgE3ngaaxf0mV8vxrMhKc17+BOn+Jxma2q/53tfLIIfToU8SENd1+Iz+
XPtcM9INJCRyGX2eFVhcFtM7NAAgiQ/xlPzMtw37Ix2C5euEqIXNp6eNIxI2zov91HbJLb0LjnnA
S0rGgZmlwxF5HyIKde3w7QjMpundP7lmkOW/fHSgw+SsaBrNiA7fo3H9nT7fH3L6oP71f2j/UwiS
yWqb5BCEihvJkHDbeeKMNygc2hOCCoZNtCzYhEe2DQoUD5XKfC46E9eHtHFWcXg7vpMl7j/r+NJ+
CWHxrpfGtamGalHhxof610sDYObDVtCQW7NWnZzVXnxvTUW0ZIaMh3G7F/RWHepBJxIbxckekr3H
wzTh+v77D+nXDO4/LoRomWtYDcFCFhj8nz+jgoGNU/6PACtPKRiUk/p77ZXyzurIYkgI4Cyvacmk
qG1rEvz9z/71nvrjZzsWNY2sKIDwv+Ri43nZNDdx+H5sY1P9RS6pyVEv1LiQ7iIQaYHqIHqcpvDv
f/B/9vHbcBKWZjo8V676y0MFYkITottiNUlTdPzK4nXAi7q7R6pDidg4V/1BRW6A92AyH2DXGX2m
pbrHHYDD/p9czPWH/fkJpxXb0QmmBb40kTvZv9ym9obsZaMCKtJbZSRg2lEE9mDN6FK/URuHjIGx
bsSxF/o6BZu9lO+ttml48pEWk9j778zN/81jzqkF6KnzzOBS4H/88pijPKy3hJKjyO1MrM6mHLrY
Mb3kkk5FCrNsl8lbjjwRd0pb3uRmsv6QSt49wZbHaHZUAGu5tm89zN15EbkVMjFm+47arJe/v9L/
eN/+cS5CK1mqYdOR8df7dswFFIE6e5GyZrjGFuiioLMXcCBK23USWW+obYLXX9v0n6SL/8ebB8Lo
WnvF52SSZmP/cts23ZZIdLp57G6qGmt6u2ZBA1NK0pnSqm95Negv2lRuvxcYfPZL42anxUT6XbjO
ePv3n4J+/Vl/uXe4AhecmXuI2l73j2v90xE3iVSoy5ouMbGoYPZFR6IMhZ//i7MzW5IT2bbtF2EG
OODwGhB99plKpfSCqaVvHXDg6+/g3Jet1DalnVP1UiYzVQQEuC9fa84xWdZuBkx4TzU03+Vis0Lf
r4vj08/aXGm7IZv9IBp8a4WlQWPjWmN6mD6jjYE7kLiYfOFqtOHaAHY4CHOxbgxXwHVt7Goejvii
AK06sixp5C4zQ7J/X9U7yBl2eTph7DG8nZDUhCXfLUo5kllkVMV0cNxhOE2jHk9WTesLREoWTV0j
DqIQS7Or7fzHPE3GyWcO99EavX3In7dW0s8noUBa7Ez8x59PGEsyEZDNDIID0Spq0qFrSsb9uXUb
DPJTXdFv/Pdl/5cfk81VSImFkrknKVN/fqLAwNhaC6K82Vn0F1M0pHrS1nyxTfAkUZetDH1UO990
a9PeBK1rXhYMehfXHuRj3VQ/lT2Xr9NKEwk1df7aNl4CO8O9ptZC1z+tVHVy6Qggb3Wrxgkzg4LU
o9z88e/rsN6XLKAcCKClMmLvxTJkvtvcmIphAi3i6TAgwXWwrZvD3mtG9eYYSXdtrMk9xQFMsMxI
2lO7YqNUVSOftWofF0SmhyDdXKix7T05bHuclUEhQSH27+NCTFHLCvrBfmBvd/bP35qMWta8be3z
PPJv/rzzxKlC9R82BFDXZ7+FXaKMaPTIfK1cHtM4tU82L8x5dO3qSRr6R1A3nPkgIEYq6byMVtti
3JBoWb00vjfc2w158APDQaKW4nX5vDYzZzSmsPf5PHySiVGc0WPeYhQnkFtLtljTmKY7vHjFBzXQ
3w/x9hpZLBHss5Df3l2YPfi46mtrOsSjudyowhj3k5iaeyq55RwjrfzgGf778wJzq+McMxCe5Yh3
+weUZ4FOy50P9jzXb2IwflJ0ZCrqev3dTLKh+GDz/C+fRxwbkb/sA8RcOe8+r28nQg6KEQQkjPJP
ZFAWv4x1lld42xmTxc79YMHd1ArvnpRtROkSEGvCp7ffh87JIq99SHDLoYVdhRtIIh3qmuoZixmh
28sk74yUfacbgTk7WoLnxnxN45rJuPUwyiF5oZ1rYluYvQ/2pb/fOr6ZCzffIojc58X68xnWjKcN
8F/zIShFcYxx174Scg0isvTGu3nwAxwLnvVrYA6yE3at9v9+6//bx5M1TyXH28+7/27xaroK/qxq
UN2ZxfzJNFrrqxtYR1zRjK8GRQI5vvuftLHbC+km8oOL/ysIXWx5oMQLkNnKkYvq5c+rJ8K6FuhQ
9EE11Cw7fwzcFxRM2NG6hQjPfFUvwVTLhwHjesZMgbgZOd2LxQUzgLGLBs3YxsbOy8vhyIw8+fS/
vDtbyI0lPBK8KHT558+vhy8l00jh0N9SCpx6J7fvoV3RNLe77k274geS5O4p5a1CoKnM539/+t8l
C1oZ/mVPNaFM8Ir++fEZiCCk8XTcczotxpPRjM0nbYpA3+WKt4rQAvocYcLElCCuQmGgyJKmB3+D
7GQ354CUPnhv/1pw+UIy4IzDTkckzvtTbRKvo0nzCYnerBk1ToNR7WKzGW4JUNEoNYab0aid879v
w1+PKB/KO0LBb7s8J+47pQ+07BiUuOUcikRtkl/ksL8H112PS+XJozPp6ocMaus0oCakBQ+U5KPC
ZnsK/9hnXK4V4ST8ZGdTRL17DJC+enY6ediAYrFAihtWGDBFprP6jECwA8Fm5tUZZm+X4uURy01q
TI1+EIRNqKjOu3p7eOOq+eDd3Xoff32vLW+KM9H2s7jvn48NyWTZIxP7AncULfpuckMauJiCB3Na
0z3O4wZAOTemjmoYE+KYTUq5iE4H7zzXJnz2YbL95RQwAMTXBS4opW1smDJq19R9zjKNT8SAcBAf
lbZp0RPjO+uP7u/2C/55fwkgo/fhs7RgnXXe3d++IeSwtQb6IQUCqtPWLUFgkne0HNIpXcQOqhdx
NalQA0qogKCwpqkl8tfCcYv9QhjEcNRZou6tmr8ZtijQ2kgsC6O4/+2jaLM7Bpw+eRKJOnm3WMvG
G8qMQdUBpKyIinJxz8Nofsb2GNza2VKiGLYArrbNcfHs7PDvD/9r06TAoUAjA8Ol6+W9T95z+jSN
iyyTBzrJxhNc0ukB+7XJAJXDA33V7u7fn/c/5dOfPwuKvS1ZELc6oSDy3eNFg0F5VirkIZX1+L2F
6nIsOfMSNO6YN7EwnGYfg/vB/dAA2U8Cc1/MBY7mkoVIGkN11+Adw+Geqquo3PZYLZi0gaPRDamS
1X9LJd4gvSjqKyIfPliqLPHXQ4U+0KejDNiXjf/9xpoyMsCYlpmHmif8TvRB8GLVAgVYYiWv1cyZ
t5zBCoUx2PWbYHHj0EqWIcJPCu5KbrixziuS+oOa1dqe5T9vKsw0DAmBlOx3nrP9yv9x9OtpmZAI
i2Ah7pOSkQf7HkkvtME/ZZ4TN59nBy/AmVEyonvHxuK6RzXg3Qwr/snBZVK4A5CQ4FIf8/4WCwUm
Nxw6i77qLgByi6N6ciGp6vT/8sVJQ2Oh9Wh7yPfR5DwJdu1NBkMcf0Y32QUVUodi9MDYSC/+Ug8d
KojYKkmTZpLtW3uI3vrrqGo4aGzVDLfpp1sYSBSd/J0Bigai6NxssaZbxa0IQnlMpWOYH33xv1dv
diubdGTJ4uLb8t3+gfmHiG1YMUTvmk6N/doavrkFA/hSJI+1NW8R2L7x1elJD0nsVL34DUACbc71
XT7wYv/7rdra0u8fgO1oCh1aOEJwK/98AAYxceqg5j94khRL/IbMedC4XxrPVbex8pjLqBQbZQPE
rUFedVdaBAjzH2dpgyX64Nv8vfQKVlwPrJHJHXLf7+hL2eToWGcqnKw5lsDWi9CsWv2EMCbe2hD2
VSRFfxiGDtWT14+f5mIuIwbr034lZCFEGbk+YGpBnqam8oOy/b+sQJyAfMZyxKkTpvw/G+B/vCyb
ylT2Zrce+ngynFvcC84u8OKsfTAY9aJqF1kqPxuLMRxdNFfmwTcWMX/F+0MBVFaV0RzSWTbWLf0z
esmx67VeBIYW6IFRrGl1We1akCklu2107oKXPgCgoczMOLV8dKv/yw8fuHKrJmmOsAC8W079FglX
jq7igGaKaSaGDY6hnn+Y88RgtO+q9VbY1BGgnl8M7smD6HO8DczUjgg7Pwqq/ivekG/Bkm5RxAEU
53LePYcev146cjI4pEhQz7lZ13f1wK+BgcXEeTAIaz8s0PBqROD7mCQNOkrKfPCruT6kOA5Pw6A7
ApBZKziZJAHpWemWVlowQQ3XrNJM7sRovEh32uSFaf61szs8FPnwPWvm/EtZSe/1g6f57zWfIyz2
H/YtXi+ymv98t3C3LpgDveBg84Ldp1Yhbj1SlQ5YtItvk1TozIoOCraZLQw24uBXlujv/BBttKol
fRpMpub/h6/EActlhds6Y+97FDnyeLtg3oJYYOxvek+1NxnP64628hrZ6GKPXlmObwG70h3rwoIU
anJ3kKg3I0jvQZurnQ++099VPG0636PzaLp0yN6vQBOhODOsUNzRi+t9XvIqixgUNbfU9NM+NRrj
k6M+Tnf8e6Wh5cuzxlyMyQElxZ+/DQkzkBJ8zg5plzhHGp/2CdS7xJdYzUcrrSqYQG7zlvV5fm2V
6f3WovhGMM8KHq52m2PhD/2tUQbMvm1RX11beXdGoItdsVroY2pki0csKxbRFEZ5Xus2fmmgP76w
0dzgZevlB3fR+p+mwX9u5Q4/6/YiSyZrpAC877oXZU/8kTeZe5V1SN4E5mNUdIwNXnJAmHNkTDBv
oGTReohYhBF0itEOznM1AD5wFo6csIzJ0tqtldDta02yTBLZNfP0/awm075bTGHonWlOc/8VNM+8
nxhHHNd6AY06EVaUMBX3XiA5LG8xPg1GL3Xx2sxImZMxnUB9unVNxqIFjHcMSqr3XHQoN6CHL8UO
Uno3Urs5+qEYLWDQSyoJAoMvPn+FsaPa3YqRkK5mEZcXoVSi91MzWUCYKuSY6MyMNXKs2QiQEbhQ
vjrPKctz7Jj6Ttrl5h/AIf3IrYNDjHGp+NWPmcgJFJ5HTq5TkkzXiSonPtnod3tIGQM89EkaY3Gm
QijIVzX735lta0iSXFxU4UsqI8YD2g87q0TC3ajuzsF5uiUkqwYA52yoGVBxsGm0pAuaIEepzlkB
HMMVKUKHRsAhvwrbncdpCYI5allMeHVIfgCbfbWg3YkJwIKJ7sL2U+U69Afh56j/4kQ6exOjxj2J
QQYWx4YZ275YyxSESuJDpEq7yoyBsg2tdRSFKp+4eSyHfbHdqLhIzJC3cUt8azz5s+pQF390Ovmr
Ac8DyXK+ZZkwp8Qy865t2HZeX6cs6fvKAtNCFkB9AHbI+2J12a1YCSnEp1e2B4tN/OI0ojhzfrQ+
OK7/1WvjA+yt2bYNvjk2O+/qLZN4AbSRkGmWHLpZWcTJpc5dE988eIVR12eReM9E3mR0U5P+Ws29
e1pkYBwZigT7ZFgIUCAi8de/F+L3p6f//62ocXzPYzZhbl2G/ygl2o7Vv1uTeN8vlf5VFjM5PqPs
H6YxKd9cIpEO//68v2oXVjhOamywSM9NPvXdWbEtprT2+knu/WAObqCyF5ceB/cXf5psOFAd70YC
hhMwU3JWawUWyUyn7Zi1WfO9wsIfOcHpevWWvnpyUeY9uxWpOWErvVuzGlkjumKVKLXxPDmmssyP
1jfH3b7iHwschaHl2dQaNlsFe+af9wwJr9vaI0GRrYXPet84svfPHTiZMvRxzTk7QAjpJUYcDp63
FOszRkow43JczeCgXQjRc+Ij9i40CsuIYHZYvV6ZNV+QpGpCzdBLD2ldiNCqlfktAa2MEwTSMOIy
v6+bKDPb4bWvnasRu0l1jKV200unFMlhWdGk82NabSooctC8Zre2sn5LvVWz8A2qrY8073xiD1tS
KU7kVg6kLRCuCGp1nJr1nPhlPTwEhFX1qOl897Kdr4PINnvLBcubwJQo1qn6Dts1aw/gnKHpxpwk
vsuxq8vTrHJsMl7QUziWTo/nyMus1bnka2xDVvL75WYtaI1FRcLvRdOu/8kCUQ4vNGH672lfA/WG
dpNynEorq7rUa10TRDUx1gPZKty70hfIa30zQ5SRT6v+5pgLMC+wgURtN/T99HH0tgETSpc6OTOb
S+bQY2zr7EviaVWIW6rE7kAgEWqneSXneCozX5+sNitrYmICZ7nN+2qEnKzX9qhNDW3HZmlfzHbd
7rX9BDmCgmhRcJCg5pbODxYg/8GFOtGGQ55VkZhJXmTemOMjMitxoi/WPTtiqI1T3KycJUTuFu4O
2pq610a1pde5BbGLY4BBPEL5Z4NANMBJ5AnWl9QCW7VnK0LdhWl8fakR5es9QtbyAa4KmXMGloLb
udZDH2aCa2wwIatTOeduvosbafR7Qlm9ea8MswZ8plkOdm5KY3g3IuEqn2VfIXx2Y5leZn+Ty1l9
Uj+jIO2q/ToTsfiCxnBUD1I29XREeaj7/dKkxs8i5+wKUpg9k2AH5Xh7zHbdJwOUwnQIurrGblLZ
PT44YyhnjCUOXTKEhf2VkLYFZghcdcl5vkgRSGCbzkA3e4HuHtBollYosqX+FOR0l25mn5sQSQSv
ROyZ+XisOOgPu6zHT3JscfBON0RZQjZxi2Ls6eoRw3fIjczPDw1A46eabXaKBPkrAAemon5QFlmI
u9wfDXjWs2XXWCF4dG09yuS2dhwbu8A6Z09E9WYO+ko/nm9sJdb2GSCSp8mCUaY+Z71ESGrDJQfZ
S9YKxix/JOCOrEkAY0D8Y9wuk19x1Ruo5bjaRZkeMfROkaahX/0qMGeASdVm6lyqdiJXg+6o350C
YjWB/WYGCkoYGBZKPDqdzh6mB2A3TUN2vefRQ7xfaQcIqgME45BAEIMQ4vcIqRSQgxNplR2LOqcW
Dnk6+KptR3lhBQAngu3e3/BDou3kjs3nsTBQZMZ+Fjz3xCPIBxaUaUFOjXwwmtZtFKOZgr6U2u7Z
vXylIoCvsggni33ztrVISsOVRimLHLSPsaEthEiGS+JoZ0eqCvyk0i4tN8ycJXjG5u1Yl7pa3OdB
Zfqn24OqZ/Q0VUEYQA1XB1uXFU5y4O1FSACoUDuCePsvsPdKN8RkRPTlpFqr3hlWif+B7RQx72AG
lj6bdj6Oe6377LXQo/9LS1O8OgW+8NA1XJLliJ5N3Ctep8rZjZX2XSgIG6OwGCeACk6GoWEnZJV/
J9BCD8jdG/XqMe7tj4g3SHkrZmNdoykxHP9YEouWQrlJhuIh5YkZwtGp2+FRplzoAbELFeNsk7m3
z+WMByMoyh+55RvVHoyFmyN1cFfn0Rza4aKdDUxTOqulmbZtQufUydOvRlWg4rHHjHWicZF6EswH
BA9yokcsukpAHyTlyKtOJxsedzINBK645FE9mt04fFoVRMpQTcWQ3wZdrtr9QL/A/hQI5fzm7rr1
teKAhXaTIunVWByoh2idVpzpSv0Sole0m9cJ4okA3mSeDWNFi7xmae89JW5gxBF0A20fZzAW3XGm
Ip4gD88JZp62cjcPZS3O+PDms5EDeT8XY9eQuBmYqO29oVpuZwwlIw8lbqlDaVgIfBMCGouokwNF
mm8qTIHEY617l14ayu0pRVdKD2mQu6r3Cb4QbuNGRWF0uCIGEysRECio3eBQeIBTlTgX0ZMCdTGo
TkM3qAhlHeq1HY4LqTsAElrTfilko7Ln2MjYysdSB/0FdTZIcUz2AxXbML5AtG+vjJ+Tx6XgHYXg
l1sPRVp5b5Dwm/lYmCbe1aVR87MUimQPIJNivR+KVeNaWaWdAxlwWGJTVLPYYLthhsvXYReLBtCA
1H6ENCCJAjiCW9sa4guWxgpcoM7sz+k4EqIrINGKK8+BinEzlMOTnmS8hsS0aX+HCq/sWfRnDBpk
JLX+I7ODuTnMVhv8SvMNVOXbHS1K+sMtcFVNyGMI94j/C9aG9jxPUGHWaQLe6G+rFxybhF1woCLA
GLXgKYatndF8g2stD4tGUhcVuoPfmhd+jCONPxKncnIm2Ho9uPHerjsMJDotX5dWlGQC0fdezr0v
S0wudqWrSDOZvmRDSa3jl07tnslvQ/1hbEazYKzRsKMeNoFBGhYem0oQiJpRYl0X2XBUm3I5ptFa
rq4Z9pVnXTH2rYw+EzXPN23rM5tdS9xjLYmrNMhmGsyXuJjZCGsmIVQFG+VTqNV7QnY0TKHnlmbw
UpWpNu8qxmbpdUxG7zvatQ0CQRpyCiGnr8lZJh+qwn/YDd/SwcHe446CT+OUv+LPrGS7n6aAAGi/
WZVLuJYGTCLEWpKONXfLE4aZddiXqzH/HGdpfpNW+ZjwtvC9utHCd2OsNJhGGOZHsg+LcWc2pniM
l9XGu0WXG0kfEyjr1shNPJteUhi3dm3QL5fBDK10mgOzOhGFXE2H2YEqucsIA4kgdBD3Gy++fxnk
aBinvC65N6ZVJZ8yuq87+pvFeNKOSpNbPP5IDmy6WlVoQRUkWWhA1XKmJwOokoTW4Wmd69bYybVz
fkHZn60DNR95KavRyybkfffiA3FiAxgiBlFkdSieVEoKqqN6TbfUHRWTP1HUa9JgmxmCC/sqIcHI
VKs6mlHCTqca+O50YNXw1L4HbLCEMggwjEucov4JN5mfhJsv/rHrBOBOvj9p9K7uxrBjIcfHrTXt
dXIDiA5xWxCYso6xHmZGbzAQ9MnUHnt/Hb7R+DRvG08ZBvG6jVnCWMO9/5BUsFuPZuuljDUtYB4Q
BQBW7kSbAa2i/gkOWUOy2NEvs4EGhFKpe4xbx4Mpy1g0P3OBXvzUjLl9RoAWr7dY0HV6j+HS7ZH1
WYZ5LBbb+k3TSUD+aUvTCB0TAf5UOpW9B6PFgLJSZAs7mTnIU51ZXsU7mgmCrhw5hspAQxANc7n2
d9qAE0DahpN0J3DIPW6qDihMxMtOOmATJLDWRkxwlch2qZeW3xKrkp/KwK+xInsjibK2U3b2A1Ah
1nTmaCrBCDrLL+StJv5D29Z5f2jjgnXIJx1qOmUdrrg3k1FZcnJ1nd4PAIu6Kys4fRgMbfOd9iuI
yEJveFew7hleo7nT+aHA7OISRLKO+iZ3eFFvMJsqauHWycpzViU4p20mDQ9pBy0Bg0Hv4wUiw565
Nims+gbWm5NeuyzVOXJo9E3HRoF8K22VGVHXLKypmRDVE488ipYMSSyaK6eUHMKyzmkOVrOUV8vm
oBlN7uLJPZw5olitmEMEezCRp4k2p5jui/C/DWlDNE28mM3PPMbNQtFYtee4tjpiN3Ja6CfTLNyn
TnR2c4IKaIg9B5YY8kSdVljROzNZCeKc4e06oOX0lgVf6HCp8pU8xsLgHJKlyQW9aTCEc5tzCw0w
3CHWP38ITRROHTbL2jAw0DT+XlsLBu5iSLpfiTMx+JpLeIp3RAWKU2yv1Xcxa06ls259hFJDg6Gv
Nqru10y2QXxusnJsjgCayCqbu433oZsma/eGEScV5Af8dTsCmcfm4Ev4AI7qlBNORUwUbwWbbrwU
66aLdSunf9neBh12FY62EGBd+8q8snu2eKKzyF3bvCQbetaCtdmfTXxAHMV2pp+ByC+garhhrsRw
HOAIZ/shRRmI+ST5rYt+Qw+NHbn0UghxGUqJHdB02jaDSBoQ1NbJcgMM+ChAPFYuOyolR6sb3meS
WnTtE3NeESRj5aBpj23mmPmVtXd41BwlvP2QV+7PrtaWkUTmKsznAGzsNYO9eKLPDU9r7KyGAaQw
5bcAm9FdNlN576qynw9Jk2v/JRjQ+kX+2jKvULBY7D0dfdX89uZFkbKirLg/ZkablPvRd9aXKRnb
6cxEKb6pWq/f0kmt3oGlIWwF+7zjPNsnWenvvXyU0y4LVpkfANPX0OGBAH8bsY/jMrX6Pohmm78j
CpuLrqSfIjPxbecnsRLZ6+hUE4SUpJ2f6dulTz1gxR88FUWxT6mQCDJy43YlVyYb0rukJYoST+NU
/iTlT52cRZZit3gG9YEEU7BEjtRqfoypLczIthvCTZMqrZrQtTrLht6ZYIIsKODkTbrWtn8DQ4Wv
0ywKZ3QG2TuIeslMBE6dTjZ1CmXqvSCOrCV8ZMknKg8ci9FM2+7JQdM1R+uEfwqgUhd3BhgAO64e
qIKKm9ohevMmlYZ3Cqjj7FuxAI6jeq6C7MHQNqT2ZjLACNukvT51ZkbDQDgJTPaGrQXklvTxegWo
ETFmkJs3YP2cO3HfFouL335siYU1QHqceGOCLwId6J5U5YBNgKJlPcPwd+mg20YA8yRO++QTDHDK
AbskkMqpK3lJA+DvESFfCeGjizLjPeW11VyctM+2bM81YHlikHfy5bz6tIXpAuHIm5w71awNpsUM
ZRLgMkEKk6OC9GouqfkNoKFvhCOVzgXlkakvy9zgqaTpkN1sbSkoBxrK3r7z7dJ7ChY6/KTCaNQq
rc2q78pWDVfXjKfmuLbCu6fG6o29k1r6GksM13unGa3ykNaEOQJ+mGi/4n2ZtAzXxPHNHXK/rGc7
LECKET5eW2TWE0RVnNulCMqr28IqPLVBPdJwzuL4sVex4R+wgLrnHjIiUM04nr6mK/2FQ8fAf4lG
JgHdPXlOZfMSdKMR3ImShD20LLmk147+ml3S11/6oGazosaiaqiZ+UZk+CSca5Jygsjbyrh+8A0K
5nOf17F9hg6Km9FYaraUzlJpdyIbkiXTKLumpvrgvHz2i9HttxAZZb6C5ZiX/aCpfOCvtO16aPNi
yyBqi/hbnvssg3PFcYqRA8L7yPDj/Jk9xvNOjJ4J4eKpgtJILnk+Xw03E+Y9N1l+T43ai0MPqOcS
9l075/fWvGE8qnW1flQWTfmwNBd853EbZ+ke7uVcn/Iyc0HnEi1yXme9nRHVUF5ypy6sncXcRIX9
as1vmQZ/Ec7NDKhxLBOUA0HKwxqCX9ryxmgeRKOP/CXKJFZI0LVk+LEkuf1uJvo0e21cgC046n2R
Hno0cmxNhIkPd8O4InpHV4NJ326MDPjApDH4+6nfnWXPafi+Ls3idW6K/JsgsRh7apenWOFzz5/C
Upped55UBjUyVTp9YzRFfr3wJj4+8JeXtS4T5gocuucLB52RAV4zxvsthVdENKrSSxa0kxFlYyqs
sO5w3BLLY4EGTMw8v8WpE19z2cv2xqx6zu1xN7UOiEclvuDdxMsPftb5Duy1TPYVQMX21hE0RQ7w
+ZOFVCVO+DvgHTj7F7qT8zUIZmd9bIsAVbqssamEiob8m65k3l95MEGEWIY3yS9C9dWbtaQMJGte
UQePPvysMB6WUZ/JxGxui9So/NcetilCDy/tLyVBaxiXqWSrMJgUrUDPS6aRX4AOD5b1FuvLrJry
1yQ9iTXK8fPfnOub+kik9BrfufPCCLZutPg+bRl6yNotGKgB/1v4hIHtH2Fq8X2AZRfxzi5d4xEF
oNMTa+lsGXJ+TNE2l9q8tVYTKi0/CnW4kIZ4rOn1EJ6jk+AXWrjR3ie6Iqc1B7KFhxhC0UPauvAG
ZhrGJQdDuOohLlTAS2s9XftqJS4IUF7KfrYE8YBRdek06RzSXsKxKTIO3B1D9R2TbwW6IJPVL4Q2
69kvR+s7vUFkLCUZt+D/VisyOG8t5ASo+o1w7cLm1LRk8cOatvaXvJ+9NPLQM7bRPCqjCMcYxgMH
fLwd1FqGUpfUVASYtZ76Tatby8dAZCBGXF8b/ZNgc/L2PfKQ+tCTVTyzRsYCGLliDn8xx9Uut1LX
n8PA8Kv0VtR67iNdAj0mX4ITDtg+R5/dmP0rko3foi8fVqq3mcP6s1roZ1z8oZurC4Gr5u0gmuxZ
i5YDmfIXEECiCZZwgGt17G2Y7hFZnFSYi4vP+cZuJ7iKmNk5RXKqSR+SVuJwbxW8kx1tDAl3NAB2
y3jaU4dUmLW+a4Ne9nckdrl4pccFrCCctmL4NhoFhn7CHfpjk6IUL1vT+Fp54IgQXOrkSIVYD3RE
2vYWbeoSnGNkqTkVg7G4h2DK4ZSoEt4zr/4wOVvPAsYEzb3VPXbIreW9WRe4cIa1WVL+FvGcn+lh
trjORVPRasmqrjtxxVC3oTbYBEThs5ouXWm4xnMeC3O9DLY14h8vCy84g/7JYYH7ZkwLIgM6fZMp
GI8HV2u97GJWtPU61ZSoonUnKm2cqh2VRDXaR2NpbNBxpFOW9n3bpeaZunKgm0pAxT0pQqV10tAh
EbBbATU4LnNffe0Uypk74BS6vMxuA9K+yOV31MA2OPl6SDFClx1sLtEnj1OMHyM0e1NxZOiLfLli
8hzqo0oEWSY9ezroADjC+4VcUvz+VT0uN7jim8+r6bE3gakmX0y5jc902Vu5QpY1h4Ag+mZfgrXz
P8t63iTyMR2oqOJAuNCxhLxZUA1/B9uafjeJ5fsaT7laTv4W0RoaXpX9pMU3nh09WvLQmzFggIbM
i2JHsMz4jF0IxzkFH+5rzS9Dyze1iX9hGtRvnVBThU5HeLqdW/JzV5AuB+Jz6M+qdUkTSIrKzA+8
z613TDI65JE1DQLiTVFoeW2CrftJY1int9ZsT4DOuSr/WE+9+YsmqxO/yS5vvK/Mbpf4htOjAyos
t0brUNRF7T+1aJKAZgFyn3559hJMEf75gGwf7SBczXkSxcPawQ0IC5HRB6eYU84h92R5q4qJ+R/j
4eJbE6TIjVxwt1E5O/JYZhowS7qKXuw2a8iRm8HHdFbMEd8GdEu92QYYFPJ4Uf0Ot35a3qXS081h
ZSb9dZpxVjzgFMo2dOFUyCulJPEK7Dn73qkzgGT02bSLfz6OvZObTtXP1lZuGhlOWw8/Ad6MCHxA
WOe7tU/gYyOX4ly/QO0AOdcYRXCb0rh6JF7Ga5mRofcIA8Ygn52uyxYy1zDVnUBTZxFbFDuCptPm
fK94YF9VbBF7bQqSQ4IcuCQxcQPjfZEltqC1CzEsKsDalr9nF5RtqJFntkB2a2+95lmQpmtIf9yJ
ESv1+pQBHu0ijez9J6fpfIkWyzZ+sxtznmrJgipJSjAW87leeXruVkx+OS9x0J6yzJHkz/QCydLc
0bAPZVk0AZkClQkqG6bKi6prXtiqzuijZikhzvtmyAlzy7PYzgEHzW2ym/uCRzj2BWgOI+MGwKie
NK5Y1NKAxKpOXEB0AYvLTK82dizYfeQuuRDHHN5uBUPOi2WUN4y/wS7ydr3pfoVPAPNaxJ+YvzX3
qEUGd5eO/VBcR4J7TFgWnCKPJdyge2xjXryD/WQbIci5ftzzB2qX4xr+4WNlAru1zs6psDpyLzsW
rl1brYWOWKPjmGOXzaJGb5mUU42i4ylJmTnv6AWIswG3twEsWwkvHJVI7rKh6vPDRHC0PjqMRCA1
xhYxnMrHa8cL5m9ENS9pAX5P8zSGpbPQ6FRegc5Fj9mI9NdZPC+id2jkjImQxEcNc+ARNHNPb26y
5o4gAzfLOGn0VUPuoiKcWBjrJL/NlqdeOpa+N6AmY7bHQdjZDIwGcZvabkM2nT+vrwuMMeuCHjgt
GCkQb4YSVpjGXrQSDrk/tmkVgVTzrZObgTGkzcC9atNhe52Ggvhx8npbfayq0j+qlMlcaJaErh4H
dMwcp5pswxCCv35V5GT/AN9DEg30NHDlIpbxSaMv7sOaQ17C7Fr2eSS071ynrl2ZxBr0y3YJzmwK
Ofn/KDuz5biVK4v+Ske/wwEk5o5uPxSqUMXiTHGSXhASRSXmOTF9fS/IDrdYdJB9HXbElXVJ1ABk
njxn77W7GOgGCd3WOdUqPrtusJ1XTkLNFPTwvW1OHIQ2HzFgISGJqpR5m/s7I75Iya+fJ4PIMaZK
3toWFcZ1Dt5yDlBvslAmTozIYD0AXepot/VdPRpglHK/nsM4j0h6nvhXbovCGPLArfIsPhurPL7Q
3QQSlJ347euUWcC/hwGG55HKLadtgR0/JKBmVmFJxFJ6KAb6N3TWGKNu42Ucy+vY1dEpETzQOXsX
CSvMpJwZIDOEpL1gfEifkJRJ8SuVKz504+aT/SVvzSgBNdgjXwD4uRzWSD4GnZpJ/zpoNdKItg5n
Vqh3s0cjxnBykzMV1AKydyY+8WKyo2M3kXO56xpH/5aUw4plmsdpOPxlKQeuZWt1f3iIHaFHvNVB
SKKAc99Q/q6K6Cl19FS2/WCro64lA/7BiqR7nfTQ3WK4HQAgxwiniiwu6jDzODtetInHRRzVsjiH
rGrzoBz6+KHmmaWAl/KroZMqaBEkU0D7I77341d/Kjhns8Fkxwu3hYkkxTkRceQEqzsD05Kwwv4J
TEUQaeO6PmOdwTwjepYhSkn2VkVcwT8xyy/Tf8nX6uYfSpH/YC58U1FmAWdwT/WYGIJXpaVtGUyH
+eeTazOkWjwrqwiqs0V3rWwkalFvGQKgoK/DSmLHmlCHM/1OSXsnT3fbOuRs7gt3NM0QcwMIh4T4
auhedanbKN09WvucspHIjR3RY0yKnDk5Z6OTt91YjPepK8blykhIuthQr44ZRXyNgHkyIkV0U+PA
MytcWnQ7K6+HNowHwHobwfCHAQtDGntHKEtRX8l8jp8S21o92g3gm0kbkIfPTT8+JJizzaBc+p8m
cqaAhm75hAhW3TDoaHe6l04SWcsAjkx2veuUG6SlYK9inY+aL8lJbilRluZ7nEaOt9V7pnAgSEX6
fQHNBpufYlsrn2k64wzvLJsc5piEy58FMFFiEWZTv1FAeZiEI6cb7mJJls7esJBdsUJH1Td7AmcT
dNWofUO5grpcl7GlaGVbpJDoPNg0tM0sMsJiaJqvqQPT4jPF/Tvd0Pq1g38WKyBitTW+fV4ser10
30GoJjk4QNZYb5NhRzoTfPw7k9jT7eguww+iAL4OTgPlNirckLCFSwixjJsLa7geE17zxw/CO0fI
ejfaFjNwHEa/7eFvX1ZMz0TQOpxCRCj1FZuZ/ujHab+HM7Z8qRjd7xvuBlhcfku4mIrMR9sZwdoh
2g2EiIdsQ4CS+Ylc7lSMy4vi0eAzEi5SHNAib19UT36q0jHph1pey2PrV2o9KTTpGVTXZTNy6Dyz
Udx85kJYn7w30q6Vw+06qNNww3rWqcPYcXsKJ7hWYVfT1E7ajsozs9ortPTISfA7M0Hj9PxFa/Lk
2FjDE7+mvM69cjlIh8Q6wFk+GWLwJZc2o1b6+Kv6d68OvAdrrYOxXj+9gQzE0BlTUCNkhb0es7Ij
kTQrmsta5GoIPr7WO5cl1Z7lIHPDY8CdgeLj7TcQM2SOTSVZtLXe+qG6hmBKHyzhrh/05KeYqdWa
BORTYtXzZVnpdMTz2mU6HS27j1/K+7cNbZ1Nhna/pbtgKt6+kj7t69HS4ymMkrG/yzi6025KfD/w
4GX//Pha77cFTyCENHRkmpiPT5dmmpMKdQUhFqZbczB3kYcCCDSZCVY2R6yOae+z8jjxK4qBT679
TouJQt9fP3GEkTj33ZP1oSO4i6kT97xKrPhuJLd264mhMDdelxMqZ7ta/MkNJcTp/Y6Xno62wHKF
60E/fcwMFcM7rY1op1Sa8w0COIKKOOjVrjcLanozUcMZFDN9QPyXNQDDS6Pa08DiiM+RSD8rPYuK
pNRV9VvS3ds3upaRjGxoC23KjHKAu4ZJgLmLqBW3UZ5z5Esgw3dHZGS59pmb5PQztGHyM5Pw7BVB
w01zomfts4m7qIk5wCN1/sF5ZyFXE9fiPct/ed5Ie/zaeA0qy2JmTStcEOl25tPNgCFJBpZPhqcy
wa11hGhdKqWZ3yaCwi8+vsn+3YtcCw/8ivwPrffJDY0+nCTAotyrqnKNcM4TNT/oleZC0esnozti
flP9ZzScVeb859rGR8MtKgxqHkd4+NrfXhX5kt5aEH/2daWaMzo/NZWZZd9Ro0W7hYH5pelEw6Gd
GZ5sCAzmwDi6pjwwjP7M7vfbnPzna3F0E5AV68tqG8X+sz7yf8iOpSaSSmf8RGqxjryuQh14XnWd
uLQzubgXtSOK5HzhzJdd8UQQZ4MDL3XPWs5OeIldphgbH1e8ucXJ6A8XCF4ZYqAha43zgSQ0O5jz
jv9HbzuWcS3r7CvmKwCwHdPrmrNRsJwRhRjr8UF0dXThJwg4oMJ2tI3rSSTtZYHIwT1mFuvcMYUa
GV3YCw22bTfS39ks1ggfIaEzJ5gzmOCUOYCS4BGPnLEuEN93zzYomfmrBEGdXldtSUOXmODlvB4S
3zk3rdYyr0SPkCmxU925kNxqeUDoAn68SlMcjJHjOg8uHu9oO/qFPd4gbYungPYlzogWI+z+43vy
nQHPYbvVV8MGln5K4tNVds57gp/aSd9jPNAjGAM+kdX0PbGZSd2FaGU2eP/ICNa9AeNTbGoIAvM1
qjxKVH6uk1qO5qfR2+GTUuB0+WcdFqYLhmlFQSCfPzGIYfPUga8R/rzkfbzte1ljTM14WuXqVP1k
AWEjffeYuHhRAIxwtKH+cE/2vWpOtaJzerlHueY2qwDMqK6jqsl+FaZWzzsTUwRSLiK2+lvld+Oj
r7zEOyoahPJ6HjCk7DMlbf2b9BTn7clGbHRL/y2+8osVtyp9OayZO95sfK1AYE/3BJY3+a6hTJ52
dd21+s72mHFs7VGn3O9mWEiXUUW/HSPL7w+8AgJ2teiRHAJSRpN0506jzPdRNmqCXKTRzoxHlchp
PnSdlS8ProH8ezM2JBZuLIAmxsHPyD6wNCxt23U8+uwbkffakyqc7KXhArKTdOUo7MqeyE44bcU3
omWNvW44kXPMjRkVLiatSIe1jG8Joz1EE2p/s7tGwt3ajM+prfZMxIp428WzgtHMqaDbKVMbooeO
of3eoe+eB4D4q5fJ1IcyRIPUeuiS6+bebwWGlKbR1K+6KghgWvwxf2HXoONT+KYqnhnTiCbo48S4
n6ckjQLKIbN9IutRnkmOTwV0UHu4M6vaYVsj7G+FTUfTT5OVlSW+wiIPmFmpe88s/fFsZHpobplS
d8/rZuVvyBkn1c1ORwNOqxV7+cbxcvOXkQudVmzSz6+kkFhfzDxr3Z/kyiNH1+LGgeqroihLcXYT
E0gMgZEyhOBmuQBESzRY2Y2TQ6AZ3tIdcpu8QYAVqdByi5L5ajvRV2T4wykG6Y+CX+olOvS0rMgA
gJpVU/EqbHLSI3I+ffwrXir3DgfWJdANVX4lZ41OmVsMgn6WU0ff2CCXai3bYi3dV5Nr70SK9OYg
p3QWJBxNOI7F0g9Hy2iTM3fQFm+Hrs/DR824jvVMpbV3yKEdFVubHOnXKR2YO5JczzmygeagES5q
MXdAuNaP5w0bUBySYEYKisb5tzrQl3DL81jV8nyEndgc6bG7GLISN4bDb8bJjz4t0xqr8QgDzjCS
ogiy1qiYXgDNXQLWbL6GuLQtpMTDXIot40t5IxLE7/R17DzbauaYdjsNaG4dmE5XfNGROtsbo5yS
c4/QcewDjWO/Lqmg0Y8zxSMMo4rm64IfT7cVy6p3TY8cIQxs3RuiC9rvnP7JrKUzRR5zWnQ/rGyx
RUgZxVnHxXEe1JZFcOpsFTVxn/AYQR4NUJtFSbDhZowjIXdpC2HdMUja2pX9gNxOK8p730nnsxIZ
wU80Jc2Zk3kJY2GRZVZYm/BSzkqTbxCASY7mEp+MVxPfNixLAKh89jZMCs2LRNg+u/RQIgTu7a5G
qYM/luIbtsJx0Jr4kXasai9lX093ukEC0GYoauMCSacGgbp3m/KCxiW8SHdx3ehuFAupsulAZNgW
ZQs3qdcu4mtp6HTUugQD4YaGGh93iWwRT5khdSJaKWNhd2fTxPAKUl3LzDvKbrQ8j+fDPNHaQsiW
CkjXkk4HFh58Cpvcjno+DXtZI2Z8ySrkr3Iel6jti7JO5nEH9TIx6URr5S2q/ebZoknmbqrFtu+S
YSK2x/Rkdb6s7vmNTolgbgnDJbGlmbLxaUQOUB09bwDRjRXguaAmLYN51splW9apnM6G1MuJW7H1
ibCHxZLEnBclGZM0YGA6+fGOp4KWwFgL2DJGmXzNMwwvB79oQLb/ttBEviT6QuRL/ShTdIFA24BG
ByXTxJK7Iufe5td7D8TEJpKBUJQ+VS2YIXhn9pTvFpQ/IRk/BUTjImtw2Alfj8IyTgk2Z1tO59ve
Klp/B+neuilryYijtOLqroscW2xbHUj+ub6glQ7WWQ6xnEBpiCinPfdSZ9Ttu6FY3PoMIPPyTFon
ZYjZcacSgbY4T0CxM+QmSJaIS64aXImi13jIh5EBfjXXswyqzBThHNEKJbnBt3ca/0cVuLWLIDfW
7ebFITEJhWqVAPpANO/ejtnE8lPGffStKJjVBwpEEcuP5yN07EciUNWcLg8LZC8SC6xWfKFuK9PA
GaABnEEKW/XsRBElwWK3FXmHTBFpXwmNhFjdIsolFrqbnzNrmh7TiWkp6/g0xXe27LKf7bgYt7le
NfHBKSFwsmCtyTVyigz7yWCuUm+8FkrQEf6Chq/SkWxHTNeejKzEpT+g56t2jDqdrT4z6pGkSdZP
bR2LYdt6Jap0limmzRZMQvges28tN8QeylDzES4Fy0KuymHuKZU2CLkNPdRqs+BwyhRA7PMBm99o
Tp4TxlYfOyE55F4TxJ2oXnG8geBXwKYNtK9oIpDb5I6HJNHdYWE6wuWeetyVCmfYIpJp7WFXzYvH
EFan5SsArDvzZLuHwQGYfV93njmht1aDcTOJxXMeIodbL8D7y6YGyonelj9EzcYlVxx8VBrJO5Fi
5sEBPpD5S/XQsZBj1dr4iNr4RHpan26tFnmTM/e78snqY3SvCvXNnDONXIlMaoMbJqwS/Mxo+DDw
pJbvWnfCG6pPgvju1Cct9GxItDw5jwkyfDBGcg7PaNvj/6Jd379k6LRKvBdNpN96emHtXOWDw0OM
FLdIwIw14LRunno7IbIoLhGzhYYb4/aYPUBY6Fuz1eHhFwzPcinvMlblF7TfacKHaFrOfuzwcCDf
LZNwTib16MZ69GIbC5FBpFlNuzgr6u8ZB8UlbJKienWlh8iv5cksyBJCf4VloSoUsVzlXLI4ZfTC
xjFxSZAv2bvwYdj9EgwYO4nmG5vp3OXIwzTYWIbxoGktWB6Q3C6nYYBeVyIH1/MArjdidqtNjRv2
qnK+9FlayJAQcdax3DE7fl73cwLG57Fj+/GXi6EinTAEBlSe5YIjAQ+e4lvrS4mqtbKdizqCJRno
HoaHMFoILGOg4WH18yaB9FlL+xQ0b93Pyy1mvhroYEeoF5kNk1Vs26yYmbM7PmkWRPhaP6dWNt5m
Tmph7dMpc1vu846m/qK7aDt7j/vAl/UXo0iFRI6muoehnvOFitEmy12sHaKY5ywJSFtmHF6k/YTu
jNZZSYBnMzUhdwpPkDQ58hXZMg8XjHOa7wCucB4Ykz7Y1xpD5THwkpnMSgR1LD2LUU/bknCy+IK4
XdVuSN2KvtmDtF8blhN7M4ypXZ2X8yBuMMMx4MH83GfOuVaSpLZNa3LQjl4C6nObFSzWF3Ax6npF
nKb1jv0gsXZiNKzoiod+8dDNDdPO71m0LjVm8JdGPZf2uaop5m+tSmoYfmJgngSS8yVt16M0MpLY
G4rA1FGWhSJt7Quq5GXe+plOyIiZVt6zJqdYZ3FCArEpAcN4h1hmMQ5gAlc1yg1gQLtZQ91bblzG
Nf5VHHGO2BrCWLyApKNmuc5sZ6pIOIiUt6Oq7pcDBXrUqW1cKXz/oB+MbSpQN+zQSwJ4H6acQlGS
CJQ+10hI7DAfqsZg29I0AhKE1V+ClNaKY0FD8/uiK0EbWDXJS+TwXQe4a1R/UZGBrZ83hZk71yCP
nOFXZ0fDsMuQ8Q9nZbpYt1qaWPaeiqpj1UfhNqnNjPZjzSiy/K9GbJWHKU7IGeC3WHicOqA3N0kX
e4wgBlHqO5emRbFLCS1UgWWnvbxILOmnd7kzEh7msHoNZ6OXy/jexYy52iFrU+6SLNUJUFnQk1wW
0GLzEHeIHJ+NQdYcx0lOI3IiYih14eZxNOwZ4lXyLgePjT2gGUxDMfRxujl0nCJKkRhOucdoNjaw
XSLFNKj6G1QqCPm18QY+K6GGmHGrW9l3yNhdeHdjYI7MrggAol/6ZMVWdYv6Ea/7EiMNoLxMimd9
lgnhUR+f19/3kKj00bEYnuuYPhSNtx0UIiZs5AFS7ZGqVVdAIL7VGPjGDTNjfVsn02dw3rVx9mfH
BnIIcwI4Ih7ADohbJyZ6n8N3TiiM2qekET52ZpIE7ATp3Rj3KmRaEanAL8dnODPqknr3M9/4v7s8
DQDgYrSO6FSevF3lOXSYW6YSejIiX1KVBuKis6z2YbTi7tE3Ovkr70lcjKuku9BM7dfHH/fp9deJ
Df0RxNx8EPRn10bqHw0r2qdz22KW2tOuqbwNDi66MNRjZ8ifCGe102a3eNWwqvHQ1FNbNtuPX8Bp
W2LtgjCfodgx6EoL6+QDqKkmdCDvM7gw1ORIruVRS2r9yeetE4aihq82e/Ennfd36IT1qrSCwIU5
jCsp89++bYk1T7RRDGqeNFEmNslxGMs+EGhVk62eYnKQqeedpwZwjRzZ9x1oieKT/s+7jx4Knv0b
ngDCWJj++vd/fPSeN2IW5pvZx5Sh1dF2gLqd66MaxgAAYrOcN5CjSMVurPZn4Uv9GqRK34Uff/y/
G8d/3v8UVUBNQBcwh3Vokp18EnBZysowkImnsz0TedlHlN96W4/Lz9ZuxuEO2Ypwg5Z2ir165Ppf
gko8CQnUk/1ln3ZGTir9KLSbjGDR7tfY1zkmYGJM5bm03Gw5UALMA2lVPQSYoV7yXRTV7sTiHaNH
smKHBVdrZ7XLGmQxgdYbuX6+TB6C2qmJqzGsLd2JDikwq+IB+4VVPaMT98SVlyqMF3YcKXJAWsRs
G5IU2+WQu2q0AvLalQpV5Vs5FnIch5tJI+xkxDBsV08M3mdjp5QofmId1XtyrZEPBjXgsHva7wbH
Hagp+XlWTJH9SZf83WDSNRgsA5CxTdg4tmuefOQ6ItrZzUacZWCdtxPKmDCqvGVrNyJ5TBGCXNh5
NR2JQ6k2FdX1NTR5e5/V6+xczUTg6nV1+Pg2MN7dBwzCGMB5kC9dumyQ397ejT3JTVKDQxf6nQfn
acRpph37MjW0x34u4AJ40YAzEh1lE0iTwL2dcqmMrlr6ZTwjJazQx8nxMVEja5v1Peodo9lYA02P
n3iru0cP27w8zBENo91Yas1Xl5gH1J7TZD/XyvYcale3edK6Nk+PU4oCOAeU24TElS/RwRJYCzaq
EZBgJ1EizoCTgeKliGZqQ0nbb5cnUY1uUGWDe45dYyyPdD9s63Y006kOcwu67Bevd2RzRtnZ64xv
qtgKMbqP2qbXUu8ig39obZmk2k+iWdocoW8ztTTLVUTimuESjzH3luKkC8CjDSsibXB7YYXjiEyG
LnVm39toLgzRpzczhap75PjDwBvw9JLuZkIQ1bUjSB/fl2XT3llprbOhIs+ZzxxAQM6jMuBmSS01
EU+hz3AeJF/UI2nk5vdOs1V93k20X3ZxDK8NCayI4rBcGK+gkO7Q5caE0i4hqcUyuRr7duSA3C3e
vTVYsx1ktVzuOh6sMqiAiDjblNogJkxPo6vm2sWYcJ5TBGnRufI543cMw5gT+sOVPaR+tQXTQMcc
PmS741tYoi0ewzkLO9tT3+tcWuR0gFw5ToZEFKvitAvVRJZnQBXHW4hV7KBgGuF1IhCwiJyMCkPb
dWDlk+shBXFzrPSC29xGUDSQS1hX4wu8U9T7G24A2MzQVnvQPAzCNPNCtv56fjU6jWtJJ9+jX/Xm
mzrr9HqTaG73zJGMQhjpC0q4LhPxdC07v3HuDFXlR8RMBspxz8ljbDuJ2iN6qowwMjIiBEttMuxz
nIC86QRIXHIF0CB6xuoOA93PPKsFyQCNqmiN6NWKe/xQ+TwiGBuhNh67fHK746y1SJk0pxwfi6xT
7oZOsK4+2cVOSyUAh9S99hp+s4anmCdaAojntR4ni4SuBRxPTn57u7SkvFDOkKbOjfYX57jr9agT
VqgX34fhnmxYFKNKDYLrmYVmfoFf/DLjcyG0VsY/Yrsdf3y8Jr0b4nI9UNmeT3AEugUYrG+XJFfz
6xxIDG4418Y447bTdSz9sMUH+TUtIMsAtRryc+UPZFYlo2Vsel9Me2bt3lfhyO+Zq5cckB1rOy4u
iFnY0akXlNGYRFsfpVxAPVRdZPVQXsTYovGbJtbTx+/hdOy+vgXegRAeoxfD009WVc5nUawyqHty
AvuC28AIXXxRW8dd6LlKARBNpw14obAl7D++tFjnnn/u7OhxCGYg9YjJvw+L7WQaW1UKXaSKnLBM
sNwgX8wA5HZjiYMs0m3lX5ViwE+E3Bipa+dItB7amC7PU9/Yait6KOABRSNkp44zNkY9U5Eq67EX
HMFvLS9O7nCvOQuNCZyeHGIC/D1+HHq2QswsG0O7rBPXB5tD/2nYfPzu3t37DAH4bFGNsAQZ5mnZ
opVDJMtqqHEnz+nWod/zS6bwXMn5IipPM7T0kzrVXMdxbz9OSINA7FGhUTFSM7+9GyWsQfBDstmP
s07XO5LEzXiqgFKH85KNwGrH5NylHVHshWwdUjcprMwtDiBT7fQ+yebAqnQMJtA5fOY6Tls8ll1u
9SgQEkwDnMfwIbuxicloYVj9qBVqepCiSeQZUiKa9QkRrzmnYv2Am6/gzGqlpJWi4XipOR3uxnV6
zOrbPf7+qNeEsP/T9XV//2/+/FLVJEPJuD/549+vP8oa+/MH/36ZvLQVptD+v99EkP397R/5/f+8
/vZ7//3NHxgbMGa6Va/tfPfaqbz//cp4peu/+f/9y39miN3P9ev//OdLpcp+/W0yqco38WLrae9f
yTvr7//nz119L/i5h5f2e1IiR3j9/ZJ+B5KtP/GPQDJL/xs0V0olzhA6bvB1eRpfu/5//lOIvxlr
FcWKBUvZAuz3r0AyW/yNv0GGg9ybv0Rj+q9AMotAMm5o1rK1IieBwf8rgWRvH353xXdxniLGFjUV
e+jpWl3EaMqEakeGbMI/oly2jvDUP0tf+bdXQUPFWwRAx5Dp7TPhJrVXJDVtcQ2ssoZLJ+sPE+yT
T3aCt6vo+mbWZ9z1KB85JWMLfXuZ3i4QBjvxwLJZKeJFdUI+C6kd6EEmR/jn3YMGP+q8yoz0UxXh
Woz/32P/j2uz0jCjR3ej4zd7e+0CnWCu59WwrSTGtR+YL72FjafxaOXiKiduu6enOO0Zw+UTQ2df
PvZGa3wtRdFEW+JcsPMBO8qnQGou87Oi1YEPMpUlBeOTNfH9t4HskyMcF+E0/25NBL8wMDXSh60R
m/2dWIyUyFh9zs1P1ITrkfztR2JzLOX8wjdOwOfpvsyk0hvXdX8L4KSnwW6Kyb4mtbEZLz0gXC0Y
MgXH8zn2yRJx/uqb9GzEk+TArP9FUrZuDH+cmhUxcAbZlt7W7TSyh+PZPTcbevN/POg3/3gzf0qZ
333rHtMDIiDWzgwPsn9ylcYkElTiCN8SNNahWvUQydtm/Yib4PnjK62/6c2HuVYGDj4WQQEn3gnz
7NmvCzYbYwsMa8JC50TYfQe09oQIa+d5ZiMR/viK724TliruZXNtuSBUPs0ASZTCeeOk6DBmi1at
s/YbnEr75JT77ib5fRW06NQ/iFx+g9H/+J5sRtsEaHAVU6+juxSaS5i7ib4li9pkP2seTVgVNx+/
s8+uebJOAFW0Zovc+q3wGrykBbQug1zWunCcp97LEBxK1z3+1WuyJPFeUXJiC6bOens/4nZrOffA
LRCeFh2HdOlvDHOZjplWWfkGoUXWryS+MfpLxT/rEg1DywE4SSwf3M3TNVGWo0ZkApAARg/53YAN
/DujA2fD8uuqzYDH5xM697tHghWQ/xgm+ZYUtKdA3woYUpc3tr0luaG+Nvy6qbfEg6TMgL1UO/v4
U10Bzm8fDFqydAW5EKlxSLjt09MNTCu6JE02UJpGEINQPKblsU61fnlK+xbanORNwlnGxlvuRZ9j
8RWwhHLEjo5/sI22Mb5P+US0I87AbGiPoNo8yQjSnbUQUm/jBpBia/pCUw0chK4DAQdGa0fOrhxW
HiDLGgUVgZ6TeVAKrDgTMWQfzLNV0gYFYNH6uu3IKzknUMgoj+MSm+aTR7BRA10qD7rFPEOh4hs7
EzId+xaSd3FIY3/qf1hJM+WM+0i/vRgrp3EOHA99IK5OpL0YbTHqW9QC9XPFHN4+cyBCIjmwOc1u
bAR0JY5tIjECqVe2QVI6cSCbofWHfZK3BI9GRJKTrp3XKrtMdR9YJeQ5KfZSs9MbcgPQTC2u8IYb
UlxiM8RsVT9DP9C0MF1Suw45AFjeheUiZtzk7SosMRjsXnu6ZZgHR+rdIxRdz+VEIAF8bdySCfsL
q6M1WbtaSKSFZHB3DR9tPYpsJKJzca2HXp/A8dfVDMVU0FiCHYN5VOx0z2PgtlDCPc5TUcq9n2fC
2ECFgJohBRP684Xz70FMaAl3Vuaib12wBd76NZL+PbF3/rfIc3tVM+sfGocW6ti6kNTyyTO+jGwX
xq3VYK6nwwxScw/YCd31RsP/Lnean/UjYAV/EaDjh0G7GOMJ24qmITa6dytIH8g0JJQ+tgmQyFXf
kzdvGgDfSJ+HtHgjjK6EPtKgbwhw9vDPUUvHc6voCEy7NdbrKU01mjMRQqHzruN7J3Nl0eruIsLl
eE8IRYV1JIX3xGhvaB69qBU6Ipk+IS6dKXh2ZTPMm0PEhBG8ZTbAjY9nHdBxXztfWrrY0yZihFud
s65TbBS1T5+ibDtRBE5b2t9bLFlV0DBkp3tSA1B7bvreeo2wz89BAbph1d3nRRIIso/IZ0in5hHj
rHYvBPqT0CQ7HrcX4B9c0fDskXDKlCEUGtYxXWcl2i/ufHQOTgXzYGN2UfQIcLABD+hgZaQpO+Hz
W6B3NNskkiQfLPYYB9PQ17elMhiUg0WLGvDZLlIpRCLK3LtwLp+qvGz5JZmGHEUSgAQMAzHiD1Mi
SbpK0mpFewlndoPJy8ixSRVOks2yxO4YjGNk/PQ1Bc0MDNM8cXuB3Am4Tv9iF2LRA2BtbEadhbCV
oXU7VwCnzQQ4HGLY+ZDEhm+FHXCiOpyxMfoBR8JFXdcUVjTLYtBbO33mubkvNPRwd2yCaRIyQYxV
wP7WXM2Rj/0O12LxVYFcetaGJr0mGNK29iqZEB1xTMsS4q3ykUxZXxPegzBN/cijq3/tR/BOu7bW
xJeyk4v/LRMQwULyX20tDjA1tv43jHVFfGOiaAWQOBjlwu8p9KwD41VHdhPjbbEKKA/62D4ZSG+6
G9NVbXeOs1x9GUxpx2d61Qq8SKpnDkIMRMamHJKnI+QZ0XqrlKiki3dRMx/LwlbMnbhpZOJ2d6Nb
CasJGM3hLSoWgik3NhTf9meaZcZ0rzVJWh54Nst8B3TN8l7xjydRyNgU/oJQEbNiNWsTfuVxXACp
lnVX3gGEdtaWrpWHk1P2EwMHEMALmoRviUfjPpgNB/+ibnfZLW5ywhSMqM7uKKL1x3ixejz8Xo3Q
y8W6utXpuh49x9C/VoUxvToqn3+VVAHm3m6b+LqevKS+gWDb/Ei1sv5mV+Z4K7Lax16ORuCBwHH7
UW97LF0uyXHMcFkXUf673l2a+9rP2q+W525Et7idOSKmuxq9mntEZdrs0bc0wxaPC37qVrfReEpT
YqKc4ecezDqvrzR0s9sS2d4SeHCRhxC2TjVtYcWCmqgZqPIRTgJhZu1F9QUNlfbezSQr1gDhl4i6
abF2zE5GYtRtu3gc9ZFlFVIUmU09yIBu61U2hBQ7H9Tr6KPUDITfao+yycgu11D+bzCI44noWlPg
/0ztMhSEdfZHRGLDwZNAaUANVjztUe/lBzgYEQ571Tvfx8zDqUErVT0z9cE+WFhoMLZ1Ok9XyqqX
Wxr2gOBVjMRkI20n1vDkAU3YQUpHgmOA5Kn4utPqlUYv4BWoBAlYqC4leZAZWLfNbSsfgwEGgr7P
dWVKNOOpd2saedPej3oPPsfAxfB9/Wpf0BWZFFj9COENbj4oP8Mho2s/kzR4Obrotsmmn6x9MZRm
Dwu6kzc6HiuXvswcP88273/roUcud+zCOs3AqW0EkOIWEZLE7X6zaEvTbvuun73DAEpU30S+1bCD
uzUtp35JtB8tzURkl1rlG9shHmNnl81m+a0XbuRfwV7P0NhY7CH3+jxY2qaAfntZjsowUP14UFH0
1IwOLqq/V0A8xCiVdK5lYJZ2/eKsCQdhplLNx6Es3V9YHFttGwHDg7TmlBbfqNkOOxtJd7Sfcqge
bL7zNbZKe9o3rk/Lzyffy95UtEqfBOqhLiwj3x62Nqb9bONlJeC6tKdk3qSLYcehYY91AZR2jFKQ
i1VyM7WoN/HKVMb3TmKQ3mBq0Bm5ZRmgYLFo3vecwc9zpfee2GRjJeogsibzYRkNcs4T38DUtyAG
+q4BEcq3KPTRTE5MjGZIjxPiPKftpm+AniIZEkTe3snUXeItZ5daBV7mV+O+HL1OD+qaiSE8VkEo
Ag14BGmd6MlZ9aLm6HRmMe9aYwXIWpQ8PxIWxTuPzRkuhRURyTB4I+iRtszijg7x1JN0uHgsmwYA
PIwKHiOgsLMWvT8btN4tAuVl1tfcGxCZZXB0pk2He17tOtIaCQzAUcIGXitSU9xMdIcp69t7BBmp
DjsvVyhaaBhMWz9Zav1/2TuT3ciRNOu+S++Z4GCcFv+G9FmzFJpiQ0gKBWfSaDSOT9+HldWoygK6
gNr9i94UEpUZ4ZK70+wb7j33dkq7Bg6QLPlUS62zRxDUbNGgw8ttj6UWREsAcPeOYpJ7AH09fhaI
eylZsaDj8PAKBLueDl2C0HLPAOKbrSHM7noYKatUmd4WDovkk0Z3Bg8Gy5vDkl5a5xxcFjWkLBEs
ZUkzv1eZgJqe1TWEwwk/4GMCJVBfEEa43ECIDV4k4+I1CmYBrciwM+euk6BKj+bkpd7JdxA87Z1i
sxjlVp+/TpBRPpQ9FcEe+VLg78SY+7+TupBe1DtJlsUjx/Tv0W3CJ4IVw4s5SeSocy/VC76z8kXb
qSM5TVD3gy6oraMOe4CnbegnKB1bz5P4Rhb1MnXNwB3vD/JzbrP2qQGu8dwriXZoVFKe/FbzSyuZ
u15cugHsch8iULFbRBjs1logvJlLr3loZlAkcedAAUCtY3WvUDkk/IXZbC6t4a0EOwwWdhZiPPwX
I2MtEIEjCRT4MVT6+81KKlmyKGpTl/GGGXu9DWRDKCZTPGkskHY+mPchAjPmX9k1DRKuecu5Aejh
IgxkceZHK6ulJR59WuEIYW6WABcyofwHLvrzC8tR5EcWIscnPNqiPEKfbm5cRK5vigqv2DsQvDCa
9yEFnZ2TyxY7azedfbD6r8mSEG5dt3V9y8fZ2WBkA+3GNsTKB0/3C8yyRpELOFb1kyZF48m2l+aZ
G6gG4jrp5BvdXKejNF8GOPkz/sAuKJXBd20JboNEk7WBjSZ9CdcOcXfaVTA0KLHnrzGrm1vhzFvP
wQc7Rgiht2wPTCwUwOnsDtSKWcCpRTbKWQY5gGNIDnCDpWc4xCD7s/1qYGvAY4BUNqU6LnjzRxhS
Z7cglC1OKFgfVk5IxVdibIsDtNTkaREDlwjkgZQkZWF3YCQH+dvi/2ZFDgrvE83iOEZe5qi7qUho
CWY/rJFq9esEalaHiP1siCN+S4pJVA0rFUg+944i4UObeZzP3vSepq5co7Dp3Bu24w5czX5qn1Ae
GBzOMBjpM1ibq6hLYIRfAOyRgzRzFCEeLLLPIGzkfKqgfd81I+EhVxyR9Xu/OHV7BJkZPEFi84LI
mNvhp1aeyz+mk4O+c3brnWjb5CXgi1Cehd3Wr6EJbyTSSWEh0NDCuJYdeXAIEafwsarpXnfCy7FS
UNi69IPU01RNCMl4YGd4I9Hk5Tn5TmQZUppUqfXm9bAyXIT0RQSKtAVBXbEc2C80i9+FotNCi07j
up9TM5zJd9uM+avV4tcByA4qopS63W3B8nM0+nlNjMUsKrogf67NePVNqKYwJ8D298G8LeZdPzuC
pBoTZHqW88MSLYezC6b8nbpF2DvLLeRdm+Ddi9SoNTskH6REZFMJXEFIM7mtYOtCHp2QQD8MYGVr
1ijD9D46YfMDvTZYO+6u5nZAxt/dMhaEb0wtQe2hpF1TUcFpIBuHFhV9R9pjONOgP2fGQm33M7cR
MPKbhWA7sloPUPoKluixOwT1DyuV4oc5mKDkAx04T1mZlkFkFSMtVBdQNNKd96EXQRjNPzLE+0gf
wmr9qIEk8vfXAUf64PJNj/IkxGw9AJb57c1uxicHJe6QsJ372bn5+E0CB4lbiAq5mvg8DFiOPbgb
xo+CT7Ul/adk0UxekleYS3vXLA5OkG6EhoWfZ4CHnNC0ApqBfF4ftt/0G4/MiNekyKoj1pWWBI+G
ohYSMgjTiv6i3ND1xXdOQM4GwaEEjmrLXoESp6L0Yr+nto9sNvfXhCK3b8NQsX/vTd+IAejQcGaB
Z3/YVm1cj2rW72Nq5vCTFccJTphCP3aahRpAAjMDKmNbhbkrXbfijVww1Bw8LZNPyoOBkA/fXOhl
DY+fo2hTSNim4nmIcPgFt75f+k+G2xjPg191H0lSrdzssIR+kKhCN1MkLXQGQyXeEwt4lrthDXLz
pgY94RzDEX8DU+mSqcVCU/LL7kX2Rja7hLxj58zzEY/oU1rCEAd0hSp365/gsOJHXPWZJpXyEvZZ
ye9RUnUc5aTrHyUfdE2aiOue8FOI7jKKkEW8qVN9tUHGdxnGwiuWEuhf7QWB34kTdYUsiw7QiFNb
Oo+TV6JphRQ+iggpbvcIqwqZbCUcTNqdWxcU0iuktp0/COKLli6lAMWIrB4Q3OAUp2lbWgp1zuG9
gdlARrUxuulxwEBzJwzDfg+1tqfYlgbFI+eyl7K0HBgvSWYo10O9tAbhH0S47AYYmiQfQStnhqAA
LiJ9T/Lgo2HPZe+GtV7MaMb/9gqdhkwDAgMgaE6WmVnR5LjF3TwEbkfwlIXCqws1/PqursMzcZuh
t1MomIcdJJjxRfuwSSOhR+tjoD416IKWlYwQfB/thSQoC2dumLd9ZI9GiYZkk4wY+QKmFIGsllcE
Qyn+i83sErCdeJugM7GohgfjnF3l8zM0jpF9wNHiZRpYP+GV6sPWOKl23kiuoccXS4wDrzAtMthc
WJnnnpxk5a0FBNgQb6cwDB3oCPub3CSw5TxhOEBGwraXIC1s+2GkZbYYcd91E2mFuW7DvUjJPt/h
4kt3KR8ffG/REUfl9XxX9iaUGfkGSd8Cp9cQsAoMfdZBNKON9mLUFkCvfSifR+C+noc6Fy8Dh1Zi
Bzu7nuZnnuDVPRCIKx9QRLvFSdFCsdmvEzKslCvNKVZIqL/xdDrocsdl4ajQ65fQnnuxLQ+nRUf6
4JsLEPdVFbb6StlCE3IhMoiw5jy530yPK8oRkeZqxyQG9pw/2cOvyZ+BHFGod+9h41l3gZYkz4A+
C565tVo/EiXf0+M4ju0DOw7TvwmUkM/Y7BMd9WYX3ld+U74x10gABxqoavd916Ps7jemadT5271v
zIFqMeJayohcKOTEI9BdfK0IuqAxZawxSbvO0RLNZNghTTBTeRiDVHw6hZk8ET+lsrj2UTXcrAEs
ygMCzuWn7yzQrizkvYwa1OhMp1KVVX6P+GuQO+Bb2HIcv/dt0hU6rKHeRhXTkyMbd7cmTcF+i+f3
3l5tnogB+tnvBhr3yPLdoYrgSq3yGEcHAhioAWP9bJRF+7x07HKifNXzD5byIgN371M1aJcm9DT6
uNR4iFwX2d9cyGvIpxznYhpDToWRDQNzPwlszHM7mwqI6ef1IGAzMTbJJP4Ig4Alev0cpozH5DwS
Q7qOkbYSovOqxAatxUMIWyR32zGepRe8mnWIbBAGAAynoU1HXrgtFkqCHgHBspJ5fCJtBRW3crP0
NTQY7gDnbW0ClrKWkVsPevUXuwZl7SpOAxIclETo3pCZ+p5j8KXA7AtgOtZsEXDW2msJwL5ax7eg
brz0gP2oof42GT1FaY3qihTeBluQm3TyFd9nCwzGtJ6KJtDJ3huyiQ+T8RX+sb575sQcb+3Rd4Gv
0miiqOCA/u1Ufflp4xqlEMAonZILTtuzF5CC38iNQoY3oEzDBDXlw43bQXEnPQrl1x5HF6MTo3UJ
H9YsLbF7mSJJzi4jYKZddWuQs7GUBPEuhpO+OU7T3YeVAdCPkUBCOkaDNCOz5uI+nEnjY2zX2KfU
KcfwIKyxvjXKpe7J5rESuF0iCZ79YgJfpHqnC2LoaHSfpq7s4NB6SZ8RdGFtBkh/WAIYfX5ynZmw
l2I3RYR/KWrZviWMWTvUsnb22wzRCh1wN8CQnQns+CHYufKhFa7xM9EuCsSVN6E9SEZ/6d6fKhSs
Ths295BEgq8pdIj+zkAAv5oeqK2dHK3yOR9bEkNICGJf1M9j7cfwv/3ncS47bn3Oh/lQOVb5xbKZ
IRKxkakBObJy1+u2LF1k4q7d/GyWxaFGyk2n+xylQCykOyyAESdlmN63o2tWZ9hE07fjDvqX1REg
BOAxUwPxGGxlot6YiBtos8q6Ew78QgIJph6jOE7medd1IWQ6m6nFjeKcMDgXh+Xki8HR14ga+1cT
BuAUC8qVs4NwWnN4KPGFJRtDWtclzG0NL2heCxOj4C4xl+Cu8KT7uDDp+TIZhTFPQk74mfUtnRJk
wzw4opHWjDgsX/4G3dYCUAXrdztzYTiR2zv2iaV2JS+wjQLMe0OHvVlKqlTN6PY7DFeD82kw6msD
X3sS133lYm7Wa/mZTqqYeZ7ahuk+Fk4dtZgnUQaGOZX2VDgcs0iw/TEmVBC7Bn0bOCwVYBo+tY7n
Xwzonr8KF8kf5yi7A05NsEn7Gv+2dQDB5zZxw8i8o+RNrPxqYX5mk3Dk5+/48/iy0LGBhKKI5ykG
26bvcDUvP2dE8rR6Dj6piFIUvyZT/L47oio1wRiai/qRYZn6tpuVoKlC9iQUdw56LpNsB9zy+YYe
7ErDenQychOiRKw95uUlGxl5pHwt8Don+bgfWWcu0UKjXZzZsrl3k6PHnlbVIcY6nZgs7j0VMCFw
GNnYe2oHifvJ5t7kR8mmNAavFv6Y6jpNYtCpW74NNaN3JT2Vu7shJHrhrPvAvUVVb95b23ebEosL
d9dpaTGSrTAis0+qk4nVkHSvp7nSrIyw7Rp3OIXsbI/GJAEnXy480ZVqbdw4mKDZnikjCY4kjDtQ
ZrHBczw1GHP3EtgswDFs9OyyglYVx6RgpnENLJthoba5Hm9K5qLGjgDcfN3V3ti8Q/QwjFiGJWEC
Cc3mA/WI0e4pN6m+fPSMz4iO3c2y6yZbQ+35OaagEtx5v64gjScEYdM+qFEexeSi4FxeEskAhFi+
Ojsg+iDXYAgkfOoCX0mC1ckDcLQ9KNDTDMRHcdOsA0uPiZFXzJ8Kf4ch1LqjJuGFNWir/HMCJ7I5
EwHn3Vhtbtvw+kHdRSbisR4r3OhUx4YViNqNYTJeDaX0BhBotnHH7ARSaw42MI2V6SRtHKJN/Rar
qvtdzkpwMzLRVx/oPL0ghn2kMOS2RYHlW6nlB89tbexx+XIpDyunAoI4M7nLK0fcmq3Tfo4sA9Z4
ZmZDvFoBmTqC31ay810phWKrKjwQ8TxzCcZVdlKHMJHGwhm3JI9ulYTqGHZZuZ3iReuA5HZoXc0x
NE9Uw7N/oJShizYrYzUulME+Ou0xN7MfJgNt/ZWblGP42ZeM73edBAbzHV61vGslbIgjxT5D+pap
Z32Ft4vtJ26XAISAXbUikgtt2UFOvboKoMW9cmdqm4VAx33b5J7ZH9jmV8XJaavhzvLcYbilTUi6
R7MktQAbgMdcLU398Q1JAFPklTXYQG9cBRYIuQJu2K7ilhaHnJ1DsF/bwTlQ7s9W7JnVxmNuDP2I
ain/2bd5zli2YlwbgUOdOM1zqtWBAKmnWofhDZKXJb0RqZByK2cz4wD4M0MpbjUemWVdA0cXCAy9
u+OuQ7mbaeEI4ipCkiNrzD5hZAFDmk9OViM+xUVdvxu+35u7drANlujr6L0rOQ4Vm4OcSK/RbklP
gPAMyZdXrt7D0TBhafbsZ2VpFr/DpS3f5hxdHcCMavgK3UGqX3QxiLEOmQm2773ltKq7aML9u3Zx
qwF77it0xf3rWhFwtvOq2ZJxSBLVcmE21g57hbUIPKHfVGQ5higKIn+WnBBOxTYxQmUfjL+7Oss4
3HrF4NUhOSb5wSoi0/RUk/qYhM/5YcBSSSMbtp84Thl7mYhek4CDLkwAq1eICk6pAW2MSXKYB3tT
IV7aA5sQTw1BTEy8VmM4z6EPJoP4v+plzYAA7NDDtf1VwMLf2Yer1eUx8TIEbi655SBwzgIe+ySx
CiJ5V2NLN7c8mV1axS5ypymCMma3cDl2yujM8lBW4EnOcnLD+4Bir8ZD2RO4w2QMZsqJuczYpbGd
UmJ9hCHs/BeZwmQ/t14mITPT1PNGdb4tad+TAFtiV+BFN32ejW1MDbc/ClXCxHVcayZhqm/w2kt/
wEeUOR7Xitu0xnqwIG9k24jJmy7TNBAKNdZleMALRBy6TIUGpVp6NA2zzvpN6Bq2rc2OcB3O/E/D
PhnK6BZv6zIU4Y1b0NVGMKnb7ZiGJXHh7YL5C8dB09EAW2Vk3rAsiCRQ9V+aa4qEwymhJzScZYyB
DkkRE9Tonomn0/7e0N3AfLGBBwk4mlkjg1zTBpzcW3ohS5BBflyD7+2v3EYF05XhgmWMp1ATnwkT
vAgvFkvum3XRoEoKvyL4vQOlEHuQ7MIjSe8460U3pDbnI6kt9JEF4/dB2fkRtQ/JaYyq2/VZkmVf
nDKAooQfWF2oGDrzvZzPXVl5X63fhl9WpydYgWgWoCmPvtF6N/QOYE002oUOq7vp45Rixg+MvZwr
+ZsYbnUssXbW0MNZAZxH5qVwRmZ2AntNdtsdIybsfsxRQD5ZBvM60tyZ2jcvC+1ry5B87f0zpOh+
fkxsLLtnFN1aHLnNTe+QK+QD+9kKGPrrwWWzK3IsC9dW6lDKr8y3zKPDRjG7m1Uuwn0m/E6+2VyK
zb1jhJ0RExJAIBejC6aATu51f+rC/iMF8/+qS/6Levnf6pz/Imj+/0PBHKCa+t8FzMfvloSdvwiY
tz/wd/2y94ePuGqTHaI/9P7GTftTv4yy2YRMGeJJBVfpmSEKwqZVOvt//yWcP1xMi8jcPPyTKHP4
63oy7bd/Zf2BFBTkLL4DgWALJ+f/KLf/Lrj8U1T+D835Pwsw+VH+Rf9FvwKwipQtD7mnjcbtr8K6
uitCf3QGhf9Ud+WxWgpzPEy+9F5ytxf6kA0JPPguHR0PyoCan+2xCj74iedzEhBRG40EhgD9ywY2
r7a32nj9Tb+orvrSCd/cZMgrxr8EeWHID0v32KBnYW2+juPdbPt9x21r4yms0z74ibpsO2xC2tkD
Zv/khqFYryM1aUq/zG8N6urSJ3GnNKf5WmvLSaLAGuw49a2xvJvGpDjloxlea69ablP27R+Ywbvf
VA4otA1icdZ1cdJI5UH5TttGZhGGlQm/fJUR1JSX8zuyAv+Z4RQbbow/FEykRVO4e3iw84gcBOoz
kkVXwWCi7j+2seIvqhNLIHTK61e2oYJx/pI6GCD1yohxtmDS7yhvKfosrco3N4O7jo7D886GbXXH
3KrubKHopIYpVBcbQGl5rPvGuKUH5EwIKdt+ZQXs18gTYrkoj+gcqinte/tsWvoq5l21rNi1NUY0
gViEzbMT9lur1KAZEQbUSBI1HSchZ2GQjIIbR960ZJygYTEG+6cAzsFMwavUA3OlFN0VQqa3QoOz
25mlYITc4VK5U8Q1GcRwBQDjOwBU7HkEhy3RX0K9Oq0bfjJ2ZP7eOaSyR309WR+jYRGpi4SGtrDM
Jn0ZM3qPEx3iRAUgizqL6Yv1QBUpmO375G/fs+4jiQdQ/CRPQSFI+0r9shEHY2IMMM7tZO88hCdB
DFYgeK6bKWeXnhQ+oTbkNLBv18RX7BofJv9x4MY3dkIYfneBSL/wQq5Z5kgE2w3R0YYgWsZkkDhm
yd8+zCJsKVTRoY77LMwYQqpcBfCvCmU/BVxejw2X5rnhhR9nEHYBFGWGFbHHvvY3ZkCQMH7fj89z
qVa8ddR3fObhUHuXFfoIOUjwtD6qlBF1TIaSf9VhviUJ2QtaIEKb7DNCDO7X+02HzzqZ0dyNv7YU
g2LygyWy5eamSyp67aj0aVNORbckKcRi+rxTGygvjRd4FQF7FfbR+0VY8080PuE7EidSWQU6E96f
XvQeEgvkjNz008LsSIWfatX8Td0whFG2SEXdC9EsztkinHQ9VuV+KloeW8ebJzsKSa7I9qExL7/L
2crfGWuT9uj/bZdUgK5YzhnhmEQkmpwQ0Wp26jfEr4r0htaAgUjUr0UmcIuzAqyb0VbxkCfuq1+3
DdHWWxQ38gHR8Wbiz39BtVH9rka4y2j8OwcHsUy+NcUGqsW6n3BN2muxqyQ24JhcDYg4pSpw1pah
2sSDuZW9InFgNj85nWcRLJExqUIiMAxxmVspS8dqQ5f2qygoJC1KPjRQDTjScvvyxA2KRv9ClCib
XqEzJo1MotCUSjHxnJJfu94H8zJRObrc+DszIDsOdZuEMQIApklIn+p988w0YCqOOt9aRfSxwidW
urWnw2KwH9p5xUr63hKWQJ/aRXMcOqlQ4HBWYtpZG8laxquk7zhka0GkZYK6MTyY0MneWld1Ig7Y
/L0EjMd/tYk5vCFqFKgfTKyER4+sL0K70TP+CEliIbO1wr5wGqS2G6j/Q48f0yigSjcL2zdOHoIk
vvhx5uGcgzqaD6bXi59zKAakUXM1PLKNSbN9LQ0gNaoFxn5Mq9XSjyS98w0xyIjx7oeZfIIzb6Px
0ZiWKA/T1E8SVyejFcaNhBxLDRC59updJ/MH0TGujPxuKBifEYjMN7PWJztl2eYybSbFKudjdajs
/NkNiXdyGdvjzTrmcyuu17a5KSYmhV3NlJGPHlDLVdAu9/Ag94g0I9hKOLbq4bZMnZ3HY0xS9p3o
zK+e1zZdxmNOYV1KNRydgalPwugi8/gBRnIdnKC58iBZhgWBBfix73rZBfs8xSOs3DeMIr8I7Xua
S4eHlGG5ZX9Y6f2ou5saXzuQ/ZPTZ+deF2eZ4qUeax6HJrbS6m7Ol33dZW9qDAzm1iTi+Gr6MZAw
SlhqTltHXcgM4RFJFEdbR4JPEtw0zFNj1OF7s+OAGb6wBTUxK4HdFPJqlZkeCzVF9ZQEl9ApXt2F
xC5NVlxECOqOSLyDgVxpgpu0W8kW653lgnymvLCCMy5BPfxIS9JYXNHvsAW3p6k8sRDnSV3UmbQW
Urqa4KQIOEO089gDPxm98BJakrOHQYSYP9eRPrOZ/OXMn39NVPraF3iQk0Y8VSXsBz+7wh5wXY6A
CswA7BWbmuPYzWZkmPy1dCcPWTV/uUbR7Osx68N4cq0RMbbqX+BmYenb9HR6bwhkxKzymDRfFXLD
KVlXaKGsuG7oXV1xx4Sbbw0njlk25xSrM11N0L0pA/1pUX63XrjvzOpEsuqJaeWL7NkYe2wqUGEE
5ctqitj0JFkgzITyTeoT1DecRUTHzDW28LnYUm0mkkUb6wVdTMNqYCtkKoYXrf2oujqIBx7GeFjJ
nDcIsGu7H6NdvHGcxq4XZmejsR/GCRWM1i1nQM7mQ3QCfRSlzxOziquuqz7sKnudEQdiBASX4Nvs
wQR8ORi0YVRnRLobwXzTT6TJFSELEBCyD2PG3yl5gPYwelmws5kUV/WgvgIkhHHrj9bNZDHJ0POb
kKSbhYX3zcvtiqC8zXKC27cEhnDHBoESrbZuCkvsnSzpjgHlxo7t5q9t8NpIQhnYY11sqeQTodSU
JsgsUaJcjPJeFBP+GodQZBn1Vcj0pLU9tqfmKN4HaITXa5nuSsg32P6HCJDagy2mQ12w3GhsoncC
PsOiEfd1I49K3RKWg71KOLcNG3Rp6LOqmpB3Pv8kQ/xmRXy7Jlwbc3preO5ZL969DzeLAiNnMwNa
unaebLchzm3acmrTrSsa9nTc9LCSLmwpgywyN4OHaBM70mV90gNZtkZ5s6j0Cgke0vP6sQGD2Pvl
3uVERaZxb3PPuCFpSZZF1HJSnsKOL1vYHdGEZ0yjnOpnVtoHQ/XPFBlvOUTLMPtqJHr/6iFfbo1B
8XVun4bFuWBFQto7flAEGjE6Tf5wfnLSdbof0peK7RditkOi9GEIfxmtBgVa7FETJzeVcq9MXcC4
B3u5RTgM9vfGwawaYe0ZwHX07TNqcoNzvV/tNWrUcLJSYgKb0YTfxUsBaPwJ0/leyBRGQuKsyIJM
b5eWXngYp/LOHbmjQ+9Q9Qkns71+lR1kDDCpWH5sZIeLohgxCW0gafHQTsDBihUjxNSIU+jRBrv9
VTMjhyorjpM+f6unTO341SBuTJClSrf7oLQeT2H7MYPU6hijLWgAPF1nP5n7GNBYV9P/5VT6Dr1k
l9EWaB3sM8O0CZzrA5znJFyr5aRw4vwMzTIM4sKrggL7OmKavNeEG9LlTxMRWoNxqMuCu6BHDHgr
Rvhu8UhuESwnrxZfyi3qD0Tcy7i3oU3IvecnnooSWddzDM4EAZRoyF7ZMVMj8MYbTS8OEd8/ZsxR
WdDKpL/CqAmmw0DedKGBGb55b8vxbAN3yXdenqDkn2XgPRRpXf+uXCvERWIq+agMtVJ5Bt0ma5rT
5oVUi2y8Nkhjz++8JNf3PkJ3MuERMDzh/bCCqJUgV3bZXAsWdsssf/FooZWcmfyYhFD4KwJLwsYQ
ggb8Yjvp64QtLVfDwzTZPUw5rZe7ypCj3tco3clS1fU8nbh6zGC3zOnAmE+Aj0OqQoF0MaXHLiAj
Bp7CMiT088I8kwiktTVuKUyW7qpcvHJf94v/y9LI/JgHDSTizSQf/mlT/b8xw3+xt/93c4abttHf
zXeq2r94pbc/9OeswTb/cFwbSyrNPO4rvnX/45W2gj/QpHpwcLZGn/qSf/NPswYXr9nmOwOnLlys
df+YNUAJC9H9WFuUg2X+R15p/vt/mTVsIA2c1/ghBc5bz9v+/T+ZFYn3s108umVcsY0CEtwq6gX2
idQIWTbP7Oy1nH8KjOv2fhgX5GNATirMdk2l0xPAl8Lby2VG9FhL1kZNGnjXfY+QaE/Yjc53xDSb
rGxXIrdqbwMrO8EUxj36mApiH5aSqXIp0ju72rohob59MW8kCyP0D/Wi3V3gJ8Qa4p0ASNilE1Vi
Az0mmkGaNpGwiuWZkCVmwnm3ctoSYZMdg0Gwah5h1WwVoPNcM17roiYf4Lqa60ozs8zq54Lu+Eaw
MM0i0hL7Z0d0YR6TToTyE4AtC3shEeHHjBaYqroUq8AVXCmZ2BpEbTrEcLaOEN8e20WDvDZFPjDR
rEVssH6pdysI8Xc9a5b1oaOZCNMQ+3KHoIB6Dh2EvMZYWV4Ck4fylqmoHRx9AglPjqrQE4bgic2T
QOX4o2LhccnZAaLGrirC0/3SqW9Lnmcoirzd70al3deeBa2OFgQMV/46IzOXJBEQtBUC4thj29hb
ky1R7BULGwtp1l7Le2OP92YgKWSRcI3PHWtWGMXpQlmZusnsQ6rpCywRfsAvIdmz/iZ0V9zM7lze
QTx3PlE4OMOxrgNXRwFpeB6LjjpUN0taWxc7p77i4x2gAtdWtRnE54dWjMGwb1Zo3nZpYaEbsQ4Y
cGuw6TQtEUQhMio+56y8xvuSv3aWDF88ZC/unqGXg+V98OAM5SEg567STGBqN3z0S6N64QuOvwzG
foL21ijHam8kG86nT1wZ7pjzULmUc6PuV63WKxsV9SZVbxFnMRHugrPhS+sF2qXF19+10n2F0ztl
MNyhPqZeTZlGG+kHQK6hIPJ0sp6FZ4wfhBWIddfPGnpg1aWgHMsR6VG8uKnvsvsKUSZn0lfvpsk+
ZvMEzDcp+WFZnEI3p6VtSwJQUp3cTMVi8hrQfdhmEwSOdI0VwxkxCaTe3N/k8BnJWvC9g6G878Mt
7538adYnfIdaGk78X7TpthJzPKWtQd4sRClkpgZHyeYX824DXBbE0mEDvBPF2Bp7OU+jwkdrYsMA
Gt2eV1OON6HRpxeXE+hEhUvmu0c9DfiwxKR0aYUjzz0NYXegGi0aEIGpQ/tkjoUb4TW7WUg82WmS
0B+YrZiC9X6CLX7JRe3GddabD3VubmJohwTV2ilYpGcEXmHB6zBN/MDCu+2jbH/8u3v+/64orqh/
y/J4+laff52E/+0P/P16cv7gZrJ59kLL476xmDX/OQrnegpgpRFEvkEAEPD943by/rBYYvg+ABBG
5Bjd/3E72X+A8BACNpdvcdl53n8yCcfO/S+OfZsEC6b02zQ+RI1h/i3S6J+uJ2TbeeinXACeKsZL
npXGHry0ezH8tP1wWmt4tYF9RdC2iGld5p9sD404s7W6C3BjXuOKEp8IrlYWoHlwBmWevWYFpDB3
WMU1e6gctjM3M21g2x9lhTP0yvURD4XYqrEn9/nviV3YA8Bj9xyu2rhFmqAeefy7W1RfU1Sy2rtn
nKJvqDrlS78yGWimrNhP7oAcBonNvtSkgKvQNp4L3YndBn08MxCtYdXmaMNWc+4ekK6JJ6HYpzlo
6T5bPxhQweTT2XFWOKuy1g9MX9erGVHjiYGnfb2SK7JvobEdcJuV120/3diueZ/a1j6d/cfKSsBv
29YTh2YQU5k40aJngJ7Yrj7CANKx2Vr7mag4ZpW4ltnf/Uqmmp89zfc5Yw5Z+RdV+90RjRjkdK5A
zB4X26nuvPR5WtpHw60UtFuXloir+FCHWE9IYJum10aNy3XTBLgpnUF/B5MU2LOr+mStNk5f6gTG
8dPyaRWZ+SSGujsbi/gB2X16L5MQI2wqjCN5jvB3nVvkZu5xtVTzkNQtO0bMXs9TYy573xvw5rTG
+CNF0bfN91JiY3GVXrJu8mJSv4YXMnA5WSYGGPuU2/0uHLKvoUP5VcAXrFF2MMGpAS8GeAQaqvGv
IRuzI4Gm+sFxkLoSdm4cZTJgVZLizjUSsbNbCv9eY2slCDKjw5wWm6piFudtEjILglrdDAXDML+k
kiN7mc04LYdP38kf3RKC3VyWN8gp5IW0ZUKE6zU7OILpReuuV3qcrzqMrkQfxJVUnxnEvCgdUhD7
9fg82ht5pU+H7NroemSbupP8EL2lYFY1yD/8MjgHyEpfBr8oryyMJ1cJwaWM61maAkknoXWpHYaU
st6lBSkUebOful92R/wWMqIpcmyQ+gzmE7xRcdo7/b6bUUmzt94F2AU2y1JyaYdsP4Pjv1HhNNAc
gw9jlEoGpsPCOUW7alHiHNpO0Lv3mR/sRssa7tGeR8Ij2yJgVLD44EdNsDnuUv03d+e1IzmSZulX
6QdYDkijvnWnaxVa3RAeIqmFGTUfYl5qX2w/z+6erdqZaaDuBgsUGl1ZlVGRHqTZL875Tr+Eb7lA
/opSuF/nbJVM1sjYei2quWrcQoaUe9H7P0oZO9SyqIXT9oBhYlyM5oR/HLD5Ke5HQn/taN3f5gmQ
ow+9QJ8xU64EtRn32HGzg1knxp4oXXSEmr62FWOC1izNXYKI6NxUBOX1nnU/Uk4xy5dfjaae3Z5w
WsOz70vB8ALVVLZgYGjzmVvzynW161ir7EguUfqgdAg86WQyXoIOLSx8HyOLZKJBnAm9D46PBS+C
us6t5RxU7FmbbMKg0tvaMmPQf4HuMi5wzrwL0nk3fW4ML51jWnA8ZffYCfvUehqfVawx6yn3Ls4p
iOW/0CbulBUnJycarZesnEVQ55cW3l/gTTdTNzmxJLQOX8SSolmQuvlik1UQoBNNDuyf12aC8QBL
zRtyJX1NItgc6Cp+CmfFWDapNuVUbF2DtwlzbeIeCUGoXyzcQCwO1Fcep/fgTjq4z9Yi9q2TZuK/
m9qXyhXFIolSnsm2fgQk+F1O7tXtJLsBjMBuwnrSyfMc01a4jfMk3dt1a/GoO4pQ3qx/kVpRnIRn
kkbiauBNYVasQ1ylX2bvq2MCGXOBim3+pdIqC0ozh0+QO8yGcGlvECxz3DUMMhla3Yb7hgXPszby
dZOOxEnH7E4QVaCeRNm3UYSuLmJY4zhPfE5DP4wDQJ3ujZkwLDNih1d6YX7Og0XizRCKZW2V4yay
hHdA/zkfkOzED5Prio+ksmyE3nFrnOFzqEsTJnvS4e9DzHIwOnM/WUfWfMrBoYW+V5qL0nDib0dj
9G/0fvoW2UyhXNWoHz8r7J+RH9s+m/17o09v64Rh/LRTjKdTzRQJWAecxnx2gxypYySjncdVtOql
bezYj+WPhZt8s43FnFhJMwAtW75U7dw/1LiBXpqJxEUWw7tY6bD4IlHea1VvwH9OfYY4rD7etNHu
F+WNiUn7N7nlc1ggEAOSR34Fx8C5l9kXWi+weklLbKDm5oEeA/Pm3ZbiWscJadOdJpqXxIMdzx/1
Zn5PzMhcI1rDAihKKR/K2WF/eQuNI4t40qydp43au9nX5ZHyI/OCDJLok6Vrnr3A1tm9u0xPt/RG
5V2rEWPn+1l1FBVS1cZKmRyKpBC3RU2vjiauZ8JhIEo8o2of7vpEcAwkuEc/O90bPCbgfbiFkVO/
gL+ynyzEpjWk0JhxW5OXcFTITtKukqXJQy+EetRYOzyIOm4eKUUIUh1KZ5k7DNYadJmL0DDlItU5
tCrfHi/sDOcTOq5uH2d5Ddlzzp4ry3hB98oj1hXVwa9Hk0m/Gq98HqhHZkdWP9MM+ENOcfcr4l+a
gjxpzGeXyQ/bgkhwQsKfwOytTIjDmwrIMo7bsn8QnQ0DwCZLxdeTIAr9xzRFX5zqZ+IaHjRy6Xdm
FTL/pkfpCCJwpjz8lajBgfCgESg1bXL72/PKQMO41lp9gCzuUxdonlzIqnFiEY7lhxNixIp4+Iz8
NfxhO5TfV6/XCBwqOCiQw2r1561cPJh0gneIB1qGB3PYLL0YmTV5wlfgTlowRZhTeHwRqHcbnzl1
ilo9IP+732hzZD9bRjcElBHmSWcpd69nY7Qu3XgBBGReGbrb3Pep4TwrXifMsoSZPaauKcCNWP5d
HJXNNVEda9KOayaE5r7q5ozuJ029XWyzoExMqr+ordW69Qfnx3Gbzyl3Z6Sn3cCHU6hNrXfWt014
yIraq+EGRU7bKYq0RhoHu5rzR1zgBGWEWOTVSCRFNXcb8us+oca+0Op3gWrs8lz5CgFcKjnVwSO8
owRmr0HQDO+lrZXHyKs2IoTNnPjluJiFpb8k/IwZttPzH7iEyp8+ZURfzGzwZlFHG0gCg7lI8zT6
lk12dTVPXZh5r1IyDI4mIr0Hu3axVFgivjNYzL1L1feHkkinZzCx5mXo2maLCKMMGkwxy3qAEEAL
nX71pR+uemzlizkzzWdyxypKgVJ6v8wiR64gbOlsBIgJ3jSyyKxiGYPRz5z+MkV7PesqJvobewA+
QtDnFuVjAvU/zu+iSsV7VqpqOzYYfqAdRBfd67tilcwEfLiIxQMjwmVpc8PuSpHcdzMeHfhw/nmY
sShKCGDxIoGy/Awhr4GgQBy4DvcachjHeGICxcEalrKGsslY0tKPYcq2ptauXCN8ZMCUeDA6iGdw
eCvaWW46HObpbVsT7li5Gr8yq2m2dREfyChq9wiKzAPZtFhzFFvCLJ6KnVJ1t5s7V7xKz2A0TSHM
CgfZJjlniYO0opBEP8DFS1adq3JAlxYj/B4ZLgGATZZS3hNmvhJJSJKeNbbNypotJDJu72a8pZZG
cSamCIXx7TlPiOz5UGNCY263m4hwi7ehzS2ejykZ2PqlFMW6jvGQKsrAfKPFRiCaMjwUvGjE8mTK
0uk8YnOlmAvg3B6IUkHA6Gvkr2mgcVGjRgyzJgQJqW+b27qR7bDIG1YSqLW710GRYCQ9EwGH5ajJ
XrhJpz+hD0IJLZqEFM0Z2QqGmEEP+eB078Vomwwq882tUZvuE3k8uNPAVWQPY2oWG80L3TV8VbTF
kyVxPON75idfiGVfe+aynhLUjQ2jhad8IFUF2UZx4fyP1mlEIde0JOfN+EQvIWyVNewWdRUkmAAA
SbPql9Ca+ZpVuAfayBnW422lx/iO3C9fEVddUmhYLdWcSA2Bcl6aZy3e2vPkHAubO8nMVHG2VKf2
aVnnT4I2gIOJpo4LhNwTk29ggO78wafT7djdYJNn8omnV4PMXrv2Eb7ze23qdpB7rZYt2avZ0Lf6
edcVIUdeqTvlBVesICijaxHXRP6yVSmlCpF5e4PLeS8Zy28w2hALqyrtMGgejiUAg+uOPcoBc7a2
wudmksgRSzjwlraK05saE41p8dZMtb1La/DpncdednaMiZ1CMW35JS5Ulhg0Xs2QGa/O0M+IPNL0
AVfaZ8Hzu8ABj153YO/YFsCgENssHWZiNF+StigmsY5j3ZouWGdM1kyAwh14R4feCermEdzXw6Cs
PRQX2NeOcUfD8MEqjJXfToCb6tFN7ZIiocZldZ7ow0NFx4dndWA5HZvuYgytZMfzkSH7GNo3vtH3
sC9tmBzVqzYkbKFk2iLlsn6GND70yMSXyLYRDMxr3zNPoxy1RcoWiAVg/Mu0b6BJtiFY5AUNg98T
hJYWr6NXu8fR6l78RhMrPJEs/IrwpKDkL2nv87MyiUFl8e9t54mk3oC+2D7B5gdGw9+VmT0+t1Ml
FyG79EWls6nWRzekOjQZf5cooKl6YbMRD9qVG4KTSKMV+dJU2XqcS/tRzYW21sJq3kjDfu/D2Hvj
IMy2Q5J9WCi+yObSao8/dAJpXi9Jeq9FZW/40VdBKBp724bZ00D8V8zRllBe+C29Ag39QlAhPVRh
qI0LY4auhd7ezTeRr6cpS/TeveHRQjBBTrrhN5Jj4Y+PSTp/wVJqg5jwZ7bBKTvqvg7vyEqi35Hu
i0kwXLVw7TDdWX7afaa9wWrcaEE28eqszHpcA5eoF70YNTzJvf8gfFYGS4UIQtIYeV17SrIiv9hM
bSBTJs5aEmizdlprZdvkQA5oX4PRvGXnNNMJ5H2OdZwCU7ZnX/pfaec5FD9lvyjIRh41cTATsDQY
yv1g8uQzLqhH1AIYbyTa2tho3iGSDVuaSp5Xmx+H9DF0yt7ptwRbk8eTciEN0RmFlrXv7Wm+GGP+
MVs6Mg2zd0lkoAGledGXXcH6QiZnoalod7PCuzVfQ3jJhpw39GITSmSGK2LFjpBEHCOo7YmCR2fl
F7X81/vGuCYtU07AWB8pxrsVErhlOsNTQOwfLrEHlCt+eqihNGbAXl+0K7QPGWix+Z6Ux0dpyB2y
9VvE4uQHJmCipbSMem1E1pH7FmN4+JiJT00M/cbSsTki9Us+cUQSbdeE+7x3P9ymP7SU69IgrXRQ
XMYwYR+5K5pLl3f1vnArxhQ4CaNusA7YdOadG5Zb1qARhK9w3auWIDT0MIxfC6QrW8IE2KrAWlKG
wYETleUuZt63lK3dbww9tzFiWskmD8Np7Q/1hGKqeR0wKFyaDJ9XmXhvKMbyZVmlmyzs8Ptl4Smj
Ht/WIQPtaUYObhbN81Cka1Olx6pQ37XnuSsE7HSq/Lk2xIDO+7KRb6ZRqvuicZ9Q+COGyeFgcMK0
m9Ly+nPOvAAPoLbtLNnsaNFvHJSKLDGLbJ/cihziChy4EWk7rbpC3PsqcTlLNeOT9u2TzO7fafdi
V+ew7kQzI4QIw5tlE5tN2q+KrOZ9iggDZEEGxEDa9jIefYkzu0SKGuk7w+H/VLgxQJ9El5szx0Ti
hKQVQ09GaGCQojQ+1bAwUIGmz2NonnWgQgRUd+hlJCMev1e09OS/BbhpY+w2AMhwOLb2NTJh4WVx
yYZ5vLYmGnc2Z2gcyoLPCIDBIqnZ0RkpUwyFiUSS24jhBRtmY2gPwpH7SPq0m6DdQD4SFpIz0YN3
lmBno3rFy7J1Kkw2ka2/G1w8F6vwTgQc8R1NQdoacpnp2WEoy9dOGelWc/Rk7dgqORoefk2rWw2c
KGcROmzgeE7KLSwUrosi9Dfkit1TeOh4W30YDmZHxigkI970/TiBv+krGszuBg2hBPwVU5T9eFP8
BXIJYDt+0sUAgWbBEYXDTPemi5QmEAFeTuqpZCMJVA5iv32we7V00Dcsp9BuHwoMjH6SvxGfKXdE
QaKsj9nvKeOoa/W9UzobZWrOLw9/mZWEm6ye39VAOZGArPMg5pDNx8CCzWeiUPhbb60tog/fx9Dn
ziFm9fxY9/GXy6W46KC4UsalxptR8MH30Kuc3F7ORt/fo+8/CAJrEPTgCsnsbtmOaPIsZBrxmAeR
W5ZPVlbEm9EaDw0yay6OaVgjhL5iBNnjHz8a4Yfb81yZY/KTFzAGtdsTaPUMK9saWCdqroVtl+3B
7sjXU56ZHebYuUfuexj8Qa3w2VI6FcUGzfO8il2gS8TSsUgkvkSEa3SET4nj74yMlV+V0/dh2GG3
ObYTPb3wJ/MZeswvUMHGMZ7QUsvYNtda7KhjR1LT0Ws+0Lu9aVYb+NENqKvkNzGk/bpu2pt4VIP7
MKdFEA814kBrKD+5Z/HS2BmiT1NtM7hM48w+NG7HMlDyR1lihVn/zBAauFT+1TXjm0htZ9E67PCc
Ija3qYrSUzLE89GQwn6aIw53zbJ4WqxX8r+uFfa8rd+fumLutrKOvrIKRvUk9fGIKHsMunTEH2+G
lC2EcLj90Uj0Ax4gSRc9wYvBPzrXhFsUzimGgeLH2cynhynaJ1B1LWxHfyepCkwUQasdypKtORXA
DH6aagW+aSHHOywHq8FQG5H9muaXTn9HUXsjUdFY5SC5zOwHU/jaq3MKSDigd87c5EGX6fiwkPQy
wopR5+XaLsJdwvN4dDnNn3TNQiZkavl33AknKEpgia5Q8z3jTLIgtRa2lU7u8lxrUGJNPTwOvFkE
rj66aXhuNWfY9DgnTznJIktMrM9DSIVux4c4ijj7O00DuMy2kJXBm7AK3IeE71YzOdyIt/MTH/+4
1jp7G3YW32gVl0/KHzmpsD6+ddob0bVrMY0ryipnoZtFv4RNe2NQGerRImYlGDyxj4x5l/EmbihJ
vhwtWYVZdNCVwLDef5PxeiaiKYS+2nzj/tqIShItSxaSVkWb3I/4xAiRKWCsmb6z0m78vRTmlKXH
896ZbQ9AGFEZYHc2HTGhhxju0gqKn/U6USjBcgJ0iTR4WGK9JPoZSQ4BMpW3HcOmXtNO5RTadXMv
eli+CRsDADZ5yfTWabm6PeunsQkGZrpijOOX6fLtuLU1vme87DQg6XIeHqfI3joJDyFGpBzMZbYz
SKxsuXExpC0S970Ghcx1tHY7p9tHQzydZjZFa8zo6CYAayTuUp+YqDAWx9ZNf1d0dx3aw8lPH1WH
2U2VUfEBUP2Qhhqzr+EBUKPEMDxwKyNoK6makom6WSlUqAXc7f3Ys7YoSePToZN9jbnlLB1KiUlv
tE3qSvugHG4qhmDqYBGFGQ0dksGKAYJ0eRF8aR0kg1mTWy+pUAq6swO9BpW+tVR2SRozthLE+13v
Qgdm/FefxlmpQ6b3M3MTFOlVz3RuEUbNiQHpze6h8ASQKLwwqPxWMwyMS4tca0WQtQY0gGsSsQwp
ScA1wXPPTy4m9W2rFZLYTSOJFrVB3WMZ3kCg7NCC5aj8UyP7jpU//st1Wtq4/oDJ5ktppO4zqmR7
OXSAYirKqV3P/rxYzhJfTFDAzT+FRsXBxB0UIdxtvU060TobMptwvRv+Xcrs/VPTJZSP3mu0pV7d
cFlYEfGPVvrVqrqjVji4g8tkByElfhU2esXe55jvRwmNwpLpToykXYQj/4nJ6B/RkIc//HDlqi9R
nqNF70FYQal61fJG/yZu166xNubxD+G3Cd0kEzGv65CZ80F+YfzRj3Hu6leVzM4GUOjwVhGb+5Ix
e17mOITXUKnyfeww3Mc1aTMOTcx3YVkGOllho0Km0Ow4CC+hnzwXmAuOI9lR93EjnM9ebyT5rPQJ
Afr5OsBBH7+0KcylRQaB+VzKIjvlbZutjbGRy9Swk9M0dPVb587+fsATvGY61VDV5m0AB1eckBiq
oJjLayTVnZWwP8BEjr7IltoublL3zAPRrUlfS2p+YHr1ePMtHrqksN9FNcFyje1oeBnx5u87kmaZ
M0ESmxC1RMwiB30PiNQ64FqYH8mWSo4OOb/UHYTbc9WK6OLm1MN5FTkbgAKwxVzlvQ7WqL57GwAL
FuZqXYXOtBqUPq8h9lsLPJVciwNedcQrD1bmVTsh6uatFPZ0hLlTHapkDr+VYHTCDKiMDIc5orJ4
qovye3AZZFsJfNN6bp5bzQBL02jR/N0lhNtqiRFuGJWah4rI4ybTroTqhnRGDpL6Qu/um8gi034e
2cnhrdjAJiVOufHVoQmJlZ8A2CwxMd5eHgmwFoHQsumpi6jxpAjvkhDdv4437WBEHZgnMk2pENz8
q+YD2M8lq1dGDJBl3Z4Y9oHx5YOiw1/9L4sXWRUe09s5RdNd9H55COfGZq45Ryszirwg16KYI8ZS
d79lcn9JjvEvLYd/Mif+txbG/4HGRAAZukv0EDEmvqE7Foftv1IQ/u9/z3/+9v3zt2We1PWPQg/2
RyXhf/nF/i7d4BnyEWL4Duhk17NRqyHR+Lt24/c/EqbFfhARoWUQE/gf6g0DQSLSDLIvXRftn24i
HvmHtpB/JDyXUTNQcbJTTMv7S+qNmwzlDwEP/+lb926hBX8Qb/hRA1Wjs1LmYYeYJYJr/BTYLaxy
wjxOEPR0ztyACLZJ0g4+S5g5RDLzCtgr2FQ2fS2VDWRT6CzWqsq27heVuqXvfOdByjsnPM8+y3ku
6607v3rdMXW/AbssMc0skvZLWveGdQyjpz7cxYCp3KWRLQ37msSPKOu17uzWeykOjXNXoQBP7/rm
kPG/By08zMmlGTcsRJZ5eLjZ5URyZvKAMXFezi1DRXjyKNSzT7fchuHD4BOOcam0n4xWriMXcJ4w
TDLJpxrOT0V6Z/U7x2CbwvZg5ZRPo73AmyLgfqdboXbxcBXIE4nk42pslmn3UEyPsfk06zstezXm
jz7bufGJerNod850iIaN4usMa6fepvnG9o+OEUI1eEEwLKjy2Tdkl3HaOMnasi+xfzQGvIaHpmYM
uTeH09TfwTNrSGhhOt+/k+uaE52Lw9RM71wNoPrW7bdqfgvsaKuN+9tf1Xq2XuPxvsueamyCWnpg
O1vaZ2U9yuYxzE9pvNUYZDEJxohTLkqyteagTTeTs1fa1oVFmJ1qYy3qDRDqv36QPFUFf/05Z+l/
ZOySwdv6L33Lp+vXz3dVJleOhPxv50p9//E0+Mdv/7/SLRM3k0/gAFnKiIv/+fqjOUYy7CDS0k2B
vPgWMPFPZfEthQk3imuD4EDEZSK4+qeyWP83j18k1wnJFQ5k+6+8/K5/S//4Q7qLsAQnD55jHIE6
c6Gb7vmPLz/51FLQ3EGwc6veY/cVG0c42z9JfUZi+pZG6CJT+i7q9w+jqd9Idtw5zuBcZ/xqmzJW
33aERgq56J0FmYhRr2NXW7NwQQUplL7+uxlpAveAsfFC496YmgDP/R1nJXRD1DoVDuVfdsmUjZqY
5gM4CwEP+ticq/yXacKMr3FQrHLdTx7b1q0uc0yRsWumrHjMgKvDE0TRmKLZpwtZ+KhfHyqpVpRL
QeYVm8pJL9FI9wv2nITmSqwn+CynmCL8RNw3k0gCQJeArQAvl895pV5kMZ8AP50MYBkblhBstImd
cMplkbAF7arSXE0uAKGxqpyLzULr5EbTRi+zHfDsZdGGu07lzy0JpJvGEktMEl9mywcYKoUKpojS
S1NJOEwMJAuUzxT2wDHa+gjc4cj07ztOjG/padvaRkmd6sWr2+srLn/jCdG0ue4iD0UatjDTQHBB
4MRiKpS2zsfhVSFzmqL5SWb1D1AUTBA50NHKfZ8Ld28XLK7MVHyXcAxSA3bDOGn3ZRIeqtLvMT9E
04L1CkiKIvfPrNgsOB0lA7w6CYb6J1RkEdS/Kl2toeM2P0Rj6gHRgey8Gnma+c1GXsRPJj7+hWnB
x3I7G0+QkoFNGOo30Pts4Qyp+xCL/ClWDzmoSgy5IZ0YdNbHZIR7mfsNXi3zCmsSvmTKogjZVKr4
VgujZaOACnBpVnO9sL2JqX6izo0SLSFzsxX0E2V4UtCohYZT862CFxLE7sYqx+zNiWdWLXkgEiQO
uxd/mei5sRkHhMmjgQ0ER4BcCQQMC61ERK3Ljt3BEH9MCU80ayBcq4N7R7EOarb3DpqneQzEEX3x
BwbeM4uFMHVidLzCCooKS19VF59kXu4GY262WQ2qMvHOXEyXDr30whD9ZpIwgKIu3A4pfBJndFkw
OM1SFdylHbMIXVQIDEsvAETJJn4uoUkXwEOXog+dd+E1726sVZiHGewwCorwYIYj7EX3Pm2Y8OYm
82gGQmbTHabQ3PCYB0qXED7c9AlT2MT7kRMvQA4yY1jY0pGtWe8aKFb+1iLYWHtkXNkT5aF1I8bl
rEVdh3BjCW3szq4upLq/V5BpQh+JXEkuy2uXiQBg9IrcVPrqTgQNWKyzHc/3ZAhOWwhN4SVVW4og
1MjdvJvKZKX7Ck1gUf0ABsItz89j5aJIMU3/I3J19HrkJdoa2/fk3e4TDqmIaR4/FIaJ+OtX7EaD
rBV0OtY4bR13qre27Q53Jq31pgK7GRQNHGCzNx7Riqw67P9jHG/L0dEB3bi/rNk8+aKKzlk6X+0p
dM9xbSNIINY9iywWHHxpJ1KBNUTrEX5K2KNpEuZWTymB0oIGBP/2LZAElR8tNxKzbICnh3QLe5Mf
YJrdoaRn9DV0XxIZFaCHbF0rG4abpAKiFVhguybxU9REycbg/rumxYz6Q47PvovjOyi+1jabKtYY
49UHoo00Joca1usXisbAMrRDGGPQuo2CgR7ZmCKGRVSyxdSMjeaPH4ZEA+CJeYQI77WM20jYFMJB
ApebuOOb4dVL52M64P3FclkuyL7ZjyGj/DHe6DeV7JxOD8x5+bFm2tYhbXnBryaHshIbD0v7YsoJ
4cwzRo1scGkbSdrz3flDz9Byme7HVBSHUSftVxVlunLtYoAlO70biRtAsTtGOWK5yRq/SA9fZFbF
6orMStRXYASLwM6Z6avK3kZtc5d0DFxMlLTLuuuf9LAnAXpe1s5HVBvlIsYecXKdjTtrbyNQImb/
81ayeIv15upJ4GGyfxoBmJG18koaQs84YXyfuv7E5g0NXg4Xi+T4Odb8U+QOWD2sEk+m14KkvUkY
+xJEJr7QlV2W5RciLCqwgXmzKoYrAbcx2t35HoTBBJkUQLo0fhm92R5CWYoAld1XM454YKOXIZrS
Ewzy8SORWbGGnv9aOsR4VGN45/RPmh1Z+w6fA7u8KdmHNUvOOZftnTfEjOliZ60nfhRMflTuRp+k
iBz6G1hIf1VaXIWOIy9syvlqn7mNwoVF2DsINrlw3Xc2oWylEjZ9HomALVAxwJguWqLknBj1HUyd
AzP9X1Etp6XuYF4sfWufpDzP7ALIb05ZtrNw+6oT9AYJtM6lpsfPkdsaG+k4XxMigLV/00frN6U0
6P5m0f2WTxstEuPspqk2YZ095zeddVcSrVzViFVSmIa49W9ObSuuX1gCtqcmzLo7W9dIgUoKeXZu
Wu4xTrVzVKDvrnrcCdHgxb/IN8oBlkxAJH9LwmEDNRsAUe4bEExIus5NPW40zbwuboryWtjuzr+p
zOU8m5/+TXmec41QUmTI25ClI7ulur8p1Ull7l4jsNtXJTVrD30wZGfHVLC5deTjrTf3bl16VN4a
dv3WuzcizR+yORQXT9MStn0ejGvsswiw7W2XtPXaT1j2L8yYEHrfw+SsdxgzLLYcV/KYgEmyTN5b
RcHErVDiMJvTVfPD9jvzM7yNaSGfSMrqSHThZx6OyCGcaQgk+9N7PZqJLNcLlNHjECIi9ixjJ6cW
ynYrb7Ib1CcnfYjrA2IKtC221C/4XOJ9xFvNua7YKtrQqE9644wwGnOE91fbw7sZAZPEPN5CTK7i
SyHi7jKmnp2tlHRkwj5Bqfth9DWyy1oslAhgN8YcM8lNMT2eb66mhZbRLvlzEu01xic+Fn2ariqF
lIsbjFaryxPnrR0jspMzeYXv1gf4rIbPwRYatHMBiD6abqPy0hzAVbAdenDSet4TYSIfko6SriW4
6j2TArU4pyIwkESbNxH2roMb4zQtqzMKORRizdoM8ZJyODfX3hiZQ7fFF8a3pTY5AfulgzspjDIi
35Vt3z4Db8XxNQS2N3ykRX7QJiZjTj7s8DKkl64rbGSzEdLfqOZQwmnPB4t/DFlwKHKBlUk/VjG7
tDkW+5q0ocWgsEs1acBUqbp3iT8+1Pm8svLmoTNbJri2sfIantucWwLM2rAZ0vwbERjz99HNn6ew
f2lIsYejAYmnneOCRSlONFLr11XlH6rIKNcSccIFMtmpKrwtho1nmQF2o7aSj+MwrLLeuffjwyB4
CecQahyYpEVTlvrZAia6IBNiXXjjnZTtUlewFTPq0CEMZEKNn2h5tYR3UD3bGrpzBsqWmHaMDha1
7tJD18km1JKHIUJvgScLHQIDwCIJX+YZDL9bt4hBJqfYu2PH7rCr/Hu8ssXKEeHGyvQVdLQX01Hy
6A6clTXitXTRldMbTcUbl/QBwCDLodbeCu+XdGz/4ooMHUAFqXbg371qJcKEkZU++P2G0dgUKKf9
Qicz7zv/acyiI/KYNXqhZuWPDYkkGiSdxF7F3W8VDQqsGX9B1ryOfhkvE2rBvPED+ro7gU4k0Glp
ikre4mv2buuy1pNh8uMP0ARBy51ke7tc2hcjltrR9DL67mRedTecWxqd7ObZRC/C0rM/6W12JARy
b5Iot5wrhpQizx79W3KW3+4nSZfhVsRgGP4+NybuR71lLv2TdwhrhnH8YAGWIC+YD0au3WLgiPfx
eIy61i9XSsXQ9ABALBgu7q2e2pu7S4tQbPASr2qnWSSNGrkY+BIaMJZRQXYpS+fcEDSPRe7SzLgM
IOeddL9dRzbePmhv5hGbMpqSvz4S+P9ztshE0frNA/vvyWcHIqj7P7mR/+M3/WNuYPzbze51g5zp
pssQkRHA38eGzA2wKgH6Z0AoDFxXf3Ik34xYpv7bqez8njX+c25gMDdwHdM3MX2xTrCMvzI4MAwG
DX+eHBgujmfdvo1OGRz4/2/Ibp6GpIo7WYnCRqoHkjHmvdY10U5C6iGEiBa5wmVfIr2OpkrH8tHk
L65df0dV/tEDbxBde6WO9lc2MnfMyXXLc9+bLHtwmrJ0NtmSU7qwG+JCEM01SkaoPy53hzFN7ELZ
N2tyuETgttZmGb4Mbh9EDjVs2RT3mmEm29iDgD/Q80w3TZ8eGReiK+4KHQ4D5BcEhJpx8lQiHtWw
rzxjz4oiYhAWP49J+yN+3134xkihJ7LylucehF3jLhj0ZrfuE55IHH4a/rBlmXMuUfeObvaG4Y73
rogOOJnMoC1g+dQo93o/O4ZYuJedUz8IXRSbMs3JG+jGfDvM+ZkuWuxCLT+4bnXEEnJwGSmdksS+
7yipyjmEFTFhBp5gTq5lll5SbcpXyDXCFWHnd4UGhsbiwu4AOqQ9mRyWYZYb0DsrL2s2buUSsiYb
sGURja1wXtpGX8zKBxze0AtgUU19ivnRNB+jaDzLuucwqB50f1rJrt7Sot+ISrtkpDqozR3I8mOv
mysv6Y4Dl98oEeoXbD+KFL1JWj/lGcvrUrogPApiM0LzZXL9asnQgAxUx9gg4H4Wo1jTc2nblnzU
02RZ+SpFSIkZlr0zFLhxQBqgWBe586a+1TJZGYtdLGvqqmbelXH4+H+YO5Mlt5FsTT8RrgHucDiw
JUEyGJMiJIWG3MCUUibmecb+Plm/WH9QWVdHMHhJy7Je9KLKLE2ZcsLHM/xDTkmlyFH6ttNFopYG
x6SVpEF2s0sg9+kcr6wZGVcUU49onN7AZriplfMQZ+4+TpNDAZXbx0ME3HGKAkUd3o1VANEsQTHa
IBMnDCy/WRZZSFp0HcZL9Rbjlj1x81/odbercMVuGVIC7pp0u481+sr9z8GmhLbGbFaLx14q9LZC
8MpGs4ytmx1MgTwaLmJokA3J1iTKy8z5D3h5B+Bz7X7ui3uwtF+MNn3Knf4DUaeftsNniB1IV2c+
3GgqDgRbApuwNrEOcYUpVgy83B9t9886yw/YTdpo1SF7Y1oFFKARAb6kL29Hbd4E6E1Ngzia0rmX
5XSE1wLicyafSXsgi5UtEVE11Jeg0I+EiORGvfPRcgs+ZCzvsdIJdyh43+Blg5UaWfCMJs0WMTfi
3B75G1TKMQ7Md5UdfqqKdB9W5U7PwdcRIBlT0f1Zx3Del+inLYwvc1HUt+h1YRBr/1y0/tG03V0o
QO6YEK+htnwWa3usd+JP1BKPk7buJV0+Cagqnesb8buLNq9UvviQ4PzQoHuj0+nZM4jD3Nm7L7Pp
JaqT57AWO2TAP9UifK7oxhFKwuBuNmJt03nU+kUi0YdLrb2bUZE3MVO0Mw9pPpq0kBvtNvixrM29
RdbPDbDPKugeOpy9lgThZDPxaOOaN3jtrFQcEBhV+Ut32TFxf4mMp9dsy09oLN2S1iC6vbYQm6Yf
9m7BJbGyNNTaX8zGpgCSYf90dTMcta0RdZq+SDO8C8LSR4iBCcZNDUKO+Mw/IEPf692MCt+4iO9s
0YAkXDzm2s53SY1UgMWFUxvGLTnLHtOn7EOdWMXRadTeKfvPNd1PMeYfBoTLts3UHtISEFlndrkf
WKY6oMcfgrKJXnCyJGJGoy31vhIH+K4oHwYo5747xDfISKe+53zxipfIfSFuXLa4HuwrK6I9P8rn
Ie64/BdiCbL1fBJf0qbBRC3wW3f+iTQWDSMg9d5cIwrdeslNS094Z4Hd7kI4h1P8aCYTKjI2Bg1o
rt5JRz+gdLcpAXBvJUcXTsriC1e8KF08acVhAxTDKYH+g+Z45wATxHGl77/HWn20s4U6C+xWiS6R
3X/t1w5zICklBSEWJTnwbap3j9Esk221DL/aUlaIwuZyI8vkuZ+GP/K1Tz225N9N4740Y4HBL6yP
OQBA4qj8xwjVYYOT6XNZoyOzUBMSiisXyfSvY88/tXYIQqMoY0JPj/SmoCAEu2g0iyeuAkyYjPGr
s7bKhyn60trFn07o3GPs9RMt3Kcwz75xnR+bwDxmA+IyWb/Ca/ovJspEoseCMOibI4Ejp5lGM5G2
2GerbiNvB7GqA9azlrTdMDC6JXP703DojTkRef6iR8iI3cMs3J/ZAMyLahXlnkZ+KZxc+5GTdbsA
36tptHmZwIRaoff3aLnQkkSO0FqNntZUYMuVaGe4L+vwj2k0v7ko3yx2Tg8MuAuPG/w1T/9E8uKu
7KsPsURyYFnNaysooVQXYbXosPiKnGa9d8L4KZbzl9w0/hqsiOLj2B3t2fqIRBUmR47G90c/jzp9
sGH55ngtURT+iLC8RqpsAKOkIIxCVura6Q4+Xowjkr4pR9QVjBX8kE+QxlYJ0B6JjZHaxyaR4pdO
xBPL+cLF1dynaXWT4tFDdd4FjFX1H/WI4ZtrIBNkJlwZswNwt5/+mkLrE35n5bYzVlxv9cjTkW6y
Ch7NHJi7BnxA3iEaiaD3Pjbm56yhmDS2br23y/TJcu3bvHKf4zJVbN3eAs9JlXCxAYbEY/hnO2GE
MHio/9vpz1a4tzAf0d3CmvWBiAbhds9iDT0NZAL7RVRHIZGM866MmnhTxeXHuMq/WZJUDuTNzTAU
aJ54abVDkWTnWgMIOsKurr8XGZL+1CQMT96US50hVif/Rkh6ZzTu3YBo6TGvkPDr8bK2bTRSZYhQ
Uy966yGuvjsAWPqFfAlAy4xgU6fMx7TzDlE31r7XLRPt5IXrod2P+bzPVhQMeNCjwpaETu/yR+y4
f84WDn867N1Nr8wPs04OHojPMmCdHCvhr0ZbtBoTliT90Qo7upPzdEdXCktUb/go4UOgVZ0fZIXJ
ZzK3bOdC3sM2t7e2UcmN14POmcp8OBS/ETu5+gFfP/O7eHzADtvE+YHyQirbA9YHOOwOgF1xJXlR
bn6c6+InWHVr23jxA7ohmAHkiDA2XXzjyGLcWwhbUsNKPxuxeS8A5R+4yPpdMNiAzidARGEJKBTg
H1UWkJX7BtM1xEMB53TKvsdDAs2NllsDFcV5aFAKC8Kv44pMWuZaHqBMCMpCq480cgT7SJHxgbcB
tRUB+bVtzPYSnFsocBQa+cQKdD3w3mrfzt0j99zdIId7bvKZKzF+0G7xQ4MTIY/HTRDXUiTTZuKt
DitwE26k0XWryhd94TSZYCq2aAjg3bbLlPvSifmj08ffx2V+EHmMdFDyQ/cagWENCxz8EcJfET08
1WFJigwZZfO6IhQIoFqZxSpmEuq/Ktk7O+5FUM3pjLsGyj11ssLB4SUEtLqH8YMhJFo0tXzuphXJ
R1libFbeM6VUd0ICHRTkJ9ymgJx3d7mQt7QDqCL18lelbetOT+OnpXJfWtvdNYaL67ftbfGwW1n6
e3ii+8ipYJurvATRhDXvYOgdoF2aJG6JQkCRTtglwZBFxJdLZx6/z1247W0dbCJvvJ8bk/59wI3f
IdYWO/PKTgNWgCMGQTJgTK9JfqRTf29ZFPHlCoFbxPjoaH5EC4dsK6O1EhkWN6kJzjut+2d2H5l6
IH51dfkSBAXuAhRtc7nD6bTb2sDrXNcNqPLWn/HZrlbv3rtWzN8weib5wZ54Q5njswiae1hcn6H0
fcC+7WNb9Hfs4ZxlHT9b7toesdSfLZDbzoRsEQIVkEl2M6vxzo7kMXRogA1dQsSl1W5OCKjAzT0N
6Kit2Pi/gHliUkcwvFQZCPHE+xCqLgdBOYA4L9OtWGGEqCn7aB8p36DwvE3T4EYZFE4q79i14d+B
jPqDwiog41VJDOr1QYs6SJ2PX1M3TA4ZqMneQCOw8Y5Yabv3qxjsAYee/jaNnEd4LhliiijoRJBC
0+SBYj89GA+yS7Si67h1TLhf2Eh0N1ibDnvHMFdosQdVw4zUyigdt9gF9zdzTxcQd+3sdo46c4ew
23grAfUvcIiC2oYqTu2qjr0fQ0/g2mYdAa7X+lqr26qnD4UXg7GPoYcQpsBbVzGtSrxvm23bgZen
rr93bbi95jh/a7MKNpupniLE/vq5TWh2CbJQCkyyy6FDx1/curiLA1fuglJqijPpD1lxGm10RbZY
xO6nBltXWmSEgQOOk7Jo9olBd9NIAIjWTfY0YKCxjXHP3VpjHT83UfKnJaLlDqvS21zJcDvUXImT
NA52GTYHpA8AOjqko5iGP8oof4oi9aNTjQT8moBBtiHmNOV+dS/AGGnTjOpZ4weWLu4joGLirY6/
BFZSY9Q70y2/CQCGJH4hTfiI2lmivILoef7DGZAHyeMXjutPoAcf6GmTXzS4fLhz88urABMaS/TJ
KX7OMvvqyCbfNzLf28TWZLBQSufVvaZDnXGfpov1R2SVBfzkCgceS8xsRNjt+GBl98KzflhYg24D
i/8qjx2Tukv0qVs7MsjFLzRPXN9JM9PHw4YEAvFSC6Xc3I79yrkHCvAtiWCsECtkkIYRboYnX3xe
oMqThlDsxRBX0qi3RIgv0vDLLXfLTIscWlIgj4HdPVVoQedQESzMim+iIf3oyA9ekWDutBo1Cg24
cm6PVTXfQvC/dUyK3rDkYSVDYKHgeueZNOws0XwrQqx2qRBwKfYAHh1DxLzo9nNnfpvGOjiKyt4X
JLlLLo9O0YNTduuv04BuSlAvX2rtEMXA1uL2Dsb5sWwlwpdawjxWq2HxAV12SqXjc5EG4KG7+HEp
y7u4NR9MJR86QrDIKV4gZX7G1OgTdP0v1mjdtFGEYZXVgjW3IY/OnykjIB7itU8aUDuRiSAKEiNG
JuJ7UHbWpm+XhmS3/5Ykj3ReX5pcmX4YtajhOvOvZqGR0pKa2kRgwbim8RS706qHkaUiaxssjtiq
atpmDbwsUxa3yC1AZUVDa4NvCUYXKDXgFbkxgp9SfB25EIelfo6HOToMYfbtLnc81Nnzh2EAiDqB
ZTCH4EPUDNkRh+LbgnGafJboyEZ/tbq+r0yXNjLk17V1YSoKz7ib2WCrCDO/LTmiAk+q+mF7eDt3
aYEc7bDvKmISur/oZYN1Bi56zDtQCL1Gbbn8OPU9FIAYnTwsJj7NUht3JnRuv1Nzuq+HgVhfm4+z
tj+XqUtBmOJszr+AFGhj3ay+m7i+ZLL8pRZcc3WxPEKBQh2IRkDfVDemYz1WEEitYLhxmvYz8IIG
6ekfKlE/dK31MZ3+TrLpmFBJyAsTg5V+eVTYyUME+WXxi77acEZM0/1W1Et503cpktd8hYum8OOM
ENrGBnwunGj0wZ27ADMSscs8DGMqL7D2OIn6IX1g0ixQEo5jb8eyNw4WdT5J1X0L6RwluiIWf6Nm
HTJlK7ZGdMFBQP5+GJRr3KpWJ3dOJ1E0sigDjCJNfTvALqnt1af/x7Xl/w8RqdomKAAI6lLThaYo
7dVR4n+uICPfBiT1f/139qN4gz47+9f8u6ZsWaZr4ZvBzahM+W8smuUBN5UmT5CDjoYN/u3fWDTH
/C+lXBd1Zce2LEu+ctRQ3n8BRLVAt5pSOfYqgPkPHDUAu76GopmmQslsHR/km/YssRacX+FQ7QZL
iHjAhkyUk7fp+n6kIuDc1kkzUARwpv2r2Xr6F8bttYHHueGoXzPPqBJYygOW+3q4zqltF0n0BQ1o
K9pVJS/lsNLQG/qoFNbQpb08HnP77vNQ8PIkQqKr+8jJeGkLErlWPEXoWpv+OFrdA7pK/ZOZ0aqa
2zYDsIOE/dFDn2Xvkc7eXB6ffsG78T2l+Fx+wYp8fvu9ad7HllvBYcc1yTnWJq42RaKyw+VRTroC
6yIKExqQ7WgTwN+7URrgGAL9BSSvx4IGeFvuMcGrtrmJavvloc5MKPGTy5YhdCQQXv/81X5pqjZx
ZTXDBLWBtnQYCuxyVXvEGGV2Y8W8KEC/1a4bjWWl4JRXvnTV3DudUEH/BR87+EwckXXCX41vu2ih
1YoSVI0KBppPkBvoTLuonqc9hw1qBDIlNbwgbt26Sh5ybPh440s8GTeFUUefJmeEb5mmdvqCrnOU
bMMBpraf90b4hNTI/CsOev0To7b42l60zi0TkDQh6N3QFVInerKoE0d9DqmCbKPydk6Eh2jdd+HO
S1zjKZ9MdzOZxkOApj7446TZOOhGguj2ipu2NOCOe1FMH5bSugG9/Xh5XdeN+AqS+nsLSaRzLYci
NMZSJ79tit2uqIJg8Q2LmH+sdXUIwUVRjBm2cUtIVcfQ+5taTLeXBz5zIwjpAdEXXIQed/HbBS2R
9IT0JBcfy69+rzuUOGq0F/ximH6ZQ/uvJwpCxHkDoXdLwLeh6oeWo/J4WeXJZ7Z5OXpGOmEoEI9q
j4C790QGB5BLUKa7/GHvjv46lG2xSdXqVXR6KFEYaGurBSZZVkiFBS4wxKHOr3zPihR+s2wMIsAj
m46pMa4TK83g1XHAChktkgjtvanDP362unqX2ET78JABDjVg8hf04y9/2LsVW8e06Y1yEcDmkOuf
vxrTsPo2GZpE4bQQjE9jkdUPgw2Z0UsbiDqF1X6+PN5vIct3H6m43jxPCxSZT858nvaTXTsMGONS
QaEP35UmD2Pfst3Y7+b0ezuE013v1N2nnEN1k9OQ2mEKn165zM//EDaPBifuoAy77q5XX05GmyOG
Ydg+7qALdgygcGGNS6RQEJDL6TnSjDXo4LewM8hu62OTjgXS0Dyql6fk/bLT60Z4lEIC7BbO7Nsf
4lRVFUE7U35VgxFx8KA8lDbCCTYSCgCeqk3aifDa1fvuinAYFN3SFRqPKqo+WXdUOejc0J/2hUED
JXUDRPxAhiKcgKdQlqAJNdoF9I/1N7hQB3MQJamyvb2MFuRrgqS4Gcba9EEKPsq6bu4oFUgfDfDu
yoY5MzseHXqX880yufrkSulru3AgP5t+32cfHQchiVAG+UdMd76XeNpgqJS50ZUx371LUAogB+GB
xuQA5jw5iLYTh4GLfxpSwHV9B1rOILtBW6nkVv2Mo+nP0lhdG906QOgOA6XL+2ElSpzcAwy/3jTs
CenAtD3ZEKKM5gJdHJiErWaa0QTBlgnbr9y2/TaT/T7ODGuHkZiHfgouKV1il4fZRJCJrELt1NQK
YOfQNpuRhzwtq37nIPSKbSDiSpd/7Nmp0pA9OECoDap1+V6donnGzCsb8BqhBUAPaDQaEmNqrqgD
VH5axsc6dLdYJP9FqJjeXR777Dx5bAveG+VyN78dW8ce5joty9R1LQY7AQ7xRILNbQUhcRNaIc1T
HkJoSJW88tXvXx5W6NXIJ6dntfMSXQ1RuAeRtnMl4VlfDMnOIJu8/I3ntj+PHPAQm7CTtObtN9Yl
4tP10ps+EKtuVzcV4cSE+2toWdFBCQHEVSz2lR14blFfD3ryeejFeR2W4aYfu0hbWXalb4qg+Ik3
zZNDnZh2ECVOcPwaKYbqn4YQnD0l4eYQPig4eidnr+91i4AK571ErRR78Lq5V6uONj5sw77ACfbK
Jjq3lAowj0PUwsCnIByaHXhuY47g2zmGwzoN0kOQOn9qQtYr6cuZF4dPW7NDC+Ihx/skf8GsbsF6
mYJOkeedH6chvPVioOvT0ubzZnCJNcR0wAdD4U/GahDt0aIuTNCPlzeVZbNr3j7C/BK4VI7pagt6
5MkCK9ukDRwJEz0NlALQIVOYkVAzLYo02+mycj8Y/VBtAd/Yu6Wgak+LGRTK3EYfZAoUibLEdFuS
KR+v/LB1Ck5/mOMghm2vtt9IbL/d7tHc29isIrw2KBrbEXCVxq2egQ8JXKAXUBpzPiLPgx04+k3B
Fpf3hq4BV2BhyXF3+cecO3qOVuDQLIJp1zpZLpH1DtrTg+WPINL3BNshFeYqvklmQz9HuRd+CIq8
vbJJzh097mLHdqkjSWWvK/fqPnX6IUJyyrLwinLIKHARuHHy+cHokKxSZhbvCgW4um96PLTrLj1c
/mRrXfjT+dckZKsx5/r+ncy/Gy+kJC6nISwL5wh7trq3TMPZ2yOgRgPO/k7R4Ua2nxwNlH8DRSGY
HvnXFsjaHn1DWeFEVmUOrnN2RWsbi97LP/HcedUKCAVHieTmdILy1GmmKOwtCOQFDgY6gf2JovC+
VZ33L8bl/5hfnJsMFyiGtw7GHXFy9wrtOG2WInRcWKn6a/Ayc5vprNvWQN/2M26SVzbc+/cM3Joi
MNMcSuX+Zhq+WvuR239OHW0h/BCBRqElA4S4wOsUfg9IG+sBoM02a63wy+UpfX8bMO4aGTCjHnnb
+rtejYt+tUM9k0RVzSL+iLpauR3gTV/ZW+93NqOAxrQljEkCwZM7R9RGhf6WshDxU/rJhZix9WSP
kVlmd8cghScIQD4HLR38cifXvXLNv1/LdXRifQI7YqrTtcQIPB9Lk7n1jMgjalXCj+icvWSg8ZAV
Towr5/j95bEyzjXlEQo5Dv/3dk7BUysPDV2xktmiXV1jMq4QaiTKzhMfTlyIMkhs3/zzhaTyuCYT
FOTeedzIQDR4mTGoWdjjQ0jU5rc4g//jE8jVYJkkjZwNXk359tN62mIuHVK4aqQIO0uVwKgQwKOX
i0Lj5Q96f9jXobRAoX6NB05fTFwzYkSl+aCoSmbfyiHgTIvZ+X35z4uZPMyUoBRqAISTQq8L+uoQ
tCEKK3YGqW/AOWc/Zumf0RCEdKk7CmAzRKX/4MtwI8DhCDCxFCenYXGCpRsU3KY6QVqnrUlBhQft
UaBddWWoM3GHAGPMcjkkelKe7kU0xdNG4lXqT0WPHWZQYjELEsefLJxd5zGHYAGRGqnlsvKhqwwb
p5rFtosMM79yKq7+lNMrFZs1L+8Qi/rtHTi4lbvFcirfy86ct3iWTn4XAvjjeYy/uQQKfpVPoF6b
Rl2ZlHPnU1sUEQUVF+pHJ5t44CkDzpFaUElEgtkvxAcBjYmW4ypsitwdkLnLK37uBuJhtxz+p7je
Tz7dCK2ugpvDJwEK36WJI3atxFPArKJPQYpU1OXhzn0g7XDlubwkyFGf7Gd3Xu1xAy71fo7jozSn
YJdnAeJ0ffGsVs4SXjjRleU994ARQ1MMhYOKmPHJpMaOBcI4sNeHZEZrFdXPW4Ea+aGUdvNMc2LY
0CgwD06NUs3lrz07uY5eXxeTUE2ePGF1JHtbVYnwkwqIQAmIe5ePVgH4tIx2LOa1M3XuYlp5BRY8
Aps47aRmM3ZTYo8GsytxjtrJvKcjrYpob2n29uVPk2dWkoSBiADAOgWJ1d799c0kA1MAdYw5M60x
PVRdDVjDgMnZxMCF6wjfWwBLyF0fvczywLXhQY54z4vpVgZREfq25DjusxOOWBfwBG4iCwmfBY0A
uUzJzSiy4GBmpeMPMn4xgxByLr3kFwG+4C6uUEJSXSg2hemOhwBiNqLxHr2ClmKRgXHAMU4ifczF
0typ0QW+qkHuhdLq95dn4cyE41cvMHBzTVuL0zQN7J1Il4mtFeF97DuVaJ+pcuCFWofLlZNjnZ3w
/zvWaUEujXOzCiNBEgJX6z735h61Q3Q+4typjxOIWt9b2m6Ps5O9DwDA7tFERJgrSUEst2g/JzVm
YXhoNNuhGdDKReee3zk4V6bkzJ5nShAmlEyKQujm7b5A9L1Jq4pcaWSf3sJg+oz1V/qlo3nG/b4s
8T8/Y7Q+TR59UjP4LyfjaR2CdF8DOK8fgmf67t1NG3hq3/R4rdj1mF5Zh7NLTmVSUfbgK831z1+9
yLhTu17nGJbfNlb4kMwZmBeKyii4ox96eXf9vnzf5j30oaC8rSVR0i91Eq4ZGMdiFknFI2/y7ssS
BVDnokUaH3GHoBdf4mn+lE5aP3md+XFMJ3zu0xSn1MDwHuOsrr5VFkzpWvyV9K310EweHMq8tenx
R+ihsk26CFvOqpo8ZLTKiMpY1UEINxvfmLwOg3BtTSiu5RNdmiCocBCenGBA/8EoFjRy60p/gSaL
0W0dBeoWkXDUDiwjdyExLO34NHlxc+tlBW4XIIf6T7WmWrKhYqofQ2LyFfiSRR+yTGTmBh8N54fK
5IQ7oJLWAPi/zOqDhVan2kcazQeY8BZQUoW7HYBEnXbfvSBL4WOXPb0JyJqH2o69r0Yk3a/u2I1Q
lwQyQ4Uzf8tFDoafa6zZV6ovBW96J77mZD0Z4rkKAx8ozK2EHJh0f4zg7D+Zs7L2UIz4z1ors5FL
09V3b44BK/fEeptxCXbUgwCZFtY0F9vOkfCFczAxv0LVx9mGen1gIkdvc0xbko8DDB3gmZc3yLkr
gdzIJBd0pX7fmiGGwNSlpdRIRwZRT+dbnfXxTvY1QH4oXGhzAkK9POa5/Y+QJscNTzCTAd7u/xCP
SzdXjCnxRjiCT0UYpI3mXTshMvcfDIWMFkw4m1qjdfJwq7oOXDF0FN16rpKiMtsDvLPy27KwOJeH
OlNiANTGnQV/jqYT3/f2swRSMcCJMQFuvVT70uswEs4j1JJD7x6/vR7uNownoEX13ptDa9fI2duC
CVS3oM2KbRjjgVNncjmOC94Bgei9w+VfeG6t0RG3V5QBVRBvvXdf3TuL204CkL/pB2FeAslGcpTq
N3r4XYdOb5CO90OirwSHZypyYoWN4MACrgCO9clij72Nhxr62nj8oIm3gV5v7BD9aOD/DdXPPEuw
9Khkkr4oF18sSBJT+DIk7vRlnvPg01gDGt3EWFQ8IdNjFVd+nVjX/+R6FBalQiI7Yis6y2+nJIcp
VVdWgDDmEvcg+QbwXFCxmgn5Qjm5d/1oWd9SsnnsBIQEFwEzNnmMpAQLT5kv/lYAMURkt8jvw9iB
XALD2XxEBhBJaq3b75GtvGdITTHCkAQqf9ZGq1+mKrZ/9RKb5yufc+bhFPQfTQAylCLkKg31eoGB
slVtkU/U2LCJ2Ot4/qOtens7uYg+e60S/3w/CUErCfVJsQpSndTUmGeUQPOFpW1NwOB6qoHqm6go
B5HzhMPK6hHEsb68ic9cHlRPaeiizk5FwDt5PJvFHWqc3sg26jikXlu2+CZ4gIlBi18Z6nch9HR3
kFUCNuD95BZZd8+rAwPAFQ/amA8EEoM06QysMHB5OvQIolEaIvB1iQKVNy5kmrl7B7ul2Bv1nCDm
jnXr5Q8/U2b6ndGR1IFUhuD79sckLZ4YgcoIFAuv5o6BpIPU+HJbxajxJeZYQMgAXQpIDwSrSror
w7/HhTjsLVObzARICCXF2/FHnSjRRRRwJTybX7nVx58We1EIXI4prE0ln9POpbSdQuB08Rj6hB08
LatuVVOPnHGDXvIELNohi2nN+crle27nc3x/w22AM5xuxWVCoR+xUyxk8trCACh5sJvpgCFIdJuF
yXzlATuX7YOIw1yTlsdKtT65NuCoShTNqalMbVD59MsEYFXsaWIzbxF7XzHE1JE2upOwg4UPEcoG
zijCK6/bep5P9idAnRUwRr0FuMPJkggFfxgqAPZh6wlH2logcDCIm3+88SQZCq8aQpgaGMzbhXc0
RjttNgpEdxzruZwFJiUh9LFs6KY9mC+M6M2hORYoAB/7esyufOSZfU81gw48oQiMvdOmMZ2iKBtg
wqCsT1UuWKbFL8wS/ZIgT/c2Rj2+hxfPdmVCVJE2ni5//Lltv1aWSM0k3TsgZW+/Hqs5bcY9lboY
EPImqzPnrjeH1dDCyvfd4M43a1eAcuTk7twMfXKlE/TTA1LLZHQipGwyYLCx+uhWY3VlatZtdrr+
vDI8q1S3CaROLuDYGxbQ+1L4s4Z3Ei3CemoIT45oIbEhJQyEeVmuVQjODUoXBQAk258S8MmliJAL
UCgHt6YQN4amSR9lXyz7GHvMm6xf9N3cXWvqrX/j6WcS5nLnkZ9ZlLnfLkFie6s7JCN6o4RQC4h+
L4DL+2OOJEikI7m2F/G2hLZwWJDFWJko0+fUa35kK0rcUDglXN4VZ64biXMIxWjAhZqq19tflGHp
3JfoqYBvjjGW005/MIbqpa0afLZyLAMuD3fmzSMdRijWIS+mZHxSlElDCl4Ss0g/trBbSSpFjtQT
Szpe71675te/63SywetSlvGA24LXevtpivOWhV4mfdrH3R2Ki/RMoi7ZjpOFJvwAcaIc0fVKGoNq
NSLUxwp+wJXb/NwWIyIDt8kEA704eePjULVtYfIbFjiunPsSx6tFvxQQXmCxJZiZJOWfl6f47JAg
lVZcCgfqtO6VWHE54eXAJbdE3WNhjbgpBQ3IEmzefEAtM+7EI3yfy6OevV24WVagqOXSuT7Z2mVj
x01qBWykVAbHOoODCU/MuauDeTm4NVSKdCjdHVqCOKMHUPr2C0A6TGsK3D1nFDJMrEl2I5RnKFos
0OWfd26b89pz8fHyA0G33+6FLltcu4W/40OxBQ3iIWWlq2DaoKioduhSeddO+voXnm4+QGuomyBw
R8Hi5EJjK7T2slqVsQou1hbUBZzESveofVeHQFZ/4dg23aZoZX6o0rI94v3rbavBLVArVyNu9+GG
6HA8Xp6Gc8ePFoO26LMBPz8NOVU19gVJMXBMQIuoeAEfa7PZ77Qsrkz4uV1IfAfIVIOLAQ/+dsJD
r8WeFayeXxuhvtc2PqdDuKyWjlPu1xBo77CTuYb5OTcoSB56NSs2C73pt4MmQJTj0O5sH37duMOr
8rB0OGB5liWAUZSfgSh9/ucTCu4NoRIqfOz9k301WUOWFE2Cs2+os+1Y2/S72xoViDZerlydZzBn
RCz02hS8TdKU06w8llGo0G3D4CQ15R9OiDiBMr27Pgnx0q56Lrbci3cRKecBRQmxnSge4309m3tX
9d2dnaC1CiC+OlYEtrtisTJAv9Sm5zK6cvWeC3QIKEHgexB2eM5P1iFswzRtO5QUjFnTFg9/FL3V
3EZNU8MrS9PbXi3DxiojlEwFFajLa7JWJ06PHmBZz9bc/rY+rUOjUVn0YYniRujOuDh33LlIBwww
l9rqQHURPliOPKg7zf/B6fLIrdiCNFZoGr797Gik2KWCjIEjVM4a0w1h66ItQeLQ/SdDIXCH1jGm
fggbvx3KxkApCmp2ehtgZuGaSJlnkZh3bo0C1uXp/N17fDefyMeDCNbwHk5v9sjNYDtM1BVLjGwf
LahsgNPbZedhWxW5Rf2AWXFyW0/1TzpqgghGIeOBfcMhWwS4wn5nloZ58NoWGm0h4RBw71pZY6IH
65rgg7LxLuS5OIRObkL6DkbkV2v7ylecuxoQgSbfhA1g2r/LJ68S4LkxsiVMBnvtu0/7CN2bnSzs
+rbWdbPtw3YgLEBo5/LUWWdCEECqK0iKCuGKmHu7TNKY+7RoR6YO8967lJtrkwdgRiZdxn5DQ9WX
mf2lzzEjL0vMX4YSwbnLv+HMlc/lpDSPMj9Ao6P/JvOP6HYFqWanVAa6EBb45Q+Vq7/HEwz3yyOd
/1qFmL9JI2xt870disquNyWBsPExHMDeYvZEhXn6Oy1Gd++kZXdACarfmvlM5u0YxnbyPHHlXJwr
dJDaU0wxHfK8d5sVH7ChR4nF9iFzoKBt4RipMdjZDGocb9h9LlJL2HdiQmbclx3le9Q2PdB+XoCK
H47QV6ZkXeCTs0PBkD3nKhvY0OmDW+ZzZMQpOXNUjkj+dhp2h1Ua0AI75RfEARs1DEh7EbHtRmqu
x0xK2KVopm1n3tYrK3QmCgJjYPIg84bwe04e5RiDRqMzTRuhU7e/WywuqGUujQdlDIhJldYVcNa5
rQcIZW1FQQ34Le72uuhURplSYYhatEHnFIFeIz0mEW61PTWAKxN9dijabGu3TXDIT76sDfVcjKKx
ffQLuERUxNWrkJRG4vnaFluv1tMlXSmC/2eodZJf3STFmM30hzhQyerag32FuRMtOiBXds4aL78b
Zq3I/Aa9mObJYdKY1bbouqAbVczYj1II2oL4STctkMBjO6TckpjcHc0QCTQXrRA0rCk1xz1oS2zP
Iux6UE648pvWoPXdb2LfaJrqVMJPwQPR1LT1tD5wDt0igL8gByNZUTIQTb0X+Mz/jIPZRrWzWB5G
aDirH1R0SMZO7C7/knMbmXo+ZAyuGY7XOnmv1kDN8L2acj1WSQV5Oq+TBzLqbIN2s8MTkqpr4fy5
cwwNhfx4rc3Z8mTASqpA1RPkosp8siX2r6qY/giNEYtUqML0HfIFWQGVYjmBz/bD2ETePp7a9EvU
jNGVY3X242HmABj53Y44udERvUE1v2zZgEuPN1OAbW+b1bVft7rcq0j32ZV1P/N20gbiHlsJBGsm
/Xa2K8wfs65G6Y+MDTfNEYGitlpSzAjK71QHE7+LhvrKmOcO9G8AtkVFkO10cqCNeSgrxCWlb2L9
c5tnxYhdIxoUOq6vvdK/36XTbQ3NiRua00op9GQstPXD0cDJHpW8Re1MWEe0hPE64v5qNkMRtr5T
UqNGHt7z0WIR26zPLRxGAmPf4MsFxX8MdyLFQ1l1VXVE8C2/d20IkC7toT1GZYZPUx4pFlsUN2Ok
ZpTsR8Qd7Kw81CqPtsUk3X1k6PpDBpVyH8WFAKuirxXZzgTGKGqu3Ou1S/ouJ1tsFO565OABPOax
j16654socg7onuEO+7+ZO6/lxpGtSz8RTsCbW5IiRbmSSl1qc4Oo6u4DDyRcIoGn/78k0XNKlEaa
MzEX0xEdCqlEIZFm5zZrr1UOpJkRGj924zJ8Ys3e27L44rSihhQhsM+vdxBtS1HYubAIjWHQH6Ad
6R8THxWb0c5johPT/L84Ii7JbNOhREgx+OJ5EAAHme3Cxp32wYxkjoImrYGW2ROxBQm6419/bI/e
m9mfn3dxJB1hLl4KnJr2oxEqH9mhem6kd4BxhmPvTsXD2EG6Dadn9/Dxg3Ukdbl1dS6N/6E9BVz1
emJTL6dMZgLAAB9c/Dv06vAGbhsigmWG5gvm6/uK3bTN2iDZT3n0GabrvUqxVjxxQftoTPQlLtno
OqMqiBx2Sz5GGzNust9j3PCbpozUMUVbbjv09nBdKWR9J3ewr9HlbL9DySRugrq7i8YEgaSpD7bT
1JUPMivqT1bm3RHqLltiJZL+TNPrGcpRGh/dGfHmxQVF6Mv6L0e1BEqB1x9aDYAXQTht4hlST8jO
7H04UHugudq8622/20wwdd1PrXAezARSZYmj/fzxEr5XgnED/DFKEg4DvcQ5Wr2BzDlPpbiCji+s
sCUSU5X9VwY5+n7qxALHbBv+WiaFv3cM0sB+4JdfzDjtPrlV39tMNHxGVP5NjOGlHfSKwRqUZuNy
LcJ2aMmKbWUU7jFc4uTGH33/MEr39wUPcp/NiurhxxPxnsn/+fEXjlWVet2Mni6lKNW732KyFDS2
kD6DBcb89vGjTmDDy3NDf9DJNqBMdNlEkcncjLy0AZhVJPZusmdoxieThmvXa44j3Stfk9Du72Bd
q/Fz8vmQmHV6FCG3nqpj7yvRzF+VnT9HhJM3YDW9nWep4Df8QuC6teE9UAKC2b70gcznfgwZj4Og
81QMd+m4WL/DpW9dWTV8UnmjWba9ojmoSILasZP6LqY6uocsIdxDaO3ceZSib7zRbvdjaY9XtgXR
08fTcSqvXU5HSJaaRn9wH2+Ar8yFW1sjWEkuq/EpTWn2pXEvAAKcxFtIAZw7Kcbgxq7m9h4NRrGH
p2hCm2zwt4joLF+aAHVqyktoBLdBsBthZXlpJ9/+koyiPjh+XnPM8/nvpQBS68ngs8LKe1uHJhBL
+0Tc5JdwQHJRk2VXMHYOMUOfqxTdW9Mv0E0Luk+uFm0v3kwVtWOasoE50iT92p5AFi7DUVJFm6sC
CUpQL2iQjdWDIJO/gfW93s30695/vEDvvh8WwiIDGNjBZWMGVAWV5Y5UabygHPeO9KqXaQq+W8DF
PgkR33sSsAu9pu47MbxVBQRQBk/qOggpwazfxJG0H4vA+cwnePdJ1LmphAI2A7j1eiJpdmnp08Uw
T0MpjnZVwzslrfjKDibjk/397qO0ACEAGfIxl1napSVdB5CONXMb4Hd+W+6DHhcoS8P2k0jhne1B
jw41VrohaA3TtOU/RybV7JHlRNJ+1/XJcEQhKzl4VtNtgajSe42I8XY2Pi11vfN+HrUl0jwcftp2
LqYycvskrEVk7/wpjK5E4pagsTyFHGH0WWr3vWwgxR0qeFoAzqLM9PoFe0hGonimkiKjrkZUD1Bl
BnbkykSF4t7InO5K0Q++N4wOQYkU9b001FwFIbzVtKr0B/QVSAJHCXBGqEJ23NreHn2h8C5Av/5r
Y+c20Gin+VvYA9kJJE8O1I2SQ9aLPz4+U+95BuBhKM1R/nSjN7kZC6WnM9KCrqPmOqPnYiOMPrnr
ShjSZSzwjtEu2QQ9lJaI8cKZrMzizoVMcRsL9MTNKR92aOM4972s4V2N/Obl4yG+k2rwyWMR4wLq
IvK88O7IZFm60RZYOZJnV26g9VBSRLU/fso7u+enp7w5iJAc55PZcDrGJjVu0hROMRd+gesihQzw
40e942Gwbyg4ayYLduxFGF1OZNsG4nkgD1BxJUEhDz3c62CAYK3LEMlA16vOv0a1I47gcatPDud7
b0rPF8VRygMkwi72rjnO7OsZEgTVdRmvm+XQ9w5/GlPXHz5+0XefhFsOZxT1NjilXp8Sa3DAkGgU
T9okzTPMhwhljimJc8eZznP6/0699v9DFjAdp/zvSb+23+vvf33/WWxS//6Z3cvw7H9BM4Gzgp9C
Uf3E1PWP0qye5lVcMnT+xd0LyuUf0Vn7P+KS1r9YEl034Y7heP1X4pKnQu5//AFotRAZCCyL1kyg
daSIeM5rg99lonbD5Feaj+sp2oill1p5TTN61FDqt0lSbww0UtofkL3THwGXpV3Wak9jwJi9yMyf
IGKF3T1sIdGrLBqWd+Ngx1yHSaumfD5KY9A87p0DqSuN/cMYRp2mA3ESm8bjou+ROfHtNkC/r8Qa
iW2SBI2pQJGPLUz2eTqVjCsBdcW4yFnZKaqNSe4AV43aKrblTaXwthtiIqo/T85UJSFiAOixBH91
TWE131wr1qOrSXbwB5E7N3k0Lb6yKuERRNU6QGKnSgjvIPSPg2dYW4MeRtE2HkwLjaelHoMD6ZLG
9fa4cYC97pNa5OKvjgbNcdovw9QocFDuGEOdDNBZ8vfbNjOkvAtVWTMJBXw7fOfmTc7TWvxVXhvA
q8kQurZVrnEoFQycwAYh+uVXsnHMeO00t732x0+78fG8uD+Tqr22YnrJCShBp+oOC3KBwcWSd8UA
Vj6fupfF6VQSHIF8xct0A++s9L1dmzb+kF7ZyVLQe9OM8HYvz8ZQTEN+bVWx539Gk/M6+cBwMKQQ
MYDqgr/OA3DwegdmXjrYkVLxtx6gNFtD5Wai0h1hwmwgUuArPVVySiuRPhk2rCzyTmVjnWSfeFkX
TTl6IBxLH54GaqDMjubQ+/koLKSr81EACw6aAlKMB9n1MG4cQFZlvvsUsSCxjxok+5FKNL1CbUNj
VCtpkt9lc+hO8x7hJ/1FTnM0oYg5Cm+wvhBbzI7xpVKojf1onGFMinvVxE5xD4LV8p8+XtzXqSpe
gggcXBLHmTIS4LALX0oXToAniPmbstscPk5fgvOurtxxaqL5kDp968ibyKiBxTabjx9NBYEZemVM
yANQPbbZWsQywBhezyBSH+5IT0vyzUcVY45/GWVVBO0edvWWNQQ5pR8eEL2ywd2GTmJ7axq9jNr7
evH62nkQZPU4ESk6f5xUOELTZaL63Vh6X6AU3eGxpFYAv3EzVhCnHfyRFp5uO8m04W+iTDUH9sa2
lkDnq+Qio98BJ+ZKfBU1nN/BwUVstIa/yxsNzTRUsq+hvhd57LdQ5TeePrjQ/DHMWc0BfzlyxIjd
gfh7ZERVH+pTaYAN4UtsKJ/FJyXi8pudVMUA1W8Qph0Exu2ozzYw/Jl/g75A/xXZ+vpPm0Oe8V7K
pccZMg6RVvwwRCJMv56q9TsjwMa5RzgLSOuVCw+Gm/4ZZ+hLzbe9o+JJbBrkAtofGFEEUvZ1D80d
Dd9octhiR98Wfa2WyExYfjZdVGnC+4HgQmTHOZksH/1RkYHxONQiSOi0EgX8f8Z36tx62ssgaVk8
1Q6lEr9Layj5oTPXzPevZhEOuXVX5nZTFNdUSxst/7AYnAYM7CIHfnUSpR516MaC96LlWBrPrhy0
VUNNV4+TRNFkPNeiZ6/uGhIE8OrZM63l1n4uJ7Mn2h592tvpCYzBPlyJfnLaH34+GCzT+qeSAZFK
1H3PFlUNSaO+VpXZ07qBUIwkbkEbbrB/AR6oFzejvJmXvw5yAhK9KYLJymOIq2v9wtMwRv54S0tG
j42pgQczpR+fjRNq4/XRwIsiBNZ90iARzIujkfqx2S8L4mN0OGWkYaAaiSA8WW2e0XZa79SXxcKm
mZDw5EtTtxOjW3/FybKeKomTV4PxBD5XX9ZOY3es4jAF3fQMNT2g591YdsiOHKLU1qcMHKTlH7wq
T/p2owqn89zn3FJehmQgbE6i8Z4H/Lxh+WqqvE++Tir3lH/XBstsWsvGs0UbjLfO+QK1nd4r7mnw
THjA+RsyMnp/gw/Qu91CpKazHvIw1zbbc6Uxkx1C8pd90M1e2xuPwiI3KXwEoGQzpL+ut52lSGGV
GyMR5GG3rRGZEzg6MdesB9djzrt2AZRZwzZx84QEXp2nox3cJWPY9X+anjFxcK3Bo8frzrGWURiQ
nA9t75PccpM4ukIHdqnVofKs2vH3AP30cfSEsdifVhm1hf1ppUNdnyYDif2DNwpLfLHSglwZNskr
ngMfUDAqI7GciwzsCJvT3qKlqacodt0qhz0auDxqr6GVp5aHZIIzYZUXtEmyzwiXLm836tfg2EIa
MEhWaEq6i2t2yYTtZXPWfSNDOvHygDn1F2QO4j5CKUd64ivGN2yw14PZq+nPqIwCMR+UjbCp8eds
Qqpc3SPSPTpga6dGtrD5xKXkdqlUDUHKpu3i3A3uDXrd3WOX5E2ffcKx8To94cKQA8Ut/aEorsE1
QKn/9QUDtNAgjdTaz5Qi2gRxBKmWJEP3CN+2zfd1nHutc7SNaZjEoZvpmLF/+fggX3grjIBzbNF6
Ds5fH+ZLJwEaaOhE2+kZ+poi8H6dTKW8eW9EVsWWJ89UyBmi7o66wZY4Tq9uEFQUuK/+23HQQ0qq
hNifPM2bmSha26VXuBXPZ9uIio02yJx8rv39EJuKZaENIdIHglOPO0I8qv3ej4dx4W7ojCscyBTF
4EejjHK52fNiHLrUd3oWpDeaSgu/RYaD2Ewz1mhA+kNe9cUt0s/09n6SVHyzEjwYT4eMGFuBWbjc
0HPTFU2xiGcgKr6oHzEWAdeJjCODL6vxcWoa9Zujk0o5v8BV4JXNJzOA63xx4GH1gqcZSKrN9mRN
LzblVIZNX6DK+dykIyCsB+d8wNK8ZvWuy2HAnB/Couk4bqsTgzpUPcm7tInJXWwKygRIellFqk12
YZj4htmYceWlg6cvBFd4p3c6/2HaCcK0PwLkiNG7mlLldSGdwcIY1C+ZYTRj/mWIocAwrsygoBX5
GFK6RDnVrqV2NCZ4mtsfnhFqx6ELANB0u9J2k6yDmCfUu1iYEOLON0RIpUSlxohxOvdkbgDUb7Jz
ODYgCq4dIX+a+OFq/nPJ7vvRd4t2cvpognjkTnrKyeJDYZn60rBsQEo+fI+QO0R7W/ZL861WS8cd
Y9Vo6vxYb0A07FGTA13UFgP/VqDdy2DdxiPUul0WHSbuTSuGHuFXw/PK4qGmdGGp+7j0bK6jIU94
x73nDMQ0d52oFlgch5ku3gwEcxzLaDOhxQwxGjVllaMaBBPXPCCL5hvim1ac46ZdMr3Ye+LJgiEs
HtCEdk9VX/ssEzoJnrHJliFI5y0GP+PfFnvA4h2mhlZvAmkoCxlKBi8/AytDD5Xuox92ABxuPTWn
/Ip9DlUNThe/uX7A4lizUWruXIJJfDY9wbEzJ/xpvP8MH7FKLVwqObidg6IHqEAFqVHna8+qnnAX
8EVpA+cL9XC9o/qaZDXRufJL7tMSUBsPsLwYE3qFQ6DvaksZdCpuXZXaXbdfMuYq3TtVPScIKdaV
W5TyN4WY65zcjiSehnFrlznivleI++KPmAhsLMWeROIw/buNg5P3bg0zc2TkTUPRLyQTaKLoVsuB
YIrOe/a472R52MOIdzoay+Av2KdhKRwxmJs4rWQIN8KSdGDNaeecWxNJFyNHVLoiHrDlxob9Juqf
3BIJo+CmiyLtt+W1uwTJdRXW6CXRNiAzbMcLcjqLbG8M1CORRy9rM8fJRlTNMZFe66tkufWbpMjE
QxXPKpqfOTELOku7KnbjCJn10s+0+0pRfsngUyaUrY7W+TyZwTAwnyhsVJ7c5dJpeE/cNOgfdnPm
oBmAbFanA4U1ulnX2/JT7R7VZ3fK9QL9V9ZbGV5YbbmjYDaYkrML/bHhfmM9gcLSuAkiG1cFYvUL
o9WWrQW3UpN+Pd8fZAxw7RzeSD15k6JARBJ1Shm7axQokGyaQHK2Px7Dm8uDKjXXRoRnAoHMG9oR
KKIbmIEN+WTaY6meUrPxi3vKj8XyYtQOsc6+hmida+3jx7qXHhpY0hP7nRmFYPzfMGeFYjEN6pbJ
M4WCZZl/oKFRA+6QhPvtgEaeNyJKE5C9KoxN2YxoNj3mSRqxgmWeMF97Cc8TkdWA6lPeb6ulAiN7
dBNaBcwDu9jJvxNYalsAbfQgmi+RdDvW0TGFFWG4u8zDk3KSuAiRTFngmreffHsJM6gKLH1SqcjO
ZF3ienT7fdyNtnaqJ0LvFP2Wk/+YyFThVK7D6uc+4tpHoUpbhNIwoq57RljVtqn3tmOLyCvV2hw1
nK6Oeldr++DR58FVvoSL5RLP1mYXf3I/X5RauJxZUzDXGuNGeQIc4GtnLferycuiofuaZjEMvwcL
fH+Uk1myhTKuJldNaX9vtWkfmVu4RtugucLkFbN3GxUx6NtvUWp0KIJOYuFQXVVtGYRibyUT8cF1
b3uoptFqR1dKhgrVQk8OkMKylV+T2etYwDY303w62ALRAmufpIHuMaBLuUXfM+OGgJWtdFA9+gzL
6b5OnuMNwUxOfVWT95CBATf0+r0tv52mxC9H6gCLb3Xfc0UL7PRn1vUjx8ppLB66QXoKfZJDnc22
XsfGXaxuh+q6Hf6Czjpyp0igeDohYJk950EQ2vILjVC0/+7MGfB8Qaph1Lmd/PyHXSPNc+gSR0u5
E+j2js228QsTM3ZLx6Jf0VwxJLiJRz+GbDPfV7JvmeyhNvSlbzlGkbl/t4GBGtettWSMJBFCpd2u
z8hkTTdKTDPknaZRdCinWROXfbylG9BSAlG72IzG7EkJWpbFNYmUSBr7ACfHsjdtH42AdTce1zqA
8o2aZ73KYoiX07sPmWXuMZGVX28+PuqX8QJxNmTqwOYhsrCp+134iHmvMqp9Y/REPUNK8RuJE7RH
l5T2A2+jXUMuyTSXHrOhbFefqI+ff2nhSDhTQSGjCH8/GNjLeKVpudLmogqfOGzl8gIjuDapCCoF
bAGbdlqeSJyE6f2vn6uLqXDVnASgL3OqNEr52eQiTWS6NA68uBCikC6f7EZfQ71yMCtBSV/lpynA
iwwgZOdUEyL9xhquT9Pg671fgtZS3bQsT9Ji6/OOQ1s52XaNCrgHUru5aSqwRAaUfp0S3mNbEhqj
GZmnMz3bTevmQXdsKK1bAA173M3fyOSE0/QZL/0FIQbnFHoTagaQNOg6Krfh67FGykRuw3XSJxWH
I8F4WKR6I7id34d/4GrlCSXUvIq7b7nsSY1t62RW+Z+E2SMhxRrxwaQTLWKbZgOdVDvHEehd7zoR
6In+eE0v0vYMl3CTIjmzC00hCfPXw+1bEzIOlJQfoT5TGBI/S/UuUq4z85043c/Z1Eb5zrNHoC4H
s8sSdlthU/NOPxnMm40NZzlNtwTj+j+a0V8PRntjQ0NJ44n+24yzZEKOxllyvD7gWX0Iz9BTX0/Z
8vLxJFwIeuhFcyGQ0e1qHkfrTXYlSlSydDRrPqmgNYZj3Umd5a5r1cb05wyeztKimzXKULv4aVM8
ra5t0sMVghMc9TFe1xRC8wug0soWhr0mPivR+rTTh5bS+WZbzsmYPVhJugwLJH5Vg3/mNlPhZf/+
+KVOAI6fU0ZQrpEI1msLQ7/Oz7yezcid08WTuXxaE9+RaCL/y2i1c5heZcHio2MsyRmD5qoLkJLJ
NRDbfhBb3yy1W5IA4Odthg5eHGMjCQ/Lhn1MVvDrItBGNLYkv30HrWlozEmQO6h72chdgQhArTIA
ulaMR5ps/MI5uAO66cM3SQMBSt9nn8ye4JQhlnFTXaDpyJ2dvpBzgFhlAZpMChhS7UShI22K0jn4
Rkan7iaufVPWV2WRguu9GVs5GM9wt0PH+mNdjmWWOvG3jAiukOpEJtMhSnStBs1jPynps4L67JT+
J5EJSdFmTdmXSveP7UZqcXTHCENwp9yhy6XH16IEM08HwumQtuiNKEK3No4JlGt0J6E9TdCxDSTi
M591h7+5bSjHAjsifw4DxNu96dO2sbiQWT3J2tEnVKPc2x9lGkfacROZnsPAKmNAtVnhfWp83z5e
HwrNJawzEqREXu8ifK0sp5ointaMMXBtk/ulGEOf56MURkXB9QqHUUDFwaJvPt7GpwbBV9tYc0NA
DasrjDTcXTo+6eDmubW0EnB0ooPXvMR/IxXtJGM+br0Jyohox3DQGLltyeywgDDLs0eujKhtiN3W
ENiwJ52eHTHI/DAWhq6WIFegSy9r1DQ3EXsp7r0OusGhTuSYQy9weuq6syq31KWkLhmHyrueA1lX
kEOaw5j7u8GaA8SeSQVgNbJNmdVpZXxiId+Ya5+UK8w/lKUp08MC+no1VOkXdk+N/HE1UUR9Lku+
Ou4OWYH2R0F71XD0kcpgt0DlUKsnqBQ+jbMuHVJgXPQ+QE5BdyjQkcvCZmyp0kvmUv1S1YOReMD8
Kp4xFWOJqY5C9uPHG+Gik85l+bUHQBedLkZGZEpfv/tkeH7SxGPyS+rGmeNsaXQjLt5YM0lCXMYm
jeT3Cfn0eDP0Q9xS68fWlWpbmKSCuk1KVwZfPh7Um6iP2ihToP1BSjBvr6xelcPcNFX6CwS02pLM
dPpz3ReUKnF/zw7aRC1OPQljZE5QWNIO0nK6Z7jW3OLeS+dJ37ykgphGf/FIYvSZoVfvbCirBCa1
lyDv7VwcFlje7K/thFp7tUU6TFe1zw5oi+/MKex9KFSf1vJh5tBzDTi6qtgS0GzieWzSXqKdG1Wo
hbQbAbQxuGujmr5LBGID4e16mFI52m0AZZZ9XY8I3hRaNOWUTuoi7c9abmUxvHA0dEyvzjnSj2f2
0hfg0FO7B/dg4RHQuXjh842DlZkR5ZjnNYCvumCQ+yZD2XFPBmCGbAzyCn3aP36utmf/MTeerqbR
zAVKiXoAjJ2XPogt5owus0Y9zoYZKfF3HVPkKl+oQVUF8Jz/BeB5BzJBWvv1w9gzMDbDuMQ5AqT4
Ju/vqsUOG67Ux7RpQKtopRrpmOiHCdHVOy91pWquYTHTacHCM9k/SSKs3NvG3qi/iDJu+MUYG8aK
OWanjOdzXkdazqx/71Qn9WIwM55ulSOGZ5WhffnDt0eHn+VYGaI9sr46fhwHN4rTW0CwY+7cDJOj
TBBwMtJ/iqtxYRghVQjj2eqpf6HTnI+jfJmsLF/UlcwXuqJAx5NBjDfZeaBGOuoXg61YfzhOzKB8
SEtCd/tYTR0J8J1YFkptm4IYRpkbpZwezOZaX62pH3Xx3uuSKCq/1eeJmIiK1Pwrau4AW7e2NYym
84UCuczmmyrvfX/cD5Hy3PbWVz214aeErDIvQGczvQ0gdYqUOUMlXCNB0oiAqd5YLUxg6no2c32R
Sfx3v7pGj0a4KAcInyLmlsZarWPgeEoy6tSO27G4SyimsmCLzqGaxxQ3YIkfS4R4rHzfSLeMl+2A
20rmOi0ncq9PMUVn/4+4DPVQMqf2KJMVZKO4ktY1KJaCBCJSt25bx1/XcxyZhU/uuS6mPhVXAOYW
x3kYzSFENDWqbJgljk5hLYAxjC7R41tIhgJ3siLghTEO7aCX3FD6lcmOwmC5oft/MR2agQqDlcfU
a0ei8Rpq6OctZOApsTB2bUWoNsTD7M7VrqEG2WnRRLdlEl2LlrDmuh9LpzKui3hO+OFaJ1KdaZnx
TUanQaCuwUtQONsloxH0yb0pbYAJSGMkpNYPxZzJMXgQZqtU+ksa21Xfvdh+4fF0QTac2UCWzZvm
I8VaduYxg42bMZehq/9NQrTobgc4f6271UkBWIHLdK+GHL1oA7qg5Cqx3d7PvuRtWjBGOAkEH/3k
PJ+uoJ+MB4E5JotTDRc7dxVVkNdXFE8HDYQg1aPEE3C73QJAyXA2qOEmbb1p60bhOjqDTxFjewZj
rKiN8IzPgnEXCiBSwkB+8XFsXyRt8GKATgmT36aYrdNsoLgxUKxYE9OAQyjFt+ZcVvG2i0jINXQH
mkYdbEo3BdtxVKI3mV1J3U+XkfpWXwgr/g2NV5Kjyou5hjIMMvZ+OSP2PP4Ev5fKPvRdRI4zZbVX
qdsZwF8FBfHkQHtgQbGUQg6C6RviBodSRBjPJR+rDKmz5uXQ6/LBWsBv87qk2L5pOvJ6pNQzVKmC
K4rUkxhuS5qLK4SYzh+c7RL08zYe2LHVtm1lgHBPOCz0LO08xx0Q9VisYKp/Xd24xBGyEnvleJVU
m8Zg1wOkObt4qV3ogPVcCVqBN3YYa3CNt3Rx92URBWC1TRgXAoBKnUdw1bJK5yoHotJZU9122hKn
eFOzdh5XH7JfktjIhq1RjTqnhu2smuSL7w/wx2ntXDlQo1n9xxUUknsw4LSPOT2VVntdzL0uUtnt
rAtxBDlOF+88SUYrO5AimPn4im2Jz85rS1Mki7gW8FaEkS1wl7j3TUoktNOnMeC8zWAiVvd7b5GR
rK/s3lvK5lgXODBoBZ3rBhFbbnaAZhrgFj7BFJMLu7zZyNRgEDW/rM5cXjprbjrQUAB+5kudNFQR
r7iZwrrZcysxA1c92QimiKKiNjpLSQ3pYT3NUZOKKoT7G2NWoeTSFl6+EeY4jndD7Bn1Pva9nM8y
c4pMsyPTeuOkXbq89KAxcL1IyJL5GstM4w6nudNP0NVD9RS4AIDAw0SV/lmEXKDeF3GuqzYCUbbK
3faobMj5So5kHAFYjZ3+I/4Io2cKfU1qEevYtDW/VC6CLuYVBBa6CF6HgY7McuJesvqACjV6D2SU
g6vUTrlOXhiTSSKIKPoEPiPQYoy5yWn/wkmhzr6piZPnO/jxAMTehnQKYMtLWZ4gbipxNElwouJs
3EDijIu9H20UyBHL9noCMHNKCfafHIqxxbOYAMcez26gqgpdus80QKWh5AZWZ9mPHQSx1dVaPygG
IGbZdh6NnqqxYhnE7dlvFa6pX99ThoZBhFXnZ82NnDB9za6TFXFFYxRhOinou8hnjLfJUmnnts+h
9++2PtQexb1ripmf+SWsejMF61M2bM1Vdi28N8U1/MmJHxxzv9XO7KBsk1sKutE6pROMdo3rGhnq
aL7Jre6UejoPOKCBhWENXahhuD1YSZ5pmkWvJ87uY/S+qrosO1zYtJljd+ulxWjYmyaneXr84tG7
lshDOJl5ae/tNnVJHk+Fq3PfWaDg6rmmmUlP3lhHkpu7yAoFqVAABjEz9nZWzjrT3gRIycFOyr/Z
15AOTVGCLvkkku5o542fHlOQydzxYhlHHsCmVEypCXE3n8b4t7gGc2RQO5eCIi0SNpmZ0EH60vlC
Z+DWCy10ZN0Wt3MQ1wzMajCT9vU6mQBT3KW7CikpLcOe0x1y1jvEIZmI9eO2OfYdfWj8o5ttEbBM
mi9x0FHaj0pblzoA7AvGpcJK1wsHpXPMKHn7gfg6Z5Xy/d05iAnqWGNAsJdssfWbplx6Pku4q1d9
cFWmgLudIDxrIaWwjDAxry07XAa1GWcL5ci9luoxnwXJtAJ3yrPp6XyOfVsjGBqjaWvn1kusOkXk
8VwlWw+jmdWBDDaiTSxD0Hlu6vOSnBdM+a7eZOdINBLUhYrrbix13nLTn/faCKficZrzHj5X2118
mcyoJSani2m9MEo56QqCNYAe3cvSxCDtSfRmXrvt09yJnylgWJN505Jhnv0rQwBXaOAtOb2xR29q
PWzUqEA/PjRNrU0SwSBamNvGH8f6R3kyIxM7C3vANSCUeuRODjRFAeZ6icPbUnCBqUOQQtYEHgCa
6eJG2Ibbil0JzFxGDwPxCHtykJ5erzz0W2rw0zlBZMythk9FHnuRsDyk5AiUCEXF5cUcEATwU7jv
TrUaKen+aI5r9c9eaAcjuU56W5svDAplJshotaWeqSuxxisGuehGbXuMgnonmGrekUGss7cMRs8r
J6I1x+Mi+vARJIaXbOVU6+FYuaszu9PJ5ahicqPkaYJptPA1grq1zasGNvVYgM+NpZPgEHRZDcEH
Pfy5eA4gI+ADBS2Bc31VjGMSjDf/ZK7JDjLuGHot3glVRaEP9Lk40capNkwOHabzHjkEFX13i87G
OtkF5FWbwZ9b9GPyvg+YVUulEqac7XrMJmOKDcejJbtbSDdtVN5lVvko+DVC0o11PssyzHzqr1kD
sw/oKLL9XnDMVKhfEPisCei1s/HizX+gl8FCDd2GqL5MO34qZAS5612To5eYQe5MuJtEGzyBdDy2
3ggqNyyUzpCiYVhhChLeFhNyjuy7TEaiuPVxydr6MY4WbbBaS8SMSBE78W+rZ7YWbQzfLCTN3dJG
/ehlRqhhOKa4cqzQOp7qfKfZp0Khig1XOF/X9aLjVof91pi7hEhEhIY22CkVSd02AQGHO+wnRHDr
4X4Fi5WJ02ozeUaQSZHqDTrVHR7P1yZqWwMZkhbw6t/JZJJEimHzKO5T6ZDIUKfUVdolGi8wnbMQ
Pdho9jTm+TTJmH6+C/OkkdNdVY1Ll18LRcgDNjrwSQZtPdrVpumA2rU+dEJmNrsh0WXxHyWhYftj
jpYmjMGKno7J+oJDSL2JXQM5E7ud/hRtFqCaYYSriSGBzQFwolwnwNbrMi4n/WQgQy6zv1rsapx8
XvkMSSjOSdtWhPoU2ZlhMnzpAzCtHyHBzbkEZVPpY2ediy1l6ejnCFXr+G08X5Bd3ehVAOyk/Ze1
cp11sa5HJEuqYaFr8NgWQsf4Xi11kSKhfYDvGh/HgWOeV/r2H8NeXwNrKbE4W8DllDvsTvkkmht1
dXOBwUPvuiCYQWi3I6q64R4e5gHj4I2TxieuBdDcRuoA7KKC8v3JPoM/KqX0U/J20Ee0LJGjD470
7UtOauV6+tM+1f3lJVNxH3vHHqtpqhsblA+4lfW91020TsZ6sj230RXv/lwiC1WAPNo/sfNqhKOA
Y+hA88khzHfJRB4fN8YCtBxsUxsg2dGWJfO3n87OXw0fHxf37JEza27VIIygvPO6qphGkP5tPP1N
NhZjuUPHYcCntfs28P9w+SG+7Dmd0srYcfor1E2GONjUg6cTHYk76kjY4/IgKUH7uQ5lgaqEfCwe
9dLYCUnXP3pd3mnh8ek8vsgwmHgIu7ojbnWbuB6i+ylrc53KqB14pHcd4hh8idwMEBs5UDdW3x0J
iPUPDS3lxZwQafcKcFbIEKlUMdzBGYm1dsBlEBPd+LldiG9wYeqUjdOFOmXTL0rv3HMGAQei55s1
Z5CcM0KiE/riH7NMp6kGN9bZw48j68togpIqVQDyzegIwXz/hq+t7Lq6HhrnAV01AUVKCRs9faZO
wdT8oAtF75zenpYmA20ncye/Pe+7j0fxuhRC5RvwNdKRAerTNDvZl5rjnc53F0m0PCRlo3Gx5+qo
WeL8UYrnZsLDPlf/g9T8vOz/OvfP422gBgThgQXaAXmBi+SClIZqKjdUD3bt6vrc2EKvl27WEgBJ
KvyuBA0ghhHV8Adpfz842Yb/g5LpBTsCo6Emo5nYHReqfhs+9NepDgAmAY6Zh1rCwIau7suB0BvG
L4h2AUJtx6pHBe9KiqYhAxBNAwuFTIKOyynfaOjRGoODH4yD/JGqM+7vJuVzeLZRXGhgY34CrSbB
CQ46GgTb38cmTCr5tShqHaCtuNGMtKJfXSWko+bPyg5vZl1DjrSYNvkvjuKl7ntgpobvGr19j6Qw
NmK1l0WKCSDWPNXHcyW121mfrXR1rowD/tKn4uMd+DopzqRTpKfWYP4PZ+e1Y7exresnIsAcbjlT
Z0W3bd0Qki0zZ7IYnv58xSpt2G1APntfLVhL6p6TrDDGn4Yvnc9UB28eeoEetR+9RDxn3ip19qug
tOZaOZrAfcmP87dZpAnn57/4XxuQ6ECfeDdSgwjxBOP659u2Jzm9I3JnUvGOKisYgNPKR03hzm6P
nkEXgCKfo8z9nqpm7ecf4+33l9oKrvQAOx3o/L/UCozrYGRVvVTPuI8Uapn5vAYg7JySiA2CqYDc
wmPV//w3vwmkgXqVgg6k/VCxMpTmLaDRizxF05sYT1k9StygChKa3QszGTpypKeee/cbWk9JizDL
WwIMc9jLS5hNK69yNwnS5LPVFQV69p9/trdLFOMFz8JjS5NS4zB8+p8vxycOHgo3IZxHwSqeEldO
c0STppbo0qQcUpoNqn1fVg7e/88h9SZrUj4nTOTEPlkkj6BY+9chyaz1EE3/8FSKklitk34mSC6F
+XFLp96dz7M1BebXqvRlOWM5Q2N97WecD+kp6jHCAEOnjBYq7jxRZc5/xeS9Xco+8SSMLfAJo+CD
/EugwzUjEOxHAdOulClOLdTOoHQCkgpJBH4Nc4/mAJMqkiZrrz0+5s9f2WHq/ztS7NvEGBKCyVaW
SfNvJU2UAkKiudtzMbQVd7PoxzYcniOm9Sav6boaPonkxoaN78OunIDa3Jz7aMeruIQBdF+mwNu6
8tbtvdn+1SVTWn7NDAs3kxP7oyWQWoQzJTpe6M2QjHibhmi8F4uoNXqLMYPJcZFs8cR19d7XnOH4
8kzSK3I49sNg2KarkLr5Boy3/4YOAoHYD72GPtN7TEn8yHnBqUkkfyi8paS2afEwn/uwt7MFGhZD
9s56CEOqUH1Y+BW406cUZ1OenTD2BYMgJAzuM2xiKANpzRTlJq1npiClOeUbZPNc30qnlVKHNBzl
Sq5IbMvMS+BRy3Zn03PGaXoY+gy12gUUJDNff/723qROQ75jFWLPIcgFySLK/M05TCpF5i4whc8a
Je7U16f0oyF+4DIykxAf6FJFsHgDpJCMMzqk2Pri6pUltSxmeY2ZeymV+8QuSOmg8sDpr11DS7W/
mKudmsu570M/+S8S8i0Hie0feQenBw4kREJvBWsOlnMAYHN4ohnsvOYPvPmZ01wxAtEdaQ+mdsvt
DUlbEUdfSjuqjrxMBFLB9B/P922l5TNvGU0WRDNqQx61vAf+FmVJ2g5gCmvqaanDcM9+dbxh6sp7
dBWu8SmkzqbQDBBG178xlmtlwa7MhKD5nNJ1YbLdGrj1slwaKoVgjvWHX6pWNjzIfcPwCz20M94z
WUg2eDgriYC9/vw7/FMeQX2GUsXH1uVjEmPg9lvZitjQLwVQbU/BbkwDwoCRNPuUsXngXln8f6oO
CCgLCPOHTQ6kXfvIdvnbU4Mz6enJvfpJE4q6gu9VfU6OQE6z0PsInf8r/vXt++IYYxQtGYrkBTFR
4G19XopeCjeW7inPioDDsqb59r/8+P1VgFD0fRCNknlLLIFJ/O7nD/tfvx9JOJMkjnKUaN23UVBN
tWXTFlrZo7ZGLBxqsqf+h2urtjyED/e9jTP4v1RK//oAvGYET5wLOLlMrph/Llgf+Ngn0mB8QEl3
nIDu0WTryy81Jomssf7qHgfrkI/Brz9/AG8Lo9CiNJPKBe616N+XWrkuLlbUdHssOCD3z2E4E5SW
jcxirE986MEYrwTJmON/bFSbLJG/qyVsKkHuggglEpUha+7N9y49Rzh73Q6POIuynmGKbtdurwxQ
KvZ7TaYzrLh1fp2sQbLa7BvZ7qKXl60LQ7ILiX/3xUzjOgYI9fYTVhkgv+tg1xLt0mw9nYC8peAm
a9YQRiyTgls4XI+MtnOl4QtWVSoifv5Y31ZWCENZ2IhM0d5R/b9tchIv6dbWtorHKRLOcevaeckk
Wq7qsr/MTSm84of3y9ugSb7NmOiEKXtsBI3/8ZLfHilEplP3u6H8VDSBb1uRpZqi1Jm24jE45DxM
dYDUUpWdggF//uX//es4uWDv5Pxt/Jhvyewi9zw4zN17IJYkACgrCCHLzm4lKGAnt//vBpcJ6W+W
E4UDzQ2HGNEdzEN++yvHMVn7iBrxQQuAi8OvuKZ1t7/O4yK5NumjF9Vjtk046U5D4xNX+WLP095V
V0zSiTk8uh06CfGk0UptqPJSVOtgK9EAoLpWCSiTVha1hHdht2txdr339nmqktjnp8qLYUOXgTMu
2SSF1S2j7DmoVOTarfxakmNZAneDCQtZB6jgocevlMTLm4Wks4K8lkT6lMG6eudQKabaZpEdQoFi
EGi2TSowslzVoU3Zt3CZopY2rlrYVKOBnA+UxSwouSOyQeS7eaqSHoqPaWSQ1fe5It5Ew6BZ+NSg
kR8UZ4uEJQe8cfwS3RS0aeMBS5JcKL+STIn4YZEaC18C9BpJS7xdbrg2CXcKrCGpJHSoOopKtoDf
GLLqj9dwMNx0ipfBGDb/NtY4cqL7ot8xnCtwxjSXhe9dwJHsztVLsdi/Vw9LNyv6OC6Ux1gDZ5os
aFen2V812gKuKbs7+8B8FDYMuCZx4kODajaeuRW3BHfgZp2UZE53gqEdyYcZ9EJalTUX2rrEwoEg
HCDz33V2ui1wGXjmfqhCVhIeBxBOl8oMGLP7iwo5LOJhJwHk6+QuBb4yL63yKcaq5WEsqjO+Jdho
fizXxrJ5gAZjtSio0QcMzbVjW0X+Q213S/SYz8E4fy7IiMAKCL/g7dFZlVbYgRoKMTOpxxo+lHgA
cvuLwXUBCnuc/l8RPuXBaYJw8fuLYB4711qa40t9nbcpg7GG9TBSxPQIM0XMdHeAzUtblVhyYv4I
BHMqC9O7DcwZZ4k2QApRFaMnWb3fdsVqVL4xOe8IWcUXfNYgvIa6bEWcaxg6mZElfqsrV8jSDAjC
fRlMZitnp36fy/2XZWCU5CsjNq3le42Kk7iMrNgz73Xl5+yvcOvz/AdghuW+QoqL+R3xOHVnE5nX
Gdtr4O6rMb3Dvddy7nu7K2njEsv8iJyx2Jlfdx4VD6wZAtIFpP4SS9HBNoWE6/IIwatZrPTKvkVZ
SDYlbE4A77hftRiA05Cz4LbXkT+ID0FYTgbck0LYOXkl1jKoU0AXcNHmu/mvdehaxQe1rGd/ZcuW
x8YVJhh7et4FsantRTD+nGWoxAqMQk72u86wDVGehFL2qFa9xBTKwlSazsK2C89Ei0muxc5MzMSD
I8BVJ/kL7ejyi3JJh4vZ1x4zCf0qSzOMokMiXoLSSReEXlrP2awZl63+pmqJhZuPDcys4LKxZjIb
h+wXhaaqrV4ywsv4VXiDHF2hji7N/Tme18jj73BXToeO1Tz8lvox6cyAoaikTaTkquJ3K9YEqBdc
QgP3FaMNZSzqIV0lFHoGxSfOJjVfGdXqOXBnOvUgTfvpU1fbATP3HE/UQPiK5FAMFZNrJNQ5L3vF
CwStkU9oX/FZoE7gyUTpWbFou2220A2uMk3V/Sz1ShEEBn9fygT7bzroZ1pgdr3zgM6JA347lmkA
1I7aIrMkydJbmZc9e3nr7+TNqIMyb5KQQ7RembbgxWWbmWVxaiKD6A1mEZDt+Nqrzbaon3ewHYOz
beEvZITxduOk2JLWi7FMWyarQGmY1Kv5sbaPU2/kKXDIB2jjeWTqpMSowcezwkHKkbhk5S1QTJnk
vBR9r0UFSiLjNoPsftJVMsNi9o/LTUFHmmt3jh5QHw8KZJwLS25Bl6gI3quvpCED2C/rsunHpKrS
U9flvNOoN4ICw2RDEz+fGmOQnhgLwQfPWx3ieKFdqnSSDmQLmale/of38mDf/2exHQagZdtH9r1o
Svn3HQVcaFquURVlWpmsLf2CTHOVoIfNDPE9/1iMG9GbiFOOa84NJmqahRRntqTGfsgvPuByhatv
uyOXhnBTCKBnhzIDsqpUEUWTOlc6q0LJd50lA21c0CR6ZGZa9iS5Tup0CL3fumSWWH1lo2CjTFD/
ZSkAf1W/XdVu6Ilk46AB/JJgCNZRyYHK203mhjMST6oUFAXKnUPHWVvPhRFu5lPvH1RbN3XhlwF3
VfYrU8XMJp6BSYzvzGAOtdO6qoS81TUp2cFZcCFqSHtxU8pJGeeAfKNg+g/5aDYDAV+1/SqCoTOw
gWHEA6hL0qgpnavhowFsT66SsI8uEWCATd0i7xMwY7cKT1hxkrQ5+wCA83iZTZMwnsukhOtq2UYq
h0BXAvq6JzCJE+A+7+0ZJSA5cXsTndK+xV0OZVo7xn6thla+X94QH1wfyLpw1AsdMEBi9uUmdTya
n20GLu4PukOsvHqT3LGSJUUGoQbYsTp8UDZKlqPGnVVRpTVeWHSk3ChaUnlk4jmUKwbGjH3nNbZH
oUWGnzxnnWKaWTBIY7L10wT/PLVE6x6mnUFF0iU23VwbFxbEJ/EYTlpnZ609QQQmq0pX/0TqQ34i
N7rERutsknI/rQ3rekHXESoVj8lVwKca4ajZ+eo+iuwIoZaBJhgCRp1OqngaVHmIOkSeFpr5TRXP
TnQT2hfF/OrlyRA5qXHsFxmxoApSBVSNqrJFd+yTnicyq7ZR1aFI4klyyIN73Rc13wvhhRHKVCC1
mgm5l914ofZcIQXOfQy14aDtHEa0Y8F9ODV9y+BbM/Hdb7V62a2P1vx1KkhFIMkgQ2P4wfFNSbg7
Ik1H8TlJReO1eBKk4Z8QRikHowWQggOl6DGKA6T3FCUNQlNXCAl5pjYhIy7V9Elz8NvoVQLtXIL/
KzvNoysZH212KZQGzaK84P33Y+X17XtzyRmyyPAkqAQUbyWKWpjd47TWewzZ/D7M5zDM98q/12CF
kS5TaZ1SgikymYwuDiSLW7JsTpPgMFpOmwmRC0uvRI1O5bFe5e8hCCIOtrSqJs6pQzigq9dyZSxq
+WhxJbNy9EPWFkRuaPywJyk3y9aXUUmIMKQ2E4NarGFtu7ObV+lY/P7zfvItRkH4IfGeMAREIpJn
8xZo3D1/bfO0qRhc0iHORoit6vld8sWbYrK0zeR/9YtxCtHCA88A+3uQV2+huKp0pj5s9+yhqLI+
/LbRKQSI/DsSWEii6I21bi4NVwXH/M9/8VsyBIifhjZ04c1gPZin+8ayZBghYZh1k901y9aF7j3A
6uSnDxEZM0i4kTjMQXjbbXew0NHsczZWzcnNN4c0G587dbCfyuNomUySR8p3KALnpXv/8w/5lsmF
vpVxz7QPKFeYnfPWAryhdgmCTjg3LRZUcsRVx8UNhYR8zXDtKuNK7AxDmIs4WZnE+GmdRNd1t7Yi
5I1h8PUAlD+0udGmJ0RzaI3jmmXgkBOpcvr6rK4qcofyymgYP+gN1UrEEJWqk11q4lzAcdVu8Q5W
4Odf03oTbQ0yCTaHc94iyJ1XQR75PzE6E2kPa1PY18nLdiOkdEobl8y8KLJ6YuwmIg16kqZyav/T
vkRrkl4I283ad7bKkfMdKm76x2CwjG/WzKFCMNVBqOhYPK3HBt9EghvXATrw7GySA2JMpyzb2+F5
gMvezFMdZJlb4Js1pe+D4VlzQCYIaTd0dss8ZUQU0rlsHIT9kVKHfEoS567oBAbDCAeDzeUu74hv
OheorToGZZzQ2O2WuHVE6ow5nM7odc8tZWBZ3wB9R/srAaNoFy6bVzvBa7knHibbwDXmsbwkYkcR
/NjbCXX1bZ/JOHhBjbXVNDAodboqbrwyb4tbtUVN8mzJrhvdrRcZy3BGoNNF28s2jKHTYYfOJWrg
GeGeIqMVBJ5u9+aI9209O0uSG+VF11reOIar8eu2ER/UnkZnIJmVWVVVa3x2F9NkPhAd37BV15L8
Gzu45SFTys3LsmEGwGi9T1uVXnIxjtACh8agVowKcf1R8AdxO1lxS2lBekC7ssGcdx76aWHZ7SqI
U7NpCxrnAqe3sbGHz2Idgz49Tc5GJ3/iZET1eV8TWzQPn9EN7VijzD4izOIDnWGR96QltYE5Evc7
d+XXOVsX8xvVrx3ez91gWempZD7YDL+F5AHmTKd3qqYpD7OZFzKUybyVTyLsZHyS8iroSFNdCxi8
UsoE1beJvZUG56nsZDUtMALNI1Xs4s11bFPhiT/VRkqLBr4vC/wFm4G/kXo2nBenZabGUIRG8fof
W4wYiH8CeGDAgMAc7cRQu0gG3hJjWPYadASddy/aLHdEjJI1bYvPFrJKcjE5CZM7Br7ARgGgtU0V
DUyjo7UK7paKKNTzaq05eNiEu/HcEY/0tCxTBzY3W+nnqpqJxYncOl2e7aAex1O2uv6DyTOY2czc
l2n5gNgVHK88VdE0mud54P/LbrVdGu27oiRW58HoSL26MR62y4khz8XXZCy34up4+YILzraGj8Qg
5O2l7yazOg176G14A3x7uWfaHOPfWyeJunOfpMF0yqcVQerZmsrVeoyipnsxgi0QsYnbJ4jnOlvO
C93gHjdZ2J1BZ9roIfVw1JCp0wRPhAYw4XlBTRzyZcvgU8VA2Od5cMWCM8Wxv1h+lD9Uqzf6MShR
8TLU0cyAzNx6XeuVcbrT8NXPsv7VsOzypXKN1Yr3yUUEwigtUCNB3FdGMOkTcBVc+Hn13D2PToUz
1KP5hAfH+DMSqXMj37A+b5ghLuia0xMzgMI7vqt1MY2MM6gF//jsE6oSjwhACOqK9qdpT9w0jqpg
+8Ws3P0Kq+8ySNyqxnci77v3zHAcnlN8N9dym7yPU2g4tyQy20tbdDLJEPCAGdhlczPpHM4W2K2M
lgmeSR5K7zoCTT+bnef9vtlh9ksyTsOHDXb+KSV+7L4ah6mMUSEyVypvLeqlZb/4a+GietqL9d50
pvmxRQv1rrVH67IvQ3EpC9cmtkx0aYywa/uzC5fyUz+7y/vaNacHQsqylyUwGd5jDEV/qephf8RR
FX0idat6sNLEex+ijnbjgjTXGLV4+Ggifv2l8ubhl4hYuxuKG+METpLcecPccZsAup2AiwwG/82h
e+cKv/nUTUvTnqQG/+pswvia2nn7FLUdiAdN4yeU2cz96AbntjCf9Nl2Ukak7WL/Xg5J+y31c7J5
tsQ4t6IcAKUS65tFgtpd0G7lnZN727vdNqZnP2Wgr5UJcZ8xiiF2kn1DT56HxSkfWvc9ScXheiHn
uOG3MFjEoHd97Dp3i4swHIJrWJXJXyiNXxncMH+zuN5u6BSjuCToAZOXx3mYl+ZnlwP4Yqxl+M5L
g+DO2fOWeLKRLwAs7H0OKeaxzi/4bM9t2DZf57rwcubgFO0TS5M2IeoW9ondYO4ilIz6orSeUgJm
vq65azz09oD7i3bn3uM4+dC2ORZS8rReyZhhQv0uiq9ZU+YMl7Yb1PPe0oCUMMUsqomCQyUsHHyo
S9V840Ctndjmf4qYi6cEW8KSFzONpv9tM4L56uFZvS/nbubMyPbyAxGF0wdmXziw8WNzm4m5ikNg
6E8+Yks7TurWKhnyl4uMDhn8fGWYclqPv1vB1LxkFGsXY4F1PiciYAhOCjR3wf/5uhTkAa5z+2u2
20xAqa0/xOi8+uD+ZH+X69WYg/K0R4wzovHpjHtrYv7cE1hdfccXq5wT5VH3QkXBCEWozUSgBbC5
kjMDfAfrWsfx2qCBjSGrzK8oKNbTEnmMCHA743cjnWzawSF3Gdxh5tWfPiOk7orMcB/bfeu/YFsz
HkpaGjaXuz6nrrM8zPlYoPjwvfpMskX/+8Ld8Whtnv8LMXX9hzrpTffcZOV09bfFf7WtsR7OSWIM
D8HkBaT1UxB/N7I629BEdhP5HjZBYpfMG/PnfnVmQm2SsTt3pRc0cRTgOg5/g7QPT/Y4bIQD8oQf
ZlHbZ7Nl5E62++PHlhC3C8PxsvwKimF+TGECRNyEdcIXajlLEPN+xI5vfLDIgPveOhvHT5Q7Tzgz
ijzmwZsPC3lol9CZ68/YM0HZ1j38mjht+kuJpGGMWylRiXkK3ScrKrxrsVqksufJUN3SNsy/uP48
3gXGln1zR/QDbjIFJKIsdIf+blfxmjQJWxPL7ZWAv/4ht/PmTMgWKJhbJuci7/I/wy7rTxS+4YcB
JI14ODe9q8J9paEfJ4w1dvpY76J77PPthQ/+RzH69R/9bjWQn6QEtqXD2d070wV5bs6/gqN7KN0p
esG05F623BuuTr+kdewteXcuPMN7cjtG/QWd+YVsHfdxLVc8gJUz3ZbIkpJ39u45H7rqN4bBZWR/
e+2I9maK7jpXDJ99MohIUivL/MVIDfvEJdx+bIZV3PmRsTNqdXBvy7Yldy6/uzgHwjU+ZqEQhPuB
e1bXtShzxtWkYVZ8V+p6UEKpKN7zkKSIcrdkZki+9xKIU5axbqdQy085CeNUkXaU5vi1dLuokiUU
6qFjR7SqbVykPumjVrKXHCj0cwr2DKcyAzjEl0dA6mUi/a+KTmuVLnv+GmCcpY4tmAHBX/FUphXF
lWxKFZ/HTPhhbmKzmzFOxYAI8HNrPqX9r4kX1SsDcg7yL9obpB2U/bjS7qPGa9w/NPYKdUEU6Gms
SbU9b7MQ+zPqmnS4GxLoDdKp0m7rYnad37wU9TyJOU4jbyouM2F+2cUYB2c4G0YDoGEkzRZ+N4lc
TR6IrLdqTEwlJZ7BfIPl2kO/Nx/cpU+K3yYvbaeO+JKxzT8S5plYFsBsWdnmI6Tv6vk34g/SPo9n
ImUJO14I0N8uEwrHkMibvmQOZU76ZHZNloKLKyZ8Q9qhxhXGTTOcRVRh0ZstKp2zQoyiIwmt3/du
i1C85PX0ncDhckYgiSHB+/NHCJ3dheXzAr+cPmymzxYLg7a7JWUCyQ7uVu7+VwqyIL/MxTIbN3Qt
ZfNep/LXO9R4y+tI4QYVSxIhgAvpQTIeY5AJa/yLnlXKbMxtke3C6tUSisF3gff4RZXGOQMigdE0
vYCqHztojEutHz/oCDnt6IoSl4l1l8Th8hteqKVAyxdtZlLEiTPbe12c9tBgJNGNhK+O36mIRWMn
QvBe4YOSBCG/6uBKtFYYGZLUr7LOpUQM7bi0lipKIlN/pukYbbxqF1tmkmfmIglhpTxXfYS2Qyij
q1BGsD5vJMRGFySha3PBrUJUkPLAaA5JfZrSCXm3jRIua/RQMzvCkswZhtGkqeThE67WfRYITxj3
cH1OTvpNwKNpb3Tf22C/S0Q7tH9NkR8MxSN9MVa0WMAAm93DnjKCQ5xsjKAdLhZy6NnkamZFQ1T7
iMIwU36psIUWx+ZoupK6SAIUKIDWiWUQBz7YAkUGieclltCbdo20fSjdmH22APdqClThdb4Z8tC1
hXCy6wxKPrXpDqZLmBPh+J0A95TZ40ESNl7A6vElvHgoZ6USIQvvadaJGo1bJoYQS7AvO8ErN6aX
zRtB+wpp7V17XRF9BIawicU70GOhnL7CtnfU0EZbAt/GjUNNhF9PGWA0iOwoHqZpO8lB/dDwqtf0
A5aFrAZArZN2h5ISWSRfaELBUnlPRekypvYH6hgcKnVtpaWzkLChv2bWWtzqBb81tU9SDhvVILGQ
fBTXxu+FLa+BCoTnHg0IMLylcjn2Uv3wbVMJhvMOYdLiKFqytJaBM737C1GAMjdyQj9jZqe8oHPA
beat4Uxw42G40zy0Nv35vRD0KKsbZWYXV+Sqra8ruWDjN23jbKMcx7BWVoygUjmfYhn7bSTw5NAj
RPkWbWeSH7f1S8GxYH42SfDtOJ2jrKivWEuF+ELXln9tZMrwAl8eWeVHM6tmIodXZwCnH4e+cF+z
PS2qp9wn3P060I/5H9RZMvkw+xBqB64+pTWeA8PDNJrF8Lf/g6SrTadpRm3EEMoWV4tcPlG7mjgo
tNFZe6zFoRJnQhNLsulmydcT44CnDbFE7RPKo3THA7vW+7IEqxX9wdxuUJ7Sm2SjPyjpmt60hzlC
oUBjYkpVB5Z7SQRNHSb1j/XWJvXXziaibI4B1NbNjDeXQOWcUc2Sr9BRREpjQ4Sx/DgY2MV+2+oQ
RUwSNG5HP3jkOnXRguhDPaKhLLtagvXhlrAWaB/X3xQzao1typNyVTb8fsREKv5A3dglQisOrobJ
t9z2dng45B0AFf5wSUzJGik9kzqj9TXPtFnik6Jyc76PHrqNGps3kwE+aO8yziCpc1E0kL0FcqBA
RTKrvZ5TxNXeZ3WUEUwsnXWaDVe886gAFJN4ROQFi9Lt19Mo/+J8UB0JQ3tQdSmzPbiX/IjWusmd
2gnS5eZ3OnxnqDHMtCCjh74T4Ed6BtUyATaT10/bd/LLqyhiJh7I60d7NtrGXlvIEGHXKxNP1EHs
Ixdgt2MRlrIf9PbSGZMLojgYHYiqmdel1sukaLciX6R4wdkG2FdfbDtn/7pBd5EGWgIA19TzbVn4
wUWzXv1aYLa4F34lTwKgQVnzKAZ16yLpI2oQA7R9bFVtzkmvfQMqh/FHzuqWSF5X4KLlIluU0EK9
N22C0i9bGftawu75uf2QyuPGXxJ5PefKURG0wUEIHAwk6QkzJ15DyJ9BHD2G1oji94h2GI4wB3cv
xTzcJXkzOvOF0Ji2qh6AP8N+uFkj067goyN/XUms9GsW/430rtLEtRqA5oiHss6k61AQLYrEfkaR
QJxQXDoVLt47zYntSh7suIPkc9BFy6oUi76Tdaeqqbrpj7Gy2tn+5Axu7eZnzxRbsFwta5MRYCbR
kDwZxaG3IpJekB8aOgp4yZ5XlI8f/OPKMapRXrQqtSGlAZWWyENnrT2NlMTyp5JGKB8g4QiyAugO
NixBhsizMlVaprq8YMl87NOO9NNCJKrQPtHuTYBjjOCOtrtDz0GY3ENLsi8fjamSLBt3Mnfpda4h
nquzMGgpz8gOmMH0wkwMWtNz6mRrUJ71XATt5YpCcivsXwqyjqoI2e2xk/UyVhu6ycTkJM9pbqw7
miAiOdv+y2ihpbq0DIMR2xn63OVb6ErHUe8/r43Amb4x8eRYXodcLU1bBs7flxFSo/riB2POszLd
QZ662sOsgwCUJy5XCgjiUaQgSz/AciikVM5bKikQaudB7tAiySSxlq+BvGa74UgBHWFPeISDURCV
QxLlWKAPJAOJ5ZIdIbuzGy3YrbVMQvPQWiYE8SkJd+3Y0+kPOvDNGMkdxa6ksk61LqfDOcBrdlyT
1uVDWRJZ5by0FH0Mx2sKnBGYgrmC+XdpW+/EbTE9dQaiX5lJIEsDM0kh/CYEkzyihrmOAwNMJqoj
0tpWrMbGaS8RdYE4o0qsGTN1lNFaWojJk2lC98Jw8mA8/0i0YxgW78VS46V6ihY+mLLJqBtRRBiv
vEcD2wWfQJumvbGWZPXGLCB4yGJzS3v4WpbekTegSltAGAala0VmO2wji0yvmaGzJRGPmEfG3UzJ
QHr+LYwSOIZbjj3rMIc3lGNUZXLbKBFZWJlyk+nnSvS33CmIC+Q2XJNJ7l5z4Tjx4mgkxsNk4mW3
1PVJ3W1A6VJrsQFGLpfAMfemRbboFOSi6jWjOw/C/o8GZCQF8l4f+7mKw9QiS+ZKSKOtbpM2YnxH
69xgLob/UB1p2o5SnzYV2cQzU5e83tPMg1PfnZ6YGasqcG+zAsbPcMclpL5cVSqAPrAN5Tfny8v8
AD09rFYiBK3WCZS8IdwceepqjtXdGOszYJvlJxIAckRH4rGVV44+slEiybN9NslwQ8KpTOFVQayJ
d1a5kgga3O6G6MpZrPvuqL61OtDoHCYnPWa5xcl3mUks48uoB62WXIRCkWek/shWsiCV+WIrv/2P
t6mUk+kwypdvuit4U4wAnBJqH0mOwH4/SyMqIfRc1Rso3mz48bZHKDdjkxy3potTmC1gfCAnk9Ax
JaNV78GZQvnSlbZpCFPp4VXq6lSV3Poij+id+FWRimDQ/wV8IF+R1mghnpUXtDV6WcjIhdBNPaIt
1KboR5xTxfVHRLhScBDkI5dro0zxmZL/DqSpU0Gh2zT4fT9UdOojT90KBKAFl0pGmBGMwyvSWi8l
4WHKgVzq6h7wFaABRnnM9Np3KVganV4+e3NbZVyEfJhSsKLc4egI5VEbYXPgead2KzsxPcROWIHE
Ucj7ktka+0CoAvGqwBtECIt5lS9j44jmh7Ug2PwUHUausyR007t7qCX4ECprf1Zu+5lBI/xM2a7J
z3LUMLpaFNGCWO8sQ30Rxk3Jko5IbpTImv4LXQsDZeThr8QpCrRJnRAE8+SBDgaMXeC64d3QjMr8
AR1vUBssW1IVjlzOZbWlkkcVu/rqZjYnVaar/Ft9xvwoyjAlLEVLTnXfg2qwYPwDGlE6RB2ioqqo
8VAH16rST91OSiELdVKUxSw6sFHKm8R4sNQYL4Lv6H+0MkbfC1BtB1qm1rp+dkbmrPJsO+AWveNU
rbkiCeF76LgGrQZB8SGlq6p8SvBW99+QmdPyBxxk8vUquMvMuwMmUzkgeg6A2ZWiocArR2MfCRzN
5vKFqBpzX069uUYWVY9sZ9pikII1VWrDKUjZjXa+OXvYbTKWyySCCOmvvE2xdMsy1kLeLm8mhc95
TiFr4jKxWOZKo8hFvslc55SZTK86Z0OnWqALlee7agVCdcrrR42PQl7nGSgWbz3wDzF/sCaZvT6H
wIm+e/LVBEvLppb3zjokRysitURUH0CMOpB1icK/VANkrAgHnplxYzGnG8J5aUN9idSjLZ3IP1Ip
/j5sAdHasemUKBGdkXxEo1NiwGzg95CtNhdixKWF+4dPVwmJ6MVkra9lRdIVzV/5ofNRekS2KV2i
Wg4awmSc40aMFGMC8LDWh+ZNQy5dWkyBfV3t1bxmviHvQ63fUwtZhUkzyG3i4RHAJN+JcgNSJ3pI
5h1jHHXI0oDjenyuOb7bDxgi6u1d1ZPsHsZKsboPgxTParuPvh3VPBg9IEGHtuU9bYp1Qce4D+LB
6mpqlStut0EwEcdIpexTn3vB0kqNoU6q6lVE2Q9d61Gjpfgt2eUaT2lp6mRZOQi5VXWr5PiLLBta
NQhGH1Y6zkp7HRpVubVeKBPBMsQtFFS2Ocn8C+ZyOeHIRYq/rLshWZCfiKwwaS+wvDCbVpJUkhKM
SX/aMcrxYr/TclmYZfmFUn9bzeFGtn9obWcwOpmrXSElYl8qVa8vm38enwrYYuwWqw5sjFftkNrH
t2ITy5kbSlyvYAGt1lSbKCiA/mlKe1eWGYPpy4AfPPbypwZ1A71z1jLnvuco46IeD5ON9q2Bl+58
XW8f5FLQhYlQUTG7qqQQ4UoRsYwHkT/TDGf+wajKGm2/MJgcGsCITQWZxSdlC0l2krfsu8WbAkpH
3UtqTbmqD6yjxZ9n5ITpJestdyo/cdzJwpzMZfnAQ9OVr9TaIEYAQxkiGiaoPAJcsvoczyrMOfzF
CeseqISKLtDebteVRXRXMoWujZG7ycNdy9D1pghScvy+RWC67D4teE5UsMaopKFDk20BO7N0RvBy
DUCoFC2tL4/WMZ0vdTjh+YN3OkpRDTlr1b005/IKM1X1hSq5ZlHgYaNElzpBYMG94JqndmnGTbwa
GSAvHWXYWNb6sFuMdWHYhF9X8/7cIftfvRfsYkTPSax0T7oq+74OJjXUNSgbu/g4lahr/Ftm+8IL
sThZ6cyYoYBI5dgDRZ7nU+FPW/89tbtWrGccjHv5QqttVWe/Y8Tw/OtIXIkbnm0ML8TJevvuBJcu
ARy67SLo/LNEo6znsSDW61H0iKKyW1TRib/fMjE7983WtNVrwzL6yzOgdV8rf47ElazdHV6zqDcf
OB7p1EO79PNvZtcP7QuuuKS+JYLPh4rKQdHdsu9I/PIuhCC4NzC/bH6/Dqyta20nm3nrWnPZH21S
Yc5lW9go6ls7oC5IOX6Rm7hRu8UTLu/5bC4r+i9nzJaHwRN+C1JDf2c9NXvTLBi8usK/Em4Tkf5j
70v7GObVbg5Xd4ymCbIkZP5ZfnWrxWAWU94a87PBVIBqO6HNRdEf51CAqxF7TbKUDmFSZuMEsLUG
GYGneR+WDalTWIyCoWQIy9z11OZM+ininLlS6Lczzgf/bLINHAz1ruk9JciM7TY2slIE0QNJUfnk
x46wzHU/Czir5V3V+vXwtfUaVC2RyLzlERfp3F4J8rUbJtFV5l1OHAXJzrhd3nWM0u3uexBP9zmq
xtZ49FpyMP8IOZS7PzrT9wswUAOP+pd6R+9UXrJ5Fa6IR2TmHcgwaQff/GqBcyKA/FdsKNBXsacj
tw51M0tESuo9Lu5sAmv09zxe5sBpv3j/j73zao4bSdP1X5noe/SBNxvbc1GWnhQpUS3dICiJAhLe
JIAEfv15klXdRyz1ijv3Z2JCHZRYBSCR5jOvWQivNMVNUW07muYcCoeBlSTGFcgY278DJMPIrDo3
mmsHf4qcXhRS/zShxFx67lmi1U7nVQmbFPWGw7ZsAGJhXz2Cv4+B8iHEP7AQBNSN8WNIpZ3k4BAi
1YmmBO4P8jP2wVrpoMt+QFMr2Ov59QFOfPiS7NC/ZPcbOZwP32JZS8Az4alEV+fYy8hKZwpZYayD
eN4cQMrHA+dQ8jy0SGOUn172ZvS1mKwBSHpzPdSUssH/I32CUYy9LN6HeGw7M7xV7lIZ4TaXFs0L
IQKdIi0WSL/nHpeoGhjxSyD6d86mgyNltexuPdyL+r1swrj6ImTux98mHOIhSJqjWb6ThXTRlXhp
bx6edj7WnV7+6oCuF/MkqDB7hSltmkF98Rhwks3bmuriECLzaCTK2SBLq+sT+UEjR7xEJQkPaYPh
QIZDVFfekDXhflYSaGZs2jju3bbWkBTwfOlG44YzeKQTPfbE1tQTUsC+vfWdKl7+HAg88CTzAVKO
a5hh1Au2jsxhhjzZhZ1Zxr7uC4E63H3Q8/VBewbUx4rGy7Qb2P4MuJRzWkeIYQuRYFq5bpsRdWpV
ml6zHbq2a1eApmwDKht2pDeNilrAT/OUZIQAXpjvEL7qdp6c0mIfyRl4EnoAQQRwPbUfctNozZse
htVm9FpFy6goPuWQVx8R787PajscvnL4yGYTLOa8jSMvhrszp1y0CFJ5SRERxftubKbnUVCDOyOv
q+9Tqpg3ZTY6F2E2jtthiliIkvqy+63Bvbja9BhTdvt0LNTXzgVStgoXexLrqR+aL23SoM8ygwHa
wOoOHjrIypfooLpXiHg41WqZsnTe2V7Z3vieyr4AF29v2d0K3nLmpggols6HtOmMsyBmn4cxOo9n
dmFNcLFJss3PwKLZ1Yqmlh+J5ZOLnpdfdKu4Hpxgk4D1PLepfn+DeaEuEGNNQX10EXwVWhAMXt70
9hdaELl3bZPmVYh/T5m1Tmlot6uuE1TILX/090lApLcStLX8c89bRA7JJUwywGB2/2WpShBICUoe
qKXRvwNHUSBCMtsQsezMbK+xTqBbXAWFnW8yEiT6dm19HpTC2WSWM11lcWL9GZp18BnVIfFVpPlw
AfLRuZ2UxSyL/HgXNbYJfqlwL+ypz8O1pG6vVrYZdxdIbdSfONs4GUZIS58My612acK6I9X7MIC8
/zMmH8KNesruKjMqd9KW0d7zTLVzUN3/bJd2+hgLz197US52k7HE92kGdieY7IJO7GCrNZIu7U3l
OmypwkjHDQi7st07ZSC+qdqwHvqwT9U2H83uK9hXFWxANlIAdFNjbFZNnrCzxKhYrtsOHiTeS2hn
FUbe3IRSdf3WHOyy3IxR5QA0NcW4hyY+PWURudimSnpzbbvxCDBEuZcZwszXHmf85ZIM4AbT2Xuw
qrbYDVmMcTxK/efI3SVgIuU0xedgN4dky75UP4TDnFwh9tqH24YI7t2UiOmb3ciE7G0M6cg7WdN3
Gx7EeXC06+mdqbAlohOdhea6QRH5mstCWk3iZdeOsvxaGEhMv8/CEcdvPrELdX/gu+DMfKoMs4rP
TGP0hw/RDJjJuw4nFcAoJP1eIv+9F/KGVL7WvyKSPQLqAHoBrNNAheRkDKk9UK+pY8vZLjOlYHiW
slS38KFyeW1PUEjOgec01jl1tNz6Ms/4EGTrMJpC7zGBZ5ENq8BitbG32JSM5UZhn13emqZdopYE
YhTJ/nKTz4YfLQ4UQCz0sluBIQBIIklGQzx4gfgP53vRzdOmrOIhuFZmZtKJrk3TvJrmhNZuNcJj
3duzWO5qpEeClZl7/Z3IIjju2BjYadQBUASStspMGuxnM3S6Gi8JekUbvE4khJkhac1zpkHh3GVD
4S1v2hm+xgmjqIJKh0N5IQCkguX1CRYfEZLZ8kBynTkvlMVjgig54Y52oP/nq/qv5Lk+umz0//5v
fv5aN9SFklSe/Pjv93XJ//9bf+bv33n9iX9fi69d3YNM+OVv7Z/rm6fyuT/9pVffzNWPd7d5kk+v
fthWUsj53fDczffPuCLIl7vgOfRv/m//8V/PL9/yfm6e//jtK5bXUn9bIurqt+M/nX/747cIE72/
zUj01x//Td//H7/tu/q5Kp6qbwK5oMP3/fWh56de/vGbYVm/MxVcG9dkypmmo7kt4AX1PwX279S/
0WeAMh5ohQyYPlXdyfSP30Lnd7JyABn4HADNJAH77V99DWXhj9+86HcEHHFziXy8fGCb/PbXw796
if/vpf6rGsq7WlSy52lezx/bCqAxmvp78CexrVMuR01qAsUjm8ASDu2AX0io9EKVg6BFZfeJA4pp
LgnDsUHopzA+n2jPto9EemVz88PA/ZOLywnmnXsJXByyuA0TJS9ynte8ksDzMpDRgXXd2olvZ1tU
OFPkp6SYjA+yJBNCJaruE7GBxEjlbJ+gz5x9FGAA32v7KdyEZZkT0YWoFOxxFnbCd71RieX81/f5
05CxdNEjQh4GbX0PCtbr2xyVGcTKc4prwzaLZKVNPdS1YnufPtYujqGb0hJJtp86O+lWCN9qi05I
9fUbIib/dBsset4cNhQM2MloOXNbzyosiuuSIkP1pXPGMd3ZTpnlK1qldbCj5az8btNVSRNdZuZY
yIsEQfLwy6+H48ROyrNRyfGhpHmojLse93IyHnEmM9LXKbooUVZLrQu/lrmEdjWUkXnZYHJov5cC
PuWKvQrZeLKMvDnPbD+ml1SZ89V/fjvY1eA/hIIPMdKp9ImK8BmbMie40Bz36t3ASTSv6hEALcgB
BVXA3YE9yBMFjzygVo9PBLKUyE/Dycnf1X3mzG+IKukB+FGizvPhyjlwOJwIWz4W2usJUzizmBRm
EueD3xc1MukJbft9JhMPQGufZEEDtf6AgIsGr8y+exId2Xz164GxX5t/YuVM0QjrOSTykAAlsTqZ
MBKmb2eb1nIezxEE1s9BR/uwu/LMHglOcldDAOu3TdJrQWE6W+p4nbpRk7qrmX61jFf5QM/jO50j
z1xXM4ydeT1haF/b69GAbzBvbYVk+GUiMal9SpUKe7C1ngXxY4Qjnj8BQ9VJXRQB4nqKR5c/5dAk
Mtz8+klPZyTHIaed69BaIc6zfzoUDS9DOElM8e5ISQvoHlN0pKKXc5dlb1VGsV6SdqROEcD/JVQf
WonMy84VXVQZRNGd5IF/fVsn0wBhJ0Agpo3cEJq3mCRyDvyoxUZOIeahtsddKTOZ7wzo7c2FYS0J
SM008W9QKnDKlUupJty34VAlb62MEx0ibgDHWbheNhKc2Juf0jdBu8OH4PzZWUZryWtY84W9KufZ
++bak1lcp07Wy7tOkOutKLnIxzTJG3PVV0XmncvSGqarpC9Fs0cLspizTUGF5NPSF2p5Qy3qhODq
YEmJJK7LoYkEGktGb30/6K8FIVUTfEAl4veGH+6sPgd2j7NE319XpSweKliW6o1F+tOkCRFnQoaL
cwfelP+T9JksHKW7oMNuqBczvBnNRYDRz3LDu3XTflp2DECdPIzh4LZnQQeo9brtPLdfAYaMXfuN
yXLipMpm6rOdoo+Mb5vvkT3qMfphDBD0mvLJKfrdgljRbYhlqrUd8Acrz5cSMP2eouv4zm9oDJyV
VHXXPh6i78oMxvc6DYPl01Tmsf8cUci/tnv8VLauX1gw8zARdVc4BTkKmlEADcVJhDT+s7NJ37xl
m8hrRQiD+qh+vb55a27dKar7bgcbLxzf5ZPKghhnKeWgOaOk/bjM/qJuxwbI/Pdp7GpJXTj0nn+9
4H5iDXMbrH5mPBK/ITvNyW240qVmwDrfCbogFyp3rHfDhDI1xuwj9Tms1aDubAt4rs0VukNZcunh
BN9toKwqtS9bI3a/o43Qo735xp2dLkXujHYeMoO26blsVyd7gVYAzuzIb3ap7Y3DBZWhKVgnBfpt
G1rDTbkxPDk7+6JNq4E+XgqlT3oorO+KzC2C95DEYpWsS0oADwVCRN6top2V3zKzy/4NC6KXe/nh
+NIvkw0LOVfCzQC1jZN7BUxdzIEMh13TB+UHGQzkeXPRQdpNrb7JL0rLGnCLQL5xWC3x5K0df7aS
M7sZWutjMDuAY0rw6Hh+oCW5Qwwg3QWTNahtElvl2nXbpaKKhjcqtgZL8JTPvlAXqmzGe6hkbbRt
RThQzKWUfCEIcuGnjbTKs+sIEGffrTqVtA+BQ7lt5TcuVwiqmk9ZmbPINyQ+9Xw5GYnQ8wL+xx8s
Sr3D/7AmE+KXrtEIb2Uts3hnQlDJoBt3rXfn8PJa5MM8caUhKx9+PV/+8cL0I30UhkKiLX20/3Bh
GdZJOY4Ofnw4D02byOvbvRf5Sbozy6odLlCqh4BS9JaUt7++8kmUqV9+GBA4gAz3PNfz9UT+4coB
VoExwOthV+KBrB5gnwUfI9WVzwsCDtEnaJqJjdNQk1ubkqN4AV3eFfkby+UfHp9whQTWR7PdJJF6
fRO1UySuAS15Vwiz7XftoKxhbXhWRrLtWckEptWHtuDkSfLGSfRPV/bI2/RJZDL2JzGT1cJAD8NG
4rdlDT6FkbiMv/es6bXoJ1xUVzIEqrttEJp66zw6UYTUI0+ChwEQUguUHJyTAwA4wVCpOaKHCRnZ
3CR+r3T+Y0UXHQSafWQambVZEFyvdwm04GLfj4ZfrTks4/6SIgaD8+up8E9jAdIrIjFzIQuevgXo
Sg2846lnH6gr7wpJq+a5CMvoqrVh3zyPnfIvllClwxtv/zRuCnWGGplELbrzwRb0+u0vTWU2WDL0
O4+mULiZVRW+7xq7fw923mjX+dQ2EIzp3C9QAH0j2/76sU+M6PVJrGU5iQtYADbx5MmqF4slOntp
ek3BLehaJVU7bsc8EMHGzZZ8bZm5idxbZjegptrQM25rhaQ7bf9lunDYh25HCTprFedt19Nl7Ud/
9+tb/PnN6OFBFw5Jy5D/nNzh0IUDUJOUOxRiVps898P5TzS7jPMIw6/+TxhZjkAsZezeeDX/NDak
6hSeAvYHKhgnK9Mt02CI5qXbNc7Uvh/gecwbOMJOvMYP3C82lVupj3kknR4OWOFfDpFfXflWYr8z
S3xaktVsIfB15cHqeLKHMQ7fOLz+IarDtN3Rd0a8S356cnhhkLOAOonbnQTL8BWBjKxDjRJZy+2M
Lqq/Rp88+yR48ffObGXnBXDncY2DwtK+MVQ/b6R479Ket3wqQGzhJzdiS1jTTVN2uyTyU4O5XEKb
gbtvG+cVnTGxmSdq1qCjs35qLhI7TrdYyibO/a+niqWPitdnGBElCtXkoXq2nG4rUZPNXhsZeC/6
9VJu2nxwlm02FjHMtagcw02AX9SXup3KYGXgEfwJgJMR7+aiqK4hPC7ZnjlffZhKOqBvbXl6DE7u
DbdPE5JUwKlDpvR6pad1OSC+t7Q7ohHf2VK4Lq4Mc4YsZprJJaEFFX+ZVR+MOpybjWfIzl4lmVfB
IprK5060s3hjzzsVKAcdzd5jUWIlEncpx53cEu27GmoywwU8x+lWU1/jzxD1YLo9y0l85C9Cdz8U
vvgSToW6Bo4B8c73TdL3CimWkBBOMnwjm3OLuBwipivoE/ADkbSDtVCW5m4Y7Ch+675/Oj04KDG6
12/axw3ntDpkz0ufcR4UO3fyMRQFpDKV4sOBYsheOgf3UkG6/iadpMqfuikL07vKwezpE3wwiVkt
wmA0P9+YfD/fFXE4YrgenXYHga+TjQpGV2M4fil2vVnXSLWovhjIsw27DcWtjZmvfzEMvWFwus/E
hY9FvQTj/TINeFVug7IGp71Trku/49c39iKZ9GrmUVDlpMUdh7dNF+tkH6uQjBsD14y3GGN2jbNy
yOiofDrJmE/QneDpuXQYcXJDJARoY/5UmfZE9eAg3jo0Hn+VmQ0VjSw38xs+p7yzBuCuvGpgk7gX
EIZceNKgijN15kZ9Zn7z/bDlUm0faifAXz/QTydCaDnUGDgwMRz0WU2vVxKoXUHx1oyAz/L1uH0P
Zn1pSFjVW8SiOgGUKabHth4CCN+Xv742jJfX6xjNaASs2W8tthkCBvNkNGO7Uw6bSbafG6gx0a3K
+4XBiiZDI0MycqzaWCsjmkb1GXETNxjPoW0tKATMS1bd+u3ky0/TS80IRic1pxQpD+aJNaQafz+I
olbh2jBVYmZnJk0uNexNzxyM5szO2bsfVaXq7LsTNEbxPgF36H3KWs7jeEWV1H+AKe5nITdgtnO4
tkpSsfgBrjj2U+sDZsqZuUINShkxEFBYSxbF0bbM6g4pEz+XfO06d7sMOSIRRBoAN5W12TY7iKRt
Ee3RtMj5+Dx3OcUt9kt9aYh3gp/Cqo17cEJBpCeTRV6Fip+I0Fp5ytB1oT6FgK2uianMTSgWOtim
g9FKMqNhslDBr3x1jzCCPymwNOY4fx7KfpYfrRobturC9SkusYmPFT9vFWyPGMWQ0YDxuU7QicYa
iJ3cddcTlFIeo8QfUieXqZH3GMHnMSO3GUZUd4p1k/u9f9Oh06z/jvTO8s7Csoz65Ryi/BIkO3jT
iypuDQhNk/POiPA9NvdHUmbjuzDa2pXheo2n348gs7ucEGqtujvTGomeb453K1omkrVbFhVQg8vU
4HnpyifvBiqwDD50mnim1BKssTCwDG+V4fbN6oy72uKRmUYFMCL6mdQYPRGNvQHL0SY13SXg9pPh
Am6Rw8RDbTRi6JWDX2y0PVqHAmVdBjL+TvLEY4o84iMlg54VnvtN9j1KDq62x7VfT1qDKu9LhEk3
cdXqBXz8qZ6XkQEKQNBQa/TtNqof7cQuvPuwB63ziLBnJ29odyfffVoD/QfECqbmSYz0Kq/oHpcD
nl9dO8QmgqhQXQd8EqOUdznkhr6oSpHFdHCcrIInt/Va1Bmw++axVDvrt9UNOTu5VVSm98G3Kbzu
GjGP02YAWzc8gg/JuOXicOepS/32KcD8bEaAOcsJOd41NqaH0V4aptXHq2xYaBJuLBWErApZm3qf
dmVC4WgVhknr30QRIjjOuT2hYmUQhSfohl2YbhXJ4tquo9hZ0XXvelBEiJXVl7ME3ihW+ClO/R1q
7+i4bIUwZWjC0R8XdQWmXII7pPIHFwASk2eM+6RDh7XmxVHsxeKt4mR5P80oGD5anYVBtZA1O9Cq
B3Gj1Cqwl9r5vNSoI8p1xloi6FWIyubLOmvGqRwuSJZ4xl3QCphPG5Psa7w3C1B+nNZeq8HSSCUy
1vBlmAe26epfc1smD5Ua16ut5i60xMIUhP7v85eWKxK0oIUP5Me4KYIIjYAF7B6jJCo/cM9AP4Az
wVEl10hLZBlfEK6jqhjO3ojy7PthlTly1B+CfKVL1PYSZaN40GwQI0JZudJyWFgucp9eKmbWCluM
funCjTu9rdWIMH/POgzb/rSMuGvPosV1x8/w1DwkD1IU26KzDEPZ+L6CGknJ8CCSWjRo5D+bmH54
zKMk0etCeQ17Z0IjAQiJyKU/2uumHPVpNyUhEqID/C3nHVjLTjw29mDme6ulaByip0aFcYa0Ws/Z
AzvgGN3D4Fv4FwSUF7rkyJHZ9VXckgO16+N7WtAuYCM8cjhQgeDAPzwwSJEARRtPWFN0DQG6pf9X
uM3wNUD9YPjY5YkIQM07E41BYEGVMldhWzdLtbWmZmi2LtoPxjeEClrj2sL3Lq92tA3D7h2IxSI7
80H0pibCL0MNmGhYjMtcDsmYbsIic8ozRDCb6Kaj7EovC6g/KhJdYRgTyMNGxMmjm3QaPg5nl0Lt
cUk4MRytv3oajF9lG8BU7ER9wJYWDOFqSbuuzjf23Ol1NMkBTaEWGD8/xHWiez4YseqjMhyBMl9K
3EvzJwe9J6ahqobWO0/y3pvHHQIxZXQvWxc+zIrWi+KdUqXXfQ2AIZq4UHqy9op1jCRFObCxLNKn
lBy09ZUzjEJcMWGr9rxT6KqtLKugcgNgsw7DCwiIIQsaoBtdX2QdkKHC3LyXNsecw1lkGJsqcnsE
aY8HG8GFp8Z92jh90lOm7Kz0rmiBzX9Zll6f18dYybWQzqgujmd5XmSaulzB49eLa541Opy1rztE
x+M3S2sdKBwPCTv2sP9Yd5arw6VD4IVprz6vkGlo+Ri+QHoTLwda7DFW2pY+izPEG1hR1dTr8xPe
seB1FTLO9FC5gV76x1OvdmwRD2v6u7Gw/+rV+QaGTvUm8FUXGVCOJztYm4z6olbeoUlUVNPLNyMN
xLBHoPX4ysSbtRZiFYYGY5kVJkGMLCckovGrLHhP687PWLLgN9M+uZ/NeCm6D5kRt4a/nsy8bnep
VeeILXVuP7EqW9B/7LbuIS6lP654YCS1owoWP2swdC6ymJ/rSymBMlo7BeWUD2B5oOMBU3o0vdZm
3OuY4ui0mwelnjfENZo+JTBON9R2tPOXVt7hCjB9Kxdax0zRwdyWotAHqJeUeW5iaqWahMwQhC/v
pWw9gOsfYCcaTfHYdYPerCIkCs3sc2rD7c5X7RKAOgF/iGtEjfeFt8wTrMShtMOOvXGUepo7taUd
vXtE9JkXtYNPiXVzFDU1YV/zFETUBQOJSbfvIrCGcYp1Z7eIjWVPS9U6nXWLN0POUCBL56FOArgQ
5QEJHk+axH5A3azxZaSqFAnKmyEtkBv6LAy/b4vHY1hgiVzILw1u6MOH2XAcFiO6JlIXqgtSUngc
Um/DWFgIfdONq2NCRyMk5NpPXXhjNyJLOfbFUCNfeSYRiOd1HGMPYXc1vw8YXz8kWlRExA9T1/rj
fRe2uJZejBGgJEDOhf7CuMP2tr70hqFmEYEmMBShFeTL3vbpqLNh1C7CY7YDSh61SLPSzUsBaotb
O35FUBLs4mbeAKgSN57Ta3rMnPYlS8Ro05qvsWrhBuGmdrK2G6/rw3yuUL3R8xlUoT6XDoAQqGk+
t+WUDnEA0iUvlwMNwVfmlD5ol3joS2ffux70pb0hwkdGW88Q/ZhZ0cl+2UzZkNuXqJz3AusZEy20
cms4RpDgxYZY8WMwGl31Z5TC4n0OIq63RijUdOUeZGxT/YlUB+g4qiU5SEU4C2XXjGcW2qo8cVlA
mmXhEHluMlo9+ccsNdsOwYxSLGBc0vaF0Cp65C/u4EMt88e2qh1QnEOXLh1SWF2Ox89mbHkzzjVQ
StKOVR55NdBIBCONcdgyocO0+KCSGSzth3LpytZfQwMEj7wJ8lgF0apFdkttW0WTCQ0fACNzC2yX
CXXH93qULlJZ2ACLJIxuKBOpvcTAMmWfB9aVHEMU/u5DQDlmsYtw8fLkrQtrMhz2zQhwjs1OJN47
RDHDSp7lUa+vbyZavX/bGrX+yS2sxj2LcX0rjW1p20N52/SjMMMz1cqwXy7CYJaVQz8eOiUCfz3M
oXjdIkbSWjt6g/HMGVlldXamAMVxb2lbgUwQq0ihjdqtSietDKRY1Yv738T01jteVnOAx4eo+bhl
N8JGbmRDbGMU7MRH08QRUQA0pMJszp76vvGQlC/jHjf6rSQdKh8gLjQmLjF5kUCH8yAofsRVF5Vp
kO5F4MsV+olWOV9LEPr+yjOQc9dKgY3XmOsQwRMZfgwXi3njIzvW2zTWLQEQ1ht0uIrTkk7bnMMh
l2nlmmJtZ/PMIziHX6nMxMVcoy+xHSsQ+yx0UkYC0rNlHHJTr6v0d7m9CeqhqzxWb1bh/aDu4hgp
ANzq44gjnYlCMLm8pCdZlL2cCwWfuYSwqc96Z6Ys4oCM1pmujfgmxwgameMgNhGSnrXaUfiNM3Fz
3C4AYVScCAMiVGwUBH4xqsfrmi5m2l31EOekuCdPjEdr5ecIskAEtITOV7pg1Fv73Bs6xsxgdHIA
g/RlpbJfBezs6eTZsfwcI8tRyA2UxpeYNC71sBzxEjCFSLOcJNQbHhzOgDMDoyaeMGoGLQ5uV40G
i2Sl0VTjLh/crMvPfL9J53AfgSrToolm1b5zpNPavOuBYWPXYNZ4ZpzbnKtWg7v1X8c4atKKPRLB
vJdxOaQx8OYSqwUd7vfVpuvDMV3TIZLsbMBPmWXrJY0WPuXUgLjO7MO2LIhbSZAOgTOe8JRsOsPR
gJwKjQ72s/Kw5SFrFhHPHA/XIyk5Dw2jECuc8KioQL58cfNpDpGPkIhQ12DNTR0q2GGiN1V5CNeT
uNTpYE23RicUM84S9OsdXWqwlJZ73oeDGDggwt7SgZaJoWFXbwthROkl7OB4tj/PRqSmZe8xwGra
MEPC6MF0W1knmwpLseQZBUUZP0DNbvOzRaRGvKzHzBiRjY2YP6ULLbF15zWaXI3VnVGiy8NnygTm
+7aOW/U5nRyNg0oTXuPeRXanObfHJJ4fmzgvp/XiL86yTxrpLO8JrZbW2Pd15ClxMVN+bMWmy+sl
f1QtNI9PNmau1Ra7AyQSKC4jctCvEmvo0adFpmqo70XZLj5snMIR4Rl1bwPJtGiZ53wra+U+IaSn
7HOjkm32JZO2RTcBjsweilbUVhcoAY3++SJHY3wo6cjFtyOadqzLvkKEKNpr5n/yPUbWMok2Pt6X
+cYFsuKTsxR5owG67FhoLZcNrKENx6Qbi2udmsV701KyqqiRMXIEjzgj9hhPCtPCqzxt++XLMeM6
RtmEATrqORQJDvmK4cT6wHWHlKwyiRoC+ABKvQE5oB4A0K3TpgqYlNB8dKKe8Lz15jD/4Rbqb8Ov
XK8qNS+UG2GdIoa6F4Av86dDyp3Hiw41j3HucUkE3qjD6hZzFmat4cjW/ETZAHbCOAso27Or3/tu
ccJmmqHADLgBrUBNTyMaQTbKQ/gRyfEYjujQWmSYl9abPl+67EpSIstQgEVduVmVhlmXF8G4IC+4
mROlt4yjSpdBgsDlI7dRLP68LmOdzMQmqWTT5haqcuZgoTwEFIA3XGvyQsyayQWKxN/Zlwq2LsTu
rGibt0ooJPprNRXvWVLIuqyAOnbmtOo9kCLnsYvl+g0vsJlukrwOF1R9TWcxKZ/47WJuQV+q/tmJ
oqF/JpYYsi9piPz3I7htk2nYd7PMvsgM3id4/ABsDwargd+5A/QxU+dTEHE07mmBsDZ/RthCl7+U
ZsE+Z0BIBN5YPTYtJOuzqV8XYmx6/66b0bSY5S/Fo4Befo2CZQXCMVvliCXrhkCrTDbSjoiB2KgV
Hj8gYtz5Nyi66JNAWXbFqzruYay4kPJE2o8OEY6AZoRaTO7FUbayvM4oyjsscFpemH84hwbTKbmd
4hDOd6ajs414DrQEGSLbxKKeYbMoNg1Lwl02fx3SuujEsNe5ngO55VEG8Sd78Lv97JlAFymaho19
hRmEnnwCh1zivHIgoo5Xdu/ogkbrN33Pxejs1e1aBc44ZBsoLzETUx3BgxSBi4iaRzkzeWp4dVG0
socob6LNfKgBlGZFxQR9JpJoo1Wsn7iyMPJeRxZkoPNQjqP5cWkEdmkALRv/JhCNzbBBm0+m94lr
DeP745lqVs1L8XQC6AkXCHrN/AWlZXhQWwcwlx60ZB4Y64m+CI9NyK2HKU6Vwc5smKzyGn3iuW/W
HIH61Owse5acmo5LMXgdGHbJYJiis3q56uEnDtVWRU5s9HxgQBLm8ghtpBmrIw0KEDmbQ3es5VGH
JXKQMtDL/pgsJmPck1KUg48ezYq0MlTeRrQjxCEW6OzP+6B1xpAwGZVQtpOu9yCOrQDBUBE7E3aj
LUss6fieXFEaDRN7lY+Z/k8V1twTxbwWqj1zKC15dR0ADh4hMXwd4JdCq2KK2tE/QInFqepaIJxe
ynY9HypqAn6kc8W4181NIan3PcN8TExiL0stN25qT2O2xtsUBYiPLx2F/089eIN6YPm0G/9n7sH1
M5X/r/WPvIOXTxyJB6H/e2Aj4QmCB7inC3zib+IB7IHfIQ64IeA8HCIpnf9NPHDgJFjwDTTICbQF
kc/fxAPL/R1TXECJQOosMPBB8J8wD3QL6oeWmwmpGfsNE7orSE/AgrqJ9AOyiE6MJcCCt9c4NgOl
aGmvWbe52+b2VzTKbfoUBohWamC2Z+ziAiPUxx8G6+5wqR+pD6dO9HArgN7By/PxM4nAFp30dsWE
2AnNnPGq7lvSVHvs/OjBTYgrzmcvSpsLNQMKuYu7TvXGKsvQ0LjAQEjW5To5iMz4Pci29K0u6UmL
HlUHh4fS6EA82n++L9t0PMnhZF3Zkyz6TYhVT7LuRDhBl0NFaYTUvXBo9MohycghhVGzdMpZAAAb
RXaH3GQ+gatLjeACCWJ4ZG+Mm8Z8/fjmIqBgGkQM+wE9dSbL6zeHtptrNw6YSUFrBr43It/zpdMY
4Z2hzBJfx5zSzCUmW4RQow0QG6XKoMIvJk+HDjUsDxY1ZPPxMrFlifuUN0bibqpG4d29cae60fjD
nSLAAFgsZNJGtMH58+QNWzURqqFs63LBckCdj+x48XmrVaJXSQsOFVO8snqu63RAIawjOkGHp/fO
WldJ8UZXVF/q1a04gO8hi2Dcw8T7iTVSofCkCt+aLjFpGCWln7IvrrWXp7dachi7nwTlszR5412d
oE5AeQD2j8AbBDRi7fDUKqiiyO4DN5AAwixv3MCPb3H78HMT1j/WVO37xesyc2Xg0an2NYgYcz0b
cP7eQJ2czBhuAwgdzAOHFe+AIjyZMSUwoLGvppYmXWajSk8Xdjh3y0wtq7bBfeANpPtJ/1lfjtVj
MTs1bDAK9aj8sLWQUBfYOTRoOlNtz+f10NQucUIbVana/3qKnTTawSS6eg3QOeXF6q3x9aXwr/Dh
lNsK2XdjHjbNYQit1HdQHSTY+dBVxFrnM8V49w24zE+Xdl3qcYDxeLPchqsH/YenNHzUpiI6KRe+
YWVqj2QFyWHe2P5tLRYe1EB2rNuirGl0b8yq09fpAQBEIcLVYGALb/aT/j71T4C3TtVc9ERUMHdl
yUo/bEcp8v5vjbGFc8DJ6uEMswj8+BcfUAPqCq+ftReNimskVck8jbneJghEfycfhS7tJBiobFnX
sPOhfSzrLsr8bVbgwFMWGEFu46adb51AwsXK3eh8buZiE7SuT8hTh5cxnavtZFfTuoMttWo6OV4U
bul8bCN/OmtNw7+fIh955a6yts4gb5QXpw+6i9m4q+L/sncmy3EjbZZ9lX4BpMExOrZAIOYggzOp
DYyiJMyDYwaevk5IWVV/p1l1WW3aetEbZZokisEIwPEN957rRUiptop+JbeOuoa0Xfs5FgV4J2rq
Xx7++e/N0I3bWBMFmVWrfcfl8L1ErbezdayuDCwBHtn4l2nUxb5YZQnwVhny1KLC2Unga88gAeV9
WnsERsS1RVIC1i4difiZgDG1Yb4OsyWripw3hRQIHqovpiNajO1GThhYCeRusLOjgx6AgJLyZQL9
8jBOxhzC+m83I030jgAVZx93dfLZDP0vt8dy4E+AWgJvylc/wjO9Kdlw7jxvxtNPaUinbbPgrRIi
o2k1LR+itICi2Yh9z/jYn8BUv0aCJBjDIduCiNiq/WzzwbjFCrvbyo7q5xjhS7jqUbXh8SyQT7Fi
9xfVMqBCunCBSX/tsL0+2LJnf+X04kHiHHsca338xb5yDmRme2z/8XD5+UJyxYN5C41zeSWYuWL4
kgHJqkwQB1Rw32y4LDXMUU+dDWJLj3PTr4GdRP3OBt+3G5yGgWNlHuvEYUBlKQZjtcIAlfDXqqHr
Veggb9BOLO7XM6yP4Tki6/AjG6si2nA8ZPc5I/4nISPzHjPU+FqSI08A08jqhhnASTkWcqdULl6w
eJZofVVKsWN9D5a+KHG3tzl2kA0znOwrh+RjEMXbORvkaXHGwlpTmV0+qVjj4rqbcWANxzpavhiV
2cHsdMIvsqVjbBLPJwiy7jsbj3QmEqzM9glyqtjvU7ff13qLJEEvfuDsBjMou2mXQaj3E6cY75Sr
pT4u+i14V9pvnP2wofuYD9WuXhYSbzYr/Cx/tFZ3WxgpLSDLTqBdbu4bRjcGkFfA8TNuYkIlxhAR
ZFT6jHWf2LGcybgqSMusfziMnPypiQ+iWconRpZvi8gZrkuUXRjSAK6JWf8QqdyNdmkGfTw05yUG
UmOlEILrcdqh851Ds8gZS0NBD1ODGBF23gtXHS5EBte0YHQi621I6+2I/UUUVDY16rale3LWqLxL
VRpf2eEu5yw2VdhifT0RUYvqrHNHJBbrRISS33uC+7IxxpH4MpfwKt9dimYkTSWZf5rMtO2gHnKP
ZdJcXATCkfwkk6ko3pM8KrSP9BbXyT8iJ7K3Fs/NkkvjMU7/IaJM/FJ8crhgKrN9BN9jO5upUn1/
J7FFOm8ea7LoFaeBoeNRWdMsPY4OJJZfsh5HpHHG0jlPiP/0H61k60U5OLTrdbRkPO+MVJLXxJ5W
FNs/hVmlwfsvfIf22TrMicWrAvdjhjNrRj0NtHmy4B11Y5tub5uNhBozoarrBtZ0Wy+rjeQwdUUk
A5Ky+BdGU2Nfoy0p6FARo8kZZ0AZ57jSVyvo5irNj/bCW1AFNRqo9oxXySJBmZPYskJVyxu3RrSc
K69Dks80npHh6n6F8mANTMJMu9DiHHUCWGKTdbYbIhovSGnUerXYYA0bQ5vW6Oe6cH9cyia3Pg1i
3O0jiX7rS+VxicWkwbeUx38z2FQa2e+zErw3MFr0Meg0jLCrUTdmjLjKYWzmNyvGxLokQYspSbQ1
Rc80uixVnB+HBI/Vta9m6TyXjqyLUJje5A0BV+doM9OUjfT5YCNUDoonffWzIuQNXa2BXORkYLBM
DrpHYFIWlJpMJ5bwOp9QEroV3Ph2C2Omujj9ZJhbknfNR3RzfN5npVeL5QQaphIg3MRBIQth/1fC
1wauNY+cXZzyLDoWc9L5cCHSVVvixLxql+o14RI36gOhz5VkJs0iC9A4WtVk7eAViVx3f6DOkwmZ
VAImOBSFkbSX0IWa5O7I3CKdK01iiPTWaOXDznbMSfoQc2V9tpF4kLs4u5b16sGsa3+WRDIOG03q
zdhtqLsynpYTv8w72s9MqpD4jDQ7G1WVD996Ah+QPSvioNitLGNUWz+tUr8NIkxC9GAyYTDRmQgK
s20eGEDq64FD0uoeGaRLAbmBsn1fJ02cvjS9gTxt7JaVdyqBBI1WuV0qjqxoKFG6KHzmi+WT6V5Y
rj/RVBHbUywJWxYEZ3pboUepRsL+sO+p+gbXW27TJIQkQ/asKS95c2OSdrQUFkkBunjcIetXh7gt
oi4YVGQxtrPnbzbT4xexjN6xqRKW96lokJAI55Wy/E1hVz/w41XbqaIHAqLLrgrD1glx3FRs1aAv
kd+UdX/1hvlTjSyYi9ZKd5HM5EXrywiNwsJ1ZjTdwZkj7UlHs7VbjYZnC0SiwLHIEqDi0h8azpUN
lDL3PnVHlnqp52zQS5IsrpTwWxfPpR957hCqday3uBq9I9zgISRXbkVVNnOwyHrON+uo98UjaI1i
IzW2pUCu2bajx8qKYyKBipI3qeqLa8dFfkBlpB8MlJP7FBDQ3hQjqvUS422aTK8CboDrExJN2ByA
FV8vLTjhc7scLeRGJwM3GAQrqziNFVc1UA9SjUiIkzjEG/u7ETfFzgSIAqF0WFnDDdWhr0hMYnQ4
+xKN0aFdYcFVXfbTWsv2UcU2odSo0hkuIuMQc5081hn/XCdi9wVQlJBBZcnm3OpVRXpD0rj32dR6
VAmmHfPAW0XgtT1MGlsbxhe0eS2zcIb0PPPwDSyByTiMbIp+Er/IHZVnWMzmK6JlvJ8FBLagawAU
+Z6epVtCn/rRp7dqVZgkkf2aMz20t64Xl/LDahEV3o3TknW+5PCl67S7jBKQgMtNZcvK8JtKthRD
xsC2daU8QDRbDM0TYQP5MY5Tg3ChOjrl5mQAACrqMRi9eNyZjRSeL21j2ed9vGibtsYU6mdjOxzn
uAdP0Lf1FYEOBRU/vUQ/xALGbxw3f65QgczM9EfjLUW4/ZISFXBMWiKK+jQyD8mtsd9Yy9wddDUz
amih4IaQ44G8pKltbXWnaZwQvWHPop6Mph/9sHivtoAXEzhD0+v+wNgy9RnweJXfIgSufEUmKJHP
WU/k0QzLRY1kagFcYhI/z24vtkM7xEcQkZ7fmCbPLYJ1CBA20jYdAmtohvOStu23Uab5kyiQRPie
GtY386bLxzNUZFsXw78JhkfTMd7A9JkC7JwZGx9u+6ME5v3S0/A/cKAXAIWY+t63JExChpqazTxj
ct52rEnSMM4UM3gNq3jA0N8Ztl65kO9lkhG3z7xkmnh/mfKyGc9tzY+WrDgZS6yFIlnnT8S6bji3
qXgah84LkKtUQZLb8bZrZ3vXRnG97aIyfc7hjKD5YV+Zws0LsM+ab7y1CkY07qONUafC3dzwOljH
E4jCSUf2H33TznSGeKNM12SDALx9vPOoD68q1acXJ3WJdJuyaHohe60HcqVyonDz8tJU5UWDVPQ1
qT66OIWS92zt+q0+L/YeeylqNXNy2QGk8VF6MmPGlBP+h2KxPa96xiXWGbgvOS20fQMe794Gcfkp
aVTI0iKt54ub1Sg3uulUH0W6NJ+MnqedNcgfRkWByY8zyCGEHGwRYRZPNFepl+2tlHasbKWmNqxx
fhIS5BzhNydQLFKxAz217pZRANtuq+5i9EUb4t39PvT5JLczDlh8s6N4cuiCN2NZJnt68iasFvsn
uaRQcrvyFLtDvFUARx/0yNCfibCNjiSpuwHkrOmOsbZF/hD5b5Gz9mQPZe673UXdnZYhN5Van+xq
K8cebzXuwdbJ/yytzg5FmeqbQjIr1yx1FpijqX7QOKp56hDPstQmyK8AwBhxj6hKfKCu07cNm7kD
YmwdZ3RBlJ/s9lHkmFRjY+OZW9Omolp5QVuZltFm1fOv1nQT1GSaF46s2il0+mVfOVGxWZyBdpS9
flgStqN2M+Str2WyXhqrzY95R1ayndXxTTPx6BSm+4seq34a6SPvWM/rXch6Ia/CSWrTY2RRIG9k
NzT3OMcr97KU3F2YNGJ5Ssg6SVMUqdIeiMTqbdPXIJ1f08rWnm3aK7mTBGtke3I5MwK9ZB99o/YR
G9l7K7tIp3zUTd14X1rV7eq0QcYhydTgPRP5q5wLE/1gQQpuFdmPwJag7+VecUhr42OYxuZxSsBA
lSoar1WjpiM2h5gz2xWnyFmQSVEnPEW6HIOsRsyTzoKSzjblm3JIQUSErd2nmfFKRLmxd5KFIaBe
JA7b/+IyYOncyrZ3Twrx1qYfm/KLo4zddaLNb/UA2h1FpFsc1hvgBR8gAgWELFpYyHG+m1t3OXNv
F745Wt55VomDGi//TmucPeS0IXgNlPFQgdXZEHE97OfKcLaxHlOUcZ0kDCBUfiiRDuJKK9KnzGvG
O5Id9GY/IhkIsEWW38jXbt4bpdSdhesjAO2r9kWqtE8Gpxzia1FtuaLdfC8Nbd0ysl7Z+JuR+NVO
Vh+srluEDazWsGCOFXZemzogT1oT2VfuknnbcDKGVo37rU8TzNo5EYt9m1+NvGgfHcfMg4TodOSy
CyA5MuEvXkptpqOr3DfN+CO18pbAd9U5Ndq9FMWomzffVjezfJT/NKgVz22uPwRNIdXwJ7KetiSG
MxV+posrJtr6iNQF/KwyupNpKXmZR8O6Y6xoPnQjFEN/LV1jPybRCWW3hZlqLdyAriYB8AVobten
2jSHePv6pyST1f3AqvbTK3puwHTVfyUMNKjsI9rVCd3ihkFd9GTpvX5XO6NhBDM14bmyjH7bps1I
UJ+onGMT6S72D2/aIS85jHojiHXRdLgUnV2S4ilWi8Q1vf85MCu/dZMjyP+x3hW1tZJ7mTnfulw3
PldmMRggySnaUO/zhsnO3baUrCFvwM/C8t6aOEdDX1reo7WKBgGzm5IvVRZ7McF2ECrvdpNqs0Ns
tSqIY9JY/LYTy1krDPS7VIj2m26o/uEmn2YkYtu8BPdES2u/aO0yfzpdV22ZAJdWOJvtShflNh8E
AC9XqRZ79DUN9QCCQliYG8aNgw98sfhWrMXUfQAIYdO5wnnciirnB6vIP/3yynj+ycNyDDDIxmf8
bRnaTQxJvj0t1tNg3VKLXbh/5wKsBicm9s4mMGU8bVKCV9MTI6MoPkeORNCYMzn6rhOIQQIqh92w
oe2y3zBrTS+EzpMLSSBv4mmV52fC6dUZqE809G+zI8ZJsf63RsNUkPqF7Ikp3cwpvL6Z0nCeLotI
xBt5QESvN9Zby5P2ord5+ZNZCSVHg+jauua9UOSnId1hCd4EODi17Dj+7mHahMnA3R/IOzq9wtox
gYEP66yzx6PBpUwi6Ttl/mlg76wuKpcAJ9cl4ncWcI1seVnErURiNrrbjgVSfd27Wwe28ht8xNb4
HHu9dSl6GISXZoIs/W2oTAMc6zQtURg5hXQ3Lj6JaocW9KYQJ6GPr1pUwRAxgZFOuil6RvtxMUz4
xoitoVliS4JYTeAmu2tr1/xunzm4o/lLS7y8Zz8c2Sp6aTH4mASSrLxYibi//Jl6Xb8+AtAsGOqR
H0yLiQ1maXcrGqXkRAz5mp1iC7Pc1dR6KMCIAPH1MBswEv5jCbwoVPqxVByGcD/d+CCXdMj2N8Pn
XYGbY72umR2l2DRK85YJvtI8DovZEadTG50rjygzjPneMDsa/xyemnFCtXSDkpkobkqDNMSa8USj
sBpBBAQscZ1WrdG3tQv7+DpC6MsOJP8t5QnJNKNv3SNydT9w0rDbGKN4frNJ85ZWIPBi3PKpaf92
UvRGv6M0ZVgQ50QiHJYUVgwQ1Bb4s2/ZS3nUGS8MG8v1gIdPvw1mRK41NEEjFfqhgdOIhWnQcaD7
zJj75dcqZLsSgxGv0vlFXhdSymAeOq4nIZLbyqyueeNNreVXlILo4Gy9MOhLe2dls+dEVpeeC6Sr
2akUJt+7cilt3zmMM+NKLZS1VMhCPZDYJD7zhMW/8ku6tZYe3mznMI1pjblzGjYk0a2W0Z0FmkY/
3ga7rT1Evulpzi/VaWJ8/lu/WYzyplFBIHu7WGxsiw5YZ1FTPJVuRDfSRIBTkogS87kTpHgR1LVI
0iLXKTsaXeJa2zbKOKQEETgm9K21rrcqIoZmS5m8ZKE1G5XtazHRudcsy/g5k67OGSyuBNJWR/Cy
AqKn2y+z38WTnVDHsSULHC6NPY/AyTuvlLpaeFt8WZdq7Sx1w7KvxkNidRrpZykC3iRCX8GYS3pb
MAplv1X6yk/NsMM7iXaYweoX421yRpRkfgG5gWYt6qkItqnpTCXLsayKNlMn8iSYVENtxcE3q2M1
WnyV5Y6upOZj53ZEWrjKox3hsjpQ8RBJihnothW1fn+srYnB4skoBq8MFKY9dYhaW0dSkWvjeta6
whn9umz6cQtFVhqht45TdTd1qis2+OC0ExeX5t0NrVUfULu67aOVibz59DqBD2NxnXzHIDtrjrSa
xnJiBzdgoGulU+0LBL/6Y4LqBIjtPNnrxsPPnd0hv7M9xgqiqy6zVXkbxNJNtF0p9qlhK8/xzjRG
5JlKPZ/JlWF+nB3t3kgZ7lpe+/ZHmf5HIMeYpveCfF7r7ssiP7HYCGsk6hBx0DUu+YgIPBFt98Mj
kiqnKK35uIe4LVHME9D7douMtd+RFdFMGWvc/DD5qD+ZEeXmHuJnvWwdwsSQVIKWNjcLB0MU3u4w
jmhJU79HI8Ol0WfF8v3Pzdm3gmtU6q0HmhiHYpKjtoLdtK+IVEfn5hgMBvGHrN3RyEp72hYUitDI
WyaJLIUInCTivMtO+AMq/Hem2VebBH3XcnQWo43vTT2q1SnTqgLj0JzdPHFdUmf0lYTJy5Fsomll
/gh9Lw0zLlx36/ZePgTIi7PTuIA7PriIxH65nT4lv8zaFiuTZyNyMt44i8mO0gzIdSxFyvLdagfu
+dRQN9NuW97kr3FdsJoLVpMf7moYIwdH41pFviM3Nd5NBr7CTVeMpIf5UAFVsbN7Us2PdOysh2+e
bqS+GbOd/MhjgBQue5QZqiRb5zLdsv5lsq7ZjVNtm8xbXtVSLWdjyVmKs4hoOT//yK7mvKLuztpJ
xfB7Xac82mumg1iw0ptnvG9qI3pN3cRWO0+zpSYYlFNpc06XETB1i5nYvTenSb2VoFR5cvZ9au7m
YmSfldgzDvCAXAeNn6Eptbz0AfMRSdeVUnM3ky6z/Yqe3N6LpOizA+2G9wIPiawf7mAsi7HUe+5X
zLrJplw79V0fU9ruvkuFvRWMxN5bJaNpYxH4RWLK72fEn1XpXCLMC+s0E0926tTxhTfJrh9qa4kY
WbBM7V+bJemduz8npqswG7+MLRpHgEB6agd4HA1zxfFqjslO6wY+OM+VLH6tBN8GJ7BeJXtjndfs
YPBRHpoxsbJgGcy++4EnFF41WJHbat4hSHC3UIe9YDOW1kaviu6jEa4OeGSRK0wot24mow+SeXCo
lPmQIYcvMRLcfeX2XBaClFdzp4Esa67YnBieFEs/azu9SmfvXmPyiUOkjgf5rbClXVysOXe+GDOo
5dxpvWVtMh6L4zMVkY2Ylcp3vUYGiuJnNx4Ut+9cjwcr05zxXFSxvj6iEeQP2Ro7A2MQrqT0QIZ5
Ai6a7LSbUQZ1PgxuvBbqJ8+TIueBoqNtBdavF6t2B1NHNLsJp5S+B6p2Gwhrg2HZZAtMXTRPQTJi
Ov2KyjbGbQckrz7L1i4JF+CYEutG02W9Jpt6JgZI3wiPhcJ0qtCNNjgIZT1hFSnNcgwd/HzGt7Yk
6I/wVQIvEKco4bEiSD10KL5gbE493LpJNT51bTE2DzQTS7pjH2vLs1sMkxVkmVGW+yYqsw8iYInH
Bo0o29sMe2bLsYeYLcUd86dShXR6vXmMWZoybMdpu77+XSPZ+kA+iVxiPExdmlc8ulBluISJ82+v
d7Gejz9EunACaI64qQQlRWXzrbWN3mIWgOf5cvOEz0+ygbG5Idmb66ySFR+anmFVOTC6aJq9RixN
S7j5nA9Pq05Ns9cLup79uLraK4umbj9N+tIEFlyN7ByNNqDEICb0cka6o8U/XZfd5yc9q1a9x9DM
vqN8zNSXjlKXPnCaE8ft/UklMzUAO8tEz/2eoJHvuLCn5H3yZhV92kvEtREx3vR+sWCZ1X7pAZkf
SM9NNwSw5Csz7IRVxMmsgDhduphCPgRz3+lPC/Mscsdub+weXKXWnyvcCNVdhBYDUTOS/fzNZs/P
QZ9jkiHFJEmgbG5NODkW60OKrh9JkjqjRLRfoyWtFsVKscg6OqpOJDHva3k1sRtz+7rEmwHOV9FE
mreZZ+sDImUeqzWJEN33shqARQdWPKVodthCDScwRE29b9HYiduSJV3Pa9sbxh0Wfln5GmzJBfbo
RHsW+atW98s7nkyVMh2p7OlSqr6yHkfBw3GPy42zWdGh55eMnK71OI6Egsdhg0XaBVGek8t8SLuo
9q5Z5FrunVwhc7FqoWJxGIo04nbXA/lcTvQMwxCCjF36N9fWUi9kDFwOXfi3NHiY7JZZIVFmkdoM
PaOXlslp7cRFWKKp0Jp7Uxt74V005KDJTatPoTuEK982rf4bsds/VIC39t3GcOCCv8AZhqLlfxd2
2NTUrTO2826sS8d86i2IV29VZiEBngHVzztPsHG/rgWf0LtXkNf8hzr8/7Wl/4221Oad/q+lpUyX
AV0/pl8Q8v6Tan37mn8Xlxp/IeNC/eMI03U82wT18jfVWrp/Qd1FWGpy3EsX8dDfTGtI2HwBxGv0
O+7twYdYqqv/MK3/ojQ1pccJ4vFXIOv9D5jW4ia6+hetne0gn4TMTA15070J+x9qIa2kSCwWL9+S
aCAMnhBjH2KBb49s1OY6YHhfb1RSGHctttZQ0xzSTGv0GSZLkO85AYkf//LeXf98539VmqJo/ecr
8jyCT3hBYI34Qf9JNMUzVXSJQnDYk5DjI/PBRs6g6EDOjkDr4f1I2mJGZATMMJDgE3fzXHfoCUY3
hIqln1eyZ652pCpiNU3z3Yg0e6faudyuDNAW9vvbIemxqaXgOS69G89bAnB1v131R2X3XxHGzbAu
xuFM1SMv+EmTO9ad+hFiec9k1Cw5Htu0vXbDrD26SV3dGaVrnzw2N36EVAM9uucYv8zZcnZlPkQn
1vIVGh3HpbYrbqwzjlOdczzVymE3mdYXEnN4GnX+jRdi7jWiWn+MxBsGSGnXoOksMyB24tEqitPs
xdZrgXeD5qucP3NBMsac3BXM0wOlm1+uln84mX43Jc3LBEl4y9OV4J8qvcBQKt5l1vCAa0TyEEes
T112HwyyhM2eL2ZuxUQinLq2u6yKFsiconlLiGf3Uk0Vvg+v6g6MOkFIFMI8QDKDKTFbC9Imo8mZ
j5r3OLusL7QTaWgDDKDIyr54vM+Nv0hNv48GbXqYREbUSm1Gyepj8UIBEMc+XWRS+Ey6DHoDu6Ni
S5zW+iwmlRZH2xVnTSRptCdVHXbGeibyes8MTQ+08RVB2LtDKgLTKdSaZdI5vuaU37WlPZKq9AtB
3rdaJX1IBkzie/i49nFPQzI2dQvnGynXMshqMzvFlydvS2HBXMCrpwNt1gJZwO4vZF30u8FOG39c
LLAvJBpRNCQvqEdyyDa9BrQGAyDpR0FSm99xPGw7StwDtNJyAy4WrY1pFM+uxxA5T9Q5KRJKjWb5
kZWxEzbTiE5t0todYg0dp3vyU6DCoRF9BwQkiA2JeobGxIp2Ocu/KLefsKoM9OSAdTV4Hqsry6CY
3HtzrY3C16RULNF1Pczn5jEaWuMWSEpoBDyea1Ms1CqDjLwt+zjrGqPr2S/r4L3cZIYHT7GpXRsd
bZPqovQYpbq4r518vqY0dyUCCrdhJNA51woxwLnqp/Z2JTMzD5lgUxSQWK4VG6JQIf151DSnG3Wd
rkxOG/bUcYGHZflMb5EbmnJ2GqEzjDJyS3MpY2pstRNpc9HJQQKS3NejM2VBWjp4LnxczMZNXLd4
M/pohLzsZDG9POi1Pa97iB5LDfqRAJGdNVFLImPL79msz3acv6PrPdhZ+aynDcFzeOCCPhoi+o8C
79XKzmm1SZqYbTTspjUxG8xWbCagnraIC9lTaqql5KuNT4gl4jNt1/za2tA5/IihBnNuXFFEnS/2
t9KKtJ86kL8HJgv6s0ZffCE5jAVyFLnqh1ZjNayNXG01lClIFxZKZ71JMOWSYaPmmdBIyne8pnp9
iKI02bhFv+7MqShR0MzEVqCcW9+WkhtrmvXuZUkR40mPFBzRTXuCdtxfjCvLmcAuJtFsJ9RTUnVE
eJBnCEyobXAPro2Y7uClJLvRc70cvlQzblKb/KpKrys8gSYr/YULrTXaCUYIisTHiiuMM43L9VrO
NqRrUjkLf72lmG8HW8sOiPOj/JXJvyOfM3iAkukF+6HVl1i3m5+rBHDhQ88R0V1qWcS8Em/Ht+7R
nppcm5iJETGwZNW9oMRo47y6KLCfI7eioY6se5zW1VXaUwu/Ns4YR+WWeF8MhkeqttCiVu3whQOA
NTcxhofMJDiNjSHBDKIfdzV6IzNQSzYxI7KnMBs6EUg9tQ5m49KpVAMdiepmBm9eNB+HiI2zP9WD
eL5xFyL27GA5qE7xHfl6O8/X2I6/mXOExLSlu+ScqKKzyt3iBWRkhBYwHQyTuJYs+yKl7yltPcel
AJbzFZvQfOWSma9un3hnPHIJDrgqYezadY149lhPP1M8zldPFvZhijqM7iMHBqpGkM8xTUki22lv
E9zzFJOe+gTQ4Mr9Ph0S3v/LYA0Li59Iby+x7cZhyqgyRNA8sdIuCkQnNJtFVrFOqod0R1wdF/i4
luyrxnFjKhPBT1a48uxl5qGZTD31TTCMz3hYzQ8mU+YQ4J4Q/VOqKZoFscRbwq0IUIAG77DwqmWr
+2ZrNRc3sZw3YDlq9p0BBQH+tjLQ4gL2QOXa3TMS6HjcqAHZEf+ndlPLDg1LlXeeyP19YPWu+S4c
lOE2eXUe4M2JAQqJdoMSqEqGsWrWe0QyLroty9wJB2NyCGaneGRPERoEXL3YdWnHe3upOQbGuX8u
F/c8W6O55SLUb+NqDGvrWIZeISLul3FCFqJNw/C80HZe46xdH6qxNjHbmvqOCcN6LkWjvXZNWSAp
1HfAromSayP7KKZ1ChmMqo+CZcOG0D3zgwCmKcAC6+3rCJJhnCfVc9dm6oN8G+eSlHpzXSQq0kxr
va0TW8OOY5mpi+C+i6V0tguPjdSHvQ5OyOK1I/QcLlWUmZxaafaO9SZ/ZOtDC69PbRivbXRac9k/
oXssMiQkOkreBkvQIQHmtYRDNkyBl7id8glfaD68bgYINqlnvcqAalm4VdUNwsDNIEFKGzzqtKxO
2A9QGm6YrKstC5Fiv0xJ/OKIalz5q4bzYCLcZuvM+uAtg6CaBE5R2kebIehmhJgXsPmoefY7vWwx
GDPQ4oGatEe7g0y9MTuz+9HDUdqATQqV2+Zbiy3XtV0tuZ0au2OraFYP4Byai264xo8kZya7+X0P
GmvBxZJUDsgBCyUTLfIKPSrVCYXCTCkRNBMNpoCMKIFQh0CyIyOL5uP3ARGn6XDOgL1+sLGTm6L3
ortGMPGggtO506K8Sg+L0BLyejWzDiMdMhzCIACjx3UyB+ui14Xx3PYlVuoxNZ6LoUOKwaCFjLaN
l0mzf4pU0f9IRzZtgYPIf8eHM19X9hnpS9IsTkclwvR/D3SSe+13SmEpWy54/MBIL5kmJVunMubr
78cyS96ixPyqvF80uaywatn9qDrdG2rfjC3xnGc6762YUGz66CQF9npXjDeFT4+0lNCBbN6Wcbxc
2w77N8Kn6d0zbBnoGNev4ElKzwcc551ts28+TAa+l8gT+G4svD3X379JpcEFmdkmvzpRY5rcLVPz
kWBPGokFsyXa2MzmB2D+x/mG/ZyAx7lxvhJgj79YiKOmLUgIDyyntA6SdWgcTrOYr3gGmg+ZL807
RlOuT7S/q9iI3uGPnLH5gBOnX0cq/10zK755WkgV9IPyhN+BYtOeSOGbTm1N3lmI5tUKcKryu9Ia
4qsH4P/P2w80zbu3bPX8f25V/mmKo/KEk89czbKg5hIM9A9XyQqe1spH6YaUOeI56aR5aB0iPhPR
TNcKdNSOSC/vXN8E3Qpu0VuFfvcBUef655X8X2vMb9/oP0Kq/t+IknJpVP/rnjss/tfTZzF+/qjb
f226b1/07023+xdQFNyXBr0kkRC3vKi/m25P/0vQ9OLI8/jFY6f8n2239RcfpiRJwuFPbias/2i7
hfnX7XaDeKpLXJi0pf+Dthvv4z+6XGY4NBMCUruh36xuty74XxxJrrXimGS9tM3G6HkAyfxEUmuN
QttZ9z2ULSTpaHzDwWPn6nfsCc1gBHR2bkXZXnsm4rBaJOEjt9wGCmTjFq8Hfmr5qEXHWMtpSgSS
Tjzfk7AaJYHe2d1BeP28QRxWUe8X6Tf0U9Vj55gEojIjFg8gh2iDPZGfmho9mBvH0yG1Daw+5fxv
7J3HcuRYlm3/5c2RBi0G7w0Ahys6tVMEJzCSQULjQquv73VZndYhqiuse9Bmz6xrkoNMFp3uDuDc
ffZeO6kDp23EphSO88aeN9vollzdVctoZyEc+zYcaIXgUBurxlOSkkflqJQvz1XWsWjIE1u9TKJu
pUh2LZXbDLDAbamV1vc6rRpzA1ZHr/2hayIYv21qxsSx8Wj4AwuQLJStonuj4EAVRPwdzqawYInu
M+4gPVq1bte+NvN8bYWznmZdy7eNo5svaY+QEoA5I+LJLoiNMmM6/hFsYq95aS3HqAAWT5nx9MLB
JMI52RlApUsEfZsJfenc+jvrKzJDFjE5XlJtWsWGD6AMSR/214VutPzps0E2SU2ysIL0dZzqcVdN
/ZF5xt6stvupxlZ/jtknZX7feQYHxXXBvznrWRYQb5WOdSW7quryxgTY8p1q3pmOPJBnq696gtuw
U3ZxidG2UB9invrRxqkH8Qo3ne5QffSSPY77+lld+uc5b2pG+krZF2Ves1yCidZ3U7uJMv1bacIv
3lCkRDzXUq5oT2T5yxIWBgiQ6V2uIFw0mfaQay0bhl69bKMBd1frmS9jm7zkiVwfopA6TO5xd0HM
Jon9sWgDp5noQmuYpo20PnKGwcDNGH/JEHOJ1+4qxokI1bBkGVe6c8ebgvGKUKIC7hLI0W0kpyJE
fceP3bQ7r06Zv1s96DFrmUpYZyxte75Arvu0rprBzTVjEKyX8wrybqvL03Rv0Ibhl5WrVb6Byozb
qKMyo+0589M1aG3bIrsfnZS1qmsFLFuRAtxeKrjVpz0R4yD3OoYxuL4PS+tUf+6G17YCwqgO/TOi
9m0hDCtgdwLURkMYkmwzkeFd0JPhxZ7LmqMpcJ1KM96wz9HTwfKUeijibk6HKNVwPAdp6yp7nMnL
IaZ7AekdSH7lde2GTsb93Hu3XZTz32dadc4b7wNRhgM3a8YQjMxNbfX5RjCl+HT9eNjMlXgNW0es
d2sP6ou4hEPbKs01Cr41bd5DckhfMBipz62pr9tYnyYmSdhJu9wm6mYW+q0AnBfUrDSxG2opdVTq
dN2bqGRFaT9CxKZoSczGmy6X1/6odcYzB1aLL1DU0h6yuHkdNBWUEA52Nuc2XbtpB4urKVdMvqsL
K2iLpnv0CA7dRkHXQoNPt7WXEcuooh/j1k3CPDLpAsAyEBiV7t05yBU+QDMtbBfTQx5rYYHBpNnC
8CKqMoENpWu96rxHfZaikFtLnwduhRBvlUvdb9FEZ9MrFWuzUoQSX6mT223NxVp3ipEaHd4Z584E
erlxayfqbzjzN0evabqnBY/U/bxgAr0RHgIo9Kg0SJT0DQvXGLD0yY/eNM03RZHZ9xAeLPxbE8NR
niaso2Nt0fYrUI/7uPaicz86697MaVblENxtctPJjyQ+uk3GXWNrIwQFOKKVO/S5nOLZmVi3p+F/
A+iMoZ6Ik7cb12y+HpmQTmIuapoSCs4H/OtqZ00zmNga4g6W+Tk6MqDMN0uWYeHIGIM+rEFeYXPH
XF+ZPDO8uYo+IerU+U2E0+ipLeeaK9iu7fuqcTrtVDiQU4IfnsX/RMPVfglwA0kwNA1agAazwCKY
L0XnHx5udgt3Lo5MC177Uu28JjlOS3cJR/DVhZ/qF3V0tj0B+ZLwTa2nO1aZJiLNzFKwCQeMGvA9
yr2tuZf/+oX9EgP+x+uSDUdUutmW4/2C+jbpOPV6SyVdUNRQguvqkfyRIU07VFU4yBH9+Ifgsfb7
c54OA7R1DwqAigAh07o/vBVEedLFgq24HRPvqo5ZfDY2C6eeLqBUP9rSOwHiCBSyy5Hd0fG+0WWy
zdszzTxPeYW72Iaf9Yew/1d/3Y+qv/yAHM1k8SDTwuZX88EPr8rITM6IS8oHpCQGjtuIxeD0uIqJ
WC8wxMOorWd6e7gBVu8G16XfFKLbYPA95ymWLAMvciQy5v0K47InPHKpZemzfjuTSwOD1Q2fpaBk
pOuyo7yOvj7G/7Fx98dp9//9/1SvSjj/P5+Jd8Nr/1G+Fj+toTx+5O+J2GWlxMSDyZYBF385I+ff
E7H+l86crEI/sWgb4ETzHxOx85fLZWxBhdCBoLiyMOXfF1FMxASG4Z6AaDA1FTTIf2UktuSw/uMq
SmOosqn7cHhtpsmi85fjVD5RSIz8lu9MsFZh9fW4kw8+hokb1vFMXfKhmGfxpysfk3hElS14s9uZ
J2iWLe1Glw9Vc6ZGvRr05RBZeXzQc4enLybiMMqTHdFRA2t9PJWB4GmNvwTGj1kzei7Ti8hgVlLL
As3KGk5uajKCKI4VmIZ6m7vjM0Yj+GvR9MrxDhJ3zujkzO4YNstC0mZqPrEoFeRf7MSHLISNvM53
Yy0r+BRra7LdTfyOnHDYup3wh2TQsd19TS6aHGIq+qm3/aSeYzngGKljkBBk6Om9Ru03tDpV6Q6y
C7Kco+XvS1/3J+qkjS3/mtq6cV5u6ww8tG90WbGP5OPO/Zq5pojrcEjpqay1q1kOZq4c0UxmtfFr
aHPhucBFRO2QEx2I6O4CWZc5D+CM2CVGa700chRs5VBIXvSqZkpUIy3zQdvau7VS4k/o0UyTtedd
iRifwLCQ10AL0TnbQ2XRaAr1czmSpnI4neSYmsfTc1xilOvadWsSd3tYyuXBglKxbyY1vqySoTx0
5GJeRVsVZHYWvBwpj+yXYupFUGmrzmYlH7ujNRff1MlevltO051Ss7APHfv8Z9Eo3Zsumld1XSpT
Tu9J7xP8sVRfb+Gv5dhpeeI43rSygaJTLiN4dJgsxbsm4sR92hLNEe674gM+ac69rqRBbUO3SRF/
u1ovnlczKg9uTqXbiIXqgoy4/Z3BZsD1beff8QGguPfNOOC3tCtDuezBUfb7ftaxgUBhLxHhejqY
LCvJjyucd4uAcDS27DZpW/dAPAbDHDfVHuJcVD9FrgxyD4te3SUxk4ivzz3LnQkctWA1eVpjyzgN
1XDHkRNzPxW3REAdlgwrXfdq6z7ZU3HlubMPo3fBBFE86T1YOdChjwyV3cZol3u0XfOeXVl+4Yik
4ljV5ByRhm4hJchqY1meapXAwfOoFOLSagx337fMSxax/6dZmdJtqqXOuztnWb1Br1vvbSq2eNLx
AcaxvTypDMrbeSr7+2zqq1NZWtFZFSXoacWpwIHBb7jQW6wpA2AVVjqNfpeLtrimRL58pnXIeCsG
oVIbt5LKToclE9f6MtGTXpVGugUDpjzhjZhvBnDiSI8cIbn2s3GiIqFUsh1LQ7FHW7xlefypRkQX
lklIPqxH+NIdis0KWWOzpsZwTFkS+ElSXhdR9Jyr80YZHXWvTNeNIDaJxSY/2K2d7hv63UBNzgFi
Q7UllrctM5NNZFWQXyH74VdICoFZmfMZWyVQ7SzonFan/T2mqT5W7qI0vtKz7nukGv1Hn7Q1iUgP
v56PvSVSxgsTl47ykHe2m6Sn9h9Ug9rMU2sJ44m6jSXs0KhSlGQr0j1YhFM9PJJ6uVg5378bbZ5/
Z71sP1uism8wFpnHptGAnPc366qws4t7aPQIbozqa7EnP4xba21ZJRp4Fm6z1Hrve1Yg2ezZgR7V
u0pyGgpJbIgkuwHfvnFVKXd20y12EAGw25jcHy8HUgJkPbPs5H3BHwB8XONoHy+jtIwvB9bwTagb
VbRNWkX6TCU2olOMLdG40zzBXI+cC3dohT/P1Zu+sJ1UOU5AxqF/th4INs645qL2fo4LbdN56q21
zhcR1MjNxIExMKgoCLpsnrdKThBUNN+aOQlS6VeL66K/wNrk3pBOTsMhqcdrLytBuXFGf2RDMyCe
q1Xnw/FFR9cySUvsW2vLATD3hTo7sx85TrnTNCHSMAIls7bre2GZt3PdoUmrxjQeatCRaC2J8Tk6
FtyKgcX0MC638p4ZYBm/XLFG761Vu+DzYkVvs/VLMRz6VtOwMZwTcbbZFTqprV27hVLtYfbP33Wy
QNupYwXrUWFyBL1035negjaziLNBug2LwdQHNVP5ZmmdKayx4u5LOodDvr91oKW6xpGtV++LVhF3
Y4e4k87Ns6q4xQUcUSdE9fnOfWo7N+DkG9hmb2JuMwI5XgmxOmnWe9xOj1YMWQUi2ZbpQOagi6cY
0rgvTE6IDIdLMFNFdRPrUBW7ee6DgvVt20YnajmXl34tyczFsUt1UKFu7XXalU5RYUjsd4BQijAp
PQ6jFF62ev6A+zzeNQS3/LZp5q1L+em241l5dvr4gTQ6AccMUCPJrPtxWp8xhef3Y5c1LC4mHJeg
Mfbm2CWBmIdkO0iGCjMIcE8zDow22wFWE1eU4lx1ODFDTfJkvKz2fCBPy6HXq+UiwfK+x8vYBqxC
0AQilz90kr4H1GqZSvI7aUTlJaoQH5VbVx0QRfqFutgsus4j7YrQmBOKAbgNjGG2IM7YXtDpPbNR
48bUrtyp+hwVcF5hhJjP61oGkMKVprnDs4qRz7c73crMI1ZZc0x8I0FQ9PVFq5OQ1Z/qPCpFnHPG
dUfIbCglvYREV9eLJ64rTd/qiCN5UT1y67Z808YI12NZC+dUqcK+TbKtGemISKP5hN/T2k1dsp89
71J3CJBX2UT4Y7k0BAl6I054AtqXgl4Qm2xf1cYbdg8+Ez5R/6r1RepWASrMNpsqP06feKy+SiZI
Bu/U97BR+/T83LhYVFvoNcxaRDzV/qpbI8TLKGH1vxyqJA1pIvGhbLwPdZxcxqM33xNsvWEUvUtH
LdkmHDz3Si7Ujd7lUAsMnnb2piCXjxkVUqnhRvl7IxLtvqY82inknAb4w4fkaj1YU51ssAfhfhaD
d4+FlPdy8j4sb6guB2yZ/jib70QCyy0dZO2t0g4jD5Gor6/rPDtR766y0h/McdIToNNLmoUDyTI8
EAP0wN6HkJauly0li8Omd2eRX5mYhqzLfGCxk0HMpt/3oHg4931MLYtyMJckG5/A/6be+7IAVvj3
Mu3/PS6dl/rj//6fdzFUfbvcfcSpqH7cBnAk+Vfnpb2ovg/ta/fbj/x9XkLwN0zINZbLP346L7ne
X/jlVBVsiIFnDqbYj+cl1oiyP5EUAqAzDbPf3+cl/S/8bDynUPO/Ng/mf+W89LvIomMNtBFX5Ouz
eTk/KwumawwwGW17Oy/TEqJQE72qrItezW4NpSPibM8byuBUn/UcPN0nNr6UjsalfhhnTAcEkjYr
Y9O21NK7H97Hf6L/fJVo/iQv0K6E/MOx0LQxMf7aaQ0fHcO9yX17nbTom6yMwKxV5nEVsDskhjN1
8UzPT1ce0DDV4sTmtMp9m/asgxopy/1KCD5sjKE7K8nY4TgTnUlKSGN4Y+F+QwhCOwFGStKbTKy9
5BRjwKclp9TfUuxv/WYQUfSBV9BrwwyyE41i3IdPimm2h3/9p37R1H75U21b5/DGJ6Dpv+0AaW0w
yiSemWPYZZ4pnuknGmeYNajucfZ2OqT3qaasB1fJlV2rDOm30qqVkcBVwkGhrJwUdomeXYPe0XY4
s9zveEE1xrI6/MMr/U2JMixKDhF7+GD4h3Sh/qhEJZzzRtVLk102gd3PSgqqXcsL24SvBeuw6XrE
0fIwJ8Rb1nY0r1evdg8ZZTybXMCWCqJBn6mdFumFTRnJ9g+v7hf85Jc0Rxjbky5UCU395fBvCzx4
nBto4qq7/l70zYzwpbrBpBXlvkzz8REV9hrbW3TssJCfrG7S/oBCdPV/oluiDGIgY8nnoG38ckmR
cfRMu40NdHtbKS4r7AkEEkq3pl80f45xS20WuikCmSckftOZWIlETmrxYWVrtckB313kzaozkk/q
SZFVbs00BcZItLGLR3HHybu2fLh8exuyDUt+S78xUmvazabG6TJ7WahMCMi9Zo/CWgppfMsfu6VF
MnbGXTHh02+V6Yz3o75s0Et8EyPU6NvakJ4TY0oYFWJ9rHCIO6+ZFWuYdXO92EaKbkF0G8dqY0dD
8kDBSbFTW/UEEWx1fTyIaNCVKdcnYE0OovVyxY+XXg2yznKfBqppMHNGvcHLsJBFiHp4Ww/Ci6dl
Z8fJ5w2ju64B7zbfJ1o9X1wtb/ZpQ8CMnm2bkTBWgXmvs8O1zDoknAoLDaROqCJVlEILGi23gpTG
qs3Ut5Hv1BlLTZr10kcsGQsnDQCD61w2Lx7G0CulLJaLuHaXXa8PUUiHWHogDCX2ECW618jtggxG
88nF9r9tlrE8Up8iZGlE5pMpaA9lJ67mKi+ZTRsLH+OY7YRd2Bycs3JTj0oN4gGLXEJJ4Mkx9eTD
62EG6m4zHjSlvoeOVGzKFkGIBeCW9eq0U4dlfXYKUYelsL1rHPjtJp3GFC2p87yXfoq+YdS6WReV
aOU4WMZZsKMJ8IydUyL2xSaBdnfOJsX9jIs6Sy5mxaMuBo8vRkpNIxGOtWlUKBL3l5z3noDDfBXr
CWsapdXLe3vBx7dUmr0D+467a+7vF0Bu29xpcIaAnvRxqBc93TTDGeyUt+HUtAzBApHBL0qhhF7K
hzjrItlimdEOHNPTDxbJVkB0pQjF5GLFECj3YvpWkC7/UJJuYnztEgwi4mVOWELZFJZh51Sn0M7s
aIfg9a4s7FKi2cP9MbXX0dK/MWDDD/BA8bmOoQQCh5Ogdia0lMQKC/LqIa2WHahGXNHdrF+Mq3IL
heq2iKzuJmfON1twqEW+GgFXY7Q1h6j/nhfWjaVFK7n/5Kqkom6bFKn7oazOO+EMaCFTXPlaRM1f
BnspGLyUTwxyTKCD2wJkHsFj1Dv9Yh4jkobt0l1xr1HZsw2J/m1aoWQJLbe3WiTGfboWaQ9QodU2
iRkDVppajne198GjuvM7K6aaYCC6Vy/5us2ztD8vBXssWO/mTWNYAFZWjYxJMW5qmckCibcYJ6sh
Zu9bVaqyenLml7KavTejbMwDVk37GZuQ+VJXhgkcz0xPUcnqNxgKCif8NGYBbHXrndC99QrfZbkj
OW5fu031vtTLU9yxLpLI2RMew3ivO1a0VUC8PrbG2t3DWzquUbEeRVlGtzmVxSeat4xAePZeW8c0
oHfMJoev6Rm9ORlqhpW5KYtyKMCfUFzTF6r98HNHhY5QgqtnT10syEPQMIGxZIdFTMRcycHv+tbw
8DFkc/00VDgMs3LicivMI+nz4VO11umKE0YbWmtbraGICrbRsZ1nNxQ3KQG68XNWL6c2mpxD0nEb
cw1KdjCeNkewxGNYkoW6kGUtRH1iGxSQ61QB8LfqgvoRaCVm+q3z2P+3SnKn1C5ckDgu9pxbh8Qv
p+qoOZgQHHfyzlO1WtjKau2OchixUfWOdLmdMEKpuD4JvWGFoNUrvY6TwdgSXn0Spk0ltaaMXb0p
x2G9Jahd+n080hNlVlpLCTRuZ+H07VEllrVByq5gK5FydjwdzgzWSPxlfXHbpB0wPKdMDqXWZM9T
Bp9UzSv1U7b+XXI8fcvpqr1wLK+m3EyxzhRrUBsee/pBm6jftJv7ofBABnrD8/o1USUxNLUEOt9l
vGTVIadmEe997Vw2Dhuvqh2j68wub8u1f8xMwXlcs+95TCVHw5ixY5P+PlA9sFUhAB7tdjpldnft
gLgIOf5e1chUvtIJK8hBSx2cGhbFTB/SnmyXc0GN1RGB7bYaCtLB7lT7wp76GRWgV25HKwdEai9R
YFBggakvTbZRFr1VS+RsErznAaVMxT5eYrTksX5qm1i8ak1TP6R6VoRYFgV4OCra88G0dqzNAIgV
ZnZR2eYcGGZi7GkQi7lATT2cvTE5mEnj3Jq9m2ySFWRfWeB41r8csW5rXlMXiVmwMfl+8+Qb90o1
0knPxPdAX+c9VbPOd7KSl22fPlCSOpONj26acaxDcnTZ52KWuDNxtl0SNsOlPVsVx/9owh0xp9YH
nQ/FJ0nQ6aoZm3jT1j0+WBbALNUr9WaGX9OFOUwRotuNin7vKDUHxG6MAD5mMXHfQDNcKCMQK0f3
NHJobbfKUHVwb+lDVcAWxix/m3FRTRbqo6Lt+nEWnMqHDkbQPb0mLbJ+GpFi3a0wVDfgTsGmWUPf
xn6B4F7sKIIo3yseTsVlM2YTMBTayuhHcEEGfC8N8Bh4xBs0DpUvkNhXXt1CypjLPr9HcCtPFNEM
3J88BOORRoWeWjJD2PuY7C8eD0xa8UFV58be6hOAktsB8Q2LaYp6FdROh1LJ8ulSM6f4k9Qg63Ev
SaZ7XTBfXfE1HzjAtPWum5PqZOFdvaKKj/dDxzQLFhHHNvzZOBtPYPuAaK360j2ZWqE9DC37F5No
4BWIOG66i6VABym9V2jCxh73hBFWmQvPh977zuGCrZM8ZPMDAXZUY1YFOXRGY0jMcFgXnFZjFxP+
bA1nRqVijU71xTizFgGyKkJaz+KWwjOHzVLf99mDQ8JfuSlNeAjU8sY3A+yP7YijJeQuo16QujIu
AYCzgJ9E9I3ySo4qPUiiegOWRiyg8FLuTV6bsTefa3wSCBDRUYHEc8xRZtSNbXbVoa7s6R6QUnPU
h4HObF1Fq0hSoE2tOSxvvAPMaUMVQZOB0XInIMoek3RkNlvLielp1rbRWo1vdaenx2FVwIW1UZqS
l4+MJ4Fg9MKsbYT8J+sblq6VepAYsoxQhPOBUTtxAiftzHunnO5buUMYRPVYNi31Jl76lPK+BREL
B1vPrqAoPnVyE7GS+PYZRfGkyT0FtJ+7sRmNk6gWdhhymzGkIIX7Ss1ZcdhNdRdxl4WSpa8uS5BJ
ExVx4jHCUQJ3kWpKFiZAkomU9wJ4c5nQVxmazjCWp7pYe9+K6CLca/mgKTjQqPK7TVePpOZKX+j3
yTMHFL3Y/o6yDnLdHXGUaHp5aOV+J2HRI+TGZ16dNEgtuz4rwmYBVMTNsR497u+OSkJ8zNgb9S0b
pKVmmZR9LZY0uWOyv9ZN2dfqCd8Xayhdr16naereXFIQz4ncVpkOe6sub5fvRZZ9m+VOS3yttxJR
Y6jrcF/ZqeAAvNLjCtWu118zrGsH1hvxZU9qb59G40PctNaDIbdp0xBf0glZP2vSHVZ9GcVs6RkD
yYZ9zJROsgpKHeQqO0EtTr/MZvjsMZ4RVcq+wxK4wUyUXXH9Qr/7sqoNvHwYQOgaG0VDKKfjDF/b
gsGtlE63EsvbiPVNtl0ecUxjh/OkMy6XHrnEavprKP5lyDuBhc78stNFX9a6WbrsSLI4oD3NjZAO
vNIQdLXk0pdHuR2eb7e/pdobB17FGnajwht5yr/8fErlAqU2uWicmcq+RbBGlUGhwuGRmjhIjCIj
5uNCgAvi1CtPLnIxmAzqtowYVpTsKaWN8oO033xNqfeB5y53uajqPyGiYS6sndH19oNt9s6mVXq7
DGgjFvv+y5ZYFBOJNGfJm10MGKg71GbdXfKef1ZqivzrQQc0RKcG7P7Clo5R3yU/MHVGclAsr8fb
Xt5O4Ow2ee4+xU2zBljtGSaN9jWG54IJn+vLGjHLUIdwS52FdjmXTvXg6mtTIvbgroy/jJaFZ0bk
MLxyaxfF/MYdZd2NXb5hqY2hE+n0wBmrpth5snzP5ozaDW5yiLkBb6KE+QuooItwRN6RLz8acWwr
PF+9BA1JGj/TzMkeiynJAqth5GT4pgZEOkQZ6fILU7pGm36ezrZlHoq5x6LaFPcLwU9fL0oahWqb
wxzupOqhXgFnJrMzjvjyOjAbdMYTZJ5zKRUPeomDlXZKyIx6e5GYCzf5hru5t2jWFRXvehAXsxF2
uhF/44mD+pqN+q6lRQsG76huTGE7r4jvj3VhO1d2HmVvZV52F+XkTSH7oISRtTvEeAFNxc2/RcnY
WDtAlvHBa43sHVdj90Q4f9qm9hQ/MtgqF8IbtJNsdH4d1q69hsjQbVQj5YHLK8uTQw2NA0JcZTA+
kL97VydakX1tqd1t2drOGKg8DA5mgV3NhuW3IUImLgDrZR9f8sn/Srx/knhdTCT/uSXmilA2F8vw
kyVGkz/zt8arY2HBAA5JxlNxZNvYZf4jmm2TQDZV6WFDCDMwvvwdzrb+wkIGINbTDYxSrsNP/a3x
qn85dJZwoPpveWJ+dsRQHWPLViHkKH4/zphfwtlOoeoekle35VDUoJxY1j3G8X5rRFX+B/HrN2sc
bnjVQrS2TRsXkPqLOihso7YyMNvbyRGHpuxvM6YnVl9nk3RR7yh/8MX9/ut4y9FL6ahQyXtjHfpJ
jMxr1V1gQ7RbezDOZuSGBt4ZDsNZgaG0uFyzIv6Dwvib/Ck/ZD5h1da5yuxf3UVjSyMesKV2Szm9
vAvDGxmbkLHY83/4iv0z9fs3KZPfhPJP3J9vggz9//y30QnfAk1b2m0TR91ebuDDVMN8Teo4Xni0
J/mF5XT9maBlzRJ1PCTLdM//08to1s/lYu8qhg4ogJO3kp5qr1UzqkNbjw4VN7E7yObNH/p2tN9e
sY2GrXpoWXzH5Hbi51ec6apOx1xcbDOlv7RFc1rK7saJveVUsuweE3XcjCj+fsmZJSQzO4X/+i37
fZchX4CHQxLrFxehyhX6ozY9c5iGzObSkaCRwAsgxnEAYy259XhGpY4Cf9zjNq0pgTsowVo6Jz3y
AAlbr6o6XYh4piBOXd91oU1/+DTln/6Tvs8Cg8JJyUZAESbj//MrS90EB7lTlttIzy0J9gB2BGOF
NEU/VCqiV73iI68RLSfdmsxNWZvGzb9+d2z3V12aGxEJI+4prHpkPdkvb48U4YmYeem2ZLb7hMBk
vVADaiXgGcggK+ThBAUWJJOrtCi/KVF7jqaV1kICkQBI9QkUUr3yvumudceP1UcEF3Vrup65NZzx
PMhA9CCj0S5XyMarxZkzzWGR8Wk2G/pouGezixIlRIc1Wc+WOuUSDIiOHlJJnNahwOsz0BbSsAdl
FaO+2XVPL0BsFLSVVAX5BmBgBQ9GxftGm2P/1PG/JyLR6hu64lSzAm5XZ1NxxMDxsTTsJ6oUgCF+
arjSdYYlegCFxu/vpJ1MrS7wm1ZXzkSdn5+IbvxIV45q/mQPURM4XZu/gmaiGCKvlgO3odwISViv
u6qHU42rFrhTCvD6CT+elu2WSF3kDmT00OGz/ODYrTxUAve6okNZhGOu1B8lv+xsWIUNMBu2+ylp
NGnWVftPfSF84uf0mVzBuxS4ybv2VOckxhgulwYqO2OD7qcjNPkd/qXiZLRO/0kJIGsARXhPlUfe
23coFH2uHDu6qlZvutRgU1FRU+iHok/zxldqE2JqbeAS68kT5kFredaR0hXEptEUwI2LiGV/R+wQ
YEY50PpSeORp8BvDZE3YwA87CHwoIm5MNQfLRfvkrR2wSNhe3VudJsp1PFj1cqB7taa9McZAHGKc
RFdoZ3tdg8jIgF7zXkrXmIkwfywbtT14cVrzR1puzhIe90mzHDiKaPkBgYjoCZ3dtH8kqbMliZEH
Y1PjqunwlQHRTtMFTXLR1WgzGjlCwGALOmRaSnl80+gfzNjK1E1kdPOrbjZs8GEjjM0xbzXPDse1
X+LLtYuhqarQEf05z7PbKDdrDwNiqZxj4aIQtMym4EMZbMMhH/EiW6uL8MC6yV63pVPrYhu1jnU7
K0uUHFwp1Agp2cApNj9gMqPjdA3ydi7FHcDScEup2bnkjaOYVIpA1uLe0A6N8FTED57rXeZSMFpR
jmopITlVmV8ohTfsU8PNffLZdUEQBtkpQkLxQSksFJcgSk2Q8wlTRvbtIiUr7Nd6aEkZi3o6Yw+X
YQ4WKXIlUu4qpPAFRow1lBTDmCixzayeeKAVXLxGWfWksLwKdGMp9kWNkFFKaQ0nw5sKy3WrS9mt
kALcqqH7dVKUi1mczH4mpTpoA7zXi3krxvnoGrVzMUlhT0mSYVNIsS8TtonrkGJ2uA1XQomNUNGH
a3LKJ02KhSWqYZyV8yFTW+rSaQbaQ/i8Vxx0PxRV4YPk3ooKyrQqDM7oWpyEc9drB0qyy0Mv3Pqy
mOELGCzM6MxB0NShkbHF1m90pE5S3GieKed/S+qgCpxANpVoo3OWvzVSLaXydv2EdZw+lNw3n1up
qrZSXx376jZOOB4aTsmdvJQ6LBU6ODp5Tza1VGlB29jg1YZ2x84OETeVem4lld05Wtp6U38JvlNZ
PJmWapDgTq91qQp3tUAgtv4hFnPw2LZSQW6Rkqc0RVRmA+Sd0W5M0IcVATENq7H1pUNz6LnCkJXc
5WUWQI76BjfdZDQS1YVt5UjZdIZbTw3+s6soG/KLVGresHyaIxh6ShxSjk7KJJyDsUynegJpQ8lC
elWV6S0dGxzr7S9ZHcB5yxVNF/AoVfdEcQ1pIetYhkyu33+J8186vS4le7vWSLvFxaGUcj4HVkey
nL+zdnECV2+ba1hYNY1U9HXvMNsMnz1+Xs8vvvYE69IW8CwYK/waWy3B4MdZIrpUd15P5mx7t1Xp
LUfN7hug4mZ2dDLHeEy4WeziWOg7BQHmpPUzAhObjFyuNCa53CBUQH8q+w5PieO9q+D4GQREDN2Y
WQmtcj3SyEVJ7LAyKdd6eS5glxwLuVCxqS17AZWzQhpk0+enMLtOPWQTHp4pzxUXPsoOJrJ10wim
wkwub4Rc49D7NWHCK2DsOEYWjhgoyfyz/JlIQAeprooZayTLoZgYyLafQeVq2Wr49F1+Q3w1dnk3
rFjK5GaJRzLuotQTvpW3wB3KogvdVCdXPdOm2yTJukvlkso0mrexAm0m1te8Zm+Kc7QIav4EZITo
reP2FLplded1FI6rhXFjDHpApUz7Wg5T9m/sndmO3Eiypl+lX4AF504CczOxMRelpNReuiG0ct93
Pv18nqfqdASTHUTWuRkMpi8a6BYkD6e7m5ub/YsXVEj+xmVBUaIOjmof1W/n0HpDx/U9Us/afVVq
PwIdYn5PMeEY5rF5wFF+PAWqiuvPBPSvhydkYgUOuaz6Psn+XS07eT6SAEi/3RngfOld+R5WNXT8
Iu7t1MI/gc/5NZvCkF4nRnHY2yu/NDt+FyBkG7goq5ROiLi6yt2myB6jhWDxbSvr/5Ebuo8d0k5A
75yx26MD6wDRag1kGApU10RJoEoNDCViCgMWFPXvFMC6b+FTF3QyKQzPsjUajuz1XaDVxheyDev1
PIss3PcaR+YGt5r0I8J4FfBqWq+l7MGCxtc/9MjAVUgcdW/9FguOY4iWJDpXtHLrIAI+z49+n1Jk
+OrWSgSoDn82BJuKKLrn1Q8WZQrdP+dktnB3g9Mmdi0qEZ84CdEtSHKESwBwVr8S02ELuaHZfsGT
KXxUEWH3IkSC7QPSqrIf3iWqT7UIddN91OswNdW5hbIPvbwil4iQhDxEJUI2EA9BHh14oSY0MZOg
yvblVGtvzNAs3mIJ1YHxzOrik2/hMnoozVGraJ+7OY49VRR9QLYT0ACqMfB1m9KKP+lZblAHd+rm
t/SyKneDMiL0pCd4VOyQXC4/pBLVAJQmRU4p7w7mjC9PVCrqKzoFBi5hc2HcJXpg+7QS47HxrKw2
Hxwnin8C60iDI21K/baxWv0V2tjOTRkY7Tt3yhxOIffz55gYsG+MNn8/dsVRz4zxvqR7U+8s1LwJ
WcL/c0pGw6NNOdxDcBhugP+UDxGkgO8AHskwd2aTu1+pvzq/06waPXb5/DjYgX+TI2yoHpDr1D24
zAgHcO7VU++jMSuFEG3ERfKZ8nGXzsHRmZLpbayh6vgucp0pPHSRyLgCLfMQ2K3OP9sgGT52touw
Lrrux5ksp9x3GkGmwNfsVWI78eiJMh+/qAMCY6LqzNA9+G0r9F1N0VXbhXoeZh+pUY4/bJ5Wv8rO
md6rlH3dQ5uW9a2jIuB3MMeAuqZWC/E9AkMbg2YXBbZ2OeqwPXxwoL5uN5nYEfncwlPhspb+VLyr
UjaENwHffQ2IhjJklY0pCMwhP2pq2HxRQs390vBvh0cAdNnBatP+UeWNcBcVYfsuj2bFS6e0fWUP
MCMbOIwRCfVcgXyl34GqK7I3JFWdjxJ+MI8mIGG3KG4NvQgM8s5Zn1EqH3vrUxqhnYzbmvmgPan8
QA+3jrLqjTOClAHKnhSB6DZi64QALkpBRHgpGxQ9aQjpJWykD6JJw/QTvGOayU+KQ+7ooj6USiGi
5EmS6EmdyJZCRZUmNYsMKV80SCGjTEoagTOd+KFo3Mxxi/TlGGmIH2kKd2AtFZH01DXvgyedJJ7i
1ftZiifFTzpKqpRU0txkuEmm7qYSE68QKbw0SgkmW4oxtVEZobwkFZosKdakYbt46AO3uLWklFMp
RZ1CZcb6pZvDByr8PXcCpe4gr6uTLwWhXCkNhfufVImSglGOg3TUHCIi9fSG/P8Fwo0CIS/l/1we
/N95i9brt3/9+tfuW/29+3lRJuRv/lUktNQ/ADHanHEbaLj5hPb8q0jIH1E1A1inQ57DSVdqcv5d
JLT/sDXcfhzLsA1LPNUP/y4SWn9Q89IRgODfgvSGNsULtCSejInPSxSOZRkIS1qG6sAzfZKKPC+e
dBr9zRJFhQM67fb7CMj4XTs5aNNKcOV3vXTplpp94p8GodKpRlFx2rXDxJWS9KGNK5ZbPSKe5iOM
NBufcQBFAhoB5DbfRRRVvif4dnn+TM+ZJ2ru/JemKBTL4FexUi3Tl7UNKIWqoMLiCMPki0i87Pmv
x5OV13eBxHDYmdO3YdS194llTrDwXXKKEAjnJ6zSCHGQNej3ZtoBUOVpEoNGzKeoe4u0oxsh0eWo
SONS4DR3nZLoH4NQPUJesl/bqjO97Vp9+KLX6oQP4awrb2nNzyfIXfPRstMa468M0d45gE7+Jkhz
DMUEFbxHK47DV76WY1xAPouALBdTtGtlx6eJRK9t1JqWJUr5KeBaqhQoHQ2VV/mpzli5KqDyLAUJ
CYPG9Pcl7dVdNwpl75bC2qBoL+uvciiNfasCyJGlv8VXjwo8V9sMzBfiifUxzUtx1yi+stdc1H/t
xre9oMv/QQx6iH7URVP8bv+XDF3/rTnztP3//b/e9L8wVqt//evhW9n869TlP7+1gLuXf+fin/i/
Q7ZG8r+vBZygi9JLhq78G38HGgDiGkU+15W2M/Qc/s3QtfQ/NIKFRigxMTPSVcLT34EGXq+0LXfh
P5i0I/SzboSDZo1LQZVYQ+WQ+PSSQPN0FC8DjU5AM3jEqHQKnh3VOevh+SFYdihQ7TuYIvocuGiv
TWXxo3Db707kPHYVWggh1tp3TQ+QYjJo/Z19sZWA8axY7RCHDRBvoK4NkO/2AqQLH8gEqYXSe6cL
cd85/Z2TZ7+aOP4wKg3NNQUKSmyjJ5oXr2BxDN7G+M+ODuPjpQLPw6Ik/EQyOD+lRIJSbTpe8Znh
KNGBaq2+h5BXvSkzM4QaRoMePzhFnYlWli3AzjiVglBnkwynIc0hk2VSFTuoAhf3SxxkDxYeLHBS
i/omTcuyODz94Bdd/f/PHzuac//52MnbHamoS6YHf+OvY2e6f6DnBAxJA/zN3pFn66/7nT8C1+9o
mDUgTA5Inc3w97HT/4C2I0nrLrVSri7aPH/f7/oftAso9XGWdbhYjv2SY/dU3T8/dvwobnVYu8Rr
QcRedGdQWWmQ2DWUfWyqr4QLxPQQG4G0lMRL5cgrxKiPio+T2c7lBo/2ICY1ZU+bq253GTYedyEE
zt/mDBGZx2I6/AJIDFsCZ6oAaIYt2aC6OmC27Ji7mvfgx8LM44ca2UP9v87O/9+K58Lf3Nr/eSvu
u+8XWaaUJftrG9oGfCNEwh2BwthfIf7vXrTxBzEXiQayJJuoo7IF/tqGGhcD8FeES0gbVNfW2KF/
b0P3D4f+KjuTMAP4Qn/JLuTqueiDCf4lhx6fCgOfYZZ9sKJq26Rp295rGmc61bqKj0Kozf8Vq/5j
NrjMgOQoXFaGzn8JDtwiLSnBlZUDDuueUvZ41VVFQqMijMGD6+7x7Luv3CNbQ3Hoz8N4HLsDhy0D
owVQ3YTUevAdHwHBGgDT9ZGWLUQmJcOAJIyBzSXvvxyJsm+K4pLWUbxUArpXpvIKRElDy6gNS693
XZwxG9GcCELNnwNYFHbQf++wlZmuLJ2p83Thq9oqMUteaOdppQY0L0Xe1LM6zdoJxYXO6+t/XTMv
WTqyDzYwbVIkdpZRqilDPK6SqvNQSlXu57iKYM5oyq5u4YW/fEKGZrMPTTIiuMyLCQ3Y28wip58F
JNazdR9xj9DVNxKNlc9mIQCokWsg2q8Zi72Y67BPIXe0Hu0pKB1AwN6Th+Uvn4tlI8LPtjfoey+l
kjqb3gAGcq1XOq1xPxWjT/unGTdG4XJbnl7WhaSS+ADKYwl+KFo0uIsB27ZAy+tburRA2yrh0FpM
7buAzHLf2VSpsGYNNkZe+4pSVYb8FICN9aSPdLb5BMIOWZu3SKjj0LRXCqM8DhHeatd3xPPDbPPx
CJ1AZQDtWIsdgQlfESEEiDoBUmFQvSvllTpGFhjRuX7z8qFUwpQhsUFCPL3Gzybku7xNm3IsPQCN
9t2sdTZupFb9GmPB/PblQ5FpgoegsEA3V876bCgo2aEBV75kiwua4w3ScgWWMidl5n6/PtTzZcJl
4myoxdNTp1JotFnKUG2j3+Dba96PQbY1oa1RFpGIznRXlggPoKlsGjtUz9QHjJWSDWzR2mYgL6dQ
Q2rGi2mRL0VZPGVVEDCXOZhuTPrsO7y1IklVjw7/4LP9e6hlJIIvhPFtwIT8yXZuUQmfPSvSfl0f
ZGM+y0sRhFRVFvR2vTJGWz30OyDeg4LqRdO3GzFPLvN5qomSMmYjoM2e8HAu3iIXO04I1QcM4RTY
R5u1F7SZeYOfZnZCfekH0TDdWKnV/eACfLRUSliGqV8OFwYKRVnHBhVhR8oJeDJtdnrEL14kRwhU
XVFgw1KKsS5HqXq0ZTKAs14Stp+6sU+OpWtsEVifLZJ8IXBf2NjpGdgQLQah9q9FfitSDzm9fo8N
VftTD1uqvGWNPfj1DfHssz2N5fJQsR3KZvbis3Fb+QWZYuqVvTV+8wNK8SCXaNVcH0aVx/FiNzAO
KBXVJvEEhCgfP+fxp+BJlIVAZjyBhMtrxPOiV/kE+GtIzAz3prx7owIaf1D0oXpVQTR9k/CO+Yy2
yxzvVQWRdaDO84Pd4ddl+2N8zw3QvM8Bf2/g157tWvk7+egAF3VHcvIvf6evdZEZAaT2uqBzv9at
b75WQbF5SmDgAh/3L84/dMaiEMJH4Z2HL9PleIYG8aYJ7NTTVOUTlUiUuoQ9vnTXMohDoYGRsHoy
5KP0/OMnM/6qieTpogVcn+ys6o++2Xcbn+5Z8ZiMTV6ZwnBAK4IxWwT+tKKKolAw9RqW6VtJu3I6
WAp6nGCx8SkrGxA3+3KoQbHP2fhF10PXq5CS+0Akp5WlNeV7/CU1WqCVTTOQD7GrFDRYwAo285EC
eHEaykItoM/15eP1Dfr8HGiYDlHEpL5O6rnMagC3zAWXSOIl6eTssg5kfq1Mzun6KM9yJ6B3gG9h
fmsopvIyu1wIJXBF51Rd4vl1SRsS9bM98i/BCeXj6L7u6xoZr+mXDcjl/fWBn3Kjy/PHyKbEx1Jl
cilOXI4M7iZXHKuNPRvOLs4nY6y/N+fJ/FaU9UQ1urOR90LEenycYuRcDxVoswTDoCSYX5WOy7GD
7+J+TWgffw1Caxr3OP6KINyIE8+PH28L8jsDUU0eoM7i0ujMTB3GAHXd2cKUfkjjr2aYI4/TZpO0
YOo2hltbD4oqgmRPSP8ruSvOsiJwqoVbIwDm4a0EIT1HJduUT4+91Ua+ZyWl8bWTwnTlZOUfr6/I
2oZjI5CKkatbRPnLoUOtjjGq7mJvBAaKCHSLJBYyXd71UZ6O9mLdeXbYNpmsTYXzKS6fzTCPoEpG
aBZ7VVyDZUiFOsGYysZ3TTMad3DF9LsJAMHHGf4uVOTAuB2q3jcOfd6Ot1ID8qXXtM4BkG86ilpE
8OXdFmFHrxaAyLAmEAmbH0+RWrLTrk975ePqOrkAgrEm1/US5FrP0zh3KHt7Xaig3qxleLvHXfw/
HGWxhCqSO13JdeENk50dE+7zHf0dZSNmrB1dTq5DrYQeIAFcpgtnS+gXRuV0kxF6yA+8cXKhvw8j
zHx3IDTAwUJNwri1rCYDvVUMjj6khcC/BgJ9iM+rJW4j18KACMtX7afGofpdjgjEHl7+vSEpUFci
gOqGZEWc/8S2iBQVzB96IB1A1Gx25rdGCrzp+ijP8yJNt1RKoDS05JN9MQpqGGoQU5X0IujqdyZy
yzvF7cIjmXu/sbTP0xVZwHVUVdALITgshgqHtNFAxoYe1RWwf/abJsKwK23tjyVKAbGjfb8+tWf9
EEF1gJKK5GZgl+XYi0gUOmo/18DaPBBFiZd1oFkh2lKerXjCv1FVhM2U2mpBJQqUEcwAr+BCD9+y
lObn6z/l+Vfm5HBwANBLs4MnAPnZdgNzCToBNWoywnT+YKGPiqIE/DWoStlGMHge7S+HWiaFs96i
V8VQGmn1yXaz5MZUu8kD0xa8suiL/A/Hk9fB+dSMphcIiYSemHIUU4pS/xklybinrwmzFIbOxtF9
Vq0jCGkyt4MiguwNVdOL8SDJYW8gitDT0YW4qRIB9zayI6TP/KlXH5S8TvaDDfDR91vnzzT21d/X
13JtW/GJpdYuSaZlSevH8xmHeqJUyKaAhKy06rEeuuKTDZJh3/m+fj+wytjlZCkgHQNZ8qDyj8DT
3GRX9i8tP/AldGANqvNUn1qyQsKxsOGE1KE3Dip1PI4dJAEk2gMrFRuxaG3/Uv8ywctSKKXgdjll
8EK1GiAd69U1GPF5otOfADRCN7CcNqLE2v7F+kO25TgvFBAvh2qLeETp00ZTUIQIHYTjcASrhu/a
JEVucLXe2E/PrzVKrjyicCMhNHEjXI6X9LWCjo0eoDcbFvdoLqi/hZ3nG1Wp57GPUcgZqDJLfoi6
OCXVGJdtg36AJwq//1ymwJa7QFdPmg3ReuRdhtwIWv/Xd+rq1NihJAemThdiEQoCao2kmnngpboo
389ITz6Gqj5sBICVdAipUfraNkU3stlnCBHFGUfIJqiJpUb2mMzJ9CNQjeZuinX/tTZU9l0z2eHR
oElGfSzO932OKD7yTtnOLvJ5Y/880bcuszN+DmmdxvmklLrMP5HAJIAAPfMoRhZvwPvpn/JwVrhB
m2rvxon+TjiYve3MSa9+FTG8A5FNxg101Pih1ILgFufmcOvuW1sKC0oiNyxIJOqtl7ssEyqyDkoV
QId19V9C5MDfrB4txOsr/qz5zpWHR7JpgSqQHUmxGGca9AkUZxh4Hfvhe6GVaMHWdXnvZrN5X0Lf
uJ3cOoQT0mBFkZXlIzY3iFz+k18BZIgmPAYU1FsuZ8tecDvfVpQTIjPzl3yo8RkvgKW2Ydrsq651
KAGjS9rOcfx6jux8BzC9+HL9R6x8cUoOSN1TGAF3sXw494h4qkAUlRMYIwwtHWECbkzqjc2/Eq2k
URCdI0IHNLTFuZbHDu3oQTkFaLQoQMsfojA75ZU5Er/cjQfn2mAcL4vIKK/ApWwf9i36nPStcoJG
0Z14ktpH8gm0ldLcuSfqJ+9e/gmJ+uDWbJgSz7wRQszSTORhmJzuzodBxacH3fFkw/RhbaGIjayR
/IaUCS43S5cPJE4dWvE21CusM2JyQX/cKtesBGAD4Xx6D/wHL99FlYAmRzjXFaP0tRm/DSbk6lHu
4uyLoNl3RTXgUtZEG1OTP30Rii4GXZyDIJ3qrp15vcTtbDy05dDeV62EqTaF8d3GwPemQWLM80vf
Pr146QA3oNPnIqXkastuH3Y91HOiQDm5QWh4oifqz3AMveujrKQFbEbkAJklK6jLPz/L/aLEUvFf
H92TigkjsugzPJQC2Y0CovD++lAru4R7jAquzaNbxvbLoXq/VpE4wJAxDHvnozNU8z1SPcNGSiUb
9csVI63EYoRiG0/DZUsHQpCo5zpFP7fWx9NoFSGiw35c7JB+Fj+AYeSnORbRTyt20nk/mn3wozA6
9bUG88yzrQSVN+7ct02nK5gIzXat7koC4b7p5/IhzE3IAl03bHDDn9FzifqgrjCAAJgoX3KLjyN4
1Pi2j8Y48tPlayMF3OzhxVSjiuWgopTdxEilTTuqmdO7KJ3xInJFGP1IlCJ5B20Wl8HJhuLSqgIs
dMqSlzvLKHQcuocAp77rK7myaWTqLKtRlPvpZVyuZJW4naWonXNS+hyptRJwKBLx6dGu62TjItoY
atl2FIMbSFKRc3LQ43vDNdHcato4PFTj7G+swdZQi6M+9QMuwkXrnMLEaT7kSS1ubHonr6qw26I8
rw6l00xFP012ghYvoK5IghhXCefUibpGHAQ9wm6f6LX7zncy63h9tVbOHU4f9KRpqHKZLqs+ChUf
vCtq59SayLYroWRnIQK0sVDro9hk4fLOprB+uSfQZocWULMnqNxjeZ6j6VOGmFRen8tadsRk/j3M
YuslDrTqMa2ckw5H7FM1VrS9fcV4pZbiN65p6jfdRxNUqWGbiM7KoDHhj/DyyAzmXNDtInCCJJWX
/FnMHGw8bQ3RsP3rTEEiT0c+cxrMjamuflDEjS36BwbbZPFB59lN1ChB5sRRI9Xjf6FVhaXBzfUP
uj4K9VaLqjL198Wmd6Z48nt83U4UyX+HYxWc1LzqN1ogq9udh7bsgPBQMxY3d0cRh/cm2z2qOuM1
ZgvpJ3Q4Ta8p/a2S29ZQi/kUNbzfwOIQV0mb3atk2V5r4KsH8zI7XP90a0MBCZOXJ08nztblNoAu
G0rQj3NCy6y4mdq4uYMMFB3cobX/wRGmO0EegLAGz7TFB2xoulHb5AgXKGaTwRWQTJGi3zjCKwkW
egQW2sW83MCzLaKSD0UnyfuYZRp6866aougOFwr1BjKuvsNjvr7v87D8fP0rrg5Khg+sSaAfZy8O
U49oGFqAlo1L51AeZQfs6OIrcF+0LR7UidLSatCjjVAv/9FFVudgCw5qz+RBx7iXS1fWLqpTE7u+
jBOsMYZBP2kOorRm2tm4a+vpyyOGS3ucVI7qPq87eQrPIkafmJDLW85yi9UOhDdIy2YxVC9fP+rg
Kt0DSqaAdRYb0tBVgfoto6gi6Y9DIBykKy3kQcsKL/WkrT5Wbrd1Qa/VDujXUHk2qVO4fM3LucVF
VtY9X/pEwiCd3hWtedQCPB9gV+fOn11KjDRKPX8bAHw9lZHsqA1IV93nSaDdKuQtG59h5VwCJhOA
/CWqzFkGTl10xjRpun1yCz/CfAevCIHRyMlw3X+yrqapApIH9YcVsXY5dwOQZp0gVHMqkzp67Acz
xEa+dzZS2pUYTd2O3Jx2h0oKLY/Q2e5BwGIQDQHohEhQeewEEspRh9/G9YO4Ogr4NVkkpCS5bMIG
yG/FfswopU3FN7a7b2iU597LB0H9xuBJQ1efjtflVBK7F2WaqfYpauL5iHSCA/kV3PU/GAWwuUS9
yDf04oM57qzBERnsk+7W9R4JWAS4nbDbWJa1fQYaBWlQ+Bqyb305F11V0toKGxuvlMm5GZRAvfOV
MHvEn6B++VUjQfCAg2T3jiN+OdQMJVWHAW2faju3DlZgRUeFV8gpD4WxsUJrs5L2jYL2kKGyES6H
SkIVc80xsPEthBw7py1mRaqdHQIF3c3ry7RWhqeNRDZH1xOczbJQrKoxOGtgHie1Nm+jBHFYDaFs
itRfbAVJaCWwP+au02H8gu/60GhfkT75fv03rE4XlAkbBZksOs6X0/WHyE8SeoFEL0whCxOnziwx
8mNducPGIsrUdHHpyBwIMwvUyzCwWNx05oikTCYmC7UdTbkPClM7lAiM7/FeVR/MCK+6EfO8Y92G
/aNTNVvqXGvnm/sV6X+e36ToizgduG2icPSsE2xxY2cbebvviZUbwff5mkJ3o1gtLwLbQF90kaCj
K5lPyJ9aJ2R3jN2QRz4efHQDfioIk9/jxmQcysa3jnURFx+7wehPEZSnt0Y8a+PGb3k2Y34KQROo
DOglmnfyz8/i5lyp2piMnXVqHZHdG1aU3lm9+Hx9Az2zGQeVgbyRQ52S5zu3zWJZh3JU9B5c+8mw
im46zlWHifBQZ8AvBaKXJydXp5++npBNVUJRsWO1h/D15M6oP9h6mNY7BJ/U8YBTXDZ6fSvc3uuh
2v8uBjtBTXK0uVVrv+zvRZdWyW6YILK/R8BRfLRx846OvToUxi431T5H0FIkG2FOBsvzbYs/Cy0B
ecXTK0Oda3FCgskdkPPue892quKh4bWA6R3WjezWWdyUPWmFiDXl1/XPujyXT6NSJILAC96FVt3l
2pUIY+F4DBnCqqvmGCfY21ltj+hC3TTH60PJf2oxQaIQlxFVfZ5By6Y2jAuco7nrwIJk7qnHjQDf
NsPej4GmvA1LQ5ySwHC+tbOTbNAWlp+Wqig5E3Qo0MXEniX6zw2R5NfyuQcfYEy/qcv+nEWJxHkd
VDeJ5QQ344wu0/XZLj/s05hUnkkR5cBSWPH8UOAwmNdaz3Iaaa0d5gDZAxEW2Bfa47QR35dZNhU4
tOgBNRJcCfCSNXk+lOnEqBblVuVhk4dkvcrUsBbk/IN43ClW7m58TvnvnS+kHI9SPlvVkG1VIT/3
2XnXomLK+r6rvDHXG68Ytfm2D+JqxJszGY9qOMRoE7gWVgm1dU+LPTQ2JrwMOE8/gIegRrQhJCwr
nBWmA45vpZU3tY2Nkj8X3C4TY7ZF0Hy+byRJlQYC2YfsYC8Oh9NB9ybylp7rRNLxJ9f6H6PVS8pB
kUeoW+AlmoEj9V66dRiWurtkQ3FtL1k2iAXyeqQl4yV9+jV1nHhfl9WHWbW3OEor35FyEYQrSmRU
x5YLqZfOoFTqVHgjKfUtQvUFhrI4urx4OiaAaMquXP88XRYX4hwMwir7uvCo9QyfB91Xbsm984PA
U3LrTfJ8RlI4gMaeQx6H/Y48lWdbc0bICZ29OPdCJWt2ht2oO4ox6eH6jJ4fODB7GuV1smsq7Mum
nSgmEVFEyLwq6OKDq7bGnuaaNxhqgOQQBrTXh1ubFC8fKn68+8jlF6+fMUb8POel5ylF7+4BDQWn
NBm3oMArk+LhCiHYxXYXfPlymdQknjNUdzxcyz9bqJ/s48S4aVqcggdF6zc+4cqcWGQ0DDQJLYPQ
dblQbdTaJplZ4dWjmB/1tphOgyteCquVDyxJr4blB2NMksYvtoO0lujVSi28qkyNV0Oqjp/0QlQb
6/M81EtGOuU2lQvGJAZfjpJOOZIKrQHVYBb+CQYUZXq1N7wx05sXplpyQjQZpb4E/T97mWrFAt3U
BOtX3JiRehDg/+jTd/PpxRtOZ3cDYJFKndYyFVEoZJvpmELTGAZ1r5VzC+FA2Wq8rW04ScGnOwsY
E5DS5Wdzx4IoULq5h4uy8wXbAfXYTaghJm6PJCR2PxsJ1tqWe+KlcWtQn19iUdNOzZJKm3MP6SwX
syMl3Geh8g8OKxsBbAd7mjLiUxp7FoHGrhy0HHK89GESx7xJwe1bhf3yLUdDCMIERAEu46XoBVrO
Qa1GOqbWQ5/d8MjIjkiZJQBOW3djqGetAPYcD0e8zKk/OlQTFjEVj9kIx2FuCSq0LR7EDiBl/TO9
2u91mP7O0v4+7PL3xeTel1G90RZeWTN5dYDYZXBJyLzcI0PtpwPFhcJzu2Dax2pfgjjNt6a4coD5
50Eng+6EWGgtAqxGWGx8o2CUAi+ouiXAxk36GDn1Vth7njpR/Id8z3sJZ08IyJfzcfHPUSBDFB4w
dIxiUNTC0F3vPD9t4tf6HOAhBb4Dm9shQP7KaDau4rXPSU+fbgckTSjai3gIpdcuqy4qPLvAarfG
S+1EM7Td2DErB5sOBFcwWFxUWZb3FYlGJswellLYYnUVzwogb/R4Kl4yiY7+ZCL6jRGfJ2oOLUlY
RJakffGMuvysiZrlCkKQuZc2U3XP+5DXX1AYDzXihRiXwRZGuRZMw0Y0Xj0aLsGLsI+gAbjZy3ER
NmtyxQ8JYeNMc6qLlI+4xyZ3Tq0hjYjS8a7rQv1tG+X1nUam+Amf762G4MrcTVByXAcki/Qf5Wqc
BZzIyAa1Ey4mzq2r3MU4KT0Ygpp3Y2IuX8Ra/wAi4KUYA2ICGD15O6C1TfhexAQI7209lGRANcix
G/wDXNx+gvbl29Ukx5fkJI4K99FiakRrx8y0zBPVFDzOYdkeFCoLx+u3nbxnLp8z6NPQSJV7Va7j
4vkU2naOh/eQeX7VRm+KudTewFfND2PThge/hHMZV9gRFlUXHK6PvBJ3UMbhbcEG4l28xIq2GEXE
el1lHg7b1U7wUNol+lScZk0MG2+2Z1g/uWIUnJHosuGbkAxdfkv+X8BDQ5l5imX9UEsMiBBIbyP3
EKf1W63tbyw0/sgonNtqqg6JEuNaGtzUZfH5+pxXQhBlaXJmCpFgG5blby1H96/l0oJFXRMBsxyD
sSSZN3bOypeFA8xrX76kgD8v4iz6lHmJW1vqKYNV3/gDkTQf+s+YU00ba7gS7PigvDokzpki+OK7
thOCmEkOiHnMVemf3TkHUCy7KRpPKGG+tCXOKkoiHZuVBIM8ZpGk6/6odm1pJ15Ul+KQVnn9p4FX
+IaS2UpIkY8oiCtcumi2LK6JzA6GSFeTxDPdZPwajlpznOa+3hV4fN2lVa/exX2gbnFBn26fxUGU
OTrmVughkBguIhmiz3EewtvwgKQWmMZ0SeplMHZu8MBpvTgOBizqJ+1xVjP1ACeBlrNSSxN5g14t
iqT7oETnBUNseyMLedZ747Nzm9HzlS9v2eq4PDyTgmkjSNfEK/QCwxfFt3dJmAdAf9xXjhG/RvQ8
OmEO9sYOs1dxPrzOKkfbxeb488WHR+rKwQylkiNLhZe/I65zozcr+GmK1ap3XeNWp2nq+o2AuHJE
5TvTorXHHuA6vRyFUuPYmbkSe0Y1NCCirfrOb80f16eyckIhNMqlBg0txWIuB2ny1CmNyYrR4+vL
w4haMP6gcKQ6t9sYaeWE0tJhI9Ol5PAsQdf6CPx2Rtzfs8Y5wTyJENfg/RVg9l7Pn+cg2XoPPqvN
s12gS6lAMCSikFku5zYkaR/BenPmKLgz9THHCipQovdDG5he6Y7pQRmj+tCkjotHwBTe11MR72cr
yjZ27tpSopoj+cSm7GktTrJMlkbVz2JPFX19nItM2SuAKzcg+2trSWXeAf1K4x2szuV8HTsM0hCn
X5i3RXDqsr46uCBqDpORi43Q9HxCTwVcKgfuUwlyEQDFFBqD7WeZBwcLw3l//N4Mhrjd2JvyxX4Z
iRgFJSx5MdPcXk4or9A27ZC29cochY/9MJVR9WiQy+HbgLZOs8+HovWPCR5LwW7oUeTdcaVqbySi
HowslhXfKf+m/b4BOa5RE6Ihhrz9WD+KJkGaPsEP7btZ2MHPJIRSDNY/89v72cLE4eCSrlr7DLj9
z7HVow9DVo/Yj2IZ0QutfpPEQ63vFFVvDLxh6zzzBnuaA/hRaY9tMBHwk2ibofAac6ox9rPcw+Sr
+tdKB3CCIoGeHUurEt8if0h/KZMhpoPdolW5d2pXfA8rZVKPbdr5N4ZioqetlUU27/rEBr2pGUGB
D2htRxsBZyWP5nvz9CIUSCjustA6iSqOW02HIR6X8+e+dq0/q9jEIkVV6scyC/FURKLuBERRu7Nz
PBZUJ3lpQ5ZMlt9A3RDoHsn08g3BEzTVptjkyrHm4DRq/bwbS7PZtQbmV9f319omlhuLhhYDakvV
g25IOtG4qB5olRUei8lPcIb7B489rL/JLtGekiQwbfEockvdzHFvTr0w8fUbMxv61ynUuo2zvzYX
8klotVKRiSb95dk3goRPOg+QuPBaET18Ct/PlI3s9XmAQTjmbJDFVEJtisJkYpAkimlzxk7ilZEV
7umdb5GcVofiIUnHiOruM/5hHsxdYdd96vWBaCCIVf7JB7CKfOnUbszq+cXErEDrPNV0aVIswuYM
WmcS+Nx5Ie4Dd03ZavBpi0wgGF+XIVre4xbp5Xlix4jc6RR05JNqmT7G2Ivjw8mIZtXoDzZV/705
DRgCOoW2l+Ispz7WX16rYlDqr5L3BNxlmdZhZUIt0w1Tz+qjARcAHYMYCBpcwtNWw2ZlM0IwYcPz
nqNDvCzMO+PQz3nuJt4UZcNDmmnWt6SylZdXYelCyyYYbVMKl/riErJx0hGi1hnG1IbXWlM0f7Z5
kG3cQiuLxYkii+BtAXVyCUdqsoz8HyqJFxdpsA/LSr2tIoFpL7Rq9QFLduvQ17azAdlbHdXkMufR
BLB/mfvDiuysCUdAL4CddqoMvdqr7Ri/tvxEnBBGjz9Zs2t6Lw6IVGRZMSqasqy5qKDjPKbJwlTi
taWKMbnb+rvKjl4qUEaEx2CY9i/5pmR6LKIIn9JQm6JNvGGugldjifPorjD7YiMiymO7SB4uhpGb
9KwgM2FNaoyI73lm68S3mAYAQBjb7Ae6MsnJjRrLS2MXosOUhc6d3vrGRlVqZQV1blJ0ckj8wPzI
esfZ+ChsYv9T+bE350b7ukfkaz8aQbUf+0479I1R3ypZFny6voIrTyS6iNROqQihJkZCfzlq1ExZ
XFYVWhZmH1VHLhr3dVTWeCX5jf57cJz6R18L+560qt9pIh6Rk1c0z4Ll+CCyxN/YUSthnCYg4BjL
McjGl8h/bOdTbcR/GuM/ddjDuUzxq1fFoQrxLL0+9ZWggyahVDaR8ugEhsuZZ44/aVj8JB5ZRYsb
aIX3ctxt5UhrE7JlfcogIeUhI//8bFWNSNTYmrCqfhLC6J5nDPdE7Dzo5rDVCVydkGzYkv/yeFk+
zexC+GplMlRYuV8Dy8nvRBRuEb7WdinACAjF3IFgtRaHsRtDSC+OFnu6g0l6PFbjscyn4JURYtkS
BpZ1C+Rz62W2NjOqxGRclOGfm/PFflZ0Lp8NcQEfd3lHG96NfVF9vL4hVu512oFcsk9FUnf56ELa
zDc0PCE824yGN0kQ1G/z2EffpMvddt/6urkRcdam5cJkpZsGbxo04eXeiDEhb/ugpnCCBZZnKkZz
UiaxpUy4lqXzkkTcjE8HGndZfUgVkfVG0seem/bD/2HvTJrjxrF9/1U6at2sy3l4cbsXJDNTk2XJ
lscNQ5ZlEpwnECQ//ftRXf3aSimcz3d9F64olyqFJAgcHJzzHy70TM3nqjLElYXby02aQtkmkSnP
QZSL+2FYnX2aVWsT/XpyX9kHTC0aayhkUQY5Flob8gG085oSZ/zV/hhouQg7HeGKPplO0SlemVY2
G+L1m3iCzVJ9Pq1SSTXjMCBwsdTr+0DYrM4hqONfP9Bro5CN0Tyz4Lz7/tHZh50JGO6lQCxGM752
FcBMq0Op4NeDvDZrQD02WhIHA6XK549CZZk6R52Jw1ykGg5YxRTVhoulvWmNJ57n1aHI9zCbpBjw
gk9Trap2+9bLDkamfenSOYmFMm80LU/+ByuBkjb3dCZtq7Q8fyZOv3ZaPIRpGs9No2YZ9J01CzyL
k9/mhZA5QN15Kr3RD3+hx2KjuIKwAnYri91R/+uBsNpa6u9+/ZJeSRwQn6Lc6tF33+Crzx8o752p
MoH8HegDIhsBeyIRe68t3GHHO513ChF2bOgBwKyhKiF5cBnXnBMcohfBi7vPpgG+neNwYo/vphuE
FPto9hcims1bMeVDNAHeDckUvRinyuREpf7F8t/GA2y/lVY3DtbR/TEYjR7Jqzo/TJ5X7QNdydC3
x/TE+n9lFPoBDEWfbHM5Plr/touqLhducTAC9dBpEu91A6PTX7+/F/LmmwARNT/uBdQZQR8dZV76
3FNCFp04aNQSWnoAA5gQDbm7Mhusd74IimtX5Uls2r128HJDClz7zOqNZyIzmA5DUUWBMck9TpBD
WHaovuLeOe9mwIT70tG0GHcxJ8o6iQOqZ3XLjbYI90Qi92L7bs8QbGUYsjgEkI9mqkJZErM/ZsrG
j3OIu662yZJ9txQhTkWnaGTmNiXPkmUDqjIbipa4R9P4mNViC6zaU3zdD7OJ+1CYLl2+8xNKpBc6
tZPkYvA20G3Zz1ALkrn73q9Leh00CoMUb2k0DOQM/wLSdv09cy3t0CwmTpRD6jRvRO1N17ifpTsp
E/GmWZUHqhXrlwnxQKzJVvt8HHP/UE96f1Yp2zrvEu0eVPUpPv3LtccjIu0AnRLqFVH++bYWhl4b
ICMQc2pK53ophjzE2VOc2EdPrKPjmUQXGyyIB7YWzuTzYdzcSo0yl9khMfEulKu511vzXdaNAN+D
j4M0L20vuUGJrwztyt5zKz7HkRsbp7qPsnq5mevpLpnobChd6WGvMH0upRUuyPU01nyi9PFyTraK
1MZNIcEEeHi0U2B/B5pNs3Fv1xNWUnVjVzi6SanFv96SL6MZ42wXAAAksDuPU5a0QDIDAQM87JPV
ei+8vP7WUPav6NWX1buVKu6JAV97sI3WQXMTNBh/nr+FYvDmXnI07JNg0s6DnHuXNWfl7yZ84OY2
tMPGrdu6x0dLygkErESaHVAcenVuy1HEm9Le/+RZwIqQoG/VgGNOuGs149pWPEs+LtmbVO9U2FaF
OHF9ehlwSLLAE2/XRjLuY2Ji5pvNVCiYIWPXdrGLpe7kN481AJUTj/PKWtiyOQB6iJxRrjzaINiW
j002+O6+TtPlUnUlV3DL4+4xOepDt7in9v3r43HWbPhDEOBHJ5uwnbHCrNfdV7B7viqJ0KZbIQI1
Iry5U43hnIjcryy9jYgHIJVzGw760Z5ai3o00PVy9745mpdJ5uQ7akbz/tc76tXXRSoEThTyGtLh
zxc45P0A+bLtqSzQQxmYlLPBWmY0gtxThPrXJpCziMC5Id2AKz0fylp8pAetFYoL1d+Lde2st9NM
v2O9cvq8PbEMX87ednojA0RnnSB6jMwahdM0ViKsfW8uLhbkeO2NSrNOpHgvZ29rw9FSpRjKYfd0
HP50i29yZ50Zxtz7XfBtdQsjcqjT7nsoJyfqeK89DwAIm+yYSyEo+eeTN3YTpp/KNPc9LoMA5R0Z
V2mZ/HYg4nkAv9KT5jVxvD0fZbFSXaWpZdKGzvNQFNL4oA2GvPvdNQcMiPYMqDWKofBAn48SIEGZ
NYky9+2C/CFaNGKft47+fjCd5MRQr0wbZ+dGsgV/YBjH3N7VRgwZs22TvLs7HybbuZSVd0oI8NVB
eDmA/PEmp6/x/HlmvMyRKGYQF8tsqv2efyGUdqrL9LIkt2UdrGhSjw1WcVxVracSjdeqMvarX/d3
fTaWCK3oyEreajaJ/Y2RqGEIC70t4KklGKeFLdzq9LxZhxWhqRXZz93qOtOpwPjy8cmCnuCBADo3
/sHzx9dTbJgF3Iq9nbrFYwnokv6/3p3oFL+MHpTNdSrZG/2Vtv9RUSSolmoonVpnkumv+f6CzHxa
Xk1Z10ZOVfYndvarw0HnpDO9aZkfK2lDzYLpUqX6ng2zntetbe6FizZTOlVZOOvVKV3WF5O4cXBI
AMhtOD/B6z+fxCkRdm/XtrO3JzcIgfTXO321T6kZvngqRgEmyqnM1Qy24VEUafUVATrpO/thEd/t
afSiflhs5APGB01zqhN3z9eeiSIFVwHX2souRwF/xsV06Hrd2c+tXUao0Le47VrliUj/2jOBOyPp
BDpNgWL7Fj/F4A6mIn6/tr0PMjc9zAFdAHta1fnQesBGcajf/zp6vRCffyLe+kQvUCjcqY67bkLS
tpHope7zLqGT2K7TmOAfMpR9tHY2cADbbtuM0rSJvvuwlibOjn2qPmLG4eQx0nNNG1mTacrIz9Ro
7MrG0CwOjq4ZQ6lGQNmlapdTTa4tdD+7T9A64OIClh1CCM35o10qczKp3OjsPcbp86ca0MVuqTU3
tlqobOgm+VczsIETV+iXMetpVFSGqYBsZNKjA0XO/qp7KfeTdM3K62aZgssAsY9Lv/Sns6zDPiIs
3EbFTtrijreR8PYUAptru8mTb5PlyrNfv7xXliSFDfBoEKc3MeejbZai8zDZOUT9oM7s6wUVoVAv
l+F3j1GeGsFQRE6oq27eJc+XJOWyEXuZEXWM0V6ubNW6VLE88/e3FxALzgNjU+Kmins0imUKxD8K
e4/N4Ro5EwrY0maF/XrGXls3qCgAUuRqDznqaMbMWi88S/nWHmOHJokqv5xjI4AoFfbu0p9xJbLP
qej9dut3K31DMIMU40GTOiaYz4W3GKVF/qbRSAwBI0DYHYP+xBS+8nC+SQ+bCE80JPA+n0JV21Lv
pG7u7U3ZOzAYZ4fYmhEnivM8FATFEGTC+PHXc7qF2aO9uNmoogT9xNI9Fv5zl9JGb3MhYTDmNJTL
XN7lavZ2Rrv4lLTwzmv8RL9N/OXHrwfeXtbLgbdmCeyPTZXz+fN2hoduObGHrFgOu3Gq5HWBNv35
Il3jxE57KlAcj4U2wHaDIeagXvF8rKKXopVyMfa10OFZ91lbRiiwDTz13GpFnFBye8js3IlBbPs7
mtRYBuZebkf22ow7JOX6C44ML8pHij5DbhuXvdX1F2Wa4f3ijcj9anTNAtmIy45dEmaLWUVSGO1w
ojL9StCg8QpKl8BBB/+Ydhag0KXzfox94PTumTYXeZTQODmx0V4dBRkRkxE2MsnRfA2VrVNFGY29
5vZve4xub8YkN06svO2XHL0Ujsgt/DMCZ8FRAtAMFDRnXRp7oa1EXTF9C1qM39tsOl8G7uq/Xm6v
PhI5oUdXkGrAMTi8FlYmk6E19iNGKKE+Wt55sWJQ9etRnmzijh+KEjsnMrGQev7RQ9V4A/Xl3Op7
vXZqfOfroP+CsRhlQaoh/jetqLKPTWbmIpottNyoJ85q2JcThcowzaUONdI3hh+dNSdt2CP7+Wjh
K3+vkn7Clt0vhL2DEtGLSOttp4x6cNbigJgfh1dpy7VFcDtw752qDYLYthZ0zfgH5NvGMiZBEp5Y
GFbndv21Uon/PaCz92hwB76bbF99mEdN2MB2LPsL1g3FHMLydj7Z6QCFABrMaIQ6rD3QraYPhK20
U32OKqRu3/nFpPsRlia0R+B3Nu9LoYovad/NaWTZlTlFk96sfWS0/lxvpJlyDPnii7P7u994XuYP
tbGfkjJ3QzcFJBzqjV9/O/FqXiw3sLMEWIpOHLawq5/HgMAv2xXwk77naubtzLlsw1kTLQZR8ykV
p5eMCG6S1EpB7W9qw9hvPB9Ld2RfDGu37jMuQ13EvW8959pec/ZWlejP5z6fNNQCs1zGpUzdj5iP
tN/MRlWXUtSJjJZSUSW1i7p5+O1Z2ESeaMAgdcRCPVqf89y1eQN1CbxmZ0YBpMiYBqIRmm13qgD/
MsBzVm9GIGBsCPLHilnEvjTonWzd94mhdqjl2ntN9xWYwenUhL88Oxlqu8Bzkm2A5KMLmdRHbfQb
Z0F6M+HeaXRJe2us9gKm1E61G8S7sOFJFwsdq19P58uoQmUC5TiahehOANh6/qKd0SmzxJ6X/aKC
9aJokh+Bo/QTmQGr5uXa5dDactaNmgHj+Pkw7VqP/WwEwz5pVBGcdcG4aDvMyddiZyXL/NV2OvDD
epNaTeiOgftxEn6uMw/KBX3bDUkSZ81cGvHkVLkZInyr2fjWW50IDUMZ2W4OWsfccfjPNm63c3e3
+cpnkUrEnINRRpfhDOtAalZdFczdPi0H+OgOOsS7ukwW62xVWVtE80C5NSTgo4iCZ0CeRiKh8HXd
VhVGKMtaenlUOWb6uVsmX4taf8r8OKhb/woYWmqfuWkHmtTrmyBsC2Xe6VJ2aTipSiMLSfJ02k1u
XxW7JK3ErQuKuKLjkvpj9CTsHidST7eH7lURbfKrW5/TSMrYMha3Dc3ErD6LZUzeg9Uvbyc/db93
idTeg0rTC0TPWuO91xnGJ2lJXwvn3i8ldk4Nd+xuaBwXYLCp3tilYYIYdubgbS37JgmDwsudaFka
b94PWVciZuxpa3NVoRREX3VtILNMQsPmG8lLLmRd6wfimvtXpe/XyRhvqF0PcD7WTP/QTX4poqK1
pgLZi7WqwlU4VRIKC6mNQ+e2WQWLy0zymH6g8c5WvbB2qjSH9qzKevnRcjLrnmboiEDHhvoWvTtd
u5qWlaGfsms+JKLF/DtbzXXX2YHKNmJYYx3Gpq3xA9cLN879ufJD20ntH0GfuA4COM4CtszOUguX
sMV4OylCbFgIpX/Ei8Xu9+QgabBjqfS3ZaNNDZr6BvZJxmqO1EXcLBhDb8m1s6GjAxki6qglRPl1
+VIMRcek+Rr7NJPagptWO3Afm4KWPSwE7aQgseSDnzj2N026I+IYlScuVj79bUq7hTfT+yRtai2G
Kyokq7Vvh8m6m6aglORgejay61MVRK45my5GWzL7UVuNfWU6StzQO0TJQSt9cVOSjr7z064kLwy8
eorHzqdqr+dG+9CvCh8j6ZWKR9OGpIkIdgppcWlNF01WON8KYAE0tyj+8WRVsNq7NE+XH21fOO9N
Nbke0uqmQRdqdBcVK49MP8I0laojFjgZQarx5XoGzmaoomRM9ZvJ1eCpu7TsOTsULtYNlPbzyvdn
kC+5aH+YjZN8Re2n+1L7MAzDgVvR7UDB24pMvNd7AP1G/2Zw33pTetWJNrlTbaf94MI0FFE3yaGO
EF71HhXEgS95Lk3j0AelvezNyaqqy9K1mWwl8v4BdpJTY1SX+dnelFkhwt6f8usahG0eefbi37dd
Nz0KKiy3TE4CXYA1NEc62qePTZBJL4JkrtWhwj3zHu15ebcsSm8PDYLJ/FcvmMbYqgyriSRKzkm4
tkV+R/lQlJFOf8sIa4j134aAWsduwafSieWSsECK0kk+8zEBrksqNyxSlWeRcDpvB/DPJSV3NO/d
qC2oxjl54YeWMYw3pdUi0IWzpseqHLJNvF0EvIKh9rI2tICjXgbKTLrzBDnyac+OCt66qe3jEjYv
9MZto+nTcHBNmooC8TsvpDSm7kiF1j7kDaqc/MmwLv3GXd5ZVa5HKrcg5ip9sS+6NTBYs0bmq4vB
VC3MVq5AY4SwalqFPKDCLM5zh0vNccVt4o5zHRd16WCoMun2+yRLqls36waXV9gYeHm5o3HmUPS/
aQIX5o9Ho4T0CumabjfYeA1owVgDgJPiakUE9a6zTWPdu17rdBc1dnMdSB0NXkivCKWRmIrsarNv
YW3Yyp33Dbtt2q/z2NSHSeZtTTGr9uuzou0nYCOiAvM5N8Pnkir+EGV0FQ9+ktoE3LZGz70alHPl
yx5Kdml2xrUOysmNVJXLN0Y3oOlVYXx4wMqSKFrjqCcu8EROR4xGMmUcHHciZnYwRe76Ii8fMlNT
6cER/pzuxymvxaFEvIp7EHmtdRCOCshR24zQlKei/coAM2XLjPQE+mlgvMcBo6Aj3WtkAj2ZWA1y
VVuKCD1289Na4Rd66OXk6WcYvJpZ6PAWC16MgGMzB9XshJZM/CaE2zh+rnyhI1WQ65Bjas9eP2NR
jcvZWo3mrY95/LklafiHQnXNHFoWDPxd7qViOEsIxnpsptLTUFRrvPcpCuBuGHBmvenZdN6F57Wa
jka4XZahmdflYylkj1AXKkFf6Hj3lw36rQlYK6OnjNl65OHL2i43SbBqE3YwdUUM7xNnDr08hzqd
a3bdRQOa1OflnDhhw23gIDtPj9Z0vIJ2NNxMvH3OInK5PDQx/Br2TttOTAGKD/h+pZtHJU1heWOL
Oc1D0F7pl8HRKhk5/QQAnpZUfqFLp/3eUGLjAudIJw9zWyfDJg/W2rjMa7LgZFk6I0xbtxHxsnja
layQ96So4mRfLHt036xLp8SBQGnNcauZnGeZkWuhF+SYJMrK7oiXXT7fODIfvlRNUjaR1XhiIZY6
BWQpZbRJvILTKMJGKWeK2TBlsEurabxfaT8ckJRe/AuVieKs6zk64twjSb0vnMJdd6JQqXGe1Vr2
1dMnu41bNRkyojElzho3l7txFs1+EC3cK9sqOiOql7a6Yi5z7mGiGZpIrFraRiZadddrCd30m73M
FFhlMbp3be9Yj1ngwnB1h1Lpu3L00YSveVgZ5gbHdaj7PeFhbNzhbdH33ePYcdAdEBMEsWUNycLl
jrA7PKZK+pxKOnXZOtGXT4Y1V4/TaphkB12/2HfFpKmHsf+elXsjr9bvGDH7X+ZyrcnoWqq/czKC
zjCBEfihNnluF/PeHNqfGEPedtIfH0ZZTp8aNK3LsIOz+1HM3vSd+wnpXesarQoXcyC9s1EJLN9v
6cltJhctO0xlhgRkgPvVFILoh4/RO6NUESIYcxat8wrHRg/EdNf3pvep9Z3xc+GLQV5D8a8fYP4W
buQPhteHVaL11948iB/OWJufTctu+yi1k+QHgY2jeTBtyi64qFZpyO+p30m7Nj4UeuW9n7pFBwhT
aSiy0/kvu3gWpGAxu7EMzsmi3HlXNMZ87q4sJ1C02+opoAmgNpLBGPXT0bvFPasowzlrM9iTiGTd
6k1ppbHSxvpLmxTOYwEfjyQ6n4IPmmNmFix+p3ockkB7W/dL/SZXxrwTk1Esu9roq828QMj7qmq6
h6UboWRVSdKudwpGGktCzNn7RgUk7V5aGB6GhRAFwylBUJBnKBYIwXVTfGDCiuliQhnlY9ZoooTQ
0Gjt9dr1hhZPOgXK2CPetyF1Kw6kvBCOd2gNg7olugqpE5fpaAouKkOVv9WVuzQfBkHQiIbeste4
mHWgjkSC8RYh8b6N6sBbxrBiqV7Xfa/fQkl3cZbQFeGNzKtewpZKaBUaGR6poS/zYAmLAOG/kCac
k56ZAbZu2L3NvQhp6LZyV4x++hHD2OB7Q48J1Jw3Z2s4gn17X3QuLjijq2tfKxxIVjLpMnunTE7R
UAgqUXNvJ2toZqBkwrlJmybUEl4n27FO6wtnNOYMn4jJuq4QyDUPgyvFj3msJTdrs0jiIJ8rD4rX
vN09cssYI1wiWhn1aGpqFwr/KYEog5/d5V452cS/RZs/4uC7TGeBv47LruIWiB2i7nY0pPEY5ZgJ
TM2hgunKdu8mq6jPOvD8V2Y/jktcWDnl4rUMin0izGZASM5yfmwuy6Siqvad80Y283eAll57UdlW
2oeD5iWUZsy0igpoBp8tq2EnFaPHQdL0ch7emnj2VmdpL8sg6pUjitiY1/ljbY3yPgGCmEaFnLIh
MtXY3otA9GkEQtF7qPMV21NZ16sb+iXvLxLYWDuhrY39p1GnOQZUqvLvy0YitweXlHpTVTnpFbLr
nbbTR9fId9bQZhi7cTJb4QwsPI1LN9fTWFvTielZxabPlxZrdZjMCsaC6U25wJcEKY+D65XIUShX
UnVN88ZS1+hG1OpmGjz3g+YhHRMZaiRq67rwzqbRkkOoJz5VK7RjEayDH7KAF6UOFjnp1Oln3VBa
5pcSsxB5rQ1D60fIFNVvsiXtmvOgWLLrijzBDWVR23XIPXT8guzOeNMbWJCH89o4eRRoJKMROxu6
2uqYMolqrhkNCQuN5NDvlpysPS+L9ygulVYopzrAFHOQgwpdhJZrehDBoA4jr9s/iACni8hPsym7
NGsrWC7JjHBS8FrDPy+7VgeNVqOpGpW5178vjUL+qAsiYqyKpXun6BDdVrIg589TroeXeTKUxA5Y
BVh0tc2YXWmt1s+hv/TthD9kVaCKLWZ23Jyppg9R37HvoYIPWVy4Tnszz3iMnGmkAYeioIO4ayY9
+boUzHTck9oVkT92+m0rO5JGS+lNvpvkpPXb1HjylvpzE8RjIcch9Negs8K8tpi40TLTlnxSbyQ5
zMxCosZDGxzwm2NcFoLAc5FN/diQgaTtJ0/TR3FeQNz54uuoDMTrmvZrXAU1htylWtA5JIMaD6Ok
+olwcIK55rh482OFVsHFMDlcXqcVz6wQbhjiO3rbVQnhyq+mEGp7+maAs3njZ617a2o+Idvo0krf
LX6XmOHkkj1TRs0Lj0KJyALGkkUbBZkfUBFYlf7gTz3yamY7j9+7nL7TGQyxZN/Ma5DEbj3UD3Kw
ej3+u5VNTYt9mNoX24W4KUySx06bdSf6e+tyZe8qGvGU5z1S9lFZd15L5Sl1EFWLUJLFXgs5hSAL
KUKnNu/NKt/znYNT+pVb/e55/RlwPLgHRK0oF8F3fl4pos5lV4OZK4ReSkq0E+eQmz/MyUQxQPsC
eQSo5il86MtCnwe2YyO+QACgunNUBCsl1m2j7owgLvMiMqpciz2gLRGS27/NsgE2jEAJcZLOAdH2
qNBnroOzJs647G2MJ0JBHnVYUdv97areNgqobbDW9KaO7VbKvKqVtDvKia227jjc13A1mt+W6Nme
hT+bTzJqGMeQhLTylGeM9UJVdHZDhyv2XozYta2DdkrG9ZU3hKQzqDBUgDcLj6P6oYvL+OSbJWXK
lNY+5wkZgtv4A9BB55Ti2cuSKB1nGOgUfCGuvWgFS/BHysjbZS+aiYxN2sHbTGXl998tvFIFBWDh
g7mnxH7cLTXEtDTWUs/7frLfoLLqknUO9BF+fyV47CdUsF20GiicP99O+SK1qTV0tddhGoMLhxBX
68spA4aXnTBsrLHbhFlJF53A+nwUcoshS7EIwCdM5m+qPKtu+iooL4zEsfZd41snpDtegUJsPBBg
0pusBtJ7R9toFZ21Ok6q9srG/9HhvKr6iSzOmj9qyOKEft3ZUYe8d+isXFKr/DZ3uS32v+uN6UAp
szZWp7X1NAF+Pn/wfpzIXFNzJFrl6ky1uHnV6F/89ktkFHSUQLDzxMax5EZhQrdKLUV88lzY9r03
kAbjK/TrFflij6GjSisThoa+YVuOIc3Uf0vRpBMK9Ima3uQl5kJEY+fAtbGMfj3Uiy2GUic4YzqG
T2I6x0ON89im61RW+270hqjPanEzzEL9a4v918P8f9LH5uZfp8bwz//m7w9Nu/S4845Hf/3nG/GA
417zY/zv7WP/7397/qF/vp0e+1H2j397c98Of9vL+vv9KJr6+DPPfgUj/fVN4vvx/tlfdvj0jsut
fOyXd4+wgsan4fjO2//5//vDvz0+/Za7pX38xx8P8B/H7belfK0//vrR+fd//LGpW/7Xz7/+r59d
31d87NA/1vff748/8Hg/jP/4Q3ONP6HVYfVGhw/kHfCJP/6mHv/9I+4gLIVNqJ924waYrhtu6v/4
wzD/hP1uw4JC0gsw37bmh0Y+/cj4k74+fkab+jV3a9pA//5qz97Wf97e32pZ3TSiHod//HG8Htne
oH2IKdtOB6e4/fwnLNqCJnzdel0eW7mWR4PduTvNmIYzZx69+KdZ+Wvon4d6QbXZxuLrgqR9ovbo
R2MZNEmMGZ3JuHMC7U1JFhkmie3GwbB8NYvtNlKU2W6DpeJl196UZD/42lDQ8Jd52roNeYS3zUHJ
lcyZdH1rIg8cVpo8qKrZV1OTx/izBJQdKCfVfjGE6LsjjVxSinCztqJq36xv6nK0bn/9aMf5FE9G
BkBQBjS22YQcwac83HeCImH4VTPK/YgURWTMQ7Mznb4LLaB+YSkDN1xl5ex/PfLxJv/XyMTnbYnR
Qt5+/tP7Q1EKkBHsNeTI6nQHf4/UWbdPGT0/ST38nDAyDDhwpAlRSubfjmE41BwMIYNAxMrJpz7u
Hb3dFTKTsR4AzINEZvWxmftJiTp0mjyAA0m/LCjpdCpfvMgoNPc9/a4LbynMA30+ajJO2Vg/MuWL
W5qIYx0a9KlkLKYmpRwpZX45+0b+Ne9nLwbuysWFZph1adEYOpfKmT89TeP/RrGfoxgJxS+imCSG
lbJ9Hsf4yH/iGK40NK8BIupPVMbncWzjmHCVYHnQP/pPHHP/ZLWQinPegasCI/CfOOb8CX/D2+DR
3AsgYv1WHDtOjjjiAMMB20VpjYz/GFHjttx2FmuS8VwZn5LeXMMGGexYzTRTaQqcOMWfft2z/cBw
gDfQs0TI4yUhAOAzNbfCHOOeAEbt2fHHHWFBfU2xobpY1QBVieY6JiBO6mXf8Qtp67O2t4xzvVhH
PXQNoWeh8KT5pTdLCnR1or1DCIAKXm4s9q1ZS9OKa8spiyjnkQ/AbfoDFQl9XyadD9Cvo8O5UM8q
S9O8y4DytNGM9LIIJuC4c6WfL8s6D5HrJKOMF8ejHe8uWQqqfqGjhBdgcauyzKdmHEz5iXD45PN3
PD2YXoInhbnFS+HM+zkqaQkykTWd3Zh2Yfe17qv2g6s4HneuBnbJ7DhzQneePOT+a+0r/2ane9Mu
qW5r9RjQtcszmu1rzhR4s16HXuFSAAmGJv2QtxUlHExWhgiSKCSZtV6N0OUGTastnyR9dBrmO6Nx
je/DNOX5XhJ6qdvlC9WV3OnCsXbPZn0EFuBhDXupCxrjarG0qwZ04X71Vn6Tp8ySHlllpLdWmhWf
6bGEa4IExokz8YWJLet2u9/Bx8HD1kKK8PlMrRjYtoARB3r1qx9OU2mEDpXlCk8kjP+Qcc/bK7SS
tINB83I0kGteZbobM0SaTGGYl7Uxz+9HpTsHalSgIAYgFHqhfwRClh6qYS53PwWFVw7xF9KCfGGg
hag3IxyFb/mx10eZeqotzHKM6zqhjLf6ydk0B59Fn9BMspErw56GKu6sZ3Et1hHuGWI9ZdFPJ24n
Lw6+7XuQOdE19Lak/WiJjaWzisJJx3gdR2vnaIlFm3I4lbO8uAM9Pe4mdwkslBzumE6Z513nl0U+
xqho0EDHQTn2QVVwNbCHaBit+SzgyrbbmAsh8tnJBexaE2dlBAGMMmlOzf7LMLfJZoGERKQUYwGd
cPrzxgLmUXtmA1+FLnx3ZTZlew6ax1RR5igVJpmqbnWMUc1dXVHYzc31YsF6/lIWff3WM8eDNflr
vc/57Vmopjp5o2TfneL9bGv2+e4Hdw19Gz4WQEpy2+dfch6pbveJPsSrcs24DMSb1agvRlfpF9J/
O66j+a9p+d/T+6fTmwPnp5263XGeX0LEfXUvHp6d3k8f+ev49tw/gQGb7FnU8P46o/+6hnj+n9u1
BLAj5hu4Emwx6t/XEJ9rCBQVFpvHbiee/+f49v58uipvV5GN3+QHv3MNAZV8tGhIYEH3mlzxkYVj
iR+tbHOk3BS0Rr5fDR2JC5iD4h7zKWsIFX7HgFKbut02YGC8a7C9pFM14F8b4wIwLWGp0yyLgCMj
I1lVQ0sBWDNs/ICoOZPvZ94VlUerop68NYxmCzCYdEvtzBMlfHwlpwX/uWBNwgTsvhktINQ+tSMa
rTt8CS6yJKveLWVutRFXaURL3NQvAbxhUWFzntpQhUpwH3VoohmW7lYP1E4oUsf6WCFpuR3jtnVV
JmbzuSs5e6lJunxB00re+mVTU+4voPmhqCuD/NA5g3EzKL0KzjKrmj+6vkYDG3TU2gGK0mUVVZ2y
QQ0MC/aatuZfN7RD53gyjfkxNYK5JTWo5g9GDi92NoqyinRMac75K4ebiQTVJ/RmzW8ADSDvcCcV
99J0exV2ZpFCBk0dU+xGac75zlil/pHSlv2pGEQlzsBPBd880XWXNn1zbwezXWsjbB47m3J/Xuax
XH3tznCAy0WwwYvPgefa6rwGDwZgR2a8nMHy88+tN2gAEjbURUiHYDABuyQJnucj5dMIboX2lYbg
ZISJANO1p4jh77hgePeNZvrwAjUxfqZxlD1st0c/bNz2/7J3ZrlxY+m2nkpOgMYmN9tXkhGhvrEa
y3ohJFti3/cczXk7OOOoid2PynRaCrss+AIF3IObQKEqs5yREcHY7f+v9a3gXMPPHJPOrDXSh+Pc
3aMPkBIRsYbRo2JDW05wniR3ClpUrzUHe/BjAmd6Lyo7Y+LeocT3ja5UqavkRqujEHLk01D3U+zh
uZtK1HlNsm1bI74btEBmGzNUNE/REUq4U6CRNa8j5UM0ojhj4A1BtLLF+0G/NFv67gQRROORPuvw
d3kDFOXv1HrWq/PrJRddKwZLyurMVOoC+4LdpGzph9JZ21KGLjYxP6LLxNa2nUP76tW68pMTwHqX
ffNWTE9K3kjX15gj9t63q3vWx1lIcyzZog+6UKwl8TNrhJRqNMoGqdSMKC4eTir+8kJNxPjntv/P
Uv9qqYdE8Oon+WGpv6BEVP7xMf5Svi45vbzo213N+KBRHzbW9dTgfwyOEd9qTtYHCtUrUMrSvl3j
Xi32MLVgx1CWNJg5VDm+1ZysDxShaLeDdBBrxcj6ncX+hT/2eghRS9bZhFZnChVXVvy3Q6iIhxBr
cJsj1zWVDYL70ddbNJt0gqG8AOjL/Brg/dGsWVe26JGOpMWmkknEbWcRwEvMmKWb0krU2RyaE8U+
MbPocab3fRTBjPPYGo7VHmtCrAzOecgF9KjO5u6d09j+OYfzDeQ47rsgdHUsbXtdtLHS1ThQ4xw/
JJFb5LS2fh7EF0YuWg/oDuqGRB3dVz/1T2bf/kRnhnO44gAITpu79r7nBrUi0pKZUk9QidSXTvZM
htG9I/LfZW/sv9HeIa53piWmnhNu2N7umwSpgZ0717/+Mvtn+PU9+DZirV6xau0Xr7pexkXUsWXS
siYfeGxHH51B9c7P9MOVhbdhtSZgQzB2YUvtfRUqf9hKqhx6kd07fphlx2XufApig1Cf5m5o+puG
6CcrxcmULOplbk8Xv/6e+6f2lw9AwfbPBMgf/LdmOahOlaAtctLyJEMfdcoZuHbTAenzMCI8/vXb
qesS/Hp+vbwfrSLYsLQAyIl7O78QnUgM9Kucv69nr6zjx4hAA1xE9uIGmXVeONzTGkO/RCP3PJj1
1a/fH1vgjx+AQC3ycJjiK1xnrx4qi0nRF53I0tipjtgnzjJl0Ta6mTyHfbVcIjy4REhX7PKhkm5j
ZY/YAJ4BiJ9UWpe4UV61fjoDESrFEm3Rf+oXvW6f1THSBys/sRXzbEnSZ9HqZ0VsIyqYUV3Mo4L6
pUd0o6ZGcJTT6LtIVbVyYSx8HTIl9hrBf82BvFxkKt1iia8Mtb5PA/O6tfXLsjEubcE76xZVBjlm
1E6SR4vDilsvDRd03m3sECOvH4PQedjMhXU9Au1wq0m91PvwkXxf6Tq9+GzPieMO6x8ZqWZciWDq
NqQANm4W2c2B2U6aFyW8VdYWlacjRfTBJS6XelPaPnzW1q2G/CROtMuk5cDz8s20RD+d0awd6/W6
5sUKkE9lhFJl1elpnLZ3uID4Vui6qHAvuTdOo+0rmMo2EOzOajnmSFfMz4rVFp86zig++l/HK7Gs
ciBBvWakg+Qbtc5Oo5DtFnX+aGbW2TTYZ0bSlQdpS+k8S3tnOxv2tbkeYVnDl1O70gfPiiKYBjKM
sU4ii2fnOVONQrra7BB2rGBrXyx5WaX5YzrLWy3WNN+x2rsgj7JNbvER1LiYb9bfNbCKk6SzbJf4
t+i8d4INMhjV6yu75VadC3+odGWjR4109XZxvGl9yC+PcdLhWiU2BqWoC+cbCygIXhcewoxCZVuo
hbObI+F4dmydAYN2dkYzzzuwOzZmwvhRL1Cqy7SrtkBTbDdE371pFXxJYyuXg7I0LsvMNI5Lm6GA
lMo4HnkMER2IbYPZYpMsznwahBRBakWmvsEZ2wty/jYo2OLqOnu2x+pOi6zDl89OGaXYicI6LPJl
8NCRPIyD9mwGyjV0gGoboe1BMs6XHOro2ZzDhWjaUQPRNuNSUK3hqY+HbmMD3jwgo/MyN4nUsglC
3cSSz5068bJ1gvYO2ZDwjcRMOew6k0tUeuurSGFcJ4rDrUyKeVe0TEGr6O4WgwGgGPGzEuqEx83N
XTdZ6Way0f2MSlZ5FmocXLET26sTV/RS1EtHRfgcD3wyJal5dVCcrJNGDPyLR9y0HvcpiV/euMQT
0LjzICN3gA7q6lHAv7qnaDLn6bMxMMmyJX/EinIWjeqpFozntXCucxoBboob4bSWDHhsNs4uDrTW
7Uf9cgkIo6zbyYatYZ4VBfaxIost6nvOmTrLS3yCrauZ4aN0eDBzqfIeQXNH5uMJB/07ReFJzVb8
idsIfYyRH0xd+Joaab3XCakLp5EVza6eQoc1hnWKWsuXAe6wN9n2tVgWDMG5ck0e2ITw2r6WIQ3S
NnssQqYsDtPrNlLJOGfx7Tor9eu2uUty7bKJKyYtwi804Qx8EWArgARIQ1NBw6mNBgJUfBBSZ8lY
rGY6quJuOppy0ixyU+FGE4rOJRQ0OkPLtwQevssEjwI/jdHyIQWcy1Ox8JnGzGaKVtmj0Zl8gxzN
qhsTLKDUNWLGocy/5Et0mOo2CY4VM75NmrvGimAY9HdN3twh8Vs5cXDZLbNhUbYYJ3bE5y7t6DmL
sS2+zFOlsq7zTCy7PuGmFaJe8pqyKQ+wbTErEM36aCM0zx6U62lOGVyKc+SkWbW1YY5+BG2Q3Q5W
gEpKBMm8y5zgSXDR9LVJKhtF51WB0C6zNJcuW2bw0JJp4xrrsS9w1qWxntQTaSFyRclrqDvZjkRG
GNZ4rnb8lkvYTxe2ZBFEZ5tuGm40h3pBh2lsGNrEbbWzy4+iHIQxOu+sUR7mKYwupJ1rULnK8qDX
WPBTo7wz40Jn2lApPNExCG/JdtI+qkscrAN6bo4Ha2allalCmlREPiYJGwavVHvlINf5yJiK5l2I
KGTTzAMrfS4vm4gg9GXqB69LYWxy203aT00WReepUmQbozEeUEOkvq7mrT86re2jHxZ3E+yKY9yo
FTJ3UX1WFXva2UUwnyoZFTnMSNFjGyrpx1goD2qNjs/DoMPvlwg4I2iJlY02qtpmGGv9a1WlWPZU
OXhpyGQZMgRowMmyzYRy28eQaW+tehB3Y5I9ThPb87o4QQOZjiQbNoXQhJ2quXvZFjm3Xs5jQ+mx
TSqvFeu+mAbNMXJYNK22Qbog47CwmAYVC4bkVu9rudEc62qneG07nhtDF9+XBSv4yxqRxuaZaKvi
SimSxzCrgqMqxOjTlVq8ZYlf95TsmsyRzE1MC8016/G0UL1Jy/i5r7SLSvanTWl90aPsc2GlxynS
cxrCnBLaCc9DWRACngxCQ5bPhNNY4rZ9HM4cOjKEVpg6XJnm8/FUi/RkniwuKoHd+KWguMOkO9TS
4Spph3yrZaL3u8mYLiDp0kMf2+mogLHicaK8s4v1a1Lk4E2Zj1laL/d97CBIiB5jfNVu2sTPq07D
U+t10q4HjJfjAmrwu9lMHwkmqdizWmrc9vAey3i/b825GPgp13hSWHREBus57lX3WOZc9YppiTYZ
QScb01KuR96JRTN5HuNG85YYPJ0mZPzOCdVcb3hvTqgmYDD0UuiyBEfz/QMixTLUsWqIBNAazqPY
8rsuOpL6cBmkmKUqlXZLCIXBFU3mcx45NTvlVrXquwTarpUWFIF09vNFlxzZgBuIpkYCW2+TZrkK
KfO4IRc3L2rbw6ATX2jOKSh7lU/cdq+MqjmuVbva1pNxFCnhjdr2XxMtO1BDK3TXc+iQBc9Vk3Re
lMdHmE05pmXDdGYoXXqUz8zlImDhpmB6OK5n95E6mLuOOSPRz2TBqpPI1XebsUK2XXo+25WZuQ0S
XI8eKKdGCuJePLaLN9pz7uZVOnlras6mV7R3IJc/XFBfukoa5xU6L6Cu9nokZWVVZhvbim9qHEKQ
AnFIU83DxQqfk4rVk431+ddH/xfG394PC1UTrBgFCIbUfj9L62XR1UGm+MX6pPhxdCCfHG1l5IDE
aJfPvW0d1gm7Sp7puyGwz9bjJDGLtpvTuvTQSHOAp9XmrWcmMXIEWn/lhsPALNNHSLSpn7OGYDE7
nOPBbxFJH5Za9lxXzZ2sOOn0C/eaRF6SjOSg9kPHG8dE1a3bvhbF2WboaK/qHB3X46aycHLIOYS3
gtmJ/TLdtBlrQDSIjlMbl5aXM93QVI63aPa13TJFFPanNG2UA3Xk124L46xa+Ce5SN1Nidpel5C2
SeIb15ZlyJ68BGzjf+6M3LnCkY1hnIWymaYIkaDTNg46/IqFFccYmnJ2BceZlfVgRwuFL92bY0ob
Rb2UcX2HCanbcHgOjkJYfvcvP99/oLp2Xeb8Z1+79Ub99W9VYevH+Vsk9v+GwosbyauB/kPJ7eoB
9dQfx3HXtX88/XH2NMTt29obr/5We0O5tTa/yLTnEriymL/X3rQPcONJESbbxxIq6IfvjRbrg64i
BkMZBSZPijXy7nvtDUUDf4jeYK2aid9qtGg/1CJ4dyS+K+KC3oW5HxaRVPGsxnYofHBPyalZ6ulH
WUhCuDBwaRcJdiYSK8royChjNdxIoxxaN2lJlnXhHRd0Y5QOwHEwql/KPoq3gh7DbTzPBMytaIUz
DZw2w1tbapY2I1eOwZzc2+EwPUJ3MVFlkU7hoadunsCw9f6rH+UnxbEfurVIbynlr9gucJ00Htcv
/2o/c0zUQwVRuH6INfYBd4/6PKmmcpKgW4ldR6EB7zqFeqgA4bxyKGipuNCW+G6ph0Md4tJfQcT/
gfn0v1cciebt1a/0w9S5XiEmTBqP7mT5dtasL/zWnlQ/QBMGlLyW6WhMrD3Ib+1J7QMKSXh5Gk1+
pMDrj/5XxVpDCmnyT68+BkYyp5m/Zw1/BPkVZQy3dTK0Vhr1b6gk989JBhqfNTAWDB1zlwPL23E1
KzMhyx2XJ21Mu9s51+FYUvnxzUxP3baLnwd4sLdSLR9ePaqfDOj9au/L+yK5EjoCw9Ww8fZ9l9kq
Rpy+cHsR7vsDHpOPCUd/LxZF/9t2Br4j7LdV+L8+7P3UHh5lPwwDjODMDjH95BQIMLAv70zR9RO/
Ph+s3whcNHs+ZxN8IHvdo7bVrdxUVxKxbeWbrs1HAsDV9IB7XYHndspPlDLYaPquacffzrOi3wii
S0foT+YdLay3T9NA373YGe89oa/fWJF+0ijLKcYwolObWN00lf7eAfsnPyBna1YiDtrI6I29rysJ
scF5loXbMahjLyiE5PEmsO9qI3oH4feTJ0ueO1J5hLy08fejwB0nqnDoK9ya2yq+0IJJkORYxIeB
wd1HQWJrpOLYRhB+kHX0QH89UH+MzuXZkga2fktgnWjx3j5bU2lT3tvgkjSUNllh1rKjJy/dHHgL
cHu18aW2WFgG5n4bJwt3jG5QfNUeUc3QKDY0XiTi93Jpfvb4qUDToWVcr1jdt59qUY2opUBIwVDP
nK1ZLxnRI5SEyWCtt7//BGiOrR03diAKAXvdILVOxjjT42g7hE55XA6B8RiVdnZfDLUBs0UMvmOO
XiWS4rBPT5QaBRewgGQTg9iA8dJRFlcD9b1w9h/2e2YbiahQxgDQo0Rapeyvt0SaUVXYtau+bpJs
4k1m5dBgZ7v048pRSxd5k33NkVc9k8MicUmPc+RhOp4JOZDj0aiNyqfenHgVeMPIJ+p48cKiqFAf
9Qi1C2kFfpeHPl47/SQOlcc8pc8fRRG3IjJms4PEHI0rCuDste888f3rDZoqDGWMuzVKjUbH3uqY
WmVkchZQNg23gq2B/+8YCkDOVbsUk/CCMhLPU1DiZMWiO/nQA4IJmNWguVAfyERrOH+f5pPCtl8N
lfMJ5Yg5+3UYRhiEiUF/pw/1Io17u/axecHnZX6yxhLa/fangLpszOVkBNQxg9LvmqSvvbIocNAa
DUbOqFQ/tlmkliy+RX+6oNK6SHClkPcyB/jl4VUhWdRlh8N00hASjGmL6GVEzk5tzFEIWNMggJBe
El7B1xwv4lpElw0XmNhVyskC6ZMaF9xDs49xZnhhVmxDCBUdRKRO39VRqx3RSDM+xmZgT57aTpRC
1JlaGQrLmxThzk2CIuhLp3f9Vu2b93QF+81A4m2oB7BRw3WnMqDvzVU5GIMRSj3YBDIebrJqFrvC
ro139p+fv4tN0YNeto2m7+1vUC1REiiOCDZOaFNV0+ansjLtd1bDH48Lq5SK77LK9AiyWZelV8dQ
haLvUhtjsFFHs6P+vlh3jSZzNwyLDKkJdYa+Ghtvbgrt8Ndz4ifvvMJVEZPS+1Ope79956TtnDnW
WmczGDJJgRulXjSmiG2atnBD62YMm+hWsYv3IjZfaM9vx/a6xjC8OUFguduXbzWRGStRIp2NLAV4
MTnZwa0cmvYBAkSquyDeFD9XhbIFCZVT7KXddVBS1Ta8PtGqlgq6VZ1EqZi/ctk4qUdKnhoq4s6F
bNNcB1qiHA+RJa9XdkYO5aCIPiqk3n9BxaWfy8pJLqb+3Qy/H7fUPxdOhO3cyRicb5/mVBFxU1XC
2USVM2z10XauaGZ+bNOOBR4s9RZx+xl1z2jnwNh8ZxD9/JEy4UxqZPhzVhHH61GUIiwjoqRxNmVa
9buu0SMvUMhKQXVl7ZK0Hs4zbHhuNdPMU5KSHVY10u2SCXmRa8G8qQv7NrWCEuN3sPi6tiDQFRYy
9FI3N/jRay9vRs2vRPUUSgMKS948ZECgzjpNvieY/6EHz+xmNrBWSx3JEPj1t18mnCZ1iAbL2tSh
Zn1cWE7cQHfi4yjv1I4OJ8VG6krOYUwcpZ8ZtXM45U15ETTtu0GR6463N1SJR0F3zcGaH2i/6DkV
+O3jtGSONHjjK9E3D0MPo8eUfXtoL6pybkWoTGod2hJdm5WXY52osuk+/nqu/nBbXZ8JR+AVC2jS
rd8fXg6/Jg25iA9SNycI/g+XxRCHeMjiE05oQLUpBnjgRE7mVtEPZEVvViWK1a9izXhnsP1kpEtG
OION6gCq/b1lMQIXlysc7DZA7OQNinf71GSmHrdqUaM1Di28ByoJdN18TAe5fgdd+JNFmeBmyhvs
5wiP9q9XZQ0ZLal598kJgtOgdeytzPXmz/PCP5fx19Kxtab0700+NDUe4ubpTe1qfcW32pX9YY0t
5hiLpeUvue833Zj9AXr8WofSiUp7KxLWPiAMpqb0/ar9d+1K+0BFi+se13rmPi/+nVv4D64bLvmY
FVe1FQ467vV7Z1mYTQkn11yFW9ipnyITZezU6RM2Pwr/mAPho6J2WDwyx+tbTmHiqtH14LCNTfvY
cGp4N2K5C0ad/med2r0n1DagaCHgKaEUHnMoiXAYR0NG2xY4kjfES79ZCtF90bXUvOn7EAnySAf8
c5oV9imUePNJicMkc/Hk1IfTpOGFnlLbPB1hrG1nG2ny3OfRdpVm1+5YjsFnq1WXq1e/4U+qBPub
/vpY2B446AO7oH64dw5uspCLTqCBURzqAFmuLP2sGKqN0UqgRmFRHraUoDc5+Lbdyzv/M6XeTCn2
qn8/pTy2h3/998NbLea6p3yfU1xQ2L5JsCAW2zCZbt/mlPOBUgv/t4TAIZBJMZ6/aTGZU+sAxVOn
sSxTGfu7sqVS9IIDILhss/7jxNF+Z069XMxf74aAK2jUqJwYqfCse/PbjXkGdY7KBZ8GHR3lK4XQ
6CxtoAIdD1Uj6EFopl+aVrGtcNgBOhWfF1tLjod2shx6uDWkpRAyGPdJ1dnEYDUvY8WcvEWlGOHq
YwtMTK/a5ipUB0jFRQDbZEhK60CNnDY7KFRPPg+DiA+XggszEPkSLVEeb4aE8+0pTLPjlE49mpp4
+WzrNZJPwxlbayPaxbfsSB7okFMNL9NHycwcyFTzYWo2kTcPDXWeLujfaamth663jwvZOMsZqjrK
OTyzt48L63ESCFBjvtJnR+CnR28czFuBqGPVwVT/F2rn8+qpuOqap6cO3/wvGy7/e2vIgN1/Ncd2
/fxQPLzetV5e8NcMM0wKxDizqDqR+vpW7Yz5Ho8Y2xWu8/WMxdL41wzD2UKbBlcXM4mKGWfB7zPs
Ay9g8mF35fjNP2T/zgxDy/p2zNDYAPXAlCUOHO8N0Rdvx8xakDTTYoi8aBpy1Y2JOym8Ni31ymsm
M3CQXCTLPWg+/WaBTZm5he2AfjeWGjLtOHXD1RiD5KYAk8p78CXxhcBfhSwRDOH1DGHu67hUjka6
UHFUi6D6OGYhlz8ERdQOSqWejiUddeGGcgg/ltB9LE8plvSy7zvjRNUDq/adqTFupxQXH+kwRQnU
Cs+84VlYFjJEC3htyIUJxdUYihWJhL37rhV9d0Ysdyz9dgzUbiu6kG9kBWgR0YQGaLoLmaPGmYT1
0CCPvKwrIpJh+Mr0KWyjJXIbUNRATyeSFxDodIarNG370Ihoyrgc5+HgGibSzJ1SFNZxrQVG6CPW
6UK/ynKzcxvyJNONqpW26pujGn7u2rA/HbowS93AdmbdHbDjXkZqEes7Mxrbo1zYaL3yfFDOmyXW
s21rdUmIb8fBhpNaPeW3vHegixUSDub6u+TGYbUI7SAMAaKejSE5xiBjJ+uzanQBaEOLGBg/aFMn
OlTGAk9pD8wM/BV/E1JmHGLDA5rWRjucGM5BZVqpcQhG7CqlQPhRSfQQdkErezSIWad+RIkZon2n
EXGq8/kQtXSW0XuhtJabsAks3TVFZB8KE+6hm1i1ja5HgZjpKnqkJR7PEPxqlivOo9lMMvIq0+ge
VaQpHVoWtRoONJEbV0YXz7GLsWi4HpFbDK6qt/O2CsGRcldMbE/rjaMY6NhmJHiXKhDGrNMhHw3A
gN3IOEbRqT7bikTsFMzWVLh9jaqQp03QlStGMrFdQoT02uuShoqaNQxYp8pZEedJr89fJTVZSJQm
1blyEedmMy/1Lig0WUH4C4bcq8YsqjdpmqFZ1EDP8ZPVMyJmcwS3hrd7hlllt8P9QPzBvVWUUejN
vRHWbjHry0FmmrnuLsZ4ugjY/ewVRaMgtkhsUHNL09wnI4UTHGYAJ0ptgDynp52+qen+QAfsMvBf
c2ABcwojTd/kdU5D09TKqnmkC5SdBQvY6M0SWe0hciFMCzbCCvIWcMkZO0sbAGoJs6dxorXGsZrI
PNiEVVVd6yKXtlfEWIHcRDPrwoM3WQhvhoO47EpY/5eNM+fJIboZZyYTIpMqGoXFfqxwOJPEq8eq
5joDzuazCe5pj915QeemrilMIuyzr51qt81x41jRCZITSayTmCaxU81qxtMl4UJ4yJJQec5Ayp5F
XkRPOHmDO1KClwcqhKiANcU0PxewuvjthF59BtRZKTA6CSLwxSpagAUOHB5FNGBftNTRdG1rAx6j
MdWGs6GKIjSAi9rfG1MiH4j6mRU/SqIEOuRYpOcF8qsHq6f94k+Igr5aKNUsl3Joex0vudUdwnJd
ESBtV1+hQFYvGWNIZkytolC0dGWabII2GWrPnh28ZxNX5VtyZ+LC69AwYyGohRZue44Q4aYotao/
7nSq3Ee9qMbpbABNizx0tJBZBNPQd0dm6fA41nNF5iEfjCKvRweWe0q2NOZ1WUeEL7hdVeOX8fUk
YZGDS4zbLo2V8XgUokzPDGDkFhXoVsT+0KXWDNIzCvVzlSi2RyXBhYPkPgrsHdYVc1VUCTXxDbOb
pvPasMvkoJY4OU5KoykLfzYr46LPlLm7JANPLJ7eFnHgBzNG24867C/tqInmUhwpdTwFRw08EVhF
S2yqvebqqMNRZVt5ESsU3NS43bRzL24sbLiNPy+zoniFbo3CAyPF+I4isINnms156ZY8lC57SrMU
tCbHTnukP6cNCM9qcut2Kap9Vok50z/ZUW5ftIxFiL4ar/fzSVMfiTum8M+8J2Mp4LeCPw/5nfZO
3l2PPJuFGkJdILeriafdEv63olnnKDozRArkugiWuziBruyZi5PgFhaOugPqCCU+mW0K2+NYVl/C
Lly+GG3anJd1mtxXNSXtiA7Ap4AJ/QXcbISkqnMmHAXmbDXwEhfrqzWO/Y00wlK4TLe88yTBGQmI
xiBCuygSFH0k10AE01DCfpJY2ctjs6HG4XWAmqdN3TXtRrPrJWeXYMnpxyWSLrknrDbrPXXxkxl6
vzc4GPjZL83kBM1cf6WZhT4fjG1l3EIZzkYP3up8o1Vg5L0hJcfAbetQH1w5jgUgiA60zDbNm3xB
YGjzAOtmCesjNQ6n1DUBJ3KHHLQYdG80WaPXB3V/K8wJkLuCICLAdN/HhKItNs2tfpTJTWwRkObN
llMDPOA23bFdJLxr4gTpyeLkfB/WY2A/RrgwzOJSu9d6vYop+avYb/G8Z8M2Qbt5b4ZG/myFQGYg
YJpVs1V6mXwuynK6NbTE6N0qEOZjZ1fdtdRo8iHNm1CakjfgsItPXfsFea5zOMB1+GrHc3rh1H3J
gqEPWgFIpoWVWkVGdknIWlJOO3ZbpxDHRV4Ft30S4F9pww5q7NIpznNa5vPzIELnWdUrweqU62cx
utLSBXPZnhuFkh9UwVyetvnU3dE+oGMFwbW8jlsAETDPE1G7PQGKhzGpS9aBrQzS8Ap0nSd0UULa
YzGI1I0lCq33UYN3B0FgyR4rLH5TL6KPVCDvleIrZP9l9qcq0ssD4BoBxdckzA7FNDgQNZCbXNuy
16+LktCDrTYn6KtHwc3Bo3zNmWtK7OuuxRoAryNF4mZVED89PBriThTmcOeIAqhBaDaIUIuWciXQ
NWPBU+Govd/21CljM7bhCldZctbrYTac5TkSZ3oNeXjDjiJw/ILWv7WsGjiAnNpgG+ErAVUMaFP3
Z0KPEfdY/UziGwVRZVMUjXnTyUK0O5wM+qoEJzZNyii9XhJRXdDFi0PyeRRBrT5MsxMW9eihc/Th
KzTS8Cun2fkx65Py3l5ITMLLu/50Ml40PqXFT+0x5wE2q1XVMs3NoLuIrSC6gVBhB/D/OI6tAiNB
205J0+sx6YGF0tc0P899shwXIcj+rSFHxzmq8AmbuMWCTqW0E5BpJJJQva3hP12EzlzmB2WVTV8p
WUWtL9k7jtWgHyMfaIs6eE3Yo7iPgto67PqEXmBHyODRuCwJRPo2MY+WIswXUrmkHNw2aq2QGlOL
s2bWBkHnLYSrbsuBtXFBVLRZuL2H2xAwKP2VclLvOCOQBdKXHBJ9u3baT+DRSVZFQQUqtwqbFLZw
ByrelXGsJAe4NNAMK3qgWX7RLM7HuQDr4mLSHK/1pI4+ldIB7aLkRdBQ3dOiT4Uyj082OPHQL1KO
Tm6hGojuUzTwx6meR5c9uJDaDccRYX6V0OJljw/PELg3xG2IaoZnW1CqItKCrALXriLnbLFUMkIS
plkhe+VOFoolDxJFLqpX9mNxpIxpHXmDMRuH4JdpBA5JxQKLgQbODtTu80FqfIaR+33jDrMaau4o
R5l6Th+J0P2n6LRPnEMw8qsL8dUqR9z0bQdBr29fX4xfXvit9KTh9YV+uopP0HZDN/xeepIfCCQC
XoQqYm3XISr8djFWLZgPL7deKCPwjdYIrO9SxJX+xcX4L+SD+jsX4x+kCWipVlGdCssOkCrKibf3
4jwmWSEpVMq5dWCxV2FmmR7CKewOCgdXREsyZHw0yyb+lI1rkQeImMYVEHYt6kUo3V496nd4FJJt
sFg4BMJ812TthToKt+tLxbet8gqvvtjJZLwsx4XrSDJ7/wzG/cGIKuxXg5FtP3vqOu6y3b/+64+v
8R8valnFfYBk+K//yZ7y+fUAffmXfR+goLEERBJs1LTj1srJt9ooWlkLOSaF8Zehu86Hb7VRLOyr
zGg1mOI9wAn9eoDadPXVVe5DPZza6u8MULnfl2KAItPV0JnwIWBp7tVGWwIhLaWnR0pGkO4PCZD7
NfyOv7qRNf69UNsBBHlykuDajPMMAn6MGAWxt9WD4gKhfx2c2I3tAHx28NCsS7wjD4s5IX6k7247
pDlempenDvhpS8EHANm38IYh6P1kQS0Frn/YWZPFxTaZms0MSeJYLOlRGihff38Y//9QaJTCgV3w
i3L+y8p6+sDYfXqDAP3rhd8GLssnxDrDQl5EgZ4x+H3gyg9QvMBFUUGk3LcOwb8Hrv0BtDIiQPQZ
qAJ42feByx8JlmlBJX7tERi/M25VJsCbIjV611X0hVqcdhl16j3lQFeWEZIhXfpjDrSqUc3BdYz6
1ojJkKpuO9xhblAW131BzlRFHK6XZtBnq56wFsVMPrHnjJ5uRrP/6kn+pE/1Yv54XTznc63CJ1vS
2ND4q73PNWY1MDdjkFA6oVV17VAcGI047rP5Maor4gOy4F7pCJCMsuWiqpqLtLB6V8/K25kck0Mr
21kZOpKmsm9UtRHuCNcTu8apEy7ZiRVmYo3fMdyCK+qyBK0POhsfHUGCXtPIZOuHKageQhoqgHJI
PbGB7TQcgKZNEgUWnBmZoDhGIpT9+cX/aZO9apOpa/fq37fJrnquTuByX28FLy/5a0YZEqotRxIU
1syClWbz94wymBsIijgkmGg2/qzU/7UVmExDpsyqoWBkCUNnbn87q0CXZAoyDdA1WNAyfmdGMUDf
TilAGytNhSllSLYXCrBvzyqhpjVmouIVX6pYpVqLmLXb0gkDTJplJqlntppV52YpCH7L+2n8lGOs
OzZC4tvcNk2S4EBP1PAWYQXX/TZuiwVvbZbiOZ7UfJvnwCQ9FPJ1sUkoz+JLjHLDjcZM2RZNrcZU
p0ZoqMpCEzvPrF7ubKuNAUBZuZjIfjby4xla3oM+9VSyDeqIPcJaK+pJrMED6RO5RrisnCk7e2xX
ESF6cV+dO7MtSm+uwlLfcPludgVYdu4ZcUuEE/S4rvY7k/Kttyi5ZXmZ3eiPlGWmzh/LJVL/D3vn
0eQ2su35rzLLmQVewJstAZJlJZVUshuELLxJeODTzy/Z3e8VQV4yqrczi+64Eeqrw0ykOXnO3+x6
285QoGudXtkM6pxTNcQ6JHtC+mHxNjjJzMXWddvc2xhV6tFVMOwF2yUEuX5Sg40/oWAwLju16fCv
0eLJezKjCeseGu0fQ2tsPzaG1Mfy3Mj43PRR/B5/vknbiK4vtr2B+YaPQeQQb5UsLN+mpdtQLGgG
jGZcyoEYX01J6N7WkTN9b7w0/VwhjPMtSUrMXIY0nmxf8WyscDA6TfqABspQYcayGL42K82jt4w6
Z14Uvh/1yflcUWAFT5dm+TNVmrhADiLpn3kuy6c/cKM3Io6oMhudixZirg5POXTlBv7XUOyBkGnJ
TVnYPBSntKZCU+n9XTPk1HN0r1Qw785QmuItqdni0XQVd/ETo9HhlnkRWl+UeZoPrtYKXOGUofwe
pq7ePuhpp9iomVBc5rHnmX/SlNp8IKbSNeCQIzuNnRieGTDPFUERvlVqc9MvjTmh4BCVT4YWVjcg
/smj4YdalNqgBGubpnSk54dRJ7/VqEq+5FSN0v08J5AHsVRUOl/P487DQDTHtybMS/C1bTvg67kY
Ju9ONS/tcMc+gpYeNlofBmWrYoa3dItFva6p6HVMkUbxoIQcndyRjE5/CteclNtacSLciFAoLJ7g
+9bKbrBz72kWTUcfgB5b0JtK82XKuzy608xcTW/tsAk/dENPBTkwJ3XSP4J+tcSP1sOM637Wl+ED
hcHB/VyaFn5hTmJLYUZLqSe8vZTwQ19kEVpwCv2ejWrmCJImucjr94pNOZqajUINyVftZBlvYixJ
3wxwxkdAuFrUoT+RO/G+pMSfPgCTHh+1Snf6gLJwDCkEDU8gjD0GfFsPfm/3LlSV2g5qS8czMVXB
l1B2oyTC9VPFJiZybZqWu05gwLOXGWJ/N0SWUd2oSkWrKytKE36iZkUUYbJoeGirnAJ4qAgwxGVc
pSkGFIciOXpjLT/QVp+0KhYfUk/N4q3ITKu7VaypfbYPJfeu6Lxf5QgNKqBOpHzPZXXeS1QK9RX1
O4XJpH5vOunwbfyrqD9FWPEcSv2TrPrXhwYANhE0A1S6JQq1DdkkiLEy43/rov6K2u0ifN1t7a/h
obkgLGv+nsuOA9SQ6LfQzOpPPtk9RHGojKavHxoVVVfh14FjGA2MVvYyrLxumnvXCLNfKNGUzN6h
76GjEs1KsgvUTQ6tkerQJkFm2v1hHZonRuS4s1+2eZ7eRtTjnoRnZ8vew0cN7L2V0IIpDu2Yqmvg
HygVXZp6WvIQ01zjPutGbQmGwQE+Ox2aO+0CwH+LXhFNn1n2f7xDK0jggPgGeikNIryLaBbNh8YR
AGPcI2PHCQtsVDPnbsz6xtnGcTUoWw43OMCyDaXJjhTFEv5b12yE4s+HptVM+yo7NLLSNkLJ76/2
lhvS6sJNp/6Wyf5XX5UTWsJLgzx6LjtkKGL0aFmkFo2z6tBEm3DAKSj4yOYaNkWz2LtNA+u0qVLx
WT804uxy+VXK5pxRGPLMOfTs5kP/Tp1aenn9oa/XQ4qk6H/o99FLjGg0Jq32xxpxAPT7Q3cw5HM9
gUC2viX4/VI2N+5QFECuV2Q0luO0mHfjPJGNtsM8PKPPTBuyb23zg35oTqqHRmWHZdCPpLf1mLcR
nczk0NQMDw1OdE0Wmp2AbegwHpqgcyLcW30INZq9i519Gg4NUzh9NE9r2UelGkdLdWwKavIKetSb
8NB0NY2w+GKHjO+2lZ3ZTJu7eK/Eh4btoXnbHRq55M7xszIP6ufBVmQbqyQNwMLPjt0nM+1VxHPm
+n1UFqq1DekgmZtosC3uuKqoZ3/x0Ez8/+WvE8MFAzQhj4ML6aQk5CqPPNOS8n/9713zvfyZfP8/
L5PLv/+Kfx5slMIcQNSAkKk3yBLBf6eXNg82XnGAeuAPIp8obQv+qTSAh5TypwdBUgpfktHxT3pJ
UkotDNV92GxAwyHCv4JfeO7B5kJyBEBv2UBOVg8jTATbbiI7pkun6TdYt5l+TL92a5TJ9NfygVJ9
3vBBX2WyKETyOCSSRsVN6gKs0Cj0ETz6Dx4Hf8ut5rQ4qbborWSxiU/m5EdU4TflgNdCY3tlUHOE
Yfi9cxEwAD5umPvuT6JG1k2XLV7gmihVq0kcmE354GTqVXcDsv71SxakNmUYC5U4SaA7Trt1t3PA
lBlATCrnU5SRPCJIlT+QOz5W5JNTDd9F8By05bvQETeqOpf7lBtqU7SuurEUpE3qPiNnNNwfWSKe
nSZx/BrBkcIRtAQtjMV0NxXUW5QgQ0BrR5ew20exc4f6Hh10peYFOZaYgEJtBgVTRvU2chtakmhj
oKpTAR/Q0ztMy+55IAQU9X/FbvjeEN60Dy3lGYOxOyusrO1htb/qRfn/RL2Gwsp/PgU2zXcMno/e
lFJq/u89r7v/5cI4gIKjq3IBSYTXP5xi+drErYDquBSrOIC//t7zSGdC2YGDRPmRfS+lLv/Z84ph
/BfAaBTtVAo8cHK9V8lgrjY9ZE0UAohvwoYAALxm5hl4maZ6hIK9sLrc8Je465p935dmdRctaK7t
XkzNmerLaTjkOFDk01wdCBpP4+OtRHIdYjFLFqll7Wz9mkB1LUDNwkQxP0Sm1yw/L8dbbV2GR/cA
QCkjtHify3l8SV8BlEF3iooPbxa1fN9hzvUsEjvdvyYK1TQmDi0XwLUI2YBbl7/iBdVqWBYvUnt0
CVy4b2ja1cjuQPT7a7v9x0NTnr//U7j6OwoVOxJ7rhAEVY6j8LpA+8eAWYjTirdF3xi7wHLKv0XT
IoIk85Q3rx0VjRf6LEhig+dmJR7Hy7WFns7k4lzbeOYuccdpF+cIIr8+ChZ5DsBj9gj34nEUrXdR
hlLpK6Kqo39W0Y2+7ch/g8tRTudOXpyWhc2BrNOspX6A1qhx59AXnDIzdvwYj3qqEo0FcqCiW9vC
axzj58sxj9e6/F60GehhSX6oJKVxKLxcFV5piLoYZioZotTvVAUa4UAV5lHtXfvK8M6Ekph76QWC
pC5X6nEovS7Uig44oXIE1gavXHY1pRXS6CJ/Ffb4MCqpAkBHhGmE98p59nJUVm2XrlIWdFh5LAI+
S+0b1Pa6B5Me8duRMs/N5VmUe+d41SPg/z/xDjWxF3tr7qqlsgfiNaW21DeFFlKjTQfEdy/HOTeF
cCU9uooHkYPVFIaFu8xJZQGoyUU8+DzvUlSkk375ZkSDuBLszHIkAaLKqHIBIJQq//zFoDzR2G6L
biJSdUjz9EOjv4mBI6DN5M6BPbnXrDbPDo6KN7VLyeGzV1t5MDGE7xLYH1re4xbspWg0djxDIrT4
ruznc6FgBJDmgumn5rnK7DTFsjKsRgEKN2oedHpuv2lTrNa9ImqubDB5eK+XxstQqw02LE7dtBqj
spbqLVzvaO/iTvsJHLb5MJqZ+ITU7pfLq+TcanwZ8mQiE/DMmcZExmrhm7jX75IWLPC/iEJqTJaM
axEPguPl0Xp13CxK3GzqxOvfZVUNOMMtjStaDWfHwmJnc9l0kdaki9AKTRF79PVw2JZmKZW9w/nK
vnI3nlvqgN6l1AadKOjVx2MBCJo0ibAFsGpq677r5dldzqv5D/q68bPHedVd2VxnVyDSB5Tk+Rvp
lhxHTJU4bxLbAHJGYrbPh/6rZZo/dAG17/WfCZUgWCusdbqz8oe82MW81WJ0tDgy4lBxfNjCbmDm
EEkvR1mxVuWJCxvSM9ELkbrROM4ch4kVN+lzq8Q12QCl1ZYGHvUwQLbgeaM9FpRUrmxrH4ZZtjes
blQ2YsDJGaBt7F/+JacLxmbrIJlCI+OQjhz/EMC2KqVabhmt7HL7qWzNuL2Njb5or3zBg4vo8c4m
Eq9gSnCQH7R16jEhEo1LH22NGLmAOzXXh50QtfGMTetjZCvTXdPW1bbJKm1jEN+f5iwGhOhD4/Vu
8UIXV1Kh05MGdpJ8rML4QxbAWG37cSY/UgbYD7XqjsZmjLzC3ujdGNHdpAGPpmkz2O/bnhbCla9/
OudEhpoBRsWTpoWro2DWabf3GjfFZCBpQsFMlrj78sqXPTu+F1FWS2xGeAKkJ4f2GGtDQKlN90cR
KnupMTR7X6t0FK8+4hgXH5iJQ6ePTuzxWgJZVhpklGJjzC6y9d5k+oMJfO3yij09fIgiJWEoqaCR
vy5pgL6GCOJ0qJxHnv2+cmexNfBG2qt9nv7okmbZXY53bh5ZsjZZs8U+WZ8IYVZRnbW4kex0NOtg
EK5yr4dq5Ltu0T7qw+x1cCHJAq+M81rcVT5h99Ek6LYIaBdlc5+iCnVbx/3ymPZKc9+7Fi7eWapd
Of7OTa7MNoFwkcCj63L8CafaLUTelEwuLYEvndJP/VbHx20/lp5ab+AFdZ8vT6/8G4+PBbi/SEsY
PIG4Fte5YG9EsFtaQM9D2JaBLehtGUWKwXw5vT7tJJUmg7GhxKtUw1Y7IjORVqYzQb167PMtfnk9
RD7r9ck0jtqSGEYiCMXSXH23cqb2bepzvVGcetwbICdxnXOeVJFZm7xRr6zOM2fJUTS5il7cV2Ok
2+0EFJViWR5CekxwtPNDvQFzcPk7yUNp9Z0cHA5opEvFMFVbHVrs4wQFYRAO+aC2d7GrFPuK4vRd
VVjutnbs4XlCJArJmXmMr3lTnNkKnirLIuTXPMjX2p8O/Osl67j9F6XzPuTC0t/CO+39WrfEbdXY
C4j7GJbn5RGfWZkgBngok2EjV6uvLgjeJHZnaCOpKDDfTW14+QYbKTD16qC8/qzGrPyQXWP0zfV4
/BXdup1RUqpJqGji3Nu96G8Lo4MrBUn3pgsdmD25aK9ZRp/5pJQ4qDuQiLhoWMm19WLtNLGgEQ8J
BXCLrUd0XRI3GJOqRaLR6N9MplTrd73Wx3YnuXK4nSxbeenSBARth58M6nvHoa1wROhJcKJEqQvt
Ty2Bi2vOcMXK7+QLEkWiAOWbjHRrfbbgHGg0ALBriCw4QG1aAN8BT9z8xqhxA7i8Ws6NiNOF9NMF
GAWU43hEmZmYiVV39SYDBF1vRK/AvFT0/Jogztkxmaid4DuPvMf6EEuWtHZHta9ZldkctPVs3qt5
X9wi799eOVvOhUJOFO1EUCpgXVbnZTeGkDGKglAiQml7gHIFlulrXKnzzesnj1yILUAXBSP21eEi
CjdOJtrMMC/VZNso5LrxCFPv1VHkNcPVyOSpJzJ9LYapnkCzd4PFIz5pdgvsocL083KUM7NGQi3r
ecTA/Hr1WAajXutIDVXIPQwklxxU22py06dQRMvXfxGK48LkxqEWba1OKEcvBELTGfITog93GN21
fmYMkO0071VCKjwMsJOjHvrfkVZHRVnNEPLntN549vDJdUpjW+phfWW9yZvx6IohiMSFc/5x7p7Q
mbVuEkWlKdgWAHd6EOkkPhTGWN16kQU5thqnaX95/iSa8jQilHvPkOKuELKPN+0i8jQfBRFNaEhg
JLQ4mNBN80MUo/NNbIXxTTkN0XbGtW1fqkL/g2DnXWuVOGkYY/b+8s85c4QYfEgbO0Tqs9Tuj38N
Gl5F74asHMcblkCplXRLieD364M4AEEByvD6pBZxHMQW9JfaGlTOhA47rjVjipJYC/navrIPzn1N
KcfJIY9iGK2P40ChmSFKObM4y7Sc/DTGz04dlZ1mDTd0YP+Gy//HQvq5uQNVzeIBguKwzY+j9VNr
T/B0AGB2VnifDbO4rTlFg9dPnkvBQ6qmkkeuX25O7jTGHHEi4jHWPKBTXGwny0iulGPPjIVpkwpv
PDso5qxmDr8dJfOSWOapTvwmB4Lla8lVWc/zUahVcmvxmDLk93tx+yPYqXSKXPtZYhSPxTyh2BWW
7vbyjJ1WOuhn0WHlNUEvhZeb/BkvwhT2UllqAf4J4lXyoMyusdMEChejBdRLHd64o/UeJdpwK2In
lH6ydza8pCv3y0kCyY9ARA7Qv0W1BY3s4x+xCLX3YO+TCNiDrm27KW7Ld+ZkqcOD1Y+j4U+jlye3
zQDz8vXbQAr8ukyB7OqvUzulii3MNT0MqYsU3lKswlsf6+TBMIFH923Ivy/P+LnvKltxfFLkYXAR
Px5rj21MsYAWxQoHzjQaAM3OKZZrO0GuweOzGmKgQ4WMGpYU/1zd2NSco6lx+Kw2hj/gN53qFoIZ
JkQIsVxZQqcHCaHA3IKhISLgiOMBcVbaamMxg1VmYXU2V7lw8TCKtY9ea1i/sCZGp+7yHMo5Wo+O
nScrjRxfADWOQ8aZsKZIIDdYl7i7mZ6wPgkIuj9E7+SBppX6D8og030dg6MrGr39Sy3/Px5mp8sV
pD+JAS8dMklOtePwRSnUaBh7+Id5EwW57fzKG+ebBdBzg6AEUhDmtazydNHIiDxa6aZRZT0QVl7s
0hZ/ETwKRLUpFZ1Hq+j7G7ZKeeVLykWxmlZkhQxuONYnd89q0QAs5f4DhrdpUqVZfLdMki9iQfU6
aOrQfCeyAbJm5sbUjJw8b6/dEWfWrAV/hyes1IPjVXc8rc1S4/DhwP1WsLrfWVE2d74XavFz1YLi
v7INzxx8tEp4KiOZTB2FN8FxNENXMlxZMeyZ7fYd52L2rIVeFgxmk2uB2cZIdRgFT+UpHNtuhyZl
6GyUthUfY/ik9ZX31pmZpx8LGADpcpBH61eDnrdds4iRwx44sU/9vPsx2uTzpTp5m3wOs8fW/aSJ
KH71VcYk0EancgYwgK7f8STgNozkYs1KttB7qfwuCg1wkgMSAlem+9y35eEF2AHejAW/8DhQUZZp
CMSh2kRtH34c5tRwtrPmhfddYvbO/vLxcC4YAj882Cny8M/qiO1MXY8xbalwELHVu1qr+jdj6SjB
YFfj8+VQZw4/dL4JQ0MRnNm6y6eFpoVWO+NyUif8lXba/BHo0rBHvRQF5HSJP1+Od2ZoEqkms0O6
3EAFjucxN5Wk6OeKc71ysPmLaWA2MJs3Ff+f138yScLjSmRoVItXayOxizpqO4TtoIWD44Zh0KM3
sJTGraaX1AIvD+zMmYplBgPjlIN7d2hPvDjh0qm08wg89kaD0C4lnIGRo2A0kuy7rf6rm5sBcDB3
zZWX07m4B2YrABkJJlmtlR6wb440MXFHrIk2U5+Yb/SZRmODYsvHsTKrB3eIlSt9wDOfEYACKQCa
LpTt1gqggzOYRadEHHUdVYKwZJfXmUADzWntK0fLmRWKgA3AAZRsIbO5xvGKWYwRZaIRvdiwRfAh
7xd9P9uDe9M3YRogVqRcKbScGxrPatk+oV7MY/E4nhidSEwutnRVa9q3Ov6fQYFMyPvFhWp2ec3I
Fbi6r1yyKHoNKE0yl6t72LQFatizNM6KkvyN2VA+Sk0r3v2LKNy7QL3pBiIMfDwgFaOmAmQviulp
LrYiVN37WIn/9rf+jznF2WmzqUiAYUZAWopzvszDW/DzjT2jaSBya3J8kG35DHWIvlowI/EurhyR
51YFFSr5jiGpQEbtOJyqLjYkV84taHcfpAZ9UYlxY5NPbRyRiisf6lw0anwSQkWZmHfdcbQaZzjb
qNnczSyiuzJpjF2bRQ6yGVN9v4xLf2V0ZxYGJzKVaDjwxFy7L2SOjuwP6DOUAeuavmys6kMQVVp4
LYs489UIIQtj1GiRZ1qdkVNtatLHmNc6fIEiKMAOBE5WYYiYJGHz4fJCPDOLTCKtSUAK0EzXwcJJ
m8ouwr7L9vAYDPg54mfZmFa4CRUKuVT+zfj1pyM3NtVSchK6w+tre6ncYoonvYQjlIR+pkTISaMq
3/YYPpi4W22Qd75mQH1uTkmq0S/A4YU6k5yGFzdB3KUKns0mOWab3+l0E7d5gT9BZurXCuzXIsm7
4UUkGwloF1RQual7WO63HNVdvi3nDI2PJKv5lJe/35mrBiw6b3mZm3CnrAZWdI2bxwgrb7pp6fbL
bCnvFlQAA2G1YqtM3nzniCT8/C+CQr09QJB4La2CNoU3YvtklNiSMYkJUJCPxWx/jO2y2am2MHYI
UZtXYp55nnHwk1WjCg9sQZIzX85r6y5VmxoQYngpaZsoLu+8eso/oxqW/qwKo/iGOUUTWIra3Ooj
NLTLIz7NpWVXiCOUjBqA73rzqyYK7UaeIE7nTNpTr5cz7stN9F1BO+lxcZVw24aifVTq9srNd3rq
yOXKTiGPpqCwvo7KDl3zjvrkJsTl9S0tjWgLRUx/ujy801OAVyeuRKBeuftIz44nd3DKPkl0pGxI
qONv0RLD/euqtip3ZjhV3zoIQ98vRzydUPnOpaTm2JLutD534q5QYrUhg0DmoBixwS6td16/ZNGm
oa2COE+JikEZqQMuoyGQ+tdHP2Tx8O4hZKyNGwalUhPNJA1V6xqCtqOwMandV/Hoe2OeIKuJihh0
9kmtsxuKxdrvy/FPDwmMKVjI3JLUGqiUHs+3TUeCNJlDQp8y45Z/vme1Oe712HV3r45EiZTKEK2c
Q4H9OBJvB91bcm5J1HScMigXd5w3XkZPf2cjwRNfmdjTXWqwjgDMSrgbB8PqAdymSpaicCQ1DnPx
iwskyMY0C7QspALXldUeDU3xtR6dep/Ohvnp8mBPNwvRKaW7JN+QvN1VvtP1MIj7luggx9J7rbYh
baSl/uotKaPAsCHxPcgmH08pO8QFpT2SIY7YD6ez+WZwIZz+i6G4EHgAbPOAWONqWrB+Cqg0JhI5
1neA0pHOTFQVvczLcc7sfIrbcHdgtwMdXLeT6J9aiCn26E2pphV4Aky9h9rgLXi/6c51oU1djndm
5dOHk80OBC14Ha2ytjbS50rIT4S1tLHN4d+8sah7bYtoMt9dDnVuLYK8RB5DFiwPgtgvb4wiTVTe
WzN3PvJ1t2oqTJ9iQhHo85jfIiOt3gn67U8Wbmtfceeur2yFMyccaRxTStUJQPwaG2zlWG42Ksl3
OEWKvhFUFN+Zbu5Qx5yc5hmBbAtyvQmNyMQouLky+NO8gAwLrgTNHimHtEZMVcpS6xblFyihlfqV
j5HYm1JnM/o9FMYWqGOWvY+UyfoXBw6BwRdIIRNEoeQefZH/dEmCFuHAI2DWROsr/MLbwV3iL5rT
Z1dy19V2p84C9QxUIQ8AznAyu+NQ4RDjumzOSaCOrRVobt7utWpIr5yg66Le32Hg81FFZNOv32ol
F5SKgFsSpPQoOvRagyHC+LpSU8UXdqu+oZ9Y3mWG8i6cwmkn6HY+SRekK190tZxPfsbqcDNrdexI
bpMgaRAlmCyn2ZMYjvvKKYwg85ZtZRvdht1M4Q0w4/byZlrt20N0AH4gVpD5AiO7OtibKqmS1OmT
wI2i/s4S9rxFJnbYVQkKLJdDnfusL0PJiXixguzFcGarGJKg9zwpNZvjeT211ZXPujr4DgPCUpVP
SjbHw0f++YsoKD1kVpykcRAmjTPeqaBgQ7+d66y5NWaI7h+cugtfmc3JoFKdCggHDTLS2VUSa8ym
aKzKQ4oZ7vWjBbwpkJWr153phyjU87Co0+DjOOtUuYcsEioUmBDixuDivtdyI7vpjMLRb+CFtXCA
nJoT//JXWx04fwUl1aB/QWweI8fzWYUIMCazmaDhijYlDeC6T9AwXVrs+jbZ5OBY3bnxMO6jXtBt
vxz8ZMnQz2ftg1YAbM9Zu6pgNhC1TSUsTd8SXXSjNiGSxwBfr0RZneimTRVdyrurtGlxiFvDffo8
gcBS6ZofJXM0+LORV29TMXlbTAoU5HG5rXF/LnfolkZXNv/J9iM0GkcSD6fTTpE+wC9Xq5eiBZOl
yIZqahVr73SrHsQnHIZ1xUQdwmm7K92oc/HYF9z55HLA1Vd7MF7MXA+VWvfnDF3ZfFzcAH4hhodo
flzZ7mdCUbvHc08H4MQ+XA2thtHVZEBq/JBXxzYU5RJM3MscaaK58gFPjlDJiIaRScqNcyiX0/Es
ppkttAkJNn9u1eo+Dst6r4RL4etohbzvBnr84dijfF5MxsNoWOOVj3hy5MjwtEZI6kDusFKPw+uK
55EDx7rPInX3ytIhs2xjfYeYh0F+UKlXXnWnu8Igw2JaWTzki9IG9+WiqZH7DdOQY03PM/MGl5lh
K5CouDKpp6M6inKgiL84SDPPwC0wM0Kfjr7jR65d+fkE8g5Tjif0wa0r58y5cFRnJTgbIgXjOx6U
VVI7TVw7CjjE1DLd1WYzJ7ghWLmR91iCmrNebucuT8zda88YqsIwAYHBAqCkgHUcOKbUCIZfR5bH
reyvcUYbs2pfCQfiI0GrBRRNRYcOEDv+OEhezXlsY77pzwznq6ci400Xo75SgTtdGBAgVKwkwLij
i7i+hlJEAaMx9dJA1+n6WG5SbRU0jG9fO2FEkTUiWqIUptalKby/xrh2lTSoTZ3MDMrrLlHba+vh
9PiwORJ54kLRpONqyz9/sfwo1YezgXdBoAwzUryxyvU2aunNFNKsvzygkytOIprIqQweL5CF1ldc
U0mWbZJkiCB10c8l64tn9HrFTqTI87ZupdxFFFGvrPdz4wMJYdC/BRYA9fV4fM3CBEeCWUyTWNAy
Bsre6qWD9rI2XtnJ50Kxo7hfeK9QF1lvrRzBEqhfdHAWo3tbx1XhV4OrfTUBGL56M0n2HhgkKuqy
rLda5+oikrnu3Syox6Xa497zpzHsa9CD0+/FeqAdAe5fXpvr87Y1tKwzYbayAJ35Y18tS7DgbfEA
77V9VOM6fywXpbnWGzvdXMdRV+dEaCOpb8Zhglb4sNwMddLtq3bQby6vxdNchKYmFTSuTSjo9DeP
l4U1zUkmFB4litsn74qsx5YT8wy/MGv9XsNXqNgkY4ilUdyF3y+HPjdALjFetginUgNZDXBa2lpR
pon3kI3yPu4U2UPWqdcqSWejUNSmu0+1FxrZaoBpD9w2tJIAnahhZ9RVBoZMu1bXPV3yvGk4CHFO
pASCZuZxlMrBuELr4jRQ+yXs99VYt/oOA7isuBEF4lpXjkS5rF80FxkG4SCkoNTAK4rX5HG4ISpN
IRYzDcJFmPsoE8tTaSV5kDayVoVOsXdlmZzZAlT9PIlGIeM4+VZxh+3n4Iwp8sVkG6hh0rNylMq9
4aHS7RDedh8Gp22L7eUlcmZaOY8B3RAVdRh19fE6RSZfYkiDiMtnZ5XpchsmPSXdisf8NdL8mUkl
+bdpybHxeFWtJhWBf5wJIpEGbddFFfQzUj9fOiYjiG97bXyDPCfieK8eIc84ylhccOhRrD0uTWcc
W7Tzi6CkGepTW0K1d+yMm8Wohp+XQ53ZCTSu2OYUiuGQrhFUXe/QBYiHIgBH7/iDNqBevXi//k0Q
KtHUOaCCrZ/DKhpc4Pm6IgAAPW7jUlWDcvSWKzfoybqgfMI1Rt+Pmo0Euh6v/4nHG83FtArglosn
ROc8pA+bcR/Pmv358oBODkjWuyUbYmSJ0HnW6LayKRsJrkaMp7IMPH+RdbxNFgwU26AKG9ULuLlH
F0O5sRYZLj69Z1xZIrRQTz4d7yegkiTIEgkCmf54vDznMkifmcDQB+W8ZqMsBpJ177D1aaPMx1mo
LZYNas8LopbwJ1vMH1W3UO0MJU9vDjGgTFSt0D4shTHH35MMLIZ5O+ZurXzCEp0KxedQqp6nN44y
tMqvskiVEO25RA1RWkuyocTjRsVmK8RvYsY7Xg26gXZvuu+8tDGeh6n2sIqw43iU/328COOrwO+m
+6MhJz1+XvTFNt40hdMUv1D963pf7+dE26ZKlQg0PbUuLe76Ok3uVCe10XZD4m/+MsVlR4O87KMm
dXa6mZS9j9vYMHobOmxu86jmUi0hNeLc/UR5RzfvbbiU6i+vhfv0MeNBaKRYjWFhXvrMTOEEQ66k
fcmPrzCqqZsUsU46t+X4AXVNG7pk1aVhGBQ0yTMfYW2v+ShlLtO3TYVo003uYYxgBYylsr6KfO4x
WjHEODnWTSOWaDG23ZBOiFHmao5o6w0eM8q47wqgVpuWnH/CwX1OXMi0hSc8vE5mXEqCKg6N+X3V
L1r5K69LW0/2HZI0n0XLc3YI8gbtwjfgZSs8kBNvAezca23CQ2Vo+ak2yJIvWh+pkFqNBZ3TD7Vd
g2lFo9Odt1OrCpQkHStPn1qpQ1MEmBf13mcLi6z2W903edz7FJnK/kNbpRRdN0OZ5lgV6kroaTdY
8HbTezuZuoxXRLT0gn5lqiomti560y+f0YrMo4+J5Q5C2aEgMA75bd4PffyEzGs9DBtoM675NI5O
lSOunEcjTg+yK0uOncz2VH1usIpReXeVtdd9WmZjDJGUHKxFeXJbI8p/mtzYeuQXiuJGbbCMTaq7
dPxVq/9Q2bFq/daXxYwyitJIkUoXocFJYz9xh0ZrMeASVdMFkVeNEeHZyN5zGs4FmPW+tt1lP0dW
WX51rUzFmw68RDxzt+S9M37jrBx0qdlvZss70bvAIPdK682tsdHTsrEQSY86o282ibvo4e8W23SL
pRzaLbQFZZ419YtrzksLZ92clmbwoxTF068YWyw4e+i1uXw0S/RjPxhe2JXPsFunPLCwXx59aBHo
rLtqF5bBUCWz+li4UQjhn2L88ilXpF1KUPU2wZtROA/znNrmpy51+2XnhhijGdJQpI1VFHYrLVJu
xJzTed2Uwpznr6VZsFF3hToj04DmtLoAESlTTLzVe/Rdi9pDQQyHbzWIOyVuhy3mbpQBN4ue0Qu4
7xWYnJ6vDUW//LJihS5WEMbomqGBUc1qZe6ACJUujDlNWWY05dWlHL+CsFTwtINVHpYPuh4poFTR
+QGWvJkrN8q+W6KZ6sR3InVR39txjXgCrJ059NBU7IDIoLg91lb/s0jnNI43ih55Te9LPETb3jla
LszuTVapVt7cNl0e403eTFCDW3/gUeAgcWrYofVQGqld9GgXJXEZ33ac1ikYac3r6o2Bho3lY+ym
oBqL1rhbY31tFBxfH8Pcmvv+fZkZIvO2bek5o/axQT+NPQ79DFN72ZNUnMepW6bp3gU01Opb9FXN
cTN6c69t23ZGFijwlDFt3hVS8fJGoOeBO5JWSAMxlND10fvlFjo9j12Xzvafrk5G515Ts1b95iSI
Yj5LcTgB6g+wEsBDiKTVLxRL1XCjD2QL/ohI3HCv2rUTPs88kPtPalc1ORZfka3fty56VD7Hl/rD
6QoEjpJ+rm+bcMn3oxVqiESMItI2djRGj3aox289mAc7Pfeyt/TVavo9heO11rObWEW2pdzUYNZC
07uK39r1MELerQ1hKl90g9r3T8aUGF86O20pC/SK4u35WbQctDjrZx8cQm7sgVur+X07l6EV2Fjr
IPieerr4YvS6q0gJy0LUD4qVefl7PUMA9wGbcSt8h6zqND9w3tVfFlOb409R6Ynwp7MkbvGUZorr
PHVCXbwvYIFEtWtxoHGCWKuHeU+uilnCMJWARrdCKcLflddqzTtgq0mxm6Jk8n6wZCvWXKgBd3lq
bL0sf3mhmdoQCxvmYVstQ2P8TsyB6vRGqRqdVc0aUacnyyhoTynl3NkfSswDl7sYK0Wo/eYU5tmn
MHI7tbwxRxyPnJ1qNdGk3Uw8FEKMabELaf4M7jyqv4cMU7JxE3ea2St+22GA/kNvpglB2rgsJ3sJ
YGgMLS5WXRVF08bz4gQN/bGKJSq1iQ0xtb49l6L87fSFquabyhUtbNk40jvvuzAxTvrkJGaRkDFU
LHRUCblWcIHLqtmwQKZo/f8l6byWI8eVIPpFiKAB3SvZ3fJ2NDLzwpBmNTSgAR0I8uvvad3nXY3U
TbBQlZmV2c4dhTTGejs+5wiyluomw10lgpXEobzEMijuLfUc6cG0fLToQseUHapqoTS6ys0UOhA0
lm4vIJJsXyErclQl41c8lmX7mq+i/a/oNNl4g2yMAg3W7qsrQMwyn7PoZ9FQjO3fadnjZwRe3NhJ
S/7mU9it9rLg/cpvVemXXUb1Gd5jF+KXC9aojwlRz3Oz9fV/YRXMxG711n/S6xo+sXiKp/L5Wvgo
Yne07DlO4XW3DuXyi04hBpIug6S9GHbMLS4wNMnnI3mh0uI/mYzB5T45yFqQ+7avvRvxsLZdXGFa
6+CTjXW5k5b4Ny4ZQjzsCIIBd99THQb5LdPN1qa6bfbPSnB/X2ksuCXhYtOKBHue2+M4uIpgu82V
J+l0xQXDB64helPaQdSWDyXB4l3vZOT49YcR9oJwTj7Hh48Ws8mGnDsmI06Ah1JtDc5AeDh7M0ml
66JIojIYZ0oTox3DLS4pcBAif/VQbWKy1wW2FxvGxV10ScrbbLGsWUktdQTXUOqef1WGKbhC84Fj
tsxGQh7Fwbdnt/PpbHxOufPeph83dG9Lpt+yjorfwdksvYTZeXJ/HNQxShHOqax6eCQnGh3ehx/X
9eTHgR3jGB3e6ry16qnv92668ORU6ysyOM9O7v7s2d+KTfPhIIdIVGkdTCs00NkVPiSkTR7zH7P4
mp95OD8HkPAfO/n5x1qeHgWbefljOR/+2M/zJ7YmDbvF+0zO/vSF3+84cP/Y1rOVM/sX1Y+dvbdX
9Z+eR1PhiIzfvc/mNxkOGBmcgA91h+zvbI7PsNOe6h/LfGBYevDix0rfP7vqj/832P8x24/oVJBg
1HHSZ8nZk1/92PNHP1b9ybSE88kn8h1K/8ebl5jFfstKc/bsFT/+vTDUePnuS0uObjQRl4pFOJa/
6//tf22kJ0L4Bmvvgp/sV134SYEt6Bq5RPeJQN8P57xYIjOJju1/YmRbKyTd5U+8rP8TNTv/xM7i
J00EbXdOo/WQVvVfbq/O7sbUzHQI7VIcymLgn/VVlKijSQwdXxhVRCDl50DcpMHf/YIeNxZL2iSd
+iYK2K7f4TmBt20090n9E8/bTUkynuZzfm/7E+VLt0Ssb7ci97jOz8m/XrBN8XX3Ew1cnlOC96gg
MFijvL+x5pzaa9aVJs/s2OQfwh6bfiziZYLtYmmrx23wvD+TTMrbqsE+PJ0dv8BI/CfFuMsNhXHd
Xfl79Jztj+gViceCLE732VtmLAsCJA7tuxoHAzampnnp7nktSRZDD8/NF+aVIx5L+tqXfRFYuzi9
V930P6Fn/U8AGlHKqjgURRn7lzyqwJz2hbTfrKZ/eDasm5Aaaqs5J7i3NeVltYohPCmkOio1rDFF
p3zOgYP3n+S28hziJldxFkSxzVmfACGnY+Ib1KC5LfOL3TvnwK04sbcXgn5av5W1v6Y6jlRFVuFP
ulzQRESKrKxItpfjOZcO7M1rDvBHxr0aonN+3SCYWXi/woqMH5w0bX3ZyXjUWORXTG2Kx1Jj75fw
7zj1EkyHyUrW4VlgKd+g9dtvz92L/0rdr/9h/1J+rudQPgKICY/wmdIfd4JKX7qckLcDcbLyffnJ
9nOU372MSjjUzNbd/VNksc49hE6eiENAQ+FfhK511ZXftNMLPDvxkBnzPtPbPnf+88iO3XZkA0kf
yrwOuQsEtxZ5fgH+WHkj44pm8JxlaBo/fISVx5xiZ5kpOaHRd8iOjMbI/q67JFZXs1S0w7NxouPe
GO4hcjHO6Ysav7oqDYUoP+qCzfkU0ZrTvtTLtk4H0w65f0Ep7u8QUeSs+P7EP0ZLEqZyr/EKQEiR
/HNGz/5zzpGRkwyYbM1PkuTiLAGkZTxxnyGwa8jDcVsP327Gc3QvZ8NI0jiGz3Vd2XQpSr/FyD/Z
/b+QJcxAc+KSITmL8XecR/1Xi2m6f+2znX7hOiG5nsDZI1FNMSjwic0VpbM6yNGelOXgvpo+N7wu
/V78CTu93oe7zD+TeRNPJFksT4lIVnWh6XiQT84BW8VRC+l0rOp6OK2ynapj4toYF/Wl2u7WobHO
idR7+xVhSaowOt7mv7WPTwJOL50fHnLrRReNMxoH4KbYPydHGlblddzZS6Mm/2td5RKx07P1n5ri
sR+jJa7vvNpz/nm4ud8bAQ5+8ocp/CTXuX4pA1wyWGlspuslLGiRAsgUk25ofMxlgwh3Owxr1f6z
gyO+usnW5J7s2/ar6mdsWUgYbsqHuhoktGlrum+3mUjrWLdEqeMmZNOg3GyWG9FaPTIgbMO/IpT5
n83XxdPCFf4YkjrxUc5B3KaGb+1vNMzjjW0Hl16/45mneLBYN2uUoA9sGiJ4s4X0XMWItzWY3pbl
cp+MjOFpbRXpXPSz5zEhDqpH12ttd9JOFYDIuzgancy0mSWthyqILmAu3Y9wVkGIP8kkHuQY8Lp7
rF1GAFXM8AfLWvuYSoK6mEpREsTnyI0tOa6+ZYVDWdtf73C+8rR6DPZHb5ihPWc5zxdRzXedJqQx
hFm/eEuBHX7EIcuNlA/5QEIKyovmZfUWcCAGv2VKfZ0MRArjwBCmbRjbZ8Jkg2/TJ83dOpHbcm1L
4ctjEtPEnEbbxnOmljOj4uRuceUOUTOfrE2SF+70niizoOpuaja856uReNc/vfHFnSVoJji5cVm+
FTSsyzW5HMlzmeSbZfdRsWMAxhLk2VYOwzF2baQuB1d2dUYAvPwvHnyLCKjLmxu5j/urXBc9ZyS9
hh2WR5tY040nc9FCRa4nY8r9PS/sZm+pFkF7Sjzlkb8Qz2s2IJmgndUFw13Oh+fb2ZLtnaHbfwmU
X/xSI4u+aTUPgZcWhA/n2Jhvzr+GLOEb1v3OJRz0KjyNptJRxhbN/BjNm8G8F28HvoB9DbOdtawH
fN18m5V6D7uUSJlwOBa07QE50NK5CszKx0xYgsALsl2jKOV9ln9h+PLfjpbTm0RO/weaYLspSEC1
2Vw2yVu8mv4/kMDmcVx0+0XAhX/V8zHHDJac8dfCEv2EZ+JN665JfuUTVBHze5eNEyXyeT3mjk8+
qSvzgW+WmgEO4gXTc4O5B8O+hyqC6hkNj4YpdSWFY6zdG72J4I/ZpuAuCuvxs6mUfPMjKLR0ks38
pQirxkO9Af/MprYPiboO6sZLx2WKP2GYaZKXMilu92CwY7rxJd7hGu1UrFbZ5VYvBU2K4y7ugYT0
pmetaxBhujF3fAikWR9xFUr+bk+zEoJwo7+QuiYSfjOjZQRirZThf6960t5bsd7l8dmBOoSKndOh
9Ehanco+Xo50TVtH9PVevyPTzx+9JVxN2jIf7VlbnBMVBmn6yy7EkzA1Ooz6rPBZ2L8mAGj89Mwm
X8iRltRusXdPfTfHb0Hhu9tVogr1oue6/zsjsb7DPqLfTiTpntMycMF4dyxAaupxA7P8Xw3uc2M6
roC8xDqTEhtGT7ZzorfFJ2uaZGopX0tjuDrWfmPrJxyVba5np/Zvmokhmd7X75eD37nivYp7rOmY
GXIG0lhi5jTRtdy2ezdPqZYNkcu84uGXEGtTHMthxfyoZiLOmkIRm+4zT4ADwSlfNENe3447RgkX
uUjcq3hS0XfRyu4a/TpdTGNoMdw5ti8gy9FwQIacr5klVKg8xIFGQN8AiGGXyd78XQXZ9Hdt5iQ8
zXPvnYLQEBDVzfVeZd44Th/OsCaPIeI+tPYdliSpCtpmzBL8H2+gMvsghXirfhWtmnWm585rMGU1
9F4xxlF+SqZy+2tJBJHV7ap9Ejila28lkeMJV+FcPcc48UZpq+cqOvnx4p54xnqnc2PVufUm8YG4
iHV3lt696RA0wXTbsB23XipYopeIrKryGudILscy6UyZUovEZVI61lw4hY6iwxjEbKkHBUVGApZd
526zP0xzMyTH3ZbqZuu2MWAACzY/TcQ2PVRryK3WRQU0ZrOM3WUVQRQdd5SH70Gu90+M/Z3hwDNU
t4udySRK1onD3ai8fZuF0l9J28giC+lQ/kIyEAcfrXN5YGbu7me7iebRwYphLp4TDQh8sL0/YwGf
L9X44fpbS9tRLXK5JxC4CA8x8UPbl9rPqcsdgTT47cUzT8GhVWcynHzlX5wFAKw4V2PyNwyqsTsO
47SvH2u+uL9iiMPLzTgko7e7Wd77dk3+tgsBXOSVdd0r5unyjajUesxWX7QfTsWtmzpM3L93UScY
L4VJf3LHkFOahMvaHMW0JPHRLrmuLkewboLTO+nut0WT0LPsjMW/QjkBL7rWwxnAB8BuDpVWsU2x
K+0tcWB1r4A5/PaXshgnYJ++d2RcjaX9mGVNG0quYhcd24Y/5tCbgV9t4yGaDs6+2Tua5yFJu63Z
hqwF0auObOe3LZiaHj7JaQnj4m+znyGFzRmGp7gWcXz0sOuh2ViHbc32KiBCyJDQSRj3ZveeS0WP
OiP3PPznbZGD9S/PofIug2TVf4acCKc0j5bBz8CYGWs2AsFBekTY6+tJeqLBptMnqwiHAcrROOqy
zbp9Dx6XelW3JGav3cHOa11lxY5sLyvtiJF8Oc56PXkePQYKmAIZcKvbUUHQ2O65HhfP4X83/b3r
1/RtW7077WkH9ZVZ2FXhU9ugGkjttmgQN9VG99jS+VE663D5j4V4u6SAIY4+hDxmfWhHQdr9qJPi
0WwY46QAJcq5MKh210NgcegEh07ikaPjybsmz6dnSJXWZPPWd+65fDeflZULZRoHqnPiB+Heqchd
8+LtMnnQpK3bC+T69ePUFa53IGzdPBEEtC54es+4vnfh6kFXueVCJ+BMnitOSwJk9NqWdYHGoy4M
UdN9V+13SipGtYBr8JzjtgT2qHeBeado9rW5IcbavRy1nk2q4f9fSk4VqayiiUuwCtkXFOOKF6pC
K1OkFrkXg2gYFBdL4cf7AXNiDZWZ13ORxhiP51m45PZTds3sXJRMqVdgqv5DH63hv9JP5ELdKmZi
5ThAURo0ze6c1E4QyWHMPfOyBqIVqetW24Q3hmwiSJgqajPdagTfG95YNkZ04e8rMC96WHW/4qFG
4vyarAPd/hrfQRKNv3Mkcg6EP1AIfrbrDurnzhAB1TrsJELlE/pRt+Juaog9+xJltQNKykS95DD0
+thGItkywXzwmNiazontIsK+HWfawZm3Rl3lvsde72yhZdIAZ4buENG5jtkCx0f2Zb73DABWBmMW
1Fr+SkaX+dtl6fIZysfNU/rshUZoWVQ6qxhOaotm/bhUtLwHPLnVVUt+TJmaQpjhYNbSfHn55jT0
e6u+rVXbuFfenIuXcZf+E9rfvU2DOU9AWJ1uHI8tbN/d3gcAYGURzL9/SIY0MYn+9pbRPogun19F
3g/NMRmH+jvwFdepNnb/Wgnre/C3rvweeiw8GA78/EFvXUgJynvv1TQSz14D+nQZeb33N18oeXxU
zhi86L4cFtuNfyJS+ES67wbHrSUuG1aSsXLBr60Ojtxz8gEGbXpmVN115hNr+I5IWvzpYCa4yJLS
TmmzuKK+w7EUPqmYB/NLb3G5offfiT7QXjR+jw6eLXTr4bfAyNHJGEbje89ba5De0U6/hW3prMt5
ce6a+lxpbFnmTx3X55yts2tuIEfYvkXIHIk0J3srvLPEpoVQM23zZN2Nfpdf2T14VoRYGxruuzgy
FKsxCp3nIe7q4WbKI89CMLUmOBRRA0yJjXbsXS6DxCorwGElOMxut/3jGzoXK1pNlWng1Fd3LQFL
1cK0lQYS2KPAmiS45BJ0wbXbHCLc29v+SZ2dBk4kjm23lD2/Y/ygvU/DWPT/ctFKmXW2HBiFjd8/
1zaZ1gy+vJpOiewwfSG00X0aaUGcLETl8zjR/o+Ug7iEfGJ9ZGEz3jojTXZhcYDPW21SRa1jPclU
0XYl2Qj8joO6lmnrLrLNOCTbu1lq8ULq4Ehy2zYSJ6Vy0FpDaolKF2v0Y4g96d+Rm+cBpNl9xLO3
9x4HtPB56g+tIn7jzBBb4srHtxzkz7mo/W15bB13am/ycN73dOD1Ck8sI8L/1URLPvdnv+FjO030
8n5cJRVqnklUGRLb8qtTYLMsUY4MtGJUCppIq/LRYxt2OY6zGY9Ffg5fs0j5+H43j6ZibJzwSblK
DXzVBb1Cjxr0y1EQ08duohRnW205sXHvRP9m39me5baY6UbHIVfOxs6Nm0UmsJ/g4JHMJkTIFyHW
t+VVJZHHn685PDG17n3av74At8OGxiOWfY/299oa92NTTeymxlPihqX3/juMVqI7MXrGcLWGAn5b
mshEaeO0cPhBEQ1X7ST4l9vRDLS0MmqCbFBx8A/eI4DtQEVwJotbdq46OTFmYRzv/AU7ARbvKGom
U9CH3u02ts7vRsjBOwrCcapsrZrYpJ6TQ8ZHJfjvAS+5/lmt/vZlUXJ98IFIaWHYaLpjxHZImMnB
TPPFin/6NYCPs6Y9R+gX3VLXHAo/F07Wx7vwLzZ39j+coKteUamWfxaw2Q/sPN3yAp66fR3qKvge
9760KU2PA+YPN/el+0He2SQe1vEYmMT9i3Bc76lHVieDALYB6spRzfrW7cUYXHtlR27ojBqEg8xi
5z/eRzuAHg7wxJVpyMVzUN4Mx1CJUh+nsZI3E24T0E22k9+534IEuH2cH8pxDddTVO2oCaslcAQT
Qy+m4q4I6pbPDDMgMst53U79svhN1vLsrju3d+CSWcj8Vnqdn3S309SKfMqDbAOu9o9BF9g6007j
Ozd73hDfhzFR8CE8CyPUFbE3n8gz358jJVydJYEQ21U1lt4LclicARy3pDeISIfM+tkFnSnOfUBa
5Ll+aDpfNxT3tfslRugxbmkSP9Ld1dGTM4WmOK1ibv9Emu4oqzrA6rQRRcB95jX6ZR5s8B87F+Az
nVp6QtLnjuWLd4mToXvnb2R+3qpRViL1FRHYXElB9IBWV6tDzD28Q7XHBD8qESys1xncIU4FAS7N
Rd4MUX3jUT5Ansthdo+EIlUvtSo24J5gFdWxR5ckgfM8YGU9h3vmbQvqYZdcslf2usKW1DFVFPz4
uB/CztvnlCuSyN6Fm+abTN1YHmB83OtwbXOFh2USXocqFiT4Qrf9KvkqX/W+s2Rs66TqM6GofZkp
vRLL4a4f9AlIqHicyrM/R7OG7qtwyuWNfQ9ev24hm5Snp+10KGU8yawQGimGzGPvaqp5/z7RCVAg
ZdRBdHk+xVbRZvFydt6oU5dgXLa6a8SR+CZODLFVOBC2KVvXv2hmfN+4DaL8KC1DRCrVlpw6M4v6
NtjWPExj69iK8EOcibKmA1C9jLcw+NbBUL51lJSSLyFarnqXlugQo4GSz7tqlttNOn11S3cW3q7a
ibqLwHSmyoKgRVRD5wBa47rGHQ+t8QQAzF5weMog6D/MtvBBBr8qnlqGrjfLTMCKj+gxONhjnf9W
caE3til3oosB/qEBoHrHG61pU04tmLrKGr2NC+uz/njvLmv/VzQiqG4sSX2XbF8vf0PTBEfHK5fh
HugezmtmKXKjKA3hv8S01X8b3Op3A/r6KnWIdCLXOPpkviro3uaB1vxQGS0fZuQeKMTgYPFRMpuF
cjCEvm4eNuSYbq7jZ1T3FMGlBC3nJpmjMatVRTh5vUYc/TnWnUy7cpKvCdKjz7Jx7aszRPGStl5n
PztMot1DXRrxRD+xo1AZ+OOjuP0t5TK+Kts7SUqtdmt2oNCdoByTI03LVugKyyMiQJnd9mlOKwxg
gBpwkAfm0tEYp+5i5WfgzvK370TLkxQMqOkUm+mv5xQd/QhDkCbBuB2vWj4gLV2++DcVLWmYNZWZ
ejQr+FZj9uljTGs0Igte/VZfcBeWX5Fcgxl76W338XkaqvAgRRBVh5wv0M2Q5Ua8qznnIKs8v0K2
jGcY/LlGsJWeazJLKzxgmY7ESt12MXDnQWO1+4rBVPOfsmbsUeHvzUPX0HkeN1NoaC3o3faQ1IYo
ZFtDaw82bIdsIxSeT5azJXrccy4YuPHY/tHKUZ8MBOxxV63YXzx3c9haEcP6IoutfvY24wIauSss
HNdHrzP0GjDTTTz3D2bOh/tWev7vsWPSfwJ28mU2oLz6s7FZ91H0W/trChUtNgrwGk1YlfuvZbD1
bOBvlX8voLnLy74rhs/S9GcFIjOISlds3OaLxekUwdtLwn0htqWGToJMfAlDRC11ic1lug7d/G1Y
uPgTMoIW9Bs+76dPk0A3AceVHPtwreZsmPbitzu7iIk0jM45VaOErgj6le+5arGfTpfFc5+sv9qn
lnAynaLJqT9R1DGEbLP5z6IsbtNyOp/iaZJVf7lr1b33iNM40Eljq0wADDgp3EGZpIBOQFEktpZ3
5ay7KBulN3IPr/zQaSjlUhLvUQKON47YmkvZ5giHpsLOT8WUI7Goz0L7VMq1JK3SW8Q7s3nz4AdA
3XzztXjQ41w8sk6DeW7udvLKc2cw4PEsUeKFCwIMIhVZ1IcIUO0VUFF/OMXqBcfIacBlzVi592gm
uzBjrwTginkthJWu3WjLqLOIN2i9uqdtISLmIAafB17OUMkHXgG2PAoUe++i9LU9+OXmXBIkPTfU
8MJ+xjrIXwK6GL6nUCxfrr/D8rMQXxEz4wYbg7pYy1c3r4L8GkvW9aEbcIw58SpQ2JDmcVf2AaF7
MLBmKOjc/RG8qdUhV8XWj7dCUlvSaC5mdZgbOeypCLf8gX0L82xI1PwycpbjpYtnyE3XQMXTufU5
tKQMPsHxVspfNBaXvc+GPVhs1V8464Cyx0qhb/ioE9KGyCvLbGPl6rvi/PAb8HA/TU4b/tOybMKj
GMkpP5cHpjQ4D7y86SSuoty22BrCl34M8eqy71D6RccNJchpXsEo7puR5QLkMWF+v0cNiX47QBxa
hHLvzSHJe9I3Q8xGrvegA8HWOTp1AAzUH6dBbOpeJT2XZzu0q8fxGf1rFcA54Xnj9A0zVKiendnW
fwmvj/6U6MERZJa+8zbtA0NR0OC6I22J2qbwHHYMi8XJactD479xCutbpPh/bT6Rcu93mm4vqujP
oz32cITsGuey9jR6JrtDclKw66E81jEte2oEk2haQ9chNkpW7wpRThkfcbojmynshP/ZIYajWvlc
w3VnnMtyGnglAP6Tx8nT/qMGge4O+eqvH4PHrcnhk+uX1xE3lNaqDm/MhPYr7ZK+el036DIwqTW4
Ywd75YQjriyPC8K+EW8oLZnmIwWLEY6uc82DGxH8KSteVGILhGxnAWIfkDh0YQZTUXDz7mNkifR9
9af+vnMq61/WjXZOnbCzvKC4DiqL5n4uJaoJIEHigMATGnOtOvhP98wkoqmL04iNUnNpk6CFb2ir
cKICeYC9BKWw6IBXPvS28RXvEw+BVEJHzUEI8WHiO7VWJJpNPvD4HUtloAedVWFEtsyIPhdYArSC
e6Ocj0ZHjX8iKQhIu1788b2vvfV77biDcOSCcT7U8zb8ihJXNLcIfaubmmrRZtF6nqrgmPkjkMtU
RRrRe73jQypu2FqExo72tf6UpVy/4fj4raOaVHIAt2rih1GSYA+vonbmAfxvYV27OBjf2IPTwU0Z
9NVvRAczOe6B0Us2E7qJZsSyyqKyUaPAuiyA1KZb1mmnO4PQfMli4K79koREXZUPcK3We0FhsX/R
eBn08DaS+fQ6F4pVkOOIBVd0JaDyP3H5Xt9t4dvlAk4+7g8JUzEai0XgDsl8DbhdRLv4SLBEw7Yr
DpP7clFJiRqsjGmu+/7XBI2PsMqpnC+BPKI77JUK8iPikARpFKNpe5ATGiGY7vMLIJcNs0Kvi82Q
xdwpIR12hNIMpi95mfshftoXf3UgK3c+JhvKwwVK2/VuN9MO/LZTGQ4QI8tzgWh6gR9y1QCmGavX
CnsE/7D0/YjrDypAmkzVbmDFU0DJGV3F0B8jDHGRjM3zjC5FlAqKQXBs4G+xcVR6j/LLAWy5wqSI
BjfrHQ/KEAquC0/Yjmm8mbBSi08g94q7yfeg5iQycjzjxp1xuRuNB2lFWOsvmsfVHEscVK8xk3FB
WJxOCIbjieO7WgdXhYGI8zxVG+UdHhHA5wpXcIZpBCcR2q69dj8D5Sn2hztsNHFbNcoeWt/I/8q9
owaKijSaVPgtGG1SowFOF4r189gMzW+Eib4+MtXbV1OUbXklaLzhNirtP0WFh8OWdTUncg672YU1
dN27lebmc6hN/Au74GRPfdKK8mOT7Kx07r43349x5f0pey8KDnVtnas9KHr9MCb9+LRuXeCg3YhR
sPfn1r7NfTVm0llQhdGRCzavu3B668qGObfGFpQij4gzP4CMyyfKARwSO2ZIcv2uEQLxm1geKVO7
yfxaoXHUNY5G6/BzD8g5MWnv9PMdpRGeGB1R/s4mRnO54axqDwgeoAeR+QwfG/tx02Eg72u4JjfF
+VfYLvYvHAHGlwETuFwlTkiCJMVFxEd39Rk/MR6f/2sLb1ppqFXxiseuedrK0XDD6LD4HOZt+1dE
yOxOakzUV8IlPR5DXiyYiKGOByxo6ghd6EbLmXHiIbtlKXhv2GKg8WP0Vn/B6LvPXkfVmrpYw7/C
4oLRrNO83fX9mnzi/YKaB8Y4GGAB9hrJsi/i/5q63b8qZis+ldt0DEptZGRWV3Uwn+m8wGROFTV/
KrxdCe5xd9btJUgdrGd13umYTIJYtOv3FvGJ4/DwC2i762ndvDl1Im8NeA+kKFEZ1cV4jHWC7Jq7
hUiluJB7kUHIDvckjznbIXJC5zYoOsIGKndt+gv6R/U29FRlmjikR4unKf0IHtu/yE3rR/ZaZ3SG
ldeKI4rw/HGmPpUZbb7LmFb1yy8PrfhvDXfzEoTwCJLb8bbtG/+5bnzZPQ31umC1k1Rmu/RiY39N
5TRhg7qPPjZAupnzi6336+dF+xPI07qxtLI5O2gjvQumqbsXq/jIlCTCYyV7xkU7DeF48GbemmMx
V5b6mKxjd9VJ6y2s464yTsBWA+pD4M/855J1nr+62rXI8FrrcTSo3a3+inuEExdYZJj8zjDjIOiK
cvNs0c19S0YDHrV7NnPpCrD2XJbIyTYUMMgbZqf5Wkebv+R0+v9hCnWGWTe7SgoBPeCRVRz/g30Q
lB4t60EfQ2W5yMfZTS6GZlWwrGwItZcWfeczs4om2Lj2JuTzActBq7sPbjY1bCKmyvOaBoUJIMkh
z1mToY+MokewabrNgK2Am3pEfneoiJiMIQ8WrifENf6rtw3Vl41R9mZNE9Hlsv1HqPngxPljV0t0
RnT+NLnQrqU69X4b/hKth5BnwTTkcRLuvGdDnC9ryvobaiYdOf2LiqrtT7yE7q8QQss5uvnuiEOZ
JJATZEMVVabGlta0EX735MZz/Ex6Y//hiClAsNT3hZdRD4EPSYfrbllJEx17zaP/iZ88gk/kuO3V
yOKVObr4vs8Zf4/zkrPzfL3va49GBAD1v0lVxYcHmoaidrBtBRPLEUs9vxVbOinDEDQhcEMcgAT+
Le+2Uh5QJO3Q8FGsL1DY85M+2rqeew/2jeYYSX66+PikHYtxju7nOhCWUt24AdhfXb+PWlUvSa6S
R2hDEJc1z3dxBrhsn8ahYLXFVpJ2f6OyfdI0MGp4qCzTuWfZIWWxKv8KS6CK05QMtTxsaCESdF7z
di33sMXrwjnfMLUzNNVRmhJYtkHR4R/dNo4eznNnQFFZ9qupn4oxyxcDtod/k3c7mV3+LhRVLMXg
svofe2fWHTdybOu/0qvf0QfzcNaxHwDUSBWLk9QUX7AoicI8z/j19wO7fcwCeauu/HzdtlsDyazM
jIyMjNixNwpEPEvWZlUQzkDeXP3safj7FJZpI7tdJVIvD026ClhpDNLRmtJP7G4ahUcaENnjYYQS
3Qwn6UEZDKhaSnCXMqkxQjS7j3OZxps4s26b2Js0m8d6QNDgSRIHQpSFz32oTJ+9sGslAOFznhky
uPZZjWqldKaePIwzoUDhzbyCIwU3ckY36Vj4gp0SUVMiUQzpQLtYdW1aviw7hpQS2fuq0SAWZRX9
gKenPC/XI6XeaYh7bw1QVPW3iVRbt0IWwKJhWVTsr5Sup5pBObx2Pdx+TYsFd/1OjlRLsOsGLeUm
qwTeog1l9xWP1SyiDTHK81t5lIAFgBmraaLxROpd9Mi1q3IIxsKtxEFSHXOiBdoZxLZ97pRe6Fd9
W0nR2gqsmDMVWDqRFgDUCfic70euREow/DH4JGZW7SRInZPmNMATmI0xkAurlMM9/GNWeui70LzR
wjgpXaWbEtq0cjB2R1p+KGq39CmwGKWS/pDiTKrXYzB5gzsOpKzWfkBg7EqsYuVOOHFii4gqFQub
FIJEVkj27sLSIJYokb4QAHp2BCEjZ/UlyQYE1UP6Pu7yZoThZZYBOCCI0DyCmVUpQua1fig16s6O
Mo1F5phmEcHFqHoSyFs8ly1QSLmWPAnIy0AmFSReDyzbTegf+pF7xfg5T6ToqIJKF2fAILljsrEG
D9G8+Gl6HY8/8rrkCskeEnFFGgWbxkjEJyK+vnF4omSEoF1lHqVCKaWNp5rTky/04oEW0068oplM
+dFrkjInZxLgmWgJ+TsSw8FEfVTMjjQXKBIYfqUNKLMjcOAAAuJEGUMk3gaIHsROropsWCeK2kNb
V5SVy1anvBuLtbUbBb/pNz37fT9xgw9blWzGLiJ7ctsoHTkkOM7aTwAiuCVz0CfXRAdcF4lY5509
1SQxNmZYViSwZLoJ7slJJoQgeSeDl8pi81ZPc8CwXDf+sUxAEtsdq/wnCPXuOD/0gOKICf1ggpDX
N/RJet/jggyy0ykDLwx1MBNgIkiqfLWCkcPsF8FogM9KSFekEcS6K9jw1O8JyTaYYeUieAjUrOHl
K1rlV3iG9IQkW5Z896WyAgXhxaSU6OZOCjDpWfEg5SAAcLLgL1QNzmM7rBEldznF45M16lNHHK+A
BelJ1WqgcAgbwUmryZ0a0svgUIXSv2lmZdxyB9XKOvd86tyYbrUSG78ixK8KpXBm7zyu5Yjkzioa
GtLYmjkBjAzM9DhjUEc3GMrhQOSS1frWp6I9rgJVMkuo5UrhUHfcmts4z5WdSU5Etk0I5nnC50Mh
HWuaAX9UnjgddbpFG7sHWNFum4n82w29Zx7cpoKRszaBquUrVLwa49PU6EnxhXeB8EWwSIxSBipE
8Pl6RJTb9IX0NckmVSQG5Hn03fKjTrB5foFR9CSapjZFCWr8TwPVUIuSi5VpOAmF1Bg4W58kPACg
cPwMurRDb8OidWmtFPTy2Hk7okV7vuN65n14S26AeADUn9A1iJCckYVcNHcn0qhZJcAfCsKq/CS0
uWe3cdlujLgfbgQhgexV8Hy2rmndJG6lzfnhlw3f8/BotdKOb0JjSxXstNeaHtaqAbaS2rRe8RxK
gDK3WxGUoEJ3Z3GkRmHZk6b6V9WQAAs+P/hSVQyBOUaXRZGqo6LP/Cmno6MTpmuU7jI79rhyV5Xk
cZBSZAFXMa+KEFgTWTSfzmzq5yEvKnpEV3EG2oQghoR3qTePFz7Rsvd8+YkWFCsAnr2yStkOP1fx
w5Qw3ci3ZIdQ6UtJKIzjoRZe0Y22Sppeg9/LHDdZRgZA7n2g4SMpB/Ak1oWVWlIAvH4sRAxn1ltJ
eccsVg546FblSZylPulWeud8gB0J2ci4zvXcPb8KS26IebSZ4cOY2U3BxCxoUopezZB5BwkCHNj8
poaGAjyOdinCwkEbviH0K18g0fnIDKHck3RttkFJW1BfAJCs87imDk87oHyjAzMhzJXA4jbisAM9
Z22KjN7tXNF/Tf5hljjUQRrrswUyvrSwQDOnAxH8C+U+iPBouSL9GxafU5W7YEcmiNL2+aV9P9HT
8Rb2NeoCjSlFQeNhJva8aPvxMDLuFXgMBax42bilWZZ3lpb46/Mjv7dsRoZ8RoPU2ECPav5kbyif
6lHLpVDFslFIEvc+2FYu3iL/Ra6W1/VEJBCzoSODJM7pKAwdKlbJiVZ6qdlrM/TNTKU9Rfn+3gBv
fcFu3p8L2LdxH1SPKQiym6fDmarlWamApVYNt1lDatgh4/gnzTXS9vzyvT8TKjwbBmrklHvg952X
983y0cpVVUPI3eCVcrkjgqEXi/bh0AHgSVdyRTr3guz6hyMqEDHRAU9rwpK9UOKFXaYtZ74IhP67
N5LosppoziRWQXwDW6N5gWfkIwtBOsGkEcKE/mnJLt6jCKFSucUbVy3vFWsq6sItjLrL/gNTRIII
TnhJVdm1xVqGgMmJKFjLqTRKsM6NBeZoKC+M8tH6QVcuAZ5CBQVM/OmO9QY43ThglAaEgE5roTVt
o0CuVgM5Vir45MLOm8hHxmiJFugBwjK82eKE6Xml+aM5m4jUWbd9BjGIM/i+IazahKDmgidZkhTN
J81SDJFVVGGNWMqU5FabEAPTeVxJfvocUtADHxoDXZmKT2adzZLEQtN9OT/FD9wXFwMkZBK+EqVn
+XRNJ8+cFA2QqA2nQLBmi71NPZJvVdJoXSaeSRZCUTeqAuDxwnQ/2E1IYKk2w8mEc1EXgUonh3lg
lpz02mvNrzKN1xF3sdRtEStr1z790avzU/3gNMwBGdIsisSVtHQtdW81YOwSalnAQ10NZst1KyiX
VMk/2EVDhtFNl2Apgvp5MS3oavwom8+cJ8fSAOo9rqONUteSuJYyETRyGInjUQL/G1xwaB+OzEVA
CxtigfCln26lB+5/aFADsyOz5R1NM4znejVngyRJLX3DtwN27Wnl9C4M/MExYTyR6AKya/Bt8wd7
40krWt4NOkxZ2LgY9nUmdiuYYIVbiwzKBY/2wRyh/1MQMOGozHLhp0OViShPvZbSnU/vnytUQMsG
raLxNqSAdFsAU36MJesSX/EHE7Rmbnj0gzQyKOJiT2mYhoO545CEEgQ6YgUcidYWb+OLdCn8spFa
YD4sVDaQvYEE83SCEU3n5JOYoAchkGs14Jj6UrvE9/b+KMyKCyIiqxqMb/qSElDsTFQ8SnRgBAgE
jnEfg+cLou5CKPbBKDM3Hv/gPaHQX7jPln6VNNMsitEGGNFCyjTQOoH+y8eaKJojJ8OhKIuwn52u
2CAG3UD4DsgC0Eh6rCDXyd28EppL5+uD6eCYJdjsRS45LOF0ICpKqp+RP7WnHmbSMJUrB8DiBcbh
917xVVIUviwk4gl/FrORCVj6ISPJyXTjPc4zHFdhDf6jGOj6X9FhXYxff9XkIONFrBGIujZLqyz8
Rgism/wBEbOiFDzZArNYF+MwuOdH+WBiholfVEUuN5133unq9fC3+lVc8hS3SkqGSWB8QkymXptG
GzjF4F8S5/l4PJ4ACJkS3y1Z8TtZbA2DvA4QBKGm/oecKNVVz6fTJhKj/LYdKuX7+Sl+YCBMERkz
bhk4/989veHHp2uFhRyDLKRzN6e6kDfTr9s7nDwkxjRl9rrWguTbqnV63Gk6sNtE9G7MgYanOorH
C+qV7+MCUlEaV4nBXUlL/OLsenoA3dRMn6kgbQdSG1YWumb6eyD71sbqTXpwY3+ghFc36eb8Mn6w
c4Rb8AVqaBVK5FJOLaULxbAsESyxc131H2kB0h5pzVPrdZJD22HrMZCi9fkh318rCFOwlHMlh9tz
eWkHvZxZPSratqdk00YDlfWUCFQkPwkyz/Mbjw5eyc7LgHzu+YE/MBkTWk+TA2hy/pZcs+heEsDC
N2h3sFVdR5qa2nVR9L8cxzI9C95LmYYrKL8X91deDPTymwC/rMTMNvQ1epC8CZnBUUiSVLtgoB+Z
Dlcz2cB5RQHNne5fqyCJBU6Vd6k5hBu4vcDWJaEAK71nRAf4CMeDRtJuoxBcP/z6chosI2ojJuaj
zab1JhIxQnLXvq6B/gfMdCPB+bTK4VS88Eb9yEANmTcxMaTGU3URM8P5VCgwzoNM1mPDrgEsPCkD
rJ7gb8stfSL19j+YFU9piG559uCqT2c1QaeS0yKIdap5Ebp0uRc6MC9Isi5Y44cT45U/Bx/8v7l4
68NMBSwUhgY7nzx6CFAGpmBS59aQbONUE+u7ic6fS5mwDwadRVJ497CYXOGLi2GSgSkXE302I4pt
1Kho4RrBwefw2vhp6p5fyveRHMbBC1XjncqtoCx8S9rHdNlCq0NLVENzkRNOQ5k80vtllAMd4mMv
X3rVveqinOaDZ8kUXlYm60r0sNi9IbUCX6c0YVscu3QVdo146AcYxKywybaeSelICst6E4CMRANQ
oDxl+6NBQTCFI++C6X7gbyyIT3Dpio5vX4aXQQ8yE3WoHGxN5a8Q0gXC58MUf36VP57zm2HmbXhz
DiO9STrRQ/3Gm6ZBt6t2JtdCKlLVnFSxmqOWBsJO7KmvmQmMtUVCKRrichNVnki8oFP1kX2x438J
K+AZFqc1h0zOM1Sm7IMdd1TQqi9KVcZAwkR/39W80c5P/qMlJvnNXcLNOYu6nc5d1Se0KaBltA1N
KeFdo4PIGNP+wqw+MmQDIXEJcnyFvZxn/WaFQQarydDyToBCr/zqRT51xFL2nxHevhQKfDgh3lwz
QznYXnGxgLAjAxCQCDgqRMRdrwIRSKEmuBBwfDgKTSU4HnIf+O/TCdHX5BUysqnIBPuhuYamSG1d
Xlp0QJ/fn49WDvkerlYS7yQfFmF8RXBv0tTKQEIjrgWQ6a6Rd8ZtQcfw/X8yFMTP1hxYowF+Oqe0
HurGEtikYmiKo+k1ARVOExgvaKI++vwfDIbaFSk4Qmxp+QqHziaAHZqAt6MAs27bBuFLEOJu1yTp
+vxQH+0VIRoXIHTM3PCLeYFhUvU6JXWDUkR6C5WFea2bnXnBV80/Zek4IUk25vQQN8SSizlLOn0M
J+wuq8FN2i1Y0R3Osf8SkKFaFy3dPuen9ZFlkOwDoghaiRrW4vpTGprGU53SGXxamRNNtMdVESJh
xPXBhc16PzeyJSpGwcVHJmM5t16VrKQGUz13U1ebwCtvc7PaA5XTt2IVdhcm9sFoJrzLyCeg+TLD
zU7tsG8VAbVxyutaL+h7P7WEB6SdaN2R2ukGij7vQrz53j7IrEsI5xBHyHS6Ls5yKOoA9oWcpnZq
7F8LaRrJucn93fnt+nAUVA45xqQyqHmezkoQOn2YYGcC0QYDq9r51TUQzkuaSh+s3RwLUWjhcUDS
ef77N46WdD3dUSa4+qwbuxtJ8mbIBF2/ezXt9T/l0kt+/vK0MEGSTDJs9VR4FtNS9KQK/YAnAQxj
BOup/CPMjF/UqCaxwHtAxS3h0Lk8liGlLEA2kU0dz7tcgUW3hjuG7LKaOUAxaFAT2bMLp/n9buHX
NeQ3eVMSYi4LgmVX0IHTWeD5krL9ZEyRdxDbXul/2bvTUiEaaNQYeHfZXHh3MwXvAwAkhhmjyVdp
nL5MM9Ss0qNLMljvJqQrEi9wQ+SJLKNevjhUMP1WQivSiCiVY/g1zYViFTfBL+fnGYWnKeHELJbA
hE7NDyAoaG8DuuGKNtzSjjMTKpx+7GPl0LUFsL2otgDR0SfP4YfpsrxYJ/tonrPb4EWOB6HiePoJ
El46c8Mv6KUqASsTVkrwSQ219Ffvf66TWWOLi5mbGdd4OowIPXyrzmk82sJM11L6lwyQ8fb82Zpj
7ZMrhYznLBcy18Kt+b+ng1RhVldNrT+19AgXuXCrh9tUNNa5JNso3hDg0PSFXsMFm3yXXZhHpdmI
tK46EwYt9hAsIWy9g/40tHsrMD+l3UrOPSfRI3eaHs9PcDkUuWOR6gMiOWRc6YBeOI8QXokJaChd
wfrgX8N24jltn3ZXAnzrK1GnT43MXrA6P+jSQl4HpcZPTVMmxFim9iJYh7Q+HwIb/o74lv6AZDWZ
o+meH2V5O/81iknMqyizsN7ivFGE9qEDZmoBbU49oBJhTsXCouTQV34JMPHBYLNYCH1oVLyRyFh4
/SrPkSnTZjRi4DFWX5h3XGjcmEPj/aLhM6+ToRaGr+meZ0wlQ9Gb2NPEkHobyFV+NWSbRyHzgzYG
eTU8ycIvtq0UgLyHnREno216qsYU2yZjfX6P3lsC1Vm6IPBTZJvIj5yeLzoOpkjTaU70wqLgFVsH
MCwmv+p5qfycjLI4xTxI4AQYeDxCCOrZ8GZ9FWPp6/mZvDcA0hEqAp/QupAyMBa7MiRCI/sTVGqI
Fuk/pAE+h4QG3ZlXwrgklfRqum/dEgEGg5EioFpCfWmpUNfDkaCOHVUsquiwyBAzCjRrG/WnSkjL
a8C3+brR23YL+avsDGEk7/xCSC74xnd7xxsZzRMJ9JY593AuZpyWMKyngfFohXQAlNAsOoMeX4qm
PhwEhAdrSsVGF5eDQPsCjbD/NR7L1FoppaLtM7TqrM0v7d6MiFF5CFFCYSD0Txa+ok2SwQr0obcR
wwtALhfmZ3hTaCFVo+DCG28xo7+GIspFqpUaNnKGpyaveEYYZwS3tp7S/F0zQbdNBOmSkxBPx6Gg
S3GLZVMVNohbcllc4I8kQQqk26vdcX3cuuu1ba+vDuu1664PDr8/uPy/6zr2ll+5h6v1zt7xNYcD
v927Ln+3dff83WrPL/nq9W53dLf87YFv3vGljrPjp603Nj+SHz9/yTrn+3cP6+Nux0+z+XH2av7r
9W7tPPElfATbmf+EX/OblW07W2fLuHwtP/Fmc+THX7kuP+qJP9mt7NWKn/joHuzd7sHerRy+Z7Va
OSvHceYvW/H9/Lz5hzmf+MWBmfCJ7ubhN1tn/2W1n790td/ZK+facfk1s95ucibv8OnWq+0nx1nv
Duv5g/LZNnznnfPMT93ypfvr++32fl4mFmr+bvdwSO152HuHPz5vg6+Jy3+f6nc7tizUpFFVq8CW
bg/r49Nu/cCkVs6zs9079xdGek32nBtp4dybukrkBttYu7eP346+fbRXX68d0b4wjjIfm3PjLKKL
uqwL+pcZhy163N3dsc8O682WbK8O7pXjXKj2L/KI75dw8SL3pKaMYFK/PbhPD1gL+3R+j0C4XJjS
fOzePO/AZ9N/BDvS4fZqfTUb9Prw+g//Pj6tORtHbPXwdFg/HY6lzcE5PD2xl/anDYa1u9vsNpvN
arP5ZF9jYXvnaos5f/306dUcP9nO9Zb95uRxLFzn9sqxOZ+r/a1zdYX17bcXXPhFQ5hvtTezUUUk
LSPWy310Hzg3rNglq34N98/ZwMLfQbVDEyNDXK2fjv6KY8lxP84HnmW74z87e8Ov5lPt28xw/3ML
l6f9091utz97+/b+kom8VsTPfaDlldKYSpTORnncPRzXzs/tLrTXm/W86Ic1Ps69P8xuko1hI1Y2
PtCZf+se1w/uw+7u4D7m+LaN/Xj1bc0PYCrHjb15uOlYPhcvcrfbYHerPXZe2Kvr58je37PVrivb
7i0G8WTZn1fXeJK1a2/d1S1+aH+YHcx5U319IJ+b5yK2inNhUCQsFYd9sB/xuZ3N5/66Wdt3f3lm
pocTvXLcqzUfYoXfPf8JlNc45NxHWAReE9SGYz8v9SPu/cAqHGa/drh3j65ztdvhrbdPnBacNR6f
W2KzWpW41/WaNefq2c63gPvI5qyf3N3xiMPGbo53vm3/iRWt2RNuidWeU/iI197br75st9kdd3cv
O99+uZt/6LeH41NoP0z2N9/e4ezwQ8c7fvvygjXi87fO9T0+ln/fbu9X99ufDi5/e28/cIsMtu3b
G47qn5+ur/+83m9Xn3f77Y/7W24K55brwFmt7l37+RMX0fb2yr3niNqr/f4TPnu/ZeldVvV1mZn5
T5aby5URuVu2B+7lw5WzXV1z1F+/8Ms9fzw7hXv36vbxEUN0flzYkfPei8jt9Lwjq5QLBlcMt+QV
/8N2NweXK4+jbzvu/q9LzrlgB0jVnXWaiNmdDht3htHlDMuYLMfhyPnnqM2jzrd3aXOK7G/zXY+7
5FzsbL4Q77C+m29lNpqN51d3fMPOviYgWPOr+Xt3u801/97es2ju3rl9DWxY1vV8a3Kirjm5u9dw
YbvfcyBnU1/PNnhcz+40sLeYEMuPt167+OOreRvd7eOBSMfdHl2+5/wGzLfDvw+E/hr8gch5jTFR
Jl8CRKc8h90zC2iADmSIcSGq+aSI0yUc1bKr4q9hAH3MmshUEbTFNkNn2AFrEuhu7LRqGw3l+Aly
3/Zaa31tE1DHoOF+0ODHoK2+j9G2g7+m9XcadHoOkfal99fibfT6cXQQGvPLiDzluzKxmckwG8Pg
lY9DYtdqnFwNsEytQygHDucX+BWuv1xhuhdk4nkwlaQsT01NVVMUOUbC6yCqHlp6rmE0VTaTF29R
kthqefXUhv1TK6FqqHr3mdY+DgADR5JxZRPvkAu6VD6a3eziA5FfMcmzWDLdDUsQN52vkKWYKBeJ
UmUpLym0/PE+qwGf3UBpnsXrOJxS+Q6q3vD7FCIScgFE/sHi67quiCDIwbHCiXy6IF41yS2s7J0N
Yh9pBT3PXdq6CrcMouTCQf/Auk+GWkQTpTTKwTibXdDowi7GID6RI2wvxGAfj2LxdKLBYE5RnE6o
gm3EyxLOUDv5wVq2BmFdyFCAnjekD0ch2y2BzAIboi/syEL8KoERFzvKo+gJspr6WugE/e78KB8Z
BwhcjgRlKyB1i+AIHKxfdClkN3EoRZsuJVymUVfyV77qN5/EArItuS2KvdJF3edfH9qUMQhw3PL7
gwLjTSb1KYwPCjXTwyBp/TNyVcIOBh7tJoXsF0ZbXb/hSX6pZeP90tLPSBocFDk5TlzC6QYKPYgb
oYqgVTPV8hDFWb4NrPoSCOb90poAs9g60RTJuy9hFIFYdrpYpKMNW8KdqGvPnWo+eJO+7yDWg0q/
2RpqdSG4nEPH07NOoViGxInqt0zn1CK0pC28pxqSjRCCwCH1aBXotWwLSQl1B+b/IoBKu/bBxsCc
Hn05v52nN/t8s5gS6QRgpqBiQDovhgbTTI9/zNCmTp+cMnjRKi+CcoUEJT2oTXWpIPTRVFVwKjRM
AaYlnXG6iaM0eaovQ1NY97BQyUMa/Zn4vrem/S2Cc8IotkhEXJJlfu/LZpQWyHG6fbCcJYghQAIa
vhpor+GZFJxYzAU3VmtrXUB76p5fzw+HopQCNwcU09zYp/ODP3dCRhvuPwide5kLRIzFlWeFWbqW
oknSt+eHe3cmkEIG46qrmOwMoVzc2MIApY2p0RirDVCqCRW0o0WMnu35Ud4ZydxAyBAzMkNDqX4+
M2+ee5bHC3qCGhT+4tSsV8TmUeYmeqD9oGXfhKK2iNT1+SHfreNiyOU6JvAymAhNOTBwFK6kxi+R
ITVuWibdhcm9W8LX7kiQp0RXwAn1xb0QTGMgwlQZOv5Ytjso5FKHlu3sgl28H4VyE+BI8GdcqUjq
nC4hZO9dZJSQx1hxra3KoJsg0tSnzflVW54uYhdOFecKK5dNCOJPR6FhXkKKEwBy63ni3WB1aFn6
7W5UjM5GF3K46/LxQsbw3ZCsGPnkuZtubqZbpuITyVAGpaa/NawryR2QldEcK2+EGwnCy6NlNjON
8Niszk903v63HpNaJelJmmxezzQ5ydOJJkPfdmKMPmezDu3W6Vf5RjnI7qWK0yIxpOM0TsdZ3DlE
i61eJoxTuE9fMjd0MvvH/ub5/GRe08TnZqOczmbQ6wBCBkaRN+A8bSTWVtI17HsusnSOtgIRZV9V
9h5VI3v88/zYy5rAuxnOhvv2bFdxolaz0qmwVZ3eoTfR/m4cjP2v3qvLlZwP/JtxhiSDpitjHPXW
25SwHX2hz2zvXbCL5e29HGVxvcCSFCXCPJtpjWSbA5+zkznFhbP87p20HGU+E2/mooSVpEbzfh3K
1bfYeXjRNs9f7i8Jmkvztp8zi4Xbpb8sGaWQYcoV3UAOtFD2FzjQj5NjfIZWfXfBEmZbPjfcwuVa
CInjPhiud77BxW9/z+z9T+f+y4VhPnAYb4/usmaS1lltwNA+zwpiUocanmPZuWO6uvu8+Vq7n6Fw
vLRhF9zFsi+d1F1hBfOYncvDjgMWrv6c7O+frwP7pnafeRPYgR1duFgu7d+y51GBO01O5v0bnW/T
WtwgVLqq18F1uPPsZNPaFxb2NGv+zlfJCy8Sq1BbwPowTzJwUv5RbYjYSc9fsv/l3bww/yWSWhVQ
iAwAlNlzo6HdeXSo5lW772Lj0pwu2crCaZhGVJvZfNBM7bH1tiESFoWMBm0WwxB3CQe4SDu+X8CF
84hMQdbggf1rAZMj8lmusUaa1/kcuqFLVnnEEYv2z0uzXKTT3w+88Ce9nyLxVDKwci/v6y/5dblX
vnk3VIFRQymex4dsHx6VG+3hgsVcWt6Fg/GbIdTz2WIUbAZCLOyz2xLlOZ5tOMUqW/mu6ZiOfsFJ
v0u2LA1o4WlGOYuTej4Y4MLW4VZyH1KHxKpnFyxvvpbti/f4Rw4AnBa9lTOJAe11px67js00E2eT
LVdIYHI+FNciclAd6yp1UFa+rW8QGtlUG/WTtbuwyh/51bdjL1YZmr8xAbdCrOL2K/1Lsg7W/Xp0
43W9k7eXcmYfbSkwD7Ak9DqAVVw8CCL0Q6KxKmq7QpRHlCBFgTVUHV/arHKj6fb81JaOYC6c0cck
A4yk9xIs6emq6k0oe0GiTo6gNMoa2krELqQqRPp2nC64cHVxOTEUDTfgL2kNNw3oSk+HSkxZH+QO
QVMP8qCr3Moy2rSU5IIPXa7ePIoKsIjXwExissyrqNKIHlMNC2UDWcoRLnBjX3VJ7YijnB6jIk0/
02Eu3fzyKpLB4VlF0A42TZ/t5000kcNfVdUFEtrogBcr6PLxqWqT3qIilFyyxdmFvb3jmSBvOBI3
9EdqdMUvzgEiidVkGcLoGFmXWQ6UZPVnOHmhtqy0XIkfEqlr4OFPjaK3ARzUgg1ldXqTRKP3RWuy
JofXqeu6XZnq8i0g3xLpxyosTLsQkbM8vy7vgm+gcECWwCCAMrcUIEWnC6OibZY1hoG2uNR1SMEJ
iT/iDZESCNyh1j0aWHStG6I1wvPdcwUg7LtfW77pSoC2pnVUKPol4qFlfDl/JAX7AHUEAz/ykqcf
SYA7MxSlYnBQvorRf1BkG42w9Ct4DA0i2aIz92Mhc+2G3XDBa74/bAqbRtcA+WAy9K8V5jdmAsG+
0I807TpVYz6VYGo/N3BCHiFCv9S888FIc4OzDjqSrAIQ69NJ+vWsRGzJEyzHkQ7ClRZ0Nx8jSNyB
D72c3+T355oUJjkv2JxooRWXSEnfEIc0h2HUMWAoXDXVgO5m6V94o7575LBtkF0odMqA6+MKmGf8
Zu18ihNKNLWd4wmBZw8IvdtR6is2BpXuw3bKV0biJStZjNQDIMvkRUtH6YIHe3/0+AzAoecmctD/
y0zbOHW9n5ecLhOJDX3l555wr8YirRpWA0XhDlUJGPZ+eXVnP0bfNQhsiUz96bxTLUiVPPHgP6pz
iAlHNV6nqaFsf30Ues7mYgFQUAhMTkfx+47a1Bh1sO9FjQ1BJeIP+Sj+8vqposJEJDJrMzxpcfTi
UYmNBryuE/ZFdkjUWnJDAVLAHlJ3N20Hb/2rs5qhtDS6UAHBctSFzcijWCeT3CDbM4X+PsqFaech
lXfhkfDeoZiyBpUGk6Lk9q4XBDIWSnqjWTuGEGauKEJLmKCdsxVNTViZqdZD2D/U3c4T6r+R8v/1
ffhv/yW/+cvt1//8H37/PYeDc0bzL377z0P4vWLvfzb/M3/b/37Z6Tf989i9VE1bvfx2eC7q39Zt
9uO5CfNs+T0nP4KR/v4k7nPzfPKbVdaEzXjbvlTj3UvdJs3rcHzm+Sv/X//yt5fXn/IwFi//+P17
3mbN/NN8Ptbvf//V7sc/fp9v8P96++P//rvr55Rv27TP43P2/Nsa0bDvLzWu668f+q/vfHmum3/8
LmjSHzQ7zYQ5GDdpvLkW17/89VfqHwRZc1/13Lc2owB//y3Lqyb4x+/aH/PB48yTVJ872uaYk1M2
/5X8B+A6KgxcJTQAzVnB3//1GU+27d/b+FvWpjd5iKIs3/2aNP/3ra7piJKTTqcwwiBzq/DimJeI
G8B40Gt26XtdvGsF7BaNQdKyjgVtrgpPbSXWjpxoA32YYdl/RWJQbdHTinPSkJ03Ocgb97T80uci
glgXUYvzKfBsNHOU1DVNEPE6jBraShtt6rd5I5fqqq5GyJjDWBd6p2h9/Xkm2Ibhswr8Y1ULOQrk
pupDbVo0QgvpXBGINuS8k+TC1C/s8r6qf1pmnX7pijREY8ErGm0L5zuRUEdGqlylaeuJG3WshWJT
Re0UI+UYeMN9O0j6vq+7ekC83qq+Ym0QxELHqt+W+aDc6vBIptt0zKMfsTCWd7FoxV8tye/ILHRI
xvhyw0u1HrpIuDYQb9r2olJW1NbL8SWVYZlHACA3vre5HDw25PPvNCVJRzfNjYnKpAcNDf28GQT4
ea2pn8vEgjGfwkIEvybqED+QXtTTL1SKdPMLLkQqXU9Q9QCx7U55QJR40BzfMAS6XyYNFiYv7RLJ
afS5dbUdBUIW6tR6eCOmvj+LrcYzK3WqtOwiDCSKbUatUB7ielZObap4qjbE9qFl0/5Ls5Bslj+4
AMWQmFVBfr4yRhNFC/i6Z67ESh5XBWrY1ylM8MjvUNJq97j1AbEr6pbchZKHx9GndlacTOGc23iW
hohx0dVsp4xSCYTLGTIRU5A1PwJrkKtPLYJJ3k5OlepxFAUTQYxe/aEHoHxt3dDHL2ok+Ihw9Ejd
x2aWliu5UHVuo6aMffifrBZ2+KKva0SISW8fSL6rL35WZjCElrUqrYNQoN3Z7tIh+tzUSq26DV3w
CXreCoIPcsva2nCLxAeg57A5IKmromeSFK1+ZxhFxZtS0MUdFWFfctFtGCJXD/QidROaxoKHKkdE
ooNxZ+a3LQvOmdNpbfFYIeup2n7lD9/QFYNUe+yGENbhcKwe03Ig1V1WzQCfpG7e5pClC+uZ2neO
2gu/slsr74WdimzIzwqtTIiA6ygInvFhjckh8BTjKq0h+EEcEG5KF9x2jYpakuneOktTobSruoPp
PZ2GTLe1JolaW0oC6M46YyZVKOsyKZw4goZ4A9t1+ChmOiKamWHEyLUahWTPzRsE64rS87QOENAc
oHq+baYK3SQlKQusCSGs0Q0NdUJ2KacnZwX1i6m4YYRckit0lvoTDTPg9VLUCDqSS6Zcf9KR4no2
pLoM7F5VqnuahVSBHqhKLhwVIVdixtaiOtsGeTOs5LTwJFfw5yCny+V231dDXvAk1f21JBdiCItB
lm5QNCoqN0jE7nbKS++RDtmK3G3SmNepWCO2h+drHpIKsWDXknml+L4FCXgnD8afPiTsd0WTyDfi
KFQH9LMUVPT0NqfDPQlaF+GSvHSrlCY6Bw6ifA6FSv0JDxn+aTX18Oxpo2nuTAsOfQdPTaukMiBC
63ixlx17U+iCld7LnE1oSvobNJIlhUdu66lOOsa0pooVLC3OBEmch4n2JizbaB8MThhlxhbV4HiE
21Oohz1h2NC5Zt9CTKsQgSYrGjARsny9wP7/pf72auaS/b9f6lClJy+/rZ+TOHnOfpxc6Xzfv650
4w8SCXOWBCTJK3j/f690XfqDJwkvEZ5bQNJeuyT+vtLnSIDK9UzkCOgCfiaFutPfd7qgyX9YMNxB
djU3sM3UPL9yqS9yggIBJ0SADLHIFlVhm3hdGlPtH7TjEEyUgZqYnJwWKuuhqZQnsY6Fz4aSDI8h
uidOHk79Oi0gHxm9ARWShCYHcSrCFcQI0pe4QtP3zWr+HX68DTcWadJ/f7JF7iAQIrGrkbHYJkqQ
/h/2zqRLTlzt1n/ochai15Qmgsg+3dsTlp22QQ2tkAT8+rsj65yv0lEZGfc741uDGrhWmQCE9Db7
3c+1F6zDjVgAHuAJTW5R0qsyd6LobSKnS4lZ5fsZpvHGacjOc+sRIOwKNIwA9ucIc6W3Q/oOO/Re
kX3cJ0shMfb17sIvPaYEf8dFf//SYyr2It1zew1bIWwR5dEKNvOnIzzJAQOij0Xz5MqguY6CpS/M
1gigFqoAgc+o+gvOCSdJ599XP0kc/ERV1DSTKN0RBkLYjW3usBpk1xFnC1wN2hKgNZkBfgOTTGLN
dTSitf72rf+ZVvx9bUSqL++873y2oYAgyq2DPWA6RIY91nWvAJxRYRZa6r5jsPqiKeoq9V9bzx/p
xMuFcbyv1572Sd/BUERMDkHOMsDRe2fhJpKC5CVv+8rF5/k/H/JrS+/cbZ0EuEkQOa27WVEaUjfX
2wDL5wX6nw9txGzJt6opeCBMRuvVzWKYwZXtZuYdcGt34LbmIJwuOQjFyy2a7z+6MQp2PfN0hkGX
6sJLf+4kvfYQThrS8Nvu4WBueQlC0JJ18FIvoqSHlxQKEqW/ud2VDaW4qikFrwquVx9QD+EFvNnh
HKTdGh9vjT7RJOO9L5bmyrXEuxs2vVz747AekBbqTIwxKubLOv+vlH5/r5WThLpVgAfKJOxK4Aba
jNNwzJeFm303xO/ffm/Pvlb/fCr/mIPVjahlwG1fwqZFXjUxJoubLnHKUA7LtUEYlXoTGHWOoiB2
dOt00NPYXpkWXvPuosljMsGWrpma8L4XOJmdxojPc1cHJczwdRnzFRQBj3RZtdUjfJ6kUyxLb/aY
G2gyooAvEnLNxsBbiraqvB3Y5d11YPR4WAaEgUOIW57gzHId1AFIc8AW5LpG5gf94K1X62Rn68m/
YFb4+lcCocmfXyZfww0WVVEPNukGWvEAKB9c9tFPGtZL05Fndp5/iLlGjAx6dF3wuNE4g0x2dHPg
qltgivXdULefbTV9DWZQwawfwxKn9dcLL/qkM/6ftYQi1593NziVhiwu6EvBIr2gLMvBNrdQLiEP
asyv1mC2HJmLjKM8ieFflekBwBxFZ+SHY7SEbrnNBNXlt9fd2Z9zsgUPSzL0QNLjYQ+tf2M3YQAt
Vqwt1zWM074LrrqklsUISRwSiN4WDqgymVTjUhowYC/9jOPH/9ryP9mNDUwpKaBWfQmIECs7D/wa
MFCnbKqrj6NvEWsf06HVnRFC2zEptokm+yTZLhV0j0//teuf7MwhqskOklxZJtbEGUFylte9HK87
N5EIU6O6ePt5n1vbJ9szDKXxZZlEloYvLXx9owiHPR1zlHI/vH2FPxs0f6+vk+11kpRuFay0SzFr
nlfobORcOBRvkOgDaruk4AC8fH77YmhinXlwp1vjwnWHWmRXwjJh/QkJbgdwCGwer6Jwc+hOhUun
YKAfSSitJimvZe0mPJ91teh0CIDLhu1/BBZBNEzRwVHilkcWT4fNFbi6JhG3i5xQWSd8dZ9Cb66+
j21FdO42PsfIqtJfG9fUedvM/Q6oa3fKsAeKJsVwLweiaI47eO12wNLso4rFD26iJ7C6aUVA8Uti
46br4t0qbdY7H/auutikRllxVQniDwayVCHbKk5SEGjBOI0Qou2PwGvUU31fPwC9hmKIjbv4vg4T
CGF9yP2uQQhBlWKJYLQKnxzP+bwGk0D5BoYDxUwBC79Zx6X+GiKuuGaaL8mdoR0pwmgJ/IyHbQ0s
GLJEmmpueZTRJh6jAizsege8VT3vvaaPPvia9xC4AIf226m482Q5o4UHqGVYjmvnP44Jkt10oE5w
M/GIflgV5vcLEmAKHBddwa+rTesBUtXr6QsSMguSU4PbS9VIASZpE38KbwCbzXy4tqYKeX2pfXkl
XeBlQKVkcF+ZozE2GYH2/TtHXeSDz1pxL5CMH8ZOzvuw9lC4mSd48YPH6aPxBeAuuApQSltWqlUx
J+88Olk8aBPuNwB9vkSYlvPRGwIWMbMkEvcRj6lz1cyh+oUJfPnbYtD8ehrjAd5lg0LXndK+gKwT
6j2HTTPQXt1coXcRaiAnybQkH9pkw1smwsp3HZyYYbgzeMD/goUWfXE21gvUDwJh09GnYkhj+NV+
sS3rUMTYYN1QAKgOn43Gq522hOzH/8LXyJR+IqaPvOP8O9gu0VMbOFylGpTj7uM4u9ETDc3m7GC6
usw5R/Jdw9bC78aMDE7foBiRIOD0hNe/CwCV+VQDsVtnGzhvbgnLDXix+gQ+WJUUAPqORnkH4dSO
3gGps6HSpyLYOi+giatwhZLVd4yYUjaA35ZHicWTgdJVPwZzh5ihgx2KzRKmvPc6cLw6ZzNGpuFr
0MncDuCRwQqPpNFE6XU49TpHUaAq4KhjZ6C0WiToHNlTCv/s7StdwxFAP7qBW+ihvP9+HI6WamGw
Onzn6mHOYGEA+h70hiOggRQIY4J1nWn46X0N5Vz/DptumIHQsceyHuFhMYF0CASR3sbSoaTdAWk3
8Hs7k+g9VDP6y+Q6w1wAtIh1iKVT5+Hi47SGPwR/VE3DMOnSRvRHj28NzgNgLryv9ND9dnwVPSW1
gQgWwxLhr3H1IwafYz2hYDVq85E7yuOouMX0x2zU3GSh8rtfPUbRP0JqITm8wFYfKJgAjmcp8YOV
pCPR3ffRrfWdRhfk8wqu5c5zJv0hQk8XQ+ZV7R/mBKSnogqdimRV490lCnCNZUDNbQCv+fdSh0PB
2yQEzTMcrmoJVuBMWpTAFt6O32MsJ3QQWwDqSq+H17uwjQ+CVJ/4X43SsAjp6v7Ktm5zGOdqQh2U
kxH4+QWsdReE7qWcAxl76PqT7Yeg0zCXqwJwvPBq7txUarPQBm11+64a5YJdcwafjcAG78odKveW
aX87jBpM09Qf4v5ToDhePJDbyQ0ZNzEXYhp3QeJYFOzqit2REZ8vXuRYhqOFn6AF/FVDsQtqMwFZ
Ol9bJrFRzCsrzYoWfTotlP4CYpNVBaYx3Ke2RmkNKnMWikNHF/1jRMja7ZIBmycYdfDbzyLUpW5X
KGQ3IDenCCMc8wDfoC5u9tVQozFpnSH46tK5/W6kxW4rlQenTNqObIAnLdq9ucL0LVCgLfbMjI10
alK3acIbugT4Dt8+As9EDqcuAABWxNOYKI59F04QgOzu247gGHIAPPPX+EKAdCZuOPXiA8wWLN1x
ECUzfnBToyKPSh0OTxvhiHj7Rk7EBP8TOZzOVnTdFjnSh7OoH27NbrJNALK9j7LK2pM4j7F4siXk
60PX0QlLuqcHm2x879Ze9evCTziGW6+EYclJcBwPDgipSIBKR8/9YajWde/RrnkgYmaPYw20sEa9
4GNHOo3I2Q9vge8IH7dRgGsPC7pygMJu//ZvORNHnfrawxSXVeEyi9LBoQdTTBc1ZjfEhJ3snQzi
T17EdL00V3ju9Z6Ev0i2IPSc677UCdq2UVQn4PD0TuFPVf/u7fs5d4mTCHdeCcy9QRtFDsu93QiG
IbYqYXJhiXthkR5/7Wtv7xgjvigmDSvdDHh/PZLWxQMaUfW5EvMl441zH9pJYJtUttkwMNWVsKKe
MjQSP/RTS6+VtGtq19pe+AxQ8Xz1Jk4C2s7YpBsJ6cpmGTYQ2lx7B3DcLUzet5v2yFyGtGTKIg0C
QGQq78Kj888st/j4c148u25pQTEEUqRswef6BBAtbihyOOIKB7KxLwz2pvAjcnmNkBVIHJNOsurh
EyfaDTDM0RE3s5wwTFNVTPxGU67/1KMdmKQqMpOz52AwQUj+HA47K4K5rZOLufbDsd+vQ2sfhnYx
X+KFVSIFRNY9eB5KYTlcWiEC8SscFntXKERWsTNSnP/JOj0SMPjQlQmmOcyWWZlHVmnxqYMiyk2D
buwv2dWdWbinE72j9TW6TBMy1HlVuxAkj4OsIgDIN4ht3v42zizcf1gL6fbo/Nj3JXoQE3q9q1/W
HNvJ23/7M2rtle/iVCvHNgxPbrHXlRDwyIJ0Aq1akDhSDbtttEN79V6G0u5Ap+vhB0mDbKn86EpP
SA6Bum92goRVnoSapDzoQ/SQbLMLNs4+DSYme8eb23yBSrQENpKnOCORxlixXY1Bou7ciQcX1ui5
AyI+vqEXa3RBu6ti8yZLri2/QU9WpSF3WM69wOzYtpJC1f0xnKHqMCIR3csKqjcyGK94+0me+TZP
5TNxE06tSEZWYvbPvecmqG4XO/Avzghy5WpblTP04nF4dM2eb/W6e/uyz4ZLr73Ak71zjVdpGh2w
suJ8/Ml9O4c71gEQ3sR2uNHgBh+5j7oaUzO29iOgNur7jIIFOhIaZDXgdgVAuBtVMU3jbWmLhViG
vnNg0I2G28n4CbU/tF8x3WzWYlGy/gAqYY3SXiN7WkSNib46Mz5YaeMeSU7gV4jQAgBp377Bc8/1
ZOPuwPftEb02ZaMxJI3u+bFUDBJfoRcLiPoy4iRM4WRbB6CsVN3PRnGQFN6+9rnP+2Rb36a+myN/
q0vaRe3XqF7WAu3JJecDHy6Nrr/e5cD81Z8LFyAcHB0jroFihL9bMfb3KEXsoDyO2qggkcq9xAdq
Phh+ax1MebTw7v3bt/dsC/nK2jkdc0YpJAHRcnb2jDXdlRogiXDhLvZ1hSHn7YCDpggxcgFhMBY3
4lqvXlAMMkcbadDYfrgz+kbpjPJQnfuW0bturSo/n4BULllo2x0cQuvSbxkZsgWbyg/hJu2XgDXD
ngI5NGfAJaChNCIZnHIWrAs6qqAQ349zROf/LlI6RdfQ2aKbJUEfrXr89VJsoJWoebvxJcRanAn+
ZWzkJaHi6/2NKDqeny/2oIhYf+iTgZXC2375/vwIlYxCdsjvpGPIXiVWfgtq4HPffn3n9rxT20E3
4iuHEbAoO93ckETrR7dvIfw56hxijw07rRq6k1R8r7bY+QIJCHyR8a0+vH39M19HdLLlClLJYVu4
KDGEu2WujNocDsEMGhLJLjRkzl3ieCi+eKITWi4JwOxNiVacPlTMc7MZKqNrXOuSNP1McBOd7J9b
0ol2ABy2nP3WT2s7mgJBnLgZJjIcltFo5NeB8/TfPbLTzew4mbvSpC6RmqsssW50wJw0zSwcMYq3
L3EmFP3HIGzcLRv0CqJsUc97INvgpEkHh9t5Ftse6tRLqy84t9pPNi46j+HiTNi4SBV113xY/UxF
cNMgUKHsOkBQb3WixJVy9T1BZPYQA6RexKQfPunOI997gH5xhpBfHQKMtOsJSO2z+6G2vCtNGjnV
UMpmVEAviM8bY9Fum2V9rEF0mXWcJV11LXbONO9Bn0fBbwCYxGC4GmUlI+5XEj5xbG4oILAZsYdD
S9NDKezGDciiPTLUJWraxw6vt6jEhHyJW3EttJoypbwoB1viWzyzcRcjxb9wmJz7XE+HymcJRR48
JxADJAOqKfzI6FvnKcoi2Uc5BGjJvpk8t5wckNPNKJ2vtRp15rfSvRDtnVnrp9ayvYlauvmkLlUb
19+8eOveb94oM0+7JDOOQNVj6gPz6+2V+Dyy9srxcjqmEI/GAbNcAAA/x+5tHKm+8KtuKwc1TQe7
eM1+jhTGhHzl5UGMOSm2oOTaepA6Vgx0D3T3P9LGoRnc46dMh5O7C+wCyWIbbN8itFqOLUKeh570
cgThUCetfX/hMzr3qE6yfWqocmKm6zJeFiDovc6F4Lxb77Y2/DwzwR43ifrR2w/q7Mo4bn8vtrl1
rQVvh7EuvRaReOCvau/Kef0Rw0T8mhlmrkwk1HUjm+a9FW0PLRhX+cjYpbs9k2Sc0k25oIw5IH6X
8VEktjIIt1pWu9mF+zsT4/zDzVtN1Hg1goGa1KiOe4SV/WanIt5wCtNlia8HZ/EgNIOAfgrHOAW0
ILoQYB2f4WuL8GTLdcnGBjMgzwTuHpIGvUCfLTjLbQci29v3d2bLDU/CRNT0eLCtTlPG6+p98SsP
KHRVPalk60yGzOlSOY+cW5QnW26ydpATRXFTihjij5Eu66Nvt/YaEO85h0u0t09C6e6shEZy4wt7
7DztFCxiyMmjgaNLhNYJJLPOWpg69q/W0OtyFUfVf/esT+2XIDX25zXBcQ0+HH+sPFTbyeZJdKRC
8untZ33mdT6fRi8+FbYmPUwYNCvnRtA9JMkma6Cyvw90EF6Iq84cbP+YMrTSXWKf4RKKq6vYEuhw
HEF3XtjSfTAwLxM10QVacpfcos7d1MlmAwnsuA3JzEq8vjmLFk9cYcmqLIDA9UIk9ezk8Mp3cDoI
AXFwDc9givw0dpoPqHC3e0Mn70FO05CttePn69ib97jueECTvSk9MKmzsE42qI87nS8BEUUYL0G2
gfCUBx1oQ6jyzvk0LZfqW2c+pKNC/+U+qOk4W/TeGOpboHJRG4pshZ/Xro/QRIvZdsnG5tx1TmK+
KhodL66xf09kDdFMb9frrafQKCOZzpp2vWSNde69nuw9FHZf/TCGDLUbvR0khtxSp6JOMVnYk7z9
PZzZuYOTvadHs3UmG8QJxtiq2GYa3M5jtxZv/+3nbuBkwyGRgUa7pV05RSyCh1gSFpWHEyJZ0bX/
ry5xCtMTYz/7WkK/xDvAW+CHEt+pYbuHiNdeOF7P3MQpxaumq06mVeImGprcD6KHxKyftgdj2ktv
4cyCeq6cvtiVHCDBKIh6bVmP1fwJri0DZNiCHEDyGkBerObD2w/rzAFwOj2Inz4tWvi8hM7yfaSG
u5qrKCW9I3MzVKmLWcAL6+rcQzv++Ys72iIcLBbS6DLoUA30OralcL4hKPM29MIlzukz/JPPfQZK
bE7gqFNyDh2fdZbqyl2Yk3HTeXtrFRTyx46Yh/pvwQSZgboOvKupTeJCxsnFuPzcyzvZDZImRFmg
Qxrd9OOwpBZuNyqDExX5Vo09lPPeyqeD8SpNIeDQ31vVk2+hVkOfGR34T/Pq2CsqQoBrBXIOSOMk
0ogEgPjkwoH0vFJf2btPJ4N6h4VI76HZ9WGWL/jmvl8DDWkEX3beJKZiXtAPg/QQot6oTzLlrzRD
m17vaK1tGsgwzCHdWu+YxGu0MujQTI/Hz7omyX4OPXAL2mopoL3c8haTI/CH5H2qRXM9WXUzmlal
vcKQhg7q1EUz9sasdfQ5ahKzx/il2Ol6usYbHPdmdmgesNq7W1yVw/Hwwh5x5kQ+6rVfLkY5jNwb
CBYK5BXegZMFeQrl0N26E5LFzfvtbANy92mi+dvfGVhYr4eNz+bWL9Y/lJqNSDAJWdqNuhA86z65
ZmPr9qlEELbli6uPc1UyotlQOe0tHF6MRmcVDZjCDxnLkT5C8QP3F4SZDCctSeMFlmyZ5RucgAAV
vULp3WRe6OwMwGWoRnV4tplTS/utlfB6wqyFU+1nkcBgAPhgCCvQJPvZmGqCLSFO7QdwQsw9Cob+
e+mT5UGPUfizGbuG5Mo9jrvPikW3Fl1+htlUBWd7QK+rewxVh31uHGrf1ehcm7weol7vnPoJTeiu
xzxE5d11M2GQ1rQCTWIPA0WgAQ88p9s81mnoowwYry4U6gzNg6UgTAC0uiaxLPW2oCfgxM4mc7oS
EReVwmBSCmOM9leEQk6+xKET52zx1dfJuOx7MicQUjrjRNEwxsTTip+2Vd9dopdPGGB7N0eNvQpX
dFcUofdDbTBYta1enQZTo4fMrJGD1q+KvZvedq6bSrcJTFpRBbkD7o/9hLs/uQHxrgqzyNeVzqFB
mnbR2DffvXgCaDGsMFOchayVTeF3AfkSzqN3JZtuLJomUePebTuUKo5wM54KayeSJUM1lr6D22FW
93GW4OhqHlrsBiTrKs39DM3M5VfvDrN5B+Xk+I7H3ECJkFBZHTVE9GmslPSzLaSyrGHJ1ecdiSqM
pwxr66AOWk/2DjA4+bMbpvCLXJGFpg74oVUWwwbvU8KBvU2t14jPljVhnC02Wapcbzb5OGNmh2cG
HKofXK/4VDYhtx5qxdUcyMJ9nboQK2SQfIzeDgoojSW9eRGaFBA5yBQL0n5ZCelrjJGZ5CPm4Nlv
B8oytscsWCvyuFVVucwdDzM1dVA9BCtULmlgAadNhySsZBoBlxnspVjtB2QcHSRiGv4ZO2Qk4QaF
cBsse2EDBiCc8b1i4HUA3GsTs1sbsY0gU7Puo62bLc76CJNWzKPNxxqTt+w2IR3GI9xhcf2D2TaX
pGKtZVf0GECjh1E53Q82B9GYLXqm32xMd1WCxiSQ0d36kNB1xfSapPHegOPiZzULbMYjZTZMjkl1
Y+Wwih2qWuPX1bD6u3I3tnOM5McqVsMzL1IuvTLQO/QZOEv46RZNkCvLiGcyH5WOR0zBDUmJ8A7S
hGRyYlnoacALxe4d/KC80R+dSmEsE19FfMU9Am6G6DoX3i2xy++jHo60sMYw12g4TFXqJVPIM7T7
6fuaKUdAb4tuCBpbdOLvUGnu9x13wieQ74Yca8Fp4RjXgp87i5F91F0V/+x1KHBo83bBI4HNZl0A
I9pDJT2ilbub4VFZY9euhtvaLkzsfEeqxzrs3DVLUPcIs03QCttVMmmdAomBpmrfbCGkKtqKDw4G
6I7IZ6/9CEm0E6SLaJIfCemRacL/ddwwqnCUP2G+MrzfkqOIvxcmkjmP52oPLeLUFA5sCbfdiGLi
nWwXYdIFOwjDwCQYktDDGQfTJVJBrafl6hSr7wwklz6mBop+S+Zd4FbDB4zMQO5t3PhG+FYku4a2
809jYOuYbiTediujLvrwxKJLHQRKwgDBk0nqcawGOhvUyf3Z3ppAJSzF35dk3lLV5VQp7l1pvQ1B
gVuHKnNoJvmTUmN13lqidwpFx680mFxsXWJe8YRGY5KDH0B+lrYqxB1g+ZrrZRN1kkL7FN67bpLU
gNDM9tD6C2dpQln4iK8etpZ+Q0eetVjJa77Wic36rdPTvkYV/0cYmtukHT/VbsSmHAYJ9HrxnPpX
i/8fKwFaqTQiHbsP4AvwVDU1RiUAvhkwDht54aGGvD7e+Q32qYLCZnhCqywEw3JRgu1691j1XGQc
pNGIAzVtBg0QVDPN6BuoDngXSnmNzltLYESD6oz7pQL5VpZzW92PzI/vW9+QD6yHHGSDE0Kfjt4Q
YSlyjNSm7qimCtK2LriRkENgoQ+2elhcGQYpyMTka4zh+b4IFZRckKqN96ry5tuFrR+hBz02TSnv
Pjhiczhkq436KeFhvGYKujlA7+Hj8U1SiR/XA0NDMl4F0xUqjO2WESzZfAW1y6YLS1wn92ah30Hw
Z981nC7f6j5Q6z6ZfccrIhFOQFyPzK6IPSWFW1PluNAP9LVbdngEqaGy+4GBQvNh67v2bvDljKlS
t96GtOvsyAADrhyTRVg4pdur1U970cN61Y2XRmeMaebvBwykPTX4dr8iMJi8tEUnb4CKUVXHqVS4
Mh87YSBJurSiM9qtcXUIdIdiHyQ3+gbCozCFTs7HnLAHP5eA3zAzgd+5hJ5693+owcJA1JDsTcfb
z+jW46c1Tjd8fjsgOpMOnBr3aEEcusDztQwhE8162VDEAeu8wzF9qRHzbKj2SpR7Cq/TGEFq/GYT
JeZdad4vEtjOGiUACp/kp2qCfqDnm8X0z7gVfVfVX3UERQRfXJ563rZeSQ9HT5VM9X6zGFttFa1u
4ZvJdginMDVS04c+kPJRzP3TFFK2e/vJnCvKPTfmX0SKTV/VnZaoSG3VNhcWyq+sNcLu/hoU2+b4
YfKjpyUZ/Ru5BmFJGYpHHnODfMDX++ATutyhhT9lcxXQ90EThqmnKLlgTnwmufGOf/7i18F6fAs2
iodaJUP8SCONdhCyucwDewt03ji4kGSfyUyf9SUvriNqtxU1TFP2DV0fQJrr94IqncZRWKV4iZhv
hqz17Sd+7pZO0sY2MZpMvVft3WkxNyukRRlOM7uDzSgmI6D2vfDozmQdz22NF7fEK0QG2o3onic4
oAHTeAqsVPcwrXIPbV0FaOgiujJC0ws1unMf2Um5COHC0jXHCyIGGx4FZgt+o7YTHWLJnt5+dOdm
i54H317ck3UDcH/DkO5jg0pw5/tu3oOCuoNttPoxRzFUcbORWJlqKhkUzPks++XHhYufyam8k2qS
C+F55KByvTfEfqjB7MtW02CAC+PnmVe7Jvdg4Fs4NfZzD5HIQY7WvbajxUx7ILoc/rTOTrjm+9s/
58zrPbU9WzZvaAdjo71re4RatYl209apO8qafg8ttMwql+ldjcD8whXPLNxTk12EirOIPIHhIIeL
Tx5m43K/XRBn45A+QAOy/Hfr6HmnevGSSQ8nDM+z8T6cg65oYF95i3zK5IPHxOPbD+/MUn2ee35x
iU1WgwDgO9lv24qKI43u5bJCNQ+L9QvVoXNXOP75iyso3hIfuO1kHyXOxxm80gcuSQdl7epeKKad
ex0n+wgcMGDMGuJMi9noFRYeJtf90pMdJqH7PdHJJRunM1vjs8HoizupJj9QQ7M4+1o0X1C4OTjE
YnyhbX6OrF8PIprjC9OJzy2KV47Q50rbi0tFk5xczPk0ZaUxpTz2sn6I6WTu0V2N0g0s09KPNATv
ine3mLv0s36qSeE1zZL7CJg+UUl/t3ZCnM5mcWOqhXzirfUx1+bb3EM1oEhqSCrh6bZip4WRDMYs
ogL2qNGDPy/DjsXQF0ToxUCj1cUH63Aca2vQFg4677uRrJiIoZ68rzfC9n48iNsqjqAb0Ku9Mc6w
FE3stodWCkgi4LmKiCjYis7ythCYfsljDf0mqi8zFHRqvbDQznVfn//8xUMba8khGpPOfow6dSDI
rQoEH02OwV2VB1XAYSSzYrhcCOdKsdl91xCCJCRpmgsH2jP69LXXdrIxCq8evakCytNYRf08IZu8
R2fcn+AcGkz7mESjl8NrghLo65T6bjzTQggW6X3SDwZZ8ypIbnkY3lGOnsyFn3Vmuz5lKPhNrebA
sU05yZHsO4YzCepFL3/eQf6/1cULqwtMeb3YVo/+WH8YWD18n77XMLF66XLx/L/8x+Yi+JcHFDY6
CIAnAR193G3/7VwVef+K0AuHQRL4lZjMPgbT/7G5IPRfHoVdJ8wx/v0f/7a58OJ/ARMNozf8g3+j
L/C/sbn4c48+YgsCeHnCgCMgYZTAQuvPvXoVfeJZ+DUVfi3fdxi7SyOIqVAYreO/Vsv/ozvBf64E
WjGoHoiETnuzgRERcQIuCnTA17tBu+ED5oIDfLCo5L14Bw9/fXbnjRD+uhS4PR4gp+6RmnDyUXpg
18zejJuCSOmhgYY5c0j4bpyqC5v1n8fPv68Dh0bYGiKpwzP88+FRTOyrXlBeiMVTEpk4R2DmNQRA
hhnSXQ7909s39uc59O8Lhgmw6hHYvuHpvI5BuY0F0D5i857kPe2TbxjmnG4dYGp2oqFOGjZKXdpc
4e6K+/h7c8NlAfl18c4SmAwmQKCfLJKqVaNDld8UmCePHxxYi/zqhrVCZweCAR+l1vdmGezdejxl
/FkNJSOJvFqgI7+rYh3m4YSRs3AQ7WdKmNpxlEivTOxGD1uDkZSgxVBos+rpQDGZV5I6it9zVAjT
niwsVUqBK7y1yL2Q1SNDGIxMrqKlF18l2vpF7DVUwpoBzvYZHEjn3DXYjwGfX8iXCiYUqOeK+Cu8
WNp9g6nTIFVWOfcgWyRPlVsF3wK8OsCSN+ik20lAaTrreb2Jq3b+HvfyZyMMz2CLeGdUjCFcj5oM
81IUIg1/5ngecYwiRYjNHTWh62SaMOpNIFbBYJHzmQRNchfGoy1ICzeMCLxkdix4L5862E3tYWTF
7oVNvFQOETsEqKOXodt+d/sRtsSjPY48AzvzyY168n1CHv9+mGt4SrkLZrDhW7U+weKuhxLPJnK3
hVbvnQBTkalsjckdjJI0KWWYaMukx/V9yN1xRplokUgWqJtVGLS9aWTYc5zhrshF60xf0HsQ70gg
7Ye4GcghWXmYe84Wwc24835Em48OH3O7VHU18/OtYs7N4sHv1WFumE420U91tDopTOLIB8cfjhlr
X4Hssc4tv4l6NOpMK6vDhLJO4W0QH1cTVVcNOlH3XE71wyzH6kBizLKnBH9Y6tb9v+ydx5LkyLml
X4igOQCH2kKEjtSVlZkbWJaC1sIBvNldz4vNF+S9Y+wih22c9Wy7ywoVEQDc/fznfEdDG6rKMuyb
1aJyC6wBQsESB1lpzCeoaOPzWlmdDdOqVroPlM05jbmVvidUhOo+XTBYrubSxndVAN7ahHnyHLP+
NJIB+Fcz5sb3meT35BfVMB1UjJWDFqze9kujdw96luW5jw62RvSs6aGsgFuIJrvPBmfj7LpNP27g
mlO1eIz3hK2YGZtmrz+NYux/TtAkz3mc2AyT+XI3oJq7bNi6NBCkMGe/7hQeY4M6r7wcu7fOnpOj
PecmqjnQq8nTUic0JyZ75Uwkdq6yLTTXWZEY1q3XUc3NA2odo46kLoK4aeOv7rjlRKdzMsiyEif2
qcWrxdnN9buu/Fg1pq9d47Rswdyfow7Beawz501vbD207HF9ybwqeapnywYzJr0vcVXQx5bY7n5A
MDt5gCuujKfcBViKLr6YWyruJ7ON73Q9c4mIbPXynMaWCBHQ4h8ZOMz7xarzYFud4uxlS/EIBGd4
owvAGUkSt10Zafwzhu9aKts0Mlavyg+0MIlmp+p5FKGD/DHOTDduebW+GMxujx7adcRT7aV6nIUB
iLiDxid+1F6pyp05z1O8r7fOrfexRdrJNz2zaa4ppq5DYQ5e/qUoYGnTWF6KH8MM+m630v20Rkmm
i5bJANnhK0sK3/eWLIUbxOsoP7ZOs8dwMTbH2eE5nsZQiwupTnbWQoQhVvcggAo5udCtfWnQAMaM
s5Uq3DxSzIeaDH71idA7vWRzI4vQQtRxIkrJ5RXWBJQ+xKVKnVJLxc2pJv73ta4Icex121w+qxkc
pc/ekeqazhiW75PItQ0pcTBfQZl5zqlw0vFX1Q7rs75WqfmSFzEb/Rp44BQ4lbGlx17TChlWTgX0
Jc2JgYfsCMonZpeur2XxF/JZ/V5wUucAILUgHsaLhfkeKbsBYTc4jKfGHmPrHCdB7zkgCBt1SlyO
BUzMAp3wwKs5Zz2uojz/JdN1C+Y2hTfVeWCWuJ0W/mDrOr7EVLpPLPPU124coL6IszbZvC/4Po60
tP0kajRfOqm1D2ObgU8vJ4YojWUcEINR2df5ueD2aka6OBK8XYLr7fXlFk9KvZdhGu4JNx3iunJb
ruWKXdUN+zaxT4azdKFbA3usY6nfg856nW7f0ZbuWYEAQ/VnZ1RnO9WOVeucy6V8Vap7s5ou2y/x
+t3q9E+THvp8lHu9ny+63X5xRTp/YR3ad6t9EHZSHu0eYQYtGoykIpscG5Ack2Q6NnWz3xCG/Nne
XouVx4bsexK2zvZZZv2lKYorq+R+9PpfGBT2jSnvpWzDqmyfm658rE2v9mnV2yvb3GdOOn1MvBv8
Ko054zhoTEy1/KIe5N1cx79SqV5gFtw7OjeJVz+2BugZx+ijJvW+9rAlAo+aedzLcbVLhuHRbbmP
5u3giA6XareP1w7nY55+XwTz8Wn1E+/n1DIh6SwvTLfyFV/F6JcW7vqihDZckJcnO0IQvr5Y1vKe
2c7BlFZwg4OaDe/dQo/KvGJiMH72M//iTb+kxXpPwu/Up0PnM3dnv9lu/IluN/QKQ7dzPw4KpoKw
75LGYN03p6sF8u1ZOhTKYLbu5uWlSlQR2PAFrp0bH6q+4j4yqgN5tt3aQjBwyvWd1HzLlLA8KTVG
MnOZkercw5SpGoFCtA4Vs6/9tHR0Ky4a0JQaSqGukKYbl+y/YwGW8PqgcUvNhyq9b3C1+OD9H7Q0
777q7uwGrSn7+wkIiDlLXIXxYjaXcptSH0JrucPueJJ4CMK8S0dileVLZrE1FEV9tXst2RdlvbsF
L8Tmnq0h/Syb4kdtiu4plUm0OoAtpGGccjvhicImgR/02avc89ol5n0OnZ0gAgZ5LsCHz+vIiVfs
1KbYYQbud9rifl3j9adsGzYolj0FU3Mb96dTGWyDwlg66s6j4eTtXSZyeJwIhr4Q/V3bguBZPI1U
yth6R6+x3gYt5ysb1rPn5PHOLsWx2yqxBy07Ps39FO9oSAWDp8UHbzPUp0Ex2rVzNueEPvAQZ/Vh
FVCwZW9s10Kzjp2rNYdMbcee0DnOAu3DZK0/MJOY/crVr/NmP9YLvLGe5JLvyRwsi3AxabR3DDCG
N7RWM1B9SSpmMPZrrMBwDAUAmOwNRWvY9Qt6DVN5/gz+jMVdHoc5e2109VS58uypgUme0aTc3PG+
VYZxpzvalZkzKAp7JI09ps/LKu50cz6aVfvometpyoYL3QBM8xnwgjNLa7XvGvfKiX+LXME4q0vA
2vWHZlH3TWfVu3WCVmstL+2q/yoydYC+9dSl8WtZ2k+mZd4lRX9xyvSh8KZ5N29TpK/bzQaBlyRb
l++2yMKVyaks3KM39odBwRrt5EXjccXQh7dyKK5NmtyVeZHvXDe7a2b9m7lU4TZljIZzxu+Een1d
cz902T0lq14FlnTu86KM4CnvjEKHE1wWzLrI/6SbdrFF/TJu4hvCqfDrkh4bbcnCWzadW1alp8Fk
WtnzwRPXK4DcLKtvlyQWUzXh9+R7YV3aLsyWL1vOs05YgHchLQJ+llnmk9ONEB4W3XflpB/GQhuD
pYdg3LbEGMd2cnyvNb5og36smZBHot8cvxLzevQUhE+tN34Ilx+xuLliNCDFeqF9b0spdoQk7RP5
ScFLcfhSNvK5TicN2+nMfIl2AEgzlpcCY+2zR6u/DbcNIpMJo6egaJjkTu78fYYHH9Rze51spZ0y
pUUYk263ivc2lPXH0tehM+Tb87Ywf4akg5rlsDiRSOt2rcKBivj+1Rpningb9c7E9VqVrDeOjfil
M20mMjfoB7mRXh+XIf9hzM43Yyz366Cd1775jFGqogWXD6+piJ68AjZ+Oe5au8Aubuu0KaRAW3uX
+XSXzM99Az4Q/8+Rz89Hseu7PGt/lstwdkWMK8y+eS06E24lMEQkchxhCwS+q8g9x7eqQfNHoxzO
8TzA4hsX7QiiCAJurDf1wabac99sdi7CWrQ5e9akC/UO+4nZAGjepjYsGHsxg5husKC2Rkbsuv2I
clmHgHtInA5ieSVmsZyGBJcD9K3iBXjI3QA6BFWxr563icgWCSdQaGlsXCpGe5yzRnt6FbWjB0XF
/lhAyPtW94abBAbF7xEoffeZIBk7gIQz3+1Z5K5LkiRAY2l+6sA6L1qbWa9zYnm/HNw7+1GZBI7s
inHtCq0zcNNi9CL3lnpL5jJ9SoFwfRaiXA69NK9Ev6mGEW5xx9gx+wnx2hlD0xvA1dqeFkzyFtTX
2VZTTxIXI1YM71i7KVSCdBDrMZv0Doz2YqCtI64OfqJXxgVgdn4iapkFUnVdWBN1fohde97Zylru
+qIZn8dxsO5BfFfXvvDeSaDXAWKl/BmXQHMI1Iwcb+zEDpKCe7TxxubS8xbcy7G5hd0K+7lf6zwS
JNrvRlre/MYol13c9V3Yah0kXWHN93Um7dd1poYTjA6EyHhth6sNluw8MECi2Q5q5mPrJVVYYEoN
zDjjcYJr8zVbU+Nca7r+iDiAZ8hLzeKKsyx70ZKC7W8shOqCwoqLHXes813qWoMxqHG/LtyFvxxn
6qM5V8Y3CjLLi8CwGTD9bc9p1WdgkkB/TD72miHlvlYVw2me/RNmrWTPYMc5dDIer1YMrbfMxM9p
6JxdApwFdTd1X/JlMe87T++e1WZo4TootmeVfkytLYb05v6Yez2OGNBTp7d5/NDgssNUtM16tpJt
euqt6qZqOPnS7bGMUDq53H6pUyYT2m55wFJ2TRjtBfftehGVYUr3V41JwG0iijo168GhPGCdrkJ2
ma7Czt6KHJvVCGB19FfASWbUrQVSeqlgkkdYNUrsL4umX4ce7umDXbj611FWq6RANDelP8smeark
emG8wcu1UsNRpHQa+wZQqf1odO7XerVMDlsZ9bCxIkDn2E1k869nI5qauxrG+E7Xy+7Sugbo5Mwd
QoKYImpo14ywPVK/BOxsP5Eu3+merQ7zJNiebHPUmyvAk9QMGwoedkVVO0gwuQRpZo4hOqF7oZnF
9eUUP3RUz9Cw6tGYuHrLvmHh3wK8wDduGT9X0c57PupyKmDg7znyPwPvhoaVKPcYr/jR57GL8lEl
13xY3qW7/bQzHParRp5wNkctghlmntI23st+e3ILDjmGKU4JTAkM4Ml8WZJ1DEG7W7tlwYo0g0I6
Qentr+3oqv1UbuU5XWXJfA7js7aa5lvsMcnned4n9PKEUmT1rintKQIvseJJkC+xwSZ4tYbdlOUe
JwojGfGeeWmA48k+j0btBpalzdeebp5djOv4ODYWFKYqNlgrt0W7m6rIhj8NJZh+Wwc/Gry47Rt4
IO48uYgA/Jm9W3VGo/QBTBTEpfajJeWZ2LUduZhz+ffAiF09I+y5jzq/8Sj9bl1xhCjmXHiUFxZM
B6dpofPFF6m879v2bslg5qS2GHeJXLxT5ymd8uRxzb8OTQX4bGgTdYSS961tBju0y7GAjKrP0eAW
zX5ZKRKQQwI7S5gVpsjhM1u3eofhCLNI5mq7NE6yY7q53X3XTE8Qz+3Q6ZPXWWCzcVZVRH23fsCS
l34rZjBMGEsPPO+wtxd7jYzOY7Wexa6pkCHmWjff1qrudvHNNrGgE+CsNO+QOtc74txDyKmyCjli
TGeLaVFgwlpmS2RZ684wpN+w4wgqnRszEUXs93B7fQf4/ZmD2qcwil89edbU5dVMtqq8y5fVvWZe
fE84h+NEb8zvpqflR29N6bNvZvMXrnTwCjcM1xdobxPaWfLYjiK7uBpgtWIzvd0sGMq50hLvOi/m
Y1uIPoSC5lx5xeeBBaTpwDGmjFgIJh+JpQTXlBnR2jsW2FjrljbSl7cNeTUabHe9oINTZbWolYNO
Xn/T4lg9SqT53IcAmwPwq4uodem5j/nw0dAuW9QZo1Qw0fiPEwz2kyFAloqeeZbXWnkZrL3WBUml
iS9uN7FYaqYdZVU9PdeEec+cxduo6XGNJxr4FxK9lHer2jsSaNHxgG45wmYOIQtbnddiBK3c+E6z
Fx2vVve6TsV2XOPCDGYg+YFl9hgWDaMib11+GngvA5YL7jccbps07/SkFfdAXgTvJY9dGUW++a3K
gplgWKye82qAwwxhlyT7xeu1E/UdmPrAUiBCNF+KFpl9I4ccN6kTxHkj2SxqWqBiaYTrYrq+bm1v
3A75Yei3m7kvx0+cEwDyjZktaMrj4Vszd4pkozzoH5UEv2KOOqKzCdSf5+nBXmaiyW7l7qYCvT6n
MiPw3NZ+ILdb3cnevMObVVJgilE69DJy3jRpfBlL/YsO8Q7pM+Ug31js/9bO8uO65y3BLeH2VCSY
FFGYo/3aAYvz4V+whdl2gDkxGdZHb6ojubTvTu4e8th8MFf3g3zEN7ZSFltcwL/4Jcb7VC4/ZLvJ
XS6HKoqlw7FjGL6liWKOCYoYRBqHvE6MR71X1gPPXH/dmmK89CzxhyrXh7DFT3ZIu2SJ7BaTf5I5
mngADFic6Bi5Wtn61ezWTy3vJk5san2uNzE8SYXA0Y0J8BhI/4yGR+O+nUgb+8D3XB/bJHmETJ0n
Y1K72qq9r/GwLl/BTHCOMl3tSrrvOpWZ9J12Gf2EPvMA1t2zPbuvjmefG70odyUu5LKwWOH6xIbe
1r3X9tqFRqz27bycHAKSbBpCBN3L6khqtlbW0SIVIeepw+xMz6rPonFxw6rYnuyWDgYU+J2VI4Vk
orlCZTTY+2I4sfIR922WPap+CBHAQ6iNYWNxL+bQh1WdHZ3FunMy783rxTlXVtBK2sKT/JR08uBu
1csihbsrsyrASnKYGt6XXvY4aNPLnLZf+noK+sY9oKnuUsgrE3KIV82nZMjCMrV3KtZ/jgwIBhBn
q023obZZH4YBYgP/QKmz2AKaDI1Oi5qkj4Zm3b7mTnXYZnJUqQWi9FYTAuGy1OBS8vTW3tl09F0V
z3AXZxej8xJwZ+CLNneeVb22QBXSrH8HWIUVk6Px7WizJSfM7UFltbB+CGBr6/g+V3hlChJI5PPb
3hh9UxjeafXsL3GLld4zolJO3EVbiFkPpknLhhZYk4Pybxusb44DkHHBGFb9qMy2u1sqbzgoowlZ
NU7KUO2bMs1TBXQkndVRpqzqWbwck8QM04Y0koQqibh7GZt6z8GUezU2LzWeWgQD6quGYOZfWiTN
e5v3YZLnAetHWNXtA9PQN0fjNegmLNrCvlRW/VQPCEieAOBGztEnrLVzGp2pgM6PMQW5Y18WZ9in
NknTqXwwzRbjON0pZcrcaHR3mlfUF77Kq2fFL+PYs8v4birjMmTZDk/1g1Ty3OVTEQ7l8GLH5cPq
pqjLC38J6jOHHc+YidAklwTWAMDR6hlr9rVcUb9Y0c3RCLeuugELBGZTZT4mKbHazfsgKIBnFYMS
iwf6qHZYjDwyzc3AMLpcin64Dm7L+8K9alN7hoocUhwU2VpzrGOO/RPPmLcw+PNbBVmfVf6xLZOL
Oecfapge1qTOGCGMJyPfglS33CeE9ZVtQBk28TRGtmVf4dGQStBuAiYgmLqZl0ezMJC1rYIFYcwf
WPAfS3u89mwpN1EgIBhIa3z6Ysb3bnnjmUjIE0jEye+d+dyWA0kBhFggjPsMdEkr9fNSTXUwKMhe
yE4PpBEvEiJCYCfqabbW57Sk3jU3AMeS0qnNQUWT2Zf+6PE2jTX8sSkRyd2YiUOWkq8wua8420Z2
Lj9MN4aeW0zvjZxee8mrUytxsxaDc5bG6oRJ2f8QamJ1mX4t6XLsVX6UjRcudfY+p84jE6MvhlW7
KO/TR2nO561wvSOziBfJW6tlNsiME29U+m2d11M6k0XI7YfVyw+JG/O6ZNijZ14a9rG3c/T+SVmI
Coby4IFmy7mT+tEqqltzzxd30+6poyOGpW2JPyTyecpqSuFxLcukvKq5+pkDXFs6Y98u2r1np5/e
MGsBussxlhz8bke5ho+utOaes0loiuJslek59panwu6eJsEwL7WGU90Od6x/H00G6otOxy9lki77
yhjZPzkgQ5kKUmdT3zt9cenxX+9jbfvKBNtX1XLGuX5PbmbjXBGLC7me7FlPOIdrkITvto2pnHIb
ClrW2Ziet6x6KXKKEFMAv1EhtGTFBt1z7KKb6eh4OIx1UawXEICzX3rbXduD8nAHnguej/I4rJ2z
Txbpkhsw28PYOfqX9TYXBFWOQq+74woEZ4SYvMgOwkWN4OP2wLcU29k36lXzjZvO286ZMPWrYVlj
UIxD2e0aaJ8R9Z23LZBr7xgkM0Tuyhu0ukyfKxCF3yiMzB/KtUP1Kby1A1sUi3DKMuNpXjPrwXRS
8gZr5iUQ8wrxc549lBhcX/Rke3GWB0kMh6gT6bcyXeL+EGe0m2BuTqZ3TXUrK6Rq1ANQ2FYR2nAn
FiuIvMBKs29kScGoVnX/2DE9PDSF4Tybmbd9peSJbCuE9jvN63RiXCUnZi9LtnCYpYC+Xy4PSIfm
O92J4kOhJB8aVXqLb2HlIw4l4iBnDFdGWQLyu3LGahc7mXrq+GWiWyNYFLcDmyqDNawekuzT6xx8
YcM2YUQal4Cpusl+HM6onY/L2ZoWc8c4wWBjF3tPhIJArlLFtwI8zfXMHzWDqllUEl7ss7rK2SDb
s1o2vxHFU69lHS8EGmfnNFvK/Uxh2ewsAxU0KSbpuy5mRiXL5YuYxtxXZvIzISZHu+WaAaRSLABU
TbWHwaink3sLLKps+EFz04czWuN9hnoQ6aroXqZKismXzTCDXS2a47pNxXNvIay2KkOUQVcNt17X
A6ex6qBglCIqlJ+YFyVDSQRUy9m+1cwGSeR5njou2lDu22Hk/SM2Z+e4XXvumr7mAeLV1iUilI1+
16C57xZktydPbMU5G609xoRHRkPmU1pt7IMB1A2RwNUTLm5dRzO77a/LsBAhJ/kSGcNYk660WP+t
pERQz9Y5GpFQQ8NEaprpznzosti9xo2j3UFUbGzfmRcqmywAK6ygc3lvrIqRWS2Ts+wXxdqh4ttq
guPCJ+Qz3WWDaUJc0fNznMocrpTz0fVGt0P/GXZJYZd79k5eoDlWRWamYWGfIKDeidlpMu6AgWFT
AW/qRPzIe/bGgiTIMDXDj02PSUUmU1/tOkdN924rKo5rNlG6aTOm/ay8jU0/2zeO+I7cb3LoR7YF
OcP0PiWyBnrMlNe4X+RpwIt4kkVbEv/oNqiLdtoW866i/uIAHXjuQy/JY/b+Ri9f9DYx2hBI8xYw
MUQBGJPNu6ebjtBUu2orO8ZxvVsK0nCrnoxv+qBXh2LOUnpHFLHFcbSuGYM6/k7NvmvjwQktEJh8
p2sFgjVvDP8vW41jp510pATPWEkxuYmgRXbAK85NVsb6m2fndvpm0huXgMJmshU69i3K9pcx1Tu9
YxQZJTMGK8YbBIiZjY2duLM7Zxj3fymqgrA3lX/oYvQd+WnGtQJauKmpgr6UviYxHO/d37xC/9+d
9wd3Hg6p/1Ng88/uvJ/9//qvP1rz+PP/bc2z3b9S/A61S7c5vf+9Suq/rXmu/lcTNJ/n2ZZrsIbc
IhH/Y80Tf8WU59BLRWUuTVOYy/if/1NBpbt/NSl1MDDn6TdLH870/6BX8jfbFVNSQS21pKKSYlJa
KjEI/qOPOrViDux9nkSd2DiWN9a2t/Xiz4gvfzTR23+/Cu5DRv6uxA7xm4mtZ/zVUATIuLFvn+hQ
3Lde9pkuzhWYtRdmxfygmc2vf/gZ/oVB7zcf29+uSTen5dguNc7675mk2m3rmuEvrO8Y67kggfWU
uFN8sYbtc5ln87rUhvEnPrbfnI5/u6aLt8N2TUy++u+0CjUWycpyoaGJZ191Lx2pBEw236Nb8u9P
3v/V6fivvlGkPCq+DYxz9I/+8XfTGytzEndEj14G9drURNjMRJR3Cng885JYP5hCjTt0sD+rF/+n
z8j1DMn0yqALGMveb78lwSDTKqTRIbi7M2MSOerPVWPdLDmxQZzt3/+K/3R/8uxYmDl1LJYmY5ff
Pqc1dAxXdQkMikl50GYDb3CdE/z/w1W4koObDd+j+M3MOd4wqWVu99FULvGVXiu6EVOjjf6zq1jW
rXne4UmjDJij9G9XMeuWXsss7qMSA9KDNxvaztDpJPj3V/n997ldxeVZc23JtpQh6h/vjFZP5VCX
yRBN48a2sdLVc2PG9qnt9Hj/7y/1+4/DpRwuo1Mzj2aGd/OPlypMfAYaFJto5XBPMRehS7bPfwaO
/xdXoT7ZM/iBLdfyrN8+UL8u5eRSVUCcGqVDY1MHNHv7s1qbf3kVT2ChZougW7c37j++CImJsVtu
uyFSbOthG2CRqyZGMP/ZN8aLgXc9r0Dqgonu/W6aX6lM6qo+X6Ku46BHG+6iQ13UOvknr4fbY/EP
blrTxr/r0ntosLZIlwHwHz8NP0I/w0sSkSMGso5iGQ6GJor3RLrI2W4h64d//8F+i0fY/PrcBchl
rEzcc577+0JSNaAVQSxGGYRdv+yIjk26RnSMvvWTtNvPRMLH2tjJRCtHSaoFwYA62OL+5JPrRPF/
+/COxWp6Wx2FJdkG/95rMEhnm525miOV0EcfUI0NFkKbNwdlHZBeizuu1QlSSJyexk4VvVe93jbt
7iPj5WTlnK+Sn6sgCn5i6LwM125RanuzDN51hEQZzp7A/6XIVmbV83qflHKygPFj/6QtN3icQeVD
wplHbv2hzFX7MNDiMu9q1fYX0dyAKYuZLjQJG23xYvJ8VYfUBlKxzyAjYN9dMzcNUdGMkQHWZDuh
aNOUEwLMZegdSq0/KEzNt4ho/ibfEr0bSBqmdpWd6WCUBVKBhotmKJLlPOWW8gBbjtUcINQpNvhr
u613eoGeq50pWh3diyPXAtAVTS2XJms2jQN17XbBYInmC1lyWKSZGNrIq614inLM4eecHrc8LJKi
eFGZgzFTxcl6iUdTtD9ql/p5kAa3R9YuMidHaox7EWyTTlceusLA9LgcK8MfF5t8takm5+vg9NjR
DGPsXWpTFsEcRk/R4uFRWw+FBFwTOL0mz5KVjnJdTmJ5KAiw7RptSJOgTkwjDSuvAxJlZoZF8zNG
QAtshrFRUTsszpOonJpx+nL7W0SxuH2k8blhw/SILEJmDHzmIR6+52OntiCr0imJLLEkH6k+eE8Y
Ss0PLaUx6VboNAMikEXJRFsqoQDMG3rrZ7mu8AC1rXofknb5tcmalRkqztvUyf4zEwL8aZUppNO4
IbZP0fViv0mgQJiwYw8OYCsH53KrtCl8xAXtXuCD/F7gykoPOS2i2260IVXRK2c7FCxD2D8lnHo4
0zo2N2PccFvj/0qHnbk2GQKhgZNbSxxx13d2/zrUhI/35mxD50a2bgVDpJi0ZZvaoE8NoCUhXP7Y
8ttlzopwHtNqrxW58zEmWfumVav9VZntUlYP7mznbvPoCbpZrpOnN9MUjVDi9xkTfT3IUsN74icz
JBq50rKoYFukfLpSvFdQZ62KKu1vUA0gn/nZ1XC17HvHZiJY9AW2gWx0O0j9hdXpYTwNDEVVYjn3
sojRQcpeZhpQkdXYLkma5Pi4ejo24vfC3fr7JKHEh98msX9sRtm+tOOCRX3YxkX4rqeW26G2mz80
NVlaVLdY0ygQp/mFqDOCJ1pD/Zwq5Bw/jeP2vmkMKqTaUWcMaWCBxoeqp/OLM+UoEb2bey9Fqkrr
uJhTcZf2laS/qZJmtytLsvpXk1qhd22bu9jXx0UXZ9zWsFe03jbMKNZG+k+mjarZMK1T62pUlf7T
ydrNDSfpxCdlG0Z569Ba152l9yMTKo9pMoPZ3h6Sa5frukY/0jZtvh7rDgHnxo1xyRuA2e26pgxv
TDW0DoEt6uwUvK+YxuI+i2Cm1jgMNQQVrE818/ip1sZfSi4uLnpeMtg8KLWbMQvjlJ1nZq8ng7Yq
bkoF3hznR5/8AFPcgejUeyGvVtum3xqWspWeBqwq/mot1s9JztWr2TP33feTId9XOpY+sNZmr5s+
mu/ltqDQxUlLsGFNKpugb5osz0AhmAF1DPDwK96cquQD2FuIrAHjYq2JZvmr48j3UpnrNwWT8Am7
TZ4jWcZj5zdqcWYcFRt5gG6YSxmZJMFfhOllEIA0Tv1QOmCW+HzD4juMh66LpqTi4Sl5KhSWWQuy
oJ0N9i8OaCXu3Z6J3SGWwG/8ykqc7ogp1TzMpcM2Z67S7mtJZiPFxonCGaytbH5S7guevShdHTOx
p79bm7O93WIfXpCzw2j9QjPww01Jpph7yJWn0TELmR5hnck997Ijg9nrls9NqEEnWIGcg4wwzcN5
MsX6BJHa/eXVtHvzKmYXwKQh2zRK0cr2m8U74AfpYQ2QhtTsR6MbrYSKxsK82RAZS/sza1BkmMbA
gKOZ0wdPN2B6xAvhlBuUIvd8NZvpt2kcNMxEbsZkPYbuQnli7sGuamK9eI655xO8oIY277O+TGDY
mc1UnVtdUqOGVofP2LyRxta0nMooTvvul55m5hwSp23wjToZzpmFWO2DcFzr0bQI9pRUsX+nKKB9
yLXeLRjwAWj2t7XvPyE39eCMplx7Ucu2vgHNGIG/ARDd/MpozR8Ja9B6LMVKbCSPiW2j2VREOVbZ
UniC15XBjY4WOJyKZJO974xp/jBD6sIvkdNAKqDp07uE/6rbma4xqptlr31qQFzigRCpBT6tXspf
Xofb3i+HRtZB6mr/m73zaIoca9P2f/n26pB0ZBffRqnMxCQm8bBRQAHy3uvXz6Xqt2dAMGRUrye6
g67qKjipo2Mec5txV7eiMzcqSd9ebTp8hlXa3QFQRWPUjwwtKO6tEACCM1QKqj6l1IR3WMiqNIPN
nC5XMIrxnRKW0N02a/Nqp2UgPY4kI7F9p5h0dC6MSp7VWTE1Lk+RYpWvrCRga4+VYZ4owIkxfgvG
7EJp4gYJMCrc4EhbEGRpkwjjrEyEOUPf5cjD6ETpTlNQ3Q3vJfD2A1dcw1nbymeVaSqaU8ZefcuZ
EwuHi90+j+CJy+A2O+OtlNV+m6A5+obfAfowyZhE4xY0Y3vdAYQxURxDcPWMsvxAFwImhe2Ak5Ke
Ki2dHlrZBI8Fs7m+8kQI7rwcYn090UZ/4rRIKKt23FOZoSBcknLSPY3GKM91Y62BeO812r2h5uqv
SfYwGaJzmK2KWFXvsKyjjzJVoXQB1goknBmKABxyWV8QBsgvGs2m0kn52bSOVZYDbUBNflFqTblE
9rt8I7bT6CH7eoPqUplkqCPJNZawRY1knmV5k1vieJk6JZiDvdJ40o2UKgC/bDqQu7Yyp2TVQrF5
mVKrL91W7dlkgFfjY69sMIoczIbAL7Y0cD4NNU5iYmwsM8glKDGqXnxFggkBzYgK7ZrOkoEXjjfl
07qv5JjwyZBGELiCDpJbFDCaHFuoZe8YvR0d11WAtFVYU99wrAGME27DlnWZmJxwK6Iso1hPmh3f
RFSB4a1BtnpJVWXGW3s1ZMW+nKQZd0J/K6j6iYp5FIWgWMWYyS4iMvVtU6bWWaXRw9iWUuklay2t
sflsJ09FiS4FZn0kETeEa14Vzj0aPWPD9eJaFdyhUhIQyBbZsNY6m/pvE1iwEfy4DlNXz4FFriGA
tKgBtAZIED0DXozOUqVhOTJIFnjdoB7ufOjfjQqs0iuBQsZqnHZObsMidQDI6I8NYvAXDaqsOMP1
EYEY1D42ALMvvchyAVBIGvr0lkKyvU8aBR2qoYQF5MqG2l2aqQ9iT6fs1IEWivNNNbY4R1ZemESb
LBiCfAOEEClqUcaFRMZJZxvdx47ev4b6Llx4pfpV0rXkzFDLFICujryzAx6J7qpUIZbtWIWdvpZm
1840FU17zWm1GKuypFPq5CD2uIuNHl6fYUpdDvgBmPRGawQouXGqscgVPjXbTVyW5hXxXAuVrszC
247soFznVi3oNKLJCOZ2GOlm4UD5q6q7aifpMoQDGC70OHUjD96MfsguuryqH2RRDbfMWvpGQ7VU
aS/TZXI0OHgvUx1UV6DU8S31goA4OEwy+4m2hZo79Vhho5KNwj4n+0HKChQs1fg+jNA0s8bBhL2g
DSgxeaKhcxjJdXbbdWN6I5vU3eibl+adh1rG6wBxwgCo7aMf3FkcwrFo9OTYB5fGsYkTVuaEnE1n
alvB89OC2LzGATzAUU8qgW7rUpgA1Qq97EmptB6+GoyKArC/blhOrST2SyIDTl3ZyYzMyaN2uGV/
yTFxTja8B9h46tvYnupnQyQ9dvFkbxyxWAaHm7LEEkhU5kzuiIcR8gLtv+ei7a0OiFfUPkL1qh5M
zN5jZ5rU8dUfZDwj8bhWzjIlhl8k1PFGj4pec2QdCMxp00iRuc4633q1YryuhTZNNbeR2j61+ojd
n+r53g7LWKQORl3caHbRXwRwN0H+mlF5GdAsaVYCjBVxNXnoEaIs6TuthQGz0K5Gj0Sv8uE+wA0W
Il82gVhAURBoWNHV4lfLSiAbCRG8cUwMBZ5DP5YupDzpXoEJwuJo2oyAtkvhkrm1j5tl2oQ077O+
6m/GrDVvumjemWkkBe8W6er1oLRJcFKPPiqRvd9rpC6ooMIcaPIUzJRCw9HJpDHbR5qceuD+cVNB
QbDv0SvrAQ5mpZe9xNYIxNQyDNCSkZ6DXIzlsRodBeZIB7fIy8ZVIJnZLz2Gh4qYXmURMRmNTPew
9YlDdCiSz56Zw5ak/WE/CHxTay5OJEbWgGxNOjWxqvESwwK0SW8SRERhOJ0aVtYhJuh51q8+ob/k
lIlSka8riXyiFyDcXCgt+QM+VsGIUYWlQfiAl6IiKmGDlak6ODjooyNp6BSWpdwWU2LsozwaE56j
rmI3r4T0WJh9/WYDYCcYzOP2ghsFxQsO6vQiKKvxcart9NYE3J46ajqE715VVsUaAeXml2ga/63t
hhi74WzKGtfypRDtOTwM3kemFKh9Z6C9U3gGV2alate9QlqzqrJ89gQQ+KBb5tg9mYYd3LeyNtuA
Vj5V9jrDI3UlW42hcurQW94YbW3CiI1ssWsyjaqFQbhNC34sJ9AbCGv1J02hFAMgdt/kegh1YgQb
eyPYuU2uFWt0B/MRz2NIgDjwgrdi77Zm5ap1NphuNdbdNXXOaLZFkbie+4HGlSvKAv5959U6G5nF
AOXGglq1MfGLgq2GpE+Np0YqJyv4VmZDhmGZbyYZzl42w+FNkoqoXgFP6UM8epSpZs37wF1UoF+T
04XYBK3KztBASlZThCyvbD5rUV0KRzNaBfCKakWGKxP4A82hCZ6scxHAkG3JYPhYZpOkrohKfyx2
oV2LMyMtvFst8vpM3DRK6RnqrenTsnX7FqVW+AjtYAEMnxo9rPbUIEAzI0MHEgsxlfbeLCf5GCNn
2HeSXJUv6A8MCigeufZ3HaJJXA5pUuqQiwEsyMCg4SYF8ArA81iUNnGq0IYTLYKuvTaMRmqczA/Q
4E3NIfplQORNuIDBeK7CKcpsB2cmvtod2lAwsQf5TAKDfSfJ5Sx7Voz5nYzC13VUY966ajB2xot+
8MJ7pBiR30WvFqxoVA3vqi2pr02UcdGpY0IOpFlDDfanJtXHiyRK4lmaFa5JogAiXKnA+uxVasT9
ZSOCy0ZSNGLuNKiAPQg8r33Yg8EWkpX2MLSSjkjCYGLPAscnzVY+1w0cxmoMEGYYISZRsWmT7Ng3
E6N8UKLWknf2lKH1lANa5wSs6V5BVFN4U45aJVCA5vt14uzQVDkEdFabPUdLgumgICf0rGiXRplH
h3eygDwcd7AoIQnhc40ql9UGM8C31vtEhaDgg7VPuPVWOa6VDYlnYJ30RW9XNwhNtvl5RP/ecnXY
mlQ1QaHUzYk3WXp7UwX9MOvrCSxw3SmmAohndaO1UMpwMT8tBhizKA6kXRW6MjKqiK8kE4vSQZLF
QNMP8m4h3VUNHO+9aIqsf7Jqw0jO/aJvOm/Tq54wt1oAjd4d8SmVTwqThm7pDBlqkRI7ACW1amZG
TeEeTIElbxV8VOxNawqFxLIZUaKU3MYLBi5I7MHkMsXPbuoqODuG7eFxA2waUKBjdI1NZUPFSxoQ
RtGOJlwYXaau8GtoK9uH+oRPLJMlB+gLbiwNezUSaDHMJJ9YqoKNnZhyzlWTJG/QAeuzLvPrDFnR
toeXE6iRNm3HNidaHMDc4kXaC4qReqiZZNw8QEaFJizDEcZtl5Ma3HIGRqa/kiZtbOAjxG3QIZlb
cIAqzHesp69Y3Ycmxc4ReBU9iDx9S1G05RShdpbpp4C37eRUVssIiizGfvSLopo5+BWaNUTQTO6Q
ZGVBh0O5Gyy/7G900LZGSwmNuv9lm2mySaFMTXSoMAoqAaAEgGW0OExiWhZec1nV8V0DZwazh8CY
AvwO9DK6RfYeZTtPlFZ5Gle6Hl4NwMOZCWMQNhk5+pKnAzhMKG1J26KfDMmd2r+LZFyujg4ne24I
F7QV+oVOWcKcPAIEIInjmNaKutJTO1UfUq/yrmjx5GjjDrWwkxC6cxXFw/Go1IMyrRvgEb61hSnU
SB14MIwFqRXHAgYlNWSyJODjQq4bGXvc3uCEdYaiSKpdb1aCm7iTQMbGkNWDtp7WhpnShf67RfV/
sIEPsAFVoyfzv8MGbqt2qenz+zv+0fQRf8m0u0zDtAC6g5aknfIf4IBu/aXZgi4iqFm+RbbpZP0D
HBAgByzKAjZSisD59VkA5x/cgND+4ntoCv3zQ40/wQ0suoyAGWyN1otuKJhSyerSOQ/h5U7Teqr3
U5rJj3Uyc1omv7whXIN08WFmvunkL3rdf4+lIHPNExPD2IvW3CjLoQjLWKzNzKzpMhvhZaea1oaq
Wbtt6Vpcx1EOsLgKpgMiP4um4N8jM6ZCRxUYwVIP0RoE2Fo1FOvYh3WX6+nMXBAHBvl2KgXPZ6F9
Q1d97uV9EBhLtbYRcc4goW5dIxqJfkB3Fh/STV026P5+lg/DLJq1SofwLLALQYGhC8/bDF2Gvqyk
m0KTYu4ur263+UBHhFoOKCc9ie/xRd0HQ+sfUDT6dlKRhELQVtNoHM9//uF5OexCQ8Oue931fg7o
Xt9Js1v9z2tmYVpp/Odx/2cUNtDHUXoClcDqWTT9Sl4Jt17lZ9Iq3HLxbBW+UhfsN2QZDrS5FRH3
Hsz7Kn0hlz+B1n/8Zz4ZBtVktiqNf5sXjFDX0qBc08a+99pMrA210DcUgJNzsAwgJMWQ/xmWATUG
sCc0P2nHgmiQlcWDa6L2AeRy4lP4VyjqcbEETXNIaUvMGmUfW8zzOKYJioE1C0CDbfl5guUWVwUg
btwsFX0kB+R/MB2peTvWZO+Bl221rg2CbREK7UWAW54c1fBEQTeJXj/1XdKSDjUmmTKG3vckOQTV
HmbNHjrf+7grSx8oP/CTCz2RYn8VigJ6K706rGNJiRUdbJtq1qdVEkJ1BqCe0JPJMCvYtyJCd4MO
kQz/KqIquzKlRLXO0pGZOY7iQl/FKCueWzNI29Z3kQolg+qcTN0GkzuT5NYfFORhzE5z0Rsab82+
QWWCVoBmuYMmNclROH/dFnFY20dBNRTRNR5wBe2CvkT+ySpLgODAy+07r2w9DwUbMlikMhQdGu+o
dyg9SKEU/UrJ3ck2+0J5nFIqjOw9ahZr3AiwM5FSAkRLsYzcRY5gcCs/q6Nto2khNe3U8uvNhNa6
upLTCrFZycyJRqMA6GBBlXIjhtqC7hp4gno5nr1UrcLmeEiTtD3yJ0k6o2xLMAY12HrV8qFQLlDK
bsuV3fiNipmdh+pTkCghfM5Wls5C2t7lFhVMWCO9kVivthzBldqa9mCd+hhz265tjrW3kYQF7CAe
muRZgBRq1xWh2bjJwgFZkBiewUSKU2ZrWKeZNGvAKZdqpdIQMIzRuizR076EUG3uaYQYLzp7JF8l
SZNc2V1AcNIHNtIWYSyKENkcY+pcIY31ezAQ3bgEXCQT1ZBCWC20oL+JdaQRoMj2E52uwLRIaJWy
UpyuUJNf3J9UnnqlKx9DLWvSVU2aheKHZGVAiGXtlwQp8RzUguQ5bFjarEERID5WmL5Pb63xk0fN
zhJlDoUxmQA2UrzH9GfPIAx6v3zKyJfAdSew7+HgVyvVbLuLfiyye2SBOGD9wvcvQiEoHJp0dPY1
En6TI7K6KxAVkLrrAf7qa18XYQE1rh8oxZVSpc1ZTnA/lYMXuakMssGxwp4ysKZUyTmCNtSZh9Jq
cHbuQnRxMC/Yq61IaO6IsT8Xvhho63Rhe12p6Ie5JBb1rYWg5jHV2IrSRGJSYu1lWedekLGmDsdU
i1dS2Mn7MUhbRMajqkAZy8dUlmqYhKVFzEK/UKUK85iSEvSRLCXwPTREzenCx4p4pbnQyae5nZKd
wsN9omWDYiTLzLroSwTJmcymb1atmchPhp3hgCsjdlI4Od5CV7bXsS89OmvvcJqN52YaQbDYVR7N
6hFKdJF5xXjLkkJHzQ+UxAVS0g/ssqhAS4eD8jzyFaYpgjdwVXOGKJBPeA1g7Uc29QRf9czTU42Y
2BDNw9hZKQTfsdHdkBVzlWZIzCEwU6VvGQr5OMtEImbd0s1smRy54ErJStU40sooPdUVIB8rSv6J
jssvmxumeVHG4OIzkSKyYcInHKu+Tlcw3CBDhoiRBa4yjXG7UilJPoke/zVWqd5dDgC5BnRErfJN
liXUw8DHITY1SsqwIxNP9F0Yl03tJAEI740ZmlO8qUvf1tY98uXyujQ8HdPrDtiKIxVshD221IjV
h20+UlFMi9LDFLDWrROvLqrKmfSywhplxl5stamspp2C5PQdgOtWXU1+2F0HNbUobD6EHKy8sBOI
RSlCT9ZBHlXTWeFH3eUEbE51lFFJhKNm9QWqGVGx1pXaHCA7QBufOWk6hAtsLKIjGXvpfgUhZxBH
GqJhvDC5wUzON7SiXk2cfaxmqB7XHbUgRANCCa5GJmeysTWg23AMVoYkzRi3oduqtk8jiiK6169o
yIWpA/wnaNaD1cbo7tG6m5zaLDCBoXmGX2fTIvC8gfdt9us4lNsSBofV32ixbtK8CpL+yqiKEN6L
p6viFDRB0ENsBm7JRRAk1lGmwVp1xTTol4Pa45JXmIPQ14EcAx+fshAdBiXnw29SPVelU6VV9Yqa
ao7WGiYJ0lmkVMUtAaavra2g685lRZaMNVafibUGBwkaJgc+LAMWnBFv8cwFWlEXxmjCkFGE3unI
atKQ9fUE7pMciGRd5JHa3Bh0K3qXi1Pc60M5mEdQKwf7SjI8JkzKsNPeBCra6Cs4hl7vsL/0fMXO
oVUBysjrjmGqCGmNpIqQHb2la+IodhOdcazSHbaqwjjWRjU/kgt/ulbMAicgu/P0axRiaKdVnpoR
NI5l5eptYRtgfJCs50eoSRXtLKvr34s6NtHaSyPq9yn3Ock1wtrN1gwBC5wkwGY1IP3pzGzl2UhS
M1O9B9yfXIyxajw0DbqQOymQ6pyTDMMPOtGa2JWiRjdJC80m3lQopz39jif/L2X9lLISw/3vKevd
W/Y2tW8JcuZvGcWN8fj1//8/VeN7/kla7b8s2QAKaM2gPNWcYd7/SVpN8ZfQTE0AVf4bxckf/Sdp
VfS/DJNMFkSkxrpG3eK/c1YZ9VrwpeDgZaCf4IVU809y1s+Jh64bOtm0oYKN1WVTAXe/iFhTdZCm
ePTcPL9T5JcqOKB2Pn///4Auv/x8Y5HYNL0Gz2jsAeEYR6VxH8pPfnxJgXbWHXJy+e7D5H+TFf9W
oF8OR33AMHWhKcJa2r5h194mHBeeOxXlWdjv2loc0Yp2Ou29NNN1L+KnaXgOJUEn6krr7jUNC2Tt
RJqex/i2hyzV3vgiPD/wqT6DL/+ehL9LD+TMsmwv0o8JsAfCM4GHyxidJv3epEMYw9Mcry1ADVXj
IZd9qjQHcsrPyQijkowQk9kKRApW0hLyOUrqXAcoJzcvqQKaSgicxUp7nxZVN/36+RGXY5lgUrRZ
i5elqWrUsD8vo6rrmypvUCTFgao7q/tRPHdar15VUZgeQNV+O5ShaGwLWZ3rOp+HoigQyjY4ezcp
m+lan/wmWo1kHpRNp/T258da7o75sXQqOZSWqHSQO34ey8yBoGggQVwkf/QLu9a9NS6byYH18d0o
BkuWlFiwn2XxeZSuQjWNIoUJb6rFcJ4e+DYzJ9v9+VkWBhYUzngYw+LEoUAGDlgsHqbQQxR5R9Wk
LzUYm4DS0n0/JT61Xx1oXZhWKuGl10RuGVvIz4Ih/hVlMLYOVCG+fVqbQgecCfShjMXTmm0AHDeH
LIycpkEW16lODxjxQH3syygWqb4Ky4gmkkGBbGbCfCio1HqABa/XUjmuq3ALDpJuX18EfwT2Z0qp
1rCdZ2C5Do1nWVfw6fv0gWHSrSplmUQ8I5UNbP/Am/uy4hlFgYg4Y9ZniPzijDZqVIZ0CtguSrv2
SVAq9oryGDEy9egDL0edj6KPB+j8RB/HWuwuGzuDlPR6cMEyY68VX6WWCWywOWpb7zgy63Uipfe5
RVeoM1f+VByxztZSaWyUoT1SUDVCfWitD9OzMDSXChD6H90Ah1y5HaI/PQjmjypkFLm5xVCfXHxU
WfEE+HI+qsiifNNY4kFYAV2gCMm4n7fO18XESBqvWsy1ZS7tz4uJGDhNRC4GAB0pRENdk0GVCPPA
kp1rmsupZ7FyEfMsVHTnT/FhyeYeOkpDSX4TWp0J3T7sN0nfqecGYDC67IiV/PxUy/Eo3xJZyFSQ
ufp16Eufx+sCgSAZ4kauX0aO1WD262sbVe9PcrS+fh5qOYGopAqBBL0N70+2lSXFQ4r0Qm7qpneV
DkSJAir5msqN/HBglG+GgbvH8hS8I864xQz6hfCUwpxGVwvSY5jEvTt2yoMFopo6xQzwpqsfI291
SztwO1CUau1bM0V7svBU8BOTY6IGapcPU79p9dBRgtOk6o9SrXZT6UwlM1ZkiKugRUT0bAfw1TEA
6h8V5XGgO+wVx8o4bif5Ve0j2qL3pkgcnErWJoz9OHzNm4JMPtnoyIAc2LXfPDc9BwNkK0V5SjaL
AyKPNPqoHo+b5pP9MsS+9pSnyfrA7C6WJ++QaEITZHamaqJN/3m5RIqBuD8kaFcbU3nTVd0eTbXh
5N8Mwk2Fcj7B6Nzi+bgHUK6qaErWvYscE0ipmLpTAnDwXzwK8zWTSVkt/OLzKPhk656pRj1yirXY
weAZKY221oH9NZ8KH/fzPGEKITV4XVUIdek8jSymoQRl17tDHM9WkAm0bsqwZwPy5dvcD8UqHgf1
7OcJnN/Cl0EpHjF/MnvAXGxqz0/zBAHj3u1qKz8xQQqXmYoc5ZRICHrVJTQKBUl2N/Fa5c9XoaWY
xJt04ogGf18tH84vXaRSlsYZs6oLJGEryXPppapHPz/gN2sdNikEO5mHnKPpz+9O4CsjT5XUIZzv
m5tIT9oThfvmgIGZsjwc55enzfkXxEEkjpf9NSmBH5XXae9ChxIU1SiQl3joXnb9aJ3E3mxaHQ/p
psbllb8ilHXd5/WjPSRHWoc3F70N04mS9KbozTV14gM2Vb8Di+VrNgyDyJTYFCfK+eN/mGtfbeHd
c0+4Cq0N5C2aKnvRB6W4qEI6cmD2vCsD8+CjiSTJdzLFr/f1gDoQOIcEqLU0qdmvn9/LvLAWn8hW
ISLCLaMVayxpvojBGKinta2LRgFyWKMACYGqxyZp+0Pb97uhcOMixaOhQ069OCQCxe5n6YTWbcGe
oC2a5wMoO+wtgQ55dXfgsJjDiM8Pxjlk4jRisx6IWBeHhV5YPiD+rnW7EPqC6gHAbcIRRwWDgil6
hOFuEvJRMKhX1NGGAzHBl0dVZNmaDUcM/jNvq8/vGfX3ykJ4vnRt2iL+ytSSuelidglu7zhaKwee
9cuqn3tjMpKO0OsVBl1coDIWGiKhgOuOUXmRSM1DIagbe+b4RJNCPnBefDmqFMWkuUOznq844Syi
KgncEzLEZgz0zmzW8ojGY9ZO7bHR1N1VjYgw11mfbDGitg6EI19O5t8jz/EP08tGX4ycSHbbVbUd
u8ZISV2Vil3VFv4KxsMTBgJHWZ75B97jl1OLEQlVTUW1OSHhhX5+j6GoBwo5BsdiCeuvwIAZxZ88
cX/eg4vXZ8yZ6tyXZwuikKAtW/MplUnwThNVUiXSxS61wqS+MlKQNrN3NfrteTDExYEbZ7FEGdSc
w/BZxIADmerG50fL9MJHxKPCaqwo6l8hMpdbCst0czBCEdTN/ru4dvn3rvtoMLSYxnksHTAHiTg3
m8b9/XmsjvDbEzFl76YJlb0XFd5NOKXFn72s36NgqAORACkBuOmLSMeb6HQUCOG7Ag+b7aQE0XMl
RPCn88Z6gOxMdEGvmDNzsbXBWflGPjFvQNgQRUxFnd0jMFkkm7Yq6wMlht+v/sMpRroPxgXTKoVV
JvNIiwU4ohSTlB2wPJipwjo2C40aAAxRpLOsSk+0vYwME53CrBwn46Loq+xxKiypc0q9HaM1PoIo
rakhQoFPaZVUL2gQZ9GblUnVGda2Wb8OEFjGLVoLVdzfBoSW69NuUmvsRaPYPlBU/LIMeBiLaiXv
iNqlsgxySgS/aLTzMGKKbKx1oTjRRPAORBpfdhNSDlxl7EsZrg+eVp8XmzHaZTdKVeLaNs0sJ9Wa
AdVsEhhrBU5MelK4ffQ/i395TQoe2/bs1iVszozFomgkC3qNnqUuxahy3UdQq1Agyg8scEXw0T+v
BgJThUdDfYS8dmnkGaOr5XU2mtPlgDosCqr+eW9FCNJ35XSi9FZxXWJwTwck9Dd1OwRwf+rBURCR
35pl7R9B+VLu/3Br8+SGTtCvwX6fD5LPs51ajRamESK0NrjSoxCK9gbSmzjw5F9XDqMQNSI3MF+q
6jwxH+ImUK5hmpaMElV6eI0fYXDZRwiU/vmzcHzMabwGyGVuB3wcRapRsYXliSlsqKKW1krtFsXW
7F+sFSICFW0BdgHR6udR4iDXpaSwE6LsDh+CoVddGqXjv3kWnoQSCwMBnvk8yoTrWEkUmbCnleQ9
R0FljSx9EB8YZnEl/174GLppvBkqH6SXn4fh3sSxfh4GJqG0h66JcmM40S5sgmZLRSo+NkME3X5+
T1+uLtYc1xblAsI7Hm0xg1PY+DmQ0MSF2da6SjzIR1qM7C39/PTm56G+LjwOEGJI4p0Z9rQs7sT0
+3TVHgKXOiKJkZJh2xJNSVy4P4/z9ZFYCwZbmuBaQ+pkcXfhFKKBgKAEmSE59lD0JAElXm6haqxt
vVHF28/DfX1tKoVruLGCMhw6xIsZhDRi1FzXDJejPFdxSsAw7Ue0zAocf7YxOtVHMq92+6fDzqeF
psxdgFkqaj66P2zjCNl9MC4J2qgyZl5rQ6mlcquXs1RjW0HhVjizItdP0+pAzXGRDLBM5yXDakSw
iUqTrn4eGM5qB20+kDgpe+80yM30ODZ9/EGGcURLAm6glMTSORgApBhwRjvw3F+vJCo88qyRQolE
5jL/PDxtxGpAm9ZbmQCzOgdH8iDdwJGPMOtKBaXQQrU65cCSmlW3Pt4WX3qEi9mWs6RNoVB47t0F
5GLn9Sl0LkPnwnfOA+f88m17e/L+8Hpy/fMr1uaD5cMd9WXUeel9eMcT0Ag9ZZbdp9K52+fODYoQ
zgO/eXnbIQU3//5tu368fz4/vTvfPd++X9+evu5758DnsBdz/uVzLA5zFcqtqs+fI3ce7vapkztP
dw93py9vaOg5D/z7lDqTc/NycXV88XRz7DvHV87l8dXV8e786mq3Ol/vtlfH26urk/lX65OT9enT
9fludXJ9snq8Pl9dX59e7Fcn76fX5yd79/T0/UCs9HtJ/jCPS+0jMsvclFo+/9nT2cP+5Ojs6eLp
9OFhu705PXvwnfXuarfenuzWV1cXVxebi/kjnuyv96fX6/OTA+ft7/j8p8+yCKkQUomLGulP5vJl
fq3M5cvLzdul79wAJWYar95uQuYSHV1+mc9ft283b0zvzTCvtnv+5n3hXD4Gzvvz4/n76+PzPnBO
nve8/cfLd97+/vr97v0VKBn/3O3f72A7Ow/73e7x+fX0/Tpw9q8H5lcsjsDl+liWLLW4AauOhZzr
bs7cozN3/u/GcdbHm8125ayc9YrfOEfu0YFtKebJ+mkyF7FM4WO5jMYz+im/l+H+9f305SLleV+u
3nzn6py5ypzd48nd8+Xz+YE3+e2Z8LGlvXiTcTJlsFlpabMxX3Cddq5C5+Xl8nl3+fx4ef56LTt3
r4eW8pfm1LJjsXjisJFQqlKq0VV21aV+0d5lZ9WD/aphxeA099VpdDdeTufB8/QeXton3rpy+0PP
vZz05UdYXHj9UCZIIfER8jtxLV+hwHKevxtb/0Tsqfr3lxZeBLfyZYQi6XF9JC4gsh5I5eYRPrz2
31cQxS+gjzqgaXtpVY++XJ5qsKVWGC1Kawg4oCmjaDiwuhZn/t+j8FVV0HdWueE/n752hDIEjRMk
Eqpu6ndVmNEuQf1Gyl1sVaxDZrdfhiMJVpHroZk6h5nmIsr020HTWzSbV9CY5W2bRneJkLUjtDrC
A4Hml+nj2sYx2KQ/RGdfkRdXqFS3bVUFnrWSmyDYWJCXMV+K+wPTtzgUUNliFNrtxAlUEsg1Pk+f
7+cl0ioIkXR9mV2pCD89leR2jwq6xbPsCMxuoD3Gzc935pdZZFQSjt+VQgKU5SwCjbDB/KrWKvaG
7CQDkuzUnRLve6SZNz8PNT/Ap1XI5BF3sf4oooHfn6f5w+1shPyvCXziKlDNCp8Bdej2RptI4ehE
sZD9MwqMiNE2UePjLSQ6PEr/tH5CDWguztPn4yeZ6mLJJLVW0chGj0b0ZD5SITIM6xAbvstLS3v+
+Wm/WTQo7SEdOJfV2A6LCGhEjjvNLczEgqgtTtpYys9ULTxUvvvm9ZnsZ9psCnkdecLnOUVCK0sl
2jqopMlxuZY0yU7XPk02GVCpbx7q13wdjqKGDOpLJU2YF+zn4QZ0AiafZAUVa6M7RYcHefRsUC7M
VEvXP8/ft0PNtXNgSHRTzMVp4scw8RMcXVcpnrGj2+kl2kelhEFC2arSgTP668viuT4MtliaSlgg
itWMGsTprt8UatY7+MakB0Lx7x6JPijpIwghtt385x82AIfwqI5qp62w6oA8GDWVeeWDjkY1wdKb
fzF/cFRVk/yRQuvvGPXDYFOIBJTaMn8BWmQbrUlkmCyatFOB+x94rkW4y8lFMZfcykD4jEbAMpyZ
vBFLq4ihFLOt98EkLBjDsYwNYzJiBp2lB7bxN2+L4jEakwio4q6+1Jhs7a4SYV5rmB41qCyksn9k
m2nu/rwAvx0FAhQHFgHvl35ZrdhF3gPGXYX4uF9kUaIep20U7f/FKDRfwQTRoqTa+nlNDEGj5raZ
sMxNHD3jGul8pZ/GA4vhmzekCcziYXgT7RAHfB6FHz3VSP5hR9X45itvsFi3BlYAcVkTB4Ew7w5M
3jdLHVgFnEbK4VSC9MWA8FEqid4uQDEJKsoKDTJTA7NVym+zokR74IL+enUqGogtGT4xXms0FD4/
XoiOmI5koVihPG4jjB6gV591vX3m9wV2MoZ90fWyfyCooso6P8WnG80CIQd1C9wteb29bAo1XTSp
UzwruORlc1MoXtkfNSJsduAKBZ4xhQ7dMVNr6VFkeXIm4xFH43UsLJT7psjcxHaGCZKZN+GVH6Fy
5tQarATMHTX00yvd6let8NPrGE1BgcJRDmge6UJEkKkYNMUKIlVwjRZUrsPebvJTq4AysvLRQ4eI
aBg6/RRpUG/VUq8fU6hsWF74iCCt2iZXN745eUD6Gk37pfHNZ3GhIZkXC3OWHUXgDjK2XyDFFbdm
0+Eslo832FIox1UwQ71y3c9PZNQU32zJxgQ0FV6zjUsv2mFZ5NPOEZ7tr4Jajy7A1M1qBWWfHFVS
H/vrppSNl1yjt+C0LZ07p6njfAd5ooQbFJYSPt+VqUJiiP6LvfPqkRxNs/NfGehKuuCA3gCSANFF
REZmpLc3RFp67/nr9bCqZiYrqqdye3cFaaFFNwpdnYZB95n3Pec5SfhYB2KFJSlsOadWTJT9rIsz
IcFBb9KYgJSKYWBOyvs0IvGaaxT0N9Qe08ceqGcGtgp5gR2SiHjVl1Uyk2vFdG+zyIvhkJotTiFZ
L2dfWqb2LZSEMsFE16Y3lpkp864Aw3ffCEtxibSSxO0c48TNoJRwH9qsi/d9BU7ESYCkAkPBYbXN
woUIUCCWOREjARQ2G4aScAEqOwEvygrO6aLS7PGUQNV3jESbsKeZpNJiUhPGs6XV83pjEFgJESlT
xsUepxBTKaiAcUscNNBAM1KV0Qv1KH6cJT16JCmLdL+mnWRtJ6Qm73GP7Ou9RYR6yjqfiza3xC6L
Wj01xD8u4Sm5Yl3uKYlhPicwTmQgZaGRO8AZVcXJ2hjbUKdm3YtRjQAF8jhV74EdQI+bW+2M2B79
qUbWZOzLoYpGux+M+iKV+1G2cwsIio0dsb0KAyIZHVkN6hWIMFeTt+gGGQGYeBYyF+chN72hrZSd
Fi8RdAV2BwipQCsRbZdyMEdJTWXX4ix5SeUpu7DGoXzro8y6x1SbTM5Cv20fVk3+JFVqe4+MQriN
a0l9DYuVBgX/y0xAsoxgCQ1jACMSqyzE9HhQZw/wGSgxUemVySmiAfyVtZAk3WqKdGN286Dhl7K6
CzKIK8NhgUc4CUkfLdXJSM/2Cg/QR4RfM3CnUGhFWycInruVKuH1wAh/M8zW/ECeeQ+Mq+3Jy8Tq
MgLVUE3wYpFRy548J1ruU6gME79EGgP2b4hISqPzN/rzIrQbS56FVX+eGgUr1R5I0qiqy12eDfU+
pHAZe4JSqW+zMRDEakiTkW51a6gJhZwgLTSs3VT2C8EM9itssKxE1tKfiHQu7mlcLJpfDIpwVuP0
fBJIfOt2CNeKvQjvBxQR5q3L2DQz1W+DLtylSw0VEh3IChTDcJf6AqLGYTfKrCj8pV2ys9YYtPdM
N6crvS4WHQra0OAH5hLgYM27RnQJ781uhNqM7gTc7ufy2GJcDWF6hGgI8053uiw2nxZpqg95wvto
z2T7WR6ClVLzc5h/J4MyTYZTtcJsebEiM1ApxrcseT3AcgWBsUhcibo1qmvWIVw7bdBeQFmMDdSV
ZbpjEtKNTd/OZH9NEigrXxJkDSstDKHCn8w0uSBKwhRB02jaTS+RvepWyhxBGO6a/tAuOdzBAVpE
6lSyEapOChuS+CVeeskZYY1i9strSXTNuiOfnhjQt7gDlEKyedQ99m3bXixKFV6WpPw9ydR8P4js
rRk1YHLT7JHyzOXBSQG8ZNCZnFgNivc4ruG0NuWSRee1iCyf9v88Xyd5jhiwq5LwlfiU/INUZXN2
Jxblw1aaV1vvBO2E8+6GO7nrYdtq2C7tpJ2SG7Vu9WcW8HXsK30+HpB+SR/BlBfnYCmJrTLnuXwe
a15qu09b5cUib2ba9uyowW2OafZE6vwoomy01lAgSgpurNRlftLFcf+qBGqSglsUphcqHpPoW1zv
M43Ev4BLl/PU6jgsfD1Hp+UFE+RcWwoFmGSmYI3pRs7j4TJKAuESkYzwPIvLeFj3209jSfKx3cFn
uitwFfboWuKexjK8EIXor4lWXKRNNKVx2yH9yMjaPFGKvH9lMdXdjFPPw7ayq65FONWvUaQwIwCi
bnhBM6l+DvVhZmhMAmYSjRBgpuaCrBPyzqLCGcQerir74+AOHJFViHscaczDm65L80tF7IIc9k6r
ABecsipx0sRKLxq17d4GpQh209S1rwDPAhCHBTeO542HF+Mu/jImNv2FgF4Yy00rQeoblOSxyvSq
8RVmosIxQmBlwtToT1ZGhjN5MBXGQqVXKxheijA8SWlMzsokiLrHewVhEflZdpoa5H7akTFifZ7L
seHqgNQy2XOk6W2KGbCCEijAKQxQ/YNQrBn5ME0SzkVMkjFiJeaT2oTyphGQaWKb+bgQKU6getUa
1KOqWCDpQFH0Fz2ECWlixhzsJZU4qhUPcuSreoV1j/FduwvMRZu3OrbLa7jpFtFWQlRC4ZNVoiMF
HYqdHYC8VkAEtsMTlmfOojGjstzUc260GNMmq2TQVc37tg1MHoMwshpgZdB1bRWxPkG08ZAT0MV6
BCNrbfW3U7oYby0yncYVQnIKuCytNTlWMpqv2VjI9zVuvr06zMkTTZDmXCBa4nUay+pViCQcxtRc
YAlivQmkDfN+clYXQtA7uD5TwYa2FB0CNWYJJMs9htGA9BrLl2OdBO4FJvpNimBGdIdGqODTkX8E
ZU0thZe+y+QXEMhl77Zpk7Rc+Mlk0MnUexF7A8E9XRbMGz2FLOtohNmg5M7SCXNwwLrSJNyDV56z
HYcufpWtVDXIlatTwU+HsiwfLfZfsSswv5QuCcjaNbTi0MKMGkb8EEZYwi5jrv2mA6f3PpoiycPJ
YgqLL/R5/sCyk14NG4Rs2bQdmEgUn6goTo2gjIPtNCw6r129jod92UeEnytQl3iazeY1GTSx95F8
wBVkWsKNG+XJTB0+zoXkZKDZp7qEUloY6nWGUYPCBJiTE3pWLSedJWKy70m6gueF6z8h+CImSA9Q
ODg7wVPHrjAepjoPb4x0akaHTl2ThqTONnq4o50uLHem0NT6eYe8Y9lVRb1kJ0aRIX9P457VhRPD
2M/2AuRzzJh92UUbEpbn9DJSIjIgE4IW3VARBfEEIHEon2i5lnZvasQic7Bx7oI9yKkKZhg58352
CvC382YkSAH5N3oMK/AE2FmhGw3VEJOThHPtMVyWKpi29PRrOMWqEszWCdrLvD1tJCjlDsOJ2l9n
rG/6/TQQfgy5inlStGOUlo3H71YSfy7D0bolGhel8agNprUlk0RRrxSWPIEzIgdJrssqbPJbc5TT
Gaa2IabhvdGbMLpBA5viQ1KAdBB5T4j6ZPLU2DLwnZq5a9WaANECcK3IlgC5qJ1WOYhuhXlUcnQZ
6BIpcXlOcCqTgebHBtPlBgjomN5INTfutF9IRD4x4rYZNknZEcw217Ex3EoA8ZcLeFu6VO1C0H2o
sUfMQTExwIURDe9mEEARTuJqLPxaEXJy60cA23eG3MbZeb1C/D0yi3ttcfVKC8QTNsNrsm9PXOdT
VyFHylkTsW0hLgziS+QAs27uyhHEmRf2aMFuzFAReodsM0XYRI0+A10YoISB/AoHgdEgLMuHtpd4
tQYtklJfCZaGlZ6urRsyoKFchmoKOTC3L95VVQ+VzbaMoAZAxeqiPVRiMTC44jQjx24gt3nZdwE1
hA9LtObMg2SmyM+gwxvzrNTzbriqzExTNl0Tk6I4hW093GHqMtbpf8yz+X6WugGkvmH0QXNO7B/d
YRjHSYkvO4satnxWXHZvYmqmLNU6lFdUJLSIgDNk2w78qmxXDvGw7ORE0GTmLKnNZzcS6iLz4wiq
96nVRjE5lWNiDBeSOJWN3elq/2gMeKrOlYamgK00jdi/4SjTCs/UhuF+SmSGaNMY1dpVzQZwYZgt
1hV6BKnwFHLByxW7rEYehLyx2PR1JBHvq3YGOwpL1RrRX6ZmgjRHyqIZeUkT1BVLOrLLjQ8S06Tg
MLUkC/jDvCi3YNTi0SlY1c9+TzY4sepybihuR+qAsKfgjtdLzBWCii1BJRe2rZNBvum4iYUPpyCH
bx8kBVBiK1P1rUF2uYKFuuuMcrPUU5ldzi2sWXjqbZefpQnZHWfkJCLmnAmiJtVNGJfqmj4FGbe9
QCzPXhuqpLsd1bJIdDJt2b/BBwB5sbHQDMe7sE9X6oAyKoLfjU31EWhT+yAZy0J8gND0xg5wdZjb
AOeIPx7CMbyyrKgliJkE58apRWXMoH3UaenE1Rqk2FPzPkH9owCGzXu2UVTSBOkCGOQM2VOe2LNW
ILAZcgrC6d1eZ3XE/+EUd1lXrhjAOSSUL7ISnUWGJiewTcppHl6mOS2sC+gRbfASL1IRnSTsLM09
/BEzBV9IUYNAaXEuTiOllbXDwAdfDoIqj+NZDtWA3aeVNaQhs6aF7aBGSPa3lTjx/LdjpeqwOTSD
dFMAbYrB2m4J8zuyR4XqaUnq6T2eRo004CLgOFem2DFy5TFVcQ8CtHhimM3CwMUayJxve4La4HSG
opKG27izICzrYpbfSSBUDG/qxeBCrQr26nFfBF5fJRjIuGDJR8grZXmARE3Fj8BMwCWPAPy6nLq5
z8TE7PbkBrN9zxRLPQmmBPt9Omn9qa41oAQ6ghEKr9agXtioAuWPbpRQ2VJgYGZo06p+1QDQshFr
jekiMRA28/Zk5DCUekrIQ9oSmOrz+xA9y0KoPbDFLZfN0k/ZLRE50eLlMC5yB5ZNC91H69TTOQlL
xSuHUm437Wq8BNlDCMYG9kwGFXkx5MhrhtT4WJpkQ9ZjWW1APA+nZb8GB1ZW1D8xN+ejvUgjKLqZ
SopgT2mS7o0iBpPYx1Y6erFc1Z5UD+KL0saFvC2T9T1vxHqFXSeGFfuIYWY3xjt6wx2hisCyIbjq
SHaHyq6NcuMk9Ty86qOkv01GWGQwc6flqurymRqbKNVnRkMSomMtsnbfNUmvsV1Gi11PubQ4HQEK
zyBciCqp42EyN+wpi+rQCGIFGSUWJxH0fRbPb4bRYnZYkcREtAu6lj5rS66dylZAfIg1ESPoaWIy
XFMhqSVPBfdwnZnKorq5vMSTM0pVfwc/BVBGMeLscEf0zI8wbyEf6qPayM4cp21tS0olftRTAeR2
kuhZOPModss2ESTKrkKTVO/cuAxkxSyUg4PnNXwiiV6gMKA2I9EClpo8SDGYfIe4UybP0KqKp5JA
GsWvBmGGsK4PwuNYLNB+oQGlkrTttF4mpUcJWYUkbBJ7p4XnCDZnGiQu8dSqVLCLsnoxlKTMydEN
Is/qp/y9leOWPWzZPwDf6g0HRggZ0rMisDCP2DLcYigeU9uE3qS6LfGSoCMmPb4R4yaI7K5TgZTK
8/ARFRR4SFMgiXNjJaH61ihryHTGs3OuBBOCcp2VMdVLs4PJTDGy38+qJr0JWtJPkLqN/kYa0flO
6aywvqgp922zXrQWR+vzSiLVZ4wIVgY/9lZ0qVGyWW3iB5gHBrkMBYt+V0jEpWAVr84l4ajW8BiY
qUSCHdjOHPEmphNzwFKXycZ+URqlgqweEvcKKZLaGQNLxwY4t8rHSZYaMBVEDdM8ibOQ/ZnSwSpN
81xf3GYUGGyliVUtkdyhKTPOjhrFzGYeGwcnZqyDeZ2Dtwlaig5AV7VyRvVEYCukmcoFiyFWs5kZ
gMFlcdiC9p44slrmYe7EJvM2GmUQnkjIpTDdpQD7TJuYoET3gPjEHwJoF83RzER7mFJiftwg7wkr
UVPInW5fShSI63poosMwBDERrwxp41lsZuCEOpjexCQ0lcy6K62qU9aKIHUjeKuSAwV8uVcVott8
Y276wYkZ9Nhkdn0N3AUv6xqKPBnvYR+MZIczpspbS6OXulebBo9tHJbtMyB0KNLGsGK/OrWDKlh0
SgsJhebaiDuRKAgnotJCRUZTs+tKzOb8IAiRmXpyZMVPPIzZ7JhMuZKrsynawPxO+t1QA9X1TAr9
BQMHawjsAlIou0ZZ5eGGiJVq8UBFB43fE9bGdkc0CrKRuqlq7USpSU6hrD4wFBUWJYt+asqIFSy5
rVaTy6Jdh5DsbXQy2QTIU1ILT4CM1LmG1ZGyU5Lz0WyFoFCtHYAVQlJiom69PKJQ5VpmGF6NQO+v
rTwnhrqvK5dfj8ScuNYWv7rVQJtSe22WXXGQ8sarZGuYXZnkCFA+tToErpkuuugN2hx/5ENNnss0
LUq0y/AVh7rLbmWYrqGjtP0aDrSWjVrFOAQmOxgHBbr4DiI3Y5/PcnFfralhG2UhE4vADFaObqfI
w1XXG8otrwfh0g1dYpLESwm6lpD1B/z11DGEPB1ocAmiV8JED13YY7w+VL1uE2IcZJ4FU3wMMKvG
ngX+Fxe5ggIW6Bpo400sTfz0lBQGPZEloRIulQYMryaKSTg0s4DSLtUS4bpJ8jhkci/FVymIV8Qt
lZlot4xdNm3ilQ9gy0NRnU8FVYAzmr5iz46hn9FKyYO1T4jXXvb5yILcYfMrFtuq0/LQmYuSsSo0
W/MWxLDA9Md6KnYXxOFdeEVjI8ovGnYbhxgmXOQaUO/ONOjhrxVhUkR+dfWaElIvNxpdKpLBgCVJ
1NbiDFjTICHxndQVv6FFgKZ6CAtp3xRbwhu0mAmNi0xNaW7Pp75fyOsmY2stXETpvoETBa7Z1Fn2
apNxwsi5PNQaRmZ7CSuYDazxxmFDSVXYdtPKIC8nq6FwJcAG+y7F/k8Szieqzar8/rtX55fI1+vn
vHz+y//KifJ5fS7eP+Nw1h/8QcNBe/9XpPdQ9kWQMys+9O80HLxgcFppu6mrothAY/t3Gg4dHcJf
EbxayBUIC8T88XccDvu1v9IlXNXH6GXU1TvxZ3A4R71V4I18OkwY2iqMQNW8Nic/NdqbDs+Hqg3G
tbxAQw5py9BDmjsvJYpnF7Bh3H26SBff24ufDU3Kqnz41HUEVYPdCJ8pBjh9NYYdKSOIM7DqfCmH
G8OalYAmGOVzu5Egbi+0HFxzVKFaMcn6IgXkbWmp4abFKVe4Es/7SRIMBJj0sQargcl3p8TK/F5U
/SNo83C0DQTUV406Z0/UZtNNGEhkHrBxFDwF5vpuTobkmcy2kMIBaalupDOJaKpanJAP40vB3Vp/
MChuLbJXUbd5/P25H7WVv506bWVNZQupQQU4aitLcpAH9A26mxSHGVMzYXX9rDwsjaR90cA+aimv
PKBVjUVnXkNihqXr57tqdWLWKJDebwoj7g4sOaSdwR7XDYzOoPQYVuW+B4zm//781uf86N6uHWyU
SciG8McZR8phJYrKieiU/KapFYmyYm+4WUfFU6UZYWuaTEoCbH9H76LTwpheyeuZbn7/EY4Vk9/O
XEezvtpyYeEdk4dEcOCNSoraDbO0fAhrWCiT2Vk22RCH0uCUQ4XtRUV2hB+Jy6VIrsrOGnkQxZQG
RopnwetSYdzoWZM+pirVhpmEhF2C8vxEtx6pK8t+G43LKej6P+nOQDOGugaJo6igdcAPdfR8hEuv
KBlOr+tEJO0odErhhPy7Lx6N4xd+PQhpuhxA42C/vPADFRxhzQK51kn20+P3Lq82jAKbKbn7div+
T0wR1Xtx3TXv793Zc/Xf1wO8ltXcxGHU/c+f/9p+/3v4Xq7j8U9/8b7RyC7792a+okOc8aPfc5TX
7/yXfvHH6H8zV+//47+8Ajvq1t8WxmXxeXxflXf/fGKw35u8f3s+/oEfE4KugjMz0MqgaqIqp686
4x94NL4E/BmEApodlYbt+qUfeDRF/iu6Suy02uoUk7/NFT+Q3nwJHRGTBfsikEkqb8TfzvzHcMxF
+6eJ0vrRyKFhNFzVQlh3MNbqeK1+HjlqjA96RdvQn6R0F2nppkLvMiK+VVn0yqAdtCsMl+6QzofQ
TLeMZhs+FM29wbEi6Swx0k0pECM23w1L6kgtqEYy70jdYFnUbgPskaYgnFQhJkPlTe2eUA/ZU91v
ceTdV2lz2/eFH1AcofK/lXAOFyNKg9KfqsXtiBIhwNsOk24TddF9CKZk0sl3KKkdsWAjuckWdGVD
Mec03SWKtW30MbdNfXQsZB02S7tVLZTcwId5CKzhaoFMPMaCl1rdXicUk8yzLk+pQLDgJCP100Pw
BxPf0Xv3y4U9mvfQGg16HrSN39XlSUXwzahfqH3iDbX2xTCs/jwK/3Kk9eufpvSqrtJoqriFlnwh
yI+D9AUqYmXYfx7mOcDKodDJNjco8ICN+PkAtUFDGphI45vhWSwS72Negx1NpYDtA3k+N6FcOlY1
QkBOD1W0V8rch9noJsk5rkqnWQUcVWo3a5qQoLn6cN8jNxKlu4kHJyLXqCXyjQQMO+lgUvK7uno+
Zeti611oG8qlMENLRjuQsPBl1e3NVem19KQIWUVEwGJYSHG0p2B0iZjVTtAlO7+/ld/gbp/WMN8v
AJ4o3hFEx7K8XqBPVxg1oQF8Zmh8+jh8YqaY14Q1hdXf9+WwTamPEDmhGuxYCMkouCiZHPgBH+/3
n+MP78Onj3E0y+cA4/Q55D4kNKlhc9v0GtiYUnvQvpraj5Yuv5zxqo7+dMZlpQ4WyZwMC9TVEZnb
ASuwQfzqjL5pmH+9sjqz0zc+3LEWzoqaCj89V7aVb6JK2yViYGf4DMBgb0AeN9YpgGQqAScU/K8W
4VCWg0eZQaaBvtAPLioRohtb95e16/77q70uXn730Y5mZxVb8NAmfePj1Kf+ZbhU1tGXrX3b0GNW
3Qw67oQhvPr9Yf/4Jv/jihwNyJZAb7MauMm1npGch2tIhk9fDX4WfOVJ+HXg4L1eXYY/Lv7REEXY
DvX8nkPNE2UREkHD/On3J/PVEY5Gjqgn1tBqOMI4PzXGTdt/MTT98cUCgqdxFgqYtJ8fU+wdbNUN
BtleOu/m197g6Qg18Lavvz+PP3wdIHgALYPypX7LHfj0OsCXtYi74zh1toJvN1RxxeX698f47pr+
5YkzWcZrqwVTkY7e71YLgXnkPHEExzLCIe2emelicycvotulNB/NAGwuFYZ89GN932oilQAqkIZy
N1FTpCjwIWvxeTz2K7I3WQWVtwOqGsJtG2i8Md8KOBzzxLAVQEnn022S4gjOCp/WIvqy6FzIQIH1
qQcOaEOqd9iNvkjzqLeWQ2e8ivWboPLzRnUiVOKJRI2QGr9JE1JjY6UCVl8Qe7216q1UEtK56zTK
Z2rqgmHeDey/CoO3u+atEYAaxIUfLmQekdpkL9UumCYnAhEZUDdrlrtakE6UIdmi4tp246aqqCy1
2UEu3sWTWCpf4sb40NThTteWa0qhV52x6eQD1PXLPjM+kt6ip4isg/TaIBGvkVvSRoj2HReujSjf
lmxSIAfHvYXqS6QyaLj6eEGsrS2MT02qIYNQNtqobagMkv4BMj88EJ3k8Yhc5F16IPXyNK3fepYQ
y9a47OrXFLAlc+N6CmOh+QFc91lAx/lc6K/h8tSr901qMTk9awBDg4lq9ty76mS5KbmGS9W4yLe9
ziLzCm7F2CZnC4z9floxOLdjXfu039iQIDwybYqEaJSTs2Qm/7krT9fHRYjf6jj3JzHZGGp0xe1x
SS9yemaKNQU1LLXTOZLfzH7yVTO4RqpJY1Y0aJRK6SksorMSqia54eDih5EQxnHbG+1mqq+DiBTS
eZ/LrVvVsdfLoyOL+p4oAtIfKOvrWzHX7HGdHiicJgg3jRLLiqyRrNqg9BJ4Nl6EPHHniHGcNI76
beKb4pyQvWJ2zZfOEjw9pAWEMrfu1J0R7gFuUE+PdknyrCgJizPR55oXFDOH7kwVv68ISMVOhH6L
OdlpKCWumPS8Uryc5kQ3WMh/z4n7clmHWHPrtiz7uv5l7VXR/7PkQ9n7o3gh4lVaasFJ2uiK1rgP
ds+dqtxF6PVAC4LZj1hJFApLmrslIkmYfr6MFznoLcZj+cyKBrfOZF8rs0NjqM+pmDzF6nJe6OWh
XMardjRPc5ayBAtIQXiCvZl2X7Tp+tdetWyC2e4UIWOXfjvUrF2iygnLl25+H4mFF5E+q1OyhfLJ
QmgmYrSlZlOAGl+cjD12dNHHpNwlb1Kg2krHfChJgLgIuOrYcIcbddS5DtVGouVAT/4wYfuX0pKk
N0cHIJigV8mi5bTKyOWTu31e0yKXq7MpLJ4qflsvy55ZngMx5xOA1AegGHbnZdpyHUbPRHYNfstH
pANJ6S7T2DvU+bYXch5IzU+rJ3TjF9BJvUhX/XLEWBFWTtclZ6Z5TcKoF4iaI5C3NUwBjW7ZawVi
zVhMYtHRw+yyybXdOKKumdcYrMmLm8InA4GEsuBOUZutnugu0GV/AR9SRDQtY4+A4VNrNoA6BSzR
gJhXeYW+j8cyb3eWsdjCnG+XFS6F9Gc9w9TsrilIbAb5iUwaLymuNfTj3BxyqduyuEDks4uK/Mls
hMu4a06mNsCOQp8jBK0onArEgBEcR8z8U0KhAz2hrTFcd3NDJZ5cmeC6q0pf4kBSVflqPu7UIPOb
Vt0qQb+bYotXePDV3kJbHNppaXmmeMFC01UIyxh1QhgEuoF5sg0FF2noKXIzD0TGJkiNfdSE9xYD
lJB2p7n8IU5o8cWLyKIjNkS0JcGnh0jbw0tDHg5K/aTJ4VXTT7thOKvM1kW77yEVsme58Bvi38Ri
V6xo3CzdKAx3YzId0AzfNUFBXma0b/ThXDLysyVNt72GJYCQPpmo9riFcTl84W36xm/4aRJkU7vy
aPDpQBQHdfnzlE4AMvoPmhu+FpcnCSoNHQasRieTLEtULJmfF2wJZRA8M3m/PYgr0fJUM9qng3gG
CJMGxXAhRHfpaHzx0X5ZEB59sqPp2YDVmLEgaxAOoOhtgnORrFs5WWytvUPC5Vtt7nfdn/TMURf4
+XocrcQVxBbNjN3AFyYSxNW7rk82KhLZ3y8+vpVhf7ns+FIYmBGJ42P7+bJHRouFDimVrxsIxHt9
qwmstvvuohfJGxAMl96CJ43j+boASCIa+TI6o6Xf03B6CLkVRDtVcu0Mc+oY/V5GvaXRtln36NFI
tC/Pldqrt2qtsGlE7qLNhLgYbi2+aZHGW6PvRv2uu+riGyAp5D+ETtpKNtjBYauwJRxwlwSNo4Fl
EcvUk9SHKvAUldVJ2CKvUJGXIEePtA1SygOl0AvVWHxTeY/T8ILQgIv1ndOl4Q6dywNaaBdj4EWG
EAMY8FkwFL4VjneRLnmmNV62lfw05rNjRNd6iMQTZZCfz8t1K1BBHvptMQd386g/ZDSHFrYmotxs
BHpcKDbsykg+0BNjFYELBXi1K1O3JUAsZiJREl7o6Cvgj7Su0n9z545togyBQUPq0fpYHkTGxKi5
VgV/LeOYi3k6cI2Xu/6kb0tEDdeB9cXK+Jf6EVbE78Uo0DnYz9aV86eVcVubk4YUqPFRwbZx71e7
6BDTISTR4/sj+qfqizdlzr8/1wi/Vbv+UUA8i1/hVpYf3W+/a/NeHp7RJhx/00/FyP83qo9rNMI/
rz7uyLh6/4tTvpbtX/7r/v09IwX3v32uRa4//r0Wael/pSWlwGxiE4Oax2RH+70UyVeoQloa2yiA
k99qlH8LF6QzZaKMtSxyVyC3q/zM37IFJSqRIghFESk0rQe8ZX+qEvnz8EqbyJBXUhc7Obpdazfs
5ydpUQmcnWiCbfQBRTd+XYRVzd6Uz/N81zWunrt5cU2XikY1S09xO3VbXdmTBkVWiELm1QlSbzKB
44C8KLhUzrBsRXJmdKA9TLOeTuKKykbardvrIdkgtxSCLQvnwnC0mlmUZSZwf903kpOm2CnjacCQ
FHloqbXM1btNPu2rZReXPpunGHcZ2bLtWbQ37tqb/G161j6m52IjqIc5v4yTx1nd5cEXm92jOtyv
V+hojJbNMkQyo8obsAjt0/xu3JdP9ZOsO9q9+I46wXiRKtd4KZ/Kp/6d8u0aXf6CaSu6zp0w8Pv5
fY7dUrZNNAm41MrtiJqZfOF1E1NvkuWsVZx51fLuQBxK4VbrHzPhY04lOwd8B96cddynZ/UPiqTf
4ir+MXj9ckrHUDQjg5aCop5djvFQNZdmthUhVAu3lXzBduSwfAiX5kN/mt+QGP2oeAIrtEeWVPXg
FIttsQ3KHQuV2dXIMpJ1X+Owz1X4wX/jxzyqBf1f+phfPSDmUe3oP8ADon8xKpjr7Pdpfvn/b1T4
uQT27Q2CRgxCF/EAXIXjhn4uZXUOAVXZxEVt2kMmYdVXCDtEeJvOnfmnStC/Hu1okP43Hu0I6vn9
cNrKGdTo8eqoB36++426lCHBdeqmd/QNzgIPloNLBp5jOVjrHDLa+IdUdTf0Qzd0v+qdAtrgAEfj
E7S+v38AY+2Af3r88gw1YpBHhKNtRo94tcxGGKmy72aJl9naw+x0pyROQhMYbszn6S2o7dXCjETM
5k8BwyyuhJPq2lpFYsRJbBrU6y/xST459KCpq9e3+Xt42UlOrrP5d9Jb4YDBodvHt+Jo81/8mb4P
lMF+/IWALBQLCjlnCRYBpNi24bGrb1AVtV7S2R1NmZvwtPsAASncEjh2NWJFLm3lJLwIH5dngud7
1SkO8NOvcAbi9Tol1/u0udMzp8rsU4N9+IN0174Nm/R8vh/3oZtf1Rh87fgqrXEukc9l32Blg0BV
A113sHPjmx0jf3lMdlLkEm0Yf0R89aN6LV6rV1I2RvyGIT4FWz+8iQeFaXfwZokP7CjV7VrGCR22
nrRtGo2kTbsH2Pkk72O3Jay2wA9k99fdJqhcsg2jPZmhmfP74f3r23w0vv/nbf6PeJu/Gk2Oser/
3qPJz1ulH4PZSnc21uAeBu2fx5J6mCQzwkK3qWRMbbJ6MU81WC+jXbZWo8j40ZD9//7J/uqQRyWL
f49DHkVO/zhNmsU6mieZbsbRFJEi+6ktpVA31AiciQzmm/vFiw7OVxiNLw90NDn8qw/0rb17PAno
K1ZlTa5eUyd+vnGxXEbQF2p1MwQIIxSzHO0CkQLIgGQrx9Pkt1iwtobV6g4+WkyKC27hRqeL0DSz
SRCmULvYqPPdjBr5JIKA5MBWooW7RDiMZ0be5lBXRMDqJkNyEqSFG6Q3k6xmvpiS+/X7Z4L4vF/n
tM+nc3SDijalHYS7eGMpTu6ARQDqv7BrIsm14SM42QDo081il8kMJoRgiw/kx071BRNHMGDQs43p
rHjO8Iu7hAl/Nen+4Wv6+fMd3dcwz0Qryfl8Myv7nQAdZIckmMDL5Lo5Nx/0rbmVHyr2BiTJvgxn
06Y5i/83e9+15DiSZPsrY/uOMWixZvfhRgQUtUhZL7SUUIQmBPH19wRrZpuFqktYz3RPd9tWszOz
MikQiPBw93A/fnyis9zUkmsju/8XX/Ixwc1/esm5xN3YYGPS2TxMMxG9sVW3fCmB1UYR90vdkHCZ
TRj6KdHSRqeJ30O0pu51lBL/l+91BFr5qocNCX0vQT7F/xtprRr9auOhS1T36Umka5DZnsjz8z3Y
WG+rkxH96vfXGakTVJvpLQp8sF1nwe7kh7Qk4uzgBt7Jfy38ylfhtusUDrIPfgriCq5CD6Qg8O0W
xSojLy8zZgsgZdXxRwmeaUEeVaKD2XMFJhFiTTr1I8jo9wMe65eqN6MSLaXcfCDJDvrvgCLnreWE
Gym0E4pEmOhXA80imm2LWbkGKg2UdQaK/+8N//bkTY3lgrC9Ol8Ev+NYpgRmDFf+VwXmh3b7SjA5
Dv76TIWaJ4QiUwhM6wD4pc/qLz6MTO4iI1oc7b6b2vT888ba5fp6o03fxWUtihXW+8T6t7Rn1vp4
V0ZUQ/ViyMKIwd4VQAIiy+mhj5Sl3KEYpR1oyVAVxQt6pmA3UzvmshDXi/5H75jJFRsF+f/dFbtI
wK0VG3nKtQ7SvARcTm6W0twVcSymB09VmfSpAFpKUrBx/NtSMlKXv7uUTE7CSK/+FpPwowAiKjXA
wYiYP+JJ4x5XqMmShq4uVJexL6CuLpzOXX5JyYk9OTEjH4FNAKVg5vqZbmtbId5+v1KoSc7Mm5/p
Eyig72Pi3VaRKCP40f79ZVDqyBc7NkCR5gMGJboGAW4HgSB9qxF0NL/T3eZMWmTl8Fs9y+f1DBv5
SV8CtLdFiugNryyo4J2x9U+OQh4E5730lGeNNdTyDhTd3wmy6vcHHE62B3v7cKSo47bPM8RLPF+g
AjWZ7iOQRnsPpCYuaA8ovuwTccE9HTv9PHQ+BtraAwU6xv6o5ioKMe82CE0JNnznj3x5YOrmRD4E
6vqJa9ggEWE6ofYzShrx8Qk13032cYS1s2lFZijGdMJXmOpXVME4ET5VJ5Ib0beNtiTpYmMyw9Zs
H9gBHwRTGIfOjsSuHfA7+KgDxp/RkxS/WzRyD4vsMcIldabtjBUPl0mu6D/Gn6dZ4zyi3m6G+3lL
6JvOFs8de1yZ5BHhLfq42aXUVXG5jOR+xwA/Ie4jnlrUoPIBvbtJ8HJlBhjFQEUn9zMyW+23II4H
F5ujEd2e1zZ/PAEpRubv/RrYX6ehFavtE5s39P1BhupPSQPjHtN3VKWTFO+qWLYAK5DzNG/I8ugj
KcxgIFhHn5bz2K9YaSM6tA4X82zBP6xglRP63ax9Qh1+RYqcdPQ8ixex31T4JzI/pJmhRtvpNzLC
h/HiPFPW/LJ8hOCWxtcDMMN4JOR99ay5h7VJXrzPhjw8iNuIgbhBJKRcHEmJOS5sIJaf7OfEP9mo
ybVz/7lmKN9mw6xzjCWmWaA98QPiomkm8TLqgW1u4uCmfIum/IfjcrURRlGqohmQoua7UyNoU4s7
xQ0sHT930atg2bPByRadzTaGCzz77Ln2bWmGITpnx6Zswuub0hTqyIj/RzTF1PyMDH11KstTX13m
hwvVYWmsO3spkJqU9IvEBgbIFZ29nBfUVlzsgYyITrBZzGZoBvDvKq2Rm/9Taf1UWv87ldbId/w9
N+WUfhi5lb+n/pR5cdd3pxKktVDXe0FcjfN2gno6DCHqLGCbKlYx0eX2sbZbp3Uau7EHZ8DP9KF3
ANh1O8qfO8/AmsnA84J/84wUf+5MBwcYY19yJAcltUymEtMc2QbDgp3YkR0zARAqY9d6wHxToCYZ
ALH4GcGj1rbI+MgNNSone2hYT3WyaJjd2tqstV8CZjHT5pZUd2O/s4X9GVYUDVmdDn8taMqQp8GZ
HR7DEV4NtOkKXajJ/YtCX4C8vBzx4TS4H6in3+SwjrvE3exUdoJj1JJdThdyQ5KFtSrfFHegC1ha
dPPYLB6fdQQFQuId4T6ggQp44S5WG2b6ff4A1gGCeIZB4AGeqUa2DXnn8/HJB7T/hPnG86ghuzgV
7+/vyIbOaGwnTuAc3RTOq0rA2uQUNp+WkNX3JTs7upOywuVOgUlRwureNgZYz4m1HrnykdmHWQBS
B7fA6jWYvYaC4hCPiikw5Xwl5y3jGU6+jOoMBat+5ptu4aNNva04IEO3ZQRRCnjhka15RyewQyfG
bxni66kdsgQLrjDDAS3F5W+lGzoodKOxE9k1PeJ5vNoBgZM9eKmb4NneS5Y48xYWE9cpGARtcGDB
BU2ccgFK2AosM0RdS25lAzHvD/aZwdM/2DKRnd4G8S286QI+GG4GDwmjiuwDbkPH19mG98YMeNyl
3dB0XtrKWnclR0Qg6Oi3TsEOFO9E4LiCgCUOWttT2SsozYCnsUOPlHeiP6yUbb4ofXlxcmloo/8W
RQCYDBiONMu8iBC453bpZk5qO51/Wp1WooMKgxk+abllAL/RcJbiXSCahghz1/PERHqEIwnHkEYP
LX4/2jnr8YmoZYQvDU5OyPHJRqtWZ464ExxQ2c1t09bxZeCG4LTzzYPAgGcsrEXkeBZtiX53XjcO
Ac+WT0MSu+GU+EyqilHA6qeq+MuqCknkqmAc+rgyC+PD7qFBUUVkQlW0Tg1FUdu620Lh985h2//D
MBywl2ToCP4MCltdrh8kJtpn7MCDK9IzUBIZi53UFehbiwMrhNb20Y0dTII4DjQMLF8sgjwb2IRH
enRnLFuelp2vP/WQZ5UcEIcdZuc1YAcMuyKwM0eB94zzBXbvmSL5j49U1yJZyU/h7kSPM8s/uScX
m89RXKCvgAHNfST1qXnZOdB2UzCUS5/QW/M0OgtVbWxmYVepLjiXLju6oTjJLzvKzWNja2+D07IC
ZnFwtKejP0ArqdCQCuN6kj90KhGdNu6RpZg9kLfaR1a7sRNi3gL8O4CmDOwDAwkifgZ2jhZIkX10
ard0pVeue1GjRTPo15jlbrjn70uBTuGvjbYRjC8gdaxc4n3QvdIr/wTJi50S7w8Z1sZO6YEJmPB2
nrr8VV9fCT4nvCLHI3T492AGYsSZ5JUufuKKkV3S2k0x7gjrcnRKesR3VGzhK7ULB2PCPWawAuiz
ixFwrX9gIe4jdfG1TF1+PzxyEcxiNnggr8WV+E+ME3eS41X8ypevNbcT/H1QtqvWS6Fyudo14ECg
6zuN6CbxU/gMC3QAgP+ASqGtNqv94y7eqU+5D/UN23pa1XfSDKXkjukiYHNxcnqc7Lkzo+EhscbN
sApo/kETWDkwziO2ZFLdPrr5RUfn7LQabGh3yq2LjPVCh1bIY481ELFLDjaKSyh6v7MDiXcalZBQ
SFhoC5vISZzQDm0Wo41aSAQmwLxz01XCIFTOwT57RzeASTs7Z5biuZODSMJXBwv7y+GmOnR5nMKE
fBkstrMdunPRhekUnxociwMNl+hWyNDGdoPc7ixg+xyoH/eIKE/mmrvYjRjM/AF27UDhlIAgkdoV
Zk7DTCIlYyEKlFNhabgatVy01FrUC8PdL0uYSlAHk2UHGypj4BVN2JPkaLjpGhNU2wXEnu+vgx0B
/ARmUBoACDX35pbfkQd+hyYmBkPG8JnXeMjnwuQ22CAYLavshuUIbRW2sUUxHq5t2QSmryXEQNRg
oPfeAXYefpmHULhf+8qsXkiu/KS+6W81O78FkMyaJQtAzD0f52oU/PGDNpEp3K+UzBHKYcvBeXJa
W1hiaeF5Bi5Qahth1rtHm35m0A+fn0e6fUc6ne7vVy8xub/vyDu8vgMWjDZefK+v2Jx7exJvncdD
LDW541dBy0+005OpBffQQLgHTRvfH0AAwBAGYVzM0FvYszYBVtjETJXwp88QLb6kGjPxctRys8zt
vHyeY2G4LuSzhY5qMO8pVjNiyAvB61kAeIXwXucos9CbYSW5O476c0gdFyZkyyFCBxpTOMsQhzPk
NYWCBQ0poYab+4YrYeKUmf4kIDSUubgtupKZRs+YmAUNPR7eI7bl2ihdWwfrz9xO4EQcIPsZHsC1
4Ra4olbwVwtLiEJFO8THCBMhC+0Cf7mlUkchHRWcnUULnj/sAe6ZljZIdC/K9KuHyjcFMiiX80n/
xM8efEPnKxgfJ/BkW3PAbXenORJDa50F6NdoswrmBn4/+aKtgCfPUynfuzpdcjdVWxTOq0Sae2gx
lq0vniq0Gtdj8FidzElmjVtC38F73YJx0wWVImuWtSsRaDu8DprQleYgTfW4Zo6hgUEfAI0NDJqd
ILaJcpnLA8cMq6Dqut/Ke3kfLZpnaaUtk0Xgg0H0MXfBqIh3WTYPkSKyukFxFHQ4dDfX9ARj41oW
liFxE+xbHbrw62ejlpEGC5Wg4MtW4cNCbLzAMbHJ+CrxACN867lko671oXPwKoRzwYpHu01Ldb+f
QzO7x31g81GePARsGQJ3JxsebHYfsCN8bMSlH7vHym1YCb8zgn5L8PmQAjt2TaiXGJv4DKM9QJpe
KkrhVlcQT6wTVjB061cws+Fv8hbnOOx/fgSKXclHNBRSiHAp927xs3X4SqOXINyNBq7GCb4vdzYQ
U7847CWAPBWCsTidQhDhM7jR+owYp4BPzNwj9o0J9YiHjT4W0E08rArdhckIIdUS4uMN3GoRGtZy
Oxy3is8VsJCOseBBWhS8QY2B/gnBVNDakRzfcdxwuCfeIMTaY9b429GVA2cFC2cOhfAtzLerBYVt
4ZgaYEaOmPMjVTbpI9ScD+ZWHGewVpCEFKqNH3hx8ARilCcwTvh8ftxpfJFQaHBsJ+Niii4z4wn4
SOO5mws+SguhDfBwjrPWBXuon61EgCWzh3amLbFcPOhOwhc0dMZdHvY6kgMQpRU4+Xx8XUTRBFz1
q0HtSfGYYAj8EKGtUEOGL25ck/uDL+xgmOfpfev1c26YucDxTxBwNDlcnAo4JU7GIo8fBkE3TV9x
8q79GuUPEYEdwoOvRgylLTsL2THsNy7IEZyCzgWNJsaCvimI6oMYb124XuRklB4/GgSqTaxug0RI
ifWzWARRBuEKaA4IfYccY4L4bKu70OVSzU/I5SOfbVhFHHYg63fcDAl3/LX8ryatPf5vsDm48o5b
Tn4aDF0co3AaxKspxG7CIZw8Y6uj4O/PM/bPM3aTbsAqcKr/z39JE9G4cat5QzdOw7FDNC6G88sN
Rw0n74WrSXk5BcoEi9PEIY8/fwUA+Hl4+Xl4+Xl4+Xl4+Xl46f8b1H+br4eUa5ZRHgG9dXQZZXYk
IUULLq6+ATVATNp3DfjEE0WAU9cYAYT+pWtMH8JGqYKfh7Cfh7CfhzD4XT8PYX/8IWzSix4lqv4t
L/pCLnxD549LNESxTFKrR6YEzGOXvEfh88R5tlDWPHzFkWPIPxIEK5DdBYMfcogFzqYG4sYDU20Z
eQwwFdkD4jA8vv01agScnsnePnhcNqEfORhn3h+HGcLbqJe0NRd8I8ifADsH0GPOAsDfeECGxzy+
xlnn/Hw8hfuavNNRruOve6eT6a9LJv3qZPS/NP0lWT90RnSFswZzgvExhLyrWhmNOk5c+BGtQ7yO
x9weHt4fzvQVQdUcKIgH/KFgiKbPARPs8F3hoXUe70Mcyh/Y624g6xIvrSmC6ncCWQNKMMvW2bp2
zc3pUd4oK2XZb9W7wi4Q0C6BHDGQrqoRWiKbzeYNfUbIBlHNI9kgFDXMhpnoA5M6G9ySgV0XCLsc
0VHwrNPcRyMkBNZ51Qd6GyIcRvBu9GGcPR+Jsf383IdkjzQAxiqw94htP5EDUHAPCVL1KXAeDxy2
KTjzhzkC34uGHOj7e0yB/UAuH9H/h4o9ILWBuKDGbxgQTqBCGv6TP8PvfvuAubjMET755OAbXsFB
Bdv322CPH0fRr1ZmdLY/RomF3meNCqwyf8yR8qFfOhtNqMmTQZw7FOI8tiQgu57cXWrZXYCXib0g
wL8sgKC5R42MjW5DLELKg6ftWiRXnAzJq9hGx1t+LzFirg/vgNqcL7P2CexLbH+eJ+CmnNrle6f6
6k5GTnWvnAWtl5EP0L8UT4cPwKzdbmbsoxd9K27lbb+pbXDT9SGTAbHUqWiRXqICWiMvzT2KA1UZ
lCG8mqZ/zd90JPmYACw2uExB9ptQFA7KW91u0Tno+fYKjDoOfIXJggv+f/bGyFFHI1f0jzlgb5xX
UoQ87QdPgab0TULOiKGb0zIK6H3qIKZrCyzZJ/twiX4kyNxFyAjxmDbHB98e06XA7jtjdTWmkVt/
qgJVSQqeW0GGSqXIRCEVojinhQkcF8/nARBDau+CNQFPHjlJdg4kkPTYOTNgl1AxhcwmsoD1JSmj
QOZjDBWYGOSIOqQwj0vkjOA1Za72jBLVCVEAF9CELIwse5yB1zISMH6eLTAxXp6kRd5gySE/Z6Rs
eXaA54dAJQesWLDj8KUWmbjDA3I/wKOd1hyNVt8f8ZOnt3mS+YD0M0+nczgTT39zkD2X94imyL67
VWEHKlO2wV1lzUuVlWiahcDz2YsBv66RwaxZtOgRpXvR14PtcciPSQuYeyR+sYomEqc18n6tc0mn
IQjNR3z0+wssCbybwK+pa45XaG1lJsJFALkicGRuN39/P9ifn/eLj9TdbcAqnWUE+w86KmL4FmIP
7j8tVgOhxqPjPObN7T7/3iHyjbw1EgWNx3/nWSAeK0d6EcF18OAiooiU7b8pXvKoRKJRs+hwViDy
6OJ3wSCgXtfj09vdKx7YAJE9iwi6i0KVQPHOZtAY+4KeSUHvRXKfsvv7fY4kx+UOoRO37+8Zau+4
jry9D37sIf6yDy4Fmlf2XewztAdrMNByd1yrOrwuIM3c1s05CswFwRsbFvLjxEWnrOWlCu/qqj+t
5X/KWk7Kwyhr85vIw5QylkfY/D9ut0yp3Qsy8Epwf6rdP5faHXlIfzKrPuUoXYgirqTrP+EoTTmd
Y6b1P4vTOeX2yyMH6c/r9hs/dPsNA82nRbQM0i9VaFdSoeVlANIRuHrm9ksL5M467z1/ne3rpeQB
5M0+gKSwj+QjWQbw5IA9YM09YPQ0msG98NIZsD0EYB8c7956CkJWYMnAWeXqzrDMEYmJCYB67TK5
4CoyyqsMwnsLnneU0HBbuHlG4m1Vki06uC5QrDnhyk7e3uh89he7vQvf6ncHDVNE4zNRRynvmALQ
TNH37MQdLBHt3+8aQGTUR4M9cdecY2F7BmecVnc4fuAAknjJXL9gRUvaLDkONHZ4mUgL9hpw8pLG
ANAKuD1ePMDiNUBWTroEYTXiXwDPIEPOAZeA8lAFaxrQ3g1QQZBLoK92NcmxGvu2Izd5cyNv4S91
c8oPkd9XKzfySs5iEmQyms+6CBNoZL59QFzj4QnnaJRUiIiCuO5GRcSlpZfo5MbdbAuUy0gU55GJ
4wQ3W7dkaLRF0Gu81o8aRrJ2/Nn+9hpO3ubIZv6Ot6nxGb11n6NAgabkkd5UCNWUNseSJqsBQRon
gvZ65cGXV38lk5fnhYsG99Bu/gohG7DT4Jn1K8COeFlOEUPjYYWz/UVxa1910o280D19bnrpPjiR
3Ls9e3xEt0Y8CiMMB8vIzR4jBretM0dA7/bHqz885l/J4MiKnZJczWUD2qOyQAZFkjNNHl55MZm0
UKmInxkQmJrHEZociX5kkudIcw4b5yf40AnZrk6p8lmhKh8RC7DWUzTLRvRCocfdYKPhMbDMbWcf
drcHPjEv1vj82+uiEA6Yl3T7jNKx7dQB+8dW45eJsUYh+KLsw5NS4gLzE6qIB6BCwZZFc8T2EEIV
yB2XjAFn71fEVR2fuKhkQ1cTojmvaNJMPvD/xwZcN/cVeS7g01YEo0RBG48QhjiFzyqygy1EgdMe
cbxPkYiA5X1OrK7CZ+GG9Ix7JQrFgBa+IW4CWuWMwT9Z5KlEAJhHi78s+V/QzYLDWWHgT/bimS+e
4FaE3V6sqX134aK/9jD+9PvO4prkasS/dt9Nie9I4Ta/ufiOlO5fU3xH6vr3Et8J62iNdPCvso5T
CvgSyboStD+NAv4hYZ5pIhFliKoC5seRBs4SQao1vVPd1xDlSbWbg7gHwcZH6Dq6h4tyD33HUEvB
k1QTlQuSyP2+7xXbLxcfaefjcJJzQelRX5vSchWjomhALezZXl6YvdboP+hlANtzOL+FYqoeZFPA
ee41FEK9zqt9UKF1IVpKwpADeI2aLq7hwamheC07PAOS7qxWIu5DZp8x7qJ1zTnazuEkk6IqJ2cK
3Yv459nvXV5qFCNgHzmiF4M/JEAVCZI0PNAa27KX4PyTOrGNPiEUT6L6Q4YDjcbuTGYv3I8u8cRt
ZQvezYnJkb/VXecyAgvlASvDDFRSo63FRePPc5ieM9xK/qsI1b/8goaGqKbhtTWoNsZfDPL0zywW
r8LuUVuuONxG5ITXBnyx8M4Sf+ZeE6/E4fWI/NO+lATPfX2EG/4a8AfjUHiHEjCA+DnMv0AyAylD
W0Zy0OTVhrRHeRfPsoNyi/8OuD8qklAWbqBioL0UWHR4F2qnMmK5X9H70kyCgerBR3N7yv4/9ukX
ceLidrUJ00BKmzyBOIk4JZXkNSB+SXd3AVw9uIY1yZjD/8BlJLUz/8uXxzN7VCiY6wo4PS8v72Cw
gQ2Pyfv2cxZB6gsaQhhSNrW2k4I/skv/mwT/h7RR1xppZFRLtC9qixSreHHneaSCP/iicfctdu78
O9QQoZYIBeQXpz/C+t69vpZwzLafDw+gHvj4MMH9lOA8fPC5h4d62sXs8/MTtYR7j34KSMfyxZ3J
hO9nukeJXoQSnQJ1eJmLAjeer41n+9A+kwmdN3l3I4v+17q7aaU1svU/ldak0hq5JX+Y0pr0FEZn
zN/UU/iho43G2hIa2kiycglOXGn2w0GPjucethBWCg0xsaVzKHhQ3Q1k9qI7IjnOJnT0Dyln0WX1
fy45ut1IFk56LOOSoSG996IJVgqzQgOW06saovy0lVo3jaWKJUmaOtkAjlRVAtWomhBLVJ+6DkT7
ZZrV6JZXbNJWfi1CNNnKzpWrGUlNrK4Vp0b8Q4fhlxGrI1cujZNEO9RQnGAiaVGHC0hOSAtfIecl
4oPodNx6BWhA7l84KGG2CsDPP2GBL1H+7xy6qyGMHLoUvRTPuooh4GDNVfQusHmhHKezOxJOC8Pr
BgPghLbwrvafR2AhbvsAMveKbo1g5DWlfVMnYYkRLPnp+H275ISIawecfid4KIv7WUy2E5ecmvex
2/Hbz/uFyfzWXY/8ibpoTp0g4K4lp4QnB1xYSRH7QqijBKygdAfsF06MACaflnRshTo+7hqmZJsB
TRAxACTOHpaEe78awv6IcgCk9Plwe6Z+rOuuxGNk2nuzFQQ5wzAfYK1fuYcJrwxuJ0Ia3KV9Ym5L
wUdUkA0nWXxTQSzEaRvdVcXPIbyw2/PuuCfAh97xeAxFIfrDw+f+8/ZIJwWZr/mVwvntBXlySUeW
9A9a0ik1ybuWXU/UH68mp3brSK+nQaJ0SQEZTMlys/Buy83Eh4+xzb/uwy+NJm7s8gs+4koo415B
H9UOJgm7pcYGlkBTAmISmizjxxNZ8Cr4iB5XOSBVDSjHwK8Buq+CrEDOwBFP7zzj8GzfvuOpPT1G
/v5xe1qacCLGJPK/hRMxYY0uk3e1Yr+BNZoUkpGOTYcInUArLiQiBZVYACAvvCVYgJpy6ltuEwTy
pWc487saQHRnBEAS57ACFtEFlnGP2nw64ZlMjmmsTf8MYxrp199yM/2qVpn/t6lP1csxesn+Rprq
46X5W/75t/3p5RTVp+jtu8aXb/1//9JD8y/UHZO3l5nujpkn1y0x+Xu+tsQUJM34uyJL6FSjm5qm
6iae+toTU0ADm7+bKtq+mIaBvpToi/lff/tnV0wTnTRFoPIVS5VlXTQ4/e0/22LK0t8tkDqKlqrK
kmKireWvaYvJzcgvuloz0NINjVUVSVNEC9l8ZbQNDa3XGr06KLtakOELJ0FF1TBHs3uNoB9uIBpo
fNj1RBqG/dVEbb5e4rqkkrt6owsbBqYHzc8UdPe89Gm+Vjnwv7U6qNQdWtrkLDdCBEWNIfRvXwXT
++1VJAslDCAbNxXEjYHZ/tbsa1kbN2lzEreDoCwFo/w4SAJwqkI/S7r3QI2zmSGJE6bmW+OKKR1d
c+Tk5vWxKvpYFLd1eCBpGICip07BSiIGG7OoJi72rbH4ejEVvVFFGWUaiqjzCbiaxlxID+3JwsXC
rBOZhcIANJFLzixC9cM+FbvQuT2hEj8afbNuEujbJVPSZEVFE9VxZUjb1GhNfTLkbRUkO/mg1ovq
UPpZkviB0N1V6lnwIxlmXfUOzUo7DSGZGACXyNEA0Mdekgw0urLQk3CkpHOlOFfWKZe3uJSyaFR5
FVl54ZZCZ3hd3iBIqteg2WlzmelhdtonTis3cNaLLH6MoswX/FPdnpa3R/XdmoOAVUVDcc0UTVnV
xgniAI2qpOIYGZtBbVACUJ/PBBgncEcVxuCZfTklYyNgK9YdF9RM05DR8MuUtfG6V61e62Y56JtM
Qy/rsxntK0mYS2lROkV8BnnUSR7ujlnfk7BEX/sODDRdB9r44lz4cqaBEDbN90FjGBM29Dt9gnGh
Dk+xUHqMjr3j7lyi3Cddag3GJhcBhz9qPnhov6RxU9ro8iu5oS4ummqIvfNRqiZilj+cE0vVRV1X
oBXNMUVLdQyMumlxbSOoFyk6ZVvnVrmXgt7BaPtHw2rW4QkcWQM6Stuqoga+hehIbiig42/P54XV
H+SJc/6P5MIykLBC42HDMi8B9qvtKcjQr0EpY5mKKtmIJlrKnoLmIxHU56w25QkpHE8+b8ZjmgrX
dbLIp/9bZdBFh4PaQQvuTKt5sUrZrwrBaYXyru/lL+Fwuu8j0JJmw2FCCV02/fWetGDeFAlmzJIV
9HcY5yy7KCxQETNIO9XaR0ZOEjNgaqqQYBaAAws4OxC/NSeigQHvoJI4ipgyVZZzMRjfjUFWYW0l
mFWI3rc3j97Fijp0srRrUamxNNDJQ3lVZafRV1pFIQufhu70kacL6D5Gi5yG/mEgsfpr1dNlKq6G
MVJPxyo6HwMBwwg+ddWp3qTGQ9fKqqWCMdMzemhIDErFF71ihjRTp+JKo8MDZIyvxNXlRyJwyoP0
IJ5x+Q4cKJIXyF4bsSFCQ7l1J3jBvSpduhgP90dwPT1lx02NwpOP28rw0lXo1lKMjFITp5mpqqK0
a/QU3a+fWxlFc2ZF2v4tE7cFBKSycDQ8qxPK54Io/u7CisQNsML7xo9MbytWUXCOjvJOBTt1SFWR
N55rAqr3bjvsDgFYFBUPpoEk3TKue1J1X4Z8lakz9LXvjncGWoOpyMoq+7BhaTGL0GU7oYG+lGXv
9hRd/KrvRor9osByw4ypYzHRhKbKE0XaJZXTIxHZkrXeM7On6JyN+iwDxMHgMUb78H1b0/Kt/ax9
LQPtZA+/7OgUmVs2q1IiskUy1Owx0dEe6pw1IW0MokrUajx5mBDtUQzlq2ypkgglA2/RRJf3b3dY
EZqHVFBaeZegKCzxzi+VvAhaImTPBthNUxoFxPAiFYO3y9hGSd4QbIfuvgcVdsb6ZTih7S6B4vEc
Xo9ntNq9lIdZLjQYD5jDU3oOqLEy22WAouvI0Q0b/WvjZFkHvlKzsHfS8j5WPOmMItVmHXxJoYiO
21Sca6InRkRAsbb4GHWkym25nBnopVKpKAtzi8jVQXb6lJjb48HTKyLu0CDotjiM3VS+a6/vZKS7
LPF0aoQTZjYavpwszzKcI+LR5ktzflCUze1rfefBWSoUpA4zifOFpMvqaNpUIdQsK1OlnXVCoxvF
ScHNevCspfXFQDey2xcbhV0gM6OLje6sAwO9ERqQ8wb5dQX/k1NlRzoCo4Zt5DMtJVY2S0JXTeZt
i57FVID/1A+7CLkLdFSJ122zQrGiWIDKvQRdXk60rbgYEvTxIjWKjS99kqV9tEdTrRIR5SfVAUA4
0ZdxGKFpi0CU7q5WvKFdhrEdqyw9L5SA4c3Rm56zUNjJ2ez2LX/nhny9ZUsT4QbiyDe2+fA2VUHN
ztLu7FrAPpQ0BWnlm/LU6bSWnUPkAsLYGiwKF2VCq3Jil15id9/sCj7jMML4AWsAB/nbXSp0R9WK
C8y4FbgxWD3BKjgwroG1DFW/hmSf41WmuXkHtHWveeGR9u+qTjqTnSSS5cuudMKD00UxkeMHXlJ7
JAdkYtJt1jIVe+24GOoHMyfqXvaAqVcSu/ooQQKZPln5LhColDshEkzm3SDNxQI8G2bOssl2WuNj
yGWS4VHhBCwDiH5BpVw5VnVRW8YQYJKP4KEcaAL0yIsI7fmgI5JU0EZaloEj97MMscVV05KTThSg
QGon1plYu6cpu3/p1P39tP8yoJHhPZxaKa37XtqZZxohdiU/xOqiA0vwGjXJ7XFZntZttG71WRPP
JX2WDawRiLzXKhIC46uTJCYq9GfA6gPLMhxdWI9FyUiwNkMa5rR5rR+Mt4Kdd+FWe9EPxNhDug6D
7+hAvBxJbpJqZzqHJ10myoOUkEAn6idMi6mR7iFdwQew1tYmBq40dbqWygJV8C6ZFTPh/fYOGOUE
/rHpUSiNE5qh6ohTfCuCsqiLkih00k7YW2vtLX5HJ1jtNZXnJ9UXJUcXnAbqelHNtI9qIEFMyjXu
PX2BI249ASeVvwgSS1ennWIXD+ld6Wuf1QoiJ6Yke2pMeoLReYt22eIwzwYibEFq7OdTp4mx636R
MEuUZPi1pmqK3Nm+kjDZOOan3sJNYHIrsGgDZlyRdCWAA7VyC41IiYdlMz5O6PGV4VQBPsvb03ip
6RmLFD/kqYhg4Mw9bg7f1ZaQ6mEo78L3DOCx+xCMsG7SMAt8JB1BVObYOUfLgdLUYio+ycSc13fZ
Dgva+GnBMpUcVZxslqf7LiQmIGuCe3uEox5yXxda0xG+gfMvwyMYCb2VGlWhm5gjNEQDVuVI+jvY
f21rxxGtNyfU3fybFxwpt+qYNoLOJSurcJQg+keGLhEiOYNe9kyGpQpaUXh1U31dJ+9zJAtZkh3M
lMvC4X54O8mkWzUf5p20jV/aF+vhOOE/f3eMg+q+mlV9lCAX9PQfVwseDqClQAe8F/ldC3nTyGgy
FT51sVEqPBhOelhrOLqd0W2t95WGBud1ngOFdgb4Ln8KjRSQgSOBP5UDzyQ6qkAL04lggQ93jeHl
8sYavOKwErWAaNWDmi1ViFuLk5e2PpT7vJ/it/yhA3M9PyP1EsaC0CgRVG0Jct+Qne+z3MtBLxwR
BUniNy0mWTwleNxP+W4v/iLp+sj3zbrTUQ9CXPOAdZDI+WwLlpPVe/iYwsFW7gWDZbs4ILh1bXMo
pjbaj8wd4iqiLPG4rzgu/xOCLlObIZV3h0/xJTjPDs+WZGevxVxSiXBaR+mEb/39iZ7L4C8XvGD9
r7Vf0Ga1lZfyTrds2WQ9+nBbTnq+y3DvGvp2Y7tH6Mggzw34WYmoO3I+MeVcd3w341cjGAlmW1m1
qhi45fauQqfAhoXopxaRc3J3W6d853tz9wGqTDRMHtEc50LDoPp/lH3Zjt24suWvNPpdFxIpihRw
+z5o2FMOdjrLe9t+ETxqpEZqoL6+l7LOwcmtnZ3qAowqGLaT4hgRK1asGCcdRebzOCFmbL2iP+lm
N0g0EU6Il7pf3x/uFqdYjbeeV96XvE0xXq7DQhx6GaphX6BNkOPPaCAjAyUD0jwVPMgRPH8enjp0
SAzTfGOHt6a9ukSjsFk0DvgMYZ0ExK6hcd+drPhrWvpS/PNXZjXp1fVhWTWLKMFohvAEpHogV9Pt
0FbTZF6Mrg52ODgf5INAKhha3dPR/FoWHo0fHIpsRJBHHn7FEPhOA6PyW8dvLECagPH9muze354X
kPDq2K2+1L42+yyPBlFX+NICQuTKj+v7BAL9wz4DUviYdMe4uqvjvUaTjNmj7b7EhZgG4jH9s7Ef
7Ro+dpQiApYBrQEmtA8jumY1jzmqXqClbhB/QlOg4h7FRJ6M972Z+AyGy/Eno/CdBurnUPg3DpWF
JtEIVBv+LIdf78/QWtb6ZoaORW0KsBppnxX0wIwk61OCGQ7lh2+1C3kzqHk4xxYS5fQrzY8uQvv5
YzH5yvE3hl4s13tDr/0FkbpmYmLoxA65u89GLILfo+QJpH5cBdSMblVW3RqLZT9fzXblMZRlOv5r
P4v7yjya/jScBndnOr94ggv3QN2QdxvPtXPzXGNQgrboDiWCmahZuD5EiWGmjplp6xkonGqOtrlv
tJdQgDM7lngueA+Fp88GXk43IOkpy3c82VtA4sYdQQmmgtU8SojrQ56+DjJIMxl+xEOSBfbosU/j
V/fBhAC8/dP4pr/GOIsxfrQKksJDfAxdpOFTS3c2evVI330QqQeYsbPgsC6OagqpJ3Hv1r2n7Ito
9io+idYfJQKIjav0YhPXu02og/weoYQjoXm9CoWb9SRWhvmczh7Ga5HZvx/+oCB43vHog4uKvzLA
KUDr9uRHj9R/GuD6tJfphE5xrif+Mj7llVcILMADHDw7CU1xoN2uF4f0a/xX/iBxL72JhalAj+19
ou/6bjcJz6m9GO0Jps+uEfb2n944FaZPK3/sd3PmpcIje0BFMxbzkjiA439HEBNCjAZUONtw4W+c
q5dz8J8VWD2yyu3crs9w3jvypGqEEfvUODjH741EVYJxfP92rfp4wYStRls9sokhtFE6WG+ALMf2
J8dWC6jzN/AfK1R/1L5Ah5rfBTrOglBe7gmc5hNiTMRVP9tvWe7B0EQ/8i0E6I0rDzx6qW1E+gOs
2OtDYDJupvmcWc8tuiJ13hD7iEven/its7JMnJkOx4/HQGvEpWzywpLtZD1zUO3QzAa1IZWnfhU/
YuJlka/QRhd147VXxof48v7YKyLnvxb91dgre0En6ia2xNhp59lnfjF/i3o5guwyXEaU8GRLoTtH
OP4VaE9n+fElWlpG51jr2DM3NITfMuqvF2KFtsWuWY3pNFrPSvozeuY8SeabkLKKITP//rxvQ6LV
mq+sSOnO2pDtbD13ujyIHGAebmNgQn7Kuuew6gYCl51hPuh+41nZHHllRHKpExMFRzhRTQCAq0Hl
BJoEorkIIhTi2ejGIzyGLkSbUeCylTfv2autXpkSmWc21QwDO9/6c/sVZ8z5PgsvKz3jbPxOTL9B
K+fJg2eysdZvWezX27o8M6+ccdbJTPAca83oJ4r+N0MQN3vzEQ4k/aC/27/7aV9T7PS8cZxW9NJ/
H+4l3W5yhqTu6gV3C67oMJoW8iF+hj5o1Df0ro32zFWB/uaIweuTv9rqS8lnz85+pvGz/jzXp5Z+
bSzLk9bHMUcGBrlYpAIjCC4S3yHao2nrU9IhwxK+v1BvH///fO7qrUmi2hoURn6OAALYfg070x0j
64z0Y99swbxv2vgF3KImqBDAIa83RRXG0tChtp5LFTYORCnqybcgZrhQDe6T2vCidFcnp03o86Vz
680xfDXw6jQ0RiXqnlWYJdx2dFQfPKSNmjwoSCggk2h7/RDIIZgvSITkZKfQlrUH/T8Ayd9FDTkN
e/Sj68MEfdzyo57uCJLham9nO+rcO/xpsJ9jyBoOx2E8sf5hnvZRt/Fgv2kW/zODdQWAKFPL6GSD
Y2X7Csh0i/MBNFRnX9V0mBP4O3nw/sm4hSSX58oBZwSVGZzYa4JGYc12NSp4ZAk/0pl5bXbfWT3i
jzKwiyPpgw4Ng9APyvRb+6A7uZsQA1rUdyDj2O6K8szkQ1E8AHQjEERNP0zzgyD+YASUeG19bMYH
jqiJV5fW/Jqii9QQzsWXwj625ZGIQ4H6z3y+ryU6vRdNWGbAywkwFetTEt2n3fPGZG/uARIAFFQU
B/A4BHb46m3WKUsTZ4Ij4NYPFVw7W6DTkQLMLPby3LpHrp6y+gNuq5R3sTzybDcXSMs+sc6rHS/K
/bL2xzRwfysXYguWDhMZ5CTo4avBCYPz8GgYYQugvUTcdqf2dYHK0kKHU7vr+HH8QlC/CtOLBVHQ
dymf3p/eSxb36gKsprcyAAabtRo6TM9GFWePCNHvoJXwXfgGGkUOkLNEjS0qZdsnoMicYOHDmN/Z
DIDUzkZPPubVmJvtC7QGJCFKeN3xT4YGeCTssUx0Xzl+Zvmdsa/rPeYuJbQO7fK5NT278MfuoLjn
Ct9MAvYouW9lPpamFQGLfTnvnPy77ENFHgCxd2nQkwAZ21Z6PcpbGi+dvBzL921qvPobwteW7Ip6
9pzIt8WuZZfavX9/rW5do2WtHNu1TVMAN1rTnlsrtcC0ieEa2aEmOzPJvVl9LOPaU6AEoVDJ9rv+
Y9yc5sX3nk6O2gAzl8242axXH7BySiEkPCqngf8nsoNoPtfqkTs+J3djtHHFb+Pa1VTXnljNKDhR
cLbNKFQILbX+YjlPhB+b2uurkxsd8vaOp0FVBd2WcIp186StBl95XqakzRQtZ7KBpon2nSJwcRim
k2nsx/K+G44s2bEpjKJT2u6t7DFu907ru9C3hVncgs5uCRirr1k9AHNrl1aUJdazLO8UPwhkJ/rQ
fq5+gbfXgD7QbflkNx7KasDVlQSjx25ngumD4FjqX81wlCL2HHox5adSB0331MsvWHW4LtHUHd8/
5LeBD/LnxASxyeUOGLM3xK+OFFM52/mzZDUaJtei9Gwl01C589eIVxBTKWYbwWX/LW7c5C5fwq+O
0THoOKKhkjG21230OLay9G2t/whSoY+mZfxulfMNPp/eU6l/JvFumEf+AIv119y17YazdeNdYhIU
4bIlBKOOWKunLKl6TlMrf27LhVThNFM4wWzt31+rWzwE4bjlADkFfwPpuZc/f+VLKj5RI4t58twI
5+tUyRmtExUIvpVCiimPrBBU5XsXrxroacic9kiq02FrrrfP0stXgD4KKQfXMcUKIJlaUcVxpJNn
Z0IqM+/iQDRO5pd95xztNqgEaFOuTccQEbqsDoZx32XkmTfW535M543Tu9yGV0+UMEFpcQSyki5Y
Q6659uSaaWpUEkXx84RBgiYtnpOp456p4j9j2xobzg9Z3ZVlOGa7gKSQ0WMgi64cx1yUzJzdCnMf
6L1DUvRkpyrxG0U+R0XsFbWdHhShbViX8nuTI5KiZmXcdeb8pRpgxeuBG57t1E0YF/InEqBx37ND
M1BEm5NN/RQPi8XG/Jg4rNjwetccoOXjlyyEwNmB22uua3u0rjiILMz9RCakPuYG8GFrlfbOjfJj
pIoHZnDrWMaT8hpDoilrLI1d3CKHVDd543GnOuuqyb3UJEdSC3RsFXdOoo0g4xDzZj2Enhnd2t9V
STAcIfOFZkXAazEB9bOVxzzqqI8Ij83nybEeE2l6Y2NnwSjS7m7Oor+MNDeeiJxjZN0nfiiSugzL
jpj7TIyPLKvV3TQBLAS99F6nUh97avl1xB5S8Lo9bZrJxwjz9Pt+hhfgsOExMfvxMTXMzK9kNvvv
3+D1a4fZOCBguQ44xY7D8WsVeDh95qbM7J6HzEUbxwSrHxsdxAemkoesTUHEyr5wx+p3EFdP/CgG
kYbLHCy4Cj5bW/bTyTBGoFHILJd5Fz1mKSC4eHZ20E72q1Y1T4rwCk6QhpDIUKMVhdFGAZkQXb8/
lXUuBFRpkEVd08H9c/nCZr6eijlO7uDK2v2U1W11Z6TjZwJXUzr8keEg+ZVTo1Vr2h/YDKyUTmx8
lAkILdQS+amw8rAfjexEi8xDoFoFoDtlAaEw9y+f+Y/KXR7Sn23VVX/Ufy//7D+lLP999bsP9e/y
WbW/f6uH7/X6b179w+5/Xv4Y7aeC7+r71W/CUqVKP/W/W/3pd9cX6n+WQf71N/9///B//X75KX/p
+vf/+d8/q75Uy0+L06p8XanC8fb8v6tbdmmcrv/2v+tauPgvXH8UtCw8278rWsCT+C8HxEu86hys
HLEAN/8uaLHIf9mO5Qr4oeAlm+DtXxW0wEWFEQBjaonM8GD+e8Yf/36msVh/r8C/fv+6ruQGHoKb
izoPGLiFNkFQ1HJ9phpRpIrh5J81bfQJRQndlyGxjR9l17IPCS3nD7kjdRAhXns0cOKP+ZRM/tiQ
4qNWI7KZr5bsre9Z4wT4HkYcxzJB9nRQhLK6rjC2SWyOBj/bJKNHZaN9d1dk1Z09c9cbXIFu3kZV
ApomIizSIgYVsSZ+pHK5gcSuHQx8yFIqwLE5yPrwF5v8yvJHM6FR6fbWOSrbIkziBO219dwd3p/v
DQd3ITIC8LdAbkX+w17nU3XhGJEiQ3Q2YM18m1EI4UsTajwJB8spUmI/OeoOD8Psk24ef091izYU
EeNHJ8sz8MnaYietpt9PMgYPqpzjoxij6FAOLtmrLi2CSA7TnVMY0y6vG3tnmUn3Wapalh6AMje0
yxamkZJ4w3VaP7x8mdlS+LIUcxH7xnViWhE5IIV8Nsryru4N4ADtY2Wl902JGI+XB8tGqlazoK4g
+5CkPtWgzPXIlE/NIYnhgZvRDu+TR0p+krLaZRk/TNXwrBhiUiPaGwSRg7GB1N5u+/LVENoVDnPA
211heATvPx2VEueEOM3BELnr6brZSnm9OQooQDY4EihOMVfxj5yiyhFpKc6a9cznGdjHuuPThqd2
w6184ULB04ebDKgfJWLXlzumTZWQgiSXodDpU2+BlIE+DhOoo3lcdE9tZzfmjoosPeu27mESyNg+
JMJsue/kdtmEqiUj2qcXTdx79ezIKpSunrON73xjNYgNpoZrM5twsWbw5EVbdOAuROesro3QNcDo
JrpjG0/LW1cN59DGgps2HIv1jR7r1owTZURnFIVYh6FK67uGmDXyakzBfDO4KV3WhVlWd/u5nISv
VUOe3SYvvzKS6sCAJ+qPbZLudFX+SpPOPYwIpD5mysk9JxmUr3uHIlnYgbE3D3OQ1Y61070sgypH
UZ3U83QiGan+KWqxbLONOIhYYOEtHuf1NpcyJQR0FzT3iIrx1GrMxGn1D1igfC+csvT7qhh2/QQ6
cdbk7UPJq8arqsL+ZGQgV/YmeKgszbfe8sV0vAoUuABRBLVWBEldeMDwKq8/i00xkLRMxZeY2PHd
lFpwCg2T3omoqe50ixwjnrX2oZNdH7z/qq5ClL9HBmEb0CUgPVT6XY+s6Nw7aZLFFynkfWm5zjM3
st9tGaGaLXO6DRdzMUnreSICRdqcgHaI8a5HYyMqE8DzTy5ukQOkqDjIqiNFl5hKdkHd1ABB04Zu
GI41goLFRezLKSiji+/wUpz9yjzFFZwNt3LFOULF6mOS1twvqV36xC6rLygP5aG2ywvt53nPhnHY
uLHLlFZTRimhjaIRRNkurOT1lDNrzlHXXOP9igfmU6f4lphV6Rc638rm3EDRy0RRqYW2zYK4lr32
3xvbtVjBUvdsDG2PHkxN5+zj0hp/DE2fHBo63vNR8IM1Nj8EsmxPUW8d5nZigRvzP4Mp0SiLOtVH
mpJv/RTNB6Oxv8Kv4rvZIL2nST6AD1wau8LO/+S2mz5SG2VnVpkzP3MYCao0au9YTy+zqc2wdjMF
qAxJAKs3+F3aVWmoRVvfzRZwNDI7oc37j03htsdKGqg1qVL5XVfM9ZXJ1LFqx3g3dTV62rdZhwTI
TMEx1+bGU/fGieRL0YlN4UQS8E2vt6fjbKJDPfEzShfdHRkAoksZofdVI9EYzAE3eJByi2j4xokE
LUws4SPQJRR2Xg+asdisae24qMGonPtpcGhg8dI4SLylx0pr5sczmO8LkQ5Mx7HfuBBvHEmBpwYu
FCIjIBOrW6iYiZY7RY5zklDT6yVRH2saP1myqjY8wxu8ED9fkMVBWChBMCTLw/fq7rVpnjmuTtyz
k87lR9GbfUBTagad00F7MWHjLuft6I9CUz8fQA511Kg3oIUbZGr5CEptAVcZtD++hhYm2Y2jwSrj
XFTSDlrFq3tZW80+b+XkRZy2JzIX9J7oVB8AMLi7PqmSQ2c2yQYS98Zji00H8xoG3OLWGolL88Ge
WFXz89RZxd6Ga+q5WVU9Zpp9UrNphe+/7W+cbXC8IRYGzxIp1jUWhmpdeyhLKs5tCsp/jXr4XSYq
896g2tkXmSaPo+v8en/MGwcF07IRhcGYgTaB0uXrDR+LsZ1taxTnzkycUKfl93bKxYbRukHkEdCj
TgxGhGFPF5mB61EUR3CfqzG9VAZw2WpuhlDlVB/H0XE+RbztDhZ1p1MsG9iztkv3iUWMU5266lFC
DDscAFNsHfWbcGwxoQwWcileh61ZucOFWZZQc+3gWvRliSI1PdxnwzgHVh4VB8W0uU8o1WGUNimg
QDGeutEa9wAI9ca2v3HeCbNgBBYRCPhua5e5qqxCxlWVXni5sJiLRB1QyD58QNgafeOMDGE68XJf
AUw8sETmp3IA87gpE7V//zDcujVAnlFSDngM34Ig/XqbIDFikilq0gszsqYKtMqtvxorRijcFckE
EXI4fApJrDi5KNFXdMPbuKlzEBCBWGjNcPjAbUbseD2+PaElyOAOwyXKm9mvakLDsQJjSdjI68E7
HQ+jEQ0XALNIeOczah8jtwFvtRSXLLKn+34aum/McesPuU3i516bSImroj11M2whiMzyY9qJLiid
xPB6J+LeoKf20BQEhUOSWfvMhUBAmZtukBXtEExW7mzYr9snBUQBvCjw1ZGIA858PUWrKhJdWaa8
NFU0BXVbkL3IiBNUjTvsu4lMG2t6e78RWMNRhfgFRxC+RvlZW8xdDWr2hckhBeY3d3tqJPaGhboN
x1DeA0jBxf1eIku+ukxOU5TF7NLqoh0tvLhhJyJdlEdU8xTSTNOgmaceGePS+CDZGO+btPs1psT8
meVFehRKFrtSdOmZMBptfNvygl07dIjQUQaHRxzRz42XVcnCUJKU+YWkMQ3KuMqDqq3ok1mjpu2f
3h/kWOEnw0/AaCi6u97clvb1RCpSXmZdlh/Htqp/9DprQL6rx33SifTJIqrfpZBF2Hphb18zMNYB
TIC5jpIqCC9cDz2C79DNpCsuUFMizzHDA0E5Cm5N5Wj0xxyrH1kEFgM8x+qXgrJUwIUBWZcO7Jz3
1+D2gC/BGqoOwbKg0BtZDuQrD6IZWYLeIqy8GJaR+9YQSc9BgSUv3drrzHqLi3WLxeABZA6gvoVb
CNLfKkJkRBZZSWR5Sek8XRSbM5RVmupO0Q7SgIIPT4014qLLFm0lSAZsZZKNZ2YNuedTgfYWEVQB
3ATRcZlI45TWEzybbKQeK9L4AbmvHnkUh+2ZFDrIUFPvubqf7qhTt091AyWN95fv1gfAK46lg7D5
AoSvI/m4KswI9YPJpZvG4q8u4yiosmMRDE3r7gfStcHMMrHlcS2LdH1HgBowyGVgHfHfNSlGVkKk
SVRkFxjL/GNUWPxURQPyHuybcH60ZtmG0sj0XTbL4TEr+VaF2+0rhdIxgIQCBhDv/kuk9OrQdIqY
o5vJ4gL7qAJb1x3qZ+phY21vXwKMAi4bDidSQbA110dTS5PPTsPzi212IKok03CXZzXfE9vZUuN5
cyh4rqa7EJ6RKLseqk0cPo19UVyKqpJex6MmoBn9nDFUT71/YN7wrRzE5rbNLLy/C5H/eig3RR0c
07m8jHHMdxawgZ3RN92Bj3T0RG44+77rvxgctVpaafWxzyfktPsxCVvHTkO3dMeNEPp2Nx3wvPEK
gHUE52pdeJzmk9HamcQXRZ27l8Dw/Nk1tgL125uCknUOZpODckMY1dUScyuydG2N8oIyjfR+4IOD
crSp3HVVIg+u3bMA+qLjxut2s68CsiYcBGtg5zYAztWgkIulxZwIfTE4/d2zNtkNXU4gMNCpTxv7
enMnMRT0EeE0I8eKnP8qFDPNWCgzr+ZLL4s0nBx3CIGmAv6Om/IUz7HlGTMofQmd+vuyR86yH215
fP8jbnYSGjJ4yXEpHSAVN99AFr9URDa5jBw1ByUfQFsqs61qkJudXAhJyzwhNIw24y+9Kl7dfsBA
TWkatL4MpE2PRmexe3PSYwAmxLyLMxEdVFNnG/fm2k7Bw0SiCetqgvkA/NhcL29u2WPbC7f7HDPn
3uqzp25cqlAS65yW8s/7y0iu1/HvwSCwBjVojg3Fd1/fUW1rJa067j9LSA6hE7liNYgdbb5HxQD3
VeXqfSGUA8Iy3ge3tewPsezKMOcGO8LIDHezA2aEmUWOhwSf9q1k6Pa5VC1KtFCA2fZ6+GTxwvUR
O2V7UWqxb1jH/Kbrpg1bsRLbwFwExOiwVSYQEZDJ1k11Ulw5Y47m/qxrQ56kkUOzEWfkISoaifYW
KQldDc4bNRoZVjFQEnBdOojPICVis4KfFSdpaNp2HZYiG8BUhQ3NZZmfTV6U+74Z20ccaXEqJiZC
1Y35swEHNhQNijxnG6XXGRpE3yGH8WfK3GnflBG9kIyjuMEE81iAhA+m/YR24FbJ85MN2ak7ESPf
PSfMCtPCrMHoHNE82QKu+P423+wyVgY0luVoLV7wutq9UKOlG8H789hlaM/hKOrVI4Z6f5SVr71s
ALw8HFrE0yYSOTcVmVEiXWVH5lkPgmD+GupiU2kH/VANX2ado4/7nLJd0xrsEKWiQAikU7g9ReoR
xB/3nWzlru0dMLcprze+7nYNbMDE8CNwcKE9tcgcvnb/RGS0WjojPs5FP2vbQqd2JLzcjcu77jXy
sgaLXiKYOjB7yDNdD1NmSWelPTPPYoxRToc3DGT4vkU5lV18QKoac7WiRISUqtrHujTfTIKKw9nQ
KOZjJnTYoXboR7WwoBvC8kekGcaNlbgGDZdtAny2QAwMYnAWnOHrT7STdDBTYVjnPGMsQGQGWmo6
oi7BYgMILiX6Zjcs2fdG/Et0uCbvn5JrQ/X36HCmkBhD4nvJPV2PXkdVYlROTM6FmLJTz8HDSWNg
lBLqXxubcfOSAq+CzwodGWCj6MuzQg0iVc9tXZT0jGBC7uzeigK4saVPaxI/SLjlGwu7Suy/zA0h
NJw4yKm5AHBWA1JkfSdYegqIPrK/amnTo9nS+oO70HAYUIQg01DmQWKfHg1jtn3Symg393n+Mc/b
acMleGv6wBTAo4E2BIehvF7pxMyNFItDz+lY6wAAOPMmBEAezZUdlD0vN8Z7Y2dx4gF/c+QUESws
N/CVtSQgeMR5w+kZD3x0B78QZ6iarEebm3JrpZfb+p+44O+VXlJw5ktdA6Dn67FY1As59DjDfVfx
DzOA4WAYjSdnjJ1wtkcOglNtXkye8R0tCuvQuC3xEaVqADXtXwSkwiD7gYaFlRhCg1kSxXjWlkF6
8xtxxywLvE8K2sn1NzqFTOo5sq3zOBD7k03L6WHsqiLUdR/vBHK9O5lVPKiGOfv4/h1bVvpmdcDf
4yglYMjjrHbCQMQU26Vr4a0jZDfmZNy1Ym7/kQ/2sgcAMEBcA5kJ/xPLeXi134yDzzqnhn0WKrG8
TABA7ZJisy7idi44vgtZA3lkCLas7hSfksxN4gLiYcAqQ7sq/2rtYQsHfuPo2vDXBXAYoF9Awa6n
YhltZYlRs7PlJM4xNo34YPdVeedkUIP7x3sDsRaQbBwLDxNfNxfWOShBdMZQqkwiECiRqiyp7Dcs
/htnD5jtIoJqWUhWrjMVCL0Sp28n+5zC0dnPMed7WWXsadRjfqerekKlMTLVtHXNrav58q6sTp/j
2BA9AncOfuw67ssqR2UDGP9nq59cVGNEho7CTKr4e1Hg1HsJjArKtKw6u0vTIfvcKkN8AnLVnByZ
ip9wiZuHunDciwXlg9KfByv6bpSd8RRTVn9QdSE6KLrxnbJN5NSzhqeRXxbZ/ANldxlqzJiZf5+V
Lq3QARlS+CR3gAsgW1vfuzOJd7QZMhiB0crRhKsW7XdIDwOCNFIm7spBsBCqVahLFQzhqO6jOgnU
XE+t57aK/YzSiP9wmwENTLqZQgkoZkrT+yRJ0RusBJQZFKyvq9DindPctQUgdD8VrfndpgP/Zdiq
ZuE0T+MhzaSh/NyqmiKIk7x71rZKn6nd1zZyeFX0MaLdQ1LlVeErqkvz2Cqb/1zUZlEcUndjCIdx
TPfZHAMyzqwur6FCUGV3LstH14vcFFosTmmp+7yJUDjRACxv/cks+Vc94lhCMZuIXYI6J5B/NIWv
HBVDN4ddMUGLrqlo8djAE9svAugc7Hh7VmiGzNqLygUwqAYZ8GQ3NiPMKZui8vsswQ5SSI/Fx3Ik
WL+IavprmBTALrh1eHy70nlskMJLUVDSl63fyxHCK5WbZQshuEIFCpsTMz0Qs4+eByw/qo/ycjjH
g+H8cXtoDqQ0qz4sIQoKy2HRj0Nctr9otPD4qayrHBIFAzG9zon6z6TIpjJAXKI+18085ntlqf6L
mAQ7ZGRiFmQWW/4rT4r5nk4d1G/rmiv4ZlU2oDGbKnO47alOoGAIJg5Kv1hT+LUNMSt7mGukoyGf
9rGVas/1ZJODzhBse3YfUQmGc6u/DI1BuG+iJ9GpiGk1QaeGgcNOsngavIJEzVeC84gY2VJQlZYW
a3xutC3aqYEJ82esJuBpFmQilWeaM70IaLNC12WeXZSFpfa9ik0Tbfh0xvPAdibxgag68k2LJ18s
Kany0EzA2cWqzHof8HXHjtU8V3/ef8muo+OX9x+WHlQAZM/MJXFw/Wga82AMgDFBo4Nt+TxVGvQ2
t5mMyJtw+FFGFMVhX9rp7v1h33CxQZCmwPKRIUP+bh2VF7yrpyRi0Rm6TuyhSaPm4pYGivQG1v5p
WhaBBdJnYYxEXlCPfRMMhR0dYknsJ8HSEmIxKPXXDWI/XElxyiuabljG9cogl4hXnCNzaTuwvutY
o28jQqsyV+ecDeljHndFKIaM+/bcoZYrX4QNW7IFOL81KINBBnwAHBHo3vV2QKwdJKxeDvB2eeZn
hKOnYUzm0ETzNXfHh/LX+/uwdi+XSQIVRI5y2QS2phoNNen1ZDTDOZqbfSsQ2U8ZVAv6ymoPoAJt
GDRyjTqBSL54GjBlyP8B9gSweD29xi4dTQc2nMd5GHe2M6ugAJv1Q1KlwyGDZfA7VCGH1E1b6NNk
0SFBjAdBNEr8rM6aQCF17fOkcEN8OAockWr0DZDfwyTNugc34jqYe603rOEbmwLSwuK9vCTV1rQF
u+g6N2HpeM6JdiDZY4uPVkIsXPbSOpCmj8JkpFvcvjd2hi6eDFBXpJHBgb5eKiAvY6Gacjy7Tdsc
tDCMwwCGnwfW6RhkapAbjv8b4y0cQgHjA/YLN1fe05AXqqNJN53j2PmUZqRBDjRmfl67p9jW7cZo
y9e/di9wEKDjJgBALVE8QrzV7CDYPgKhms5da6BGOElQNuC2WxHGG3PCfAAmwXsH+LcuAB4oaNn5
1EznUjWjPzAtT2p0PsEcqDuE6FuX983hOPYKgpwWaG2r0w13zeRxSqbznLUSOkdQemIgQR+1Uf8C
8FRt3KY31hAgGfg08NIA/K3Zi9U0jGM0l/oMkaVkB4pytat4bH3+xy8ErAN3F9kPa0mgX+8UhD5E
VEqmz6Zi31nRf3TJ8DvW0/9l7zyaG0fWNf1XJmaPE/BmC4JGlCGlklRmg6juqoL3JgH8+vtA59y4
IqgRpmc9qzbRXQATmV9+5jW/raHPt58/623+tNgWQHs1whFTZcwnFtVIENrWUIIZec2ssfPUJMal
zZKmbR83+n60yvAgyLhcye6jm76P0AvNtcGzwjzYNGmkbUrZCL2cHOHz91pWFjTc4MFQoNKeZ6++
hbV3RZITpVKN0mr3KgV9vyvtWPPQm7EPcsGV//mjrtoP87OQFpmhmDBwwNJfrjcjOSOKfLt77UjB
XaDa0nMV+vGdKM1yqzUFUAVtAAHqIHEiO8p4HPSm3PtTmd60ZOL7/5fXIS7QqWcMxAz08nVSxI/l
Qg97+gFSdTOpXL0ANGaCjD6440TvqekLDeg9SD3VH1C+7abK65S8OURdLlYgU1et7rfVMQxUt4lQ
JA+L1Sn7IgusVqI9DL76Vu5hWBgDqawDDMEzVdRH9TDL9/KY2m6ZRf3DEPnOvrIRz/BHAese4qg1
tdneYYK7saVEPTVTam+N0pAeuiZPj1OqwsWHmrYB+DcgdQ2VuU0LsQIQml/0cqdrc2CnpeAgJAFZ
4nJdOyfrewkQ6KuaTvC3Ckd7SHRKrDBsZdcOHX+TMkK41WP99fMvupAEn+9gDYAvawetDiDOWwP4
3WaWe63mhi76V0IH2t/SOD0DSiU9HiwkfSB7eU0Ni10Y1bhv8FnYj5nzPYp99bGbyvJrYcTWViIl
3OiBHKGmZEiukyjGthaMum1NkuAiOOxcQ2+8rg71nVn1PhwrNJgnJyxe7LSz0ezQmGuZUe0qYd3d
KiAOXc0Kp21p6mIDySg9S6ra7CssLlbyuuuwqQPIUhnoM//StCWYJAlb4LIiGl8Ne0SRQCsEhWdk
rHzf65Ax2+bQIJ2JCuRYC8jKWBeyyCJzeg2MottIdW+5gI/ym6oV0krI+OAHQbgHEcEYb07h56Tr
/Qc1wRcYrSy/duA4USnuEUmwszXe+0c/CKVGdQZrE56N+fJ795SAoSyVeKK8AnhB+AbWkzuVztnO
lG77+Q69vkbBR4O+tUw+FBO0xRlPNKtm/lHRfe+Vg5wo1cZUssdyNI4Ib6xp+V+fQ0bbCoAwYJg0
+K5CO51dpfYb7TUxE8uVglHeZKNZ38sK/T2/jeXDWMjF11Se1nosH/xM4HhgqIFHMlhfLugk1R01
fKi9OiKwnptA/6mEsvxLihykdy1LrETyD74fSQlAYyatNO7fnJjffb9Gz+22DEbtVc5kxcPBwNpH
NhLhqmR2L59/QHbEVXTTSbvg2OnsCrpki0+omENQj7FvvYZ2cNtUZW5vo7oN7tqCZhV8EN16HuK2
STZ6ItlfihbUiCeUPrE3kzDzo6P6YMqLkSS0a3WSXmogQ6M/YCOx5gxFHlLXy/F32rXBS21B0Dg0
ulIrnqZTv25ip0SWuMsQxapqu0eDIh9QxYO1iDZ6ZOYi3uoSaQWXKKx71647/WiJxHoC/sjdpZaO
2zBpfG3bCJjiGBR0e0lVgaRLh7KxiifLz9oOckJoQFWp+qdSpKh5BIKFd1X6Uo1nTqH6zSwUbbix
hlH5FurVkzCGpHYNtY1TAENS+j3Wk7jb21ANWjfgKk1RqxzB0JcR7xYMjXQz08hR7k7byMPih3K4
k9tHIwaKT89l7NWDzhX23JGo/2IcLZ3FkE1IY1ml/zKOieNQv8s9nG8AW0e5KkinwrBHgxN4v4WK
bg0mvwbc72xCeloKV07a6m5VOOhOD5HR0UpJaLluElMMj2Ml05gzpqicezhBcgulFCX3pEi+K90o
/UV0oAEHDawknqbmQUkm4r5amqJxjSIJB9dR4+wH+CB6MXPf09gU4yR9z4GAPteVjlSZaUZq7qbc
nCCC6ql5oX0rQL4Dnfoiy0Nw20pBuq/HoP3SyPb0Q7EkUe+bMFdKFkmvabrpYjL3NlDPGFnNsR22
ZgMt8yWfoso/GcLBqIP2Tfggxb25JsP3QSyBOwOegjktt+xynqHQey5h0EyvedRsWsssD/hV2bs2
1KTdyDlzGVwhFSPHK0f7+gIw6N7PqFpYTDg0L+qOKjKKdAgl5xWJgfowyolJjrjKjbiOVzPdlcbr
PBEF2rY406U++VJftNIr6Vl7RHmg2auikNC3mQ0TDH0tE74OWDyP/Bea51zALa1LROGHVmT30mtp
g1v2C0Rt+kZ7aCAZ7tbi1VW44lGMuyA8OfNVMP/0d7FR8SGHDrUlvUaNFd6GjjJtFTqanmy1jHYq
TfKC2AmeYgjVp1Zv8z9BGWSeYwjNi81SWqOlXaIt5wxtfh3sWoDLMV9dTn6Y9HWkCar0Wk/m6LVh
FZ2b2h+PcAIst9L8asfRD91JD4xjjUDDxmZ3b9opWusJfLSxAH5yC1NlMrdZJDFKLiVRoAbBV9yU
E6/TJxqVaBys9AI++NDcwRQ9IIBgQixpYHSp60hYrfmqhiH8Hi0Nt82oqnuzRKbr8y/9wQ9CyAAP
RNRPQAIuS2bfMEep8DvnNU47/UYN8sQrMW9b+UELnsvbBzTnNooJYo7p5sxdf7+fkHBP7D6B0aOr
ePPJHQIQQ5Y1O0LwuFUdBhdmHqrbKRCK2xSTgSDEKK2MDxe4/7eXmBEjzKnIdpmLLSq3uKqTRAvq
8Ksf9mD5Gyv376hyEFvIIr0IAC/M16SK1w5Tka58mSDSoqlnSfaL6khQRD5f+jkIXRY8M9EF2gkE
fRwgl2k3shxy4IcFpEarntQN/Kqg2qlTacz2KH6EBUPatfKxqQIn+MePZkjHXW7TSqTyWVLjA9Ue
hpy4+YpZZoddVRlvgKo7mybJvieN9nsodGn7+a+duyKXvxahAWeWBwBAzFWwKO9iqZPNaWanV8Oo
/U6BAs/MhqZ6DfVUAsHgo6PCCAGDwY1pRGqyKXJQYv+4MIC+DHYR5CsARgCTl9vQLDoniloVerCM
vLXexg1OYLAPPv+pHzRtLh+z6BBNJsCTOOMxlVMyqcJv17UIHbdWpSpnS8rSUzLY9UuWgoNVUZbx
UMix3DSJwoeyNiH+dWN1GqvYXinBFtjV+QQQSbkaGTqr3FfLj9A1vjJ1kYxqpmoWO/6z9F5HEgcY
XljepebkbBMoSV4UZfUmD7qUhu40/JDUaoCLHMeeEohgpfj8aLFoe89xDpQngkSLjVFXjj8F/TBT
XDSxT6CkbP05z5XSES2ksWfkkuMW2NriNwhi51TqwvTIE4n5A6I7ut2kbuvY4h8HRuq3tykQd65D
8LrcKoUfqCYTJsZAvSZc2qWZV0LFWzkVb/39xbGgcpyTFQoDQCaLCyXMYDcOUQmPQMriZ6mapD9q
pJbjNqqUVAYjjyBUyCjZCzptyhHVzbu9Jsd4NZWhFjuuqjfO2WHc+yiBFrG8poxwSIkHGREuf7BW
uk0fvS5CAywM/Ba61cYijiuhb5l5YsdftTGxH6aJ8Zw0JsED0R0lhQmAjGZJzRMGrNHRGEkYwrHP
jrqMDm9i6s2uqORyL5twmI2ujpHFjDANHAAqrBz0j3YVPWdUP5imIce4lMAeLVpdoTrYr+WIBLGU
ZnhApWqFUHwj/RUMfv8rHGr9exGkLRLdLbm70WBDQFuqnrUyIOsaBX0c+kX/DKo+n0ECLkAqxla0
u6wr0tUUd5IeD85rm0ClNHKRe4Eu4ZZUOOHKHl6QNf79LJK4t04tsp/LRCKStCp0usl/LWU7u0lU
9IhLvREbeBTmtuoQK44L/BbqcJz2TWBk+y71gxO4AQFj2bT3moWK6qAgxSX3sASbPAyPGd2Ip6pD
TjYlg3npK7tFllbIICJk/uTAjreO1WH2GGTp6+eB9TpZYVSm2aC7ALoznV3E1bIPCxn5lORrAnji
IKzQPipF8fPzh8xb+PJEzkAvck0L3DnQ0sUW13VfGSQhJ1/DAZO/MMgMj75n59WKPa6l2deXIuAf
xiJsA4IAINzLIKPGUT5KgZ98LZXQdKtOVj0pzuu7OivarczZOEjkVHdFWdeepA3y0fKHnpZih5kk
4WsbTJl5gmqpbO3MbDwriINtoznoBDMe+xLI0yqHfk78F6tDvx94GjZraAYsRU1o3aZBmU/xV9JG
E8CzH6XfMnTcVNcRvUhmuEl1AltRfjU6rmJXdpL0pq+bAYCMPnaQe/RyVw5FeCf80X82hOVjHWTE
2RNxZKADakzJax/6zqPIyuReGohD7jTStNjmahk+wauQoe4nFbpUaqf5d7HjVxneZy2aN0HTRD/p
b2Yh4MuIbdLSdFdYY9NzsmjYWPwRRzvJs5Zyu8++1Lpdpa6COm29MdsBbwCnUeFNcXgVCcRD355y
Je2+y1WAyVSUosm1Eqc+Wk5SMOI/oNE5Eb/cAA1qWynXYvzVyJUQt9ys9kq6Un+JpAi3PPufovBn
8BygeNSg6LzMsPLL50mzGpuiSzHEH9P0tApBVhtlpI2u185WHYdhpRD/IPFnpDkPAGFWEIGW6PVi
kKypVOIW5Y5GpXEz2s7XsLPG5170YbW1GPjfQ+iH+JulqQTkR47Q7unz1F+T/1sohc7B0KG5jagJ
Y30mDM7iYPMnop5dSf1XGiv1Ta7L+nNhC2dXivJoQh46kn8YZ2gDslvYwd9VCHYb24xyJ3d1fTMp
RrCVR46aMyiCnLlo9rRF8TYU0w+qnjUjoKswBMCR6wE0ArWZYizNQmyA5UMat2ggZGSPmHsVyeSK
7D8Z8f+XWPvf82Du/yyxdi7SKP9NOPhff+qf+d+/m9/vBdfm//e/Bdc0/V9UjJCeYAGgvaiRof1b
dk2iSf4vxsxsbhAxCgKHnO7/1l2z/gW3jv3OYUMpcMbKvtNds/41T+CBsXLy+Su4zIXO2me6a0sx
ItqCs6wluHwTNCGM8cWZbuNBaaNYjPci6vxdVSbNbSvi7mT3yLEmtejvu6EVW0VhSkF+Mx27vAAu
JCepJ2r0sWOjHDwtbajL9VDeSbDU3G5Ks2NlyjiRhVH3HGUmSpH59FoP3Us1Rj9FPHTP3Ir6XjYQ
KpUkGtDvPgerT5M4v5CTu0TGAOFHHoEmCH35uXPIrX8ZqgRlL1IQoIsRarZvoGvLP8q+cpmFS/u3
F5UtQcSPwrNuRuOxrIo1Lvdbe/J/LjtegTcAnkuSN2cCVwRGMzKdmGmIfD+F/e6bXY35Oa+GuDj0
AAtzux52yuCjRx3Afv826/7CfbD99qs8KcVjLHKcLwpzhBQH42g6ZAmodZcxN1aKzAz/hm6RnWIt
6Y5Caywax7IR3wwalAUpnOIb02j0u7quCqxYCu4lt+3ioXErNOxcRU0d0vxWAn2V2Gt+w4vk+e13
Q3zS0JGby/Ur94G6CrtRqerhnhm29pQGbTVRwDpS5xZ6U/1RolA13T7FBREmPNZ/g/D1I+jDU6hW
jquIqWm4s7P4O51drV/pXSyK2PntOE8cRzDgdGTIBS83RpxEsZMKRb2PEev8machUsIWCrp75rM6
PkrCGLdJrQWnOCiHYwpGqEIeShpcE4RdsZFsOy3cSiT+P9N7471mWiS7BN+hWY5tMXVsosYxk7oR
93UU/2iZNbAZsG/7/Fgs6GDzr5+ZHxRfs6g4bWci1ftOWu8bQW1QJ97LObardS3at/LBBefxJamq
9ghua/oNGkvahpNsQk4CqrHLyjZ7ztIiiBAjxVGPtZgBodh59B5slgSbWU3aa+3UP7daXjF6dqz4
wWxiDOOVsd0CKLEfM+q0HIVb5+doFPSkhnCU0S5WIv2LPtjZDyurf0RGPwWAz5Afcf1m7rFgGCmY
JiM9y/BQ9RoLc5YpMatfbLzEk3UVrO3na/TB/p1TG4BOMHSRfFhSNupJqEUcDnhMdUX7TU1GfZ7P
omDEy2oS+Lio2flmv9MbdNU21tRZX8ywwnG8oWx0PPEMjrqO018rrzVvzMtwAnOW3cEo12RuvCSS
NU3TJqJ0xvu8xFtcQhfyPhnNzANWiW+oQKoReVhxMxW9eAXXSoMjNqzDmCbZt5U34fJZvgnXBqPr
2WmEmfIiFcKTIYjzEpMYibmQ1/qpEXgISPGRgBUxbG00cxcHBWaiSiGPP+jI4+5TNCxgMgv0bBOT
s+QClDS9z9/sMh9Gl4utja4CwBqs2Q04GJe7u9XSlorc7x+tJP9ZqiyTbYQJ4HcM6SgPbj5/2pxd
v/8gPA3uP70Xwggl2DIjlAaDHoAw5cdm0Krv+pCGcFfqfKUKX+TA849CeBUDyVkPg+n9ssqTJNVI
uipQHke50RjZpNK2qbLwdvJl2xtBcuGvq/0oLWS1GseJfsSZyNfy8Mt08u0d5mQEfhwi56Qyi3bW
5HAhN3mH+u0AiRPUerkTutxsLZVdGFr2Q+9Y93ZjxgfLV3HVc3ofY43kAQ4/qafvWJUra2Dvfd3/
j8rv/7VwLOuDEM3bAI3PwdBu+W5xY3Rq6qePDmJsFGI6QSfD1SkclcidYqxBzKQqtmXYGk9RA5Aw
UDpjm6S+7fbx2K5swcuafF4p3ob9YJO2MbZ866m8G33pQT4Mmaylj0qGCBVSZBgiokfl2d5DG+jm
FyPThw2yKfLaJ1qGh+WD57Px/sFq3mlqLKePg8hqVysbeTvIGhP7LK9ekDmD0ZCXuIBawPq7EtpD
pOU7mzHc2n69OoT0WNinTIVITtWrDsgAV3vIByl8tFCIdX2yYq8c8vbgd1rxmMd5AbMDpEIu+TnC
8d+hAHxvcmM31LASRDNZZ2wOtXtzGqadCNN65ftcHydeT5k3MxUzF+DbmOfdOnWSo7W+FUePWtBh
1o2c1aPQpoMxmMGtEguCfC13DzG1063ZYz2iMJtceYd5R14EDl4B8Q4NnDhZPJn35adCbzUOgUlF
j7LuP1SjIT/pwVhsGXz5N02rKLim+uGDXVnlygzro08zo0HnERpw+Le1effbVf51kE0+D4ZvvtM6
tgcCVdHGkaxwZ6ZBurIX3rqRV78URiL3PVLhoK8vf+mYwnDS6zh+NJy02fR+LG4qEyeXoMrMm6jF
XbFsMHDJOgT0hTm0m3qyo72QUcfvpEo6DrL4UcVxtxvrKt+iH4nRgxJUcOsL3ROlP/5owswEsti+
mnWp7AJTC1aa1h+uGekiw6555nOVMUWRMtVRFz2qXRdtpQSCbJTG32ImMq6S6Wv4qXlFrlYMrjT3
GHxkuHCXK2YPst9JUxo/VqH17DdJvy8zO9zJU/hXETt34BrXGLELhjohC81bGWn6ea4GTfWt8/Fu
VxhJNKWh7ESPsQHdNvXVb3Ld+DciCukpNhjPRFa7q5PiybEfHKN4iETU3hVtt69pQmxVt5FY+c+v
1utFp8VETTDbFvB3y/ZFHlg9hGhiiNIgf6sX1quq9o8TlEpv8os18PyCPPPvFbDftOVI9+aeyeWi
T32ZtN3YRo+5NBnpphYxoyHJCOBN1cNU/8KW5UxnDKXOiBwnVTE2jrBtbDDpC6d9j2UAQsHGoQ9G
48X2jfQny22MK3npguzx9pbIgjHlMUz6a86y9U/inVWRmOJHZszaqR+U6aXtRXgTOmmHdRJQGSyj
0iKFxgauK6auQmwCBDuzJ8WMtS/C6LsHxUnTv+2gQjkNgBhOpo3Z6Z7a5Np93hrVXWBK42OeGuq3
z7/om5zC5cYm4DFKoW8408+XmBDL9gty/Tx4TPNxcv3KrrYpWN0DjoQq/uiK5pHKq5sMj1svSJI9
8GLtdgSu+s30FecwChWHtCI51BUuTGoXh56sYL9RygPTfstyVTsRR1USFYS3dtM0Cq7rxFNn8H1P
rzEmLXpD31D6/g5yIR2N+glF4uSLbzilp+sgk6tU+jIkrfoQ5vWAnjkgOIHjzK7KzRQFZgfnCzpq
wMuoQFbW5urMM2iiG440OcIqsjEnmu8OIK1rObCGSTqPiI64ataAtgMXtiIFcmWnMUN0KWiYa4GE
IUNeVL4O8mGFgjr7Y2NVo6cbpXWj5rjsJNxFXt0pDAUTLPcaSZm+xPSKsOeKulNRiufQz6d7YKzF
MXVS/Mj08qdqZS9dwsiQe/bZHIfvvshCEBjZVm4qhBfV1t/7Ks0dveeTVDVAwH+8aIStuVam+W2h
DXO5aLC6wAQ3inTWmkRypxofAGcK478/f8oH6QJxCIMfppWzDNUyOPpSSZdJNpEijDhYfm+R1AYo
teFIcNKb9hSDqtoJPy9ntfx7ozaylftnMTSdj/084WHMa5KwqGS4lz9UbpGtGEYjO1e99RyVe8t4
kHy8Sf+KcXWrWmvbWMktCCtH4PE4Dnda5ezF0N2X4Z9AxSI6dlY6FYtW+H/eCOAJMAgyKdSGLt9o
qmiGB/KQnaeg1Q6aT/dJGSMVL4TZaY0Bya1dRPJzX1UZQafBxao1p43s94Uno26y1Qb0HREbjH9J
TeMfx0zK3CAwum2pBDEJ16qi6XyALmPPfJlQvCDmg+rFMnIC/tUrkJfZuVc1YzsKZpiRA3b0871y
VSTxoWjlvllhQDJfahSlWGS3zCKys/2m99OJYJMq8Ib9EYD+54+6vh8Zi8zpNSQiUFHLPRH2+FQX
aLCdwagFnjq2YCH9LHMjhJ82iSavffEPftr/PA8xgMUFqepxXPdmlJzj1L4BREgM0NrbJnFmQuG2
1ML73C6PqYZFbma6wHqrPt+LGQvcV8dgzU7gqsaCpjnDKuZ2OrLHS7m2IGvbehjr9FwmjP9Kg66S
Hod7UfThQYUejTM69hyk+ShnS4O//XztP9j+Fn0lmgYzgYdovegyGDXzpcoY4nOk69PetOr6iz9W
1r2liWMoMYKCZaTdC13qZvmYzjloI/yeXArucuTHJoac+Xgck1o5BHLjuLmvDgepHIN7p42ju1bx
nz9/4etyA9Q/pDbk7XSwtMvGUVGavqbRRDs304jwPlyGjdnHhpfrprwJUmy9G0s6FTZc8c8f/EHw
pHUB2gN1obl3sJR1QCFKsD/88EwDb9zB33jqbX166Xv1l2wH09dWYVyq1bIGxHwmn6VGtvIK1xuX
N5h3ygybQB9+EaqAHoHm6qfw7DTNU17W6rlu1NIVeZ6vrPJVYxluMxcrSQ6/lhJzqXMzxrGo8K7g
UUNxiK1S0CtOtPtOKppbK2seytwxH8K+80qGz10JaK12UhQX1IcOd66V3/3BN4cROjueEPgg5yz6
vKqwzKnTxuisoeXn4krTPNhmYjyq9vQtQsC5NvPsi4wY54/PP/l1pCWJofUxJ3qwIpbyOkCVqspS
m/is+LjzSegXb+A3rkHkrsMfX3NuL9AVQy93SbkqGjQHEi0Pz3E99DdOHIgNfb5yO5n6l0YZV/DD
H+whIjsoZkzPCbVLSRe9MhPR5kV8lirnOc3rZIf9DopwjiZWOorXxR9lso2UOhJ+CvIBizBbq5UY
miSNz71QfhVIaGwVX61fAzv9Ox1b+RdYnTVByo9+HA/9N86dedUijSqqKFNFLEVnJdakO1NrXgPH
lA6pKf/+fGd88M1m7zOwD/TVZx3Iy6QhhF47NdzNJ5ggcD7T1jyY0fC7U0V5O8qIz37+uA+qpbk5
zd4gRWFFlzpXSpn69JpU5TSFuXUPqLTe2WE0PTBdouFhoBKOnt0hTKzpjimZfayYFX0Dt+vVUWXd
1KGvHurAmJhl1Fbwd9e2w74rhz9aOCRPcYXBWTYl0QrC8oPvT6iaNxk5CryixcdQw8r2Tb3QTjXS
lV7Zl/GjVCBsYZFs5rXUeINTrJmGfLhQKLMxpKZdSft08WFGPyph+FbqyUjy/SgHx7Z5Tro/mqT+
JqE6tCHaHKPv6hjqyj1ExBirK6s46j6ArsxFzOHFniTEVVpzA/jpEItuJaZcrwrBhI4I7E6OIdDr
y52T+SBRY67Ps1rI565znhohaw+Vat/pcp09ibwKV9Kr6yg216kzyoPigmbuIuUuy2aSqsoPzjTS
YphB0K3Qy+r2n2/RBaJ8zqMvHrNsO+Rk/KIwreBsgtyuWy9x0mNvOBgq2so3M52+TYDjskC6q/Xh
L0Dpa+OS1RdYrKwxorEd9U5wZnfsJKGZLv4msktRuOtKddc7QKhS51vmH30zwHEJLtTnS3AdFEhL
2O0IQRO74KZcflrhV4neawXRB/8UV8Q8a+z+KIFeeFnz9fNnLQ3Y5+WmBJ7dKhDMgnu+iK5pq+F3
q8rBWaviJ1khCUtLI3DHPFP7DdokO32M6z9ULngE0Yz+rsiVfdvqZn7QG0JxouBwTprj3DVjIP+J
29LEhDaVoD2VdvW7bHx67JC1X+kvQNGCjLyXrATVel0fslvJgfjs+SkSjhbt5y08ECxSh3S8j2En
71Q0gR9UOy13fp+ZfyHHicJROfrfQJf5dzYfaSXUfPTtOVH2HIxZFbqzl0vva1XnJGUUnTu8HhGZ
mn7bDIaPvirttF7tjobV04CfIjpbFow9BsfKC7YqKx3i6zyFaSZlNSW2M4/u5uvpXeujlXUavrUS
ng224UbEyR9nqqJ9X4vkjiqn8hAo+pWlrfzn883wwXNJIMDeQNsGjriEh6jGMAV50wfnoDRHNEp1
7bHo7OAJ7PhZJom7GUBEHvK4tW4/f/AH3VbGePpMZpjJzMxQL39xIeHNWzFTOMsqoztsJv60fhZ7
maamJfjXKOJuFP7RKaVXGbeUx1Ed1b1CMDrFbRhujSYCh1Pqp9i2HldeTePRl2UyfUXiK61QIP5o
Ql++WiTl9dwjck6xo/4s6YVsyq8qY/hvJp16BqjJF7NN7hDAMl2hZshUJr8b6MT3QLjX2C0fROC5
40KrE3S/A+Hi8lWKuglq04idU4SoyU+nmBIXOfBkZRdcJz/MDblaSCXpfSvLWRAgL5q+k2+fsqI7
9ZhmYFfs1HvR1+aaB9kHl9gM2gaUhwQS0O157d9tdDWftMhUhX/KaLdtE6ePdwG4ULeyzN6rtKLf
pKW6pu7/Qe+IA87qgVolU4a0cvnUvFIjQIahc5KzBDgRjE5j0xS4xBV69D0Za8vNejPcp91I+EWY
3/fE5D9qkx2iyV1h+NvWFryetpSOaDPDhC1t+U/TrWkofBSMgMjRm+EkwmJYQrMngWTSJGf2Cc5v
dijUysSNHR2Htla7rwSQn7milXdDO8pH3sq+sSu53sRd+PfKCbjuLKDJwumcfXppli6TVCeRJKVF
Gu7cTXn5FR/m9IYCMiYVq4U3Mtv1TIq1g2r6L5I+ClyP4X7jSrIpJYTVMogX6hAbd0IaUTWe0mg3
lGHh5khC3aZpuCZUcHV7zuxRKmuyNvyXEB27/LoKGGmtIJic5WroNvJQ0/lv4xcHRbTNMDn/eAvz
ONTfidMkYyTW8+u828IJpYIvfC2ghO5i4IJTthsku/LsOk93ZghLm0s3XYmXV4FgfuhMM0NHadY2
X/zGmi0M7YeHCjoxG3rTqVu32bhyDS2oDqRiGnq4LOGs++PI1tLFjrrVLGS5dE5JE+9pk9DWzsHM
xm7X3TiRhSG25mXBXnS/0/62kG6GRD71/YtaFMxZyltpSLzArf4eIrGHKr0zyhffQVA56vnrqn3L
B2vCmSbrJXiB+l6yLuvckqcqK6RTy+Bga2X9kzXV8X6ug57BqyUHvJclb6ydJwv3ymOfJXOi4jO7
ktE6pNUvW4fIsc2V6vU62iAjwefia1Ev48i3SLCoyBMxwO8/d0zTsQ/3o0NAkXRT97WLX1Vy0Eum
wZQMwYMtx/HeUThVugi7fQteKXBb2+4QlGTRkMD+HTCNfAR2Na2k3VenBoY935kOIuNFGjbz6r7b
xnpQ1q0SKurTyGh+l+V/Be1jM7Oj0kisCWZdN4WoqUg0OKAMv3QaRIuHJUjBjAF1XCnZ5qku9JMV
DcKt3tjyQWkdQ7NRb+d8Vy/sGE91BbWaTP5L6yAfS8wbd59HuOtqDx1XLjqVuhggO6H28oXsqXNI
QVTn3EH92g9dM+FhJQc0KcEOPXWTiO7r3vmOe5C6Fzb0JSw6VSxzDY1vWA3ZvjJQFvWNqnlGB7v7
uwQSP7my32Leq3WB746O/Qd0sLJGAr76bLw4LcRZ2oM5/FWZqiflNGFtqJ9ROttOQ2RtJLV4ZEDH
dcEA6PNl+uhhQCTpZZGEzA+8XCXgWIGe1oZ+zpJkvDMNrEv9nGljiwHeAfG6NUf1qxPNj6P5oqNc
xCllr1w+D6IJw1vR8eOwCXNL1Uk9q5fXotyHT2EXopHCTgQfd/mULIPbbmMjckZQcNj0ZQUAx9FW
dQbmLXSRRhIB6AByjSLbNqtuXT4GXHIMGWOwzpmi9ney1HYvRRIIr2uE8WRruUzXM6PCiK1JcpsG
p84WbKO1FRLImG2ndIrjApXqzwXJyewEMPp/rHa0vtlj438RXY2ORpDLs5oXCesmDWnfUMXJInf7
oba3qlUED1aSJS8Aq8H4REPT1O5ASX8YgwHJDdCtgObGAu19spLsJq7twQ0k/nkDZLL86YT9oZRp
424cv1brzRSoYelWZq9Im7hPVY8Bic8FCNYxKU1OiCK1WxRNlJ2vp4DMyyAaAre3Ut+DCmYEK2f4
anNyU6lEsBmkyo24zI2pWqawKx35rEd5BGELclFbNjpvhc60xqBh5TBoV1kRAHbEkLAen/sw2Bxd
ftA2M5K+TYfppPTy0ba+K732o+3suyhMwQPXbhAfK/tHEY5PIk1cBUB1FacHbUC9xNnQMN2qWntQ
BbJN1u+m+5PqvxkKMytWmQtHblmlu5apcuRLXqo+opDrJnF4WzJIymnaZdKL3Y/thnHMY4eJaKHk
WzmVvFaszMevioH5VzL/w14ErhEY6ctf2ZG8C1mU0wl7Dip9tW7uhqBKf0VT//x5dPnwSXAS/j0Y
YbR7+SQRaGFvh/p0Qv50/MqQ+5adnd9MbZtuP3/SdbXJj6KhTJELywPk+yKQgQhUfNOpplNhDKAf
9b+bNH20TYCARY+iHFJzLm4nf6La34dG46ZxehZcykkovNKmgS+veUddY23mN+JSJI9E+4+S6PLH
o/Qd4V8bTqewsZB67lT9plD70LVa3Q9c4HLltlYHc5+lio3FY8asxjw22P2d/ouz89htHMvC8BMR
YA5bKsuyKbtccUO4QjPnzKefj16VSENEDdAzPUBN9xVvPOEPSi+kW0OiWtLquflkKDk82y4uVxru
i1sSKQsJLV1Ca34j9/LtD8xEkj8jMyRHGK3wpJkFEWBUXVcWZlGAYBTi2mll6JMgDH47SttZNWwH
WXQi8r69JHewHwcr1k4dsahd+675vcmsq5JZ8lGPYR+6owhGDibIYXKU9jnyjfEI1fF350+IqCDw
WcpIQvBXUJOVbfSOQLm50ok2WSseX+5z4u3Z2YhCNZdUX2gcQ+cVbK0wOBgqriWJNMK1F/sqPltI
YTwGuLnbcITFAxm8f+3T0v/iekp5jeEU4i1V6txSYOmkPo08uywt9OrKZtj4eWXBkWuSTUuD3c4C
wzu0jSEYtoKmiN1mKmUzMcZOV83QGlTGvZUm1a9IrlT2DNrYp0JzPZQqh/qQWjHeNVIH72Ywgj1l
BPnEPu92fh2W236QgzPNxz/JEDSHNlfqT8HQmXsh8J/NQbLYiLkU/Oh60UJVPcv2NPT7ndtqT7za
lwrS/KERkjWjqpkOI/kHEr5wkmlmT8knEdrtdsijMhAjpe4dPZN53iyt9p7RarY7zx1B2Bfitq8G
RIxD94nuu+EEqjo8AB8MruVYmI6Sk3U2iREc8EnDNF6xsoe68eFOVF7/lIMveRjcyPijSomypeAv
2oWQV0dUl9uVjb18K2gkEPzzF8gfyh23H4IcQaQNvt85pdZJ6PiSiLB920OZSuIfdtevog4wGayH
tt5HfSmtIRWmczPbqZNyH+ITk1QFOfzt+ElBj6MSk9aRw9D4IgkVuGejN899R0RKADIcpDAoPjea
V/2oBLKUpi+3leR2tteYwfb+KX8vKc9+DQwoIFcQ9Sfg7eyyGzxFbpu8NhzocuEJ5QJwruaoGRe9
H15GDJtbfh1iZFHYKpTaw+otabLml9TEwwsNh+pVaTGRSggOH8NStJ5RfcGxXkmNJ6FKEsdXrWgP
FQsnpxw7EXrT4b4esWlCL47UxhoSntfKp6ueqKV2koNa/wEA3P+U5jmibPc/dhGWTGhNUOhE59TS
Fq3fTPEoeZZm4yhSXu7DpAodMDfhAQSwtCkLxDfvj7fg6SDWRo+ZMiRoanA3czmSDmx9Lsmp6Uiu
UO0NeOU/SCC8x8DKK6eJSnEbllKzZ/e3B7UfEXqN1fZ34xvZGyi8cseNKm/kAXba/R+2eEAoINAA
py8N3GiZqQytEqopAldOXtDkbKNMP+VytybCMz1DN1uLrsmUbNMrJk1B2OB2oytSGopyMFqOJdeP
bYa6VS13Z0iD0s/7n/PxQGSKFBBBUswbqWHia3Hr65aDt0z6qBt4dcG6rw55Ja8Jry2zUz4KMN/U
bX8vkk9T+1dujmKyMphybDpCOyS/0zRUnslBxe86Wj+OFY7+JR6Cb4oQF1s8w6YAMbEQKhg02xqT
6ocgCCHI3Fw/DsmQ8LQIIaKBQnvsSMJbW6GkaCfwuP/cn6HFW/7OxKW1LUPFp2M4+9VDE5th1tam
I6aYSvSihNF6oKAo1iNqcInMwXoUtHT4PBaRv/IyL8rKDD1BticK06SBM9sFbab5JHqR5aB6GO7E
7sVAdXbbmahy1LpvR4O7Vn366GNRvaSmQd11KeNfal6gRKhMOpzOaIvdgb5t89R7YlmRlYEG519M
eku1rfv9WoXpHQAx2/TUpTj0tGdp3sxTy77E9ibKKtOpg0H6hNFpZyt+U2/H0sweo7aR9kHlWvvB
LOvc9kxz3GooLm9SpfL2QV8QNnhFe+m0klZdMYg/xnCiySArW6C93CSkkWhD2+UI9bCJavEyaoh5
aaHfbqWYV8t3B6Hcar6GnxKMyWNd+8Y7I8HbsQlqXFCHGIvJcnCEut94FHOqTRUKNSbqeZnuEKlU
8SmxLKj4URocSzEIzvhX5KhAQtNVTffkpkV+Cr22fgytCJXfolMVmwJHgHVgP2z0RlRe72/ed7X9
2zmFfD4hhYhB4KNos6pAWPp4ajSR4mSCotld0EIaLJLqMUhGHFG0GjGtmql9IKb/XNSxtAlrPdjm
GsgbYsVPCGJhFyClLYTRBpyAm3TVo+HiVYq34hpYYXkX8VvBKIB9pLAmqbPfKrV6I1RBTPcrrqQ3
10x3CuY137wxeLk/K8vHjCYEOn3i1B7if84e7h5VTnA/teJI45VgFZBqZxjHWs5fB11aCZmW7wUD
TMBR3kzAavML1sjQM1FiTXFAy7VPUlVrGzzThO0/fxGPM4tEKR0Izhzoo/cyem6qoDjFIBN/tY24
w4vrp6+i52q4IA/uD/fBR4Flp7XPVQ4CZ26uXUhJU5gqfcpR6OhzGo1LS83tmpV1WkIMKdLyXUjD
mTxOaETfvhhDVnaNTn7giJ73Q2twL7QHF+JfJdahLer5QzD0qFL3cbkLq0R9lv3o0/0vfY8zZgeI
lggwESJ4cE3ibFPGfT12UjEqTj1G0U5J4u44poF5rTX3GTjF8B1GHk+CVmbxFynXkV+mat9bUKyb
cFAeS9n/GmhD9wiDoXkohq7fC7WIepIZZXsrd6urJ2We7Y9qe3LjjsJdWz0MsWrXXgkhupLzjdkm
D2EENScGsJ3tDHA0dglVeFt6gX8OUylbi72mGt7smzFnp2nCO022PE+SkXzC4dpqVCdIGt0eDaO/
xBkhlhLFsuMZZvG1FKwrFSluPDoFwBoko/1+f+IXqQbRAPw9Qi2SaMips3nXfI+iNH7Fjgk56dRo
WkNdOlEfssRstklav9Vane5BKzt6MSiH+4N/cBMpGl6/PPfACOiZ3+67TEJ9qTNyxYl97SK3tRzb
SA4+NmoJJPn+UB8cJTJvROQQkoDAPy9GS0YwDEKYmU7WDcFPz0p/FK0vruzijw4Sy0gcyQNLYcKY
bsS/Qi9Bz0VBUBhFGXQINnGHLYTF60dHdGohVeHFQK4WN7vUwF3d/VNE8Hbuf+gytMCKHlAKh1km
1NRmuVsUCorZKInlIOB9kdXhSR6S5FmfFFmHIksuVsiTmOTtSgz1wfxCYpjqPcTTkxLL7ZePdYWq
VEKAmyWRtM8tT9p5ubAWr384Cs7Q3PVsVjDCt6MkUtKizO9ajgDx9BoH4kWR+vj5/gx+kBNBD+N8
Tzz4qV8ym0Kt8ayq6XXTyWPlSpfQsyUIPGfFz/MLVgDFi5Kpw6NqtF9QbRafEejW9m5lVPtYTbtT
ZHj1udHqlQdueVBlSqowgdGcQL1/DtctpIGeEbgsp1WHH0Jb1Q9hAX3QtbIWTyaxjjaK3sEOD7mC
zoKrmitv0XJf8bpaDI9XEus7ZxOWpuhJkURWobr1cO7SLttWdRHg+flcVNtSSNMtRcs1aNO0oLdX
JBwBAqup34Iawfxliv1ANIdCMhxjzL7FUQvcDOGIrAtfaN2+KUL7j94iFJGo0pML03hF9GtyGLnd
YlEbSR7+P6NDbNYchlILDjkaiRN8s3yUdG9vmKWEBQYq7HAVkp3ZaNK2A8ewoXHfrFViPvh+6Cnk
CdxbUM7mWZEo5B0JKtdzk6faTgx5pGwzQLE8orPyUGGW4dSpKf0WLU9AvqDZDMghW4jBDRsI5MoX
VUTLRnbHZFeoon/NFWSjwSdDtbx/ZpYHE2sE+L103zCYQMX4dtZC1ErFQiamlNRAv+pW+hg3jb9y
BJYIF4Sn2eIT3xv5Rp6s21EAHTehRLfM8bBZjZGNr/xNGNT9PhnqBx9H7a1Wj8MuRcRvbynNp2rE
jw1vPeu/+1+7bNJbZKmKCNyO3hHh4CxjxJ+kIYwVJKcbpOjkhWN2ylWNBIgSUtjalpCrP1x0N7d6
2kSHuDKGa6AUpwb64PfKy81HK0dwkpyvJK0Z0iI5eXKSnK1mLate3hqEFiIcs8lXhFLe7MLUafhW
QijpzigL4x+vQqgoa6Vt6qr2oBhHvw8/x1I1/sjQmFrZEu/Fk9uzy9jUDzlSU8N5jqwRmlEJO6vX
HcsKbWoil7pQcjuykK4SzuP4q0x+F23/KwtNG4DaKdWbs0lBwk5H4jzoLJZ56sNHo67s1nwIdUQF
at+utPaPYGmn+wu6kJliOSeVN2rHE5pYnEMoBa6ZbFBq3fHcJ7rTeZnvssH/5avfhETaBijtIJ39
0KbpJdPifoMCCy4GP2ttfNa96qESjrqJyM2rgOKjgO+qJT6V8mNgPust0E8/JiNUtqVFkxbdnx44
aF8d6+zQCsbarH8QgvAlhHOGgr4wqgHTSf0rBCHLHFOdv6j0+F/8Uou2wliWdh02+bPnmtEWj1T3
W6NLFSZ+MCGrVan45Z1FSIswEpXr96Rldhcg+yRbXqjLDjb30iWPhedEsXZNpz5KKJWe8JD7fH/1
3oPU+U4jiAaBS+Efovss7PKkWi/93iMt01C61codBs5bHxHvqKp2UfNiAjtXBbDRYrAfh3TT+GD0
9OyUFNkXT9Q3xfjSm/lG1M6+e8lU3BiE3Bn6XR3h6VHLx1jZQGreSGn9cv+Xf3CjMVcQeNjPqI+T
6d2uViFmRupHiuyQ3/VPfpJFLwgxh46RV9KGS5WXxmi9nYZE9qGqVG3nBnKwrUYQ0fd/ybu35WwO
qTRwDEBpkYTN79YeEy2z9RMVAbGRBrj6EJrCJk/kaxR0Oyt6kcLnpAm3puAfi6E+cYhoWQ9YXBc7
ihdXy9/LvnBt8y+9cAbCp5VfQuFQ4j3Smr8C8UlDSC2/KlH2qnsFptkp2rHylyA96aLA/8VzjLDa
heJTU1ImSqnwez4d+Tr65craoZDHZ8jdn+K0oJJUU5AfBeNL2liPE4WdGHqNTD4pCs7iDuwGqT4j
LkKqD+v1dl0mkxRNylvRKREJUgXuHzw69Oir0Hebhjc4MK5D+ErlqaLrlYq2EjitdPH7/7BU7RVp
47UOZZ2+wwLPg74NpTfDaLcxlR+Isum2kcbPCAs4Y7qv688Z+jaidry/oB9EsagcANEn1+FqQ3Xz
9hMQMEFGrGxGR/W18eILMtx70pZrkrvJPhjl+BBWWffYZG54EIXSBRUdJfgSd1WzFTQxfjDauDn5
Xrsqgb4MFuikE9Jw06Kgps+9obo2UvCuGUanr4NzWGGOG+iddpRM/NFGxRCoMib1DyKiYU800f6q
MUrZa2Mo2paVvWZu0n9DznblEvno4qT7CMmTdjoV9Ln5a9fLrhrGcKt4lKVzpcr4iyX+KaRd/Nwm
fnDQ9VLYKaUMWIqS59nwlTVdvWU+TA6OutxEiWVq9FlY0QpWqGUKQANPiY4SfHWa1VCHHkbfX3vx
lgTcKd+nukRwbYJSn1MXNBf9uLZ2B6cyh/aM7NNlVIv4rMGfevQiJNGKDr5GmYr+dw9UZw0cJWHD
tv74ULaoYaRhzKuYK0HzaLWy9GYJnnFE3Vp/FofReFQCV1yhEC77u+S0bGlANFzzaMjOpqeRosAs
Cqt3GjE5g+/vnaCmA2v7okxhKtDsmBva1ntDfa7EwX8QAzq4+FX357qNvDOKeAgWm/7wVJVJ70hJ
aD51moGQk1FfyggpXEL5g+dVEOnTIro2NTLlOgohK1ftcpUJlPkE+Dooa9KkuT2Yvp9BRPB89ck3
1f/SNsifEgSdt5ba+ithzbIAO5UqkduZaiuIPMxeYtELKyHJO+UplwZ1XyiJsu9iI9tVoDt3NEXM
zcqds/w0PN9g7uKXwg6Gpnj7aZpYg76oY+Wp7FAGQ5FXPQhxgIBIEOu/5NTSznqR+nY3FRe1yOS/
XH9H/0V9jXVf+IFwubFndwWbLNTXKhQfTQbWPYg2gQ8AiTELErCAVAGxNcoTPqhbRBLcLTAepx2V
ZmPl6soaL684JoI8mT4WkCf8Nm4nAuie6WtFoTz1QiNtCkGZnM7LP/eneznbsH5oF3OVk/UQR9wO
EoVDmANFjR1X9VOnMKuXIbC0xzHK/zn3nwaiRTrZQxKrzOp0MN/dVpWr2DE8IT3iUf+7jK1z2AXh
Bq/7S0rsb5dR8s8yTsDVJ6eMyVKTeHL+TrSZG1mhmGROYFjeF2XUvsuD/6rmEWAWy2yOkZ+5+/tT
uly3aUh4AAqsGY7obAO7sLKNZKwzR/BM/YLsj3yptTVw1DJAnhCA5K9cAPBFjfmx7JQ2QeWDEBPo
xy6sB5OaaxbuDD2R7V6We8wS2mjl9lxmgjpVVhRyoKuRDM4Bj4aZem4wGrmTDlp3IPIRXqpcbZ7K
0HyzSvVCe1yiBq0Ml8ylxLFyHpbcANby7+Gnn/dXWhIYoTCGUZU7o1hiNPfsxo8CqKyutXZK12wp
Kr66SXtUgbtnzc/MbCmmoR1Upp+KsKZR9rkgZYrqw1hcMN+1Kav/MPPyauGft2mkF99ak2v8aCdw
BaLmRtMeAtX053/9YEtM09wcgoKCMVLNtWvJO9PKopV5+Wgr0HEh7STy4E2bnSxRhCKt+WKODE7k
neLAZ3Ki9Mtg4ng/hE15NUZ1jbT4wZhIF8Ee5xU1+bjZUsjFoFcjzqfO1N7XQb+qWvWiCck2QAI+
LNxNiYhy0/5EXOIpzD8llvmStcKGmOksd8lVVfxD2q2dieXtDC5hQhuxNQHyzSu7/ZgNTR5JqRNm
3ddaNzIqIqJ+GtUEVY0iX32plpMAAo/bmSiUHgwX2+3y5nKJQ52QNE7cqunXKI69fVmY45dgkIFc
yQHc9FgNu6eokt1TrVovKQf6cxoUBKEGOoOlC8bMtnRPeUnqNDiFuTG+JZbmv96/kD7IECcAPRcv
YSniSXPHrCzQAIKVOVrivLjHypDdS90perVR9ehbb9VXN632ZUaJz5YEPf1cjNg/Z6R5K2/AcoGo
J0xuLhPqXaUWeTthoYnxUFyBXhRLxEkVoRP2TWUVhyzX6BZK2ZpS27LezHjEetNVSY963pgCcViE
GZQsJ2i9CD2vIt9ptRk+JqW6r81eumQdugJN0IfblRmf4q/bTBgMCg1RMHhTB0WdnUnZGBW8vI3G
iQJR2wVpJR/aQRPObgXDI8Eq99n3eihDeY1EGpTe7wF/CkYCu97Rzattl1hrcjkf7FZiKoBQgKLY
BO/p6l+XUaSUvZjQtHGSWtaPJBDuWdOKdEuXLvsO2NbatXH//f48LC9A3gowMVPhWUMya5Y/1oPX
FfgbthTCqQSYUmRsRgnNs/ujLGMYkErvJBHkTuk/zgKlsNCEsIzLwkEsowI/mFQHU8rF59G3gpV+
60cfNPGHYOcCEGCNb3dwXsfFYJpu7vQBcYMLpoVSXDmuvLPvLYnb7TNRf4FXcLkyb3MFK/igZJGp
6D6FFV1ofYjTEwHUBbt6fSNXQbHLM+1nPqj9Q4uO3B+rhtKuGBQ24jKCuUEXYYdXUoUF2/jWExnt
O9kNbCj0CloCMXLQuZ7sBqFVf/3rSrCvyAYhDIP9JIy/nZ5Sr40BAIX71PoN5bEI3l6mp9WhKynf
3h/qg1ybIGQKKEXWnit/thRVgpovcJjCgerxVpNcvwRl6+66yPMwAjQtO+bmPiqiQPPeHCctxrpa
2XjTEH8vE+5ZU+ilUyzFY1mafy5WM0aZanX9RAoi7Dsz8HaBNZhfWjMOjni/BMdWqyqn9ZVL1sbe
mvjYooWADfDkaUFtHEGcieZzO93BEBhBbnbGU4Pk80NnysUpKLx9705Sb2K4S0NOta+oIyWR6HvQ
6O5JaKH/1eQbL7nQypsoLvz94Mvfejftjlmw6nk9v3UQMwUNR9ttKiLxKE8H6q9bx/I8OCODGlxb
q/jtd51GqcssT6IWZY5SAphVgrT5trI1puD3Zl0YlPo1MSoBJ3+bDeqliJ7DKQ+viaJ6nzrPgl+k
hSjIxLQ8zR7uNXKq/lFQ5HqDG3F6Qas8wQwY00bb1/K1hGD+7E1zQAGNUtUUnZBt3c5BA5QASJ4Z
XDvB+hnK9bdE0Q6xyYlMi6xd2ZPTty2+/a/BZkeQUkVABm0EV7UJzAc3ql2QAmjl3p/i5SdBXJxa
uQS3BOWLl1VqPWyG2uAq11byasYuOQirvCn7HoNkMsqV0z6/4qkuSQAXCWM4aSjzzK54mTJa4KZ8
VedpP0dNjU5aVOcb3EXXnskPR5pKKqSovFzzGx7HTPK3pg+uuHSYmp2i3WXHfauMNsnjmpHl4qJ/
/y6iXlC905Mizr6ri2BycsXDHpDqTa6Ee8WculcBEoJd34+b0W1e8gjUEV0ImDjGTvOGo5iM+zyJ
HodxgF9BLyImgSGwsZFV2XuKd0FN5hx40UrQP4+mpt86Ec7VCZDHez77rcjoGW6oW8HVzwcZAkhq
voy1nO7yFh2KTAy6bTZo7k7N+7W886M1ofakIeVINksf8PYA4VRYlmnHyAF2zDZ+ospDELuu7Ylq
+o+ko+kj6QxP3wkShSf+digBY2KtDJDh8gMj2XRYI2wEq1v1X1sc0ulKAJLHNiNKnLc1XT8S6rD1
wmsOr5EeTUQYBpNw/++HlKeB9IythYDJdIj/unt1RA6hKHbB1bXcp9hzW6ekFH4uhK5/CtBRO/0/
w008XZQucFCZPcgAd3AXyTmj0DwQItX/I8QsdpZg/pRjud/dH2z5rjCDtCVoT2LZTSR2+23Ircp5
iD3mVe2xrOxD/08hFkh1NWF3iBPzGsrVP8Y2BE1ILTCR74V9UK+3I7YjvnWN2tEGV3VwxXFf7pH+
bOxWKbqV23VR6ZjGgrhDsYMLdoJZ344VtRqEqlTWgGwoe7ly9z3F522PR+rW6Oqz0OEkavrmTy37
JHvysQ8eY/Wa9Z/95FqVQA7VswSGWfapQsfjPhB6eVMa6Wdp4oVLXb03YwUlqWzlZy/yTH429T1q
lZNMHwCf6W36a8N1eaD3FumlE+FIY4eJ0m3RKSd29UNzGxVa/jVEMdDW61p/ksS2PbcSKi+hYa0Z
ny8vDH4I/Ue8sJlBItHbH6KVdamHEeLcGJtLD1O1/NgLAZxWwNsrHz190+17a0wOAsAUuJxIQ2bV
PmT8tcJKhN5JfQ/FJlQD971Ypl/vb/fle3s7yuyDMi/P9dL1BsqYJth0RcbAwZQOkUIv0fXyw/3R
3hu184+a/M6gphuIJbzH3n8tpCQgvGOW1eB4qbQXKvc1N2V3E1WQCn08Ac5F910IvUsjXdLwqnfn
sHgJwi9D6GjuRe5/eaajhVc5Su1k2DRFu8n1KzA5J87fquhnVZ6T7rdXe5tRRIBnL8u/zfHn2CBl
j8eAtaPkYjfu9w558cE6WyZ6LjXi39/q/Or1WPn97CwFk4ISxvUxFHCflT4p2rMwvorijsxW6J5r
C72w8KAV/1ntqZO+IJvfUo7EfMM2/P8Ea5NpCZ4jR33SGfqZetjAR3Ya/gLGEPlQWKo3I/iTpv8l
MORNVyXMOA/VWZK/5taT2YCAkrcpUsIC+G0jPmF7Yt+f/0VuQ7AMamxSMaYuT/lgdv4RQwh6n1wK
9GBDZ7ixpC/I8Gu/aqv3HgrZ95CHT6QTdAn1kgHrs9HdxZ36/q94D5Nnu4C0YkILErmj8D178JOo
NyFzuZ1TlznmA+I5zI+DVr9hIUGhyI//0HuNt2Os/ZLMcCNKb+FApS+1G4A4BZ51yrkNxktcfTP7
36P0x5KOsQmfQ3hq1DcBQEs25o9R9tDX+zAzvqqZ/Kwlb0ZP0x5ljA1lu5X3cBnAABEmN6XZwZO7
oPpqou8bnR4rjhzAv1b8V4HK6SaApLNXUy19QLPfVqxCWxl20UVX3ruj4EEnFzawJbOQXCpSJM60
fnAalUUKjao49CPil7Hm1gc1BJGH9nArfQsU91AnafwpahTtMcji/BplrfpYN4270YHG/vODTVkG
Xz5zwqnS4ZtdXVkUaX4ceqJTIUibIV69V9vU3FAzs4sJiHZ/Oy0vyskneZJThW4/IUBv72Sciz1x
CDJGQ/J2P+RNCgG2X8OgLHrSTDavNFf/JKGJ4PHs6BjQc2Upl6G1J8LJ5UauT0CZ7Tj+1CYJe7D1
aaVpeA8J3ib0QGeO0k/suH/pWa7YaVl9Qmv0UEbxpu3h3CujsWYcvbzKJ2Ydrzp1CxKneTYYhPxx
PSBvkOdah8SXIrxqlhBsXLyMPtFiUf67P+/Lt5B/IVOPlClIZGDdt/OO8EahUxoXHVmAmV1bfrVv
vazfKfpa7PzB+YKlz0Ol0Uic6C23I42JOvqCB1rEQO5s6wXAGqH9NrbrjxfPP1BUc391WvP5/vct
qyCsODEH7WLA1uDupgn/67FSkgxIlx+PTgc7/EsCSPGB1leG4L40YPwr6I6fFh2mN+T4qiD8ymoB
7apgyDe14oFgIc87tDBSTzoMeFuMyxa7qC76cf9nLgNWnGsnogK1kAnXPztsAe4e4VDpaHcobgax
q5Ke06LSn3J1DDZdoIU7pW3Wup8frD1FEBDI4K7JZuYAjRQpt9LtJFaEjHnsJZNqN34QIDDalV22
ELjg3ME0B5QA9Yb0aS7kOAgD6DjTAiokh/pWakX9Gpfj5ziPRhCXVq3+GSo0uqw8fqYDYOv4Un7P
La0/qOgqfi/76FXx2nLf1oryzxEavBSdXI6fR7ViTiGT46T0qz4vHVobHtpI+MHnfZ6sXG8fbcOp
0/f+tkzrPNuGcZGDV9KK0gmqETBX7A8PJgJ+tgR18LFWBHUf9sVOlOtgTyCibwOjQwo8LR20IpQd
WLh0nzXid2hn4yaeHFhwDu7XfuTyEp4UsGgDwLHghM6x4EYtI82tlbnjQwP7rGpd/jSaIdbfgfVN
K/3oMdSNN8lKahy6W/WpMoIGzEXVPiNO/TUMSnoUhRivPQ0LdS5lUs6jpEATkwWiXHh7hM26ARqu
N5lTN98CdMjOsluWZzXWum9pCoAq9Sy4me6gXUY8gq41pjA7Mcn9b43YnbtkzXnyo1liu8DNA1aJ
TuTs5zQ15jdNRUc19vz8Nagyf9+m0bi7fyN8NAq5K3UfqBhwh+Xbj27AcNcFMHvHMBP/0owBqr/6
YG7vjzJtu9sgDkDexM2iUTvJvMzunTgG5SAWWQERn3wIMmWxK0xt3OqCD8i+D/+xQTKtJGNRiyZw
xKd79lGdZuZjn8uZg7tY/SA2IgFgZ6z0EZfXGvcMTV7ilsmKZX7U5Fr0yLz1HJEOz4NYXj1nvRT/
slBgvD95H21Myk5TC4vzMsme3a6RLI2+EQtW5fCQIeLRSO5RNsKDHlbDIUMT4ndeysegrocfbT8E
G9DFzaaRlQilaOU1xKh+5QAvYMrM73THQhJmnuExzMKbvAaDEWLg6lR+d2xUzTbDHJkuTH3dyVc8
EjdZ0imffE7MNrPEnVh31nYUm+YrvosT81O1Mpr1WWdbPro1Fuq7F/5Z046SusUEHUFc3kat/WEm
YWMjLYnFe22JpyrDqVCM63K0fSUAtRgnys/7kz2FBzc7lW4O4cmEoqdnyuLeznXe9CNqn4PoiBXw
FdUfA6QAM+vcSOiEJIkZnFpAsK+ZlAenQBTGzf3hl2vNvYhcGo1y/O3VRVHOjP3SGsNYcuI+iV5d
0zrm4dgf3VjZA3AFgNZW7gG5rx9pHkYbLWv1rYGdgzxilzeMXbrSBFxscn7OxFiizY4VwcLFxpP0
muZSIjk07+NzLHv+ZYD+91Yk7lq+ubiJpqHoN0K6Y38hf3M7827j14NmZRLVhWy8CppRbXqZHvn9
CV6Eh4wChpCzhBEI19HsLIH2i33k7UVnIgdvYrlOjkomdeiNDb3D0So/FZrW7goE11dOzYKawZNH
UZcMdqrhMfTsA8HoF61p1ZWDdTK2cklUfRNwCdn2SSc/FLU0HA1f+5qK4D/DzAOyitWfMzS++Wkw
sJSlmdxiHeK5n2LExo95i69uVhY/oApcydJFW4qs+jxYfeIIfsU7TlnmPzWe+CYIJMrHHNmsvdLj
ytrlwj4HIbGNU034TttE3g9Ytq5s5UWsyedShYWsyn9olswC8TgLrBZ3aTqPRYksKvWrrTHi9xkO
EkYBitWga2VEa0Wj6Wq/Pb+MOrVogBLiCrRw0zRGM0patXJQ+TuA6jCqLxoVQCFvQabvGmLrQo02
cnZIyld0ceyuO9dwYIT0mxcCyU+evaraTtdsrqrUOp/dDsEIOZ/0z45CiJeV9ZZ38j6qw22cPdW+
gAPCHvlmv6H7ISXH3FWwskRoJ6g3phrtPJnp99E9fIRz7kXaRqizrd92+9AI9zDxjkbc7eDhblHD
S4An+CWSn6l/7NV0V4XxdgoUY0QRY/4xF6Pa/lirHoBP4CrAus2dopX71MR4mr97nYjdsrlX42Dr
CidA84fYkDaR91Pk1/TqoZHlQ+UOh4QaCQJSZeuHPIxQ4++fsWX6S4GD/phBXjnVject6VSvRHpV
pei4zWjnwtjaESaDaLdZF0EZPGdgtg49aKatrMcllKNqRIAyKs6DbvwnKEV2irXU2Lq0KDYYQ3s7
AaLHtipN5ZH0bU1UeKF5AYgf2S9KXewZrv650YYVma4kxDIlJq3OjmkeFBdUWiWKhp3woI6e9OSL
cWD7IOmlzlR3Ylm7uypWpAc8pr8DcXBSgxb5JCZTbMYo7PauYqVXJRnXXt7lHQnGgBY/ZV66DvQh
b+9IfVRrpRrASuVUC7ZD0nv7QTaK5/vr99EoE1eEZg2BJ63r21GsXNRaiIENVD8TK7EMIVxdRKHt
/igfPHVEMyDWkEaaSmLzoLBsUt8Vlaq5YoNknOmEfZfxQrDLRP7Ti/D5FDXB97E9UJfbRGWFgI0R
jpadeFHwwPxKKzHqsnFAcgpCgJYy6RPc7FlUkyWlVnpClF9LK1U2ShZ1jpmi2p0GnrYPCv8Nj+J2
1wHw26QZoRcG9sYmiOpP9+dlOfsTjIP5QOQa+vl8WrTA60N8X9LraBlvlhriqOaJ2cozuBhEhYGA
+wUyTvSYF02S1Ko8zD5CwRkR3bzAR6T6V/XZym28CKamUZA1ZPPDCyMBuN1IYcA2VaRBcAQ1G3d1
3Oa7Rs/ao5WDgzBNP9w3QaefhME0DuADhZUI/X+cnWdv5UiWpv9Kob6zh94spgdYmmvklUr/hVBm
qkgGvTe/fh+qe3fy8gq6W4NCA51QpoIMRpw4cc5rXrUQTg4DPMsAhq7y5JRnqHuejq+pS6EJYzTu
jDFBjB17VleZcKupyzjyueLpEOOoE7pOQgXfnlFPS/JfszNobpJmD1qLVFmrprOHIM4XMQwAiSJp
wF6xsdSHyRHWwabtfJ22w+jOGL4H7y+EswOU2x9UOoS98JxZdYBPn76c8rzrOiO9T/Na8ak+FdDY
BAWjsds3SnI0k16+tCfPjk8EZzirVy1ZPhlf7nTMRp8appEWT46LktdhZ/IwCqRDrKnUf1qJlhyn
ktq0sizGLX4Y+FyGZnVsl8Tez8g7eu/PwFn2SW2STbBqlqI2Rm3n9GkcNPbDKlkqKC42bitGon2p
ERT+S5ol/cLuP98QNM6gzMOE5iw5u6HGk6GHqQRcoZaKdEfZAbgSMooXRjnLPpk1ULqQf9avSlvl
9IV6+A0ztQtxH1p9sRMxPqgp8mU7ZM6jz3U+Jl/SMox3DW2vCyOfRzcEwTAOxXULeul6izwdOp3G
UO/Nrrrvx87wp1jub3FgEPgPil2pT+kugk7rNllcHi08DgbEGj1R6MOP9z/peUhYxY04cAHQUITf
osVCa9Tp1bT5vWGAE0FSpNt3huUpYh4fKzHPLvLo1aHURySWw1a9MAvnW4pLFRL5gCdfRT42Oemo
4hKxyGN+D7Umdgt4anu9NwafHfhBDKkdFIq45Kl2XpMD/ED8sWVuNdRYthVp5FAXRL5s9Y6DSw9I
UKuATK/K/S7Vo2+RJOeHWF4g+JdInrqUfWK3nHrk2CMzvS2qVPXKbqloPmryd6Pq2fRplWrXWiY7
f3e/rWQnJDEgPNFwBVZ+ukbEUgx2NU3ynS6pn+iSD1ScdLR7wuHC8XP2HcBncAkC3kKZFprVuht/
q5ZLOXiJqmSgRbq38vybhe1kUSI90TTp5zAPL/WS1993chCs49F5WAtQr7XH0/GWRi8aWv3yHYzf
zo2tKfHMKMsuvNVZuFpHQTKauw7lZ6qvp6MUaRYiFjfKd5KUo4ONN9xRJWK7lNmXCxWu8+SJsXSo
LK8UQgLJJjRWU6Lk+dLKd7GpPmkrsBZzl9TTQUS96P007IdWvg0r9SkxW1cFZ1+7aRM5+yinW1pM
9q/3t/WrSvV2hnVwDqQUNBdIHU/fXevtJpmcWr6zo2r2CzMOA6RAxJVSar2byaGzF3KcHpZQFn9V
Js6YLlTw+LujLhrK7V3uBBhqtfsmsjoX6/FiF9Kq2Jt2Vh9Qmvw1mVl8AD4p7eXUeAnTtPLrRp0J
U5J2bYxpfpcsZfxcm+H8tUG7/ZCVqnHdJ7p5Xxed4hHPsV/Vh/qGg8z5qBT9RXedNXafzgBNTMA5
5Bsw2PCPP50ByyqF6NUKUqfSm745wtgfB+UxFarnlKPhM6bpt2ODbp9mR17dSPWFhOG8V05ZAa8m
si6QQWu59fQRQtMSalTABVEL6UozpJtei9qgbqzpOker76qNs+dxGcR1IaMhiMFkBe9AaHhtpHly
k2VMqBYtyh5n2uEvs8t0P2wbDJozVA9EFR0akpy94MgOarKfYFQm+aa18+qqTrTOkyWk971lhsi6
zJp5W4SJ7tplLt0omlLjt1gQ6y00m5Li4f3V90aIRRiEOvmq54No+zae1JNUib5OYdjMmrTTUaIP
Ta1FaCNRasJl0vU3ueQ0fpMuh2xcnro68zMN61t5aI1jLujBkgR24RP9T8enqHHf26N2IbqeBz0e
Eg4I1ypyDA6C069jR+CoGruVwIrr9VU7x0gmZjCXhA1GJWnE5LaDJl848c4jH5Vamk6UvBwOvq3y
nsCKqFr5GPd1FC1PaIY1t3IsLrX41rV9svZX8pEGJnOl6CKAtjlX0W+ueQl0K2TWvzrrY1BOYxp0
o6gBlF70IDiPfhQVaB6RRlHfB9KwvvVv54dtEmmNbFbuRVqh7121JjWRfmq/lqMuBXXY4EygJXdz
q6hHocWGl5boxqvS1PqqyKYnYG+XUruzr7s+EmJe5BYENhoqp49UtEivWDNKOsjPfeV/uZflVf4z
L4GpRLqcfJrDS0LsZ9/2dUgQ7Yj3cM951c/9bRYwiJ7MuQyV+zkxIq9D9tQXUzn+3RIwKkj0LFeR
V5pEFMVPX0yWka1OaYje640S7ewls7/2SLcfcqnUnt7fx2fJIZkZw9CJYgJhim12iKhGgewwMnpy
k/Z3SXrdOw1GgI4jZR7iQprs0WIPVNTeryAJXxj8HCGDydereCTVINotW0zEkuJnlphdfj8if7dH
ejE8pIbVUJBQFIib2FvJwVjLH2U7roKhzRRcCsohyCmKu9VohF4UmfOFkH6etq8PBeyYeVkphVup
ADsdJA72OL9PNL09UtSW/bIsnX0aNYab0jQ6DrL6ITYmL5UFqk1JegjV7FJZ9RwLxmNQHVlVhbhG
cJE4XQQakEoMfsbsvqiV21lOolu0NrWALBsgk1KXfganw3d6OfWnAnPvLC0uJFfn+4usgqsDlweq
CWc2GfkSpRwtAxzxXn/SdSk6dgLVLCmuOh8tryDT6ktb+o23BqcFQBqOjoxJjr4mfL9tsAy5zq7N
y+x+rooGGdbK+d7EEm50XUrpcrRl4B1UDgQVMxZpWwft5FAkeH9TnO/y04fY5BU5NaK0afrsXkoT
aVebkgiyUkSf/vYokPvp8dCghYS/hYflnaNIaS7ie3WMwdjJiuSPBSSm90d5ZaOeHhSUYWgZQttG
BJCa6+mMJrOs191cxPeRM/oc5m6efs60xIertJuMr476IIyrTvusj4VnCd0FROs6We/PElbD/Z0V
zugxJ/gUym6XPKtLeqcVV4b+0kc6hvFPavwpnHCVSIFe9qNnt0BN6uxAZr6zi/ETRKgbOxo+V833
Eo+0oKl+oHb8978XBEDOQEAEHARbVjKknz7qEzW6x1Pl2s4lFa+I9mLGs17XtxNpAyJESnAlCWzz
bTRmJzKUOr5PEa4/VMZseSEMvcPslLtYsqIAi47GG23heBZYukORqYoLwKG98EXfWJ0r6wt8M9hZ
LnOb06FFS8XpkXW5Hweh0dzAbFBeK6Tvr5vzzQ+3jHWzRgDkardRsOqdIUqsIrovlubjKC/OU91a
3UeJQIULSmJxxWEBf/jbg5JOAwchrwe8tU3o4xYQVWyj6LTIbXZcMIq4BliO/0o47bJUGnwy0UtO
p+cvypWYieSqip025PbT/dHqU0xXuCsQswEfaJjC+CzbS+fbxaT4LKPoOqnzbP/+i77acJwuJkYF
nATQBDwOKhWnozo5fbR6bor7zrlfytBTYvwNjQyht9wtYRgs466Ho118nMDgyuPHTOI2pwfheKzC
Q0Wtykzvuv6IXo5r2Y9D8l2vHc+c50M6HxQNdxroX3Cz8nKnjbErtCclv9XiO8uhDBwZ7aO5KLtZ
BrPeZmg8tm7Cseok+S7s8n2LVOagdH6HXKbVps85wOdgzsDM2g2AxbjDLWhsxsP7U7LelH6fEUoS
VOhwm7VW5A0AydMZsRb2tjwm44eCw+FQy/ii1ZhBHqRS1ujNoaHQWYMV5L1+KUS+Zm0nQ6N1u8p1
rdpAqKRukWK2k8cLh1L2AaFM1e0QoH3qM+OhUbvoiH8LLbSIuQ7tPAw0wfY2+1E/iA4keW7OqJQN
uYorr5lcIbukewSheVcTMi3MW5+WHNutKfz8/mSd9fuQluDmb69KQKyiM6vHaYrSWG9M6ZGr9wER
leqqtKTkvoqzNpAqozlIfetnhlz50kgCM0+yHYS6pDwIO3EOU4fDcU9J3ZxV7MYHRXua7aHxuzJK
H3JVqBeW+1mityJ2IORjTkIEpfmx2WSl5NS9NTTaY6hEXBRUvd1BJCi/gjD/LoU94m+IGHiyGpa3
0WIbbm06vZcmQ+/brZXusFQaPNzDxd88goHt0dlbr7Erg4NK8emaS8tFKp1yUh/DMooDYUqt30dx
eKFytA3Yr6NAkcHeDA4+XdrTUaYqi4txWa005qTaYb/Htqvr7vj+knhVYfl9FQPwA3gFtBuEHyn9
9lwYciVTukwyHoXi1Duz0WevQukVPrT8jDLA1ZhqaZDa2Udz1eiY2z4oBlEF84Tor2N3TVDmU3pw
Cke5QmzlS4OLj9vHT3GcxEgl25+EIU/+oBXlFXV2k+jADQhlldpTIyUOCt2qb5wwNw5xXBWeskjp
juKs4elybqHc2SG2h0+1V9S6/tFOzczTU6tGts/OLpxcZ9uZiWAW6CgQXMlDXxfjbzlkUo2L02ET
+EiuExg79N692RuOSUCZ/3ryytvYh+J3X33vXpKn8MIRti6ZzVdY0fUAd9ZyJLfE04+N0HKnxk2n
PgL4PMDi1BvLN/W9wnXh/e99RhZ7fU1QFwhSQUQH6X06EtaLds7uVx+rG3tv7tO7aVcdlR1MazcK
FFfe5Z62rz4PgfVo7K0r2S/2kR+70u7959ien9vHUE8fYzL7PhnkWn1EJdg1UODLjO9atW9UE/jm
hTW+3UnkyuBa1tyLzAQpkc0r69paTYkRuZuUwri17OhzWzjOhdv324OAnaasx8G81b0loaqbMMsB
Tye4KZaJSAIM5JILr7Ie8CfrBF0SIBD0+lfFQI6f02kzxhh1taUq7s0+wr0ZrjVy0GW0MvNDH7GM
77QG8ocazJwnpculxXP+jiuW8F/VHMraW8YexeEZHiqj13Jqwp6cy/WGdcm4cjMKYK8VZYD/7tpe
p4Snnb5jnlH5yRGeuKeCm/fuAuz4kHGhfnx/BW7Bkf8ahxo4GiDUwtjzp+OgMRKyG/T8fpLFdIyL
aaRTW3plmVoc50qHuWhXNV4TGo1vp0jpAoZfPraGHO6VAU+6Lh9Kl5VQBorWDNdzPMfukkL9rpve
3EfVdOzjQzokP0a8/rxOaa7tKn2CFi72pVr9nM0wvdBH3yRD/3oj+kL0sFYE9FY+YYY1HnaFlt/X
TvQ465R7G76TARHURcUncfUIadBKke2/t5lfx9XpEBHByahoz57O5AwQ0kLDnIJMqxifsjxLrqqe
K12n55Gb1daXtrpkB/3GIgGRAkKZghqvu0UspDoHyVgn2X1n6fEhnBfbyzSoUa9r5D9+Tv8reikf
/rWz2v/6T/78s6xmmrdxt/njf91XL8VT17y8dLfP1X+u//T//dX/Ov0j//Lfv9l/7p5P/hAUcEfn
x/6lmT+8tJgKvY7JM6x/8//3h3+8vP6Wj3P18s8/f5Z90a2/Db2x4s9//+j4659/rqYe//H7r//3
z+6ec/7Zx5emefnjf/dt1zxnyR/8Xxw1mi75Gb/8sWuei58vbbL9bS/PbffPPy3rH7SNyHVJIJl6
UE1//jG+rD/RnH+sRcA1vK5M7tcuYVE2XfzPP7nY/YNiBfuYf0fkfXWUacv+9We68w9AA5DJaOXT
i/vz/z70yXf57+/0R9HnD2VSdC0Pwwr777i4Cotxaq60NFhcBKgtJEhgF9OVSxR7mhG3H1PNSrF1
UcznQdbDXaYNYPtwXQ9+m7l/P8Tvg77C405GpXNDnYszm+EJI5tEkCp1mHHHEF6W9n7d3ynGTWb9
aJybRXzQReENzWOrfqg7EeSr366T+Yr4WBdPepL6w/itN0a3tORj3vygxbPDp9hNhwPqX5k1HXO6
Dmb/CJtiN4SoHuqRl4gb1flYK3S/29QlE3YdaAZ6O3lzX+yHWHErmdyo2qsY+HYURN9/3Q38jkne
vO7m8NEavNuQwBCe9WTfJne127u5u/jSrvSa+yrQHrPPTeYqnuo6F46908B2PvL6899ysxEXaDkE
yEO3qO9d8LL3YfM1UkRQF8lf/WQc9favCy+7frv3vu16Ev82ZGmYwHo0hgQ1E+zqYNf5dGbdbGfs
w0N5xN5x9/T+kGdr+HR6t1zEuSxH+giMGJN0ZveLp+/GC3eKN4cga18JF1QQthcqpR8WpVOphE7W
z8UmQzEeohrxtvJzLr69/zYbTNe/v9lvY21WS2Y0Vj2sVdforqDz88ve15+aw3Rd7qHp3EUv0ZV6
r3MmXReP8T7qXO3jJNzxy/tPsSnLvz7F6joGX4jSyJqcnX5GPWv7Rogs9VqUlBUftSUOacsd5qAy
3ThyE8VVLwEm31g6J2NuVmuuNKaM/xpjcnUa8KstOgwGoolWU5kuuwtveD4aOQZFL4MqLanZ1paa
+pOUS+gQe1Yp6V6kZtNj5EBSTufY9ItS0w7c2rpdsVT5rY7Hpg/+wn7GCKo/tLVW49jd9vfcw9V7
KbHTlzk19b+36giP5CL0/giWaCgjUXv6DRRDUoh/CRqaRrx2s2UaEE4SXmvSDJovlABB0yS5EDJO
EwT0HFebQ1DCkIr4DwzL6aCykjuZouYm0vtG6+Z21OxIfJLD+7O/RoHfogTAdd6JmiplivVk3JYC
splqamK3M9BofDmAq5s99W+zMD42MoywqZyta9pSgP7TxrQSSq7mpavjpsfKubdmyTSqSb6AHOPc
cvqmSgUOUhXw5VX6YoGhZA61QHJmHW0nXLzyEs/26ntsNoWX1E5zLWLqCWmizJ4jdeHV0FMUfH9W
NmHmFUKKkgaJIC1WELqbuV9KpysiXEd2nWYuANeW+lpUdX3UG/tFg8l4AMYqLhzGrwS43z7FOijn
8HovgvPEf5tpKLVSdFIRM+g85U9V3su7pHfST5Yq0kOsaU2OL8a8+DqeFCTFeLhNbgL2YPZsWIK6
i9j3JYrzpi+1FlUAKLMWuROCZFO2GqODKsflWC/1LkYjCeWeOb0OrUGjRNmEOzm0f6UjVZSSW4cS
4d3SObV54ZZzPi0g2mj02zBZcTSmTHm6OowlrCGA1egCskRij36NwqrIBrkEXlXGHwpTqCOYDz2b
96R48tcwbupnCxFkE7fucSFKTnX44/0FsuH/MjGvdDwYIKh08d/2HqtHYysNtTpg4K2hWUgVd/kg
wHAfCiCHHyyjS2pX1oeKWno0Tz8xYDBsP7O0GcXgphEPdp7nijuqloRvXr0snxJVixL/wlNuQut6
TCLfaK8iVhQP0CI4nTuk6jprtArzQAwIbzAjzL8qYxq6qCgi9DTMyi7VsAi0rYgaBjy7I71otM7t
zvFQde09HVMsb+kM5KGqFJhg11+48J193fUJKd7B3yCJBjq9uSuns9ZaPS2DQxHOVubqhakESg1L
Q2kq1aX3NF6VSqih1QdPHU/ePBCRrXixDocPFMR44TBaN/bve3B9HD4uZENq42hWbRZbVWtdBwje
PAjqehx/cR6kYTWyt5RLcoZvDLUCUwnu3AGpj26KOnJn9Ene4QAAKfFFbmi9jFpDoZ/qwqW8d53E
07eCcEvRERIlCitn+ppKW9dTbaThYW7Ez9lJBLobSkxXCY/7JCv0j9Rw6+dea0vX7NIGW/Cm8RCT
tb1xws/FQtX0wq7eFCtX1Sw6HhAfVwgG0vnmJsKOGkEMElp4CLtO/JoyTX90euMoR5nkCTxP9gT5
8jqLO2dXSI36SZnRnhrF0u2mMUGMPpT669YcTKgag90FzdgVV+nS5vsOcNyHmuM4UIalOb6/oc6/
GU8NDIjLHvcmedsdzDi+bARJw0M/WMtNkqD+MvW1fMhCeb60d9fvv/loFEHQdVz9HoEErPnBb/m7
kUaOOSWGcygrvf9oNyKC+7Xaxa0gfcPtnQ7jUTtvX2K0UneqUNJDOVNZ2zWFMC6JP2+T4fV7rcET
B69VVZm4d/o0I4q2jjWo4aHrmxp0V5g+6hMNtSqetNTPgJtjKW/g8eV1UHp+FWwtqGl6pQeLLWOT
jj08ri1GZdjHYZSQhBF1PKFoqGVYyQ/doN30QyOec0MY5cHK6eDAm1O4AjawUi+c7men2voykA8A
yFFgXIlHpy/TIZCBQjIvE0IM3OX92tIew+4Asq8PjDwrdnlliaClORdAAc78SLX6/d9eSly4wenB
BAKksN0AZivAZ7dsAGeyhl1SZcs+HDLzOlfTS3DANT3drKRV/4fq1hpoEaM5fV0hDybC5LJ0iLPQ
8HttiH1KDXgHzZPtT4iJILeIb0pXWpX3/kuu4fJsZDTkGBjUJCji05EzoBCzSGvpUMxFe5Dk5LnE
H8nDr4Uon1aFL+WFHOQ1ZAGcqssLce+N3bpmb8hUUB/Vgcudjp40VZbai4iOVRkZN2E/yw8Fa8+V
4IFceNFtwsiKOhlqE86mLs5lGyneI1vWpouL+Uwvm9luJqvzByPs/VLJ0gsh4s33g2ex0vNevcNO
3y/XBo6PHhH8LrKHoGulLxZbHzO2sbow0puvB7oTaw7kubiGno40xKra2aXC63Er8SGwuGDrkm/W
MoRXWh7qT4a8fH9/6Zy/HKEPxBFGUsAOta2WC0Ly2Rwxpcc0c6qdlTnNrpX7aDfKuXPhDnS+P9ah
2IMYCkCc3vLBJY2uvtaxTlohytyVzZLrfrKg+zEaWhHYDdZhuQ0hsARH/v5bnk8suo6rye4KpDYY
+3RipyUTDuE8OmqxXRwlG4xQpg7TXWOtmWNShb48LfmlpOv8aGFDoE61pvXgdc+KjcLOFGW2o2MZ
Q8JgRBXw09Lgs+XWy5gf4X5T2LCrqBmOKOEpV9nsSDW1vyL6Vk7xpQrAhq++JgMUXfGgI88HdAe2
53QWCNFTsaSOc6htVBpHvYWn0pB+mnGNaD8RxGuLxvBVurxHpxXzVRpzNzMjCTNXS65BImThY56i
BtHFSgnrvO2vajHOX3NLoJtXyG2QT5p5nYSiesDvvj9aRZoes2Ke4FaL7ohye/6gTKF2281adiVr
CSCScahBNtCnTezOupBInH93wiHUn/VKRQ/A2ISmUU/KBuwFkIQ+9hv1bmno2Bhfi/ouGS5Red8Y
a01WSGq5B9A/3IT/CVZrkzc0JZPEim/r3vlKr0O+RhQdVYwq+9guFwmFb5ywALRATGPNZZIrbSsm
CXIHSwSiBKNPREMULTqYXTxhHY4rNvIc7QFxXSTLHSf17U6zbsJyDi9M8fndh0cg8nNRg/9DDnW6
qMoEF5RFBb2Z2thHK6bzLPV15JvzogbmmF7SNj6PV2hXMLk0wUFIA+Y5Ha4oYIBWeFQd7WLurxQp
qW+XSR1usnnuLigTn5+qa7fApOdH7uxYW20tBMb7eYyL+DjZ5lVUhg0ie7nl6zpk/ZbZJH8PwydQ
RaZf66O4cEXaViTZrWtZirAFAoc7m7GZWJhPmjQsUsKxCgujmBP7WEdaHJSO1nis9+XQzrn0ox0y
JbBx2bgvSukLSryWc+F8P1/YgFcI3NzXYFOj63c65XYmjHzC9OBYIH1gZvXkK7m0fOuzUbttYk0e
PDFf8ptbN+ZpRrOOiaCHCQ6RcsT6bX7LysNGjDjBWHBitSwJQkXEt6Ss44W1e76Y0PlVaCADzKI9
uMXb94gYSUWNBMxYoCWRqbV60BpE/aEUdhdqm28spnUGV6oIPuREiNMXchpt1EcrE8esbFGoDY2P
mWym1yjAyAeFa5SnD2V2IyoZ0esCD+/3z7/zTcqLkhuqXAWpd75eO36bzkop+zS0K3GEE54FU1iX
uzo0ancqteMyWO2FnbNpma8nDeOxQqFN6Yy5jUt6143IPKAFLWQt9kfTmoJBn6NgDuPoIApbugv7
pL2So0bsOK1ST7G7+BB3eA7XfYP1pNyj9NsnyQ+5b2bYTKV1mDsj9ElpQ2CKhrhWlkH3elhC/GUR
7enRT7fhImFYRf312Ri6R81su0/vz+MbAZcXI87Sp3zVidrshShV4rYvWnGk7Snc3sbwwsa2yI3D
IkJyuLmu41a+GqcOaNnEDycA0heSxDcnF3MIzjVuiiibbbL9Vhp7BaxXepxCpQ4mqtt+pU6a7Zat
8hkcqriXakjJ1ONK/QBkprtRC8P+qijDvJcHOz6oZf2tH/MlaGO0m1rTHCFPGsbBljTAiDqOfxb5
9VWhcNkcaoMGpCTpBYnK+Kzxe3NLK/ZoDl5yUXwrzqDURo5PtCHd3oT2Oq8SEeP7jLauLnZdpRTB
Us8xniOR5iNXjRFJVczP73/Rt0IA+BiiGiRHCPLrz3/bGboipAGvDXGszd5w5XIqKfOOmu80Rnnh
8vLGJqT6vjJyqfJa4BVPh0qitldE17B2pFJBn0iOrvsIkKyqTdMekZFLSLU3YijaF2w+Dl2dbb+t
SpbNKqfDWlVaxfQ1vUHxBCXBC8vxPKvXGYIzChUTKsjb0CItuA1J0SKO4WgOB0oisQeyd/TajPt2
JxfOnaSOpc++CS/k12++38qCY8mY9PQ389lFYqiEaotjq9hw3xWp/IwjavPw/gJ566vRi3oVmV1j
2Satm1E6pbghEcomRwnKSA5v53mQDpIlpY9m2F7SR357PGAC3FYonxibCIOMSd6MPfM5JCIAklPu
VDBcHo0xuJfdpRbkW1+PJIOGJynV6sB3uiZTMJ+RYzGa1Sr5NRIBqQ9XdzlM6eI1ynxr1tPXSIrK
4H8wqXTB2OX0pc7ApA79niYsDHGMKxUCqrDqXaRkvRuFs3RrJbLx+D8YDxLYOhxOVdv2W1cXupMP
Mf4elQIifcmKm1Dw6UaHUuZQjpd492+c9uDSVtjveuiSH59Oq1ZkpZ3U3H2oc0reiLfEYWpJGzv4
JUdJBgrmYExGjdWJD6MsxReSjTeCGvn4SsVfS75nIm9ICZkcv2Z6rHg3N+yN6W4SzfcJuYjD+xP7
9kgsnVVmhKR8sztiOtdOWsfZEaRbGESJ0xyahF45oh6XQGtvnb2vDgCrmAe6vNvzAUjhpLTUnY+x
3MU/ANDVx3muLcDwAocis6+O0VTYt2O5hB7JUPvVGNpLEi5vNFJALqG2TdZIJRZ68umXrSBcFKEy
i6MsQRCUTWSDyNNB7ufOQt14gLdm5cqBtY8QdBGXXmRqMcsgrA7o+Q/796cfMRPGO02UoVjS10WL
DhId6MbT59ElqMBqvUiHRNSK4nZWXP6Vd7pyb5VWvOyBNc36oatS/VfWZGG9N/VwvJnq0fjWdtVE
cdlUnsxiam67qYHtofST+kWg0npljIP2GeJvKrszBmUPiz0lkSunK3pRHSIqFum3oSs+UNToMZRY
entHgzN/CZNinAJo88Y3fO9bmzAifC6OSLtXywe1V7K7ooNGACxf+pDrevUgabEQbjHm3eymhjxn
KLqRmPp1aKaxm0QYuaKYXXT+gCWkuNHjCLuFUYI8s2toz2ZuiIPAvhd1Rc5jwHlzU9HaDIrf788S
sdzPeZ5w4uZTP/6wqzm7tdEM/KLjyhIjwBPTdDZHLXT73qI1j5JZrvrYLJs3cqNUt1OtIg2niSn/
qrZEw6aJJlCbMx0bNIKiPnVnPW4DnDGc53ou28/5gtShrxg5DiJJ20lPHY+NWHEa5Yq/JLnyLZeL
6KmfygSx/85MLbeWu+RJMsoKNQRrtid36QFgZoowbka7esHN9nNkSZYRTFmhfK27pJgO6kzP9Y4C
+/ijBuUepDIMeZfisFD8SFjaYZ1v6x4N3nZ2R7QRr23qOoWX9+RgXjLpVhto6FV/gZGa/rBidegC
k5Pmm15aY4Q5gjl/c5TOtK5oeOvo1g2JdVctc/xspEnoHBvJUo5S02gFlhxDf4c1bYvwUj4WuYuD
ZRPuC6O0fyYr7B/d4hKAj2T24a0zmc1TmI70VhpgD0owSeFiu0lfWBx1EmKCvpQ4y1OuJ7RM+7C0
oRXAzUG+OB6KT7lWoWoF4LM76HFZfhhBrh4X6LI+wojyLSbB1QdMYilyh31Nw8EahuGxKpZaeE3r
pJ2bLb3yUQ6JJocm68XNIjfyAyLBue6m4QRx35SkdHJnc5TjfZXI0aE3a232wnzubV9pzdtyNqef
RY3Ck9fpVji40Vh3tV+qcoYOopHLv+IlTEEsLYts+yqKvF/VsRp+RG0qHKB30PfctpGrb5qRlC+O
nnVPmrH0z4ucKBOLedJ8HSl3niQaxb3ootnw2tkwfhjd2MheONVyhV+fLY0swxjo32Q0T4glYFpt
h6AQvaI3zOe2jeccknVcPqciHUUggUb/qqbozCYUHzVXs5Mq96Jk/T2ZyLBGABykH+WxVH4YFEvT
fThO9gPNpUh1i7TUhZdypfHhWuifEyTXrop6FggZJgpGAlKEX7ibqHrx3RmpraITkeBgUSVzlASa
ijNMzPFR0uGtZ40FkmpGoHMqf7XmPI7d2KnYSXpCi8rr5biJdn3Rz3OQxUmPLce8ZPS9hJnhvVa0
D7Bl58LVJivyCQPNz7Kd8i+SJvRjXjqqcOUYTOfqftAenXHSPi9pMfxC9gqUcZJEQ+QpSRq2Xpsq
doIZliQBKIuz/lszyk7qIUTbfo8EaouuOi52vUO1AIl50XefxzkzZw92Wa27kZbhXsJzx7kfAzbV
KSTrc310etFBHIjzu2ysw9y162YC1Jl3xgchLxqX7gr+iFsXzfQQI4uEEnQ18kF7lu6uX8Xy4mYx
fskhlx8kq6L5oRGQlMERiK5AM3EwWOpJlTwQwKPBWwwNOUZ9maPnkXLb4rH0IDaVQ5feDCKdfgxh
Ef+wZmVUXXkAY+IipuCgkJQuzoe5xfXEb0saSNer4tvHrEdKx53HiAr5aLayErDzJgh5c596NOuz
x1yuu59GJa67JfkiL4be7yqUIuD4hXB2j6nVVLJfScig5qBORz8E5Ta62TBVjc9aKOOHKtZhjyi1
VRxKdRmiq1aKLcunYyU99otmiiARS/OhTfr4g2MPOLMwmR/x37zJDecLV0chfLPnsEFpn8iRDkV/
g4bFgkUwC/hb1Q9VgnYqa0vOIgR9zQgBCy8v8nAJ7LRXk6BPk//D3nktx41k6/pV+gWggDe3AMqQ
FI1YVXI3CFIU4b3H0+8PVHcPC8XNCs7VOSfOxcTEjLqVhcRC5jK/CfdRovg/YqkMvvLXY29EN4r3
NMWjdzn5qKfaocDHYtPSyZ9z1ZNbW2qE9JCChzy0dVLWPFQy6LY0IlbiWoKQ+baXkYvYQa2N2AJO
inZvjghjJkhXf07KGJZZOwiYxGRtI1Qrs7cqH08MzyOYghhBSpRtcLS0GI70eG/GKxicRQPrhfxq
SuvOsIcyaAK6HilyOzAN0CkQzcG6aOpc+tF1PpaYft+Zti4VqeTkvtBfEczwNQ2lMDrcZfqicPW8
GQw7UfIGiqcFQHjM9PxHWpb1bUGC2DqyYg1YGwY0nB0ZDrlo9wU+gyu57KTvQqCZ16hxW3/bPP0/
DaGHWPAqX5sh+kcYeuSrk4e/nsK/bviT5PdruPzLv/kHL4+W2CcQKnM7iTEF8tukeH/w8vOfoBFB
dxLYDiI8Myf8X7y8+In2sALNl1QUzviMnPoHLy+JYOlRzAVaN9eR89/4Acj8y5j+VYqpM9vFgAOP
A5T0sa5bovQsBaUG6KDStixq5RItiqq3SyE1ArcoNBdV4HLirE1DgJORUq5VC2x3JULs7ZT+c1pV
Zm5LtfiIPm5xEej+HWkhkMJOvrcSlayga6LqpgxArHe+N/3qykFyKNMwSKQPml2oXn2dd/3f0MMP
hds/7IaH7C+7rX4/tH/lz3/tmgf6ExAd6mPSxssO/ofRsfmd1wX/5EPy18t7Xz2FzfJfOOKA/J9B
+oAf+l7E3rR59/CXQ7A+5VlIK+0Pk2Smi7z8m39HrCF/ovphhAheFy7FbPr8d8Rq5qc5KGdrEJPZ
9Mz9+DdizU/MHRETQwOdgRWTlf9ErCx/mhWekQSgN06LGmzqByJ2UZQi7sG0BpYHym1ELgo3xzVR
bhqNTxfTu0+Lx567QvwW5GdYfIte5Z8leE5+MfX1iTaYgHzHGKiDd6+EIkyK742FWb31IPn7plPP
zF8WHaGXtWY0AGUeQh4gd48fh7u2N5VM8+6LyLQ7w0cwt3JULVpPfnhmqTcei3sTFAfdVwZPS2dt
j+m9D37Wu6dx5wjqoUi+60Vhy1Zt61T1r0Lr7s8JckSLOS5d5+eCWQDelP4Ip9jSf9Mg/S9yipld
AKxCrzDuPddxXQYC/VyiAKWbuctEzM07+6q52zcxbL1g9HeFJ35Gr1H0NVdo+9XHnmNehQE/CF7C
DsGsxSpS7eN0YPnBri66yonjdanJ8cd6x2AlZ/wmyjV8IUjBLb1DZDS3skbOg12XHEa13AV9vs2l
+FeP+fx/8TSvVlo8zZxfGiniyDtJ7y6qYHL85oOT8vlhuPDgIaDKBdNiOcMVdQT1rKQKdpaIavCo
XWkh9HjE2xpJ2gaZcSbOTqNg3jOQaC8of2wYjqOgrjWlGBXZ3w2BjDPgRjYal6z3/W17a5G52Qa8
FhAYoNbjRVAhpUEGf26XB/GzIG+hbx7CDzq80mdGI40FZtwsAyaUm45XicwMrnYgB7uy0aK9KiGn
HhieEJzZsUVn/c8yoEU44gHmn5xu4jBWCvr4wc5MKQam0nQkIz9HEn5rx2ae4EyFZpUlMLe2EhSY
dZ/Pv69WbXITJNh5B9GZDtkbjwIeDoiHwkiSi2VxeKblpE8aatE7KXGkLpacShXOidm8ucYMsoVd
A8p4Cb+DsZEHgVCHO4VW+TysvPGz5sOf5ezl85815OM3H9RJaHliyW6pydYcB6C4HxunzC/9aIVF
K3eMkGQKmiLc9Y1ZrQKtdRsQ9Gc+k7e3CpoVfoVMpJauan1NQ9rEB2mXxdU2ovgOsjMd6XMrzFfc
qzO/AYeTDmPHChwuteg7QfbfbBRcJSo/RLXRTzteQQv6rqnEKdy1cXvhT7HrC+cglW8+xH+WWHaZ
/bAEAxeO4c66Nc1wU2fnZBXeXABxEqiEImfW8mYM0qj2w1gKd6a+y9r5dj+ntfbmCpQhgP1mxvdy
5DI1kRAOvRbufL3c9G2ZPghy6f1+/9RdpkYvMQtUnHEA3j4n3e+G5guJhR7uwvzGU+DXCldjqzj5
cG5O9ubTvFpoPsxeRZWUYdeddwb7hR+TYhY0k/+bJUghsPLjdTCZXSzRZiEn7pRGOzWvb5QovRmk
c2O3F0eaV6Uc3/isgTQLMXIlAs1YjPv0vA2h4MfYUWad8buehG4nRUNT2dD/mNlqaj/86HDpfC6G
Pvk+Ttiy1rGSHAq1i651ZZDvMYAPLys8PzB0GgWav3nUeb9MFGdSBudzFzWNmvK69SLxefCl8Ven
p2Jo66jUXPciCF3uE0lhuGgakWcHVSfgookt9T4p5RzabCJkX6DFidey7vG/NeA4llOniNTbcVKY
Mb3yUR1mcb6hRuFVym48RGxR2VYm9X4q0+AaQVYd9s9gDspqQG0/t82kQoRY7ju6cWEl96GrxkGZ
2BaMYA/xAW+C8qVJ+ffRFFG0kYlqkaY2rEPbxMbx+f2YXebYsPAY1sAPgWTF/H3JrU0ztcjCMOp2
cIVuxuI+V7VnK5l79DecOWcw+CdxC2SZVAvcsjyftkvs1hSGcdAPvshiom1IKDNXZz5Bdb55jmIK
VC9RS1yR96ggf44/DbFQZT/N1XCP/TfvZ2yS4oeOlN0TWMOmdkw1E+8FpRI6WxuUSgJBphmXVRRE
z2kY+3etVXJpyk0MuCwTxqQ6tH5XRy8Tiq9e4+Hbi45F/uSZcnonDEPx3LS6+CTXU/tzxD/Qsj2v
U0JgnQME97Q1C+wQpzYrsF7W4nu9tICsIFotjUiW4XPsa3L6BZmO4YDVuQLrJipxBNMCZrYrQERy
Zlcg5q/9iimVnaRSrG0GGuWBTc8PnuT7sbAcJ5pItIjgsTSE5SjtKICPN88Qyjpoyi7cCwymrkUT
fqEotZWDakue22GfND91oxYuTS8Hdev5yr2f+b8YOPSrwNLP2Xu88K6O3yWZElRV0r5Z+Pvk5xS5
1ZZlHu9jMUagPpWwh/c8cyuMYrHKG8m/At0GWgvM864qCsNuRyU/KCKzR3tQ23pVl2Z3U2necAky
QnSmPBF2VuEHaws54RVzR2Pnecla6Mf8WqGnuhaHUlonozZeciLlyGm303WXGJYb9Cpt7ahRVu9v
+QsZ7/gZkZ+Y8ZQWUABUnBbx2mPzV1mNJO4tI5kPgVxtnjsToopd5JJ8FcKO/pEW3XShSJWA8ELS
qF965WVeJKLj51NK7DNzrB5afRrvGC0EXwHWS/t6LHAEHnFYG50x74u7Jk25i8YYlw28yrtc2jMu
Kb9oYUy+YKRtfK0zYQztqQQE6LSWb/4G1jl8D6qadjQFX/i7w9ekcHQzaEUnEMoSzVA97koHo7oB
HEMNpa3wcuubwGTpDmSaHtti1MmN3aVG/F3uwvIX3Wmvt6WiEL+WmiLueiFqruW4bVW70y3B9ZLY
AIX+/iafHDt0K1HXoC1J2QrvZpGETbFaoOraxfu6jawtx7LmNplh3L2/ykL3jXJoZtoBhKOtREF0
kk2KvhQKWphme88rJLvsWx1YBzqOUAu3cYvNOir06ejrG0+e3bumBke41IPeXI+o3AS9dlcT8ev3
f9Ubzw7Pe8Yk4ZI2lx7Hn3Te+IGWKn22z3rTXFdNrq2mKT1nPvdyVR+F8QziB/s9ewtaHPKLUhCz
OSmgz5/vk7SqrwJd9G5Mwde35lx+FGO8a/Iy/Sz5hrrqEwZcEwzaVeprqdNiDrKCQjbYJWN1ZwD3
avcephWSKCjulMb3Zs0Qre2HdKtjuLltmWZtO6ErrhoNFQgzimtnglK34kYNndpTziHX5lTn5Nm4
H+ls00zkIz3eQt/0tdKoy3zfI3Lu1joYmloVK9uItWDz/ttaIHXoa4P5Q/gB8tIsdbHUr20mwlQt
p3xv6k10ZXmRvjIKZGyHCDe+LsEQKu2SeG9JSKUUKANdvL/8SbDMy6PQZYCcp95e8nJ1Pcm9UW+K
PQmY4Az64N2IjDzPdCtfQHjLDaWbN+cBALlp2h5vaMEcu2bqWO7BaQQOwyVYg/HUTKu41IONnIaY
tJM83vupp3OfSteVEuGxIKnCVk6S8RLuXmoXQwxFpRlkhmSh8RwKSJDEUznYGdliwF2Zho4p+vJ6
KLLBfX+fTpImShUCnU7BzGdFwvP4AZCuyIQs7Mq9NbSQlrUZDCeiJK7V2q4pNCApwFzfX3LOhRd7
Njsu/FkW6+lFPRwoXsAtOZX7WNAUzDgwaTWbSVlBlmaPhNawsTLS7TFOpDPNvrceFmVcJOgQo6Oh
sHhbjcxwxC+nam/FkNdNrzGRW52mZKUyD3RjUW13uSmfIxG+EYrsLe0Les087VIfRKxSVawlpdpH
dY716BB6cIIC7czNcPppU6yhVmnx5ZEzLsHLEjPipiC49piiRbhQBY8NPFGnhS7/4ZDBMJywMbmE
qHeW3J/Wr7tCDzRl72d8WpYFPo2bddqMAmIfOkMzVxMU/0zQLEU2eCpCFCgsQxEU58GKHQeq7JsQ
Evtc2EfhgCUuTKq6A5FkeWjqNlhTWuaVFLT7Wcep8UzAAJ1233hqYXvxOaza6QuliqS1Js+fDjnd
nLi/qlkrpVZDdN6FfdCYMawy43kI27/HtkfCZ6+b+HMsHn8lWMPMxqCASEGsLhvTiSKmmM2hXl4Z
pbXS5RzXIxmFBSU30xWYQH/z/ld5mjFT5r9MiqiiwOCdOEWMqimIWmPs61D/mZfKxveq2I7U4Mvg
7TCOAWiVASbDZTiLJfBgWHvG5ZkP9PShZ4UzE9AjEyY+l3nnX+0sTQ8KPMQq9kpmabiJjtMlSrcG
vcV8nN0NxTO3xJILRFShkmKBQODGx/Jj2UxJM64vbktzH4QiACn0hOUfGSO2u1qeos6uaAzfq+OE
BWuiDNrkCHLeB2svTNSnhnv/XHvqzd9jMIXg45JRmV5O2EZDD0uv6619W1tYQjd6lNfXtcWBaNdJ
2+3bMR5DtwzqgsSjZQrjtGVtqpsJuFaLrrnXfj0TFnNWdRyHtLEoPlHZJTDYr+NXgolyAscysvax
PjZrlBiwySEDVGyhtITrtjLUW9pPwlUaRNN1rVDmY59rfXv/V5x+cczjX0b5UD5Bai8+/rRMhs7Q
CmsPfcKyRV8QZlDV8/uLaPN3e/yozLRmVtqMgdXIWY4fdazEKgk9NT2EXtHRN+hSvjczarZFNUmT
oyVdcyGOgaRuGrVVeycujTG20zrLmR4BosL/wuwexQJfCEeFcOG7ptpbiVOEMpMECuhbMcnReVWq
+PuUYoNka23Ri3YgaT7ir7pn3lEiZlh/V/0w6xVVltvLOLGM2hCjAD1Wt/g0VqLbJGNLGS6E3YXc
RgGAmdgTvlLIy5kThbX1IwS+CjlSMpD0RUgNBzUBFjuitpN8yK0JuBbOnaJg19Br+GVe0fpuJkZa
va6jUBntAjLr7SiX0eBwNuHjEBT5fSKW4tP7W/5GvKOyjK8Z0JdZ52XJxQuUTq+7sikOvqW169IC
gGdNipDAzzYVRwVZ5mhegqJCFF1q3dit/aiID6XXnBuanEYYYhUM0ecpEMSopf5vXhapUUhFdEBP
3L8adR/5dlWvzh2yp18Ty1C7QeyEpI+M7HGIiRrIryr2okPvG9G2DEXzyjf0lA7S7FGOseLWM8N6
FbZCcC+1vWETaB80OKS3zhgfagnNCAxcmRIuPmkvtHr2QBLue/hVznhjQXYqNybg8tBJ1W22kc9N
Cufv8/WX9bLijJznpOW7WhK2xaiRCjVXhfv2Of+ZH9RdQGfq3CIneeViKL04JNRSNrvRn/yd1608
wdaVb94tpYZJeZOduade2vivH+hlbMyZRP/dosO39DAaekXJIppXu+qJFGBEALJAt+RieMwv5Ec6
a+DTg8GWv5G+I0/RnyuFl5B9SobjsfXiFQKzQfC1Z5hsdZhm28Y9wL/bci1/Hq7TM5yHJUzpz/zq
1aRvURA38MfwtGHS517f7pWtrNrWt+4WLK3jbx/v7yZndLHacYtL9aoa7HwnX432l/fPiYVo9st8
dibt/jveWhzNhtFaUR8O4a5ayxuktDaTG9p7OuNu+NsreP7wcPfL2PTuzWiPj5yp3r3pqGd6vqet
gXmS92q4s9h1tURVxesVduIR3PYGD/N1vcmv42vtxtsbq18/LreGy3RMv0+u47W8zdfVJliN9plT
U553/Dj6jn/HItIRP5j6jPbXDvT0xrscf9fxqtQRukJB3HAondxslayKDXYw5GwpBMZbf32OMP7m
bsDbIjXgP1QeizpuCLJkQosl2l0/ppfJWrqSvvmD3W2NVelOjuKkbuYkjrlqr3w3cVrESr/02+BS
vNqeiY7TrHGG4nGsAE0CnLdU0M+9RFenXA8PIiZY12AfhkM/VOINmOW9Mg7VOR3WN9Zj9AavC7l4
KoBlb6HAchwLgiE8pDHmP0Lgd9tJnksOTRzWmh+cGyCfnjYUXC+2ZeTEM4xr8b7pnKJ0i0X0AQXL
ZjvWM5a7Vv3VLAmCtERZMvvpySasXLcH3UrWuWcqLmakODmaeeAMRpjt4M7WFwEMfzeiO3RmdHty
9r78QhJ2WmY06JZbgotA0DJwiA6mxCvQKot7heVhaA2wZGYh9KFry0MWfny6x8q8dBBcdEVna8PF
jVqi8wVaOTowCYDzRTdhzcCmP3fgn+aGLIPUJFoeZIYnapZ6IA5qZ+pgTwymA8iL4sOCCe9aI0Xf
4GKkrIvOUOw41qvPo9bGlxpcETcLRMXtAfq475+Hy/uUO5QqAawP80wuIGNxHJbSUFZClsWHMLVu
h3h81s18r3v+D2zhb+q8e3x/uflcOzpvWI5kgVqfyw6VmUXnFduH0QiRZT/0k1Zc6YKv3Qvm9J3J
kHTmwU67hsAf6b+inw4sj6rs+G02vqelaS1nB22yfsa+2NxZkPtvoh5XjEqq+xVaev1F2ki1G5qh
vvrwc9IaoulroiwIk2wRS2YLtyIGInAwJkO8TCsmK4Wolyv0vM5hDyEtnmyqBbuMSeUsHIiO3KKL
oBdyHk2WVx0KPtFiK3ah4oom/Ad0NOt0VahCXDh5pvQ/J21UxI0nzO6XZRvlD1meRO2V4SVJuukR
XEFPDnHZ2JaLXNtJZunfjZIw+StdmeS1oucJs9ewxw8KgvSqE9tAWcE7T270kDfhyqjlPkhdrz5H
6GttO6mo1Esdeu7DEHtNYePWSPPSwDMHw1ncuD2+ZUoc16/M8IeVt2O7MXowjT3tz0dTxo3WNvGT
vRvaUX3M/NgKHdThkeDWFWT5msToPytFZvVz5TTeewH/nN3Ry723sgiiBP0kLEah1B1qXxztjM/R
DWYo4KVYZJibaTxaDZNN6xCi1opGd7o+MXZ1rpXXhtZq5jrA7q5D2E5GD0cvs1Sw4Ywl27HgNdjz
5JYRBTXrhdG28qXPAGmfl4L3TKcz7hmPtiLGJ6XQfZ+kliH6pMXJqs1bcQKCaAypE2Y5/48IwqqH
dDSjYUR8vcRNLM10Ez9vgtYRkfsrkDwfAzoJeW9sLIHpOW+B3BClu3G6rfxY+FGajdg4mSp1LXiz
UrFsJuej6fZ5JDPA1hSc+gAQBLJNCYwfELOGeKVj9f5t0jwdd6eOTiLWeomn3+Epyxi6qCMZVpEl
tjCFLAgkLiKQuufGgZ7Ageqq7BsndZO7rTwkhm2ied6scoYOpt305XiF3IL1GDIne/Q6NYWR7Qci
f1GV6ysNKlKJqVU6wejKsDNwW1ULL0KrFYDPQis7cIvJqd0lZk5jzuiUG4tqObONJKcJSWBkPyCJ
oUCQMwQUh6FecQRolz7uVPsJSpzja+HgypOKQ80QeNOIc+Bw8yKmd6vXcaXYBjVN5oa5EVfOlFbh
vQVGYYfIa9TgpDz5lwHuG9cg48aHiFmZ7sjTkJqQ59tJtGvBwMXdb1ENraUs/W1qqRfZA2PLfWV5
Fq/R9IMvDR/eD0Q9DPguZnknNGPyu22T5HOl6iH1kq/mVwO+KZYr6LX/WDa1/w0MhqC7ZpGJdxOg
5tyu6/Cg9mq8kZIyxx1MAfnp0GBLvxq52l6V+hhszLIIWluV+8CkCS2GqVPWxfg1H2nbskXxpDtV
oEIj8WUcWUcLOpc9kNd8g19d3uexLP4s68qquPvD6r6sKqO2q5qugz15nXZtNWHVOJE5BetC1YVs
FTXqqhqb+DDKandTSGEv2FBrkK4LpQnNDQ0kIivoffgzE0z91p8y/zGD/su3L6AWc5ngqsiLtm67
zNS/e2R/FSmPAAvVEKbhJ7AQmrOwWWF/674SuVWS6BYzCykvXU+IO31W4B6fStNqrrohkrdm3bMN
Yxk4MSROt+9C8XPci/pTUJkolgd5q3wTlam/5XUQeT7TFZiaAuRjO/dz5WvIn9WuJebI4YWJ3u6n
gb7FPu4nCZmExpqeBimWMCi2kidftnLBTvSi2Fl+YkBUrKdHQxtUgAxwQJwm65LN6GMH6KtKxiyu
LKbnDte6OhVuusi6sMQUlzZIE08642BXTWNKWLLfb74a66VDYMu5rTSmci34tGoopL3yMsUmQ6Rf
FSIR0ZjSmNuD32EALZuj+Cx3pXdHttbvfE8Yv0LcGi+tjPaDLfQeLuQDgxjmBUE5/o5Ma2L7yhbl
ukHj1C9yeRAcaC8yr8xLsI/287IUbfKXyHfVidjjjMNbEcnvLvqSmXH4WeyjXHJ5dxmsULPBrl7S
vPFMn/60UqODwhyMjJzOAh2dRa6qqth4W61UHWS5gPobjfqXvlEfUsSVbjRsz1d5lWcoKGbhJlL6
xq3SdHD61MCtNo94D7rR0NNslM9q33F8J2OyLWqkl8DnyzdwKbpNASB907WRvOrVybxoBr+4p0Hs
X6oMss7kI6eZz9wUxqMGRL2BwN2cr7xqSEecssNoadWhmyDuxWOOsHAgtE6b6tqZFHNObY6TrNdL
nSRZloxhni8Y1WFsA3+lhBihWxOifR9NcXBeZmTBdB+8FFC14wcaRDUY0WTKDp5QPPSd1d76plk6
iiBoz++v9MbzgLiDHQCYYJabWgRCAbK+9UM9P1QzLW5gjmRr8J03H16FDGpOyEmmGC4tMmEU8cxS
xxLpEAwcsU2C1GGso8X//iqn5Y2FMxmpIVPDF57N8a41CJtLZTyWB0+v00u/1mQnN83E5UBCTikR
LLftu3Hb+tq5WnOpLciEgtBjHsBIZhZ9WiJWq0FXYn9M2kNMDxz/DZLJbaBm/grCpda7Ym6YKZPl
Bs+rYRxJ1LCGHntHUNLCSbK6vq09Mb6W1UiGeArR+VKMjemBDK6+GI0aKZmsl7CEZTRcQahMtebW
IvkwXDakBf3XV+Eh8ZsMcq5MVVVLuGvZzOyxtw8QYsL7Fn9ndPcHhuC4V0r+l1ZP9O7M/i9jCVUm
HSUxnZYrJxh7cbz/oyh4gIC68mvMTeHkrRo6RQOu7f23vBRFpy9JDUnIMgEAOsCA+HiZKW+0ZpS9
7mtu/8RspLYnO3cMp7CfMcpzzmLUlofLcrlF7Op6EeLBy3Kio9mwy93aCVfCirOctaLVpWiH6/ef
cC5gXp8x84pMbsGi6S9ee4tWHokAzUy037/qhXXbKGTmShE9Yp7zW6jzM7O103d2vNaivvEiK6ll
Vei+dulnVfsVRvv3n+VlFvbew8wF1quzWZYQdY4Htu/Kskvbshu3XXXuxaPqJLZpS8594Gy4Wlx5
jUCwK9pn+qLLgSnV2yy3Cg9u3k9k1xfRQgc21zNZGQ5xmYkS9PB8ZG4xIh3jFLFcXyIQDEa2yKJG
XMV5KBegY0cjAK0pJuqKmkG7TcR6ys4UsS/SQq/25eV3cb6TC4NIMU4A4mIVBp6Ql+MB6ujwvZWa
FvEESllDCKaLtlQ9B1MS797IQ4VxvYV6aC57ti/U/e2YFfoaK/nqtiy7L71UJ5+bsWrcsRR9N1Tj
+P79d7iIkZefikzRDCVAauXELH2iviSr04eDNRmC244loL2B0vL9VRZRz6cMwYNLnKJ+VtR6kXp5
FSi12ikCShrGAdVJ80uYCqITFzVGpbQ9tp7e/6009SEK7HX4q8rr/PmEu3pkX/Z/m7WZNJOJ/ndv
s5uw/X1MbeUf/0NtFcAyf6KBNNtezsxpQA3/cFtf/ogMC33/GUrNGmRZr8itFiI2sGLnN4ivGMfI
v3Rs69MsvsjElrkdDGowIR8gty666lzu1IW0naCLk7vOpIfj82TSEsNPLKE4iMLcTOkCsQpWg6Jc
JmhVgCOZjPKmCUEy26k80oppOx11nUqWNgw3p94ewyECQZpO/ue+svyO8iDtn8ZYNbDwiMhQxLLH
zdAs6uuiFoNHwIvxHznK/x95sKQ5O/73yPv6kLUPTXscfPwb//CqRdjT9DAsGriMX2cxp7951br+
CYU9lMHnVirYIsLr39BTPtGVA2sKHXCmhs6ImH9CT+YvhJ+MuBsjQCgynCkfCL2FLTQTWRwJZjYt
0MxZenKpyhr1shEXqVntOm3Qv5ke3c4SNbONMELjakyacAFyE5/rOpYvwqqNrqoslh9oycnOQGN2
JeBIgI6rMd36OEy5iq9MtyT/xgZsCO5D0dQ8vtrduz+3yXvopPkHM8kFAAZYCCLwIiFDjT8EHAjf
BcjJ5CbDNK26HH2SXK6ttZQE5+htL2qAry61lx0Ckwxah13nv3gXry/7qNZac+K63HWhJX5VS+tW
T6cRIxihX7WD+S1O1PyyyZJoaxkhY68WBEWmdgltD8O0C6G7jhu/dqKk9xw0JNvPXY+DQNUkJb06
s7ZzKzLW6qgam0jVLOTM5XH7/pYtawjgDTPilgkJdkR/dCVePwHNRJ37P212qP4G6Dm1nBiRHzqW
UifYtBs7MarqC6Fud++ve4KxYOGXYg8cE/hORiXHWycMUZdO2dDsQMS2l6MghxvZL8KrtMUOx2rU
yu4Nob3Ifa/fFqMguCix1C5eNefE+976JawPzgJMLlfBsvjEDkwpvKRsdxouQ9soyZXPZjB1n0MK
/u2oqfUdLTdp3dRidWFoEdjZGrMfNaehemZP3ngZ6Hsj8mrRPobxe5IIA7kVs2LaUdK3jKoShDP6
tj+URNDGGJNhXw01SjX4rzsSWdENX1O8wgRJpYdK67hF7/VLj3nUN4CC8jUmd91XU0gSmPCWcqbE
PRn/zVcm2GKsPTE8R7h68QKV1JCSBB7Pziz78NoIyuJXUKRgdLOwvg6UnmHrUOmb1huzXVTo1aXe
ZYTYOGXSWszjYa3k+rTmj8NNxqgdmzkyoPc3dFnK8BOZu/JeVSZxBsomixhr/VL1ad/v1LBWNlEx
orAkk19GVnyO5P7WdgBg4RMyOCtBps2/5VU6x4AgsJjGybuuVDGwMdMwm2yYwtDPGpxvZScC1bzv
skYTbYTixXvq5MHAi2yMkpVVVBXwDCmUa3QlUOVbG36p6VdIo0nfOqVUnt7fmDlpOD635l8IJx8x
VzKLJaqy1iptQtRf2eFMHW6qzkPMUO2KjdiMpYM9o3xVJtN4QWc1c2kZnkU8nwQ6zQNaIy9jamSy
9fnPX21WqyZFm6AxuVOkTvuRjADhL8G11fKshi3uYD6Nil1nQxyDh1bRZysTumGugYgT+nNirf3E
xm/MXFSDrQvJK7TEHoTBOyhqYvyyxABj46HWrsBTG7WjxyPujoFuDhmA9cD4FVa6yuAfYUF/VaeI
ybK8AlPR6qP6ogLxVsAVLKEg9lMsob8xdP3kNq08TU6dZ2nqyN6g7jur1Arbh7vQ2EjLxU9MOqwn
Q/Zrz/bG1I8d04zrvQGBeAKPLE2/Y+C5OfJxuly6hToi4AY6OhY38IQm5uRFkXRrqyksedX0abHx
O5Ppg9nhPuQk8gy3nxIIQyupm3vcODViFzu2UlCv/amKrhgvC8DDvEpJ7BSMcHwd5RETidZAtdMN
vRBWTlYX+0ivQgYhrR+7qlQpTIwrWfY2HVLFg1vGUyRcFFqPLLPYVOiGy2lwW9SZ2Ti93Guik9V9
cq4UOgEOEdMA3Dj0sJWZD5XFwednat1HUWvs9HSwVgwJRRvhwnDdCYX6M4fCd4eVF2pduabt0OwN
noYgUc8cFot6DPwZIp9I/8/GUMyvl9+ElOdBGuSNsRPSMt7IUzE4GbMZu/OzfJsacu++/w2eHE6s
R9InIxA9m3QsJ60GDkxjIwfmThDCfpsEGNlouW+saaqf4xq/8Wgq/SkOatgU8JQW5yBnbCRo/WTt
qjyAahZo/joWYEgOteyvUxloxocfjWuMxJG8iLRxlv55/XlDEGl9bzCtXTwxNJtKVeejjX9nYiJ/
/KWR7YLyYSvRllgynEsV3KuXit6uZ6CDmKHlu34heNuOC8HtK284116Zb7Wjk3MmX6lzc4WED2DJ
or2SFjEWPVYm7NREzrdxXSmrLkxi5tt8pZnOjRY2cEVKrFdWZVKqWyuOzvkGLXs8c6iCR4dKRFtw
9npbXL2eJXV1lQvaboQQh36qALHkIi5LsXKBCpueqw2pylHmqcyk4WthUt8QhL5TZYZywHkwBJxW
zLZV77/301QKrD6STzMtgvIYaaHjF68oqRlHpWfttLDVncHyLgrPyi6kUpd22OIZVzmyoraleJ0r
CgZT/3zsb7Cb088E4GliTj43q3MQ9hRD1PXHP4TTr9QRXI33SZMKvzy/Dr9ruaXeloHSPLVsxuhK
YwPBt4yS4QGFfDl1xDb0JdcwLUH6biEe+jVoElxbFc3/GmE8AoTPEOBKxTBdD4rMA7ohQoaRQ6lG
f18cU7a5SFQFR26oY5n9/t6efsPEOFBV+N0qReNS/rytimagPeTthACFv0LPFbuddIbGQdauYVqf
+4bfWo99I86x4zBfBOxef8Otkuhiii3tzpKrLS4WnhvSaEPQ9rZqzPZM4LzxvmaMM6chcYMO+rKV
Tte0lgM0TneZqSa7XGnCW9nDt52RY4HA6ehfYFokQAKTKzeomt5VBuoCpZV/1ZzM134DlD0E27VJ
ZC3ZWpFuRoiM0pVPPV+r7WCszQsDOtAqKcr/Ye88mhtXsrT9VyZmjw54syVoREmkpCqV3SDKwrtE
wv76eaDujk8E+YmjXs/dVNy6tyqViZOZJ895zQSQOq6/As+6xkG6tGaEG3E/K+eRcp5GHfafgdoq
cUiaFxar2A6+d8n0u+n0n8AkNm/Hw/n1wYrN5vbAvygELKW40SvV676xlI8GSC6/yI3vUV/Bb7eM
b28PdGFTMxIFZUKBJh3d09NZ9W0j89HywucyquV3RI+nH4aFZuiqNIde8cfaShS/SIIm5qHdddMq
REf4e4+n2bTKAXJUVwCvF7IFfiCShDlR4BFpLja3WUgtzqsifM5s4dzg9do/SsQr/F6AXleTRm5k
rWb3IDuqjesF7gPPkupKR9lk0qf3AHBEoGCk/OQuvNYWi4KGtdtkUfRM377fV8CHNlaMb/Xba39h
FPyAKDVSJeL9shSPKBrR2Gk9AERJZbSOSMDWMbCDK7vvQtii6D6rU/CS49A0TueSi9Khf0crRDZT
DYGj+Qi0i/p73a21dvzz9pSWHqVcXi/QXAw4IBtAhJ3n/Cr3R35UV1z8J5+5sddFiDj2fY9UfeED
ZBHaTkTSOppZR7MvyII8eYL8hGykQCLysadUqW4mT46fMr3yHjtXKX/qRWXu7cCvnXpn5HZjkCxD
QvEhjYmbt3/2ef+efnTa03M57qV3DBnh9Ee3tU7xQHEkz43a3CY2PUd4y5/KzLxTreyXrjX5lUP/
fJPPAyKcx6LNTtGLSLeSKJ0Q3U+ee+TYSSqUcBtkrbqpgs67EgSXhqLmSLEZ2PT8rD+dW1ZYYW6g
/f3cV6OHmQxm2L0mrNWoZdeop5eGgsfuEQIYeXCynA4l9ATvhobLmfw3WU91Ge5skSr7SNeuGUu9
yIotPxljUBHUOI+NZfN0iKCwGKYsn1Ozbp9cW+hfw8l1fto0x7612mj8NrpWOcza/eiQ5qmDHoMC
TAXfO7QaMBNWPnUly455L02yXoTlrzSdzNQPlQSICNB7odMismrywKmX90GVimlNSBrTpm/i5rFI
rdJkH5kJ3KhMim+2Utk/hQhsuFzG0BV+J3B1u000QDIrRdX6B0XWzj5Bzzu7D+1uuFebkD76FNo9
L7tR2MbaAeMeQlqPej+fJt32Y2/QxzsV1ITjc3m6T3C1gAZiLVvIrUjUZFqZdlV/U3ITGQ89iKLv
ajUYcLSSUmSb2tFxc0NMq/+r9aHBtVW320ShYrrqSs/G3LOtMlxJxrE8CqVq4JdCAyO1D7tOrHI7
xccwTrzm3qilMiEKMwxHtJY/SSUIEiwSxvEuk5X6/e3taMwH0+LjAtBAdIHCL3nDUppLNzKzTjVR
PedhHiECTaz2PgpFyQAeyXKCtaZOCayL0bVhTQ5u+jOwxaj5dSbEU9mJnhPDqJ0vEzk7fdpCqlsQ
80m06oKh2dMyNfbFGFafs7CzfBUgzzEVUYlCR2vIY4cARbaRrtE9xZio/2oQ3ml8Pe97UJ6mk/6p
LTWOV2We6a7fR1IbNk4vk6/xIJVrz6AXnvFiJXhOshZ0iShhLn2NEvjOEoSYeDZT3ftlFZJrWKDG
ka+0rqo6foo4IoQihGZWo1pV6s5WeilXBkV+zze1vNzmORA4P/MwCF6hixT8UhxaketS1Lq9ig31
m8RPOgGCZhYHplR1vlmRw6+SKcbmNlVSatgyCzVjZeZWcZR8gFUNa9fev/3Vzw9huMe8f2YxWrQE
l4/Lqi0TJ2i96lkddGWreUVwG2ndL6kY1SZyR+fOSWESvj3m+YlFaRzBehq1lDppiJyeWOh4Cel1
TfmsUbVe15UItnpuOhtV9OPHt4eaz9nTL8mrbq4iIoVBA3qpUCE69KRKLamfQw2KuK017cYbhulK
YjFfHGejzOVKbJrpLi4LLhSQLWlFdf08oI21blT3IWqVehMGgHkiOX4oah4ZVpcOm7dnd+HpSl8K
h0U+3FznXp7Ho2ZWMSTT5rkh7fihOpN6cEo1OowO+j/lpGiPVSqzjc3ht07t1D1SK/X+YBTm3MQi
D65c6Bd/HLYMjdq5l3Z2o8tOkj1mtnwGEDrszDh/1oUAuWThHTJWETGuuuMTJr2z+Yhj7IZp7J7y
IFVv9SouriS2Fz49+i6Ql1Brm4Vu5jztVWZkJwg+mIPaoIMCSSWv+2itFt01rN2Fs2IGLQE6IJAx
L12+terQhcMZd/0zsmTaQQ278RciliTNCHTLTVLaIwJxSoiuVmk2tzk/67hBZC6K/VptW5Q/1IyL
yFZTEJOu0orZqDKUOaZ48fSrzZqmXVs2TF+U+OvIXk+j3oBNVsZ87YKe1td61FXpDeap1q8glpqv
o7Pv+dMokmtqBUvQCSA/dK0g6KkGKlc0+BeZbau5nRnG4/AMnjXY6V3DrZk2Rr2vsduV1HF2hdE0
93yRT1PRJZ/yQq92OHtYq4iu2DYPk5GSRV3eDkHRbcuo0W77MCjX4IGHKw+KC+pGBBDqSZTLYJWf
W0aOmh2jbTI8h6ozfsZ3s/MB2GXZKsareSOaRFmnrnozJQDbNGLlA/BmZd+4VXlbO6H3oEee/Aam
XG7f3rLLs29ew3lvsGXBMmLDehqVVddGjWUX43NdwI+t6ri7a/UOMFM7Rv/BUMQjPBeAYOShi8+F
gYFho3s8Prdxjf6OatU+Tj35rjUiceUAXN4i86zoeyC6yY6bpcNPZ6VKwHsW5JHn+Wb0Oydqnsc+
cP0wqbtDgcP5QbNJat5eyuVDax4UWjkKRLQ8INgsBtW8uo1tp2PQ2sxA0A9Yo5iDsulC6lFqHV0r
MZ8dbww4w1p4tcOIBI6yeKVCXs1k00r1OW+8cWuQnAy+FcbRfdUJc62nOESpczNhGizqIZ32qRNl
+wlhM+/QF6G4EuIX1nymMM1q8POyL8VD2spT2Fum+ky5MvW7uB0+lNQcVn2fa9ta6MPGGvrxyppf
OgNm8Xrwk2ApENSYT91Xp6orTCPVK3d6tnB+uZs8q1ilZoyBzxDKXQOzDF8kpXyuRJFt1SlVnxta
b2tqSdVd28uDQrvjzhKm+tRWisTNrZruyfTLdW0r71bLIZEg6mlV0vCk3rLE+qT0QVKnnJ5FFOef
k7LV5+zK24quqa5stTnUXicARAZZBrmzQWhQTl5ERqkNHMBmpj2bTjvt6VKMe5zh9a2VQWgJx07l
jVEOeMem8kr+trzlSNRpsaDBhd4grb/lJIGSqNSevenZ7kb1Vgp9fETF7cfbO+18eohmcG7Npm00
lF5KSK8++ohGKE/cTH0uqjRfd/zrl0I185VnlunWaKrhVtR5d8xD2V3JcIz5I52uLIxf3upztogy
yVJIauxCbIBiVAOryRzX0lXMDzmAfZgjXqujJGvGqVhPmEX9KJqQzFmW7dCvJUpNSKWoubOhh6mq
fuV2EK8w46k+6U1k3Qy0/gUmLxN/EwoUR8Mp0dyYinH6O+gwyfwK8uNH147bj+gRfbOsKXt0BciF
LWEQIv0BmfKvOVnlnQeWZLqVsRMO26BJ4+9tiO20iME2+CYtxs9ytJAJiHkgPmSeA0HFALJSX0mp
X4olJ+uEgNDMqQReN9tNm4tiipt1cyfOTj8ljVrfQd1S23VilcO9M8ZZiN4lErEPCl0LDHQcM3/K
nSJR/TLIEeAykPRr/WHKS2tl1hAUVoFUCumj7fZDydtkbtrCHUNEK1ZWQ1EU66ToBm9FOz4v7xQp
gU3g5pYAmsvr7sOETla49XRpwWgKQrnSLEXGPvWe5oZOChqXZlEn394O0XOmOiIl2owQxAuGKuLS
SKBU8r7sDVl/cowouqtw+bnRrKSM/SS0i5ATqCzjVR619ZFnTXITog6KE0trl6Nv1opSr0qA+ZEv
xsiYHfOy7iaEabTJutqLVggZadYaAsl4cGtEpVeOl5bVGvev6KdJX0puXJEm226iduIHhSMe0l6j
xpjbkym3Gqa9Vx7rZ9uCrQhKfsZicPGx/0+PYfoXVZeGbvmp62qxRdaUc4YvF90i/GHuiJJyk+N/
eqOGkSlXgBDrK+fOWR2bsxWhftjCVFJmnZHF7Wui3920btx98qy0v0nLvN6UjkxvIDta6ym02r3S
pygnuDqXMYZJfl/ayVPk5OPu7S9/rhqGyNs/G1RAMGb41eladOoQo/dZDp/GvJffkMxwQcxJzAzh
crpJ5oeVRf9o0Cv966ROPIxCJw0fCkfXO8RTM/mUG53jq+mY/fMj/R9S87/pS776SGfeTccfrWhP
cJrz//8vnCZoTPofIJyQJsKWySFD/n84TX4X+BrNYO6TOaT+jdPElAkEsE3t1gaN6EJv4Cv/G6jJ
f4RBM1eRTfrj1svmfwdScwESBh/MnpofOoAoyHDIsU4DCnoKznl1GTxyG5LXRYiENc1PICLjTeXi
cp/qygpt7FmHO4R1+0co9bOiTt1aOqhyyBxCoTI4nzXs1KN42Mf4x/s0NUO/7X4pk/7zZWn/L8r+
m4bQW1H2+KNqf/zXP12Xdm1c/CGreWW5NP/hf4Wc5f2DvhKdJcQ85pgjsP4Vcqb6D3xnZgwCedLc
QnkdcsQm8cQ/wLpQfZ/7Rf8OOU37B1kJFXDIWmgZgFp/DzZ4kcRBOYPCQZuWXzyehkvwH4VrJImp
7tw3pPrJShpS+VugQH/zanke/5kNvAb0Li6NeRgyKAq84HppfS8xMlj4lUrWVO49XcTsE8LT09pE
YvcoqqL4Eiqa+aWkmLo3tFz9Qq3BvqIfcj5Lj+4bNRKScmDaSy0ZBXvxBlBoeCjUSe601M3X+dB/
eHuOlwZ54XLOBRkeR4u9G6mOzEotjA6UBTHWZNPSwBLXOomLVzwrOXuucPHNVyC/zj/Fq4RYwTAy
8MY4OqiwtWFYF/lmcicU2NxcXb9/Qg74H9otWIIBUzkdKm1rwlq00SEZk/aXV7rKVs1nVNr7h/F4
RUM/JNXmhXI6jIxca/RaZjR0udyQ2KmrzEqvycIus4Z54dAH4PvzdeA6LivrMVVfReuoUIZeWSEl
WMK+M9RZzEb/0zcDNPrGdjdGiyFyP0Ylb42p3Ijc9t4fixCnURhFnQOQ2pJSiraFGSi9Gx2ixmlv
Ixc0Xzs5/0oA/rf6ni+zne+xuY0AxGhZXPdGbDMH6NuHOlV/9+StK8+unqyKBHLUB/v9kUKpkzjh
qIIWtiyrt6y5iD07OsSt2WLpTD8qbxB9eztQLoQ+LBqVFiqhz05e5H2BiDtbz0VyMKYh2A28K9Z1
Pv7p1eCaHs/ZVqYa7JLIz1L64LOW9as8FRpc/iQ/yCLFKJiBm5vAa7QrJ8aijMTfTSAgRTpDm9ll
LxYNr/YyAsF56joVJ8aUx2seSOlvlAHlym5z96lEIfS9n2luC1NI5QNpxN5yvFEzmh4Nh/gQTEBO
o6TEV8JA7/Xtz3S+eOAPKHtTkkBN3V1iHeqs7Ws3Qd2D56y2nxJU9MsqveYHcL6fZ5gD8UZS9oJ9
XpxOIEg1UzhBfqhsE/OHAf2SRK+H3+ineNtIhvrDOHVPhls3fymSlQ+BTou2nMrxSgHmfLoQ99nN
wKtAc+kvvc1XHzG2srHUoiI6mJE5bui+/A5w0Hn3l5vfFzAJqCXR5HgRCn81CFTXsq1jNpgXyHYT
FCJeI+Z6rax5YSonoyxO4rIJsWQ3xugg9dTzI90cADm74spczrYxV8q8ucg7TPy9lmJe3ji4maqV
+SFXdHNNM3z8jsBJu6H47z6+HYqXh0Jbgb4yOdOLmsSrZVNLt3eR9UVoJtfsjzjqdsEKtJX8nKIF
fE1zaT5+XtVB2M3cYpyA1OJsZOKs+Yd5NdgkmnAsnao85CJ7HNB/2teDqVPQGH1N7fysVqcVhs3d
ldTq/KMxLHBrNvV8iliLN6iRjkMnkT45uBrlEyOPER0f0/TdH41R5jYfiSx7e5nAuRF6lIpmlYea
V3kFHkFp87t6aoLQH6WMw/3bH+7CWtI7mA1wZhg35bfTtXTQXGu6Ka0OYN41dxPUU/Y5i/Ch3+bu
5B5DZ3J/j0prH4ZKiZsrCcn5sUwyQs6t0k0AL7UcPER0uDQGpz6U1JeKdYqSUbjKCpF8i6IMeF6m
IrL/9nzPApXMhwcfxxlkP4bVT+erI2HX1FhlH8IBlCONufBxwi8bdVrNenh7qLN4YSgSEHT0qKVz
ny6WVlFhlttVKQ+zs8FfE0m7Y4WAfHJlES/MiPyGI4v6LfzFpfQ1xuMYRhVZd5harbtDzybf5m0T
7kOQJF/fntHZ9yLzmBsRAGodqJbL2Cy9FHNAS7QH4ebNGixfdtsPNRrOriJvTE26VzK4C1ObO8yz
MSFi0WcIKyS4ICd6TXtQdCY0GzSsC1H0/lANzpXNfbYP5qnNpUWSAwS71fljvjpTCD0xqGnbHsiG
tB+9miW+EqJ4MFhOfywmQWGx9Dq8L3AI+SfZ9/+bQQJA5y8/OdDmwecqH72F+R5fRIpVKSYoaE9/
qDtlMJ8GZ1DMTeP2lvsUeoUYtvPrVMfcHPnq+9ATuomoXVGWqEtU3pBvE1SPOz/XcoT1pmBSbcy8
BOpdKmDeqkVJsDXIRA2zV5U9oElhrC38pcpVbmAysLbaLvis2IVCfjzSArhJq6DS1ziPlc0OhyNR
rIK6qpt1O8TasDbV3oXtiLqI9V0kUz76VZBPX7JCj9PHlD6k8PW4auy7AnxrQtNuSKvyoxa3Ht47
FSVsmjMUnH/EadfLrdHpZvAYtWhCPaQIV/+1GgGmjVq2Et0XJX5Pe73wWvnUZmGFHimYO0kB287U
G0PmarpOzLb5GuaT46xzWrHhvesGGfYkg4GrANjGiDZ7ZruQE4Hl3avqkH2W4ByNDabBUfxsj0if
aSVH1I/BGDP9GIFWjx+wkxzGDYQ093tDPv9F0Xk57CYPUOm2wb4g3E2gd9ovWVqnyv2QDImzH9wA
o8MN4i2B9pT0mlUDIgJQ8EA9Uum3KJE6Pwxz1Nx1lCPktC+LZlbUGiDE3tRO1U9wtuISfQYMipwZ
RWbKfWcmMdV80SfuNtCV4aPSDVq2rtQ6+SpkXkFAbZ283DRmZbu+0Rpmvg69IP5RRbPsS41CUORL
ntB7RYZpstYagJirCrptAmAvaH4GvW5/kP3Ai4z926EuJeFpbqrK9P50MnMnXIGyLvZjyRG9CyJ4
WusJQJ55UIrO6rfp5PQaP0XDxtxEZIjOQ24otoT3nLXOz8jKkBFUUqcN4dhnVu1uKmcyYr9UvPKn
DUH1py3KSvfR7MtaeKJ9mD6lItYHdK9yVf8+8A6K/tBu6PUbJbZctG0CNWs2QxcBy4tCO2q3E5Ac
a0szJlP3wQwQ2jbUqzUkz1O4ZGhXGelE0hPVwy0Fwcbep9LA2mJlZW5rrmKvAx1fyNpAkD1VlWzd
TCjo+U0qU3lnY7WFWxTwN9zURq1utl6PcvA2Tg0RbwyIsP1t4+FS1qxGwxqKO9fq0QGvFYtwT7om
j+9EQ3f8AMBDar975MrAWCduElWHdsgs0HcN3lqbvKkDfQ/V0Y53VhJUyg+7y8tiVTle1oESV8ts
1zUxeDPEDewnyjeRG/koymrqyg7q0NrbXgQ3ycmqUuymFsHHfZzyhyEnu3G2mYRsQ7+SfaTezlwZ
e23ToYJcyjUVbPpWrR7tsOjRiOupKj00Qsh0JbtKd7+GWZbm3Yp6jyg+T1pnB78nTRbh1xGsVI92
XBYOFbLzKp2XfTWltkG5BBW55keV1Zb8kLLbx3swnKq1S52cgoOsDCkRXIqGoKKzh1fz725Ma/mT
Vga2IcXWwYhDqMRib1npCgC3mh8VtTOmXRMZVvaFJ3eKzjqcv6hDQ1K4be7dDQOU1WxkvfbCzkdO
bIpsffmxkmGNKEki2/KxzxNvukFkycyeTFtYnq/UsabcsrW89tYGthjfCGC9lm+LyC0fsOjri1/D
VEzD4wgXyIKFI0p38BM1Lvo/oxjL7m8aj3r3gW5RKI9JYk68lMlkjF0llEj/k+sozkmOPmuanscC
Ub9ppSqYr9zW0PLFL5rGqnhUy7yIQTQEerJpoHp6tzlGnWwsXc0+KI0RO7usn4xxpyVtjhNVount
oSOts6BZZ2H5N6/zoNX8iOM5cdc5Ymde65v9YNwHoWP+0iZIWD8C9jVyorQPW+QnEyzdysIFno2l
XyyNmwRBpRGp6aS0Kr+KLD3zh8Dp0LtEIuprl2ENfs+B5wQrNwJovVb0MD2WzeCJDYkkdXSn6bzP
eZS7nNEoEf32vKLSVy4I1+HOyxu074bSzvGMG3oXCcAacO0NUERPpdY+VZ7vRbnDZ0MIEvsl2s9/
CxmIadXnVq2tWiMtM7y6kvj7jLwWK5QN6oIubhvdRgIrANQ+jThe66Ob5du6z1SkSxFHAoDZgk8u
21Ixn00ZRb/qvKeyr3YcRPc1eEhOTpezfe32slXBYRYZetdFXDRr1qVU16M7mJXvNGH1W/ZNoK3L
vJ0qNABHaliDEpn2YzHkk7jxsKRFtGxQ6lSCO4+8cSeCyYvuxRCpM/9DaMZwj5RByAO2RPdhnetC
U/buwOvMV4VhNH7RAe1GcrTGV2+VZ4OHNGKSaEhyt3XCmWfnlvVUiyEJ/VBriw+VR1rGYU5z6yHC
UG9Yl7XVmB/awg3Fo6izhC0WQ3JEL7ofEeYRsimPXmVgBSNF7zlr06rt+ibWei3Y9U7Z67eOiDqF
nlmFiV5eq9V3LhL7MYLhHK4KvW+8VRIObbzJSN2+22Sn+W0NXgwGsm4k0MWQSLk3kUh06lUcZfq0
43yhVy7bNO2GlZHGrfSDKbCK3VDrKL+WXRSYu7Qja/G7DogLJLK0xcBPc/GpNIYmiG4UNxHRFhhB
b68zB+exaNXU0lbvKGNhgOAplDG2wnGTv2OnJ/Ge/x1vXbORnxtRDaJbdcN8/URiqCAaV6mCfdNQ
Dvo6jS2ixjJFrnwojBqXHtDXlfWxBtuZoempNRwTjR1VgPKKrPptzbnJvusKB2Z1HCUURZAuRMNN
Z5v2O0jNxnjQ1CEst9VUcGYFVFrbnZ53CdsCGanczxPS9LXo7SrdezCxPscO2JKVUZbOxwJNDncF
mboud24beL/jWMNtrhH4shIWkBNXoprCH8jj1cXNSBpYbLMEoaqVEcrkmpbaxRQcKWUqxnAUz7AZ
RmFUk44P5aF3UyIlVr6C9hYYgY7hlfLOxZEQmpyx2LQNl7I9tg403pBOe/CqfPJLIyaa8An0mee1
StLFoXhiv1gFzeDB02S/6MuhA+HeHqa+K8n+VPWrGqjTbdyY1xCqS0DZjNihnoJchgf6ncfM4mHR
6DYKJbHeHVylxlORNC05TphU3mqGHR7UdtCLm6FyLA48DMzNVRXm+h+nFsVDLVLtSZBBXcO+X3iY
osBCRRypJnAJy85GhaWoSi2jO4x9if5u0Ju3ZhcHVyoLl0aB+APZlpYGilGLLs0UT4qcJKNMXRbg
MoREQ0olcfPuJymtGfpcL+byztyDfv1ui6NBtiPCEAe9p1oSU8XYqSKp90ht1F/bpkne/SQlTQd2
qsL8Ik9y59B69U7sRy9qFKlOhz5BPDLhQ3EvKLU/aejCvXdqBA10Oeq7lHf55XSosXGKcoIGeUhU
wcszbxpdW1UGLam1UvdO4GfJkKdX6iPn72AemkA92Ia4VoE9OR00dPIAHd3QO5jtABIm0awm3ikI
8oj9ZLhBtWk6JHYfM4/L+JDRO3Ou/ABzFe30LUyhHpk3bg4ujjMfgDbS1VqDRHSwXeHe9pj5PIy5
wkO00bp8ldB1N9dJE8TXxAzOw5UHOF2IWY3fAU+4qO5ZkRVQXSmDwwQ6dFOkAhXmkmvn7W96PgoY
h7kphU4UbdLlaaDqwTjYpRscQAlO29HUow2K/Nf6iWfnG/AGJCApdM2QCTj3px8x6yiQqF7nHNoy
A6tE68on1UHXs8j0K/vvbEKLoRb1NLXJOheVGOfg9K12qNXCfaBMdI3KfT4K3AfCgQY/PSnq8qcT
csMqh0TTe4cqUZx93XbhChDUNZzl+bJR8KcSOVvXQehbFng70PymlonwWHXQxMYy13kLAhwbVlnt
JZ/fGQm0U1CTIeBmJB+uF6dTcjoHj+HcC49KFqrioaBrnx8otJpXrtWzpZtrS5xYQHFmq/MlAxOu
WxrJRuMCJ6He1lB0vxdGNF0hYpzv2tNRFmFg13Edth5pgpGr36ARDxvdjL2bXCmD5wSxLm6ZpN+9
vYJnYy5WcLFjJ3vKvUjJo6PUO/TMC2WjNX/gV7UrJ7CmbeOCVn57xEsBQguKyjyMXEAm81q/OvzT
Qbrx/IA4uqOZtb6e9vkt/rV6fNNbY/Tr7cHOPhzlSNr+7F8quwh2zD/Mq8FGvU8UnDOiI+wf7eho
MnXI8rF3f3uYC6sIYGY+JWb1CSLkdBiE5mNXi7voWER2eEzKquTxqBUP7ZQHm1yXKECZbW+8t2g9
Tw7ADSVrGotU409HpdCXihKB7KNTBMVeoIC1wQ/UWdelci2DnTfSyYUyD4WUCykCH+2MPU0HQ9Mq
OUVHj1fRSiioKI+AzACKToHuC72MryieXPpwpD1IGiDMMKPgTufmhNifWqUeHYfccL6GrqV9S0FR
v/vgnW8RLipgdBwgS0qwWg8tdFQnOmqTXjc3ilXZwYM3Tuo1isml6cw1eBhB1IbpTZ1Op7PNTqSV
jI81NhZ7PUMSArP3a456F7YWRw/vC853VFr0xaJVsomUsWziIwCi8MYDE7Kyh6Q4OJl9LcW5FBCE
A/I+MyaARtDphDIxUsDr+/hoqeKDzDzegQWyWY3ZfqPX/vXt7XVxXsSd/bK3eEGdDpYgHySA3cTH
osnMBzXs619TMwjfGPVr3ZKLH4qMFEmm+XMt+01FViDEJzOeF5oRUkVBpKz5rHhO1D2/PaeLA/F8
epErAtywOJkyM44LQ5rxMYArTflRcezPBkpC8j8I8Rm4wWXMgxBKyunaZTz7zUJJEgzA0vaLg+aZ
XJdTlRXvTcpcMGvkY2wjfgEPeDrOVBeBPkHwOzqR1a7DSNO3o+NGH9+7arS6MVNANkKdv9JiFEyA
R8oldXp0xTDcZ3Wn3kMDz64whs7jjfQUNJIBWwhZmKXa0szg8ATFkyMM+OTbhCP41mpLwEiZMl1T
c7821vyWeHVDJW7mYjAypccu1qcn4IjmumzUfkO9+Jqr8XnIIeZJ4RnkByrQHHenQ7X0K4JwGOKj
zI3gc4aq0JaWnPPexx3Mr7kqwLOYC/Hs8ZPblWGKOE+OXRo3zkaze6/9AOsn6XwvnVzjvS/keTg+
FahQCyjD8mxQUdl3rNbgzOt7CtTUr32JuuiVq3Y+OU/vPzBCHAjsoxkstJTY0ef3hdVyLARdjJ7f
AOqgJnu2uhuhuuV96/bJfaJEytE0y6HZDlqOm/rboX8hUFCEBg81U/nI4Rdfz2qSujTHOjk6DU0/
KohTEPuw0ssvcJVxrnp7tPlvO5swwvjz/ch1MitNvw5LMzSrPlJEcjRbo9lSlKOoYlfSny1Nbu2k
lXdh0eg3wqPC9PbIF6LURZuOJyT38fzP6chxF8dehoHyMRmzbO3VWrxpe328EqWXRoHSDgwK+At8
mHm1X207yx1oh9QyOeJG032x1STK1/xmHPpvz+b8nrSpxdmz4iUZBtfK6TgBlffAGlhHmMnTR1ua
1cfECZHdDcgRKzpY13RlL4UJxz17D5FwUHOLEzJ3xn4KeyU+4jwNn9BV4G40incrqU9eOYzPs17m
Rk6NlgrY77McrSimpE7MAHmKsEEMzHRDYIeHqtPVz4gldOtk6q4VGC7Obv5g3AFIUC2v555+Ityq
ODlanWZuc/LeW0cZlJUwnGb39pe7tAOonmC0jf8Ft85iB4hY8hgbOMfaWGYf7ajO7lAZyW97Wajr
DsqUtRJB5d1CnbxG5rs4SyDo80Spzr+oy7wKzoHGnml5QXIcNLv5bngyAWzeTChfj0Ygr1XjLoYo
DFkVOS8GXepaRVFej2hwJEe3xa0hqIwK6/c03RSdVtzZEIG+vb2wF8Pm1XiLLDWvBH0W2jDHvB9N
qn/Zn7BVkL4ZsLWm9Z7fa2mWX3laX1pRna85e9ZQGIOFcLLdjSKLek+ZG21BgK9bErk9mvZt8S2I
DFW/cna+0DyXh+fr0RahQxeE/nyiJ0dNNJW5Hooab7NOCR6TNhl2Bao/oCLoS45I2jmrxjGKLzAO
rmUWS77XfC266Hzy7J39WdFuP520F0ST18eYYHZ9T3msyJzid51GtDekY9BA7Mqwy1CPBPZAE77s
n4SlB49tXIU3eWUk+0Go0yayC/Rm3x8BswQ91xgHlbkUFXTxOrMD1IGOo9ZG2IEkfbMt0B2Jwcjo
bbrrC+cnl3115U15MQhm+Uz+7NyJWQQepdAgaFugPK3VHCfcJD9PSaCil2krV86OS7cLL2WyrBmZ
DSjvdOVrVxGBKzk7DMiiyPoUydqG3Lx9exkvnVA8xQGevKQmS5itLJu0aBByPpYU6o9qZDcfM1r5
97rZ55BLpXdnBKa80eogvILKu7iSiArw7SD5Q/05nZ8pUhVxXi05pl5qbTz02zah3hm31LivEXbn
v2q5lyhgowEBdQ3G2mIpucDaeBaiOk6D+JN7hKps6ulPUxv6NyoV4y6CpvqtdMv8D6iN5gqs7OIe
wpRFh3UEBhhBitOZZmpY81+C9Ch4E+zQ0kYmPpoSLH31oRIf0yqWXzBlzMAd9drvIbe+jUVnbiu3
NT4KVQG/EiGB++39Hx4CA/r/+N6S+87h9+p+SMdR0MkkRVJLg1KPwAJ7G1ST/KH3Y0dhISu+0+Ru
PihoUFxZkEsxBwtE5e61AQ0vs7PeSDuvVGm/OWXQO36UOLCeEXwGciVytS/WChDqYaVhrFWus9zz
2itb69LtgS4kbH5YWrOBwOncFSOIeAw0yVFHJfuhBhz2CWpKctBQqUNRKLJ2XtQZ43+QxgH/hvZA
wWPe06ejYuY8UCuokmNWmFW4QlutnLEUkfLQUdfbG4WmXNncl7aYSeWLtxRpP1TK0xHDMRpSABbJ
Ea3sOsQUsC09vCUUPNZwHfsfzs5rR24jWtdPVABzuGWnmZGGo2zJN4SDxJwzn35/NftgHzXZaGIM
X8iGAVVXscIKf8j2op1by4pcB0mbxEwTeVwPNyxoADioyftq1DiMM9Z/Y0MJ8hABnug8jqP7KyLT
+nZ/I98KPQC7k7ZpVDEtbfVCQbRAbht+nd8PE/CeJczy3tOAAF0kt64/owzYfr0/5K11JTNVZM2K
kHW9rlOXlDOWbgw56cWLHYXTfKyacIhALxvpx/8wGL5TQH1pYJO2Xa9qHDpLNxcdyb3ZZN/Mnm7k
uZzi7O8GZnV0uj/YtkvOe89gCgplkPYgu1+PNrlFW2MbIk2vyWNEgoGvoG9+AiC0HCw1PAyZoX6M
lbZA0l6LjvNiU6wOW9TUxBTtlYzl3NYXNx0TXghwnxQbVjtK9m16O85ToEB9+iPIu85Py4guGvGO
4+vpVL/0iIpang4M6L3pULLcCTO2pBu5INxVgIF5qbjDrxekhnlSm4Kf0KStcXDVFvmkZTDnY1LH
y0uF5DLi9hEyrmpnvBexrXpKpPbg2MdxLw+8dW+CyKBqTUpGR1GehN+u7CFMImQHmtRPjMg504fA
id5YwvpdXznzGX0r9x9jyrPnqsRceGdfyO++/hKSUIp8rYYq9ToObBuEjDORZn6BmAW+rJEwvndO
0n8XnZk0B2tu24uO3hLKFWPVSafEejIBG0DC3bnUbt0yZFNUMSAPsFFXeyIZ8wwZyz71EXgFoBw3
VMMPuGSAiFpm6pPnLg2DX0JkyrIT+90aGRqyRrXf5EZdl0E75lXgRZv56LqqthdiTxydetEZn7Ie
pJzXgJ889NLxcGf1b903kFFlgwb2NDz56w9vTG45G6Pg5TDL7L061SPibkX9adBieyfvuDVH6H9s
MSlQiMDO9VDCWqIYZCHFUcA052DqpPGEaj2CMxDv2jz6hhqJsrOut6f3/8dchWetiaBKXBWpr1AZ
ezfO4SegbcW7oKzyx/vb+NZbQdWSDhv6gWCA5C/57QSVgJRrBfCbH5S1PXmjhnH4pS763j3YWhH2
3tiLZifauTkmPDacEuBJAcG5HjNAMl415yr1R6xwUs/oll54nHDINqnunsrB3nv2b90TBJQyuHLY
Mesa7SSw/0l1LfWn2FROQV7h7qkVQf2gaan1brTjqPNaXsmjQBtyZ6ve3D9EVJRVZLSty///2wpH
g40qn8b+EWHzVCqBbyUoQJZW/1HEQXuc8706x81EGamB/xtxtb6Fa2eqMyWpX2gwANDSUo5tVQcn
ACzNk912w3Gxix+5NrkXDW3RSxz12s6VdCtVc8ApEN0DM+Nuvp40NVu1BSuc+lpemBf8tCrPwYZ0
p9x487Na0nFN9lCpOl6Pki2RvtR5m/pRYaeoXeGX3aaWcwzFEL0fgMich252Kk/MsAfun5ubJ/S3
oVdf1YocEqhApZlBL0t4rpVFX2snBvqr2JIGcX+0m8spCevy0NDuXH3RMG6ReGvxfprFgj2BMwxE
VlU9Iit4f6Bb0wK3DfXNpadqr3s0WkdBXo1lYuag6O0lljl1Z8LbnIJCo8Dq+Q/DEY1LfhgS0msg
QaVVS5yEDjvVouPgxUVW/wGMv/0lrKDfM0G4tYhSaZ5GmuzUvGp9/XYQMxSWRbEIrro+q44tjKPD
gh/9zp68uYIoHEmiAu2TNb8ablNbhm6c+R09DeVgRF2hXfQi6j6Pre20O9/r1lVKKAiJGswkmhCr
4FS09PTcvsmQKdHTz53RzT8a1D2/o+hhOIeWEsJ/qDKRsCEroAI0JFddBRtBoRaIIiyZb9rCJsbH
22hwO6DxGeSaQxnNxoc6aPec7W6sKmJ6KIzLAjxSW6uT3plB5uA5kvnGogejh/xZRvMQuLTniFbb
yS9uRbhwIl+TceR4YGNe3yvc2EhLa1R/GpTUj/1gtU+xkWWP9VzMFytstHOnBfn7BCB05ZmNUh+F
0drfM7UtdnbTje+LJtGrlTLsP/KQ619itYHIuEEzPxmMqXrsmwCAOx45UBeaeNG/dEXT/nn/TN54
r5CqkeV5UKRsK/kpfjsmTQHlCk1EYjrqrH+rZQjrromVUw7J5QWIaXCGwmPvabvfOJyULSXFkbOp
IKN1PWobVS7SeQofuFhmcWwiuwNkPWpOero/vVu1J2446K8UeaRCyyq2AvSMyUTR5P7UzEZ6UhuX
BpyllRleOiXpMqSk5CEZ6kMymMmJsCE/RnUIIRfBjucga+sHq5jEh/u/6tZ3ll0zk1NMjLmGeC6N
G9Rk0LkPDEo9dTU2RJ5Qy/oCFVB5BPxe/bg/4K0gAYMWWfwzSKQ34G8tGDs8G7mniIDQ+i46VHsr
bX5kX4ySF4aBMQ3gHhIfJA2FFfuiiLTYmfatvcZVKaWrXx+B1btGfwkwg8uxpqy6fInr5S8cDucH
YQz258qMrTPbbY+iL3fSKm/DZEp266UFu2asXu4JG08x0nX2nVyfP/WhYi3vKsr3zcGlpnBE2+YP
+F5iBpLah9hqua6+fLu/+Le+NuEgpWxwzDT1V3doNUKNMydO9aTiAOBVY2GYR5P08KfdFEP3zl16
s9x5KW4ttUFljzwN9O1G/qhp9MhKDSvzW5ENX7VkEY+5khjP9jxUxy5TxEME/Ph8f6I3B6VcT6mZ
xjPSO9eneprMWW+6MPdtbShPUFDFRZljeA2ZUj+o2tT9GFPR7Wyqtfiy7NBQyuQUSRgrEHV51/x2
g4msC7JOmLmvJ3H5B8XeGP6SPX5rlnK8KHpYH5x4RhvbXDxhBOHRQgzoQEunelQxUkRLsTQuZQX9
+P5i3Lx5kGqlsE/ITQlndfMEpYi5s+ELYsCnPwyic4+AiMb44IAJOAgV5mqgw3Mc4jk8Gti704mY
PRDnwQGv9Ybyb5Q83P9Nt3YiaQmZNCEEGiarnzQnczVqUZ37tJnt0ZsGoO+sDsqKBzdWGl6ZYS72
HAJvnUDZdpDZNH+u6xVqV0YBkorwJudKPZtNrT26QGYeweXW58kEM+A6wjoM+RSEWJuN894GubUt
ccihCkwwiFrL6grI4jEqCrrOvmWgT3Ace/p03qDrsNqgVy0Xd47MZzbXoYajjvwJhW8L+rjHpYK7
tkjrp6Rt5l/RBAbWmxqn/BeT+Sr2FG3M/r3/gbbvIqfufz2lZZd1/RqjKdMYSQCgra+UsT9A3lO/
6lljLDsndRtgwSyQ/UxuRoqc6w5EmkxIcMjeWldTtZv5T5NHEH+GJzVD7/Tnm2cF1xk0u9x2DLba
dvXSu7DnLKCHmWGFxzoq6+WCuHs97iQYN5YPZD7QHm4Bgsc1bkOvihynD7riTgrJQA/K/AiZa0+9
bJuH8prg0s2OhjRPZ3J14Wh6y2wpL9AAL2PgX07lHIGRxL1XxHr0LRcFDggw/iWRXnHT4a/7y7k9
UIyPMqVMbQiP1/gNh7gCaFic+iCt7A8uRNrlVGiDEn6vRFNRi0Q84Z9W2DFPS9e17WkU5fxmdow0
FSMV5ExhB4QM5vUi1BEdiRjRVd+O5+yUpRYCty0Ir5QTo84gnmqHw1Jn2o/7k99eYTxogA8k5FPq
7a8Osx3GYUmoQlrXTFpwQEprCU9T66D0auYMf4wGo9qjLmxvEAaFkmGQc/HZ18iHAiXBSpv44shu
L/9SDlwO9mAOFyPT6/ck5vH32h3cnc98Y6ZAdWnQ0WiR+kmrsEGI0Kr6nqKnZYwudV7CdziIWYHF
kz65MczcDC/p+6t7416Q8SiRIrLiQP7l///tLU2iLMrThRLLoiAocezzwU4fslqvdVyRRf/l/mi3
ZkhTQ6Ipwecgnn49Wk01oAycnOTSGnXEDgpF8xZnEl+dtht9qu2d2LkgbsyPDiTyeIbJ9Qq463pE
qbpsVW6Q+arWKdbj0in1eOpov1Tf4JfteY7dmB8JFaQmiIGUW9cd/sVIenPW9MLXs6U8KnC6/CFv
YEtTyroYdCm+vnk9KcrjP4GSFY2aNU4Ola0UO+6s8IPEyh6WTte93NXmn4XVttOha+ZdIccbBwPc
BCBiie7SiK+v1xOXKTWJl77wgYFr4lhNwUsAURBbqTl7MIfefedmqroHz7txzUutfRwUkbZDdmu1
b6hVRIBnl8LnAtK+Cvjbf9d1ND/eX82bo6CchHYklK+NEI/ahEafwCPzy6ksT5HeDlimjHth4o09
wtpBNGD9JBxvtSMR/Cxqo55KoBnkw2cjBm/kjbGZaOdFcyLt3Gqzmu4cg+2g4F8hqEMJJjHBW+H6
s+lR2MR96xZ+1MXmJztaDCxem+LnEgXm56zsrT132e1awqeg7AdIVLKW1qSKBCuugApE6feWJU59
ZfTnAP+enT7KrWlJgV1ISjrRxhptWISGkUSWwyi5DVFey0bPzMsAMYiGUvGi6ee37hBmJWEcQEBk
wLH6dskc2J2DzomPIZf+HHWQNPVy3nkGtkeMvx/7FmC29B1da7XZOyHosjVp7Y9ZkTwVwZKdgnAY
eGdzDbhtG0/fg9AJ1J0tsr0p5bCUTtBQhcK57rVWAVjNSXcrHwmo4cUME/WJ1viEkpHlpuL45oUE
ZgQvXQcNAzBktZBxTw6nhVHtN9bwT4+a/mUO386rRXyQnSdPGpbtm91Ro1Qyu8PY+ElfF7pH6bv+
PrdU/k73J3NjFxJau9K2EFrt5t6Yg8IIMwpavqZBfhkqO3zCVOWXllWFP4lqD+q9HY4bmBq+BswW
MNn6AplLA9mgdBn9qAx/TDUmgkJpP1rm4GDpNu9Rlrax7+t9/xqDURdekzjzri4U1HkmXy2FBV4t
UCqcL5IuPfF8u++LIY9clANqBPrHwh332vDbw8BlKa2hFXBkPHOrqNMpgPYXaT1zwtEMLpzmj05d
voXgqQ61Ob4UlVKf3/g1edSAOkqcCwUGksjrq7I38RrWa1c8R42NCstknIQWI0lTOLxvi/rWBP11
NCxbyWBU1nf1nqpKC1m6UsVznGnKAwlaB1c67pYHHnyr8gLuh50RN+dciuADgZOJIMZV60psPPVK
iadE7CMdsVjHqRSi88JAs/9tlGgyd87G5h1gNN5tmTQxOWLp69WkCauDopDsmWEuPWPqxUejn/cA
h7fmRGyARiYHi0MvN/FvUeyE1afOLRD747SMOG/N6tHJHfEksmJ8a5DAhCQtjPMutdTXT04WmUmB
vG7i1+VUPYHkyU6zOmo7LXS5ra+KmIyCNqPM5wh8NoQ6bvtgMFGT83vKK19KAKPIfsYJxcQuD4Pi
77GIUyXDCCBUw3e9HkylZ6eNhof7/cNwa2GJY2l2sXzIgqwWNhJKEKYTmHpKjkF56rW6bI+oDpnD
c+Ja/X/YLMAziWe5Rykryl/z22d028HsbXMgmy8AWmOSVcbHriy6buf1uTUrXgQJoCMSoyVxPc7Y
zPkMzgZATWZjtkqr1/k3drTloAaxMP7TYGBHKMCR2q3x00EXqDA6GAwQ6EDVwE3CE9zm5tOS5/Oe
rOn2uHGJuBq3JcRPac52PTNXCac8Cim4D3NlnGK0pRDBX9y3dq1e146nGzigfBNWEcoYh25njYIe
aF67MLrMpotRRNKTfyDSYgZv5cnOPrwxL3gIUnyc8iokgVW8kFcoeFEfy326FZIHNNqFOHd5iYrh
/Q2/eVyZGo1WZMEJGuAcyx/y2xYckiKIzIbaZZN1Q+0plZoLD+G5cj7aQxWHXl3LOsf9QTePHINy
xvheJKpMc3XKrIUsNa7z0A9LQ/ixIpSzQCUQXZ4mf1iq9gemUvpOlHljovSaNHmNUanetMkSWiRJ
DPLXN5IpPnVNZfwo3Xr8xMuRHEWA0szOJLeHjh0pbShouIKAXqvVV06JNepIgyLFVMw5uqXd/iOU
cP7SiBmxsvsrup0dvRA6MDA5iGnJGa8/Y10qRmSBm/PzSYjyoGmNUh3HasaIyelsnJJjM6/3bBu2
nxGyNYgYCfMmz1qLGyWukVlW3mW+u5jBE3K/iBxms9F90ggfvS7Bw84b+ljdeSu2Z8NAZoPzTqOP
CGkNfkKHsUckkbaDOy5gUt0EeOZkN+c3ryiIUHCQhIB07dZOaVYBHG+x6WCm9vKz06P4V1YU/TcH
sy3AqLTQP98fb7Vd6BGT0uk0lUABI42yPvELaMhWaOX0zJ0aHFTZv3MQ+jtGnb0nzLxaQDkUO1Kj
fQXsFYOv1XOgAJ5SKseanwsEvT83cWlRUV3inbjr1ig0YrBf4RdTblsd8m5BtrDo5ulZMVrqJbw/
p8TQs52Nvxb0lZORB5oqMdgUyKCrN9QMxqkpI3N+lnye9KDjTqydCrdBjDauOStHrJHt6WDX9vwr
7LSq9IC6WO9DkkPdH1GW/aGGpY3XY1dPp7bIdQ0/6SxAoTBuM5YfKRfhhSDCcC3KgcM+jgqKl09G
mYjuuR04IYdyzOvsTPfZGC/arJfRWcmC3HoRkz5bR3dRqsfQiIAc1cFI6ufNhh2G7xPLbqPntHLa
4uRWczMeQqVRWCmD5O1BAXYzPxZunX9N08hevKCp9Olte/x17YDyE/VT4eJIrT7RoqkVmoGO8lz3
RfsYZJV7UvMsOSPTXZ+aHIu7N+9xiubAe2jJkOuvqzJqngoDYzn1WR9r46DqlXmS4EavX/Rkb19w
4f0WUMqpOapGuMOrTZN4HfLQmRisOViwEE67zutDUA8L3pnH+xOSC7QeBdA43Ua2IGJWqwU07ChD
vmrSn3G9EGjENlNwHu1WPeGPLQ7a3P/qEtUqz/MAhe7+0DeOFwspAywb8NKm7a+LccjjKZuea7PI
j4Uowo+Kltk7O2R1xbOMlDXBXFG4oxlCKfL6XeEgKNaETMMzwo9frBhNx8lRPMx2f4aIYHhzsJfZ
bKdlYPyp0yKUAApauNcDiqIfraYQ6nNiFdVDmxRfZ6Pao8TdHORVeYoiiQzrrgdxy7bvEqvWnsMO
CH8fqtGZ+2LZ2RzbG53auEYFlwoTHq9rvbwuqzpd0Dt/BgQRlOehWlrTA1xNfRw97V024Y1PRREN
UjxqZwBz15Oy7a4OMIY1nqfIVX/0COk+6tDin0AshM811PzzlM7Jzlt8Y47gYRkW6gogq7W4kDDV
dkY31ngmKRb/Gk4TfF3GGIIXlhv126Jw9iKgbk6bIY1e6FSt2kXmOKtxkzjGM5JGaCkKMz0aVQS7
DEXaY0BTbueErWKq/x1PNuCklgJ1EbmLfguN09zCTpuCzHMSpONxwpH5YE8tksbl0HsoHU8f75/o
7QeUEfGrRQStRxqP1+PFZQxxEK2MZ2JhezgEs151j7ZwiuZRdVu7ftfC0wGsn+Xpnrfv9h4zEXvm
GSCIBMK+hl12CiHeuKjmc1zP5SGYlOBvgNCApcBJXaYmnD8ZsBkPkzrsSR7dWGSJKgWaSwUAlqh+
PemEjnY4O4ja0U8dj1USdOgbz4EH2tTximKy3vxRqZpwU5s0IuTrsNpE6ATWFURYql12iNcya3lJ
F0y29ThLB68e5uHX/a+6vWsYD41FEmEAtKQC1xOc3SUysrgTz6y+4XVdgS6Ig4fz/VHWEE82K8NA
oZITo++xEdSbFiO1U0s8m8L0CyNdju1Q/TWayi+zw1feibvPceS0R1uZX0bVfHCSadpJeOT+vH4M
+QlQVzikzJZ773qm4MYBfBLZ+L1h9dHRmgJr/JyWJAMoGbtOl3gVugIYprtpFPzsVRURY1tB23dn
LbbniOyORgw5F2ktXfTr37EYWh2lcRr6bh243tz0lUqfvq3+sioIuFUCc9GIpnqvyLKdPom6TL6o
VJIUreU8B9udaJTmsV9as/UAOaCdT0aVV4rXRpo1I7asWH/p2myaXrXo3ddCrY2f93fBdq/RyqCw
qstGFI/1qk5h241ixyPwtAgtuOc2VZOTWdTjzo7eHllqSbL0jzMPG26NsUomO0gz8MJ+ITTFG5Px
id6R47mDeAJHsFcruDEnrkQqqcQDBrnE6sByWXV1Ena5j/tK8SPVC+PkuMn4cH/lXrOR683LpMBP
IvOGVemm7h7hhmAsmij9OHEWS/NqVi/1mobC6KXv1fhnWRjKcnSLsUINW2DrMD6FKGKMR6dAW8+q
FExvrRyTnc+IUrn/hnRJVE91gR8fklapy+OsuqH+yI1jJzvcjVtLRLWZ15e2gWwdXG/4POntsujd
3E/U3jrQ/BcHu0Rw/v4SbZ96AE7SfA/CEXjjTbFyQnYSA+rCt7G4wgrSsY5jkFmHChj0+f5QmwlR
1AO9JXWT2V4bRmYfLFZV2EHpd6obH8YhEgcH3fKdZurmnmAUzgp7ihyI/t/qviqDpC/UbKw4sHl8
rhudUKKZLey6AxQ0PcDww7m3tDfq0kqBKKlnQbwEXZtprja0ro+ZhZJJ7XdWtxxa0cO6NdTp9OYl
JL8iH8aPj6rlumSZ5VOczti4+GOgDoeu7ULSzio+3h9lsyeYi7xl6QTynqLTfL3z8Kcw4zoemQuK
9A/LbCXPGaHNkcrPXtNxOxQCSa+xJjxdaG+rZZsWpKcHd6n8ZWytS9sb9nEILWiLInrzA0IABPUE
egbVO4mAu54VlZhUR2y+9nt10v7g26SooOBWd0rqeYq9euwDZG8W7a3xrRwWyycsAF+RhKsZKl1S
aFHV1H6i6RDqujk5DWOw/AjSKD+7eSbeyFZiJzIgoAVCaXKtTfE87mpZiShqX3Gy6sEBpX2J0rQ7
9an9xrbf61AspsR+0jGmani9pJOp9kbWqAwVq9WDkiAs2MZGf0qpDb1LEJ78eH9jbm8QNFUIhqjc
keEhN309nmFXiSsCvfaBJ1unMjeLc66KN4JM/3dWVAg5AkD+KaFcj2LWvRFng1v7CCYqx9BRcy8b
reVsanO1E7fenBBlSNpkOJ9CZrseylZTa+wWp/YXUw3+Amk1fmi7edm547dXIsv22yirz0TLKwwE
0ks+NBHzEFt2Nx30RGtw9gHX+q8wx396a0i+/oePhUmKvKv4ZOvErrYLU4XY3fhL6IRPozQA0bHk
efsKst0BsZBHorGwdv41jS4QUWM1fo8QKUc5wRAqiuc334hEJGAaAQETTsASuP5OAd4wdeOw0dsg
SQ8GYpe+U4fTk632+of7y3bjRsR8mgaa5B3zRKz2OMDFEOLaUvvh4Iafs2ZRHmc1ehfO8bATHd0c
iZoCcFiJvV2XcmPKdmbR2TVizEp/dFon9tQocQ5zTH/h/qRu7HOpwc+9C1pGwrev148wptOHPGn8
bgrFIa+04qyF+qf/MAiVSFlNoPu6jmBzxeqtNioaX5WZfZcvo9fN6t5h2sTJrzuB0FeyRShCru7z
ZsD2peoHNhwn9bGusJ2pZ0yYCNbqxzAv9gyLb30lTQJlZBSLtao83L/VK+yYqpbbz8wqDqaEOHDu
xbkQcffSD2bZ7+yJWx8K5CBoNCkiQsHuejQdqmmQz0sD/VuvLnGo4Fdr4l52/0vdntP/jbLGhgUu
1DQ0Vhu/jePmSJm/ONQJ7lplFP68P9Kt+dBBIIghMNPBAFzPBw5it1CYbPxGxMNjMi7GIWyn4PQf
RiFD5COx/TaQ51ArSoQI3cavkLY7Nur8j5pjcvQfBpFiOXRDiNjXkXrc1KMIx7T1Ay3CjHbsxks0
m28P0gmeefn4OCAEN9hflAcdt3fK1gcw4fyp6oPpPhp4O2qX/zAbCLCS48Zbvk5qMdPrrCXIW5Ri
m2Xx3HRSLK8pinpPOvXmDgBW+8opoxki9+Jv56dzzQ5CV8yy5fN8JDWwPSwW35zPcmdLyAIge8Sx
ePOuR8l6c4oHA2k53Pr0U1C12N/ZQDHevGjkaBDHpBQVPAZtNcoANtpsLATsskE9JEksjnrVv/2G
IxgBTyLdPOSfq1HCIbGwLDJhDeCM9EGLY+UfmHD6x3Dp0seJS+iv+7OS8dRVkk5ZifnQ56PcRVV9
9bg6xVDakwMYe7ErpX8oo64Wn8do7pfnYJzL+rmYgsA6xzYGzw80orvwzSE6lUMqwWibkYIAnb5e
1jFnySdjqPy0aSnRRmGo/qwyXGwOsMPEdwSG+r0bcPuKkPUwohQwZs+sAwrDTXD7mw2OGRFMfygK
YeRncAzLBXc+aMu2lud75eDtmFL3SoK2qdwQKa1OgtJDFE2AyfnhrIzR0VWy2vojW/Qh/CqMRuh/
VWkS7hQx5N95/W2vx5S/6bfTF7bjMFHz7fyuV7T3KcWxoxXl3fc5JQa9v422B11eJ1z1dNylm+/q
KzrO0hoCjUcfxpY4Tg0o6qwOq50H8tYislUxHaFWRs1nNaF4ULtBaeven/X0W260vbckyft+0R77
pNwLbm+tnnTXoscN/Rg5z+vVK0t1SSnp9j5Wme0TgmJ/g2yeL86Cl/X9xduMJG8vdjQcBNpaPDHX
Iwmdyl/VTZ3vlJU4JqiFQkjSWy9e5mZnqM134t7iRQYtbRDObLgX+VyXsYU1sB8UqH6lidsfk67a
O2A3JkQUCAAcmJVET68u5LaeBjXWigHlk7jWvLCL/53SIMcj28Sx+s2LR3XcArDAWabRudoTBibL
9ehoAyAkq4SlXsFVxZHPVatDjffu3tQ29+Uroh50HNmIvD9Wu4K4yWza3Bh9zRl5BnqghsUBbX+r
ecAc06RtPLfYOtKqG77VpHz9TiCyXVoCUanGyTtEsWuDHZ3xGuATK76VZfFpoNRyaNWgv4yLuae3
sMlcqRCzMSHqcbbpu66CbcBNS1SPuQ7KF5tklTiL7MRJzljBGb6WNfbfmR7Eb+1+0jDjbuZNktLP
pM7XZ8EJp5pObmP7vQM34kIHKDQvaLKr2IYNYt5TXtqeB6quyC+zd+iW0QO9Hm4a+yENu9KB3Dwo
hy5SLU/Rdm/H7UeTFg004eHIcfbWaYvQ0Tdz9WTxswhq+bFxOnan3bVOgXctwmE7h1wer6t7H2FY
+lY046AUSIz29aQqNZF+O7PuY31oHKMSyJM1O81ZMycFF7taO7R9TD+ZIvBDW2t7b8Fm3yA6+Kqf
TTOQW2Ytb2NFYDjy3l58RN6a8OyMDUO0ettl72hzNSbWyHjqYpyLO8b5/mWwOZ0MDWgEbAq1Z9Io
/XrmhhrhEByUKirlTlWdk0GP1LNbRZF24qQO05Fn13QOZjRly6kSrfFGsR2JmAJJx+qDu5YWZquE
sbaIokp1MPxkwQzVTF3ngxoRS0Vjq37GTXqvybL51MDOwOSQK/APndDVTdv1uRsvi2XCkRLNgyaC
1Ho0SzOjTckbeUqLGB/ZsbaBRhidhhGnQaasn+6v+uYQyR8hTQwlW8smNL5edQFKIp+z1KTAgPAO
V1L2tBSmttNb2BwiKADIR5OvUGPVgGVej5K31eIMDuJoY6SWT+Nsp8eKuv+xN3dtL28OJdutQOe5
ZN3VAaJTQtKiOoFvup0xnzvMzvJDiBPucjB69GC9t66fNA0CMswr9spDv56Zrdd2Pg2d7U9uFXpW
iNRyHcfVTtK3CZ6kuB3JHshSqigbaexKc2k2pY7tD9TpXmyn0f6xAbI8ViNeiG5eKH/en9V2EdkU
ZMvgLllIPtz1rLJB6EvXO64fzU4KDQU5hAMN3eyjhezaW288XieK7rJbL7n8ay+SRjMzXKfbwIdL
X6CyLubmKKqmOimtYeJejUk5UEnh5NpJFZGVIX5vLDvre2O+NJ/oeErZd9m8uZ5vUpkO/RQ2TYnm
+0Op9v0xzkvnNNj9vFOKf+WOX93wOtEvNWteZ9rOYKKvx7L0TLItxvSlCdS68yIc3KtLwofXX1Kl
7puTFXPhHnH3xTOlIVLozkrTNMalGuZZPHAjZuQCZtjCxBilXXWiR8n8FY2XojmLJB4DTys6K33X
LHozgNt0zV9NW5ulV5qDOo/QyPNh8Ky6QoQ6Sl29/9bMscEoCKI3x6TP+u44Z0mJQNPMaTK8NGyg
VcLyKoIvqWEE44OSlk7oNVwowhtVq73MFKiDA7JChn5JjW56UfPOGj8GrhUEj0kPXO69Ooq6eVbD
ummOrVuhpzEVsaE/FppZJpheG10OgC4z8j/gt83LuTGaYDrMyTLlX3obcu6lCZUwPCVa1y5HxSQv
8pzMmv5C36VIDorOgTjFeY5AYJVA3D05eTg53ugsev0xbbUBo/rGMsUDqsLBcOCcjeGZdVWM05Ii
1/OxL2jdtZ46z6N7VjB0bf6I8H93Ei8jG9OREKnrznhpxFhjNKiow9dkaJz8z0nr+/yDiBvqwGEV
psGXqcbPaTjgFR8FT44eF/2HYNKU+ZOrl+0MJiVWw8dlbNTKq5Cnqi4AnEziXyJP6yPAWad8uH+e
t7f8/zNiJDCjOrkWch3smAum1KuXCFH4U4vplVdpYXt66ygw7WHrUQtAU4DQ7Hpn52abV1mfjS8k
4v3HKjeGUxJpe12mbYhCd4mcS4ciKzUhVqMEutHOg5AXvJVpR6yMyi+NgvruqegFvjpGW7gmReVk
+P7W2VEbZ+2Q1GJv6GviHBoQcYPRUfIi6mScDsk8Gl7k1FaxkyVs73o6C8i1IlFPp44W7/Uq1mVq
KD2v1suYdhyyodSyXxmE4G/sfnBETaaa1c6Hk3/l9ZXEkMyI6VG6BJ1+PaQeaViN1nr6ItKl1M5a
WwfZqYASPLxHF2Jx3rwbSXOQhGSTvOJ1V69LXFKkcRTEEXLkq0/ZMKvnIH8r551wjj4/KBkZUvIv
7irmKKYxXGA7Bn6qG92lAhv5qeyX4UFB8+6EHzR4vrduEAbkg0nFENkJWMWPmpEYCa4wgQ9tTru4
Cf4VuEG90TJOTgs6JSgNXqtX6a3rb5VTgiosK05e3NEwXvQlsg62CO2dT7TdhDSDKP5D9ADJQPJz
PQpg9RYjxDx9IT/V/xzrevkW6biy6JWTn4VSFTupo7PZgZS76IizL2jmIhp8PV4xqQvKbUP1Uo6Z
+U4lxB+OAX4If9Ctip6YqfLMpTD8bCd12qm03RpatiDYKxKzvq7gpFmYT81g1C8FbNzhoSoyBHUR
JFkwLJp1u7zMiJZ0T6MKke6y0CnbYQFs72b6okgy4QgF9AC65/XUs1BbqBpY44uhFfMTWteBl1OY
2fmgt0ZB3F6mV3KQNaQ1SCniW2Y2vbzCO+tcxD+nqlr2pJK2Nwk1B64SQkaOAHLl15MpgIzBCBqm
l6Qp3kWBsA9pFyZY50CquX/aXm2Kry8tCe0mIyd1AR28ruYssVHrjZ7ML3hOLgVI/DD6VFtz3x3s
bNGK46CNi/OhasNGORF/mPWHKbU61Ruhqox/hbmgflaPSxF6idkL52QG9vjeHENh/utGmMG8+Y5F
mQ9WjyUNFPi9q0tP2FmoEvXMLwRAshKZKQ+T2vUvjk00c39ptocX/T/iS84Su5pGxPVHCHVl6Bdo
dS9EtEPjtfCGH4poHP4tab9+EdbYtOf7I9747Bw/EO/wryVqe1Vu0oO0GVMzWV6GtB+eoCvmh5n6
4tFZbHVnHW9sZJcsUnLzkdkBQXM9uaBJRWh0af6izIr60IVLdIDwmu4s4TbIIMDgikX5nkooqdf1
KHas6IuATPvS10P/oCVG9Q3GpHkS1AU9FzXLY9b380475dbUgGBLyXTkijapq1SEDye3Y9AKIn4V
F/lBo0a6d3BufCxuHCpaCKfw1q8DmbAZ+kQkRfESV5QTXBoZF7BIxWFU9PSDMS/Vnz1CALkHaWy8
BM34NCnG+KeRhNlThk/j/3B2Xstxc8mWfpUTfY8eeDNx+lwAKEeKRJES5W4QMhS893j6+cDpmaNC
VVQN56aj/5Cozb2xTebKlWvdUz2vN0EBzU1Xs1vqFmdrAFi5iCsvnBGa8d5EFv+ue1jRJE9GJ3l9
lgMSaGZji4IhH67v1/NRFggdaijsHjDL9QmhKkeDWYBjfDjB2Z2jRNqY8O5vbNW1UiVHb/ESg9AP
mLQwUVe7KCbnLRK57R5TOZt021IJXF+ReOiaD8GsVeJD3pHS7ilJT7TkzYZZ7lLBnM27KsgD2fG7
OG43+EbPoz3qQw98Mk/ZLWG3s+2wqCrxjLLLAR1hf55udV2iSNjVdfcoC3Jlx5ECzw5RH1uQE/nG
1jtf9qXNAIgN7j9Y8RpLhUVAAkYf9yOVlNrpjbDYKXFiue/9uMuRZYRlkEXM5nRCKWLDuCxX/eOo
NnBMLDncgZ5m7432lg7jhZcD0xi48O15+mujimrSSHDpxcdZ0KW7ok8yV+wm4cYWOrvK30ahGwSc
EHfKNZe5oqcNnnzNKOQ4dhdrPztl3hcVxjO6H9wybD3fCoBYbATqE0uRbg3TaUNM8pkqEli35Ue2
ktAOojVVANKdKl+uf6WLYy218sWXCluT1dko/IYWTuQuH4U8Rl28DlWnEHg3LB3A9/pQ59uOaS2W
OqiWQWNdt57jl5d2iDBIj0Mb6I4kBr4bzdWtKvHZk8GngvtLAzEKJFziq1d3TtKhlWcWD0+5wh26
fAKf6YSPrULrTq0U5VbSo1tNYBenBnIrLonieTI86mbYAB1Kj/M0NVslBxMMk+4WRHdxFEIKekjg
N/POn54oqWuDJixU6TFU9Mzpmry6V7rglrHF5VGg0CBOvjRtrPBwvR2nsYLPia9Vqzl+HFcHQWhu
dVhdHIU+b24hGijO2JWJFiLROZnsu9pAvz/mXq5a4RYV5OJmoH9raX0ho16TEbMpyfWeZOMRF6nZ
kbPI00X/Ey7pn+KifOhz/31Wnbw0bL7/Hm8N44dirOGPwxeKy/Z7HmB10llB6Wp5d4sNfla1WEaC
J0DNm8TwzJqnQT65UydBelQGzDh72dxHQb43QoRAlGp+qebiu9/5T/g9vFNB4m2OrCadsMAHVDWX
L/vXjduktdbGEfsDIQR/J3f9BMfYyvcpKeN741kmudCrINeQXgCAnw6VtGyLeWaThJ0lOxhlm3Zh
KaCRQ3srj7m0H7lwIYLzjBCRrO5BEcC5oVwrY+tp4UpoZcKdThf17voVeOm21cmsFxoc2fyamhSN
aqdNdSU/1r5hbrDhefWhR7hmkNwqsq8N1fhMMIIAtqnrQimhaHG6djRzNKXfFfNjriQh+qUj3KOp
lJ20MPLdgJ2F183h+ND1Ur8tpdbfgneW+7wNBmBQ45aS0vnyQhInjkSOg2iMJq3T3ybLlUlTZ3V+
HLVgcvLUQmx7zpV3BzYkonCwFs4O9du14jS1nzpAZlR+zFlWN2j779pY3ZInOJ8K1yL7EdEdCghn
KpiUfBNAGWV6DIRS2EpBjw+a2ao3dspZxIF0CVwMyt1LwzmP8+mC+X7YSaEVGo9RpX+YTO2hp5XT
DpHvovx8a7OcTUmj2oIsNR2ScIKgZJwOZo3IifZxoz0iqaW6Q6Zie5MptyQ3L41CW+VCMaS6wzc6
HQXibx9bY689arVW2brcW1s16W71R18cBdCWvlXoCDA8TkcxzRoyDn0Cj7S5RzQNCwoO94H/8fpB
vjDKok2xPJLIAlAwOx2lhHahzjSJPgZKMbsYwUubvhVG9/ooZ9cFJTl6YZDpXfjaZyH0OFltMwqx
iUJW036sUqpGkZK0v9BF6W4cnUtDoe1EgyafZ6Fonk7IjBB0rvlFHrOuz+1ilvudoVJkjKy4fm8V
mllBaFocUImJyH5PhwI2TVGSyqg0Ckno4r+K9oiIPnmTzbdoYRc+E4ZHS1co9XW23WqoqCjaTGgo
agYihq+dL3UPktlO7331lwnRPURfAIkOldrTCdUheF+kREzIUr9F2EIflM5CdsAc34seLsINMJOw
kCPWRODgdKC8RcclCrLAU1Ab2pil/KtAlO69GRUBBe8fz8ciSnWW+ndVEIFbSGDOQ/6MkWL4IiBq
93x9Z599GA4I+JRE7mZQoVpXm6nsdFGfzLnXixRx6gYRY0MWhhubmp5CVuQEnSSpoeZAGgo0ed5M
JuaEhbLemY9DXU+FW8pmcKyw3BudjrKfCmNbLgyPBalSN5ySIfgcTcVoPhnYXcp3AfpZw5c0EpN8
M+UVOnE6kXDpUC+VH8s66f0v0jCUsx0qLbXcQhJ6zZbjXlcOpSaYtY3nAV03dqs3I97PyCfnOzxc
k8bNrGlK7cIUA8GVsfsZnUQnuN/6bdrotiTHg7opxHFQtpk1tNXWkpoh2wUYPY53XW/q1c4y/Gwb
oYxmTDaVolF+nrJiHr7C26NWrFejeRckoVrt0ZO1wsNgJcWflOvklVhckbbzEJvBBysP1Wi7aOV3
rT2qsxi5Qwk153kcSUGe/EQNw900SDVwkxBN9Qd5MDWcGwCYcbyV8nS0lca3vhdZx9kl1rZE1Asw
s7CjIs8+6iFcVmcsVTmxC3SP8w9EJWO9rdR4fhbTxviWSENa8NumZeiOs6B+N1VwkI055bP8Ue8V
rd1HePvKDl1sgmwjdFGh02z4pS5vdMgY5e8m65InSC+ShKIJUeQ2bzVcf7MaMzAvlpBsu5vqchh2
Y4Nz1DaJ6XDf+yS6aFmg8dY/DZHUfxMArKH98KxrqWOFgq++gqQGoqPPYzr9wXPOkJ0YV5XWyces
bJxUj33jeSZatLZVr5a9k2f93O80KdfifasbI8oCWTENwgOvO62Zaq0Gx4Ilin5axuAnGxEAMNxW
ZqJ8DbVcVRz6FNNyYw1JZjyJyZTSuN774XMwCFbqlHpTCihIiVXl9kY8iGyMrpfdYQxDbFFpQ1fv
k6RPpLts8KeInHey4mNLw/W0V+s8mW0+hgCjoDEq08nQKpgceAtx+GeegtZ0rKDOfvlBkz/rAQZq
tkbY2DhlMMTP3aSM4qd07pSHSRxTTJzZaZKFtJouxs6Ua0Lh4gxbzIe2FbMWBwawnidtVtPYbUNV
iDxJTYV4F5MmBzsIL3q4mYXClDdT2HYQTJbP8KUqpUbegnXImiPG8VBuxyIuxR10l052pMQIK5va
vTXuKA/Fkx1G6fwdPUK9X9xLOE+2Wvlq6kZI5nzvJYyX3AZ6R2mjPzDKrqlUkuaWuNtrm7ptRP1V
kqpMdEKllhOoJpZ8rBQx0o+SWDRFYtNc1nxNOLeSo2tJIEOES6V2WzSq+Ov6VXj28uogSosqPq3K
cEXXgIU0iMOQCkXtBUBY29Yqo70WCfLnukXS9/pQF27dhcEELxTNeJyyV3EeziNaKDdN7Wllq+/D
fsgcpZcU9/ooZ6HrEhItNS76vLl215W0vKXshQF27VXkQXcw2ms6DslyoJ5vET7/fX208zlBWgLD
ZOWIx4n4Tt/ESrB8MR3izrOKYUKPTC9sMRCrzfVRzjHkBd1BY5Nuw0XwYc1KpInM6AI+lTcJWT7Y
kpBjGlSVAc21fizJnZ2YihlumiTrst+SNS3alYngQyNKhqL5kKdJMW7TimbZh8RItc7Gxdp/d+UC
2gdVabpJSZoX9urpWiC44FOI6VsvsXpTc7NhEO+10RrfabhO7xY96NQHeMOpTwNWn44jN8o4lXTY
Ic9JE2mZhH1mQw2NX6jgqJsRHtQ20Ls8uLGxzkrEqI5C7Uf7HYILr/lqemkUjn47kBNVRu8fDONn
LA14twUNrcdJDlUibHVbrjvh3d1RMDNpgodVgEQ0Kkir+QYiYlVzqeuPeSmNO3Uxq0Px6eP1LXY+
O+JhIIG35EiDn3m6qLUyK9milfaomL6w1QVVuY+pgrpaaarbNJHv0wjJHKsZlHdHlUTiJOXofRLP
EGGeDqx0FQ+h0lqPQ8X6BXDd7hus6G5E/We3Ajp0QB/kSov53pnHItlfVQ26YD3WnR8/WYkRbyW1
FL60IQQo1Bnml+vLeX6tcmCB0XlOFubEukdTKjlkoW8NHrevyFNfx25M/GiH3XjLN/bCUCR4VJeI
/rmH1mXXIGDdwlHsvEybehdduuQF1UzlviyE7kZt8uJQIMywFqkY0up/+q2EsJqsIVQ7r46C0XA4
bkA6WhB0BFhiXenb64u4NlPjpQBHpzi3GMWQfKjL7/MX2DeVaSvKkzF4LTda5tG6KWCPNacaipAm
1m5O0/Fjh1yrDdkulF6sXkwVz17YjWVsIP8tRcEeR3QqJoMURrewmLPwnl8P0ja3EVfyYjd7+uuZ
g9C28PJ7zxCkyFGGmGCPMtqHSLYoOWkV7ZmjcKvCcOHFAZCkC4iWc4A1efml/lqTUEHlY6Lw6nFN
daGN44129FmTG2t//qmXd40dtbQxnmfkU4ruZpLNoyd3lIQdRShmDxtWK3K7aVaDG6HBhdH+d9eL
sdCNz+DCKYtmCexs9miQnPZR1EFi9aPoA71AP6/vqfNvtnRKArMu2TKiVKt7ziowts0mf/R4uYUn
tBoD7QBmLrt5ZirZFjmYanLSZKhD590DU2wHReYZf9OzPf1uqRFAOYGp6gE/lC6QumCHkjC4nWgV
nlRV6X5YguDrg55de0iAEw6hUskDwv8uf/7XZjFmRLmLPpi8PJ2s56ifg/tc0Czk+qL+Q5MlKMpf
H/DChwScJKvlisDnda2eKqldQzqVMyCL/xAYMZomaIK/+H4b7a4PdX4QeDbAKfmQYP3Wuk6p576k
zEY2eY1ohvdynKBCmEW3nBIurSDvEv3CqJmeQ22FqgQSKc3kqX44fTa0qHEDSUt3Yhf7bodC9g0i
2IUFxD4SDTGZk8BOXT2H7aw3yEjkoiello4na9kRtWJmF9fjLeOcCwvIUMjcLHrqC6PwdHNgxdMX
UVOJnhIM/gZJc3WvKvG7EVHQD04bUCU1Q+7K1YSULE3DHMFrTxta9ZAM1vQAAHJL5+HCXND4A2/l
IoYZtK7uDnnTUJ6uJa8xYEskaTvSWTpm7vUt9+aEdgLoMJkF3UUAlouf4uHpkg1GFAim4YteT81Q
cf1SgTxXgFYgIliM4k9hNKG0t5CSn6Y6rKwt1P8mCIBaSsHaT7UoJ47sW+PnyRin+Yc85KmxyUWj
0xzsQQfTq+VcTB1RhzJ9l/h1/cvwI729K6qoN18AzEoRbbGISqWihWG8ncJeeKc9PI8u1YvFphk2
Hcu5Zk60qLOlfV5JnppFxiO5Dbr+SRktrERJ+nJ9QS+crqXZkSNMXggUttocY51xicSi5KWFSN+2
pEGatemtU44AxXWzqdNY1m+EgudbhTeRwjIQ0uJBt66Smi3yZeOY4xsjJPJONiN4TLPa3Ngqy29+
ulNAs2mjZhmXdl15NbNElvo8QaTBs/Si/5lqTb9l4yrP+QwYNI21/kXF1/sgTaJ6g8p6foOQH0Ek
JdFGh4J75HSPdr4CZShkjyKiUX5I60n63CUQdocJ5O/657uwlAxFHRgglfanNZ2RB6cVmoKhfCUd
HhS2yl0kd8bh+ijnTzYRwcKbJOAkuVzrVhktmtXYwCseaGnt5tqgbbMxNx9GuQ4+JpGe/rbwjt9e
H/R8aihyo6oGh5XOT1oZTlcRpeW0LnJZ8ajCWI5eJ9Fn0wq1dwfUCxOKr4QkPGX0tUPaVMbqVGAd
5WHqGH3AmZejbg76g14Zt7i/59sC2AXSKZckQTX//3RC2WhYpUAR1LPE8Gc9W+1B7MppO4TNrXre
hVsSNToaQKhPIVfIhXk6VKiDyqqVonmw1xMBT2Ma/OJNEiP8dJBU/B7dSB1Kuo8wVZLu9HCeG7fS
q8ITrcqsN3I0ltOXKBotlEp7dalwjaoY7wOjj47VlASTO9VC9RvP5yB6MuCJBHsZiY1so+diFNKi
ZGL4LHVZZNlwViqf9qe0mW6FOsuCnZ5wDjh9eGjEsQcAm05niT577g9moXh1E/0p2kpxDLU7lD4N
QHLU/Jj68DAlNZ5mwo0Q9sLWXEj5pLKEJAsh7HRgPW3mAahY9hSr0D/MqiD8SLVaunEA3nh4q/lR
aecRQJOFcdZwXY8iSz2btebREmU6gObaY2rqnRvEbfskGU3jiaj47iatK5xxGsojtgORW+jtLZ+4
85272BbzphNUUo6UlvvhryCWJK6LkCEwPQPbCRu0UnDqsSqAvOdk895Tv3T+LYeRB3BR2zodqtWL
IPOppXmqYEYbBXMLSgnUE66PcmFCUIrJGQGwMOxYc2+nOSlLwUw1QiKA40yLgl0vzzhih+yd60Od
P0PGUsUncF1wubN6NOJuidWVjeZJgSG4U9C1L7qU9E5Qm6CAkhnSEThKU+yOSlreaOc436eMTSWP
i5vdCix7uphDKpaRKDN2HEWWO+MgQbIjR+71GV5cTPwMaLylbodW9ekoRp/iWNP0mhfNZbcLMO39
EJKIbTGjv5ULnJ94JmQsRPDFqgHm2OlQVS2MWKqKmjdByUQ7lDfi2Yqy5kvItnUTRcl+p3XcffVB
2gI7CHTrloLppckuBr3sGmqjZ++FGqlhz97RvJJOh4+jEPYPaC0GX/RMu4WYXTj/PLmI9bFBYWKf
eZUUtYpUhS/rHoI+vbH3514w7KTSLbojjTg2nMIKh89FE9UZweuY9jvRaqLqQa8lHKcqCFn5jYzv
0voTMPOKkcEv4NDp+qvJZKAAWuueGjQTOHuaUaucPpVNtVELXbMbX/rZWMFWKtJ3C/3ClacNCtqI
BAwFM/906BnLk2FxqPEInU2nj0QfRnpQ76K67W7M8tI3XnRXeENZfroATodqKJwAUoaG1+ejbMNp
wjSl1dEoSXz1+frZOadpMS2Ea9hQRCCgPaux2gFP9ioYDPZT2wsunXHDa5xWqDRmQjY/DVIzTbYx
d6k3DUk0unTZ+sm2LdruuYkzfdwpiRzeQkqWQU8fniWlJ/ACRQBCXPOo+jxom6oITW8Qa/Wx6LP+
YYRN9un63C+MQo6DgCN6qItF1OqL6lFQ0kPSWZ4xdCOck7wpvveaPt24gC98zaWPgUYosmw+1op2
pBeh0c1CZvKiZAm0o2l6HjRp2Eqhrt6Y0RJwrNaNa3BZMmJkhJRX76QRq7PR9aLppWbbv/Ra6N9D
r6PmaaSiLap+9/ndK4iQDXRg2kegZKirmzcXikoG0zI93fBTu2xTGvXM9pYh+qUFfCvmAaUv7/Jq
Abu+UQLLTCwvyfJu45td50iFkSHIK96yt7qwJd461iAFLdJia81VTQuMwKhSy2vGanKHtiwdFO9u
yQxcGmVxW4DHx6qhhXV6vsO6HscO9MfTWrxPWsT13BiYZ//uj0O9A7nrhSNLHWJ1V45SmFO5TIIj
r6K2y4uhs0XFv9XccmEukKnYBew37o91aKajJ4zMBpJQ5aCkThcZySHhhryFiZ1FMZzTN5FfysYE
Z2uDVDMeJCPDUveoZmY3uxOX1vwiJU0OLtaOgomVFN5nLv3apeRUjSzS26u3MLvT0VSbJ1TM5fEZ
00wYCwADdeoQnOO+vchMCLGtcc19i0REV+wKD1vLxe7J4v8nXS7sUx+w6sE0hwIWhGjk1FUiTcte
aoRMji13S4Thrt6KttUNyHChrjClPwscO+uHwkBSwZaCIH2ex0jDK0jo2zK2qUP5OC9VCMzcl7UP
kUYJhAiFBfw8LTuRtfjXkOAv+hzFWlvsa7mQtY2KstFwP6JpZdiiBFL8bajFaEazSpr0e0GNJMOL
rLSoDhFGCj5tKAPKUrk8WZTu5maebNww+tIWkChNajeAL6j+lFq8eF7fufEIjWg4pERKEZFOiFVa
1Cs1TGzyM0+Ws3bbNjRbZAGs6XeOYkBgfoPxuVrPVbx6Ag00SSbT6wgzXF3JArfNEKu/PsrZjbqM
QvsQfXhLGLQO+BpBkGQar0zPLLr4qGOKZGd9oN6nyjhu/CFtvl4f7+w4Lcr+GnVe4BsWcf1YWGpl
Ffyp5MVdVGwrGWHcsFa1d89q6WoklAXdAEDXVxeQRmuIiLyF7NWBUbuFEZdb+t6Ee60chYMmV7e0
Gs5XkUx10YSAgy3xtC+n++/8LRaFTq8bxcPlST3ismeFdggj/HPgK0Jgix220dfXcZnByUsI6AY1
etFOWOi+awhsaqy2TJSeQLHOMsPVjLJ6VYcpLHd6ziW/qzRh1LZYO4z6DUDnTVRwNTTNP/BmYU8v
AP7qUYTotzjfWZaXNWM3PZajlf5KjDz5WhtDEmyNRO6+Y2pEvTBNxmBER9JCw6Wz/O61bLNGOFgp
BlW2oqeC5bInTSh9CnyPl1A3G3lHWlrPbhSpBq2a1diW3xQjC5Cr6+JJc8qk7qJNAaZUu12kFe1H
y9f1P77cG19oYVV6O5rQQbRFSII/+oYC8fb6wr+9xqvpQ1ekrkZXCEnfWm9ZEqSp05Ee8dANKO2K
qp4XW4Om2vFkaT+Vfvqcm707od7/qy765pta6+Wt12L98ReYkMgRVAk6OfHj6XarQ7hWyDtYnhAn
0W5oa6mmOi0HiTO1SXIDbD17mUziLdDBRYR+6bdefW5/UNq8qRvLswJYhgOpmU2P7Hd9zFQ7F6pd
nstPgclTc32dzy4KEzgELhB4KMm9fjbH2shELYni4xAV3ddBKFIbNWP58/VRzkKvZRR6JiSoR1zk
a3hXq2ZsvZI8Pja9kOyMTBI/5OOcbIG4buVXZ3cEiTsDARUAGQCnre8Ia2gyZNYAXlILNwl9/DYm
geH4tOS3XR/euB/OJ0aX6wJu8YLIiC6sRgvCfCyCsgyO9dCXDggClea0VB6lrHu3JSHwB/xsAHIm
Baokn+7GbBxRycPD4hiPBUWeqs62fYpozPUvdb4fmAUiioAToJFkjaejCIB1hZxXvFG1nzrEHeGh
iANrd32UC8u2ZEw8HtSxgatXwGMVGoWRDGHCsiVK4JaFVX43Z9p57bjJQ9G9PtrZJU7RhDeQGRlo
BFPROJ2T5keDng28u6IWzLaWoaxmVcKvuuzvhbgvdtAwb+kuXpggbxRUbWRplrdxNWTHXaHPSZsc
obmXB19rKX1NrZByulq//3Z9fhe+mbVUT3iIl07EN/L4X89iaIyBKgYlolFFEzxYiFN/itWs2Lx/
FIqvMu/vouKyXkUwklBoBSM7ztIMTS4ThA3qHMWNb3VpLkv5Fd1KjhWY9Om3CoNYyhEuyI5yZ/pb
+lP0H0Goxd/fOxe0YVRoUosQOVDwahTBKpMg1nxWrFThEiOIZwd9dcsI8/xKZxSNj0KzGHKW6xM7
G+IsF02eH4tUmXcZXV0ba0rmLYJT7UEV5NGu0A+/b6tMv0WDOd/yyqJHwIVERrI0dJwuoz9IJaTj
MDsWktEPz3Kd6fEjvTHyeKxJJfNPk1x2P/XS1+J3C72/OTIoqKhQNQThWn61v3ZjU6aNFA9NcUxD
fTCdorQwosNk9/1HjOo5RSGCFr4gAkan46TR5BuzGRRHv0evBYp95mgZ4mdWqhvvvhQXyQXeL14u
dFvXUaASZwW07bY45uXcbUFH9GMRt8WNiO8cJ12UHWiRQuqGuAKezemMoiZWOkFIi2MfJ8NeT9Rk
GxqCvyMXizbyUOpulsFLBR83nRHjqU1vDupjzp1343o+f0Pp2ueoU9deKhjr3TOhzwpOaRTHEqud
3VDlup0NYb5RhNp3pYQ62ruPI9pdfELQaFq11/h+FqjaWNZxeazqvnAhHz7leF/8f0yKnJb3elEE
OavD5nKqpmbWlUc6YgJnVqzYyS2fllLZLzfZLDb765O6cATpEoRXTP4Ax3GdrJBTzPVUG+WRk6I4
vE7KJqK6vbVSSI7mDLIATzX4cX3Q8+sT+QjCH3IkyBeAeKdbiGvbR2RxESfyZcvxEcPUHJnQ0rzx
xS7sEJAtEGyauHBoWtMtJGjDozaJ1bFoc/FPpOfFc5bo+ecGg7+NXEbvpqbSKUaLE08phCZ081Zh
iSnXg6YMZnmErq7cLZLa23QYTVfUb2GRZ6UBRuJaAY7k9iJgXcXhdV3B+wyYGSiMsmmCtOod0hC6
kyo5QcckSjPxRZ9o3Lb6sD2wa4uv17/hhY0DmEyTF1Q0LtA1rNd0ctXPc9wcueIKZcN1XcsbRRq6
7M4qpLI6IG0gPOeFqBU38vm39uWTpGuhzlAg5e1YIsC1gnoYRjGcoE47phU+Ggbvk1Yioor4QRnc
of9ZRQerhBj1IUTgvP5TGuNs7MQhi5uPuTHTdmYnhT7rfyS9Kap7HNqtadeOctUsPT1ifri+UOtN
SGsAW4FvtPArltzpdLN3A60H/Sylx97IG7efk7tA8I+5GnyhdvxenGgZDAIOIM6Spp3prMpS0UnG
HOfHsGgkHF/THg9W8b3ZC6Mg3cwltVCZSJVWU2rSUm6zvK2PuBfqjqYJ1o6t9qJZZeHAlGhvPDnr
zb4MB2OPBJvEghrdssJ/vdWlCnPTNKfmGJWCsWtVnpjU6qUNHVW9M5hjumumwdzUtR448lSFN26R
9W3F8PSzESMRHfGMr0Vv+r6Skrkp22PY+z5wKw0PtS/22+vb5HwUzvGb0gO3Ilfy6u7QG+R/lTno
jqjUmA8VzWLZfsyq4VaA/FYW+fv0yLS6YxCB58VSUtXXYYLepEJudd1wBLfBRUdW4tHcNdYs3qE3
O+fb1Jzjb6omVNJTWCM4Mbu0LyEfCzOgRSvJFLumAlqQafFNyyD6FPeKOO/oa4tHx+wHJGamHrUZ
WiytOLa7RDfnXeBn+s/EELNPkQ9oYGd1GOO0bAbW1wktWNp8ROFF0Rs9fmdMxGRBDUh7IWwtvoOr
aoqS0Oo3Vvl4LCzhu9yr4S4sYv3GCT9rV1pGMbkFkRBgKI756QZVqkA2s6icgEx7SdrUo9aqdgXp
bXJnIUf1yRpH4CphbC3UeoMxyI+pwunfxVpgNlt8rmMEWWpQPntE20ZwKTQpwzszo8V7gZ3MsaWw
C4iySvbKyhxA4+by2FsmsXYmGY9C1lG4f9vH/+PX+D+D14IkALJ93vzXf/Lfv4pyovMhbFf/+V8P
EWhWU/xp/3P5sf/7105/6L+88jX/2Navr+3Dj3L9N09+kH//3+O7P9ofJ/+xyduonZ6613p6fm26
tH0bhN90+Zv/r3/4H69v/8qnqXz91z9+FR1XF/9aQNfsP/79R4ff//oHnJK/jvTy7//7Dx9/ZPzc
oSnS1/94+FE34Y80PfvB1x9Ny79hSP+EXQehgZO3uHVzdQ6vb3+ii/9cOCtc3/TWEWbypOcFbYf8
kPpPrKypqnIDchG+tQs0Rbf8kfrP5XsSwKHaxxuMpMA//s8CnHyq//50/5Gjy1xEedv86x+rp4pc
k959cA5iQcbi0jvdx4OUpdkgRtlzPYq1I1WSPYvmx37QFRuzbPNGqLvcaH9dRG+jgX0tGvzawp5f
nRo9DoYxFcrsGde6ZJs9yXPgDUpMY0v7UChhZBOHR/u/Psm/Z/z3DC+MScUYZhBLDIC0pptnsR/K
XTYmz/1keGNkFfuxHXdlE23EvjB2kZzcR9YtSviFZX3Dw8CRiAnPlrXXe6srpDR9lmdt3veteWhH
60srmDSZ6bekInHgXq8rCj4E1kTYy7rSMnP6FRHrys04FfVnSq79ls5EJXLN5Lc42tIYIIz5O4I7
kudfu+CjFFN6eTRbT8n3GlbXviMGrtw6s/TDmu2F8R/+NoPfZvEyVuiCH8X+0PZ/FPVgxhsE09tw
m8af1MbTw/sUzpy2iXrHCJ0625nNtxm/4Two7bF25E9dfWhCV/0QPxXhZlJ+T8Untf8Y5qiuebPx
DbuHudyZ5s7XnhUD5YAnUX02tdhupICQVgZqfmpFYYeERWfso90o74UAhxVqfsqz6R+UnXGngJiF
mY3CgPV5/qGHbqa1zpjeRd/UL8lPuXQS4Thrv1Ihe4j00oG4XhXHATqomr2a4rfJ/KiZPyqQhqnv
7Lx8kqufMEPcpsC0Xn7t/e+wbjGxt4Nu2yiHvsjRDUzRf/rqz09+7qInIA5UV7ueGXPZT1+NOLUl
5YsQ3dfjna7PdjqXtiXdiyVdnHZzzCPI8bBCnSIInMDasheQr6qTe9V3jeFbJzi6ukOyICoOlD+u
H4R15QKcB4ojeg3IYb5V/VYvI37qdZANlv48RFnl6LqvoiI++S4E7SW+8dWt2UTKh3yowASF6lPR
qreY92fnYkk6uQYopVM7OQt5JqOlQDHp6nNr/minNnTaocEIuxwsWyYQvBHGXRoNjHORzaVcSwJ/
eiw0AU3KAvD2Oe2sFz8sQ9vQOxgPffxhrMP2xmhnFw1o7psmHqgqLbRrMwl/MHqhU8b004j8uE0M
4qqt8WKU/qEdsnvdil6mOr8V7bzxD06uVEYFjSQzIkCnTLx64yc/wIwgMZJP9aR9a419mNFGYbW+
aEdmUm2kuJntOtRHOqeHPbV19nIZfoqy/kkfctNuOlM5ZG1SbMirSBzi5+ub7g2SOfn9KAzgs4XQ
Ow8hplDLqv0VyUeyBitIDqyPeflgdDu+tqE4rbnXZNdSHOqAqrifkr20HQ/isCl9xBfssNwIrwmb
0KJ0avcUnD62+1hw4m32UN9Ld9VBuzOIP+2O6nHlWA96xxwd/mJd2/ycNLgVrRYOrepKaiM0thXt
mPBMtIXfwofmrthrpa0/Nj+Dj+GdfF9/T++CbbijQ2gjwygQbNmwpdj1n7Vv11fj7SI+Xw3q2xTw
oOCsH8CgJLmeqsT6aL4Mk6P8Cionpq+TI1DbKEP6f4z74iVtbfmY3rMQqHn6olsi6GHZWLrUnxHN
Fiqn+lg+DPfxa/GTeRil3d/aVW+i0td+zwUK+Our4UAxDHMfWh/jQ/lBnWzw0vBQb4v7Yi/sc67R
PxJr+zV5nLf+U/9V8vIP0123MWwfHXp5B3rlP4QHa09SID8rB2Wx5dpGxd7qNkXqCpWbhi6KJHPy
IVYdc3xpQzdX7KGyx9bWGocXrDftZBMOtrE37v3DcJSexmcI7q1hlxl/0R01Owrdqtuluq3Mnjre
z9r/Yu88luPGtjX9Lj3pEW7AmylcejKZSasJQpSB9x5P3x907qCYrBDjzLtCIalESgmz99rL/MZv
g5NVnmfo6uVb112K2lEaW33N7gK79NUt/iMP1am8h6JUXptTshH8v7/fP8PQ2+fGRBaoIYSzFcD6
8bmlgKFy7ATMa/ws7qV7abfcJ8f2Lr+zbG0rvKjPrZ0/9DWr1U5TO5xsDZmX1kGpS8Cvs3PGb/nk
ZYVjlk477Zrx3DRI5YLRQsLH4e9lzaY3PSP2F20T1XgXuOboxL07JxsTLcnK7nHKVT0pctpjctBS
t/jGuYMUnhDt64pN52ff6quw73fmS/JNf5FOwx1C92cOHgVR3AcKuhwvEYLHtRdtTb1awy7SXPZD
XW4V1RVKrFcwcnOtwcNhQ+zsPLKTL1DVf1zNPz/FVWKUZ7mSsT8+xTkhx8k5za7BKTjFz/1e2UVP
gVO52bGOHHHyBNEuSz9qHUCjVm7nJ33X+9mhOMSb2rUeyt3kyb7qY04sv8ydnZ2+MhqhxOMa/nmN
dKFxS6MpzjjIgmR7E3crtUTEM6jnh8zcxPmmlPaJZWNgprMfw0wm/h/SKrBby8vDXRjuq3iXGQ/6
8JAUO9Hag3RqqzfVejK7fQs/PzxpsyMq7hxsk9ipf1SmHw42rfzu93wfBS4cE+Wh6OxGtGXJVn+m
tW19B5T2W9a9vnwK51ezuZcmj68rjZPNdhKh4uiYvacZzjgineQ3pRvL16V029qdx32Z3MEnaTI3
iDdZ5EMj74yC3CZycCizLQXC2n4Qn5iJY05zt6Snqt5EyRpkyf7ixLCX4q5TY6c3LFcunnQFtWOX
jTkA8zD9utsYopdcULrp3+lLKfo17Q+J7JfpwyBs9Pl9JlfUC9BdYEP0wq4NxUthezeo8GUqt8jF
qCUtvoZMMHGC3BaIkdjTs0SLKAXgARkW3xDN1XGJxG/LboxjPl2M6Dz0J7zK/cF8jo1HmJh2nvC0
vtK+uk0ugATqgA7Z6oy9KaFutnqQyy3amZF4wdEHIaop2QX6rHh1ILfOUhtfnByfPu2PXxyiIFSD
ILVukwsxT1S9jJEJC03zZ9uQuilpmtgi8mEcl/IXmI/b9ga9c0pVMGEr+we/9FuJmS4W9ZZOcHhN
9Ly2e6kGkVMUP5gqr3n+HtMm0YmNXTEMyjFEMYkOq6suYYNtk7FvSuUrZd5/uaB1Jk+hSmpFM+t2
qCaMiRqLaEBcsDx7acZI80kc7cjQj6HSM7wOg02ncKgKOdIXAqKOxoOmlznViPhgzJB4/h7ob3M9
MjzSGjRSyLqY3Xwy8ZPNKURMZLmgG79REQvESaFDZgshsUUS3CUvA3sdwPyn0/Kh0fLPWnYNKh+C
jraKIpI+0AMHEnM7Hp5ipTMA6omXPq5aT0xb0RmksEUBjJX3397h2kQjS4EPwIM3bpa3EGZqFCI7
dumQDbbLwOsmA9WqJYqoLL8pSqK7qaR+cX6SnH+6Q9R/mGYyYSDu07X6GPqnRq6UpqrkS5rCE3Ty
ZBepP61McdISU2t0jLe9dWeE3xEDs5XBspOFoCDemeJJs1K7Kt+0+lHtLkH1XIjnaToU03Wunuf2
ve5YJdM1yo5j9x7rB7U7ki2nxQFSvTlvi/o0L1v6lJLqYTRGEYe3rZo7r4Drunxwkp1Rb1O5JPhR
4Zn3C129Zdsk9lQ9GDG7/lz0J03f5uKbWBPAVeGuXrbqfEqF3yU1B37ZTivHNsozBkev+qqHl966
GOVzbVAJbQ0uxLwXQl9WfmTlszZ75XTXhu6obznjBuMhE3eWdmiAABe/LSMhHzjqFq4a3HTuCrD1
48EecC6Y7UXwLOHFTJ7k5U6OLlTYhu4G3FPMUxT2svoLL1Zt+C6VSNc+xPVjRnkLAzuRNtFYYQaz
S3hWAgdt4xrCMe56t8rptZuBq2gn9FH7H1Ep4GT2XZJ4pto3RE2RN7MrfZNJTtSiRMeYlGJn26xo
4V3F4E3dUT/rxuPQP0Z8a5zqTqNcMUGfzOfe8iXFk5UtPYo4oHBeY3VbeUpyGL9io346tUnL1ok5
DHd6w4S5j8urjosxRFVZvURxmFGwI/NdVWZnF5iG2bMmNE4sVV9N6T9l03Rg0cAGL0kg5WNvc4Vo
CVcChqhcFv1nMdAKXxDn9cQ6tM3ykNa/W+GOgY06cZiGD0q3D1H1KjZScFLr5y73CSjt9CaYfmac
8umE8lUsIwOoPZiUAtrDLH3D7llV7Yp+Akljsx8zL6S1o+9ngG1q4ioJT3be16U/WC6+JcaxsHPl
iaxuOTPf0K0Ha+g9MbJHxdVCf1B8GXi14LTmHg1WuxL3hbif2l9h4aua12Ve+TPQNyLPTtxbD0N6
ulsUuxnvo+S1nDVbyxq7jmEu9VA3HyqjtI3m2VD24eDEzX2m+MZkF/EXnHdIPZ9CB6gS4HxQ35Eo
Zm7/8d2aLWphc6HIl1jZI/dMtjAcsx3SMV7mjL8H5CNPy2A3r6oBc9YJZuhrYDZ1ewgexGU/lbWN
5J/iTMapio6Z+r7+T4hmf5w/ByC8Bzcr7KVyZQU5BAdVQuE635XLPjFOUXG6L+m1pY7YF2TN6k7l
bFbmXzhmIkL92ps8gpJfjuW0y6XKB6ZqZd+s+PucnCx6PkzE8V+KrxFwimkrvFdnqT3BZpTCQzi4
hf4czE9DPzhmiEbf/D1UH5RqoFA64RAp6PeVYivkAaKUO/lIQGju5/m72R+tUqRguggxzIj+OLhl
7QTdRRTo2ZUO0kmFKTOzcEPNZuTT6JtIsfPwsdVKL+jfpXiEtZHaWvOIkPz6yGbqwT7dihwDzUmm
uE6o4WPMQJ06nWzdcOdn6djLp1rZyKOti3dqfGm+j6iJnEeoBUtvm8Ip01U7rO+14C5IRjdG0LH5
qRDbopPcT9u4QzVy1I5Fc261ZykMtmlIOV7d1533XUNnW+vfy0k7otiwQyfINqfariZ0ytzc+CXq
kV2DyW2XCILcpmhQSap9o/sBFNnIA+K6j8/VWgoFkJYXBC4bYmY624L6mFf7YN5NWLH09PX6/hwq
8Fb19yr7qSmPso3DpDBttHQD+rjJtsmqyc5ZQJrvl6b9xMvcFN+e5Xeh8iMgVYEvim5yEZ560ZV+
hhhSU7zUPhMeq3SslHnRKY02nAfDQ3c3LZTAPuQ0ZsVOkm1gVSd+YGxKMbbL3KvT/Zy51VOH1aVD
AZfZizcxNqpsJdyJLrjOzYhEFaLfXtie4t6LDF/fWm7rER+itxRtjm/hwfLLu/S7cK4jO5fs4TJ5
/W7c9nSH73t6qfrOoO9yib6FhT0Jtritr3HC1c0qZ5kT76pD8qLaYuDMD43qqi9fGaP9Gal+TG1Q
8FnBPSu+iAr6pk9UksvnKbqnl6QBqTHElWhPIBwoECMbW1VEmSTLS8RCZoPS1wqz3oVJcEAmVLWR
8L6DEfvUCsaxFdMvZtE3Y1q0+KC+o0m3Ii9WqP0ad/7RC7EAtMZC0E+XJMp6J9Tk0k2L4Sutn08Z
JbeO6D9cM9xS4dLdnExKFwe1mcziJUFJza60/lmMxDNecBT5y/dOXM5jYn0RM+EO38ZMepU0LVej
Gp48M4SP98agX5CTZJYuOcPexRENNxe3NKLihUjg14VL/3tSQHZtC/kuETYR63R5zoixdOGrnflL
it13wk/VrS2LHvds6RImsOWFN6OunWm4izVixmGOfvX6eRl/Sfmr0R7E7H3oz4B5y+S5GH4vpm8q
dLEcqcEeyK4Fm0lDmrhoxpBzSnThbaP2WQNJ5Bezg0kvtOOSTCrZx82uMNxpdOXeyWKHHTNCLZht
Jg9RtjdpK/uao27lAw2NLYnIQ+tRTDr0C11aVxvJn53aG/zWC+/Mh+Bb+Tt4Sn9Xr6WnueWBOQrf
x9TIrz3dG97Sl/xdeqsP0k7+Nj8I/KqdRyS8RUbkjFGwXHP5UYTbRfLT5TII27nYKcZxGh+Kjals
q/x9SH/MOboeB9AEwnASk/tu3AltYSPeZsfVdtCuSX0Uy9fcLeojG3yR/bjeS+nBookT7rJ4Wyi+
lW6myebAxtUNQAQ/DxfxsX5DjTV/m2lzlyg12AzzBJUQaKMibLzF738vECh0Py8ew1zH7GsH5HM1
MnfoY5hZv1wiyVXq7aRvk+Soqr40+YHlkVTy56ruyvGOEZwtVg4LW/1mYS6vekP1WBjvfXlHL95c
Th2JNQKz0maI7SryosXXMJmlfEuwmnXaS/YmvFa5U961Dsk1HYLM1q9d4I2Sm+SefB9c51csk9PZ
L0tbe1Bfh2fpd3QpnnNWw0N4rLZc0L4+RX7KP2B9y0Z3gjNxDO573/C4xl3xXH3XnocN8v+FLWhO
eiXc/9Ya22DBIfChu7Hk9pUdc4Hb6N7YZpUtfgfeY2z1XYWjhfQIddqv9tG3onQy1c68dtf9phPI
wSnZ7Zt2Srm0k3LSPMsRvHyTbnS39cOjbnOYOKIPCDe1he8JDRo2VOIokHVt8Rocg0dxpN9B10f8
Ke/CTUKPByfhxK5PmIzfKdthq/9sidZe6cvv8ktygJSnPYCPUh/r0WbHLQy3vGRx09Qb571GD1Xy
lmIrMrMaflbGwzzsZuUaVctGm45W5Cetw9cg7K2HQmEbF/GteElP+ls/Ys5kh6f8qa5tfhiVxw/A
l7qw1UsfMV+ps1vdiVIH+YqRjxu31qptfTCHUzmKdOte23kPdMcgvr8PW2Nj5k630LX3xmgTK+7w
kHaO9DT+1H4NJ7ljimE3/EumnTOjTHFFZttsG93JQifAWCPdtNpG7u7S7CSavqG6fHOZOgWetb8i
CCr4ICTOlLjm7Iq9H2j7wHKb5IBAt4Ybq7KTJN8s99H4kNJiDbd6/1uNyaeuCiPiYRvXm1Y9odKv
tPcjpUnidZ3LH/aGbVabsnS7kVBnLywX/DYQf7CRrp0txndMIr+o/T+3QLAZWSc9QERVUtxb+J2q
NTkoyny55L2BvO3IDg/iKbPTgXkHqNh9l16k5qjL/bkoPVPLZVfgPwceDS1eJf2iS/upI8XlcGzg
z7DyBxl4fTw6GqWZoNxG0kV6tQpr9kQNMnFVMtaYzC/OKUZ9n0INYGEyA2v1NaA1cNONELNAQXq7
Wi6Tm2/rfX83Hcdn2Ut8yxvPbI24Ri3dyaN9Pz1WqQMuUaJF/CSf1cc5sc0zXfJkOEP6T+iYC9Qj
VMI+4jlt4cjxxoxs88fyNIu2o33P0WzWbL1zMsPOULQ3/Za1fZYNL+/us9YZB8/I1wOqT7ypdBvK
Mtzbz8nvdaPfz2/9sFWSx1C9mwcPPVnxPJ+rg/zWbMNdfuy8ZR9u4o11STeC1x3ms+qmG3qrL3zf
PeH9ufg+Hqs72R+JS8qdqth1cmewJAO3TTxtQYB5P8ebLj0tHUafp1zlOlz1PCUOHV+1XsNhoDD+
8gTjQeLIkRzV4N0441l4WmPjSTxz+eE3NOzDJ/HMfE18VX4LxMjsQJ/YCO3gbVlc5jAURMQY/axc
dFd3S0eyNX85kt/6qs1568r+8huMmGjZwlPxDmoZ1XauN30a2XemXf/iQa+hZrvs9dfo0pZ2/Fg+
UgoJ++ohq9mgQ7GemtZP6zwKjiqhl27z5+37QNBilJRSYNj979IrTvV9/ErbZG/e9Xtrq1+SXyHn
87hvjtmj9mPey6f0HTg/Ydc40xTmV2HaJ0+KwljZVXtKaLuTDpqybtVFP2bDQxsczPZutFzBT8t9
NmznCXWqh747x+opVP248XvdFRS3kvzYJOgQHtxM2FjtxlJcod8u8QYZfCBxdDHUytG/0bDWWwK3
m7eOlrBa7PTFKuwVWSDYujd356o/yfJ27n15vsjqKW0dXI1b7rs4Cv0p61DBAESnnaz4GVhr0NrG
F33df9mzTCoAIa2cMBDLN4MVs0ftNZi65bLAXbwXcGw/DLk02cEwqV7dafN/HSOQc4Y1D51l1c2+
HU4npT4n4yikFwSQdaeLTSJmU+9LMf05m8JXFlN/3MY+1BA0d8g5EFECvLkKR30MSVZSKUj+m+kl
aYPKxUPyXZPxpFew1wC++EOUCJgzVVLUlRBeQFxEU+FkRcGRijaX0+UwXzitdGsWNiD0MOmx+s63
wvbH31On29fAk6cbtHbXkV8DunvT5KynXky6JI8v1WKVjHZ6lqmudy7FjrOMcr/7+8f9QfT/87ms
nwd6nJnkCoOAgPjxuaSVlS9Vm8UXM17GQ1bPxykJTD9toxai7fKj1qmo5kSJvdlcGLREpuHTGi6c
Us2aw9BQM3I/jS0karBFEaGnrVcZR2yAvjjj/vAtP1wppDvI7mDe4L5Tm9w8mTYXarj7ynKVv/V8
nmRng509CvfqRrsGG3Ofe+UD89LoGu7LX8oLoZ6haPwtSx0hp19rN7GvJ2e19CGn0q7JAED0dzkN
l9gXYj9NXVISLXBlWj9SzPl/7dU7ddhalzw5hNKhCBwNtylovZmTNDYK9AokatRwFk8zByjdOyT2
+4Ykwmf0aY3k126dnwqZ5u2DEFxG0v3Ei2uPngCJyHzgt4pgx++lNz/UOUMuG4ECogSdjEGhReLE
pEvkcpxHLx3RD4yV4cSJEyVuQxII33n84hH/Ab3cPmJQ4ox1/pDw1ZsYkOqSQfs1E69L1RxBDqau
Ykyak0UclJUwyTa79vuASbhdpWRXuXivSsHvBHuTHUOR89+X5m3PTkcsGCn21dMH6h4kwY8rk1I4
0tmyxVVGJ48pTnavquOwCeIfSP6TtT7NQ7lNxsn6Agt12wf+87lQ7AhOmA1Akv34uYWCoYXexsV1
sAS/kwB1VVOy2LGOKbkcyzSz9PaLgcqnTc+trpo1FExMOP4gS//ZRhBUqWslpc6vSZkMXmMcZkUP
KPLI5pM89f/+XP/lw9aNhCYB6gCoytx0E6Dda3GlaTzXpH6No4IEWzF/lVL/NGfxV5npbXLGP08T
AWgD6eB6rNxkgkqtiDS3w/EaLCktt6Il15YZ2fz9lv4cFh8XLoob9NEZDa3EgFtgdwKsu5Vqfbii
i0kzq1zs6TFatUZscWH7k/Q5JkVvvDWzs4aGseih/KYBaC2e+nhXFockugjWfTUdKs1Lgk1paY6W
+ZnmyTmAd6+fXLyeleaxat0MdcV2MwmupW7b1O1iXwsOnYSO/q6wDqHqzarXLFsr8CyNEbUr/aac
ZGqN6i+ZI15b8WP+KD0bE0K3nhI71R25F1/PntPBFku7jjypdlA1kAcHJ/eSkWF2B6emi2EA3CUG
opVrEY/njyk4yCw2tY+HNboOyaHLt2KwScfNcCo2X7mU3XaheJUrXg7lN8KDCVLv475QRSHH90Xs
r2K6YFE73DPjsxdLnpyha157rbyHIf1VRFojzscXi8IOc2aW0bpYb+V4CyNCJBgf6ysM34QycHJx
f448gO1gu4ZWdWHA0BIapm0hdKFXl9VX4+XPt70S8hUg2hAGVOPPsfSPFp8YLjg/aVNxzQT1OYvz
2GnUKHCSuqi9LpFlNyl/Y/6RfXHnn3cpIRg85urwAfj61uaj7VHPjIequc6Ih+w7cyOAxdMizcml
UNj8fft8Qn/SUyQHWK0GMIxeVTU+vlqhE/tgbEo+bDSvNZ7yaAsljAR+R+O5FAp0c/APdhaLEVJW
lV8kgv/y6SBPV8ovKEBKV/OmiVpy3kcFBldXoRAtZhaLiwjaSem12tXi+DQfxzpJGAKGz0zmXv9+
658fM8IVOMAj2QEdgtD78c5lNa7CwSyaa5u3B7STVkaLRbzodXuy2i/j1KfVzKfRFoPlvKL6bxvZ
FpJuQPy09gq0otvSyBq73SQsod3L+rOyasnJRTUzYE7NL5bTJywoEHDukldMIxdUiiJ/vNGIuzGE
iglYjma8nDbiYwQeuuivfSccigaJokFmJD11hmBbHAgOCFHTU+OdboVAMKtM9LtF9I1R1a8tc/a/
v4ZP6TmXB3VR4bRnsI/c6s1hn1SZABg3FC9zjSFWOM2/o6Fufb2sWltOme6TDBhA1xllWulEZO4o
ouvopYtlhl1qrvqd2ZderpPuVcoFDmnvNTmItyr54lI/rRjgqjCHICyzMcnUb650QMJanwq9uloV
+O2lZWJiVbUEbzX9gUPIV46/nw7QFZON2AkLVIIjfWt/Y7V9KxWhUV7RTFeAlINbyYI++2IPap/i
LPwvIDT0bRgEgMS9Ce6jhjt3K2fxtQasFtu5Jb8p0nRpo2UX1XF51FXQauG8MARW6+qga1yHJWTK
aer1+0AMrXMZWGijLMB7JkPbD1gv3VU4Mx5SxMtsfXlVzZzRbpPo91i8gRtaeozw5B8mQF4hCt6t
MBJ2XAbdUprCcjbdWbVGtxsnBQcVb9AGIolKpwp7IQ3Ki5UXbqJ0vIBlUTeVIbYPPd3RoDOHh8Xw
MpjEF2AFMxJiZ6PGdbKLv0hPP1dOPDJgiPBjOJ44nG4Q5G2MEUTfZsl16fLEwYZZcQaxLl0jk0pH
XGj5xUkX7Ps+PRPMHyH/jHYnWr/ETjzB3/aUSR1eEDl1loY+QCNbjY/8m/pFavRHAfbDCbpeJpe4
Cmqunik3G7+Wi7C3zCK+aqMQb5RxUO6lrhQ8NNBk5D1YTn1QgiaoCpsBOdDTrse0ImJBq13pNDQC
zmHxlldZvl9QiskNdCBStd8gKt0eVSE8dIEkb/8eDj6duSxBmADWeuxCCriVIlT6ohEibRxWRJe1
UVgUR2ZrdigCXTetsbQzE0+z//4zCZCo1SCLD4j0Ju0fZQ2Erjk0FznpfixZ+yuPspcsSHe5GXAI
MvcSxK+M2KVb+YTVDA45EBYQOQ466LcnAqq5jazj13ApYlcpTrp6NSyUiafnosANqrdD6VXLT/CQ
unqf62B2wGbGNk+FGjVEA6v24hixXfg8c+6IcDJis3UVKrV2BlcQLHa4AMWQ340O+O+7jhRTqRwa
Gn5wf+ThfkC2KVO3SYGt4EWe7gbQPVW6DeZzl7nG7BUptSaF0HOb1c5QPeXS+1h7LeO7Xtvh92hF
v4H9ZhGdQX0T0FHP1Se93Jovhe6OxauiHEaINqtunNOeNdPrZyZhAH4Yk+qe3jt/OKHTb6G6oDBr
57VbTLvUOKn6vdE8BfTv9Bc1Uz0zvYcmaTcXxKiH0q9CJLDpxN7NlTubtvBG1GXgFWu7wPCNFWbK
P+WlBeQKjnOAkBup+uI8/XwKWBSg0LfxPZLJ0W7iZSbOuD7q6Cq2igJyYqK5GcR3IbDachzSL5bm
f0TiPm5iPo6dYHEaWOtvP57esZbnYlyr46VX/VF+KHU7WO7blpcn1o7WelpGo0B7NczvVnXCxxRQ
3jXqXqN+3ypvivpLUn9NIy2u6hxWvzLhFAWok3lq+rL0aIQxazsEIjOYJ8l8muceEa+XcJCdrrds
JNT8mDGZkDhdwEQDUMUAZmRMd0F/GaNTKW9C87W3gEhVP+W2QaSC/gVvqO1jR4LB29UV6/nFCvZz
1NhoflOVaThX0lenkzK13W6IBE8Zkfh1RgB06tjTOhlpytFYThG6GYBHMEuzSvgMCaqVMz1JEZdV
5n99HtqC8kvSfsZCZRfS2XqdKKYaeF8CQP6CbkH4Wpf5ZuDSZ/rZDV+VoTCNAe6T+jOoGFuMEVNu
OU1SBtzDm/YN6sBIL76xk+cBsFLmyOZDU12S9KfK8DhFdqeadmaU2Vb4aIUPcfNW6hcRxEyE/6tt
6YcajegFQhFAtzy5BFyMau2sctNXb8CngDFPbqaAnmDF9htM5kxw6XSi650p28tzyZnnBJFtWQ59
FuZo/ZP8W7pOkcsEXFIBd6VHGaaC6hhccOT11YPwwFRweFcOU+7Qn483ZeGojYfDJJ0o3Kpa+jWg
12S3BMnHISm6qfk+ys+C5ZWhxywoj9wBL6bUCxUHwrzeb4xki4C1RW0c7GNgjOM3q6UluZONXT37
SeOPKxtvbgCEHJM/fzzN910DCB1+XDu9iNHMPO6tL98m5rigcMfINZ7HnwtK4bHXmxvIhQxoG/nR
SveIdhUY/navobnDWNQYvi+sTBPyikm6sc6q+8hLiWOsE6ai1qbsPcV0zekAHp5QyI9iODbCNQUZ
le6oySb8YzKAA8e895LqTgcoUrTv6TpPnuy03RXSg8rFC9XPQXoYsmswXROGjS1Ko9PBbHY6J3qZ
PhXRqQjuFGkjh5so36vhJkiOab9Psn3dr+W9smxBRxbLvVQcdMktVD/XLvP4ApFPGZ76zM93fXk/
m5tJ9av4sUmhBl6k/twz+A9eZLbHMu00y7PMI0D2XNvKxdZiRAoMaq8zkPyK7v9HvukmkBig4Kjx
kAgk3fuUvZaYX3XzcFkYAMZgS7Oks42im/1ZEq9Jko27pdbHe7WrVbvNQyTv0KwP0JzZRCJdlLqX
6Qun06rUCmKuTkl/jUHpHEPPwTHkASMUu7eGRzMpHrtgnd/KpZcZIuiHFQhWANbq8mja1FNIB2ao
RH9oOaYyS0wdLXqxOkWyKyOvQcuiYUIJotedE2c6eM+l3KQD0Ky/n/ufy09yIhiHax2IsjpqLR9j
q1BpbSJFQnaVA3E869Hg1krhymow2MsgcRgPkFnM8H3q29YWxfArxXNpzcA+vBMuYOUHrtzHtfpe
c/N/dBi0HoH5RdOyK8WbegyxkhCV2a869XfcAh3sur6H3ENzuJmn0cFO+CekcWZOFQv9789iffuf
rgRbDZnxz2rdfpPSjksWWVky5NclE99CbeHsnqm4SlLdjS7foejxlUn85/R0vXkdCW0g/Brl300B
XuQKhh6ySuuzxTXYLIvR6VLjh1JZ5jlXQ4gTvbzTmyIHD9sGXqA291gKPyochvvanEH06flTiNQO
xMG5IQUqBqdrUtuSfxkThxbs5+mLp/QH1fXxMcEywOIFdwcmJ+JtSh0vQZzOcZ0Cg2N9DFIRbYZJ
lJ0x6AdXGuPOq7JhseWQckkHrZtYeXjugFiEjBv7Iht8NbSkzSyK/UbuVVur29JJ0df1w6DVfa0o
rY1prByYPAGM0XbtppUqfTuXoK7Qu/kxF0Z7nKV8M87yV8KDa+Zye3NQMnklmgqN41ZMsZ2rKSjV
Jb3KkCrs0WwfZ9xn/r7O/kgf/e1Dbt56EGqpLKcBQJpWZNCBkZ0fS00FjoafVBPGn4Hts65ntGIz
Pfb01nqt+/tiyio/MZA+RybWkRDxnUz4QeMA5IupkyMCZXAXlBFJYjkZJrhLOXJQYPfNbaWG0BIq
wfAtl7er+H+/pX/ZxWszXaaLhVEC6PGbXVzFWGtr0SJc9A5gE9pri1eLA80BMxx3UUXRsnpH9OFR
m9b2bhg20GpNHYDWaH6xQG8lkdhM6+RCByy5jjA+aaF1lhpgVVoKl77ONlqnDBtcUmNPWNRdqcmQ
FGS8jxZQeWqK1JY0K/dW3JEkwJPwQo0kTMuZtCTGV0DGf70w7ADADrLdFUQqPoa6ohqLJGsa4VJb
8+J04XhRlnpHfpC5xDbIv0X3NvSBOwW8Q7QbDyJ9BMeYQUkN2I9gxBldy3x6/fu7+5cgRBVP1OPt
YZyNkvvHy2p6JFfmsAqvWWAWdwv1rK70myAzx8NSBDs9sBq3Ss3QmdRJdFS+y9HbSj9omuQlwmEq
jwpTUlVEMT1su5xcQf9dWNHs13MhYg9U/mex/X9Vlf9DJfyPd/dJVeX6vej+r5f9Kr7/U1Hlz1/6
j6KKoP4PQnlMtiiWACDhY8Bp+x9JFQHhFORRKO7phaDb90dt5X81VQTjf3QVhXOUU6BvoWSlkwX8
r6iKoIr/g/uCRrmnMQJhzf4Xmio32cYq5arhpUkvj4RjPfduIt8y5VOcl9FexLg781sDbebMLWCL
FtumkIb8ibldVb6HqTpBEY0EpSGxl3qSqEQ2IlD4/3h85/+E3H+yxm66WIzRVwY+yCn6ruJaya7J
yT+SD5kJXSHo8b4ptKycvUXs1ekoYJvEkLPGbQrB/UaXFwquHp/v+pldqg67VLJiw3SkIQl001FG
YV5AA1r4JoLqnNvkMZcy44XMKZsGN22SGNxwM2g9GJhAmvF4/OIuPqZQTKTgPrJ3eXUQadZe181d
6PKcmhYc2AxhWRBGdU99MSRV/v+4u5Idx5Ek+yvEXLobGKlEitouDYQUiiVjyaiUMgtVF8ElMSmG
uImLtsYAc5mPmPOc6jC3Oc4t/2S+ZJ6R8kg5xQhFhHtnqTvQaFRuRl/Mzc3Nnj2L6r1mfRM4k8oy
boOgJGh4S0Aq4m2jE1+t4229gjAdWrf7lf66uTXwro46x5A1hSBPE0mVDkIE6PFIhFDonFkYnd3x
3A6c5LQbIGEERH/opQs8UJLWDA3E4IxXAAMC0z0qaEcEloFhbLjtxcOj7647F+BJJbiWbbdrOeLn
72BFhoGH/xVJmQQyp2dJnk6Qusmo43T/xE/xgZEZpkvmpoKBoX+wMzBgJqmiTAuFr2iRBpp7aum6
42xqNavoGYpIPQLoNXhOMGXcvjRgX3C6QJsJBFKnCVqn7/ZFr1VB2AQHuG7gn6EP5lsMTHaFfnet
0HIDGU/UwtYICQrQhVm4y+KWGSaNsJHg9Yl3tYco1c26jvdtw0vNKyeN29d+vPYum3YUPBjLevjB
DEfhhbtpbh/i+np5k87nLhAf/qVtIx/VDhbz204nWQx1fe3ftvwa4O4gDroyo3h74+jbGspPGvEI
xfcogQQlTnTkaNPZ+D4dsKhRgBSVpkCAAD0ASmzxZNfMqAEymro5QOMG+9z2/Hb/sd2egFuncr23
ySWmkGJoB18iIwgOS5zXYqYl9eLO4ypMGwPDQ95/Nlu3r7dr1HL4jdBDTGfWvAvTEJHGjqtvj1jh
kkniizDGxGlooMBVnOSsHQbrtlcbDRoOyBNQ9m7fuCMTb8FGc9N/eZYHn4KSgeoHpYZgd4WqFNbz
EXqz7Cy9xbCyaiYXs02Tec1ZDWR0+rFGG1lKUVhQ0CCApwxqCPuMdy3O0P7VgqutaXvNzWIIqr8L
z46vwZV60d4mt/6i1l+svQtQmKGD+7WP5gRL85dFrfKzHhi9R8CtRgw1W6bZRv4hvpqtkg8b76EW
IUq1NK8907vw3AHav39egz+57hHePr4BZu4mWuKdNUPpVGroR9I9NFhxMuhXWMfxxAsdHy4+0tvr
zWNzZrjzoT5fobqkhhfbeuQbXW+DLIljVvyLl/fpQBuRjqc6exS1AwcAzRAXL1yhlOlxE5lD3NvN
y+1oDUQJ2szdrLyRfx2uV52f55UWnPfoqIYUHoDIwiJF3UDvJNxZlA4saAia262R83XMYdpqrkBB
5QNebIy8I6et+BTAZxA9R6U8urEg01Nr0TD2HA891NE9C5iyYTrSgeOqzOZX5ryyvZx7LRRFtN1z
JGTi7shGlM2O8HiJR7NmNzLBNvnoRc49avHq/coG7+cFfMUnY/8aO4B6J9DSw6lEvgzl+wUDGq4X
bho8juzPzsgOeiM3ST+2dOR/RiHCwTpyK/2lDrRQC7fyyx/OsJ2CjqG6C3cDGBxqeEsiG15YEtCn
1mbNRvQ5MRF/RswbXa6B9Vn5Py/izS9RfTl8dDebXsvu1Lobtz5OQM+2qqMKyTNHqIVJH2aretzF
Y4kF4BSfp4Zl6/WkC6j+GAy3eFdvL9fhor8+ylZa8GqJ8RcONYrF0B0SWF6kKcSRVxCtMe3tcvN5
0TDuRtvm5coNz4N25z7ugIzIN3uNxO86FfMXfQdg/Ts4Mf9oBJNgcNzTnwMvZcC8AJqdc1USIWX2
95+cFL2KekH08IG9asATwYbwV1DLqIIlBA1AgKfFWccFwZ0UvV4FNzauBjjUePDgdO45KSZ8G/Si
6IBRvgMFRXk8d6B2Zyqn/SynljTJiHxXdYwIZg2hMxD4ZI2fi3lPAD6h4Mt1fRg6i0XlV2R7Ox+d
tQ22FA+9Jq7n7rLV7G5HPvOX8xCYOG/RuIiAHgAQZLQNp6EzQiVY0mh0A2O2qfXatQX6mrV1/Auw
SRlzoh+pLVaglQp9VLm0OijiW628bTd2m80HE3EacHnV6vG8Z883Ruv80dgEg8dt5bdoGaNkxDdW
wbhW36L+F9X/8aoPXEPlE6A921l3hCakXtdwl5uwn9Yas6nXDEHmsfLxgAKzDpoGX3iJGz44ddxT
i2S1XPRWxnKdHrnHRStNC4jHBLoWgHzeJJKZgq2IsLHOduHqQ7fmjEAfkUY9zzOX53sqVWILxVsv
/wpgsCAghUOJ+qLCuXYjWL9F6OhDzzfjvj8Loot1PU4vKsAq9evop3Hk1ivRC0wFjh6RpwDsQq/3
/VshNTwflN2NzbBZCzc3th8sf13X25X6xaPe3HydA9k0R8DqsXO5sGsz7LLeWnnduB4iO70OzH49
TEaP4HPzzYnn1xJrVAs6IGEEQLnVS1oroB3sTWAOTAeUmD0jNDef09amAchKHY/EvhMizOxvVlHc
T4EBTnt4i8+D8y01mevO09U26c3CFhoLAG/0+DHWY9QrmvVwgwJGcJtVOoC0nDfNECU9o9bi03y7
WrNKE5DeXiVO66zhNKOvpjd/xA1mIsXRNZej1Ou+ccMA0QSYDcXCVCiNRRTXbwUYbJKum+thYvtf
R9vgxq5gbbZG5wqwGSffrX8g27sbKhnHA3bfJ3tEf5px3A5RDlTgB37VX+KGrlzQzgQfowvGTjx5
IU+CMqbilwS4DANOpyAUNluIQgE0iHDuv2hu4Nu730dUCwcUwGc0zMt+4K/gQ3sr89zcX57WIX/y
oZyXRr53MeUjypmM3jP1Ro2ic7h14I5lP+IKZHzIeLXBKc9/cNmc1grQa19q8xt6FYVL8LAQOShZ
AUQQkHPI+iidqA5QzEtqBerNKiDg6HKO3Gb+I56CWr0KoCTyHie3+YSllJq62aySW03gH2HORhUd
L6iPye5U7AjJT+nkUy8XqbnXO1U8LUCQDh797Afbu2f80KC1SvVrVG6ca0X+wRNaAwTVZdcA+0/t
cZC8KFX9equacb1TKBCLfUJzxyNacu6NThVc8NSjfTd3xEn29p9SOnCDcTEinpX9nNoSoB2V7BIY
1azLJUL/+RTFJUBkGRFDylzlB4QieiemBdRdXtYKAJiD9mIA3Wc/OFJ7WlA3q4SdRQTi9HwfCiNL
zR3Wn4LSCNnq+dxFC9iuEt8Duh7xA4A74sS2n2pR5JYA7g1Nnyojsx/xBFTqcA1QI4qk6u4InJwa
oHRDcg0Mo4puoHgXN3drgODQ3hFAUgqXIPo97/xDYgA5MTUgLKKUGjTqaIkCZA7OQqkaGFADMHKB
RnGnBvkHT+g+lDaEplFFLRAMHfl6e9tvNKqAh1OmOb9tTmjOCOJI7jvFyffmikqJU9PtDDEkp9u4
5EEhB8bgnfKKN5zeqQL7iQzy7v6jovTTOt6IQkpus9muohEEKuEp6Le/3x28cwgjiqZv2c8b5v6K
c/AUAeqhenmaBYgcC9ViTy2kjv4FHkc5FLCLj1B0HqF2gpgRuFYHmaGOvN5TAD37hxQ/yj+VR07o
138Vuk9lnv3eH3JPf/+f7yZ8OJSnd8HhH4mRnrf/+d4sUT3VkZ4WAkV7sxSWIJZcgzwGJUyR796V
Y0UsmqAuIYsR7iaVN/M68xP8UeJM2H7CBYVp/Jelwb/vB7TwwWc3SeFOoBMjihORykXKBg3BQJmi
S2/M/rh36rr/W9nC8bPzY/SNGM/k53V6CtdjPpsKykas9t9PxUFfuqfL5yU1vkR3Pd9l/pSLIsNE
ATNZwXfW2pkEXE7WHY8AlLJiBwyN6bQHHMzI0jBs7c5ZpBauBi46S3seP4X5qX9pZT77TmJNtUHC
EisWpFMES3YePQiImKudeVZUsCFUiYPr7tkvYDCv2toei5zx2GLC0uA5hEuHoCpH5Jed4h9zgBHU
kDZLp3d8z1wbOy2cXwVqdObbgSsIVWATgDmNV7A2XEeyw6tCruU7gjJSDcizavhKLe+mUepPHS6I
xkrIAVmxvRkTTCJhJmVlfrLCdOw6Ey34qiUzS+shYydYSPKXZT9ybnnBJEKKcKId/54CDeyhtSlK
ZIV9NRUoSy/wArSI5QtC+0r1M7LL82R3v5LZ9Z/WiEvOvoPYpPR3WGhpX6xoanFZmWS8e2Ulnz+C
/w2E9VwSySUiblm5oOoIEy4mE6pgsP1FypIAds/VQHXvW4JNaSpQk37koEGwIJbYXqUXI5kBBySa
65aC0znEsb9k3liUTDBY2RFfsrF4CNsKtu9yVrgGqBZTeqQHigCnRF5s79v/JJY2/RP6qjqRcOpQ
vSUv/sbyN4KagcBOXuqtMy56BQBHK5BrxUEyEy4XlHYrkOuMC6tAvBOyGnGHh43N4gmLuCyyP6hT
5L987i193Iu/Y5sgSUR1QJhFwZBdtnK4nGy4hMeWXwm3IFTBKb7DRTopvMUISCo/2BTWF/UhXFS2
DE0FZ/mOkWTmi2YSpDj8SxIKEWzJ/uLRyGXlo1agxvcOXHxBqoorI5NaWAhC6MruXn4fg002jlnK
xWVrQXyGstI/ffs99R3xRgJYSYFgvEzEMIhBTDuy4x1Ym8nMct3CU5/ISaVFw1ubaWeZw8ml0Tqj
6ov/8v3qPLB8y2YuF5TJJeCv9KApwsK0WyvwhYMCokAFwgOPuaJKo0BTgdx0KkY7EFOXlzoMxFda
BnmWXt9v/xVoKKD89nsWxXqIvv23P3FCca3rCtZ6iGMYF9aaIMCyExgyf1s00MjCygv+jG6MhQNO
pNOy40WcYO74TLtgseAWAUcjLxwpAafg0xtERi476D7iMInjO1xSdrxVXLC/HbxBjKYCZfvN8cZs
vBK1uKlgIQaZDR0cnG9CUskucteJtCGcOcGIgmBTXvLZeGMJe4cSMhD2oNIX+EwQg+i14++pPy4O
S33F5BMp++M/niDKHfpCbuy4l99lswiJAb5jmRejwHHubcJI9G5VuM2XbMuQVoicUBhvTYFzex2J
95+u4la9jiNmCYcDZZB86O/3XDDWBZeSbRhhOGTP8ocgKrgAuqHgIN+kK+YkfHjZaFXYh1trzPyC
j6ziCv3oFdRAhQn+GSUz4uuGAGWyGzZg6dTRziJWvD5rCq7lwQaRRz7G7O4k4LXskHeJQRqz1vcc
xNoLjwYCJ8l+5BcrTrQu8+dcVDZ8akAsK/lXy7MES2kQl66s1PtAg9L9KdaKueSGCrsGRi/E6gfp
eOrEMJwT4Sii6FGFWYajPNauYxp/zNcjO+nAmKJsVsEanY1T7S6NBY0kBCukK1DLv33qD/qfvvTP
/00j5bEiLFhR/4GZRyk59WBDWTbqrwEO5VN9zpDv3999gsEAzfFj8sB5HpxjcTKfYOdAvJDd/WPA
QF3Ldbai16vABvSCOGHapwI8QMm7wtUGzF2yaSBYdELZyRqCSyR8LDzvBS0naKqs4KvAn6YRK55N
ecH3WOCI2akwYlDey0t+QPbEE8UeP+l/3IEDoL5VexX0AnbAx34eHDbxYAYTgE+O/J2TgPIdhOYI
glJQ2N2UX4lKKEcHZlBIObnFUE5JFuptI+2nUSCGnUDBcIh2eJvQ+yCikGcJtikD58ktQQoX4CB8
CMzUgY1525jzEEPJmMF5exgRf5vsj3QSRFcURIRt0BmAJoXIdXAnH3rTb/vGA/xzOyh+JevpBUik
aaAmFCjjxks+O2zrq5Bl0BlWUMQmGE5NkBOBXhQsOcRi+JKr+toPdZlLQJZDDB4YzXCY2h0g4BtE
ngiKxuKBTQGw23yybCQhXvu5O2RNwyBBME8w2sS1BPo2cFahDyM6P6GZmIqPMXsWWWMuiVzNMoBu
4ay8Y1ZPOEDt3gLsKDrwcMtw6Mc++8fdUs0Slf6xTmLZ3PeKA4TB9HGIyWV+1Z/vFj176pFhFyS9
w/cVr+PTuGptQErwiBMDFHV+Cp57hRwPAZ5trWjMnEdR8EtW4ZXG7izCe7lgEOSHi6e97bKpFc+4
rGzXFSzE3Yb5nhipIZIAuGsg8X//+nZnaXHTFDxxugBviiFyKg2THSswieNgKu6ZihzSIHK0W8Rk
hNvh0FXcs9Gv1DE8bkW4rYqkFB5MtnZD/zc4+8QXNY9oKNi5a3+K1HDBC8iaGcnuHiSLW5dVyspK
/cBC0TRkJAyyUm82ETqcFc0ZUjx8vd9/4HIf+iYooBt1Ih+UHXbu65bIVqAYN0hvzGeHS6LgXN8y
ERAMTn75tbhjExYcHJGGglW+I3x3AecAVmoVQ3anzlKMOmcE17J6cYe4zaZ4pqkhjKzgeysUQSpo
Ky4v9QFxm4nllkZtiYNZdtQPbH7gqoCXVIFg1JU6YYggCp4m+Siz659qeGUHPXB8m4UwG1xU7k4q
8ISGM+bQ40EQrMK3GLJH53ClkSvnX3q/FR0yB4AxLif3sRTo8xBoEnILi2bOUGGRPm/HVslyEMmb
rHJ8cawEMUkuKFsPFabuI2IywVK7TlCNE2o/aX2A/oMk3Z3M/c/pIOdRMJHdB29Sn8UzADh+0vh/
OmUfbaHxAx/F+5VpECLZ527K7A3CEcTxL7s/d8506lpan8UJF0Z7lEMxnpcOK/KqwM1u1QYzZ44w
h49Ve/rPPPO1/1HUbSPacRBVS7/HVV751exWYdigyHH/79//M56zDdMuow1Q3xjBFQoXPMZ3TbCH
RBAOdhM+qPdv3BD9M6LKLaXFuDBaViLPyujOZbcNKMw5m3N1j386d1iwwXvJ0X5GcRoTAGcdkO8a
LQXaiFaH0wALOGRzPCMdMdEA9i9ExhRs3g1LncgR0tDEutQESy9fyvfvywOruE5lMnNYJY5TLo+2
ZvcNBXuP/jB2iWQFNuiWhcms4NbkS3P04ioLIf2YrOpTAbBscGl/CqQBL2WFhW/1dyEx/psvFWGf
RemYCbvHf/F+pUNuxkG2L8Pddlk0BqiQC83uQ/4LmS/YqeOKKVAiu5c1MzRa5GwFG0nde2TlUlUa
IHTIVQqiVYBlemwDXEjZjanCnekVtENFCc554AFxK9J6qHAeuNzymlNqTyS7jeByKFJEqICtIKM/
BcNCKmYJD1Ni6ZsdgyuA6hw+79zqK7gXP0CPC/sH5mv+mfef6jsWERa7WDmkoioZkYIkpoILwesD
vaf8qB/AWpQEhCIRvBA0tpOXnZNx3DhJEmfW9N5aOqIFUeHq51+5TSdiVBBtluRnMIywo1M2zYY/
DMbIoHKh2V1A/Kmyx5Leivn69KCXQVxmDNEHSv5D+UJ9cfwJhpzNiFgGcqtwEGpQUbfZpfK/eKZ9
cSLbKTXywJvJz+vz4MUvKFDkbuCzQtGwoQIM1UOiHNFFvgSZSqlw/QdM9IoMapUjq6cIHCVaH+gK
lJyk4jFWUW+YaydcmGT27XfX8jZ8xLQqYHLlv3y/gc4mcMfwBRHgSmSoCtz9fAL5LaD9+QJQ+4n1
Fz5qmkQd+IqjD5Z9t7n/5AmX/e6rUsbH6MF2WkHDy3E93OvuEbUdrfUbCeZOMKfsAkUv3g1Hd+EV
+WTkt3Ah7++vgvvmjMBL4lh1BUcX+FPbScWwnoJoVDeIsbDZTXJlRVvLDpaFPKWK+xGDZ4UyGxW3
YTd1bTBgCTtIZKuyZvLcovS6EBBRAaC/jrAMYmy9qUDh+nFSxIQB4ym9CL2tRVEbLojMi4o74sI5
4KJrKbDcFywKrDK360Ug1yujm/lFsL8S1N1BVssunTFAjoWKGxWpp0u8B/zYEm7f46Dk4/by0orw
0BfFqlgH8BNOLL6epGcqSAR6UQAnR1Bf1GLyr7zfA7lKkXuLhEXQVVT5XyPLWTAOIDaXH+91wlxx
tCoeVR+sqKBg4KqXH+wHxJFA5yL6dlm/eNnDdsuSZUEbVMCFbp1klhZdE3Q/lV+KgRsskZsWFVgF
e9ytA7sO9xmJkkI5rQpE0m26toDMSiMxIK8iEngXuFOsCV/azN9tKHgZIjLDxMiJ3lBgKJASS8TB
qggxPoPvzfqNyJ4RwJFWTLQVKq5mNBwsGjYVMcsHFCCkBV4UXQWt7SfkKguPDUMFexmd6CLM1KAW
nbL7hvQXrCbCXGIUQsWrYxAWau5BY65gwOi0PmbRlEuio2wYCi67wcqaipdH1otIeoFXTgLscVGN
wcvPZ/B+f+LznGgNBPcHBRYK5ObcxjeACk0D8dmoAs76hehHoXc9II75YLNtVMK8hlg5kR5FokKr
eNUMACEXL1VDBZkkoBUWcb7eiUAkvaGEmyDHiQLFaAGQK45eB8mIgsvqJoiDpbDaaBRvNg8LrtI3
Z4C+/Qedm7KnGdq7oYlbB/2b6m3UkKP1a4er0nPnqSyI9mOS6lSq/E9ZrkHhqmKtnYpbCUr7NXDn
u43nG0s2oolTAYJy9JuGjlEH0+M8pn/cvuelgf+EIdXIpmtRrElQgW/rAg9deGqp4GfpRmwr8jdR
W2rZm51C5MLdqwKK1gvcoMj/qwKB2Z8gTS+W86vot3ABTMFkRuTNBSZgFcxbF8ydP2v/j5r7V8Sk
UtRCic8sJQhrABkBohVUQ1cRSiQ8O5BJgs+ktxvymvxgRSmXkj2NjxvV46v7OUqLg816jckeuy/w
7rbo6SFsHGp8+QRO7/ovK36WvRT2LzWa8d8FXndpBcjcCwutom7iUxoXikgMakEqqxjDb/8LDseN
cO5Q2n5M8P5K9n9oxrWsxl9WL3Auv6+j2Azsj+qEldM8gG6IeYGgSypC1F3kFYoITRXBALqGg1LM
iorivV5AQJ8/31ggBvLtv5Q9cFQAcLK3HzE9UYQHV13Zd1REQXtBwH11ARiiIhR64Tw6/AjT3aSi
MOwCkR7iZePtm7LXtzOJDitWX+yE9OoMYOYjIZS5OaiIVUEjtPPBsqJN2mx6MT8RzFBBskhYpsJh
AOZTCAsdkpOkb37rX1mI6u00NJvD3eQc0XWX/56gWQCrcKV47r4/7qHcoHJhjFgUl5S5PipIlXuz
CKVfgEuXPGD14zfS8ZHfWyutx9ySkI6KONe9U2C/VxHl+sJ8UH+JbqYKWNo9egGIUlWcWVrg3yyU
u4qQC4ScuLK8X+0enGQCOGHp5QJqHAUfYCHqF2gKh011dDV1OW6xJ4CC44hLKka9THm9rgqKuByh
d2W5wMH/q3YWAwcbg/4nMzZA+lKxpoaas17qzwQ/BYxF8psyDOZ4swiaita8KuQCU8DFkAUzVDAA
DFOkWQqDVaCZv2B7nRzsfJEmKM4UBq6iPOPAyTRUVLn1qBybgPL80O6PuwFcZ6uFVr0NxL1rqKtT
kfjcscgOsvaS6GLpB5H2MUV1KfzFUjeuRRV9NdB3thEdpd72J/wgLqPnkn347D/jjj+I9/82f/Sp
BtSW8YKd2CyPLMMuqDBx4Zr99f8BAAD//w==</cx:binary>
              </cx:geoCache>
            </cx:geography>
          </cx:layoutPr>
          <cx:valueColors>
            <cx:minColor>
              <a:schemeClr val="accent2">
                <a:lumMod val="20000"/>
                <a:lumOff val="80000"/>
              </a:schemeClr>
            </cx:minColor>
            <cx:maxColor>
              <a:schemeClr val="accent2">
                <a:lumMod val="75000"/>
              </a:schemeClr>
            </cx:maxColor>
          </cx:valueColors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5E314-DEA4-465D-8F88-1F4F47075FED}" type="datetimeFigureOut">
              <a:rPr lang="it-IT" smtClean="0"/>
              <a:t>11/05/2026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BB1A1-8584-4ACD-8E12-66E6C991CB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950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BB1A1-8584-4ACD-8E12-66E6C991CB8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6018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1EB67B-EB14-3980-1027-F0067C486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0AA74AB-6F1A-2DB7-8F7A-C33C6841C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B3F563-3C32-A66A-B658-E82104610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9EC947-207F-CE4E-8B7F-9E2723BC2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6B7828-13C3-1D19-9A80-0928F08C0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448D-F785-40FA-B2FB-61337379D1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58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9BF4B0-3E91-16B2-9690-B98198CA5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5B029E8-8857-27BC-99DD-6646D6634A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B60DAA6-7808-7231-9E24-036093AD9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83A64BA-92EA-F93F-7E3D-C75DB740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A9AB6E-88EC-187C-F681-FB958CACA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2D159EA-2373-1D7B-F2A4-79058955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448D-F785-40FA-B2FB-61337379D1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411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3E2EB4-B5FE-CF78-0FA3-0B075A3C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36A2C79-4202-5174-35CD-EC81B1927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E7200D-E0D1-A881-7DD7-4DF7CE33E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4DA4AE-94A4-0B30-014C-6973F945C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67D83E-CC3D-630C-1EFA-1CF78B2FA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448D-F785-40FA-B2FB-61337379D1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2339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6492A4A-1065-000B-77E5-6102440CA3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FB81B35-1698-0882-DB56-8BCAC3F05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5074F4-3F38-C85F-281D-88173332D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C43267-50BB-5A4B-5200-6C62D0646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6683CE-3C82-3984-279F-2AE295CCB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448D-F785-40FA-B2FB-61337379D1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83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C602BA-8D3A-F28A-71C4-C6BBF3158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57BE1-382C-7334-92E6-B0E2BFFC3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C96EE7-C6EB-2A66-F834-B214BF2B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3B35D1-43EE-9BF1-7F2A-4F8377DB5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873317-93C8-2E20-8D4F-957B36E33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448D-F785-40FA-B2FB-61337379D1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547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1D9126-1AE4-885F-FAE4-408B4F178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92A1E8-7D2C-C77C-6394-D4329FC96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3129C0-FC8A-C420-9D9A-25158667D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C2D08F-6845-D858-4F47-1D5C98ADA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8D057A-3FDF-8051-A75A-EFAF8DFDF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448D-F785-40FA-B2FB-61337379D1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5848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DFEE5D-FC80-C97B-3A79-3988BA670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270829-2B41-F475-D0FC-6FDFDA793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AA3A30-55EC-9E0D-A859-CF914BDFF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1D17B7B-F2C6-6ADB-3B9F-D3275760E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B9DDFE-B795-C62A-84B8-FC58AE140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8A2F0F6-5502-F394-A1F6-B79BC84BF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448D-F785-40FA-B2FB-61337379D1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361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1E90D1-3ABD-2A7B-0961-F8B4FCBF2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592609C-60AB-267F-C2D0-AF918F7BC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5790D2F-AB1E-CF3E-181C-BC58F87B2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1225B1B-ADB8-2492-3A91-7F5B367F6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D3005A9-744B-141E-4BD3-B9DE665D0E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4F69606-BD7D-6FB7-7B5B-E1E5D2A1F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C83FABA-9746-B3B8-054A-0AE6D6F6E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853DA6D-AEA8-ADB1-F3C6-74FCA5BA9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448D-F785-40FA-B2FB-61337379D1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08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C5E152-DC44-C0D1-BAB0-FFC2AC23C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A570D0C-6DFC-F389-6CB3-4371032A0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3DB5E70-A858-AD33-CBB6-55E5E0F01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B748127-5708-CBCD-9CF6-252FAA72B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448D-F785-40FA-B2FB-61337379D1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818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990B3E8-9935-517B-B2A8-B50FB4524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2472" y="6346406"/>
            <a:ext cx="2743200" cy="365125"/>
          </a:xfrm>
        </p:spPr>
        <p:txBody>
          <a:bodyPr/>
          <a:lstStyle/>
          <a:p>
            <a:fld id="{0CF0448D-F785-40FA-B2FB-61337379D118}" type="slidenum">
              <a:rPr lang="it-IT" smtClean="0"/>
              <a:t>‹N›</a:t>
            </a:fld>
            <a:endParaRPr lang="it-IT"/>
          </a:p>
        </p:txBody>
      </p:sp>
      <p:pic>
        <p:nvPicPr>
          <p:cNvPr id="2" name="Immagine 1" descr="Immagine che contiene testo, schermata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AA387794-54BD-1822-523D-75CEC031A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7" y="296955"/>
            <a:ext cx="2109975" cy="24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7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5E4509-D89A-58B9-37FA-C40143A44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7E9ED85-413B-57DC-438E-798F007AA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07F5B56-4ECE-0FF4-CD89-B2413466C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6C06F4D-D0A7-7BFF-5D9C-150A2FE48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448D-F785-40FA-B2FB-61337379D1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96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2D80A6-119C-7903-3628-BCB8A6DF1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767C7C-270C-68C5-AE63-75B367951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8936734-83D3-F270-ACD3-EEF3BCF8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CDD31E-C1EB-A59B-776F-4C11410D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2B2BE2F-75B1-E11B-0C22-3283F2099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A50EE9-D83A-1EE3-019F-367404A8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448D-F785-40FA-B2FB-61337379D1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417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DD7D4C1-0D29-98C3-B897-866DCC85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0D216B-9F8E-E478-5625-BDBB2DFBC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277402-2C61-357A-7ED0-C8238C2E8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74A94C-5BF2-DF25-9CA2-6BA6B4D07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C1D07B-0321-7D1B-AA65-26C8E3724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F0448D-F785-40FA-B2FB-61337379D1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03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14/relationships/chartEx" Target="../charts/chartEx1.xml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2313515C-154A-6611-5426-8EF806987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8221" y="3716338"/>
            <a:ext cx="9144000" cy="1655762"/>
          </a:xfrm>
        </p:spPr>
        <p:txBody>
          <a:bodyPr/>
          <a:lstStyle/>
          <a:p>
            <a:r>
              <a:rPr lang="it-IT" altLang="en-US" b="1" dirty="0">
                <a:solidFill>
                  <a:srgbClr val="004D93"/>
                </a:solidFill>
                <a:latin typeface="Calibri" panose="020F0502020204030204" pitchFamily="34" charset="0"/>
                <a:cs typeface="Century Gothic"/>
              </a:rPr>
              <a:t>Il commercio con l’estero nel 2025</a:t>
            </a: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2188008-CF05-A4A5-328C-A30911717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454" y="2366535"/>
            <a:ext cx="5077534" cy="657317"/>
          </a:xfrm>
          <a:prstGeom prst="rect">
            <a:avLst/>
          </a:prstGeom>
        </p:spPr>
      </p:pic>
      <p:pic>
        <p:nvPicPr>
          <p:cNvPr id="2" name="Immagine 1" descr="Immagine che contiene schermata, Elementi grafici, grafica, arte&#10;&#10;Il contenuto generato dall'IA potrebbe non essere corretto.">
            <a:extLst>
              <a:ext uri="{FF2B5EF4-FFF2-40B4-BE49-F238E27FC236}">
                <a16:creationId xmlns:a16="http://schemas.microsoft.com/office/drawing/2014/main" id="{5D5D885C-FDE6-A2DA-6920-1E8E6652D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61" y="-509503"/>
            <a:ext cx="3034345" cy="2536470"/>
          </a:xfrm>
          <a:prstGeom prst="rect">
            <a:avLst/>
          </a:prstGeom>
        </p:spPr>
      </p:pic>
      <p:pic>
        <p:nvPicPr>
          <p:cNvPr id="4" name="Immagine 3" descr="Immagine che contiene Elementi grafici, grafica, simbolo, Policromia&#10;&#10;Il contenuto generato dall'IA potrebbe non essere corretto.">
            <a:extLst>
              <a:ext uri="{FF2B5EF4-FFF2-40B4-BE49-F238E27FC236}">
                <a16:creationId xmlns:a16="http://schemas.microsoft.com/office/drawing/2014/main" id="{7AAD6580-C237-FA15-42B9-D8D45FBDF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843"/>
            <a:ext cx="5332456" cy="1098784"/>
          </a:xfrm>
          <a:prstGeom prst="rect">
            <a:avLst/>
          </a:prstGeom>
        </p:spPr>
      </p:pic>
      <p:cxnSp>
        <p:nvCxnSpPr>
          <p:cNvPr id="10" name="Connettore dritto 1">
            <a:extLst>
              <a:ext uri="{FF2B5EF4-FFF2-40B4-BE49-F238E27FC236}">
                <a16:creationId xmlns:a16="http://schemas.microsoft.com/office/drawing/2014/main" id="{F1172B73-CB2E-419B-336A-C15D3C362360}"/>
              </a:ext>
            </a:extLst>
          </p:cNvPr>
          <p:cNvCxnSpPr>
            <a:cxnSpLocks/>
          </p:cNvCxnSpPr>
          <p:nvPr/>
        </p:nvCxnSpPr>
        <p:spPr>
          <a:xfrm flipH="1">
            <a:off x="2496412" y="3312210"/>
            <a:ext cx="7581038" cy="0"/>
          </a:xfrm>
          <a:prstGeom prst="line">
            <a:avLst/>
          </a:prstGeom>
          <a:ln w="25400">
            <a:solidFill>
              <a:srgbClr val="456DA5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53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nero, Elementi grafici, silhouette&#10;&#10;Il contenuto generato dall'IA potrebbe non essere corretto.">
            <a:extLst>
              <a:ext uri="{FF2B5EF4-FFF2-40B4-BE49-F238E27FC236}">
                <a16:creationId xmlns:a16="http://schemas.microsoft.com/office/drawing/2014/main" id="{38F32A6E-98EE-2B94-9037-339B7879E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54" y="0"/>
            <a:ext cx="3802455" cy="437282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B23A515-4EA2-5089-CB4E-3C12C72ABB92}"/>
              </a:ext>
            </a:extLst>
          </p:cNvPr>
          <p:cNvSpPr txBox="1"/>
          <p:nvPr/>
        </p:nvSpPr>
        <p:spPr>
          <a:xfrm>
            <a:off x="510191" y="800594"/>
            <a:ext cx="11116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commercio con l’estero di beni strumentali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3EEA70E-18EE-4104-15F7-A28FF504DE4C}"/>
              </a:ext>
            </a:extLst>
          </p:cNvPr>
          <p:cNvSpPr txBox="1"/>
          <p:nvPr/>
        </p:nvSpPr>
        <p:spPr>
          <a:xfrm>
            <a:off x="967043" y="1951855"/>
            <a:ext cx="8604504" cy="1873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14000"/>
              </a:lnSpc>
              <a:buFontTx/>
              <a:buChar char="-"/>
            </a:pPr>
            <a:r>
              <a:rPr lang="it-IT" altLang="it-IT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dati forniti da otto associazioni:</a:t>
            </a:r>
          </a:p>
          <a:p>
            <a:pPr marL="914400" lvl="1" indent="-457200">
              <a:lnSpc>
                <a:spcPct val="114000"/>
              </a:lnSpc>
              <a:buFontTx/>
              <a:buChar char="-"/>
            </a:pPr>
            <a:r>
              <a:rPr lang="it-IT" altLang="it-IT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scambi Import e Export per aree geografiche</a:t>
            </a:r>
          </a:p>
          <a:p>
            <a:pPr marL="914400" lvl="1" indent="-457200">
              <a:lnSpc>
                <a:spcPct val="114000"/>
              </a:lnSpc>
              <a:buFontTx/>
              <a:buChar char="-"/>
            </a:pPr>
            <a:r>
              <a:rPr lang="it-IT" altLang="it-IT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 20 paesi di destinazione e di origine</a:t>
            </a:r>
          </a:p>
          <a:p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8F7B151-309F-35CD-E1E0-A595E032F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448D-F785-40FA-B2FB-61337379D118}" type="slidenum">
              <a:rPr lang="it-IT" smtClean="0"/>
              <a:t>2</a:t>
            </a:fld>
            <a:endParaRPr lang="it-IT"/>
          </a:p>
        </p:txBody>
      </p:sp>
      <p:pic>
        <p:nvPicPr>
          <p:cNvPr id="5" name="Immagine 4" descr="Immagine che contiene schermata, Simmetria, design&#10;&#10;Il contenuto generato dall'IA potrebbe non essere corretto.">
            <a:extLst>
              <a:ext uri="{FF2B5EF4-FFF2-40B4-BE49-F238E27FC236}">
                <a16:creationId xmlns:a16="http://schemas.microsoft.com/office/drawing/2014/main" id="{0EF6CC5F-F8EE-3D91-A522-1E62397C5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472" y="3680234"/>
            <a:ext cx="2743200" cy="3177766"/>
          </a:xfrm>
          <a:prstGeom prst="rect">
            <a:avLst/>
          </a:prstGeom>
        </p:spPr>
      </p:pic>
      <p:cxnSp>
        <p:nvCxnSpPr>
          <p:cNvPr id="8" name="Connettore dritto 1">
            <a:extLst>
              <a:ext uri="{FF2B5EF4-FFF2-40B4-BE49-F238E27FC236}">
                <a16:creationId xmlns:a16="http://schemas.microsoft.com/office/drawing/2014/main" id="{311750F6-225E-A3C1-7AE2-90562D09D53C}"/>
              </a:ext>
            </a:extLst>
          </p:cNvPr>
          <p:cNvCxnSpPr>
            <a:cxnSpLocks/>
          </p:cNvCxnSpPr>
          <p:nvPr/>
        </p:nvCxnSpPr>
        <p:spPr>
          <a:xfrm flipH="1">
            <a:off x="265276" y="660450"/>
            <a:ext cx="7581038" cy="0"/>
          </a:xfrm>
          <a:prstGeom prst="line">
            <a:avLst/>
          </a:prstGeom>
          <a:ln w="25400">
            <a:solidFill>
              <a:srgbClr val="456DA5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694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124FF-DC54-1840-7FF8-0B82ED4C8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nero, Elementi grafici, silhouette&#10;&#10;Il contenuto generato dall'IA potrebbe non essere corretto.">
            <a:extLst>
              <a:ext uri="{FF2B5EF4-FFF2-40B4-BE49-F238E27FC236}">
                <a16:creationId xmlns:a16="http://schemas.microsoft.com/office/drawing/2014/main" id="{95CDE2C1-AAF9-548D-5BEF-677DF70BB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54" y="0"/>
            <a:ext cx="3802455" cy="437282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A575AC3-7908-A401-1183-6BC4218C1B10}"/>
              </a:ext>
            </a:extLst>
          </p:cNvPr>
          <p:cNvSpPr txBox="1"/>
          <p:nvPr/>
        </p:nvSpPr>
        <p:spPr>
          <a:xfrm>
            <a:off x="492517" y="783960"/>
            <a:ext cx="9217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 e Import: i valori complessivi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F4790839-3F80-52FF-3A5F-F21309BB5E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3296919"/>
              </p:ext>
            </p:extLst>
          </p:nvPr>
        </p:nvGraphicFramePr>
        <p:xfrm>
          <a:off x="868218" y="1935606"/>
          <a:ext cx="8599055" cy="3417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8EEE18B8-DE2B-426E-0999-1A3D6BBB99B2}"/>
              </a:ext>
            </a:extLst>
          </p:cNvPr>
          <p:cNvSpPr txBox="1"/>
          <p:nvPr/>
        </p:nvSpPr>
        <p:spPr>
          <a:xfrm>
            <a:off x="9020183" y="2656604"/>
            <a:ext cx="1496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VAR% 25/24 </a:t>
            </a:r>
            <a:r>
              <a:rPr lang="it-IT" b="1" dirty="0">
                <a:solidFill>
                  <a:srgbClr val="C00000"/>
                </a:solidFill>
              </a:rPr>
              <a:t>-4,2%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3560544-99AA-6D29-5BFF-BEBB1D977811}"/>
              </a:ext>
            </a:extLst>
          </p:cNvPr>
          <p:cNvSpPr txBox="1"/>
          <p:nvPr/>
        </p:nvSpPr>
        <p:spPr>
          <a:xfrm>
            <a:off x="4718615" y="4225148"/>
            <a:ext cx="1496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VAR% 25/24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+13,2%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565A3DF5-C6E4-AFEF-86AC-701526D51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448D-F785-40FA-B2FB-61337379D118}" type="slidenum">
              <a:rPr lang="it-IT" smtClean="0"/>
              <a:t>3</a:t>
            </a:fld>
            <a:endParaRPr lang="it-IT"/>
          </a:p>
        </p:txBody>
      </p:sp>
      <p:pic>
        <p:nvPicPr>
          <p:cNvPr id="7" name="Immagine 6" descr="Immagine che contiene schermata, Simmetria, design&#10;&#10;Il contenuto generato dall'IA potrebbe non essere corretto.">
            <a:extLst>
              <a:ext uri="{FF2B5EF4-FFF2-40B4-BE49-F238E27FC236}">
                <a16:creationId xmlns:a16="http://schemas.microsoft.com/office/drawing/2014/main" id="{623FC33D-C88D-8865-6C4F-03909CE28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472" y="3680234"/>
            <a:ext cx="2743200" cy="3177766"/>
          </a:xfrm>
          <a:prstGeom prst="rect">
            <a:avLst/>
          </a:prstGeom>
        </p:spPr>
      </p:pic>
      <p:cxnSp>
        <p:nvCxnSpPr>
          <p:cNvPr id="12" name="Connettore dritto 1">
            <a:extLst>
              <a:ext uri="{FF2B5EF4-FFF2-40B4-BE49-F238E27FC236}">
                <a16:creationId xmlns:a16="http://schemas.microsoft.com/office/drawing/2014/main" id="{60366268-ADD4-1E06-2966-BC22EA3081FE}"/>
              </a:ext>
            </a:extLst>
          </p:cNvPr>
          <p:cNvCxnSpPr>
            <a:cxnSpLocks/>
          </p:cNvCxnSpPr>
          <p:nvPr/>
        </p:nvCxnSpPr>
        <p:spPr>
          <a:xfrm flipH="1">
            <a:off x="265276" y="660450"/>
            <a:ext cx="7581038" cy="0"/>
          </a:xfrm>
          <a:prstGeom prst="line">
            <a:avLst/>
          </a:prstGeom>
          <a:ln w="25400">
            <a:solidFill>
              <a:srgbClr val="456DA5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 Box 4">
            <a:extLst>
              <a:ext uri="{FF2B5EF4-FFF2-40B4-BE49-F238E27FC236}">
                <a16:creationId xmlns:a16="http://schemas.microsoft.com/office/drawing/2014/main" id="{8570BACC-9097-1F6F-BA9B-F71F7A620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123" y="1295398"/>
            <a:ext cx="54697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Bodoni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Bodoni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Bodoni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Bodoni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Bodoni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doni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doni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doni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doni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Gennaio-Dicembre 2025</a:t>
            </a:r>
          </a:p>
        </p:txBody>
      </p:sp>
    </p:spTree>
    <p:extLst>
      <p:ext uri="{BB962C8B-B14F-4D97-AF65-F5344CB8AC3E}">
        <p14:creationId xmlns:p14="http://schemas.microsoft.com/office/powerpoint/2010/main" val="2274110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55A1D-999A-4011-FB61-C77E3C3C3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nero, Elementi grafici, silhouette&#10;&#10;Il contenuto generato dall'IA potrebbe non essere corretto.">
            <a:extLst>
              <a:ext uri="{FF2B5EF4-FFF2-40B4-BE49-F238E27FC236}">
                <a16:creationId xmlns:a16="http://schemas.microsoft.com/office/drawing/2014/main" id="{3270E9FF-1585-0736-A3B1-868264951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54" y="0"/>
            <a:ext cx="3802455" cy="437282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B94FA81-D51C-543B-8B81-5A10848ECB10}"/>
              </a:ext>
            </a:extLst>
          </p:cNvPr>
          <p:cNvSpPr txBox="1"/>
          <p:nvPr/>
        </p:nvSpPr>
        <p:spPr>
          <a:xfrm>
            <a:off x="492517" y="783960"/>
            <a:ext cx="9217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L’andamento nel corso del 2025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ED110798-FFF5-DEE4-A329-74C8C3FA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448D-F785-40FA-B2FB-61337379D118}" type="slidenum">
              <a:rPr lang="it-IT" smtClean="0"/>
              <a:t>4</a:t>
            </a:fld>
            <a:endParaRPr lang="it-IT"/>
          </a:p>
        </p:txBody>
      </p:sp>
      <p:pic>
        <p:nvPicPr>
          <p:cNvPr id="7" name="Immagine 6" descr="Immagine che contiene schermata, Simmetria, design&#10;&#10;Il contenuto generato dall'IA potrebbe non essere corretto.">
            <a:extLst>
              <a:ext uri="{FF2B5EF4-FFF2-40B4-BE49-F238E27FC236}">
                <a16:creationId xmlns:a16="http://schemas.microsoft.com/office/drawing/2014/main" id="{79AA214D-B79B-C6B8-9E99-2BFBB3E34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472" y="3680234"/>
            <a:ext cx="2743200" cy="3177766"/>
          </a:xfrm>
          <a:prstGeom prst="rect">
            <a:avLst/>
          </a:prstGeom>
        </p:spPr>
      </p:pic>
      <p:cxnSp>
        <p:nvCxnSpPr>
          <p:cNvPr id="12" name="Connettore dritto 1">
            <a:extLst>
              <a:ext uri="{FF2B5EF4-FFF2-40B4-BE49-F238E27FC236}">
                <a16:creationId xmlns:a16="http://schemas.microsoft.com/office/drawing/2014/main" id="{2295B97F-5D51-9342-9D76-BA4A35246F12}"/>
              </a:ext>
            </a:extLst>
          </p:cNvPr>
          <p:cNvCxnSpPr>
            <a:cxnSpLocks/>
          </p:cNvCxnSpPr>
          <p:nvPr/>
        </p:nvCxnSpPr>
        <p:spPr>
          <a:xfrm flipH="1">
            <a:off x="265276" y="660450"/>
            <a:ext cx="7581038" cy="0"/>
          </a:xfrm>
          <a:prstGeom prst="line">
            <a:avLst/>
          </a:prstGeom>
          <a:ln w="25400">
            <a:solidFill>
              <a:srgbClr val="456DA5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DF4A96E8-2B59-0C84-8F1A-754F78DD2A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712055"/>
              </p:ext>
            </p:extLst>
          </p:nvPr>
        </p:nvGraphicFramePr>
        <p:xfrm>
          <a:off x="670943" y="1881148"/>
          <a:ext cx="4572000" cy="4064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A65874D6-BFE4-4199-9A93-A901C55AB6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893340"/>
              </p:ext>
            </p:extLst>
          </p:nvPr>
        </p:nvGraphicFramePr>
        <p:xfrm>
          <a:off x="5705413" y="1881148"/>
          <a:ext cx="4572000" cy="414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3574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nero, Elementi grafici, silhouette&#10;&#10;Il contenuto generato dall'IA potrebbe non essere corretto.">
            <a:extLst>
              <a:ext uri="{FF2B5EF4-FFF2-40B4-BE49-F238E27FC236}">
                <a16:creationId xmlns:a16="http://schemas.microsoft.com/office/drawing/2014/main" id="{FB35A447-5FDD-7200-4770-F020C46E8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54" y="0"/>
            <a:ext cx="3802455" cy="4372823"/>
          </a:xfrm>
          <a:prstGeom prst="rect">
            <a:avLst/>
          </a:prstGeom>
        </p:spPr>
      </p:pic>
      <p:pic>
        <p:nvPicPr>
          <p:cNvPr id="2" name="Immagine 1" descr="Immagine che contiene schermata, Simmetria, design&#10;&#10;Il contenuto generato dall'IA potrebbe non essere corretto.">
            <a:extLst>
              <a:ext uri="{FF2B5EF4-FFF2-40B4-BE49-F238E27FC236}">
                <a16:creationId xmlns:a16="http://schemas.microsoft.com/office/drawing/2014/main" id="{C75ABE4A-B318-4CD2-E6FC-CED086AD9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472" y="3680234"/>
            <a:ext cx="2743200" cy="317776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F6F817D-306F-1426-6304-21FCEFE13311}"/>
              </a:ext>
            </a:extLst>
          </p:cNvPr>
          <p:cNvSpPr txBox="1"/>
          <p:nvPr/>
        </p:nvSpPr>
        <p:spPr>
          <a:xfrm>
            <a:off x="478535" y="800874"/>
            <a:ext cx="11187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scambi per aree geografiche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6DCE533C-B434-7586-7CE3-0216D58A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448D-F785-40FA-B2FB-61337379D118}" type="slidenum">
              <a:rPr lang="it-IT" smtClean="0"/>
              <a:t>5</a:t>
            </a:fld>
            <a:endParaRPr lang="it-IT"/>
          </a:p>
        </p:txBody>
      </p:sp>
      <p:pic>
        <p:nvPicPr>
          <p:cNvPr id="5" name="Immagine 4" descr="Immagine che contiene schermata, Elementi grafici, grafica, arte&#10;&#10;Il contenuto generato dall'IA potrebbe non essere corretto.">
            <a:extLst>
              <a:ext uri="{FF2B5EF4-FFF2-40B4-BE49-F238E27FC236}">
                <a16:creationId xmlns:a16="http://schemas.microsoft.com/office/drawing/2014/main" id="{3C68B931-2F62-8376-ABFA-7C7E5415A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1494" y="5679675"/>
            <a:ext cx="4585014" cy="3832705"/>
          </a:xfrm>
          <a:prstGeom prst="rect">
            <a:avLst/>
          </a:prstGeom>
        </p:spPr>
      </p:pic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59AD2081-6FAF-C8FF-9FA9-B6D840397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011770"/>
              </p:ext>
            </p:extLst>
          </p:nvPr>
        </p:nvGraphicFramePr>
        <p:xfrm>
          <a:off x="525820" y="1963850"/>
          <a:ext cx="9669741" cy="3438446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312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9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95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9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95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2586">
                <a:tc>
                  <a:txBody>
                    <a:bodyPr/>
                    <a:lstStyle/>
                    <a:p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b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ESPORTAZIONI</a:t>
                      </a:r>
                      <a:endParaRPr lang="en-US"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IMPORTAZIONI</a:t>
                      </a:r>
                      <a:endParaRPr lang="en-US"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58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Valore</a:t>
                      </a:r>
                      <a:endParaRPr lang="it-IT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 err="1">
                          <a:effectLst/>
                        </a:rPr>
                        <a:t>var</a:t>
                      </a:r>
                      <a:r>
                        <a:rPr lang="it-IT" sz="1400" b="1" u="none" strike="noStrike" dirty="0">
                          <a:effectLst/>
                        </a:rPr>
                        <a:t> %</a:t>
                      </a:r>
                      <a:endParaRPr lang="it-IT" sz="1400" b="1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Quota</a:t>
                      </a:r>
                      <a:endParaRPr lang="it-IT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Valore</a:t>
                      </a:r>
                      <a:endParaRPr lang="it-IT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 err="1">
                          <a:effectLst/>
                        </a:rPr>
                        <a:t>var</a:t>
                      </a:r>
                      <a:r>
                        <a:rPr lang="it-IT" sz="1400" b="1" u="none" strike="noStrike" dirty="0">
                          <a:effectLst/>
                        </a:rPr>
                        <a:t> %</a:t>
                      </a:r>
                      <a:endParaRPr lang="it-IT" sz="1400" b="1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Quota</a:t>
                      </a:r>
                      <a:endParaRPr lang="it-IT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58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Unione Europea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dirty="0">
                          <a:effectLst/>
                        </a:rPr>
                        <a:t>10.105 </a:t>
                      </a:r>
                      <a:endParaRPr lang="it-IT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u="none" strike="noStrike" kern="1200" dirty="0">
                          <a:solidFill>
                            <a:srgbClr val="C00000"/>
                          </a:solidFill>
                          <a:effectLst/>
                        </a:rPr>
                        <a:t>-2,0</a:t>
                      </a:r>
                      <a:endParaRPr lang="it-IT" sz="1400" b="1" u="none" strike="noStrike" kern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dirty="0">
                          <a:effectLst/>
                        </a:rPr>
                        <a:t>42,6%</a:t>
                      </a:r>
                      <a:endParaRPr lang="it-IT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5.015</a:t>
                      </a:r>
                      <a:endParaRPr lang="it-IT" sz="14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+14,7</a:t>
                      </a:r>
                      <a:endParaRPr lang="it-IT" sz="14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62,4%</a:t>
                      </a:r>
                      <a:endParaRPr lang="it-IT" sz="14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8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Altri Europa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2.501</a:t>
                      </a:r>
                      <a:endParaRPr lang="it-IT" sz="14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u="none" strike="noStrike" kern="1200" dirty="0">
                          <a:solidFill>
                            <a:srgbClr val="C00000"/>
                          </a:solidFill>
                          <a:effectLst/>
                        </a:rPr>
                        <a:t>-9,5</a:t>
                      </a:r>
                      <a:endParaRPr lang="it-IT" sz="1400" b="1" u="none" strike="noStrike" kern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dirty="0">
                          <a:effectLst/>
                        </a:rPr>
                        <a:t>10,5%</a:t>
                      </a:r>
                      <a:endParaRPr lang="it-IT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569</a:t>
                      </a:r>
                      <a:endParaRPr lang="it-IT" sz="14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+3,4</a:t>
                      </a:r>
                      <a:endParaRPr lang="it-IT" sz="14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7,1%</a:t>
                      </a:r>
                      <a:endParaRPr lang="it-IT" sz="14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58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Africa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1.136</a:t>
                      </a:r>
                      <a:endParaRPr lang="it-IT" sz="14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+2,0</a:t>
                      </a:r>
                      <a:endParaRPr lang="it-IT" sz="14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dirty="0">
                          <a:effectLst/>
                        </a:rPr>
                        <a:t>4,8%</a:t>
                      </a:r>
                      <a:endParaRPr lang="it-IT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24</a:t>
                      </a:r>
                      <a:endParaRPr lang="it-IT" sz="14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+50,6</a:t>
                      </a:r>
                      <a:endParaRPr lang="it-IT" sz="14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0,3%</a:t>
                      </a:r>
                      <a:endParaRPr lang="it-IT" sz="14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58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Medio Oriente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852</a:t>
                      </a:r>
                      <a:endParaRPr lang="it-IT" sz="14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+3,2</a:t>
                      </a:r>
                      <a:endParaRPr lang="it-IT" sz="14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dirty="0">
                          <a:effectLst/>
                        </a:rPr>
                        <a:t>3,6%</a:t>
                      </a:r>
                      <a:endParaRPr lang="it-IT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14</a:t>
                      </a:r>
                      <a:endParaRPr lang="it-IT" sz="14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+14,2</a:t>
                      </a:r>
                      <a:endParaRPr lang="it-IT" sz="14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0,2%</a:t>
                      </a:r>
                      <a:endParaRPr lang="it-IT" sz="14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58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Asia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3.157</a:t>
                      </a:r>
                      <a:endParaRPr lang="it-IT" sz="14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u="none" strike="noStrike" kern="1200" dirty="0">
                          <a:solidFill>
                            <a:srgbClr val="C00000"/>
                          </a:solidFill>
                          <a:effectLst/>
                        </a:rPr>
                        <a:t>-7,7</a:t>
                      </a:r>
                      <a:endParaRPr lang="it-IT" sz="1400" b="1" u="none" strike="noStrike" kern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dirty="0">
                          <a:effectLst/>
                        </a:rPr>
                        <a:t>13,3%</a:t>
                      </a:r>
                      <a:endParaRPr lang="it-IT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2.052</a:t>
                      </a:r>
                      <a:endParaRPr lang="it-IT" sz="14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+11,7</a:t>
                      </a:r>
                      <a:endParaRPr lang="it-IT" sz="14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25,5%</a:t>
                      </a:r>
                      <a:endParaRPr lang="it-IT" sz="14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58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Nord America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4.445</a:t>
                      </a:r>
                      <a:endParaRPr lang="it-IT" sz="14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u="none" strike="noStrike" kern="1200" dirty="0">
                          <a:solidFill>
                            <a:srgbClr val="C00000"/>
                          </a:solidFill>
                          <a:effectLst/>
                        </a:rPr>
                        <a:t>-4,9</a:t>
                      </a:r>
                      <a:endParaRPr lang="it-IT" sz="1400" b="1" u="none" strike="noStrike" kern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dirty="0">
                          <a:effectLst/>
                        </a:rPr>
                        <a:t>18,7%</a:t>
                      </a:r>
                      <a:endParaRPr lang="it-IT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325</a:t>
                      </a:r>
                      <a:endParaRPr lang="it-IT" sz="14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+23,4</a:t>
                      </a:r>
                      <a:endParaRPr lang="it-IT" sz="14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4,0%</a:t>
                      </a:r>
                      <a:endParaRPr lang="it-IT" sz="14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58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America Meridionale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1.260</a:t>
                      </a:r>
                      <a:endParaRPr lang="it-IT" sz="14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u="none" strike="noStrike" kern="1200" dirty="0">
                          <a:solidFill>
                            <a:srgbClr val="C00000"/>
                          </a:solidFill>
                          <a:effectLst/>
                        </a:rPr>
                        <a:t>-4,0</a:t>
                      </a:r>
                      <a:endParaRPr lang="it-IT" sz="1400" b="1" u="none" strike="noStrike" kern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dirty="0">
                          <a:effectLst/>
                        </a:rPr>
                        <a:t>5,3%</a:t>
                      </a:r>
                      <a:endParaRPr lang="it-IT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29</a:t>
                      </a:r>
                      <a:endParaRPr lang="it-IT" sz="14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+12,9</a:t>
                      </a:r>
                      <a:endParaRPr lang="it-IT" sz="14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0,4%</a:t>
                      </a:r>
                      <a:endParaRPr lang="it-IT" sz="14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58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Oceania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266</a:t>
                      </a:r>
                      <a:endParaRPr lang="it-IT" sz="14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u="none" strike="noStrike" kern="1200" dirty="0">
                          <a:solidFill>
                            <a:srgbClr val="C00000"/>
                          </a:solidFill>
                          <a:effectLst/>
                        </a:rPr>
                        <a:t>-18,6</a:t>
                      </a:r>
                      <a:endParaRPr lang="it-IT" sz="1400" b="1" u="none" strike="noStrike" kern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u="none" strike="noStrike" dirty="0">
                          <a:effectLst/>
                        </a:rPr>
                        <a:t>1,1%</a:t>
                      </a:r>
                      <a:endParaRPr lang="it-IT" sz="14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5</a:t>
                      </a:r>
                      <a:endParaRPr lang="it-IT" sz="14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u="none" strike="noStrike" kern="1200" dirty="0">
                          <a:solidFill>
                            <a:srgbClr val="C00000"/>
                          </a:solidFill>
                          <a:effectLst/>
                        </a:rPr>
                        <a:t>-2,8</a:t>
                      </a:r>
                      <a:endParaRPr lang="it-IT" sz="1400" b="1" u="none" strike="noStrike" kern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0,1%</a:t>
                      </a:r>
                      <a:endParaRPr lang="it-IT" sz="1400" b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5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23.722</a:t>
                      </a:r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-4,2</a:t>
                      </a:r>
                      <a:endParaRPr lang="it-IT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100,0%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8.696 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+13,2</a:t>
                      </a:r>
                      <a:endParaRPr lang="it-IT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100,0%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7" name="Connettore dritto 1">
            <a:extLst>
              <a:ext uri="{FF2B5EF4-FFF2-40B4-BE49-F238E27FC236}">
                <a16:creationId xmlns:a16="http://schemas.microsoft.com/office/drawing/2014/main" id="{E8DF35B2-34A4-9430-71A8-7D0A4CBC40D9}"/>
              </a:ext>
            </a:extLst>
          </p:cNvPr>
          <p:cNvCxnSpPr>
            <a:cxnSpLocks/>
          </p:cNvCxnSpPr>
          <p:nvPr/>
        </p:nvCxnSpPr>
        <p:spPr>
          <a:xfrm flipH="1">
            <a:off x="265276" y="660450"/>
            <a:ext cx="7581038" cy="0"/>
          </a:xfrm>
          <a:prstGeom prst="line">
            <a:avLst/>
          </a:prstGeom>
          <a:ln w="25400">
            <a:solidFill>
              <a:srgbClr val="456DA5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 Box 4">
            <a:extLst>
              <a:ext uri="{FF2B5EF4-FFF2-40B4-BE49-F238E27FC236}">
                <a16:creationId xmlns:a16="http://schemas.microsoft.com/office/drawing/2014/main" id="{19606273-FC84-B963-7BFA-489FCCB7D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4383" y="5427072"/>
            <a:ext cx="546978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Bodoni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Bodoni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Bodoni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Bodoni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Bodoni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doni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doni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doni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doni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it-IT" altLang="it-IT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Elaborazione Gruppo Statistiche FEDERMACCHINE su dati ISTAT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8B9245E0-D7BE-450F-60D8-E3C79CA86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820" y="1277928"/>
            <a:ext cx="54697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Bodoni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Bodoni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Bodoni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Bodoni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Bodoni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doni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doni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doni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doni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Gennaio-Dicembre 2025</a:t>
            </a:r>
          </a:p>
        </p:txBody>
      </p:sp>
    </p:spTree>
    <p:extLst>
      <p:ext uri="{BB962C8B-B14F-4D97-AF65-F5344CB8AC3E}">
        <p14:creationId xmlns:p14="http://schemas.microsoft.com/office/powerpoint/2010/main" val="2769571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362A3-FA84-0376-5C11-DA0126CA5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nero, Elementi grafici, silhouette&#10;&#10;Il contenuto generato dall'IA potrebbe non essere corretto.">
            <a:extLst>
              <a:ext uri="{FF2B5EF4-FFF2-40B4-BE49-F238E27FC236}">
                <a16:creationId xmlns:a16="http://schemas.microsoft.com/office/drawing/2014/main" id="{D34A36D7-2366-A106-CB1E-075F2AADFF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54" y="0"/>
            <a:ext cx="3802455" cy="4372823"/>
          </a:xfrm>
          <a:prstGeom prst="rect">
            <a:avLst/>
          </a:prstGeom>
        </p:spPr>
      </p:pic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7" name="Grafico 6">
                <a:extLst>
                  <a:ext uri="{FF2B5EF4-FFF2-40B4-BE49-F238E27FC236}">
                    <a16:creationId xmlns:a16="http://schemas.microsoft.com/office/drawing/2014/main" id="{59E64D61-FF19-78A9-5A41-41D7515E506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48441323"/>
                  </p:ext>
                </p:extLst>
              </p:nvPr>
            </p:nvGraphicFramePr>
            <p:xfrm>
              <a:off x="5175316" y="1273811"/>
              <a:ext cx="7169084" cy="630656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7" name="Grafico 6">
                <a:extLst>
                  <a:ext uri="{FF2B5EF4-FFF2-40B4-BE49-F238E27FC236}">
                    <a16:creationId xmlns:a16="http://schemas.microsoft.com/office/drawing/2014/main" id="{59E64D61-FF19-78A9-5A41-41D7515E506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75316" y="1273811"/>
                <a:ext cx="7169084" cy="6306566"/>
              </a:xfrm>
              <a:prstGeom prst="rect">
                <a:avLst/>
              </a:prstGeom>
            </p:spPr>
          </p:pic>
        </mc:Fallback>
      </mc:AlternateContent>
      <p:pic>
        <p:nvPicPr>
          <p:cNvPr id="7172" name="Picture 4" descr="Icone Do Podio Png">
            <a:extLst>
              <a:ext uri="{FF2B5EF4-FFF2-40B4-BE49-F238E27FC236}">
                <a16:creationId xmlns:a16="http://schemas.microsoft.com/office/drawing/2014/main" id="{4168D27E-7C77-4580-1BA7-3516AA880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116" y="321297"/>
            <a:ext cx="2556770" cy="255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BEA66D8-1D1F-977C-4098-5494264121C0}"/>
              </a:ext>
            </a:extLst>
          </p:cNvPr>
          <p:cNvSpPr txBox="1"/>
          <p:nvPr/>
        </p:nvSpPr>
        <p:spPr>
          <a:xfrm>
            <a:off x="490968" y="805339"/>
            <a:ext cx="9217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primi venti paesi clienti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76425F9C-B4A1-D4D8-6549-57836A9176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796579"/>
              </p:ext>
            </p:extLst>
          </p:nvPr>
        </p:nvGraphicFramePr>
        <p:xfrm>
          <a:off x="547114" y="1903143"/>
          <a:ext cx="2709303" cy="2994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747">
                  <a:extLst>
                    <a:ext uri="{9D8B030D-6E8A-4147-A177-3AD203B41FA5}">
                      <a16:colId xmlns:a16="http://schemas.microsoft.com/office/drawing/2014/main" val="3833848541"/>
                    </a:ext>
                  </a:extLst>
                </a:gridCol>
                <a:gridCol w="778321">
                  <a:extLst>
                    <a:ext uri="{9D8B030D-6E8A-4147-A177-3AD203B41FA5}">
                      <a16:colId xmlns:a16="http://schemas.microsoft.com/office/drawing/2014/main" val="1145195309"/>
                    </a:ext>
                  </a:extLst>
                </a:gridCol>
                <a:gridCol w="824235">
                  <a:extLst>
                    <a:ext uri="{9D8B030D-6E8A-4147-A177-3AD203B41FA5}">
                      <a16:colId xmlns:a16="http://schemas.microsoft.com/office/drawing/2014/main" val="2583327403"/>
                    </a:ext>
                  </a:extLst>
                </a:gridCol>
              </a:tblGrid>
              <a:tr h="250286">
                <a:tc>
                  <a:txBody>
                    <a:bodyPr/>
                    <a:lstStyle/>
                    <a:p>
                      <a:r>
                        <a:rPr lang="it-IT" sz="1050" dirty="0"/>
                        <a:t>Nazione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/>
                        <a:t>Valore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/>
                        <a:t>Var%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745902"/>
                  </a:ext>
                </a:extLst>
              </a:tr>
              <a:tr h="250286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Stati Uniti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3.296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-3,7%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009500"/>
                  </a:ext>
                </a:extLst>
              </a:tr>
              <a:tr h="250286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Germania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-7,1%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6412785"/>
                  </a:ext>
                </a:extLst>
              </a:tr>
              <a:tr h="250286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Francia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1.606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6884696"/>
                  </a:ext>
                </a:extLst>
              </a:tr>
              <a:tr h="250286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Spagna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+6,0%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3389485"/>
                  </a:ext>
                </a:extLst>
              </a:tr>
              <a:tr h="250286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Polonia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+9,4%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8693700"/>
                  </a:ext>
                </a:extLst>
              </a:tr>
              <a:tr h="250286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-22,6%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0461295"/>
                  </a:ext>
                </a:extLst>
              </a:tr>
              <a:tr h="250286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Messico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-9,2%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430713"/>
                  </a:ext>
                </a:extLst>
              </a:tr>
              <a:tr h="250286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+0,3%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8829713"/>
                  </a:ext>
                </a:extLst>
              </a:tr>
              <a:tr h="250286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Turchia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-12,3%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70849005"/>
                  </a:ext>
                </a:extLst>
              </a:tr>
              <a:tr h="250286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Regno Unito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+1,7%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0539125"/>
                  </a:ext>
                </a:extLst>
              </a:tr>
            </a:tbl>
          </a:graphicData>
        </a:graphic>
      </p:graphicFrame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EB98DF-2653-6D6D-954A-3BDD13005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448D-F785-40FA-B2FB-61337379D118}" type="slidenum">
              <a:rPr lang="it-IT" smtClean="0"/>
              <a:t>6</a:t>
            </a:fld>
            <a:endParaRPr lang="it-IT"/>
          </a:p>
        </p:txBody>
      </p:sp>
      <p:pic>
        <p:nvPicPr>
          <p:cNvPr id="7170" name="Picture 2" descr="United States ">
            <a:extLst>
              <a:ext uri="{FF2B5EF4-FFF2-40B4-BE49-F238E27FC236}">
                <a16:creationId xmlns:a16="http://schemas.microsoft.com/office/drawing/2014/main" id="{E6651FD3-7D5D-CB22-5BD1-2F8E7DE7B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258" y="231273"/>
            <a:ext cx="707886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ermany ">
            <a:extLst>
              <a:ext uri="{FF2B5EF4-FFF2-40B4-BE49-F238E27FC236}">
                <a16:creationId xmlns:a16="http://schemas.microsoft.com/office/drawing/2014/main" id="{C498AD70-B6FE-BD26-DD46-0A6C6FEB7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605" y="643049"/>
            <a:ext cx="707886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4566B081-0D83-34C3-6D9E-6A48F1EC0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869010"/>
              </p:ext>
            </p:extLst>
          </p:nvPr>
        </p:nvGraphicFramePr>
        <p:xfrm>
          <a:off x="3404985" y="1912287"/>
          <a:ext cx="2709303" cy="2994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747">
                  <a:extLst>
                    <a:ext uri="{9D8B030D-6E8A-4147-A177-3AD203B41FA5}">
                      <a16:colId xmlns:a16="http://schemas.microsoft.com/office/drawing/2014/main" val="2580706775"/>
                    </a:ext>
                  </a:extLst>
                </a:gridCol>
                <a:gridCol w="760546">
                  <a:extLst>
                    <a:ext uri="{9D8B030D-6E8A-4147-A177-3AD203B41FA5}">
                      <a16:colId xmlns:a16="http://schemas.microsoft.com/office/drawing/2014/main" val="715816901"/>
                    </a:ext>
                  </a:extLst>
                </a:gridCol>
                <a:gridCol w="842010">
                  <a:extLst>
                    <a:ext uri="{9D8B030D-6E8A-4147-A177-3AD203B41FA5}">
                      <a16:colId xmlns:a16="http://schemas.microsoft.com/office/drawing/2014/main" val="2459455537"/>
                    </a:ext>
                  </a:extLst>
                </a:gridCol>
              </a:tblGrid>
              <a:tr h="250286">
                <a:tc>
                  <a:txBody>
                    <a:bodyPr/>
                    <a:lstStyle/>
                    <a:p>
                      <a:r>
                        <a:rPr lang="it-IT" sz="1050" dirty="0"/>
                        <a:t>Nazione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/>
                        <a:t>Valore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50" dirty="0"/>
                        <a:t>Var%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646818"/>
                  </a:ext>
                </a:extLst>
              </a:tr>
              <a:tr h="2502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Brasile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-6,6%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4023482"/>
                  </a:ext>
                </a:extLst>
              </a:tr>
              <a:tr h="2502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Belgio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-4,4%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1998227"/>
                  </a:ext>
                </a:extLst>
              </a:tr>
              <a:tr h="2502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Svezia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-12,7%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06668868"/>
                  </a:ext>
                </a:extLst>
              </a:tr>
              <a:tr h="2502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Romania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+25,5%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91663033"/>
                  </a:ext>
                </a:extLst>
              </a:tr>
              <a:tr h="2502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Paesi Bassi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-4,1%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9160797"/>
                  </a:ext>
                </a:extLst>
              </a:tr>
              <a:tr h="2502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Svizzera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-11,1%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6893384"/>
                  </a:ext>
                </a:extLst>
              </a:tr>
              <a:tr h="2502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Austria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-10,7%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86639631"/>
                  </a:ext>
                </a:extLst>
              </a:tr>
              <a:tr h="2502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Rep. Ceca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-2,7%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1896221"/>
                  </a:ext>
                </a:extLst>
              </a:tr>
              <a:tr h="2502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-5,5%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2669379"/>
                  </a:ext>
                </a:extLst>
              </a:tr>
              <a:tr h="2502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Emirati Arabi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+16,5%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2097143"/>
                  </a:ext>
                </a:extLst>
              </a:tr>
            </a:tbl>
          </a:graphicData>
        </a:graphic>
      </p:graphicFrame>
      <p:pic>
        <p:nvPicPr>
          <p:cNvPr id="13" name="Immagine 12" descr="Immagine che contiene schermata, Elementi grafici, grafica, arte&#10;&#10;Il contenuto generato dall'IA potrebbe non essere corretto.">
            <a:extLst>
              <a:ext uri="{FF2B5EF4-FFF2-40B4-BE49-F238E27FC236}">
                <a16:creationId xmlns:a16="http://schemas.microsoft.com/office/drawing/2014/main" id="{A5499C34-3793-529F-0F51-C656290E7F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8557" y="5481713"/>
            <a:ext cx="4585014" cy="3832705"/>
          </a:xfrm>
          <a:prstGeom prst="rect">
            <a:avLst/>
          </a:prstGeom>
        </p:spPr>
      </p:pic>
      <p:cxnSp>
        <p:nvCxnSpPr>
          <p:cNvPr id="14" name="Connettore dritto 1">
            <a:extLst>
              <a:ext uri="{FF2B5EF4-FFF2-40B4-BE49-F238E27FC236}">
                <a16:creationId xmlns:a16="http://schemas.microsoft.com/office/drawing/2014/main" id="{5E040162-68A1-1119-629E-7573D7E928AE}"/>
              </a:ext>
            </a:extLst>
          </p:cNvPr>
          <p:cNvCxnSpPr>
            <a:cxnSpLocks/>
          </p:cNvCxnSpPr>
          <p:nvPr/>
        </p:nvCxnSpPr>
        <p:spPr>
          <a:xfrm flipH="1">
            <a:off x="265276" y="660450"/>
            <a:ext cx="7581038" cy="0"/>
          </a:xfrm>
          <a:prstGeom prst="line">
            <a:avLst/>
          </a:prstGeom>
          <a:ln w="25400">
            <a:solidFill>
              <a:srgbClr val="456DA5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 Box 4">
            <a:extLst>
              <a:ext uri="{FF2B5EF4-FFF2-40B4-BE49-F238E27FC236}">
                <a16:creationId xmlns:a16="http://schemas.microsoft.com/office/drawing/2014/main" id="{3B7360E3-2E9D-586C-A525-664D8C913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319" y="4960969"/>
            <a:ext cx="546978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Bodoni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Bodoni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Bodoni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Bodoni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Bodoni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doni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doni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doni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doni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it-IT" altLang="it-IT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Elaborazione Gruppo Statistiche FEDERMACCHINE su dati ISTAT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EEA3BB38-51E9-A816-E1BA-F3808D64E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106" y="1359590"/>
            <a:ext cx="54697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Bodoni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Bodoni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Bodoni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Bodoni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Bodoni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doni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doni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doni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doni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Gennaio-Dicembre 2025</a:t>
            </a:r>
          </a:p>
        </p:txBody>
      </p:sp>
      <p:pic>
        <p:nvPicPr>
          <p:cNvPr id="2" name="Picture 8" descr="France ">
            <a:extLst>
              <a:ext uri="{FF2B5EF4-FFF2-40B4-BE49-F238E27FC236}">
                <a16:creationId xmlns:a16="http://schemas.microsoft.com/office/drawing/2014/main" id="{AFB91586-8780-41FF-8F20-014A72F4A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275" y="655948"/>
            <a:ext cx="707885" cy="70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627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CFEE5-4BCF-7B9B-73FD-00145D602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6" name="Grafico 5">
                <a:extLst>
                  <a:ext uri="{FF2B5EF4-FFF2-40B4-BE49-F238E27FC236}">
                    <a16:creationId xmlns:a16="http://schemas.microsoft.com/office/drawing/2014/main" id="{3454430E-E445-84A6-0E1E-ABD69FDF79B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67898907"/>
                  </p:ext>
                </p:extLst>
              </p:nvPr>
            </p:nvGraphicFramePr>
            <p:xfrm>
              <a:off x="5212080" y="1308969"/>
              <a:ext cx="7178040" cy="63719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Grafico 5">
                <a:extLst>
                  <a:ext uri="{FF2B5EF4-FFF2-40B4-BE49-F238E27FC236}">
                    <a16:creationId xmlns:a16="http://schemas.microsoft.com/office/drawing/2014/main" id="{3454430E-E445-84A6-0E1E-ABD69FDF79B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12080" y="1308969"/>
                <a:ext cx="7178040" cy="6371991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Immagine 10" descr="Immagine che contiene nero, Elementi grafici, silhouette&#10;&#10;Il contenuto generato dall'IA potrebbe non essere corretto.">
            <a:extLst>
              <a:ext uri="{FF2B5EF4-FFF2-40B4-BE49-F238E27FC236}">
                <a16:creationId xmlns:a16="http://schemas.microsoft.com/office/drawing/2014/main" id="{3D6379A5-788D-8C4C-C054-A9D70CCBE72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53887" y="-106096"/>
            <a:ext cx="2844330" cy="3270980"/>
          </a:xfrm>
          <a:prstGeom prst="rect">
            <a:avLst/>
          </a:prstGeom>
        </p:spPr>
      </p:pic>
      <p:pic>
        <p:nvPicPr>
          <p:cNvPr id="8" name="Picture 4" descr="Icone Do Podio Png">
            <a:extLst>
              <a:ext uri="{FF2B5EF4-FFF2-40B4-BE49-F238E27FC236}">
                <a16:creationId xmlns:a16="http://schemas.microsoft.com/office/drawing/2014/main" id="{E9DD986A-B654-4EF0-DEDF-40D28CB80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116" y="321297"/>
            <a:ext cx="2556770" cy="255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C4AB87CF-C1A3-88AC-B4CE-7E6BC45D56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829880"/>
              </p:ext>
            </p:extLst>
          </p:nvPr>
        </p:nvGraphicFramePr>
        <p:xfrm>
          <a:off x="547737" y="1913035"/>
          <a:ext cx="2709303" cy="2979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747">
                  <a:extLst>
                    <a:ext uri="{9D8B030D-6E8A-4147-A177-3AD203B41FA5}">
                      <a16:colId xmlns:a16="http://schemas.microsoft.com/office/drawing/2014/main" val="3833848541"/>
                    </a:ext>
                  </a:extLst>
                </a:gridCol>
                <a:gridCol w="778321">
                  <a:extLst>
                    <a:ext uri="{9D8B030D-6E8A-4147-A177-3AD203B41FA5}">
                      <a16:colId xmlns:a16="http://schemas.microsoft.com/office/drawing/2014/main" val="1145195309"/>
                    </a:ext>
                  </a:extLst>
                </a:gridCol>
                <a:gridCol w="824235">
                  <a:extLst>
                    <a:ext uri="{9D8B030D-6E8A-4147-A177-3AD203B41FA5}">
                      <a16:colId xmlns:a16="http://schemas.microsoft.com/office/drawing/2014/main" val="2583327403"/>
                    </a:ext>
                  </a:extLst>
                </a:gridCol>
              </a:tblGrid>
              <a:tr h="271986">
                <a:tc>
                  <a:txBody>
                    <a:bodyPr/>
                    <a:lstStyle/>
                    <a:p>
                      <a:r>
                        <a:rPr lang="it-IT" sz="1050" dirty="0"/>
                        <a:t>Nazione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/>
                        <a:t>Valore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/>
                        <a:t>Var%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745902"/>
                  </a:ext>
                </a:extLst>
              </a:tr>
              <a:tr h="27071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Germania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2.636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+20,1%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009500"/>
                  </a:ext>
                </a:extLst>
              </a:tr>
              <a:tr h="27071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+15,9%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6412785"/>
                  </a:ext>
                </a:extLst>
              </a:tr>
              <a:tr h="27071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Francia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-4,3%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6884696"/>
                  </a:ext>
                </a:extLst>
              </a:tr>
              <a:tr h="27071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Belgio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+24,8%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3389485"/>
                  </a:ext>
                </a:extLst>
              </a:tr>
              <a:tr h="27071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Stati Uniti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+18,3%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8693700"/>
                  </a:ext>
                </a:extLst>
              </a:tr>
              <a:tr h="27071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Paesi Bassi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+8,3%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0461295"/>
                  </a:ext>
                </a:extLst>
              </a:tr>
              <a:tr h="27071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Austria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+27,2%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430713"/>
                  </a:ext>
                </a:extLst>
              </a:tr>
              <a:tr h="27071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Giappone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+13,7%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8829713"/>
                  </a:ext>
                </a:extLst>
              </a:tr>
              <a:tr h="27071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Svizzera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+3,7%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70849005"/>
                  </a:ext>
                </a:extLst>
              </a:tr>
              <a:tr h="27071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Spagna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+16,0%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0539125"/>
                  </a:ext>
                </a:extLst>
              </a:tr>
            </a:tbl>
          </a:graphicData>
        </a:graphic>
      </p:graphicFrame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20E19DA-DE1D-0D10-1EFA-32F3098D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448D-F785-40FA-B2FB-61337379D118}" type="slidenum">
              <a:rPr lang="it-IT" smtClean="0"/>
              <a:t>7</a:t>
            </a:fld>
            <a:endParaRPr lang="it-IT"/>
          </a:p>
        </p:txBody>
      </p:sp>
      <p:pic>
        <p:nvPicPr>
          <p:cNvPr id="5124" name="Picture 4" descr="Germany ">
            <a:extLst>
              <a:ext uri="{FF2B5EF4-FFF2-40B4-BE49-F238E27FC236}">
                <a16:creationId xmlns:a16="http://schemas.microsoft.com/office/drawing/2014/main" id="{0A6CE268-F63F-F178-016F-0148FA06E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087" y="212985"/>
            <a:ext cx="707886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hina ">
            <a:extLst>
              <a:ext uri="{FF2B5EF4-FFF2-40B4-BE49-F238E27FC236}">
                <a16:creationId xmlns:a16="http://schemas.microsoft.com/office/drawing/2014/main" id="{F575112C-01B3-B6A6-984B-72D010313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737" y="647067"/>
            <a:ext cx="719187" cy="7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rance ">
            <a:extLst>
              <a:ext uri="{FF2B5EF4-FFF2-40B4-BE49-F238E27FC236}">
                <a16:creationId xmlns:a16="http://schemas.microsoft.com/office/drawing/2014/main" id="{9DF5AAA1-3BEA-91FA-0802-6CB95DC8E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275" y="655948"/>
            <a:ext cx="707885" cy="70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A1DAC60-B8C7-857E-DC2D-09CE135BE09A}"/>
              </a:ext>
            </a:extLst>
          </p:cNvPr>
          <p:cNvSpPr txBox="1"/>
          <p:nvPr/>
        </p:nvSpPr>
        <p:spPr>
          <a:xfrm>
            <a:off x="481423" y="806878"/>
            <a:ext cx="9217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primi venti paesi fornitori</a:t>
            </a:r>
          </a:p>
        </p:txBody>
      </p:sp>
      <p:pic>
        <p:nvPicPr>
          <p:cNvPr id="13" name="Immagine 12" descr="Immagine che contiene schermata, Elementi grafici, grafica, arte&#10;&#10;Il contenuto generato dall'IA potrebbe non essere corretto.">
            <a:extLst>
              <a:ext uri="{FF2B5EF4-FFF2-40B4-BE49-F238E27FC236}">
                <a16:creationId xmlns:a16="http://schemas.microsoft.com/office/drawing/2014/main" id="{3B722AD8-562A-EBE0-A7DA-14EC8D0F66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8557" y="5481713"/>
            <a:ext cx="4585014" cy="3832705"/>
          </a:xfrm>
          <a:prstGeom prst="rect">
            <a:avLst/>
          </a:prstGeom>
        </p:spPr>
      </p:pic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E2BB15B0-F830-6BC7-2E6F-E6228EE90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654873"/>
              </p:ext>
            </p:extLst>
          </p:nvPr>
        </p:nvGraphicFramePr>
        <p:xfrm>
          <a:off x="3409924" y="1917056"/>
          <a:ext cx="2709303" cy="2984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747">
                  <a:extLst>
                    <a:ext uri="{9D8B030D-6E8A-4147-A177-3AD203B41FA5}">
                      <a16:colId xmlns:a16="http://schemas.microsoft.com/office/drawing/2014/main" val="2445319853"/>
                    </a:ext>
                  </a:extLst>
                </a:gridCol>
                <a:gridCol w="778321">
                  <a:extLst>
                    <a:ext uri="{9D8B030D-6E8A-4147-A177-3AD203B41FA5}">
                      <a16:colId xmlns:a16="http://schemas.microsoft.com/office/drawing/2014/main" val="1653237017"/>
                    </a:ext>
                  </a:extLst>
                </a:gridCol>
                <a:gridCol w="824235">
                  <a:extLst>
                    <a:ext uri="{9D8B030D-6E8A-4147-A177-3AD203B41FA5}">
                      <a16:colId xmlns:a16="http://schemas.microsoft.com/office/drawing/2014/main" val="2881135251"/>
                    </a:ext>
                  </a:extLst>
                </a:gridCol>
              </a:tblGrid>
              <a:tr h="272441">
                <a:tc>
                  <a:txBody>
                    <a:bodyPr/>
                    <a:lstStyle/>
                    <a:p>
                      <a:r>
                        <a:rPr lang="it-IT" sz="1050" dirty="0"/>
                        <a:t>Nazione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/>
                        <a:t>Valore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/>
                        <a:t>Var%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366323"/>
                  </a:ext>
                </a:extLst>
              </a:tr>
              <a:tr h="27116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-6,0%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05095512"/>
                  </a:ext>
                </a:extLst>
              </a:tr>
              <a:tr h="27116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Regno Unito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+6,7%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4865796"/>
                  </a:ext>
                </a:extLst>
              </a:tr>
              <a:tr h="27116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Corea Sud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+0,4%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33555207"/>
                  </a:ext>
                </a:extLst>
              </a:tr>
              <a:tr h="27116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Svezia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+17,8%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0288564"/>
                  </a:ext>
                </a:extLst>
              </a:tr>
              <a:tr h="27116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Turchia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-0,5%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326570"/>
                  </a:ext>
                </a:extLst>
              </a:tr>
              <a:tr h="27116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Taiwan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+5,0%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69878655"/>
                  </a:ext>
                </a:extLst>
              </a:tr>
              <a:tr h="27116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Polonia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-0,9%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731762"/>
                  </a:ext>
                </a:extLst>
              </a:tr>
              <a:tr h="27116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Slovacchia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+13,3%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4488005"/>
                  </a:ext>
                </a:extLst>
              </a:tr>
              <a:tr h="27116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Rep. Ceca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+1,5%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35569492"/>
                  </a:ext>
                </a:extLst>
              </a:tr>
              <a:tr h="27116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Bulgaria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+21,7%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3938860"/>
                  </a:ext>
                </a:extLst>
              </a:tr>
            </a:tbl>
          </a:graphicData>
        </a:graphic>
      </p:graphicFrame>
      <p:cxnSp>
        <p:nvCxnSpPr>
          <p:cNvPr id="15" name="Connettore dritto 1">
            <a:extLst>
              <a:ext uri="{FF2B5EF4-FFF2-40B4-BE49-F238E27FC236}">
                <a16:creationId xmlns:a16="http://schemas.microsoft.com/office/drawing/2014/main" id="{8212D513-66AD-B0E9-C8DE-1562DA547795}"/>
              </a:ext>
            </a:extLst>
          </p:cNvPr>
          <p:cNvCxnSpPr>
            <a:cxnSpLocks/>
          </p:cNvCxnSpPr>
          <p:nvPr/>
        </p:nvCxnSpPr>
        <p:spPr>
          <a:xfrm flipH="1">
            <a:off x="265276" y="660450"/>
            <a:ext cx="7581038" cy="0"/>
          </a:xfrm>
          <a:prstGeom prst="line">
            <a:avLst/>
          </a:prstGeom>
          <a:ln w="25400">
            <a:solidFill>
              <a:srgbClr val="456DA5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 Box 4">
            <a:extLst>
              <a:ext uri="{FF2B5EF4-FFF2-40B4-BE49-F238E27FC236}">
                <a16:creationId xmlns:a16="http://schemas.microsoft.com/office/drawing/2014/main" id="{964FC5F0-C3D1-F6DE-36D1-7DC121FEA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017" y="4954285"/>
            <a:ext cx="546978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Bodoni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Bodoni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Bodoni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Bodoni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Bodoni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doni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doni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doni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doni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it-IT" altLang="it-IT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Elaborazione Gruppo Statistiche FEDERMACCHINE su dati ISTAT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28C01ABD-C6D6-8B2C-E1B4-733C8B583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79" y="1366526"/>
            <a:ext cx="54697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Bodoni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Bodoni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Bodoni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Bodoni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Bodoni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doni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doni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doni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doni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Gennaio-Dicembre 2025</a:t>
            </a:r>
          </a:p>
        </p:txBody>
      </p:sp>
    </p:spTree>
    <p:extLst>
      <p:ext uri="{BB962C8B-B14F-4D97-AF65-F5344CB8AC3E}">
        <p14:creationId xmlns:p14="http://schemas.microsoft.com/office/powerpoint/2010/main" val="35885566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460</Words>
  <Application>Microsoft Office PowerPoint</Application>
  <PresentationFormat>Widescreen</PresentationFormat>
  <Paragraphs>234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Eleonora Sala - MECS</dc:creator>
  <cp:lastModifiedBy>Piero Borroni</cp:lastModifiedBy>
  <cp:revision>6</cp:revision>
  <dcterms:created xsi:type="dcterms:W3CDTF">2026-04-23T07:21:20Z</dcterms:created>
  <dcterms:modified xsi:type="dcterms:W3CDTF">2026-05-11T07:06:30Z</dcterms:modified>
</cp:coreProperties>
</file>